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1:48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91 417 1228 0 0,'0'-21'2990'0'0,"-6"-47"865"0"0,6 67-3713 0 0,0 1 3 0 0,0 0-3 0 0,0 0-12 0 0,0 0-11 0 0,0 0-19 0 0,0 0-9 0 0,0 0-48 0 0,0-4 84 0 0,0 15-13 0 0,0 364 54 0 0,24-210 92 0 0,11-17-776 0 0,-32-157-5100 0 0,-4 1 4298 0 0</inkml:trace>
  <inkml:trace contextRef="#ctx0" brushRef="#br0" timeOffset="345.618">87 305 1756 0 0,'-4'-4'116'0'0,"1"-1"-1"0"0,-1 0 0 0 0,1 0 1 0 0,0 0-1 0 0,0 0 0 0 0,1-1 1 0 0,-1 1-1 0 0,1-1 0 0 0,1 1 1 0 0,-1-1-1 0 0,1 0 0 0 0,0 0 1 0 0,0 0-1 0 0,0 0 1 0 0,1 0-1 0 0,0 0 0 0 0,0 0 1 0 0,1 1-1 0 0,0-1 0 0 0,0 0 1 0 0,0 0-1 0 0,0 0 0 0 0,1 0 1 0 0,0 1-1 0 0,0-1 1 0 0,1 1-1 0 0,0 0 0 0 0,0-1 1 0 0,0 1-1 0 0,0 1 0 0 0,1-1 1 0 0,0 0-1 0 0,0 1 0 0 0,0 0 1 0 0,0 0-1 0 0,1 0 1 0 0,0 0-1 0 0,-1 1 0 0 0,1-1 1 0 0,4 0-116 0 0,13-10 77 0 0,1 2 0 0 0,0 0 1 0 0,0 2-1 0 0,1 0 0 0 0,1 2 1 0 0,-1 1-1 0 0,1 1 0 0 0,1 0 1 0 0,-1 2-1 0 0,1 2 0 0 0,0 0 1 0 0,16 1-78 0 0,117 42-1005 0 0,-156-39 912 0 0,1-1-1 0 0,-1 1 1 0 0,0 0 0 0 0,1 1-1 0 0,-1-1 1 0 0,0 0 0 0 0,0 1-1 0 0,-1 0 1 0 0,1-1-1 0 0,0 1 1 0 0,-1 0 0 0 0,0 0-1 0 0,1 1 1 0 0,-1-1 0 0 0,-1 0-1 0 0,1 1 1 0 0,0-1 0 0 0,-1 1-1 0 0,0 0 1 0 0,0-1 0 0 0,0 1-1 0 0,0 2 94 0 0,0 13-560 0 0</inkml:trace>
  <inkml:trace contextRef="#ctx0" brushRef="#br0" timeOffset="738.151">0 750 2344 0 0,'46'-3'4725'0'0,"8"-1"-4632"0"0,175-19 592 0 0,-77 20-5113 0 0,-142 3 3173 0 0</inkml:trace>
  <inkml:trace contextRef="#ctx0" brushRef="#br0" timeOffset="1793.168">935 657 1392 0 0,'18'-3'1126'0'0,"-3"-12"62"0"0,-9 9-867 0 0,35-51 4009 0 0,-45 84-4277 0 0,1 1 0 0 0,1-1-1 0 0,2 1 1 0 0,0 0 0 0 0,2-1 0 0 0,1 1 0 0 0,1-1 0 0 0,2 0 0 0 0,0 0-1 0 0,9 21-52 0 0,-13-41 35 0 0,0 0-1 0 0,0 0 0 0 0,0-1 1 0 0,1 1-1 0 0,0 0 0 0 0,1-1 1 0 0,-1 0-1 0 0,1 0 0 0 0,0 0 1 0 0,1 0-1 0 0,0 0 0 0 0,-1-1 0 0 0,2 0 1 0 0,-1 0-1 0 0,0-1 0 0 0,1 1 1 0 0,0-1-1 0 0,0 0 0 0 0,1-1 1 0 0,-1 1-1 0 0,1-1 0 0 0,-1-1 1 0 0,1 1-1 0 0,0-1 0 0 0,0 0 0 0 0,0-1 1 0 0,0 1-1 0 0,0-1 0 0 0,1-1 1 0 0,-1 0-1 0 0,0 0 0 0 0,0 0 1 0 0,1-1-35 0 0,10-5-27 0 0,-2 0 1 0 0,1-2-1 0 0,-1 0 1 0 0,0-1-1 0 0,-1-1 1 0 0,0 0-1 0 0,-1-1 1 0 0,0 0-1 0 0,0-1 1 0 0,-1-1 0 0 0,-1 0-1 0 0,0-1 1 0 0,-1 0-1 0 0,0-1 1 0 0,-2 0-1 0 0,1-1 1 0 0,-2 0-1 0 0,0 0 1 0 0,-1-1-1 0 0,-1 0 1 0 0,0 0 0 0 0,-1 0-1 0 0,-1-1 1 0 0,-1 0-1 0 0,1-8 27 0 0,5-96-84 0 0,-9 123 86 0 0,0 0 1 0 0,0-1-1 0 0,0 1 0 0 0,0 0 0 0 0,0 0 1 0 0,0 0-1 0 0,-1-1 0 0 0,1 1 0 0 0,0 0 1 0 0,0 0-1 0 0,-1 0 0 0 0,1-1 0 0 0,0 1 0 0 0,-1 0 1 0 0,1-1-1 0 0,-1 1 0 0 0,1 0 0 0 0,-1-1 1 0 0,1 1-1 0 0,-1 0 0 0 0,1-1 0 0 0,-1 1 1 0 0,0-1-1 0 0,1 1 0 0 0,-1-1 0 0 0,0 1 0 0 0,1-1 1 0 0,-1 0-1 0 0,0 1 0 0 0,0-1 0 0 0,1 0 1 0 0,-1 0-1 0 0,0 1 0 0 0,0-1 0 0 0,0 0 1 0 0,1 0-1 0 0,-1 0 0 0 0,0 0 0 0 0,0 0 0 0 0,0 0 1 0 0,1 0-1 0 0,-1 0 0 0 0,0 0 0 0 0,0-1 1 0 0,0 1-1 0 0,1 0 0 0 0,-1 0 0 0 0,0-1 1 0 0,0 1-1 0 0,1 0 0 0 0,-1-1 0 0 0,0 1 0 0 0,1-1 1 0 0,-1 1-1 0 0,0-1 0 0 0,1 1 0 0 0,-1-1 1 0 0,1 0-1 0 0,-1 1 0 0 0,1-1 0 0 0,-1 0 1 0 0,1 1-1 0 0,-1-1 0 0 0,1 0 0 0 0,0 0 1 0 0,-1 1-1 0 0,1-1 0 0 0,0 0 0 0 0,0 0-2 0 0,-3 16-126 0 0,1 1-1 0 0,1 1 1 0 0,1-1-1 0 0,0 0 1 0 0,1 0-1 0 0,1 0 1 0 0,1 0-1 0 0,0-1 1 0 0,1 1-1 0 0,0 0 1 0 0,1-1-1 0 0,1 0 1 0 0,1 0-1 0 0,0-1 1 0 0,0 0-1 0 0,2 0 1 0 0,0-1-1 0 0,3 4 127 0 0,28 56-4609 0 0,-36-61 3241 0 0</inkml:trace>
  <inkml:trace contextRef="#ctx0" brushRef="#br0" timeOffset="2515.459">1693 562 996 0 0,'48'73'1695'0'0,"17"96"-604"0"0,-57-91 1868 0 0,-8-79-2931 0 0,-1 0 1 0 0,1 0-1 0 0,0 0 1 0 0,0 1-1 0 0,0-1 1 0 0,-1 0 0 0 0,1 0-1 0 0,0 0 1 0 0,0 1-1 0 0,-1-1 1 0 0,1 0-1 0 0,-1 0 1 0 0,1 1 0 0 0,-1-1-1 0 0,1 0 1 0 0,-1 1-1 0 0,0-1 1 0 0,1 1-1 0 0,-1-1 1 0 0,0 0 0 0 0,1 1-1 0 0,-1-1 1 0 0,0 1-1 0 0,1 0 1 0 0,-1-1-1 0 0,0 1 1 0 0,0 0 0 0 0,0-1-1 0 0,0 1 1 0 0,1 0-1 0 0,-1 0 1 0 0,0 0-1 0 0,0 0 1 0 0,0 0 0 0 0,0 0-1 0 0,1 0 1 0 0,-1 0-1 0 0,0 0 1 0 0,0 0-1 0 0,0 0 1 0 0,0 1 0 0 0,1-1-1 0 0,-1 0 1 0 0,0 0-1 0 0,0 1 1 0 0,0-1-1 0 0,1 1 1 0 0,-1-1 0 0 0,0 1-1 0 0,1-1 1 0 0,-1 1-1 0 0,0-1 1 0 0,1 1-1 0 0,-1-1 1 0 0,1 1 0 0 0,-1 0-1 0 0,1 0 1 0 0,-1-1-1 0 0,1 1 1 0 0,-1 0-1 0 0,1 0 1 0 0,0-1 0 0 0,-1 1-1 0 0,1 0 1 0 0,0 0-1 0 0,0 0 1 0 0,-1 0-29 0 0,2-22 32 0 0,0 1 1 0 0,1 0-1 0 0,1 0 0 0 0,1 1 1 0 0,1-1-1 0 0,0 1 1 0 0,1-1-1 0 0,2 2 1 0 0,0-1-1 0 0,0 1 0 0 0,2 0 1 0 0,0 1-1 0 0,1 0 1 0 0,1 1-1 0 0,1 0 1 0 0,0 1-1 0 0,1 0 0 0 0,0 1 1 0 0,9-5-33 0 0,-22 18-6 0 0,1 0 0 0 0,-1 0 1 0 0,1 0-1 0 0,-1 1 0 0 0,1-1 1 0 0,-1 0-1 0 0,1 1 0 0 0,0-1 1 0 0,-1 1-1 0 0,1 0 0 0 0,0 0 0 0 0,-1-1 1 0 0,1 1-1 0 0,0 0 0 0 0,0 0 1 0 0,-1 1-1 0 0,1-1 0 0 0,0 0 0 0 0,-1 1 1 0 0,1-1-1 0 0,0 1 0 0 0,-1-1 1 0 0,1 1-1 0 0,-1 0 0 0 0,1-1 1 0 0,-1 1-1 0 0,1 0 0 0 0,-1 0 0 0 0,1 0 1 0 0,-1 0-1 0 0,0 0 0 0 0,0 1 1 0 0,0-1-1 0 0,0 0 0 0 0,1 1 1 0 0,-2-1-1 0 0,1 0 0 0 0,0 1 0 0 0,0-1 1 0 0,0 1-1 0 0,-1 0 0 0 0,1-1 1 0 0,-1 1-1 0 0,1 0 0 0 0,-1 0 6 0 0,28 79-47 0 0,-19 161-551 0 0,10-210-2037 0 0,-13-26 169 0 0,-3-6 1250 0 0</inkml:trace>
  <inkml:trace contextRef="#ctx0" brushRef="#br0" timeOffset="3033.919">2532 620 928 0 0,'-7'-36'3280'0'0,"1"34"-3200"0"0,1-1 0 0 0,-1 1 0 0 0,0 0 0 0 0,0 1 0 0 0,0-1 0 0 0,0 1 0 0 0,0 0 0 0 0,0 1 0 0 0,0-1 0 0 0,0 1 0 0 0,0 0 0 0 0,0 1 0 0 0,0-1 0 0 0,0 1 0 0 0,0 0 0 0 0,0 1 0 0 0,0 0-80 0 0,-8 0 89 0 0,-1 2 0 0 0,0 0 0 0 0,1 1 0 0 0,0 0 1 0 0,0 1-1 0 0,0 1 0 0 0,1 0 0 0 0,0 0 0 0 0,0 2 0 0 0,1-1 0 0 0,0 2 1 0 0,1 0-1 0 0,0 0 0 0 0,0 1 0 0 0,1 0 0 0 0,1 1 0 0 0,0 0 0 0 0,0 0 0 0 0,1 1 1 0 0,1 0-1 0 0,0 1 0 0 0,1 0 0 0 0,-1 3-89 0 0,10-11 15 0 0,0 1 0 0 0,0-1 1 0 0,1 1-1 0 0,0-1 0 0 0,0 0 0 0 0,1-1 0 0 0,-1 1 0 0 0,1-1 1 0 0,1 0-1 0 0,-1 0 0 0 0,1 0 0 0 0,-1-1 0 0 0,1 0 0 0 0,1 0 1 0 0,-1 0-1 0 0,0-1 0 0 0,1 0 0 0 0,0 0 0 0 0,0-1 0 0 0,0 0 1 0 0,0 0-1 0 0,0 0 0 0 0,0-1 0 0 0,0 0 0 0 0,0-1 0 0 0,1 0 1 0 0,-1 0-1 0 0,1 0-15 0 0,19 3-767 0 0,0-2 1 0 0,0 0-1 0 0,0-2 1 0 0,0-1-1 0 0,-1-1 1 0 0,1-1 0 0 0,15-5 766 0 0,-14-1-1262 0 0</inkml:trace>
  <inkml:trace contextRef="#ctx0" brushRef="#br0" timeOffset="3535.561">2717 932 1652 0 0,'51'-39'2876'0'0,"-9"-4"-2599"0"0,-2-3 0 0 0,-1-1-1 0 0,-3-2 1 0 0,-2-1-1 0 0,-2-2 1 0 0,-3-1-1 0 0,-2-1 1 0 0,-2-2-1 0 0,-3 0 1 0 0,7-30-277 0 0,-12 40 295 0 0,33-157 1171 0 0,-50 201-1455 0 0,0 1-1 0 0,0-1 0 0 0,0 1 0 0 0,0-1 0 0 0,-1 1 0 0 0,1 0 0 0 0,0-1 0 0 0,0 1 0 0 0,-1-1 1 0 0,1 1-1 0 0,-1 0 0 0 0,0-1 0 0 0,1 1 0 0 0,-1 0 0 0 0,0-1 0 0 0,0 1 0 0 0,0 0 0 0 0,1 0 1 0 0,-1 0-1 0 0,-1 0 0 0 0,1 0 0 0 0,0 0 0 0 0,0 0 0 0 0,0 0 0 0 0,0 0 0 0 0,-1 1 0 0 0,1-1 0 0 0,0 0 1 0 0,-1 1-1 0 0,1-1 0 0 0,0 1 0 0 0,-1 0 0 0 0,1-1 0 0 0,-1 1 0 0 0,1 0 0 0 0,-1 0 0 0 0,1 0 1 0 0,0 0-1 0 0,-1 0 0 0 0,1 0 0 0 0,-1 0 0 0 0,1 0 0 0 0,-1 1 0 0 0,1-1 0 0 0,0 0 0 0 0,-1 1 1 0 0,1-1-1 0 0,-1 1 0 0 0,1 0 0 0 0,0 0 0 0 0,0-1 0 0 0,-1 1 0 0 0,1 0 0 0 0,0 0 0 0 0,0 0 0 0 0,0 0 1 0 0,0 0-1 0 0,0 0 0 0 0,0 0 0 0 0,0 1 0 0 0,1-1 0 0 0,-1 0 0 0 0,0 0-10 0 0,-7 13 19 0 0,0 1-1 0 0,0 0 1 0 0,1 0-1 0 0,1 0 1 0 0,1 1-1 0 0,0 0 1 0 0,1 0-1 0 0,1 0 0 0 0,0 1 1 0 0,1-1-1 0 0,1 1 1 0 0,1-1-1 0 0,0 1 1 0 0,1-1-1 0 0,1 2-18 0 0,-2 4 39 0 0,1 5-264 0 0,2 0 1 0 0,0 0 0 0 0,2 0 0 0 0,1-1 0 0 0,1 0-1 0 0,2 0 1 0 0,0-1 0 0 0,1 0 0 0 0,2 0 0 0 0,1-2 0 0 0,0 1-1 0 0,6 4 225 0 0,30 53-3805 0 0,-39-56 2553 0 0</inkml:trace>
  <inkml:trace contextRef="#ctx0" brushRef="#br0" timeOffset="4165.008">2759 515 2480 0 0,'88'-14'4319'0'0,"-26"2"-3943"0"0,130-14-663 0 0,1 9-1 0 0,29 8 288 0 0,-219 9 1 0 0,0 0-1 0 0,0 0 1 0 0,0 0-1 0 0,0 0 1 0 0,1 0 0 0 0,-1 1-1 0 0,0-1 1 0 0,0 1-1 0 0,0 0 1 0 0,0 0-1 0 0,0 0 1 0 0,0 1 0 0 0,0-1-1 0 0,-1 1 1 0 0,1-1-1 0 0,0 1 1 0 0,-1 0 0 0 0,1 0-1 0 0,-1 0 1 0 0,0 0-1 0 0,1 1 1 0 0,-1-1 0 0 0,0 1-1 0 0,-1-1 1 0 0,1 1-1 0 0,0 0 1 0 0,-1-1 0 0 0,2 4-1 0 0,-21 103 1429 0 0,17-103-1428 0 0,0 0 0 0 0,1 0 0 0 0,-1 0-1 0 0,1 0 1 0 0,1 0 0 0 0,-1 0 0 0 0,1 0 0 0 0,0 0 0 0 0,1 0-1 0 0,-1 0 1 0 0,1 0 0 0 0,0-1 0 0 0,0 1 0 0 0,1-1 0 0 0,0 1 0 0 0,0-1-1 0 0,0 0 1 0 0,1 0 0 0 0,-1 0 0 0 0,1 0 0 0 0,0-1 0 0 0,1 0-1 0 0,-1 0 1 0 0,1 0 0 0 0,0 0 0 0 0,0-1 0 0 0,3 2-1 0 0,-7-4-810 0 0,-1-1-500 0 0,11-19-1251 0 0,-15-2 1357 0 0</inkml:trace>
  <inkml:trace contextRef="#ctx0" brushRef="#br0" timeOffset="4416.42">3542 124 1008 0 0,'-6'-58'10641'0'0,"7"56"-12206"0"0,-6 5-4961 0 0,2-1 5207 0 0,0 1 96 0 0</inkml:trace>
  <inkml:trace contextRef="#ctx0" brushRef="#br0" timeOffset="5375.934">4185 549 1068 0 0,'5'-67'3560'0'0,"-8"62"-3489"0"0,1 0 1 0 0,0 1-1 0 0,-1-1 0 0 0,0 0 1 0 0,0 1-1 0 0,-1 0 1 0 0,1 0-1 0 0,-1 0 1 0 0,0 0-1 0 0,0 0 1 0 0,0 1-1 0 0,0-1 1 0 0,-1 1-1 0 0,1 1 1 0 0,-1-1-1 0 0,0 0 1 0 0,0 1-1 0 0,0 0 1 0 0,0 0-1 0 0,0 1 1 0 0,0-1-1 0 0,-1 1 1 0 0,1 0-1 0 0,-1 1 1 0 0,1-1-1 0 0,0 1 1 0 0,-1 0-1 0 0,1 0 0 0 0,-1 1 1 0 0,0 0-72 0 0,-9 3 48 0 0,0 1 0 0 0,1 0 0 0 0,-1 1 0 0 0,1 1 0 0 0,0 0 0 0 0,1 1 0 0 0,0 0 0 0 0,0 1 0 0 0,1 1 0 0 0,0 0 0 0 0,1 0 0 0 0,0 1 0 0 0,0 1 0 0 0,1 0 0 0 0,1 0 0 0 0,0 1 0 0 0,1 0 0 0 0,0 1 0 0 0,1-1 0 0 0,1 1 0 0 0,0 1-1 0 0,1-1 1 0 0,0 1 0 0 0,1 0 0 0 0,1 0 0 0 0,-2 15-48 0 0,7-24 23 0 0,0-1-1 0 0,1 1 1 0 0,-1 0-1 0 0,1 0 0 0 0,1-1 1 0 0,-1 0-1 0 0,1 0 1 0 0,-1 0-1 0 0,1 0 0 0 0,1 0 1 0 0,-1-1-1 0 0,1 0 1 0 0,0 0-1 0 0,0 0 0 0 0,0 0 1 0 0,0-1-1 0 0,1 0 1 0 0,-1 0-1 0 0,1 0 0 0 0,0-1 1 0 0,-1 0-1 0 0,1 0 1 0 0,1 0-1 0 0,-1-1 0 0 0,0 0 1 0 0,0 0-1 0 0,0-1 1 0 0,1 1-1 0 0,-1-1 0 0 0,0-1 1 0 0,0 1-1 0 0,1-1 1 0 0,-1 0-1 0 0,0-1 0 0 0,5-1-22 0 0,4 1-30 0 0,1 0-1 0 0,-1-1 0 0 0,1-1 0 0 0,-1-1 0 0 0,0 0 0 0 0,-1-1 0 0 0,1 0 0 0 0,-1-2 0 0 0,-1 1 0 0 0,1-2 0 0 0,-1 1 0 0 0,-1-2 0 0 0,1 0 0 0 0,-2 0 0 0 0,1-1 0 0 0,-2-1 1 0 0,1 0-1 0 0,-2 0 0 0 0,1-1 0 0 0,0-3 31 0 0,31-90-2 0 0,-39 104-10 0 0,-1 1 0 0 0,1 0 1 0 0,-1 0-1 0 0,1 0 0 0 0,-1 0 0 0 0,1 1 0 0 0,0-1 0 0 0,-1 0 0 0 0,1 1 0 0 0,0-1 0 0 0,0 1 0 0 0,-1-1 0 0 0,1 1 0 0 0,0 0 0 0 0,0 0 0 0 0,0 0 0 0 0,-1 0 0 0 0,1 0 0 0 0,0 0 0 0 0,0 1 0 0 0,-1-1 0 0 0,1 0 0 0 0,0 1 0 0 0,0-1 0 0 0,-1 1 0 0 0,1 0 1 0 0,0 0-1 0 0,-1 0 0 0 0,1-1 0 0 0,-1 1 0 0 0,1 1 0 0 0,-1-1 0 0 0,1 0 0 0 0,-1 0 0 0 0,0 0 0 0 0,0 1 0 0 0,0-1 0 0 0,0 1 0 0 0,0-1 0 0 0,0 1 0 0 0,0-1 0 0 0,0 1 0 0 0,0 0 0 0 0,-1-1 0 0 0,1 1 0 0 0,0 0 0 0 0,-1 0 0 0 0,0-1 0 0 0,1 1 0 0 0,-1 0 0 0 0,0 0 12 0 0,4 3-18 0 0,70 139 469 0 0,-73-159-452 0 0,1-1 0 0 0,1 1 0 0 0,0 0-1 0 0,1 0 1 0 0,1 0 0 0 0,0 0 0 0 0,1 1 0 0 0,0 0 0 0 0,2 0 0 0 0,-1 1-1 0 0,2 0 1 0 0,-1 0 0 0 0,2 1 0 0 0,1-2 1 0 0,-2 1-50 0 0,1 1 0 0 0,0-1 0 0 0,1 2-1 0 0,0 0 1 0 0,0 0 0 0 0,1 1 0 0 0,1 0 0 0 0,0 1 0 0 0,0 1 0 0 0,0 0-1 0 0,1 1 1 0 0,1 0 0 0 0,-1 1 0 0 0,12-3 50 0 0,-22 8-9 0 0,1 1 1 0 0,-1 0-1 0 0,1 0 1 0 0,-1 0-1 0 0,0 1 1 0 0,1 0-1 0 0,-1-1 1 0 0,0 2-1 0 0,1-1 1 0 0,-1 0-1 0 0,0 1 1 0 0,0 0-1 0 0,0 0 0 0 0,0 0 1 0 0,0 0-1 0 0,-1 0 1 0 0,1 1-1 0 0,-1 0 1 0 0,1 0-1 0 0,-1 0 1 0 0,0 0-1 0 0,0 0 1 0 0,-1 1-1 0 0,1-1 1 0 0,0 1-1 0 0,-1 0 0 0 0,0 0 1 0 0,0 0-1 0 0,0 0 1 0 0,-1 0-1 0 0,1 2 9 0 0,34 132-108 0 0,-34-32-654 0 0,-3-61-2078 0 0,1-43 1583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2:24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501 104 1132 0 0,'57'-62'5913'0'0,"-57"61"-5645"0"0,-4-3-231 0 0,1 0 0 0 0,-1 1 0 0 0,0-1 1 0 0,-1 1-1 0 0,1 0 0 0 0,-1 0 1 0 0,1 1-1 0 0,-1-1 0 0 0,0 1 0 0 0,0 0 1 0 0,0 1-1 0 0,0-1 0 0 0,0 1 0 0 0,0 0 1 0 0,0 0-1 0 0,-1 0 0 0 0,1 1 1 0 0,0-1-1 0 0,-1 1 0 0 0,-1 1-37 0 0,-18-1 54 0 0,0 1 0 0 0,0 1 0 0 0,0 1 0 0 0,1 1 0 0 0,-1 1 0 0 0,1 2 0 0 0,0 0 0 0 0,1 2 0 0 0,0 0 0 0 0,0 1 1 0 0,1 2-1 0 0,0 0 0 0 0,1 2 0 0 0,1 0 0 0 0,0 1 0 0 0,1 1 0 0 0,0 0 0 0 0,-6 10-54 0 0,23-25 8 0 0,0 1 0 0 0,1-1 1 0 0,-1 0-1 0 0,1 1 0 0 0,-1-1 1 0 0,1 1-1 0 0,0 0 0 0 0,0-1 1 0 0,-1 1-1 0 0,1 0 0 0 0,1 0 1 0 0,-1 0-1 0 0,0 0 0 0 0,0 0 1 0 0,1 0-1 0 0,-1 0 0 0 0,1 0 1 0 0,-1 0-1 0 0,1 0 0 0 0,0 0 1 0 0,0 0-1 0 0,0 0 0 0 0,0 1 1 0 0,0-1-1 0 0,0 0 0 0 0,1 0 1 0 0,-1 0-1 0 0,1 0 0 0 0,0 0 1 0 0,-1 0-1 0 0,1 0 0 0 0,0 0 1 0 0,0 0-1 0 0,0-1 0 0 0,0 1 1 0 0,0 0-1 0 0,1 0 0 0 0,-1-1 1 0 0,1 1-1 0 0,-1-1 0 0 0,1 1 1 0 0,-1-1-1 0 0,1 0 0 0 0,0 0 1 0 0,0 0-1 0 0,1 1-8 0 0,100 22-18 0 0,-78-24-111 0 0,0-1 0 0 0,1-1-1 0 0,-1-1 1 0 0,0-1-1 0 0,0-1 1 0 0,0-2 0 0 0,-1 0-1 0 0,0-1 1 0 0,0-2 129 0 0,-19 9-24 0 0,-1 0 0 0 0,0-1 0 0 0,0 1-1 0 0,1-1 1 0 0,-1 0 0 0 0,0 0 0 0 0,0-1 0 0 0,-1 1-1 0 0,1-1 1 0 0,0 0 0 0 0,-1 0 0 0 0,0 0 0 0 0,0 0 0 0 0,0 0-1 0 0,0-1 1 0 0,0 1 0 0 0,0-1 0 0 0,-1 0 0 0 0,0 0-1 0 0,0 0 1 0 0,0 0 0 0 0,0-1 24 0 0,-2 4 41 0 0,0 1 23 0 0,0 0 58 0 0,2-29 874 0 0,-2 28-993 0 0,0 0-1 0 0,-1 0 1 0 0,1 0 0 0 0,0-1 0 0 0,-1 1-1 0 0,1 0 1 0 0,0 0 0 0 0,0 0 0 0 0,0-1-1 0 0,0 1 1 0 0,0 0 0 0 0,0 0-1 0 0,1-1 1 0 0,-1 1 0 0 0,0 0 0 0 0,1 0-1 0 0,-1 0 1 0 0,0 0 0 0 0,1-1 0 0 0,0 1-1 0 0,-1 0 1 0 0,1 0 0 0 0,0 0 0 0 0,-1 0-1 0 0,1 0 1 0 0,0 1 0 0 0,0-1 0 0 0,0 0-1 0 0,0 0 1 0 0,0 0 0 0 0,0 1 0 0 0,0-1-1 0 0,0 0 1 0 0,0 1 0 0 0,0-1 0 0 0,0 1-1 0 0,0-1 1 0 0,0 1 0 0 0,1 0 0 0 0,-1-1-1 0 0,0 1 1 0 0,1 0-3 0 0,83 36-499 0 0,-10 2-2966 0 0,-62-37 996 0 0,-2-1 1092 0 0</inkml:trace>
  <inkml:trace contextRef="#ctx0" brushRef="#br0" timeOffset="1868.065">547 69 1204 0 0,'0'0'418'0'0,"0"0"-48"0"0,0 0-38 0 0,0 0-2 0 0,0 0-10 0 0,0 0 48 0 0,0 0 26 0 0,0 0 5 0 0,0 0-31 0 0,-3-2-21 0 0,2 1-273 0 0,-1 0 0 0 0,0 0 1 0 0,0 0-1 0 0,0 0 0 0 0,0 0 1 0 0,0 0-1 0 0,0 1 0 0 0,0-1 0 0 0,0 1 1 0 0,0 0-1 0 0,0 0 0 0 0,0-1 1 0 0,0 1-1 0 0,0 0 0 0 0,0 1 0 0 0,-1-1 1 0 0,1 0-1 0 0,0 1 0 0 0,0-1 1 0 0,0 1-1 0 0,0-1 0 0 0,0 1 0 0 0,0 0 1 0 0,1 0-1 0 0,-1 0 0 0 0,0 0 1 0 0,0 0-1 0 0,0 1 0 0 0,1-1 0 0 0,-1 0 1 0 0,1 1-1 0 0,-1-1 0 0 0,1 1 1 0 0,0 0-1 0 0,-1-1 0 0 0,1 1 0 0 0,0 0 1 0 0,0 0-1 0 0,0 0 0 0 0,0 0 1 0 0,1 0-1 0 0,-1 0 0 0 0,1 0 0 0 0,-1 0 1 0 0,1 0-75 0 0,-20 112 40 0 0,21-110-36 0 0,0 0 0 0 0,1 0-1 0 0,-1-1 1 0 0,1 1-1 0 0,0 0 1 0 0,0 0-1 0 0,0-1 1 0 0,0 1 0 0 0,1-1-1 0 0,-1 0 1 0 0,1 0-1 0 0,0 0 1 0 0,0 0 0 0 0,0 0-1 0 0,0-1 1 0 0,0 1-1 0 0,1-1 1 0 0,-1 0-1 0 0,1 0 1 0 0,0 0 0 0 0,-1 0-1 0 0,1-1 1 0 0,0 1-1 0 0,0-1 1 0 0,0 0 0 0 0,0 0-1 0 0,3 0-3 0 0,7-1-378 0 0,0 0 0 0 0,0 0 0 0 0,0-2 0 0 0,-1 0 0 0 0,1 0 0 0 0,0-1 0 0 0,-1-1-1 0 0,1 0 1 0 0,-1-1 0 0 0,0 0 0 0 0,0-1 0 0 0,-1-1 0 0 0,0 0 0 0 0,5-4 378 0 0,16-9-1425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7:07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37 320 880 0 0,'0'-33'3468'0'0,"0"31"-3114"0"0,0 2-52 0 0,-1-5-91 0 0,-5-22 843 0 0,-24 321 1430 0 0,30-158-2174 0 0,16-94-460 0 0,-18-48-5999 0 0,2-2 4685 0 0</inkml:trace>
  <inkml:trace contextRef="#ctx0" brushRef="#br0" timeOffset="329.386">25 220 1516 0 0,'2'-12'158'0'0,"1"1"1"0"0,1 0-1 0 0,-1 0 0 0 0,2 0 0 0 0,-1 0 0 0 0,2 1 1 0 0,-1 0-1 0 0,2 0 0 0 0,-1 0 0 0 0,1 1 0 0 0,0 0 1 0 0,1 0-1 0 0,0 1 0 0 0,1 0 0 0 0,0 0 1 0 0,0 1-1 0 0,0 0 0 0 0,1 1 0 0 0,0 0 0 0 0,0 0 1 0 0,1 1-1 0 0,0 0 0 0 0,-1 1 0 0 0,2 1 0 0 0,-1-1 1 0 0,0 2-1 0 0,1 0 0 0 0,-1 0 0 0 0,1 1 1 0 0,-1 0-1 0 0,1 1 0 0 0,0 0 0 0 0,-1 1 0 0 0,1 0 1 0 0,-1 1-1 0 0,1 1 0 0 0,0 0-158 0 0,-7-2 22 0 0,-1 1 1 0 0,0-1-1 0 0,0 1 1 0 0,0 0-1 0 0,0 0 1 0 0,0 1-1 0 0,0-1 1 0 0,-1 1-1 0 0,1 0 0 0 0,-1 0 1 0 0,1 0-1 0 0,-1 0 1 0 0,0 0-1 0 0,-1 1 1 0 0,1 0-1 0 0,0-1 0 0 0,-1 1 1 0 0,0 0-1 0 0,0 0 1 0 0,0 0-1 0 0,0 0 1 0 0,-1 1-1 0 0,0-1 1 0 0,0 0-1 0 0,0 1 0 0 0,0-1 1 0 0,-1 1-1 0 0,1-1 1 0 0,-1 1-1 0 0,0-1 1 0 0,-1 1-1 0 0,1-1 1 0 0,-1 1-1 0 0,0-1 0 0 0,-1 4-22 0 0,-11 10-40 0 0,0-1 0 0 0,-1 0 0 0 0,-1-1 0 0 0,0 0 0 0 0,-2-2 0 0 0,0 1 0 0 0,0-2 0 0 0,-1-1 0 0 0,-1 0 0 0 0,0-1 0 0 0,0-1 0 0 0,-1-1 0 0 0,0 0 0 0 0,-1-2 0 0 0,0 0 0 0 0,-12 1 40 0 0,1-15-4108 0 0,32 0 2533 0 0</inkml:trace>
  <inkml:trace contextRef="#ctx0" brushRef="#br0" timeOffset="690.365">1024 110 1108 0 0,'-136'78'4288'0'0,"133"-76"-4232"0"0,-39 30 586 0 0,2 2 0 0 0,1 2 1 0 0,1 1-1 0 0,2 2 0 0 0,-17 26-642 0 0,12 59 669 0 0,43-117-760 0 0,1-1-1 0 0,0 1 1 0 0,0-1 0 0 0,1 1-1 0 0,0-1 1 0 0,0 0-1 0 0,0 0 1 0 0,0-1 0 0 0,1 1-1 0 0,0-1 1 0 0,1 0-1 0 0,-1 0 1 0 0,1-1-1 0 0,0 0 1 0 0,0 0 0 0 0,0 0-1 0 0,0 0 1 0 0,1-1-1 0 0,-1 0 1 0 0,1-1 0 0 0,0 1-1 0 0,0-1 1 0 0,0-1-1 0 0,0 1 1 0 0,0-1 0 0 0,0-1-1 0 0,1 1 1 0 0,-1-1-1 0 0,0 0 1 0 0,5-1 91 0 0,51-1-2934 0 0,1-11 1538 0 0</inkml:trace>
  <inkml:trace contextRef="#ctx0" brushRef="#br0" timeOffset="1067.456">1538 176 1528 0 0,'-5'9'3125'0'0,"-21"34"-2110"0"0,-144 174 2036 0 0,47-79-3879 0 0,106-133-3923 0 0,17-5 3311 0 0</inkml:trace>
  <inkml:trace contextRef="#ctx0" brushRef="#br0" timeOffset="1334.553">1124 250 1884 0 0,'14'-27'6998'0'0,"18"52"-6039"0"0,-25-18-929 0 0,267 255-875 0 0,-235-213-4963 0 0,-37-44 4458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7:13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82 121 1576 0 0,'15'-3'7620'0'0,"-23"14"-7361"0"0,-43 84 511 0 0,51-93-639 0 0,0-2 1 0 0,6 6-93 0 0,0 1-1 0 0,0-1 1 0 0,1 0-1 0 0,0-1 1 0 0,0 0 0 0 0,1 0-1 0 0,-1 0 1 0 0,1-1-1 0 0,0 0 1 0 0,0-1-1 0 0,0 0 1 0 0,1 0-1 0 0,-1 0 1 0 0,1-1-1 0 0,0-1 1 0 0,3 1-39 0 0,26 9 124 0 0,-37-11-119 0 0,8 2 14 0 0,0 0-1 0 0,0 1 0 0 0,0-1 1 0 0,0 2-1 0 0,-1-1 1 0 0,1 1-1 0 0,-1 0 1 0 0,0 1-1 0 0,0 0 1 0 0,-1 0-1 0 0,1 1 1 0 0,-1 0-1 0 0,0 0 1 0 0,-1 1-1 0 0,1 0 1 0 0,-1 0-1 0 0,-1 0 1 0 0,0 1-1 0 0,2 2-18 0 0,-41 43 217 0 0,22-43-332 0 0,-1-1 0 0 0,-1-1 0 0 0,1-1 0 0 0,-2 0-1 0 0,1 0 1 0 0,-1-1 0 0 0,1-1 0 0 0,-1-1 0 0 0,-1 0 0 0 0,1-1 0 0 0,-1 0 0 0 0,1-1 0 0 0,-1-1 0 0 0,-10-1 115 0 0,22 0-256 0 0,-1-1 0 0 0,1 0 0 0 0,-1 1 0 0 0,1-1 0 0 0,0-1 1 0 0,0 1-1 0 0,0-1 0 0 0,0 0 0 0 0,0 1 0 0 0,0-2 0 0 0,0 1 0 0 0,0 0 0 0 0,1-1 0 0 0,-1 0 1 0 0,1 0-1 0 0,0 0 0 0 0,0 0 0 0 0,0 0 0 0 0,0-1 0 0 0,1 1 0 0 0,-1-1 0 0 0,1 0 0 0 0,0 0 0 0 0,0 0 1 0 0,0 0-1 0 0,-1-4 256 0 0,-3-14-1402 0 0</inkml:trace>
  <inkml:trace contextRef="#ctx0" brushRef="#br0" timeOffset="267.921">160 91 2024 0 0,'4'-2'3114'0'0,"36"-9"1037"0"0,107-26-4059 0 0,21 1-5793 0 0,-144 32 4157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7:12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87 1592 0 0,'0'0'867'0'0,"0"0"-65"0"0,7-23 995 0 0,45-41 2813 0 0,-48 146-3939 0 0,52 135-464 0 0,-45-181 351 0 0,-4-14-2226 0 0,-8-21-4810 0 0,0-4 4960 0 0</inkml:trace>
  <inkml:trace contextRef="#ctx0" brushRef="#br0" timeOffset="250.975">511 257 1224 0 0,'-457'426'6919'0'0,"403"-368"-8656"0"0,59-55-1794 0 0,2-5 2104 0 0</inkml:trace>
  <inkml:trace contextRef="#ctx0" brushRef="#br0" timeOffset="627.697">556 512 1128 0 0,'24'13'7220'0'0,"-25"35"-6123"0"0,-3-16-662 0 0,-5 169-426 0 0,13-166-7024 0 0,-2-34 5501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7:14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0 996 0 0,'0'0'432'0'0,"0"0"-56"0"0,0 0-52 0 0,-11 19 344 0 0,4 4-156 0 0,-3 4 48 0 0,-8-2-36 0 0,-5 0-136 0 0,-2 0 16 0 0,-5-4-200 0 0,-4 3-103 0 0,-5-6-9 0 0,3 2-345 0 0,2-3-171 0 0,-1-6-340 0 0,3-1 52 0 0,3-5-752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7:18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1424 0 0,'13'3'6404'0'0,"29"-4"-6091"0"0,-24 1 215 0 0,176-15 477 0 0,-167 14-1014 0 0,7-1-1349 0 0,-15-2-3533 0 0,-22 6 3423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7:19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1100 0 0,'2'3'856'0'0,"2"0"-4"0"0,1 1-144 0 0,0-3-60 0 0,6-1-64 0 0,18 2-84 0 0,-15-2-51 0 0,11 0-65 0 0,5 0-144 0 0,7 0-120 0 0,-3 0-8 0 0,39-13-620 0 0,-36 9-353 0 0,1-2 69 0 0,-5 1-760 0 0,-1 0 116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7:20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37 904 0 0,'31'-2'6774'0'0,"77"-8"-6080"0"0,187-12 228 0 0,-171 20-6587 0 0,-122 2 4192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7:20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1720 0 0,'13'13'4387'0'0,"26"-9"-3145"0"0,-34-4-1054 0 0,277-19 700 0 0,-85-14-6036 0 0,-161 24 3779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7:19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8 217 1404 0 0,'0'-1'121'0'0,"-1"0"0"0"0,0 0 0 0 0,0-1 0 0 0,0 1 0 0 0,1 0-1 0 0,-1-1 1 0 0,1 1 0 0 0,-1-1 0 0 0,1 1 0 0 0,0 0 0 0 0,-1-1 0 0 0,1 1 0 0 0,0-1-1 0 0,0 1 1 0 0,0-1 0 0 0,0 1 0 0 0,0-1 0 0 0,0 1 0 0 0,1-1 0 0 0,-1 1 0 0 0,0 0-1 0 0,1-1 1 0 0,-1 1 0 0 0,1-1 0 0 0,-1 1 0 0 0,1 0 0 0 0,0-1 0 0 0,0 1 0 0 0,-1 0-1 0 0,1 0 1 0 0,0 0 0 0 0,0 0 0 0 0,0 0 0 0 0,0 0 0 0 0,0 0 0 0 0,1 0 0 0 0,-1 0-1 0 0,0 0 1 0 0,0 0 0 0 0,1 1 0 0 0,-1-1 0 0 0,0 0 0 0 0,2 1-121 0 0,61-35 772 0 0,60 9 246 0 0,-121 26-993 0 0,0 1 0 0 0,1 0 1 0 0,-1 0-1 0 0,0 1 0 0 0,0-1 0 0 0,1 0 0 0 0,-1 1 0 0 0,0 0 0 0 0,-1 0 1 0 0,1 0-1 0 0,0 0 0 0 0,0 0 0 0 0,-1 1 0 0 0,1-1 0 0 0,-1 1 0 0 0,0 0 1 0 0,0-1-1 0 0,0 1 0 0 0,0 0 0 0 0,-1 0 0 0 0,1 1 0 0 0,-1-1 1 0 0,1 0-1 0 0,-1 0 0 0 0,0 1 0 0 0,0-1 0 0 0,-1 0 0 0 0,1 1 0 0 0,-1-1 1 0 0,0 1-1 0 0,0-1 0 0 0,0 1 0 0 0,0-1 0 0 0,0 1 0 0 0,-1-1 0 0 0,1 0 1 0 0,-1 1-1 0 0,0-1 0 0 0,-2 4-25 0 0,-13 23 133 0 0,-3-1 0 0 0,0 0 0 0 0,-2-2 0 0 0,-1 0 0 0 0,-1-1 0 0 0,-1-1 0 0 0,-13 9-133 0 0,15-12 120 0 0,-12 29 302 0 0,78-36-258 0 0,-15-13-518 0 0,0-1 1 0 0,0-1-1 0 0,1-1 1 0 0,-1-1-1 0 0,0-2 1 0 0,0-1-1 0 0,20-7 354 0 0,64-37-5673 0 0,-93 36 4203 0 0</inkml:trace>
  <inkml:trace contextRef="#ctx0" brushRef="#br0" timeOffset="298.424">764 0 1452 0 0,'16'8'229'0'0,"0"0"0"0"0,-1 1 0 0 0,1 0 0 0 0,-2 1-1 0 0,0 1 1 0 0,0 0 0 0 0,-1 1 0 0 0,0 1 0 0 0,-1 0 0 0 0,-1 1 0 0 0,0 0-1 0 0,0 0 1 0 0,-2 1 0 0 0,0 0 0 0 0,-1 1 0 0 0,0 0 0 0 0,-1 1 0 0 0,-1-1-1 0 0,0 1 1 0 0,-2 0 0 0 0,0 1 0 0 0,-1-1 0 0 0,0 1 0 0 0,-1-1-1 0 0,-2 1 1 0 0,0 0 0 0 0,0 0 0 0 0,-3 12-229 0 0,0-12 69 0 0,0-1 0 0 0,-2 1-1 0 0,0-1 1 0 0,0 0 0 0 0,-2-1-1 0 0,0 1 1 0 0,-1-1 0 0 0,-1 0 0 0 0,0-1-1 0 0,-1 0 1 0 0,0-1 0 0 0,-2 0 0 0 0,1-1-1 0 0,-2 0 1 0 0,0 0 0 0 0,0-1 0 0 0,-1-1-1 0 0,-1-1 1 0 0,1 0 0 0 0,-12 5-69 0 0,15-8-49 0 0,6-2-213 0 0,1 0 0 0 0,-2-1 0 0 0,1 0 0 0 0,0 0 0 0 0,-1 0 0 0 0,0-1 0 0 0,0 1 0 0 0,0-1 0 0 0,0-1 0 0 0,0 1 0 0 0,0-1 0 0 0,-1 0 0 0 0,1-1 0 0 0,-1 0 0 0 0,0 0 0 0 0,1 0 0 0 0,-1-1 0 0 0,0 1 0 0 0,0-2 0 0 0,1 1 0 0 0,-1-1 0 0 0,0 0 0 0 0,1 0 0 0 0,-1-1 0 0 0,-5-2 262 0 0,-3-13-1444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7:15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68 258 1392 0 0,'16'-9'4390'0'0,"-6"19"509"0"0,-8 9-4911 0 0,14 151 804 0 0,-14-150-906 0 0,-1 0 1 0 0,0-1-1 0 0,-2 1 1 0 0,0 0-1 0 0,-1 0 0 0 0,-1-1 1 0 0,-1 1-1 0 0,0-1 1 0 0,-2 0-1 0 0,-7 16 114 0 0,-40 8-6594 0 0,47-42 5067 0 0</inkml:trace>
  <inkml:trace contextRef="#ctx0" brushRef="#br0" timeOffset="550.195">0 96 1388 0 0,'18'-12'311'0'0,"0"1"1"0"0,0 0-1 0 0,1 1 0 0 0,0 1 0 0 0,1 1 1 0 0,0 1-1 0 0,0 0 0 0 0,1 2 0 0 0,0 0 1 0 0,0 1-1 0 0,0 2 0 0 0,0 0 0 0 0,6 1-311 0 0,-21 0 51 0 0,0 1 0 0 0,0 0 0 0 0,-1 0-1 0 0,1 0 1 0 0,0 1 0 0 0,0 0 0 0 0,-1 0-1 0 0,1 1 1 0 0,-1-1 0 0 0,1 1 0 0 0,-1 1-1 0 0,0-1 1 0 0,1 1 0 0 0,-1-1-1 0 0,0 1 1 0 0,-1 1 0 0 0,1-1 0 0 0,-1 1-1 0 0,1 0 1 0 0,-1 0 0 0 0,0 0 0 0 0,0 0-1 0 0,-1 1 1 0 0,1 0 0 0 0,-1 0 0 0 0,0 0-1 0 0,-1 0 1 0 0,1 0 0 0 0,-1 0-1 0 0,0 1 1 0 0,0-1 0 0 0,-1 1 0 0 0,1-1-1 0 0,-1 1 1 0 0,0 0 0 0 0,-1-1 0 0 0,1 1-1 0 0,-1 0 1 0 0,-1 0 0 0 0,1 0 0 0 0,-1-1-1 0 0,0 1 1 0 0,0 0 0 0 0,-1 3-51 0 0,-11 8 97 0 0,0-1 1 0 0,0-1 0 0 0,-2 0 0 0 0,0-1 0 0 0,0-1-1 0 0,-2 0 1 0 0,1-1 0 0 0,-1 0 0 0 0,-1-2 0 0 0,0 0-1 0 0,-1-1 1 0 0,0-1 0 0 0,0 0 0 0 0,0-2 0 0 0,-15 3-98 0 0,11 0-132 0 0,-40 12-1379 0 0,61-21 623 0 0,-5-18-3397 0 0,23 9 2871 0 0</inkml:trace>
  <inkml:trace contextRef="#ctx0" brushRef="#br0" timeOffset="911.824">1021 111 880 0 0,'-26'10'842'0'0,"1"1"-1"0"0,0 0 1 0 0,1 2-1 0 0,0 1 1 0 0,1 0 0 0 0,1 2-1 0 0,-18 16-841 0 0,23-17 278 0 0,1 0 0 0 0,0 0 0 0 0,1 2 0 0 0,1 0 0 0 0,0 1 0 0 0,2 0 0 0 0,0 1 0 0 0,1 0 0 0 0,1 1 1 0 0,0 0-1 0 0,2 0 0 0 0,0 1 0 0 0,1 0 0 0 0,2 1 0 0 0,-1 5-278 0 0,21 60 399 0 0,-10-74-503 0 0,1-1 0 0 0,1 1 1 0 0,0-1-1 0 0,0 0 0 0 0,1-1 0 0 0,1 0 0 0 0,0 0 1 0 0,0-1-1 0 0,1 0 0 0 0,1-1 0 0 0,-1 0 0 0 0,2 0 1 0 0,-1-1-1 0 0,1-1 0 0 0,4 3 104 0 0,4 0-710 0 0,0 0-1 0 0,0 0 1 0 0,1-2 0 0 0,0-1-1 0 0,0 0 1 0 0,1-2 0 0 0,0 0-1 0 0,0-2 1 0 0,1 0 710 0 0,19-1-1287 0 0</inkml:trace>
  <inkml:trace contextRef="#ctx0" brushRef="#br0" timeOffset="3128.976">1602 130 1932 0 0,'0'0'554'0'0,"0"0"-148"0"0,0 0-32 0 0,15-1 163 0 0,-11 8 2083 0 0,-90 165-1785 0 0,-74 103-413 0 0,139-252-1627 0 0,3-16-2932 0 0,17-7 2659 0 0</inkml:trace>
  <inkml:trace contextRef="#ctx0" brushRef="#br0" timeOffset="3442.632">1257 235 1540 0 0,'1'0'143'0'0,"0"0"0"0"0,-1 0-1 0 0,1 0 1 0 0,0-1 0 0 0,0 1 0 0 0,0 0 0 0 0,-1 0-1 0 0,1-1 1 0 0,0 1 0 0 0,-1 0 0 0 0,1-1-1 0 0,0 1 1 0 0,-1 0 0 0 0,1-1 0 0 0,0 1-1 0 0,-1-1 1 0 0,1 1 0 0 0,-1-1 0 0 0,1 0-1 0 0,-1 1 1 0 0,1-1 0 0 0,-1 0 0 0 0,1 1 0 0 0,-1-1-1 0 0,0 0 1 0 0,1 1 0 0 0,-1-1 0 0 0,0 0-1 0 0,1 0 1 0 0,-1 1 0 0 0,0-1 0 0 0,0 0-1 0 0,0 0 1 0 0,0 1 0 0 0,0-1 0 0 0,0 0 0 0 0,0 0-1 0 0,0 0 1 0 0,0 1 0 0 0,0-1 0 0 0,0 0-1 0 0,-1 0 1 0 0,1 1 0 0 0,0-1 0 0 0,-1 0-1 0 0,1 0 1 0 0,0 1 0 0 0,-1-1 0 0 0,1 0 0 0 0,-1 1-1 0 0,1-1 1 0 0,-1 1 0 0 0,1-1-143 0 0,51 24 198 0 0,0 2-1 0 0,-2 3 1 0 0,0 1 0 0 0,-3 3 0 0 0,0 2 0 0 0,30 30-198 0 0,-68-57-428 0 0,24 24-20 0 0,-23-9-4844 0 0,-10-21 3820 0 0,-3-1-134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2:35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531 30 956 0 0,'2'-29'6291'0'0,"-14"58"-5841"0"0,-145 212 1070 0 0,-1 17-145 0 0,63-104-675 0 0,76-192-9462 0 0,13 23 7532 0 0</inkml:trace>
  <inkml:trace contextRef="#ctx0" brushRef="#br0" timeOffset="487.315">1 45 1392 0 0,'15'-39'6493'0'0,"405"507"-2876"0"0,-310-341-2420 0 0,-104-122 190 0 0,13 14-3374 0 0,-19-4-6709 0 0,-3-14 7449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7:23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1216 0 0,'-12'8'426'0'0,"0"1"0"0"0,1 1 0 0 0,0 0 0 0 0,1 0 0 0 0,0 1 0 0 0,1 1 0 0 0,0 0 0 0 0,1 0 0 0 0,0 0 0 0 0,0 1 0 0 0,2 0 0 0 0,0 1 0 0 0,0 0 0 0 0,1 0 0 0 0,1 0 0 0 0,0 0 0 0 0,-1 14-426 0 0,9-20 77 0 0,0-1-1 0 0,0 0 0 0 0,1 0 1 0 0,0-1-1 0 0,0 1 1 0 0,0-1-1 0 0,1 0 1 0 0,0-1-1 0 0,0 1 1 0 0,1-1-1 0 0,-1 0 0 0 0,1-1 1 0 0,0 0-1 0 0,1 0 1 0 0,-1 0-1 0 0,1-1 1 0 0,-1 0-1 0 0,1 0 1 0 0,0-1-1 0 0,0 0 0 0 0,0-1 1 0 0,0 0-1 0 0,0 0 1 0 0,1 0-1 0 0,-1-1 1 0 0,7-1-77 0 0,144-20 451 0 0,-157 20-452 0 0,1 0-1 0 0,-1 0 1 0 0,1-1-1 0 0,-1 1 1 0 0,0-1 0 0 0,0 1-1 0 0,1-1 1 0 0,-1 1-1 0 0,0-1 1 0 0,-1 0 0 0 0,1 0-1 0 0,0 0 1 0 0,0 0-1 0 0,-1-1 1 0 0,1 1 0 0 0,-1 0-1 0 0,0-1 1 0 0,0 1 0 0 0,0-1-1 0 0,0 1 1 0 0,0-1-1 0 0,0 1 1 0 0,-1-1 0 0 0,1 0-1 0 0,-1 1 1 0 0,0-1-1 0 0,0 0 1 0 0,0 1 0 0 0,0-1-1 0 0,0 0 1 0 0,0 1-1 0 0,-1-1 1 0 0,1 0 0 0 0,-1 1-1 0 0,0-1 1 0 0,0 1-1 0 0,0-1 1 0 0,0 1 0 0 0,0-1-1 0 0,-1 1 1 0 0,1 0-1 0 0,-1-1 1 0 0,1 1 0 0 0,-1 0-1 0 0,-1-1 2 0 0,-90-88-402 0 0,-6 42-974 0 0,28 25-4414 0 0,71 24 5756 0 0,-1-1-1390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7:21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 1860 0 0,'-1'-6'5055'0'0,"2"19"-3371"0"0,10 221-794 0 0,3-112-1481 0 0,-14-98-1080 0 0,-20 0-2463 0 0,15-21 2705 0 0</inkml:trace>
  <inkml:trace contextRef="#ctx0" brushRef="#br0" timeOffset="298.769">332 28 1268 0 0,'6'-14'5591'0'0,"1"28"-4103"0"0,4 68-1016 0 0,4 33-298 0 0,-11-39-3210 0 0,-20-45 228 0 0,9-22 1311 0 0</inkml:trace>
  <inkml:trace contextRef="#ctx0" brushRef="#br0" timeOffset="612.714">837 133 916 0 0,'-39'17'4766'0'0,"-15"36"-3577"0"0,46-45-710 0 0,-289 316 3075 0 0,236-250-3561 0 0,-65 86-1555 0 0,58-45-4867 0 0,67-109 5055 0 0</inkml:trace>
  <inkml:trace contextRef="#ctx0" brushRef="#br0" timeOffset="1603.915">636 592 1228 0 0,'0'0'521'0'0,"-14"0"166"0"0,14-6 4156 0 0,7-1-4799 0 0,0 1 0 0 0,0-1 0 0 0,1 1 0 0 0,0 1 0 0 0,0-1 1 0 0,0 1-1 0 0,1 1 0 0 0,-1 0 0 0 0,1 0 0 0 0,0 0 0 0 0,1 1 0 0 0,-1 1 1 0 0,0 0-1 0 0,1 0 0 0 0,0 0 0 0 0,-1 2 0 0 0,1-1 0 0 0,0 1 0 0 0,3 0-44 0 0,-10 2 9 0 0,-1 0-1 0 0,1 0 1 0 0,-1 0-1 0 0,1 0 0 0 0,-1 0 1 0 0,0 0-1 0 0,0 1 1 0 0,0-1-1 0 0,0 1 0 0 0,-1-1 1 0 0,1 1-1 0 0,-1 0 1 0 0,1 0-1 0 0,-1-1 0 0 0,0 1 1 0 0,0 0-1 0 0,0 0 1 0 0,-1 0-1 0 0,1 0 0 0 0,-1 1 1 0 0,1-1-1 0 0,-1 0 1 0 0,0 0-1 0 0,0 0 0 0 0,-1 0 1 0 0,1 0-1 0 0,0 0 1 0 0,-1 0-1 0 0,0 0 0 0 0,0 0 1 0 0,0 0-1 0 0,-1 3-8 0 0,-10 13 32 0 0,0 1 1 0 0,-1-2-1 0 0,-1 0 1 0 0,0 0-1 0 0,-2-2 0 0 0,0 0 1 0 0,-16 13-33 0 0,19-17 68 0 0,15-10-80 0 0,0 0 1 0 0,1 1-1 0 0,-1-1 1 0 0,0 0-1 0 0,1 0 1 0 0,-1-1-1 0 0,1 1 1 0 0,-1 0-1 0 0,1-1 1 0 0,0 1-1 0 0,0-1 0 0 0,0 0 1 0 0,-1 0-1 0 0,1 0 1 0 0,0 0-1 0 0,1-1 1 0 0,-1 1-1 0 0,0-1 1 0 0,0 0-1 0 0,0 0 1 0 0,0 0-1 0 0,0 0 1 0 0,0 0-1 0 0,0-1 1 0 0,2 0 11 0 0,-2 1 12 0 0,7 1-13 0 0,-2-2-8 0 0,-1 0 1 0 0,1 1 0 0 0,-1 0 0 0 0,1 0 0 0 0,-1 1 0 0 0,1 0 0 0 0,0 0-1 0 0,-1 1 1 0 0,0 0 0 0 0,1 0 0 0 0,-1 0 0 0 0,0 1 0 0 0,0 0 0 0 0,-1 1-1 0 0,1 0 1 0 0,-1 0 0 0 0,1 0 0 0 0,-1 1 0 0 0,0-1 0 0 0,-1 2 0 0 0,1-1 0 0 0,-1 1-1 0 0,0-1 1 0 0,-1 1 0 0 0,3 4 8 0 0,-9-4 16 0 0,0-1 0 0 0,0 1 0 0 0,0-1 0 0 0,-1 0 0 0 0,0 0 0 0 0,0 0 0 0 0,0-1 0 0 0,-1 1 0 0 0,1-1 0 0 0,-1 1 0 0 0,0-1 0 0 0,-1 0 0 0 0,1-1 1 0 0,0 1-1 0 0,-1-1 0 0 0,0 0 0 0 0,0 0 0 0 0,0 0 0 0 0,0-1 0 0 0,-1 1 0 0 0,1-2 0 0 0,-3 2-16 0 0,-123 25-504 0 0,129-28 385 0 0,1-1 1 0 0,-1 1 0 0 0,1-1 0 0 0,0 0-1 0 0,-1 1 1 0 0,1-1 0 0 0,0 0-1 0 0,0 0 1 0 0,-1 0 0 0 0,1 0-1 0 0,0 0 1 0 0,0 0 0 0 0,0-1-1 0 0,0 1 1 0 0,0 0 0 0 0,1 0-1 0 0,-1-1 1 0 0,0 1 0 0 0,0 0 0 0 0,1-1-1 0 0,-1 1 1 0 0,1-1 0 0 0,-1 1-1 0 0,1-1 1 0 0,0 1 0 0 0,0-1-1 0 0,0 1 1 0 0,-1-1 0 0 0,1 1-1 0 0,1-1 1 0 0,-1 1 0 0 0,0-1 0 0 0,0 0-1 0 0,0 1 1 0 0,1-1 0 0 0,-1 1-1 0 0,1 0 1 0 0,-1-1 0 0 0,1 1-1 0 0,0-1 1 0 0,0 1 0 0 0,-1 0-1 0 0,1 0 1 0 0,0-1 0 0 0,0 1 0 0 0,0 0-1 0 0,1 0 119 0 0,17-33-1360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7:25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34 1048 0 0,'0'0'752'0'0,"0"0"18"0"0,0 0-70 0 0,0 0-110 0 0,0 0-80 0 0,0 0-102 0 0,0 0-34 0 0,0 0-19 0 0,0 0-17 0 0,0 0-34 0 0,0 0-58 0 0,0 0 14 0 0,0 0 18 0 0,0 0 2 0 0,0 0 6 0 0,0 0 0 0 0,0 0-23 0 0,0 0 2 0 0,18-3 672 0 0,-3-11-550 0 0,-12 14-274 0 0,-3 0-2 0 0,0 0-16 0 0,0 0 0 0 0,0 0 25 0 0,-30-3 193 0 0,-32 23 975 0 0,71-36-525 0 0,4-1-1482 0 0,-23 17-4766 0 0,-2 5 2492 0 0,6-2 1587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7:30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527 377 1428 0 0,'3'-14'1227'0'0,"12"8"315"0"0,26-62 1293 0 0,-42 67-2670 0 0,-4-1 16 0 0,-8-2-116 0 0,0 1 0 0 0,0 1 1 0 0,0 0-1 0 0,0 1 0 0 0,0 0 0 0 0,-1 1 1 0 0,1 0-1 0 0,0 1 0 0 0,0 1 0 0 0,0 0 0 0 0,-7 3-65 0 0,-9 0 53 0 0,1 2 0 0 0,0 1 0 0 0,1 1 0 0 0,0 2-1 0 0,0 1 1 0 0,1 0 0 0 0,1 2 0 0 0,0 1 0 0 0,1 1 0 0 0,0 1-1 0 0,1 2 1 0 0,2 0 0 0 0,0 1 0 0 0,-3 4-53 0 0,21-21 2 0 0,0 0 1 0 0,0 0 0 0 0,0 0-1 0 0,0 1 1 0 0,1-1 0 0 0,-1 1-1 0 0,1-1 1 0 0,0 1-1 0 0,0 0 1 0 0,0 0 0 0 0,0 0-1 0 0,1 0 1 0 0,0 0-1 0 0,-1 1 1 0 0,2-1 0 0 0,-1 0-1 0 0,0 0 1 0 0,1 1 0 0 0,0-1-1 0 0,0 1 1 0 0,0-1-1 0 0,1 0 1 0 0,-1 0 0 0 0,1 1-1 0 0,0-1 1 0 0,0 0-1 0 0,1 0 1 0 0,-1 0 0 0 0,1 0-1 0 0,0 0 1 0 0,0 0 0 0 0,0 0-1 0 0,0-1 1 0 0,1 1-1 0 0,0-1 1 0 0,-1 1 0 0 0,1-1-1 0 0,0 0 1 0 0,1 0-1 0 0,1 1-2 0 0,12 6-79 0 0,0-1-1 0 0,0-1 1 0 0,1-1-1 0 0,0 0 1 0 0,0-1 0 0 0,1-1-1 0 0,0-1 1 0 0,0 0-1 0 0,0-2 1 0 0,16 1 79 0 0,120 1-3569 0 0,-135-4 2670 0 0,13 0-574 0 0</inkml:trace>
  <inkml:trace contextRef="#ctx0" brushRef="#br0" timeOffset="862.775">934 565 1024 0 0,'-7'-5'158'0'0,"0"0"0"0"0,0 1 1 0 0,-1-1-1 0 0,1 1 0 0 0,-1 1 0 0 0,0 0 0 0 0,0 0 0 0 0,0 0 0 0 0,-1 1 0 0 0,1 0 1 0 0,0 1-1 0 0,-1 0 0 0 0,1 0 0 0 0,-1 1 0 0 0,0 0 0 0 0,-5 1-158 0 0,13-1 34 0 0,-217 34 1517 0 0,178-23-1193 0 0,23-7-240 0 0,1 2 0 0 0,-1 0 0 0 0,2 0 0 0 0,-1 2 0 0 0,1 0 0 0 0,0 0 0 0 0,0 2 0 0 0,1 0 0 0 0,1 0 0 0 0,-1 2 0 0 0,-10 11-118 0 0,24-22 15 0 0,-1 0 0 0 0,0 0 0 0 0,1 0-1 0 0,-1 0 1 0 0,1 0 0 0 0,-1 0 0 0 0,1 0-1 0 0,-1 0 1 0 0,1 1 0 0 0,0-1 0 0 0,-1 0 0 0 0,1 0-1 0 0,0 0 1 0 0,0 1 0 0 0,0-1 0 0 0,0 0-1 0 0,0 0 1 0 0,0 1 0 0 0,0-1 0 0 0,1 0-1 0 0,-1 0 1 0 0,0 0 0 0 0,1 1 0 0 0,-1-1 0 0 0,1 0-1 0 0,-1 0 1 0 0,1 0 0 0 0,-1 0 0 0 0,1 0-1 0 0,0 0 1 0 0,0 0 0 0 0,0 0 0 0 0,-1 0-1 0 0,1 0 1 0 0,0 0 0 0 0,0-1 0 0 0,0 1 0 0 0,0 0-1 0 0,0-1 1 0 0,0 1 0 0 0,1 0 0 0 0,-1-1-1 0 0,0 1 1 0 0,0-1 0 0 0,0 0 0 0 0,0 1-1 0 0,1-1 1 0 0,-1 0 0 0 0,0 0 0 0 0,0 0 0 0 0,1 0-1 0 0,-1 0 1 0 0,0 0 0 0 0,0 0 0 0 0,0 0-1 0 0,1-1-14 0 0,77 8 176 0 0,-77-7-155 0 0,26 0-50 0 0,1-2-1 0 0,-1-1 1 0 0,0-1-1 0 0,0-1 1 0 0,0-1-1 0 0,-1-2 0 0 0,0-1 1 0 0,0-1-1 0 0,5-3 30 0 0,-25 9 3 0 0,0 0-1 0 0,0 0 1 0 0,0-1-1 0 0,-1 0 1 0 0,1 0-1 0 0,-1 0 1 0 0,0-1-1 0 0,-1 0 1 0 0,1 0-1 0 0,-1-1 1 0 0,0 1-1 0 0,-1-1 1 0 0,0 0-1 0 0,0-1 1 0 0,0 1-1 0 0,-1-1 1 0 0,0 1-1 0 0,0-1 1 0 0,0-7-3 0 0,-1 14-9 0 0,-1 1 0 0 0,1-1 1 0 0,0 1-1 0 0,-1-1 1 0 0,1 1-1 0 0,-1 0 0 0 0,1 0 1 0 0,-1 0-1 0 0,1 0 0 0 0,0 0 1 0 0,-1 0-1 0 0,1 0 0 0 0,-1 0 1 0 0,1 1-1 0 0,-1-1 1 0 0,1 1-1 0 0,-1-1 0 0 0,1 1 1 0 0,-1 0-1 0 0,1-1 0 0 0,-1 1 1 0 0,1 0-1 0 0,-1 0 1 0 0,0 0-1 0 0,0 0 0 0 0,0 0 1 0 0,1 0-1 0 0,-1 0 0 0 0,0 1 1 0 0,0-1-1 0 0,0 0 1 0 0,-1 1-1 0 0,1-1 0 0 0,0 0 1 0 0,0 1-1 0 0,-1 0 9 0 0,57 78 259 0 0,12-170 1053 0 0,51-88-1180 0 0,-118 177-146 0 0,0 1-1 0 0,0 0 1 0 0,0 0-1 0 0,0 0 1 0 0,0 1-1 0 0,0-1 0 0 0,0 0 1 0 0,0 1-1 0 0,0-1 1 0 0,0 1-1 0 0,0 0 0 0 0,0-1 1 0 0,0 1-1 0 0,0 0 1 0 0,-1 0-1 0 0,1 1 0 0 0,0-1 1 0 0,-1 0-1 0 0,1 0 1 0 0,-1 1-1 0 0,1-1 0 0 0,-1 1 1 0 0,0-1-1 0 0,0 1 1 0 0,1 0-1 0 0,-1-1 0 0 0,0 1 1 0 0,0 0-1 0 0,-1 0 1 0 0,1 0-1 0 0,0 0 1 0 0,-1 0-1 0 0,1 0 0 0 0,-1 0 1 0 0,0 0-1 0 0,1 0 1 0 0,-1 0-1 0 0,0 0 0 0 0,0 0 1 0 0,0 0-1 0 0,-1 1 15 0 0,5 7-38 0 0,3 6 3 0 0,0-1 0 0 0,1 0 0 0 0,0 0 0 0 0,1-1 0 0 0,1 0 0 0 0,0-1 0 0 0,1 0 0 0 0,0-1 0 0 0,1 0 0 0 0,4 2 35 0 0,58 18-4390 0 0,-67-32 3073 0 0</inkml:trace>
  <inkml:trace contextRef="#ctx0" brushRef="#br0" timeOffset="1523.15">1437 663 1272 0 0,'1'7'2502'0'0,"-12"11"207"0"0,19-19-1115 0 0,154-157-779 0 0,-145 134-842 0 0,-9 16 17 0 0,-2-1-1 0 0,1 0 0 0 0,-1 0 1 0 0,0 0-1 0 0,-1-1 1 0 0,0 1-1 0 0,-1-1 0 0 0,0-1 1 0 0,0 1-1 0 0,-1 0 1 0 0,0-1-1 0 0,-1 0 0 0 0,0-3 11 0 0,-3 13-6 0 0,1-1 0 0 0,-1 1 0 0 0,0-1 0 0 0,0 1 0 0 0,0-1 0 0 0,0 1 0 0 0,0 0 0 0 0,0 0 0 0 0,0-1 0 0 0,-1 1-1 0 0,1 0 1 0 0,0 0 0 0 0,-1 0 0 0 0,1 0 0 0 0,0 0 0 0 0,-1 0 0 0 0,1 1 0 0 0,-1-1 0 0 0,0 0 0 0 0,1 1-1 0 0,-1-1 1 0 0,0 1 0 0 0,1 0 0 0 0,-1 0 0 0 0,0-1 0 0 0,1 1 0 0 0,-1 0 0 0 0,0 0 0 0 0,1 0 0 0 0,-1 1 0 0 0,0-1-1 0 0,1 0 1 0 0,-1 1 0 0 0,0-1 0 0 0,1 1 0 0 0,-1-1 0 0 0,1 1 0 0 0,-1 0 0 0 0,1 0 0 0 0,-1 0 0 0 0,1 0-1 0 0,-1 0 1 0 0,1 0 0 0 0,0 0 0 0 0,0 0 0 0 0,0 0 0 0 0,-1 1 0 0 0,1-1 0 0 0,0 0 0 0 0,0 1 0 0 0,1-1-1 0 0,-1 1 1 0 0,0-1 0 0 0,0 1 0 0 0,1-1 0 0 0,-1 1 0 0 0,1 0 0 0 0,-1-1 0 0 0,1 1 0 0 0,0 0 0 0 0,0-1 0 0 0,0 1-1 0 0,0 0 7 0 0,4 5-13 0 0,0 1 1 0 0,1-1-1 0 0,0-1 0 0 0,1 1 0 0 0,-1-1 0 0 0,1 0 0 0 0,1 0 0 0 0,-1 0 0 0 0,1-1 0 0 0,0 0 0 0 0,0-1 0 0 0,0 1 0 0 0,5 1 13 0 0,71 65 125 0 0,-82-69-113 0 0,0 0 0 0 0,-1 0 0 0 0,1 0 0 0 0,-1 0 0 0 0,1 0 0 0 0,-1 0 0 0 0,0 0 0 0 0,0 1 0 0 0,0-1 0 0 0,0 0 0 0 0,0 0 0 0 0,0 0 0 0 0,-1 0 0 0 0,1 1 0 0 0,-1-1 0 0 0,1 0 0 0 0,-1 0 0 0 0,0 0 0 0 0,0 0 0 0 0,0 0 0 0 0,0 0 0 0 0,0-1 0 0 0,0 1 0 0 0,-1 0 0 0 0,1 0 0 0 0,0-1 0 0 0,-1 1 0 0 0,0-1 0 0 0,1 1 0 0 0,-1-1 0 0 0,0 0 0 0 0,0 0 0 0 0,0 0 0 0 0,1 0 0 0 0,-1 0 0 0 0,0 0 0 0 0,-1 0-12 0 0,-76 33-41 0 0,14-23-2653 0 0,51-25 188 0 0,12 6 1327 0 0</inkml:trace>
  <inkml:trace contextRef="#ctx0" brushRef="#br0" timeOffset="1867.792">1972 362 2484 0 0,'-9'59'5156'0'0,"8"-21"-4688"0"0,-4-14-490 0 0,-5 39 732 0 0,7-20-3914 0 0,-11-24 262 0 0,8-15 1532 0 0</inkml:trace>
  <inkml:trace contextRef="#ctx0" brushRef="#br0" timeOffset="2197.121">1953 155 1792 0 0,'5'-18'5556'0'0,"-5"-13"-2183"0"0,0 20-2410 0 0,10 63-7471 0 0,5-7 4790 0 0,-8-20 376 0 0</inkml:trace>
  <inkml:trace contextRef="#ctx0" brushRef="#br0" timeOffset="2982.89">2420 533 1412 0 0,'0'1'60'0'0,"-1"-1"1"0"0,0 0-1 0 0,1 1 0 0 0,-1-1 0 0 0,0 0 0 0 0,0 0 0 0 0,1 0 1 0 0,-1 0-1 0 0,0 0 0 0 0,1 0 0 0 0,-1 0 0 0 0,0 0 1 0 0,0 0-1 0 0,1 0 0 0 0,-1 0 0 0 0,0 0 0 0 0,1-1 0 0 0,-1 1 1 0 0,0 0-1 0 0,1 0 0 0 0,-1-1 0 0 0,0 1 0 0 0,1 0 1 0 0,-1-1-1 0 0,0 1 0 0 0,1-1 0 0 0,-1 1 0 0 0,1-1 1 0 0,-1 1-1 0 0,1-1 0 0 0,-1 1 0 0 0,1-1 0 0 0,0 0 0 0 0,-1 1 1 0 0,1-1-1 0 0,0 1 0 0 0,-1-1 0 0 0,1 0 0 0 0,0 1 1 0 0,0-1-1 0 0,-1 0 0 0 0,1 0 0 0 0,0 1 0 0 0,0-1 1 0 0,0 0-1 0 0,0 0 0 0 0,0 1 0 0 0,0-1 0 0 0,0 0 0 0 0,0 1 1 0 0,0-1-1 0 0,1 0 0 0 0,-1 0 0 0 0,0 1 0 0 0,0-1 1 0 0,1 0-1 0 0,-1 1 0 0 0,0-1 0 0 0,1 1 0 0 0,-1-1 1 0 0,1 0-1 0 0,-1 1 0 0 0,0-1 0 0 0,1 1 0 0 0,-1-1 0 0 0,1 1 1 0 0,0-1-1 0 0,-1 1 0 0 0,1-1-60 0 0,-58 14 648 0 0,45-9-573 0 0,0 0 0 0 0,1 0 0 0 0,-1 1 0 0 0,1 0-1 0 0,0 1 1 0 0,1 1 0 0 0,-1-1 0 0 0,1 2 0 0 0,1-1 0 0 0,-1 1-1 0 0,1 1 1 0 0,1 0 0 0 0,0 0 0 0 0,0 1 0 0 0,0 0 0 0 0,1 0 0 0 0,1 0-1 0 0,0 1 1 0 0,0 0 0 0 0,1 1 0 0 0,1-1 0 0 0,0 1 0 0 0,0 0-1 0 0,0 4-74 0 0,7-11 0 0 0,0-1 0 0 0,-1-1 0 0 0,2 1-1 0 0,-1 0 1 0 0,0-1 0 0 0,1 1-1 0 0,0-1 1 0 0,-1 0 0 0 0,1 0 0 0 0,1-1-1 0 0,-1 1 1 0 0,0-1 0 0 0,1 0-1 0 0,-1 0 1 0 0,1 0 0 0 0,-1-1 0 0 0,1 0-1 0 0,0 0 1 0 0,-1 0 0 0 0,1 0-1 0 0,0-1 1 0 0,0 1 0 0 0,0-1 0 0 0,0-1-1 0 0,0 1 1 0 0,-1-1 0 0 0,1 1-1 0 0,4-3 1 0 0,-9 3 0 0 0,14-2-38 0 0,0-1 0 0 0,0 0 0 0 0,-1-1 0 0 0,1-1 0 0 0,-1 0-1 0 0,0-1 1 0 0,0-1 0 0 0,-1 0 0 0 0,0 0 0 0 0,0-1 0 0 0,-1-1-1 0 0,0 0 1 0 0,0 0 0 0 0,-1-1 0 0 0,0-1 0 0 0,-1 1 0 0 0,0-2-1 0 0,-1 1 1 0 0,0-1 0 0 0,-1 0 0 0 0,0-1 0 0 0,-1 0-1 0 0,-1 0 1 0 0,0 0 0 0 0,0-1 0 0 0,-1 1 0 0 0,-1-1 0 0 0,0-1 38 0 0,31-262 299 0 0,-89 110 990 0 0,38 186-999 0 0,13 9-263 0 0,1 0 0 0 0,1 1-1 0 0,1-1 1 0 0,2 1 0 0 0,1-1 0 0 0,1 1 0 0 0,1-1 0 0 0,2 0 0 0 0,0-1 0 0 0,2 1-1 0 0,1-1 1 0 0,2-1 0 0 0,0 0 0 0 0,2 0 0 0 0,0-1 0 0 0,2-1 0 0 0,1 0 0 0 0,1-1 0 0 0,1-1-1 0 0,0 0 1 0 0,2-2 0 0 0,4 3-27 0 0,-22-19-30 0 0,0 0 0 0 0,0 0 0 0 0,1 0-1 0 0,-1 0 1 0 0,1-1 0 0 0,0 1 0 0 0,0-1 0 0 0,1 1 0 0 0,-1-1-1 0 0,1 0 1 0 0,-1-1 0 0 0,1 1 0 0 0,0-1 0 0 0,0 1-1 0 0,0-1 1 0 0,0 0 0 0 0,0-1 0 0 0,1 1 0 0 0,-1-1 0 0 0,1 0-1 0 0,-1 0 1 0 0,1 0 0 0 0,-1 0 0 0 0,1-1 0 0 0,-1 0-1 0 0,1 0 1 0 0,0 0 0 0 0,-1 0 0 0 0,1-1 0 0 0,-1 0 0 0 0,1 0-1 0 0,-1 0 1 0 0,1 0 0 0 0,-1-1 0 0 0,0 0 0 0 0,0 0 0 0 0,0 0-1 0 0,0 0 1 0 0,0-1 0 0 0,0 1 0 0 0,0-1 0 0 0,-1 0-1 0 0,0 0 1 0 0,1-1 0 0 0,0-1 30 0 0,2-4-9 0 0,-2-1 1 0 0,1 1-1 0 0,-1-1 1 0 0,-1 0-1 0 0,0-1 1 0 0,0 1-1 0 0,-1 0 0 0 0,0-1 1 0 0,-1 1-1 0 0,0-1 1 0 0,-1 0-1 0 0,0 1 0 0 0,0-1 1 0 0,-1 0-1 0 0,-1 1 1 0 0,0-1-1 0 0,0 1 0 0 0,-1 0 1 0 0,0 0-1 0 0,-1 0 1 0 0,0 0-1 0 0,-1 0 1 0 0,0 1-1 0 0,0 0 0 0 0,-6-7 9 0 0,10 14 27 0 0,-1 0-1 0 0,0 0 1 0 0,0 1-1 0 0,0-1 1 0 0,0 1 0 0 0,0-1-1 0 0,0 1 1 0 0,0 0-1 0 0,0 0 1 0 0,-1 0-1 0 0,1 0 1 0 0,0 0-1 0 0,-1 0 1 0 0,1 1-1 0 0,-1-1 1 0 0,1 1-1 0 0,0-1 1 0 0,-1 1-1 0 0,1 0 1 0 0,-1 0-1 0 0,1 0 1 0 0,-1 1-1 0 0,1-1 1 0 0,-1 0-1 0 0,1 1 1 0 0,-1 0 0 0 0,1-1-1 0 0,0 1 1 0 0,-1 0-1 0 0,1 0 1 0 0,0 1-1 0 0,0-1 1 0 0,0 0-1 0 0,0 1 1 0 0,0-1-1 0 0,0 1 1 0 0,0 0-1 0 0,-1 1-26 0 0,-54 81 543 0 0,58-74-549 0 0,0 1 0 0 0,0-1 0 0 0,1 1-1 0 0,0-1 1 0 0,1 1 0 0 0,0-1 0 0 0,0 0-1 0 0,1 0 1 0 0,1-1 0 0 0,0 1 0 0 0,0-1-1 0 0,1 0 1 0 0,0 0 0 0 0,0-1 0 0 0,1 0 0 0 0,0 0-1 0 0,1 0 1 0 0,-1-1 0 0 0,1 0 0 0 0,1-1-1 0 0,-1 0 1 0 0,1 0 0 0 0,1-1 0 0 0,-1 0-1 0 0,1 0 1 0 0,-1-1 0 0 0,1 0 0 0 0,0-1 0 0 0,4 1 6 0 0,23 5-1524 0 0,-1-7-3296 0 0,-27-2 3404 0 0</inkml:trace>
  <inkml:trace contextRef="#ctx0" brushRef="#br0" timeOffset="3266.127">3121 493 1324 0 0,'3'-3'227'0'0,"-1"0"-126"0"0,-1 0-1 0 0,1 1 1 0 0,0-1-1 0 0,0 1 1 0 0,1-1-1 0 0,-1 1 1 0 0,1 0-1 0 0,-1 0 1 0 0,1 0-1 0 0,-1 0 1 0 0,1 0-1 0 0,0 1 1 0 0,0-1-1 0 0,0 1 1 0 0,0-1-1 0 0,0 1 1 0 0,0 0 0 0 0,1 1-1 0 0,-1-1 1 0 0,0 0-1 0 0,0 1 1 0 0,1 0-1 0 0,-1 0 1 0 0,0 0-1 0 0,1 0 1 0 0,-1 0-1 0 0,0 1 1 0 0,3 0-101 0 0,2 4 198 0 0,1 0 1 0 0,-1 1 0 0 0,0 0-1 0 0,0 0 1 0 0,-1 1-1 0 0,0 0 1 0 0,0 1 0 0 0,-1-1-1 0 0,0 1 1 0 0,0 0 0 0 0,-1 1-1 0 0,0-1 1 0 0,0 1-1 0 0,-1 0 1 0 0,0 1 0 0 0,-1-1-1 0 0,0 1 1 0 0,0-1 0 0 0,-1 1-1 0 0,0 0 1 0 0,-1 0-199 0 0,-3-4 233 0 0,0 1 0 0 0,-1-1 0 0 0,1 0 0 0 0,-1 0 0 0 0,-1 0 0 0 0,1 0 0 0 0,-1 0 0 0 0,0-1 0 0 0,-1 0 0 0 0,1 0 0 0 0,-1 0 1 0 0,0 0-1 0 0,0-1 0 0 0,0 0 0 0 0,-1 0 0 0 0,-2 2-233 0 0,7-6 228 0 0,4-7-267 0 0,0-1 1 0 0,0 1-1 0 0,1 1 0 0 0,-1-1 0 0 0,1 0 0 0 0,1 1 0 0 0,0 0 0 0 0,0 0 0 0 0,0 0 0 0 0,0 1 0 0 0,1 0 0 0 0,0 0 0 0 0,0 0 0 0 0,4-2 39 0 0,4-5-252 0 0,57-47-1196 0 0,59-62-5511 0 0,-114 97 5413 0 0</inkml:trace>
  <inkml:trace contextRef="#ctx0" brushRef="#br0" timeOffset="3957.921">4124 205 1048 0 0,'11'5'6380'0'0,"-1"31"-6089"0"0,9 259 989 0 0,14-158-2922 0 0,-26-98-1878 0 0,-6-31 2023 0 0</inkml:trace>
  <inkml:trace contextRef="#ctx0" brushRef="#br0" timeOffset="4778.852">3793 483 928 0 0,'-8'-3'713'0'0,"8"3"-564"0"0,0-1 0 0 0,1 1 0 0 0,-1 0 1 0 0,0 0-1 0 0,1 0 0 0 0,-1-1 0 0 0,0 1 0 0 0,0 0 0 0 0,1 0 0 0 0,-1-1 0 0 0,0 1 0 0 0,0 0 0 0 0,0-1 0 0 0,1 1 0 0 0,-1 0 1 0 0,0-1-1 0 0,0 1 0 0 0,0 0 0 0 0,0-1 0 0 0,0 1 0 0 0,0 0 0 0 0,1-1 0 0 0,-1 1 0 0 0,0 0 0 0 0,0-1 0 0 0,0 1 0 0 0,0-1 1 0 0,0 1-1 0 0,0 0 0 0 0,-1-1 0 0 0,1 1-149 0 0,11-2-224 0 0,348-37 798 0 0,-349 38-615 0 0,4 1-29 0 0,1 0 0 0 0,0-1 0 0 0,-1-1 1 0 0,1 0-1 0 0,-1-1 0 0 0,0 0 0 0 0,1-1 0 0 0,-2-1 0 0 0,1 0 0 0 0,0-1 1 0 0,-1 0-1 0 0,0-1 0 0 0,-1-1 0 0 0,0 0 0 0 0,0-1 0 0 0,0 0 0 0 0,-1 0 0 0 0,3-6 70 0 0,11-70 2123 0 0,-24 84-2001 0 0,-1 1-46 0 0,0 0 36 0 0,1-18 294 0 0,-1 24-262 0 0,0 448 829 0 0,0-453-895 0 0,0-1-16 0 0,11 8-12 0 0,2-19-408 0 0,69-140-831 0 0,-80 150 1163 0 0,1 0 0 0 0,0 0 0 0 0,0 1-1 0 0,0-1 1 0 0,0 1 0 0 0,0-1 0 0 0,0 1 0 0 0,0 0-1 0 0,0 0 1 0 0,0 0 0 0 0,0 1 0 0 0,0-1-1 0 0,-1 1 1 0 0,1-1 0 0 0,0 1 0 0 0,0 0 0 0 0,0 0-1 0 0,0 0 1 0 0,-1 1 0 0 0,1-1 0 0 0,-1 1-1 0 0,1-1 1 0 0,-1 1 0 0 0,1 0 0 0 0,-1 0 0 0 0,0 0-1 0 0,0 0 1 0 0,1 1 26 0 0,23 14-78 0 0,-6-9 118 0 0,0 0 0 0 0,1-2 0 0 0,0 0 0 0 0,0-1 0 0 0,0-1 1 0 0,0-1-1 0 0,0-1 0 0 0,1-1 0 0 0,13-2-40 0 0,-28 2 8 0 0,0-1 0 0 0,1 0-1 0 0,-1-1 1 0 0,1 0 0 0 0,-1 0 0 0 0,0-1 0 0 0,0 1 0 0 0,0-1-1 0 0,0-1 1 0 0,0 0 0 0 0,0 0 0 0 0,0 0 0 0 0,-1-1-1 0 0,0 0 1 0 0,0 0 0 0 0,0 0 0 0 0,0-1 0 0 0,0 0 0 0 0,-1 0-1 0 0,0-1 1 0 0,0 1 0 0 0,-1-1 0 0 0,1 0 0 0 0,-1 0-1 0 0,-1-1 1 0 0,1 1 0 0 0,-1-1 0 0 0,0 0 0 0 0,0 0-8 0 0,-6 2 1 0 0,1-1 0 0 0,-1 1 0 0 0,0 0 0 0 0,-1 0 1 0 0,1 0-1 0 0,-1 0 0 0 0,0 1 0 0 0,0-1 0 0 0,-1 1 0 0 0,1 0 0 0 0,-1 0 1 0 0,0 1-1 0 0,0-1 0 0 0,0 1 0 0 0,0 0 0 0 0,-1 1 0 0 0,1-1 1 0 0,-1 1-1 0 0,0 0 0 0 0,0 1 0 0 0,1-1 0 0 0,-1 1 0 0 0,0 0 1 0 0,0 0-1 0 0,0 1 0 0 0,0 0 0 0 0,0 0 0 0 0,0 0 0 0 0,0 1 1 0 0,0 0-1 0 0,-1 0-1 0 0,1-1 14 0 0,1 0 0 0 0,0 1 0 0 0,-1-1 1 0 0,1 1-1 0 0,0 0 0 0 0,-1 1 0 0 0,1-1 0 0 0,0 1 1 0 0,0 0-1 0 0,0 0 0 0 0,0 0 0 0 0,1 1 0 0 0,-1 0 1 0 0,0 0-1 0 0,1 0 0 0 0,0 0 0 0 0,0 1 0 0 0,0 0 1 0 0,0 0-1 0 0,1 0 0 0 0,-1 0 0 0 0,1 0 0 0 0,0 1 1 0 0,0-1-1 0 0,1 1 0 0 0,-1 0 0 0 0,1 0 0 0 0,0 0 1 0 0,0 0-1 0 0,0 2-14 0 0,6 3-14 0 0,1-1-1 0 0,0 0 1 0 0,0-1 0 0 0,1 1 0 0 0,0-1 0 0 0,0 0-1 0 0,1 0 1 0 0,0-1 0 0 0,1 0 0 0 0,-1 0 0 0 0,1-1 0 0 0,1 0-1 0 0,-1 0 1 0 0,1-1 0 0 0,0 0 0 0 0,0 0 0 0 0,0-1-1 0 0,1-1 1 0 0,0 1 0 0 0,-1-2 0 0 0,1 1 0 0 0,2-1 14 0 0,242 40-5166 0 0,-206-39 3817 0 0</inkml:trace>
  <inkml:trace contextRef="#ctx0" brushRef="#br0" timeOffset="5516.018">5453 58 1112 0 0,'0'0'595'0'0,"0"0"-63"0"0,0 0-75 0 0,0 0-39 0 0,0 0 18 0 0,0 0-61 0 0,0 0-54 0 0,0 0 71 0 0,1 5 5 0 0,-32 297 3098 0 0,28-294-3454 0 0,1 0 1 0 0,-1 0-1 0 0,2 0 0 0 0,-1 0 0 0 0,1 0 1 0 0,1 0-1 0 0,0 0 0 0 0,0 1 0 0 0,0-1 1 0 0,1 0-1 0 0,0 0 0 0 0,1 0 1 0 0,-1 0-1 0 0,2 0 0 0 0,-1 0 0 0 0,1-1 1 0 0,0 1-1 0 0,1-1 0 0 0,0 1 0 0 0,0-1 1 0 0,0-1-1 0 0,1 1 0 0 0,0 0 0 0 0,0-1 1 0 0,1 0-1 0 0,0 0 0 0 0,0-1 0 0 0,0 0 1 0 0,1 0-1 0 0,0 0 0 0 0,0-1 0 0 0,0 0 1 0 0,0 0-1 0 0,0-1 0 0 0,3 1-41 0 0,-6-3-187 0 0,0 0-1 0 0,1-1 0 0 0,-1 1 0 0 0,0-1 1 0 0,0 0-1 0 0,1 0 0 0 0,-1 0 0 0 0,0-1 1 0 0,1 1-1 0 0,-1-1 0 0 0,0 0 1 0 0,0-1-1 0 0,0 1 0 0 0,0-1 0 0 0,0 1 1 0 0,0-1-1 0 0,0 0 0 0 0,-1-1 1 0 0,1 1-1 0 0,-1-1 0 0 0,1 1 0 0 0,-1-1 1 0 0,0 0-1 0 0,0 0 0 0 0,0 0 0 0 0,-1-1 1 0 0,1 1-1 0 0,-1-1 0 0 0,0 0 1 0 0,0 1-1 0 0,0-1 0 0 0,0 0 0 0 0,0 0 1 0 0,0-4 187 0 0,0-13-1236 0 0</inkml:trace>
  <inkml:trace contextRef="#ctx0" brushRef="#br0" timeOffset="5799.17">5213 322 2412 0 0,'14'-4'6975'0'0,"102"-14"-6057"0"0,77-2-2261 0 0,-64 15-4744 0 0,-117 5 4584 0 0</inkml:trace>
  <inkml:trace contextRef="#ctx0" brushRef="#br0" timeOffset="6129.381">5708 265 1272 0 0,'63'43'2946'0'0,"-45"-27"-2576"0"0,-2 0 1 0 0,0 1-1 0 0,0 1 1 0 0,-2 1-1 0 0,0 0 1 0 0,-2 1-1 0 0,0 0 1 0 0,-1 1-1 0 0,0 3-370 0 0,-10-22 73 0 0,0 0 0 0 0,0 0 0 0 0,0 0 0 0 0,-1 0 0 0 0,1 1 0 0 0,-1-1-1 0 0,0 0 1 0 0,0 0 0 0 0,1 1 0 0 0,-1-1 0 0 0,-1 0 0 0 0,1 1 0 0 0,0-1 0 0 0,-1 0 0 0 0,1 0 0 0 0,-1 0 0 0 0,1 1 0 0 0,-1-1 0 0 0,0 0-1 0 0,0 0 1 0 0,0 0 0 0 0,0 0 0 0 0,0 0 0 0 0,-1 0 0 0 0,1 0 0 0 0,-1-1 0 0 0,1 1 0 0 0,-1 0 0 0 0,1-1 0 0 0,-1 1 0 0 0,0-1 0 0 0,0 0-1 0 0,0 1 1 0 0,0-1 0 0 0,0 0 0 0 0,0 0 0 0 0,0 0 0 0 0,0-1 0 0 0,0 1 0 0 0,-1 0 0 0 0,1-1 0 0 0,0 0 0 0 0,0 1 0 0 0,-1-1 0 0 0,1 0 0 0 0,0 0-1 0 0,-1 0 1 0 0,1 0 0 0 0,0-1 0 0 0,0 1 0 0 0,-1-1 0 0 0,1 1 0 0 0,0-1 0 0 0,0 0 0 0 0,0 0 0 0 0,-1 0-73 0 0,-1-3-31 0 0,1-1 0 0 0,-1 0 1 0 0,1 0-1 0 0,0 0 0 0 0,0-1 0 0 0,0 1 1 0 0,1-1-1 0 0,-1 1 0 0 0,1-1 0 0 0,1 0 1 0 0,-1 0-1 0 0,1 0 0 0 0,0 0 1 0 0,1 0-1 0 0,-1 0 0 0 0,1 0 0 0 0,0 0 1 0 0,1-1-1 0 0,0 1 0 0 0,0 0 0 0 0,0 0 1 0 0,0 0-1 0 0,1 1 0 0 0,0-1 0 0 0,0 0 1 0 0,1 1-1 0 0,0-1 0 0 0,0 1 1 0 0,0 0-1 0 0,0 0 0 0 0,1 0 0 0 0,0 0 1 0 0,3-3 30 0 0,10-14-926 0 0,1 1-1 0 0,1 1 1 0 0,1 1 0 0 0,0 1 0 0 0,2 0 0 0 0,0 2 0 0 0,1 0 0 0 0,12-5 926 0 0,-13 7-1389 0 0</inkml:trace>
  <inkml:trace contextRef="#ctx0" brushRef="#br0" timeOffset="6694.147">6373 272 1336 0 0,'-2'-2'150'0'0,"0"-1"-1"0"0,0 1 0 0 0,-1 0 1 0 0,1 1-1 0 0,0-1 0 0 0,-1 0 1 0 0,1 1-1 0 0,-1-1 1 0 0,1 1-1 0 0,-1 0 0 0 0,0 0 1 0 0,1 0-1 0 0,-1 0 1 0 0,0 0-1 0 0,0 0 0 0 0,0 1 1 0 0,0 0-1 0 0,0-1 1 0 0,0 1-1 0 0,1 0 0 0 0,-1 1 1 0 0,0-1-1 0 0,0 0 1 0 0,0 1-1 0 0,0-1 0 0 0,0 1 1 0 0,1 0-1 0 0,-1 0 1 0 0,-1 1-150 0 0,-10 0 141 0 0,1 1 1 0 0,0 1 0 0 0,0 0 0 0 0,0 1 0 0 0,1 0 0 0 0,0 1 0 0 0,0 0 0 0 0,0 1 0 0 0,1 0 0 0 0,0 1 0 0 0,0 1 0 0 0,1-1 0 0 0,0 2 0 0 0,0-1 0 0 0,1 1 0 0 0,0 1 0 0 0,1 0 0 0 0,0 0 0 0 0,1 0-1 0 0,-3 8-141 0 0,11-16 18 0 0,0 0 0 0 0,0 0-1 0 0,0 0 1 0 0,0 0 0 0 0,0 0-1 0 0,1 0 1 0 0,0 0 0 0 0,-1-1-1 0 0,1 1 1 0 0,0-1 0 0 0,1 1-1 0 0,-1-1 1 0 0,0 0 0 0 0,1 1-1 0 0,-1-1 1 0 0,1-1 0 0 0,-1 1-1 0 0,1 0 1 0 0,0 0 0 0 0,0-1-1 0 0,0 0 1 0 0,0 0 0 0 0,0 0-1 0 0,0 0 1 0 0,0 0 0 0 0,0 0-1 0 0,0-1 1 0 0,1 1 0 0 0,-1-1-1 0 0,0 0 1 0 0,0 0 0 0 0,1 0 0 0 0,-1-1-1 0 0,0 1 1 0 0,0-1 0 0 0,1 0-18 0 0,5 0-39 0 0,0-1 1 0 0,-1 0-1 0 0,1-1 1 0 0,-1 1-1 0 0,1-2 1 0 0,-1 1-1 0 0,0-1 1 0 0,0-1 0 0 0,-1 1-1 0 0,1-1 1 0 0,-1 0-1 0 0,0-1 1 0 0,0 0-1 0 0,-1 0 1 0 0,0 0 0 0 0,0-1-1 0 0,4-6 39 0 0,-11-21-155 0 0,82 112-803 0 0,-14-51-3075 0 0,-59-26 3085 0 0</inkml:trace>
  <inkml:trace contextRef="#ctx0" brushRef="#br0" timeOffset="7352.314">6520 257 1448 0 0,'33'69'2458'0'0,"-12"93"2049"0"0,-21-162-4475 0 0,0 1-1 0 0,0 0 0 0 0,0 0 1 0 0,0 0-1 0 0,1 0 0 0 0,-1 0 1 0 0,0 0-1 0 0,0 0 0 0 0,0 0 1 0 0,-1-1-1 0 0,1 1 0 0 0,0 0 0 0 0,0 0 1 0 0,0 0-1 0 0,-1 0 0 0 0,1 0 1 0 0,0-1-1 0 0,-1 1 0 0 0,1 0 1 0 0,-1 0-1 0 0,1 0 0 0 0,-1-1 1 0 0,1 1-1 0 0,-1 0 0 0 0,0-1 1 0 0,1 1-1 0 0,-1-1 0 0 0,0 1 1 0 0,0 0-1 0 0,1-1 0 0 0,-1 0 0 0 0,0 1 1 0 0,0-1-1 0 0,0 1 0 0 0,1-1 1 0 0,-1 0-1 0 0,0 0 0 0 0,0 1 1 0 0,0-1-1 0 0,0 0 0 0 0,0 0 1 0 0,0 0-1 0 0,1 0 0 0 0,-1 0 1 0 0,0 0-1 0 0,0 0 0 0 0,0 0 0 0 0,0-1 1 0 0,0 1-1 0 0,0 0 0 0 0,0 0 1 0 0,1-1-1 0 0,-1 1 0 0 0,0 0 1 0 0,0-1-1 0 0,0 1 0 0 0,1-1-31 0 0,-1-11-29 0 0,2-1 0 0 0,0 1 0 0 0,0-1 0 0 0,1 1 0 0 0,1 0 0 0 0,0 0 0 0 0,0 0 0 0 0,1 0 0 0 0,1 1 0 0 0,0-1 0 0 0,1 1 0 0 0,0 1 0 0 0,0-1 0 0 0,1 1 0 0 0,1 0 0 0 0,0 0 0 0 0,0 1 0 0 0,1-1 29 0 0,-8 9-10 0 0,0 0 0 0 0,1 1 0 0 0,-1-1 0 0 0,0 0 0 0 0,0 0 0 0 0,1 0 0 0 0,-1 1 0 0 0,0-1 0 0 0,1 1 0 0 0,-1-1 0 0 0,1 1 0 0 0,-1 0 0 0 0,0 0 1 0 0,1-1-1 0 0,-1 1 0 0 0,1 0 0 0 0,-1 0 0 0 0,1 0 0 0 0,-1 0 0 0 0,1 1 0 0 0,-1-1 0 0 0,1 0 0 0 0,-1 1 0 0 0,0-1 0 0 0,1 1 0 0 0,-1-1 1 0 0,1 1-1 0 0,-1-1 0 0 0,0 1 0 0 0,0 0 0 0 0,1 0 0 0 0,-1 0 0 0 0,0 0 0 0 0,0 0 0 0 0,0 0 0 0 0,0 0 0 0 0,0 0 0 0 0,0 0 0 0 0,0 0 0 0 0,-1 1 1 0 0,1-1-1 0 0,0 0 0 0 0,-1 1 0 0 0,1-1 0 0 0,-1 0 0 0 0,1 1 0 0 0,-1-1 0 0 0,1 1 0 0 0,-1-1 0 0 0,0 1 10 0 0,23 89 313 0 0,-20-75-293 0 0,-1-7-84 0 0,-1-10 85 0 0,-1 0 0 0 0,1 1-1 0 0,-1-1 1 0 0,1 1 0 0 0,-1-1 0 0 0,1 1-1 0 0,0-1 1 0 0,-1 1 0 0 0,1 0-1 0 0,0-1 1 0 0,-1 1 0 0 0,1 0 0 0 0,0-1-1 0 0,0 1 1 0 0,-1 0 0 0 0,1 0-1 0 0,0 0 1 0 0,0 0 0 0 0,-1 0 0 0 0,1 0-1 0 0,0 0 1 0 0,0 0 0 0 0,-1 0-1 0 0,1 0 1 0 0,0 0 0 0 0,0 0 0 0 0,-1 0-1 0 0,1 1 1 0 0,0-1 0 0 0,0 0-1 0 0,-1 0 1 0 0,1 1 0 0 0,0-1 0 0 0,-1 1-1 0 0,1-1 1 0 0,-1 1 0 0 0,1-1-1 0 0,0 1 1 0 0,-1-1 0 0 0,1 1 0 0 0,-1-1-1 0 0,1 1 1 0 0,-1 0 0 0 0,0-1-1 0 0,1 1 1 0 0,-1 0 0 0 0,1-1 0 0 0,-1 1-1 0 0,0 0 1 0 0,0-1 0 0 0,0 1-1 0 0,1 0 1 0 0,-1 0 0 0 0,0-1 0 0 0,0 1-1 0 0,0 0 1 0 0,0 0-21 0 0,51-64 217 0 0,-40 46-214 0 0,1 0 0 0 0,1 1 0 0 0,0 0 0 0 0,2 1-1 0 0,-1 0 1 0 0,2 2 0 0 0,0-1 0 0 0,0 2-1 0 0,1 0 1 0 0,1 2 0 0 0,0-1 0 0 0,15-5-3 0 0,-28 15-1 0 0,0 0 1 0 0,-1 1-1 0 0,1-1 1 0 0,0 1-1 0 0,0 0 1 0 0,0 0-1 0 0,0 1 0 0 0,0 0 1 0 0,-1-1-1 0 0,1 1 1 0 0,0 1-1 0 0,-1-1 1 0 0,1 1-1 0 0,-1 0 1 0 0,1 0-1 0 0,-1 0 1 0 0,0 1-1 0 0,0-1 1 0 0,0 1-1 0 0,0 0 1 0 0,0 0-1 0 0,0 0 1 0 0,-1 1-1 0 0,0 0 1 0 0,0-1-1 0 0,0 1 0 0 0,0 0 1 0 0,0 0-1 0 0,-1 0 1 0 0,0 1-1 0 0,0-1 1 0 0,0 1-1 0 0,0-1 1 0 0,-1 1-1 0 0,1 0 1 0 0,-1-1-1 0 0,-1 1 1 0 0,1 0-1 0 0,-1 0 1 0 0,1 0-1 0 0,-1 0 1 0 0,-1-1-1 0 0,1 1 1 0 0,-1 0-1 0 0,0 0 0 0 0,0 0 1 0 0,-1 2 0 0 0,-3 7-96 0 0,-2-1 0 0 0,1 0-1 0 0,-2-1 1 0 0,1 1 0 0 0,-2-2 0 0 0,0 1 0 0 0,0-1 0 0 0,-1 0-1 0 0,0-1 1 0 0,-1 0 0 0 0,0-1 0 0 0,-7 4 96 0 0,-3-5-2010 0 0,5-7-2500 0 0,16-1 3221 0 0</inkml:trace>
  <inkml:trace contextRef="#ctx0" brushRef="#br0" timeOffset="7650.652">7582 0 1256 0 0,'-62'9'4276'0'0,"55"-3"-4109"0"0,0 0 0 0 0,0 0 0 0 0,0 1 0 0 0,1 0 0 0 0,1 0 0 0 0,-1 1 0 0 0,1 0 0 0 0,0 0 1 0 0,1 0-1 0 0,-1 0 0 0 0,2 1 0 0 0,-1-1 0 0 0,1 1 0 0 0,1 0 0 0 0,-2 7-167 0 0,2 14 292 0 0,1 0 0 0 0,1 0 0 0 0,2 1 0 0 0,1-1 0 0 0,1 0 0 0 0,2 0 0 0 0,1-1-1 0 0,1 0 1 0 0,5 9-292 0 0,14 64 553 0 0,-25-90-513 0 0,2-4-68 0 0,0 0-1 0 0,-1 0 1 0 0,1 0-1 0 0,-2 1 1 0 0,0-1-1 0 0,0 1 1 0 0,0-1-1 0 0,-1 1 1 0 0,0 0-1 0 0,-1-1 1 0 0,0 1-1 0 0,0 0 1 0 0,-1 0-1 0 0,0-1 1 0 0,0 1-1 0 0,-1-1 0 0 0,0 1 1 0 0,-1-1-1 0 0,0 1 1 0 0,0-1-1 0 0,-1 0 1 0 0,0-1-1 0 0,0 1 1 0 0,-1-1-1 0 0,0 1 1 0 0,0-1-1 0 0,-1-1 1 0 0,0 1-1 0 0,0-1 1 0 0,0 0-1 0 0,-1 0 1 0 0,-4 2 28 0 0,5-7-300 0 0,0 0 1 0 0,0 0 0 0 0,0-1-1 0 0,-1 0 1 0 0,1 0 0 0 0,0 0-1 0 0,0-1 1 0 0,-1 1 0 0 0,1-2-1 0 0,0 1 1 0 0,0-1 0 0 0,0 0-1 0 0,0 0 1 0 0,0 0 0 0 0,1-1-1 0 0,-1 0 1 0 0,1 0 0 0 0,-1 0-1 0 0,1-1 1 0 0,0 0 0 0 0,1 0-1 0 0,-1 0 1 0 0,1-1 0 0 0,-1 1-1 0 0,1-1 1 0 0,-2-4 299 0 0,-12-16-1475 0 0</inkml:trace>
  <inkml:trace contextRef="#ctx0" brushRef="#br0" timeOffset="8690.444">7132 347 880 0 0,'4'6'4796'0'0,"46"-5"-4327"0"0,-39-2-12 0 0,220-7 385 0 0,136-2-1711 0 0,-367 10 872 0 0,1 0 0 0 0,-1 0 0 0 0,1 0 0 0 0,0 0 0 0 0,-1 0 0 0 0,1 0 0 0 0,-1 0 0 0 0,1-1 0 0 0,0 1 0 0 0,-1 0 0 0 0,1 0 1 0 0,-1 0-1 0 0,1-1 0 0 0,-1 1 0 0 0,1 0 0 0 0,-1-1 0 0 0,1 1 0 0 0,-1-1 0 0 0,1 1 0 0 0,-1 0 0 0 0,1-1 0 0 0,-1 1 0 0 0,0-1 0 0 0,1 1 1 0 0,-1-1-1 0 0,0 1 0 0 0,1-1 0 0 0,-1 0 0 0 0,0 1 0 0 0,0-1 0 0 0,0 1 0 0 0,1-1 0 0 0,-1 1 0 0 0,0-1 0 0 0,0 0 0 0 0,0 1 0 0 0,0-1 1 0 0,0 0-1 0 0,0 1 0 0 0,0-1 0 0 0,0 1 0 0 0,0-1 0 0 0,-1 0 0 0 0,1 1 0 0 0,0-1 0 0 0,0 1 0 0 0,0-1 0 0 0,-1 1 0 0 0,1-1 1 0 0,0 1-1 0 0,-1-1 0 0 0,1 1 0 0 0,0-1 0 0 0,-1 1 0 0 0,1-1 0 0 0,-1 1 0 0 0,1-1 0 0 0,-1 1 0 0 0,1 0 0 0 0,-1-1-3 0 0,-119 15 567 0 0,112-10-525 0 0,0-1-1 0 0,0 1 1 0 0,0 0 0 0 0,1 1-1 0 0,0 0 1 0 0,0 0 0 0 0,0 0-1 0 0,0 1 1 0 0,1 0 0 0 0,0 0-1 0 0,0 1 1 0 0,1 0 0 0 0,-1 0-1 0 0,1 0 1 0 0,1 0 0 0 0,0 1-1 0 0,0 0 1 0 0,0 0 0 0 0,1 0-1 0 0,0 2-41 0 0,3-9 17 0 0,0 0 1 0 0,0 0-1 0 0,0 0 0 0 0,0 0 0 0 0,0 0 0 0 0,0 0 0 0 0,0 0 0 0 0,0 0 0 0 0,1 0 0 0 0,-1-1 0 0 0,0 1 0 0 0,1 0 0 0 0,-1 0 0 0 0,1 0 0 0 0,-1 0 1 0 0,1-1-1 0 0,-1 1 0 0 0,1 0 0 0 0,-1-1 0 0 0,1 1 0 0 0,0 0 0 0 0,0-1 0 0 0,-1 1 0 0 0,1-1 0 0 0,0 1 0 0 0,0-1 0 0 0,-1 1 0 0 0,1-1 0 0 0,0 1 1 0 0,0-1-1 0 0,0 0 0 0 0,0 0 0 0 0,0 1 0 0 0,0-1 0 0 0,0 0 0 0 0,-1 0 0 0 0,1 0 0 0 0,0 0 0 0 0,0 0 0 0 0,0 0 0 0 0,0 0 0 0 0,0 0 0 0 0,0-1 0 0 0,0 1 1 0 0,0 0-1 0 0,0 0 0 0 0,-1-1 0 0 0,1 1 0 0 0,0-1 0 0 0,0 1 0 0 0,0-1 0 0 0,-1 1 0 0 0,1-1 0 0 0,0 1 0 0 0,0-1 0 0 0,-1 0 0 0 0,1 0-17 0 0,60-25 134 0 0,110-103-259 0 0,-167 129 127 0 0,0 0 1 0 0,0 0-1 0 0,0 0 1 0 0,0 1-1 0 0,0-1 1 0 0,0 1-1 0 0,-1 0 1 0 0,1 0-1 0 0,0 1 1 0 0,0-1-1 0 0,-1 1 1 0 0,1-1-1 0 0,-1 1 1 0 0,1 0-1 0 0,-1 1 1 0 0,0-1-1 0 0,0 1 1 0 0,0-1-1 0 0,0 1 1 0 0,0 0-1 0 0,-1 0 1 0 0,1 0-1 0 0,-1 0 1 0 0,0 1-1 0 0,0-1 1 0 0,0 1-1 0 0,0-1 1 0 0,0 1-1 0 0,-1-1 1 0 0,0 1-1 0 0,0 0 1 0 0,0 0-1 0 0,0 0 1 0 0,-1 0-1 0 0,1 0 1 0 0,-1 1-3 0 0,1-2 65 0 0,-1 0 1 0 0,0 0-1 0 0,0 0 1 0 0,0 0-1 0 0,0-1 0 0 0,0 1 1 0 0,-1 0-1 0 0,1 0 1 0 0,-1 0-1 0 0,0-1 0 0 0,0 1 1 0 0,0 0-1 0 0,0-1 1 0 0,0 1-1 0 0,0 0 1 0 0,-1-1-1 0 0,1 0 0 0 0,-1 1 1 0 0,0-1-1 0 0,0 0 1 0 0,1 0-1 0 0,-2 0 0 0 0,1 0 1 0 0,0 0-1 0 0,0 0 1 0 0,-1-1-1 0 0,1 1 1 0 0,0-1-1 0 0,-1 0 0 0 0,0 1 1 0 0,1-1-1 0 0,-1 0 1 0 0,0-1-1 0 0,1 1 1 0 0,-1 0-1 0 0,0-1 0 0 0,0 1 1 0 0,0-1-1 0 0,0 0 1 0 0,1 0-1 0 0,-1 0 0 0 0,-2-1-65 0 0,4 1 193 0 0,1 0-31 0 0,0-20-117 0 0,12 5-398 0 0,0 1-1 0 0,1 0 0 0 0,0 1 0 0 0,1 0 0 0 0,1 1 0 0 0,0 1 0 0 0,0 0 0 0 0,1 1 0 0 0,0 1 0 0 0,1 1 0 0 0,0 0 1 0 0,1 1-1 0 0,2 0 354 0 0,42-23-3404 0 0,-39 18 1903 0 0,-3 4 100 0 0</inkml:trace>
  <inkml:trace contextRef="#ctx0" brushRef="#br0" timeOffset="9397.241">8229 205 1120 0 0,'2'117'3972'0'0,"-3"-100"-3706"0"0,0 1 0 0 0,-1-1 0 0 0,-1 0 0 0 0,0 0-1 0 0,-1 0 1 0 0,-1 0 0 0 0,-1 0 0 0 0,0-1 0 0 0,-5 7-266 0 0,-17 32 1494 0 0,28-55-1327 0 0,41-48 171 0 0,81-130-608 0 0,-119 179 233 0 0,0 0 0 0 0,0 0 0 0 0,0 1 0 0 0,-1-1 0 0 0,1 1-1 0 0,-1 0 1 0 0,1-1 0 0 0,-1 1 0 0 0,1 1 0 0 0,-1-1 0 0 0,0 0 0 0 0,0 0 0 0 0,0 1 0 0 0,-1-1-1 0 0,1 1 1 0 0,0 0 0 0 0,-1-1 0 0 0,0 1 0 0 0,1 0 0 0 0,-1 0 0 0 0,0 0 0 0 0,-1 0 0 0 0,1 0-1 0 0,0 2 38 0 0,1 1 6 0 0,-1-1-1 0 0,0 1 0 0 0,0-1 0 0 0,0 1 0 0 0,-1 0 0 0 0,0-1 1 0 0,0 1-1 0 0,0 0 0 0 0,-1-1 0 0 0,1 1 0 0 0,-1 0 1 0 0,-1-1-1 0 0,1 1 0 0 0,-1-1 0 0 0,0 0 0 0 0,0 1 0 0 0,-3 2-5 0 0,-20 11 611 0 0,21-34-378 0 0,24-40-279 0 0,-9 39-21 0 0,-1 2-1 0 0,2-1 1 0 0,0 1 0 0 0,1 1-1 0 0,0 0 1 0 0,1 1 0 0 0,1 1 0 0 0,0 0-1 0 0,0 1 1 0 0,9-4 67 0 0,-23 13-12 0 0,0 0 1 0 0,0 1-1 0 0,0-1 1 0 0,0 1-1 0 0,0-1 0 0 0,0 1 1 0 0,0-1-1 0 0,1 1 0 0 0,-1 0 1 0 0,0-1-1 0 0,0 1 0 0 0,0 0 1 0 0,0 0-1 0 0,1 0 1 0 0,-1 0-1 0 0,0 0 0 0 0,0 0 1 0 0,0 0-1 0 0,0 1 0 0 0,1-1 1 0 0,-1 0-1 0 0,0 1 0 0 0,0-1 1 0 0,0 1-1 0 0,0-1 1 0 0,0 1-1 0 0,0-1 0 0 0,0 1 1 0 0,0 0-1 0 0,0-1 0 0 0,0 1 1 0 0,0 0-1 0 0,0 0 0 0 0,-1 0 1 0 0,1 0-1 0 0,0 0 1 0 0,0 0-1 0 0,-1 0 0 0 0,1 0 1 0 0,-1 0-1 0 0,1 0 0 0 0,-1 0 1 0 0,1 0-1 0 0,-1 0 0 0 0,0 0 1 0 0,0 0-1 0 0,1 1 1 0 0,-1-1-1 0 0,0 0 0 0 0,0 0 1 0 0,0 0-1 0 0,0 1 12 0 0,1 80 91 0 0,-2-59-155 0 0,38 66-433 0 0,19-59-2987 0 0,-48-30 2587 0 0</inkml:trace>
  <inkml:trace contextRef="#ctx0" brushRef="#br0" timeOffset="9806.14">8885 417 1372 0 0,'0'-2'96'0'0,"0"0"1"0"0,0-1-1 0 0,0 1 0 0 0,0 0 1 0 0,0 0-1 0 0,0 0 0 0 0,-1 0 1 0 0,1 0-1 0 0,-1 0 0 0 0,1 0 0 0 0,-1 0 1 0 0,0 0-1 0 0,0 0 0 0 0,0 0 1 0 0,0 1-1 0 0,0-1 0 0 0,0 0 1 0 0,-1 0-1 0 0,1 1 0 0 0,0-1 0 0 0,-1 1 1 0 0,0-1-1 0 0,1 1 0 0 0,-1 0 1 0 0,0 0-1 0 0,1-1 0 0 0,-1 1 1 0 0,0 0-1 0 0,0 1 0 0 0,0-1 1 0 0,0 0-1 0 0,0 1 0 0 0,0-1 0 0 0,0 1 1 0 0,0-1-1 0 0,0 1 0 0 0,0 0 1 0 0,0 0-1 0 0,0 0 0 0 0,-1 0 1 0 0,1 0-1 0 0,0 0 0 0 0,-1 1-96 0 0,-8 1 137 0 0,1 0 1 0 0,0 1-1 0 0,0 0 0 0 0,0 0 1 0 0,1 1-1 0 0,-1 0 0 0 0,1 1 1 0 0,0 0-1 0 0,0 1 0 0 0,1-1 1 0 0,0 2-1 0 0,0-1 0 0 0,0 1 1 0 0,1 0-1 0 0,-1 1 0 0 0,2 0 0 0 0,-1 0 1 0 0,1 0-1 0 0,-4 8-137 0 0,10-14 15 0 0,-1 0 0 0 0,1 0 0 0 0,0-1 0 0 0,0 1 0 0 0,0 0 0 0 0,0 0 1 0 0,0 0-1 0 0,0-1 0 0 0,0 1 0 0 0,0 0 0 0 0,1 0 0 0 0,-1-1 0 0 0,0 1 0 0 0,1 0 0 0 0,0-1 0 0 0,-1 1 0 0 0,1 0 0 0 0,0-1 0 0 0,0 1 0 0 0,0-1 0 0 0,0 1 1 0 0,0-1-1 0 0,0 0 0 0 0,1 1 0 0 0,-1-1 0 0 0,0 0 0 0 0,1 0 0 0 0,-1 0 0 0 0,1 0 0 0 0,-1 0 0 0 0,1 0 0 0 0,-1 0 0 0 0,1-1 0 0 0,0 1 0 0 0,-1 0 0 0 0,1-1 1 0 0,0 1-1 0 0,0-1 0 0 0,-1 0 0 0 0,3 1-15 0 0,78 13-700 0 0,-14-33 701 0 0,-69 19-1 0 0,1 1 0 0 0,-1-1 1 0 0,0 1-1 0 0,1 0 0 0 0,-1-1 0 0 0,0 1 0 0 0,1 0 1 0 0,-1 0-1 0 0,1-1 0 0 0,-1 1 0 0 0,1 0 0 0 0,0 0 1 0 0,-1 0-1 0 0,1 0 0 0 0,0-1 0 0 0,-1 1 1 0 0,1 0-1 0 0,0 0 0 0 0,0 0 0 0 0,0 0 0 0 0,0 0 1 0 0,0 0-1 0 0,0 0 0 0 0,0 0 0 0 0,0 0 0 0 0,0 0 1 0 0,0 0-1 0 0,1-1 0 0 0,-1 1 0 0 0,0 0 0 0 0,1 0 1 0 0,-1 0-1 0 0,0 0 0 0 0,1 0 0 0 0,-1-1 0 0 0,1 1 1 0 0,-1 0-1 0 0,1 0 0 0 0,0-1 0 0 0,-1 1 0 0 0,1 0 1 0 0,0-1-1 0 0,-1 1 0 0 0,1-1 0 0 0,0 1 0 0 0,0-1 1 0 0,0 1-1 0 0,-1-1 0 0 0,1 0 0 0 0,0 1 0 0 0,0-1 1 0 0,0 0-1 0 0,0 0 0 0 0,0 1 0 0 0,0-1 0 0 0,58 14-748 0 0,-43-14 517 0 0,-1 0 0 0 0,1 0 0 0 0,0-2 0 0 0,0 0-1 0 0,-1-1 1 0 0,1 0 0 0 0,-1-1 0 0 0,0-1 0 0 0,0 0-1 0 0,0-1 1 0 0,-1-1 0 0 0,0 0 0 0 0,3-3 231 0 0,8-10-416 0 0</inkml:trace>
  <inkml:trace contextRef="#ctx0" brushRef="#br0" timeOffset="10057.574">9249 352 2864 0 0,'22'-235'3565'0'0,"-69"125"-138"0"0,45 110-3381 0 0,0-1 1 0 0,0 1 0 0 0,0 0 0 0 0,0 0-1 0 0,0 0 1 0 0,0 0 0 0 0,1 0 0 0 0,-1 0 0 0 0,0 0-1 0 0,0 1 1 0 0,0-1 0 0 0,0 1 0 0 0,0-1-1 0 0,0 1 1 0 0,0 0 0 0 0,1 0 0 0 0,-1 0-1 0 0,0 0 1 0 0,1 0 0 0 0,-1 0 0 0 0,1 0 0 0 0,-1 0-1 0 0,1 1 1 0 0,-1-1 0 0 0,1 1 0 0 0,0-1-1 0 0,0 1 1 0 0,0-1 0 0 0,-1 1 0 0 0,2 0 0 0 0,-1 0-1 0 0,0-1 1 0 0,0 3-47 0 0,-8 13 32 0 0,1-1 0 0 0,1 2 0 0 0,1-1 0 0 0,0 1 0 0 0,2 0 0 0 0,0 0 0 0 0,1 1 0 0 0,0-1 0 0 0,2 1 0 0 0,0-1-1 0 0,1 1 1 0 0,1 0 0 0 0,1-1 0 0 0,0 0 0 0 0,2 1 0 0 0,0-1 0 0 0,1 0 0 0 0,5 12-32 0 0,17 156-6754 0 0,-41-153 3878 0 0,6-24 1516 0 0</inkml:trace>
  <inkml:trace contextRef="#ctx0" brushRef="#br0" timeOffset="10434.818">8940 382 1416 0 0,'24'-22'4411'0'0,"29"9"-3809"0"0,2 1 0 0 0,-1 4 0 0 0,1 1 0 0 0,1 3 0 0 0,47 3-602 0 0,-101 3 30 0 0,0-1 0 0 0,0 1 1 0 0,0 0-1 0 0,0 0 0 0 0,-1 0 0 0 0,1 0 1 0 0,-1 0-1 0 0,1 0 0 0 0,-1 0 0 0 0,0 0 1 0 0,1 1-1 0 0,-1-1 0 0 0,0 0 0 0 0,-1 1 1 0 0,1-1-1 0 0,0 1 0 0 0,-1-1 0 0 0,1 1 1 0 0,-1-1-1 0 0,0 1 0 0 0,0 0 1 0 0,0-1-1 0 0,0 1 0 0 0,0-1 0 0 0,-1 1 1 0 0,1-1-1 0 0,-1 1 0 0 0,0 2-30 0 0,0 4 56 0 0,24 144-430 0 0,-15-123-650 0 0,-7-14-3856 0 0,-1-16 3582 0 0</inkml:trace>
  <inkml:trace contextRef="#ctx0" brushRef="#br0" timeOffset="10701.8">9349 190 2768 0 0,'2'-2'1036'0'0,"-1"-1"-128"0"0,1 0-139 0 0,-2-1-129 0 0,2 3-128 0 0,2-3-84 0 0,-4 3-168 0 0,1-1-120 0 0,1 0-100 0 0,-2 1-168 0 0,4 4 8 0 0,1-1-588 0 0,-3-1 52 0 0,1 1-861 0 0,4 1 85 0 0,-1-1 8 0 0</inkml:trace>
  <inkml:trace contextRef="#ctx0" brushRef="#br0" timeOffset="11330.708">9708 285 1400 0 0,'-30'-2'3100'0'0,"-50"28"-1535"0"0,70-23-1429 0 0,0 0 1 0 0,1 1-1 0 0,0 0 1 0 0,0 0-1 0 0,0 1 1 0 0,0 1 0 0 0,1-1-1 0 0,0 2 1 0 0,0-1-1 0 0,0 1 1 0 0,1 0 0 0 0,0 0-1 0 0,0 1 1 0 0,1 0-1 0 0,0 0 1 0 0,0 1-1 0 0,1-1 1 0 0,0 1 0 0 0,1 1-1 0 0,0-1 1 0 0,0 0-1 0 0,1 1 1 0 0,0 0 0 0 0,1 0-1 0 0,0 0 1 0 0,1 0-1 0 0,0 0 1 0 0,0 2-137 0 0,3-9 21 0 0,0 0 1 0 0,0 0 0 0 0,1 0-1 0 0,-1 0 1 0 0,1 0-1 0 0,-1-1 1 0 0,1 1-1 0 0,0-1 1 0 0,0 0 0 0 0,0 1-1 0 0,0-1 1 0 0,0-1-1 0 0,1 1 1 0 0,-1 0-1 0 0,1-1 1 0 0,-1 0 0 0 0,1 0-1 0 0,-1 0 1 0 0,1 0-1 0 0,0 0 1 0 0,0-1-1 0 0,-1 1 1 0 0,1-1-1 0 0,0 0 1 0 0,0-1 0 0 0,-1 1-1 0 0,1 0 1 0 0,0-1-1 0 0,1 0-21 0 0,4-1-30 0 0,0-1 0 0 0,0 1 1 0 0,0-1-1 0 0,-1-1 0 0 0,1 0 0 0 0,-1 0 0 0 0,0 0 0 0 0,0-1 0 0 0,-1 0 0 0 0,1-1 0 0 0,-1 0 0 0 0,0 0 0 0 0,-1 0 0 0 0,1-1 1 0 0,-1-1 29 0 0,64-128-389 0 0,-70 137 387 0 0,0 0-1 0 0,0 0 1 0 0,0 0 0 0 0,-1 0 0 0 0,1 0 0 0 0,0 0-1 0 0,0 0 1 0 0,0 0 0 0 0,1 0 0 0 0,-1 0 0 0 0,0 0 0 0 0,0 0-1 0 0,0 0 1 0 0,1 0 0 0 0,-1 0 0 0 0,1 0 0 0 0,-1 0-1 0 0,0 0 1 0 0,1-1 0 0 0,0 1 0 0 0,-1 0 0 0 0,1 0-1 0 0,-1 0 1 0 0,1-1 0 0 0,0 1 0 0 0,0 0 0 0 0,-1-1-1 0 0,1 1 1 0 0,0-1 0 0 0,0 1 0 0 0,0-1 0 0 0,0 1-1 0 0,0-1 1 0 0,0 1 0 0 0,0-1 0 0 0,-1 0 0 0 0,1 1-1 0 0,0-1 1 0 0,0 0 0 0 0,0 0 0 0 0,0 0 0 0 0,0 0-1 0 0,0 0 1 0 0,0 0 0 0 0,0 0 0 0 0,0 0 0 0 0,0 0-1 0 0,0-1 1 0 0,0 1 0 0 0,0 0 0 0 0,0-1 0 0 0,0 1-1 0 0,0-1 1 0 0,0 1 0 0 0,0-1 0 0 0,0 1 0 0 0,-1-1-1 0 0,1 1 1 0 0,0-1 0 0 0,0 0 0 0 0,-1 1 0 0 0,1-1-1 0 0,0 0 1 0 0,-1 0 0 0 0,1 0 0 0 0,-1 1 0 0 0,1-1-1 0 0,0-1 3 0 0,18 88-57 0 0,-34-20 291 0 0,1-47 246 0 0,22-30 73 0 0,117-101-132 0 0,-76 76-209 0 0,-13 23-58 0 0,-35 13-134 0 0,-1 0 4 0 0,2 3 22 0 0,3 5-133 0 0,0 0 0 0 0,-1 1 1 0 0,0 0-1 0 0,0 0 0 0 0,-1 0 1 0 0,-1 0-1 0 0,1 1 0 0 0,-1-1 1 0 0,-1 1-1 0 0,0 0 0 0 0,0-1 1 0 0,-1 1-1 0 0,0 0 0 0 0,-2 6 87 0 0,-41 83-6878 0 0,37-90 5488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7:44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384 200 1404 0 0,'-5'5'2828'0'0,"-18"17"884"0"0,-45 57-3376 0 0,-38 130 666 0 0,79-130-1415 0 0,20-55-1361 0 0,-18 3-2489 0 0,18-25 2823 0 0</inkml:trace>
  <inkml:trace contextRef="#ctx0" brushRef="#br0" timeOffset="313.984">0 234 1228 0 0,'6'-15'5333'0'0,"9"23"-3425"0"0,18 31-2008 0 0,-27-31 612 0 0,331 284 131 0 0,-336-290-850 0 0,22 26-1387 0 0,-15-11-3060 0 0,-8-16 3089 0 0</inkml:trace>
  <inkml:trace contextRef="#ctx0" brushRef="#br0" timeOffset="768.845">509 24 1480 0 0,'0'-2'94'0'0,"0"1"0"0"0,1 0 0 0 0,0-1 0 0 0,-1 1 0 0 0,1 0 0 0 0,0 0 0 0 0,-1 0 0 0 0,1-1 0 0 0,0 1 0 0 0,0 0 0 0 0,0 0 0 0 0,0 0-1 0 0,0 0 1 0 0,0 1 0 0 0,0-1 0 0 0,0 0 0 0 0,1 0 0 0 0,-1 1 0 0 0,0-1 0 0 0,0 0 0 0 0,1 1 0 0 0,-1 0 0 0 0,0-1 0 0 0,1 1 0 0 0,-1 0 0 0 0,0-1 0 0 0,1 1 0 0 0,-1 0 0 0 0,1 0 0 0 0,-1 0 0 0 0,0 0 0 0 0,1 0-1 0 0,-1 1 1 0 0,0-1 0 0 0,1 0 0 0 0,-1 1 0 0 0,0-1 0 0 0,1 1 0 0 0,-1-1 0 0 0,0 1 0 0 0,0-1 0 0 0,1 1 0 0 0,-1 0 0 0 0,0 0 0 0 0,0 0 0 0 0,0 0 0 0 0,0 0 0 0 0,0 0 0 0 0,0 0-94 0 0,50 53 475 0 0,-45-41-311 0 0,0 1 1 0 0,-1 0 0 0 0,0 0 0 0 0,-1 0-1 0 0,-1 0 1 0 0,0 1 0 0 0,-1-1 0 0 0,0 1-1 0 0,-2-1 1 0 0,1 1 0 0 0,-2 0 0 0 0,0-1-1 0 0,-1 1 1 0 0,0 0 0 0 0,-1-1 0 0 0,-1 0 0 0 0,-1 3-165 0 0,-15 61 2106 0 0,63-64-1986 0 0,-23-13-549 0 0,1-1 1 0 0,-1-1 0 0 0,0-1 0 0 0,0-1-1 0 0,0 0 1 0 0,-1-2 0 0 0,1 0-1 0 0,-1-1 1 0 0,4-2 428 0 0,22-6-2339 0 0,-16 4 771 0 0,-7 2 84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7:43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40 836 0 0,'0'0'933'0'0,"0"0"-76"0"0,0 0-101 0 0,0 0-83 0 0,0 0-60 0 0,-18-3 1928 0 0,20 0-2503 0 0,0 0 1 0 0,-1 1-1 0 0,2-1 0 0 0,-1 1 0 0 0,0 0 0 0 0,0-1 0 0 0,1 1 0 0 0,-1 0 1 0 0,1 1-1 0 0,-1-1 0 0 0,1 0 0 0 0,0 1 0 0 0,0-1 0 0 0,0 1 0 0 0,0 0 1 0 0,0 0-1 0 0,0 0 0 0 0,0 0 0 0 0,0 1 0 0 0,0-1 0 0 0,0 1 0 0 0,1 0 1 0 0,-1 0-1 0 0,0 0 0 0 0,0 0 0 0 0,0 0 0 0 0,0 1 0 0 0,1 0 0 0 0,-1-1 1 0 0,0 1-1 0 0,0 0 0 0 0,0 1 0 0 0,0-1 0 0 0,-1 0 0 0 0,1 1 0 0 0,0 0 1 0 0,-1-1-1 0 0,1 1 0 0 0,0 0 0 0 0,-1 0 0 0 0,0 1-38 0 0,13 2 129 0 0,22 8 11 0 0,0 3-1 0 0,-1 1 1 0 0,-1 1-1 0 0,0 2 1 0 0,28 23-140 0 0,-41-22 378 0 0,-20-16-4723 0 0,0-12 1645 0 0,1 3 1183 0 0</inkml:trace>
  <inkml:trace contextRef="#ctx0" brushRef="#br0" timeOffset="268.114">596 3 1468 0 0,'-27'6'3464'0'0,"-119"181"-909"0"0,129-160-2281 0 0,0 1 1 0 0,2 0-1 0 0,1 1 1 0 0,2 0 0 0 0,0 1-1 0 0,2 0 1 0 0,0 7-275 0 0,10-32-239 0 0,-1 0 0 0 0,0-1 0 0 0,0 0 1 0 0,0 1-1 0 0,0-1 0 0 0,-1 0 0 0 0,0 1 0 0 0,0-1 0 0 0,0 0 1 0 0,0 0-1 0 0,-1 0 0 0 0,1-1 0 0 0,-1 1 0 0 0,0 0 0 0 0,0-1 1 0 0,0 0-1 0 0,-1 0 0 0 0,1 0 0 0 0,-1 0 0 0 0,1-1 0 0 0,-1 1 1 0 0,0-1-1 0 0,0 0 0 0 0,-1 0 239 0 0,-4 5-1545 0 0</inkml:trace>
  <inkml:trace contextRef="#ctx0" brushRef="#br0" timeOffset="566.834">686 215 1300 0 0,'11'6'4912'0'0,"45"-11"-3597"0"0,150-16-430 0 0,-157 36-1922 0 0,-42 5-3697 0 0,-14-14 3333 0 0</inkml:trace>
  <inkml:trace contextRef="#ctx0" brushRef="#br0" timeOffset="817.836">667 461 1088 0 0,'76'-9'5821'0'0,"3"-2"-4471"0"0,54 0-2077 0 0,-43-3-3393 0 0,-78 12 3181 0 0,7-1-666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7:4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1088 0 0,'13'1'1027'0'0,"7"-5"5275"0"0,-28-4-6205 0 0,-5-6-1169 0 0,13 7-3789 0 0,4 2 3368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7:52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1592 0 0,'17'7'5480'0'0,"7"-13"1924"0"0,-46-22-2577 0 0,15 2-17958 0 0,4 10 10558 0 0,1-2 1054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7:52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2092 0 0,'1'6'4467'0'0,"8"14"-3402"0"0,185 154 1480 0 0,-51-72-4026 0 0,-97-70-216 0 0,-26-17-2416 0 0,-17-14 2623 0 0</inkml:trace>
  <inkml:trace contextRef="#ctx0" brushRef="#br0" timeOffset="266.918">707 39 1580 0 0,'-23'9'3350'0'0,"-32"34"-2347"0"0,2 2 0 0 0,2 3-1 0 0,1 2 1 0 0,4 2 0 0 0,1 1 0 0 0,3 3-1 0 0,2 2 1 0 0,0 5-1003 0 0,-67 128 1187 0 0,57-56-5858 0 0,58-131-1666 0 0,-1-6 4810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7:51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208 436 1288 0 0,'-54'-6'5506'0'0,"-32"44"-3694"0"0,81-36-1716 0 0,1 0 0 0 0,-1 1-1 0 0,1 0 1 0 0,0-1 0 0 0,0 2-1 0 0,0-1 1 0 0,0 0 0 0 0,1 1-1 0 0,-1 0 1 0 0,1 0 0 0 0,0 0-1 0 0,0 0 1 0 0,0 0 0 0 0,1 1-1 0 0,-1-1 1 0 0,1 1 0 0 0,0 0 0 0 0,1-1-1 0 0,-1 1 1 0 0,1 0 0 0 0,-1 4-96 0 0,6-4-5 0 0,0-1 0 0 0,0 1 1 0 0,0-1-1 0 0,1 0 1 0 0,0 0-1 0 0,0 0 1 0 0,0-1-1 0 0,0 1 0 0 0,0-1 1 0 0,1-1-1 0 0,-1 1 1 0 0,1-1-1 0 0,0 0 0 0 0,0 0 1 0 0,0-1-1 0 0,0 1 1 0 0,0-1-1 0 0,0-1 1 0 0,0 1-1 0 0,0-1 0 0 0,0 0 1 0 0,0 0-1 0 0,0-1 1 0 0,6-1 4 0 0,5 2-157 0 0,0-1 1 0 0,-1-1-1 0 0,1 0 1 0 0,-1-1 0 0 0,0-1-1 0 0,0 0 1 0 0,0-1 0 0 0,0-1-1 0 0,10-6 157 0 0,-24 12-19 0 0,6-3-72 0 0,-1 0 0 0 0,0 0 0 0 0,1 0 0 0 0,-1-1 0 0 0,-1 0 0 0 0,1 0 0 0 0,0-1 0 0 0,-1 0 0 0 0,0 0 0 0 0,0-1 0 0 0,-1 1 0 0 0,1-1 0 0 0,-1 0 0 0 0,0-1 91 0 0,-6 4 0 0 0,1 1 0 0 0,-1-1 1 0 0,0 0-1 0 0,0 1 1 0 0,0-1-1 0 0,0 1 0 0 0,0-1 1 0 0,0 1-1 0 0,-1 0 0 0 0,1-1 1 0 0,-1 1-1 0 0,0 0 1 0 0,1 0-1 0 0,-1 0 0 0 0,0 0 1 0 0,0 0-1 0 0,0 1 0 0 0,-1-1 1 0 0,1 1-1 0 0,0-1 0 0 0,-1 1 1 0 0,1 0-1 0 0,-1 0 1 0 0,1 0-1 0 0,-1 0 0 0 0,1 0 1 0 0,-2 0-1 0 0,-111-13 887 0 0,113 14-904 0 0,10-2-361 0 0,25-8-155 0 0,-1-2-1 0 0,0-1 1 0 0,0-2 0 0 0,-1-1 0 0 0,-1-1 0 0 0,-1-1 0 0 0,-1-2 0 0 0,5-5 533 0 0,-4 1-974 0 0</inkml:trace>
  <inkml:trace contextRef="#ctx0" brushRef="#br0" timeOffset="250.347">654 137 1348 0 0,'2'-3'172'0'0,"0"-1"0"0"0,0 0 0 0 0,-1 0-1 0 0,0 1 1 0 0,1-1 0 0 0,-2 0 0 0 0,1 0 0 0 0,0 0 0 0 0,-1 0-1 0 0,0 0 1 0 0,1-1 0 0 0,-2 1 0 0 0,1 0 0 0 0,0 0 0 0 0,-1 0-1 0 0,0 0 1 0 0,0 0 0 0 0,0 0 0 0 0,0 1 0 0 0,-1-1 0 0 0,0 0-1 0 0,1 0 1 0 0,-1 1 0 0 0,-1-1 0 0 0,1 1 0 0 0,0 0 0 0 0,-1 0-1 0 0,0 0 1 0 0,1 0 0 0 0,-1 0 0 0 0,0 0 0 0 0,-1 1 0 0 0,1-1-1 0 0,0 1 1 0 0,-1 0 0 0 0,1 0 0 0 0,-1 0 0 0 0,0 1 0 0 0,0-1-1 0 0,-3 0-171 0 0,6 2 456 0 0,-16 3 349 0 0,7 5-658 0 0,1 1 0 0 0,0 0-1 0 0,0 0 1 0 0,1 1 0 0 0,0 0-1 0 0,1 0 1 0 0,0 1 0 0 0,1 0-1 0 0,0 1 1 0 0,1-1 0 0 0,0 1-1 0 0,1 0 1 0 0,0 0 0 0 0,0 1-1 0 0,2-1 1 0 0,0 1 0 0 0,0-1-1 0 0,1 1 1 0 0,0 0 0 0 0,1 0-1 0 0,1-1 1 0 0,0 1 0 0 0,1 0-1 0 0,0-1 1 0 0,4 11-147 0 0,-4 42 386 0 0,26 158 352 0 0,8 110-2440 0 0,-37-332 1578 0 0,1 0-1 0 0,0-1 1 0 0,-1 1 0 0 0,1 0-1 0 0,-1 0 1 0 0,1 0 0 0 0,-1 0-1 0 0,1 0 1 0 0,-1-1 0 0 0,0 1-1 0 0,1 0 1 0 0,-1-1 0 0 0,0 1-1 0 0,0 0 1 0 0,1-1 0 0 0,-1 1-1 0 0,0-1 1 0 0,0 1 0 0 0,0-1-1 0 0,0 1 1 0 0,0-1 0 0 0,0 0-1 0 0,0 0 1 0 0,0 1 0 0 0,0-1-1 0 0,0 0 1 0 0,0 0-1 0 0,0 0 1 0 0,0 0 0 0 0,0 0-1 0 0,0 0 1 0 0,0 0 0 0 0,1 0-1 0 0,-1 0 1 0 0,0-1 0 0 0,0 1-1 0 0,0 0 1 0 0,0-1 0 0 0,0 1-1 0 0,0-1 1 0 0,0 1 0 0 0,0-1-1 0 0,0 1 1 0 0,1-1 0 0 0,-1 1-1 0 0,0-1 1 0 0,0 0 0 0 0,1 0-1 0 0,-1 1 1 0 0,1-1 0 0 0,-1 0-1 0 0,0 0 1 0 0,1 0 0 0 0,-1 1-1 0 0,1-1 1 0 0,0 0-1 0 0,-1 0 1 0 0,1 0 0 0 0,0 0-1 0 0,0 0 1 0 0,-1 0 0 0 0,1 0-1 0 0,0 0 1 0 0,0 0 0 0 0,0 0-1 0 0,0-1 125 0 0,-10-25-1465 0 0,2-4 18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2:43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1 474 1048 0 0,'0'0'596'0'0,"0"0"-14"0"0,0 0-64 0 0,0 0-45 0 0,0 0-30 0 0,0 0-105 0 0,0 0-66 0 0,0 0-62 0 0,0 0 52 0 0,0 0-25 0 0,0 0-17 0 0,0 0-17 0 0,0 0-41 0 0,6-3-4 0 0,-4 2-142 0 0,0 1-1 0 0,0-1 1 0 0,1 0 0 0 0,-1 1 0 0 0,0-1-1 0 0,0 1 1 0 0,0 0 0 0 0,0 0 0 0 0,1-1 0 0 0,-1 2-1 0 0,0-1 1 0 0,0 0 0 0 0,0 0 0 0 0,0 1-1 0 0,0-1 1 0 0,1 1 0 0 0,-1-1 0 0 0,0 1-1 0 0,0 0 1 0 0,0 0 0 0 0,0 0 0 0 0,-1 0 0 0 0,1 0-1 0 0,0 1 1 0 0,0-1 0 0 0,-1 0 0 0 0,1 1-1 0 0,0 0 1 0 0,-1-1 0 0 0,0 1 0 0 0,1 0-1 0 0,-1-1 1 0 0,0 1 0 0 0,0 0 0 0 0,0 0 0 0 0,0 0-1 0 0,0 0 1 0 0,-1 0 0 0 0,1 0 0 0 0,0 2-16 0 0,249 323 2266 0 0,-249-325-2235 0 0,0-1 0 0 0,1 0 0 0 0,-1 0 0 0 0,1 0 0 0 0,-1 0 1 0 0,1 0-1 0 0,-1 0 0 0 0,1 0 0 0 0,0-1 0 0 0,-1 1 0 0 0,1-1 0 0 0,0 1 1 0 0,-1-1-1 0 0,1 1 0 0 0,0-1 0 0 0,0 0 0 0 0,0 0 0 0 0,-1 0 0 0 0,1 0 1 0 0,0 0-1 0 0,0 0 0 0 0,0-1 0 0 0,-1 1 0 0 0,1-1 0 0 0,0 1 0 0 0,-1-1 1 0 0,1 1-1 0 0,0-1 0 0 0,-1 0 0 0 0,1 0 0 0 0,-1 0 0 0 0,1 0 0 0 0,-1 0 0 0 0,1 0 1 0 0,-1 0-1 0 0,0-1 0 0 0,1 1 0 0 0,-1 0 0 0 0,0-1 0 0 0,0 1 0 0 0,0-1 1 0 0,0 1-1 0 0,-1-1 0 0 0,1 1 0 0 0,0-1 0 0 0,0 0 0 0 0,-1 0-31 0 0,141-241 586 0 0,-21 38-285 0 0,-119 200-405 0 0,11-24-313 0 0,-8 35-6761 0 0,-4-4 6044 0 0</inkml:trace>
  <inkml:trace contextRef="#ctx0" brushRef="#br0" timeOffset="956.704">764 358 1280 0 0,'21'-2'6011'0'0,"-35"10"-5990"0"0,2 0 1 0 0,-1 0 0 0 0,1 1-1 0 0,0 1 1 0 0,1 0 0 0 0,0 0 0 0 0,1 1-1 0 0,0 0 1 0 0,0 1 0 0 0,2 0-1 0 0,-4 6-21 0 0,5-7 29 0 0,0 0 1 0 0,1 1-1 0 0,0 0 0 0 0,0 0 0 0 0,1 0 0 0 0,1 1 0 0 0,0 0 0 0 0,1 0 1 0 0,0 0-1 0 0,1 0 0 0 0,1 0 0 0 0,0 1 0 0 0,1 8-29 0 0,1-17 26 0 0,0 0 1 0 0,1 0-1 0 0,0 0 0 0 0,0 0 0 0 0,0 0 1 0 0,1 0-1 0 0,0-1 0 0 0,-1 1 1 0 0,2-1-1 0 0,-1 0 0 0 0,0 0 0 0 0,1 0 1 0 0,0 0-1 0 0,0-1 0 0 0,0 1 1 0 0,0-1-1 0 0,1 0 0 0 0,-1 0 0 0 0,1-1 1 0 0,0 1-1 0 0,-1-1 0 0 0,1 0 1 0 0,0 0-1 0 0,1-1 0 0 0,-1 1 0 0 0,0-1 1 0 0,0 0-1 0 0,0-1 0 0 0,1 1 1 0 0,-1-1-1 0 0,0 0 0 0 0,1-1 0 0 0,-1 1 1 0 0,0-1-1 0 0,1 0 0 0 0,-1 0 0 0 0,0-1 1 0 0,0 1-1 0 0,0-1 0 0 0,0 0 1 0 0,0-1-1 0 0,-1 1 0 0 0,5-4-26 0 0,2 1-12 0 0,-1-1 0 0 0,0 0-1 0 0,-1-1 1 0 0,1 0 0 0 0,-1-1 0 0 0,0 0-1 0 0,-1 0 1 0 0,0-1 0 0 0,-1 0 0 0 0,1-1-1 0 0,-2 1 1 0 0,1-1 0 0 0,-1-1 0 0 0,-1 1 0 0 0,0-1-1 0 0,-1 0 1 0 0,0 0 0 0 0,0 0 0 0 0,-1-1-1 0 0,-1 1 1 0 0,0-1 0 0 0,1-8 12 0 0,2-30 208 0 0,-5 49-190 0 0,0 1 33 0 0,0 0-32 0 0,0 0-11 0 0,0 0 2 0 0,0-28 386 0 0,0 27-434 0 0,0 0 0 0 0,0 0 0 0 0,0-1 0 0 0,0 1 1 0 0,0 0-1 0 0,-1 0 0 0 0,1 0 0 0 0,0 0 0 0 0,0-1 0 0 0,-1 1 0 0 0,1 0 1 0 0,-1 0-1 0 0,1 0 0 0 0,-1 0 0 0 0,0 0 0 0 0,1 0 0 0 0,-1 0 1 0 0,0 0-1 0 0,0 0 0 0 0,1 0 0 0 0,-1 0 0 0 0,0 1 0 0 0,0-1 0 0 0,0 0 1 0 0,0 1-1 0 0,0-1 0 0 0,0 0 0 0 0,0 1 0 0 0,-1-1 0 0 0,1 1 0 0 0,0 0 1 0 0,0-1-1 0 0,0 1 0 0 0,0 0 0 0 0,-1 0 0 0 0,1 0 0 0 0,0 0 0 0 0,0 0 1 0 0,0 0-1 0 0,-1 0 0 0 0,1 0 0 0 0,0 0 0 0 0,0 0 0 0 0,0 1 0 0 0,0-1 1 0 0,-1 0-1 0 0,1 1 0 0 0,0-1 0 0 0,0 1 0 0 0,0-1 0 0 0,0 1 0 0 0,0 0 1 0 0,0 0-1 0 0,0-1 0 0 0,0 1 0 0 0,0 0 0 0 0,1 0 0 0 0,-1 0 38 0 0,-32 7-511 0 0,33-8 640 0 0,37-24 591 0 0,-34 26-697 0 0,0 0 0 0 0,-1-1 0 0 0,1 1 0 0 0,-1 0 0 0 0,1 0 0 0 0,-1 0 0 0 0,0 1 0 0 0,0-1-1 0 0,0 0 1 0 0,0 1 0 0 0,0 0 0 0 0,0-1 0 0 0,-1 1 0 0 0,1 0 0 0 0,-1 0 0 0 0,0 0 0 0 0,0 0 0 0 0,0 0-1 0 0,0 0 1 0 0,0 0 0 0 0,-1 0 0 0 0,1 0 0 0 0,-1 0 0 0 0,0 0 0 0 0,0 1 0 0 0,-1 1-23 0 0,5 18 43 0 0,43 155 730 0 0,-45-173-768 0 0,0 0 0 0 0,1 0 0 0 0,0-1-1 0 0,-1 1 1 0 0,2-1 0 0 0,-1 0 0 0 0,0 0-1 0 0,1 0 1 0 0,0 0 0 0 0,0 0 0 0 0,0-1-1 0 0,0 0 1 0 0,0 0 0 0 0,1 0 0 0 0,0 0-1 0 0,-1-1 1 0 0,1 1 0 0 0,0-1 0 0 0,0-1-1 0 0,0 1 1 0 0,0-1 0 0 0,1 0 0 0 0,-1 0-1 0 0,0 0 1 0 0,1-1 0 0 0,-1 1 0 0 0,0-1-1 0 0,1-1 1 0 0,-1 1 0 0 0,0-1 0 0 0,0 0 0 0 0,4-1-5 0 0,6-2-550 0 0,0 0 1 0 0,-1-1-1 0 0,1-1 1 0 0,-1 0 0 0 0,-1-1-1 0 0,1-1 1 0 0,-1 0-1 0 0,0-1 1 0 0,-1 0 0 0 0,0-1-1 0 0,0 0 1 0 0,5-7 549 0 0,1-8-1353 0 0</inkml:trace>
  <inkml:trace contextRef="#ctx0" brushRef="#br0" timeOffset="2198.621">1318 646 1696 0 0,'41'18'4371'0'0,"35"-32"-3338"0"0,-67 12-958 0 0,0 0-1 0 0,0-1 1 0 0,0 0 0 0 0,-1-1-1 0 0,1 1 1 0 0,-1-2 0 0 0,0 1-1 0 0,0-1 1 0 0,0 0 0 0 0,0-1-1 0 0,-1 0 1 0 0,0 0 0 0 0,0 0-1 0 0,-1-1 1 0 0,0 0 0 0 0,0 0-1 0 0,-1-1 1 0 0,1 0 0 0 0,-2 0-1 0 0,1 0 1 0 0,-1 0 0 0 0,0-1-1 0 0,-1 0 1 0 0,1-2-75 0 0,-3 8 0 0 0,1-1 0 0 0,-1 0-1 0 0,0 0 1 0 0,0 0 0 0 0,0 0 0 0 0,-1 0 0 0 0,1-1-1 0 0,-1 1 1 0 0,0 0 0 0 0,0 0 0 0 0,0 0-1 0 0,-1 0 1 0 0,1 0 0 0 0,-1 0 0 0 0,0 0-1 0 0,0 0 1 0 0,-1 0 0 0 0,1 0 0 0 0,-1 0-1 0 0,0 0 1 0 0,0 1 0 0 0,0-1 0 0 0,0 1 0 0 0,-1-1-1 0 0,1 1 1 0 0,-1 0 0 0 0,0 0 0 0 0,0 0-1 0 0,0 1 1 0 0,0-1 0 0 0,-1 1 0 0 0,1-1-1 0 0,-1 1 1 0 0,0 0 0 0 0,1 0 0 0 0,-1 1-1 0 0,-3-2 1 0 0,-3 0-8 0 0,1 1 0 0 0,-1 0 0 0 0,1 0-1 0 0,-1 1 1 0 0,0 0 0 0 0,0 1-1 0 0,1 0 1 0 0,-1 0 0 0 0,0 1 0 0 0,0 0-1 0 0,1 1 1 0 0,-1 0 0 0 0,1 1-1 0 0,-1 0 1 0 0,1 0 0 0 0,0 1-1 0 0,0 0 1 0 0,1 0 0 0 0,-1 1 0 0 0,1 1-1 0 0,0-1 1 0 0,0 1 0 0 0,1 1-1 0 0,0-1 1 0 0,-3 4 8 0 0,10-8 9 0 0,0-1-1 0 0,0 0 0 0 0,1 1 1 0 0,-1-1-1 0 0,1 0 0 0 0,-1 1 1 0 0,1-1-1 0 0,-1 0 1 0 0,1 1-1 0 0,0-1 0 0 0,-1 0 1 0 0,1 0-1 0 0,0 0 1 0 0,0 0-1 0 0,0 0 0 0 0,0 0 1 0 0,0 0-1 0 0,0 0 1 0 0,0 0-1 0 0,0 0 0 0 0,1-1 1 0 0,-1 1-1 0 0,0 0 1 0 0,0-1-1 0 0,1 1 0 0 0,-1-1 1 0 0,0 0-1 0 0,1 1 0 0 0,-1-1 1 0 0,0 0-1 0 0,1 0 1 0 0,-1 1-1 0 0,1-1 0 0 0,-1 0 1 0 0,0-1-1 0 0,1 1 1 0 0,-1 0-1 0 0,1 0 0 0 0,-1-1 1 0 0,0 1-1 0 0,1 0 1 0 0,-1-1-1 0 0,0 1 0 0 0,0-1 1 0 0,1 0-1 0 0,-1 1 1 0 0,0-1-1 0 0,1 0-8 0 0,-2 1 1 0 0,197-80 138 0 0,-6 16-32 0 0,-189 63-146 0 0,22 18-250 0 0,-19-8 273 0 0,-1 0-1 0 0,0 0 1 0 0,0 0 0 0 0,-1 1-1 0 0,-1 0 1 0 0,1-1 0 0 0,-1 1-1 0 0,-1 0 1 0 0,0 0 0 0 0,0 0-1 0 0,-1 1 1 0 0,-1 7 16 0 0,0 13 29 0 0,-1-26-24 0 0,0 0-1 0 0,1 1 1 0 0,0-1 0 0 0,0 1 0 0 0,0-1-1 0 0,0 1 1 0 0,1-1 0 0 0,0 1-1 0 0,0 0 1 0 0,1-1 0 0 0,-1 1 0 0 0,1-1-1 0 0,0 1 1 0 0,1-1 0 0 0,-1 0-1 0 0,1 1 1 0 0,0-1 0 0 0,0 0 0 0 0,1 0-1 0 0,0 0 1 0 0,0-1 0 0 0,0 1-1 0 0,0-1 1 0 0,1 1 0 0 0,-1-1 0 0 0,1 0-1 0 0,0 0 1 0 0,1-1 0 0 0,-1 1-1 0 0,1-1 1 0 0,-1 0 0 0 0,1 0 0 0 0,0-1-1 0 0,0 1 1 0 0,0-1 0 0 0,0 0-1 0 0,1 0 1 0 0,-1-1-5 0 0,22-3-103 0 0,-1-1 1 0 0,0-2-1 0 0,-1-1 0 0 0,1 0 1 0 0,-1-2-1 0 0,0-1 0 0 0,-1-1 0 0 0,0-2 1 0 0,-1 0-1 0 0,3-3 103 0 0,60-26-584 0 0,32-25 110 0 0,-98 14 2197 0 0,-10 38-508 0 0,-19 36-1210 0 0,-33 180 647 0 0,42-197-672 0 0,0-1 0 0 0,0 1-1 0 0,1-1 1 0 0,-1 1-1 0 0,1-1 1 0 0,0 0 0 0 0,1 1-1 0 0,-1-1 1 0 0,1 0 0 0 0,0 0-1 0 0,0 0 1 0 0,0 0 0 0 0,0 0-1 0 0,1 0 1 0 0,-1 0 0 0 0,1-1-1 0 0,0 1 1 0 0,0-1-1 0 0,1 0 1 0 0,-1 0 0 0 0,1 0-1 0 0,-1-1 1 0 0,1 1 0 0 0,0-1-1 0 0,0 0 1 0 0,0 0 0 0 0,0 0-1 0 0,0 0 1 0 0,1-1-1 0 0,-1 0 1 0 0,0 0 0 0 0,1 0-1 0 0,-1 0 1 0 0,1-1 0 0 0,-1 1-1 0 0,1-1 1 0 0,-1 0 0 0 0,1-1-1 0 0,0 1 21 0 0,2-2-374 0 0,0-1 0 0 0,-1 1 1 0 0,1-1-1 0 0,-1 0 0 0 0,1 0 0 0 0,-1-1 0 0 0,0 0 0 0 0,-1 0 0 0 0,1 0 0 0 0,-1-1 1 0 0,0 0-1 0 0,0 0 0 0 0,0 0 0 0 0,-1-1 0 0 0,1 1 0 0 0,-1-1 0 0 0,0-2 374 0 0,-2-14-1274 0 0</inkml:trace>
  <inkml:trace contextRef="#ctx0" brushRef="#br0" timeOffset="2528.48">2385 194 1088 0 0,'0'0'186'0'0,"0"0"-1"0"0,0-1 1 0 0,0 1-1 0 0,0 0 1 0 0,0-1-1 0 0,0 1 1 0 0,0 0-1 0 0,0-1 1 0 0,0 1-1 0 0,0-1 1 0 0,0 1-1 0 0,0 0 1 0 0,0-1-1 0 0,0 1 1 0 0,0 0-1 0 0,0-1 1 0 0,-1 1-1 0 0,1 0 1 0 0,0 0-1 0 0,0-1 1 0 0,0 1-1 0 0,-1 0 1 0 0,1-1-1 0 0,0 1 1 0 0,0 0-1 0 0,-1 0 1 0 0,1 0-1 0 0,0-1 1 0 0,-1 1-1 0 0,1 0 1 0 0,0 0-1 0 0,0 0 1 0 0,-1 0-1 0 0,1-1 1 0 0,0 1-1 0 0,-1 0 1 0 0,1 0-1 0 0,0 0 1 0 0,-1 0-1 0 0,1 0 1 0 0,-1 0-1 0 0,1 0 1 0 0,0 0-186 0 0,7-33 3597 0 0,-10 58-13428 0 0,3-20 8600 0 0</inkml:trace>
  <inkml:trace contextRef="#ctx0" brushRef="#br0" timeOffset="3833.027">3027 386 1180 0 0,'-1'0'115'0'0,"1"-1"-1"0"0,-1 1 1 0 0,0-1-1 0 0,1 1 1 0 0,-1-1-1 0 0,1 1 1 0 0,-1-1-1 0 0,1 1 1 0 0,-1-1-1 0 0,1 1 1 0 0,-1-1-1 0 0,1 0 1 0 0,-1 1 0 0 0,1-1-1 0 0,0 0 1 0 0,-1 1-1 0 0,1-1 1 0 0,0 0-1 0 0,0 1 1 0 0,0-1-1 0 0,-1 0 1 0 0,1 0-1 0 0,0 1 1 0 0,0-1-1 0 0,0 0 1 0 0,0 0-1 0 0,0 1 1 0 0,0-1-1 0 0,1 0 1 0 0,-1 0 0 0 0,0 1-1 0 0,0-1 1 0 0,0 0-1 0 0,1 1 1 0 0,-1-1-1 0 0,0 0 1 0 0,1 1-1 0 0,-1-1 1 0 0,1 0-1 0 0,-1 1 1 0 0,1-1-1 0 0,-1 1 1 0 0,1-1-1 0 0,-1 1 1 0 0,1-1-1 0 0,-1 1 1 0 0,1-1 0 0 0,0 1-1 0 0,-1-1 1 0 0,1 1-1 0 0,0 0 1 0 0,-1-1-1 0 0,1 1 1 0 0,0 0-1 0 0,-1 0 1 0 0,1 0-1 0 0,0-1 1 0 0,0 1-1 0 0,0 0-114 0 0,-16-1 53 0 0,1 0-1 0 0,0 1 1 0 0,0 1-1 0 0,-1 0 1 0 0,1 1-1 0 0,0 1 1 0 0,0 0-1 0 0,1 0 1 0 0,-1 2-1 0 0,1 0 1 0 0,-1 0-1 0 0,1 1 1 0 0,1 1-1 0 0,-1 0 1 0 0,-1 2-53 0 0,2 0 62 0 0,0 1 1 0 0,0 0-1 0 0,1 1 1 0 0,1 0-1 0 0,0 0 1 0 0,0 1-1 0 0,2 0 1 0 0,-1 1-1 0 0,1 0 0 0 0,1 1 1 0 0,0-1-1 0 0,1 1 1 0 0,-3 12-63 0 0,7-22 19 0 0,1-1 0 0 0,0 0 0 0 0,-1 0-1 0 0,1 1 1 0 0,0-1 0 0 0,1 0 0 0 0,-1 1 0 0 0,1-1 0 0 0,-1 1 0 0 0,1-1 0 0 0,0 1 0 0 0,1-1-1 0 0,-1 1 1 0 0,0-1 0 0 0,1 1 0 0 0,0-1 0 0 0,0 0 0 0 0,0 1 0 0 0,0-1 0 0 0,0 0-1 0 0,1 0 1 0 0,0 0 0 0 0,-1 0 0 0 0,1 0 0 0 0,0 0 0 0 0,0 0 0 0 0,1 0 0 0 0,-1-1 0 0 0,0 0-1 0 0,1 1 1 0 0,0-1 0 0 0,0 0 0 0 0,-1 0 0 0 0,1 0 0 0 0,0 0 0 0 0,1-1 0 0 0,-1 1 0 0 0,0-1-1 0 0,0 0 1 0 0,1 0 0 0 0,-1 0 0 0 0,0 0 0 0 0,1-1 0 0 0,-1 1 0 0 0,1-1 0 0 0,2 0-19 0 0,13 0-10 0 0,1 0 0 0 0,-1-2 1 0 0,0 0-1 0 0,0-1 1 0 0,0-1-1 0 0,-1-1 1 0 0,1-1-1 0 0,-1 0 0 0 0,0-2 1 0 0,-1 0-1 0 0,1-1 10 0 0,93-78-369 0 0,-104 78 384 0 0,-1 6-18 0 0,3 30-64 0 0,0-19 47 0 0,-1-1 1 0 0,1 0-1 0 0,1 0 0 0 0,-1-1 0 0 0,1-1 1 0 0,0 1-1 0 0,0-1 0 0 0,1-1 0 0 0,0 0 1 0 0,-1-1-1 0 0,1 0 0 0 0,1 0 0 0 0,-1-1 1 0 0,0-1-1 0 0,0 0 0 0 0,1 0 0 0 0,-1-1 1 0 0,0 0-1 0 0,1-1 0 0 0,-1-1 0 0 0,0 0 1 0 0,0 0-1 0 0,0-1 0 0 0,0 0 0 0 0,0-1 1 0 0,0-1-1 0 0,-1 1 0 0 0,0-2 0 0 0,0 1 0 0 0,0-1 1 0 0,-1-1-1 0 0,0 0 0 0 0,7-7 20 0 0,-2-2-39 0 0,0-2 0 0 0,-2 1 0 0 0,0-1 0 0 0,-1-1 0 0 0,-1 0-1 0 0,-1-1 1 0 0,-1 0 0 0 0,0 0 0 0 0,-2-1 0 0 0,0 0 0 0 0,-1 0 0 0 0,-1 0-1 0 0,-1 0 1 0 0,-1-1 0 0 0,-1 0 0 0 0,-1 1 0 0 0,-1-1 0 0 0,-1 0 0 0 0,-2-8 39 0 0,4-6 321 0 0,-29-72 661 0 0,28 108-969 0 0,1 0 1 0 0,0 1-1 0 0,-1-1 1 0 0,1 0-1 0 0,-1 0 1 0 0,0 1 0 0 0,1-1-1 0 0,-1 0 1 0 0,1 0-1 0 0,-1 0 1 0 0,1 0-1 0 0,-1 1 1 0 0,0-1 0 0 0,1 0-1 0 0,-1 0 1 0 0,1 0-1 0 0,-1 0 1 0 0,1 0-1 0 0,-1 0 1 0 0,0-1 0 0 0,1 1-1 0 0,-1 0 1 0 0,1 0-1 0 0,-1 0 1 0 0,1-1-1 0 0,-1 1 1 0 0,1 0 0 0 0,-1 0-1 0 0,1-1 1 0 0,-1 1-1 0 0,1 0 1 0 0,-1-1-1 0 0,1 1 1 0 0,-1-1 0 0 0,1 1-1 0 0,0-1 1 0 0,-1 1-1 0 0,1 0 1 0 0,0-1-1 0 0,-1 0 1 0 0,1 1 0 0 0,0-1-1 0 0,0 1 1 0 0,-1-1-1 0 0,1 1 1 0 0,0-1-1 0 0,0 1 1 0 0,0-1 0 0 0,0 0-1 0 0,0 1 1 0 0,0-1-1 0 0,0 1 1 0 0,0-1-1 0 0,0 0 1 0 0,0 1-14 0 0,-19 49 80 0 0,-13 254 482 0 0,34-286-511 0 0,1 1 1 0 0,0-1-1 0 0,1 0 0 0 0,1 0 1 0 0,0-1-1 0 0,1 1 1 0 0,1-1-1 0 0,1 0 1 0 0,0-1-1 0 0,1 0 0 0 0,0 0 1 0 0,2-1-1 0 0,0 0 1 0 0,6 6-52 0 0,-12-15-18 0 0,0-1 0 0 0,0 1 0 0 0,0-1 1 0 0,1-1-1 0 0,-1 1 0 0 0,1-1 0 0 0,0 0 0 0 0,0 0 0 0 0,0 0 1 0 0,0-1-1 0 0,1 0 0 0 0,-1-1 0 0 0,1 1 0 0 0,-1-1 1 0 0,1 0-1 0 0,-1-1 0 0 0,1 1 0 0 0,0-1 0 0 0,-1-1 1 0 0,1 1-1 0 0,0-1 0 0 0,-1 0 0 0 0,1-1 0 0 0,-1 0 0 0 0,0 0 1 0 0,1 0-1 0 0,-1-1 0 0 0,0 1 0 0 0,0-1 0 0 0,-1-1 1 0 0,1 1-1 0 0,-1-1 0 0 0,1 0 0 0 0,-1-1 0 0 0,-1 1 1 0 0,1-1-1 0 0,0 0 0 0 0,-1 0 0 0 0,0 0 0 0 0,0-1 1 0 0,-1 1-1 0 0,3-5 18 0 0,-6 7-31 0 0,1-1 1 0 0,-1 1 0 0 0,0 0-1 0 0,0-1 1 0 0,0 1 0 0 0,-1 0-1 0 0,1-1 1 0 0,-1 1 0 0 0,1 0-1 0 0,-1-1 1 0 0,0 1 0 0 0,0 0-1 0 0,-1 0 1 0 0,1 0-1 0 0,-1 0 1 0 0,1 0 0 0 0,-1 0-1 0 0,0 0 1 0 0,0 1 0 0 0,-1-1-1 0 0,1 1 1 0 0,0-1 0 0 0,-1 1-1 0 0,1 0 1 0 0,-1 0 0 0 0,0 0-1 0 0,0 0 1 0 0,1 1 0 0 0,-1-1-1 0 0,-1 1 1 0 0,1-1 0 0 0,0 1-1 0 0,0 0 1 0 0,0 0-1 0 0,-1 1 1 0 0,1-1 30 0 0,-28-16 3 0 0,47-11-71 0 0,167-82-2977 0 0,-116 67-892 0 0,-52 30 2509 0 0</inkml:trace>
  <inkml:trace contextRef="#ctx0" brushRef="#br0" timeOffset="4272.799">4001 43 1612 0 0,'-17'-42'4957'0'0,"16"42"-4678"0"0,-22 68 924 0 0,13-15-732 0 0,2 1 1 0 0,3 0 0 0 0,1 1 0 0 0,5 43-472 0 0,-2-79 87 0 0,2 0 0 0 0,0 0 0 0 0,1 0 0 0 0,1-1 0 0 0,0 1 0 0 0,2-1 0 0 0,0 0 0 0 0,1 0 0 0 0,1 0 0 0 0,1-1 1 0 0,0 0-1 0 0,1 0 0 0 0,1-1 0 0 0,0 0 0 0 0,1-1 0 0 0,6 6-87 0 0,-7-17 6 0 0,0 0 0 0 0,0-1 0 0 0,0 0 1 0 0,0-1-1 0 0,0 0 0 0 0,0-1 0 0 0,1 0 0 0 0,-1 0 0 0 0,1-1 0 0 0,-1 0 0 0 0,0-1 0 0 0,1 0 1 0 0,-1-1-1 0 0,0 0 0 0 0,0-1 0 0 0,0 0 0 0 0,0-1 0 0 0,0 1 0 0 0,-1-2 0 0 0,0 0 1 0 0,0 0-1 0 0,0 0 0 0 0,0-1 0 0 0,-1 0 0 0 0,0-1 0 0 0,0 0 0 0 0,-1 0 0 0 0,6-7-6 0 0,-6 7-51 0 0,0 0 0 0 0,-1 0 0 0 0,0 0 0 0 0,0-1 0 0 0,0 0 0 0 0,-1 0 0 0 0,0-1 0 0 0,-1 1-1 0 0,0-1 1 0 0,0 0 0 0 0,-1 0 0 0 0,0 0 0 0 0,0-1 0 0 0,-1 1 0 0 0,0-1 0 0 0,-1 1 0 0 0,0-5 51 0 0,-4 10-3 0 0,-1 0 1 0 0,0 0 0 0 0,0 0-1 0 0,0 0 1 0 0,0 1 0 0 0,0-1-1 0 0,-1 1 1 0 0,1 0-1 0 0,-1 0 1 0 0,0 1 0 0 0,0-1-1 0 0,0 1 1 0 0,0 0 0 0 0,-1 1-1 0 0,1-1 1 0 0,0 1 0 0 0,-1 0-1 0 0,1 0 1 0 0,-1 1 0 0 0,1-1-1 0 0,-1 1 1 0 0,1 1 0 0 0,-1-1-1 0 0,1 1 1 0 0,-1 0-1 0 0,-2 1 3 0 0,4-2 22 0 0,-114 36 358 0 0,117-36-373 0 0,-1 1-1 0 0,0 0 1 0 0,1 0-1 0 0,-1 0 0 0 0,1 0 1 0 0,-1 0-1 0 0,1 0 0 0 0,0 0 1 0 0,-1 1-1 0 0,1-1 1 0 0,0 0-1 0 0,0 1 0 0 0,0-1 1 0 0,0 1-1 0 0,0-1 1 0 0,0 1-1 0 0,1 0 0 0 0,-1-1 1 0 0,0 1-1 0 0,1 0 0 0 0,-1-1 1 0 0,1 1-1 0 0,0 0 1 0 0,-1 0-1 0 0,1 0 0 0 0,0-1 1 0 0,0 1-1 0 0,0 0 1 0 0,0 0-1 0 0,1-1 0 0 0,-1 1 1 0 0,0 0-1 0 0,1 0 1 0 0,-1-1-1 0 0,1 1 0 0 0,0 0 1 0 0,-1-1-1 0 0,1 1 0 0 0,0 0 1 0 0,0-1-1 0 0,0 0 1 0 0,0 1-1 0 0,0-1 0 0 0,1 1 1 0 0,-1-1-1 0 0,1 1-6 0 0,70 50-234 0 0,58-13-1175 0 0,75-15-4960 0 0,-163-22 4917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7:50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0 197 836 0 0,'1'-1'98'0'0,"-1"1"-1"0"0,1-1 1 0 0,-1 1 0 0 0,0-1-1 0 0,1 1 1 0 0,-1-1-1 0 0,1 1 1 0 0,-1-1 0 0 0,1 1-1 0 0,0-1 1 0 0,-1 1 0 0 0,1 0-1 0 0,-1-1 1 0 0,1 1-1 0 0,0 0 1 0 0,-1 0 0 0 0,1-1-1 0 0,0 1 1 0 0,-1 0 0 0 0,1 0-1 0 0,0 0 1 0 0,-1 0-1 0 0,1 0 1 0 0,0 0 0 0 0,0 0-1 0 0,-1 0 1 0 0,1 0 0 0 0,0 0-1 0 0,-1 0 1 0 0,1 1-1 0 0,0-1 1 0 0,-1 0 0 0 0,1 0-1 0 0,0 1 1 0 0,-1-1 0 0 0,1 0-1 0 0,-1 1 1 0 0,1-1-1 0 0,0 0 1 0 0,-1 1 0 0 0,1-1-1 0 0,-1 1 1 0 0,1-1 0 0 0,-1 1-1 0 0,0 0 1 0 0,1-1-1 0 0,-1 1 1 0 0,0-1 0 0 0,1 1-1 0 0,-1 0 1 0 0,0-1 0 0 0,1 1-1 0 0,-1 0 1 0 0,0-1-1 0 0,0 1 1 0 0,0 0 0 0 0,0-1-1 0 0,0 1 1 0 0,0 0 0 0 0,0-1-1 0 0,0 1 1 0 0,0 0-1 0 0,0 0-97 0 0,21 56 515 0 0,-19-51-181 0 0,67 214 1781 0 0,-65-188-2735 0 0,-27 3-5617 0 0,18-34 4796 0 0</inkml:trace>
  <inkml:trace contextRef="#ctx0" brushRef="#br0" timeOffset="251.734">100 132 1844 0 0,'20'-53'5563'0'0,"70"2"-4959"0"0,-86 49-415 0 0,4-2-284 0 0,-1 1-1 0 0,0-1 0 0 0,1 1 1 0 0,0 1-1 0 0,0-1 1 0 0,0 1-1 0 0,0 1 1 0 0,0 0-1 0 0,0 0 1 0 0,0 0-1 0 0,1 1 0 0 0,-1 0 1 0 0,0 1-1 0 0,0-1 1 0 0,1 2-1 0 0,-1-1 1 0 0,0 1-1 0 0,0 0 1 0 0,1 2 95 0 0,-9 18-3816 0 0,-14-8 2343 0 0</inkml:trace>
  <inkml:trace contextRef="#ctx0" brushRef="#br0" timeOffset="439.689">55 310 1468 0 0,'6'2'1196'0'0,"1"-2"-216"0"0,-2 0-148 0 0,1-2-44 0 0,2 1-115 0 0,3-1-77 0 0,9 0-72 0 0,-10 2-92 0 0,24-8-124 0 0,-9 3-188 0 0,-4 2-204 0 0,6-1 12 0 0,-7 4-516 0 0,-6 0-204 0 0,2-1 64 0 0,-2 1-841 0 0,4 0 129 0 0,-2 0-8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7:49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11 270 1532 0 0,'14'3'7086'0'0,"2"62"-7525"0"0,-11-44 1065 0 0,71 192 271 0 0,-70-194-455 0 0,-14 21-5532 0 0,2-39 3678 0 0,2-6-42 0 0</inkml:trace>
  <inkml:trace contextRef="#ctx0" brushRef="#br0" timeOffset="345.354">13 224 1256 0 0,'-2'-4'174'0'0,"0"-1"0"0"0,0 1 0 0 0,0 0 0 0 0,1 0 0 0 0,0-1 0 0 0,0 1-1 0 0,0-1 1 0 0,1 1 0 0 0,-1-1 0 0 0,1 1 0 0 0,0-1 0 0 0,1 1 0 0 0,-1-1 0 0 0,1 1 0 0 0,0-1 0 0 0,0 1 0 0 0,0-1-1 0 0,0 1 1 0 0,1 0 0 0 0,0 0 0 0 0,0 0 0 0 0,1-3-174 0 0,3-2 122 0 0,1 0 0 0 0,-1 0-1 0 0,1 1 1 0 0,1 0 0 0 0,0 0 0 0 0,0 1 0 0 0,0 0-1 0 0,1 0 1 0 0,0 1 0 0 0,0 0 0 0 0,1 0-1 0 0,-1 1 1 0 0,11-3-122 0 0,-13 5 35 0 0,-1 0 0 0 0,1 1 0 0 0,0-1 0 0 0,0 1 0 0 0,0 1 0 0 0,0 0-1 0 0,0 0 1 0 0,0 0 0 0 0,0 1 0 0 0,0 0 0 0 0,0 0 0 0 0,0 0 0 0 0,0 1 0 0 0,0 0-1 0 0,0 1 1 0 0,0 0 0 0 0,0 0 0 0 0,-1 0 0 0 0,1 1 0 0 0,-1 0 0 0 0,1 0 0 0 0,-1 0 0 0 0,0 1-1 0 0,0 0 1 0 0,-1 1 0 0 0,1-1 0 0 0,-1 1 0 0 0,0 0 0 0 0,0 0 0 0 0,0 0 0 0 0,-1 1-1 0 0,0 0 1 0 0,0 0 0 0 0,0 0 0 0 0,-1 0 0 0 0,0 1 0 0 0,0-1 0 0 0,-1 1 0 0 0,0 0 0 0 0,0-1-1 0 0,1 8-34 0 0,-3-6 37 0 0,-2 1 0 0 0,1-1 0 0 0,-1 0 0 0 0,0 0 0 0 0,0-1 0 0 0,-1 1 0 0 0,0 0 0 0 0,-1-1 0 0 0,1 1-1 0 0,-1-1 1 0 0,-1 0 0 0 0,1-1 0 0 0,-1 1 0 0 0,-1-1 0 0 0,1 0 0 0 0,-1 0 0 0 0,0 0 0 0 0,0-1 0 0 0,-1 0 0 0 0,0 0-1 0 0,1-1 1 0 0,-7 3-37 0 0,-170 64-1376 0 0,127-85-3357 0 0,53 6 3227 0 0</inkml:trace>
  <inkml:trace contextRef="#ctx0" brushRef="#br0" timeOffset="658.757">542 184 1324 0 0,'7'13'4769'0'0,"31"182"-2148"0"0,-26-125-3868 0 0,-12-68 351 0 0,0-2-451 0 0,0 0-61 0 0,0 0-32 0 0,0 0 0 0 0</inkml:trace>
  <inkml:trace contextRef="#ctx0" brushRef="#br0" timeOffset="1177.566">546 125 1152 0 0,'20'8'3047'0'0,"8"43"-2587"0"0,-23-42-199 0 0,104 139 677 0 0,-105-146-905 0 0,1-1 1 0 0,-1 0 0 0 0,1 0-1 0 0,-1 0 1 0 0,1-1-1 0 0,-1 1 1 0 0,1-1-1 0 0,-1 0 1 0 0,1-1-1 0 0,0 1 1 0 0,-1-1 0 0 0,1 0-1 0 0,-1 0 1 0 0,0 0-1 0 0,1 0 1 0 0,-1-1-1 0 0,0 0 1 0 0,0 0-1 0 0,0 0 1 0 0,0 0 0 0 0,0-1-1 0 0,0 0 1 0 0,-1 1-1 0 0,1-1 1 0 0,-1-1-1 0 0,0 1 1 0 0,0 0-1 0 0,0-1 1 0 0,0 0-1 0 0,0 1 1 0 0,-1-1 0 0 0,0 0-1 0 0,0 0 1 0 0,0 0-1 0 0,0-3-33 0 0,9-5 137 0 0,87-101 278 0 0,-73 102-119 0 0,-23 47-211 0 0,-3-13-97 0 0,18 107 141 0 0,-2-91-182 0 0,-13-29-120 0 0,1 0-1 0 0,0 0 1 0 0,1-1 0 0 0,0 1-1 0 0,1-1 1 0 0,0 0-1 0 0,0 0 1 0 0,1-1-1 0 0,0 1 1 0 0,1-1 0 0 0,0 0-1 0 0,0-1 1 0 0,0 0-1 0 0,2 1 174 0 0,6-3-2630 0 0,-9-5 1167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7:46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8 218 1428 0 0,'18'7'4756'0'0,"-8"58"-4410"0"0,-8-45 83 0 0,70 259-794 0 0,-71-259-2926 0 0,-1-19 1844 0 0</inkml:trace>
  <inkml:trace contextRef="#ctx0" brushRef="#br0" timeOffset="235.94">4 138 1428 0 0,'-1'-4'184'0'0,"1"-1"0"0"0,-1 1 0 0 0,1 0-1 0 0,0-1 1 0 0,1 1 0 0 0,-1-1 0 0 0,1 1-1 0 0,-1-1 1 0 0,1 1 0 0 0,1 0 0 0 0,-1 0 0 0 0,0-1-1 0 0,1 1 1 0 0,0 0 0 0 0,0 0 0 0 0,0 0 0 0 0,1 1-1 0 0,0-1 1 0 0,-1 1 0 0 0,1-1 0 0 0,0 1 0 0 0,0 0-1 0 0,1 0 1 0 0,-1 0 0 0 0,1 0 0 0 0,-1 1-1 0 0,1-1 1 0 0,0 1 0 0 0,0 0 0 0 0,0 0 0 0 0,0 1-1 0 0,0-1 1 0 0,1 1 0 0 0,1-1-184 0 0,7-2-221 0 0,1 0 0 0 0,-1 1 0 0 0,1 0 0 0 0,0 1 0 0 0,0 1 0 0 0,0 0-1 0 0,0 0 1 0 0,0 2 0 0 0,1 0 0 0 0,-1 0 0 0 0,0 2 221 0 0,48 15-2422 0 0,-48-10 855 0 0</inkml:trace>
  <inkml:trace contextRef="#ctx0" brushRef="#br0" timeOffset="424.401">1 402 1736 0 0,'3'3'852'0'0,"4"-3"-164"0"0,0 0-92 0 0,2 0-108 0 0,20 0-12 0 0,-13 0-64 0 0,9 0-43 0 0,40-15-25 0 0,-26 12-124 0 0,1-4-132 0 0,2 4-4 0 0,-1-1-444 0 0,0 1-100 0 0,-4-2-209 0 0,1 0-391 0 0,-5 2-280 0 0,-6-1-12 0 0</inkml:trace>
  <inkml:trace contextRef="#ctx0" brushRef="#br0" timeOffset="675.612">626 350 1540 0 0,'21'17'4315'0'0,"2"39"-3507"0"0,-15-34-472 0 0,-1 1-735 0 0,-5-11-3410 0 0,-2-12 2386 0 0</inkml:trace>
  <inkml:trace contextRef="#ctx0" brushRef="#br0" timeOffset="911.266">598 285 1240 0 0,'-2'-7'1000'0'0,"2"2"-344"0"0,-2 0-120 0 0,1 0-264 0 0,-1 0-32 0 0,0 0-500 0 0,2 2-272 0 0,-2 0-528 0 0</inkml:trace>
  <inkml:trace contextRef="#ctx0" brushRef="#br0" timeOffset="1633.62">804 457 1268 0 0,'4'120'5745'0'0,"-4"-119"-5484"0"0,0-1-16 0 0,-1 10 121 0 0,6-17-228 0 0,101-138-1004 0 0,-105 144 836 0 0,0 1 0 0 0,1-1-1 0 0,-1 1 1 0 0,1 0-1 0 0,-1-1 1 0 0,1 1-1 0 0,-1 0 1 0 0,1 0 0 0 0,0 0-1 0 0,-1 0 1 0 0,1 1-1 0 0,-1-1 1 0 0,1 0 0 0 0,-1 1-1 0 0,0-1 1 0 0,1 1-1 0 0,-1-1 1 0 0,1 1 0 0 0,-1 0-1 0 0,0-1 1 0 0,1 1-1 0 0,-1 0 1 0 0,0 0 0 0 0,0 0-1 0 0,0 0 1 0 0,0 0-1 0 0,0 0 1 0 0,0 0 0 0 0,0 0-1 0 0,0 1 1 0 0,0-1-1 0 0,0 0 1 0 0,-1 1 0 0 0,1-1-1 0 0,0 0 1 0 0,-1 1-1 0 0,1-1 1 0 0,-1 1 0 0 0,0-1-1 0 0,1 1 1 0 0,-1 0 30 0 0,5 6-127 0 0,5 2 90 0 0,1-1 0 0 0,-1-1-1 0 0,2 0 1 0 0,-1 0 0 0 0,1-1 0 0 0,0-1 0 0 0,1 0 0 0 0,-1 0 0 0 0,1-1 0 0 0,0-1-1 0 0,1 0 1 0 0,-1-1 0 0 0,1 0 0 0 0,-1-1 0 0 0,1-1 0 0 0,0 0 0 0 0,0-1 0 0 0,-1 0-1 0 0,1-1 1 0 0,0-1 0 0 0,0 0 0 0 0,-1-1 0 0 0,1 0 0 0 0,-1-1 0 0 0,0-1-1 0 0,0 0 1 0 0,-1-1 0 0 0,1 0 0 0 0,5-5 37 0 0,28-28 830 0 0,-46 39-618 0 0,0 0 20 0 0,0 0-24 0 0,-32-17 844 0 0,23 19-966 0 0,-1 1 0 0 0,1 0 0 0 0,0 0 0 0 0,0 1 0 0 0,0 0-1 0 0,0 1 1 0 0,1 0 0 0 0,-1 0 0 0 0,2 1 0 0 0,-1 0 0 0 0,0 0-1 0 0,1 1 1 0 0,0 0 0 0 0,1 0 0 0 0,0 0 0 0 0,0 1 0 0 0,0 0-1 0 0,1 1 1 0 0,0-1 0 0 0,-3 8-86 0 0,8-15 80 0 0,15 25 46 0 0,-5-22-158 0 0,1 0 1 0 0,-1-1-1 0 0,0 0 1 0 0,1-1 0 0 0,0 0-1 0 0,-1 0 1 0 0,1-1-1 0 0,0 0 1 0 0,0-1 0 0 0,0-1-1 0 0,0 0 1 0 0,-1 0-1 0 0,1-1 1 0 0,0 0 0 0 0,-1-1-1 0 0,1 0 1 0 0,-1 0-1 0 0,0-2 1 0 0,0 1 0 0 0,-1-1-1 0 0,3-1 32 0 0,-3 2-36 0 0,1 0-1 0 0,-1-1 1 0 0,0 0 0 0 0,0 0-1 0 0,0-1 1 0 0,-1 0 0 0 0,1 0 0 0 0,-2-1-1 0 0,1 0 1 0 0,-1 0 0 0 0,0-1-1 0 0,0 0 1 0 0,-1-1 0 0 0,0 1-1 0 0,-1-1 1 0 0,0 0 0 0 0,0 0-1 0 0,-1-1 1 0 0,0 0 0 0 0,0 1-1 0 0,-1-1 1 0 0,-1 0 0 0 0,0-1-1 0 0,0 1 1 0 0,-1 0 0 0 0,0 0-1 0 0,-1-2 37 0 0,1-7 139 0 0,-2-1 0 0 0,0 1 0 0 0,-1 0 0 0 0,-1-1 0 0 0,0 1 0 0 0,-2 0 0 0 0,0 1 0 0 0,-1-1 0 0 0,-1 1 0 0 0,-1 0 0 0 0,0 0 0 0 0,-2 1 0 0 0,0 1 0 0 0,0-1 0 0 0,-9-8-139 0 0,18 22 57 0 0,-1 0 1 0 0,1 0 0 0 0,-1 0 0 0 0,0 1 0 0 0,0-1 0 0 0,0 0 0 0 0,0 1 0 0 0,-1-1 0 0 0,1 1 0 0 0,-1 0-1 0 0,1 0 1 0 0,-1 0 0 0 0,0 0 0 0 0,0 0 0 0 0,0 0 0 0 0,0 1 0 0 0,0 0 0 0 0,0-1 0 0 0,0 1 0 0 0,-1 0-1 0 0,1 1 1 0 0,0-1 0 0 0,-1 0 0 0 0,1 1 0 0 0,-1 0 0 0 0,1 0 0 0 0,0 0 0 0 0,-1 0 0 0 0,1 0 0 0 0,0 1-1 0 0,-1 0 1 0 0,1 0 0 0 0,0-1 0 0 0,-1 2 0 0 0,1-1 0 0 0,0 0 0 0 0,0 1 0 0 0,0 0-58 0 0,-4 9 16 0 0,1 1 1 0 0,1 0 0 0 0,0 0 0 0 0,1 0-1 0 0,1 1 1 0 0,-1-1 0 0 0,2 1-1 0 0,0 0 1 0 0,0 0 0 0 0,1 0-1 0 0,1 0 1 0 0,0 0 0 0 0,1 0-1 0 0,1 0 1 0 0,0 0 0 0 0,0-1 0 0 0,1 1-1 0 0,1 1-16 0 0,91 225-3219 0 0,-91-231 2951 0 0,73 139-5537 0 0,-62-115 4357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38:51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67 1324 0 0,'0'0'479'0'0,"0"0"-58"0"0,0 0-57 0 0,0 0-49 0 0,0 0-25 0 0,0 0 33 0 0,0 0 69 0 0,0 0-62 0 0,0 0-66 0 0,0 0 16 0 0,0 0 16 0 0,0 0-50 0 0,0 0-53 0 0,0 0 11 0 0,0 0 30 0 0,0 0-36 0 0,0 0-68 0 0,0 0 11 0 0,0 0-64 0 0,0 0 51 0 0,0 0-13 0 0,0 0-73 0 0,0 0 25 0 0,0 0-25 0 0,0 0-17 0 0,0 0 45 0 0,-4 7 1 0 0,-2 9 25 0 0,1 0 1 0 0,1 1-1 0 0,1-1 1 0 0,0 1-1 0 0,1 0 1 0 0,1 0-1 0 0,0 0 0 0 0,1 0 1 0 0,1 0-1 0 0,1 0 1 0 0,0-1-1 0 0,4 11-96 0 0,0 37 204 0 0,40 300 1182 0 0,-38-316-1243 0 0,-15-64-5104 0 0,-3-30 2432 0 0,5 20 1424 0 0</inkml:trace>
  <inkml:trace contextRef="#ctx0" brushRef="#br0" timeOffset="575.196">134 166 948 0 0,'-10'-16'2008'0'0,"3"-36"872"0"0,9 46-2837 0 0,0 0 1 0 0,1 0-1 0 0,0 0 0 0 0,0 1 1 0 0,1 0-1 0 0,-1-1 0 0 0,1 1 1 0 0,0 1-1 0 0,1-1 0 0 0,-1 0 1 0 0,1 1-1 0 0,0 0 0 0 0,0 0 1 0 0,0 0-1 0 0,0 1 0 0 0,1 0 1 0 0,-1 0-1 0 0,1 0 0 0 0,0 1 1 0 0,0 0-1 0 0,0 0 0 0 0,0 0 1 0 0,0 1-1 0 0,1 0-43 0 0,-1 5 13 0 0,0 0 0 0 0,-1 0 0 0 0,1 1 0 0 0,-1-1 0 0 0,0 1 0 0 0,0 1 0 0 0,0-1 0 0 0,-1 1 0 0 0,1 0 0 0 0,-1 0 0 0 0,-1 0 0 0 0,1 1-1 0 0,-1-1 1 0 0,-1 1 0 0 0,1-1 0 0 0,-1 1 0 0 0,0 0 0 0 0,0 0 0 0 0,-1 0 0 0 0,0 1 0 0 0,0-1 0 0 0,-1 0 0 0 0,0 0 0 0 0,0 0 0 0 0,-1 1 0 0 0,0-1 0 0 0,-1 7-13 0 0,-1 5 54 0 0,-1-1 1 0 0,-1 1-1 0 0,0-1 0 0 0,-1 0 1 0 0,-1 0-1 0 0,-1-1 1 0 0,0 1-1 0 0,-1-2 0 0 0,-1 1 1 0 0,-1-2-1 0 0,0 1 0 0 0,-1-1 1 0 0,-1-1-1 0 0,0 0 0 0 0,-1-1 1 0 0,0 0-1 0 0,-15 8-54 0 0,30-21 17 0 0,0-1 1 0 0,0 0-1 0 0,0 0 0 0 0,-1 0 0 0 0,1 0 0 0 0,0 0 1 0 0,-1 0-1 0 0,1 0 0 0 0,-1 0 0 0 0,1 0 1 0 0,-1 0-1 0 0,1 0 0 0 0,-1 0 0 0 0,0 0 0 0 0,0 0 1 0 0,0 0-1 0 0,1-1 0 0 0,-1 1 0 0 0,0 0 1 0 0,0 0-1 0 0,-1 0 0 0 0,1 0 0 0 0,0-1 0 0 0,0 1 1 0 0,0 0-1 0 0,-1 0 0 0 0,1 0 0 0 0,-1 0 1 0 0,1 0-1 0 0,-1 0 0 0 0,1 0 0 0 0,-1 0 0 0 0,1 0 1 0 0,-1 0-1 0 0,0 0 0 0 0,0 0 0 0 0,1 0 1 0 0,-1 1-1 0 0,0-1 0 0 0,0 0 0 0 0,0 1 0 0 0,0-1 1 0 0,0 0-1 0 0,0 1 0 0 0,0-1 0 0 0,0 1 1 0 0,0 0-1 0 0,0-1 0 0 0,0 1 0 0 0,-1 0 1 0 0,1-1-1 0 0,0 1 0 0 0,0 0 0 0 0,-1 0-17 0 0,11-2-7 0 0,1 1-1 0 0,-1 0 0 0 0,1 1 1 0 0,-1-1-1 0 0,1 2 0 0 0,-1-1 1 0 0,1 2-1 0 0,-1-1 0 0 0,1 1 1 0 0,-1 1-1 0 0,0-1 1 0 0,0 2-1 0 0,0-1 0 0 0,0 1 1 0 0,-1 0-1 0 0,1 1 0 0 0,-1 0 1 0 0,0 1-1 0 0,-1-1 0 0 0,1 1 1 0 0,-1 1-1 0 0,0 0 8 0 0,58 34-549 0 0,-43-28 221 0 0,11 5-1094 0 0,-9-11-2414 0 0,-20-6 2543 0 0</inkml:trace>
  <inkml:trace contextRef="#ctx0" brushRef="#br0" timeOffset="931.851">776 399 1048 0 0,'1'12'3186'0'0,"-26"40"-2409"0"0,-72 188 1145 0 0,94-229-1852 0 0,-20 16-4259 0 0,23-27 3027 0 0</inkml:trace>
  <inkml:trace contextRef="#ctx0" brushRef="#br0" timeOffset="1179.918">536 466 1412 0 0,'4'-12'1811'0'0,"13"7"1950"0"0,-5 13-3882 0 0,288 182-987 0 0,-271-173-647 0 0,-23-12 675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38:54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10 1028 0 0,'-3'-1'111'0'0,"1"0"1"0"0,-1-1-1 0 0,1 1 0 0 0,-1 0 0 0 0,0 0 1 0 0,0 1-1 0 0,1-1 0 0 0,-1 1 0 0 0,0-1 1 0 0,0 1-1 0 0,0 0 0 0 0,1 0 0 0 0,-1 0 1 0 0,0 0-1 0 0,0 1 0 0 0,0-1 0 0 0,1 1 0 0 0,-1-1 1 0 0,0 1-1 0 0,0 0 0 0 0,1 0 0 0 0,-1 0 1 0 0,1 1-1 0 0,-1-1 0 0 0,1 1 0 0 0,0-1 1 0 0,-2 2-112 0 0,-17 9 162 0 0,0 1 1 0 0,1 1 0 0 0,1 0-1 0 0,1 1 1 0 0,0 1 0 0 0,1 1-1 0 0,0 1 1 0 0,2 0 0 0 0,0 1 0 0 0,1 1-1 0 0,1 0 1 0 0,1 0 0 0 0,1 2-1 0 0,-7 17-162 0 0,16-36 19 0 0,1 1 0 0 0,-1-1 0 0 0,1 1 0 0 0,0-1 0 0 0,1 1 0 0 0,-1-1 0 0 0,0 1 0 0 0,1 0 0 0 0,0-1 0 0 0,0 1 0 0 0,0 0 0 0 0,0-1-1 0 0,1 1 1 0 0,0 0 0 0 0,-1-1 0 0 0,1 1 0 0 0,0-1 0 0 0,1 1 0 0 0,-1-1 0 0 0,1 0 0 0 0,-1 1 0 0 0,1-1 0 0 0,0 0 0 0 0,0 0 0 0 0,0 0 0 0 0,1 0 0 0 0,0 0-19 0 0,6 11 50 0 0,-5-9-35 0 0,0 1 0 0 0,0 0 0 0 0,0 1 0 0 0,0-1 0 0 0,-1 1 0 0 0,0-1 0 0 0,-1 1 0 0 0,1 0 0 0 0,-1 0 0 0 0,-1 0 0 0 0,1 1 0 0 0,-1-1 1 0 0,-1 0-1 0 0,1 0 0 0 0,-1 1 0 0 0,0-1 0 0 0,-1 0 0 0 0,0 1 0 0 0,0-1 0 0 0,-1 4-15 0 0,-101 127 808 0 0,190-102-415 0 0,-80-29-353 0 0,1 0 0 0 0,-1 1 0 0 0,-1 0 0 0 0,1 0 0 0 0,-1 1 0 0 0,-1-1 0 0 0,0 1-1 0 0,0 0 1 0 0,-1 1 0 0 0,0-1 0 0 0,0 1 0 0 0,-1 0 0 0 0,0 0 0 0 0,-1 0 0 0 0,-1 0 0 0 0,1 1 0 0 0,-1 7-40 0 0,6 18 89 0 0,17 46-449 0 0,5-37-3097 0 0,-14-40 854 0 0,-14-5 1354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38:53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1792 0 0,'0'0'524'0'0,"0"0"19"0"0,0 0-43 0 0,0 0-23 0 0,0 0-77 0 0,0 0-1 0 0,0 0 10 0 0,5 9 340 0 0,122-6 481 0 0,272-3-1550 0 0,-362-13-3068 0 0,-26-2 2177 0 0</inkml:trace>
  <inkml:trace contextRef="#ctx0" brushRef="#br0" timeOffset="261.023">513 0 1804 0 0,'7'2'181'0'0,"0"1"0"0"0,0 0 0 0 0,0 0 0 0 0,0 0 0 0 0,-1 1 0 0 0,1 0 0 0 0,-1 0 0 0 0,0 1 0 0 0,0 0 0 0 0,0 0-1 0 0,-1 0 1 0 0,0 1 0 0 0,0-1 0 0 0,0 1 0 0 0,-1 0 0 0 0,0 1 0 0 0,0-1 0 0 0,0 1 0 0 0,-1 0 0 0 0,0 0 0 0 0,0 2-181 0 0,-1-6 58 0 0,2 5 33 0 0,0 0 1 0 0,0-1-1 0 0,-1 2 0 0 0,0-1 1 0 0,0 0-1 0 0,-1 0 1 0 0,0 1-1 0 0,-1-1 0 0 0,0 1 1 0 0,0 0-1 0 0,-1-1 0 0 0,0 1 1 0 0,0 0-1 0 0,-1-1 1 0 0,0 1-1 0 0,-2 7-91 0 0,-64 107-1102 0 0,65-123-2227 0 0,4-3 2064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38:57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59 876 0 0,'0'0'403'0'0,"0"0"41"0"0,0 0-8 0 0,0 0-62 0 0,0 0-49 0 0,0 0-36 0 0,0 0-32 0 0,0 0-11 0 0,0 0 54 0 0,0 0 64 0 0,0 0-39 0 0,0 0-8 0 0,0 0-12 0 0,0 0-11 0 0,0 0-37 0 0,0 0-35 0 0,0 0-91 0 0,0 0-1 0 0,8 16 196 0 0,129-29 392 0 0,209-20 30 0 0,-339 33-683 0 0,-5 0 14 0 0,-2 0-1 0 0,12 1 200 0 0,-8-24-6007 0 0,-1 16 4547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38:58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24 956 0 0,'2'-3'91'0'0,"1"1"0"0"0,0 0 1 0 0,1-1-1 0 0,-1 1 0 0 0,0 1 0 0 0,1-1 0 0 0,-1 0 1 0 0,1 1-1 0 0,-1-1 0 0 0,1 1 0 0 0,0 0 0 0 0,-1 1 1 0 0,1-1-1 0 0,0 0 0 0 0,0 1 0 0 0,0 0 0 0 0,-1 0 1 0 0,1 0-1 0 0,0 1 0 0 0,0-1 0 0 0,0 1 0 0 0,-1 0 0 0 0,1 0 1 0 0,0 0-1 0 0,-1 0 0 0 0,1 1 0 0 0,-1-1 0 0 0,1 1 1 0 0,-1 0-1 0 0,0 0 0 0 0,0 0 0 0 0,0 1 0 0 0,0-1 1 0 0,0 1-1 0 0,0 0 0 0 0,-1-1 0 0 0,1 1 0 0 0,-1 0 1 0 0,0 1-1 0 0,1-1-91 0 0,1 8 106 0 0,0 1 1 0 0,0-1-1 0 0,-2 1 0 0 0,1-1 1 0 0,-1 1-1 0 0,-1 0 1 0 0,0 0-1 0 0,0 0 1 0 0,-1 0-1 0 0,-1 0 0 0 0,0 0 1 0 0,-1-1-1 0 0,0 1 1 0 0,-1 0-1 0 0,0-1 1 0 0,-1 1-1 0 0,0-1 0 0 0,-1 0 1 0 0,0 0-1 0 0,-6 8-106 0 0,2 4 275 0 0,-25 51 1113 0 0,55-61-1240 0 0,47-13-615 0 0,101-37-2889 0 0,-138 28 1927 0 0,-3 0 150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38:58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0 1612 0 0,'-28'20'280'0'0,"1"-1"-44"0"0,-6-3-28 0 0,-1-2 100 0 0,0-3-104 0 0,4 4-80 0 0,0-6-28 0 0,-1 2-156 0 0,8-7-140 0 0,2 2-660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38:58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49 1664 0 0,'-16'1'3671'0'0,"28"0"-2211"0"0,25 2-1022 0 0,216-19 607 0 0,-217 13-1240 0 0,82-22-3549 0 0,-112 20 2558 0 0,-4 0 41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2:37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26 207 1684 0 0,'0'0'721'0'0,"0"0"-101"0"0,0 0-55 0 0,0 0-20 0 0,0 0-36 0 0,0 0-68 0 0,0 0-57 0 0,0 0-6 0 0,-5-5-12 0 0,-15-14-66 0 0,20 17-252 0 0,0 1 1 0 0,0 0 0 0 0,0-1 0 0 0,0 1 0 0 0,0-1 0 0 0,0 1 0 0 0,1 0 0 0 0,-1-1 0 0 0,0 1 0 0 0,1 0-1 0 0,-1-1 1 0 0,1 1 0 0 0,0 0 0 0 0,-1 0 0 0 0,1-1 0 0 0,0 1 0 0 0,0 0 0 0 0,0 0 0 0 0,0 0-1 0 0,0 0 1 0 0,0 0 0 0 0,0 0 0 0 0,0 0 0 0 0,0 0 0 0 0,0 1 0 0 0,0-1 0 0 0,0 0 0 0 0,1 1 0 0 0,-1-1-1 0 0,0 1 1 0 0,1-1 0 0 0,-1 1 0 0 0,0-1 0 0 0,1 1 0 0 0,-1 0 0 0 0,1 0 0 0 0,-1 0 0 0 0,2 0-49 0 0,-3 0 10 0 0,9 0 14 0 0,1 0 0 0 0,0 1 1 0 0,-1 0-1 0 0,1 0 0 0 0,-1 1 0 0 0,0 0 1 0 0,0 1-1 0 0,0 0 0 0 0,0 1 0 0 0,0 0 1 0 0,-1 0-1 0 0,1 1 0 0 0,-1 0 1 0 0,0 0-1 0 0,0 1 0 0 0,-1 0 0 0 0,0 0 1 0 0,0 1-1 0 0,0 0 0 0 0,-1 0 0 0 0,0 1 1 0 0,-1-1-1 0 0,1 1 0 0 0,-2 1 0 0 0,3 2-24 0 0,4 9 78 0 0,-1 0 0 0 0,0 1 0 0 0,-2 0 0 0 0,0 1 0 0 0,-2 0 0 0 0,0 0 0 0 0,-1 0 0 0 0,-2 0-1 0 0,0 1 1 0 0,-1 0 0 0 0,-1 12-78 0 0,-1-31 67 0 0,0-1 0 0 0,-1 1 0 0 0,1-1 0 0 0,-1 1 0 0 0,1-1 1 0 0,-1 1-1 0 0,0-1 0 0 0,0 0 0 0 0,0 1 0 0 0,-1-1 0 0 0,1 0 0 0 0,-1 0 0 0 0,0 0 0 0 0,0 0 0 0 0,0 0 0 0 0,0-1 0 0 0,0 1 0 0 0,-1 0 0 0 0,1-1 0 0 0,-1 0 0 0 0,1 1 0 0 0,-1-1 0 0 0,0 0 0 0 0,0-1 0 0 0,-2 2-67 0 0,1-6 26 0 0,1-1-1 0 0,0 0 0 0 0,0 0 0 0 0,1 0 1 0 0,-1 0-1 0 0,1 0 0 0 0,0-1 0 0 0,0 1 0 0 0,0-1 1 0 0,1 1-1 0 0,-1-1 0 0 0,1 0 0 0 0,0 0 1 0 0,1 1-1 0 0,-1-1 0 0 0,1 0 0 0 0,0 0 0 0 0,0 0 1 0 0,0 0-1 0 0,1 0 0 0 0,0 1 0 0 0,0-1 1 0 0,0 0-1 0 0,2-4-25 0 0,4-12-54 0 0,1 0 1 0 0,1 1 0 0 0,0-1 0 0 0,2 2-1 0 0,0 0 1 0 0,2 0 0 0 0,0 1-1 0 0,1 0 1 0 0,1 1 0 0 0,0 1-1 0 0,6-4 54 0 0,132-79-4645 0 0,-151 98 3342 0 0,-2 1-35 0 0,0 2 51 0 0,3 6 29 0 0</inkml:trace>
  <inkml:trace contextRef="#ctx0" brushRef="#br0" timeOffset="3360.008">778 352 1260 0 0,'0'0'495'0'0,"0"0"-55"0"0,0 0-40 0 0,0 0-35 0 0,0 0-24 0 0,13 0 185 0 0,-7 0 3005 0 0,14 1-3062 0 0,18-19 873 0 0,-28-6-360 0 0,-10 23-921 0 0,0 1-17 0 0,0 0-30 0 0,0 0-21 0 0,-2-29 245 0 0,-15 4-267 0 0,17 22 26 0 0,-2 0 1 0 0,1 0-1 0 0,0 0 1 0 0,-1 1 0 0 0,1-1-1 0 0,-1 0 1 0 0,0 1 0 0 0,0-1-1 0 0,0 1 1 0 0,0 0-1 0 0,0-1 1 0 0,0 1 0 0 0,-1 0-1 0 0,1 0 1 0 0,-1 1 0 0 0,0-1-1 0 0,1 0 1 0 0,-1 1-1 0 0,0 0 1 0 0,0 0 0 0 0,0-1-1 0 0,0 2 1 0 0,0-1 0 0 0,0 0-1 0 0,0 1 1 0 0,0-1-1 0 0,0 1 1 0 0,0 0 0 0 0,0 0-1 0 0,-1 0 1 0 0,1 0 0 0 0,-2 1 2 0 0,-11 5-9 0 0,0 0 0 0 0,1 1 0 0 0,0 1 0 0 0,0 0 0 0 0,1 1 0 0 0,0 1 0 0 0,1 0 1 0 0,0 1-1 0 0,0 0 0 0 0,1 1 0 0 0,1 0 0 0 0,0 1 0 0 0,1 1 0 0 0,0-1 0 0 0,1 2 0 0 0,0-1 1 0 0,1 1-1 0 0,1 0 0 0 0,1 1 0 0 0,0 0 0 0 0,1 0 0 0 0,0 0 0 0 0,2 0 0 0 0,-2 9 9 0 0,4-19 12 0 0,0-1-1 0 0,0 1 1 0 0,0-1 0 0 0,0 1-1 0 0,1-1 1 0 0,0 1-1 0 0,0 0 1 0 0,0-1 0 0 0,1 1-1 0 0,0 0 1 0 0,0-1-1 0 0,1 1 1 0 0,-1-1 0 0 0,1 0-1 0 0,0 0 1 0 0,1 1-1 0 0,-1-1 1 0 0,1 0 0 0 0,0-1-1 0 0,0 1 1 0 0,0 0-1 0 0,1-1 1 0 0,0 0 0 0 0,0 0-1 0 0,0 0 1 0 0,0 0-1 0 0,1-1 1 0 0,-1 0 0 0 0,1 1-1 0 0,0-2 1 0 0,0 1-1 0 0,0 0 1 0 0,0-1-1 0 0,0 0 1 0 0,1-1 0 0 0,-1 1-1 0 0,1-1 1 0 0,-1 0-1 0 0,1 0 1 0 0,-1 0 0 0 0,5-1-12 0 0,3-2-16 0 0,0-1 1 0 0,0 0-1 0 0,0-1 1 0 0,0-1-1 0 0,-1 0 1 0 0,1-1-1 0 0,-2 0 1 0 0,1-1 0 0 0,0 0-1 0 0,-1 0 1 0 0,-1-1-1 0 0,1-1 1 0 0,-1 0-1 0 0,-1-1 1 0 0,0 1-1 0 0,0-2 1 0 0,-1 1-1 0 0,0-1 1 0 0,-1-1-1 0 0,0 1 1 0 0,-1-1 0 0 0,0 0-1 0 0,-1-1 1 0 0,0 1-1 0 0,-1-1 1 0 0,0 0-1 0 0,0-6 16 0 0,15-36-250 0 0,-18 54 196 0 0,-1 1-12 0 0,1 60-476 0 0,1-53 548 0 0,-1 0 1 0 0,1 0 0 0 0,0 0 0 0 0,1-1 0 0 0,-1 1 0 0 0,1-1 0 0 0,1 0 0 0 0,-1 1 0 0 0,1-2 0 0 0,0 1 0 0 0,0 0 0 0 0,1-1 0 0 0,0 0 0 0 0,0 0 0 0 0,0 0 0 0 0,0 0 0 0 0,1-1 0 0 0,0 0 0 0 0,0 0 0 0 0,0-1 0 0 0,0 0 0 0 0,1 1-7 0 0,-2-3 15 0 0,-1-1 0 0 0,1 1 0 0 0,0-1 0 0 0,-1 0-1 0 0,1 0 1 0 0,-1 0 0 0 0,1-1 0 0 0,0 1 0 0 0,-1-1 0 0 0,1 0 0 0 0,-1-1 0 0 0,0 1 0 0 0,1-1 0 0 0,-1 0 0 0 0,0 0 0 0 0,0 0-1 0 0,0 0 1 0 0,0-1 0 0 0,-1 0 0 0 0,1 1 0 0 0,-1-1 0 0 0,1-1 0 0 0,-1 1 0 0 0,0 0 0 0 0,0-1 0 0 0,0 0 0 0 0,-1 1-1 0 0,1-1 1 0 0,-1 0 0 0 0,0-1 0 0 0,0 1 0 0 0,-1 0 0 0 0,2-5-15 0 0,32-152 6 0 0,-29 89-492 0 0,-6 71 480 0 0,0 1-1 0 0,0-1 1 0 0,1 0 0 0 0,-1 1-1 0 0,0-1 1 0 0,1 1 0 0 0,-1-1-1 0 0,0 1 1 0 0,1-1 0 0 0,-1 1 0 0 0,1-1-1 0 0,-1 1 1 0 0,1-1 0 0 0,-1 1-1 0 0,1 0 1 0 0,-1-1 0 0 0,1 1-1 0 0,-1 0 1 0 0,1 0 0 0 0,0-1 0 0 0,-1 1-1 0 0,1 0 1 0 0,-1 0 0 0 0,1 0-1 0 0,0 0 1 0 0,-1-1 0 0 0,1 1-1 0 0,0 0 1 0 0,-1 0 0 0 0,1 0 0 0 0,-1 0-1 0 0,1 1 1 0 0,0-1 0 0 0,-1 0-1 0 0,1 0 1 0 0,0 0 0 0 0,-1 0-1 0 0,1 1 1 0 0,-1-1 0 0 0,1 0 0 0 0,-1 1-1 0 0,1-1 1 0 0,-1 0 0 0 0,1 1-1 0 0,-1-1 1 0 0,1 1 0 0 0,-1-1-1 0 0,1 0 1 0 0,-1 1 0 0 0,1-1 0 0 0,-1 1-1 0 0,0 0 1 0 0,1-1 0 0 0,-1 1-1 0 0,0-1 1 0 0,0 1 0 0 0,1-1-1 0 0,-1 2 8 0 0,12 22-18 0 0,-1 1 0 0 0,-1 0 0 0 0,-1 1 0 0 0,-1 0 0 0 0,-1 0 0 0 0,-1 1 0 0 0,-2-1 0 0 0,-1 1 0 0 0,0 8 17 0 0,-3-34 2 0 0,-4 50 755 0 0,-4-67-84 0 0,7-6-721 0 0,2 0 0 0 0,0 1 0 0 0,1-1 0 0 0,2 0 0 0 0,0 1 1 0 0,1 0-1 0 0,1 0 0 0 0,1 1 0 0 0,0-1 0 0 0,2 1 0 0 0,1 1 0 0 0,0 0 0 0 0,1 0 0 0 0,9-9 48 0 0,-19 26-27 0 0,0 1-1 0 0,0 0 0 0 0,0 0 1 0 0,0 0-1 0 0,0 0 1 0 0,1 0-1 0 0,-1 0 0 0 0,0 0 1 0 0,1 0-1 0 0,-1 0 0 0 0,1 1 1 0 0,-1-1-1 0 0,1 0 1 0 0,-1 1-1 0 0,1 0 0 0 0,-1-1 1 0 0,1 1-1 0 0,0 0 1 0 0,-1 0-1 0 0,1 0 0 0 0,-1 0 1 0 0,1 0-1 0 0,0 0 1 0 0,-1 0-1 0 0,1 0 0 0 0,-1 1 1 0 0,1-1-1 0 0,0 1 0 0 0,-1-1 1 0 0,1 1-1 0 0,-1-1 1 0 0,0 1-1 0 0,1 0 0 0 0,-1 0 1 0 0,1 0-1 0 0,-1 0 1 0 0,0 0-1 0 0,0 0 0 0 0,0 0 1 0 0,0 0-1 0 0,1 1 1 0 0,-2-1-1 0 0,1 0 0 0 0,0 1 1 0 0,0-1-1 0 0,0 0 0 0 0,-1 1 1 0 0,1-1-1 0 0,0 1 1 0 0,-1 0 27 0 0,38 78-54 0 0,-28-45-12 0 0,-9-26 49 0 0,-1 0-1 0 0,2 1 1 0 0,-1-1 0 0 0,1 0-1 0 0,1 0 1 0 0,-1 0 0 0 0,1 0-1 0 0,1 0 1 0 0,0 0 0 0 0,0-1-1 0 0,1 0 1 0 0,0 0-1 0 0,0 0 1 0 0,1 0 0 0 0,0-1-1 0 0,0 0 1 0 0,1 0 0 0 0,0-1-1 0 0,0 0 1 0 0,0 0 0 0 0,1-1-1 0 0,0 0 1 0 0,0 0 0 0 0,1 0-1 0 0,-1-1 1 0 0,1-1-1 0 0,0 1 1 0 0,0-1 0 0 0,0-1-1 0 0,3 1 18 0 0,8-5-82 0 0,-1-1-1 0 0,1-1 1 0 0,-1 0-1 0 0,1-2 1 0 0,-1 0-1 0 0,-1-1 1 0 0,1-1-1 0 0,-1 0 1 0 0,-1-2-1 0 0,0 0 1 0 0,0-1-1 0 0,5-5 83 0 0,28-38 73 0 0,-49 53-31 0 0,-1 1-9 0 0,-3-3-1 0 0,-5 0-18 0 0,-1 1 1 0 0,1 0-1 0 0,0 0 1 0 0,-1 1 0 0 0,1 0-1 0 0,-1 0 1 0 0,0 1-1 0 0,1 0 1 0 0,-1 1-1 0 0,1 0 1 0 0,-1 0 0 0 0,1 1-1 0 0,-1 0 1 0 0,1 0-1 0 0,0 1 1 0 0,0 0 0 0 0,0 0-1 0 0,0 1 1 0 0,0 0-1 0 0,1 1 1 0 0,0-1-1 0 0,0 2 1 0 0,-5 4-15 0 0,2-3 33 0 0,1 0-1 0 0,0 1 1 0 0,1 1 0 0 0,-1 0-1 0 0,2 0 1 0 0,-1 0 0 0 0,1 1-1 0 0,1 0 1 0 0,0 0 0 0 0,0 1-1 0 0,1 0 1 0 0,0 0 0 0 0,1 0-1 0 0,0 0 1 0 0,1 1 0 0 0,0 0-1 0 0,1-1 1 0 0,1 1 0 0 0,-1 4-33 0 0,4-10 28 0 0,-1-1 0 0 0,1 1 0 0 0,1-1 0 0 0,-1 1 1 0 0,1-1-1 0 0,0 0 0 0 0,0 0 0 0 0,0-1 0 0 0,1 1 1 0 0,0-1-1 0 0,0 1 0 0 0,0-1 0 0 0,0 0 0 0 0,1-1 1 0 0,-1 1-1 0 0,1-1 0 0 0,0 0 0 0 0,0 0 0 0 0,0 0 0 0 0,1-1 1 0 0,-1 1-1 0 0,1-1 0 0 0,-1-1 0 0 0,1 1 0 0 0,-1-1 1 0 0,1 0-1 0 0,0 0 0 0 0,0-1 0 0 0,0 0 0 0 0,0 0 1 0 0,-1 0-1 0 0,1 0 0 0 0,0-1 0 0 0,0 0 0 0 0,-1-1 0 0 0,6-1-28 0 0,2-1-2 0 0,-1-1-1 0 0,-1-1 1 0 0,1 0-1 0 0,-1-1 1 0 0,0 0-1 0 0,0 0 1 0 0,-1-1-1 0 0,0-1 0 0 0,0 0 1 0 0,-1 0-1 0 0,0-1 1 0 0,-1 0-1 0 0,0 0 1 0 0,-1-1-1 0 0,0 0 1 0 0,0 0-1 0 0,-1-1 0 0 0,-1 0 1 0 0,0 0-1 0 0,-1 0 1 0 0,0-1-1 0 0,-1 1 1 0 0,0-1-1 0 0,-1 0 0 0 0,0-2 3 0 0,14-94 484 0 0,-5-1 0 0 0,-5 0-1 0 0,-7-55-483 0 0,1 158 73 0 0,0 6-8 0 0,-3-7 57 0 0,1 8-118 0 0,-1 1 0 0 0,0 0 0 0 0,1 0 0 0 0,-1 1-1 0 0,1-1 1 0 0,0 1 0 0 0,-1-1 0 0 0,1 1 0 0 0,0 0 0 0 0,0-1 0 0 0,0 1-1 0 0,0 0 1 0 0,0 0 0 0 0,0 1 0 0 0,1-1 0 0 0,-1 0 0 0 0,1 1-1 0 0,-1-1 1 0 0,1 1 0 0 0,0-1 0 0 0,0 1 0 0 0,0-1 0 0 0,1 1-1 0 0,-1 0 1 0 0,0-1 0 0 0,1 1 0 0 0,0 0 0 0 0,0 0 0 0 0,-1 0-1 0 0,2-1 1 0 0,-1 1 0 0 0,0 0 0 0 0,1 1-4 0 0,-4 9-23 0 0,-4 12 27 0 0,0 0-1 0 0,2 1 1 0 0,1 0 0 0 0,1 0-1 0 0,2 0 1 0 0,0 0-1 0 0,2 0 1 0 0,1 0-1 0 0,0 0 1 0 0,2 0-1 0 0,1 0 1 0 0,2-1 0 0 0,0 0-1 0 0,1 0 1 0 0,2-1-1 0 0,0 0 1 0 0,2 0-1 0 0,2 1-3 0 0,-4-16-11 0 0,1 0-1 0 0,0 0 1 0 0,1-1-1 0 0,0-1 1 0 0,0 0-1 0 0,1 0 1 0 0,0-2-1 0 0,0 1 1 0 0,0-1-1 0 0,0-1 1 0 0,1-1-1 0 0,0 0 1 0 0,0 0-1 0 0,0-2 1 0 0,0 1-1 0 0,0-2 0 0 0,0 0 1 0 0,4-1 11 0 0,-7 2-30 0 0,1-1 1 0 0,-1 0-1 0 0,0 0 0 0 0,0-1 0 0 0,1-1 1 0 0,-1 0-1 0 0,0-1 0 0 0,0 0 1 0 0,-1 0-1 0 0,1-1 0 0 0,-1 0 0 0 0,1-1 1 0 0,-1-1-1 0 0,-1 1 0 0 0,1-1 1 0 0,-1-1-1 0 0,0 0 0 0 0,-1 0 0 0 0,1-1 1 0 0,-1 0-1 0 0,-1 0 0 0 0,0-1 1 0 0,0 0-1 0 0,0-1 0 0 0,-1 1 0 0 0,-1-1 1 0 0,0 0-1 0 0,0 0 0 0 0,-1-1 1 0 0,0 1-1 0 0,-1-1 0 0 0,0-1 30 0 0,-5 6 8 0 0,-1-1-1 0 0,0 0 1 0 0,0 1-1 0 0,0-1 1 0 0,-1 1-1 0 0,0 0 1 0 0,0 0-1 0 0,-1 1 1 0 0,1-1 0 0 0,-1 1-1 0 0,-1 0 1 0 0,1 0-1 0 0,-1 0 1 0 0,0 1-1 0 0,0 0 1 0 0,0 0-1 0 0,0 1 1 0 0,-1 0-1 0 0,1 0 1 0 0,-1 0-1 0 0,0 1 1 0 0,0 0-1 0 0,0 0 1 0 0,0 0 0 0 0,0 1-1 0 0,0 1 1 0 0,-1-1-8 0 0,-1 2-6 0 0,0 1 1 0 0,-1 1 0 0 0,1-1 0 0 0,0 1 0 0 0,0 1 0 0 0,1-1 0 0 0,-1 2 0 0 0,1-1 0 0 0,0 1 0 0 0,0 0 0 0 0,0 1-1 0 0,1 0 1 0 0,0 0 0 0 0,0 1 0 0 0,0-1 0 0 0,1 2 0 0 0,0-1 0 0 0,1 1 0 0 0,-1-1 0 0 0,1 1 0 0 0,1 1 0 0 0,0-1-1 0 0,0 1 1 0 0,0 0 0 0 0,1 0 0 0 0,1 0 0 0 0,-1 0 0 0 0,2 0 0 0 0,-1 1 0 0 0,1-1 0 0 0,1 0 0 0 0,-1 1 0 0 0,2 3 5 0 0,-1-9-1 0 0,0-1 0 0 0,1 0 0 0 0,0 1 0 0 0,-1-1 1 0 0,1 0-1 0 0,0 0 0 0 0,1 0 0 0 0,-1 0 1 0 0,1 0-1 0 0,-1 0 0 0 0,1 0 0 0 0,0 0 0 0 0,0 0 1 0 0,0-1-1 0 0,0 1 0 0 0,1-1 0 0 0,-1 0 0 0 0,1 1 1 0 0,-1-1-1 0 0,1 0 0 0 0,0-1 0 0 0,0 1 1 0 0,0 0-1 0 0,0-1 0 0 0,0 1 0 0 0,0-1 0 0 0,0 0 1 0 0,0 0-1 0 0,1-1 0 0 0,-1 1 0 0 0,0 0 1 0 0,0-1-1 0 0,1 0 0 0 0,-1 0 0 0 0,2 0 1 0 0,10-10 11 0 0,0-1-1 0 0,-1 0 1 0 0,-1-1-1 0 0,0 0 1 0 0,0-1-1 0 0,-1 0 1 0 0,-1-1-1 0 0,0-1 1 0 0,-1 0-1 0 0,-1 0 1 0 0,0-1-1 0 0,-1 0 1 0 0,-1 0-1 0 0,3-10-10 0 0,18-29-93 0 0,-27 53 73 0 0,-1 1 0 0 0,0 0 0 0 0,0-1 0 0 0,1 1 1 0 0,-1 0-1 0 0,1 0 0 0 0,-1-1 0 0 0,1 1 0 0 0,0 0 1 0 0,-1 0-1 0 0,1 0 0 0 0,0 0 0 0 0,0 0 0 0 0,0 0 1 0 0,0 0-1 0 0,0 0 0 0 0,0 0 0 0 0,0 0 0 0 0,0 1 0 0 0,0-1 1 0 0,0 0-1 0 0,1 1 0 0 0,-1-1 0 0 0,0 1 0 0 0,0-1 1 0 0,0 1-1 0 0,1-1 0 0 0,-1 1 0 0 0,0 0 0 0 0,1 0 1 0 0,-1 0-1 0 0,0 0 0 0 0,1 0 0 0 0,-1 0 0 0 0,0 0 1 0 0,1 0-1 0 0,-1 0 0 0 0,0 1 0 0 0,1-1 20 0 0,32 51-281 0 0,7 113-44 0 0,-40-152 163 0 0,1 7 1245 0 0,5-32-397 0 0,81-212-133 0 0,-86 221-523 0 0,-2 3-48 0 0,0-1 0 0 0,0 1 0 0 0,0 0 0 0 0,0 0-1 0 0,0 0 1 0 0,0 0 0 0 0,0 0 0 0 0,1 0 0 0 0,-1 0 0 0 0,0 0 0 0 0,1 0-1 0 0,-1 0 1 0 0,1 0 0 0 0,-1 0 0 0 0,1 0 0 0 0,-1 0 0 0 0,1 0 0 0 0,0 0-1 0 0,-1 0 1 0 0,1 1 0 0 0,0-1 0 0 0,0 0 0 0 0,-1 0 0 0 0,1 1 0 0 0,0-1-1 0 0,0 1 1 0 0,0-1 0 0 0,0 1 0 0 0,0-1 0 0 0,0 1 0 0 0,0-1 0 0 0,0 1-1 0 0,0 0 1 0 0,0-1 0 0 0,0 1 0 0 0,0 0 0 0 0,1 0 0 0 0,-1 0 0 0 0,0 0-1 0 0,0 0 1 0 0,0 0 0 0 0,0 0 0 0 0,0 1 0 0 0,1-1 18 0 0,11 14 4 0 0,-2 1-1 0 0,1 0 1 0 0,-2 0 0 0 0,0 1-1 0 0,-1 0 1 0 0,-1 1 0 0 0,0 0-1 0 0,-1 0 1 0 0,-1 1 0 0 0,-1 0-1 0 0,0 0 1 0 0,-1 0 0 0 0,-1 1 0 0 0,-1-1-1 0 0,0 18-3 0 0,-5-132 1234 0 0,5 84-1242 0 0,0 0 0 0 0,1 0 0 0 0,1 0 0 0 0,-1 1 0 0 0,2-1 0 0 0,0 1 0 0 0,0 0 0 0 0,1 0 0 0 0,0 1 0 0 0,1-1 0 0 0,0 2 1 0 0,1-1-1 0 0,0 1 0 0 0,0 0 0 0 0,1 0 0 0 0,0 1 0 0 0,1 0 0 0 0,0 1 0 0 0,0 0 0 0 0,0 1 0 0 0,1 0 0 0 0,0 1 0 0 0,0 0 0 0 0,1 0 1 0 0,-1 1-1 0 0,1 1 0 0 0,2-1 8 0 0,-3 8-48 0 0,0 0 0 0 0,0 0 1 0 0,-1 1-1 0 0,1 0 1 0 0,-1 1-1 0 0,0 0 1 0 0,-1 1-1 0 0,1 0 0 0 0,-1 0 1 0 0,-1 1-1 0 0,1 0 1 0 0,-1 1-1 0 0,-1 0 1 0 0,0 0-1 0 0,0 0 0 0 0,-1 1 1 0 0,4 7 47 0 0,-9-15-247 0 0,12 26-104 0 0,-9-7-6128 0 0,-4-16 5271 0 0</inkml:trace>
  <inkml:trace contextRef="#ctx0" brushRef="#br0" timeOffset="4428.095">3243 319 1280 0 0,'0'0'453'0'0,"0"0"-94"0"0,0 0-50 0 0,0 0-38 0 0,0 0-27 0 0,0 0-28 0 0,-4 5-26 0 0,-24 121 1059 0 0,13 26 1890 0 0,17-150-3116 0 0,-1-1-1 0 0,0 1 1 0 0,0-1-1 0 0,1 1 1 0 0,-1-1-1 0 0,1 0 1 0 0,0 0-1 0 0,-1 0 1 0 0,1 1-1 0 0,0-2 1 0 0,-1 1 0 0 0,1 0-1 0 0,0 0 1 0 0,0 0-1 0 0,0-1 1 0 0,0 1-1 0 0,0-1 1 0 0,0 0-1 0 0,0 1 1 0 0,0-1-1 0 0,0 0 1 0 0,0 0-1 0 0,0 0 1 0 0,0-1 0 0 0,0 1-1 0 0,0 0 1 0 0,0-1-1 0 0,1 0-22 0 0,-1 1 1 0 0,22-4-577 0 0,0-1 0 0 0,0-1 0 0 0,-1-1 1 0 0,1-1-1 0 0,-2-2 0 0 0,1 0 0 0 0,-1-1 0 0 0,6-5 576 0 0,-9 6-683 0 0,17-8-525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38:58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6 896 0 0,'6'-2'1117'0'0,"-6"1"-1029"0"0,1 1 0 0 0,0 0 0 0 0,-1-1 0 0 0,1 1 0 0 0,-1 0 0 0 0,1-1 0 0 0,0 1 0 0 0,-1 0 0 0 0,1 0 0 0 0,0 0 0 0 0,-1-1 0 0 0,1 1 1 0 0,0 0-1 0 0,-1 0 0 0 0,1 0 0 0 0,0 0 0 0 0,-1 0 0 0 0,1 0 0 0 0,0 1 0 0 0,0-1 0 0 0,-1 0 0 0 0,1 0 0 0 0,-1 0 0 0 0,1 1 0 0 0,0-1 1 0 0,-1 0-1 0 0,1 1 0 0 0,0-1 0 0 0,-1 0 0 0 0,1 1 0 0 0,-1-1 0 0 0,1 1 0 0 0,-1-1 0 0 0,1 1 0 0 0,-1-1 0 0 0,1 1 0 0 0,-1-1 0 0 0,0 1 0 0 0,1-1 1 0 0,-1 1-1 0 0,0 0 0 0 0,1-1 0 0 0,-1 1 0 0 0,0 0 0 0 0,0-1 0 0 0,0 1 0 0 0,0 0 0 0 0,1-1 0 0 0,-1 1 0 0 0,0 0 0 0 0,0-1 0 0 0,0 1 1 0 0,0 0-1 0 0,-1-1 0 0 0,1 1 0 0 0,0 0 0 0 0,0-1 0 0 0,0 1 0 0 0,0 0 0 0 0,-1-1 0 0 0,1 1 0 0 0,0 0 0 0 0,-1-1 0 0 0,1 1 0 0 0,0-1 1 0 0,-1 1-1 0 0,1-1 0 0 0,-1 1-88 0 0,1 2-18 0 0,3 293 1040 0 0,-4-161-6144 0 0,1-127 3938 0 0</inkml:trace>
  <inkml:trace contextRef="#ctx0" brushRef="#br0" timeOffset="279.864">439 546 1676 0 0,'-2'30'804'0'0,"-1"-4"-152"0"0,3-9-220 0 0,-16 30 108 0 0,0-19-28 0 0,-2-3-96 0 0,0 3-48 0 0,-1-4-87 0 0,-8 1 3 0 0,0-2-168 0 0,-6-6-12 0 0,4-2-432 0 0,-5-4-245 0 0,2-4-643 0 0,0-5-96 0 0,16-2 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39:00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93 1196 0 0,'0'0'689'0'0,"0"0"-129"0"0,0 0-165 0 0,0 0-25 0 0,0 0 34 0 0,-8-6 322 0 0,-1 10-577 0 0,1 1 0 0 0,-1 0 0 0 0,1 1 1 0 0,0 0-1 0 0,0 0 0 0 0,1 1 0 0 0,0 0 0 0 0,0 0 1 0 0,0 0-1 0 0,1 1 0 0 0,0 0 0 0 0,1 1 0 0 0,0-1 1 0 0,-4 10-150 0 0,-31 106 1322 0 0,44-119-1294 0 0,-1 1-1 0 0,0-1 0 0 0,1 0 0 0 0,0 0 0 0 0,0 0 1 0 0,1 0-1 0 0,-1-1 0 0 0,1 0 0 0 0,0 0 0 0 0,0 0 1 0 0,1 0-1 0 0,-1-1 0 0 0,1 0 0 0 0,-1 0 0 0 0,1 0 0 0 0,0-1 1 0 0,0 0-1 0 0,0 0 0 0 0,1-1 0 0 0,-1 1 0 0 0,0-1 1 0 0,0-1-1 0 0,1 1 0 0 0,-1-1 0 0 0,1 0 0 0 0,-1-1 1 0 0,0 1-1 0 0,6-2-27 0 0,7 2 25 0 0,-1-2 0 0 0,1 1 0 0 0,0-2 0 0 0,-1 0 1 0 0,0-2-1 0 0,0 0 0 0 0,0-1 0 0 0,0 0 0 0 0,-1-2 0 0 0,0 0 0 0 0,11-7-25 0 0,-24 13 2 0 0,0 1 0 0 0,0-1-1 0 0,-1 1 1 0 0,1-1-1 0 0,0 0 1 0 0,-1-1-1 0 0,1 1 1 0 0,-1-1-1 0 0,0 1 1 0 0,0-1-1 0 0,0 0 1 0 0,0 0-1 0 0,0-1 1 0 0,0 1-1 0 0,-1 0 1 0 0,0-1-1 0 0,0 0 1 0 0,0 1 0 0 0,0-1-1 0 0,0 0 1 0 0,-1 0-1 0 0,0 0 1 0 0,0 0-1 0 0,0 0 1 0 0,0 0-1 0 0,0 0 1 0 0,-1-1-1 0 0,0 1 1 0 0,0 0-1 0 0,0 0 1 0 0,0 0-1 0 0,-1-1 1 0 0,0 1-1 0 0,0-2-1 0 0,-6-8-47 0 0,-1 1 0 0 0,-1 0 0 0 0,0 0-1 0 0,0 1 1 0 0,-1 0 0 0 0,-1 1-1 0 0,0 0 1 0 0,0 0 0 0 0,-1 1-1 0 0,-1 1 1 0 0,1 0 0 0 0,-2 1 0 0 0,1 0-1 0 0,-1 1 1 0 0,0 0 0 0 0,-9-2 47 0 0,-27-18-1120 0 0,38 14-3210 0 0,12 13 3227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39:00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0 976 0 0,'1'23'988'0'0,"-2"1"-144"0"0,1-9-116 0 0,0 3-44 0 0,-18 30-80 0 0,9-19-224 0 0,-7-3 65 0 0,2 3-121 0 0,-8-3 56 0 0,3 1-140 0 0,-4-2-164 0 0,-4 3-8 0 0,0-6-724 0 0,-1 3-625 0 0,-6-3-55 0 0,-5-7 36 0 0,-2-2-28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39:03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1508 0 0,'3'-17'2416'0'0,"13"2"-359"0"0,9-11-1253 0 0,-25 25-560 0 0,7 49 616 0 0,62 255-246 0 0,-68-265-2028 0 0,-1-22-2039 0 0,0-9 2329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39:03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 1960 0 0,'-14'28'436'0'0,"0"-1"-64"0"0,-2-4 32 0 0,-4-1-112 0 0,4-1 12 0 0,4-2-44 0 0,-8-1-20 0 0,6-3-32 0 0,0 0-284 0 0,1-7-104 0 0,4-4-204 0 0,2-3-356 0 0,2-1-472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39:04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22 968 0 0,'1'-2'63'0'0,"0"1"1"0"0,0 0-1 0 0,0-1 1 0 0,1 1-1 0 0,-1-1 1 0 0,0 1-1 0 0,0 0 0 0 0,1 0 1 0 0,-1 0-1 0 0,1 0 1 0 0,-1 0-1 0 0,1 0 0 0 0,-1 0 1 0 0,1 0-1 0 0,-1 1 1 0 0,1-1-1 0 0,0 1 0 0 0,0-1 1 0 0,-1 1-1 0 0,1-1 1 0 0,0 1-1 0 0,0 0 1 0 0,-1 0-1 0 0,1 0 0 0 0,0 0 1 0 0,0 0-1 0 0,-1 0 1 0 0,1 1-1 0 0,0-1 0 0 0,0 1 1 0 0,-1-1-1 0 0,1 1 1 0 0,0-1-1 0 0,-1 1 0 0 0,1 0 1 0 0,-1 0-1 0 0,1 0 1 0 0,-1 0-1 0 0,1 0 0 0 0,-1 0 1 0 0,0 0-1 0 0,1 1 1 0 0,-1-1-1 0 0,0 0 1 0 0,0 1-1 0 0,0-1 0 0 0,0 1 1 0 0,0-1-1 0 0,0 1 1 0 0,-1-1-1 0 0,1 1 0 0 0,0 0 1 0 0,-1-1-1 0 0,1 1 1 0 0,-1 0-1 0 0,0 0 0 0 0,1 0-63 0 0,1 11 91 0 0,1 0 0 0 0,-2 0-1 0 0,0 0 1 0 0,0 0 0 0 0,-1 0-1 0 0,-1 0 1 0 0,0 0-1 0 0,-1 0 1 0 0,0 0 0 0 0,-1-1-1 0 0,-1 1 1 0 0,0-1-1 0 0,0 1 1 0 0,-7 10-91 0 0,11-23 0 0 0,-77 172 2089 0 0,80-169-2073 0 0,-1 0-1 0 0,1-1 1 0 0,-1 0 0 0 0,1 0 0 0 0,0 0-1 0 0,0 0 1 0 0,0 0 0 0 0,1 0-1 0 0,-1-1 1 0 0,0 0 0 0 0,0 1-1 0 0,1-1 1 0 0,-1 0 0 0 0,1-1-1 0 0,-1 1 1 0 0,1-1 0 0 0,-1 1 0 0 0,1-1-1 0 0,-1 0 1 0 0,1 0 0 0 0,0-1-1 0 0,-1 1 1 0 0,1-1 0 0 0,-1 0-1 0 0,0 0 1 0 0,1 0 0 0 0,-1 0-1 0 0,2-1-15 0 0,226-60-5187 0 0,-206 50 3991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39:05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87 948 0 0,'0'0'394'0'0,"0"0"-57"0"0,0 0-122 0 0,0 0 37 0 0,0 0 43 0 0,0 0-152 0 0,0 0-7 0 0,0 0 71 0 0,-5-1-18 0 0,0 0-298 0 0,3 1 160 0 0,1 0 0 0 0,-1-1 1 0 0,0 1-1 0 0,1 0 0 0 0,-1 0 0 0 0,1-1 0 0 0,-1 1 0 0 0,1-1 0 0 0,-1 1 1 0 0,1-1-1 0 0,0 0 0 0 0,-1 0 0 0 0,1 0 0 0 0,0 1 0 0 0,-1-1 1 0 0,1 0-1 0 0,0 0 0 0 0,0-1 0 0 0,0 1 0 0 0,0 0 0 0 0,0 0 0 0 0,0 0 1 0 0,0-1-1 0 0,0 1 0 0 0,1-1 0 0 0,-1 1 0 0 0,1 0 0 0 0,-1-1 0 0 0,1 1 1 0 0,-1-1-1 0 0,1 1 0 0 0,0-1 0 0 0,-1 0-51 0 0,-2-26 1255 0 0,4 28-1237 0 0,-1 1 0 0 0,1-1 1 0 0,-1 1-1 0 0,1-1 0 0 0,0 1 0 0 0,-1-1 0 0 0,1 0 1 0 0,0 1-1 0 0,-1-1 0 0 0,1 0 0 0 0,0 0 0 0 0,-1 0 1 0 0,1 1-1 0 0,0-1 0 0 0,0 0 0 0 0,-1 0 0 0 0,1 0 1 0 0,0 0-1 0 0,0 0 0 0 0,-1 0 0 0 0,1-1 0 0 0,0 1 1 0 0,-1 0-1 0 0,1 0 0 0 0,0 0 0 0 0,0-1 0 0 0,-1 1 1 0 0,1 0-1 0 0,0-1 0 0 0,-1 1 0 0 0,1-1 1 0 0,-1 1-1 0 0,1 0 0 0 0,0-1 0 0 0,-1 1 0 0 0,1-1 1 0 0,-1 0-1 0 0,0 1 0 0 0,1-1 0 0 0,-1 1 0 0 0,1-1 1 0 0,-1 0-1 0 0,0 1 0 0 0,1-1 0 0 0,-1 0 0 0 0,0 1 1 0 0,0-1-1 0 0,0 0 0 0 0,1 0 0 0 0,-1 1 0 0 0,0-1 1 0 0,0 0-1 0 0,0 0 0 0 0,0 1 0 0 0,0-1 0 0 0,0 0 1 0 0,0 1-1 0 0,-1-1 0 0 0,1 0 0 0 0,0 0 1 0 0,0 1-1 0 0,-1-1 0 0 0,1 0 0 0 0,0 1 0 0 0,-1-1 1 0 0,1 0-1 0 0,0 1 0 0 0,-1-1-18 0 0,4 5 11 0 0,1 0 0 0 0,-1 1 0 0 0,-1-1 0 0 0,1 1 0 0 0,-1-1 0 0 0,1 1 0 0 0,-1 0 0 0 0,-1 0 0 0 0,1 0 0 0 0,-1 0 0 0 0,0 0 0 0 0,0 1 0 0 0,0-1 1 0 0,-1 0-1 0 0,1 1 0 0 0,-1-1 0 0 0,-1 0 0 0 0,1 2-11 0 0,-14 137 54 0 0,8-19-80 0 0,7-119 30 0 0,1-1-1 0 0,-1 0 0 0 0,1 1 0 0 0,0-1 1 0 0,0 0-1 0 0,1 0 0 0 0,-1 0 0 0 0,1-1 1 0 0,0 1-1 0 0,1-1 0 0 0,-1 1 0 0 0,1-1 1 0 0,-1 0-1 0 0,1 0 0 0 0,1-1 0 0 0,-1 1 1 0 0,0-1-1 0 0,1 0 0 0 0,0 0 1 0 0,1 0-4 0 0,62 76 134 0 0,-66-68-72 0 0,-1 0 0 0 0,0 0 0 0 0,-1 0 0 0 0,0 0 0 0 0,-1 0-1 0 0,0 0 1 0 0,-1 0 0 0 0,-1 0 0 0 0,1 0 0 0 0,-1-1 0 0 0,-1 1 0 0 0,0-1-1 0 0,-1 0 1 0 0,-1 3-62 0 0,-28 118 631 0 0,67 74-2157 0 0,-34-192 1140 0 0,-1 0 0 0 0,0 0 0 0 0,0 0 0 0 0,-2 0 0 0 0,1 0 0 0 0,-2 0 0 0 0,0-1 0 0 0,0 0 0 0 0,-1 0 0 0 0,-1 0 0 0 0,-4 6 386 0 0,-5 6-1260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39:10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462 415 1792 0 0,'-23'33'2814'0'0,"-13"22"-2013"0"0,2 1-1 0 0,2 3 0 0 0,3 0 0 0 0,3 2 1 0 0,0 8-801 0 0,-69 147-322 0 0,93-212 48 0 0,0 0 0 0 0,0-1-1 0 0,-1 1 1 0 0,1 0 0 0 0,-1-1 0 0 0,0 1-1 0 0,0-1 1 0 0,0 0 0 0 0,0 0 0 0 0,-1 0-1 0 0,1-1 1 0 0,-1 1 0 0 0,0-1 0 0 0,1 0 0 0 0,-1 0-1 0 0,0 0 1 0 0,0 0 0 0 0,-1-1 0 0 0,-1 1 274 0 0,4-1-1272 0 0</inkml:trace>
  <inkml:trace contextRef="#ctx0" brushRef="#br0" timeOffset="264.722">5 545 1360 0 0,'-1'-1'93'0'0,"1"1"0"0"0,-1-1 0 0 0,1 1-1 0 0,0-1 1 0 0,0 1 0 0 0,-1-1 0 0 0,1 1 0 0 0,0-1 0 0 0,0 0-1 0 0,-1 1 1 0 0,1-1 0 0 0,0 1 0 0 0,0-1 0 0 0,0 0 0 0 0,0 1-1 0 0,0-1 1 0 0,0 1 0 0 0,0-1 0 0 0,0 0 0 0 0,0 1-1 0 0,0-1 1 0 0,0 1 0 0 0,0-1 0 0 0,1 0 0 0 0,-1 1 0 0 0,0-1-1 0 0,0 1 1 0 0,1-1 0 0 0,-1 1 0 0 0,0-1 0 0 0,1 1 0 0 0,-1-1-1 0 0,0 1 1 0 0,1-1 0 0 0,-1 1 0 0 0,1-1 0 0 0,-1 1 0 0 0,1 0-1 0 0,-1-1 1 0 0,1 1 0 0 0,-1 0 0 0 0,1-1 0 0 0,-1 1-1 0 0,1 0 1 0 0,-1 0 0 0 0,1-1 0 0 0,0 1 0 0 0,-1 0 0 0 0,1 0-1 0 0,-1 0 1 0 0,1 0 0 0 0,0 0 0 0 0,-1 0 0 0 0,1 0 0 0 0,-1 0-1 0 0,1 0 1 0 0,0 0 0 0 0,-1 0 0 0 0,1 1 0 0 0,-1-1 0 0 0,1 0-1 0 0,0 0 1 0 0,-1 0 0 0 0,1 1 0 0 0,-1-1-93 0 0,34 37 547 0 0,-20-20-263 0 0,26 21-22 0 0,2-2 0 0 0,0-1 0 0 0,3-3 0 0 0,1-1 0 0 0,1-3 1 0 0,16 6-263 0 0,91 45-4996 0 0,-142-73 4287 0 0,-10-7-642 0 0,5-4-35 0 0</inkml:trace>
  <inkml:trace contextRef="#ctx0" brushRef="#br0" timeOffset="778.623">462 76 1532 0 0,'3'-5'95'0'0,"0"0"0"0"0,0-1 0 0 0,1 1 0 0 0,0 1 0 0 0,0-1 0 0 0,1 1 0 0 0,-1-1 0 0 0,1 1 0 0 0,0 0 0 0 0,0 1 0 0 0,0-1 0 0 0,0 1 0 0 0,1 0 0 0 0,-1 1 0 0 0,1-1 0 0 0,0 1 0 0 0,0 0 0 0 0,0 0 0 0 0,0 1 0 0 0,0 0 0 0 0,0 0-1 0 0,0 0 1 0 0,0 1 0 0 0,1 0 0 0 0,-1 0 0 0 0,0 1 0 0 0,0-1 0 0 0,0 1 0 0 0,0 1 0 0 0,0-1 0 0 0,0 1 0 0 0,0 0 0 0 0,0 0 0 0 0,0 1 0 0 0,-1 0 0 0 0,1 0 0 0 0,-1 0 0 0 0,0 0 0 0 0,0 1 0 0 0,0 0 0 0 0,-1 0 0 0 0,1 1 0 0 0,-1-1 0 0 0,0 1 0 0 0,0 0 0 0 0,-1 0 0 0 0,1 0 0 0 0,-1 0 0 0 0,0 1 0 0 0,0-1 0 0 0,-1 1 0 0 0,2 4-95 0 0,1 13 277 0 0,-1 1 1 0 0,-1-1-1 0 0,-1 1 1 0 0,-1 0-1 0 0,-1 0 1 0 0,-1-1-1 0 0,-2 1 1 0 0,0 0-1 0 0,-1-1 1 0 0,-1 0-1 0 0,-1 0 1 0 0,-2 0-1 0 0,0-1 1 0 0,-7 13-278 0 0,0 1 887 0 0,15-34-703 0 0,4 0-24 0 0,8 1-160 0 0,1 0 0 0 0,-1-1-1 0 0,1 0 1 0 0,0-1 0 0 0,-1-1 0 0 0,1 0-1 0 0,0 0 1 0 0,0-2 0 0 0,-1 1 0 0 0,1-2-1 0 0,-1 1 1 0 0,1-2 0 0 0,-1 0 0 0 0,2-1 0 0 0,16-2-256 0 0,282-57-7760 0 0,-285 61 6944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39:09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1756 0 0,'0'0'516'0'0,"0"0"-58"0"0,0 0-67 0 0,0 0-78 0 0,0 0-47 0 0,3 4-27 0 0,10 9-109 0 0,0-1 1 0 0,0 0-1 0 0,2-1 0 0 0,-1-1 1 0 0,1 0-1 0 0,1-1 1 0 0,0-1-1 0 0,0 0 0 0 0,3 0-130 0 0,55 31 290 0 0,255 155 992 0 0,-327-193-1346 0 0,-1 0 0 0 0,0 0 0 0 0,0 0 0 0 0,1 0 1 0 0,-1 0-1 0 0,0 0 0 0 0,1 0 0 0 0,-1 0 0 0 0,1-1 0 0 0,-1 1 0 0 0,1 0 1 0 0,-1-1-1 0 0,1 1 0 0 0,-1-1 0 0 0,1 0 0 0 0,0 0 0 0 0,-1 0 0 0 0,1 0 1 0 0,0 0-1 0 0,-1 0 0 0 0,1 0 0 0 0,0 0 0 0 0,-1 0 0 0 0,1-1 0 0 0,-1 1 0 0 0,1-1 1 0 0,-1 1-1 0 0,1-1 0 0 0,-1 0 0 0 0,1 1 0 0 0,-1-1 0 0 0,1 0 0 0 0,-1 0 1 0 0,0 0-1 0 0,0 0 0 0 0,1 0 0 0 0,-1 0 0 0 0,0-1 0 0 0,0 1 0 0 0,0 0 0 0 0,0 0 1 0 0,0-1-1 0 0,0 1 0 0 0,-1-1 0 0 0,1 1 0 0 0,0-1 0 0 0,-1 1 0 0 0,1-1 1 0 0,-1 1-1 0 0,0-1 0 0 0,1 0 0 0 0,-1 1 0 0 0,0-1 0 0 0,0 0 0 0 0,0 1 1 0 0,0-1 63 0 0,0 2-20 0 0,6-13-1072 0 0</inkml:trace>
  <inkml:trace contextRef="#ctx0" brushRef="#br0" timeOffset="294.553">916 1 848 0 0,'-6'15'3257'0'0,"-132"220"-373"0"0,78-114-1777 0 0,6 2 1 0 0,-26 94-1108 0 0,25-67-700 0 0,55-150 296 0 0,-2 2 746 0 0,1-5-4918 0 0,-2-14 3570 0 0</inkml:trace>
  <inkml:trace contextRef="#ctx0" brushRef="#br0" timeOffset="588.885">1111 262 2280 0 0,'34'2'4608'0'0,"122"-1"-3269"0"0,165-20-2741 0 0,-276 29-811 0 0,-42-4 966 0 0,-7-2 94 0 0</inkml:trace>
  <inkml:trace contextRef="#ctx0" brushRef="#br0" timeOffset="838.615">1170 541 2664 0 0,'101'14'3491'0'0,"118"-14"-1167"0"0,0-30-3431 0 0,-100-6-2647 0 0,-78 21 2608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39:15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0 1484 0 0,'-88'10'1578'0'0,"62"-2"-1289"0"0,0 0 0 0 0,0 2 0 0 0,1 1 1 0 0,0 1-1 0 0,1 1 0 0 0,0 1 0 0 0,1 1 1 0 0,1 1-1 0 0,0 1 0 0 0,1 1 0 0 0,-14 17-289 0 0,32-30 43 0 0,1 0 0 0 0,0 1-1 0 0,0 0 1 0 0,0 0-1 0 0,1-1 1 0 0,-1 1 0 0 0,2 0-1 0 0,-1 0 1 0 0,1 0 0 0 0,-1 0-1 0 0,2 0 1 0 0,-1 0 0 0 0,1 0-1 0 0,0 0 1 0 0,0 0 0 0 0,0 0-1 0 0,1-1 1 0 0,0 1 0 0 0,0 0-1 0 0,1-1 1 0 0,-1 1 0 0 0,1-1-1 0 0,0 0 1 0 0,1 0 0 0 0,-1 0-1 0 0,1-1 1 0 0,1 2-43 0 0,25 59 16 0 0,-28-43 56 0 0,-1 0 0 0 0,-1 1 1 0 0,-1-1-1 0 0,-1 0 1 0 0,-1 0-1 0 0,-1 0 0 0 0,-1 0 1 0 0,-1-1-1 0 0,-1 1 1 0 0,0-1-1 0 0,-2-1 0 0 0,0 0 1 0 0,-2 0-1 0 0,0-1 0 0 0,-1 0 1 0 0,-1-1-1 0 0,0 0 1 0 0,-2-1-1 0 0,0-1 0 0 0,-1 0 1 0 0,0-1-1 0 0,-1-1 0 0 0,-2 1-72 0 0,33-23 53 0 0,1 0-1 0 0,0 1 0 0 0,0 0 0 0 0,1 2 1 0 0,0 0-1 0 0,0 0 0 0 0,0 2 0 0 0,0 0 0 0 0,1 1 1 0 0,2 0-53 0 0,-13 4 10 0 0,0 1 1 0 0,0-1-1 0 0,1 1 1 0 0,-2 1 0 0 0,1-1-1 0 0,0 1 1 0 0,-1 0-1 0 0,0 0 1 0 0,0 1-1 0 0,0-1 1 0 0,0 1 0 0 0,-1 0-1 0 0,0 1 1 0 0,0-1-1 0 0,0 1 1 0 0,0 0 0 0 0,-1 0-1 0 0,0 0 1 0 0,-1 0-1 0 0,1 0 1 0 0,-1 0 0 0 0,0 1-1 0 0,-1 0 1 0 0,0-1-1 0 0,0 1 1 0 0,0 0 0 0 0,0-1-1 0 0,-1 1 1 0 0,-1 0-1 0 0,1-1 1 0 0,-1 1-1 0 0,-1 5-10 0 0,10 44 96 0 0,54 96-299 0 0,-58-147 0 0 0,0 0 0 0 0,1-1 0 0 0,-1 0 1 0 0,1 0-1 0 0,0 0 0 0 0,0 0 1 0 0,0-1-1 0 0,0 0 0 0 0,1 0 0 0 0,-1 0 1 0 0,1-1-1 0 0,-1 0 0 0 0,1 0 1 0 0,0 0-1 0 0,0-1 0 0 0,5 1 203 0 0,55-16-3502 0 0,-44 2 2339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2:52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1 419 1356 0 0,'0'0'676'0'0,"0"0"-93"0"0,0 0-83 0 0,0 0-79 0 0,23-3 2328 0 0,13-16-1851 0 0,-22 24 921 0 0,-14 12-1792 0 0,2 42 32 0 0,-3-36-52 0 0,2-1-1 0 0,1 1 1 0 0,0 0-1 0 0,2 0 1 0 0,1-1-1 0 0,0 1 1 0 0,2-1-1 0 0,5 12-6 0 0,-11-30 18 0 0,0 1 1 0 0,0 0-1 0 0,0-1 0 0 0,1 1 1 0 0,-1-1-1 0 0,1 1 0 0 0,0-1 1 0 0,1 0-1 0 0,-1 0 0 0 0,1 0 1 0 0,0 0-1 0 0,0 0 0 0 0,0 0 0 0 0,0-1 1 0 0,1 0-1 0 0,-1 1 0 0 0,1-1 1 0 0,0 0-1 0 0,0-1 0 0 0,0 1 1 0 0,0-1-1 0 0,0 0 0 0 0,1 0 1 0 0,-1 0-1 0 0,1-1 0 0 0,-1 1 0 0 0,1-1 1 0 0,0 0-1 0 0,-1 0 0 0 0,1-1 1 0 0,0 1-1 0 0,0-1 0 0 0,-1 0 1 0 0,1-1-1 0 0,0 1 0 0 0,0-1 1 0 0,0 0-19 0 0,5-4-4 0 0,0 0 0 0 0,0-1 0 0 0,0 0 0 0 0,-1-1 0 0 0,0 0 0 0 0,-1 0 0 0 0,1-1 0 0 0,-1 0 0 0 0,-1 0 0 0 0,0-1 0 0 0,0 0 0 0 0,0 0 0 0 0,-1-1 0 0 0,-1 0 0 0 0,0 0 0 0 0,0 0 0 0 0,-1 0 1 0 0,0-1-1 0 0,-1 0 0 0 0,0 0 0 0 0,0 0 0 0 0,-2 0 0 0 0,1 0 0 0 0,-1-9 4 0 0,8-16 56 0 0,-7 43-69 0 0,1 0 1 0 0,0 0-1 0 0,0 0 0 0 0,0-1 1 0 0,1 0-1 0 0,0 0 1 0 0,1 0-1 0 0,-1 0 0 0 0,1 0 1 0 0,0-1-1 0 0,1 0 0 0 0,-1 0 1 0 0,1 0-1 0 0,0-1 1 0 0,0 0-1 0 0,0 0 0 0 0,1-1 1 0 0,-1 1-1 0 0,1-1 1 0 0,0-1-1 0 0,0 1 0 0 0,0-1 1 0 0,0 0-1 0 0,0-1 0 0 0,1 0 1 0 0,-1 0-1 0 0,3-1 13 0 0,126-20-106 0 0,-132 18 59 0 0,-1-1 0 0 0,1 0-1 0 0,-1 0 1 0 0,0-1 0 0 0,0 1 0 0 0,0-1-1 0 0,-1 0 1 0 0,1 1 0 0 0,-1-1 0 0 0,0 0-1 0 0,0-1 1 0 0,0 1 0 0 0,-1 0 0 0 0,1 0-1 0 0,-1-1 1 0 0,0 1 0 0 0,0-1 0 0 0,-1 1-1 0 0,0-1 1 0 0,1 1 0 0 0,-1-1 0 0 0,0 1-1 0 0,-1-1 1 0 0,1 1 0 0 0,-1-1 0 0 0,0 1-1 0 0,0-1 1 0 0,-1 1 0 0 0,1 0 0 0 0,-1 0-1 0 0,0 0 1 0 0,0-1 0 0 0,0 2 0 0 0,-1-1-1 0 0,1 0 1 0 0,-1 0 0 0 0,-2-1 47 0 0,0-7-39 0 0,4 8 30 0 0,0-1 1 0 0,0 0 0 0 0,0 0 0 0 0,1 1-1 0 0,0-1 1 0 0,0 0 0 0 0,0 0 0 0 0,1 0-1 0 0,-1 1 1 0 0,1-1 0 0 0,0 0-1 0 0,1 0 1 0 0,-1 1 0 0 0,1-1 0 0 0,0 1-1 0 0,0 0 1 0 0,0-1 0 0 0,1 1 0 0 0,-1 0-1 0 0,1 0 1 0 0,0 0 0 0 0,0 1 0 0 0,1-1-1 0 0,-1 1 1 0 0,1 0 0 0 0,0 0-1 0 0,-1 0 1 0 0,1 0 0 0 0,0 1 0 0 0,1-1-1 0 0,-1 1 1 0 0,0 0 0 0 0,1 0 0 0 0,-1 1-1 0 0,2-1 9 0 0,-3 1 0 0 0,-1-1-1 0 0,0 1 1 0 0,1 0-1 0 0,-1 0 1 0 0,1 0-1 0 0,-1 0 1 0 0,1 1-1 0 0,-1-1 1 0 0,1 1-1 0 0,-1-1 1 0 0,1 1 0 0 0,-1 0-1 0 0,1 0 1 0 0,0 0-1 0 0,-1 1 1 0 0,1-1-1 0 0,-1 0 1 0 0,1 1-1 0 0,-1 0 1 0 0,1 0-1 0 0,-1-1 1 0 0,1 2-1 0 0,-1-1 1 0 0,0 0-1 0 0,1 0 1 0 0,-1 1-1 0 0,0-1 1 0 0,0 1-1 0 0,0-1 1 0 0,0 1-1 0 0,0 0 1 0 0,0 0-1 0 0,-1 0 1 0 0,1 0-1 0 0,-1 0 1 0 0,1 0-1 0 0,-1 1 1 0 0,0-1-1 0 0,0 0 1 0 0,0 1-1 0 0,0-1 1 0 0,0 3 0 0 0,15 115 339 0 0,-16-91-238 0 0,-2-13-75 0 0,1 1 1 0 0,1-1 0 0 0,0 0-1 0 0,1 0 1 0 0,1 1 0 0 0,0-1 0 0 0,1 0-1 0 0,1-1 1 0 0,1 1 0 0 0,0-1 0 0 0,1 0-1 0 0,1 0 1 0 0,0 0 0 0 0,1-1-1 0 0,3 5-26 0 0,-8-16-38 0 0,0 0-1 0 0,0 0 1 0 0,0 0-1 0 0,1 0 0 0 0,-1-1 1 0 0,1 1-1 0 0,0-1 1 0 0,-1 0-1 0 0,1 0 0 0 0,0 0 1 0 0,0 0-1 0 0,0-1 1 0 0,1 0-1 0 0,-1 0 0 0 0,0 0 1 0 0,0 0-1 0 0,1-1 1 0 0,-1 1-1 0 0,0-1 0 0 0,1 0 1 0 0,-1-1-1 0 0,0 1 1 0 0,0-1-1 0 0,1 0 0 0 0,-1 0 1 0 0,0 0-1 0 0,0 0 1 0 0,3-2 38 0 0,1 0-338 0 0,-1 0 1 0 0,1 0 0 0 0,-1-1 0 0 0,0 0 0 0 0,0-1 0 0 0,0 1-1 0 0,-1-1 1 0 0,1-1 0 0 0,-1 1 0 0 0,0-1 0 0 0,-1 0 0 0 0,0-1-1 0 0,1 1 1 0 0,1-6 337 0 0,7-17-1426 0 0</inkml:trace>
  <inkml:trace contextRef="#ctx0" brushRef="#br0" timeOffset="408.084">756 77 1724 0 0,'2'-31'5033'0'0,"0"-2"-3062"0"0,-2 32-1794 0 0,0 1-7 0 0,0 0-43 0 0,1-11-2051 0 0,13 22-1617 0 0,-1-1 2112 0 0</inkml:trace>
  <inkml:trace contextRef="#ctx0" brushRef="#br0" timeOffset="705.651">1215 181 1856 0 0,'11'14'5974'0'0,"-1"33"-5966"0"0,-7-31 480 0 0,55 258 580 0 0,-57-268-970 0 0,0-2-311 0 0,1 0 0 0 0,-1 0 0 0 0,0 1 0 0 0,0-1 0 0 0,0 0 0 0 0,0 1 0 0 0,-1-1 0 0 0,0 1 0 0 0,0-1 0 0 0,0 0 0 0 0,0 1 0 0 0,-1-1 0 0 0,0 0 0 0 0,0 1-1 0 0,0-1 1 0 0,0 0 0 0 0,-1 0 0 0 0,1 0 0 0 0,-1 0 0 0 0,0 0 0 0 0,-1 0 0 0 0,1 0 0 0 0,0 0 0 0 0,-1-1 0 0 0,0 0 0 0 0,0 1 0 0 0,0-1 0 0 0,0 0 0 0 0,-1 0 0 0 0,-2 1 213 0 0,-13 5-1269 0 0</inkml:trace>
  <inkml:trace contextRef="#ctx0" brushRef="#br0" timeOffset="1397.427">1060 494 1268 0 0,'-19'-31'5796'0'0,"48"14"-4113"0"0,-15 11-1849 0 0,280-118 576 0 0,-286 119-382 0 0,0-2 0 0 0,-1 1-1 0 0,0-1 1 0 0,0 0-1 0 0,0 0 1 0 0,-1 0 0 0 0,0-1-1 0 0,-1 0 1 0 0,1-1-1 0 0,-2 1 1 0 0,1-1 0 0 0,-1 0-1 0 0,0 0 1 0 0,-1 0-1 0 0,0-1 1 0 0,-1 1 0 0 0,0-1-1 0 0,0 1 1 0 0,-1-1-1 0 0,0 0 1 0 0,-1-1-28 0 0,0 10 68 0 0,0-39 1 0 0,0 40-80 0 0,-1 0 1 0 0,1 0-1 0 0,0 1 1 0 0,-1-1-1 0 0,1 0 1 0 0,-1 0-1 0 0,1 0 0 0 0,-1 0 1 0 0,1 0-1 0 0,-1 0 1 0 0,1 0-1 0 0,0 0 1 0 0,-1 0-1 0 0,1 0 1 0 0,-1 0-1 0 0,1 0 1 0 0,-1 0-1 0 0,1 0 1 0 0,-1 0-1 0 0,1 0 1 0 0,-1 0 10 0 0,-9 55-62 0 0,9 138 306 0 0,26-5 36 0 0,-24-176-31 0 0,0-12-219 0 0,-1 0 0 0 0,0-1 0 0 0,1 1 1 0 0,-1 0-1 0 0,1 0 0 0 0,-1 0 0 0 0,0 0 0 0 0,1 0 0 0 0,-1 0 0 0 0,1 0 0 0 0,-1 1 0 0 0,0-1 0 0 0,1 0 0 0 0,-1 0 0 0 0,1 0 1 0 0,-1 0-1 0 0,0 0 0 0 0,1 0 0 0 0,-1 1 0 0 0,0-1 0 0 0,1 0 0 0 0,-1 0 0 0 0,0 1 0 0 0,1-1 0 0 0,-1 0-30 0 0,75-165-611 0 0,-8 229 132 0 0,62-8-983 0 0,-70-42-2455 0 0,-43-10 1828 0 0,-9-3 661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39:14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26 252 1736 0 0,'-25'3'2800'0'0,"32"-3"-268"0"0,386-33-2291 0 0,-264 8-4116 0 0,-110 17 2653 0 0</inkml:trace>
  <inkml:trace contextRef="#ctx0" brushRef="#br0" timeOffset="263.007">549 0 1480 0 0,'6'5'194'0'0,"0"0"1"0"0,0 0-1 0 0,0 0 0 0 0,-1 1 1 0 0,1 0-1 0 0,-1 0 0 0 0,-1 0 0 0 0,1 0 1 0 0,-1 1-1 0 0,0 0 0 0 0,0 0 1 0 0,-1 0-1 0 0,0 0 0 0 0,-1 1 0 0 0,1-1 1 0 0,0 7-195 0 0,-1-8 115 0 0,8 25 211 0 0,-2-1 0 0 0,-1 1 0 0 0,-1 1 0 0 0,-2-1 0 0 0,-1 1 1 0 0,-1 0-1 0 0,-2 2-326 0 0,-44 69 6 0 0,26-107-3439 0 0,18-3 2225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39:12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25 243 1744 0 0,'48'-91'3486'0'0,"-47"74"-1341"0"0,-1 42-1394 0 0,-1 289 667 0 0,37-27-760 0 0,-34-269-452 0 0,1 4-2006 0 0,-12-35-2735 0 0,2-2 3446 0 0,-2-2 53 0 0</inkml:trace>
  <inkml:trace contextRef="#ctx0" brushRef="#br0" timeOffset="466.419">32 319 1164 0 0,'-2'-7'269'0'0,"-3"-2"-14"0"0,0 0-1 0 0,1-1 1 0 0,1 0 0 0 0,0 1 0 0 0,0-1-1 0 0,1 0 1 0 0,0-1 0 0 0,1 1 0 0 0,0 0-1 0 0,0 0 1 0 0,1-1 0 0 0,1 1-1 0 0,0 0 1 0 0,1-6-255 0 0,0 7 74 0 0,1 1 0 0 0,0-1-1 0 0,0 1 1 0 0,1 0 0 0 0,0 0-1 0 0,1 0 1 0 0,0 0 0 0 0,0 1-1 0 0,0 0 1 0 0,1 0 0 0 0,0 1-1 0 0,0-1 1 0 0,1 1 0 0 0,0 0 0 0 0,0 1-1 0 0,0 0 1 0 0,0 0 0 0 0,1 1-1 0 0,0-1 1 0 0,0 2 0 0 0,0-1-1 0 0,1 1 1 0 0,-1 0 0 0 0,1 1-1 0 0,0 0 1 0 0,0 1 0 0 0,-1-1 0 0 0,1 2-1 0 0,0-1 1 0 0,0 1 0 0 0,0 0-1 0 0,8 2-73 0 0,-7 1 19 0 0,-1 0-1 0 0,1 0 1 0 0,-1 1-1 0 0,1 0 1 0 0,-1 0-1 0 0,-1 1 0 0 0,1 0 1 0 0,-1 1-1 0 0,0 0 1 0 0,0 0-1 0 0,0 1 1 0 0,-1 0-1 0 0,0 0 1 0 0,0 1-1 0 0,-1 0 0 0 0,0 0 1 0 0,-1 1-1 0 0,0-1 1 0 0,0 1-1 0 0,0 0 1 0 0,-1 0-1 0 0,-1 1 1 0 0,0-1-1 0 0,0 1 0 0 0,0 0 1 0 0,-2 0-1 0 0,1 0 1 0 0,-1 0-1 0 0,0 0 1 0 0,-1 4-19 0 0,0-3 59 0 0,-1 1 0 0 0,1 0 0 0 0,-2 0 0 0 0,0-1 1 0 0,0 1-1 0 0,-1-1 0 0 0,0 1 0 0 0,-1-1 0 0 0,-1 0 1 0 0,1-1-1 0 0,-2 1 0 0 0,1-1 0 0 0,-2 0 0 0 0,1 0 1 0 0,-1 0-1 0 0,-1-1 0 0 0,0-1 0 0 0,-6 7-59 0 0,-20 3 296 0 0,32-18-201 0 0,-22-2 539 0 0,4-24-48 0 0,80 76-446 0 0,-10-2-158 0 0,-29-25-398 0 0,0-2 1 0 0,2-1-1 0 0,0 0 0 0 0,2-2 0 0 0,0-1 1 0 0,1 0-1 0 0,5 0 416 0 0,3 5-4943 0 0,-32-18 3787 0 0</inkml:trace>
  <inkml:trace contextRef="#ctx0" brushRef="#br0" timeOffset="748.958">648 534 1076 0 0,'17'-1'4489'0'0,"23"34"-3795"0"0,-26-19-794 0 0,1 0 0 0 0,0-2 1 0 0,1 0-1 0 0,0 0 0 0 0,1-2 1 0 0,0 0-1 0 0,1-1 0 0 0,0 0 1 0 0,1-2-1 0 0,0 0 0 0 0,9 1 100 0 0,-13-7-2094 0 0,-4-1 906 0 0</inkml:trace>
  <inkml:trace contextRef="#ctx0" brushRef="#br0" timeOffset="997.071">1110 514 1400 0 0,'-2'8'3475'0'0,"-109"198"237"0"0,-64 180-2447 0 0,166-369-2506 0 0,5-10-3810 0 0,4-7 3955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39:18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56 964 0 0,'0'0'457'0'0,"0"0"-19"0"0,0 0-157 0 0,2-23 1239 0 0,2-9-456 0 0,-40 35 629 0 0,23 8-1575 0 0,1 1 0 0 0,0 0 1 0 0,1 1-1 0 0,0 0 0 0 0,1 0 0 0 0,0 1 1 0 0,2 0-1 0 0,-1 1 0 0 0,2 0 1 0 0,0 1-1 0 0,1-1 0 0 0,0 1 1 0 0,1 0-1 0 0,1 1 0 0 0,1-1 1 0 0,0 1-1 0 0,1 0 0 0 0,1 0 0 0 0,0-1 1 0 0,2 3-119 0 0,1-10 36 0 0,0-1 1 0 0,1 0 0 0 0,1 0-1 0 0,-1-1 1 0 0,1 1 0 0 0,0-1-1 0 0,1 0 1 0 0,0 0-1 0 0,0 0 1 0 0,0-1 0 0 0,1 1-1 0 0,0-1 1 0 0,0-1 0 0 0,1 1-1 0 0,-1-1 1 0 0,1 0-1 0 0,0 0 1 0 0,1-1 0 0 0,-1 0-1 0 0,1-1 1 0 0,0 1 0 0 0,0-1-1 0 0,0-1 1 0 0,0 0-1 0 0,0 0 1 0 0,0 0 0 0 0,1-1-1 0 0,-1 0 1 0 0,1-1 0 0 0,8 0-37 0 0,162-25 268 0 0,-169 24-269 0 0,1-1-1 0 0,-1-1 1 0 0,0 0 0 0 0,0 0 0 0 0,0-1 0 0 0,-1 0 0 0 0,1-1 0 0 0,-1 0 0 0 0,0 0 0 0 0,-1-1 0 0 0,1 0-1 0 0,-1-1 1 0 0,0 0 0 0 0,0 0 0 0 0,-1-1 0 0 0,0 1 0 0 0,-1-2 0 0 0,1 1 0 0 0,-2-1 0 0 0,1 0 0 0 0,-1 0-1 0 0,-1 0 1 0 0,1-1 0 0 0,-1 0 0 0 0,-1 0 0 0 0,0 0 0 0 0,-1 0 0 0 0,1-7 1 0 0,-5 8-24 0 0,-1 1-1 0 0,-1-1 1 0 0,0 1 0 0 0,0 0 0 0 0,0 0-1 0 0,-1 1 1 0 0,0-1 0 0 0,-1 1 0 0 0,1 0-1 0 0,-2 1 1 0 0,1-1 0 0 0,-1 1 0 0 0,1 0-1 0 0,-2 1 1 0 0,1 0 0 0 0,-1 0-1 0 0,1 0 1 0 0,-1 1 0 0 0,-1 0 0 0 0,1 1-1 0 0,0 0 1 0 0,-1 0 0 0 0,-5-1 24 0 0,-109-21-646 0 0,69 23-5589 0 0,53 1 5075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39:18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0 976 0 0,'5'5'97'0'0,"0"0"0"0"0,0 0-1 0 0,-1 1 1 0 0,1-1 0 0 0,-1 1-1 0 0,-1 0 1 0 0,1 0 0 0 0,-1 1-1 0 0,0-1 1 0 0,0 1 0 0 0,0-1 0 0 0,-1 1-1 0 0,0 0 1 0 0,-1 0 0 0 0,0 0-1 0 0,0 0 1 0 0,0 0 0 0 0,-1 0 0 0 0,0 0-1 0 0,0 0 1 0 0,-1 0 0 0 0,0 0-1 0 0,0 0 1 0 0,0 0 0 0 0,-1 0 0 0 0,0 0-1 0 0,-1 0 1 0 0,1-1 0 0 0,-1 1-1 0 0,-1-1 1 0 0,1 0 0 0 0,-1 0-1 0 0,0 0 1 0 0,0 0 0 0 0,-1-1 0 0 0,0 0-1 0 0,0 0 1 0 0,0 0 0 0 0,0 0-1 0 0,-5 2-96 0 0,-2 1-48 0 0,0-1 0 0 0,0 0 0 0 0,-1 0 0 0 0,0-2 0 0 0,0 1 0 0 0,0-2 0 0 0,-1 0 0 0 0,0 0 0 0 0,0-1 0 0 0,0-1 0 0 0,0 0 0 0 0,0-1 0 0 0,-2-1 48 0 0,-1-3-1161 0 0,-11-14-118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39:21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67 1468 0 0,'-22'-22'4009'0'0,"21"22"-3960"0"0,0-1-1 0 0,0 0 1 0 0,0 0-1 0 0,1 0 1 0 0,-1 0 0 0 0,0 0-1 0 0,1 0 1 0 0,-1 0-1 0 0,0 0 1 0 0,1 0-1 0 0,-1 0 1 0 0,1 0 0 0 0,0 0-1 0 0,-1-1 1 0 0,1 1-1 0 0,0 0 1 0 0,0 0 0 0 0,0 0-1 0 0,0 0 1 0 0,0-1-1 0 0,0 1 1 0 0,0 0 0 0 0,0 0-1 0 0,0 0 1 0 0,0-1-1 0 0,1 1 1 0 0,-1 0 0 0 0,0 0-1 0 0,1 0 1 0 0,-1 0-1 0 0,1 0 1 0 0,0 0-1 0 0,-1 0 1 0 0,1 0 0 0 0,0 0-1 0 0,-1 0 1 0 0,1 0-1 0 0,0 0 1 0 0,1 0-49 0 0,-2 0 83 0 0,16 0-54 0 0,-2 110 213 0 0,-15-78-185 0 0,-1 23-61 0 0,0-36 23 0 0,0-1 0 0 0,2 1 0 0 0,0 0 0 0 0,1 0 0 0 0,1 0 0 0 0,0 0 0 0 0,2-1 0 0 0,0 1 0 0 0,3 7-19 0 0,52 40 178 0 0,-54-62-165 0 0,0 0 0 0 0,-1 0 0 0 0,1 1 1 0 0,-1 0-1 0 0,1-1 0 0 0,-1 2 0 0 0,-1-1 0 0 0,1 0 1 0 0,-1 1-1 0 0,1 0 0 0 0,-1-1 0 0 0,-1 1 1 0 0,1 1-1 0 0,-1-1 0 0 0,1 0 0 0 0,-2 1 1 0 0,1-1-1 0 0,0 1 0 0 0,-1-1 0 0 0,0 1 0 0 0,-1 0 1 0 0,1-1-1 0 0,-1 1 0 0 0,0 0 0 0 0,0-1 1 0 0,-1 1-1 0 0,0 3-13 0 0,-49 143 739 0 0,38-123-577 0 0,0 1-1 0 0,3 0 1 0 0,0 0-1 0 0,2 1 1 0 0,1 0-1 0 0,2 0 1 0 0,0 11-162 0 0,54 81 68 0 0,-44-114-586 0 0,1 1-1 0 0,-1 0 0 0 0,-1 0 1 0 0,1 0-1 0 0,-2 1 0 0 0,0 0 1 0 0,0 0-1 0 0,-1 0 0 0 0,0 0 0 0 0,-1 1 1 0 0,1 6 518 0 0,-7-3-1210 0 0,-14 14 42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39:20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56 836 0 0,'4'8'6305'0'0,"-15"65"-5953"0"0,6-41 258 0 0,-4 328 923 0 0,16-309-1538 0 0,0 0-3404 0 0,-17-49-216 0 0,-1-13 2320 0 0</inkml:trace>
  <inkml:trace contextRef="#ctx0" brushRef="#br0" timeOffset="357.161">451 0 1036 0 0,'-28'13'688'0'0,"1"1"0"0"0,0 1-1 0 0,1 1 1 0 0,1 1 0 0 0,0 1-1 0 0,1 1 1 0 0,1 2 0 0 0,0 1-688 0 0,8-9 310 0 0,-14 11 215 0 0,1 2 1 0 0,2 0-1 0 0,0 2 1 0 0,2 1-1 0 0,1 1 1 0 0,1 1-1 0 0,-5 12-525 0 0,27-42 19 0 0,-1 0 0 0 0,1 1 0 0 0,0-1 0 0 0,0 0 0 0 0,-1 0 0 0 0,1 1 0 0 0,0-1 0 0 0,0 0 0 0 0,0 1 0 0 0,0-1 0 0 0,0 0 0 0 0,0 0 0 0 0,1 1 0 0 0,-1-1 0 0 0,0 0 0 0 0,1 0 0 0 0,-1 1 0 0 0,0-1 0 0 0,1 0 0 0 0,0 0 0 0 0,-1 0 0 0 0,1 0 0 0 0,0 0 0 0 0,-1 0 0 0 0,1 0 0 0 0,0 0 0 0 0,0 0 0 0 0,0 0 0 0 0,0 0 0 0 0,0 0 0 0 0,0-1 0 0 0,0 1 0 0 0,0 0 0 0 0,0-1 0 0 0,1 1 0 0 0,-1-1 0 0 0,0 1 0 0 0,0-1 0 0 0,0 0 0 0 0,1 1 0 0 0,-1-1 0 0 0,0 0 0 0 0,1 0 0 0 0,-1 0 0 0 0,0 0 0 0 0,0 0 0 0 0,1 0 0 0 0,-1 0-19 0 0,78 0 140 0 0,111-44-1385 0 0,2-21-4726 0 0,-163 52 4775 0 0,-5 0 14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39:19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1 876 0 0,'3'26'5559'0'0,"7"30"-4035"0"0,2 13-1158 0 0,31 152 572 0 0,-42-209-1599 0 0,1 6-64 0 0,-2-5-4323 0 0,0-13 3867 0 0</inkml:trace>
  <inkml:trace contextRef="#ctx0" brushRef="#br0" timeOffset="233.134">558 338 1424 0 0,'-13'29'663'0'0,"-2"0"-1"0"0,-1 0 1 0 0,-1-1-1 0 0,-1-1 1 0 0,-2-1 0 0 0,0-1-1 0 0,-2 0 1 0 0,-1-2-1 0 0,-19 15-662 0 0,-36 42 561 0 0,38-45-2093 0 0,39-34 338 0 0,-1-12-1326 0 0,4 3 1362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39:31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1 2012 0 0,'-31'28'554'0'0,"1"1"0"0"0,1 2-1 0 0,1 1 1 0 0,2 1 0 0 0,2 2-1 0 0,1 0 1 0 0,1 1 0 0 0,2 1-1 0 0,-9 27-553 0 0,19-41 152 0 0,0 0 0 0 0,2 1-1 0 0,1 0 1 0 0,1 0 0 0 0,1 0-1 0 0,0 1 1 0 0,3 0 0 0 0,-1 14-152 0 0,3-32-74 0 0,1 0 1 0 0,0 0 0 0 0,0 0-1 0 0,1 0 1 0 0,0-1-1 0 0,0 1 1 0 0,0 0 0 0 0,1-1-1 0 0,0 1 1 0 0,0-1 0 0 0,1 0-1 0 0,-1 0 1 0 0,1 0-1 0 0,1-1 1 0 0,-1 1 0 0 0,1-1-1 0 0,0 0 1 0 0,0-1 0 0 0,1 1-1 0 0,-1-1 1 0 0,1 0-1 0 0,0 0 1 0 0,0 0 0 0 0,0-1-1 0 0,1 0 1 0 0,-1-1 0 0 0,1 1-1 0 0,0-1 1 0 0,-1 0-1 0 0,1-1 1 0 0,0 1 0 0 0,0-2-1 0 0,0 1 1 0 0,0-1 0 0 0,2 0 73 0 0,45 0-2513 0 0,-31 0 1357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39:32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122 322 1724 0 0,'-23'11'3158'0'0,"-22"48"-1357"0"0,37-46-1548 0 0,1 2-1 0 0,0-1 1 0 0,1 1-1 0 0,0 0 0 0 0,1 0 1 0 0,1 1-1 0 0,1 0 1 0 0,0 0-1 0 0,1-1 1 0 0,0 1-1 0 0,1 8-252 0 0,1-17 50 0 0,1 0 0 0 0,-1-1 0 0 0,1 1 0 0 0,0-1 0 0 0,1 1 1 0 0,-1-1-1 0 0,1 0 0 0 0,0 1 0 0 0,1-1 0 0 0,0 0 0 0 0,0 0 0 0 0,0-1 0 0 0,1 1 0 0 0,-1-1 1 0 0,1 1-1 0 0,1-1 0 0 0,-1 0 0 0 0,1-1 0 0 0,0 1 0 0 0,0-1 0 0 0,0 0 0 0 0,0 0 0 0 0,1-1 0 0 0,0 1 1 0 0,-1-1-1 0 0,1 0 0 0 0,1-1 0 0 0,-1 0 0 0 0,1 1-50 0 0,14 1 58 0 0,1-1 1 0 0,0-1-1 0 0,0 0 0 0 0,0-2 1 0 0,0-1-1 0 0,0 0 0 0 0,-1-2 1 0 0,1 0-1 0 0,0-2 0 0 0,-1 0 0 0 0,0-1 1 0 0,0-1-1 0 0,17-9-58 0 0,-31 13 11 0 0,1 0 0 0 0,-1 0 0 0 0,0-1 0 0 0,0 0 0 0 0,0 0 0 0 0,0 0 0 0 0,-1-1 0 0 0,0 0 0 0 0,0-1-1 0 0,0 1 1 0 0,0-1 0 0 0,-1 0 0 0 0,0-1 0 0 0,0 1 0 0 0,-1-1 0 0 0,0 0 0 0 0,0 0 0 0 0,-1 0 0 0 0,0 0 0 0 0,0-1 0 0 0,0 0 0 0 0,-1 1 0 0 0,0-1 0 0 0,-1 0 0 0 0,0 0-1 0 0,0 0 1 0 0,0-1-11 0 0,-3 3 0 0 0,-1 0 0 0 0,1 0 0 0 0,-1 0 0 0 0,0 0 0 0 0,0 1 0 0 0,-1-1 0 0 0,0 1 0 0 0,0 0 0 0 0,0 0 0 0 0,0 0 0 0 0,-1 0 0 0 0,0 1 0 0 0,0 0 0 0 0,0 0 0 0 0,0 0 0 0 0,-1 1 0 0 0,0 0 0 0 0,1 0 0 0 0,-1 0 0 0 0,0 0 0 0 0,-1 1 0 0 0,1 0 0 0 0,-5 0 0 0 0,-12-4-282 0 0,0 0 0 0 0,0 2-1 0 0,0 1 1 0 0,-1 1 0 0 0,1 1-1 0 0,-1 1 1 0 0,1 1 0 0 0,-1 1 0 0 0,-22 4 282 0 0,-3 3-5324 0 0,48-9 4126 0 0,1 0-6 0 0</inkml:trace>
  <inkml:trace contextRef="#ctx0" brushRef="#br0" timeOffset="683.521">908 8 1660 0 0,'61'-8'1456'0'0,"1"29"-432"0"0,-50-12-892 0 0,0 1 0 0 0,-1 0-1 0 0,0 1 1 0 0,0 0 0 0 0,-1 0 0 0 0,-1 1 0 0 0,0 1 0 0 0,0-1 0 0 0,-1 2 0 0 0,-1-1 0 0 0,-1 1 0 0 0,1 0 0 0 0,-2 0 0 0 0,0 1 0 0 0,-1-1 0 0 0,0 1-1 0 0,-2 0 1 0 0,1 0 0 0 0,-2 0 0 0 0,0 1 0 0 0,-1-1 0 0 0,0 0 0 0 0,-2 10-132 0 0,-1 3 102 0 0,0 0 1 0 0,-2-1-1 0 0,-1 1 1 0 0,-2-1-1 0 0,0 0 1 0 0,-2-1-1 0 0,-1 0 1 0 0,-1-1-1 0 0,-1 0 1 0 0,-1-1-1 0 0,-10 13-102 0 0,-220 274-750 0 0,222-286-57 0 0,-2 0 0 0 0,-1-2-1 0 0,-1 0 1 0 0,-1-2-1 0 0,0-1 1 0 0,-13 6 807 0 0,-2-3-1203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39:31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2292 0 0,'5'-16'5460'0'0,"27"34"-4910"0"0,-21-12-320 0 0,6 1-138 0 0,0 1 0 0 0,-1 1 0 0 0,0 0-1 0 0,0 1 1 0 0,-1 1 0 0 0,-1 0 0 0 0,1 1 0 0 0,-2 1 0 0 0,0 0 0 0 0,0 1-1 0 0,-2 0 1 0 0,8 12-92 0 0,-17-24-24 0 0,-1 0-1 0 0,0 0 1 0 0,0 0-1 0 0,0 0 1 0 0,0 1 0 0 0,-1-1-1 0 0,1 0 1 0 0,-1 1-1 0 0,1-1 1 0 0,-1 1-1 0 0,0-1 1 0 0,0 1-1 0 0,0-1 1 0 0,0 0 0 0 0,0 1-1 0 0,0-1 1 0 0,-1 1-1 0 0,1-1 1 0 0,-1 0-1 0 0,0 1 1 0 0,0-1-1 0 0,0 0 1 0 0,0 1-1 0 0,0-1 1 0 0,0 0 0 0 0,0 0-1 0 0,-1 0 1 0 0,1 0-1 0 0,-1 0 1 0 0,0 0 24 0 0,-1-12-6379 0 0,5 5 5137 0 0</inkml:trace>
  <inkml:trace contextRef="#ctx0" brushRef="#br0" timeOffset="275.826">473 11 1256 0 0,'-146'175'6443'0'0,"-23"147"-4536"0"0,166-315-1501 0 0,-3 10-7066 0 0,5-18 5536 0 0</inkml:trace>
  <inkml:trace contextRef="#ctx0" brushRef="#br0" timeOffset="602.375">589 201 1684 0 0,'50'1'6096'0'0,"9"1"-4338"0"0,83 2-1472 0 0,71-4-889 0 0,-213 0 546 0 0,1 0-1 0 0,-1 0 1 0 0,1 0 0 0 0,-1 0 0 0 0,1 0-1 0 0,0 0 1 0 0,-1 0 0 0 0,1 0 0 0 0,-1 1-1 0 0,1-1 1 0 0,-1 0 0 0 0,1 0 0 0 0,-1 1-1 0 0,1-1 1 0 0,-1 0 0 0 0,1 1 0 0 0,-1-1-1 0 0,0 0 1 0 0,1 1 0 0 0,-1-1 0 0 0,1 1-1 0 0,-1-1 1 0 0,0 1 0 0 0,1-1 0 0 0,-1 1-1 0 0,0-1 1 0 0,0 1 0 0 0,0-1 0 0 0,1 1-1 0 0,-1-1 1 0 0,0 1 0 0 0,0-1 0 0 0,0 1-1 0 0,0 0 1 0 0,0-1 0 0 0,0 1 0 0 0,0-1-1 0 0,0 1 1 0 0,0-1 0 0 0,0 1-1 0 0,0 0 1 0 0,0-1 0 0 0,0 1 0 0 0,-1-1-1 0 0,1 1 1 0 0,0-1 0 0 0,0 1 0 0 0,-1-1-1 0 0,1 1 1 0 0,0-1 0 0 0,0 1 0 0 0,-1-1-1 0 0,1 1 1 0 0,-1-1 0 0 0,1 0 0 0 0,0 1-1 0 0,-1-1 1 0 0,1 0 0 0 0,-1 1 0 0 0,1-1-1 0 0,-1 0 1 0 0,0 1 57 0 0,-36 13-2542 0 0,16-10 1349 0 0</inkml:trace>
  <inkml:trace contextRef="#ctx0" brushRef="#br0" timeOffset="849.839">651 428 2268 0 0,'77'37'5632'0'0,"61"-28"-4461"0"0,-117-9-872 0 0,67-19-1767 0 0,-35-9-3774 0 0,-44 20 4086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2:5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44 1304 0 0,'-28'-37'7660'0'0,"27"36"-7306"0"0,-7-5-611 0 0,6 22-5676 0 0,2-13 5549 0 0,0 3-1120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39:30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109 138 1664 0 0,'0'0'402'0'0,"0"0"63"0"0,0 0-28 0 0,0 0-53 0 0,0 0-45 0 0,0 0-38 0 0,0 0-50 0 0,0 0-56 0 0,0 0 13 0 0,0 0 15 0 0,0 0 16 0 0,0 0-23 0 0,0 0-41 0 0,0 0 34 0 0,0 0 20 0 0,0 0-6 0 0,0 0 7 0 0,0 0-52 0 0,0 0 6 0 0,0 0-112 0 0,0 0 26 0 0,0 0-29 0 0,0 0 27 0 0,0 0 24 0 0,0 0 20 0 0,0 0-40 0 0,0 0-22 0 0,-7 5 20 0 0,0 0-79 0 0,1 1-1 0 0,1 0 0 0 0,-1 0 1 0 0,1 1-1 0 0,0-1 1 0 0,1 1-1 0 0,0 0 0 0 0,0 0 1 0 0,0 1-1 0 0,1-1 0 0 0,0 1 1 0 0,0 0-1 0 0,1 0 0 0 0,0 0 1 0 0,0 1-19 0 0,-12 71 403 0 0,4 0 0 0 0,3 0 0 0 0,4 1 0 0 0,4 34-403 0 0,-1-76 200 0 0,26 88 368 0 0,-26-125-525 0 0,2 32-107 0 0,10-48-4254 0 0,-5-21 1988 0 0,-3 14 1212 0 0</inkml:trace>
  <inkml:trace contextRef="#ctx0" brushRef="#br0" timeOffset="326.67">62 174 1860 0 0,'5'-11'129'0'0,"-1"1"0"0"0,1 0 1 0 0,1-1-1 0 0,0 2 0 0 0,0-1 0 0 0,1 1 0 0 0,0 0 0 0 0,1 0 0 0 0,0 1 0 0 0,0 0 1 0 0,1 0-1 0 0,0 1 0 0 0,0 0 0 0 0,1 1 0 0 0,0 0 0 0 0,0 0 0 0 0,0 1 1 0 0,1 0-1 0 0,0 1 0 0 0,0 0 0 0 0,0 1 0 0 0,0 0 0 0 0,0 1 0 0 0,1 0 0 0 0,-1 1 1 0 0,1 0-1 0 0,-1 1 0 0 0,8 1-129 0 0,-12-1 35 0 0,0 0 0 0 0,0 0 0 0 0,0 1-1 0 0,0 0 1 0 0,-1 1 0 0 0,1-1 0 0 0,0 1 0 0 0,-1 1 0 0 0,0-1 0 0 0,1 1 0 0 0,-1 0 0 0 0,0 0 0 0 0,0 1-1 0 0,-1 0 1 0 0,1 0 0 0 0,-1 0 0 0 0,0 1 0 0 0,0 0 0 0 0,0 0 0 0 0,-1 0 0 0 0,1 0 0 0 0,-1 1 0 0 0,0 0 0 0 0,-1-1-1 0 0,0 1 1 0 0,0 1 0 0 0,0-1 0 0 0,0 0 0 0 0,-1 1 0 0 0,0 0 0 0 0,-1-1 0 0 0,0 1 0 0 0,0 0 0 0 0,0 0-1 0 0,0-1 1 0 0,-1 1 0 0 0,-1 3-35 0 0,-12 17 55 0 0,-2-1-1 0 0,0-1 1 0 0,-2 0 0 0 0,-1 0-1 0 0,-1-2 1 0 0,0-1-1 0 0,-2 0 1 0 0,-1-1 0 0 0,0-1-1 0 0,-2-2 1 0 0,0 0-1 0 0,-1-1 1 0 0,-1-2 0 0 0,0 0-1 0 0,-1-2 1 0 0,-1-1-1 0 0,-18 5-54 0 0,-21-1-1645 0 0,49-30-835 0 0,17 3 1318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39:37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17 948 0 0,'0'0'819'0'0,"0"0"-239"0"0,0 0-19 0 0,-16 3 1690 0 0,117 2-1003 0 0,-82-7-1170 0 0,406-21-212 0 0,-346 42-1793 0 0,-64-11 741 0 0,-14 0-24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39:38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16 856 0 0,'3'9'4246'0'0,"64"-2"-3053"0"0,363-17-1498 0 0,-333-4-1911 0 0,-52 7 982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39:39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1 1344 0 0,'-56'7'3859'0'0,"31"7"-3589"0"0,1 0 0 0 0,0 2 0 0 0,2 1-1 0 0,0 0 1 0 0,1 2 0 0 0,0 0 0 0 0,2 2 0 0 0,0 0 0 0 0,2 1-1 0 0,0 1 1 0 0,1 0 0 0 0,2 1 0 0 0,0 1 0 0 0,2 0 0 0 0,0 1-1 0 0,2 0 1 0 0,1 1 0 0 0,1 0 0 0 0,1 0 0 0 0,-1 23-270 0 0,6-40 11 0 0,1-1 1 0 0,1 1-1 0 0,0 0 1 0 0,0 0 0 0 0,1 0-1 0 0,1-1 1 0 0,-1 1-1 0 0,1-1 1 0 0,1 1 0 0 0,0-1-1 0 0,0 1 1 0 0,1-1-1 0 0,0-1 1 0 0,1 1 0 0 0,0 0-1 0 0,0-1 1 0 0,1 0-1 0 0,2 3-11 0 0,-3-6-192 0 0,1 0-1 0 0,-1 1 1 0 0,1-2-1 0 0,0 1 0 0 0,0-1 1 0 0,1 0-1 0 0,-1 0 1 0 0,1-1-1 0 0,0 0 1 0 0,0 0-1 0 0,0 0 0 0 0,0-1 1 0 0,1 0-1 0 0,-1-1 1 0 0,0 1-1 0 0,1-1 1 0 0,0-1-1 0 0,-1 0 0 0 0,1 0 1 0 0,-1 0-1 0 0,1-1 1 0 0,-1 0-1 0 0,1 0 1 0 0,3-2 192 0 0,84-32-2579 0 0,-63 16 1463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39:41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172 411 1672 0 0,'-10'3'313'0'0,"0"1"-1"0"0,0 1 1 0 0,0 0 0 0 0,1 0 0 0 0,-1 1-1 0 0,1 0 1 0 0,1 1 0 0 0,-1 0-1 0 0,1 0 1 0 0,0 0 0 0 0,1 1-1 0 0,0 1 1 0 0,0-1 0 0 0,0 1-1 0 0,1 0 1 0 0,1 1 0 0 0,0-1-1 0 0,0 1 1 0 0,1 0 0 0 0,0 1-1 0 0,0-1 1 0 0,1 0 0 0 0,1 1-1 0 0,0 0 1 0 0,0 0 0 0 0,1 0-313 0 0,1-8 34 0 0,1 1 1 0 0,0 0 0 0 0,0-1 0 0 0,0 1-1 0 0,0-1 1 0 0,1 1 0 0 0,-1-1-1 0 0,1 0 1 0 0,0 1 0 0 0,0-1 0 0 0,0 0-1 0 0,0 0 1 0 0,1-1 0 0 0,-1 1 0 0 0,1 0-1 0 0,-1-1 1 0 0,1 1 0 0 0,0-1 0 0 0,0 0-1 0 0,0 0 1 0 0,1 0 0 0 0,-1 0-1 0 0,0-1 1 0 0,1 1 0 0 0,-1-1 0 0 0,1 0-1 0 0,-1 0 1 0 0,1 0 0 0 0,0-1 0 0 0,-1 1-1 0 0,2-1-34 0 0,120 11 565 0 0,-119-11-548 0 0,14 0 23 0 0,0 0-1 0 0,1-2 0 0 0,-1 0 1 0 0,-1-1-1 0 0,1-1 0 0 0,0-1 1 0 0,-1-1-1 0 0,18-7-39 0 0,-31 11-14 0 0,0 1 0 0 0,1-1 0 0 0,-2 0 1 0 0,1-1-1 0 0,0 1 0 0 0,0-1 0 0 0,-1 0 0 0 0,1-1 0 0 0,-1 1 0 0 0,0-1 0 0 0,0 0 0 0 0,-1-1 1 0 0,1 1-1 0 0,-1-1 0 0 0,0 1 0 0 0,0-1 0 0 0,0-1 0 0 0,-1 1 0 0 0,0 0 0 0 0,0-1 0 0 0,0 0 0 0 0,-1 0 1 0 0,1 0-1 0 0,-1 0 14 0 0,-5-2-57 0 0,0 0 0 0 0,-1 1 0 0 0,0 0 0 0 0,0 0 0 0 0,-1 0 0 0 0,0 1 1 0 0,0-1-1 0 0,0 1 0 0 0,-1 0 0 0 0,0 0 0 0 0,0 1 0 0 0,-1 0 0 0 0,1 0 0 0 0,-1 1 0 0 0,0-1 1 0 0,0 1-1 0 0,-1 1 0 0 0,1 0 0 0 0,-1 0 0 0 0,0 0 0 0 0,1 1 0 0 0,-4-1 57 0 0,8 2-31 0 0,-41-13-576 0 0,0-1-1644 0 0,17 0-2536 0 0,23 12 3589 0 0</inkml:trace>
  <inkml:trace contextRef="#ctx0" brushRef="#br0" timeOffset="338.515">693 1 1228 0 0,'10'4'314'0'0,"0"1"-1"0"0,0 0 1 0 0,-1 1-1 0 0,1 0 1 0 0,-2 1-1 0 0,1-1 0 0 0,-1 2 1 0 0,0-1-1 0 0,0 1 1 0 0,-1 0-1 0 0,0 1 1 0 0,0 0-1 0 0,-1 0 1 0 0,0 0-1 0 0,-1 1-313 0 0,11 13 534 0 0,7 7-167 0 0,-2 1 0 0 0,-1 1 0 0 0,-2 0 1 0 0,-1 2-1 0 0,-2 0 0 0 0,-1 1 0 0 0,-1 0 0 0 0,-2 1 0 0 0,-2 0 0 0 0,-1 1 1 0 0,-2 0-1 0 0,0 26-367 0 0,-5-40-31 0 0,-2-1 1 0 0,-1 1-1 0 0,-1 0 1 0 0,-1 0 0 0 0,0-1-1 0 0,-2 0 1 0 0,-1 0-1 0 0,0 0 1 0 0,-2-1-1 0 0,0 0 1 0 0,-2-1-1 0 0,0 0 1 0 0,-1-1 0 0 0,-3 3 30 0 0,2-3-506 0 0,-1 0 1 0 0,-2-1 0 0 0,1 0-1 0 0,-2-1 1 0 0,0-1 0 0 0,-1-1-1 0 0,-1 0 1 0 0,0-1 0 0 0,-1-2-1 0 0,-1 0 1 0 0,0 0 0 0 0,0-2-1 0 0,-1-1 1 0 0,0-1 0 0 0,-13 3 505 0 0,-20-4-1152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39:39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457 304 2156 0 0,'-10'17'4972'0'0,"-12"18"-3746"0"0,-25 41-909 0 0,-149 283 438 0 0,194-356-1019 0 0,0 1-1 0 0,0 0 0 0 0,0-1 1 0 0,0 0-1 0 0,-1 1 1 0 0,0-1-1 0 0,1 0 0 0 0,-1 0 1 0 0,-1-1-1 0 0,1 1 1 0 0,0 0-1 0 0,-1-1 0 0 0,1 0 1 0 0,-1 0-1 0 0,1 0 0 0 0,-1 0 1 0 0,0-1-1 0 0,0 1 1 0 0,0-1-1 0 0,0 0 0 0 0,0 0 1 0 0,0-1-1 0 0,0 1 1 0 0,-3-1 264 0 0,-5 2-1144 0 0</inkml:trace>
  <inkml:trace contextRef="#ctx0" brushRef="#br0" timeOffset="278.829">0 479 1440 0 0,'14'-17'5267'0'0,"32"49"-4039"0"0,-30-18-824 0 0,438 295 873 0 0,-450-307-1556 0 0,25 15-1179 0 0,-20-17-4186 0 0,-12-8 4257 0 0</inkml:trace>
  <inkml:trace contextRef="#ctx0" brushRef="#br0" timeOffset="699.466">550 82 860 0 0,'2'-5'203'0'0,"1"0"-1"0"0,0-1 1 0 0,0 1 0 0 0,1 0-1 0 0,0 1 1 0 0,-1-1 0 0 0,2 1-1 0 0,-1-1 1 0 0,0 1 0 0 0,1 0-1 0 0,0 1 1 0 0,0-1 0 0 0,0 1-1 0 0,0 0 1 0 0,0 0 0 0 0,1 1-1 0 0,0-1 1 0 0,-1 1 0 0 0,1 1-1 0 0,0-1 1 0 0,0 1 0 0 0,0 0-1 0 0,0 0 1 0 0,0 1 0 0 0,0-1-1 0 0,0 1 1 0 0,2 1-203 0 0,-3 0 55 0 0,0 1-1 0 0,-1 0 1 0 0,1 0-1 0 0,-1 0 1 0 0,1 1-1 0 0,-1 0 1 0 0,0 0 0 0 0,0 0-1 0 0,0 0 1 0 0,0 0-1 0 0,-1 1 1 0 0,1 0 0 0 0,-1 0-1 0 0,0 0 1 0 0,0 0-1 0 0,-1 0 1 0 0,1 0 0 0 0,-1 1-1 0 0,0-1 1 0 0,0 1-1 0 0,0 0 1 0 0,-1 0 0 0 0,1 0-1 0 0,-1 0 1 0 0,0 0-1 0 0,-1 0 1 0 0,1 0 0 0 0,-1 0-1 0 0,0 0 1 0 0,0 0-1 0 0,-1 0 1 0 0,1 0 0 0 0,-1 0-1 0 0,0 0 1 0 0,-2 3-55 0 0,-77 151 2407 0 0,80-159-2269 0 0,0 0-46 0 0,29 7 45 0 0,120-34-1732 0 0,14-1-4943 0 0,-150 26 5510 0 0</inkml:trace>
  <inkml:trace contextRef="#ctx0" brushRef="#br0" timeOffset="1009.431">1065 457 1048 0 0,'0'6'1728'0'0,"27"5"4270"0"0,-27-11-6000 0 0,182-16 1934 0 0,-67 4-2195 0 0,1 7-3935 0 0,-110 18 1597 0 0,-11-10 1323 0 0</inkml:trace>
  <inkml:trace contextRef="#ctx0" brushRef="#br0" timeOffset="1215.618">1076 664 2200 0 0,'26'9'4549'0'0,"29"-10"-3344"0"0,-32 0-469 0 0,230-41-415 0 0,-32-15-6729 0 0,-184 44 5141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39:38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1664 0 0,'41'-51'6651'0'0,"-48"127"-4822"0"0,26 198-617 0 0,72 123-292 0 0,-84-364-1782 0 0,-19-44-2464 0 0,-23-68-1637 0 0,27 56 3926 0 0</inkml:trace>
  <inkml:trace contextRef="#ctx0" brushRef="#br0" timeOffset="309.888">47 202 1768 0 0,'-3'-4'120'0'0,"1"-1"0"0"0,0 0 0 0 0,0 0 0 0 0,1 0 0 0 0,-1 0 0 0 0,1 0 0 0 0,0 0 0 0 0,0 0 0 0 0,1 0 0 0 0,0 0-1 0 0,0-1 1 0 0,0 1 0 0 0,0 0 0 0 0,1 0 0 0 0,0 0 0 0 0,0 0 0 0 0,0-1 0 0 0,1 1 0 0 0,0 1 0 0 0,0-1 0 0 0,0 0 0 0 0,0 0 0 0 0,1 1 0 0 0,0-1 0 0 0,0 1-1 0 0,0 0 1 0 0,0 0 0 0 0,1 0 0 0 0,-1 0 0 0 0,1 1 0 0 0,0-1 0 0 0,0 1 0 0 0,0 0 0 0 0,1 0 0 0 0,0 0-120 0 0,5-2 80 0 0,0-1-1 0 0,0 1 1 0 0,0 1 0 0 0,1 0-1 0 0,0 0 1 0 0,-1 1 0 0 0,1 1-1 0 0,1 0 1 0 0,-1 0 0 0 0,0 1 0 0 0,0 0-1 0 0,1 1 1 0 0,-1 1 0 0 0,0-1-1 0 0,9 3-79 0 0,-14-2 25 0 0,0 0-1 0 0,-1 0 1 0 0,1 0-1 0 0,0 1 0 0 0,0 0 1 0 0,-1 0-1 0 0,1 0 1 0 0,-1 1-1 0 0,0 0 0 0 0,0 0 1 0 0,0 0-1 0 0,0 1 1 0 0,0 0-1 0 0,-1 0 0 0 0,0 0 1 0 0,1 0-1 0 0,-1 1 1 0 0,-1-1-1 0 0,1 1 0 0 0,-1 0 1 0 0,0 0-1 0 0,0 0 1 0 0,0 1-1 0 0,-1-1 0 0 0,0 1 1 0 0,0 0-1 0 0,0-1 1 0 0,-1 1-1 0 0,0 0 0 0 0,0 0-24 0 0,-3 8 26 0 0,-1-1 0 0 0,0 1 0 0 0,-1-1 0 0 0,0 0-1 0 0,-1 0 1 0 0,-1 0 0 0 0,0-1 0 0 0,-1 0 0 0 0,0 0 0 0 0,-1-1-1 0 0,0 1 1 0 0,0-2 0 0 0,-2 1 0 0 0,1-1 0 0 0,-1-1 0 0 0,-1 0-1 0 0,1 0 1 0 0,-2-1 0 0 0,1 0 0 0 0,-1-1 0 0 0,0-1-1 0 0,-2 1-25 0 0,8-2 1 0 0,-130 62-999 0 0,146-95-3591 0 0,5 14 3458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39:46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29 904 0 0,'0'0'789'0'0,"-25"3"2177"0"0,-7 12-2080 0 0,482-61 1741 0 0,-311 46-7080 0 0,-126 2 3250 0 0,-2 9 19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39:46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1256 0 0,'8'0'1040'0'0,"1"0"-288"0"0,18-4-100 0 0,-9 4-36 0 0,35-16-28 0 0,-16 7-136 0 0,4 1-83 0 0,4 0-133 0 0,3-2 4 0 0,3-2-216 0 0,5 0-8 0 0,-1 1-416 0 0,0-3-465 0 0,0-1-323 0 0,-4 2 0 0 0,-1-2 56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39:50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1392 0 0,'-1'0'92'0'0,"2"0"54"0"0,-1 0 0 0 0,0 0 0 0 0,1 0 0 0 0,-1 0 0 0 0,1 1 0 0 0,-1-1 0 0 0,0 0 0 0 0,1 0 0 0 0,-1 0 0 0 0,0 0 0 0 0,1 0 0 0 0,-1 1 1 0 0,0-1-1 0 0,1 0 0 0 0,-1 0 0 0 0,0 1 0 0 0,0-1 0 0 0,1 0 0 0 0,-1 0 0 0 0,0 1 0 0 0,0-1 0 0 0,1 0 0 0 0,-1 1 0 0 0,0-1 0 0 0,0 0 1 0 0,0 1-1 0 0,0-1 0 0 0,0 0 0 0 0,1 1 0 0 0,-1-1 0 0 0,0 0 0 0 0,0 1 0 0 0,0-1 0 0 0,0 1 0 0 0,0-1 0 0 0,0 0 0 0 0,0 1 0 0 0,0-1 1 0 0,0 0-1 0 0,0 1 0 0 0,-1-1-146 0 0,7 0-123 0 0,240-13 1981 0 0,-66 0-1856 0 0,-66 11-4634 0 0,-108 2 3328 0 0,-5-2 66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2:59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1268 0 0,'35'-31'7228'0'0,"-14"311"-4993"0"0,4-85-1392 0 0,41 126 774 0 0,-61-295-1735 0 0,-8-37-1961 0 0,-14-121-5777 0 0,17 112 6394 0 0</inkml:trace>
  <inkml:trace contextRef="#ctx0" brushRef="#br0" timeOffset="329.412">130 518 1804 0 0,'24'-68'4188'0'0,"77"15"-2883"0"0,-94 53-1262 0 0,-1 1 0 0 0,0 0 0 0 0,0 0 0 0 0,1 1 0 0 0,-1 0 0 0 0,0 0 0 0 0,0 0 0 0 0,-1 1 0 0 0,1 0 0 0 0,0 0 0 0 0,-1 0-1 0 0,0 1 1 0 0,0 0 0 0 0,0 0 0 0 0,0 0 0 0 0,-1 0 0 0 0,1 1 0 0 0,-1 0 0 0 0,0 0 0 0 0,-1 0 0 0 0,1 0 0 0 0,-1 1 0 0 0,0-1 0 0 0,0 1 0 0 0,-1 0 0 0 0,1 0 0 0 0,-1 0 0 0 0,-1 0 0 0 0,1 0 0 0 0,-1 1 0 0 0,0-1 0 0 0,-1 0 0 0 0,1 1 0 0 0,-1-1 0 0 0,-1 0 0 0 0,1 4-43 0 0,-2-4 10 0 0,0 0 1 0 0,0-1-1 0 0,-1 1 0 0 0,0 0 1 0 0,0-1-1 0 0,0 1 0 0 0,0-1 1 0 0,-1 0-1 0 0,0 0 0 0 0,0 0 0 0 0,0-1 1 0 0,-1 1-1 0 0,0-1 0 0 0,1 0 1 0 0,-2-1-1 0 0,1 1 0 0 0,0-1 1 0 0,-1 0-1 0 0,1 0 0 0 0,-1 0 0 0 0,0-1 1 0 0,0 0-1 0 0,-4 1-10 0 0,-51 10-3555 0 0,37-28 1035 0 0,19 5 1234 0 0</inkml:trace>
  <inkml:trace contextRef="#ctx0" brushRef="#br0" timeOffset="673.612">433 408 1336 0 0,'32'-2'4684'0'0,"18"35"-4415"0"0,-47-31-48 0 0,88 96 710 0 0,-75-46 2024 0 0,-17-51-2921 0 0,1 0-1 0 0,-1 0 1 0 0,1 0-1 0 0,-1 0 1 0 0,1 0-1 0 0,-1 0 0 0 0,1 0 1 0 0,-1 0-1 0 0,0 0 1 0 0,0 0-1 0 0,1 0 1 0 0,-1-1-1 0 0,0 1 1 0 0,0 0-1 0 0,0 0 0 0 0,0-1 1 0 0,0 1-1 0 0,0-1 1 0 0,0 1-1 0 0,0-1 1 0 0,0 1-1 0 0,0-1 1 0 0,0 0-1 0 0,0 1 0 0 0,0-1 1 0 0,-1 0-1 0 0,1 0 1 0 0,0 0-1 0 0,0 0 1 0 0,0 0-1 0 0,0 0 1 0 0,0 0-1 0 0,0 0 0 0 0,-1-1 1 0 0,1 1-1 0 0,0 0 1 0 0,0-1-1 0 0,0 1 1 0 0,0 0-1 0 0,0-1 0 0 0,0 0 1 0 0,0 1-1 0 0,0-1 1 0 0,0 1-1 0 0,0-1 1 0 0,0 0-1 0 0,1 0 1 0 0,-1 0-1 0 0,0 1 0 0 0,0-1 1 0 0,1 0-1 0 0,-1 0 1 0 0,1 0-1 0 0,-1 0 1 0 0,0 0-1 0 0,1 0 1 0 0,0 0-1 0 0,-1 0 0 0 0,1-1 1 0 0,0 1-1 0 0,0 0 1 0 0,-1 0-1 0 0,1 0 1 0 0,0 0-1 0 0,0 0 1 0 0,0-1-1 0 0,0 1 0 0 0,1-1-33 0 0,0-10-149 0 0,1-1-1 0 0,0 1 1 0 0,1 0-1 0 0,0-1 1 0 0,1 1-1 0 0,1 1 1 0 0,0-1-1 0 0,0 1 0 0 0,1-1 1 0 0,0 2-1 0 0,1-1 1 0 0,1 1-1 0 0,0 0 1 0 0,0 0-1 0 0,0 1 0 0 0,5-3 150 0 0,99-85-5397 0 0,-105 91 4054 0 0,-4 0-74 0 0</inkml:trace>
  <inkml:trace contextRef="#ctx0" brushRef="#br0" timeOffset="1348.175">982 471 948 0 0,'-47'-3'4396'0'0,"36"5"-4275"0"0,-1 0 0 0 0,1 0 0 0 0,0 1 0 0 0,-1 0 0 0 0,1 1 0 0 0,0 0 1 0 0,1 1-1 0 0,-1 0 0 0 0,1 1 0 0 0,0 0 0 0 0,0 0 0 0 0,1 1 0 0 0,0 1 0 0 0,0-1 1 0 0,1 1-1 0 0,0 1 0 0 0,0 0 0 0 0,1 0 0 0 0,0 0 0 0 0,1 1 0 0 0,0 0 0 0 0,0 0 0 0 0,0 4-121 0 0,8-11 24 0 0,0 0-1 0 0,1-1 0 0 0,0 1 0 0 0,0 0 0 0 0,0-1 0 0 0,0 0 0 0 0,0 0 0 0 0,0 0 0 0 0,1 0 1 0 0,-1-1-1 0 0,1 1 0 0 0,-1-1 0 0 0,1 0 0 0 0,-1 1 0 0 0,1-2 0 0 0,0 1 0 0 0,0 0 0 0 0,-1-1 1 0 0,1 0-1 0 0,0 0 0 0 0,4 0-23 0 0,9 2-74 0 0,1 0 1 0 0,0-1 0 0 0,0-1-1 0 0,0-1 1 0 0,0 0 0 0 0,0-2-1 0 0,0 0 1 0 0,0 0 0 0 0,-1-2-1 0 0,0 0 1 0 0,0-2 0 0 0,0 1-1 0 0,9-7 74 0 0,-24 12-3 0 0,-1-1 0 0 0,1 1 0 0 0,-1-1-1 0 0,1 0 1 0 0,-1 0 0 0 0,0 0 0 0 0,0 0-1 0 0,0 0 1 0 0,0 0 0 0 0,0 0 0 0 0,0 0-1 0 0,0 0 1 0 0,-1-1 0 0 0,1 1 0 0 0,-1 0-1 0 0,0 0 1 0 0,0-1 0 0 0,1 1-1 0 0,-1 0 1 0 0,-1 0 0 0 0,1-1 0 0 0,0 1-1 0 0,0 0 1 0 0,-1 0 0 0 0,0-1 0 0 0,1 1-1 0 0,-1 0 1 0 0,0 0 0 0 0,0 0 0 0 0,0 0-1 0 0,0 0 1 0 0,0 0 0 0 0,-1 0 0 0 0,1 0-1 0 0,-1 0 4 0 0,-4-5 30 0 0,-1 0 0 0 0,1 0 0 0 0,-1 1-1 0 0,0 0 1 0 0,-1 1 0 0 0,1 0 0 0 0,-1 0 0 0 0,0 0-1 0 0,-1 1 1 0 0,1 0 0 0 0,0 1 0 0 0,-1 0-1 0 0,0 0 1 0 0,0 1 0 0 0,-2-1-30 0 0,-52-19-279 0 0,97 11-831 0 0,160-29-1243 0 0,-160 29 1957 0 0</inkml:trace>
  <inkml:trace contextRef="#ctx0" brushRef="#br0" timeOffset="1806.347">1273 264 3208 0 0,'8'-151'2032'0'0,"-30"68"85"0"0,22 83-2092 0 0,0 1-1 0 0,0 0 0 0 0,-1-1 0 0 0,1 1 1 0 0,0 0-1 0 0,-1-1 0 0 0,1 1 0 0 0,-1 0 1 0 0,1-1-1 0 0,-1 1 0 0 0,1-1 0 0 0,-1 1 1 0 0,1-1-1 0 0,-1 1 0 0 0,1-1 0 0 0,-1 1 1 0 0,0-1-1 0 0,1 1 0 0 0,-1-1 0 0 0,0 0 1 0 0,1 1-1 0 0,-1-1 0 0 0,0 0 1 0 0,1 0-1 0 0,-1 0 0 0 0,0 0 0 0 0,0 1 1 0 0,1-1-1 0 0,-1 0 0 0 0,0 0 0 0 0,0 0 1 0 0,1 0-1 0 0,-1 0 0 0 0,0-1 0 0 0,0 1 1 0 0,1 0-1 0 0,-1 0 0 0 0,0 0 0 0 0,1-1 1 0 0,-1 1-1 0 0,0 0 0 0 0,1-1 0 0 0,-1 1 1 0 0,0-1-1 0 0,1 1 0 0 0,-1-1 0 0 0,1 1 1 0 0,-1-1-1 0 0,0 1 0 0 0,1-1 0 0 0,0 1 1 0 0,-1-1-1 0 0,1 0 0 0 0,-1 1 1 0 0,1-1-1 0 0,0 0 0 0 0,-1 1 0 0 0,1-1 1 0 0,0 0-1 0 0,0 1 0 0 0,0-1 0 0 0,-1 0 1 0 0,1 0-1 0 0,0 1 0 0 0,0-1-24 0 0,-23 61 139 0 0,10 12 117 0 0,4 0 0 0 0,2 0 0 0 0,4 0-1 0 0,5 59-255 0 0,-2-36 621 0 0,55-151-220 0 0,-47 44-417 0 0,2 0-1 0 0,-1 1 0 0 0,2 1 0 0 0,-1 0 0 0 0,1 0 1 0 0,1 1-1 0 0,0 0 0 0 0,0 1 0 0 0,0 0 1 0 0,1 1-1 0 0,1 1 0 0 0,-1 0 0 0 0,1 1 0 0 0,0 0 1 0 0,0 1-1 0 0,0 0 0 0 0,1 1 0 0 0,4 1 17 0 0,-15 2 1 0 0,-1 1-1 0 0,1 0 0 0 0,-1 0 0 0 0,0 1 1 0 0,1-1-1 0 0,-1 1 0 0 0,0 0 0 0 0,0-1 1 0 0,0 1-1 0 0,0 1 0 0 0,0-1 0 0 0,0 0 1 0 0,-1 1-1 0 0,1-1 0 0 0,-1 1 0 0 0,0 0 1 0 0,1 0-1 0 0,-1 0 0 0 0,0 0 0 0 0,-1 0 1 0 0,1 0-1 0 0,-1 1 0 0 0,1-1 0 0 0,-1 0 1 0 0,0 1-1 0 0,0-1 0 0 0,-1 1 0 0 0,1 0 1 0 0,-1-1-1 0 0,1 1 0 0 0,-1-1 0 0 0,0 1 1 0 0,-1 0-1 0 0,1-1 0 0 0,-1 3 0 0 0,-3 1 24 0 0,-1-1 1 0 0,1 0-1 0 0,-1 0 1 0 0,-1 0-1 0 0,1 0 1 0 0,-1-1-1 0 0,0 0 1 0 0,0 0-1 0 0,0 0 1 0 0,-1-1-1 0 0,1 0 1 0 0,-1-1-1 0 0,0 1 1 0 0,-1-1-1 0 0,1 0 1 0 0,0-1-1 0 0,-1 0 1 0 0,0 0-1 0 0,1-1 1 0 0,-1 0-1 0 0,0 0 1 0 0,-2 0-25 0 0,-74-23-1121 0 0,81 19 878 0 0,-1-1 0 0 0,1 1 0 0 0,-1 0 0 0 0,1-1 0 0 0,0 1 0 0 0,1-1 0 0 0,-1 0 0 0 0,1 0 0 0 0,-1 0 0 0 0,1 0 0 0 0,1-1 0 0 0,-1 1 0 0 0,0-1 0 0 0,1 1 0 0 0,0-1 0 0 0,0 1 0 0 0,0-1 0 0 0,1 0 1 0 0,0-1 242 0 0,-1-33-2869 0 0,1 22 1515 0 0</inkml:trace>
  <inkml:trace contextRef="#ctx0" brushRef="#br0" timeOffset="2813.746">1873 448 1048 0 0,'0'0'484'0'0,"0"0"29"0"0,0 0-52 0 0,0 0 37 0 0,0 0 23 0 0,1-22 2848 0 0,-2 20-3359 0 0,1 1 1 0 0,-1-1-1 0 0,0 0 1 0 0,1 1 0 0 0,-1 0-1 0 0,0-1 1 0 0,0 1-1 0 0,0-1 1 0 0,0 1-1 0 0,0 0 1 0 0,0 0-1 0 0,0-1 1 0 0,0 1-1 0 0,0 0 1 0 0,-1 0-1 0 0,1 0 1 0 0,0 1-1 0 0,-1-1 1 0 0,1 0-1 0 0,-1 0 1 0 0,1 1-1 0 0,-1-1 1 0 0,1 1-1 0 0,-1-1 1 0 0,0 1-1 0 0,1 0 1 0 0,-1-1-1 0 0,0 1 1 0 0,1 0-1 0 0,-1 0 1 0 0,1 0-1 0 0,-1 0 1 0 0,0 1-1 0 0,1-1 1 0 0,-1 0-1 0 0,1 1 1 0 0,-1-1-1 0 0,0 1 1 0 0,1-1-1 0 0,-1 1 1 0 0,1 0-1 0 0,0 0 1 0 0,-1-1-1 0 0,1 1 1 0 0,0 0-1 0 0,-1 0 1 0 0,1 1 0 0 0,0-1-1 0 0,0 0 1 0 0,-1 1-11 0 0,-7 1 36 0 0,-8 1 35 0 0,1 0 1 0 0,0 0-1 0 0,1 2 0 0 0,-1 0 0 0 0,1 1 1 0 0,0 1-1 0 0,1 0 0 0 0,-1 0 0 0 0,2 2 1 0 0,-1 0-1 0 0,1 0 0 0 0,1 1 1 0 0,0 1-1 0 0,1 0 0 0 0,0 1 0 0 0,1 0 1 0 0,0 0-1 0 0,1 1 0 0 0,-7 13-71 0 0,17-23 5 0 0,1-1 1 0 0,-1 0-1 0 0,1 0 0 0 0,-1 0 0 0 0,1 0 0 0 0,0 0 0 0 0,0-1 1 0 0,0 1-1 0 0,1 0 0 0 0,-1-1 0 0 0,0 0 0 0 0,1 1 1 0 0,0-1-1 0 0,0 0 0 0 0,-1 0 0 0 0,1-1 0 0 0,0 1 1 0 0,0-1-1 0 0,1 1 0 0 0,-1-1 0 0 0,0 0 0 0 0,0 0 0 0 0,1 0 1 0 0,-1-1-1 0 0,0 1 0 0 0,1-1 0 0 0,-1 0 0 0 0,1 0 1 0 0,-1 0-1 0 0,0 0 0 0 0,1 0 0 0 0,2-2-5 0 0,17 2-110 0 0,0-1 0 0 0,0-1-1 0 0,0-2 1 0 0,-1 0 0 0 0,1-1 0 0 0,-1-1 0 0 0,-1-1-1 0 0,1-1 1 0 0,7-5 110 0 0,-26 12-19 0 0,2-1 13 0 0,1 0 0 0 0,0 0 0 0 0,-1 0 0 0 0,0-1 0 0 0,1 0 0 0 0,-1 0 0 0 0,0 0 0 0 0,0-1 0 0 0,-1 1 0 0 0,1-1 0 0 0,-1 0 1 0 0,0-1-1 0 0,0 1 0 0 0,0-1 0 0 0,0 0 0 0 0,-1 0 0 0 0,0 0 0 0 0,0 0 6 0 0,-3 4-21 0 0,0 1 37 0 0,0 0-32 0 0,0 0 60 0 0,0 0 33 0 0,-8-1-76 0 0,4 18-68 0 0,10-11 27 0 0,1-1 1 0 0,0 0-1 0 0,0-1 0 0 0,1 0 0 0 0,-1 0 0 0 0,1 0 1 0 0,0-1-1 0 0,0 0 0 0 0,0-1 0 0 0,0 1 1 0 0,0-2-1 0 0,1 1 0 0 0,-1-1 0 0 0,0-1 1 0 0,1 1-1 0 0,-1-1 0 0 0,4-1 40 0 0,-1 2-151 0 0,0-1-1 0 0,0 0 1 0 0,0-1-1 0 0,-1-1 1 0 0,1 1 0 0 0,0-1-1 0 0,-1-1 1 0 0,1 0 0 0 0,-1-1-1 0 0,0 0 1 0 0,0 0-1 0 0,-1-1 1 0 0,1 0 0 0 0,-1-1-1 0 0,0 0 1 0 0,0-1 0 0 0,-1 1-1 0 0,0-2 1 0 0,0 1-1 0 0,6-9 152 0 0,4-6-276 0 0</inkml:trace>
  <inkml:trace contextRef="#ctx0" brushRef="#br0" timeOffset="3317.609">2367 256 2956 0 0,'2'-10'122'0'0,"-1"-1"0"0"0,0 1 0 0 0,-1-1-1 0 0,0 1 1 0 0,0-1 0 0 0,-1 1 0 0 0,-1-1-1 0 0,0 1 1 0 0,0 0 0 0 0,-1 0 0 0 0,0 0 0 0 0,-1 0-1 0 0,0 0 1 0 0,0 1 0 0 0,-1-1 0 0 0,0 1-1 0 0,-3-2-121 0 0,8 9 37 0 0,-1 1 1 0 0,0-1-1 0 0,0 0 0 0 0,0 1 0 0 0,0-1 0 0 0,0 1 0 0 0,-1-1 0 0 0,1 1 0 0 0,0-1 0 0 0,-1 1 0 0 0,1 0 0 0 0,-1 0 0 0 0,1-1 0 0 0,-1 1 0 0 0,0 0 0 0 0,1 1 0 0 0,-1-1 0 0 0,0 0 0 0 0,0 0 0 0 0,0 1 0 0 0,1-1 0 0 0,-1 1 0 0 0,0 0 0 0 0,0-1 0 0 0,0 1 0 0 0,0 0 0 0 0,0 0 0 0 0,0 0 1 0 0,0 0-1 0 0,0 1 0 0 0,0-1 0 0 0,0 0 0 0 0,1 1 0 0 0,-1 0 0 0 0,0-1 0 0 0,0 1 0 0 0,0 0 0 0 0,1 0 0 0 0,-1 0 0 0 0,0 0 0 0 0,1 0 0 0 0,-1 0 0 0 0,1 0 0 0 0,-1 1 0 0 0,1-1 0 0 0,0 0 0 0 0,0 1 0 0 0,-1-1 0 0 0,1 1 0 0 0,0 0 0 0 0,0 0-37 0 0,-8 12 121 0 0,0 0 1 0 0,1 1-1 0 0,1 0 0 0 0,0 1 0 0 0,1-1 0 0 0,1 1 0 0 0,0 0 0 0 0,2 1 1 0 0,-1-1-1 0 0,2 1 0 0 0,0 9-121 0 0,1-23 15 0 0,-2 8 20 0 0,0 0 1 0 0,1 0 0 0 0,0 0-1 0 0,1 0 1 0 0,0 0 0 0 0,0 1-1 0 0,1-1 1 0 0,1 0-1 0 0,0 0 1 0 0,1 1 0 0 0,0-1-1 0 0,0 0 1 0 0,1-1 0 0 0,1 1-1 0 0,0 0 1 0 0,0-1-1 0 0,1 0 1 0 0,0 0 0 0 0,1 0-1 0 0,0-1 1 0 0,1 0 0 0 0,0 0-1 0 0,0 0 1 0 0,1-1-1 0 0,0 0 1 0 0,0-1 0 0 0,1 1-1 0 0,0-2 1 0 0,0 1 0 0 0,8 3-36 0 0,-5-6-76 0 0,0-1 1 0 0,1-1 0 0 0,-1 0 0 0 0,0 0 0 0 0,1-1 0 0 0,-1-1 0 0 0,1 0-1 0 0,-1-1 1 0 0,0 0 0 0 0,1-1 0 0 0,-1 0 0 0 0,0-1 0 0 0,0 0 0 0 0,0-1-1 0 0,0 0 1 0 0,-1-1 0 0 0,4-2 75 0 0,4-25-872 0 0,-18 30 645 0 0,-6-10-291 0 0,-72-38 899 0 0,78 50-380 0 0,-1 0 0 0 0,0-1 0 0 0,1 1 0 0 0,-1 0 0 0 0,0-1 0 0 0,1 1 0 0 0,-1 0 0 0 0,0-1 0 0 0,1 1 0 0 0,-1-1 0 0 0,0 1 0 0 0,0 0 0 0 0,0-1 0 0 0,1 1 0 0 0,-1-1 0 0 0,0 1 0 0 0,0-1 0 0 0,0 1 0 0 0,0-1 0 0 0,0 1 0 0 0,0 0 0 0 0,0-1 0 0 0,0 1 0 0 0,0-1 0 0 0,0 1 0 0 0,0-1 0 0 0,0 1 0 0 0,0-1 0 0 0,0 1 0 0 0,0-1 0 0 0,0 1 0 0 0,-1-1 0 0 0,1 1 0 0 0,0 0 0 0 0,0-1 0 0 0,0 1 0 0 0,-1-1 0 0 0,1 1 0 0 0,0 0 0 0 0,-1-1 0 0 0,1 1 0 0 0,0 0 0 0 0,-1-1 0 0 0,1 1 0 0 0,0 0 0 0 0,-1 0 0 0 0,1-1 0 0 0,-1 1 0 0 0,1 0 0 0 0,0 0 0 0 0,-1 0 0 0 0,1-1 0 0 0,-1 1 0 0 0,1 0 0 0 0,-1 0 0 0 0,1 0 0 0 0,-1 0 0 0 0,1 0 0 0 0,-1 0 0 0 0,1 0 0 0 0,-1 0 1 0 0,1 0-1 0 0,-1 0 0 0 0,1 0 0 0 0,0 0 0 0 0,-1 1 0 0 0,0-1-1 0 0,40-19-436 0 0,-33 17 430 0 0,149-36-1084 0 0,-137 35 867 0 0,-17 2 267 0 0,0 1 1 0 0,0 0-1 0 0,0-1 1 0 0,0 1-1 0 0,-1 0 0 0 0,1 0 1 0 0,0-1-1 0 0,0 1 0 0 0,0 0 1 0 0,0 0-1 0 0,0 0 1 0 0,0 0-1 0 0,0 0 0 0 0,0 0 1 0 0,0 0-1 0 0,0 0 1 0 0,0 1-1 0 0,0-1 0 0 0,-1 0 1 0 0,1 1-1 0 0,0-1 1 0 0,0 0-1 0 0,0 1 0 0 0,0-1 1 0 0,-1 1-1 0 0,1-1 1 0 0,0 1-1 0 0,0 0 0 0 0,-1-1 1 0 0,1 1-1 0 0,0 0 1 0 0,-1-1-1 0 0,1 1 0 0 0,-1 0 1 0 0,1 0-1 0 0,-1 0 1 0 0,1-1-1 0 0,-1 1 0 0 0,0 0 1 0 0,1 0-1 0 0,-1 0 1 0 0,0 0-1 0 0,0 0 0 0 0,1 0 1 0 0,-1 0-1 0 0,0 0 1 0 0,0-1-1 0 0,0 1 0 0 0,0 0 1 0 0,0 0-1 0 0,-1 0 1 0 0,1 0-1 0 0,0 0 0 0 0,0 0 1 0 0,0 0-1 0 0,-1 0 1 0 0,1 0-1 0 0,-1-1 0 0 0,1 1 1 0 0,-1 1-45 0 0,33 115 655 0 0,7-46-4669 0 0,-36-67 2642 0 0,-3-4-56 0 0</inkml:trace>
  <inkml:trace contextRef="#ctx0" brushRef="#br0" timeOffset="3568.363">2678 14 1212 0 0,'0'-3'804'0'0,"0"0"-64"0"0,-2 1-136 0 0,0-1-304 0 0,2 1-72 0 0,0 4-24 0 0,0 1-272 0 0,-1-1-196 0 0,2 3-88 0 0,-1 1-444 0 0,0 1 40 0 0</inkml:trace>
  <inkml:trace contextRef="#ctx0" brushRef="#br0" timeOffset="4086.654">2826 688 1304 0 0,'26'0'3506'0'0,"13"-34"-2507"0"0,-22 5-765 0 0,-1 0 1 0 0,-1-1 0 0 0,-2 0 0 0 0,-1-1 0 0 0,-1-1 0 0 0,-2 0 0 0 0,-1 0-1 0 0,-2-1 1 0 0,-1 0 0 0 0,0-23-235 0 0,-2 35 120 0 0,-1 8-36 0 0,0 0 0 0 0,-1 0 0 0 0,-1-1 0 0 0,0 1-1 0 0,-1 0 1 0 0,0 0 0 0 0,-1 0 0 0 0,0 0 0 0 0,-1 0 0 0 0,-1 0 0 0 0,0 0-84 0 0,-2-3 177 0 0,5 16-169 0 0,1 1 1 0 0,0-1-1 0 0,-1 1 1 0 0,1 0-1 0 0,-1-1 1 0 0,1 1-1 0 0,-1-1 0 0 0,1 0 1 0 0,-1 1-1 0 0,0-1 1 0 0,1 1-1 0 0,-1-1 1 0 0,0 0-1 0 0,1 1 1 0 0,-1-1-1 0 0,0 0 1 0 0,1 0-1 0 0,-1 0 1 0 0,0 1-1 0 0,1-1 1 0 0,-1 0-1 0 0,0 0 1 0 0,1 0-1 0 0,-1 0 1 0 0,0 0-1 0 0,0 0 1 0 0,1-1-1 0 0,-1 1 1 0 0,0 0-1 0 0,1 0 1 0 0,-1 0-1 0 0,0-1 1 0 0,1 1-1 0 0,-1 0 1 0 0,0-1-1 0 0,1 1 1 0 0,-1 0-1 0 0,1-1 1 0 0,-1 1-1 0 0,0-1 1 0 0,1 1-1 0 0,-1-1 1 0 0,1 1-1 0 0,0-1 1 0 0,-1 1-1 0 0,1-1 1 0 0,-1 0-1 0 0,1 1 1 0 0,0-1-1 0 0,-1 0 1 0 0,1 1-1 0 0,0-1 1 0 0,0 0-1 0 0,0 1 1 0 0,0-1-1 0 0,-1 0 1 0 0,1 0-1 0 0,0 1 1 0 0,0-1-1 0 0,0 0 1 0 0,0 1-1 0 0,0-1 1 0 0,1 0-1 0 0,-1 0 0 0 0,0 1 1 0 0,0-1-1 0 0,0 0 1 0 0,1 1-1 0 0,-1-1 1 0 0,1 0-9 0 0,-10 18 39 0 0,2 0 0 0 0,0 1 1 0 0,1-1-1 0 0,0 1 0 0 0,2 1 0 0 0,0-1 1 0 0,1 1-1 0 0,1 0 0 0 0,1-1 0 0 0,0 1 0 0 0,2 0 1 0 0,0 0-1 0 0,1 0 0 0 0,1-1 0 0 0,0 1 1 0 0,2-1-1 0 0,0 0 0 0 0,1 0 0 0 0,2 2-39 0 0,-4-9-15 0 0,0 0 0 0 0,1 0 0 0 0,0-1-1 0 0,1 1 1 0 0,1-1 0 0 0,-1 0 0 0 0,2-1-1 0 0,-1 0 1 0 0,1 0 0 0 0,1-1 0 0 0,-1 1-1 0 0,1-2 1 0 0,1 1 0 0 0,-1-2 0 0 0,1 1-1 0 0,1-1 1 0 0,-1-1 0 0 0,1 1 0 0 0,0-2 0 0 0,0 0-1 0 0,0 0 1 0 0,1-1 0 0 0,0 0 0 0 0,-1-1-1 0 0,1 0 1 0 0,0-1 0 0 0,0-1 0 0 0,2 0 15 0 0,-4 0-19 0 0,0 0 0 0 0,-1-1 1 0 0,1 0-1 0 0,0 0 1 0 0,-1-1-1 0 0,1-1 1 0 0,-1 0-1 0 0,0 0 1 0 0,0-1-1 0 0,0 0 0 0 0,0 0 1 0 0,0-1-1 0 0,-1 0 1 0 0,0-1-1 0 0,0 0 1 0 0,-1 0-1 0 0,1 0 0 0 0,-1-1 1 0 0,1-2 18 0 0,14-37 223 0 0,-22 45-121 0 0,0 1 10 0 0,-13-19 250 0 0,-39 15-626 0 0,69 5-7382 0 0,-13-6 6176 0 0</inkml:trace>
  <inkml:trace contextRef="#ctx0" brushRef="#br0" timeOffset="4338.61">3343 161 1256 0 0,'-2'-7'1080'0'0,"0"2"-236"0"0,-1 0-72 0 0,3 2-132 0 0,-2-2-132 0 0,0 2-156 0 0,2-1-211 0 0,-1 3 7 0 0,1-3-16 0 0,0 4-324 0 0,0 0-161 0 0,1-1-295 0 0,-1 2-660 0 0,4 1 28 0 0</inkml:trace>
  <inkml:trace contextRef="#ctx0" brushRef="#br0" timeOffset="4574.712">3608 118 1088 0 0,'18'22'4838'0'0,"-16"48"-4137"0"0,-3-55-142 0 0,16 183 513 0 0,31 95-1647 0 0,-46-291-339 0 0,0-2-366 0 0,0 0-33 0 0,0 0-34 0 0,0 0-10 0 0</inkml:trace>
  <inkml:trace contextRef="#ctx0" brushRef="#br0" timeOffset="5485.374">3542 423 1004 0 0,'6'-14'4148'0'0,"57"-12"-3033"0"0,165-6-33 0 0,-224 35-1059 0 0,0 0 0 0 0,0 0 0 0 0,-1 1 0 0 0,1-1-1 0 0,-1 1 1 0 0,0 0 0 0 0,0 0 0 0 0,0 0 0 0 0,-1 0-1 0 0,1 0 1 0 0,-1 1 0 0 0,0-1 0 0 0,0 1 0 0 0,-1 0 0 0 0,1 0-1 0 0,-1-1 1 0 0,0 1 0 0 0,0 0 0 0 0,-1 0 0 0 0,1 0-1 0 0,-1 0 1 0 0,0 0 0 0 0,-1 0 0 0 0,1 0 0 0 0,-1 0 0 0 0,0 0-23 0 0,4 23 78 0 0,-1-13-47 0 0,-3-10-11 0 0,1 1 0 0 0,-1 0 0 0 0,1 0 0 0 0,1-1-1 0 0,-1 1 1 0 0,1 0 0 0 0,0-1 0 0 0,0 1 0 0 0,1 0 0 0 0,-1-1-1 0 0,1 0 1 0 0,1 1 0 0 0,-1-1 0 0 0,1 0 0 0 0,0 0-1 0 0,0 0 1 0 0,0 0 0 0 0,0-1 0 0 0,1 1 0 0 0,0-1 0 0 0,0 0-1 0 0,0 0 1 0 0,1-1 0 0 0,-1 1 0 0 0,1-1 0 0 0,0 0 0 0 0,0 0-1 0 0,0 0 1 0 0,0-1 0 0 0,1 0 0 0 0,-1 0 0 0 0,0 0-1 0 0,1 0 1 0 0,0-1 0 0 0,4 0-20 0 0,1 0 10 0 0,0 0 0 0 0,0-1 0 0 0,0 0 0 0 0,0-1 0 0 0,0 0 0 0 0,0-1 0 0 0,0-1 0 0 0,0 1 0 0 0,-1-2 0 0 0,1 1 0 0 0,-1-1 0 0 0,0-1 0 0 0,0 0 0 0 0,0-1 0 0 0,-1 1 0 0 0,0-2 0 0 0,0 1 0 0 0,0-2 0 0 0,5-4-10 0 0,50-84 729 0 0,-51 71 457 0 0,-9 34-539 0 0,-4 5-677 0 0,-2 30 240 0 0,2-42-151 0 0,0-2 23 0 0,-14 14 668 0 0,-1 22-529 0 0,-4 425 320 0 0,20-450-497 0 0,0 0-1 0 0,-1 0 1 0 0,0 0 0 0 0,-1 0-1 0 0,0 0 1 0 0,0 0-1 0 0,-1 0 1 0 0,-1-1-1 0 0,0 1 1 0 0,-1-1 0 0 0,0 1-1 0 0,0-1 1 0 0,-1 0-1 0 0,0 0 1 0 0,-1-1-1 0 0,0 0 1 0 0,-1 0 0 0 0,1 0-1 0 0,-2-1 1 0 0,1 0-1 0 0,-1 0 1 0 0,-1-1 0 0 0,1 0-1 0 0,-1-1 1 0 0,0 1-1 0 0,-1-2 1 0 0,1 1-1 0 0,-1-1 1 0 0,0-1 0 0 0,-1 0-1 0 0,1 0 1 0 0,-1-1-1 0 0,-3 0-43 0 0,6-3-25 0 0,1 0 0 0 0,-1 0 0 0 0,1-1 0 0 0,-1-1 0 0 0,1 1 0 0 0,0-1 0 0 0,-1 0 0 0 0,1-1-1 0 0,0 0 1 0 0,0 0 0 0 0,1 0 0 0 0,-1-1 0 0 0,1 0 0 0 0,-1 0 0 0 0,1-1 0 0 0,1 1 0 0 0,-1-1 0 0 0,1-1 0 0 0,-1 1-1 0 0,1-1 1 0 0,1 0 0 0 0,-1 0 0 0 0,1 0 0 0 0,0-1 0 0 0,1 0 0 0 0,0 1 0 0 0,0-1 0 0 0,0 0 0 0 0,1-1-1 0 0,0 1 1 0 0,0 0 0 0 0,0-1 0 0 0,1 1 0 0 0,1-1 0 0 0,-1 1 0 0 0,1-1 0 0 0,0 1 0 0 0,1-1 0 0 0,0-1 25 0 0,1-84-1284 0 0,5 56 377 0 0,2 1 0 0 0,1 0-1 0 0,2 0 1 0 0,2 1 0 0 0,1 0-1 0 0,1 2 1 0 0,2 0 0 0 0,1 1 0 0 0,2 0-1 0 0,7-6 908 0 0,5-3-1314 0 0</inkml:trace>
  <inkml:trace contextRef="#ctx0" brushRef="#br0" timeOffset="6019.068">3332 186 1348 0 0,'-17'2'7665'0'0,"17"-2"-7306"0"0,0 0-11 0 0,0 0 1 0 0,-14-3 2319 0 0,-14 4-11752 0 0,23-1 7883 0 0</inkml:trace>
  <inkml:trace contextRef="#ctx0" brushRef="#br0" timeOffset="6694.326">2502 154 2412 0 0,'9'-35'9370'0'0,"-10"28"-7139"0"0,12-19-13305 0 0,-10 24 9747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39:50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1068 0 0,'66'46'4877'0'0,"-32"-37"-4282"0"0,1-3 0 0 0,0-1 0 0 0,1-1 1 0 0,-1-3-1 0 0,1 0 0 0 0,21-4-595 0 0,12 2 324 0 0,82-2-1596 0 0,-1-15-4105 0 0,-139 16 4194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39:48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8 370 1660 0 0,'-7'23'6627'0'0,"39"-23"-4934"0"0,-20-1-1730 0 0,173-11 794 0 0,-97 1-1162 0 0,26-7-4041 0 0,-105 13 1977 0 0,-12 4 1181 0 0</inkml:trace>
  <inkml:trace contextRef="#ctx0" brushRef="#br0" timeOffset="295.043">24 535 1892 0 0,'26'25'5930'0'0,"48"-14"-5043"0"0,-66-10-513 0 0,261-21 179 0 0,-81-40-6959 0 0,-161 47 5244 0 0</inkml:trace>
  <inkml:trace contextRef="#ctx0" brushRef="#br0" timeOffset="573.042">872 344 2468 0 0,'-8'3'278'0'0,"0"1"0"0"0,0 0-1 0 0,1 0 1 0 0,0 0 0 0 0,-1 1-1 0 0,1 1 1 0 0,1-1 0 0 0,-1 1-1 0 0,1 0 1 0 0,0 0 0 0 0,1 1-1 0 0,-1 0 1 0 0,1 0 0 0 0,1 0-1 0 0,-1 1 1 0 0,1-1 0 0 0,0 1-1 0 0,1 0 1 0 0,0 0 0 0 0,0 0-1 0 0,1 1 1 0 0,0-1 0 0 0,0 5-278 0 0,2-9 42 0 0,1 0-1 0 0,-1 1 1 0 0,1-1 0 0 0,0 0 0 0 0,0 0 0 0 0,1 0 0 0 0,-1-1-1 0 0,1 1 1 0 0,0 0 0 0 0,0 0 0 0 0,0-1 0 0 0,0 1-1 0 0,1-1 1 0 0,-1 0 0 0 0,1 0 0 0 0,0 0 0 0 0,0 0 0 0 0,0 0-1 0 0,0 0 1 0 0,1-1 0 0 0,-1 0 0 0 0,1 0 0 0 0,0 0 0 0 0,-1 0-1 0 0,1 0 1 0 0,0-1 0 0 0,0 1 0 0 0,0-1 0 0 0,0 0-1 0 0,0 0 1 0 0,4 0-42 0 0,145 10 342 0 0,-131-11-382 0 0,162-37-643 0 0,-181 36 636 0 0,1 0 4 0 0,0 1 0 0 0,0-1-1 0 0,0 0 1 0 0,0 0 0 0 0,-1-1-1 0 0,1 1 1 0 0,0-1-1 0 0,-1 0 1 0 0,1 0 0 0 0,-1 0-1 0 0,0 0 1 0 0,0-1-1 0 0,0 1 1 0 0,0-1 0 0 0,0 0-1 0 0,0 0 1 0 0,-1 0-1 0 0,1 0 1 0 0,-1 0 0 0 0,0-1-1 0 0,0 1 1 0 0,0-1 0 0 0,0 1-1 0 0,-1-2 44 0 0,-76-45-828 0 0,-27 17 473 0 0,86 30 2 0 0,0 0 0 0 0,0-1 0 0 0,1-1 0 0 0,0-1 0 0 0,0 0 0 0 0,1-1 0 0 0,-1-1 0 0 0,1 0 1 0 0,1 0-1 0 0,-10-9 353 0 0,11 2-1174 0 0,9 1 42 0 0</inkml:trace>
  <inkml:trace contextRef="#ctx0" brushRef="#br0" timeOffset="855.258">1393 0 848 0 0,'19'11'3616'0'0,"6"24"-3107"0"0,-20-26-131 0 0,22 33 341 0 0,-7-14-400 0 0,-1 1-1 0 0,-1 1 0 0 0,-1 0 1 0 0,-2 2-1 0 0,-1-1 0 0 0,-1 2 1 0 0,-2 0-1 0 0,-2 0 0 0 0,4 25-318 0 0,-11-45 22 0 0,-1 1 0 0 0,0-1 0 0 0,-1 0 0 0 0,-1 1 0 0 0,0-1 1 0 0,-1 0-1 0 0,0 0 0 0 0,-1 0 0 0 0,0 0 0 0 0,-1 0 0 0 0,-1-1 0 0 0,0 1 0 0 0,-1-1 0 0 0,0 0 0 0 0,-1-1 0 0 0,0 1 0 0 0,0-2 0 0 0,-1 1 0 0 0,-1-1 0 0 0,0 0 0 0 0,0 0 0 0 0,-5 2-22 0 0,12-10-13 0 0,-6 7-260 0 0,0 0-1 0 0,-1-1 0 0 0,0 1 0 0 0,0-2 0 0 0,-1 1 0 0 0,0-1 0 0 0,0-1 0 0 0,0 0 0 0 0,-1 0 0 0 0,0-1 0 0 0,0-1 0 0 0,-1 1 0 0 0,1-2 0 0 0,-1 0 0 0 0,0 0 0 0 0,-9 0 274 0 0,-27-25-2410 0 0,26 1 1264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39:47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0 1172 0 0,'-22'14'432'0'0,"0"1"-1"0"0,1 1 0 0 0,0 0 1 0 0,1 2-1 0 0,1 0 1 0 0,1 1-1 0 0,0 1 0 0 0,2 1 1 0 0,0 0-1 0 0,1 2 1 0 0,2-1-1 0 0,0 2 0 0 0,1-1 1 0 0,2 2-1 0 0,0-1 1 0 0,2 1-1 0 0,0 1 0 0 0,2 0 1 0 0,-2 23-432 0 0,10-40-30 0 0,0 1 1 0 0,1-1-1 0 0,1 0 1 0 0,-1 0-1 0 0,1 0 0 0 0,1 0 1 0 0,0-1-1 0 0,0 0 1 0 0,1 0-1 0 0,0 0 0 0 0,0-1 1 0 0,0 1-1 0 0,1-2 1 0 0,0 1-1 0 0,1-1 0 0 0,0 0 1 0 0,0 0-1 0 0,0-1 1 0 0,0 0-1 0 0,1-1 1 0 0,0 0-1 0 0,0 0 0 0 0,0-1 1 0 0,0 0-1 0 0,1 0 1 0 0,-1-1-1 0 0,1 0 0 0 0,-1-1 1 0 0,1 0-1 0 0,0-1 1 0 0,0 0-1 0 0,1 0 30 0 0,-3 0-322 0 0,0 1-1 0 0,0-1 1 0 0,1 0-1 0 0,-1 0 0 0 0,0-1 1 0 0,0 0-1 0 0,0-1 1 0 0,0 0-1 0 0,0 0 1 0 0,0-1-1 0 0,0 0 1 0 0,-1 0-1 0 0,1-1 1 0 0,-1 0-1 0 0,0 0 1 0 0,4-4 322 0 0,15-13-1022 0 0</inkml:trace>
  <inkml:trace contextRef="#ctx0" brushRef="#br0" timeOffset="295.716">898 65 1424 0 0,'-8'19'3172'0'0,"-211"347"1632"0"0,214-355-5163 0 0,-18 30 318 0 0,-4-29-6228 0 0,11-12 5222 0 0</inkml:trace>
  <inkml:trace contextRef="#ctx0" brushRef="#br0" timeOffset="546.619">543 252 1540 0 0,'26'-20'6034'0'0,"24"32"-4053"0"0,-48-11-1988 0 0,60 27 129 0 0,-2 3-1 0 0,-1 2 0 0 0,-2 3 1 0 0,-1 2-1 0 0,8 11-121 0 0,-53-38-1110 0 0,-8-18-4977 0 0,-3-2 4733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39:47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19 131 1196 0 0,'42'-45'10234'0'0,"-45"191"-9493"0"0,39 121-338 0 0,33 43 164 0 0,-57-263-855 0 0,-12-45 121 0 0,0-2-87 0 0,-38-88-6046 0 0,24 29 3937 0 0,6 29 1270 0 0</inkml:trace>
  <inkml:trace contextRef="#ctx0" brushRef="#br0" timeOffset="280.545">1 157 1836 0 0,'0'-6'98'0'0,"1"-1"0"0"0,-1 0 0 0 0,2 1-1 0 0,-1-1 1 0 0,1 0 0 0 0,0 1 0 0 0,0 0-1 0 0,1-1 1 0 0,0 1 0 0 0,0 0 0 0 0,0 0 0 0 0,1 1-1 0 0,0-1 1 0 0,0 1 0 0 0,0 0 0 0 0,1 0 0 0 0,-1 0-1 0 0,1 0 1 0 0,1 1 0 0 0,-1 0 0 0 0,0 0 0 0 0,1 0-1 0 0,0 1 1 0 0,0 0 0 0 0,0 0 0 0 0,0 0-1 0 0,1 1 1 0 0,-1 0 0 0 0,1 0 0 0 0,-1 1 0 0 0,1-1-1 0 0,0 1 1 0 0,6 1-98 0 0,4-3 75 0 0,0 2-1 0 0,1 0 0 0 0,-1 1 1 0 0,0 0-1 0 0,1 2 1 0 0,-1 0-1 0 0,0 1 0 0 0,0 1 1 0 0,0 0-1 0 0,0 1 0 0 0,-1 1 1 0 0,14 7-75 0 0,-22-10 28 0 0,0 1-1 0 0,0 1 1 0 0,0-1 0 0 0,0 2-1 0 0,-1-1 1 0 0,0 1 0 0 0,0 0-1 0 0,0 0 1 0 0,-1 1 0 0 0,0-1 0 0 0,0 2-1 0 0,-1-1 1 0 0,1 1 0 0 0,-2-1-1 0 0,1 1 1 0 0,-1 1 0 0 0,0-1-1 0 0,-1 1 1 0 0,0-1 0 0 0,-1 1 0 0 0,1 0-1 0 0,-1 5-27 0 0,-4-4 13 0 0,-1 0 0 0 0,-1 0-1 0 0,0 0 1 0 0,0 0 0 0 0,-1-1-1 0 0,0 0 1 0 0,-1 0 0 0 0,0 0-1 0 0,0 0 1 0 0,-1-1 0 0 0,0 0-1 0 0,0 0 1 0 0,-1-1 0 0 0,0 0-1 0 0,0-1 1 0 0,-1 1 0 0 0,0-2-1 0 0,0 1 1 0 0,0-1 0 0 0,-1-1-1 0 0,-2 2-12 0 0,-48 17-466 0 0,7-34-3379 0 0,46 4 2693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39:53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46 1988 0 0,'0'0'715'0'0,"15"-3"378"0"0,17-39 1096 0 0,-22 77-743 0 0,-12 149-395 0 0,25-40-581 0 0,-21-99-885 0 0,-2-43 120 0 0,0 19-4605 0 0,2-22 3746 0 0</inkml:trace>
  <inkml:trace contextRef="#ctx0" brushRef="#br0" timeOffset="261.737">701 272 2128 0 0,'-291'206'4241'0'0,"-94"95"-1893"0"0,367-273-3000 0 0,12-14-4187 0 0,6-14 3729 0 0</inkml:trace>
  <inkml:trace contextRef="#ctx0" brushRef="#br0" timeOffset="821.564">680 634 1736 0 0,'10'0'2044'0'0,"-10"23"1760"0"0,-113 185-1537 0 0,113-207-2242 0 0,-1 0 0 0 0,0 0 0 0 0,1-1 0 0 0,-1 1 0 0 0,1 0 0 0 0,-1 0 0 0 0,1 0 0 0 0,-1 0 0 0 0,1 0 0 0 0,0 0 0 0 0,-1 0-1 0 0,1 0 1 0 0,0 0 0 0 0,0 0 0 0 0,0 0 0 0 0,0 0 0 0 0,0 0 0 0 0,0 0 0 0 0,0 0 0 0 0,0 0 0 0 0,0 0 0 0 0,0 0 0 0 0,1 0 0 0 0,-1 0 0 0 0,0 0 0 0 0,1 0 0 0 0,-1 0 0 0 0,1 0 0 0 0,-1 0 0 0 0,1 0 0 0 0,-1 0 0 0 0,1 0 0 0 0,-1-1 0 0 0,1 1 0 0 0,0 0 0 0 0,0 0 0 0 0,-1-1 0 0 0,1 1 0 0 0,0-1-1 0 0,0 1 1 0 0,0 0 0 0 0,0-1 0 0 0,0 0 0 0 0,0 1 0 0 0,0-1 0 0 0,0 1 0 0 0,0-1 0 0 0,0 0 0 0 0,0 0 0 0 0,0 0 0 0 0,0 0 0 0 0,0 1-25 0 0,71-1 18 0 0,-46-2 123 0 0,1 2-126 0 0,-7-1-6 0 0,-1 0 1 0 0,0 2-1 0 0,0 0 1 0 0,0 1-1 0 0,0 1 1 0 0,0 0 0 0 0,0 2-1 0 0,-1 0 1 0 0,1 1-1 0 0,7 5-9 0 0,-25-11 3 0 0,0 1-1 0 0,0 0 0 0 0,0 0 0 0 0,0-1 0 0 0,0 1 0 0 0,0 0 0 0 0,0 0 1 0 0,-1 0-1 0 0,1 0 0 0 0,0 0 0 0 0,0 0 0 0 0,-1 0 0 0 0,1 0 0 0 0,-1 0 1 0 0,1 0-1 0 0,-1 0 0 0 0,1 0 0 0 0,-1 1 0 0 0,0-1 0 0 0,0 0 0 0 0,1 0 1 0 0,-1 0-1 0 0,0 1 0 0 0,0-1 0 0 0,0 0 0 0 0,0 0 0 0 0,-1 0 0 0 0,1 1 1 0 0,0-1-1 0 0,0 0 0 0 0,-1 0 0 0 0,1 0 0 0 0,-1 0 0 0 0,1 0 1 0 0,-1 0-1 0 0,1 1 0 0 0,-1-1 0 0 0,0 0 0 0 0,1 0 0 0 0,-1-1 0 0 0,0 1 1 0 0,0 0-1 0 0,0 0 0 0 0,0 0 0 0 0,1 0 0 0 0,-1-1 0 0 0,0 1 0 0 0,-1 0 1 0 0,1-1-1 0 0,0 1 0 0 0,0-1 0 0 0,0 1 0 0 0,-1-1-2 0 0,-59 39 47 0 0,39-29-195 0 0,1-1 0 0 0,-1-1 0 0 0,0 0 0 0 0,-1-2 0 0 0,0-1 0 0 0,0 0 1 0 0,0-2-1 0 0,-10 0 148 0 0,31-3-195 0 0,-1-1 1 0 0,0 1-1 0 0,1-1 1 0 0,-1 1-1 0 0,1-1 1 0 0,-1 0-1 0 0,1 0 1 0 0,-1 0-1 0 0,1 0 1 0 0,-1 0-1 0 0,1-1 1 0 0,0 1-1 0 0,0-1 1 0 0,0 1-1 0 0,0-1 1 0 0,0 0-1 0 0,0 0 1 0 0,0 0-1 0 0,0 0 1 0 0,1 0-1 0 0,-1 0 1 0 0,1-1-1 0 0,0 1 1 0 0,0-1-1 0 0,-1 1 1 0 0,1 0-1 0 0,1-1 1 0 0,-1 0-1 0 0,0 1 1 0 0,1-1-1 0 0,-1 1 1 0 0,1-1-1 0 0,0 0 1 0 0,0 1-1 0 0,0-1 1 0 0,0-1 194 0 0,0-8-1346 0 0</inkml:trace>
  <inkml:trace contextRef="#ctx0" brushRef="#br0" timeOffset="1039.059">740 574 1300 0 0,'22'-26'5321'0'0,"58"2"-4765"0"0,-74 23-245 0 0,205-33 148 0 0,-70 23-5512 0 0,-131 10 3919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39:56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75 976 0 0,'-113'44'3680'0'0,"-11"99"-977"0"0,115-126-2525 0 0,0 0 0 0 0,1 1-1 0 0,1 0 1 0 0,0 0 0 0 0,2 0 0 0 0,0 1-1 0 0,1 0 1 0 0,1 0 0 0 0,0 0-1 0 0,2 0 1 0 0,0 5-178 0 0,2-14 24 0 0,0 0 1 0 0,1 0-1 0 0,0 0 0 0 0,0 0 0 0 0,1-1 1 0 0,1 1-1 0 0,0-1 0 0 0,0 0 0 0 0,0 0 1 0 0,1 0-1 0 0,1 0 0 0 0,-1-1 0 0 0,1 0 0 0 0,1 0 1 0 0,0 0-1 0 0,0-1 0 0 0,4 3-24 0 0,98 53-3317 0 0,-48-51-575 0 0,-49-12 2707 0 0</inkml:trace>
  <inkml:trace contextRef="#ctx0" brushRef="#br0" timeOffset="392.033">516 224 1008 0 0,'-2'-19'4040'0'0,"5"20"-814"0"0,9 13-3152 0 0,140 180 1178 0 0,-130-155-1632 0 0,-19-27-2656 0 0,-8-17-418 0 0,3 0 2432 0 0</inkml:trace>
  <inkml:trace contextRef="#ctx0" brushRef="#br0" timeOffset="652.84">932 147 1076 0 0,'-9'14'2740'0'0,"-324"453"3530"0"0,330-462-6623 0 0,-22 32-103 0 0,7-25-6189 0 0,18-12 5441 0 0</inkml:trace>
  <inkml:trace contextRef="#ctx0" brushRef="#br0" timeOffset="931.747">989 412 1580 0 0,'0'0'898'0'0,"0"0"-119"0"0,0 0-44 0 0,0 0-75 0 0,0 0-60 0 0,0 0-11 0 0,0 0-54 0 0,0 0-72 0 0,0 0-51 0 0,0 0-16 0 0,0 0-58 0 0,6-4-34 0 0,177-27 932 0 0,-75 20-1310 0 0,-42 9-2746 0 0,-54 10-1050 0 0,-17-5 2685 0 0</inkml:trace>
  <inkml:trace contextRef="#ctx0" brushRef="#br0" timeOffset="1131.638">951 610 1504 0 0,'33'12'5186'0'0,"54"-13"-4268"0"0,-1-4 1 0 0,0-4-1 0 0,72-17-918 0 0,-115 18-365 0 0,79-33-5071 0 0,-105 29 4284 0 0</inkml:trace>
  <inkml:trace contextRef="#ctx0" brushRef="#br0" timeOffset="1471.633">1783 192 2148 0 0,'6'-3'1516'0'0,"5"7"4562"0"0,-12 15-5837 0 0,14 155 945 0 0,4-106-961 0 0,6 25 222 0 0,-17-33-3747 0 0,-25-67-1984 0 0,13-9 3963 0 0</inkml:trace>
  <inkml:trace contextRef="#ctx0" brushRef="#br0" timeOffset="1720.951">2208 0 1316 0 0,'18'16'326'0'0,"-1"1"-1"0"0,-1 0 1 0 0,-1 1 0 0 0,0 1-1 0 0,-1 0 1 0 0,-1 1 0 0 0,-1 0-1 0 0,-1 1 1 0 0,-1 1 0 0 0,-1 0-1 0 0,0 0 1 0 0,-2 0 0 0 0,-1 1-1 0 0,-1 0 1 0 0,0 1 0 0 0,-2-1-1 0 0,-1 1 1 0 0,0 20-326 0 0,-5-20 13 0 0,-1-1 0 0 0,-2 1 0 0 0,0-1 0 0 0,-1 0-1 0 0,-1 0 1 0 0,-2-1 0 0 0,0 0 0 0 0,-1-1 0 0 0,-1 0 0 0 0,-1-1 0 0 0,-1 0 0 0 0,0-1 0 0 0,-2 0-1 0 0,0-2 1 0 0,-1 0 0 0 0,-1 0 0 0 0,0-2 0 0 0,-3 1-13 0 0,-132 76-3722 0 0,96-76 2546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39:55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1380 0 0,'0'0'598'0'0,"0"0"32"0"0,13-1 121 0 0,-3 8 3431 0 0,-5 1-4119 0 0,-1 0 0 0 0,-1 0-1 0 0,1 0 1 0 0,-2 0-1 0 0,1 0 1 0 0,-1 1-1 0 0,0-1 1 0 0,0 1 0 0 0,-1 0-1 0 0,-1-1 1 0 0,1 1-1 0 0,-1 0 1 0 0,-1 0-1 0 0,0 6-62 0 0,1-10 24 0 0,14 188 637 0 0,12 8-165 0 0,-26-201-590 0 0,0 0-30 0 0,0 0-70 0 0,-2 10-2405 0 0,-1-28-965 0 0,3 11 2421 0 0</inkml:trace>
  <inkml:trace contextRef="#ctx0" brushRef="#br0" timeOffset="260.488">129 103 1648 0 0,'1'-5'129'0'0,"0"-1"-1"0"0,0 1 1 0 0,1 0-1 0 0,0 0 1 0 0,0 1-1 0 0,0-1 1 0 0,0 0-1 0 0,1 1 1 0 0,0-1-1 0 0,0 1 1 0 0,0 0-1 0 0,0 0 1 0 0,1 0-1 0 0,-1 0 1 0 0,1 1-1 0 0,0-1 1 0 0,0 1-1 0 0,1 0 1 0 0,-1 0-1 0 0,1 1 1 0 0,-1-1-1 0 0,1 1 1 0 0,0 0-1 0 0,0 0 1 0 0,0 1-1 0 0,0-1 1 0 0,0 1-1 0 0,0 0 1 0 0,0 1 0 0 0,1-1-1 0 0,-1 1 1 0 0,4 0-129 0 0,-1 3 48 0 0,0 1 0 0 0,0 0 0 0 0,0 0 0 0 0,-1 1 0 0 0,0 0 1 0 0,0 0-1 0 0,0 0 0 0 0,-1 1 0 0 0,0 0 0 0 0,0 1 1 0 0,0-1-1 0 0,-1 1 0 0 0,0 0 0 0 0,0 0 0 0 0,-1 1 1 0 0,0-1-1 0 0,0 1 0 0 0,-1 0 0 0 0,0 0 0 0 0,0 0 1 0 0,-1 1-1 0 0,0-1 0 0 0,-1 1 0 0 0,1-1 0 0 0,-1 1 1 0 0,-1-1-1 0 0,0 1 0 0 0,0 0 0 0 0,-1-1 0 0 0,0 1 0 0 0,-1-1 1 0 0,1 1-1 0 0,-2-1 0 0 0,1 0 0 0 0,-1 1 0 0 0,0-1 1 0 0,-1-1-1 0 0,0 1 0 0 0,-2 3-48 0 0,-2-1-19 0 0,1-1 1 0 0,-2 1-1 0 0,1-2 1 0 0,-1 1-1 0 0,-1-1 1 0 0,1 0-1 0 0,-2-1 0 0 0,1-1 1 0 0,-1 1-1 0 0,1-1 1 0 0,-2-1-1 0 0,1 0 1 0 0,-1-1-1 0 0,1 0 0 0 0,-10 1 19 0 0,19-5-141 0 0,0 1 0 0 0,0-1-1 0 0,0 0 1 0 0,0 0-1 0 0,0 0 1 0 0,0-1 0 0 0,0 1-1 0 0,0 0 1 0 0,0-1-1 0 0,0 1 1 0 0,0-1 0 0 0,0 0-1 0 0,0 0 1 0 0,0 0-1 0 0,1 0 1 0 0,-1 0 0 0 0,0 0-1 0 0,1 0 1 0 0,-1 0 0 0 0,1-1-1 0 0,-1 1 1 0 0,1-1-1 0 0,-1 1 1 0 0,1-1 0 0 0,0 1-1 0 0,0-1 1 0 0,0 0-1 0 0,0 0 1 0 0,0 0 0 0 0,0 0 141 0 0,0-10-1200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39:59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1768 0 0,'0'0'652'0'0,"0"0"-144"0"0,0 0 40 0 0,22 23 4 0 0,4-28-84 0 0,-10 5-128 0 0,40-5 48 0 0,-14-3-160 0 0,-1 4 89 0 0,4-1-161 0 0,-1 2-36 0 0,0 3-12 0 0,-3 0-460 0 0,-10-2-361 0 0,-17 2-487 0 0,2 0 36 0 0,-6 0 172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39:59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1496 0 0,'22'6'552'0'0,"10"-2"16"0"0,-18-4-80 0 0,11 0-60 0 0,5 0 32 0 0,7 0-124 0 0,3 0-36 0 0,43-14-284 0 0,-35 9-152 0 0,-3-5-600 0 0,3 0-420 0 0,-6-1 32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0:03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43 210 2716 0 0,'18'-11'6406'0'0,"-18"12"-3303"0"0,-5 17-2904 0 0,-10 29-3 0 0,3 0 1 0 0,2 2 0 0 0,3-1 0 0 0,1 1-1 0 0,1 44-196 0 0,20-10 328 0 0,0 0-4505 0 0,-17-88-739 0 0,-1-2 3172 0 0,3 1 590 0 0</inkml:trace>
  <inkml:trace contextRef="#ctx0" brushRef="#br0" timeOffset="313.594">399 9 916 0 0,'1'-1'132'0'0,"0"0"0"0"0,1 0 0 0 0,-1 0 0 0 0,0 0 0 0 0,1 1 0 0 0,-1-1 0 0 0,1 0 0 0 0,-1 1 0 0 0,0 0 0 0 0,1-1 0 0 0,-1 1 0 0 0,1 0 0 0 0,-1-1 1 0 0,1 1-1 0 0,-1 0 0 0 0,1 0 0 0 0,0 0 0 0 0,-1 0 0 0 0,1 1 0 0 0,-1-1 0 0 0,1 0 0 0 0,-1 1 0 0 0,1-1 0 0 0,-1 1 0 0 0,0-1 0 0 0,1 1 0 0 0,-1 0 0 0 0,0-1 0 0 0,1 1 0 0 0,-1 0 0 0 0,0 0 0 0 0,0 0 0 0 0,0 0 0 0 0,0 0 0 0 0,0 0 0 0 0,0 1 0 0 0,1 0-132 0 0,13 18 329 0 0,-1 0-1 0 0,0 2 1 0 0,-2-1 0 0 0,0 2-1 0 0,-2 0 1 0 0,0 0 0 0 0,-2 1-1 0 0,0 0 1 0 0,-2 0-1 0 0,0 1 1 0 0,-2-1 0 0 0,-1 1-1 0 0,-1 0 1 0 0,-1 1-1 0 0,-1-1 1 0 0,-1 0 0 0 0,-2 9-329 0 0,0-9-20 0 0,-1-1 1 0 0,-1 0-1 0 0,-1 0 1 0 0,-1 0-1 0 0,-1 0 1 0 0,-1-1 0 0 0,-1-1-1 0 0,-1 1 1 0 0,-1-2-1 0 0,0 0 1 0 0,-2 0-1 0 0,-1-1 1 0 0,0-1-1 0 0,-2 0 1 0 0,0-1 0 0 0,-1-1-1 0 0,-1-1 1 0 0,-1 0 19 0 0,10-7-548 0 0,-1-1 1 0 0,-1 0 0 0 0,1-1 0 0 0,-1 0-1 0 0,-1-1 1 0 0,1 0 0 0 0,-1-1-1 0 0,0-1 1 0 0,0 0 0 0 0,-1 0 0 0 0,1-2-1 0 0,-1 1 1 0 0,1-2 0 0 0,-8 0 547 0 0,-2-1-1032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2:56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261 202 1048 0 0,'10'-4'549'0'0,"-5"3"-402"0"0,-1-1 0 0 0,0 1 1 0 0,0-1-1 0 0,0 1 0 0 0,0-1 0 0 0,0 0 1 0 0,0-1-1 0 0,0 1 0 0 0,-1-1 0 0 0,1 1 1 0 0,-1-1-1 0 0,0 0 0 0 0,1-1 1 0 0,-2 1-1 0 0,1 0 0 0 0,0-1 0 0 0,-1 1 1 0 0,1-1-1 0 0,-1 0 0 0 0,0 0 0 0 0,0 0 1 0 0,-1 0-1 0 0,1 0 0 0 0,-1-2-147 0 0,-1 4 161 0 0,-2-2-29 0 0,0 0-119 0 0,0 1 0 0 0,-1-1 0 0 0,1 1-1 0 0,-1 0 1 0 0,0 0 0 0 0,1 0-1 0 0,-2 0 1 0 0,1 1 0 0 0,0-1 0 0 0,0 1-1 0 0,-1 0 1 0 0,1 0 0 0 0,-1 0-1 0 0,0 0 1 0 0,1 1 0 0 0,-1-1 0 0 0,0 1-1 0 0,0 0 1 0 0,0 0 0 0 0,0 1-1 0 0,0-1 1 0 0,0 1 0 0 0,0 0 0 0 0,-1 0-1 0 0,1 0 1 0 0,0 0 0 0 0,0 1-1 0 0,0-1 1 0 0,0 1 0 0 0,-3 2-13 0 0,-7 0 46 0 0,1 0 1 0 0,0 2-1 0 0,-1-1 1 0 0,1 2-1 0 0,1 0 1 0 0,-1 0-1 0 0,1 1 0 0 0,1 1 1 0 0,-1 0-1 0 0,1 1 1 0 0,0 0-1 0 0,1 0 1 0 0,0 1-1 0 0,1 0 1 0 0,0 1-1 0 0,0 0 0 0 0,1 1 1 0 0,1 0-1 0 0,0 0 1 0 0,1 0-1 0 0,-3 9-46 0 0,9-19 16 0 0,1 1-1 0 0,0-1 0 0 0,0 1 1 0 0,1-1-1 0 0,-1 0 1 0 0,0 1-1 0 0,1-1 0 0 0,-1 0 1 0 0,1 0-1 0 0,0 0 0 0 0,0 0 1 0 0,0 0-1 0 0,0 0 1 0 0,0-1-1 0 0,0 1 0 0 0,0-1 1 0 0,1 1-1 0 0,-1-1 1 0 0,0 0-1 0 0,1 0 0 0 0,-1 0 1 0 0,1 0-1 0 0,-1 0 0 0 0,1-1 1 0 0,0 1-1 0 0,-1-1 1 0 0,1 1-1 0 0,2-1-15 0 0,9 1 38 0 0,0 1 0 0 0,0-2 1 0 0,1 0-1 0 0,-1-1 0 0 0,0 0 0 0 0,0-1 0 0 0,0-1 0 0 0,0 0 1 0 0,0-1-1 0 0,-1-1 0 0 0,1 0 0 0 0,-1 0 0 0 0,0-2 0 0 0,-1 1 1 0 0,1-2-1 0 0,-1 1 0 0 0,-1-2 0 0 0,1 0 0 0 0,-2 0 0 0 0,1-1 1 0 0,-1 0-1 0 0,-1-1 0 0 0,0 0 0 0 0,2-4-38 0 0,11-23 629 0 0,-25 48-27 0 0,0-2-657 0 0,-5 24 169 0 0,1 1 1 0 0,1 0-1 0 0,2 0 1 0 0,2 0-1 0 0,0 0 1 0 0,3 1-1 0 0,2 14-114 0 0,-2 28 210 0 0,-7 302 581 0 0,6-372-741 0 0,-1 1 0 0 0,1 0-1 0 0,-2 0 1 0 0,1 0-1 0 0,-1 0 1 0 0,0 0 0 0 0,0-1-1 0 0,-1 1 1 0 0,0-1-1 0 0,0 0 1 0 0,0 0 0 0 0,-1 0-1 0 0,0 0 1 0 0,0-1-1 0 0,-1 1 1 0 0,0-1 0 0 0,1 0-1 0 0,-2 0 1 0 0,1-1-1 0 0,0 0 1 0 0,-1 1 0 0 0,0-2-1 0 0,0 1 1 0 0,0-1-1 0 0,-1 0 1 0 0,1 0 0 0 0,0-1-1 0 0,-3 1-49 0 0,3-5-14 0 0,-1 1-1 0 0,1-1 1 0 0,0 0 0 0 0,0-1-1 0 0,0 0 1 0 0,1 0-1 0 0,-1 0 1 0 0,1 0 0 0 0,-1-1-1 0 0,1 0 1 0 0,0 0 0 0 0,1-1-1 0 0,-1 1 1 0 0,1-1-1 0 0,0 0 1 0 0,0 0 0 0 0,0 0-1 0 0,1-1 1 0 0,0 1-1 0 0,0-1 1 0 0,0 0 0 0 0,1 0-1 0 0,-1 0 1 0 0,2 0 0 0 0,-1-1-1 0 0,1 1 1 0 0,-1 0-1 0 0,1-2 15 0 0,-4-17-167 0 0,2 0-1 0 0,0-1 0 0 0,1 1 1 0 0,1-1-1 0 0,2 1 0 0 0,0-1 1 0 0,2 1-1 0 0,1 0 0 0 0,1-1 1 0 0,1 2-1 0 0,1-1 1 0 0,1 1-1 0 0,1 0 0 0 0,2 1 1 0 0,6-11 167 0 0,28-48-466 0 0,4 2 1 0 0,4 2-1 0 0,36-39 466 0 0,-77 101-26 0 0,18-24 439 0 0,-36 49-393 0 0,0 0-1 0 0,1 1 1 0 0,0 0-1 0 0,1 0 1 0 0,0 0-1 0 0,1 0 1 0 0,0 1-1 0 0,0-1 1 0 0,1 1 0 0 0,0 0-1 0 0,1 0 1 0 0,1 0-1 0 0,0 9-19 0 0,0-16-7 0 0,0 0 0 0 0,1-1 0 0 0,0 1 0 0 0,0 0 0 0 0,0 0 0 0 0,0-1 0 0 0,1 1-1 0 0,-1 0 1 0 0,1-1 0 0 0,0 0 0 0 0,0 1 0 0 0,0-1 0 0 0,0 0 0 0 0,1 0 0 0 0,-1 0 0 0 0,1 0 0 0 0,0-1-1 0 0,0 1 1 0 0,0-1 0 0 0,0 1 0 0 0,0-1 0 0 0,1 0 0 0 0,-1 0 0 0 0,1-1 0 0 0,-1 1 0 0 0,1-1 0 0 0,-1 0 0 0 0,1 0-1 0 0,0 0 1 0 0,0 0 0 0 0,0 0 0 0 0,-1-1 0 0 0,4 0 7 0 0,125-7-3690 0 0,-102-4 2228 0 0,-8 1-30 0 0</inkml:trace>
  <inkml:trace contextRef="#ctx0" brushRef="#br0" timeOffset="1067.66">656 86 1148 0 0,'60'90'3952'0'0,"24"74"-441"0"0,-48-167-2151 0 0,-32 0-1381 0 0,109-131 241 0 0,-52 22-114 0 0,-61 112-112 0 0,0 1 0 0 0,1-1 0 0 0,-1 1 1 0 0,1-1-1 0 0,-1 1 0 0 0,1-1 0 0 0,-1 1 0 0 0,1-1 0 0 0,-1 1 0 0 0,1-1 0 0 0,0 1 0 0 0,-1-1 0 0 0,1 0 0 0 0,0 1 0 0 0,-1-1 0 0 0,1 0 1 0 0,0 0-1 0 0,-1 0 0 0 0,1 1 0 0 0,0-1 0 0 0,-1 0 0 0 0,1 0 0 0 0,0 0 0 0 0,0 0 0 0 0,-1 0 0 0 0,1 0 0 0 0,0 0 0 0 0,-1-1 0 0 0,1 1 1 0 0,0 0-1 0 0,0 0 0 0 0,-1 0 0 0 0,1-1 0 0 0,0 1 0 0 0,-1 0 0 0 0,1-1 0 0 0,-1 1 0 0 0,1-1 0 0 0,0 1 0 0 0,-1 0 0 0 0,1-1 0 0 0,-1 1 1 0 0,1-1-1 0 0,-1 0 0 0 0,0 1 0 0 0,1-1 0 0 0,-1 1 0 0 0,1-1 0 0 0,-1 0 0 0 0,0 1 6 0 0,10 25 76 0 0,-7-18-75 0 0,1-1 1 0 0,1 1-1 0 0,-1-1 1 0 0,1 0-1 0 0,0 0 1 0 0,0 0-1 0 0,1-1 1 0 0,0 1 0 0 0,0-1-1 0 0,0-1 1 0 0,0 1-1 0 0,1-1 1 0 0,0 0-1 0 0,0-1 1 0 0,0 0-1 0 0,0 0 1 0 0,1 0 0 0 0,-1-1-1 0 0,1 0 1 0 0,-1 0-1 0 0,1-1 1 0 0,0 0-1 0 0,-1 0 1 0 0,1-1-1 0 0,0 0 1 0 0,0 0-2 0 0,15-1-22 0 0,-1 0 0 0 0,1-2 1 0 0,-1 0-1 0 0,0-1 0 0 0,0-1 0 0 0,0-2 0 0 0,-1 0 1 0 0,12-6 21 0 0,-24 11-29 0 0,-1-2 1 0 0,1 1-1 0 0,-1-1 1 0 0,0 0-1 0 0,0-1 1 0 0,-1 0 0 0 0,1 0-1 0 0,-1-1 1 0 0,0 0-1 0 0,0 0 1 0 0,-1-1-1 0 0,0 0 1 0 0,0 0 0 0 0,-1 0-1 0 0,1 0 1 0 0,-1-1-1 0 0,-1 0 1 0 0,0 0 0 0 0,3-9 28 0 0,-6 15-66 0 0,-5-10 7 0 0,-1 9 68 0 0,-1 0 0 0 0,1 0-1 0 0,-1 0 1 0 0,1 1 0 0 0,-1 0 0 0 0,0 0 0 0 0,0 0 0 0 0,0 1 0 0 0,0 0-1 0 0,0 0 1 0 0,-1 0 0 0 0,1 1 0 0 0,0 0 0 0 0,0 0 0 0 0,-1 1 0 0 0,-5 1-9 0 0,-10-2 16 0 0,12 1-9 0 0,-1 0 0 0 0,1 0 0 0 0,0 2 0 0 0,0-1 0 0 0,0 1 0 0 0,0 0 0 0 0,0 1 0 0 0,1 0-1 0 0,-1 1 1 0 0,1 0 0 0 0,0 1 0 0 0,1-1 0 0 0,-1 2 0 0 0,1-1 0 0 0,0 1 0 0 0,1 0 0 0 0,0 1 0 0 0,0 0 0 0 0,0 0 0 0 0,1 0 0 0 0,0 1 0 0 0,1 0 0 0 0,0 0 0 0 0,0 0 0 0 0,1 1 0 0 0,0 0 0 0 0,1 0 0 0 0,0 0 0 0 0,1 0 0 0 0,-1 3-7 0 0,4-7-1 0 0,0 1 1 0 0,0-1 0 0 0,0 0 0 0 0,1 0 0 0 0,0 1 0 0 0,0-1 0 0 0,1-1 0 0 0,0 1 0 0 0,0 0 0 0 0,0-1 0 0 0,1 1 0 0 0,-1-1 0 0 0,1 0 0 0 0,0 0 0 0 0,1 0 0 0 0,-1-1 0 0 0,1 1 0 0 0,0-1-1 0 0,0 0 1 0 0,1-1 0 0 0,-1 1 0 0 0,1-1 0 0 0,-1 0 0 0 0,1-1 0 0 0,2 1 0 0 0,154 45-1653 0 0,-59-42-2894 0 0,-88-6 3233 0 0</inkml:trace>
  <inkml:trace contextRef="#ctx0" brushRef="#br0" timeOffset="1447.529">1689 192 1172 0 0,'25'-87'5195'0'0,"3"147"-4157"0"0,-26-35-309 0 0,-2-25-699 0 0,1-1 0 0 0,-1 1 0 0 0,1-1 0 0 0,-1 1 0 0 0,1 0 1 0 0,-1-1-1 0 0,1 1 0 0 0,0 0 0 0 0,-1 0 0 0 0,1-1 0 0 0,-1 1 0 0 0,1 0 1 0 0,0 0-1 0 0,-1 0 0 0 0,1 0 0 0 0,0 0 0 0 0,-1 0 0 0 0,1 0 0 0 0,0 0 1 0 0,-1 0-1 0 0,1 0 0 0 0,0 0 0 0 0,-1 1 0 0 0,1-1 0 0 0,0 0 0 0 0,-1 0 1 0 0,1 1-1 0 0,-1-1 0 0 0,1 0 0 0 0,0 1 0 0 0,-1-1 0 0 0,1 0 0 0 0,-1 1 1 0 0,1-1-1 0 0,-1 1 0 0 0,1-1 0 0 0,-1 1 0 0 0,0-1 0 0 0,1 1 0 0 0,-1-1 1 0 0,0 1-31 0 0,11-19-3 0 0,1 1 1 0 0,0 0 0 0 0,1 1-1 0 0,1 1 1 0 0,0 0 0 0 0,1 1-1 0 0,1 0 1 0 0,0 1 0 0 0,1 1-1 0 0,6-3 3 0 0,-22 14-34 0 0,-1 1 30 0 0,0 0 24 0 0,3 3-29 0 0,63 157-2157 0 0,-50-104-2471 0 0,-16-55 3197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0:01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411 364 2040 0 0,'-1'10'3903'0'0,"-112"163"-1481"0"0,-38 94-1744 0 0,119-229-1892 0 0,-10-18-3837 0 0,40-20 3885 0 0</inkml:trace>
  <inkml:trace contextRef="#ctx0" brushRef="#br0" timeOffset="295.941">1 520 1544 0 0,'0'-3'348'0'0,"8"-42"6440"0"0,23 59-5744 0 0,321 297 176 0 0,-323-289-1551 0 0,5 6-537 0 0,-14-10-3052 0 0,-21-27 1442 0 0,-5 3 1279 0 0</inkml:trace>
  <inkml:trace contextRef="#ctx0" brushRef="#br0" timeOffset="777.282">454 87 1944 0 0,'4'-47'4653'0'0,"0"43"-4577"0"0,0 0 0 0 0,1 0-1 0 0,0 1 1 0 0,0-1 0 0 0,0 1 0 0 0,0 0 0 0 0,0 1 0 0 0,1-1-1 0 0,-1 1 1 0 0,1 0 0 0 0,-1 1 0 0 0,1-1 0 0 0,0 1 0 0 0,0 0-1 0 0,0 1 1 0 0,0-1 0 0 0,0 1 0 0 0,-1 0 0 0 0,1 1 0 0 0,0-1-1 0 0,5 2-75 0 0,-4 1 47 0 0,-1 0 0 0 0,0 0-1 0 0,0 0 1 0 0,0 1 0 0 0,0 0-1 0 0,0 1 1 0 0,-1-1-1 0 0,0 1 1 0 0,0 0 0 0 0,0 0-1 0 0,-1 0 1 0 0,0 1 0 0 0,0 0-1 0 0,0-1 1 0 0,0 1-1 0 0,-1 1 1 0 0,0-1 0 0 0,-1 0-1 0 0,1 1 1 0 0,-1 0 0 0 0,0-1-1 0 0,-1 1 1 0 0,0 0-1 0 0,0 0 1 0 0,0 0 0 0 0,-1 0-1 0 0,0 0 1 0 0,0 0 0 0 0,-1 0-1 0 0,0 5-46 0 0,-1-2 117 0 0,-1 0 0 0 0,0 1 0 0 0,0-1 0 0 0,-1 0 0 0 0,0-1-1 0 0,0 1 1 0 0,-1-1 0 0 0,-1 0 0 0 0,0 0 0 0 0,0 0 0 0 0,0-1 0 0 0,-1 0 0 0 0,-1 0-117 0 0,-35 55 1462 0 0,42-63-1350 0 0,1 0-25 0 0,40 0-85 0 0,101-37-2114 0 0,-51 4-2602 0 0,-62 19 2274 0 0,-19 10 1299 0 0</inkml:trace>
  <inkml:trace contextRef="#ctx0" brushRef="#br0" timeOffset="1115.361">1044 459 2648 0 0,'46'-1'4712'0'0,"57"-7"-3413"0"0,139-5-1335 0 0,-198 31-2538 0 0,-51-11 89 0 0,-1-4 1305 0 0</inkml:trace>
  <inkml:trace contextRef="#ctx0" brushRef="#br0" timeOffset="1363.987">993 734 1984 0 0,'109'10'5347'0'0,"225"-51"-3914"0"0,-197 6-6973 0 0,-120 27 4352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0:00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 1004 0 0,'14'-3'1424'0'0,"4"-29"3196"0"0,8 12-3424 0 0,-28 52 50 0 0,-1 19-946 0 0,2 1 0 0 0,2 0 0 0 0,2 0 1 0 0,3 0-1 0 0,2-1 0 0 0,7 20-300 0 0,38 133 212 0 0,-57-193-5335 0 0,-17-39 1982 0 0,20 26 3202 0 0,-12-18-1197 0 0</inkml:trace>
  <inkml:trace contextRef="#ctx0" brushRef="#br0" timeOffset="324.564">57 74 2076 0 0,'36'-47'2147'0'0,"-32"44"-2059"0"0,-1 0 0 0 0,1 0 0 0 0,0 1 0 0 0,-1 0-1 0 0,1-1 1 0 0,0 1 0 0 0,0 1 0 0 0,1-1 0 0 0,-1 1 0 0 0,0-1 0 0 0,0 1 0 0 0,1 1 0 0 0,-1-1 0 0 0,1 0 0 0 0,-1 1 0 0 0,1 0-1 0 0,-1 0 1 0 0,1 1 0 0 0,-1-1 0 0 0,4 1-88 0 0,-1 1 41 0 0,-1-1 0 0 0,1 1 0 0 0,0 0 0 0 0,-1 1 1 0 0,1 0-1 0 0,-1 0 0 0 0,0 0 0 0 0,0 1 0 0 0,0-1 0 0 0,0 1 0 0 0,-1 1 0 0 0,1-1 0 0 0,-1 1 0 0 0,0 0 0 0 0,-1 0 0 0 0,1 1 0 0 0,-1-1 0 0 0,0 1 1 0 0,0 0-1 0 0,-1 0 0 0 0,0 1 0 0 0,0-1 0 0 0,0 0 0 0 0,-1 1 0 0 0,0 0 0 0 0,0 0 0 0 0,-1-1 0 0 0,0 1 0 0 0,0 0 0 0 0,0 0 0 0 0,-1 0 0 0 0,0 0 1 0 0,-1 0-1 0 0,1 0 0 0 0,-1 0 0 0 0,-1 0 0 0 0,1 0 0 0 0,-1 0 0 0 0,0-1 0 0 0,-1 2-41 0 0,-6 6 30 0 0,0 0 1 0 0,-1-1-1 0 0,0 0 1 0 0,-1-1-1 0 0,0 0 1 0 0,-1 0-1 0 0,-1-1 1 0 0,0-1-1 0 0,0 0 0 0 0,-1-1 1 0 0,0 0-1 0 0,0-1 1 0 0,-1-1-1 0 0,0 0 1 0 0,-1-1-1 0 0,1-1 0 0 0,-6 1-30 0 0,20-6-88 0 0,1 1 0 0 0,-1-1-1 0 0,1 0 1 0 0,-1 0 0 0 0,0 0-1 0 0,1 1 1 0 0,-1-1-1 0 0,1 0 1 0 0,-1 0 0 0 0,0 0-1 0 0,1 0 1 0 0,-1 0 0 0 0,1 0-1 0 0,-1 0 1 0 0,0 0 0 0 0,1 0-1 0 0,-1-1 1 0 0,1 1-1 0 0,-1 0 1 0 0,1 0 0 0 0,-1 0-1 0 0,0-1 1 0 0,1 1 0 0 0,-1 0-1 0 0,1-1 1 0 0,-1 1 0 0 0,1 0-1 0 0,-1-1 1 0 0,1 1-1 0 0,0-1 1 0 0,-1 1 0 0 0,1 0-1 0 0,-1-1 1 0 0,1 1 0 0 0,0-1-1 0 0,-1 0 1 0 0,1 1 0 0 0,0-1-1 0 0,0 1 1 0 0,0-1-1 0 0,-1 1 1 0 0,1-1 0 0 0,0 0-1 0 0,0 1 1 0 0,0-1 0 0 0,0 1-1 0 0,0-1 1 0 0,0 0 0 0 0,0 1-1 0 0,0-1 1 0 0,0 1-1 0 0,0-1 1 0 0,0 0 0 0 0,0 1-1 0 0,1-1 1 0 0,-1 1 0 0 0,0-1-1 0 0,1 0 89 0 0,10-11-1224 0 0</inkml:trace>
  <inkml:trace contextRef="#ctx0" brushRef="#br0" timeOffset="637.559">833 99 928 0 0,'-26'13'1031'0'0,"1"2"0"0"0,0 0 1 0 0,2 1-1 0 0,0 2 0 0 0,0 0 0 0 0,2 2 0 0 0,-17 18-1031 0 0,17-14 326 0 0,0 2-1 0 0,2 0 0 0 0,1 1 0 0 0,1 0 0 0 0,1 2 0 0 0,1 0 0 0 0,2 1 0 0 0,1 0 0 0 0,1 1 0 0 0,-6 30-325 0 0,14-52-5 0 0,1 1 0 0 0,-1-1 0 0 0,2 1 0 0 0,-1 0 0 0 0,1 0 0 0 0,1-1 0 0 0,0 1 0 0 0,0 0 0 0 0,1 0 0 0 0,0 0 0 0 0,0-1 0 0 0,1 1 0 0 0,1-1 0 0 0,0 1 0 0 0,0-1 0 0 0,1 0 0 0 0,0 0 0 0 0,0 0 0 0 0,1 0 0 0 0,0-1 0 0 0,1 0 0 0 0,-1 0 0 0 0,2 0 0 0 0,5 5 5 0 0,-4-10-326 0 0,1 1 1 0 0,-1-1-1 0 0,1 0 0 0 0,0-1 1 0 0,-1 0-1 0 0,1-1 0 0 0,0 1 0 0 0,0-2 1 0 0,1 1-1 0 0,-1-1 0 0 0,0-1 1 0 0,0 0-1 0 0,0 0 0 0 0,0-1 1 0 0,0 0-1 0 0,-1 0 0 0 0,1-1 0 0 0,0 0 1 0 0,-1 0-1 0 0,0-1 0 0 0,0-1 1 0 0,0 1-1 0 0,0-1 0 0 0,0-1 326 0 0,22-12-1104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0:05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43 1724 0 0,'0'0'713'0'0,"0"0"17"0"0,-25 2 1978 0 0,6 1-2214 0 0,25-5 1298 0 0,282-35-447 0 0,-93 28-4573 0 0,-160 21 469 0 0,-33-6 1416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0:0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1768 0 0,'69'3'3190'0'0,"223"-33"-1583"0"0,-61 0-5137 0 0,-185 20 2415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0:11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1 498 2944 0 0,'40'-5'7156'0'0,"59"-11"-7110"0"0,-23 3-1619 0 0,-41-3-4153 0 0,-37 16 4695 0 0</inkml:trace>
  <inkml:trace contextRef="#ctx0" brushRef="#br0" timeOffset="248.328">18 573 936 0 0,'13'19'6558'0'0,"43"-18"-4781"0"0,-45-1-1307 0 0,13 0-331 0 0,166-8-416 0 0,-69-23-6128 0 0,-104 23 5343 0 0</inkml:trace>
  <inkml:trace contextRef="#ctx0" brushRef="#br0" timeOffset="482.729">646 439 1976 0 0,'7'9'6701'0'0,"57"-8"-6370"0"0,-57-1 143 0 0,48 1-484 0 0,128-8-1832 0 0,-69-26-3184 0 0,-93 22 3938 0 0</inkml:trace>
  <inkml:trace contextRef="#ctx0" brushRef="#br0" timeOffset="729.968">1309 273 1880 0 0,'0'0'2569'0'0,"-4"8"1529"0"0,-8 28-2813 0 0,27 110-368 0 0,16 33-7292 0 0,-33-174 5143 0 0,-10 11 154 0 0</inkml:trace>
  <inkml:trace contextRef="#ctx0" brushRef="#br0" timeOffset="1006.299">1757 1 2640 0 0,'11'12'181'0'0,"0"0"-1"0"0,-1 0 1 0 0,0 2-1 0 0,-1-1 0 0 0,-1 1 1 0 0,0 0-1 0 0,-1 1 1 0 0,0 0-1 0 0,-1 0 1 0 0,-1 0-1 0 0,0 1 0 0 0,-1-1 1 0 0,-1 1-1 0 0,-1 0 1 0 0,0 0-1 0 0,-1 1 1 0 0,0-1-1 0 0,-2 0 1 0 0,0 0-1 0 0,-1 1 0 0 0,0-1 1 0 0,-1-1-1 0 0,-1 1 1 0 0,0 0-1 0 0,-2-1 1 0 0,0 0-1 0 0,0 0 0 0 0,-1 0 1 0 0,-1-1-1 0 0,0 0 1 0 0,-1 0-1 0 0,-1-1 1 0 0,0-1-1 0 0,-1 1 0 0 0,-2 0-180 0 0,-16 16-193 0 0,-2-1 0 0 0,0-2-1 0 0,-2-1 1 0 0,-1-2 0 0 0,-1-1-1 0 0,-1-1 1 0 0,-29 11 193 0 0,58-28-342 0 0,0-1-1 0 0,-1 0 1 0 0,1 0-1 0 0,-1-1 0 0 0,0 0 1 0 0,0 0-1 0 0,0-1 1 0 0,0 1-1 0 0,0-2 1 0 0,0 1-1 0 0,0-1 1 0 0,0-1-1 0 0,0 1 1 0 0,-1-2 342 0 0,-35-10-1131 0 0</inkml:trace>
  <inkml:trace contextRef="#ctx0" brushRef="#br0" timeOffset="1514.775">2170 229 1228 0 0,'-3'19'5400'0'0,"29"-6"-3834"0"0,35-1-993 0 0,-61-12-563 0 0,342 13-897 0 0,-265-13-1945 0 0,-60-3 521 0 0,-22 1 1152 0 0</inkml:trace>
  <inkml:trace contextRef="#ctx0" brushRef="#br0" timeOffset="1719.186">2072 551 1908 0 0,'33'32'4017'0'0,"52"-20"-2397"0"0,-62-11-1057 0 0,194 2-138 0 0,-74-25-5151 0 0,-120 15 3623 0 0,-1-5 75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0:09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68 127 1428 0 0,'-3'2'197'0'0,"1"0"0"0"0,-1 0-1 0 0,1 0 1 0 0,-1 0 0 0 0,1 0 0 0 0,0 1 0 0 0,0-1-1 0 0,0 1 1 0 0,0 0 0 0 0,1 0 0 0 0,-1-1-1 0 0,1 1 1 0 0,-1 0 0 0 0,1 0 0 0 0,0 0-1 0 0,0 1 1 0 0,0-1 0 0 0,1 0 0 0 0,-1 0-1 0 0,1 0 1 0 0,0 1 0 0 0,0-1 0 0 0,0 0 0 0 0,0 3-197 0 0,2 17 306 0 0,2-1 0 0 0,0-1 0 0 0,1 1 0 0 0,1-1 0 0 0,0 1 0 0 0,2-2-1 0 0,1 1 1 0 0,8 13-306 0 0,41 131 77 0 0,-59-163-238 0 0,0 0 0 0 0,1 0 0 0 0,-1 0 0 0 0,0-1 0 0 0,0 1 0 0 0,0 0 0 0 0,0-1 0 0 0,-1 1 0 0 0,1-1 0 0 0,0 1 0 0 0,-1-1 0 0 0,1 0 0 0 0,-1 0 0 0 0,1 1 0 0 0,-1-1 0 0 0,0 0 0 0 0,1 0 0 0 0,-1-1 0 0 0,0 1 0 0 0,0 0 0 0 0,0 0 0 0 0,0-1 0 0 0,1 1 0 0 0,-1-1 0 0 0,0 0 0 0 0,0 0 0 0 0,0 1 0 0 0,0-1 0 0 0,0 0 0 0 0,0-1 0 0 0,0 1 161 0 0,-16-1-1172 0 0</inkml:trace>
  <inkml:trace contextRef="#ctx0" brushRef="#br0" timeOffset="309.737">1 50 2164 0 0,'6'-5'124'0'0,"1"-1"-1"0"0,0 2 1 0 0,0-1-1 0 0,0 0 1 0 0,1 1 0 0 0,-1 1-1 0 0,1-1 1 0 0,0 1-1 0 0,0 1 1 0 0,0-1-1 0 0,1 1 1 0 0,-1 1 0 0 0,0 0-1 0 0,1 0 1 0 0,-1 0-1 0 0,1 1 1 0 0,-1 1 0 0 0,1-1-1 0 0,-1 1 1 0 0,1 1-1 0 0,-1-1 1 0 0,0 1-1 0 0,0 1 1 0 0,0 0 0 0 0,0 0-1 0 0,0 0 1 0 0,0 1-1 0 0,-1 0 1 0 0,0 1-1 0 0,0 0 1 0 0,0 0 0 0 0,0 0-1 0 0,-1 1 1 0 0,0 0-1 0 0,0 0 1 0 0,0 0-1 0 0,-1 1 1 0 0,3 5-124 0 0,-4-5 38 0 0,-1 1 0 0 0,0 0 0 0 0,-1 0 0 0 0,1 0 0 0 0,-1 0 0 0 0,-1 1 0 0 0,0-1 0 0 0,0 0 0 0 0,-1 1-1 0 0,0-1 1 0 0,0 1 0 0 0,-1-1 0 0 0,0 0 0 0 0,0 1 0 0 0,-1-1 0 0 0,0 0 0 0 0,0 0 0 0 0,-1 0 0 0 0,0 0 0 0 0,-1-1 0 0 0,0 1 0 0 0,0-1 0 0 0,0 0 0 0 0,-1 0 0 0 0,-5 6-38 0 0,-7 8 13 0 0,-1 0 0 0 0,-1-2 0 0 0,-1 0 1 0 0,0-1-1 0 0,-2-1 0 0 0,0-1 0 0 0,-9 4-13 0 0,-50 22-1228 0 0,79-42 293 0 0,-12-14-1403 0 0,12 3 1318 0 0</inkml:trace>
  <inkml:trace contextRef="#ctx0" brushRef="#br0" timeOffset="575.816">609 122 2272 0 0,'-14'11'572'0'0,"4"-4"-344"0"0,0-1 1 0 0,0 2-1 0 0,0-1 1 0 0,1 1-1 0 0,0 0 0 0 0,1 1 1 0 0,0 0-1 0 0,0 1 1 0 0,1 0-1 0 0,0 0 0 0 0,1 0 1 0 0,0 1-1 0 0,0 0 0 0 0,2 0 1 0 0,-1 0-1 0 0,1 0 1 0 0,1 1-1 0 0,0 0 0 0 0,0 0 1 0 0,1 0-1 0 0,1 0 1 0 0,0 0-1 0 0,1 0 0 0 0,0 2-228 0 0,3-2 24 0 0,0 1 0 0 0,1-1-1 0 0,1 0 1 0 0,0 0-1 0 0,0-1 1 0 0,1 1-1 0 0,0-1 1 0 0,1-1-1 0 0,1 1 1 0 0,0-1 0 0 0,0 0-1 0 0,1-1 1 0 0,0 0-1 0 0,0 0 1 0 0,3 1-24 0 0,3 1-580 0 0,0-1 1 0 0,0-1 0 0 0,1 0-1 0 0,0-1 1 0 0,1-1-1 0 0,0 0 1 0 0,0-1 0 0 0,0-1-1 0 0,1-1 1 0 0,16 2 579 0 0,-3-2-1201 0 0</inkml:trace>
  <inkml:trace contextRef="#ctx0" brushRef="#br0" timeOffset="1008.646">1144 215 1160 0 0,'-27'-3'5887'0'0,"-4"24"-5474"0"0,1 1 1 0 0,1 1-1 0 0,1 2 1 0 0,1 0 0 0 0,1 2-1 0 0,2 1 1 0 0,0 1-1 0 0,2 1 1 0 0,-16 30-414 0 0,-30 16-3921 0 0,52-78 225 0 0,-10-10 2580 0 0</inkml:trace>
  <inkml:trace contextRef="#ctx0" brushRef="#br0" timeOffset="1257.842">804 209 1908 0 0,'1'-1'136'0'0,"-1"0"-1"0"0,1 0 0 0 0,-1 1 1 0 0,1-1-1 0 0,0 0 0 0 0,-1 1 1 0 0,1-1-1 0 0,0 0 0 0 0,0 1 1 0 0,0-1-1 0 0,-1 1 0 0 0,1-1 1 0 0,0 1-1 0 0,0 0 0 0 0,0-1 1 0 0,0 1-1 0 0,0 0 0 0 0,0 0 1 0 0,0-1-1 0 0,0 1 0 0 0,0 0 1 0 0,-1 0-1 0 0,1 0 0 0 0,0 0 1 0 0,0 0-1 0 0,0 0 0 0 0,0 1 1 0 0,0-1-1 0 0,0 0 1 0 0,0 0-1 0 0,0 1 0 0 0,0-1 1 0 0,0 1-1 0 0,-1-1 0 0 0,1 0 1 0 0,0 1-1 0 0,0 0 0 0 0,0-1 1 0 0,-1 1-1 0 0,1-1 0 0 0,0 1 1 0 0,-1 0-1 0 0,1 0 0 0 0,0-1 1 0 0,-1 1-1 0 0,1 0 0 0 0,-1 0 1 0 0,1 0-1 0 0,-1-1 0 0 0,0 1 1 0 0,1 0-136 0 0,8 10 147 0 0,26 25 47 0 0,2-2-1 0 0,2-1 1 0 0,1-2-1 0 0,1-1 1 0 0,2-3 0 0 0,26 13-194 0 0,-40-23-867 0 0,31 13-4910 0 0,-59-30 4673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0:09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50 303 1368 0 0,'-15'0'1481'0'0,"4"1"1603"0"0,-12 0-2398 0 0,35-5 1040 0 0,247-37-563 0 0,-44 7-4912 0 0,-187 15 1297 0 0,-22 8 1181 0 0</inkml:trace>
  <inkml:trace contextRef="#ctx0" brushRef="#br0" timeOffset="277.723">304 13 2600 0 0,'-10'-4'1432'0'0,"9"3"-1331"0"0,0 1-1 0 0,0-1 0 0 0,0 0 1 0 0,0 0-1 0 0,0 1 0 0 0,-1-1 1 0 0,1 0-1 0 0,0 1 0 0 0,0-1 1 0 0,0 1-1 0 0,0 0 0 0 0,-1-1 1 0 0,1 1-1 0 0,0 0 1 0 0,0 0-1 0 0,-1 0 0 0 0,1 0 1 0 0,0 0-1 0 0,-1 0 0 0 0,1 0 1 0 0,0 0-1 0 0,0 0 0 0 0,-1 0 1 0 0,1 1-1 0 0,0-1 0 0 0,0 1 1 0 0,0-1-1 0 0,-1 1 0 0 0,1-1 1 0 0,0 1-1 0 0,0 0 1 0 0,0-1-1 0 0,0 1 0 0 0,0 0 1 0 0,0 0-1 0 0,0 0 0 0 0,0 0 1 0 0,1 0-1 0 0,-1 0 0 0 0,0 0 1 0 0,1 0-1 0 0,-1 0 0 0 0,0 0-100 0 0,1 19 178 0 0,1 1-1 0 0,1-1 0 0 0,1 0 0 0 0,0 0 0 0 0,2 0 0 0 0,0 0 0 0 0,1-1 0 0 0,1 0 0 0 0,1 0 0 0 0,9 16-177 0 0,-10-19 93 0 0,94 262-2357 0 0,-99-244-2945 0 0,-2-27 3883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0:08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 2392 0 0,'5'8'7274'0'0,"7"50"-5861"0"0,1 2-1210 0 0,45 125-565 0 0,-55-150-1832 0 0,-5-22-2406 0 0,-1-11 3378 0 0,-9 7 150 0 0</inkml:trace>
  <inkml:trace contextRef="#ctx0" brushRef="#br0" timeOffset="279.29">278 0 1760 0 0,'11'2'241'0'0,"-1"0"-1"0"0,0 1 1 0 0,1 0-1 0 0,-1 0 1 0 0,0 1-1 0 0,-1 0 1 0 0,1 1-1 0 0,-1 0 1 0 0,0 1-1 0 0,0 0 1 0 0,0 0-1 0 0,-1 1 0 0 0,0 0 1 0 0,0 0-1 0 0,-1 1 1 0 0,0 0-1 0 0,0 1 1 0 0,-1-1-1 0 0,0 1 1 0 0,-1 0-1 0 0,0 1 1 0 0,0 0-241 0 0,7 14 217 0 0,-1-1 0 0 0,-1 1 0 0 0,-1 1-1 0 0,-2 0 1 0 0,0 0 0 0 0,-2 1 0 0 0,0 0 0 0 0,-1 10-217 0 0,-3-20 89 0 0,0 0-1 0 0,-1 0 1 0 0,-1 0 0 0 0,0 0-1 0 0,-1-1 1 0 0,-1 1-1 0 0,-1 0 1 0 0,0-1 0 0 0,-1 0-1 0 0,-4 10-88 0 0,1-7-9 0 0,-1 1 0 0 0,-1-2 0 0 0,0 0 0 0 0,-1 0 0 0 0,-1-1 0 0 0,0 0 0 0 0,-2-1 0 0 0,0 0-1 0 0,0-1 1 0 0,-1-1 0 0 0,-12 8 9 0 0,17-13-408 0 0,0-1-1 0 0,-1 0 1 0 0,-1-1-1 0 0,1 0 0 0 0,-1-1 1 0 0,0 0-1 0 0,0 0 1 0 0,0-2-1 0 0,-1 1 0 0 0,1-2 1 0 0,-9 2 408 0 0,-34-22-2258 0 0,29 1 1150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0:06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31 848 0 0,'-1'0'85'0'0,"0"0"0"0"0,0 0 1 0 0,0 0-1 0 0,1 0 0 0 0,-1 0 0 0 0,0 0 0 0 0,0 0 0 0 0,1 0 0 0 0,-1 0 1 0 0,0 0-1 0 0,0 0 0 0 0,1-1 0 0 0,-1 1 0 0 0,0 0 0 0 0,1-1 0 0 0,-1 1 1 0 0,0 0-1 0 0,1-1 0 0 0,-1 1 0 0 0,0-1 0 0 0,1 1 0 0 0,-1-1 0 0 0,1 1 1 0 0,-1-1-1 0 0,1 0 0 0 0,-1 1 0 0 0,1-1 0 0 0,-1 0 0 0 0,1 1 0 0 0,0-1 1 0 0,-1 0-1 0 0,1 1 0 0 0,0-1 0 0 0,0 0 0 0 0,-1 0 0 0 0,1 1 0 0 0,0-1 1 0 0,0 0-1 0 0,0 0 0 0 0,0 1 0 0 0,0-1 0 0 0,0 0 0 0 0,0 0 0 0 0,0 1 1 0 0,0-1-1 0 0,1 0 0 0 0,-1 0 0 0 0,0 1 0 0 0,0-1 0 0 0,1 0 1 0 0,-1 0-1 0 0,0 1 0 0 0,1-1 0 0 0,-1 0 0 0 0,1 1 0 0 0,-1-1 0 0 0,1 1 1 0 0,-1-1-1 0 0,1 0-85 0 0,-67 27 821 0 0,42-13-596 0 0,1 0 1 0 0,1 1 0 0 0,0 1 0 0 0,1 1 0 0 0,0 2-1 0 0,1 0 1 0 0,1 0 0 0 0,1 2 0 0 0,1 0 0 0 0,1 1 0 0 0,1 1-1 0 0,0 1 1 0 0,2 0 0 0 0,0 0 0 0 0,2 2 0 0 0,1-1-1 0 0,1 1 1 0 0,0 1 0 0 0,-3 24-226 0 0,11-45-45 0 0,1 0 0 0 0,0 1 1 0 0,0-1-1 0 0,0 0 0 0 0,0 1 0 0 0,1-1 0 0 0,0 0 1 0 0,0 0-1 0 0,1 1 0 0 0,-1-1 0 0 0,1 0 0 0 0,0 0 0 0 0,1-1 1 0 0,-1 1-1 0 0,1 0 0 0 0,0-1 0 0 0,0 1 0 0 0,0-1 1 0 0,0 0-1 0 0,1 0 0 0 0,0-1 0 0 0,0 1 0 0 0,0-1 1 0 0,0 1-1 0 0,0-1 0 0 0,1 0 0 0 0,0-1 0 0 0,-1 1 1 0 0,1-1-1 0 0,0 0 0 0 0,0 0 0 0 0,0-1 0 0 0,0 1 0 0 0,1-1 1 0 0,2 0 44 0 0,6 2-485 0 0,-1-1 1 0 0,1-1-1 0 0,-1 0 1 0 0,1-1-1 0 0,-1 0 1 0 0,1-1-1 0 0,-1-1 1 0 0,1 0-1 0 0,-1 0 1 0 0,0-2-1 0 0,0 1 1 0 0,0-2-1 0 0,7-3 485 0 0,10-8-1116 0 0</inkml:trace>
  <inkml:trace contextRef="#ctx0" brushRef="#br0" timeOffset="311.704">910 93 1860 0 0,'-19'33'3687'0'0,"9"-14"-3327"0"0,-209 373 2986 0 0,169-340-4321 0 0,3-45-4462 0 0,22-19 4280 0 0</inkml:trace>
  <inkml:trace contextRef="#ctx0" brushRef="#br0" timeOffset="560.487">522 276 1756 0 0,'17'-18'5498'0'0,"13"26"-3413"0"0,-12 1-1948 0 0,230 112 1450 0 0,-119-45-1776 0 0,-47-23-4082 0 0,-80-52 2986 0 0,-2-1 131 0 0,2 0 23 0 0,7 0 30 0 0</inkml:trace>
  <inkml:trace contextRef="#ctx0" brushRef="#br0" timeOffset="824.345">1269 223 1724 0 0,'13'4'6043'0'0,"52"-12"-5867"0"0,-45 6 354 0 0,100-7-638 0 0,-43 9-4969 0 0,-75 0 4041 0 0</inkml:trace>
  <inkml:trace contextRef="#ctx0" brushRef="#br0" timeOffset="1039.697">1260 381 2040 0 0,'7'13'3926'0'0,"48"-4"-2463"0"0,158-22 632 0 0,-146 1-2212 0 0,138-39-5630 0 0,-185 42 4647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0:06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83 184 1240 0 0,'-4'-60'6644'0'0,"-11"100"-5372"0"0,11-13-1129 0 0,2 0 0 0 0,0 0 0 0 0,2 0 0 0 0,1 0 1 0 0,2 0-1 0 0,0 0 0 0 0,2 0 0 0 0,0 0 0 0 0,2-1 0 0 0,5 11-143 0 0,40 156-17 0 0,-51-192-121 0 0,-1 0 1 0 0,1 0 0 0 0,-1 0-1 0 0,1 0 1 0 0,-1 0 0 0 0,0 0-1 0 0,1 0 1 0 0,-1 0 0 0 0,0 0 0 0 0,0 1-1 0 0,0-1 1 0 0,0 0 0 0 0,0 0-1 0 0,0 0 1 0 0,0 0 0 0 0,0 0-1 0 0,0 0 1 0 0,0 0 0 0 0,-1 0-1 0 0,1 0 1 0 0,0 1 0 0 0,-1-1 0 0 0,1 0-1 0 0,-1 0 1 0 0,1 0 0 0 0,-1-1-1 0 0,1 1 1 0 0,-1 0 0 0 0,0 0-1 0 0,0 0 1 0 0,1 0 0 0 0,-1-1-1 0 0,0 1 1 0 0,0 0 0 0 0,0-1 0 0 0,0 1-1 0 0,0 0 1 0 0,0-1 0 0 0,0 1-1 0 0,0-1 1 0 0,0 0 0 0 0,0 1-1 0 0,0-1 1 0 0,0 0 0 0 0,0 0-1 0 0,0 1 1 0 0,0-1 0 0 0,0 0-1 0 0,-1 0 1 0 0,1 0 0 0 0,0 0 0 0 0,0-1-1 0 0,0 1 1 0 0,-1 0 137 0 0,-12-12-1223 0 0</inkml:trace>
  <inkml:trace contextRef="#ctx0" brushRef="#br0" timeOffset="326.686">1 139 1472 0 0,'1'-7'134'0'0,"1"0"-1"0"0,0 0 1 0 0,0 0-1 0 0,0 0 0 0 0,1 1 1 0 0,0-1-1 0 0,0 1 1 0 0,1 0-1 0 0,0 0 1 0 0,0 0-1 0 0,0 0 1 0 0,1 1-1 0 0,0-1 1 0 0,0 1-1 0 0,0 0 0 0 0,1 1 1 0 0,-1-1-1 0 0,1 1 1 0 0,0 1-1 0 0,1-1 1 0 0,-1 1-1 0 0,0 0 1 0 0,1 0-1 0 0,0 1 1 0 0,0-1-1 0 0,0 2 0 0 0,0-1 1 0 0,0 1-1 0 0,0 0 1 0 0,0 0-1 0 0,0 1 1 0 0,0 0-1 0 0,0 0 1 0 0,0 1-1 0 0,1 0 1 0 0,1 1-134 0 0,-1-1 43 0 0,0 0 0 0 0,0 1 0 0 0,-1 0 1 0 0,1 1-1 0 0,0 0 0 0 0,-1 0 1 0 0,1 0-1 0 0,-1 1 0 0 0,0 0 1 0 0,0 1-1 0 0,-1-1 0 0 0,1 1 0 0 0,-1 1 1 0 0,0-1-1 0 0,-1 1 0 0 0,1 0 1 0 0,-1 0-1 0 0,0 1 0 0 0,0-1 1 0 0,-1 1-1 0 0,0 0 0 0 0,0 1 0 0 0,-1-1 1 0 0,0 0-1 0 0,0 1 0 0 0,-1 0 1 0 0,0 0-1 0 0,0 0 0 0 0,-1 0 1 0 0,0 0-1 0 0,0 0 0 0 0,-1 0 0 0 0,0 0 1 0 0,0 0-1 0 0,-2 7-43 0 0,-7 4 15 0 0,-1 0 1 0 0,0-1-1 0 0,-1-1 0 0 0,-1 1 1 0 0,-1-2-1 0 0,-1 0 0 0 0,0 0 1 0 0,-1-2-1 0 0,0 1 0 0 0,-1-2 1 0 0,-1 0-1 0 0,0-1 0 0 0,-1-1 1 0 0,0 0-1 0 0,0-2 0 0 0,-16 6-15 0 0,27-30-5123 0 0,24 1 3989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2:54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0 666 1748 0 0,'0'0'992'0'0,"4"-3"-142"0"0,173-211 2430 0 0,-145 177-3257 0 0,-1-1 1 0 0,-2-2 0 0 0,-2-1-1 0 0,-2-1 1 0 0,-2-2-1 0 0,-1 0 1 0 0,14-45-24 0 0,-35 87-6 0 0,1 1 0 0 0,-1-1 0 0 0,0 1 1 0 0,0-1-1 0 0,0 1 0 0 0,0-1 0 0 0,0 0 1 0 0,-1 1-1 0 0,1-1 0 0 0,0 0 0 0 0,-1 0 1 0 0,1 0-1 0 0,-1 1 0 0 0,0-1 0 0 0,0 0 1 0 0,1 0-1 0 0,-1 0 0 0 0,0 0 0 0 0,-1 0 1 0 0,1 1-1 0 0,0-1 0 0 0,0 0 0 0 0,-1 0 1 0 0,1 0-1 0 0,-1 1 0 0 0,0-1 0 0 0,1 0 1 0 0,-1 0-1 0 0,0 1 0 0 0,0-1 0 0 0,0 1 1 0 0,0-1-1 0 0,0 1 0 0 0,-1-1 0 0 0,1 1 1 0 0,0 0-1 0 0,-1-1 0 0 0,1 1 0 0 0,-1 0 1 0 0,1 0-1 0 0,-1 0 0 0 0,1 0 0 0 0,-1 0 1 0 0,0 1-1 0 0,0-1 0 0 0,1 0 0 0 0,-1 1 1 0 0,0-1-1 0 0,0 1 0 0 0,0 0 1 0 0,0 0-1 0 0,1-1 0 0 0,-1 1 0 0 0,0 0 1 0 0,0 1-1 0 0,0-1 0 0 0,0 0 0 0 0,0 1 6 0 0,-1 1 6 0 0,0 0 1 0 0,1 1-1 0 0,-1-1 0 0 0,1 1 0 0 0,0 0 0 0 0,0 0 0 0 0,0 0 0 0 0,0 0 0 0 0,0 0 1 0 0,1 0-1 0 0,-1 0 0 0 0,1 0 0 0 0,0 1 0 0 0,0-1 0 0 0,0 1 0 0 0,0-1 0 0 0,1 1 1 0 0,-1-1-1 0 0,1 1 0 0 0,0-1 0 0 0,0 1 0 0 0,0 0 0 0 0,1-1 0 0 0,-1 1 0 0 0,1-1 1 0 0,0 1-1 0 0,0-1 0 0 0,0 0 0 0 0,0 1 0 0 0,1-1 0 0 0,-1 0 0 0 0,1 0 0 0 0,0 0 1 0 0,0 0-1 0 0,0 0 0 0 0,0 0 0 0 0,1-1 0 0 0,-1 1 0 0 0,1 0 0 0 0,-1-1 0 0 0,1 0 1 0 0,0 0-1 0 0,2 1-6 0 0,87 78 231 0 0,-80-74-201 0 0,-1 0-1 0 0,0 1 1 0 0,0 1 0 0 0,-1 0-1 0 0,0 0 1 0 0,-1 1 0 0 0,0 0-1 0 0,0 1 1 0 0,-1 0 0 0 0,-1 0-1 0 0,0 0 1 0 0,0 1 0 0 0,-1 1-1 0 0,-1-1 1 0 0,0 1 0 0 0,1 3-30 0 0,-7-8 45 0 0,-1 0 1 0 0,0 0-1 0 0,-1 0 1 0 0,1 0 0 0 0,-1-1-1 0 0,-1 1 1 0 0,1-1-1 0 0,-1 0 1 0 0,-1 0-1 0 0,1 0 1 0 0,-1 0 0 0 0,0-1-1 0 0,-1 0 1 0 0,0 0-1 0 0,0 0 1 0 0,0-1 0 0 0,0 0-1 0 0,-1 0 1 0 0,0 0-1 0 0,0-1 1 0 0,0 0-1 0 0,0-1 1 0 0,-1 0 0 0 0,0 0-1 0 0,0 0-45 0 0,-79 27-784 0 0,79-56-1731 0 0,48-7-247 0 0,-14 15 1401 0 0</inkml:trace>
  <inkml:trace contextRef="#ctx0" brushRef="#br0" timeOffset="1227.405">953 276 1576 0 0,'-4'-2'184'0'0,"1"1"0"0"0,-1-1 0 0 0,0 1 0 0 0,0 0 0 0 0,0 0 0 0 0,0 0 0 0 0,0 0 0 0 0,0 1 0 0 0,0-1 0 0 0,0 1 0 0 0,-1 0 0 0 0,1 1 0 0 0,0-1 0 0 0,0 1 1 0 0,0-1-1 0 0,0 1 0 0 0,0 0 0 0 0,0 1 0 0 0,0-1 0 0 0,1 1 0 0 0,-3 1-184 0 0,2-2 76 0 0,-8 3 43 0 0,1 1 1 0 0,0 0-1 0 0,0 0 0 0 0,0 1 0 0 0,0 1 1 0 0,1 0-1 0 0,0 0 0 0 0,1 1 0 0 0,0 0 1 0 0,0 1-1 0 0,0 0 0 0 0,1 0 0 0 0,1 1 1 0 0,-1 0-1 0 0,2 0 0 0 0,-1 1 0 0 0,1 0 1 0 0,1 0-1 0 0,0 0 0 0 0,0 5-119 0 0,4-15 15 0 0,1 1 0 0 0,0 0 1 0 0,0-1-1 0 0,0 1 0 0 0,0 0 0 0 0,1-1 0 0 0,-1 1 0 0 0,0 0 1 0 0,1-1-1 0 0,-1 1 0 0 0,1 0 0 0 0,0-1 0 0 0,-1 1 1 0 0,1-1-1 0 0,0 1 0 0 0,0-1 0 0 0,0 0 0 0 0,0 1 0 0 0,0-1 1 0 0,0 0-1 0 0,0 0 0 0 0,0 1 0 0 0,1-1 0 0 0,-1 0 0 0 0,1 0 1 0 0,-1 0-1 0 0,0-1 0 0 0,1 1 0 0 0,-1 0 0 0 0,1 0 0 0 0,0-1 1 0 0,-1 1-1 0 0,1-1 0 0 0,-1 0 0 0 0,1 1 0 0 0,0-1 1 0 0,0 0-1 0 0,-1 0 0 0 0,1 0 0 0 0,0 0 0 0 0,-1 0 0 0 0,1 0 1 0 0,0-1-1 0 0,-1 1 0 0 0,1 0 0 0 0,0-1 0 0 0,-1 0 0 0 0,1 1 1 0 0,-1-1-16 0 0,82-16 9 0 0,-70 12 4 0 0,0 1 0 0 0,0-2 1 0 0,0 0-1 0 0,-1 0 0 0 0,0-2 1 0 0,0 1-1 0 0,0-1 0 0 0,-1-1 1 0 0,-1 0-1 0 0,1-1 0 0 0,-1 1 1 0 0,-1-2-1 0 0,0 0 0 0 0,-1 0 1 0 0,5-8-14 0 0,18-26-312 0 0,10 102 334 0 0,-36-48-1 0 0,53 113-373 0 0,-58-121 448 0 0,0-1-11 0 0,4-18-13 0 0,1 1 0 0 0,0 0 0 0 0,2 1 0 0 0,-1-1 0 0 0,2 1 0 0 0,0 1 0 0 0,1-1 0 0 0,1 1 0 0 0,0 1 0 0 0,1 0 0 0 0,0 0 0 0 0,4-1-72 0 0,16-9-315 0 0,-30 23 287 0 0,-1 1-12 0 0,12 3-117 0 0,-6 5 176 0 0,0-1-1 0 0,-1 1 0 0 0,0 1 0 0 0,0-1 0 0 0,0 1 0 0 0,-1-1 0 0 0,-1 1 0 0 0,1 1 0 0 0,-1-1 0 0 0,-1 0 0 0 0,0 1 0 0 0,0-1 0 0 0,-1 1 0 0 0,0 0 0 0 0,-1 0 0 0 0,0-1 0 0 0,0 1 0 0 0,-2 7-18 0 0,2-15 152 0 0,5 2 218 0 0,112-236-438 0 0,-86 252-274 0 0,-29-10 328 0 0,1 1 1 0 0,1 0 0 0 0,0-1 0 0 0,0 1-1 0 0,1-1 1 0 0,0 0 0 0 0,0-1 0 0 0,1 1 0 0 0,1-1-1 0 0,0 0 1 0 0,0-1 0 0 0,1 1 0 0 0,-1-2 0 0 0,2 1-1 0 0,-1-1 1 0 0,1 0 0 0 0,0-1 0 0 0,1 0 0 0 0,0 0-1 0 0,0-1 1 0 0,8 3 13 0 0,2-3 7 0 0,1-1 0 0 0,-1 0 0 0 0,1-2 0 0 0,0-1 0 0 0,0 0 0 0 0,0-2 0 0 0,0 0 0 0 0,0-1 0 0 0,-1-1 0 0 0,1-1 0 0 0,-1-1 0 0 0,1-1 0 0 0,-2-1 0 0 0,7-3-7 0 0,-19 8 10 0 0,1-1-1 0 0,-1 0 1 0 0,0 0-1 0 0,0-1 1 0 0,0 0-1 0 0,0 0 1 0 0,-1-1-1 0 0,1 0 1 0 0,-1 0-1 0 0,-1 0 1 0 0,1-1-1 0 0,-1 0 1 0 0,0 0-1 0 0,0 0 1 0 0,0-1-1 0 0,-1 1 1 0 0,0-1 0 0 0,2-5-10 0 0,-6 10 2 0 0,-4-2-14 0 0,-5-3 21 0 0,0 1-1 0 0,-1 1 1 0 0,0-1-1 0 0,0 2 0 0 0,0-1 1 0 0,-1 1-1 0 0,1 1 1 0 0,-1 0-1 0 0,0 1 1 0 0,0 0-1 0 0,0 0 1 0 0,0 1-1 0 0,0 1 0 0 0,0 0 1 0 0,0 0-1 0 0,0 1 1 0 0,-2 1-9 0 0,12-2 6 0 0,-9 0 8 0 0,0 0 1 0 0,1 1 0 0 0,-1 1-1 0 0,1 0 1 0 0,-1 0 0 0 0,1 0-1 0 0,0 1 1 0 0,0 1 0 0 0,0 0 0 0 0,1 0-1 0 0,-1 0 1 0 0,1 1 0 0 0,0 1-1 0 0,0-1 1 0 0,0 1 0 0 0,1 0-1 0 0,0 1 1 0 0,0 0 0 0 0,1 0-1 0 0,0 1 1 0 0,0-1 0 0 0,-1 5-15 0 0,30 41-3 0 0,-10-44-144 0 0,1 1 0 0 0,0-2 0 0 0,0 0 0 0 0,1 0 1 0 0,0-2-1 0 0,0 1 0 0 0,1-2 0 0 0,-1 0 1 0 0,1-1-1 0 0,0-1 0 0 0,1 0 0 0 0,-1-1 1 0 0,0-1-1 0 0,1-1 0 0 0,-1 0 0 0 0,7-1 147 0 0,120 4-4323 0 0,-116-3 2791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0:32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1 1496 0 0,'-152'69'2954'0'0,"144"-64"-2803"0"0,0 0 1 0 0,1 1-1 0 0,-1 0 1 0 0,1 0-1 0 0,1 1 1 0 0,-1 0-1 0 0,1 0 1 0 0,1 0-1 0 0,-1 1 1 0 0,1 0-1 0 0,1 0 1 0 0,-1 0-1 0 0,1 1 1 0 0,1-1-1 0 0,-1 1 1 0 0,2 0-1 0 0,-1 0 1 0 0,1 1-152 0 0,3-6 28 0 0,-1 0 0 0 0,1 0 0 0 0,0 0 0 0 0,0 0 0 0 0,1 0 0 0 0,-1 0 1 0 0,1 0-1 0 0,0-1 0 0 0,0 1 0 0 0,0 0 0 0 0,1-1 0 0 0,-1 0 0 0 0,1 1 0 0 0,0-1 1 0 0,0 0-1 0 0,0-1 0 0 0,0 1 0 0 0,0 0 0 0 0,1-1 0 0 0,-1 0 0 0 0,1 1 1 0 0,-1-1-1 0 0,1-1 0 0 0,0 1 0 0 0,0-1 0 0 0,0 1 0 0 0,0-1 0 0 0,0 0 0 0 0,0 0 1 0 0,1-1-29 0 0,129 18 446 0 0,-125-18-414 0 0,14 1 42 0 0,0-1-1 0 0,0-1 0 0 0,-1-1 0 0 0,1-2 0 0 0,-1 0 0 0 0,0-1 1 0 0,0-1-1 0 0,15-6-73 0 0,-33 11 8 0 0,-1 1 1 0 0,1-1 0 0 0,0 0-1 0 0,-1 0 1 0 0,1 0-1 0 0,-1-1 1 0 0,1 1 0 0 0,-1-1-1 0 0,0 0 1 0 0,0 0-1 0 0,0 0 1 0 0,0 0-1 0 0,0-1 1 0 0,0 1 0 0 0,0-1-1 0 0,-1 1 1 0 0,1-1-1 0 0,-1 0 1 0 0,0 0 0 0 0,0-1-1 0 0,0 1 1 0 0,0 0-1 0 0,0 0 1 0 0,-1-1-1 0 0,0 1 1 0 0,1-1 0 0 0,-1 0-1 0 0,-1 1 1 0 0,1-1-1 0 0,0 0 1 0 0,-1 1 0 0 0,0-1-1 0 0,0-3-8 0 0,-6-3-31 0 0,0 0-1 0 0,-1 1 0 0 0,0 0 1 0 0,0 0-1 0 0,-1 1 1 0 0,-1 0-1 0 0,1 0 0 0 0,-1 1 1 0 0,0 0-1 0 0,-1 0 1 0 0,0 1-1 0 0,0 0 0 0 0,0 1 1 0 0,-1 0-1 0 0,1 1 1 0 0,-1 0-1 0 0,0 1 0 0 0,-1 0 1 0 0,1 1-1 0 0,0 0 1 0 0,-1 0-1 0 0,1 1 0 0 0,-5 1 32 0 0,-55-16-5627 0 0,69 12 4457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0:29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37 988 0 0,'-104'-37'2724'0'0,"103"37"-2602"0"0,1 0-4 0 0,-17 2 607 0 0,31 0-392 0 0,292 14 279 0 0,-6-16-128 0 0,-299 1-469 0 0,-1 0 0 0 0,1-1 0 0 0,0 1 0 0 0,0 0 0 0 0,-1 0 0 0 0,1 0 0 0 0,0 0 0 0 0,-1 0 0 0 0,1 0 1 0 0,-1 0-1 0 0,1 0 0 0 0,-1 0 0 0 0,0 0 0 0 0,1 0 0 0 0,-1 0 0 0 0,0 0 0 0 0,0 0 0 0 0,0 0 0 0 0,0 0 0 0 0,0 0 0 0 0,0 0 0 0 0,0 1 0 0 0,0-1 0 0 0,0 0 1 0 0,0 0-1 0 0,-1 0 0 0 0,1 0 0 0 0,0 0 0 0 0,-1 0 0 0 0,1 0 0 0 0,-1 0 0 0 0,1 0 0 0 0,-1 0 0 0 0,1 0 0 0 0,-1 0 0 0 0,0-1 0 0 0,0 1 0 0 0,1 0 0 0 0,-1 0 1 0 0,0 0-1 0 0,0-1 0 0 0,0 1 0 0 0,0-1 0 0 0,0 1 0 0 0,0 0 0 0 0,0-1 0 0 0,0 0 0 0 0,0 1 0 0 0,0-1 0 0 0,0 0 0 0 0,0 1 0 0 0,0-1 0 0 0,0 0 0 0 0,0 0 1 0 0,0 0-1 0 0,0 0 0 0 0,0 0 0 0 0,0 0 0 0 0,-1 0 0 0 0,1 0 0 0 0,0-1-15 0 0,-3 4 29 0 0,-49 46 203 0 0,2 3-1 0 0,3 1 1 0 0,2 3 0 0 0,2 2-1 0 0,3 1 1 0 0,2 3 0 0 0,3 0-1 0 0,3 3 1 0 0,-10 33-232 0 0,5 10-135 0 0,38-107-47 0 0,0-1-130 0 0,0 0-138 0 0,0 0-357 0 0,-11 10-2884 0 0,7-13 2473 0 0</inkml:trace>
  <inkml:trace contextRef="#ctx0" brushRef="#br0" timeOffset="266.109">1 507 2104 0 0,'2'-2'500'0'0,"1"-1"12"0"0,3 1 12 0 0,17-1-176 0 0,3-2-92 0 0,10 3 20 0 0,1 1-40 0 0,2-3-16 0 0,4 3-72 0 0,1-3 28 0 0,-1 4-24 0 0,-20 0-248 0 0,9 0-140 0 0,6 0-132 0 0,-1 0-216 0 0,0 0-480 0 0,-1 0 0 0 0,-2 0-12 0 0</inkml:trace>
  <inkml:trace contextRef="#ctx0" brushRef="#br0" timeOffset="795.874">1349 180 1160 0 0,'-18'15'3139'0'0,"-95"86"-1827"0"0,-64 70-95 0 0,6-8 1291 0 0,-141 177-2508 0 0,219-217-722 0 0,90-120 824 0 0,4-7-5479 0 0,3-1 4262 0 0</inkml:trace>
  <inkml:trace contextRef="#ctx0" brushRef="#br0" timeOffset="1731.125">1121 777 1356 0 0,'-31'-27'5570'0'0,"-20"-31"-4485"0"0,50 57-1078 0 0,0 1-1 0 0,0-1 1 0 0,0 0 0 0 0,1 0 0 0 0,-1 1 0 0 0,0-1 0 0 0,0 0 0 0 0,1 0 0 0 0,-1 0 0 0 0,0 0-1 0 0,1 0 1 0 0,-1 0 0 0 0,1 0 0 0 0,-1 0 0 0 0,1 0 0 0 0,0 0 0 0 0,-1 0 0 0 0,1-1-1 0 0,0 1 1 0 0,0 0 0 0 0,0 0 0 0 0,0 0 0 0 0,0 0 0 0 0,0 0 0 0 0,0-1 0 0 0,0 1-1 0 0,0 0 1 0 0,0 0 0 0 0,1 0 0 0 0,-1 0 0 0 0,0 0 0 0 0,1 0 0 0 0,-1 0 0 0 0,1 0 0 0 0,0 0-1 0 0,-1 0 1 0 0,1 0 0 0 0,0 0 0 0 0,-1 0 0 0 0,1 0 0 0 0,0 0 0 0 0,0 0 0 0 0,0 1-1 0 0,0-1 1 0 0,-1 0 0 0 0,1 1 0 0 0,0-1 0 0 0,0 1 0 0 0,1-1 0 0 0,-1 1 0 0 0,0-1-1 0 0,0 1 1 0 0,0 0 0 0 0,0-1 0 0 0,0 1 0 0 0,0 0 0 0 0,0 0 0 0 0,1 0 0 0 0,-1 0 0 0 0,0 0-1 0 0,0 0 1 0 0,0 0 0 0 0,0 0-7 0 0,78-9-243 0 0,-75 10 244 0 0,1 0 1 0 0,0 1 0 0 0,-1 0-1 0 0,0 0 1 0 0,1 0-1 0 0,-1 0 1 0 0,0 1 0 0 0,0 0-1 0 0,0-1 1 0 0,0 2-1 0 0,-1-1 1 0 0,1 0 0 0 0,-1 1-1 0 0,0-1 1 0 0,0 1-1 0 0,0 0 1 0 0,0 0-1 0 0,-1 0 1 0 0,0 1 0 0 0,0-1-1 0 0,0 0 1 0 0,0 1-1 0 0,-1 0 1 0 0,1-1 0 0 0,-1 1-1 0 0,0 0 1 0 0,-1-1-1 0 0,1 1 1 0 0,-1 0 0 0 0,0 0-1 0 0,0 0 1 0 0,0 0-1 0 0,-1-1 1 0 0,0 1 0 0 0,0 0-1 0 0,0 0 1 0 0,0-1-1 0 0,-1 1 1 0 0,0-1 0 0 0,0 1-1 0 0,0-1 1 0 0,0 0-1 0 0,-3 3-1 0 0,-92 105 186 0 0,55-76 38 0 0,115-7 120 0 0,-70-28-344 0 0,0 0 0 0 0,0 0 1 0 0,0 0-1 0 0,-1 0 0 0 0,1 1 1 0 0,0-1-1 0 0,0 1 0 0 0,-1 0 1 0 0,1 0-1 0 0,-1 0 0 0 0,1 0 1 0 0,-1 0-1 0 0,0 1 0 0 0,0-1 0 0 0,0 1 1 0 0,0-1-1 0 0,-1 1 0 0 0,1 0 1 0 0,-1 0-1 0 0,1-1 0 0 0,-1 1 1 0 0,0 0-1 0 0,0 0 0 0 0,0 0 0 0 0,0 1 1 0 0,-1-1-1 0 0,1 0 0 0 0,-1 0 1 0 0,0 0-1 0 0,0 0 0 0 0,0 0 1 0 0,0 1-1 0 0,-1-1 0 0 0,1 0 1 0 0,-1 0-1 0 0,0 0 0 0 0,0 1 0 0 0,-10 9-54 0 0,0 0-1 0 0,-1-1 1 0 0,0-1-1 0 0,-1 0 1 0 0,0 0-1 0 0,-1-1 1 0 0,0-1-1 0 0,-1 0 1 0 0,0-1-1 0 0,0-1 1 0 0,-1 0-1 0 0,1-1 1 0 0,-1-1-1 0 0,-9 1 55 0 0,-9 2-1057 0 0,24-8-2812 0 0,2-13 2768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0:36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1544 0 0,'12'-1'6370'0'0,"26"2"-5225"0"0,-2 1-816 0 0,203-19-811 0 0,-194 13-354 0 0,28 0-4256 0 0,-63 5 3982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0:36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1736 0 0,'7'3'588'0'0,"14"2"-196"0"0,4 2 60 0 0,7-5 4 0 0,-2 1-36 0 0,6 0-28 0 0,-2 1-232 0 0,-1-3 124 0 0,-11-1-60 0 0,10 0-144 0 0,5 0-12 0 0,0 0-508 0 0,3 0-528 0 0,-1 0-332 0 0,0 0 48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0:34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 1160 0 0,'-19'34'5204'0'0,"-16"30"-4677"0"0,27-49-356 0 0,0 1 0 0 0,1 0 1 0 0,1 1-1 0 0,0-1 1 0 0,1 1-1 0 0,1 0 1 0 0,1 1-1 0 0,0-1 0 0 0,2 1 1 0 0,-1 13-172 0 0,4-21 7 0 0,-1 1 0 0 0,1 0 1 0 0,1-1-1 0 0,0 1 0 0 0,0-1 1 0 0,1 0-1 0 0,1 0 0 0 0,-1-1 1 0 0,2 1-1 0 0,-1-1 0 0 0,1 0 0 0 0,1 0 1 0 0,-1-1-1 0 0,1 0 0 0 0,1 0 1 0 0,0 0-1 0 0,1 0-7 0 0,101 59-2769 0 0,-65-54 213 0 0,-33-12 1412 0 0</inkml:trace>
  <inkml:trace contextRef="#ctx0" brushRef="#br0" timeOffset="311.648">390 126 1356 0 0,'55'40'3399'0'0,"45"40"-2306"0"0,-60-44-3998 0 0,-40-36 1754 0 0</inkml:trace>
  <inkml:trace contextRef="#ctx0" brushRef="#br0" timeOffset="574.969">768 77 860 0 0,'-19'31'4935'0'0,"-5"10"-4376"0"0,-158 254 1868 0 0,179-289-2777 0 0,-4 10-1125 0 0,0-11-2834 0 0,2-5 3114 0 0</inkml:trace>
  <inkml:trace contextRef="#ctx0" brushRef="#br0" timeOffset="867.884">953 211 1184 0 0,'16'4'6662'0'0,"20"-6"-5455"0"0,-19 1-737 0 0,172-11 283 0 0,-66 1-6413 0 0,-121 13 4279 0 0,8 8-22 0 0</inkml:trace>
  <inkml:trace contextRef="#ctx0" brushRef="#br0" timeOffset="1070.343">1030 377 1212 0 0,'23'9'4232'0'0,"25"-10"-2519"0"0,-28 0-1353 0 0,84-8-904 0 0,-38-15-3559 0 0,-57 19 2909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0:33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69 876 0 0,'0'0'684'0'0,"0"0"-79"0"0,0 0-30 0 0,0 0-72 0 0,0 0-89 0 0,0 0 11 0 0,0 0-27 0 0,0 0-80 0 0,0 0 28 0 0,0 0-50 0 0,0 0-24 0 0,0 0-16 0 0,0 0-26 0 0,0 0-113 0 0,0 0 49 0 0,0 0 12 0 0,0 0 2 0 0,0 0-73 0 0,0 0 10 0 0,0 0-15 0 0,0 0 8 0 0,0 0 35 0 0,0 0-69 0 0,-5 5 6 0 0,0 5 11 0 0,0 0-1 0 0,0 1 1 0 0,1-1-1 0 0,0 1 1 0 0,1 0-1 0 0,1 1 1 0 0,-1-1 0 0 0,2 0-1 0 0,0 1 1 0 0,0-1-1 0 0,1 1 1 0 0,0-1-1 0 0,1 1 1 0 0,0-1 0 0 0,2 4-93 0 0,-1 36 322 0 0,23 125 189 0 0,3 14-81 0 0,-28-189-609 0 0,0-1-115 0 0,-12-48-6194 0 0,10 27 5335 0 0</inkml:trace>
  <inkml:trace contextRef="#ctx0" brushRef="#br0" timeOffset="307.51">54 143 1792 0 0,'1'-8'94'0'0,"1"1"1"0"0,0 0-1 0 0,1-1 0 0 0,0 1 0 0 0,0 0 1 0 0,0 1-1 0 0,1-1 0 0 0,0 1 0 0 0,0-1 1 0 0,0 1-1 0 0,1 0 0 0 0,0 1 0 0 0,0-1 1 0 0,1 1-1 0 0,0 0 0 0 0,0 1 0 0 0,0-1 0 0 0,0 1 1 0 0,1 0-1 0 0,-1 0 0 0 0,1 1 0 0 0,0 0 1 0 0,0 0-1 0 0,0 1 0 0 0,0 0 0 0 0,1 0 1 0 0,-1 1-1 0 0,1 0 0 0 0,-1 0 0 0 0,1 0 1 0 0,-1 1-1 0 0,1 0 0 0 0,-1 1 0 0 0,1 0 1 0 0,-1 0-1 0 0,1 1 0 0 0,-1-1 0 0 0,0 2 1 0 0,0-1-1 0 0,0 1 0 0 0,0 0 0 0 0,0 0 1 0 0,0 1-1 0 0,-1 0 0 0 0,0 0 0 0 0,3 2-94 0 0,-6-3 22 0 0,0 1-1 0 0,0-1 1 0 0,0 0 0 0 0,0 1-1 0 0,-1-1 1 0 0,1 1-1 0 0,-1 0 1 0 0,0 0-1 0 0,0 0 1 0 0,0 0 0 0 0,-1 0-1 0 0,1 1 1 0 0,-1-1-1 0 0,0 0 1 0 0,0 1 0 0 0,-1-1-1 0 0,1 0 1 0 0,-1 1-1 0 0,0-1 1 0 0,0 1-1 0 0,-1-1 1 0 0,1 1 0 0 0,-1-1-1 0 0,0 0 1 0 0,0 1-1 0 0,0-1 1 0 0,-1 0 0 0 0,1 0-1 0 0,-1 0 1 0 0,0 0-1 0 0,-1 0 1 0 0,1 0-1 0 0,0 0 1 0 0,-1-1 0 0 0,0 1-1 0 0,0-1 1 0 0,-2 1-22 0 0,-131 106 579 0 0,-30-40-992 0 0,164-69-199 0 0,2-1-305 0 0,-10-11-1702 0 0,11 4 1351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0:35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1504 0 0,'4'-5'221'0'0,"0"-1"1"0"0,1 1-1 0 0,0 1 1 0 0,0-1-1 0 0,0 1 0 0 0,0 0 1 0 0,1 0-1 0 0,-1 0 0 0 0,1 1 1 0 0,0 0-1 0 0,0 0 0 0 0,1 0 1 0 0,-1 1-1 0 0,0 0 0 0 0,1 0 1 0 0,0 0-1 0 0,-1 1 1 0 0,1 0-1 0 0,0 1 0 0 0,-1 0 1 0 0,2 0-222 0 0,-4 1 29 0 0,-1 1 0 0 0,0-1 0 0 0,0 1 0 0 0,0 0 0 0 0,-1 0 0 0 0,1 1 0 0 0,0-1 1 0 0,-1 1-1 0 0,0-1 0 0 0,1 1 0 0 0,-1 0 0 0 0,0-1 0 0 0,0 1 0 0 0,-1 0 0 0 0,1 1 0 0 0,-1-1 1 0 0,1 0-1 0 0,-1 0 0 0 0,0 1 0 0 0,0-1 0 0 0,0 0 0 0 0,-1 1 0 0 0,1-1 0 0 0,-1 1 1 0 0,0-1-1 0 0,0 1 0 0 0,0-1 0 0 0,0 1 0 0 0,-1-1 0 0 0,0 1 0 0 0,1-1 0 0 0,-1 0 1 0 0,0 1-1 0 0,-1 0-29 0 0,-136 221 2383 0 0,138-223-2399 0 0,1 0 1 0 0,0 0 0 0 0,0 0-1 0 0,0 0 1 0 0,0 0 0 0 0,0 0 0 0 0,0 0-1 0 0,0-1 1 0 0,1 1 0 0 0,-1 0 0 0 0,1-1-1 0 0,-1 1 1 0 0,1-1 0 0 0,0 1-1 0 0,-1-1 1 0 0,1 0 0 0 0,0 0 0 0 0,0 0-1 0 0,0 0 1 0 0,0 0 0 0 0,0 0 0 0 0,0 0-1 0 0,0-1 1 0 0,0 1 0 0 0,0-1-1 0 0,0 1 1 0 0,1-1 0 0 0,-1 0 0 0 0,0 0-1 0 0,0 0 1 0 0,0 0 0 0 0,0 0 0 0 0,1 0-1 0 0,-1-1 1 0 0,0 1 0 0 0,0-1-1 0 0,0 0 1 0 0,0 1 0 0 0,0-1 0 0 0,0 0-1 0 0,0 0 1 0 0,0 0 0 0 0,0-1-1 0 0,0 1 16 0 0,162-69-6113 0 0,-141 56 4973 0 0</inkml:trace>
  <inkml:trace contextRef="#ctx0" brushRef="#br0" timeOffset="247.455">570 0 1056 0 0,'9'3'171'0'0,"-1"0"0"0"0,1 1 0 0 0,-1 0 1 0 0,0 1-1 0 0,0-1 0 0 0,0 1 0 0 0,-1 1 0 0 0,0-1 0 0 0,0 1 0 0 0,0 1 0 0 0,-1-1 0 0 0,0 1 0 0 0,0 0 1 0 0,0 1-1 0 0,-1 0 0 0 0,0-1 0 0 0,-1 1 0 0 0,0 1 0 0 0,0-1 0 0 0,-1 1 0 0 0,0-1 0 0 0,0 1 1 0 0,-1 0-1 0 0,0 0 0 0 0,-1 0 0 0 0,0 0 0 0 0,0 1 0 0 0,-1 4-171 0 0,0 6 162 0 0,-1 1 0 0 0,-1-1 1 0 0,-1 0-1 0 0,-1 0 0 0 0,0 0 0 0 0,-2-1 0 0 0,0 1 0 0 0,-1-1 0 0 0,-1 0 0 0 0,-1-1 1 0 0,0 0-1 0 0,-8 9-162 0 0,-92 136-2705 0 0,94-149 205 0 0,6-13 1300 0 0</inkml:trace>
  <inkml:trace contextRef="#ctx0" brushRef="#br0" timeOffset="4642.964">357 227 1068 0 0,'0'0'183'0'0,"0"0"141"0"0,0 0 5 0 0,14-3 73 0 0,9-40 1294 0 0,-6-1 1542 0 0,-14 33-1624 0 0,-9 29-1066 0 0,-179 506 2484 0 0,183-515-2874 0 0,-3 6-525 0 0,-5-12-3676 0 0,9-3 2588 0 0,1 0 136 0 0,0 0 71 0 0,-3-2 78 0 0,-11-9 36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0:55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17 209 1172 0 0,'-17'2'4953'0'0,"27"2"-2573"0"0,26 3-1508 0 0,203 4 232 0 0,-82-10-4374 0 0,-137-28-1283 0 0,-20 24 3403 0 0</inkml:trace>
  <inkml:trace contextRef="#ctx0" brushRef="#br0" timeOffset="377.18">554 106 1348 0 0,'7'-2'2906'0'0,"24"-5"-1834"0"0,-26 7-1008 0 0,1 0 0 0 0,-1 1 1 0 0,0-1-1 0 0,0 1 0 0 0,0 0 1 0 0,0 0-1 0 0,0 0 0 0 0,0 1 1 0 0,0 0-1 0 0,0 0 0 0 0,-1 0 1 0 0,1 0-1 0 0,-1 1 0 0 0,1 0 1 0 0,-1 0-1 0 0,0 0 0 0 0,0 0 1 0 0,0 1-1 0 0,0 0 0 0 0,-1-1 0 0 0,0 1 1 0 0,0 1-1 0 0,0-1 0 0 0,0 0 1 0 0,0 1-1 0 0,-1-1 0 0 0,0 1 1 0 0,0 0-1 0 0,0 0 0 0 0,-1 0 1 0 0,1 0-1 0 0,-1 0 0 0 0,0 0 1 0 0,-1 0-1 0 0,1 0 0 0 0,-1 0 1 0 0,0 1-1 0 0,0-1 0 0 0,-1 0 0 0 0,0 0 1 0 0,0 0-1 0 0,0 0 0 0 0,0 0 1 0 0,-1 0-1 0 0,1 0-64 0 0,-69 172 2515 0 0,72-174-2538 0 0,0-1 0 0 0,0 1 0 0 0,0-1 1 0 0,0 0-1 0 0,0 1 0 0 0,1-1 0 0 0,-1 0 0 0 0,1-1 0 0 0,-1 1 1 0 0,1 0-1 0 0,0-1 0 0 0,0 1 0 0 0,0-1 0 0 0,-1 0 0 0 0,1 0 0 0 0,0 0 1 0 0,1 0-1 0 0,-1-1 0 0 0,0 1 0 0 0,0-1 0 0 0,0 0 0 0 0,0 0 1 0 0,0 0-1 0 0,1 0 0 0 0,-1-1 0 0 0,0 1 0 0 0,0-1 0 0 0,0 0 1 0 0,0 1-1 0 0,0-1 0 0 0,0-1 0 0 0,0 1 0 0 0,0 0 0 0 0,-1-1 0 0 0,1 0 1 0 0,0 1-1 0 0,0-2 23 0 0,-2 3-14 0 0,153-84-6520 0 0,-126 63 5284 0 0</inkml:trace>
  <inkml:trace contextRef="#ctx0" brushRef="#br0" timeOffset="609.961">1225 1 1312 0 0,'14'9'310'0'0,"0"0"0"0"0,-1 1-1 0 0,0 1 1 0 0,0 0 0 0 0,-1 1 0 0 0,-1 0-1 0 0,0 1 1 0 0,-1 0 0 0 0,0 1-1 0 0,-1 0 1 0 0,0 0 0 0 0,-1 1 0 0 0,-1 0-1 0 0,0 1 1 0 0,-1 0 0 0 0,-1 0 0 0 0,-1 0-1 0 0,0 0 1 0 0,-1 1 0 0 0,0-1 0 0 0,-2 1-1 0 0,0 0 1 0 0,-1 0 0 0 0,0-1-1 0 0,-2 2-309 0 0,2-3 76 0 0,-2-1 0 0 0,0 0 0 0 0,0 0 0 0 0,-1 0-1 0 0,-1 0 1 0 0,0-1 0 0 0,-1 1 0 0 0,-1-1 0 0 0,0 0-1 0 0,0 0 1 0 0,-2-1 0 0 0,-7 11-76 0 0,-103 114-379 0 0,88-115-317 0 0,-1-1 1 0 0,-1-2-1 0 0,-1-1 0 0 0,0-1 0 0 0,-2-2 0 0 0,1-2 0 0 0,-2 0 0 0 0,0-3 0 0 0,0-1 1 0 0,-10 0 695 0 0,-17 2-1048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0:52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38 152 2644 0 0,'-19'9'5159'0'0,"5"44"-4712"0"0,13-50-165 0 0,-1 21-86 0 0,1 0-1 0 0,1 0 0 0 0,1 0 1 0 0,1 0-1 0 0,1 0 1 0 0,1 0-1 0 0,1-1 1 0 0,2 0-1 0 0,6 17-195 0 0,19 93 17 0 0,-26-106-275 0 0,0 0-580 0 0,-5-10-2651 0 0,-19-5 962 0 0,9-12 1191 0 0</inkml:trace>
  <inkml:trace contextRef="#ctx0" brushRef="#br0" timeOffset="343.19">20 53 1148 0 0,'7'-5'201'0'0,"-1"-1"-1"0"0,1 1 0 0 0,1 0 1 0 0,-1 1-1 0 0,0 0 1 0 0,1 0-1 0 0,0 0 1 0 0,0 1-1 0 0,0 0 1 0 0,0 1-1 0 0,1-1 1 0 0,-1 2-1 0 0,1-1 1 0 0,-1 1-1 0 0,1 1 1 0 0,0-1-1 0 0,-1 2 0 0 0,8 0-200 0 0,-12-1 41 0 0,1 0 0 0 0,-1 1 0 0 0,1 0 0 0 0,-1-1 0 0 0,0 2-1 0 0,0-1 1 0 0,1 0 0 0 0,-1 1 0 0 0,0 0 0 0 0,0 0-1 0 0,-1 0 1 0 0,1 0 0 0 0,0 1 0 0 0,-1-1 0 0 0,1 1-1 0 0,-1 0 1 0 0,0 0 0 0 0,0 0 0 0 0,0 1 0 0 0,0-1 0 0 0,0 1-1 0 0,-1 0 1 0 0,0-1 0 0 0,0 1 0 0 0,0 0 0 0 0,0 0-1 0 0,0 1 1 0 0,-1-1 0 0 0,0 0 0 0 0,0 0 0 0 0,0 1 0 0 0,0-1-1 0 0,-1 0 1 0 0,0 1 0 0 0,0-1 0 0 0,0 1 0 0 0,0-1-41 0 0,-11 11 19 0 0,0 0 1 0 0,-1-1 0 0 0,0 0 0 0 0,-1-1 0 0 0,-1-1-1 0 0,0 0 1 0 0,0-1 0 0 0,-1 0 0 0 0,-1-1 0 0 0,0-1-1 0 0,0 0 1 0 0,-1-2 0 0 0,0 1 0 0 0,-14 2-20 0 0,11-3-3892 0 0,20-7 2780 0 0</inkml:trace>
  <inkml:trace contextRef="#ctx0" brushRef="#br0" timeOffset="622.008">655 28 1096 0 0,'-24'15'672'0'0,"1"0"0"0"0,1 1 1 0 0,0 1-1 0 0,1 1 0 0 0,1 1 0 0 0,0 1 0 0 0,2 1 1 0 0,0 0-1 0 0,2 1 0 0 0,0 1 0 0 0,-2 7-672 0 0,8-9 225 0 0,1-1 0 0 0,1 2 0 0 0,2-1-1 0 0,0 1 1 0 0,1 0 0 0 0,0 0 0 0 0,2 0 0 0 0,1 0 0 0 0,1 11-225 0 0,2-22-44 0 0,0 1 0 0 0,1 0 0 0 0,1 0 1 0 0,0-1-1 0 0,0 1 0 0 0,1-1 1 0 0,1 0-1 0 0,0 0 0 0 0,0 0 0 0 0,1-1 1 0 0,1 0-1 0 0,-1 0 0 0 0,2 0 0 0 0,-1-1 1 0 0,1 0-1 0 0,1-1 0 0 0,-1 0 0 0 0,1 0 1 0 0,1-1-1 0 0,0 0 0 0 0,0 0 1 0 0,2 0 43 0 0,-6-4-398 0 0,0 0 0 0 0,1-1 0 0 0,0 0 1 0 0,-1 0-1 0 0,1 0 0 0 0,0-1 1 0 0,0 0-1 0 0,0 0 0 0 0,0-1 1 0 0,0 0-1 0 0,0 0 0 0 0,0-1 0 0 0,0 0 1 0 0,0 0-1 0 0,0 0 0 0 0,2-2 398 0 0,33-16-1120 0 0</inkml:trace>
  <inkml:trace contextRef="#ctx0" brushRef="#br0" timeOffset="901.947">1210 240 2440 0 0,'-101'57'4857'0'0,"80"-36"-4533"0"0,2 1 0 0 0,1 0 0 0 0,0 1 0 0 0,2 1 0 0 0,1 1 1 0 0,1 0-1 0 0,1 1 0 0 0,-7 20-324 0 0,19-45-25 0 0,-27 46-1072 0 0,-8-32-4596 0 0,21-15 4574 0 0</inkml:trace>
  <inkml:trace contextRef="#ctx0" brushRef="#br0" timeOffset="1153.626">893 263 1600 0 0,'26'-10'5451'0'0,"-8"29"-3292"0"0,-6-3-2183 0 0,176 179 455 0 0,-184-188-756 0 0,25 28-1201 0 0,-9-20-2933 0 0,-16-15 3300 0 0</inkml:trace>
  <inkml:trace contextRef="#ctx0" brushRef="#br0" timeOffset="1400.146">1371 202 2708 0 0,'47'-11'6200'0'0,"35"13"-5211"0"0,-38 0-500 0 0,177-24-1502 0 0,-149 7-4709 0 0,-72 12 4471 0 0</inkml:trace>
  <inkml:trace contextRef="#ctx0" brushRef="#br0" timeOffset="1620.47">1485 370 2116 0 0,'-1'14'4236'0'0,"36"-3"-2690"0"0,142-6-427 0 0,-2-32-5830 0 0,-153 19 3434 0 0,-5-2 28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0:52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6 237 1048 0 0,'-6'-2'5113'0'0,"37"1"-4362"0"0,271-8 602 0 0,-109-14-3631 0 0,-152 15-128 0 0,-33 1 1109 0 0</inkml:trace>
  <inkml:trace contextRef="#ctx0" brushRef="#br0" timeOffset="264.889">246 0 2732 0 0,'6'17'5829'0'0,"5"28"-5854"0"0,-10-41 363 0 0,72 218 782 0 0,-18-66-6686 0 0,-52-146 4287 0 0,-2-3 106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3:09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453 599 1392 0 0,'0'0'700'0'0,"13"0"144"0"0,-4-1 1939 0 0,-8 0-2759 0 0,0 1-1 0 0,0-1 0 0 0,0 0 1 0 0,0 1-1 0 0,0-1 1 0 0,0 0-1 0 0,0 0 0 0 0,0 1 1 0 0,-1-1-1 0 0,1 0 0 0 0,0 0 1 0 0,-1 0-1 0 0,1 0 1 0 0,0 0-1 0 0,-1 0 0 0 0,1 0 1 0 0,-1 0-1 0 0,0 0 1 0 0,1 0-1 0 0,-1-1 0 0 0,0 1 1 0 0,0 0-1 0 0,0 0 1 0 0,1 0-1 0 0,-1 0 0 0 0,0-1 1 0 0,-1 1-1 0 0,1 0 0 0 0,0 0 1 0 0,0 0-1 0 0,0 0 1 0 0,-1 0-1 0 0,1 0 0 0 0,0-1 1 0 0,-1 1-1 0 0,1 0 1 0 0,-1 0-1 0 0,0 0 0 0 0,1 0 1 0 0,-1 0-1 0 0,0 1 1 0 0,1-1-1 0 0,-1 0 0 0 0,0 0 1 0 0,0 0-1 0 0,0 1 0 0 0,0-1 1 0 0,0 0-1 0 0,0 1 1 0 0,0-1-1 0 0,0 1 0 0 0,0-1 1 0 0,0 1-1 0 0,0-1 1 0 0,0 1-1 0 0,0 0 0 0 0,0-1 1 0 0,-1 1-1 0 0,1 0 0 0 0,0 0 1 0 0,0 0-1 0 0,0 0 1 0 0,-1 0-24 0 0,-5-5 32 0 0,0 0 1 0 0,-1 0-1 0 0,1 1 1 0 0,-1 0-1 0 0,0 0 1 0 0,0 1-1 0 0,0 0 1 0 0,0 0-1 0 0,-1 1 1 0 0,1 0-1 0 0,-1 0 1 0 0,1 1 0 0 0,-1 0-1 0 0,0 1 1 0 0,1 0-1 0 0,-1 0 1 0 0,0 1-1 0 0,1 0 1 0 0,-1 0-1 0 0,1 1 1 0 0,-1 0-1 0 0,1 1 1 0 0,0 0-1 0 0,0 0 1 0 0,0 1-1 0 0,0 0 1 0 0,1 0-1 0 0,-1 1 1 0 0,1 0-1 0 0,0 0 1 0 0,-5 5-33 0 0,-7 6 12 0 0,0 0 0 0 0,1 1 0 0 0,1 1 0 0 0,1 1 0 0 0,0 0-1 0 0,1 2 1 0 0,2-1 0 0 0,0 2 0 0 0,1-1 0 0 0,-6 18-12 0 0,15-37 10 0 0,1 1-1 0 0,0 0 1 0 0,0-1-1 0 0,0 1 1 0 0,1 0-1 0 0,-1 0 1 0 0,1 0-1 0 0,-1 0 1 0 0,1 1-1 0 0,0-1 1 0 0,0 0-1 0 0,0 1 1 0 0,1-1-1 0 0,-1 0 1 0 0,1 1-1 0 0,0-1 1 0 0,0 0-1 0 0,0 1 1 0 0,0-1-1 0 0,1 1 1 0 0,-1-1-1 0 0,1 0 1 0 0,0 1-1 0 0,0-1 1 0 0,0 0-1 0 0,0 0 1 0 0,1 0-1 0 0,-1 0 1 0 0,1 0-1 0 0,0 0 1 0 0,0 0-1 0 0,0 0 1 0 0,0-1 0 0 0,0 1-1 0 0,1-1 1 0 0,-1 0-1 0 0,1 1 1 0 0,-1-1-1 0 0,1 0 1 0 0,0-1-1 0 0,0 1 1 0 0,0 0-1 0 0,0-1 1 0 0,0 1-1 0 0,0-1 1 0 0,1 0-1 0 0,-1 0 1 0 0,0-1-1 0 0,1 1 1 0 0,-1-1-1 0 0,0 1 1 0 0,1-1-1 0 0,-1 0 1 0 0,1 0-1 0 0,-1-1 1 0 0,0 1-1 0 0,1-1 1 0 0,-1 1-1 0 0,0-1 1 0 0,3-1-10 0 0,16-5-20 0 0,-1-2 0 0 0,1 0 0 0 0,-1-1 1 0 0,-1-1-1 0 0,0-1 0 0 0,-1-1 0 0 0,0-1 0 0 0,-1 0 0 0 0,0-2 1 0 0,-1 0-1 0 0,-1-1 0 0 0,-1 0 0 0 0,0-1 0 0 0,-2-1 1 0 0,0 0-1 0 0,0-1 0 0 0,-2 0 0 0 0,-1-1 0 0 0,0 0 0 0 0,-2-1 1 0 0,0 0-1 0 0,4-23 20 0 0,44-217 947 0 0,-55 260-876 0 0,-2-3 78 0 0,1 5-148 0 0,0 1 1 0 0,-1-1-1 0 0,1 0 0 0 0,-1 0 1 0 0,1 1-1 0 0,0-1 1 0 0,-1 0-1 0 0,1 0 1 0 0,-1 0-1 0 0,1 0 1 0 0,-1 1-1 0 0,1-1 1 0 0,-1 0-1 0 0,1 0 0 0 0,0 0 1 0 0,-1 0-1 0 0,1 0 1 0 0,-1 0-1 0 0,1 0 1 0 0,-1 0-1 0 0,1-1 1 0 0,-1 1-1 0 0,1 0 1 0 0,-1 0-1 0 0,1 0 0 0 0,0 0 1 0 0,-1-1-1 0 0,1 1 1 0 0,-1 0-1 0 0,1 0 1 0 0,0-1-1 0 0,-1 1 1 0 0,1 0-1 0 0,0-1 1 0 0,-1 1-1 0 0,1 0 1 0 0,0-1-1 0 0,-1 1 0 0 0,1 0 1 0 0,0-1-1 0 0,0 1 1 0 0,0-1-1 0 0,-1 1 1 0 0,1-1-1 0 0,0 1 1 0 0,0 0-1 0 0,0-1 1 0 0,0 1-1 0 0,0-1 0 0 0,0 1 1 0 0,0-1-1 0 0,0 1 1 0 0,0-1-1 0 0,0 1 1 0 0,0-1-1 0 0,0 1 1 0 0,0-1-1 0 0,0 1 1 0 0,0 0-1 0 0,0-1 0 0 0,1 1 1 0 0,-1-1-1 0 0,0 1 1 0 0,0-1-1 0 0,1 1 1 0 0,-1 0-1 0 0,0-1 1 0 0,0 1-1 0 0,1 0 1 0 0,-1-1-2 0 0,-35 109 0 0 0,30-90 8 0 0,2 0 0 0 0,0 0 0 0 0,1 0 0 0 0,1 0 0 0 0,0 1 0 0 0,2-1 0 0 0,0 0 0 0 0,1 0 0 0 0,1 1 0 0 0,0-1 0 0 0,2-1 0 0 0,0 1 0 0 0,1-1 0 0 0,0 0 0 0 0,2 0 0 0 0,0-1 0 0 0,1 0 0 0 0,0 0 0 0 0,1-1 0 0 0,1 0 0 0 0,1-1 0 0 0,0 0 0 0 0,0-1 0 0 0,7 5-8 0 0,-8-12-26 0 0,0 0 1 0 0,0-1 0 0 0,0 0 0 0 0,1-1-1 0 0,0 0 1 0 0,0-1 0 0 0,0 0 0 0 0,0-1-1 0 0,1 0 1 0 0,-1-1 0 0 0,0-1 0 0 0,1 0-1 0 0,-1 0 1 0 0,1-1 0 0 0,-1-1 0 0 0,0 0-1 0 0,0-1 1 0 0,0 0 0 0 0,0-1 0 0 0,0 0-1 0 0,-1-1 1 0 0,10-4 25 0 0,-15 4-21 0 0,0 1-1 0 0,0-1 1 0 0,0 0-1 0 0,-1-1 0 0 0,0 1 1 0 0,0-1-1 0 0,0 0 1 0 0,0 0-1 0 0,-1-1 1 0 0,0 1-1 0 0,-1-1 1 0 0,1 0-1 0 0,-1 0 1 0 0,-1 0-1 0 0,1 0 0 0 0,-1-1 1 0 0,0 1-1 0 0,-1-1 1 0 0,1-7 21 0 0,-2 15-42 0 0,-13-21 32 0 0,-39 8 438 0 0,51 13-431 0 0,1 0-3 0 0,-25 22-16 0 0,40 18-3138 0 0,0-26-195 0 0,-11-10 2002 0 0</inkml:trace>
  <inkml:trace contextRef="#ctx0" brushRef="#br0" timeOffset="455.448">814 329 988 0 0,'27'-19'9998'0'0,"-24"-2"-8148"0"0,11 63-11124 0 0,-10-23 8092 0 0</inkml:trace>
  <inkml:trace contextRef="#ctx0" brushRef="#br0" timeOffset="816.461">858 562 1768 0 0,'8'-6'4111'0'0,"9"20"-2513"0"0,-6 49-615 0 0,-12-56-963 0 0,1-1 1 0 0,1 0 0 0 0,-1 0-1 0 0,1 0 1 0 0,0 0 0 0 0,0 0 0 0 0,1-1-1 0 0,0 1 1 0 0,0 0 0 0 0,0-1-1 0 0,0 1 1 0 0,1-1 0 0 0,0 1-1 0 0,0-1 1 0 0,1 0 0 0 0,-1 0-1 0 0,3 2-20 0 0,-3-6-216 0 0,-1-1-1 0 0,0 1 1 0 0,1 0 0 0 0,-1-1-1 0 0,0 0 1 0 0,1 1-1 0 0,-1-1 1 0 0,1 0-1 0 0,-1 0 1 0 0,1 0-1 0 0,-1-1 1 0 0,0 1-1 0 0,1-1 1 0 0,-1 1-1 0 0,0-1 1 0 0,1 0-1 0 0,-1 1 1 0 0,0-1-1 0 0,0-1 1 0 0,0 1-1 0 0,0 0 1 0 0,0 0-1 0 0,0-1 1 0 0,0 1-1 0 0,0-1 1 0 0,0 0-1 0 0,0 1 217 0 0,6-8-1266 0 0</inkml:trace>
  <inkml:trace contextRef="#ctx0" brushRef="#br0" timeOffset="1820.813">1105 782 1552 0 0,'0'0'738'0'0,"0"0"-53"0"0,0 0-107 0 0,0 0-27 0 0,0 0-42 0 0,5-16 292 0 0,84-141 948 0 0,-44 15-1041 0 0,-46 141-714 0 0,1 0 0 0 0,-1 0-1 0 0,0 0 1 0 0,0 0 0 0 0,1 0 0 0 0,-1 0-1 0 0,0 0 1 0 0,0 0 0 0 0,0 0-1 0 0,0 1 1 0 0,0-1 0 0 0,0 0-1 0 0,0 0 1 0 0,0 1 0 0 0,-1-1 0 0 0,1 1-1 0 0,0-1 1 0 0,0 1 0 0 0,0 0-1 0 0,-1-1 1 0 0,1 1 0 0 0,0 0-1 0 0,0 0 1 0 0,-1 0 0 0 0,1 0 0 0 0,0 0-1 0 0,0 0 1 0 0,-1 0 0 0 0,1 0-1 0 0,0 1 1 0 0,0-1 0 0 0,-1 0-1 0 0,1 1 1 0 0,0-1 0 0 0,0 1 0 0 0,0-1-1 0 0,0 1 1 0 0,0 0 0 0 0,0-1-1 0 0,0 1 1 0 0,0 0 0 0 0,0 0-1 0 0,0 0 1 0 0,0 0 0 0 0,0 0 0 0 0,0 0-1 0 0,0 0 1 0 0,1 0 0 0 0,-1 0-1 0 0,1 0 1 0 0,-1 0 0 0 0,1 0-1 0 0,-1 1 1 0 0,1-1 0 0 0,-1 0 0 0 0,1 0-1 0 0,0 0 1 0 0,0 1 0 0 0,0-1-1 0 0,0 0 1 0 0,0 1 0 0 0,0-1-1 0 0,0 0 1 0 0,0 0 0 0 0,0 1 0 0 0,0-1-1 0 0,1 0 1 0 0,-1 0 0 0 0,1 1 6 0 0,96 103-620 0 0,-86-98 638 0 0,-1 1 0 0 0,0 1 0 0 0,0-1 0 0 0,-1 1 0 0 0,0 1 0 0 0,-1 0 0 0 0,0 0 0 0 0,-1 1 0 0 0,0-1 0 0 0,0 2 0 0 0,-1-1 0 0 0,3 11-18 0 0,-9-17-24 0 0,0-1 1 0 0,0 1-1 0 0,-1 0 1 0 0,0-1 0 0 0,0 1-1 0 0,0-1 1 0 0,-1 1 0 0 0,1-1-1 0 0,-1 0 1 0 0,0 0-1 0 0,-1 0 1 0 0,1 0 0 0 0,0 0-1 0 0,-1 0 1 0 0,0 0-1 0 0,0-1 1 0 0,0 1 0 0 0,-1-1-1 0 0,1 0 1 0 0,-1 0-1 0 0,1 0 1 0 0,-1-1 0 0 0,0 1-1 0 0,0-1 1 0 0,-1 0-1 0 0,1 0 1 0 0,0 0 0 0 0,0-1-1 0 0,-1 1 1 0 0,1-1-1 0 0,-1 0 1 0 0,0-1 0 0 0,1 1-1 0 0,-1-1 1 0 0,-3 0 23 0 0,-24-29-3013 0 0,29 8 1868 0 0</inkml:trace>
  <inkml:trace contextRef="#ctx0" brushRef="#br0" timeOffset="2213.792">1527 317 1204 0 0,'12'17'3238'0'0,"-11"90"-1223"0"0,-41 214 1110 0 0,40-316-3128 0 0,0-1 1 0 0,1 0 0 0 0,-1 0-1 0 0,1 0 1 0 0,0 1 0 0 0,0-1-1 0 0,1 0 1 0 0,-1 0 0 0 0,1 0 0 0 0,0-1-1 0 0,0 1 1 0 0,0 0 0 0 0,1-1-1 0 0,-1 1 1 0 0,1-1 0 0 0,0 0-1 0 0,0 1 1 0 0,0-2 0 0 0,0 1 0 0 0,0 0-1 0 0,1 0 1 0 0,-1-1 0 0 0,1 0-1 0 0,0 0 1 0 0,0 0 0 0 0,-1 0-1 0 0,1-1 1 0 0,0 1 0 0 0,1-1-1 0 0,-1 0 1 0 0,0 0 0 0 0,0-1 0 0 0,0 1-1 0 0,1-1 1 0 0,-1 0 0 0 0,0 0-1 0 0,1 0 1 0 0,-1-1 0 0 0,0 1-1 0 0,0-1 1 0 0,0 0 0 0 0,2-1 2 0 0,0 1-288 0 0,-1-1 0 0 0,0 0 1 0 0,0 0-1 0 0,0 0 0 0 0,-1 0 0 0 0,1-1 0 0 0,0 0 1 0 0,-1 0-1 0 0,0 0 0 0 0,0-1 0 0 0,0 1 0 0 0,0-1 1 0 0,0 0-1 0 0,-1 0 0 0 0,1 0 0 0 0,-1 0 1 0 0,0-1-1 0 0,-1 0 0 0 0,1 1 0 0 0,-1-1 0 0 0,0 0 1 0 0,1-4 287 0 0,-2-4-1242 0 0</inkml:trace>
  <inkml:trace contextRef="#ctx0" brushRef="#br0" timeOffset="2480.77">1338 619 1416 0 0,'0'0'186'0'0,"1"0"-1"0"0,-1 1 0 0 0,0-1 1 0 0,0 1-1 0 0,0-1 1 0 0,0 1-1 0 0,1-1 0 0 0,-1 1 1 0 0,0-1-1 0 0,0 1 1 0 0,0-1-1 0 0,0 1 1 0 0,0-1-1 0 0,0 1 0 0 0,0-1 1 0 0,0 1-1 0 0,-1-1 1 0 0,1 1-1 0 0,0-1 0 0 0,0 1 1 0 0,0-1-1 0 0,0 0 1 0 0,-1 1-1 0 0,1-1 1 0 0,0 1-1 0 0,0-1 0 0 0,-1 1 1 0 0,1-1-1 0 0,0 0 1 0 0,-1 1-1 0 0,1-1 0 0 0,0 0 1 0 0,-1 1-1 0 0,1-1 1 0 0,-1 0-1 0 0,1 0 1 0 0,0 1-1 0 0,-1-1 0 0 0,1 0 1 0 0,-1 0-1 0 0,1 0-185 0 0,58 0 719 0 0,48-15-1137 0 0,57-11-6291 0 0,-150 22 5443 0 0</inkml:trace>
  <inkml:trace contextRef="#ctx0" brushRef="#br0" timeOffset="3014.497">1791 560 1312 0 0,'10'-2'200'0'0,"-1"1"-1"0"0,1 0 1 0 0,-1 0-1 0 0,1 1 1 0 0,-1 0-1 0 0,1 1 1 0 0,-1 0-1 0 0,1 0 1 0 0,-1 1 0 0 0,1 0-1 0 0,-1 1 1 0 0,0 0-1 0 0,0 0 1 0 0,0 1-1 0 0,-1 1 1 0 0,1-1-1 0 0,-1 1 1 0 0,0 0-1 0 0,-1 1 1 0 0,1 0 0 0 0,-1 0-1 0 0,0 1 1 0 0,0 0-1 0 0,-1 0 1 0 0,0 0-1 0 0,0 1 1 0 0,-1 0-1 0 0,0 0 1 0 0,0 1-1 0 0,-1-1 1 0 0,0 1 0 0 0,-1 0-1 0 0,0 0 1 0 0,0 0-1 0 0,-1 0 1 0 0,0 1-1 0 0,0-1 1 0 0,-1 7-200 0 0,-3-10 114 0 0,-1 0 1 0 0,0-1-1 0 0,0 1 1 0 0,-1-1 0 0 0,1 1-1 0 0,-1-1 1 0 0,0 0-1 0 0,-1-1 1 0 0,1 1-1 0 0,-1-1 1 0 0,0 0 0 0 0,0 0-1 0 0,0 0 1 0 0,-1-1-1 0 0,1 0 1 0 0,-1 0-1 0 0,0 0 1 0 0,0 0-1 0 0,0-1 1 0 0,0 0 0 0 0,0-1-1 0 0,-1 1 1 0 0,-5 0-115 0 0,10-2 178 0 0,-11-15-11 0 0,12 4-217 0 0,1 1-1 0 0,0-1 0 0 0,0 1 1 0 0,1-1-1 0 0,1 1 1 0 0,0-1-1 0 0,0 1 1 0 0,1 0-1 0 0,0 0 1 0 0,1 0-1 0 0,0 0 0 0 0,1 1 1 0 0,-1-1-1 0 0,2 1 1 0 0,0 0-1 0 0,0 1 1 0 0,0-1-1 0 0,1 1 1 0 0,0 1-1 0 0,1-1 0 0 0,-1 1 1 0 0,2 0-1 0 0,3-1 51 0 0,-7 2-38 0 0,7-8-80 0 0,1 1 0 0 0,-1 1 0 0 0,2 0 0 0 0,0 0-1 0 0,0 2 1 0 0,1-1 0 0 0,0 2 0 0 0,1 0-1 0 0,0 1 1 0 0,6-1 118 0 0,-7 78 432 0 0,-16-58-401 0 0,0-3-26 0 0,0 0-1 0 0,0 0 1 0 0,0 0 0 0 0,1 0-1 0 0,1 0 1 0 0,-1 0 0 0 0,1 0-1 0 0,0 0 1 0 0,1-1 0 0 0,0 1-1 0 0,0 0 1 0 0,1 0 0 0 0,0-1-1 0 0,0 0 1 0 0,1 0 0 0 0,0 1-1 0 0,0-2 1 0 0,0 1 0 0 0,1-1-1 0 0,0 1 1 0 0,0-1 0 0 0,1-1-1 0 0,0 1 1 0 0,0-1 0 0 0,0 0-1 0 0,1 0 1 0 0,3 2-5 0 0,-5-7-249 0 0,0 0 0 0 0,0 0 0 0 0,0 0 0 0 0,0-1 0 0 0,-1 0 0 0 0,1 0 0 0 0,0 0 0 0 0,-1 0 0 0 0,1-1-1 0 0,-1 0 1 0 0,1 0 0 0 0,-1 0 0 0 0,0 0 0 0 0,0-1 0 0 0,0 0 0 0 0,0 1 0 0 0,0-2 0 0 0,0 1 0 0 0,-1 0 0 0 0,0-1 0 0 0,0 1 0 0 0,0-1 0 0 0,0 0 0 0 0,0 0 0 0 0,-1 0 0 0 0,1-1 0 0 0,-1 1 0 0 0,0 0 0 0 0,-1-1 0 0 0,2-3 249 0 0,-2-4-1298 0 0</inkml:trace>
  <inkml:trace contextRef="#ctx0" brushRef="#br0" timeOffset="3391.81">2140 212 888 0 0,'-1'-12'6038'0'0,"0"-4"-3459"0"0,-2-21 800 0 0,3 37-3142 0 0,0 0-64 0 0,0 0-17 0 0,0 0-79 0 0,0 0-128 0 0,0 0-144 0 0,0 0-132 0 0,-8-2-2701 0 0,3 12-4064 0 0,5-6 5802 0 0</inkml:trace>
  <inkml:trace contextRef="#ctx0" brushRef="#br0" timeOffset="4082.922">2542 207 1336 0 0,'-8'110'5358'0'0,"-4"58"-4608"0"0,12 53 309 0 0,-21-148-525 0 0,21-72-403 0 0,0-1 22 0 0,0 0 48 0 0,0 0-11 0 0,0 9 111 0 0,8-17-132 0 0,4-6-202 0 0,1 1 0 0 0,0 1 0 0 0,1 1-1 0 0,0-1 1 0 0,1 2 0 0 0,0 0 0 0 0,0 1 0 0 0,1 1-1 0 0,0 0 1 0 0,1 1 0 0 0,0 1 0 0 0,0 0-1 0 0,0 1 1 0 0,1 1 0 0 0,-1 1 0 0 0,1 1 0 0 0,6 0 33 0 0,-23 2 6 0 0,1 1 0 0 0,0 0 1 0 0,-1 0-1 0 0,1 0 1 0 0,-1 0-1 0 0,1 0 0 0 0,-1 0 1 0 0,0 0-1 0 0,1 0 1 0 0,-1 0-1 0 0,0 1 1 0 0,0-1-1 0 0,0 1 0 0 0,0-1 1 0 0,0 1-1 0 0,0-1 1 0 0,0 1-1 0 0,0-1 0 0 0,-1 1 1 0 0,1 0-1 0 0,0 0 1 0 0,-1-1-1 0 0,0 1 1 0 0,1 0-1 0 0,-1 0 0 0 0,0-1 1 0 0,0 1-1 0 0,0 0 1 0 0,0 0-1 0 0,0 0 0 0 0,0-1 1 0 0,-1 1-1 0 0,1 0 1 0 0,-1 0-1 0 0,1-1 1 0 0,-1 1-1 0 0,0 0 0 0 0,1-1 1 0 0,-1 1-1 0 0,0 0 1 0 0,0-1-1 0 0,0 1 0 0 0,0-1 1 0 0,-1 0-1 0 0,1 1 1 0 0,0-1-1 0 0,0 0 1 0 0,-1 0-1 0 0,1 0 0 0 0,-1 0 1 0 0,1 0-1 0 0,-1 0 1 0 0,0 0-7 0 0,-11 11-50 0 0,-1-2 0 0 0,0 0 0 0 0,0 0 1 0 0,-1-1-1 0 0,0-1 0 0 0,-1-1 0 0 0,1 0 1 0 0,-1-1-1 0 0,-1 0 0 0 0,1-2 0 0 0,-1 0 1 0 0,0 0-1 0 0,0-2 0 0 0,0 0 1 0 0,-8-1 49 0 0,24-1-108 0 0,-1 0 0 0 0,1-1 0 0 0,-1 1 0 0 0,1-1 0 0 0,-1 1 0 0 0,1-1 0 0 0,0 1 1 0 0,-1-1-1 0 0,1 0 0 0 0,-1 1 0 0 0,1-1 0 0 0,0 0 0 0 0,0 0 0 0 0,0 0 0 0 0,-1 0 1 0 0,1 0-1 0 0,0 0 0 0 0,0-1 0 0 0,1 1 0 0 0,-1 0 0 0 0,0 0 0 0 0,0-1 0 0 0,0 1 1 0 0,1-1-1 0 0,-1 1 0 0 0,1 0 0 0 0,-1-1 0 0 0,1 1 0 0 0,0-1 0 0 0,-1 1 0 0 0,1-1 1 0 0,0 0-1 0 0,0 1 0 0 0,0-1 0 0 0,0 1 0 0 0,0-1 0 0 0,1 1 0 0 0,-1-1 0 0 0,0 1 1 0 0,1-1-1 0 0,-1 1 0 0 0,1-1 0 0 0,-1 1 0 0 0,1 0 0 0 0,0-1 0 0 0,0 1 0 0 0,0 0 1 0 0,-1 0-1 0 0,1-1 0 0 0,0 1 0 0 0,0 0 0 0 0,1 0 0 0 0,-1 0 0 0 0,1-1 108 0 0,9-19-1266 0 0</inkml:trace>
  <inkml:trace contextRef="#ctx0" brushRef="#br0" timeOffset="4900.279">2933 519 1336 0 0,'37'-23'7103'0'0,"-37"22"-6881"0"0,-3 59 1019 0 0,1-18-1169 0 0,11 107 337 0 0,-7-143-419 0 0,-1 0-1 0 0,1-1 0 0 0,-1 0 1 0 0,1 1-1 0 0,0-1 1 0 0,0 0-1 0 0,0 0 0 0 0,1 0 1 0 0,-1 0-1 0 0,1 0 1 0 0,0 0-1 0 0,0-1 0 0 0,0 1 1 0 0,0-1-1 0 0,0 0 1 0 0,0 0-1 0 0,0 0 0 0 0,1 0 1 0 0,-1-1-1 0 0,1 1 1 0 0,0-1-1 0 0,-1 0 0 0 0,1 0 1 0 0,0 0-1 0 0,0-1 1 0 0,-1 1-1 0 0,1-1 0 0 0,0 0 1 0 0,0 0-1 0 0,0 0 1 0 0,-1-1-1 0 0,1 1 0 0 0,0-1 1 0 0,0 0-1 0 0,-1 0 1 0 0,1 0-1 0 0,2-2 11 0 0,6 1-101 0 0,0-2-1 0 0,1 0 1 0 0,-1 0 0 0 0,-1-1 0 0 0,1-1-1 0 0,-1 0 1 0 0,0 0 0 0 0,0-1-1 0 0,-1-1 1 0 0,0 0 0 0 0,0 0 0 0 0,-1-1-1 0 0,0 0 1 0 0,-1 0 0 0 0,1-1 0 0 0,-2 0-1 0 0,0-1 1 0 0,6-10 101 0 0,16-40 421 0 0,-45 92-293 0 0,4 75-91 0 0,13-102-33 0 0,1-1 0 0 0,-1 0 0 0 0,1 1-1 0 0,0-1 1 0 0,0 0 0 0 0,0 0 0 0 0,1 0 0 0 0,-1 0 0 0 0,1 0 0 0 0,-1 0-1 0 0,1-1 1 0 0,0 1 0 0 0,0-1 0 0 0,0 0 0 0 0,0 0 0 0 0,1 0-1 0 0,-1 0 1 0 0,0-1 0 0 0,1 1 0 0 0,-1-1 0 0 0,1 0 0 0 0,0 0-1 0 0,-1 0 1 0 0,1-1 0 0 0,0 1 0 0 0,0-1 0 0 0,-1 0 0 0 0,1 0-1 0 0,0 0 1 0 0,0 0 0 0 0,-1-1 0 0 0,1 0 0 0 0,0 1 0 0 0,0-1-1 0 0,-1-1 1 0 0,1 1 0 0 0,-1 0 0 0 0,1-1 0 0 0,-1 0 0 0 0,0 0-1 0 0,1 0-3 0 0,14-8-38 0 0,0 0-1 0 0,-1 0 1 0 0,-1-2-1 0 0,0 0 0 0 0,0-1 1 0 0,-1-1-1 0 0,-1 0 1 0 0,0 0-1 0 0,-1-2 0 0 0,-1 0 1 0 0,0 0-1 0 0,-1-1 1 0 0,-1-1-1 0 0,-1 1 0 0 0,0-2 1 0 0,-2 1-1 0 0,1-1 39 0 0,14-49 167 0 0,-3-1 0 0 0,-2-1 0 0 0,-4 0 0 0 0,-2-7-167 0 0,-10 71 54 0 0,3-110 1597 0 0,-4 115-1634 0 0,0 0 0 0 0,0 0 0 0 0,-1 0 0 0 0,1-1 0 0 0,-1 1 0 0 0,1 0 0 0 0,-1 0 0 0 0,1 0 0 0 0,-1 0 0 0 0,1 0 0 0 0,-1 0 0 0 0,0 0 0 0 0,0 0-1 0 0,0 0 1 0 0,0 0 0 0 0,1 0 0 0 0,-1 1 0 0 0,0-1 0 0 0,0 0 0 0 0,-1 0 0 0 0,1 1 0 0 0,0-1 0 0 0,0 1 0 0 0,0-1 0 0 0,0 1 0 0 0,0 0 0 0 0,-1-1 0 0 0,1 1 0 0 0,0 0 0 0 0,0 0 0 0 0,-1 0 0 0 0,1-1 0 0 0,0 2 0 0 0,0-1 0 0 0,0 0 0 0 0,-1 0 0 0 0,1 0 0 0 0,0 0 0 0 0,0 1 0 0 0,-1-1 0 0 0,1 1 0 0 0,0-1 0 0 0,0 1 0 0 0,0-1 0 0 0,0 1 0 0 0,0 0 0 0 0,0-1 0 0 0,0 1 0 0 0,0 0 0 0 0,0 0 0 0 0,0 0 0 0 0,0 0 0 0 0,1 0 0 0 0,-1 0 0 0 0,0 0 0 0 0,0 0 0 0 0,1 0 0 0 0,-1 0-17 0 0,-10 18 39 0 0,1-1 1 0 0,1 2-1 0 0,0-1 1 0 0,2 1-1 0 0,0 0 0 0 0,1 1 1 0 0,1 0-1 0 0,1 0 1 0 0,1 0-1 0 0,1 0 0 0 0,1 1 1 0 0,1-1-1 0 0,1 4-39 0 0,-2 13-294 0 0,2-1 0 0 0,2 0 0 0 0,2 0 0 0 0,1 0 0 0 0,1-1 0 0 0,2 0 0 0 0,7 16 294 0 0,6 27-5018 0 0,-21-77 3757 0 0,-4 1 63 0 0,-9 11 76 0 0</inkml:trace>
  <inkml:trace contextRef="#ctx0" brushRef="#br0" timeOffset="5324.262">3390 444 1148 0 0,'20'-1'2708'0'0,"388"-91"155"0"0,-377 87-2781 0 0,-25 3-37 0 0,1 0 0 0 0,0 0 1 0 0,-1 0-1 0 0,1 1 0 0 0,0 0 0 0 0,0 0 1 0 0,0 1-1 0 0,0 0 0 0 0,0 0 0 0 0,0 0 1 0 0,0 1-1 0 0,0 0 0 0 0,-1 1 0 0 0,1-1 1 0 0,0 1-1 0 0,-1 1 0 0 0,1-1 0 0 0,-1 1 1 0 0,0 0-1 0 0,0 1 0 0 0,0-1 0 0 0,0 1 1 0 0,0 0-1 0 0,-1 1 0 0 0,1 1-45 0 0,1 114 1530 0 0,-7-2-2049 0 0,0-116-81 0 0,-19 20-4451 0 0,11-21 3811 0 0</inkml:trace>
  <inkml:trace contextRef="#ctx0" brushRef="#br0" timeOffset="5637.938">3943 200 1816 0 0,'10'-20'7587'0'0,"-19"-14"-4608"0"0,1 63-9591 0 0,19 0 3987 0 0,-1-11 1372 0 0</inkml:trace>
  <inkml:trace contextRef="#ctx0" brushRef="#br0" timeOffset="6329.81">4451 440 1016 0 0,'19'-42'6395'0'0,"-53"34"-5148"0"0,18 12-1173 0 0,0 2 0 0 0,1 0 0 0 0,0 0 0 0 0,0 1 0 0 0,1 1 0 0 0,0 1 0 0 0,0 0 0 0 0,1 1 0 0 0,0 0-1 0 0,1 1 1 0 0,0 0 0 0 0,0 1 0 0 0,2 0 0 0 0,-1 1 0 0 0,2 0 0 0 0,0 1 0 0 0,0 0 0 0 0,1 1 0 0 0,-4 11-74 0 0,6 7 77 0 0,6-32-72 0 0,0 1-31 0 0,1 0 21 0 0,0 0 0 0 0,1-1 0 0 0,-1 1-1 0 0,1 0 1 0 0,-1-1 0 0 0,1 1 0 0 0,-1-1 0 0 0,1 0 0 0 0,0 1 0 0 0,0-1 0 0 0,0 0 0 0 0,0 0-1 0 0,0 0 1 0 0,0 0 0 0 0,0-1 0 0 0,0 1 0 0 0,0 0 0 0 0,0-1 0 0 0,0 1 0 0 0,0-1 0 0 0,1 0-1 0 0,-1 0 1 0 0,0 0 0 0 0,0 0 0 0 0,0 0 0 0 0,1 0 0 0 0,-1-1 0 0 0,0 1 0 0 0,0-1 0 0 0,0 0-1 0 0,0 1 1 0 0,0-1 0 0 0,0 0 0 0 0,0 0 0 0 0,0 0 0 0 0,0 0 0 0 0,0-1 0 0 0,-1 1 0 0 0,1-1 5 0 0,19-9-99 0 0,-1-1 0 0 0,0-1 0 0 0,-1 0 0 0 0,-1-2 0 0 0,0 0 1 0 0,-1-1-1 0 0,-1-1 0 0 0,0 0 0 0 0,-1-2 0 0 0,-1 1 0 0 0,-1-2 0 0 0,8-15 99 0 0,-21 35-2 0 0,1-1 0 0 0,-1 0-1 0 0,1 1 1 0 0,-1-1-1 0 0,1 1 1 0 0,0 0-1 0 0,-1-1 1 0 0,1 1-1 0 0,0-1 1 0 0,-1 1-1 0 0,1 0 1 0 0,0 0-1 0 0,0-1 1 0 0,-1 1-1 0 0,1 0 1 0 0,0 0-1 0 0,0 0 1 0 0,-1 0-1 0 0,1 0 1 0 0,0 0-1 0 0,0 0 1 0 0,0 0-1 0 0,-1 0 1 0 0,1 0-1 0 0,0 0 1 0 0,0 0-1 0 0,-1 1 1 0 0,1-1 0 0 0,0 0-1 0 0,0 1 1 0 0,-1-1-1 0 0,1 0 1 0 0,0 1-1 0 0,-1-1 1 0 0,1 1-1 0 0,-1-1 1 0 0,1 1-1 0 0,-1-1 1 0 0,1 1-1 0 0,0-1 1 0 0,-1 1-1 0 0,0 0 1 0 0,1-1-1 0 0,-1 1 1 0 0,1 0-1 0 0,-1-1 1 0 0,0 1-1 0 0,0 0 1 0 0,1 0-1 0 0,-1-1 1 0 0,0 1-1 0 0,0 0 1 0 0,0 0 0 0 0,0-1-1 0 0,0 1 1 0 0,0 0-1 0 0,0 0 1 0 0,0 0-1 0 0,0-1 1 0 0,0 1-1 0 0,0 0 1 0 0,0 0 2 0 0,19 67-79 0 0,-16-57 94 0 0,4 108 230 0 0,44-161-223 0 0,-19 8-108 0 0,-24 23 49 0 0,0 0-1 0 0,1 1 0 0 0,0 0 0 0 0,1 0 0 0 0,0 1 0 0 0,1 0 0 0 0,0 1 1 0 0,0 0-1 0 0,1 0 0 0 0,0 2 0 0 0,0-1 0 0 0,1 2 0 0 0,-1-1 0 0 0,1 2 1 0 0,1 0-1 0 0,-1 0 0 0 0,0 1 0 0 0,7 0 38 0 0,-11 6-4 0 0,-1 0-1 0 0,0 1 1 0 0,0 0 0 0 0,0 0 0 0 0,0 0-1 0 0,-1 1 1 0 0,0 0 0 0 0,0 1-1 0 0,0 0 1 0 0,-1 0 0 0 0,0 0 0 0 0,0 1-1 0 0,0-1 1 0 0,-1 2 0 0 0,0-1-1 0 0,0 0 1 0 0,-1 1 0 0 0,0 0 0 0 0,-1 0-1 0 0,1 0 1 0 0,-1 1 0 0 0,-1-1-1 0 0,2 9 5 0 0,6 63-616 0 0,-8-27-3361 0 0,-2-44 2797 0 0</inkml:trace>
  <inkml:trace contextRef="#ctx0" brushRef="#br0" timeOffset="7083.297">5253 510 2660 0 0,'1'4'6593'0'0,"1"0"-3513"0"0,20 10-1388 0 0,-26-17 914 0 0,-9-10-7416 0 0,-8-6-4145 0 0,14 16 7885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0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0 291 2876 0 0,'6'-1'3934'0'0,"25"-5"-2530"0"0,146-7-309 0 0,-57 10-5824 0 0,-115 2 3529 0 0,-1 0 8 0 0</inkml:trace>
  <inkml:trace contextRef="#ctx0" brushRef="#br0" timeOffset="201.157">5 464 2580 0 0,'84'12'4465'0'0,"-79"-12"-4354"0"0,198-8 2257 0 0,-73-21-4529 0 0,-76-4-1702 0 0,-41 20 2771 0 0</inkml:trace>
  <inkml:trace contextRef="#ctx0" brushRef="#br0" timeOffset="744.367">635 122 1568 0 0,'-27'-28'7962'0'0,"30"24"-7944"0"0,1 1 0 0 0,-1-1 1 0 0,1 1-1 0 0,-1 0 1 0 0,1 0-1 0 0,0 1 0 0 0,0-1 1 0 0,1 1-1 0 0,-1 0 0 0 0,0 0 1 0 0,1 0-1 0 0,-1 1 1 0 0,1-1-1 0 0,0 1 0 0 0,-1 0 1 0 0,1 1-1 0 0,0-1 1 0 0,-1 1-1 0 0,1 0 0 0 0,0 0 1 0 0,0 0-1 0 0,0 1 1 0 0,-1-1-1 0 0,1 1 0 0 0,0 0 1 0 0,-1 1-1 0 0,1-1 1 0 0,-1 1-1 0 0,1 0 0 0 0,-1 0 1 0 0,0 0-1 0 0,0 1 0 0 0,0 0 1 0 0,0-1-1 0 0,0 1 1 0 0,-1 1-1 0 0,1-1 0 0 0,-1 0 1 0 0,0 1-1 0 0,0 0 1 0 0,0 0-1 0 0,0 0 0 0 0,-1 0 1 0 0,0 0-1 0 0,1 0 1 0 0,-2 1-1 0 0,1-1 0 0 0,0 1 1 0 0,-1-1-1 0 0,0 1 1 0 0,0 0-1 0 0,0-1 0 0 0,0 5-18 0 0,-3 8 71 0 0,0 0-1 0 0,-2 0 0 0 0,1 0 0 0 0,-2-1 0 0 0,0 1 1 0 0,-1-1-1 0 0,-1 0 0 0 0,0-1 0 0 0,-2 1 1 0 0,1-1-1 0 0,-2-1 0 0 0,0 0 0 0 0,-6 6-70 0 0,-19 35 395 0 0,84-44-1329 0 0,-28-16 87 0 0,0 0 1 0 0,-1-2 0 0 0,0 0-1 0 0,0-2 1 0 0,-1 0 0 0 0,0-1 0 0 0,-1 0-1 0 0,0-2 1 0 0,6-5 846 0 0,5-6-1205 0 0</inkml:trace>
  <inkml:trace contextRef="#ctx0" brushRef="#br0" timeOffset="1009.281">1179 2 2156 0 0,'7'-1'159'0'0,"0"1"1"0"0,1-1-1 0 0,-1 1 0 0 0,1 0 1 0 0,-1 1-1 0 0,0 0 0 0 0,1 0 1 0 0,-1 0-1 0 0,0 1 0 0 0,0 0 1 0 0,0 1-1 0 0,0 0 0 0 0,0 0 0 0 0,-1 0 1 0 0,1 1-1 0 0,-1-1 0 0 0,0 2 1 0 0,0-1-1 0 0,0 1 0 0 0,0 0 1 0 0,-1 0-1 0 0,0 0 0 0 0,0 1 0 0 0,-1 0 1 0 0,1 0-1 0 0,-1 0 0 0 0,-1 0 1 0 0,1 1-1 0 0,1 4-159 0 0,4 2 115 0 0,-1 0 0 0 0,-1 0 0 0 0,0 0 0 0 0,-1 1 0 0 0,-1 0 1 0 0,0 0-1 0 0,-1 0 0 0 0,0 1 0 0 0,-1 0 0 0 0,-1-1 0 0 0,0 1 0 0 0,-1 0 0 0 0,-1 0 0 0 0,0 0 0 0 0,-1 0 0 0 0,-3 13-115 0 0,-1-9 73 0 0,-1-1 0 0 0,-1 0 0 0 0,-1 0 0 0 0,0-1 0 0 0,-1 0 0 0 0,-1 0 0 0 0,-1-1 0 0 0,0 0 0 0 0,-1-1 0 0 0,-1 0 0 0 0,0-1 0 0 0,-5 2-73 0 0,-158 117-345 0 0,176-132 207 0 0,-1-1 1 0 0,0 1 0 0 0,0 0 0 0 0,0 0 0 0 0,0 0 0 0 0,0-1 0 0 0,0 1 0 0 0,-1 0 0 0 0,1-1 0 0 0,0 1 0 0 0,0-1 0 0 0,0 1 0 0 0,-1-1 0 0 0,1 0 0 0 0,0 0 0 0 0,0 1 0 0 0,-1-1 0 0 0,1 0 0 0 0,0 0 0 0 0,0 0 0 0 0,-1 0 0 0 0,1 0 0 0 0,0-1 0 0 0,-1 1 0 0 0,1 0 0 0 0,0-1 0 0 0,0 1-1 0 0,0-1 1 0 0,-1 1 0 0 0,1-1 0 0 0,0 1 0 0 0,0-1 0 0 0,0 0 0 0 0,0 1 0 0 0,0-1 0 0 0,0 0 0 0 0,0 0 0 0 0,0 0 0 0 0,0 0 0 0 0,1 0 0 0 0,-1 0 0 0 0,0 0 0 0 0,0-1 137 0 0,-2-11-1279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0:4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59 120 1856 0 0,'-21'49'7776'0'0,"3"131"-6398"0"0,109 151-404 0 0,-91-330-1069 0 0,1 0 0 0 0,-1 0 0 0 0,0 0 0 0 0,0 0 1 0 0,0 0-1 0 0,0 0 0 0 0,0 0 0 0 0,0 0 0 0 0,0 1 0 0 0,0-1 1 0 0,0 0-1 0 0,-1 0 0 0 0,1 0 0 0 0,0 0 0 0 0,-1 0 0 0 0,1 0 1 0 0,-1 0-1 0 0,1 0 0 0 0,-1 0 0 0 0,1 0 0 0 0,-1 0 0 0 0,0-1 1 0 0,0 1-1 0 0,1 0 0 0 0,-1 0 0 0 0,0-1 0 0 0,0 1 0 0 0,0 0 1 0 0,0-1-1 0 0,0 1 0 0 0,0 0 0 0 0,1-1 0 0 0,-1 0 0 0 0,-1 1 1 0 0,1-1-1 0 0,0 0 0 0 0,0 1 0 0 0,0-1 0 0 0,0 0 0 0 0,0 0 1 0 0,0 0-1 0 0,0 0 0 0 0,0 0 0 0 0,0 0 0 0 0,0 0 0 0 0,-1 0 1 0 0,1 0-1 0 0,0-1 0 0 0,0 1 0 0 0,0 0 0 0 0,0-1 0 0 0,0 1 1 0 0,0-1-1 0 0,0 1 0 0 0,0-1 95 0 0,-56-34-4142 0 0,42 17 3008 0 0</inkml:trace>
  <inkml:trace contextRef="#ctx0" brushRef="#br0" timeOffset="281.459">77 38 888 0 0,'7'-3'312'0'0,"2"-2"-59"0"0,-1 0 0 0 0,1 1 0 0 0,0 0 0 0 0,0 1 0 0 0,0 0 0 0 0,1 0 0 0 0,-1 1 0 0 0,1 0 1 0 0,-1 0-1 0 0,1 1 0 0 0,0 1 0 0 0,0 0 0 0 0,-1 0 0 0 0,1 1 0 0 0,0 0 0 0 0,5 1-253 0 0,-7 0 86 0 0,0 0 0 0 0,0 1-1 0 0,0-1 1 0 0,-1 2 0 0 0,1-1 0 0 0,-1 1-1 0 0,0 0 1 0 0,0 0 0 0 0,0 1-1 0 0,-1 0 1 0 0,1 0 0 0 0,-1 1 0 0 0,0-1-1 0 0,-1 1 1 0 0,1 1 0 0 0,-1-1 0 0 0,-1 1-1 0 0,1 0 1 0 0,-1 0 0 0 0,0 0 0 0 0,-1 1-1 0 0,1-1 1 0 0,-1 1 0 0 0,-1 0-1 0 0,0 0 1 0 0,0 0 0 0 0,0 0 0 0 0,-1 0-1 0 0,-1 0 1 0 0,1 0 0 0 0,-1 1 0 0 0,0-1-1 0 0,-1 0 1 0 0,-1 5-86 0 0,-9 4 49 0 0,-1-1 0 0 0,0 0 0 0 0,-1-1 0 0 0,-1-1 0 0 0,0 0 0 0 0,-1-1 0 0 0,-1 0 0 0 0,0-1 0 0 0,-1-1 0 0 0,0-1 0 0 0,0 0 0 0 0,-1-1 0 0 0,0-1 0 0 0,-1-1 0 0 0,0 0-1 0 0,-10 1-48 0 0,27-7-705 0 0,2-1-546 0 0,-8-24-2558 0 0,19 9 2715 0 0</inkml:trace>
  <inkml:trace contextRef="#ctx0" brushRef="#br0" timeOffset="621.085">756 37 976 0 0,'-77'113'4307'0'0,"43"-68"-3522"0"0,1 2 0 0 0,2 1-1 0 0,2 1 1 0 0,3 2 0 0 0,2 0 0 0 0,-2 11-785 0 0,22-53 1 0 0,1-1 0 0 0,0 1 0 0 0,1 0 0 0 0,0 0 1 0 0,0 0-1 0 0,1 0 0 0 0,0 0 0 0 0,1 0 0 0 0,0 0 1 0 0,0 0-1 0 0,1 0 0 0 0,0 0 0 0 0,1 0 0 0 0,0 0 0 0 0,0 0 1 0 0,1 0-1 0 0,0 0 0 0 0,0-1 0 0 0,1 0 0 0 0,0 0 1 0 0,1 0-1 0 0,0 0 0 0 0,0 0 0 0 0,0-1 0 0 0,1 0 1 0 0,0 0-1 0 0,1-1 0 0 0,-1 0 0 0 0,1 0 0 0 0,1 0 1 0 0,-1-1-1 0 0,1 0 0 0 0,8 4-1 0 0,-1-5-504 0 0,0 0 0 0 0,1-1 0 0 0,0-1 0 0 0,-1 0 0 0 0,1-1 0 0 0,0-1 0 0 0,0 0 0 0 0,0-1 0 0 0,0-1-1 0 0,-1 0 1 0 0,1-2 0 0 0,-1 1 0 0 0,1-2 0 0 0,-1 0 0 0 0,6-4 504 0 0,25-8-1190 0 0</inkml:trace>
  <inkml:trace contextRef="#ctx0" brushRef="#br0" timeOffset="1299.786">1403 192 1080 0 0,'-14'-3'4644'0'0,"-25"29"-4127"0"0,37-24-254 0 0,-26 22 169 0 0,2 2 0 0 0,1 0 1 0 0,2 1-1 0 0,0 2 0 0 0,2 0 1 0 0,-11 20-433 0 0,-35 46-634 0 0,66-93 425 0 0,-1 0 1 0 0,0-1-1 0 0,0 1 0 0 0,0 0 1 0 0,0-1-1 0 0,-1 0 0 0 0,1 1 1 0 0,0-1-1 0 0,-1 0 1 0 0,1 0-1 0 0,0 0 0 0 0,-1-1 1 0 0,1 1-1 0 0,-1 0 0 0 0,0-1 1 0 0,1 0-1 0 0,-1 0 0 0 0,1 1 1 0 0,-1-2-1 0 0,0 1 0 0 0,1 0 1 0 0,-1 0-1 0 0,1-1 0 0 0,-1 1 1 0 0,1-1-1 0 0,-2 0 209 0 0,-36-12-1091 0 0</inkml:trace>
  <inkml:trace contextRef="#ctx0" brushRef="#br0" timeOffset="1533.483">938 212 1856 0 0,'15'-7'4347'0'0,"18"18"-2889"0"0,217 114 1102 0 0,-88-36-4207 0 0,-102-51-3418 0 0,-56-37 3880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0:4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52 1088 0 0,'-13'-1'1468'0'0,"13"-1"3311"0"0,139-1-3652 0 0,126-22-1209 0 0,-83 10-4201 0 0,-165 13 3122 0 0,-11-1 17 0 0</inkml:trace>
  <inkml:trace contextRef="#ctx0" brushRef="#br0" timeOffset="187.585">118 169 1248 0 0,'7'3'652'0'0,"1"-1"-52"0"0,0 0-16 0 0,17 3 48 0 0,6-2-124 0 0,1-3-68 0 0,-16 0-64 0 0,12 0-140 0 0,8 0-43 0 0,1 0 95 0 0,4 0-84 0 0,0 0-152 0 0,42-15-12 0 0,-40 10-424 0 0,-2-3-381 0 0,3-1-303 0 0,1-1-76 0 0,-3-3 28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0:47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35 1292 0 0,'10'-14'4556'0'0,"-15"29"-2463"0"0,-13 231 223 0 0,18-185-1865 0 0,26 75 190 0 0,-28-112-1121 0 0,2-23 352 0 0,-1 0 1 0 0,1 0 0 0 0,-1-1-1 0 0,1 1 1 0 0,-1 0 0 0 0,0-1 0 0 0,1 1-1 0 0,-1-1 1 0 0,0 1 0 0 0,0-1 0 0 0,1 1-1 0 0,-1-1 1 0 0,0 0 0 0 0,0 1 0 0 0,0-1-1 0 0,1 0 1 0 0,-1 0 0 0 0,0 1 0 0 0,0-1-1 0 0,0 0 1 0 0,0 0 0 0 0,0 0-1 0 0,1 0 1 0 0,-1 0 0 0 0,0 0 0 0 0,0 0-1 0 0,0-1 1 0 0,0 1 0 0 0,0 0 0 0 0,1 0-1 0 0,-1-1 1 0 0,0 1 0 0 0,0 0 0 0 0,0-1-1 0 0,1 1 1 0 0,-1-1 0 0 0,0 1 0 0 0,1-1-1 0 0,-1 1 1 0 0,0-1 0 0 0,1 0 0 0 0,-1 1-1 0 0,1-1 1 0 0,-1 0 0 0 0,0 1-1 0 0,1-1 1 0 0,0 0 0 0 0,-1 0 0 0 0,1 1-1 0 0,0-1 1 0 0,-1 0 0 0 0,1 0 0 0 0,0 0-1 0 0,0 0 128 0 0,-12-15-1306 0 0,1 0 16 0 0</inkml:trace>
  <inkml:trace contextRef="#ctx0" brushRef="#br0" timeOffset="294.709">246 0 1004 0 0,'-177'210'6276'0'0,"170"-202"-6009"0"0,0 0 1 0 0,0 0-1 0 0,1 1 0 0 0,0-1 1 0 0,0 1-1 0 0,1 1 0 0 0,1-1 0 0 0,-1 1 1 0 0,2 0-1 0 0,-1 0 0 0 0,1 0 1 0 0,1 0-1 0 0,-1 5-267 0 0,46 7 606 0 0,-13-21-764 0 0,0-1 0 0 0,0-2 0 0 0,0 0 1 0 0,0-2-1 0 0,0-2 0 0 0,-1-1 0 0 0,0-1 0 0 0,0-1 0 0 0,-1-1 0 0 0,1-3 158 0 0,112-56-6156 0 0,-123 54 4970 0 0</inkml:trace>
  <inkml:trace contextRef="#ctx0" brushRef="#br0" timeOffset="543.033">666 2 2160 0 0,'12'8'290'0'0,"-1"1"-1"0"0,0 1 0 0 0,-1 0 1 0 0,1 0-1 0 0,-2 1 1 0 0,0 0-1 0 0,0 1 0 0 0,-1 0 1 0 0,0 0-1 0 0,-1 1 1 0 0,0 0-1 0 0,-2 0 0 0 0,1 0 1 0 0,-1 1-1 0 0,-1 0 1 0 0,-1 0-1 0 0,0 0 0 0 0,0 3-289 0 0,12 174 1671 0 0,-17-171-1722 0 0,-2-1 0 0 0,0 0-1 0 0,-2 0 1 0 0,0 0 0 0 0,0 0 0 0 0,-2-1-1 0 0,0 0 1 0 0,-2-1 0 0 0,1 0 0 0 0,-2 0-1 0 0,0-1 1 0 0,-2-1 0 0 0,1 0 0 0 0,-2 0-1 0 0,0-1 1 0 0,-10 7 51 0 0,22-19-246 0 0,-1 1-1 0 0,0-1 0 0 0,0 0 1 0 0,0 0-1 0 0,0 0 1 0 0,-1 0-1 0 0,1 0 1 0 0,0-1-1 0 0,-1 0 1 0 0,1 0-1 0 0,-1 0 1 0 0,0 0-1 0 0,1 0 1 0 0,-1 0-1 0 0,0-1 1 0 0,1 0-1 0 0,-1 0 1 0 0,0 0-1 0 0,1 0 0 0 0,-1-1 1 0 0,-3 0 246 0 0,-27-10-1235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0:45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428 358 888 0 0,'31'-19'4284'0'0,"-53"33"-1892"0"0,-32 23-1798 0 0,2 3-1 0 0,1 2 1 0 0,3 3 0 0 0,1 1-1 0 0,-4 9-593 0 0,-43 59-1441 0 0,78-110-5033 0 0,9-4 5341 0 0</inkml:trace>
  <inkml:trace contextRef="#ctx0" brushRef="#br0" timeOffset="310.084">1 376 888 0 0,'21'-89'8448'0'0,"20"148"-6862"0"0,150 110-670 0 0,-101-99-702 0 0,25 22-2174 0 0,-123-99-3056 0 0,-10-9 2629 0 0,5 0 1090 0 0</inkml:trace>
  <inkml:trace contextRef="#ctx0" brushRef="#br0" timeOffset="760.12">604 99 1356 0 0,'12'-47'3900'0'0,"-6"42"-3761"0"0,0 0 0 0 0,0 0-1 0 0,1 0 1 0 0,0 1 0 0 0,0-1 0 0 0,0 2 0 0 0,0-1 0 0 0,1 1 0 0 0,-1 0 0 0 0,1 1-1 0 0,0 0 1 0 0,0 0 0 0 0,0 0 0 0 0,2 1-139 0 0,-6 1 36 0 0,0 0 0 0 0,-1 0 0 0 0,1 0 0 0 0,0 0 0 0 0,-1 1 0 0 0,1-1 0 0 0,0 1 0 0 0,-1 0 0 0 0,1 0 0 0 0,-1 1 0 0 0,1-1 0 0 0,-1 1 0 0 0,0-1-1 0 0,1 1 1 0 0,-1 0 0 0 0,0 0 0 0 0,0 1 0 0 0,0-1 0 0 0,-1 1 0 0 0,1-1 0 0 0,-1 1 0 0 0,1 0 0 0 0,-1 0 0 0 0,0 0 0 0 0,0 0 0 0 0,0 0 0 0 0,0 0 0 0 0,-1 1 0 0 0,1-1 0 0 0,-1 1 0 0 0,0-1 0 0 0,0 1 0 0 0,0 0 0 0 0,-1-1 0 0 0,1 1 0 0 0,-1 0-36 0 0,1 4 86 0 0,0 0 0 0 0,0 1 0 0 0,-1-1 1 0 0,-1 0-1 0 0,1 0 0 0 0,-1 0 0 0 0,-1 0 1 0 0,1 0-1 0 0,-2 0 0 0 0,1 0 0 0 0,-1 0 1 0 0,0-1-1 0 0,0 1 0 0 0,-1-1 0 0 0,-2 4-86 0 0,-70 92 1752 0 0,75-103-1653 0 0,1 0-19 0 0,27 12-101 0 0,152-31-4101 0 0,-135 14 224 0 0,-39 4 2756 0 0</inkml:trace>
  <inkml:trace contextRef="#ctx0" brushRef="#br0" timeOffset="1024.722">767 524 2680 0 0,'14'11'3268'0'0,"23"-9"-2529"0"0,-32-2-474 0 0,191-8 1498 0 0,-68-8-4507 0 0,-117 12 253 0 0,-11 4 1419 0 0</inkml:trace>
  <inkml:trace contextRef="#ctx0" brushRef="#br0" timeOffset="1276.282">838 658 2560 0 0,'6'1'800'0'0,"-1"3"-76"0"0,4-3-56 0 0,16 4-32 0 0,0-3-119 0 0,3 1-57 0 0,-14-3-92 0 0,11 0 28 0 0,2 0-84 0 0,1 0-140 0 0,6 0-304 0 0,37-15 8 0 0,-35 12-280 0 0,-2-5-292 0 0,1 1-377 0 0,-5 2-123 0 0,-3-5-8 0 0,0 0-84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0:44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0 291 968 0 0,'28'-57'3244'0'0,"-18"40"-1364"0"0,-10 26-961 0 0,3 236 1209 0 0,22-90-1336 0 0,-2-68 195 0 0,-23-86-963 0 0,0-1-27 0 0,0 0 35 0 0,0 0-52 0 0,0 0-119 0 0,0 0-47 0 0,-18-2-2847 0 0,1-41-872 0 0,13 23 2873 0 0</inkml:trace>
  <inkml:trace contextRef="#ctx0" brushRef="#br0" timeOffset="326.378">41 181 1780 0 0,'0'-7'121'0'0,"-1"-1"0"0"0,2 1 0 0 0,-1 0 0 0 0,1 0-1 0 0,0 0 1 0 0,0 0 0 0 0,1 1 0 0 0,0-1 0 0 0,0 0 0 0 0,0 1 0 0 0,1-1-1 0 0,0 1 1 0 0,1 0 0 0 0,-1-1 0 0 0,1 2 0 0 0,0-1 0 0 0,1 0-1 0 0,-1 1 1 0 0,1 0 0 0 0,0 0 0 0 0,0 0 0 0 0,1 1 0 0 0,0 0 0 0 0,-1 0-1 0 0,1 0 1 0 0,1 1 0 0 0,-1-1 0 0 0,0 2 0 0 0,1-1 0 0 0,-1 1-1 0 0,1 0 1 0 0,0 0 0 0 0,0 1 0 0 0,0-1 0 0 0,2 1-121 0 0,3 0 47 0 0,1 0 0 0 0,-1 0 0 0 0,0 1 0 0 0,1 0 0 0 0,-1 1 0 0 0,0 1 0 0 0,1 0 0 0 0,-1 1 0 0 0,0 0 0 0 0,0 0 0 0 0,-1 2 0 0 0,1-1 1 0 0,-1 1-1 0 0,0 1 0 0 0,0 0 0 0 0,-1 1 0 0 0,1 0 0 0 0,-2 0 0 0 0,1 1 0 0 0,-1 1 0 0 0,0-1 0 0 0,-1 1 0 0 0,4 6-47 0 0,-9-11 23 0 0,0 0-1 0 0,-1 0 1 0 0,0 0-1 0 0,0 0 1 0 0,0 0 0 0 0,-1 1-1 0 0,1-1 1 0 0,-1 1 0 0 0,0-1-1 0 0,0 1 1 0 0,-1 0-1 0 0,1-1 1 0 0,-1 1 0 0 0,0 0-1 0 0,0-1 1 0 0,0 1-1 0 0,-1 0 1 0 0,0-1 0 0 0,0 1-1 0 0,0-1 1 0 0,-1 1-1 0 0,1-1 1 0 0,-1 0 0 0 0,0 1-1 0 0,0-1 1 0 0,0 0 0 0 0,-1 0-1 0 0,0 0 1 0 0,1-1-1 0 0,-1 1 1 0 0,-1-1 0 0 0,1 1-1 0 0,0-1 1 0 0,-5 3-23 0 0,-138 86 366 0 0,6-56-1742 0 0,130-58-2017 0 0,17 17 2227 0 0</inkml:trace>
  <inkml:trace contextRef="#ctx0" brushRef="#br0" timeOffset="650.324">991 74 1820 0 0,'-305'180'4719'0'0,"290"-170"-4576"0"0,1 0 0 0 0,0 1 0 0 0,1 1 0 0 0,1 1-1 0 0,0 0 1 0 0,0 0 0 0 0,1 1 0 0 0,1 0 0 0 0,0 1 0 0 0,1 0 0 0 0,1 1 0 0 0,0 0 0 0 0,1 0 0 0 0,1 1 0 0 0,0 0 0 0 0,2 0 0 0 0,0 0 0 0 0,-2 16-143 0 0,6-27-28 0 0,1 0 0 0 0,0 1 1 0 0,0-1-1 0 0,1 1 0 0 0,-1-1 0 0 0,1 0 0 0 0,1 0 0 0 0,-1 0 1 0 0,1 0-1 0 0,0-1 0 0 0,0 1 0 0 0,1-1 0 0 0,0 1 0 0 0,0-1 1 0 0,0 0-1 0 0,0 0 0 0 0,1-1 0 0 0,0 0 0 0 0,0 0 0 0 0,0 0 0 0 0,0 0 1 0 0,1-1-1 0 0,-1 1 0 0 0,1-1 0 0 0,0-1 0 0 0,0 1 0 0 0,0-1 1 0 0,0 0-1 0 0,0-1 0 0 0,1 1 0 0 0,-1-1 0 0 0,1 0 0 0 0,-1-1 1 0 0,3 0 27 0 0,12 3-595 0 0,0-2-1 0 0,-1 0 1 0 0,1-1 0 0 0,0-2 0 0 0,-1 0 0 0 0,1-1 0 0 0,-1-1 0 0 0,1 0 0 0 0,17-8 595 0 0,-2-3-1266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1:03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51 1324 0 0,'-18'-3'2216'0'0,"21"0"-2169"0"0,-1-1-1 0 0,0 1 1 0 0,1 0 0 0 0,0-1-1 0 0,-1 1 1 0 0,1 1-1 0 0,1-1 1 0 0,-1 0-1 0 0,0 1 1 0 0,0-1 0 0 0,1 1-1 0 0,0 0 1 0 0,-1 1-1 0 0,1-1 1 0 0,0 0-1 0 0,0 1 1 0 0,0 0-1 0 0,0 0 1 0 0,0 0 0 0 0,0 0-1 0 0,0 1 1 0 0,0 0-1 0 0,0 0 1 0 0,0 0-1 0 0,0 0 1 0 0,1 0 0 0 0,-1 1-1 0 0,0 0 1 0 0,0 0-1 0 0,3 1-46 0 0,12-2 90 0 0,225 3 795 0 0,-80 22-3185 0 0,-136-18 1125 0 0,-8-2-90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1:03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1172 0 0,'23'6'540'0'0,"4"3"-88"0"0,1-4-60 0 0,4-4-60 0 0,0 6-72 0 0,5-7-56 0 0,-1 2-92 0 0,1-2-144 0 0,6 0-136 0 0,-25 0-372 0 0,12 0-500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1:03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8 928 0 0,'8'13'4454'0'0,"3"51"-3981"0"0,-6-26-205 0 0,25 185 798 0 0,-28-174-2084 0 0,-2-48 322 0 0,0-1-444 0 0,0 0-77 0 0,0 0 59 0 0</inkml:trace>
  <inkml:trace contextRef="#ctx0" brushRef="#br0" timeOffset="544.305">257 8 1152 0 0,'-11'-8'4183'0'0,"39"10"-3190"0"0,-19-1-932 0 0,261-1 1449 0 0,-194 15-1218 0 0,-75-12-275 0 0,0 0-1 0 0,0-1 0 0 0,0 1 0 0 0,-1 0 0 0 0,0 0 1 0 0,1 0-1 0 0,-1 0 0 0 0,0-1 0 0 0,0 1 0 0 0,-1 0 1 0 0,1 0-1 0 0,0 0 0 0 0,-1 0 0 0 0,0-1 0 0 0,0 1 1 0 0,0 0-1 0 0,0 0 0 0 0,0-1 0 0 0,0 1 0 0 0,-1-1 1 0 0,1 1-1 0 0,-1-1 0 0 0,0 0 0 0 0,0 1 0 0 0,0-1 0 0 0,0 0 1 0 0,0 0-1 0 0,0-1 0 0 0,0 1 0 0 0,-1 0 0 0 0,1-1 1 0 0,0 1-1 0 0,-1-1 0 0 0,-1 1-16 0 0,-3 6 89 0 0,-14 14 32 0 0,10-12-57 0 0,0 0 1 0 0,0 1-1 0 0,1 1 1 0 0,1-1 0 0 0,0 2-1 0 0,0-1 1 0 0,1 1-1 0 0,1 1 1 0 0,0-1-1 0 0,1 1 1 0 0,1 1 0 0 0,0-1-1 0 0,0 1 1 0 0,2-1-1 0 0,-2 15-64 0 0,5 29-74 0 0,-14 73-1974 0 0,-47-74-3158 0 0,48-53 3906 0 0</inkml:trace>
  <inkml:trace contextRef="#ctx0" brushRef="#br0" timeOffset="808.568">219 348 1768 0 0,'1'0'105'0'0,"-1"0"0"0"0,1 0 0 0 0,-1 0 0 0 0,1 0 0 0 0,-1 0 0 0 0,0 0 0 0 0,1-1 0 0 0,-1 1 0 0 0,1 0-1 0 0,-1 0 1 0 0,0 0 0 0 0,1 0 0 0 0,-1-1 0 0 0,1 1 0 0 0,-1 0 0 0 0,0 0 0 0 0,1-1 0 0 0,-1 1 0 0 0,0 0 0 0 0,1-1 0 0 0,-1 1 0 0 0,0 0 0 0 0,1-1-1 0 0,-1 1 1 0 0,0 0 0 0 0,0-1 0 0 0,0 1 0 0 0,1-1 0 0 0,-1 1 0 0 0,0 0 0 0 0,0-1 0 0 0,0 1 0 0 0,0-1 0 0 0,0 1 0 0 0,0-1 0 0 0,0 1 0 0 0,0-1-1 0 0,0 1 1 0 0,0 0 0 0 0,0-1 0 0 0,0 1 0 0 0,0-1-105 0 0,51-6 284 0 0,2 4-10 0 0,180-18-626 0 0,-80-8-3777 0 0,-126 20 2841 0 0</inkml:trace>
  <inkml:trace contextRef="#ctx0" brushRef="#br0" timeOffset="1185.145">1158 189 1356 0 0,'-31'24'1958'0'0,"-505"424"3066"0"0,452-380-4674 0 0,2 3 1 0 0,4 4-1 0 0,-52 64-350 0 0,100-98-3137 0 0,30-40 1886 0 0,12-2-1106 0 0,-4-3 1117 0 0</inkml:trace>
  <inkml:trace contextRef="#ctx0" brushRef="#br0" timeOffset="1978.904">891 833 1280 0 0,'-4'-4'4323'0'0,"-2"-2"-3878"0"0,-30-61 1434 0 0,73 41-1863 0 0,82 4-4 0 0,-116 23-13 0 0,-1 0 1 0 0,0 0-1 0 0,1 0 0 0 0,-1 0 1 0 0,0 1-1 0 0,0-1 0 0 0,0 1 1 0 0,0-1-1 0 0,0 1 1 0 0,0 0-1 0 0,0 0 0 0 0,-1 0 1 0 0,1 0-1 0 0,-1 0 1 0 0,1 0-1 0 0,-1 0 0 0 0,0 1 1 0 0,0-1-1 0 0,0 0 1 0 0,0 1-1 0 0,0-1 0 0 0,0 1 1 0 0,-1-1-1 0 0,1 1 1 0 0,-1-1-1 0 0,0 1 0 0 0,0-1 1 0 0,0 1-1 0 0,0-1 1 0 0,0 1-1 0 0,0-1 0 0 0,-1 2 1 0 0,-64 89-74 0 0,15-38 140 0 0,50-54-30 0 0,0-1-71 0 0,36 15-6 0 0,0-10 117 0 0,-25-6-84 0 0,0 2 0 0 0,0 0 0 0 0,0 0 0 0 0,0 1-1 0 0,0 0 1 0 0,0 1 0 0 0,-1 0 0 0 0,1 0 0 0 0,-1 1 0 0 0,0 1-1 0 0,0 0 1 0 0,0 0 0 0 0,-1 1 0 0 0,0 0 0 0 0,0 1 0 0 0,0 0-1 0 0,-1 0 1 0 0,0 1 0 0 0,2 3 8 0 0,-9-8 9 0 0,-1 0 0 0 0,0 0-1 0 0,1 1 1 0 0,-1-1 0 0 0,-1 0 0 0 0,1 0-1 0 0,0 0 1 0 0,-1 0 0 0 0,0 0 0 0 0,1 1-1 0 0,-1-1 1 0 0,0 0 0 0 0,-1 0 0 0 0,1-1-1 0 0,0 1 1 0 0,-1 0 0 0 0,0 0 0 0 0,0-1-1 0 0,0 1 1 0 0,0-1 0 0 0,0 1 0 0 0,0-1 0 0 0,0 0-1 0 0,-1 0 1 0 0,1 0 0 0 0,-1 0 0 0 0,0-1-1 0 0,1 1 1 0 0,-2 0-9 0 0,-17 11-19 0 0,-1 0-1 0 0,-1-1 1 0 0,0-1 0 0 0,-1-1-1 0 0,0-1 1 0 0,-1-2 0 0 0,1 0-1 0 0,-2-2 1 0 0,-23 3 19 0 0,15-32-4781 0 0,40 7 3658 0 0</inkml:trace>
  <inkml:trace contextRef="#ctx0" brushRef="#br0" timeOffset="2399.253">1626 836 1184 0 0,'-11'1'288'0'0,"0"1"-1"0"0,0 0 1 0 0,0 1 0 0 0,0 0-1 0 0,1 1 1 0 0,-1 0-1 0 0,1 0 1 0 0,0 1 0 0 0,0 1-1 0 0,1-1 1 0 0,-1 2 0 0 0,1-1-1 0 0,1 1 1 0 0,-1 0 0 0 0,1 1-1 0 0,1 0 1 0 0,-1 1-1 0 0,1-1 1 0 0,1 1 0 0 0,0 1-1 0 0,0-1 1 0 0,0 1 0 0 0,1 0-1 0 0,1 0 1 0 0,-1 2-288 0 0,8-5 62 0 0,1 0 0 0 0,-1 0 1 0 0,1 0-1 0 0,0-1 0 0 0,1 0 1 0 0,0 1-1 0 0,0-2 0 0 0,0 1 0 0 0,0-1 1 0 0,1 0-1 0 0,0 0 0 0 0,0 0 1 0 0,1-1-1 0 0,-1 0 0 0 0,1 0 1 0 0,0 0-1 0 0,0-1 0 0 0,0 0 0 0 0,0-1 1 0 0,1 0-1 0 0,-1 0 0 0 0,1 0 1 0 0,6 0-63 0 0,236 26 775 0 0,-131-57-514 0 0,-117 28-256 0 0,0 0 0 0 0,0 0 0 0 0,0 0 0 0 0,-1 0 0 0 0,1 0 0 0 0,0-1 0 0 0,-1 1 0 0 0,1 0 0 0 0,-1-1 0 0 0,1 1 0 0 0,-1-1 1 0 0,0 0-1 0 0,0 1 0 0 0,1-1 0 0 0,-1 0 0 0 0,-1 0 0 0 0,1 0 0 0 0,0 0 0 0 0,0 0 0 0 0,-1 0 0 0 0,1 0 0 0 0,-1 0 0 0 0,1 0 0 0 0,-1 0 0 0 0,0 0 0 0 0,0 0 0 0 0,0 0 0 0 0,0 0 0 0 0,0 0 0 0 0,0 0 0 0 0,-1 0 0 0 0,1 0 0 0 0,-1 0 0 0 0,0 0 0 0 0,1 0 0 0 0,-1 0 0 0 0,0 0 0 0 0,0 0 0 0 0,0 0 0 0 0,0 1 0 0 0,0-1 0 0 0,-1 0 0 0 0,1 1 0 0 0,0-1 0 0 0,-1 1 0 0 0,1-1 0 0 0,-1 1 0 0 0,0 0 0 0 0,1 0 0 0 0,-2-1-5 0 0,-90-62 66 0 0,-57 2-371 0 0,46 30-4482 0 0,95 29 2350 0 0,8 1 1113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1:10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2685 244 1076 0 0,'0'0'274'0'0,"16"-3"510"0"0,14-4 464 0 0,-20 49-920 0 0,6 81 15 0 0,-2 256 316 0 0,-17-241-102 0 0,3 187 47 0 0,-19-167-278 0 0,12 516 606 0 0,27-553-756 0 0,21 167 262 0 0,-19-155 354 0 0,-22-132-787 0 0,0-1-132 0 0,2 10-1245 0 0,-27-50-2509 0 0,11 13 2655 0 0</inkml:trace>
  <inkml:trace contextRef="#ctx0" brushRef="#br0" timeOffset="1272.754">1101 1339 1600 0 0,'33'-10'3819'0'0,"59"0"-3891"0"0,-36 4 73 0 0,176-16 243 0 0,2 11-1 0 0,115 13-243 0 0,-109 0 214 0 0,239-44-13 0 0,-41 18-130 0 0,288-6-144 0 0,-492 15 289 0 0,1279-39-142 0 0,747 49 342 0 0,-2254 17-4554 0 0,-14-12 2910 0 0</inkml:trace>
  <inkml:trace contextRef="#ctx0" brushRef="#br0" timeOffset="2440.403">1108 431 1108 0 0,'0'0'365'0'0,"0"0"-37"0"0,-3-3-23 0 0,-9-9 11 0 0,9 8-64 0 0,3 4-10 0 0,0 0 70 0 0,0 0-6 0 0,-3 0-36 0 0,-38-34 998 0 0,170 140 809 0 0,-74-48-1287 0 0,-43-48-1658 0 0,-2-16-2602 0 0,-8 4 2281 0 0</inkml:trace>
  <inkml:trace contextRef="#ctx0" brushRef="#br0" timeOffset="2924.28">1527 396 1556 0 0,'-18'3'388'0'0,"1"1"-1"0"0,-1 1 1 0 0,1 1-1 0 0,-1 1 1 0 0,2 0 0 0 0,-1 1-1 0 0,1 1 1 0 0,0 0-1 0 0,1 1 1 0 0,0 1-1 0 0,1 0 1 0 0,0 1 0 0 0,-12 14-388 0 0,-23 58 1523 0 0,47 55-676 0 0,24-77-402 0 0,-4 2-2762 0 0,-13-67-1134 0 0,-3-1 2273 0 0</inkml:trace>
  <inkml:trace contextRef="#ctx0" brushRef="#br0" timeOffset="3204.94">1545 667 1948 0 0,'7'-3'3118'0'0,"15"-1"-2651"0"0,-11 3-111 0 0,9-4-430 0 0,61-9 1006 0 0,-34 18-4133 0 0,-48-2 2080 0 0,-4 1-76 0 0</inkml:trace>
  <inkml:trace contextRef="#ctx0" brushRef="#br0" timeOffset="3450.91">1474 853 1416 0 0,'11'1'828'0'0,"1"-1"-228"0"0,15-1-160 0 0,-15 1 100 0 0,8 0-140 0 0,0 0-24 0 0,-3 0-20 0 0,3 0-36 0 0,26-17-131 0 0,-26 12-65 0 0,-1 2-12 0 0,-6-1-401 0 0,-1 1-207 0 0,6-7-300 0 0,-2 5-444 0 0,-5-2 56 0 0</inkml:trace>
  <inkml:trace contextRef="#ctx0" brushRef="#br0" timeOffset="4227.517">2015 544 1392 0 0,'0'1'91'0'0,"0"-1"0"0"0,0 1-1 0 0,0-1 1 0 0,0 1 0 0 0,0-1-1 0 0,0 1 1 0 0,0-1 0 0 0,1 1 0 0 0,-1-1-1 0 0,0 1 1 0 0,0-1 0 0 0,1 1-1 0 0,-1-1 1 0 0,0 1 0 0 0,1-1 0 0 0,-1 1-1 0 0,0-1 1 0 0,1 0 0 0 0,-1 1-1 0 0,1-1 1 0 0,-1 0 0 0 0,1 1 0 0 0,-1-1-1 0 0,1 0 1 0 0,-1 0 0 0 0,1 1-1 0 0,-1-1 1 0 0,1 0 0 0 0,-1 0 0 0 0,1 0-1 0 0,-1 0 1 0 0,1 0 0 0 0,-1 1-1 0 0,1-1 1 0 0,-1 0 0 0 0,1 0 0 0 0,0-1-1 0 0,-1 1 1 0 0,1 0 0 0 0,-1 0-1 0 0,1 0 1 0 0,-1 0 0 0 0,1 0 0 0 0,-1 0-1 0 0,1-1 1 0 0,-1 1 0 0 0,1 0-1 0 0,-1-1 1 0 0,1 1 0 0 0,-1 0 0 0 0,1-1-1 0 0,-1 1 1 0 0,0 0 0 0 0,1-1-1 0 0,-1 1 1 0 0,0-1 0 0 0,1 1 0 0 0,-1 0-1 0 0,0-1 1 0 0,1 1 0 0 0,-1-1-1 0 0,0 1 1 0 0,0-1 0 0 0,0 0-91 0 0,12 33 365 0 0,-8-27-328 0 0,0 0-1 0 0,0 0 1 0 0,1 0-1 0 0,0-1 0 0 0,0 1 1 0 0,0-1-1 0 0,0 0 1 0 0,0-1-1 0 0,1 0 0 0 0,0 1 1 0 0,-1-2-1 0 0,1 1 1 0 0,1-1-1 0 0,-1 0 0 0 0,0 0 1 0 0,0 0-1 0 0,1-1 1 0 0,-1 0-1 0 0,1-1 1 0 0,-1 1-1 0 0,1-1 0 0 0,-1 0 1 0 0,5-1-37 0 0,-7-1 17 0 0,0 0 0 0 0,-1-1 0 0 0,1 1 0 0 0,-1-1 0 0 0,0 0 0 0 0,0 0 1 0 0,0 0-1 0 0,0 0 0 0 0,0 0 0 0 0,-1-1 0 0 0,1 1 0 0 0,-1-1 0 0 0,0 0 0 0 0,0 0 0 0 0,0 0 1 0 0,-1 0-1 0 0,1 0 0 0 0,-1 0 0 0 0,0 0 0 0 0,0 0 0 0 0,-1 0 0 0 0,1-1 0 0 0,-1-2-17 0 0,0 6 13 0 0,2-44 2119 0 0,-2 43-2077 0 0,0 2-6 0 0,0 0-2 0 0,0 0-19 0 0,0 0 10 0 0,-9-7 5 0 0,7 23-6 0 0,16 244-10 0 0,6-14 128 0 0,-20-242-129 0 0,0 1-1 0 0,0-1 1 0 0,0 0 0 0 0,0 1 0 0 0,-1-1 0 0 0,0 0 0 0 0,0 0 0 0 0,0 0-1 0 0,0 1 1 0 0,-1-1 0 0 0,1 0 0 0 0,-1-1 0 0 0,0 1 0 0 0,0 0 0 0 0,-1 0-1 0 0,1-1 1 0 0,-1 0 0 0 0,0 1 0 0 0,0-1 0 0 0,0 0 0 0 0,0 0 0 0 0,0 0-1 0 0,-1-1 1 0 0,1 1 0 0 0,-1-1 0 0 0,0 0 0 0 0,0 0 0 0 0,-3 1-26 0 0,-44-66 251 0 0,46 47-320 0 0,1 0-1 0 0,0-1 1 0 0,1 0 0 0 0,1 0-1 0 0,0 0 1 0 0,1 0 0 0 0,1 0-1 0 0,1 0 1 0 0,1 0-1 0 0,0 0 1 0 0,1 0 0 0 0,0 0-1 0 0,2 0 1 0 0,0 1 0 0 0,1 0 69 0 0,0 0-382 0 0,0 2 1 0 0,1-1 0 0 0,1 1-1 0 0,1 0 1 0 0,0 1 0 0 0,0 0-1 0 0,1 0 1 0 0,1 1 0 0 0,0 0-1 0 0,4-2 382 0 0,56-43-3861 0 0,-50 40 2707 0 0</inkml:trace>
  <inkml:trace contextRef="#ctx0" brushRef="#br0" timeOffset="4991.536">772 1839 2000 0 0,'1'-2'909'0'0,"1"-2"-428"0"0,-1 6 4008 0 0,23 242-3327 0 0,15-42-1056 0 0,-60-203-6593 0 0,10-13 5255 0 0</inkml:trace>
  <inkml:trace contextRef="#ctx0" brushRef="#br0" timeOffset="5302.641">815 1768 1372 0 0,'15'-44'3333'0'0,"-13"41"-3264"0"0,0 0 1 0 0,0 0-1 0 0,1 0 0 0 0,-1 0 0 0 0,1 0 1 0 0,0 1-1 0 0,0-1 0 0 0,0 1 0 0 0,0 0 0 0 0,0 0 1 0 0,0 0-1 0 0,1 0 0 0 0,-1 0 0 0 0,1 1 1 0 0,-1 0-1 0 0,1 0 0 0 0,0 0 0 0 0,-1 0 0 0 0,1 0 1 0 0,0 1-1 0 0,0-1 0 0 0,0 1 0 0 0,-1 0 1 0 0,1 0-1 0 0,0 0 0 0 0,0 1 0 0 0,0 0 0 0 0,-1-1 1 0 0,4 3-70 0 0,-2-2 26 0 0,0 2 0 0 0,-1-1 1 0 0,0 0-1 0 0,1 1 0 0 0,-1 0 0 0 0,0 0 1 0 0,-1 0-1 0 0,1 0 0 0 0,0 1 1 0 0,-1 0-1 0 0,0-1 0 0 0,0 1 1 0 0,0 0-1 0 0,0 1 0 0 0,-1-1 1 0 0,1 0-1 0 0,-1 1 0 0 0,0 0 1 0 0,-1-1-1 0 0,1 1 0 0 0,-1 0 1 0 0,0 0-1 0 0,0 0 0 0 0,0-1 0 0 0,-1 1 1 0 0,0 0-1 0 0,0 0 0 0 0,0 0 1 0 0,0 0-1 0 0,-1 2-26 0 0,-5 7-76 0 0,0 0 0 0 0,-1-1 1 0 0,0 1-1 0 0,-1-1 0 0 0,0-1 0 0 0,-1 0 1 0 0,-1 0-1 0 0,0-1 0 0 0,0 0 0 0 0,-1 0 0 0 0,-1-1 1 0 0,0-1-1 0 0,0 0 0 0 0,0 0 0 0 0,-14 5 76 0 0,13-10-2652 0 0,13-7 1535 0 0</inkml:trace>
  <inkml:trace contextRef="#ctx0" brushRef="#br0" timeOffset="5580.655">1236 1793 1732 0 0,'-10'3'225'0'0,"1"1"1"0"0,0 1-1 0 0,0-1 0 0 0,0 2 0 0 0,0-1 1 0 0,1 1-1 0 0,0 1 0 0 0,0-1 0 0 0,1 1 1 0 0,0 0-1 0 0,0 1 0 0 0,0 0 0 0 0,1 0 1 0 0,0 1-1 0 0,1-1 0 0 0,0 1 0 0 0,0 0 0 0 0,1 1 1 0 0,0-1-1 0 0,1 1 0 0 0,0 0 0 0 0,0-1 1 0 0,1 1-1 0 0,1 1 0 0 0,-1-1 0 0 0,1 5-225 0 0,0 3 40 0 0,0 1 0 0 0,1 0 0 0 0,1-1 0 0 0,0 1-1 0 0,2-1 1 0 0,0 1 0 0 0,1-1 0 0 0,1 0-1 0 0,0 0 1 0 0,2-1 0 0 0,0 0 0 0 0,1 0 0 0 0,0 0-1 0 0,4 4-39 0 0,-8-15-227 0 0,1 0 0 0 0,-1 0 0 0 0,1 0 0 0 0,0-1 0 0 0,0 1 1 0 0,1-1-1 0 0,-1 0 0 0 0,1-1 0 0 0,0 0 0 0 0,1 0 0 0 0,-1 0 0 0 0,1 0 0 0 0,-1-1 0 0 0,1 0 0 0 0,0-1 0 0 0,0 1 0 0 0,0-1 0 0 0,7 0 227 0 0,-13-2-1060 0 0</inkml:trace>
  <inkml:trace contextRef="#ctx0" brushRef="#br0" timeOffset="5938.6">1335 1844 1784 0 0,'33'11'4200'0'0,"22"27"-3638"0"0,-35-24-93 0 0,72 64 406 0 0,-88-61-1379 0 0,-5-15-3881 0 0,-1-3 3244 0 0</inkml:trace>
  <inkml:trace contextRef="#ctx0" brushRef="#br0" timeOffset="6220.259">1680 1848 880 0 0,'-10'29'4314'0'0,"-26"25"-2960"0"0,6-10-536 0 0,-148 261 2222 0 0,168-293-3326 0 0,-3 5-745 0 0,9-10-5084 0 0,4-7 4853 0 0</inkml:trace>
  <inkml:trace contextRef="#ctx0" brushRef="#br0" timeOffset="6484.839">1661 2084 1580 0 0,'10'-2'4418'0'0,"36"-8"-2790"0"0,69 1-3710 0 0,-114 9 1360 0 0,2 1-51 0 0,9 8-388 0 0</inkml:trace>
  <inkml:trace contextRef="#ctx0" brushRef="#br0" timeOffset="6733.263">1664 2211 1748 0 0,'4'0'872'0'0,"0"2"-100"0"0,3-2-136 0 0,2 0-28 0 0,-1-2-92 0 0,-2 2 1 0 0,3-2-125 0 0,1 1-4 0 0,1 1-40 0 0,-11 0-144 0 0,7 0-188 0 0,6 0-80 0 0,-5 0 12 0 0,1 0-360 0 0,9-12-280 0 0,0 7-681 0 0,-6-2 145 0 0,8 1 40 0 0</inkml:trace>
  <inkml:trace contextRef="#ctx0" brushRef="#br0" timeOffset="7231.009">2057 1879 1292 0 0,'35'50'5874'0'0,"74"-36"-5336"0"0,-102-14-332 0 0,-3-1-99 0 0,0-1 0 0 0,0 1 0 0 0,0-1 0 0 0,0 1 1 0 0,0-1-1 0 0,-1 0 0 0 0,1 0 0 0 0,-1-1 0 0 0,0 1 0 0 0,1-1 0 0 0,-1 0 0 0 0,0 1 0 0 0,0-2 1 0 0,-1 1-1 0 0,1 0 0 0 0,-1 0 0 0 0,0-1 0 0 0,1 1 0 0 0,-1-1 0 0 0,0-1-107 0 0,-5 274 902 0 0,3-250-879 0 0,0 0 0 0 0,-2 0 0 0 0,0 0-1 0 0,-1 0 1 0 0,0 0 0 0 0,-2-1 0 0 0,0 0 0 0 0,-1 0 0 0 0,-1 0 0 0 0,-1 0 0 0 0,0-1 0 0 0,-4 3-23 0 0,11-17 6 0 0,0-1 1 0 0,-1 0-1 0 0,1 1 1 0 0,-1-1-1 0 0,1 0 1 0 0,-1 0-1 0 0,0 0 0 0 0,0 0 1 0 0,0 0-1 0 0,0 0 1 0 0,0-1-1 0 0,-1 1 1 0 0,1-1-1 0 0,0 0 0 0 0,-1 1 1 0 0,1-1-1 0 0,-1 0 1 0 0,1 0-1 0 0,-1-1 0 0 0,0 1 1 0 0,1 0-1 0 0,-1-1 1 0 0,0 0-1 0 0,1 1 1 0 0,-1-1-1 0 0,0 0 0 0 0,0 0 1 0 0,1-1-1 0 0,-1 1 1 0 0,0-1-1 0 0,1 1 1 0 0,-1-1-1 0 0,1 0 0 0 0,-1 0 1 0 0,0 0-1 0 0,1 0 1 0 0,0 0-1 0 0,-1-1 0 0 0,1 1 1 0 0,0-1-1 0 0,0 0 1 0 0,0 1-1 0 0,0-1 1 0 0,0 0-1 0 0,0 0 0 0 0,0 0 1 0 0,1 0-1 0 0,-1-1 1 0 0,1 1-1 0 0,-1 0 1 0 0,1-1-1 0 0,0 1 0 0 0,0-1 1 0 0,0 1-1 0 0,0-1 1 0 0,1 0-1 0 0,-1 0-6 0 0,-2-4-36 0 0,0 0-1 0 0,1 0 1 0 0,0-1 0 0 0,0 1-1 0 0,1-1 1 0 0,0 1-1 0 0,0-1 1 0 0,1 0 0 0 0,0 1-1 0 0,0-1 1 0 0,1 1-1 0 0,0-1 1 0 0,0 0 0 0 0,1 1-1 0 0,0 0 1 0 0,0-1 0 0 0,1 1-1 0 0,0 0 1 0 0,0 0-1 0 0,1 0 1 0 0,3-5 36 0 0,198-209-7906 0 0,-187 199 6605 0 0</inkml:trace>
  <inkml:trace contextRef="#ctx0" brushRef="#br0" timeOffset="7494.193">2468 1731 1448 0 0,'37'74'3186'0'0,"-27"-48"-2893"0"0,-1 0 0 0 0,-1 0-1 0 0,-2 0 1 0 0,0 1-1 0 0,-2 0 1 0 0,-1 0-1 0 0,-1 0 1 0 0,-1 1-1 0 0,-2-1 1 0 0,-1 0-1 0 0,-1 0 1 0 0,-1 0-1 0 0,-1 0 1 0 0,-1-1 0 0 0,-2 1-1 0 0,-1-2 1 0 0,0 1-1 0 0,-2-1 1 0 0,-1-1-1 0 0,-1 0 1 0 0,-1 0-1 0 0,-13 14-292 0 0,-65 59-1302 0 0,86-91 904 0 0,-1-1 0 0 0,1 0 0 0 0,-1 0 0 0 0,-1-1 0 0 0,1 0-1 0 0,-1 0 1 0 0,1-1 0 0 0,-1 0 0 0 0,0 0 0 0 0,0-1 0 0 0,-1 0 0 0 0,1 0 0 0 0,0-1-1 0 0,-4 0 399 0 0,-6-4-1218 0 0,-12-11 22 0 0</inkml:trace>
  <inkml:trace contextRef="#ctx0" brushRef="#br0" timeOffset="8740.158">3350 676 1132 0 0,'0'0'383'0'0,"0"0"-117"0"0,0 0-21 0 0,0 0 33 0 0,-4-16 1414 0 0,1 18-1625 0 0,-1 1 1 0 0,1-1-1 0 0,-1 1 0 0 0,1 0 0 0 0,0 0 0 0 0,0 0 0 0 0,0 1 0 0 0,0-1 0 0 0,1 1 0 0 0,-1-1 0 0 0,1 1 1 0 0,0 0-1 0 0,0 0 0 0 0,1 0 0 0 0,-1 0 0 0 0,1 0 0 0 0,-1 0 0 0 0,1 1 0 0 0,1-1 0 0 0,-1 0 0 0 0,1 1 0 0 0,-1-1 1 0 0,1 0-1 0 0,1 1 0 0 0,-1-1 0 0 0,0 0 0 0 0,1 1 0 0 0,0-1 0 0 0,0 0 0 0 0,0 0 0 0 0,1 0 0 0 0,-1 0 1 0 0,1 0-1 0 0,0 0 0 0 0,0 0 0 0 0,1 0 0 0 0,-1-1 0 0 0,1 1 0 0 0,0-1 0 0 0,-1 0 0 0 0,2 1 0 0 0,-1-1 0 0 0,0-1 1 0 0,0 1-1 0 0,1 0 0 0 0,0-1 0 0 0,-1 0 0 0 0,1 0 0 0 0,0 0 0 0 0,0 0 0 0 0,0-1 0 0 0,1 1-67 0 0,0 0 26 0 0,0 0 0 0 0,0-1 0 0 0,1 1-1 0 0,-1-1 1 0 0,0 0 0 0 0,1-1 0 0 0,-1 1-1 0 0,0-1 1 0 0,1 0 0 0 0,-1-1 0 0 0,1 1-1 0 0,-1-1 1 0 0,0 0 0 0 0,0 0 0 0 0,1 0-1 0 0,-1-1 1 0 0,0 0 0 0 0,0 0 0 0 0,0-1-1 0 0,-1 1 1 0 0,1-1 0 0 0,0 0 0 0 0,-1 0-1 0 0,0 0 1 0 0,0-1 0 0 0,0 0 0 0 0,0 1-1 0 0,0-1 1 0 0,-1-1 0 0 0,0 1 0 0 0,0 0 0 0 0,0-1-1 0 0,0 0 1 0 0,-1 1 0 0 0,2-5-26 0 0,-6 1-31 0 0,-1 0 0 0 0,0 0 0 0 0,0 1 0 0 0,-1-1 0 0 0,0 1 0 0 0,0 0 0 0 0,-1 0 0 0 0,0 0 0 0 0,0 1 0 0 0,-1 0 0 0 0,0 0 1 0 0,0 0-1 0 0,0 0 0 0 0,0 1 0 0 0,-1 0 0 0 0,0 1 0 0 0,0-1 0 0 0,0 1 0 0 0,-1 1 0 0 0,0-1 0 0 0,1 1 0 0 0,-1 1 0 0 0,0-1 0 0 0,0 1 0 0 0,-2 0 31 0 0,8 2-399 0 0,-23 13-3889 0 0,24-9 3110 0 0</inkml:trace>
  <inkml:trace contextRef="#ctx0" brushRef="#br0" timeOffset="9440.853">4959 529 1344 0 0,'33'-26'9228'0'0,"-27"47"-8674"0"0,11 119 18 0 0,10 55-3125 0 0,-17-144-2740 0 0,-9-46 4113 0 0,-1-4 16 0 0</inkml:trace>
  <inkml:trace contextRef="#ctx0" brushRef="#br0" timeOffset="10194.709">6659 454 976 0 0,'0'0'784'0'0,"0"0"-88"0"0,0 0-62 0 0,0 0-65 0 0,0 0-127 0 0,0 0 7 0 0,2-15 2312 0 0,11 120-1841 0 0,-14-78-780 0 0,1 50 25 0 0,0 44 390 0 0,0-39-5172 0 0,-1-76 3365 0 0,0-7 58 0 0</inkml:trace>
  <inkml:trace contextRef="#ctx0" brushRef="#br0" timeOffset="10529.972">6660 387 1508 0 0,'-12'4'386'0'0,"0"-1"1"0"0,-1 2-1 0 0,1-1 0 0 0,1 2 1 0 0,-1-1-1 0 0,1 2 0 0 0,0-1 1 0 0,0 2-1 0 0,1-1 0 0 0,0 1 1 0 0,1 1-1 0 0,-2 1-386 0 0,7-6 136 0 0,-35 26 753 0 0,27-22-617 0 0,0 1 0 0 0,0 0 0 0 0,0 1 0 0 0,2 0 0 0 0,-1 0 0 0 0,1 1 0 0 0,1 1 0 0 0,0 0 0 0 0,0 0 1 0 0,1 1-1 0 0,-2 6-272 0 0,11-15 47 0 0,0-1 0 0 0,0 1 1 0 0,1 0-1 0 0,-1-1 1 0 0,1 1-1 0 0,0-1 1 0 0,0 0-1 0 0,0 1 0 0 0,0-1 1 0 0,1 0-1 0 0,0 0 1 0 0,-1-1-1 0 0,1 1 1 0 0,0 0-1 0 0,0-1 0 0 0,0 0 1 0 0,1 1-1 0 0,-1-1 1 0 0,0-1-1 0 0,1 1 1 0 0,0 0-1 0 0,-1-1 1 0 0,1 0-1 0 0,0 0 0 0 0,-1 0 1 0 0,1 0-1 0 0,0-1 1 0 0,0 1-1 0 0,0-1 1 0 0,0 0-1 0 0,0 0 0 0 0,0 0 1 0 0,0-1-1 0 0,-1 1 1 0 0,5-2-48 0 0,-5 2 42 0 0,27 3-397 0 0,1-2-1 0 0,0-2 0 0 0,-1 0 1 0 0,1-2-1 0 0,-1-2 1 0 0,1 0-1 0 0,0-2 356 0 0,124-53-6602 0 0,-136 46 5445 0 0</inkml:trace>
  <inkml:trace contextRef="#ctx0" brushRef="#br0" timeOffset="14205.412">3297 1519 1332 0 0,'0'0'425'0'0,"0"0"-34"0"0,3-22 2132 0 0,17-6-2108 0 0,-33 5 3959 0 0,13 23-4271 0 0,-2-8 819 0 0,-3 8-1571 0 0,-28 5 259 0 0,31-5 378 0 0,2 0-3 0 0,0 0 20 0 0,0 0-5 0 0,0 0-12 0 0,0 0 20 0 0,0 0-12 0 0,0 0-11 0 0,0 0-41 0 0,0 0 62 0 0,0 0 14 0 0,0 0-12 0 0,-16 2-59 0 0,9 10 581 0 0,2-12-2504 0 0,-1 2-3419 0 0,6-2 4106 0 0</inkml:trace>
  <inkml:trace contextRef="#ctx0" brushRef="#br0" timeOffset="18583.67">3462 1453 916 0 0,'15'-13'1078'0'0,"-7"-11"2082"0"0,8 9-2910 0 0,-34 30 353 0 0,0 1-482 0 0,1 1-1 0 0,1 1 1 0 0,0 0 0 0 0,1 1-1 0 0,1 0 1 0 0,1 2 0 0 0,1-1-1 0 0,1 1 1 0 0,0 1 0 0 0,2 0-1 0 0,1 1 1 0 0,0 0-1 0 0,2 0 1 0 0,0 0 0 0 0,2 1-1 0 0,0 6-120 0 0,4-27 18 0 0,1 1 0 0 0,-1 0 0 0 0,1 0 0 0 0,0 0 0 0 0,0-1 0 0 0,1 1 0 0 0,-1-1 0 0 0,1 1 0 0 0,0-1 0 0 0,0 1 0 0 0,0-1 0 0 0,0 0 0 0 0,0 0 0 0 0,1 0 0 0 0,-1 0 0 0 0,1 0 0 0 0,0-1 0 0 0,0 1 0 0 0,0-1 0 0 0,0 0 0 0 0,1 0 0 0 0,-1 0 0 0 0,0 0 0 0 0,1 0 0 0 0,-1-1 0 0 0,1 0 0 0 0,0 1 0 0 0,0-1 0 0 0,3 0-18 0 0,117 14 322 0 0,-117-15-306 0 0,-1 0 0 0 0,0 0 0 0 0,0 0 0 0 0,0-1 0 0 0,1 0 0 0 0,-1 0 0 0 0,0-1 0 0 0,0 1 0 0 0,-1-1 1 0 0,1-1-1 0 0,0 1 0 0 0,-1-1 0 0 0,1 0 0 0 0,-1 0 0 0 0,0-1 0 0 0,0 1 0 0 0,0-1 0 0 0,0 0 0 0 0,1-2-16 0 0,-7 2 8 0 0,-1 1-1 0 0,1-1 1 0 0,-1 1 0 0 0,0 0-1 0 0,0 0 1 0 0,0 0 0 0 0,0 0-1 0 0,0 0 1 0 0,-1 0 0 0 0,0 0-1 0 0,1 1 1 0 0,-1 0 0 0 0,0-1-1 0 0,0 1 1 0 0,0 0-1 0 0,0 0 1 0 0,-1 1 0 0 0,1-1-1 0 0,0 0 1 0 0,-1 1 0 0 0,1 0-1 0 0,-1 0 1 0 0,1 0 0 0 0,-1 1-1 0 0,0-1 1 0 0,-2 1-8 0 0,-138-7-534 0 0,73 35-1780 0 0,67-23-1282 0 0,7-5 2359 0 0</inkml:trace>
  <inkml:trace contextRef="#ctx0" brushRef="#br0" timeOffset="18972.727">3090 2081 1164 0 0,'8'13'3511'0'0,"39"-7"-3076"0"0,-44-6-197 0 0,502-22 1949 0 0,-506 23-2245 0 0,1-1 0 0 0,0 1-1 0 0,0-1 1 0 0,0 1-1 0 0,-1 0 1 0 0,1-1 0 0 0,0 1-1 0 0,0-1 1 0 0,0 1-1 0 0,0 0 1 0 0,0-1 0 0 0,0 1-1 0 0,0 0 1 0 0,0-1-1 0 0,1 1 1 0 0,-1-1 0 0 0,0 1-1 0 0,0 0 1 0 0,0-1-1 0 0,1 1 1 0 0,-1-1 0 0 0,0 1-1 0 0,1-1 1 0 0,-1 1-1 0 0,0-1 1 0 0,1 1 0 0 0,-1-1-1 0 0,1 1 1 0 0,-1-1-1 0 0,0 1 1 0 0,1-1 0 0 0,-1 0-1 0 0,1 1 1 0 0,0-1 0 0 0,-1 0-1 0 0,1 1 1 0 0,-1-1-1 0 0,1 0 1 0 0,-1 0 0 0 0,1 0-1 0 0,0 1 1 0 0,-1-1-1 0 0,1 0 1 0 0,0 0 0 0 0,-1 0-1 0 0,1 0 1 0 0,-1 0-1 0 0,1 0 1 0 0,0 0 0 0 0,-1 0-1 0 0,1-1 1 0 0,0 1-1 0 0,-1 0 1 0 0,1 0 0 0 0,-1 0-1 0 0,1-1 1 0 0,-1 1-1 0 0,1 0 1 0 0,0 0 0 0 0,-1-1-1 0 0,1 1 1 0 0,-1-1-1 0 0,1 1 1 0 0,-1 0 0 0 0,0-1-1 0 0,1 1 1 0 0,-1-1-1 0 0,1 1 1 0 0,-1-1 0 0 0,0 0 58 0 0,-6 4-1012 0 0</inkml:trace>
  <inkml:trace contextRef="#ctx0" brushRef="#br0" timeOffset="19706.423">3069 2356 1392 0 0,'-1'0'68'0'0,"1"0"0"0"0,-1-1 0 0 0,0 1 0 0 0,1 0 0 0 0,-1-1 0 0 0,1 1 0 0 0,-1 0-1 0 0,1-1 1 0 0,-1 1 0 0 0,0-1 0 0 0,1 1 0 0 0,0-1 0 0 0,-1 1 0 0 0,1-1 0 0 0,-1 1 0 0 0,1-1 0 0 0,0 1 0 0 0,-1-1-1 0 0,1 0 1 0 0,0 1 0 0 0,-1-1 0 0 0,1 0 0 0 0,0 1 0 0 0,0-1 0 0 0,0 0 0 0 0,0 1 0 0 0,0-1 0 0 0,0 0 0 0 0,0 1 0 0 0,0-1-1 0 0,0 0 1 0 0,0 1 0 0 0,0-1 0 0 0,0 0 0 0 0,0 1 0 0 0,0-1 0 0 0,1 0 0 0 0,-1 1 0 0 0,0-1 0 0 0,1 0 0 0 0,-1 1-1 0 0,0-1 1 0 0,1 1 0 0 0,-1-1 0 0 0,0 1 0 0 0,1-1 0 0 0,-1 1 0 0 0,1-1 0 0 0,-1 1 0 0 0,1-1 0 0 0,0 1 0 0 0,-1-1-1 0 0,1 1 1 0 0,-1 0 0 0 0,1 0 0 0 0,0-1 0 0 0,-1 1 0 0 0,1 0 0 0 0,0 0 0 0 0,-1-1 0 0 0,1 1 0 0 0,0 0 0 0 0,-1 0 0 0 0,1 0-1 0 0,0 0-67 0 0,54-31-107 0 0,-55 31 145 0 0,0 0-6 0 0,0 0 28 0 0,18 17-36 0 0,-5 96-27 0 0,8-78 486 0 0,-19-34-471 0 0,-1 0 0 0 0,1 0 0 0 0,-1 0 0 0 0,0 0 0 0 0,1 1 0 0 0,-1-1 0 0 0,0 0 0 0 0,0 1 0 0 0,0-1 0 0 0,0 0 0 0 0,0 1 0 0 0,0-1 0 0 0,0 1 0 0 0,0 0 0 0 0,-1-1 0 0 0,1 1 0 0 0,0 0 0 0 0,-1-1 0 0 0,0 1 0 0 0,1 0 0 0 0,-1 0 0 0 0,0 0 0 0 0,0-1 0 0 0,0 1 0 0 0,0 0 0 0 0,0 0 0 0 0,-1-1 0 0 0,1 1 0 0 0,0 0 0 0 0,-1 0 0 0 0,1-1 0 0 0,-1 2-12 0 0,-7 7-5 0 0,1 0-1 0 0,-2-1 1 0 0,1 0-1 0 0,-1 0 0 0 0,0-1 1 0 0,-1 0-1 0 0,0-1 1 0 0,0 0-1 0 0,-1 0 0 0 0,0-1 1 0 0,0-1-1 0 0,0 0 1 0 0,-1 0-1 0 0,0-1 1 0 0,0 0-1 0 0,0-1 0 0 0,0-1 1 0 0,0 0-1 0 0,-4 0 6 0 0,9-27-3481 0 0,16 10 2327 0 0</inkml:trace>
  <inkml:trace contextRef="#ctx0" brushRef="#br0" timeOffset="21285.694">2962 2324 944 0 0,'0'0'304'0'0,"0"0"-80"0"0,0 0-17 0 0,0 0 13 0 0,0 0 3 0 0,0 0 0 0 0,0 0-76 0 0,0 0-27 0 0,0 0 32 0 0,0 0 34 0 0,0 0-8 0 0,0 0-1 0 0,0 0-70 0 0,0 0 43 0 0,0 0 22 0 0,0 0-46 0 0,0 0 13 0 0,1-24 1344 0 0,0 21-1453 0 0,1 0 0 0 0,-1 0 0 0 0,0 1 0 0 0,1-1 0 0 0,0 0 0 0 0,0 1 0 0 0,0-1 0 0 0,0 1 0 0 0,0-1 0 0 0,0 1 0 0 0,1 0 0 0 0,-1 0 0 0 0,1 0 0 0 0,-1 0 0 0 0,1 0 0 0 0,0 1 0 0 0,0-1 0 0 0,0 1 0 0 0,-1 0 0 0 0,2 0 0 0 0,-1 0 0 0 0,0 0 0 0 0,0 1 0 0 0,0-1 1 0 0,0 1-1 0 0,0-1 0 0 0,3 1-30 0 0,53-15 500 0 0,-58 15-498 0 0,-1 0-34 0 0,7 2 75 0 0,0 0 0 0 0,0 0-1 0 0,0 1 1 0 0,-1 0-1 0 0,1 1 1 0 0,-1-1 0 0 0,1 1-1 0 0,-1 0 1 0 0,0 1-1 0 0,-1-1 1 0 0,1 1 0 0 0,-1 0-1 0 0,0 1 1 0 0,0-1 0 0 0,-1 1-1 0 0,1 0 1 0 0,-1 0-1 0 0,-1 0 1 0 0,1 1 0 0 0,-1 0-1 0 0,0-1 1 0 0,-1 1-1 0 0,1 0 1 0 0,-1 0 0 0 0,-1 0-1 0 0,1 1 1 0 0,-1-1 0 0 0,-1 0-1 0 0,1 1 1 0 0,-1-1-1 0 0,0 0 1 0 0,-1 1 0 0 0,0-1-1 0 0,0 0 1 0 0,-1 0-1 0 0,1 0 1 0 0,-2 3-43 0 0,-2 4 99 0 0,-1-1 0 0 0,-1 1 0 0 0,0-1 0 0 0,0 0-1 0 0,-2-1 1 0 0,1 0 0 0 0,-1 0 0 0 0,-1-1 0 0 0,0 0 0 0 0,-1 0 0 0 0,-10 7-99 0 0,3-4 428 0 0,20-25 954 0 0,102-27-1204 0 0,-99 38-171 0 0,0 0 0 0 0,0 0 0 0 0,0 0 1 0 0,-1 0-1 0 0,1 1 0 0 0,0-1 0 0 0,0 1 0 0 0,0 1 1 0 0,0-1-1 0 0,-1 1 0 0 0,1-1 0 0 0,-1 1 1 0 0,1 1-1 0 0,-1-1 0 0 0,0 1 0 0 0,0-1 0 0 0,0 1 1 0 0,0 1-1 0 0,0-1 0 0 0,-1 0 0 0 0,1 1 1 0 0,-1 0-1 0 0,0-1 0 0 0,0 1 0 0 0,0 1 0 0 0,-1-1 1 0 0,1 0-1 0 0,-1 1 0 0 0,0-1 0 0 0,-1 1 1 0 0,1-1-1 0 0,-1 1 0 0 0,0 0 0 0 0,0 0 0 0 0,0 0 1 0 0,0 0-8 0 0,-6 4 26 0 0,0-1 0 0 0,0 0 1 0 0,-1 0-1 0 0,0 0 0 0 0,0-1 0 0 0,-1 0 1 0 0,0 0-1 0 0,0 0 0 0 0,-1-1 1 0 0,0 0-1 0 0,0-1 0 0 0,0 0 0 0 0,-1 0 1 0 0,1-1-1 0 0,-1 0 0 0 0,0 0 1 0 0,-1-1-1 0 0,1 0 0 0 0,0-1 1 0 0,-1 0-1 0 0,0 0-26 0 0,0 1-30 0 0,-1-1-1 0 0,1 0 1 0 0,-1 0 0 0 0,0-1 0 0 0,0 0 0 0 0,1-1-1 0 0,-1 0 1 0 0,0-1 0 0 0,0 0 0 0 0,1-1 0 0 0,-1 0-1 0 0,1 0 1 0 0,-1-1 0 0 0,1-1 0 0 0,0 0 0 0 0,0 0-1 0 0,-9-6 31 0 0,17 8-218 0 0,0 0 0 0 0,1 0-1 0 0,-1 0 1 0 0,1 0-1 0 0,-1-1 1 0 0,1 1 0 0 0,0 0-1 0 0,-1-1 1 0 0,1 1-1 0 0,0-1 1 0 0,1 1 0 0 0,-1-1-1 0 0,0 1 1 0 0,1-1-1 0 0,-1 1 1 0 0,1-1 0 0 0,0 0-1 0 0,0 1 1 0 0,0-1-1 0 0,0 0 1 0 0,1 1 0 0 0,-1-1-1 0 0,1 0 1 0 0,-1 1 0 0 0,1-1-1 0 0,0 1 1 0 0,0-1-1 0 0,0 1 1 0 0,0 0 0 0 0,1-1-1 0 0,-1 1 1 0 0,1 0-1 0 0,-1 0 1 0 0,1 0 0 0 0,0 0-1 0 0,0 0 1 0 0,0 0-1 0 0,0 0 1 0 0,1 0 218 0 0,10-14-1081 0 0</inkml:trace>
  <inkml:trace contextRef="#ctx0" brushRef="#br0" timeOffset="21815.28">3563 2431 2268 0 0,'-4'3'129'0'0,"0"0"1"0"0,0 0-1 0 0,0 1 0 0 0,0-1 0 0 0,1 1 0 0 0,0 0 0 0 0,-1 0 1 0 0,1 0-1 0 0,1 1 0 0 0,-1-1 0 0 0,1 0 0 0 0,-1 1 0 0 0,1 0 1 0 0,1 0-1 0 0,-1 0 0 0 0,1-1 0 0 0,-1 1 0 0 0,1 1 0 0 0,1-1 0 0 0,-1 0 1 0 0,1 0-1 0 0,0 0 0 0 0,0 0 0 0 0,1 0 0 0 0,-1 0 0 0 0,1 0 1 0 0,0 0-1 0 0,0 0 0 0 0,1 0 0 0 0,0 0 0 0 0,-1 0 0 0 0,2 0 1 0 0,-1-1-1 0 0,0 1 0 0 0,1-1 0 0 0,0 0 0 0 0,0 0 0 0 0,0 0 1 0 0,1 0-1 0 0,-1 0 0 0 0,1-1 0 0 0,0 1 0 0 0,0-1 0 0 0,0 0 1 0 0,1 0-1 0 0,-1-1 0 0 0,1 1 0 0 0,2 0-129 0 0,4 1 78 0 0,0-1 0 0 0,0 0 0 0 0,0 0 1 0 0,1-1-1 0 0,-1-1 0 0 0,1 0 0 0 0,-1 0 0 0 0,1-2 0 0 0,-1 1 0 0 0,1-1 0 0 0,-1-1 0 0 0,1 0 0 0 0,-1 0 1 0 0,0-1-1 0 0,0-1 0 0 0,0 0 0 0 0,-1 0 0 0 0,1-1 0 0 0,-1-1 0 0 0,0 0 0 0 0,1-1-78 0 0,-8 6 15 0 0,-1-1-1 0 0,0 1 1 0 0,0-1-1 0 0,0 0 0 0 0,0 0 1 0 0,0 1-1 0 0,0-1 1 0 0,0-1-1 0 0,-1 1 1 0 0,1 0-1 0 0,-1 0 0 0 0,1-1 1 0 0,-1 1-1 0 0,0 0 1 0 0,0-1-1 0 0,0 1 1 0 0,0-1-1 0 0,-1 0 0 0 0,1 1 1 0 0,-1-1-1 0 0,1 0 1 0 0,-1 1-1 0 0,0-1 1 0 0,0 0-1 0 0,0 1 0 0 0,-1-1 1 0 0,1 0-1 0 0,0 1 1 0 0,-1-1-1 0 0,0 0 1 0 0,0 1-1 0 0,0-1 0 0 0,0 1 1 0 0,0-1-1 0 0,0 1 1 0 0,0 0-1 0 0,-1-1 1 0 0,0 1-1 0 0,1 0 0 0 0,-1 0 1 0 0,0 0-1 0 0,0 0 1 0 0,0 0-1 0 0,0 1 1 0 0,0-1-1 0 0,0 1 0 0 0,0-1 1 0 0,-1 1-1 0 0,0-1-14 0 0,-126-50 184 0 0,125 50-311 0 0,0 0-1 0 0,-1 1 1 0 0,1 0-1 0 0,-1 0 1 0 0,1 0 0 0 0,-1 0-1 0 0,1 1 1 0 0,-1-1-1 0 0,1 1 1 0 0,-1 0 0 0 0,1 1-1 0 0,-1-1 1 0 0,1 1 0 0 0,-1 0-1 0 0,1 0 1 0 0,-1 0-1 0 0,1 1 1 0 0,0 0 0 0 0,0-1-1 0 0,0 2 1 0 0,0-1-1 0 0,0 0 1 0 0,0 1 0 0 0,0-1-1 0 0,1 1 1 0 0,-1 0-1 0 0,1 1 1 0 0,-1 0 127 0 0,10 26-4833 0 0,7-19 3726 0 0</inkml:trace>
  <inkml:trace contextRef="#ctx0" brushRef="#br0" timeOffset="23741.046">4838 1376 1100 0 0,'0'0'461'0'0,"0"0"-36"0"0,0 0 61 0 0,0 0-66 0 0,0 0-152 0 0,0 0-25 0 0,0 0 12 0 0,0 0 107 0 0,0 0-26 0 0,0 0-106 0 0,0 0-62 0 0,0 0 44 0 0,0 0 35 0 0,0 0-8 0 0,0 0-57 0 0,4-6 25 0 0,1 2-162 0 0,-1 0 1 0 0,1 1-1 0 0,0-1 1 0 0,0 1-1 0 0,0 0 1 0 0,0 0 0 0 0,1 1-1 0 0,-1 0 1 0 0,1-1-1 0 0,-1 2 1 0 0,1-1-1 0 0,0 1 1 0 0,0 0 0 0 0,0 0-1 0 0,0 0 1 0 0,0 1-1 0 0,5 0-45 0 0,227-14 1296 0 0,-237 15-1275 0 0,0 0 1 0 0,0 0-1 0 0,0 0 0 0 0,0 0 0 0 0,0 0 0 0 0,0 1 0 0 0,0-1 0 0 0,-1 0 0 0 0,1 1 0 0 0,-1-1 0 0 0,1 1 0 0 0,-1-1 0 0 0,1 1 0 0 0,-1-1 0 0 0,0 1 1 0 0,0-1-1 0 0,0 1 0 0 0,0-1 0 0 0,0 1 0 0 0,0-1 0 0 0,0 1 0 0 0,0-1 0 0 0,0 1 0 0 0,-1-1 0 0 0,1 0 0 0 0,-1 1 0 0 0,1-1 0 0 0,-1 1 0 0 0,1-1 1 0 0,-1 0-1 0 0,0 1 0 0 0,0-1 0 0 0,0 0 0 0 0,0 0 0 0 0,0 0 0 0 0,0 0 0 0 0,0 1 0 0 0,0-1 0 0 0,0-1 0 0 0,0 1 0 0 0,-1 0 0 0 0,1 0 0 0 0,0 0 1 0 0,-1 0-22 0 0,-1 3 44 0 0,-65 118 723 0 0,10 175 689 0 0,56-288 161 0 0,2-10-1781 0 0,0 1 0 0 0,-1-1 0 0 0,1 1 0 0 0,0 0-1 0 0,-1 0 1 0 0,1-1 0 0 0,-1 1 0 0 0,1 0 0 0 0,0-1 0 0 0,-1 1 0 0 0,1 0 0 0 0,-1 0 0 0 0,1 0 0 0 0,0-1 0 0 0,-1 1 0 0 0,1 0 0 0 0,-1 0 0 0 0,1 0 0 0 0,-1 0 0 0 0,1 0 0 0 0,-1 0 0 0 0,1 0 0 0 0,-1 0 0 0 0,1 0-1 0 0,0 0 1 0 0,-1 0 0 0 0,1 0 0 0 0,-1 0 0 0 0,1 1 0 0 0,-1-1 0 0 0,1 0 0 0 0,-1 0 0 0 0,1 0 0 0 0,0 1 0 0 0,-1-1 0 0 0,1 0 0 0 0,0 0 0 0 0,-1 1 0 0 0,1-1 0 0 0,0 0 0 0 0,-1 1 0 0 0,1-1 0 0 0,0 0 0 0 0,-1 1-1 0 0,1-1 1 0 0,0 1 0 0 0,0-1 0 0 0,0 1 0 0 0,-1-1 0 0 0,1 0 0 0 0,0 1 0 0 0,0-1 0 0 0,0 1 0 0 0,0-1 0 0 0,0 1 0 0 0,0-1 0 0 0,0 1 0 0 0,0-1 0 0 0,0 1 0 0 0,0-1 0 0 0,0 0 0 0 0,0 1 0 0 0,0-1 164 0 0,-8-7-1148 0 0</inkml:trace>
  <inkml:trace contextRef="#ctx0" brushRef="#br0" timeOffset="23957.469">4875 1649 968 0 0,'15'-11'5483'0'0,"73"-5"-5335"0"0,-65 13 381 0 0,172-21 45 0 0,-65 20-4656 0 0,-115 4 2798 0 0</inkml:trace>
  <inkml:trace contextRef="#ctx0" brushRef="#br0" timeOffset="24793.499">4826 2029 2480 0 0,'-35'0'3408'0'0,"32"0"-2931"0"0,19-1 346 0 0,566-89 1965 0 0,-558 87-2660 0 0,-9 3-1050 0 0,-35 12-373 0 0,-76 36-3168 0 0,75-37 3055 0 0</inkml:trace>
  <inkml:trace contextRef="#ctx0" brushRef="#br0" timeOffset="25432.803">4651 2268 1304 0 0,'15'-24'2572'0'0,"-2"15"-2393"0"0,1 1 0 0 0,0 0 0 0 0,1 1-1 0 0,0 1 1 0 0,0 0 0 0 0,0 1 0 0 0,1 1 0 0 0,0 0 0 0 0,0 1 0 0 0,3 0-179 0 0,-17 3 86 0 0,13 3 96 0 0,-10 0-158 0 0,-1 0 1 0 0,0 0 0 0 0,0 0 0 0 0,0 0 0 0 0,0 0 0 0 0,0 1 0 0 0,-1 0 0 0 0,1 0 0 0 0,-1 0 0 0 0,0 0 0 0 0,0 0 0 0 0,-1 1 0 0 0,1-1 0 0 0,-1 1 0 0 0,0 0 0 0 0,0 0 0 0 0,0 0 0 0 0,-1 0-1 0 0,0 0 1 0 0,0 0 0 0 0,0 0 0 0 0,-1 0 0 0 0,1 0 0 0 0,-1 0 0 0 0,-1 1 0 0 0,1-1 0 0 0,-1 0 0 0 0,1 0 0 0 0,-3 4-25 0 0,-80 141 940 0 0,73-136-970 0 0,1 3 931 0 0,40-21-288 0 0,51-5-203 0 0,-80 9-405 0 0,-1 1 0 0 0,0-1 1 0 0,1 1-1 0 0,-1-1 1 0 0,0 1-1 0 0,1 0 1 0 0,-1 0-1 0 0,0 0 1 0 0,1-1-1 0 0,-1 1 1 0 0,0 1-1 0 0,0-1 1 0 0,0 0-1 0 0,0 0 1 0 0,0 0-1 0 0,0 0 1 0 0,-1 1-1 0 0,1-1 1 0 0,0 0-1 0 0,-1 1 0 0 0,1-1 1 0 0,0 1-1 0 0,-1-1 1 0 0,0 0-1 0 0,1 1 1 0 0,-1-1-1 0 0,0 1 1 0 0,0-1-1 0 0,0 1 1 0 0,0-1-1 0 0,0 1 1 0 0,0 0-1 0 0,0-1 1 0 0,0 1-1 0 0,-1-1 1 0 0,1 0-1 0 0,-1 1 0 0 0,1-1 1 0 0,-1 1-1 0 0,1-1 1 0 0,-1 0-1 0 0,0 1 1 0 0,0-1-1 0 0,0 0 1 0 0,0 0-1 0 0,0 1 1 0 0,0-1-1 0 0,0 0-5 0 0,-10 10-3 0 0,1 0 0 0 0,-1-1 0 0 0,-1-1 0 0 0,0 0-1 0 0,0-1 1 0 0,-1 0 0 0 0,0 0 0 0 0,0-2 0 0 0,-1 0 0 0 0,0 0 0 0 0,0-1-1 0 0,0-1 1 0 0,-1 0 0 0 0,1-1 0 0 0,-4-1 3 0 0,17-2-127 0 0,-1 0 1 0 0,1 0-1 0 0,-1 0 1 0 0,0-1-1 0 0,1 1 1 0 0,-1-1-1 0 0,1 1 1 0 0,-1-1-1 0 0,1 0 1 0 0,-1 0-1 0 0,1 0 1 0 0,0 1-1 0 0,-1-1 1 0 0,1 0-1 0 0,0-1 1 0 0,0 1-1 0 0,0 0 1 0 0,-1 0-1 0 0,1 0 1 0 0,0-1-1 0 0,1 1 1 0 0,-1 0-1 0 0,0-1 1 0 0,0 1-1 0 0,1-1 1 0 0,-1 1-1 0 0,1-1 0 0 0,-1 0 1 0 0,1 1-1 0 0,-1-1 1 0 0,1 1-1 0 0,0-1 1 0 0,0 0-1 0 0,0 1 1 0 0,0-1-1 0 0,0 1 1 0 0,0-1-1 0 0,1 0 1 0 0,-1 1-1 0 0,0-1 1 0 0,1 1-1 0 0,-1-1 1 0 0,1 0-1 0 0,0 1 1 0 0,-1 0-1 0 0,1-1 1 0 0,0 1-1 0 0,0-1 1 0 0,0 1-1 0 0,0 0 1 0 0,0 0-1 0 0,0-1 1 0 0,0 1-1 0 0,1 0 1 0 0,-1 0-1 0 0,0 0 1 0 0,1 0 126 0 0,12-21-1322 0 0</inkml:trace>
  <inkml:trace contextRef="#ctx0" brushRef="#br0" timeOffset="25882.764">5338 2351 1404 0 0,'-14'6'392'0'0,"1"0"0"0"0,1 1 0 0 0,0 0 0 0 0,0 1 0 0 0,0 1 0 0 0,1 0 0 0 0,0 0 0 0 0,0 1 0 0 0,1 0-1 0 0,1 1 1 0 0,0 0 0 0 0,-1 2-392 0 0,6-8 95 0 0,0 0 0 0 0,1 1 0 0 0,-1-1 0 0 0,1 1 0 0 0,0 0 0 0 0,1 0 0 0 0,-1 0 0 0 0,1 0 0 0 0,0 0 0 0 0,1 1 0 0 0,-1-1-1 0 0,1 1 1 0 0,1-1 0 0 0,-1 1 0 0 0,1-1 0 0 0,0 1 0 0 0,1-1 0 0 0,-1 1 0 0 0,1-1 0 0 0,1 1 0 0 0,-1-1 0 0 0,1 0 0 0 0,0 0 0 0 0,0 0 0 0 0,1 0-1 0 0,2 4-94 0 0,1-3 57 0 0,0-1 0 0 0,1 0-1 0 0,0-1 1 0 0,0 1 0 0 0,1-1-1 0 0,-1-1 1 0 0,1 1 0 0 0,0-1-1 0 0,0-1 1 0 0,0 1 0 0 0,1-1 0 0 0,-1-1-1 0 0,1 0 1 0 0,0 0 0 0 0,0 0-1 0 0,0-1 1 0 0,-1-1 0 0 0,1 0-1 0 0,0 0 1 0 0,0 0 0 0 0,0-1-1 0 0,6-1-56 0 0,5 1 118 0 0,-15 2-104 0 0,0 0 0 0 0,0-1 0 0 0,0 0 1 0 0,0 0-1 0 0,0-1 0 0 0,0 1 0 0 0,0-1 1 0 0,0 0-1 0 0,0 0 0 0 0,-1-1 0 0 0,1 0 1 0 0,0 1-1 0 0,-1-2 0 0 0,1 1 0 0 0,-1 0 1 0 0,0-1-1 0 0,0 0 0 0 0,0 0 0 0 0,0 0 1 0 0,0 0-1 0 0,-1-1 0 0 0,1 1 0 0 0,-1-1 1 0 0,0 0-1 0 0,0 0 0 0 0,0 0 1 0 0,-1-1-1 0 0,1 1 0 0 0,-1-1 0 0 0,0 1 1 0 0,-1-1-1 0 0,1 0 0 0 0,-1 1 0 0 0,0-1 1 0 0,0 0-1 0 0,0 0 0 0 0,-1 0 0 0 0,1 0 1 0 0,-1-1-15 0 0,-8-7 9 0 0,0 2 0 0 0,0-1 0 0 0,-1 1 1 0 0,0 1-1 0 0,-1-1 0 0 0,0 2 0 0 0,-1-1 1 0 0,0 1-1 0 0,0 1 0 0 0,-1 0 0 0 0,0 1 1 0 0,-1 0-1 0 0,1 1 0 0 0,-1 0 0 0 0,0 1 1 0 0,-1 0-1 0 0,-10-1-9 0 0,-87-11-3488 0 0,110 16-959 0 0,4-2 3197 0 0</inkml:trace>
  <inkml:trace contextRef="#ctx0" brushRef="#br0" timeOffset="27243.707">6422 1414 1096 0 0,'0'0'373'0'0,"0"0"10"0"0,0 0-89 0 0,0 0 16 0 0,6-23 1558 0 0,28-5-1225 0 0,-33 116 2474 0 0,16 113-1247 0 0,9-72-477 0 0,-26-99-954 0 0,-9-50-8925 0 0,9 13 7318 0 0</inkml:trace>
  <inkml:trace contextRef="#ctx0" brushRef="#br0" timeOffset="27868.03">6667 1418 1720 0 0,'7'-3'4570'0'0,"33"-7"-3750"0"0,143-12 1074 0 0,-183 22-1831 0 0,0 0 19 0 0,0 0-4 0 0,0 0-33 0 0,0 0 21 0 0,19 13 574 0 0,-81 148 1152 0 0,45-113-1218 0 0,3 1 1 0 0,1 1-1 0 0,3 0 0 0 0,2 0 0 0 0,2 1 0 0 0,1 27-574 0 0,5-77 72 0 0,0-1-61 0 0,0 0-82 0 0,4 7-1047 0 0,-8-71-10335 0 0,4 50 10097 0 0</inkml:trace>
  <inkml:trace contextRef="#ctx0" brushRef="#br0" timeOffset="28086.141">6676 1586 944 0 0,'-2'-11'4209'0'0,"51"-4"-3071"0"0,117 1 48 0 0,-96 14-5353 0 0,-68 0 2949 0 0</inkml:trace>
  <inkml:trace contextRef="#ctx0" brushRef="#br0" timeOffset="28538.291">6260 2011 1948 0 0,'-6'7'1474'0'0,"19"-1"1571"0"0,443-27 501 0 0,-116-2-2786 0 0,-156 22-1043 0 0,-160 21-973 0 0,-53 10-3997 0 0,12-20 4051 0 0,-2-1-69 0 0</inkml:trace>
  <inkml:trace contextRef="#ctx0" brushRef="#br0" timeOffset="29423.497">6383 2296 1088 0 0,'-1'0'112'0'0,"0"0"0"0"0,0 0-1 0 0,0 1 1 0 0,0-1 0 0 0,0 0-1 0 0,0-1 1 0 0,0 1 0 0 0,0 0 0 0 0,0 0-1 0 0,0 0 1 0 0,0-1 0 0 0,0 1-1 0 0,0 0 1 0 0,0-1 0 0 0,0 1 0 0 0,0-1-1 0 0,0 1 1 0 0,0-1 0 0 0,1 1-1 0 0,-1-1 1 0 0,0 0 0 0 0,0 1 0 0 0,1-1-1 0 0,-1 0 1 0 0,0 0 0 0 0,1 0-1 0 0,-1 1 1 0 0,1-1 0 0 0,-1 0 0 0 0,1 0-1 0 0,-1 0 1 0 0,1 0 0 0 0,0 0-1 0 0,-1 0 1 0 0,1 0 0 0 0,0 0 0 0 0,0 0-1 0 0,0 0 1 0 0,0 0 0 0 0,-1 0-1 0 0,2 0 1 0 0,-1 0 0 0 0,0 0 0 0 0,0 0-1 0 0,0 0 1 0 0,0 0 0 0 0,1 0-1 0 0,-1 0 1 0 0,0 0 0 0 0,1 0 0 0 0,-1 0-1 0 0,1 0 1 0 0,-1 0 0 0 0,1 0-1 0 0,-1 1 1 0 0,1-1 0 0 0,0 0-112 0 0,50-38 845 0 0,-34 30-724 0 0,0 1 1 0 0,1 0-1 0 0,-1 1 0 0 0,1 2 0 0 0,1-1 0 0 0,-1 2 0 0 0,1 0 0 0 0,0 2 0 0 0,3 0-121 0 0,-18 4 25 0 0,-1 0 1 0 0,1 0-1 0 0,-1 1 1 0 0,1 0-1 0 0,-1-1 0 0 0,0 1 1 0 0,0 1-1 0 0,0-1 1 0 0,-1 0-1 0 0,1 1 1 0 0,-1-1-1 0 0,0 1 1 0 0,1 0-1 0 0,-2 0 0 0 0,1-1 1 0 0,0 1-1 0 0,-1 1 1 0 0,0-1-1 0 0,0 0 1 0 0,0 0-1 0 0,0 0 0 0 0,-1 1 1 0 0,1-1-1 0 0,-1 0 1 0 0,-1 0-1 0 0,1 4-25 0 0,-2 4 60 0 0,0 0-1 0 0,0 0 0 0 0,-1-1 1 0 0,-1 1-1 0 0,0-1 0 0 0,0 1 1 0 0,-1-1-1 0 0,-1 0 1 0 0,0-1-1 0 0,0 1 0 0 0,-1-1 1 0 0,0-1-1 0 0,-1 1 0 0 0,0-1 1 0 0,-8 7-60 0 0,7-6 93 0 0,9-10-81 0 0,1-1 1 0 0,0 1-1 0 0,-1 0 1 0 0,1 0-1 0 0,-1 0 0 0 0,1 0 1 0 0,-1-1-1 0 0,1 1 1 0 0,-1 0-1 0 0,1 0 1 0 0,0 0-1 0 0,-1 0 1 0 0,1 0-1 0 0,-1 1 1 0 0,1-1-1 0 0,-1 0 1 0 0,1 0-1 0 0,0 0 1 0 0,-1 0-1 0 0,1 1 1 0 0,-1-1-1 0 0,1 0 0 0 0,-1 1 1 0 0,1-1-1 0 0,-1 0 1 0 0,1 1-1 0 0,-1-1 1 0 0,0 0-1 0 0,1 1 1 0 0,-1-1-1 0 0,0 1 1 0 0,1-1-1 0 0,-1 1 1 0 0,0-1-1 0 0,1 1 1 0 0,-1-1-1 0 0,0 1 1 0 0,0-1-1 0 0,1 1 0 0 0,-1-1 1 0 0,0 1-1 0 0,0-1 1 0 0,0 1-1 0 0,0 0 1 0 0,0-1-1 0 0,0 1 1 0 0,0-1-1 0 0,0 1 1 0 0,0-1-1 0 0,0 1 1 0 0,0 0-1 0 0,0-1 1 0 0,-1 1-13 0 0,18-3-61 0 0,-13 1 63 0 0,0 1 1 0 0,0 0 0 0 0,0 0 0 0 0,0 0-1 0 0,0 1 1 0 0,0-1 0 0 0,0 1 0 0 0,0 0-1 0 0,0 0 1 0 0,0 0 0 0 0,0 1-1 0 0,-1 0 1 0 0,1-1 0 0 0,0 1 0 0 0,-1 0-1 0 0,0 1 1 0 0,1-1 0 0 0,-1 1 0 0 0,0-1-1 0 0,0 1 1 0 0,0 0 0 0 0,-1 0 0 0 0,1 0-1 0 0,-1 1 1 0 0,1-1 0 0 0,-1 0-1 0 0,0 1 1 0 0,0 0 0 0 0,-1-1 0 0 0,1 1-1 0 0,-1 0 1 0 0,1 3-3 0 0,-6 0 8 0 0,1 0 0 0 0,-1-1 0 0 0,-1 1 0 0 0,0-1-1 0 0,1 0 1 0 0,-2-1 0 0 0,1 1 0 0 0,-1-1 0 0 0,0 0 0 0 0,0 0 0 0 0,0-1 0 0 0,-1 0-1 0 0,1 0 1 0 0,-1 0 0 0 0,0-1 0 0 0,0 0 0 0 0,0 0 0 0 0,-1-1 0 0 0,1 0 0 0 0,-1 0-1 0 0,-4 0-7 0 0,9-1-52 0 0,-1 0 0 0 0,1 0 0 0 0,-1-1 0 0 0,1 1 0 0 0,-1-1 0 0 0,1 1 0 0 0,-1-1 0 0 0,1 0 0 0 0,-1-1 0 0 0,0 1 0 0 0,1 0 0 0 0,-1-1 0 0 0,1 0 0 0 0,-1 0 0 0 0,1 0 0 0 0,0 0 0 0 0,-1-1-1 0 0,1 1 1 0 0,0-1 0 0 0,0 0 0 0 0,0 0 0 0 0,0 0 0 0 0,0 0 0 0 0,1-1 0 0 0,-1 1 0 0 0,0-1 0 0 0,1 1 0 0 0,-1-2 52 0 0,29-99-7185 0 0,-10 83 5991 0 0</inkml:trace>
  <inkml:trace contextRef="#ctx0" brushRef="#br0" timeOffset="29920.412">7069 2276 1988 0 0,'-51'17'4019'0'0,"40"-10"-3768"0"0,0 1 1 0 0,0 0 0 0 0,1 1 0 0 0,0 0-1 0 0,0 1 1 0 0,1 0 0 0 0,0 0 0 0 0,1 1-1 0 0,0 0 1 0 0,1 0 0 0 0,0 1 0 0 0,1 0-1 0 0,0 0 1 0 0,-1 8-252 0 0,5-15 55 0 0,0 0 0 0 0,1 0 0 0 0,0 1 0 0 0,0-1 1 0 0,0 1-1 0 0,1-1 0 0 0,-1 1 0 0 0,1-1 0 0 0,1 1 0 0 0,-1-1 0 0 0,1 1 0 0 0,0-1 0 0 0,0 0 1 0 0,0 1-1 0 0,1-1 0 0 0,0 0 0 0 0,0 0 0 0 0,0 0 0 0 0,1 0 0 0 0,0 0 0 0 0,0-1 0 0 0,0 1 1 0 0,0-1-1 0 0,1 0 0 0 0,0 0 0 0 0,-1 0 0 0 0,2 0 0 0 0,-1 0 0 0 0,0-1 0 0 0,1 0 0 0 0,-1 0 1 0 0,1 0-1 0 0,0-1 0 0 0,0 1 0 0 0,0-1 0 0 0,4 1-55 0 0,152 16 807 0 0,-157-19-794 0 0,1-1-1 0 0,-1 1 1 0 0,0-1-1 0 0,0 0 1 0 0,0 0-1 0 0,0 0 1 0 0,0 0-1 0 0,0-1 1 0 0,0 0-1 0 0,0 0 0 0 0,0 0 1 0 0,-1 0-1 0 0,1 0 1 0 0,-1-1-1 0 0,1 0 1 0 0,-1 0-1 0 0,0 0 1 0 0,0 0-1 0 0,0 0 0 0 0,-1 0 1 0 0,1-1-1 0 0,-1 1 1 0 0,0-1-1 0 0,0 0 1 0 0,0 0-1 0 0,0 1 1 0 0,-1-1-1 0 0,1-1 1 0 0,-1 1-1 0 0,0 0 0 0 0,0 0 1 0 0,-1 0-1 0 0,1 0 1 0 0,-1-1-1 0 0,0 1 1 0 0,0 0-1 0 0,-1-1 1 0 0,1 1-1 0 0,-1 0 0 0 0,0-2-11 0 0,-3-2 6 0 0,0 0 0 0 0,0 1 0 0 0,-1-1 1 0 0,0 1-1 0 0,0 0 0 0 0,-1 0 1 0 0,0 1-1 0 0,0 0 0 0 0,-1 0 1 0 0,1 0-1 0 0,-1 1 0 0 0,-1 0 1 0 0,1 0-1 0 0,-4-1-7 0 0,-76-28-3023 0 0,85 33 1556 0 0,-16 1-3962 0 0,17 0 4217 0 0</inkml:trace>
  <inkml:trace contextRef="#ctx0" brushRef="#br0" timeOffset="34802.652">512 286 860 0 0,'0'0'47'0'0,"0"0"-7"0"0,0 0-64 0 0,0 0 0 0 0,0 0 70 0 0,0 0-39 0 0,0 0 39 0 0,0 0 7 0 0,0 0 63 0 0,0 0 44 0 0,0 0-2 0 0,0 0-74 0 0,0 0 8 0 0,0 0-78 0 0,0 0 6 0 0,0 0 71 0 0,0 0 5 0 0,0 0 45 0 0,0 0 44 0 0,0 0-89 0 0,0 0-40 0 0,0 0 38 0 0,0 0 92 0 0,0 0-56 0 0,0 0-66 0 0,0 0 5 0 0,0 0-5 0 0,0 0 27 0 0,0 0-21 0 0,0 0 30 0 0,0 0-36 0 0,0 0-66 0 0,1-4 14 0 0,2 1-7 0 0,1-1 1 0 0,0 1-1 0 0,-1 0 0 0 0,1 0 0 0 0,1 1 0 0 0,-1-1 0 0 0,0 1 0 0 0,1 0 0 0 0,-1 0 0 0 0,1 1 0 0 0,0-1 1 0 0,-1 1-1 0 0,1 0 0 0 0,0 0 0 0 0,0 0 0 0 0,0 1 0 0 0,0 0 0 0 0,0 0 0 0 0,0 0 0 0 0,4 1-5 0 0,15-3 47 0 0,254-22 122 0 0,0 13 0 0 0,4 11-169 0 0,-165 0-2 0 0,7-8-154 0 0,54-14 215 0 0,355 22-69 0 0,-319-27-36 0 0,171 16-30 0 0,-98-22-11 0 0,417-14 112 0 0,-403 35-120 0 0,-44-5 206 0 0,92 6 9 0 0,-26-11-84 0 0,137 21-186 0 0,132 1 330 0 0,-189 11-142 0 0,69-20-247 0 0,-150 8 133 0 0,-158 20 85 0 0,181 14 191 0 0,-337-33-195 0 0,1 1-1 0 0,0 1 1 0 0,-1 0-1 0 0,1 0 0 0 0,-1 0 1 0 0,0 1-1 0 0,0 0 1 0 0,0 1-1 0 0,0 0 1 0 0,0 0-1 0 0,-1 1 0 0 0,1 0 1 0 0,-1 0-1 0 0,-1 0 1 0 0,1 1-1 0 0,-1 0 0 0 0,0 1 1 0 0,0-1-1 0 0,-1 1 1 0 0,0 0-1 0 0,0 1 1 0 0,0-1-1 0 0,-1 1 0 0 0,-1 0 1 0 0,1 0-1 0 0,-1 0 1 0 0,0 1-5 0 0,40 273 39 0 0,-47-237-45 0 0,-1-1 1 0 0,-3 0-1 0 0,-1 0 1 0 0,-3 0-1 0 0,-6 14 6 0 0,-1 8-47 0 0,-82 210 325 0 0,-19 80-165 0 0,30 93-34 0 0,62-206 239 0 0,-11 144 342 0 0,24-279 4 0 0,15-107-586 0 0,0-1 1 0 0,0 0-5 0 0,0 0-26 0 0,0 0-30 0 0,-11 9-1918 0 0,-5-29-152 0 0,2 4 879 0 0</inkml:trace>
  <inkml:trace contextRef="#ctx0" brushRef="#br0" timeOffset="37104.144">580 167 868 0 0,'-13'19'80'0'0,"0"1"-1"0"0,1 0 1 0 0,2 1 0 0 0,0 0 0 0 0,1 0-1 0 0,1 1 1 0 0,1 0 0 0 0,1 0-1 0 0,-2 17-79 0 0,-6 14 36 0 0,-173 649 575 0 0,15-112-32 0 0,93 2-83 0 0,47-97-521 0 0,32-222 176 0 0,11-238-178 0 0,11-18 32 0 0,0-2-1 0 0,1 0 1 0 0,1-2-1 0 0,1 0 0 0 0,0-2 1 0 0,0-1-1 0 0,1 0 1 0 0,0-2-1 0 0,1-2 0 0 0,0 0 1 0 0,0-1-1 0 0,0-2 1 0 0,0-1-1 0 0,1-1 0 0 0,-1-1 1 0 0,0-2-1 0 0,1 0 1 0 0,19-6-5 0 0,62 5 10 0 0,393 15 165 0 0,1101-10 87 0 0,-1313-23-260 0 0,246 9 199 0 0,-157 6-119 0 0,988-62-329 0 0,-855 60 520 0 0,-245-20-286 0 0,342-56-141 0 0,-133-11 388 0 0,-383 82-223 0 0,-2-4 1 0 0,0-4-1 0 0,-1-4 1 0 0,68-30-12 0 0,-130 46 5 0 0,46-21 117 0 0,-54 18-1452 0 0,-25 9 96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1:36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2616 44 1076 0 0,'6'-6'713'0'0,"-4"5"777"0"0,-2 18 478 0 0,2-31 206 0 0,4 6-3258 0 0,0 15-1851 0 0,-5-4 1489 0 0</inkml:trace>
  <inkml:trace contextRef="#ctx0" brushRef="#br0" timeOffset="24753.168">0 444 968 0 0,'20'31'3409'0'0,"138"281"-840"0"0,-158-313-2530 0 0,0 0-1 0 0,0 0 1 0 0,0 0 0 0 0,0 0-1 0 0,0 0 1 0 0,1 0 0 0 0,-1 0-1 0 0,0 0 1 0 0,1 1 0 0 0,-1-1 0 0 0,1 0-1 0 0,-1 0 1 0 0,1 0 0 0 0,-1 1-1 0 0,1-1 1 0 0,-1 0 0 0 0,1 0-1 0 0,0 1 1 0 0,-1-1 0 0 0,1 1-1 0 0,0-1 1 0 0,0 0 0 0 0,-1 1-1 0 0,1-1 1 0 0,0 1 0 0 0,0 0 0 0 0,0-1-1 0 0,0 1 1 0 0,0 0 0 0 0,0-1-1 0 0,-1 1 1 0 0,1 0 0 0 0,0 0-1 0 0,0 0 1 0 0,0 0 0 0 0,0 0-1 0 0,0 0 1 0 0,0 0 0 0 0,0 0-1 0 0,0 0 1 0 0,0 1 0 0 0,0-1 0 0 0,0 0-1 0 0,0 0 1 0 0,-1 1 0 0 0,1-1-1 0 0,0 1 1 0 0,0-1 0 0 0,0 1-1 0 0,0-1 1 0 0,-1 1 0 0 0,1-1-1 0 0,0 1 1 0 0,-1 0 0 0 0,1-1-1 0 0,0 1 1 0 0,-1 0 0 0 0,1 0 0 0 0,-1 0-1 0 0,1-1 1 0 0,-1 1 0 0 0,0 0-1 0 0,1 0 1 0 0,-1 0 0 0 0,0 0-1 0 0,1 0 1 0 0,-1 0 0 0 0,0 0-39 0 0,7-12-170 0 0,126-219 270 0 0,2-8-1233 0 0,-129 230 655 0 0,1-2-3790 0 0,-7 10 3504 0 0</inkml:trace>
  <inkml:trace contextRef="#ctx0" brushRef="#br0" timeOffset="25321.815">1014 596 1564 0 0,'1'-2'56'0'0,"0"1"0"0"0,0 0-1 0 0,1-1 1 0 0,-1 1 0 0 0,0-1-1 0 0,-1 1 1 0 0,1-1 0 0 0,0 1 0 0 0,0-1-1 0 0,-1 0 1 0 0,1 0 0 0 0,0 1-1 0 0,-1-1 1 0 0,0 0 0 0 0,1 0-1 0 0,-1 1 1 0 0,0-1 0 0 0,0 0 0 0 0,0 0-1 0 0,0 0 1 0 0,-1 0 0 0 0,1 1-1 0 0,0-1 1 0 0,-1 0 0 0 0,1 0 0 0 0,-1 1-1 0 0,1-1 1 0 0,-1 0 0 0 0,0 1-1 0 0,0-1 1 0 0,0 1 0 0 0,0-1 0 0 0,0 1-1 0 0,0-1 1 0 0,0 1 0 0 0,-1 0-1 0 0,1-1 1 0 0,0 1 0 0 0,-1 0 0 0 0,1 0-1 0 0,-1 0 1 0 0,1 0 0 0 0,-1 0-1 0 0,0 1 1 0 0,1-1 0 0 0,-1 0-1 0 0,0 1 1 0 0,1-1 0 0 0,-1 1 0 0 0,0-1-56 0 0,-94-14 804 0 0,76 18-715 0 0,0 1 1 0 0,1 1-1 0 0,-1 1 0 0 0,1 1 1 0 0,1 0-1 0 0,-1 1 1 0 0,1 1-1 0 0,0 1 0 0 0,1 1 1 0 0,1 0-1 0 0,-1 1 0 0 0,2 1 1 0 0,0 0-1 0 0,0 2 1 0 0,-5 6-90 0 0,19-20 11 0 0,-5 4 45 0 0,1 1-1 0 0,0-1 0 0 0,0 1 1 0 0,0 0-1 0 0,1 0 0 0 0,0 1 1 0 0,0-1-1 0 0,0 1 0 0 0,1 0 1 0 0,0 0-1 0 0,0 0 1 0 0,1 0-1 0 0,0 0 0 0 0,0 1 1 0 0,1-1-1 0 0,0 3-55 0 0,4-6 11 0 0,1 0 0 0 0,1 0 0 0 0,-1 0 1 0 0,1-1-1 0 0,-1 0 0 0 0,1 0 0 0 0,0 0 0 0 0,0 0 0 0 0,0-1 1 0 0,0 1-1 0 0,1-1 0 0 0,-1-1 0 0 0,1 1 0 0 0,-1-1 0 0 0,1 0 0 0 0,-1 0 1 0 0,1-1-1 0 0,0 1 0 0 0,-1-1 0 0 0,1-1 0 0 0,0 1 0 0 0,0-1 1 0 0,2 0-12 0 0,-7 1-4 0 0,13 0-24 0 0,-1-1 0 0 0,1 0 1 0 0,-1 0-1 0 0,1-1 0 0 0,-1-1 0 0 0,0-1 0 0 0,0 0 0 0 0,0 0 0 0 0,-1-1 0 0 0,1-1 0 0 0,-1 0 0 0 0,0 0 0 0 0,-1-2 0 0 0,0 1 0 0 0,0-1 0 0 0,0-1 0 0 0,-1 0 1 0 0,0-1-1 0 0,-1 1 0 0 0,7-12 28 0 0,-15 19 24 0 0,0-1 1 0 0,0 0 0 0 0,0 1-1 0 0,-1-1 1 0 0,0 0 0 0 0,1 0-1 0 0,-1 0 1 0 0,0 0 0 0 0,0 1 0 0 0,-1-1-1 0 0,1 0 1 0 0,0 0 0 0 0,-1 0-1 0 0,0 1 1 0 0,0-1 0 0 0,0 0-1 0 0,0 1 1 0 0,0-1 0 0 0,0 1-1 0 0,0-1 1 0 0,-1 1 0 0 0,0 0-1 0 0,1-1 1 0 0,-1 1 0 0 0,0 0 0 0 0,0 0-1 0 0,0 0 1 0 0,0 0 0 0 0,-1 1-1 0 0,1-1 1 0 0,0 0 0 0 0,-1 1-1 0 0,1 0 1 0 0,-1 0 0 0 0,-2-1-25 0 0,22 23-230 0 0,152 59-3877 0 0,-156-75 3369 0 0</inkml:trace>
  <inkml:trace contextRef="#ctx0" brushRef="#br0" timeOffset="25966.585">1113 671 1600 0 0,'4'3'200'0'0,"0"-1"-1"0"0,0 1 1 0 0,0 0 0 0 0,0-1-1 0 0,1 0 1 0 0,-1 0 0 0 0,0 0-1 0 0,1-1 1 0 0,0 0 0 0 0,-1 1-1 0 0,1-2 1 0 0,0 1-1 0 0,0 0 1 0 0,-1-1 0 0 0,1 0-1 0 0,0 0 1 0 0,0-1 0 0 0,0 1-1 0 0,2-1-199 0 0,4-1 129 0 0,0-1 0 0 0,0 0 1 0 0,-1 0-1 0 0,1-1 0 0 0,-1 0 0 0 0,0-1 0 0 0,0 0 0 0 0,-1-1 0 0 0,1 0 0 0 0,-1 0 1 0 0,0-1-1 0 0,6-6-129 0 0,-11 11 5 0 0,-1 0 0 0 0,1-1 1 0 0,0 1-1 0 0,-1-1 1 0 0,1 0-1 0 0,-1 0 1 0 0,0 0-1 0 0,0 0 0 0 0,0-1 1 0 0,-1 1-1 0 0,1-1 1 0 0,-1 0-1 0 0,0 0 0 0 0,0 0 1 0 0,0 0-1 0 0,0 0 1 0 0,-1 0-1 0 0,0 0 1 0 0,1-1-1 0 0,-2 1 0 0 0,1 0 1 0 0,0-1-1 0 0,-1 1 1 0 0,0-1-1 0 0,0 1 0 0 0,0 0 1 0 0,-1-1-1 0 0,1 1 1 0 0,-1-1-1 0 0,0 1 0 0 0,0 0 1 0 0,-1 0-1 0 0,1 0 1 0 0,-1-1-1 0 0,0 1 1 0 0,0 1-1 0 0,0-1 0 0 0,-1 0 1 0 0,1 0-1 0 0,-1 1 1 0 0,0 0-1 0 0,0-1 0 0 0,0 1 1 0 0,-1 0-1 0 0,1 1 1 0 0,0-1-1 0 0,-1 0 1 0 0,0 1-1 0 0,0 0 0 0 0,0 0-5 0 0,-8-2-2 0 0,0 1-1 0 0,-1 1 1 0 0,1 0-1 0 0,-1 0 1 0 0,1 1 0 0 0,-1 1-1 0 0,1 0 1 0 0,-1 1-1 0 0,1 0 1 0 0,-1 1-1 0 0,1 1 1 0 0,0 0-1 0 0,-10 3 3 0 0,19-4-5 0 0,-28 11-136 0 0,39-12 138 0 0,281-57 245 0 0,-287 56-350 0 0,14 4 33 0 0,-13 0 82 0 0,0-1-1 0 0,0 1 0 0 0,-1-1 0 0 0,1 1 0 0 0,-1 0 1 0 0,0 0-1 0 0,1 0 0 0 0,-2 0 0 0 0,1 1 1 0 0,0-1-1 0 0,-1 0 0 0 0,0 1 0 0 0,0-1 0 0 0,0 1 1 0 0,-1-1-1 0 0,0 1 0 0 0,0-1 0 0 0,0 1 1 0 0,0 0-1 0 0,0-1 0 0 0,-2 4-6 0 0,1-2-1 0 0,0 0 0 0 0,0 0 0 0 0,1 0 0 0 0,0 0 0 0 0,0 0 0 0 0,0 0-1 0 0,1 0 1 0 0,0 0 0 0 0,0 0 0 0 0,0 0 0 0 0,1 0 0 0 0,0-1 0 0 0,0 1 0 0 0,0 0 0 0 0,1-1 0 0 0,-1 0 0 0 0,2 1 0 0 0,-1-1 0 0 0,0-1 0 0 0,1 1-1 0 0,0 0 1 0 0,0-1 0 0 0,0 0 0 0 0,1 0 0 0 0,0 0 0 0 0,-1 0 0 0 0,1-1 0 0 0,1 0 0 0 0,-1 0 0 0 0,0 0 0 0 0,1 0 0 0 0,-1-1 0 0 0,1 0-1 0 0,0 0 1 0 0,0-1 0 0 0,2 1 1 0 0,120-25-4877 0 0,-105 13 3631 0 0</inkml:trace>
  <inkml:trace contextRef="#ctx0" brushRef="#br0" timeOffset="26202.926">1910 476 1256 0 0,'-9'-16'2832'0'0,"9"16"-2699"0"0,0 1-1 0 0,0-1 1 0 0,-1 1 0 0 0,1-1 0 0 0,0 0 0 0 0,0 1 0 0 0,-1-1 0 0 0,1 0-1 0 0,0 0 1 0 0,0 1 0 0 0,-1-1 0 0 0,1 0 0 0 0,0 0 0 0 0,-1 1-1 0 0,1-1 1 0 0,0 0 0 0 0,-1 0 0 0 0,1 0 0 0 0,0 0 0 0 0,-1 1-1 0 0,1-1 1 0 0,-1 0 0 0 0,1 0 0 0 0,0 0 0 0 0,-1 0 0 0 0,1 0 0 0 0,-1 0-1 0 0,1 0 1 0 0,0 0 0 0 0,-1 0 0 0 0,1 0 0 0 0,-1 0-133 0 0,1 18 180 0 0,0 28 795 0 0,4-19-5180 0 0,-16-16 1602 0 0,2-10 1421 0 0</inkml:trace>
  <inkml:trace contextRef="#ctx0" brushRef="#br0" timeOffset="26454.486">1808 166 1180 0 0,'18'-54'10764'0'0,"-19"72"-19375"0"0,0-16 7330 0 0</inkml:trace>
  <inkml:trace contextRef="#ctx0" brushRef="#br0" timeOffset="27271.503">2432 481 1216 0 0,'2'-2'165'0'0,"0"1"0"0"0,0-1 0 0 0,-1 1 0 0 0,1-1 0 0 0,-1 0 0 0 0,1 0 0 0 0,-1 0 0 0 0,0 0 0 0 0,0 0 0 0 0,0 0 0 0 0,0 0 0 0 0,0 0 0 0 0,0 0 0 0 0,0 0-1 0 0,-1-1 1 0 0,1 1 0 0 0,-1 0 0 0 0,0 0 0 0 0,0-1 0 0 0,0 1 0 0 0,0 0 0 0 0,0-1 0 0 0,0 1 0 0 0,0 0 0 0 0,-1 0 0 0 0,1-1 0 0 0,-1 1 0 0 0,0 0 0 0 0,0-2-165 0 0,0 3 225 0 0,-30-17 308 0 0,15 19-475 0 0,1 0-1 0 0,-1 2 1 0 0,1 0 0 0 0,0 1 0 0 0,0 0-1 0 0,0 1 1 0 0,0 1 0 0 0,1 0-1 0 0,0 1 1 0 0,0 0 0 0 0,0 2 0 0 0,1-1-1 0 0,1 2 1 0 0,-1-1 0 0 0,2 2 0 0 0,-1 0-1 0 0,1 0 1 0 0,1 1 0 0 0,-3 5-58 0 0,-17 79 575 0 0,54-72-462 0 0,-16-21-103 0 0,1 0-1 0 0,-1 0 0 0 0,1-1 0 0 0,0 0 0 0 0,0-1 0 0 0,0 0 0 0 0,0 0 0 0 0,0 0 0 0 0,0-2 0 0 0,0 1 1 0 0,0-1-1 0 0,0 0 0 0 0,0-1 0 0 0,0 0 0 0 0,0 0 0 0 0,-1-1 0 0 0,1 0 0 0 0,-1-1 0 0 0,3-1-9 0 0,-5 3-6 0 0,140-66-21 0 0,-134 144-369 0 0,-2-70 261 0 0,0 0 0 0 0,1-1 0 0 0,0 1 0 0 0,0-2 0 0 0,0 0 0 0 0,1 0 0 0 0,-1-1 0 0 0,1-1 0 0 0,0 1 0 0 0,0-2 0 0 0,0 0 0 0 0,0 0 0 0 0,0-1 0 0 0,0-1 0 0 0,0 0 0 0 0,0-1 0 0 0,-1 0 0 0 0,1 0 0 0 0,0-1 0 0 0,-1-1 0 0 0,0 0 0 0 0,6-3 135 0 0,55-20-908 0 0,-36 9 479 0 0</inkml:trace>
  <inkml:trace contextRef="#ctx0" brushRef="#br0" timeOffset="27710.176">3042 139 2024 0 0,'-18'-93'4872'0'0,"-15"132"-3475"0"0,22 5-1204 0 0,2 0 1 0 0,2 1-1 0 0,2 1 0 0 0,2-1 0 0 0,2 0 0 0 0,3 20-193 0 0,-2-30 72 0 0,0-4-9 0 0,2 0 0 0 0,1 1 0 0 0,2-1 0 0 0,1-1 0 0 0,1 1 0 0 0,2-1 0 0 0,0 0 0 0 0,3-1 1 0 0,3 7-64 0 0,-12-31 8 0 0,0-1 0 0 0,0 1 1 0 0,0-1-1 0 0,1 1 1 0 0,0-1-1 0 0,-1-1 0 0 0,2 1 1 0 0,-1 0-1 0 0,0-1 1 0 0,0 0-1 0 0,1 0 0 0 0,0 0 1 0 0,0-1-1 0 0,0 1 1 0 0,0-1-1 0 0,0 0 0 0 0,0-1 1 0 0,0 1-1 0 0,1-1 1 0 0,-1 0-1 0 0,0 0 1 0 0,1-1-1 0 0,-1 0 0 0 0,1 0 1 0 0,-1 0-1 0 0,1 0 1 0 0,-1-1-1 0 0,3-1-8 0 0,3 0-39 0 0,0-1 0 0 0,-1 0 1 0 0,0-1-1 0 0,1 0 0 0 0,-2-1 0 0 0,1 0 0 0 0,0 0 0 0 0,-1-1 1 0 0,0 0-1 0 0,0-1 0 0 0,-1 0 0 0 0,0-1 0 0 0,0 1 1 0 0,-1-1-1 0 0,0-1 0 0 0,0 1 0 0 0,-1-1 0 0 0,0-1 0 0 0,0 1 1 0 0,-1-1-1 0 0,-1 0 0 0 0,1 0 0 0 0,-2 0 0 0 0,1-1 1 0 0,-1 1-1 0 0,-1-1 0 0 0,0 0 0 0 0,0-8 39 0 0,-4 11-8 0 0,-1 0 1 0 0,0 1-1 0 0,0-1 0 0 0,0 1 0 0 0,-1-1 1 0 0,-1 1-1 0 0,1 0 0 0 0,-1 1 0 0 0,0-1 1 0 0,0 1-1 0 0,-1 0 0 0 0,0 0 0 0 0,0 1 0 0 0,0-1 1 0 0,-1 1-1 0 0,0 1 0 0 0,0-1 0 0 0,0 1 1 0 0,0 1-1 0 0,-1-1 0 0 0,0 1 0 0 0,1 0 1 0 0,-1 1-1 0 0,0 0 0 0 0,0 0 0 0 0,-4 0 8 0 0,-35-17 242 0 0,35 5-517 0 0,45 14-398 0 0,-23 1 587 0 0,149-1-5112 0 0,-135 0 3658 0 0</inkml:trace>
  <inkml:trace contextRef="#ctx0" brushRef="#br0" timeOffset="28212.559">3556 1 1272 0 0,'-11'56'3406'0'0,"2"-12"-3074"0"0,1 0 1 0 0,2 1-1 0 0,3 0 1 0 0,1 0-1 0 0,2 0 1 0 0,2 0-1 0 0,2 0 1 0 0,2 0-1 0 0,2-1 1 0 0,2 0-1 0 0,2 0 0 0 0,5 6-332 0 0,-15-44 30 0 0,0-1 0 0 0,0 0 0 0 0,1 1 0 0 0,0-1 0 0 0,0 0 0 0 0,1-1 0 0 0,-1 1 0 0 0,1 0 0 0 0,0-1 0 0 0,0 0 0 0 0,0 0 0 0 0,1 0 1 0 0,-1-1-1 0 0,1 1 0 0 0,0-1 0 0 0,0 0 0 0 0,0 0 0 0 0,1-1 0 0 0,-1 0 0 0 0,1 0 0 0 0,-1 0 0 0 0,1 0 0 0 0,0-1 0 0 0,-1 0 0 0 0,1 0 0 0 0,0-1 0 0 0,0 1 0 0 0,0-1 0 0 0,0-1 0 0 0,0 1 0 0 0,-1-1 0 0 0,1 0 0 0 0,0 0 0 0 0,0-1 0 0 0,-1 1 0 0 0,1-1 0 0 0,-1-1 0 0 0,2 0-30 0 0,6 0-41 0 0,-1-1 1 0 0,0-1 0 0 0,0 0 0 0 0,-1 0 0 0 0,1-1 0 0 0,-1 0 0 0 0,0-1 0 0 0,-1-1 0 0 0,1 1 0 0 0,-2-2-1 0 0,1 1 1 0 0,-1-2 0 0 0,0 1 0 0 0,-1-1 0 0 0,0 0 0 0 0,-1-1 0 0 0,0 0 0 0 0,-1 0 0 0 0,0 0-1 0 0,0-1 1 0 0,-1 0 0 0 0,-1 0 0 0 0,0 0 0 0 0,-1 0 0 0 0,0-1 0 0 0,0-8 40 0 0,-5 16 15 0 0,0 0 0 0 0,-1 1 1 0 0,1 0-1 0 0,-1-1 0 0 0,0 1 0 0 0,-1 0 1 0 0,1 0-1 0 0,-1 1 0 0 0,0-1 0 0 0,1 1 1 0 0,-1 0-1 0 0,-1 0 0 0 0,1 0 0 0 0,0 0 1 0 0,-1 1-1 0 0,0 0 0 0 0,1 0 0 0 0,-1 0 1 0 0,0 0-1 0 0,0 1 0 0 0,0 0 0 0 0,0 0 1 0 0,0 0-1 0 0,0 0 0 0 0,-1 1 0 0 0,1 0 1 0 0,0 0-1 0 0,0 1 0 0 0,0-1 0 0 0,0 1 1 0 0,0 0-1 0 0,0 0 0 0 0,-1 1-15 0 0,2-2 18 0 0,-1 0 0 0 0,1 1 0 0 0,0 0 0 0 0,-1-1 0 0 0,1 1 1 0 0,0 1-1 0 0,-1-1 0 0 0,1 0 0 0 0,0 1 0 0 0,0 0 0 0 0,0 0 0 0 0,0 1 0 0 0,1-1 0 0 0,-1 1 0 0 0,0-1 0 0 0,1 1 0 0 0,0 0 0 0 0,0 0 0 0 0,0 1 0 0 0,0-1 0 0 0,0 1 0 0 0,1-1 1 0 0,-1 1-1 0 0,1 0 0 0 0,0 0 0 0 0,0 0 0 0 0,1 0 0 0 0,-1 0 0 0 0,1 1 0 0 0,0-1 0 0 0,0 0 0 0 0,0 1 0 0 0,1-1 0 0 0,-1 1 0 0 0,1 0-18 0 0,4 3-39 0 0,0 0 0 0 0,1 1 0 0 0,0-2-1 0 0,0 1 1 0 0,0 0 0 0 0,1-1 0 0 0,1 0-1 0 0,-1-1 1 0 0,1 1 0 0 0,0-1 0 0 0,0 0-1 0 0,1-1 1 0 0,0 0 0 0 0,0 0 0 0 0,0-1-1 0 0,0 1 1 0 0,1-2 0 0 0,-1 1 0 0 0,1-2 0 0 0,7 3 39 0 0,195 33-4184 0 0,-193-36 3577 0 0,29 3-781 0 0,-19-4-81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3:26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84 224 956 0 0,'4'-30'4436'0'0,"10"8"-4254"0"0,-12 19 18 0 0,0-61 3606 0 0,-2 63-3682 0 0,-3-15 372 0 0,-5 77-386 0 0,3 1 0 0 0,3 0 0 0 0,3-1 0 0 0,2 1 0 0 0,6 26-110 0 0,36 75 624 0 0,-45-163-728 0 0,0-1 1 0 0,-1 1 0 0 0,1 0-1 0 0,-1 0 1 0 0,1 0 0 0 0,-1 0-1 0 0,1 0 1 0 0,0 0 0 0 0,-1 0-1 0 0,1 0 1 0 0,-1 0 0 0 0,1 0-1 0 0,-1 1 1 0 0,1-1 0 0 0,0 0-1 0 0,-1 0 1 0 0,1 0 0 0 0,-1 0-1 0 0,1 1 1 0 0,0-1 0 0 0,-1 0-1 0 0,1 0 1 0 0,0 1 0 0 0,-1-1-1 0 0,1 0 1 0 0,0 1 0 0 0,-1-1-1 0 0,1 0 1 0 0,0 1 0 0 0,0-1-1 0 0,-1 0 1 0 0,1 1 0 0 0,0-1 103 0 0,-7-9-525 0 0,-32-53-3242 0 0,27 33 2387 0 0</inkml:trace>
  <inkml:trace contextRef="#ctx0" brushRef="#br0" timeOffset="251.671">1 134 1140 0 0,'20'-3'4296'0'0,"37"39"-4243"0"0,-48-30 336 0 0,312 149 644 0 0,-314-153-1049 0 0,44 21-330 0 0,26 9-3623 0 0,-73-30 2713 0 0</inkml:trace>
  <inkml:trace contextRef="#ctx0" brushRef="#br0" timeOffset="519.044">509 65 1792 0 0,'14'-64'5103'0'0,"-13"63"-4706"0"0,-1 1-29 0 0,9 39 1083 0 0,24 254-320 0 0,7-134-2558 0 0,-34-140-526 0 0,-5-12-1851 0 0,-1-7 2518 0 0</inkml:trace>
  <inkml:trace contextRef="#ctx0" brushRef="#br0" timeOffset="1369.673">949 309 1240 0 0,'-38'-13'3870'0'0,"28"14"-3804"0"0,1 1 0 0 0,-1 0 0 0 0,1 1 0 0 0,0 0 0 0 0,0 1 0 0 0,0 0 0 0 0,0 0 0 0 0,1 1 0 0 0,-1 0 0 0 0,1 0 0 0 0,0 1 0 0 0,1 0 0 0 0,-1 1 0 0 0,1 0 0 0 0,1 0 0 0 0,-1 0 0 0 0,1 1 0 0 0,1 0-1 0 0,-1 0 1 0 0,1 0 0 0 0,1 1 0 0 0,-1-1 0 0 0,1 3-66 0 0,6-9 28 0 0,1 1 1 0 0,-1-1-1 0 0,1 0 0 0 0,0 0 0 0 0,0 0 0 0 0,0-1 0 0 0,0 1 0 0 0,0-1 0 0 0,0 1 1 0 0,1-1-1 0 0,-1 0 0 0 0,0 0 0 0 0,1-1 0 0 0,-1 1 0 0 0,1-1 0 0 0,-1 0 0 0 0,0 1 0 0 0,1-1 1 0 0,-1-1-1 0 0,1 1 0 0 0,-1 0 0 0 0,1-1 0 0 0,-1 0 0 0 0,0 0 0 0 0,1 0 0 0 0,-1 0 1 0 0,0 0-1 0 0,0-1 0 0 0,0 0 0 0 0,0 1 0 0 0,0-1 0 0 0,0 0 0 0 0,0-1-28 0 0,143-139 234 0 0,-126 131-378 0 0,-23 41-100 0 0,-1-8 260 0 0,2-16-9 0 0,1 0 1 0 0,-1 0-1 0 0,1 0 1 0 0,0 0-1 0 0,0 1 1 0 0,1-1-1 0 0,-1 0 1 0 0,2 0 0 0 0,-1 0-1 0 0,1 1 1 0 0,0-1-1 0 0,0 0 1 0 0,0 0-1 0 0,1 0 1 0 0,0 0-1 0 0,0 0 1 0 0,0-1-1 0 0,1 1 1 0 0,0-1-1 0 0,0 1 1 0 0,1-1-1 0 0,-1 0 1 0 0,1 0 0 0 0,0-1-1 0 0,1 1 1 0 0,-1-1-1 0 0,1 0 1 0 0,0 0-1 0 0,-1 0 1 0 0,2 0-1 0 0,-1-1 1 0 0,0 0-1 0 0,4 1-7 0 0,2-3 19 0 0,1-1 0 0 0,-1 0 0 0 0,1-1 0 0 0,-1 0 0 0 0,0 0 0 0 0,0-1 0 0 0,1-1 0 0 0,-1 0 0 0 0,-1-1-1 0 0,1 0 1 0 0,0 0 0 0 0,-1-1 0 0 0,0-1 0 0 0,0 1 0 0 0,-1-2 0 0 0,0 1 0 0 0,5-5-19 0 0,11-24 418 0 0,-25 34-360 0 0,0 1-22 0 0,0 0 13 0 0,0 0-2 0 0,0 0 23 0 0,0 0-38 0 0,-8-2 0 0 0,8 2-34 0 0,1 0-1 0 0,-1 1 1 0 0,0-1-1 0 0,0 0 0 0 0,0 1 1 0 0,0-1-1 0 0,0 0 0 0 0,0 1 1 0 0,0-1-1 0 0,0 0 1 0 0,0 0-1 0 0,0 1 0 0 0,0-1 1 0 0,0 0-1 0 0,0 1 0 0 0,0-1 1 0 0,0 0-1 0 0,0 1 1 0 0,0-1-1 0 0,0 0 0 0 0,-1 0 1 0 0,1 1-1 0 0,0-1 0 0 0,0 0 1 0 0,0 0-1 0 0,0 1 1 0 0,-1-1-1 0 0,1 0 0 0 0,0 0 1 0 0,0 1-1 0 0,-1-1 0 0 0,1 0 1 0 0,0 0-1 0 0,0 0 1 0 0,-1 0-1 0 0,1 1 0 0 0,0-1 1 0 0,0 0-1 0 0,-1 0 1 0 0,1 0-1 0 0,0 0 0 0 0,-1 0 1 0 0,1 0-1 0 0,0 0 0 0 0,-1 0 1 0 0,1 0 2 0 0,111 34-104 0 0,-111-34 104 0 0,14 2-25 0 0,1 0-1 0 0,-1-1 0 0 0,1-1 1 0 0,-1 0-1 0 0,1-1 0 0 0,-1 0 1 0 0,1-1-1 0 0,-1-1 0 0 0,0 0 1 0 0,0-1-1 0 0,0-1 0 0 0,8-3 26 0 0,-22 6-8 0 0,1-1 0 0 0,-1 1 0 0 0,1 0 0 0 0,-1 0 0 0 0,0 0 0 0 0,0-1 0 0 0,0 1 0 0 0,0 0 0 0 0,0 0 0 0 0,0-1 0 0 0,0 1 0 0 0,-1 0 0 0 0,0 0 0 0 0,1 0 0 0 0,-1 0-1 0 0,0 0 1 0 0,0 0 0 0 0,0 0 0 0 0,0 0 0 0 0,0 0 0 0 0,0 0 0 0 0,-1 0 0 0 0,1 0 0 0 0,-1 1 0 0 0,1-1 0 0 0,-1 1 0 0 0,0-1 0 0 0,1 1 0 0 0,-1 0 0 0 0,0-1 0 0 0,0 1-1 0 0,0 0 1 0 0,0 0 0 0 0,0 0 0 0 0,0 1 0 0 0,0-1 0 0 0,0 0 0 0 0,-1 1 0 0 0,1-1 0 0 0,0 1 0 0 0,-1 0 8 0 0,-1-2-18 0 0,-98-37-34 0 0,-22-15-2904 0 0,116 47 1585 0 0,3 1-51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1:49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151 252 1172 0 0,'15'-17'978'0'0,"-12"17"-746"0"0,2-5-40 0 0,36-34 1008 0 0,-75 120 785 0 0,19 146-135 0 0,49-74-1926 0 0,-38-141-4629 0 0,-2-15 3537 0 0</inkml:trace>
  <inkml:trace contextRef="#ctx0" brushRef="#br0" timeOffset="261.261">0 120 1768 0 0,'2'-4'128'0'0,"0"0"0"0"0,1 0 0 0 0,-1 0-1 0 0,1 0 1 0 0,0 0 0 0 0,0 0 0 0 0,0 1-1 0 0,0-1 1 0 0,0 1 0 0 0,1 0 0 0 0,0 0 0 0 0,0 0-1 0 0,0 1 1 0 0,0-1 0 0 0,0 1 0 0 0,0 0 0 0 0,0 0-1 0 0,1 0 1 0 0,-1 1 0 0 0,1-1 0 0 0,-1 1 0 0 0,1 0-1 0 0,0 1 1 0 0,2-1-128 0 0,-2-1 139 0 0,44-12 17 0 0,0 3 0 0 0,1 1 1 0 0,0 3-1 0 0,1 1 1 0 0,-1 3-1 0 0,10 2-156 0 0,-47 1-301 0 0,1 1 0 0 0,-1 0 0 0 0,1 1 0 0 0,-1 0 0 0 0,0 1 0 0 0,1 0 0 0 0,-1 1 0 0 0,-1 1 0 0 0,1 0 0 0 0,11 6 301 0 0,-7 1-1226 0 0</inkml:trace>
  <inkml:trace contextRef="#ctx0" brushRef="#br0" timeOffset="632.507">270 369 1256 0 0,'23'-7'4420'0'0,"36"-3"-4134"0"0,-43 8 170 0 0,75-10-390 0 0,-28 10-3706 0 0,-51 2 2432 0 0</inkml:trace>
  <inkml:trace contextRef="#ctx0" brushRef="#br0" timeOffset="1100.218">649 419 976 0 0,'0'-2'108'0'0,"0"0"-1"0"0,0 0 1 0 0,1 0 0 0 0,-1 0-1 0 0,0 1 1 0 0,1-1 0 0 0,0 0 0 0 0,-1 0-1 0 0,1 0 1 0 0,0 1 0 0 0,0-1-1 0 0,0 0 1 0 0,0 1 0 0 0,0-1-1 0 0,0 1 1 0 0,0-1 0 0 0,0 1-1 0 0,1-1 1 0 0,-1 1 0 0 0,1 0-1 0 0,-1 0 1 0 0,1 0 0 0 0,-1 0-1 0 0,1 0 1 0 0,0 0 0 0 0,-1 0-1 0 0,1 0 1 0 0,0 1 0 0 0,0-1 0 0 0,0 1-1 0 0,-1-1 1 0 0,1 1 0 0 0,0 0-1 0 0,0 0 1 0 0,0 0 0 0 0,0 0-1 0 0,0 0 1 0 0,0 0 0 0 0,0 0-1 0 0,-1 0 1 0 0,1 1 0 0 0,1 0-108 0 0,79 26 503 0 0,-76-23-460 0 0,-1-1 0 0 0,0 1 0 0 0,1 0 0 0 0,-1 1 0 0 0,-1-1 0 0 0,1 1 0 0 0,-1 0 0 0 0,1 0-1 0 0,-1 0 1 0 0,-1 1 0 0 0,1-1 0 0 0,-1 1 0 0 0,0 0 0 0 0,0 0 0 0 0,-1 0 0 0 0,0 0 0 0 0,0 1 0 0 0,0-1 0 0 0,-1 1 0 0 0,0-1 0 0 0,0 6-43 0 0,-3-8 78 0 0,-1 1 1 0 0,-1-1-1 0 0,1 1 1 0 0,-1-1-1 0 0,1 0 0 0 0,-1 0 1 0 0,0-1-1 0 0,0 1 1 0 0,-1-1-1 0 0,1 0 0 0 0,-1 0 1 0 0,0 0-1 0 0,0-1 1 0 0,0 1-1 0 0,0-1 0 0 0,0 0 1 0 0,0-1-1 0 0,0 1 1 0 0,-1-1-1 0 0,1 0 1 0 0,0-1-1 0 0,-1 1 0 0 0,1-1 1 0 0,-1 0-1 0 0,-1 0-78 0 0,5 0 14 0 0,0 0 0 0 0,0-1-1 0 0,0 1 1 0 0,0 0 0 0 0,0 0 0 0 0,1-1 0 0 0,-1 1-1 0 0,0-1 1 0 0,0 0 0 0 0,0 0 0 0 0,1 1 0 0 0,-1-1-1 0 0,0 0 1 0 0,1 0 0 0 0,-1 0 0 0 0,1-1-1 0 0,-1 1 1 0 0,1 0 0 0 0,0-1 0 0 0,-1 1 0 0 0,1-1-1 0 0,0 1 1 0 0,0-1 0 0 0,0 1 0 0 0,0-1-1 0 0,0 0 1 0 0,1 1 0 0 0,-1-1 0 0 0,0 0 0 0 0,1 0-1 0 0,-1 0 1 0 0,1 0 0 0 0,0 1 0 0 0,-1-1 0 0 0,1 0-1 0 0,0 0 1 0 0,0 0 0 0 0,0 0 0 0 0,1 0-1 0 0,-1 0 1 0 0,0 0 0 0 0,1-1-14 0 0,27-79-150 0 0,99-32-1658 0 0,-24 63-2254 0 0,-83 43 2863 0 0</inkml:trace>
  <inkml:trace contextRef="#ctx0" brushRef="#br0" timeOffset="2080.502">1330 442 1688 0 0,'-12'1'150'0'0,"0"0"0"0"0,1 0 0 0 0,-1 1 0 0 0,0 1 0 0 0,1 0 0 0 0,-1 0 0 0 0,1 1 0 0 0,0 1 0 0 0,0 0 0 0 0,1 0 0 0 0,0 1 0 0 0,0 1 0 0 0,0-1 0 0 0,0 2 0 0 0,1-1-1 0 0,0 1 1 0 0,1 0 0 0 0,0 1 0 0 0,0 0 0 0 0,1 1 0 0 0,0-1 0 0 0,1 1 0 0 0,0 1 0 0 0,0 0-150 0 0,5-9 16 0 0,1-1 0 0 0,0 1 1 0 0,0 0-1 0 0,0-1 0 0 0,0 1 0 0 0,1 0 0 0 0,-1-1 0 0 0,0 1 0 0 0,1-1 1 0 0,-1 1-1 0 0,1-1 0 0 0,-1 1 0 0 0,1 0 0 0 0,0-1 0 0 0,0 0 0 0 0,-1 1 0 0 0,1-1 1 0 0,0 0-1 0 0,0 1 0 0 0,0-1 0 0 0,1 0 0 0 0,-1 0 0 0 0,0 0 0 0 0,0 0 1 0 0,1 0-1 0 0,-1 0 0 0 0,0 0 0 0 0,1 0 0 0 0,-1-1 0 0 0,1 1 0 0 0,-1 0 1 0 0,1-1-1 0 0,0 1 0 0 0,-1-1 0 0 0,1 0 0 0 0,-1 0 0 0 0,1 1 0 0 0,0-1 0 0 0,-1 0 1 0 0,1 0-1 0 0,0-1 0 0 0,-1 1 0 0 0,1 0 0 0 0,-1 0 0 0 0,1-1 0 0 0,0 1 1 0 0,0-1-17 0 0,81-20 249 0 0,-71 13-241 0 0,0 1 0 0 0,0-2 0 0 0,-1 0 0 0 0,0 0 1 0 0,-1-1-1 0 0,0 0 0 0 0,0 0 0 0 0,-1-1 1 0 0,-1-1-1 0 0,0 0 0 0 0,0 0 0 0 0,-1-1-8 0 0,-5 13-8 0 0,0-1-1 0 0,-1 1 0 0 0,1 0 1 0 0,0 0-1 0 0,0 0 1 0 0,-1 0-1 0 0,1 0 0 0 0,0 0 1 0 0,0 1-1 0 0,-1-1 1 0 0,1 1-1 0 0,0-1 0 0 0,-1 1 1 0 0,1-1-1 0 0,0 1 1 0 0,-1 0-1 0 0,1 0 0 0 0,-1 0 1 0 0,1 0-1 0 0,-1 0 0 0 0,0 0 1 0 0,1 0-1 0 0,-1 0 1 0 0,0 1-1 0 0,0-1 0 0 0,0 0 1 0 0,0 1-1 0 0,0-1 1 0 0,0 1-1 0 0,0-1 0 0 0,0 1 1 0 0,-1-1-1 0 0,1 1 1 0 0,-1 0-1 0 0,1-1 0 0 0,-1 1 1 0 0,1 0-1 0 0,-1 0 1 0 0,0-1-1 0 0,0 1 0 0 0,0 0 1 0 0,0 0-1 0 0,0-1 0 0 0,0 1 1 0 0,-1 0 8 0 0,1 31-187 0 0,0 13 660 0 0,11-50-144 0 0,59-84-363 0 0,-68 88 29 0 0,0 0 0 0 0,-1 0 0 0 0,1 0 0 0 0,0 0 0 0 0,0 0 0 0 0,0 1 0 0 0,-1-1 0 0 0,1 1 0 0 0,0-1 0 0 0,-1 1 0 0 0,1 0 0 0 0,0 0 0 0 0,-1-1 0 0 0,1 1 0 0 0,-1 0 0 0 0,1 0 0 0 0,-1 1 0 0 0,1-1 0 0 0,-1 0 0 0 0,0 0 0 0 0,0 1 0 0 0,0-1 0 0 0,0 1 0 0 0,0-1 0 0 0,0 1 0 0 0,0-1 0 0 0,0 1 0 0 0,0 0 0 0 0,-1-1 0 0 0,1 1 0 0 0,-1 0 0 0 0,1 0 0 0 0,-1-1 0 0 0,0 1 0 0 0,1 0 0 0 0,-1 0 0 0 0,0 0 0 0 0,0-1 0 0 0,-1 1 0 0 0,1 0 0 0 0,0 0 0 0 0,0 0 0 0 0,-1-1 0 0 0,1 1 0 0 0,-1 0 0 0 0,0 0 5 0 0,1 0-30 0 0,-3 24 406 0 0,5-36-218 0 0,4-4-139 0 0,1-1 0 0 0,0 1 0 0 0,1 1 0 0 0,0 0 0 0 0,1 0-1 0 0,1 0 1 0 0,0 1 0 0 0,1 0 0 0 0,0 1 0 0 0,0 1 0 0 0,2 0 0 0 0,-1 0-1 0 0,1 1 1 0 0,0 0-19 0 0,-11 8-4 0 0,0 1-1 0 0,0-1 0 0 0,0 0 1 0 0,0 0-1 0 0,1 1 0 0 0,-1-1 1 0 0,0 1-1 0 0,0 0 0 0 0,0 0 1 0 0,0 0-1 0 0,1 0 0 0 0,-1 0 1 0 0,0 0-1 0 0,0 0 0 0 0,0 1 1 0 0,0-1-1 0 0,0 1 0 0 0,0-1 1 0 0,0 1-1 0 0,0 0 0 0 0,0 0 1 0 0,0 0-1 0 0,0 0 0 0 0,0 0 1 0 0,0 1-1 0 0,0-1 0 0 0,-1 0 1 0 0,1 1-1 0 0,-1-1 0 0 0,1 1 1 0 0,-1 0-1 0 0,0-1 0 0 0,1 1 1 0 0,-1 0-1 0 0,0 0 0 0 0,0 0 1 0 0,0 0-1 0 0,0 2 5 0 0,32 90-504 0 0,-28-76 85 0 0,13 39-2556 0 0,-16-47 1861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2:09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54 924 0 0,'13'-13'1992'0'0,"-42"14"-1006"0"0,19 0-915 0 0,-32 0 501 0 0,0 3 0 0 0,0 1 0 0 0,1 2-1 0 0,0 2 1 0 0,0 2 0 0 0,1 1 0 0 0,-26 13-572 0 0,59-23 80 0 0,0 1-1 0 0,-1 1 1 0 0,1-1 0 0 0,1 1-1 0 0,-1 0 1 0 0,0 0 0 0 0,1 1-1 0 0,0 0 1 0 0,0 0 0 0 0,0 0-1 0 0,1 1 1 0 0,0 0 0 0 0,0 0-1 0 0,0 0 1 0 0,1 1 0 0 0,0 0-1 0 0,0 0 1 0 0,1 0 0 0 0,0 0-1 0 0,0 0 1 0 0,-1 6-80 0 0,7-7 13 0 0,0-1 1 0 0,0 0-1 0 0,1 0 1 0 0,0 0-1 0 0,0 0 1 0 0,1-1-1 0 0,-1 1 0 0 0,1-1 1 0 0,0 0-1 0 0,0 0 1 0 0,0-1-1 0 0,1 0 1 0 0,-1 0-1 0 0,1 0 1 0 0,0-1-1 0 0,-1 1 0 0 0,1-1 1 0 0,0-1-1 0 0,1 1 1 0 0,-1-1-1 0 0,0 0 1 0 0,0 0-1 0 0,0-1 1 0 0,5 0-14 0 0,41 5-844 0 0,0-2 0 0 0,0-3 0 0 0,0-2 0 0 0,1-2 0 0 0,-2-3 0 0 0,6-2 844 0 0,-4-1-1234 0 0,-3-2 40 0 0</inkml:trace>
  <inkml:trace contextRef="#ctx0" brushRef="#br0" timeOffset="468.143">1019 73 1696 0 0,'-105'-7'2857'0'0,"79"10"-2510"0"0,0 1 0 0 0,1 2 0 0 0,0 0 0 0 0,0 2 0 0 0,1 0 0 0 0,0 2 0 0 0,-19 10-347 0 0,5-3 467 0 0,24-12-302 0 0,0 0 0 0 0,1 1 0 0 0,0 1 0 0 0,0 0 0 0 0,1 0 0 0 0,0 2 0 0 0,0-1 0 0 0,1 2 0 0 0,0-1 0 0 0,1 2 0 0 0,0-1 0 0 0,0 1 0 0 0,-5 9-165 0 0,15-19 190 0 0,66 24 205 0 0,-46-25-462 0 0,0 0 0 0 0,0-2-1 0 0,-1-1 1 0 0,1 0 0 0 0,-1-1 0 0 0,1-1 0 0 0,-1-1 0 0 0,-1-1 0 0 0,1 0-1 0 0,-1-1 1 0 0,6-5 67 0 0,-18 11-17 0 0,0-1 0 0 0,0 0 0 0 0,0 0 0 0 0,0-1 0 0 0,0 0 0 0 0,-1 0-1 0 0,1 0 1 0 0,-1-1 0 0 0,0 1 0 0 0,-1-1 0 0 0,1 0 0 0 0,-1-1 0 0 0,0 1 0 0 0,0-1 0 0 0,-1 0-1 0 0,1 0 1 0 0,-1 0 0 0 0,0 0 0 0 0,-1-1 0 0 0,0 1 0 0 0,0-1 0 0 0,0 1 0 0 0,-1-1-1 0 0,0-1 18 0 0,-19-12 253 0 0,28 41-94 0 0,114 57 83 0 0,-17-13-4426 0 0,-98-58 1885 0 0,-6-5 1179 0 0</inkml:trace>
  <inkml:trace contextRef="#ctx0" brushRef="#br0" timeOffset="885.648">1183 73 964 0 0,'44'86'3851'0'0,"-43"-85"-3715"0"0,0 1 0 0 0,0 0 1 0 0,0 0-1 0 0,0-1 0 0 0,0 1 0 0 0,0 0 0 0 0,-1 0 0 0 0,1 0 0 0 0,-1 0 1 0 0,1 0-1 0 0,-1 0 0 0 0,0 0 0 0 0,1 0 0 0 0,-1 0 0 0 0,0 0 0 0 0,-1 0 0 0 0,1 1 1 0 0,0-1-1 0 0,0 0 0 0 0,-1 0 0 0 0,1 0 0 0 0,-1 0 0 0 0,0-1 0 0 0,0 1 1 0 0,0 0-1 0 0,0 0 0 0 0,0 0 0 0 0,0 0 0 0 0,0-1 0 0 0,0 1 0 0 0,-1-1 1 0 0,1 1-1 0 0,-1-1 0 0 0,1 1 0 0 0,-1-1 0 0 0,1 0 0 0 0,-1 0 0 0 0,0 0 1 0 0,0 0-1 0 0,1 0 0 0 0,-1 0 0 0 0,-1 0-136 0 0,2-3 54 0 0,-1-1-1 0 0,1 1 1 0 0,0-1 0 0 0,0 0-1 0 0,0 0 1 0 0,1 1 0 0 0,-1-1-1 0 0,1 0 1 0 0,-1 0 0 0 0,1 0-1 0 0,0 0 1 0 0,0 1 0 0 0,0-1-1 0 0,0 0 1 0 0,1 0 0 0 0,-1 0-1 0 0,1 0 1 0 0,0 1 0 0 0,0-1-1 0 0,0 0 1 0 0,0 1 0 0 0,0-1-1 0 0,0 1 1 0 0,1-1 0 0 0,-1 1-1 0 0,2-2-53 0 0,6-9 9 0 0,1 1-1 0 0,-1 0 0 0 0,2 1 1 0 0,0 0-1 0 0,0 1 1 0 0,1 0-1 0 0,0 0 0 0 0,1 1 1 0 0,0 1-1 0 0,0 0 0 0 0,1 1 1 0 0,0 1-1 0 0,0 0 0 0 0,0 1 1 0 0,1 0-1 0 0,0 1 0 0 0,0 1 1 0 0,0 0-1 0 0,0 1 0 0 0,1 1 1 0 0,-1 0-1 0 0,0 1 0 0 0,14 2-8 0 0,-18 0-25 0 0,0 0-1 0 0,-1 1 0 0 0,1 0 0 0 0,-1 1 0 0 0,0 0 0 0 0,0 0 0 0 0,0 1 0 0 0,-1 1 1 0 0,1 0-1 0 0,-1 0 0 0 0,-1 1 0 0 0,1 0 0 0 0,-1 0 0 0 0,-1 1 0 0 0,1 0 0 0 0,-1 0 0 0 0,0 1 1 0 0,-1 0-1 0 0,0 0 0 0 0,-1 0 0 0 0,0 1 0 0 0,0 0 0 0 0,2 8 26 0 0,27 88-4237 0 0,-32-88 501 0 0,-2-18 2520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2:08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60 1440 0 0,'0'0'420'0'0,"1"-13"138"0"0,-3 15 3499 0 0,-1 5-3962 0 0,-1 1-1 0 0,2 0 0 0 0,-1 0 1 0 0,1 0-1 0 0,0 0 1 0 0,0 0-1 0 0,1 0 1 0 0,0 1-1 0 0,1-1 0 0 0,0 0 1 0 0,0 0-1 0 0,1 1 1 0 0,0-1-1 0 0,0 0 0 0 0,1 0 1 0 0,0 0-1 0 0,1 0 1 0 0,-1 0-1 0 0,1 0 1 0 0,1-1-1 0 0,0 1 0 0 0,0-1 1 0 0,0 0-1 0 0,1 0 1 0 0,0 0-1 0 0,0-1 0 0 0,1 0 1 0 0,0 0-1 0 0,0 0 1 0 0,0-1-1 0 0,1 0 0 0 0,-1 0 1 0 0,1 0-1 0 0,1-1 1 0 0,-1 0-1 0 0,0-1 1 0 0,1 1-1 0 0,1-1-94 0 0,123 7 725 0 0,-117-10-719 0 0,0-2 0 0 0,-1 0 1 0 0,1-1-1 0 0,-1-1 0 0 0,0 0 1 0 0,0-1-1 0 0,0 0 0 0 0,-1-1 1 0 0,1-1-1 0 0,-1 0 0 0 0,-1 0 1 0 0,0-2-1 0 0,0 1 0 0 0,0-2 1 0 0,-1 1-1 0 0,0-1 0 0 0,-1-1 1 0 0,7-10-7 0 0,-17-19-161 0 0,-1 43 163 0 0,0 0 0 0 0,1 0 0 0 0,0 1 0 0 0,-1-1 0 0 0,1 1 1 0 0,0-1-1 0 0,1 0 0 0 0,-1 1 0 0 0,1-1 0 0 0,-1 0 0 0 0,1 0 0 0 0,0 1 0 0 0,0-1 0 0 0,1 0 0 0 0,-1 0 1 0 0,0 0-1 0 0,1 0 0 0 0,0 0 0 0 0,0-1 0 0 0,0 1 0 0 0,0 0 0 0 0,0-1 0 0 0,0 0 0 0 0,1 1 0 0 0,-1-1 0 0 0,1 0 1 0 0,0 0-1 0 0,1 1-2 0 0,8 3-16 0 0,1-1 0 0 0,0 1 0 0 0,0-2 1 0 0,0 0-1 0 0,0-1 0 0 0,1 0 1 0 0,-1-1-1 0 0,1 0 0 0 0,-1-1 0 0 0,1-1 1 0 0,0 0-1 0 0,13-2 16 0 0,-3 2-13 0 0,133-34-459 0 0,-153 32 457 0 0,-1 1 0 0 0,1-1 0 0 0,0 0 0 0 0,0 0 0 0 0,-1 0 0 0 0,1-1 1 0 0,-1 1-1 0 0,0-1 0 0 0,1 1 0 0 0,-1-1 0 0 0,0 0 0 0 0,-1-1 0 0 0,1 1 1 0 0,-1 0-1 0 0,1-1 0 0 0,-1 0 0 0 0,0 1 0 0 0,0-1 0 0 0,-1 0 0 0 0,1 0 1 0 0,0-2 14 0 0,-4 1-18 0 0,0 0 0 0 0,0 0 1 0 0,0 0-1 0 0,-1 0 0 0 0,0 0 0 0 0,1 0 1 0 0,-2 1-1 0 0,1-1 0 0 0,-1 1 1 0 0,1 0-1 0 0,-1 0 0 0 0,0 0 1 0 0,-1 0-1 0 0,1 1 0 0 0,0 0 1 0 0,-1 0-1 0 0,-2-1 18 0 0,-102-63-945 0 0,115 62-2687 0 0,29-8 1946 0 0,-11 8 436 0 0</inkml:trace>
  <inkml:trace contextRef="#ctx0" brushRef="#br0" timeOffset="356.218">1198 160 2160 0 0,'10'3'3309'0'0,"17"-9"-3052"0"0,-23 5-2 0 0,247-92 1639 0 0,-218 62-1562 0 0,-33 29-307 0 0,-6-1-29 0 0,-10-2 61 0 0,0-1-1 0 0,-1 2 1 0 0,0 0 0 0 0,0 1-1 0 0,0 1 1 0 0,0 0 0 0 0,0 2-1 0 0,-1 0 1 0 0,-7 1-57 0 0,-172 53 800 0 0,193-53-772 0 0,-1 1 1 0 0,1 0-1 0 0,0 0 1 0 0,0 0 0 0 0,0 1-1 0 0,0-1 1 0 0,1 1-1 0 0,-1 0 1 0 0,0 0 0 0 0,1 0-1 0 0,0 0 1 0 0,0 1-1 0 0,0-1 1 0 0,0 1 0 0 0,1 0-1 0 0,-1 0 1 0 0,1 0-1 0 0,0 0 1 0 0,0 0 0 0 0,0 0-1 0 0,1 1 1 0 0,-1 3-29 0 0,20 24 213 0 0,-8-23-297 0 0,2 0-1 0 0,-1 0 0 0 0,1-2 1 0 0,1 1-1 0 0,-1-2 1 0 0,1 1-1 0 0,0-2 0 0 0,1 0 1 0 0,-1 0-1 0 0,1-2 0 0 0,0 1 1 0 0,0-2-1 0 0,0 0 1 0 0,6 0 84 0 0,220 15-6596 0 0,-194-17 5412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2:05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253 130 1036 0 0,'21'15'4200'0'0,"-17"65"-3151"0"0,-4-66-421 0 0,-2 64 473 0 0,16 166 758 0 0,-12-237-1818 0 0,0 0-1 0 0,1 0 1 0 0,0 0 0 0 0,0 0-1 0 0,0-1 1 0 0,1 0 0 0 0,0 1-1 0 0,0-2 1 0 0,1 1 0 0 0,-1 0-1 0 0,1-1 1 0 0,0 0 0 0 0,1 0 0 0 0,0 0-1 0 0,-1-1 1 0 0,1 1 0 0 0,1-2-1 0 0,-1 1 1 0 0,5 1-41 0 0,84 16-2317 0 0,-93-21 2181 0 0,-1 0 0 0 0,1 0 0 0 0,0-1 0 0 0,0 1 0 0 0,-1 0 0 0 0,1-1 0 0 0,0 1 0 0 0,-1 0 0 0 0,1-1 0 0 0,0 0 0 0 0,-1 1 0 0 0,1-1 0 0 0,-1 0-1 0 0,1 0 1 0 0,-1 0 0 0 0,0 0 0 0 0,1 0 0 0 0,-1 0 0 0 0,0-1 0 0 0,0 1 0 0 0,0 0 0 0 0,0-1 0 0 0,0 1 0 0 0,0 0 0 0 0,0-1 0 0 0,0 1 0 0 0,0-1 0 0 0,-1 0-1 0 0,1 1 1 0 0,0-1 0 0 0,-1 0 0 0 0,0 1 0 0 0,1-1 0 0 0,-1 0 0 0 0,0 1 0 0 0,0-1 0 0 0,0 0 136 0 0,-1-11-1111 0 0</inkml:trace>
  <inkml:trace contextRef="#ctx0" brushRef="#br0" timeOffset="248.479">0 408 2368 0 0,'5'-2'6327'0'0,"45"-6"-4996"0"0,4-1-1167 0 0,237-33-1927 0 0,-145 23-2328 0 0,-106 13 2917 0 0,-3 2-128 0 0</inkml:trace>
  <inkml:trace contextRef="#ctx0" brushRef="#br0" timeOffset="977.741">774 290 1292 0 0,'-107'24'4462'0'0,"97"-19"-4276"0"0,-1-1 1 0 0,1 2 0 0 0,-1-1-1 0 0,1 2 1 0 0,1-1-1 0 0,-1 1 1 0 0,1 1-1 0 0,1-1 1 0 0,-1 2 0 0 0,1-1-1 0 0,1 1 1 0 0,-1 0-1 0 0,1 1 1 0 0,1 0 0 0 0,0 0-1 0 0,1 0 1 0 0,0 0-1 0 0,0 1 1 0 0,-3 11-187 0 0,8-21 189 0 0,5 13 104 0 0,4-9-274 0 0,-1-1 1 0 0,2 1-1 0 0,-1-2 1 0 0,0 1-1 0 0,1-1 0 0 0,0-1 1 0 0,-1 0-1 0 0,1 0 1 0 0,0-1-1 0 0,0 0 0 0 0,0 0 1 0 0,0-1-1 0 0,0-1 1 0 0,0 0-1 0 0,0 0 0 0 0,0-1 1 0 0,0 0-1 0 0,-1-1 1 0 0,1 0-1 0 0,-1 0 0 0 0,1-1 1 0 0,-1-1-1 0 0,3-1-19 0 0,-7 4-7 0 0,84-56 11 0 0,-108 58 352 0 0,19 1-353 0 0,-1 0-1 0 0,0 0 0 0 0,1 0 1 0 0,-1 0-1 0 0,0 0 0 0 0,1 0 1 0 0,-1 0-1 0 0,1 0 0 0 0,0 0 1 0 0,-1 0-1 0 0,1 0 0 0 0,0 0 1 0 0,0 1-1 0 0,0-1 0 0 0,0 0 1 0 0,0 0-1 0 0,0 0 0 0 0,0 0 1 0 0,0 1-1 0 0,0-1 0 0 0,0 0 1 0 0,1 0-1 0 0,-1 0 1 0 0,0 0-1 0 0,1 0 0 0 0,-1 0 1 0 0,1 0-1 0 0,-1 0 0 0 0,1 0 1 0 0,0 0-1 0 0,-1 0 0 0 0,1 0 1 0 0,0 0-1 0 0,0 0 0 0 0,0 0 1 0 0,-1-1-1 0 0,1 1 0 0 0,0 0 1 0 0,0 0-1 0 0,0-1 0 0 0,0 1 1 0 0,0-1-1 0 0,1 1 0 0 0,-1-1 1 0 0,0 0-1 0 0,0 1 0 0 0,0-1 1 0 0,0 0-1 0 0,0 0 0 0 0,0 0 1 0 0,1 1-3 0 0,62 13-210 0 0,-46-14 34 0 0,0 0 0 0 0,0-1-1 0 0,0-1 1 0 0,0-1 0 0 0,0 0 0 0 0,-1-1-1 0 0,0-1 1 0 0,1-1 0 0 0,-2 0-1 0 0,1-1 1 0 0,-1-1 0 0 0,0-1 0 0 0,-1 0-1 0 0,0-1 1 0 0,0-1 0 0 0,-1 0-1 0 0,-1-1 1 0 0,0 0 0 0 0,0-1 0 0 0,-1-1-1 0 0,-1 0 1 0 0,0 0 0 0 0,-1-1 0 0 0,-1 0-1 0 0,7-16 177 0 0,-7 9 151 0 0,-2-1 0 0 0,0 0 0 0 0,-2-1-1 0 0,0 0 1 0 0,-2 1 0 0 0,-1-1 0 0 0,0 0-1 0 0,-2-7-150 0 0,0 30 42 0 0,0-1 0 0 0,1 0-1 0 0,-1 0 1 0 0,0 0 0 0 0,0 0-1 0 0,-1 1 1 0 0,1-1 0 0 0,0 0-1 0 0,-1 0 1 0 0,1 0 0 0 0,-1 1-1 0 0,1-1 1 0 0,-1 0 0 0 0,0 1-1 0 0,0-1 1 0 0,0 0 0 0 0,0 1-1 0 0,0-1 1 0 0,0 1 0 0 0,0-1-1 0 0,0 1 1 0 0,-1 0 0 0 0,1 0-1 0 0,0-1 1 0 0,-1 1 0 0 0,1 0-1 0 0,-1 0 1 0 0,1 0 0 0 0,-1 0-1 0 0,0 1 1 0 0,1-1 0 0 0,-1 0-1 0 0,0 1 1 0 0,0-1 0 0 0,0 1-1 0 0,1 0 1 0 0,-1-1 0 0 0,0 1-1 0 0,0 0 1 0 0,0 0 0 0 0,0 0 0 0 0,1 1-1 0 0,-1-1 1 0 0,0 0 0 0 0,0 1-1 0 0,0-1 1 0 0,1 1 0 0 0,-1-1-1 0 0,0 1 1 0 0,1 0 0 0 0,-1 0-1 0 0,0-1 1 0 0,1 1 0 0 0,-1 1-1 0 0,1-1 1 0 0,0 0 0 0 0,-1 0-1 0 0,1 1-41 0 0,-11 17 95 0 0,2 0 1 0 0,0 1-1 0 0,2 0 0 0 0,0 0 0 0 0,1 1 0 0 0,1 0 0 0 0,1 0 1 0 0,1 1-1 0 0,1 0 0 0 0,1-1 0 0 0,0 1 0 0 0,2 0 0 0 0,1 0 1 0 0,0 0-1 0 0,4 12-95 0 0,-4 39 284 0 0,-1-71-277 0 0,0 1 0 0 0,1 0 0 0 0,-1 0 0 0 0,0 0 0 0 0,1 0 0 0 0,0 0 0 0 0,-1-1 0 0 0,1 1 0 0 0,0 0 0 0 0,1-1 0 0 0,-1 1 0 0 0,0 0-1 0 0,1-1 1 0 0,-1 0 0 0 0,1 1 0 0 0,0-1 0 0 0,0 0 0 0 0,0 0 0 0 0,0 0 0 0 0,0 0 0 0 0,0 0 0 0 0,1 0 0 0 0,-1-1 0 0 0,0 1 0 0 0,1-1-1 0 0,0 1 1 0 0,-1-1 0 0 0,1 0 0 0 0,0 0 0 0 0,-1-1 0 0 0,1 1 0 0 0,0 0 0 0 0,0-1 0 0 0,0 1 0 0 0,0-1 0 0 0,0 0 0 0 0,0 0 0 0 0,-1 0 0 0 0,1-1-1 0 0,0 1 1 0 0,2-1-7 0 0,187 8-476 0 0,-191-7 483 0 0,0 1 0 0 0,0-1 0 0 0,0 0 0 0 0,0 1 0 0 0,-1-1 0 0 0,1 0-1 0 0,0 1 1 0 0,0-1 0 0 0,0 1 0 0 0,-1-1 0 0 0,1 1 0 0 0,0-1 0 0 0,-1 1 0 0 0,1 0 0 0 0,0-1 0 0 0,-1 1 0 0 0,1 0 0 0 0,-1 0 0 0 0,1-1 0 0 0,-1 1 0 0 0,1 0 0 0 0,-1 0 0 0 0,0 0 0 0 0,1 0 0 0 0,-1-1 0 0 0,0 1 0 0 0,0 0 0 0 0,1 0 0 0 0,-1 0 0 0 0,0 0 0 0 0,0 0 0 0 0,0 0 0 0 0,0 0 0 0 0,0 0 0 0 0,-1 0 0 0 0,1 0 0 0 0,0-1 0 0 0,0 1 0 0 0,0 0 0 0 0,-1 0 0 0 0,1 0-1 0 0,-1 0 1 0 0,1-1 0 0 0,0 1 0 0 0,-1 0 0 0 0,0 0 0 0 0,1 0 0 0 0,-1-1 0 0 0,1 1 0 0 0,-1 0 0 0 0,0-1 0 0 0,1 1 0 0 0,-1-1 0 0 0,0 1 0 0 0,0-1 0 0 0,1 1 0 0 0,-1-1 0 0 0,0 1 0 0 0,0-1 0 0 0,0 0 0 0 0,0 0 0 0 0,0 1 0 0 0,0-1 0 0 0,0 0-7 0 0,-54 28 398 0 0,48-26-389 0 0,-3 2-4 0 0,0 0-1 0 0,-1 0 0 0 0,0-1 0 0 0,0-1 0 0 0,0 1 0 0 0,0-2 0 0 0,0 1 0 0 0,0-2 0 0 0,0 1 0 0 0,0-2 0 0 0,0 1 0 0 0,0-2 0 0 0,0 1 0 0 0,0-2 0 0 0,0 1 0 0 0,0-1 0 0 0,0-1 0 0 0,1 0 0 0 0,0-1 0 0 0,-6-3-4 0 0,14 3-194 0 0,1 0-1 0 0,-1 0 1 0 0,1 0-1 0 0,0 0 1 0 0,1 0-1 0 0,-1 0 1 0 0,1-1-1 0 0,0 1 1 0 0,0 0-1 0 0,1 0 1 0 0,-1-1-1 0 0,1 1 1 0 0,0 0-1 0 0,1 0 1 0 0,-1 0-1 0 0,1 0 1 0 0,0 0-1 0 0,1 0 1 0 0,-1 1-1 0 0,1-1 1 0 0,-1 1-1 0 0,2-1 1 0 0,-1 1-1 0 0,0 0 1 0 0,1 0-1 0 0,-1 1 1 0 0,1-1-1 0 0,0 1 1 0 0,1 0-1 0 0,3-3 195 0 0,-7 5-101 0 0,85-66-3489 0 0,-53 44 2288 0 0</inkml:trace>
  <inkml:trace contextRef="#ctx0" brushRef="#br0" timeOffset="1445.47">1656 125 1424 0 0,'-9'-20'3827'0'0,"-3"-8"-263"0"0,2 47-2026 0 0,6 21-1188 0 0,1 0-1 0 0,1 0 1 0 0,3 1 0 0 0,1-1 0 0 0,2 0-1 0 0,2 0 1 0 0,1 0 0 0 0,3-1 0 0 0,1 0-350 0 0,-8-28 55 0 0,1 0 1 0 0,0-1 0 0 0,0 1-1 0 0,1-1 1 0 0,1 0 0 0 0,0-1 0 0 0,0 1-1 0 0,1-1 1 0 0,0 0 0 0 0,1-1 0 0 0,0 0-1 0 0,0 0 1 0 0,0-1 0 0 0,1 0-1 0 0,1 0 1 0 0,-1-1 0 0 0,1 0 0 0 0,0-1-1 0 0,0 0 1 0 0,0 0 0 0 0,1-1-1 0 0,0-1 1 0 0,0 0 0 0 0,0 0 0 0 0,0-1-1 0 0,4 0-55 0 0,2 1-17 0 0,-1-1 0 0 0,0-1 0 0 0,1 0 0 0 0,-1-2-1 0 0,0 0 1 0 0,1 0 0 0 0,-1-2 0 0 0,0 0 0 0 0,0-1 0 0 0,0 0-1 0 0,-1-1 1 0 0,0-1 0 0 0,9-5 17 0 0,-18 8-38 0 0,-1 0 1 0 0,1-1-1 0 0,-1 1 1 0 0,0-1-1 0 0,0-1 0 0 0,0 1 1 0 0,-1-1-1 0 0,0 0 1 0 0,1 0-1 0 0,-2 0 0 0 0,1 0 1 0 0,-1-1-1 0 0,1 0 1 0 0,-2 1-1 0 0,1-1 0 0 0,0 0 1 0 0,-1 0-1 0 0,-1-1 1 0 0,1 1-1 0 0,-1 0 0 0 0,0-1 1 0 0,0 1-1 0 0,0-1 1 0 0,-1 1-1 0 0,0-1 38 0 0,-2 1-14 0 0,-1 1 0 0 0,1-1 0 0 0,-1 0 0 0 0,0 1 0 0 0,0 0 0 0 0,0-1 1 0 0,-1 1-1 0 0,0 1 0 0 0,0-1 0 0 0,0 0 0 0 0,-1 1 0 0 0,0 0 0 0 0,1 0 0 0 0,-1 0 0 0 0,-1 1 0 0 0,1 0 0 0 0,0 0 1 0 0,-1 0-1 0 0,0 1 0 0 0,1-1 0 0 0,-1 1 0 0 0,0 0 0 0 0,0 1 0 0 0,0 0 0 0 0,0 0 0 0 0,-1 0 0 0 0,1 1 0 0 0,0 0 0 0 0,0 0 1 0 0,-3 0 13 0 0,-108 12 389 0 0,113-12-373 0 0,1 1 0 0 0,-1 0 1 0 0,1 0-1 0 0,-1 0 0 0 0,1 0 0 0 0,-1 1 1 0 0,1-1-1 0 0,0 1 0 0 0,0 0 1 0 0,0 0-1 0 0,0 0 0 0 0,0 0 1 0 0,0 0-1 0 0,0 1 0 0 0,1-1 0 0 0,-1 1 1 0 0,1 0-1 0 0,0 0 0 0 0,0 0 1 0 0,0 0-1 0 0,0 0 0 0 0,0 0 1 0 0,1 0-1 0 0,0 1 0 0 0,-1-1 0 0 0,1 1 1 0 0,0-1-1 0 0,1 1 0 0 0,-1-1 1 0 0,0 3-17 0 0,4 1-40 0 0,1 0 1 0 0,-1 1 0 0 0,1-1-1 0 0,0-1 1 0 0,1 1 0 0 0,0 0-1 0 0,0-1 1 0 0,0 0 0 0 0,1 0 0 0 0,0-1-1 0 0,0 0 1 0 0,0 0 0 0 0,1 0-1 0 0,-1-1 1 0 0,1 0 0 0 0,0 0-1 0 0,1 0 1 0 0,-1-1 0 0 0,0 0-1 0 0,1-1 1 0 0,0 0 0 0 0,0 0 0 0 0,0 0 39 0 0,53 17-1956 0 0,0-2 1 0 0,1-3 0 0 0,1-3 0 0 0,0-2 0 0 0,42-1 1955 0 0,-83-7-1171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2:04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57 254 2064 0 0,'-23'16'4217'0'0,"17"-3"-3951"0"0,1 1 0 0 0,0 0-1 0 0,1 0 1 0 0,1 0 0 0 0,0 0-1 0 0,1 0 1 0 0,1 1 0 0 0,0-1-1 0 0,0 1 1 0 0,2 6-266 0 0,40 120 758 0 0,-39-133-880 0 0,15 53 172 0 0,-13-22-3781 0 0,-21-24 1104 0 0,9-10 1425 0 0</inkml:trace>
  <inkml:trace contextRef="#ctx0" brushRef="#br0" timeOffset="186.795">1 162 2324 0 0,'11'-14'306'0'0,"0"1"0"0"0,2 0 0 0 0,0 0 0 0 0,0 1 0 0 0,1 1 0 0 0,0 1 0 0 0,1 0 0 0 0,0 0 0 0 0,1 2-1 0 0,0 0 1 0 0,0 0 0 0 0,1 2 0 0 0,-1 0 0 0 0,2 1 0 0 0,-1 1 0 0 0,0 0 0 0 0,1 1 0 0 0,0 1 0 0 0,17 0-306 0 0,45 37-767 0 0,-73 27-3415 0 0,-28-24 2950 0 0</inkml:trace>
  <inkml:trace contextRef="#ctx0" brushRef="#br0" timeOffset="342.658">20 501 2596 0 0,'20'-9'972'0'0,"6"-1"-152"0"0,1 0-88 0 0,5-1-63 0 0,2-4-57 0 0,-4 8-24 0 0,2-3-188 0 0,0 0-204 0 0,-2 1-212 0 0,4 6-8 0 0,-4-4-812 0 0,1 4-376 0 0,-7 0-1 0 0,1-1 33 0 0,0-1-32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2:03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0 302 1756 0 0,'20'-34'2938'0'0,"7"-1"-611"0"0,-25 52 908 0 0,3 88-2444 0 0,47 127 62 0 0,-13-97-2113 0 0,-38-127 899 0 0,-7-1-6327 0 0,3-12 5393 0 0</inkml:trace>
  <inkml:trace contextRef="#ctx0" brushRef="#br0" timeOffset="250.682">114 77 1688 0 0,'123'-71'2783'0'0,"-120"70"-2742"0"0,0 0 1 0 0,0 0-1 0 0,1 0 0 0 0,-1 1 0 0 0,0-1 0 0 0,1 1 1 0 0,-1 0-1 0 0,1 0 0 0 0,-1 0 0 0 0,0 0 1 0 0,1 1-1 0 0,-1 0 0 0 0,0-1 0 0 0,0 1 0 0 0,1 0 1 0 0,-1 1-1 0 0,0-1 0 0 0,0 0 0 0 0,0 1 1 0 0,0 0-1 0 0,0 0 0 0 0,-1 0 0 0 0,1 0 0 0 0,0 0 1 0 0,-1 0-1 0 0,0 1 0 0 0,1-1 0 0 0,-1 1 0 0 0,0 0 1 0 0,0-1-1 0 0,-1 1 0 0 0,1 0 0 0 0,-1 0 1 0 0,1 0-1 0 0,-1 0 0 0 0,0 1 0 0 0,0-1 0 0 0,0 0 1 0 0,0 1-1 0 0,-1-1-41 0 0,0 9 60 0 0,0-1 0 0 0,-1 1-1 0 0,-1 0 1 0 0,0-1 0 0 0,0 1 0 0 0,-1-1 0 0 0,0 0 0 0 0,-1 0-1 0 0,-1 0 1 0 0,0 0 0 0 0,0-1 0 0 0,-1 1 0 0 0,0-2 0 0 0,-1 1-1 0 0,0 0 1 0 0,0-1 0 0 0,-1-1 0 0 0,0 1 0 0 0,-1-1 0 0 0,-7 5-60 0 0,-27 36 12 0 0,20-28-451 0 0,18-19-3474 0 0,6-4 2868 0 0</inkml:trace>
  <inkml:trace contextRef="#ctx0" brushRef="#br0" timeOffset="529.793">562 223 2184 0 0,'0'0'624'0'0,"-9"34"3247"0"0,31 204-1184 0 0,-17-178-2537 0 0,-5-32-4512 0 0,0-24 3140 0 0,-3 3 76 0 0,-10 1 12 0 0</inkml:trace>
  <inkml:trace contextRef="#ctx0" brushRef="#br0" timeOffset="999.794">576 217 1360 0 0,'1'-1'54'0'0,"-1"1"0"0"0,1-1 0 0 0,-1 0 0 0 0,1 1 0 0 0,-1-1 0 0 0,1 1 0 0 0,0-1 0 0 0,-1 1 0 0 0,1-1 0 0 0,0 1 0 0 0,-1-1 0 0 0,1 1 0 0 0,0 0 0 0 0,0 0 0 0 0,-1-1 0 0 0,1 1 0 0 0,0 0 0 0 0,0 0 0 0 0,-1 0-1 0 0,1 0 1 0 0,0-1 0 0 0,0 1 0 0 0,0 1 0 0 0,-1-1 0 0 0,1 0 0 0 0,0 0 0 0 0,0 0 0 0 0,0 0 0 0 0,-1 0 0 0 0,1 1 0 0 0,0-1 0 0 0,0 0 0 0 0,-1 1 0 0 0,1-1 0 0 0,0 0 0 0 0,-1 1 0 0 0,1-1 0 0 0,0 1 0 0 0,-1-1 0 0 0,1 1 0 0 0,-1 0 0 0 0,1-1 0 0 0,-1 1 0 0 0,1-1 0 0 0,-1 1 0 0 0,1 0 0 0 0,-1-1 0 0 0,0 1 0 0 0,1 0-1 0 0,-1 0 1 0 0,0-1 0 0 0,0 1 0 0 0,1 0 0 0 0,-1 0 0 0 0,0 0 0 0 0,0-1 0 0 0,0 1 0 0 0,0 0 0 0 0,0 0 0 0 0,0 0 0 0 0,0-1 0 0 0,0 1 0 0 0,-1 0 0 0 0,1 0 0 0 0,0-1 0 0 0,0 1-54 0 0,26 63 431 0 0,-20-30 203 0 0,-7-32-592 0 0,1 1-1 0 0,-1 0 1 0 0,1 0 0 0 0,0 0-1 0 0,0 0 1 0 0,0 0-1 0 0,0 0 1 0 0,0 0 0 0 0,1 0-1 0 0,-1 0 1 0 0,1 0 0 0 0,0-1-1 0 0,0 1 1 0 0,0 0-1 0 0,0 0 1 0 0,0-1 0 0 0,0 1-1 0 0,1-1 1 0 0,0 1 0 0 0,-1-1-1 0 0,1 1 1 0 0,0-1-1 0 0,0 0 1 0 0,0 0 0 0 0,0 0-1 0 0,1 0 1 0 0,-1 0 0 0 0,0-1-1 0 0,1 1 1 0 0,-1-1-1 0 0,1 1 1 0 0,0-1 0 0 0,0 0-1 0 0,-1 0 1 0 0,1 0 0 0 0,0-1-1 0 0,0 1 1 0 0,0-1-1 0 0,0 1 1 0 0,0-1 0 0 0,0 0-1 0 0,1 0-41 0 0,11-7 12 0 0,0-1 0 0 0,-1 0 0 0 0,1-1-1 0 0,-2-1 1 0 0,1 0 0 0 0,-1-1 0 0 0,-1 0-1 0 0,0-1 1 0 0,-1 0 0 0 0,0-1 0 0 0,-1 0 0 0 0,0-1-1 0 0,-1 0 1 0 0,0 0 0 0 0,-2-1 0 0 0,1 0-1 0 0,4-17-11 0 0,3-4 100 0 0,-15 36-130 0 0,2 39 302 0 0,-3-10-214 0 0,1-1 1 0 0,2 0-1 0 0,0 0 1 0 0,2 0-1 0 0,1 0 1 0 0,1 0-1 0 0,2-1 1 0 0,4 10-59 0 0,5 10-56 0 0,12 26-4015 0 0,-26-69 2864 0 0,1-3 28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2:00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67 1048 0 0,'4'-22'2834'0'0,"19"-11"-2079"0"0,-19 22 1361 0 0,-5 34-1543 0 0,46 206 504 0 0,-17 15-831 0 0,-28-239-428 0 0,0-1 0 0 0,0 0 0 0 0,0 1 0 0 0,-1-1 0 0 0,0 0-1 0 0,1 1 1 0 0,-2-1 0 0 0,1 0 0 0 0,0 0 0 0 0,-1 1 0 0 0,0-1-1 0 0,0 0 1 0 0,0-1 0 0 0,0 1 0 0 0,0 0 0 0 0,-1-1 0 0 0,0 1-1 0 0,0-1 1 0 0,0 0 0 0 0,0 0 0 0 0,0 0 0 0 0,-1 0-1 0 0,1 0 1 0 0,-1-1 0 0 0,0 0 0 0 0,0 0 0 0 0,0 0 0 0 0,0 0-1 0 0,0 0 1 0 0,-1-1 182 0 0,-12 1-1236 0 0</inkml:trace>
  <inkml:trace contextRef="#ctx0" brushRef="#br0" timeOffset="913.067">20 345 1196 0 0,'-19'1'924'0'0,"19"-2"-685"0"0,0 1-1 0 0,0-1 1 0 0,0 1-1 0 0,1-1 1 0 0,-1 1 0 0 0,0-1-1 0 0,0 1 1 0 0,0-1-1 0 0,0 1 1 0 0,0-1-1 0 0,0 1 1 0 0,-1-1-1 0 0,1 1 1 0 0,0-1-1 0 0,0 1 1 0 0,0-1 0 0 0,0 1-1 0 0,0-1 1 0 0,-1 1-239 0 0,84-21 279 0 0,1 4 0 0 0,1 4 1 0 0,67-2-280 0 0,119-18-1112 0 0,-263 32 1105 0 0,0 0 0 0 0,0 0-1 0 0,0 0 1 0 0,0-1 0 0 0,0 0-1 0 0,-1-1 1 0 0,1 1 0 0 0,-1-1-1 0 0,1-1 1 0 0,-1 0 0 0 0,0 0-1 0 0,-1 0 1 0 0,1-1 0 0 0,-1 0-1 0 0,0 0 1 0 0,0 0 0 0 0,0-1-1 0 0,-1 0 1 0 0,1 0 0 0 0,-2-1-1 0 0,1 1 1 0 0,-1-1 0 0 0,0 0-1 0 0,0 0 1 0 0,-1 0 0 0 0,0-1-1 0 0,0 1 1 0 0,1-7 7 0 0,5-60 971 0 0,-3 143-663 0 0,2 393 866 0 0,-8-461-1092 0 0,0-1 0 0 0,0-7 148 0 0,71-164-664 0 0,-69 170 415 0 0,0 1-1 0 0,-1-1 0 0 0,1 1 1 0 0,0 0-1 0 0,0 0 0 0 0,0 0 0 0 0,0 0 1 0 0,0 0-1 0 0,-1 0 0 0 0,1 0 0 0 0,0 1 1 0 0,0-1-1 0 0,0 1 0 0 0,0-1 1 0 0,-1 1-1 0 0,1 0 0 0 0,0-1 0 0 0,-1 1 1 0 0,1 0-1 0 0,0 0 0 0 0,-1 0 1 0 0,1 1-1 0 0,-1-1 0 0 0,0 0 0 0 0,1 0 1 0 0,-1 1-1 0 0,0-1 0 0 0,0 1 0 0 0,0-1 1 0 0,0 1-1 0 0,0-1 0 0 0,0 1 1 0 0,0 0-1 0 0,0 0 0 0 0,-1-1 0 0 0,1 1 20 0 0,3 3-70 0 0,5 7 50 0 0,0-1 1 0 0,1 0-1 0 0,1 0 1 0 0,0-1 0 0 0,0-1-1 0 0,1 0 1 0 0,0 0-1 0 0,0-1 1 0 0,1-1-1 0 0,0 0 1 0 0,1-1-1 0 0,-1 0 1 0 0,1-1 0 0 0,0 0-1 0 0,1-2 1 0 0,-1 1-1 0 0,1-2 1 0 0,0 0-1 0 0,-1-1 1 0 0,9 0 19 0 0,-1 1-81 0 0,1-1 1 0 0,-1-2-1 0 0,1 0 1 0 0,-1-1-1 0 0,0-1 1 0 0,0-1-1 0 0,0-1 1 0 0,0-1-1 0 0,0-1 1 0 0,-1-1-1 0 0,-1-1 1 0 0,1-1-1 0 0,-1 0 1 0 0,-1-2 80 0 0,-20 13 35 0 0,0-1 1 0 0,0 1-1 0 0,-1-1 1 0 0,1 1 0 0 0,0-1-1 0 0,0 0 1 0 0,-1 1-1 0 0,1-1 1 0 0,0 0 0 0 0,0 0-1 0 0,-1 0 1 0 0,1 0-1 0 0,0 0 1 0 0,0 0-1 0 0,-1 0 1 0 0,1-1 0 0 0,0 1-1 0 0,0 0 1 0 0,0-1-1 0 0,-1 1 1 0 0,1-1 0 0 0,0 1-1 0 0,0-1 1 0 0,0 0-1 0 0,0 1 1 0 0,0-1 0 0 0,0 0-1 0 0,0 0 1 0 0,0 0-1 0 0,0 0 1 0 0,0 1 0 0 0,0-1-1 0 0,1-1 1 0 0,-1 1-1 0 0,0 0 1 0 0,1 0 0 0 0,-1 0-1 0 0,1 0 1 0 0,-1 0-1 0 0,1 0 1 0 0,0-1-1 0 0,-1 1 1 0 0,1 0 0 0 0,0 0-1 0 0,0-1 1 0 0,0 1-1 0 0,0 0 1 0 0,0 0 0 0 0,0-1-1 0 0,0 1 1 0 0,0 0-1 0 0,0 0-35 0 0,15 50-797 0 0,9-24-3711 0 0,-24-23 3216 0 0</inkml:trace>
  <inkml:trace contextRef="#ctx0" brushRef="#br0" timeOffset="1098.923">1578 190 1360 0 0,'-13'-25'2158'0'0,"-5"-12"1052"0"0,25 64-6192 0 0,0-7 1785 0 0,1 5-112 0 0</inkml:trace>
  <inkml:trace contextRef="#ctx0" brushRef="#br0" timeOffset="1549.852">1679 649 908 0 0,'9'1'533'0'0,"-9"-2"-842"0"0</inkml:trace>
  <inkml:trace contextRef="#ctx0" brushRef="#br0" timeOffset="1847.184">1677 622 1280 0 0,'0'-9'241'0'0,"-1"0"-1"0"0,1 0 1 0 0,1 1-1 0 0,0-1 1 0 0,0 0-1 0 0,1 0 1 0 0,0 1-1 0 0,0-1 1 0 0,1 1-1 0 0,0 0 1 0 0,1 0-1 0 0,0 0 1 0 0,0 0-1 0 0,4-5-240 0 0,-4 5 167 0 0,119-198 1448 0 0,-123 206-1499 0 0,-5 7-56 0 0,0 1 0 0 0,1-1 0 0 0,-1 1 0 0 0,2 0 1 0 0,-1 0-1 0 0,1 0 0 0 0,0 1 0 0 0,1-1 0 0 0,0 1 0 0 0,0-1 0 0 0,1 1 0 0 0,0 0 1 0 0,1 0-1 0 0,0 4-60 0 0,140 143 614 0 0,-140-152-611 0 0,-1-1-1 0 0,1 1 1 0 0,-1-1-1 0 0,0 1 1 0 0,0-1-1 0 0,0 0 1 0 0,-1 1-1 0 0,1-1 1 0 0,-1 0-1 0 0,1 0 1 0 0,-1 0-1 0 0,0 0 1 0 0,0 0-1 0 0,-1-1 1 0 0,1 1-1 0 0,0-1 1 0 0,-1 1-1 0 0,0-1 1 0 0,1 0-1 0 0,-1 0 1 0 0,0 0-1 0 0,0 0 1 0 0,0 0-1 0 0,-1-1 1 0 0,1 1-1 0 0,0-1 1 0 0,-1 0-1 0 0,1 0 0 0 0,0 0 1 0 0,-1-1-1 0 0,1 1 1 0 0,-1-1-1 0 0,-1 0-2 0 0,-154 21-3458 0 0,141-24 2241 0 0,-12-12-87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2:11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1 634 2064 0 0,'107'12'2366'0'0,"-45"-25"-1795"0"0,-8 3-223 0 0,-1-2 1 0 0,0-3-1 0 0,-2-2 0 0 0,1-2 0 0 0,10-7-348 0 0,-2-35 36 0 0,-117 50-201 0 0,-162 33 844 0 0,207-19-573 0 0,4-2-47 0 0,-1 0-1 0 0,1 1 0 0 0,-1 0 1 0 0,1 0-1 0 0,0 1 1 0 0,0 0-1 0 0,0 1 0 0 0,0-1 1 0 0,0 1-1 0 0,1 1 0 0 0,0 0 1 0 0,0 0-1 0 0,0 0 0 0 0,0 1 1 0 0,1 0-1 0 0,0 0 0 0 0,0 0 1 0 0,1 1-1 0 0,0 0 0 0 0,-2 3-58 0 0,31 44 440 0 0,-10-44-520 0 0,1 0 1 0 0,0-1-1 0 0,0 0 1 0 0,1-1-1 0 0,0-1 1 0 0,0-1 0 0 0,1 0-1 0 0,0-1 1 0 0,0-1-1 0 0,0 0 1 0 0,1-1-1 0 0,-1-1 1 0 0,1-1-1 0 0,-1-1 1 0 0,1 0-1 0 0,15-3 80 0 0,194-18-5175 0 0,-173 9 4077 0 0</inkml:trace>
  <inkml:trace contextRef="#ctx0" brushRef="#br0" timeOffset="356.326">813 452 1356 0 0,'81'97'5214'0'0,"8"9"-4090"0"0,-31-34 1742 0 0,-58-72-2576 0 0,17-37 494 0 0,99-283 362 0 0,-98 249-2958 0 0,-18 71 1296 0 0,0 0-221 0 0,0 0-171 0 0,11 2-1519 0 0,15 19-1121 0 0,-20-16 2428 0 0</inkml:trace>
  <inkml:trace contextRef="#ctx0" brushRef="#br0" timeOffset="1569.571">1578 462 1088 0 0,'-1'-2'119'0'0,"1"-1"0"0"0,-1 0-1 0 0,0 1 1 0 0,0-1 0 0 0,0 1 0 0 0,0 0-1 0 0,0-1 1 0 0,-1 1 0 0 0,1 0 0 0 0,-1 0 0 0 0,1 0-1 0 0,-1 0 1 0 0,0 0 0 0 0,0 0 0 0 0,0 0-1 0 0,0 0 1 0 0,0 1 0 0 0,0-1 0 0 0,0 1-1 0 0,-1 0 1 0 0,1 0 0 0 0,-1-1 0 0 0,1 1 0 0 0,0 1-1 0 0,-1-1 1 0 0,0 0 0 0 0,1 1 0 0 0,-1-1-1 0 0,1 1 1 0 0,-1 0 0 0 0,0 0 0 0 0,1 0-1 0 0,-1 0 1 0 0,0 0 0 0 0,1 1 0 0 0,-1-1-1 0 0,1 1 1 0 0,-2 0-119 0 0,-101 19 994 0 0,95-16-891 0 0,-6 1 73 0 0,0 0 0 0 0,1 0-1 0 0,-1 2 1 0 0,1 0 0 0 0,0 1 0 0 0,1 0-1 0 0,0 1 1 0 0,0 1 0 0 0,1 0 0 0 0,0 1-1 0 0,1 1 1 0 0,0-1 0 0 0,-8 13-176 0 0,19-23 11 0 0,1 0 1 0 0,-1 1-1 0 0,1-1 1 0 0,-1 0-1 0 0,1 0 0 0 0,0 0 1 0 0,-1 0-1 0 0,1 1 1 0 0,0-1-1 0 0,0 0 0 0 0,0 0 1 0 0,0 1-1 0 0,0-1 1 0 0,0 0-1 0 0,0 0 1 0 0,1 0-1 0 0,-1 1 0 0 0,0-1 1 0 0,1 0-1 0 0,-1 0 1 0 0,1 0-1 0 0,-1 0 1 0 0,1 0-1 0 0,-1 1 0 0 0,1-1 1 0 0,0 0-1 0 0,-1-1 1 0 0,1 1-1 0 0,0 0 0 0 0,0 0 1 0 0,0 0-1 0 0,0 0 1 0 0,0-1-1 0 0,0 1 1 0 0,0 0-1 0 0,0-1 0 0 0,0 1 1 0 0,0-1-1 0 0,0 1 1 0 0,1-1-1 0 0,-1 1 1 0 0,0-1-1 0 0,0 0 0 0 0,0 0 1 0 0,1 0-1 0 0,-1 1 1 0 0,0-1-1 0 0,0 0 0 0 0,0-1 1 0 0,1 1-1 0 0,-1 0 1 0 0,0 0-1 0 0,1-1-11 0 0,78-2-173 0 0,105-74-148 0 0,-174 62 748 0 0,0 22 77 0 0,2-3-633 0 0,1 0 1 0 0,0-1-1 0 0,-1 0 0 0 0,1-1 0 0 0,0-1 1 0 0,0 0-1 0 0,0-1 0 0 0,0-1 1 0 0,0 0-1 0 0,0-1 0 0 0,0 0 0 0 0,-1-1 1 0 0,1 0-1 0 0,-1-2 0 0 0,0 1 1 0 0,0-2-1 0 0,0 1 0 0 0,0-2 1 0 0,-1 0-1 0 0,0 0 0 0 0,-1-1 0 0 0,0-1 1 0 0,0 1-1 0 0,2-4 129 0 0,81-156-321 0 0,-49 66 3270 0 0,-45 101-2911 0 0,0 1-1 0 0,0-1 0 0 0,0 0 1 0 0,0 0-1 0 0,0 1 0 0 0,0-1 1 0 0,0 0-1 0 0,0 1 0 0 0,0-1 1 0 0,-1 0-1 0 0,1 0 0 0 0,0 1 1 0 0,0-1-1 0 0,-1 0 0 0 0,1 1 1 0 0,0-1-1 0 0,-1 1 0 0 0,1-1 1 0 0,-1 0-1 0 0,1 1 0 0 0,-1-1 1 0 0,1 1-1 0 0,-1-1 1 0 0,1 1-1 0 0,-1-1 0 0 0,1 1 1 0 0,-1 0-1 0 0,0-1 0 0 0,1 1 1 0 0,-1 0-1 0 0,0-1 0 0 0,1 1 1 0 0,-1 0-1 0 0,0 0 0 0 0,1-1 1 0 0,-1 1-1 0 0,0 0 0 0 0,0 0 1 0 0,1 0-1 0 0,-1 0 0 0 0,0 0 1 0 0,0 0-1 0 0,1 0 0 0 0,-1 1 1 0 0,0-1-1 0 0,1 0 0 0 0,-1 0 1 0 0,0 0-1 0 0,1 1 1 0 0,-1-1-1 0 0,0 0 0 0 0,1 1 1 0 0,-1-1-1 0 0,0 0 0 0 0,1 1 1 0 0,-1-1-1 0 0,1 1 0 0 0,-1-1 1 0 0,1 1-1 0 0,-1 0 0 0 0,1-1 1 0 0,-1 1-1 0 0,1-1 0 0 0,0 1 1 0 0,-1 0-38 0 0,-8 11 44 0 0,0 0 0 0 0,1 1 0 0 0,1-1-1 0 0,0 2 1 0 0,0-1 0 0 0,1 1 0 0 0,1 0 0 0 0,1 0 0 0 0,0 0 0 0 0,0 1 0 0 0,2 0 0 0 0,0-1 0 0 0,0 1 0 0 0,1 0 0 0 0,1 0-1 0 0,1 0-43 0 0,-1-6 20 0 0,1-1-1 0 0,0 1 0 0 0,0-1 1 0 0,1 0-1 0 0,0 1 0 0 0,0-1 0 0 0,1 0 1 0 0,0 0-1 0 0,1-1 0 0 0,0 1 0 0 0,0-1 1 0 0,0 1-1 0 0,1-1 0 0 0,0 0 1 0 0,1-1-1 0 0,-1 1 0 0 0,1-1 0 0 0,0-1 1 0 0,1 1-1 0 0,0-1 0 0 0,0 0 0 0 0,0 0 1 0 0,0-1-1 0 0,0 0 0 0 0,1 0 1 0 0,0-1-1 0 0,0 0 0 0 0,0 0 0 0 0,0-1 1 0 0,0 0-1 0 0,1 0 0 0 0,0-1-19 0 0,0-1-30 0 0,0 0-1 0 0,0-1 1 0 0,0 0-1 0 0,0-1 1 0 0,-1 1-1 0 0,1-2 1 0 0,0 1 0 0 0,-1-1-1 0 0,0-1 1 0 0,0 1-1 0 0,0-2 1 0 0,0 1-1 0 0,0-1 1 0 0,-1 0-1 0 0,0 0 1 0 0,0-1-1 0 0,0 0 1 0 0,-1 0-1 0 0,0-1 1 0 0,0 0-1 0 0,0 0 1 0 0,-1 0 0 0 0,0-1-1 0 0,-1 1 1 0 0,0-1-1 0 0,2-6 31 0 0,-21-28-80 0 0,14 45 74 0 0,1 0 0 0 0,-1 0 0 0 0,1 1-1 0 0,-1-1 1 0 0,1 0 0 0 0,0 0 0 0 0,1 1 0 0 0,-1-1 0 0 0,0 0 0 0 0,1 0-1 0 0,0 0 1 0 0,-1 1 0 0 0,1-1 0 0 0,1 0 0 0 0,-1 0 0 0 0,0 0-1 0 0,1 0 1 0 0,-1-1 0 0 0,1 1 0 0 0,0 0 0 0 0,0-1 0 0 0,0 1-1 0 0,0-1 1 0 0,1 1 0 0 0,-1-1 0 0 0,1 0 0 0 0,-1 0 0 0 0,1 0-1 0 0,0 0 7 0 0,9 4-109 0 0,1-1-1 0 0,-1 0 0 0 0,1 0 0 0 0,0-1 0 0 0,1-1 1 0 0,-1 0-1 0 0,0-1 0 0 0,1-1 0 0 0,0 0 0 0 0,-1-1 0 0 0,1 0 1 0 0,13-2 109 0 0,-4 2-277 0 0,-16-1 196 0 0,1 0 1 0 0,-1 0-1 0 0,1-1 1 0 0,-1 0-1 0 0,0 0 1 0 0,0-1-1 0 0,0 1 1 0 0,0-2-1 0 0,-1 1 0 0 0,1-1 1 0 0,-1 0-1 0 0,0 0 1 0 0,0-1-1 0 0,0 0 1 0 0,-1 0-1 0 0,1 0 1 0 0,-1 0-1 0 0,-1-1 1 0 0,1 0-1 0 0,-1 0 1 0 0,3-5 80 0 0,-8 10 29 0 0,0-1 1 0 0,0 1-1 0 0,0-1 1 0 0,0 1-1 0 0,0 0 0 0 0,-1 0 1 0 0,1 0-1 0 0,0-1 1 0 0,-1 1-1 0 0,1 0 1 0 0,-1 1-1 0 0,1-1 1 0 0,-1 0-1 0 0,1 0 0 0 0,-1 1 1 0 0,0-1-1 0 0,1 1 1 0 0,-1-1-1 0 0,0 1 1 0 0,1 0-1 0 0,-1-1 0 0 0,0 1 1 0 0,0 0-1 0 0,1 0 1 0 0,-1 0-1 0 0,0 1 1 0 0,1-1-1 0 0,-1 0 1 0 0,0 1-1 0 0,0-1 0 0 0,1 1 1 0 0,-1-1-1 0 0,1 1 1 0 0,-1 0-1 0 0,1 0 1 0 0,-1 0-1 0 0,1 0 1 0 0,-1 0-1 0 0,1 0 0 0 0,0 0 1 0 0,-1 0-1 0 0,1 0 1 0 0,0 1-1 0 0,0-1 1 0 0,0 0-30 0 0,2 3-36 0 0,0 0 1 0 0,1-1 0 0 0,-1 1 0 0 0,1-1 0 0 0,0 1 0 0 0,0-1-1 0 0,0 0 1 0 0,1 0 0 0 0,-1 0 0 0 0,1 0 0 0 0,0 0-1 0 0,-1-1 1 0 0,1 1 0 0 0,0-1 0 0 0,1 0 0 0 0,-1 0 0 0 0,0 0-1 0 0,1 0 1 0 0,-1 0 0 0 0,1-1 0 0 0,-1 1 0 0 0,1-1-1 0 0,0 0 1 0 0,0 0 0 0 0,-1-1 0 0 0,1 1 0 0 0,0-1 0 0 0,0 0-1 0 0,0 0 1 0 0,1 0 35 0 0,4 2-115 0 0,22 4-752 0 0,1-2 1 0 0,0-1-1 0 0,0-2 1 0 0,0-1 0 0 0,0-1-1 0 0,0-2 1 0 0,31-7 866 0 0,-27 4-1056 0 0</inkml:trace>
  <inkml:trace contextRef="#ctx0" brushRef="#br0" timeOffset="2115.94">3050 477 1736 0 0,'0'-1'73'0'0,"1"1"0"0"0,-1-1 0 0 0,0 0 0 0 0,1 0 0 0 0,-1 0 0 0 0,0 0 0 0 0,0 1-1 0 0,0-1 1 0 0,0 0 0 0 0,0 0 0 0 0,0 0 0 0 0,0 0 0 0 0,0 0 0 0 0,0 1 0 0 0,0-1 0 0 0,0 0 0 0 0,0 0 0 0 0,-1 0 0 0 0,1 0-1 0 0,0 1 1 0 0,-1-1 0 0 0,1 0 0 0 0,0 0 0 0 0,-1 0 0 0 0,1 1 0 0 0,-1-1 0 0 0,1 0 0 0 0,-1 1 0 0 0,0-1 0 0 0,1 1 0 0 0,-1-1-1 0 0,0 0 1 0 0,1 1 0 0 0,-1-1 0 0 0,0 1 0 0 0,0 0 0 0 0,1-1 0 0 0,-1 1 0 0 0,0 0 0 0 0,0-1 0 0 0,0 1 0 0 0,1 0-1 0 0,-1 0 1 0 0,0 0 0 0 0,0 0 0 0 0,0-1 0 0 0,0 1 0 0 0,0 1 0 0 0,1-1 0 0 0,-1 0 0 0 0,0 0 0 0 0,0 0 0 0 0,0 0 0 0 0,0 0-1 0 0,0 1 1 0 0,1-1 0 0 0,-1 0 0 0 0,0 1 0 0 0,0-1 0 0 0,1 1 0 0 0,-1-1 0 0 0,0 1 0 0 0,1-1 0 0 0,-1 1 0 0 0,0 0 0 0 0,1-1-1 0 0,-1 1 1 0 0,1-1 0 0 0,-1 2-73 0 0,-15 1 206 0 0,1 2-1 0 0,0 0 0 0 0,1 1 0 0 0,-1 1 1 0 0,1 0-1 0 0,0 0 0 0 0,1 2 1 0 0,0 0-1 0 0,-12 10-205 0 0,26-20 10 0 0,0 1 0 0 0,-1 0 0 0 0,1 0 0 0 0,-1 0 0 0 0,1 0 0 0 0,0 0 0 0 0,-1 0 0 0 0,1 0 0 0 0,-1 0 0 0 0,1 0 0 0 0,0 0 0 0 0,-1 0 0 0 0,1 0 0 0 0,-1 0 0 0 0,1 0 0 0 0,0 0 0 0 0,-1 1 0 0 0,1-1 0 0 0,-1 0 0 0 0,1 1 1 0 0,-1-1-1 0 0,1 0 0 0 0,-1 1 0 0 0,1-1 0 0 0,-1 0 0 0 0,1 1 0 0 0,-1-1 0 0 0,1 1 0 0 0,-1-1 0 0 0,0 1 0 0 0,1-1 0 0 0,-1 1 0 0 0,0-1 0 0 0,1 1 0 0 0,-1-1 0 0 0,0 1 0 0 0,0 0 0 0 0,0-1 0 0 0,0 1 0 0 0,1-1 0 0 0,-1 1 0 0 0,0 0 0 0 0,0-1 0 0 0,0 1 0 0 0,0 0 0 0 0,0-1 0 0 0,0 1 0 0 0,0-1 0 0 0,-1 1 0 0 0,1 0 1 0 0,0-1-1 0 0,0 1 0 0 0,0-1 0 0 0,-1 1 0 0 0,1-1 0 0 0,0 1 0 0 0,-1-1 0 0 0,1 1 0 0 0,0-1 0 0 0,-1 1 0 0 0,1-1 0 0 0,-1 1 0 0 0,1-1 0 0 0,0 1 0 0 0,-1-1 0 0 0,1 0 0 0 0,-1 1 0 0 0,0-1 0 0 0,1 0 0 0 0,-1 1-10 0 0,56-4 133 0 0,-42 0-153 0 0,-1 1 21 0 0,0 0 0 0 0,0-1 0 0 0,0 0 0 0 0,0-1-1 0 0,0 0 1 0 0,-1-1 0 0 0,0 0 0 0 0,0-1 0 0 0,0 0-1 0 0,-1-1 1 0 0,0 0 0 0 0,0-1 0 0 0,0-1-1 0 0,-11 11 130 0 0,0-1-121 0 0,-1 1 1 0 0,1-1-1 0 0,0 0 1 0 0,0 0-1 0 0,0 0 1 0 0,0 0-1 0 0,0 1 0 0 0,0-1 1 0 0,1 1-1 0 0,-1-1 1 0 0,0 0-1 0 0,1 1 1 0 0,-1-1-1 0 0,1 1 0 0 0,-1 0 1 0 0,1-1-1 0 0,0 1 1 0 0,-1-1-1 0 0,1 1 1 0 0,0 0-1 0 0,0-1 0 0 0,0 1 1 0 0,0-1-1 0 0,1 1 1 0 0,-1-1-1 0 0,0 1 1 0 0,1 0-1 0 0,-1-1 0 0 0,1 1 1 0 0,-1-1-1 0 0,1 1 1 0 0,0-1-1 0 0,0 0 1 0 0,0 1-1 0 0,0-1 0 0 0,0 0 1 0 0,0 0-1 0 0,0 1 1 0 0,0-1-1 0 0,0 0 1 0 0,0 0-1 0 0,1 0-9 0 0,7 2-117 0 0,1 0 0 0 0,0-1 0 0 0,0 0 0 0 0,0-1 0 0 0,0 0 0 0 0,0 0 0 0 0,1-1 0 0 0,-1-1 0 0 0,0 0 0 0 0,0 0 0 0 0,0-1 0 0 0,0 0 0 0 0,0 0 0 0 0,-1-1 0 0 0,1-1 0 0 0,-1 0 0 0 0,1 0 0 0 0,-1-1 0 0 0,-1 0 0 0 0,1 0-1 0 0,-1-1 1 0 0,0 0 0 0 0,0 0 0 0 0,0-1 0 0 0,-1 0 0 0 0,0-1 0 0 0,0 0 0 0 0,-1 0 0 0 0,0 0 0 0 0,-1 0 0 0 0,0-1 0 0 0,0 0 0 0 0,-1 0 0 0 0,0-1 0 0 0,0 0 117 0 0,6-28 159 0 0,-2-1 0 0 0,-1 0 0 0 0,-2-1-1 0 0,-2 1 1 0 0,-1-1 0 0 0,-3-20-159 0 0,1 55 112 0 0,0 1 0 0 0,0-1-1 0 0,-1 1 1 0 0,0-1 0 0 0,1 1 0 0 0,-1 0 0 0 0,-1-1-1 0 0,1 1 1 0 0,-1 0 0 0 0,0 0 0 0 0,0 0 0 0 0,0 0-1 0 0,0 0 1 0 0,0 0 0 0 0,-1 0 0 0 0,0 1 0 0 0,0 0-1 0 0,0-1 1 0 0,0 1 0 0 0,-1 0 0 0 0,1 0 0 0 0,-1 1-1 0 0,1-1 1 0 0,-1 1 0 0 0,0 0 0 0 0,0 0 0 0 0,0 0-1 0 0,-1 0 1 0 0,-3-1-112 0 0,3 6 73 0 0,0 0 0 0 0,0 1-1 0 0,0-1 1 0 0,0 1-1 0 0,1 0 1 0 0,0 0 0 0 0,-1 0-1 0 0,2 0 1 0 0,-1 1 0 0 0,0 0-1 0 0,1 0 1 0 0,0 0 0 0 0,0 0-1 0 0,0 0 1 0 0,1 1 0 0 0,0-1-1 0 0,0 1 1 0 0,0 0-1 0 0,1-1 1 0 0,0 1-73 0 0,-3 12 64 0 0,2 0 1 0 0,1 0-1 0 0,0-1 1 0 0,1 1-1 0 0,1 0 0 0 0,0 0 1 0 0,2 0-1 0 0,0-1 0 0 0,1 1 1 0 0,0-1-1 0 0,2 0 1 0 0,0 0-1 0 0,1 0 0 0 0,1-1 1 0 0,0 0-1 0 0,1-1 0 0 0,0 0 1 0 0,11 12-65 0 0,-6-6-579 0 0,33 55-234 0 0,-33-25-4804 0 0,-22-47 3160 0 0,-2-4 1373 0 0</inkml:trace>
  <inkml:trace contextRef="#ctx0" brushRef="#br0" timeOffset="2346.627">3144 362 1316 0 0,'4'0'5139'0'0,"11"-2"-3723"0"0,174-43 1050 0 0,-94 31-3820 0 0,-30 12-4699 0 0,-56 2 5043 0 0</inkml:trace>
  <inkml:trace contextRef="#ctx0" brushRef="#br0" timeOffset="2690.232">3573 445 1268 0 0,'30'15'3991'0'0,"36"-19"-2676"0"0,-41 0-1190 0 0,0-1 1 0 0,0-1-1 0 0,0-1 0 0 0,-1-2 1 0 0,-1 0-1 0 0,1-1 0 0 0,-1-2 1 0 0,-1 0-1 0 0,0-2 0 0 0,10-8-125 0 0,-31 21-3 0 0,0 1-1 0 0,0 0 1 0 0,0-1-1 0 0,0 1 0 0 0,-1-1 1 0 0,1 1-1 0 0,0-1 1 0 0,0 1-1 0 0,-1-1 0 0 0,1 0 1 0 0,0 1-1 0 0,-1-1 1 0 0,1 0-1 0 0,-1 0 0 0 0,1 1 1 0 0,-1-1-1 0 0,1 0 1 0 0,-1 0-1 0 0,0 0 0 0 0,1 0 1 0 0,-1 1-1 0 0,0-1 1 0 0,0 0-1 0 0,1 0 0 0 0,-1 0 1 0 0,0 0-1 0 0,0 0 1 0 0,0 0-1 0 0,0 0 0 0 0,0 0 1 0 0,0 0-1 0 0,-1 0 1 0 0,1 1-1 0 0,0-1 0 0 0,0 0 1 0 0,-1 0-1 0 0,1 0 1 0 0,0 0-1 0 0,-1 0 0 0 0,1 1 1 0 0,-1-1-1 0 0,1 0 1 0 0,-1 0-1 0 0,1 1 0 0 0,-1-1 1 0 0,0 0-1 0 0,1 1 1 0 0,-1-1-1 0 0,0 0 0 0 0,0 1 1 0 0,1-1-1 0 0,-1 1 1 0 0,0 0-1 0 0,0-1 0 0 0,0 1 1 0 0,0 0-1 0 0,0-1 1 0 0,1 1-1 0 0,-1 0 1 0 0,0 0-1 0 0,0 0 0 0 0,-1-1 4 0 0,-62-4 551 0 0,61 5-511 0 0,-19 1 156 0 0,0 1-1 0 0,0 2 1 0 0,0 0 0 0 0,0 1 0 0 0,1 1 0 0 0,0 1-1 0 0,0 1 1 0 0,1 1 0 0 0,0 1 0 0 0,1 0 0 0 0,0 1-1 0 0,-8 7-195 0 0,24-16 16 0 0,1-1 0 0 0,-1 1 0 0 0,1-1 1 0 0,0 1-1 0 0,0 0 0 0 0,-1 0 0 0 0,1 0 0 0 0,0 0 0 0 0,0 0 0 0 0,1 1 0 0 0,-1-1 0 0 0,0 1 0 0 0,1-1 0 0 0,0 1 0 0 0,-1-1 0 0 0,1 1 0 0 0,0 0 0 0 0,0-1 0 0 0,1 1 0 0 0,-1 0 0 0 0,1 0 1 0 0,-1 0-1 0 0,1 0 0 0 0,0 0 0 0 0,0 0 0 0 0,0 0 0 0 0,0-1 0 0 0,1 1 0 0 0,-1 0 0 0 0,1 0 0 0 0,-1 0 0 0 0,1 0 0 0 0,0-1 0 0 0,0 1 0 0 0,1 0 0 0 0,-1-1 0 0 0,0 1 0 0 0,1-1 0 0 0,0 1 1 0 0,-1-1-1 0 0,1 0 0 0 0,0 0 0 0 0,0 0 0 0 0,0 0 0 0 0,1 0 0 0 0,-1 0 0 0 0,0 0 0 0 0,1-1 0 0 0,1 1-16 0 0,136 62-771 0 0,122-41-6495 0 0,-223-23 6244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2:22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2736 0 0,'3'-14'1096'0'0,"-1"4"-164"0"0,2 2-63 0 0,-1 1-69 0 0,1-1-104 0 0,-4 5-140 0 0,5-2 16 0 0,-5 0-164 0 0,4 0-124 0 0,1 1-108 0 0,-1 4-244 0 0,4 2 8 0 0,0 1-504 0 0,-3 2-412 0 0,9 10-516 0 0,-5-3 283 0 0,-2 0 101 0 0,-2 9 44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2:24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 2824 0 0,'2'7'276'0'0,"0"1"0"0"0,0 0 0 0 0,0-1 0 0 0,-1 1 0 0 0,0 0 0 0 0,-1 0 0 0 0,1 0 0 0 0,-2-1-1 0 0,1 1 1 0 0,-1 0 0 0 0,0 0 0 0 0,-1 0 0 0 0,1-1 0 0 0,-2 1 0 0 0,1-1 0 0 0,-1 1 0 0 0,0-1 0 0 0,-1 0 0 0 0,1 0 0 0 0,-4 4-276 0 0,1-3-279 0 0,1 0 1 0 0,-1-1 0 0 0,0 1 0 0 0,-1-1-1 0 0,1 0 1 0 0,-1-1 0 0 0,-1 0 0 0 0,1 0 0 0 0,-1 0-1 0 0,0-1 1 0 0,-1 0 0 0 0,1-1 0 0 0,-1 0-1 0 0,0 0 1 0 0,0-1 0 0 0,-4 1 278 0 0,9-3-1251 0 0,-7-1-33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3:28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363 319 1576 0 0,'0'0'652'0'0,"23"-5"1454"0"0,-22 4-2198 0 0,35-27 1415 0 0,-35 27-1295 0 0,-1 1 1 0 0,1 0-1 0 0,0-1 1 0 0,-1 1 0 0 0,1-1-1 0 0,-1 1 1 0 0,1 0 0 0 0,-1-1-1 0 0,1 1 1 0 0,-1-1 0 0 0,1 1-1 0 0,-1-1 1 0 0,1 0 0 0 0,-1 1-1 0 0,0-1 1 0 0,1 1 0 0 0,-1-1-1 0 0,0 0 1 0 0,0 1 0 0 0,1-1-1 0 0,-1 0 1 0 0,0 1-1 0 0,0-1 1 0 0,0 0 0 0 0,0 0-1 0 0,0 1 1 0 0,0-1 0 0 0,0 0-1 0 0,0 1 1 0 0,0-1 0 0 0,0 0-1 0 0,0 1 1 0 0,-1-1 0 0 0,1 0-1 0 0,0 1 1 0 0,0-1 0 0 0,-1 0-1 0 0,1 1 1 0 0,0-1-1 0 0,-1 1 1 0 0,1-1 0 0 0,-1 0-1 0 0,1 1 1 0 0,0-1 0 0 0,-1 1-1 0 0,1-1 1 0 0,-1 1 0 0 0,0 0-1 0 0,1-1 1 0 0,-1 1 0 0 0,1-1-1 0 0,-1 1 1 0 0,0 0 0 0 0,1 0-1 0 0,-1-1 1 0 0,0 1 0 0 0,1 0-1 0 0,-1 0 1 0 0,0 0-1 0 0,1 0 1 0 0,-1 0 0 0 0,0 0-1 0 0,1 0 1 0 0,-1 0 0 0 0,0 0-1 0 0,0 0-28 0 0,-18-1 69 0 0,-1 0-1 0 0,1 2 1 0 0,0 0-1 0 0,-1 1 1 0 0,1 1-1 0 0,0 1 1 0 0,0 0-1 0 0,1 2 1 0 0,-1 0-1 0 0,1 1 1 0 0,1 1-1 0 0,-1 0 1 0 0,1 1-1 0 0,1 2 1 0 0,-1-1-1 0 0,-5 7-68 0 0,14-12 17 0 0,1 0 0 0 0,-1 1 0 0 0,1 0 0 0 0,0 1 0 0 0,1-1 0 0 0,-1 1 0 0 0,1 1 0 0 0,1-1 0 0 0,-1 1-1 0 0,1 0 1 0 0,1 0 0 0 0,0 0 0 0 0,0 1 0 0 0,0 0 0 0 0,1-1 0 0 0,0 1 0 0 0,-1 7-17 0 0,7-11-34 0 0,-1 0 1 0 0,1 0-1 0 0,0 0 1 0 0,0 0-1 0 0,0-1 1 0 0,0 1-1 0 0,1-1 1 0 0,0 0-1 0 0,0 0 1 0 0,0 0-1 0 0,1 0 1 0 0,-1-1-1 0 0,1 0 1 0 0,0 0-1 0 0,-1 0 1 0 0,1 0-1 0 0,1-1 1 0 0,-1 0-1 0 0,0 0 1 0 0,1 0-1 0 0,-1-1 1 0 0,1 0-1 0 0,-1 0 1 0 0,1 0-1 0 0,-1-1 1 0 0,1 1-1 0 0,0-1 1 0 0,5-1 33 0 0,19 3-751 0 0,1-1 1 0 0,-1-1-1 0 0,0-1 1 0 0,1-2-1 0 0,-1-1 0 0 0,0-2 1 0 0,23-7 750 0 0,-11 2-1423 0 0</inkml:trace>
  <inkml:trace contextRef="#ctx0" brushRef="#br0" timeOffset="1051.271">852 309 1120 0 0,'-74'-14'4128'0'0,"64"16"-4049"0"0,0 0 0 0 0,0 0-1 0 0,0 1 1 0 0,0 1-1 0 0,0 0 1 0 0,0 0 0 0 0,1 1-1 0 0,0 0 1 0 0,0 0-1 0 0,0 1 1 0 0,1 0-1 0 0,0 1 1 0 0,0 0 0 0 0,0 0-1 0 0,1 1 1 0 0,0 0-1 0 0,1 0 1 0 0,0 0 0 0 0,0 1-1 0 0,0 0 1 0 0,1 0-1 0 0,-3 9-78 0 0,6-16 12 0 0,1 0 1 0 0,-1 0-1 0 0,1 0 0 0 0,-1 0 0 0 0,1 0 0 0 0,0 0 0 0 0,0 0 0 0 0,0 0 1 0 0,0 0-1 0 0,0 0 0 0 0,0 1 0 0 0,1-1 0 0 0,-1 0 0 0 0,1 1 0 0 0,-1-1 1 0 0,1 0-1 0 0,0 1 0 0 0,0-1 0 0 0,0 0 0 0 0,1 1 0 0 0,-1-1 0 0 0,0 1 1 0 0,1-1-1 0 0,-1 0 0 0 0,1 1 0 0 0,0-1 0 0 0,0 0 0 0 0,0 0 0 0 0,0 0 0 0 0,0 0 1 0 0,0 0-1 0 0,1 0 0 0 0,-1 0 0 0 0,1 0 0 0 0,-1 0 0 0 0,1-1 0 0 0,0 1 1 0 0,0 0-1 0 0,0-1 0 0 0,0 0 0 0 0,0 1 0 0 0,0-1 0 0 0,0 0 0 0 0,0 0 1 0 0,0 0-1 0 0,0 0 0 0 0,1-1 0 0 0,-1 1 0 0 0,0 0 0 0 0,1-1 0 0 0,-1 0 1 0 0,0 0-1 0 0,3 1-12 0 0,3-4-23 0 0,0-1 0 0 0,0 1 0 0 0,0-1 0 0 0,0-1 0 0 0,0 1 0 0 0,-1-2 0 0 0,0 1 0 0 0,0-1 0 0 0,0 1 0 0 0,-1-2 0 0 0,0 1 0 0 0,0-1 0 0 0,0 0 0 0 0,-1 0 1 0 0,0-1-1 0 0,-1 1 0 0 0,0-1 0 0 0,0 0 0 0 0,0 0 0 0 0,-1-1 0 0 0,0 1 0 0 0,-1-1 0 0 0,0 0 0 0 0,0-4 23 0 0,2 2-4 0 0,-3 8-4 0 0,-1 0 0 0 0,1 0-1 0 0,-1 0 1 0 0,1 0 0 0 0,0 0-1 0 0,0 0 1 0 0,1 0 0 0 0,-1 0-1 0 0,0 0 1 0 0,1 0 0 0 0,0 1-1 0 0,0-1 1 0 0,-1 1 0 0 0,2 0-1 0 0,-1-1 1 0 0,0 1 0 0 0,0 0-1 0 0,1 0 1 0 0,-1 0 0 0 0,1 0-1 0 0,-1 1 1 0 0,1-1 0 0 0,3 0 8 0 0,-6 2-15 0 0,6 3-12 0 0,4 3 38 0 0,-1 1-1 0 0,1 1 0 0 0,-1-1 0 0 0,0 2 0 0 0,-1-1 1 0 0,0 1-1 0 0,0 1 0 0 0,-1-1 0 0 0,0 1 1 0 0,0 0-1 0 0,-1 1 0 0 0,-1 0 0 0 0,0 0 1 0 0,-1 0-1 0 0,1 0 0 0 0,-2 1 0 0 0,0-1 1 0 0,0 1-1 0 0,-1 0 0 0 0,0 7-10 0 0,-2-18 107 0 0,0-1 31 0 0,-1 0-40 0 0,1 0 0 0 0,-1-1 0 0 0,1 1 0 0 0,-1 0 0 0 0,0 0-1 0 0,1 0 1 0 0,-1 0 0 0 0,1 0 0 0 0,-1 0 0 0 0,1 0 0 0 0,-1 0 0 0 0,1 0-1 0 0,-1 1-97 0 0,10-32 4 0 0,1 1-1 0 0,1 1 0 0 0,2 0 1 0 0,0 0-1 0 0,2 2 0 0 0,2 0 1 0 0,18-24-4 0 0,-34 50-2 0 0,-1 0 1 0 0,1 1 0 0 0,0-1-1 0 0,-1 0 1 0 0,1 1 0 0 0,0-1-1 0 0,0 1 1 0 0,0-1-1 0 0,-1 1 1 0 0,1 0 0 0 0,0-1-1 0 0,0 1 1 0 0,0 0-1 0 0,0-1 1 0 0,0 1 0 0 0,0 0-1 0 0,0 0 1 0 0,0 0 0 0 0,0 0-1 0 0,0 0 1 0 0,0 0-1 0 0,0 0 1 0 0,0 0 0 0 0,0 0-1 0 0,0 1 1 0 0,-1-1 0 0 0,1 0-1 0 0,0 0 1 0 0,0 1-1 0 0,0-1 1 0 0,0 1 0 0 0,0-1-1 0 0,0 1 1 0 0,-1-1-1 0 0,1 1 1 0 0,0 0 0 0 0,-1-1-1 0 0,1 1 1 0 0,0 0 0 0 0,-1-1-1 0 0,1 1 1 0 0,0 0-1 0 0,-1 0 1 0 0,1 0 0 0 0,-1-1-1 0 0,0 1 1 0 0,1 0 0 0 0,-1 0-1 0 0,0 0 1 0 0,1 0-1 0 0,-1 0 1 0 0,0 0 0 0 0,0 0 1 0 0,26 61-116 0 0,-23-55 77 0 0,59 157 173 0 0,-59-163-101 0 0,1 0 0 0 0,0 0 0 0 0,-1-1 0 0 0,1 1 0 0 0,0-1 0 0 0,-1 0 0 0 0,1 0 0 0 0,0 0 0 0 0,0 0 0 0 0,-1-1 0 0 0,1 0 0 0 0,0 1 0 0 0,-1-1 0 0 0,1 0 0 0 0,-1-1 0 0 0,1 1 0 0 0,-1-1 0 0 0,1 0 0 0 0,-1 0 0 0 0,0 0 0 0 0,0 0 0 0 0,0 0 0 0 0,0 0 0 0 0,0-1 0 0 0,-1 0 0 0 0,1 1 0 0 0,-1-1 0 0 0,0 0 0 0 0,0 0 0 0 0,0-1 0 0 0,1 0-33 0 0,120-152 388 0 0,-48 129-470 0 0,-71 27 98 0 0,1 0-1 0 0,0 0 0 0 0,0 1 1 0 0,-1-1-1 0 0,1 1 1 0 0,-1 0-1 0 0,1 1 0 0 0,-1-1 1 0 0,1 1-1 0 0,-1 0 1 0 0,0 0-1 0 0,1 0 0 0 0,-1 0 1 0 0,0 1-1 0 0,-1 0 1 0 0,1 0-1 0 0,0 0 0 0 0,-1 0 1 0 0,0 0-1 0 0,0 1 1 0 0,0 0-1 0 0,0-1 0 0 0,0 1 1 0 0,-1 0-1 0 0,1 0 1 0 0,-1 1-1 0 0,0-1 0 0 0,-1 0 1 0 0,1 1-1 0 0,-1-1 0 0 0,0 1 1 0 0,0-1-1 0 0,0 1 1 0 0,0 0-1 0 0,-1-1 0 0 0,0 1 1 0 0,0 0-1 0 0,0 0 1 0 0,-1-1-1 0 0,1 1 0 0 0,-1 0 1 0 0,0-1-1 0 0,-1 1 1 0 0,0 1-16 0 0,-4 4-24 0 0,0-1 1 0 0,-1 0 0 0 0,-1 0-1 0 0,1-1 1 0 0,-1 0 0 0 0,0 0-1 0 0,-1 0 1 0 0,0-1 0 0 0,0-1-1 0 0,-1 0 1 0 0,0 0 0 0 0,0-1-1 0 0,0 0 1 0 0,-1 0 0 0 0,1-1-1 0 0,-1-1 1 0 0,0 0 0 0 0,-3 0 23 0 0,-2 3-357 0 0,16-6 245 0 0,-1 0 1 0 0,0 0-1 0 0,0 0 0 0 0,0 0 1 0 0,0 0-1 0 0,1 0 1 0 0,-1 0-1 0 0,0 0 0 0 0,0 0 1 0 0,0-1-1 0 0,0 1 0 0 0,1 0 1 0 0,-1 0-1 0 0,0-1 1 0 0,0 1-1 0 0,0-1 0 0 0,1 1 1 0 0,-1-1-1 0 0,0 1 0 0 0,1-1 1 0 0,-1 1-1 0 0,0-1 1 0 0,1 1-1 0 0,-1-1 0 0 0,1 0 1 0 0,-1 1-1 0 0,1-1 0 0 0,-1 0 1 0 0,1 0-1 0 0,0 1 1 0 0,-1-1-1 0 0,1 0 0 0 0,0 0 1 0 0,0 0-1 0 0,-1 1 0 0 0,1-1 1 0 0,0 0-1 0 0,0 0 1 0 0,0 0-1 0 0,0 0 0 0 0,0 1 1 0 0,0-1-1 0 0,0 0 0 0 0,0 0 1 0 0,0 0-1 0 0,1 0 1 0 0,-1 1-1 0 0,0-1 0 0 0,1 0 1 0 0,-1 0-1 0 0,0 0 1 0 0,1 1-1 0 0,-1-1 0 0 0,1 0 1 0 0,-1 0 111 0 0,10-20-1280 0 0</inkml:trace>
  <inkml:trace contextRef="#ctx0" brushRef="#br0" timeOffset="1382.321">1773 284 2452 0 0,'6'10'4485'0'0,"0"14"-3155"0"0,1 0-856 0 0,-4-13-331 0 0,0 5-335 0 0,2-11-5690 0 0,-5-5 4616 0 0</inkml:trace>
  <inkml:trace contextRef="#ctx0" brushRef="#br0" timeOffset="1822.415">1789 57 1404 0 0,'12'-4'7988'0'0,"-33"-39"-6025"0"0,21 43-2434 0 0,0 6-4099 0 0,0 6 726 0 0,2-8 2578 0 0</inkml:trace>
  <inkml:trace contextRef="#ctx0" brushRef="#br0" timeOffset="2120.5">1801 239 1096 0 0,'1'50'4903'0'0,"0"3"-3384"0"0,1 54-470 0 0,-2-106-1075 0 0,0 0 1 0 0,0 1-1 0 0,0-1 0 0 0,1 0 0 0 0,-1 1 0 0 0,0-1 0 0 0,1 0 0 0 0,-1 1 0 0 0,1-1 0 0 0,0 0 0 0 0,-1 0 0 0 0,1 0 0 0 0,0 1 0 0 0,0-1 0 0 0,-1 0 0 0 0,1 0 0 0 0,0 0 0 0 0,0 0 0 0 0,0-1 0 0 0,1 1 0 0 0,-1 0 0 0 0,0 0 0 0 0,0 0 1 0 0,0-1-1 0 0,0 1 0 0 0,1-1 0 0 0,-1 1 0 0 0,0-1 0 0 0,1 1 0 0 0,-1-1 0 0 0,0 0 0 0 0,1 0 0 0 0,-1 0 0 0 0,0 0 0 0 0,1 0 0 0 0,-1 0 0 0 0,0 0 0 0 0,1 0 0 0 0,-1 0 0 0 0,1 0 0 0 0,-1-1 0 0 0,0 1 0 0 0,0-1 0 0 0,1 1 0 0 0,-1-1 0 0 0,0 1 1 0 0,0-1-1 0 0,1 0 26 0 0,64-27-3732 0 0,-50 21 2450 0 0</inkml:trace>
  <inkml:trace contextRef="#ctx0" brushRef="#br0" timeOffset="2732.104">2208 350 1772 0 0,'2'0'236'0'0,"0"1"-47"0"0,0 0 1 0 0,1-1 0 0 0,-1 1 0 0 0,0-1-1 0 0,0 0 1 0 0,0 1 0 0 0,1-1 0 0 0,-1 0-1 0 0,0 0 1 0 0,0-1 0 0 0,1 1 0 0 0,-1 0-1 0 0,0-1 1 0 0,0 1 0 0 0,0-1 0 0 0,1 0-1 0 0,-1 0 1 0 0,0 0 0 0 0,0 0 0 0 0,0 0-1 0 0,-1 0 1 0 0,1 0 0 0 0,0-1 0 0 0,0 1-1 0 0,0-1 1 0 0,-1 1 0 0 0,1-1 0 0 0,-1 0-1 0 0,0 0 1 0 0,1 1 0 0 0,-1-1 0 0 0,0 0-1 0 0,0-1-189 0 0,-78 8 1273 0 0,73-4-1223 0 0,-9 3-6 0 0,1 1 0 0 0,0 0 0 0 0,-1 1 0 0 0,2 0 0 0 0,-1 1 0 0 0,1 0 0 0 0,0 1 0 0 0,0 0 0 0 0,1 1 0 0 0,0 0 0 0 0,1 0 0 0 0,0 1 0 0 0,1 0 0 0 0,-1 1 0 0 0,2 0 0 0 0,0 0 0 0 0,0 1 0 0 0,1 0 0 0 0,-2 7-44 0 0,9-16-25 0 0,0 0 0 0 0,0 0 1 0 0,1 0-1 0 0,-1 0 0 0 0,1 0 0 0 0,0 0 0 0 0,0 0 0 0 0,0 0 0 0 0,0 0 0 0 0,0-1 0 0 0,0 0 0 0 0,1 1 0 0 0,0-1 0 0 0,-1 0 0 0 0,1 0 0 0 0,0 0 1 0 0,0 0-1 0 0,0-1 0 0 0,0 1 0 0 0,0-1 0 0 0,0 0 0 0 0,1 0 0 0 0,-1 0 0 0 0,0 0 0 0 0,1 0 0 0 0,-1-1 0 0 0,0 1 0 0 0,1-1 0 0 0,-1 0 1 0 0,1 0-1 0 0,-1-1 0 0 0,1 1 0 0 0,-1-1 0 0 0,0 1 0 0 0,1-1 0 0 0,-1 0 0 0 0,0 0 0 0 0,0-1 0 0 0,2 0 25 0 0,8-1-127 0 0,1-1-1 0 0,-1-1 1 0 0,0 0-1 0 0,0 0 1 0 0,0-1-1 0 0,-1-1 1 0 0,0 0 0 0 0,0-1-1 0 0,-1 0 1 0 0,0-1-1 0 0,-1-1 1 0 0,1 1-1 0 0,-2-1 1 0 0,0-1-1 0 0,0 0 1 0 0,0 0 0 0 0,-2-1-1 0 0,1 0 1 0 0,-2 0-1 0 0,1-1 1 0 0,-2 1-1 0 0,0-1 1 0 0,0-1-1 0 0,-1 1 1 0 0,1-12 127 0 0,21-275 3849 0 0,-26 298-3716 0 0,-24 9 283 0 0,16 13-371 0 0,0 1 0 0 0,2 0 0 0 0,1 0 0 0 0,0 0 0 0 0,2 1 0 0 0,0-1 0 0 0,1 1 0 0 0,2 0 0 0 0,0-1 1 0 0,1 1-1 0 0,1 0 0 0 0,1-1 0 0 0,1 1 0 0 0,1-1 0 0 0,1 1-45 0 0,39 120-2311 0 0,-26-112-4243 0 0,-15-27 5287 0 0</inkml:trace>
  <inkml:trace contextRef="#ctx0" brushRef="#br0" timeOffset="3360.296">2470 495 1184 0 0,'67'5'4416'0'0,"28"-20"-3509"0"0,82-43 505 0 0,-171 55-1357 0 0,0 0 0 0 0,0-1-1 0 0,0 1 1 0 0,-1-1 0 0 0,1 0-1 0 0,-1 0 1 0 0,0-1-1 0 0,0 0 1 0 0,0 0 0 0 0,-1 0-1 0 0,0 0 1 0 0,0-1-1 0 0,0 1 1 0 0,-1-1 0 0 0,1 0-1 0 0,-1 0 1 0 0,-1-1 0 0 0,1 1-1 0 0,-1 0 1 0 0,0-1-1 0 0,-1 0 1 0 0,0 1 0 0 0,0-1-1 0 0,0 0 1 0 0,0 0-55 0 0,-21-19 175 0 0,13 21-152 0 0,0 1-1 0 0,0 0 0 0 0,-1 0 0 0 0,1 1 1 0 0,-1 0-1 0 0,0 0 0 0 0,0 0 1 0 0,0 1-1 0 0,0 1 0 0 0,0-1 1 0 0,0 1-1 0 0,0 1 0 0 0,-1 0 1 0 0,1 0-1 0 0,0 0 0 0 0,0 1 1 0 0,-1 0-1 0 0,1 1 0 0 0,0 0 0 0 0,0 0 1 0 0,0 0-1 0 0,1 1 0 0 0,-1 1 1 0 0,1-1-1 0 0,-1 1 0 0 0,1 0 1 0 0,0 1-1 0 0,-3 2-22 0 0,3-1 18 0 0,0-1 0 0 0,0 1 0 0 0,1 1 0 0 0,-1-1 0 0 0,1 1 1 0 0,1 0-1 0 0,0 1 0 0 0,0-1 0 0 0,0 1 0 0 0,1 0 0 0 0,0 0 0 0 0,0 1 0 0 0,1-1 0 0 0,0 1 0 0 0,1 0 0 0 0,0 0 1 0 0,0-1-1 0 0,1 1 0 0 0,0 1 0 0 0,0-1 0 0 0,1 5-18 0 0,2-7 25 0 0,0-1 0 0 0,0 1 0 0 0,1-1 0 0 0,0 0 0 0 0,0 0 0 0 0,0 0 0 0 0,1-1 0 0 0,0 1 0 0 0,0-1 0 0 0,0 0 0 0 0,1 0 0 0 0,-1 0 0 0 0,1 0 0 0 0,1-1-1 0 0,-1 0 1 0 0,0 0 0 0 0,1-1 0 0 0,0 1 0 0 0,0-1 0 0 0,0 0 0 0 0,0-1 0 0 0,1 1 0 0 0,-1-1 0 0 0,0-1 0 0 0,1 1 0 0 0,0-1 0 0 0,-1 0 0 0 0,1-1 0 0 0,6 1-25 0 0,-1-1-33 0 0,1 1 0 0 0,-1-2 0 0 0,1 1 1 0 0,-1-2-1 0 0,0 0 0 0 0,0 0 0 0 0,0-1 0 0 0,0 0 0 0 0,0-1 1 0 0,0-1-1 0 0,-1 0 0 0 0,0 0 0 0 0,0-1 0 0 0,0-1 0 0 0,-1 0 0 0 0,0 0 1 0 0,0-1-1 0 0,-1 0 0 0 0,0 0 0 0 0,0-1 0 0 0,-1-1 0 0 0,0 1 1 0 0,-1-1-1 0 0,0-1 0 0 0,-1 1 0 0 0,0-1 0 0 0,0 0 0 0 0,-1-1 0 0 0,-1 1 1 0 0,3-11 32 0 0,33-88-238 0 0,-38 106 227 0 0,0 0 0 0 0,0-1 0 0 0,1 1 0 0 0,0 0 0 0 0,0 0 1 0 0,0 0-1 0 0,0 1 0 0 0,1-1 0 0 0,0 1 0 0 0,-1 0 0 0 0,1 0 0 0 0,0 0 1 0 0,0 0-1 0 0,1 1 0 0 0,-1-1 0 0 0,1 1 0 0 0,-1 0 0 0 0,1 1 1 0 0,3-2 10 0 0,54 73-17 0 0,-31 16 239 0 0,-30-77-246 0 0,-1-1 0 0 0,1 0 0 0 0,1 0 0 0 0,0 0 0 0 0,0 0 0 0 0,1 0-1 0 0,-1 0 1 0 0,2 0 0 0 0,-1-1 0 0 0,1 1 0 0 0,0-1 0 0 0,1 0 0 0 0,0 0 0 0 0,0-1 0 0 0,0 0 0 0 0,1 0 0 0 0,0 0 0 0 0,0 0 0 0 0,0-1 0 0 0,1 0 0 0 0,-1 0 0 0 0,2-1 0 0 0,-1 0 0 0 0,0 0 0 0 0,1 0 0 0 0,-1-1 0 0 0,1 0 0 0 0,0-1 0 0 0,0 0 0 0 0,4 1 24 0 0,89-31-5688 0 0,-79 9 4424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2:2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0 221 1336 0 0,'21'6'3833'0'0,"51"48"-3575"0"0,-55-41 91 0 0,201 175 1984 0 0,-206-179-2146 0 0,-11-8-149 0 0,-1 0 0 0 0,1-1 0 0 0,-1 1 1 0 0,1 0-1 0 0,0 0 0 0 0,-1 0 0 0 0,1 0 0 0 0,0-1 0 0 0,0 1 1 0 0,0 0-1 0 0,-1-1 0 0 0,1 1 0 0 0,0-1 0 0 0,0 1 1 0 0,0-1-1 0 0,0 1 0 0 0,0-1 0 0 0,0 0 0 0 0,0 1 0 0 0,0-1 1 0 0,0 0-1 0 0,1 0 0 0 0,-1 0 0 0 0,0 0 0 0 0,0 0 1 0 0,0 0-1 0 0,0 0 0 0 0,0 0 0 0 0,0 0 0 0 0,0 0 0 0 0,0-1 1 0 0,0 1-1 0 0,0 0 0 0 0,0-1 0 0 0,0 1 0 0 0,0-1 1 0 0,0 1-1 0 0,0-1 0 0 0,0 0 0 0 0,0 1 0 0 0,-1-1 0 0 0,1 0 1 0 0,0 1-1 0 0,0-1 0 0 0,-1 0 0 0 0,1 0 0 0 0,0 0 1 0 0,-1 0-1 0 0,1 0 0 0 0,-1 0 0 0 0,1 0 0 0 0,-1 0 0 0 0,0 0 1 0 0,1 0-1 0 0,-1 0 0 0 0,0 0 0 0 0,0 0 0 0 0,1 0 1 0 0,-1 0-1 0 0,0 0 0 0 0,0 0 0 0 0,0 0 0 0 0,-1 0 0 0 0,1 0 1 0 0,0-1-39 0 0,102-361-654 0 0,-85 333-1192 0 0,3 4-3498 0 0,-17 23 4226 0 0</inkml:trace>
  <inkml:trace contextRef="#ctx0" brushRef="#br0" timeOffset="501.266">1017 201 988 0 0,'-7'-5'135'0'0,"0"1"-1"0"0,0 0 0 0 0,-1 0 1 0 0,0 0-1 0 0,1 1 1 0 0,-1 1-1 0 0,-1-1 1 0 0,1 1-1 0 0,0 1 1 0 0,0-1-1 0 0,-1 2 1 0 0,1-1-1 0 0,0 1 1 0 0,-1 0-1 0 0,1 1 0 0 0,-1-1 1 0 0,1 2-1 0 0,0-1 1 0 0,0 1-1 0 0,0 1 1 0 0,0-1-1 0 0,-6 4-134 0 0,-7 3 243 0 0,0 0 0 0 0,1 1 1 0 0,0 1-1 0 0,0 1 0 0 0,2 1 0 0 0,-1 1 0 0 0,2 0 0 0 0,-1 2-243 0 0,-30 54 962 0 0,48-69-842 0 0,3 4 52 0 0,7 2-141 0 0,-1-1 0 0 0,1 0 0 0 0,1-1-1 0 0,-1 0 1 0 0,1 0 0 0 0,0-1 0 0 0,0 0 0 0 0,0-1-1 0 0,0-1 1 0 0,1 0 0 0 0,-1 0 0 0 0,1-1-1 0 0,0 0 1 0 0,-1-1 0 0 0,1-1 0 0 0,-1 1 0 0 0,1-2-1 0 0,2 0-30 0 0,26 1-193 0 0,-37 1 180 0 0,0 0 0 0 0,0 0-1 0 0,0 0 1 0 0,0-1 0 0 0,0 1 0 0 0,0-1 0 0 0,0 0-1 0 0,0 0 1 0 0,0 0 0 0 0,-1 0 0 0 0,1 0 0 0 0,0 0-1 0 0,-1-1 1 0 0,1 0 0 0 0,-1 1 0 0 0,1-1 0 0 0,-1 0-1 0 0,0 0 1 0 0,1 0 0 0 0,-1 0 0 0 0,-1-1 0 0 0,1 1-1 0 0,0-1 1 0 0,0 1 0 0 0,-1-1 0 0 0,1 1 0 0 0,-1-1-1 0 0,0 0 1 0 0,0 0 0 0 0,0 0 0 0 0,0 0 0 0 0,-1 0-1 0 0,1 0 1 0 0,-1 0 0 0 0,1-1 13 0 0,-21-56 807 0 0,20 59-686 0 0,0 1-52 0 0,2-2-99 0 0,1-1 0 0 0,0 1 0 0 0,-1 0 0 0 0,1 0 0 0 0,0 0 0 0 0,0 0 0 0 0,0 0 0 0 0,0 1 0 0 0,0-1 0 0 0,1 1 0 0 0,-1 0 0 0 0,0 0 0 0 0,1 0 0 0 0,-1 0 0 0 0,1 1 0 0 0,-1-1 0 0 0,1 1 0 0 0,-1 0 0 0 0,1 0 0 0 0,-1 0 0 0 0,1 1 0 0 0,-1-1 0 0 0,1 1 0 0 0,-1 0 0 0 0,0 0 0 0 0,1 0 0 0 0,0 0 30 0 0,91 44-4115 0 0,-87-40 2879 0 0</inkml:trace>
  <inkml:trace contextRef="#ctx0" brushRef="#br0" timeOffset="998.193">1254 106 1164 0 0,'9'8'242'0'0,"1"1"1"0"0,-1 0-1 0 0,0 0 0 0 0,-1 1 0 0 0,0 0 0 0 0,-1 1 1 0 0,0 0-1 0 0,0 0 0 0 0,-1 0 0 0 0,-1 1 0 0 0,0 0 1 0 0,0 0-1 0 0,-2 0 0 0 0,1 1 0 0 0,-1-1 0 0 0,-1 1 1 0 0,0 0-1 0 0,-1 2-242 0 0,-1-13 73 0 0,0-1 0 0 0,0 1 1 0 0,0 0-1 0 0,0-1 0 0 0,0 1 1 0 0,-1 0-1 0 0,1-1 0 0 0,0 1 0 0 0,-1 0 1 0 0,1-1-1 0 0,-1 1 0 0 0,0-1 1 0 0,0 1-1 0 0,1-1 0 0 0,-1 1 0 0 0,0-1 1 0 0,0 0-1 0 0,0 1 0 0 0,0-1 1 0 0,-1 0-1 0 0,1 0 0 0 0,0 0 1 0 0,0 0-1 0 0,-1 0 0 0 0,1 0 0 0 0,-1 0 1 0 0,1 0-1 0 0,-1-1 0 0 0,1 1 1 0 0,-1 0-1 0 0,1-1 0 0 0,-1 1 0 0 0,0-1 1 0 0,1 0-1 0 0,-1 1 0 0 0,0-1 1 0 0,1 0-1 0 0,-1 0 0 0 0,0 0 0 0 0,1 0 1 0 0,-1-1-1 0 0,0 1 0 0 0,1 0 1 0 0,-1-1-1 0 0,1 1 0 0 0,-1-1 1 0 0,0 1-1 0 0,1-1 0 0 0,-1 0 0 0 0,1 0 1 0 0,-1 0-1 0 0,1 0 0 0 0,0 0 1 0 0,-1 0-74 0 0,45-85 277 0 0,-23 69-422 0 0,2 1 1 0 0,0 0-1 0 0,0 2 0 0 0,2 1 0 0 0,0 1 1 0 0,0 0-1 0 0,1 2 0 0 0,0 1 1 0 0,11-2 144 0 0,-34 10-1 0 0,-1 0 0 0 0,1 0 0 0 0,0 1 0 0 0,-1-1 0 0 0,1 0 1 0 0,0 1-1 0 0,0-1 0 0 0,0 1 0 0 0,-1 0 0 0 0,1-1 0 0 0,0 1 0 0 0,0 0 0 0 0,0 0 1 0 0,0 0-1 0 0,0 0 0 0 0,-1 1 0 0 0,1-1 0 0 0,0 0 0 0 0,0 1 0 0 0,0-1 0 0 0,-1 1 1 0 0,1 0-1 0 0,0-1 0 0 0,-1 1 0 0 0,1 0 0 0 0,0 0 0 0 0,-1 0 0 0 0,0 0 0 0 0,1 1 0 0 0,-1-1 1 0 0,1 0-1 0 0,-1 1 0 0 0,0-1 0 0 0,0 0 0 0 0,0 1 0 0 0,0 0 0 0 0,0-1 0 0 0,0 1 1 0 0,0-1-1 0 0,-1 1 0 0 0,1 0 0 0 0,0 0 0 0 0,-1-1 0 0 0,1 1 0 0 0,-1 0 0 0 0,0 0 1 0 0,0 0-1 0 0,0 0 0 0 0,0 0 0 0 0,0-1 0 0 0,0 1 0 0 0,0 0 0 0 0,0 0 0 0 0,-1 1 1 0 0,3 8 48 0 0,-1-2-25 0 0,1-1 0 0 0,0 1 0 0 0,1-1 0 0 0,0 0 0 0 0,1 0 0 0 0,-1 0 0 0 0,1-1 0 0 0,1 1 0 0 0,0-1 0 0 0,0 0 0 0 0,0 0 0 0 0,1 0 0 0 0,-1-1 0 0 0,2 0 0 0 0,-1 0 0 0 0,1-1 0 0 0,0 1 0 0 0,0-1 0 0 0,0-1 0 0 0,6 3-23 0 0,-12-6-404 0 0,13-4-3297 0 0,-8-13 2474 0 0,-10-2 62 0 0</inkml:trace>
  <inkml:trace contextRef="#ctx0" brushRef="#br0" timeOffset="1839.994">2315 154 1468 0 0,'-2'-3'106'0'0,"0"-1"0"0"0,0 1 0 0 0,0 0 0 0 0,-1 0 0 0 0,0 0 0 0 0,1 0 0 0 0,-1 0 0 0 0,0 1 0 0 0,0-1 0 0 0,0 1 0 0 0,-1 0 0 0 0,1 0 1 0 0,0 0-1 0 0,-1 0 0 0 0,0 0 0 0 0,1 1 0 0 0,-1 0 0 0 0,0 0 0 0 0,0 0 0 0 0,1 0 0 0 0,-1 0 0 0 0,0 1 0 0 0,0 0 0 0 0,0 0 0 0 0,0 0 0 0 0,0 0 0 0 0,0 0 0 0 0,0 1 0 0 0,0 0 0 0 0,1 0 0 0 0,-3 1-106 0 0,-6-2 353 0 0,-7-1-197 0 0,1 2 0 0 0,-1 0 0 0 0,1 2-1 0 0,-1 0 1 0 0,1 0 0 0 0,0 2-1 0 0,0 0 1 0 0,0 2 0 0 0,1 0-1 0 0,0 0 1 0 0,0 2 0 0 0,1 0 0 0 0,0 1-1 0 0,0 0 1 0 0,1 1 0 0 0,1 1-1 0 0,-5 6-155 0 0,18-16 17 0 0,1 1 0 0 0,0-1 0 0 0,0 1-1 0 0,0-1 1 0 0,0 1 0 0 0,0-1 0 0 0,0 1-1 0 0,1 0 1 0 0,-1-1 0 0 0,1 1 0 0 0,0-1-1 0 0,0 0 1 0 0,0 1 0 0 0,0-1 0 0 0,0 0-1 0 0,0 1 1 0 0,1-1 0 0 0,-1 0 0 0 0,1 0-1 0 0,-1 0 1 0 0,1 0 0 0 0,0-1 0 0 0,0 1 0 0 0,0 0-1 0 0,0-1 1 0 0,0 1 0 0 0,0-1 0 0 0,0 1-1 0 0,0-1 1 0 0,1 0 0 0 0,-1 0 0 0 0,0 0-1 0 0,1-1 1 0 0,-1 1 0 0 0,1 0 0 0 0,-1-1-1 0 0,1 0 1 0 0,-1 1 0 0 0,1-1 0 0 0,0 0-1 0 0,-1 0 1 0 0,1-1 0 0 0,-1 1 0 0 0,1 0-1 0 0,-1-1 1 0 0,1 0-17 0 0,13 5-21 0 0,0-1 0 0 0,0-1 0 0 0,1 0 0 0 0,-1-1 1 0 0,0-1-1 0 0,1 0 0 0 0,-1-2 0 0 0,0 0 0 0 0,1 0 0 0 0,-1-2 0 0 0,0 0 0 0 0,-1-1 0 0 0,1 0 0 0 0,4-4 21 0 0,11-43-322 0 0,-31 51 328 0 0,0-44 474 0 0,1 43-480 0 0,-1 0-1 0 0,1 0 0 0 0,-1 0 0 0 0,1 0 1 0 0,0 0-1 0 0,0 0 0 0 0,0 0 0 0 0,0 0 0 0 0,0 0 1 0 0,0 0-1 0 0,1 1 0 0 0,-1-1 0 0 0,1 1 1 0 0,-1-1-1 0 0,1 1 0 0 0,-1-1 0 0 0,1 1 0 0 0,0 0 1 0 0,0 0-1 0 0,0 0 0 0 0,0 0 0 0 0,0 0 1 0 0,0 0-1 0 0,0 0 0 0 0,0 1 0 0 0,0-1 0 0 0,0 1 1 0 0,0-1-1 0 0,0 1 0 0 0,0 0 0 0 0,0 0 1 0 0,1 0-1 0 0,-1 0 0 0 0,0 0 0 0 0,0 0 0 0 0,0 1 1 0 0,0-1-1 0 0,0 1 0 0 0,0 0 0 0 0,0-1 1 0 0,0 1 0 0 0,95 24-1326 0 0,-55-6-2164 0 0,-38-14 2180 0 0</inkml:trace>
  <inkml:trace contextRef="#ctx0" brushRef="#br0" timeOffset="2336.134">2495 29 1532 0 0,'5'3'237'0'0,"1"0"-1"0"0,-1 0 0 0 0,0 0 1 0 0,0 1-1 0 0,0 0 1 0 0,0 0-1 0 0,-1 0 1 0 0,1 1-1 0 0,-1-1 0 0 0,0 1 1 0 0,-1 0-1 0 0,1 0 1 0 0,-1 1-1 0 0,0-1 1 0 0,0 1-1 0 0,0 0 0 0 0,-1-1 1 0 0,0 1-1 0 0,0 0 1 0 0,-1 0-1 0 0,0 0 1 0 0,0 1-1 0 0,0-1 0 0 0,-1 0 1 0 0,1 0-1 0 0,-2 0 1 0 0,1 1-1 0 0,-1-1-236 0 0,-29 49 1150 0 0,82-128-708 0 0,49-86-1203 0 0,-98 161 745 0 0,0-1-1 0 0,0 0 1 0 0,0 1 0 0 0,0 0 0 0 0,-1 0 0 0 0,1-1-1 0 0,-1 2 1 0 0,1-1 0 0 0,-1 0 0 0 0,0 0 0 0 0,0 1 0 0 0,0-1-1 0 0,0 1 1 0 0,0 0 0 0 0,0-1 0 0 0,-1 1 0 0 0,1 0-1 0 0,-1 0 1 0 0,0 0 0 0 0,0 0 0 0 0,0 0 0 0 0,0 1-1 0 0,-1-1 1 0 0,1 0 0 0 0,-1 0 0 0 0,0 0 0 0 0,0 1-1 0 0,0-1 17 0 0,2 8-154 0 0,0 0 0 0 0,0 0 0 0 0,1-1 0 0 0,1 1 0 0 0,-1-1 0 0 0,2 1 0 0 0,0-1 0 0 0,0 0 0 0 0,0-1 0 0 0,1 0 0 0 0,1 0 0 0 0,0 0 0 0 0,0 0 0 0 0,1-1 0 0 0,0 0 0 0 0,0-1 0 0 0,0 0 0 0 0,1 0 0 0 0,0-1 0 0 0,1 0 0 0 0,-1-1-1 0 0,1 1 1 0 0,9 1 154 0 0,27 4-2054 0 0,-25-11 918 0 0</inkml:trace>
  <inkml:trace contextRef="#ctx0" brushRef="#br0" timeOffset="2739.362">3266 136 948 0 0,'0'-1'75'0'0,"1"-1"-1"0"0,-1 1 0 0 0,0 0 1 0 0,0 0-1 0 0,0 0 1 0 0,0 0-1 0 0,0 0 1 0 0,-1 0-1 0 0,1 0 1 0 0,0-1-1 0 0,0 1 1 0 0,-1 0-1 0 0,1 0 1 0 0,-1 0-1 0 0,1 0 0 0 0,-1 0 1 0 0,1 0-1 0 0,-1 0 1 0 0,1 1-1 0 0,-1-1 1 0 0,0 0-1 0 0,0 0 1 0 0,1 0-1 0 0,-1 1 1 0 0,0-1-1 0 0,0 0 1 0 0,0 1-1 0 0,0-1 0 0 0,0 0 1 0 0,0 1-1 0 0,0-1 1 0 0,0 1-1 0 0,0 0 1 0 0,0-1-1 0 0,0 1 1 0 0,0 0-1 0 0,0 0 1 0 0,-1 0-1 0 0,1 0 1 0 0,0 0-1 0 0,0 0 1 0 0,0 0-1 0 0,0 0 0 0 0,0 0 1 0 0,0 0-1 0 0,0 0 1 0 0,0 1-1 0 0,-1-1 1 0 0,1 0-1 0 0,0 1 1 0 0,0-1-1 0 0,0 1 1 0 0,1 0-1 0 0,-1-1 1 0 0,0 1-1 0 0,0 0 0 0 0,0-1 1 0 0,0 1-1 0 0,0 0 1 0 0,0 0-75 0 0,-6 1 127 0 0,-1 0-1 0 0,1 1 1 0 0,0 0 0 0 0,-1 0-1 0 0,1 0 1 0 0,1 1 0 0 0,-1 0 0 0 0,1 1-1 0 0,-1-1 1 0 0,1 1 0 0 0,0 0 0 0 0,1 1-1 0 0,-1-1 1 0 0,1 1 0 0 0,0 0-1 0 0,1 1 1 0 0,0-1 0 0 0,0 1 0 0 0,0 0-1 0 0,0 0 1 0 0,1 0 0 0 0,1 0 0 0 0,-1 1-1 0 0,1-1 1 0 0,0 1 0 0 0,1-1-1 0 0,-1 4-126 0 0,4-6 43 0 0,1 0 0 0 0,-1 0-1 0 0,1 0 1 0 0,0 0-1 0 0,1-1 1 0 0,-1 0-1 0 0,1 1 1 0 0,-1-1-1 0 0,1-1 1 0 0,1 1 0 0 0,-1 0-1 0 0,0-1 1 0 0,1 0-1 0 0,0 0 1 0 0,0 0-1 0 0,-1-1 1 0 0,2 0-1 0 0,-1 0 1 0 0,0 0-1 0 0,0 0 1 0 0,1-1 0 0 0,1 1-43 0 0,21 3 12 0 0,1-1 1 0 0,-1-2-1 0 0,1 0 1 0 0,-1-2-1 0 0,1-1 1 0 0,0-1-1 0 0,-1-2 1 0 0,0-1 0 0 0,0-1-1 0 0,0-1 1 0 0,-1-1-1 0 0,25-12-12 0 0,-44 18-19 0 0,0 0-1 0 0,0-1 1 0 0,-1 0-1 0 0,1 0 1 0 0,-1 0-1 0 0,0-1 1 0 0,0 0-1 0 0,0-1 0 0 0,0 0 1 0 0,-1 0-1 0 0,0 0 1 0 0,0 0-1 0 0,0-1 1 0 0,-1 0-1 0 0,0-1 1 0 0,0 1-1 0 0,-1-1 1 0 0,1 0-1 0 0,-1 0 1 0 0,-1 0-1 0 0,1 0 1 0 0,-1-1-1 0 0,-1 0 1 0 0,1-3 19 0 0,-5 7 21 0 0,0-1 0 0 0,-1 1 0 0 0,1 0 0 0 0,-1 0 0 0 0,-1 0 1 0 0,1 0-1 0 0,0 0 0 0 0,-1 0 0 0 0,0 1 0 0 0,0 0 1 0 0,0 0-1 0 0,0 0 0 0 0,0 0 0 0 0,-1 1 0 0 0,1-1 1 0 0,-1 1-1 0 0,0 0 0 0 0,1 1 0 0 0,-1-1 0 0 0,0 1 1 0 0,0 0-1 0 0,0 0 0 0 0,0 0 0 0 0,0 1 0 0 0,0 0 1 0 0,-1 0-1 0 0,1 0 0 0 0,-2 1-21 0 0,2-1 33 0 0,-1 0 0 0 0,0 0 0 0 0,1 0 0 0 0,-1 1 0 0 0,1 0 0 0 0,-1 0 0 0 0,0 0 0 0 0,1 1 0 0 0,0 0 0 0 0,-1 0 0 0 0,1 0 0 0 0,0 0 0 0 0,0 1 0 0 0,0 0 0 0 0,1 0 0 0 0,-1 1 0 0 0,1-1 0 0 0,-1 1 0 0 0,1 0 0 0 0,0 0 0 0 0,1 0 0 0 0,-1 1 0 0 0,1-1 0 0 0,0 1 0 0 0,-1 1-33 0 0,27 45 180 0 0,-8-38-267 0 0,-1 0 1 0 0,2-2-1 0 0,0 0 1 0 0,0 0-1 0 0,1-2 1 0 0,0 0 0 0 0,0-1-1 0 0,1 0 1 0 0,0-2-1 0 0,9 2 87 0 0,4 4-396 0 0,152 31-6016 0 0,-153-37 5255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2:19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2 140 1540 0 0,'0'-21'1396'0'0,"-1"18"-1363"0"0,1 0 0 0 0,0 1 0 0 0,0-1 0 0 0,0 0 0 0 0,0 0 0 0 0,0 0 0 0 0,1 0 0 0 0,-1 0 0 0 0,1 0 0 0 0,0 1 0 0 0,0-1 0 0 0,0 0 0 0 0,0 0 0 0 0,0 1 0 0 0,0-1 0 0 0,1 1 0 0 0,0-1 0 0 0,-1 1 0 0 0,1 0 0 0 0,0-1 0 0 0,0 1 0 0 0,0 0 0 0 0,0 0 0 0 0,0 1 0 0 0,1-1 0 0 0,-1 0 0 0 0,1 1 0 0 0,-1-1 0 0 0,1 1 0 0 0,0 0 0 0 0,-1 0 0 0 0,1 0 0 0 0,0 0 0 0 0,0 0 0 0 0,-1 1 0 0 0,1-1 0 0 0,0 1 0 0 0,2 0-33 0 0,6 3 32 0 0,1 1 0 0 0,-1 1-1 0 0,0 0 1 0 0,0 0-1 0 0,0 1 1 0 0,-1 1 0 0 0,0 0-1 0 0,0 0 1 0 0,-1 1-1 0 0,0 0 1 0 0,0 1 0 0 0,-1 0-1 0 0,0 0 1 0 0,0 1-1 0 0,-1-1 1 0 0,-1 2 0 0 0,0-1-1 0 0,0 1 1 0 0,-1 0-1 0 0,1 2-31 0 0,7 53 961 0 0,-13-65-864 0 0,-4 20 326 0 0,-56 25 343 0 0,60-87-137 0 0,8 22-619 0 0,1 0 0 0 0,1 0 0 0 0,1 0 0 0 0,0 1 0 0 0,1 1 0 0 0,1 0 0 0 0,1 1 0 0 0,1 0 0 0 0,0 1 0 0 0,0 1 0 0 0,2 0 0 0 0,0 1 0 0 0,0 1 0 0 0,1 0 0 0 0,12-5-10 0 0,-26 16 4 0 0,-1 0 0 0 0,0 0 0 0 0,0 0 0 0 0,1 0 0 0 0,-1 1 1 0 0,1-1-1 0 0,-1 1 0 0 0,0 0 0 0 0,1 0 0 0 0,-1 0 0 0 0,1 0 0 0 0,-1 1 0 0 0,0 0 0 0 0,1-1 0 0 0,-1 1 0 0 0,0 0 0 0 0,1 0 0 0 0,-1 1 1 0 0,0-1-1 0 0,0 1 0 0 0,0 0 0 0 0,0-1 0 0 0,0 1 0 0 0,-1 1 0 0 0,1-1 0 0 0,-1 0 0 0 0,1 0 0 0 0,-1 1 0 0 0,0 0 0 0 0,0-1 0 0 0,0 1 1 0 0,0 0-1 0 0,1 3-4 0 0,54 106 46 0 0,9 64-20 0 0,-6-278 633 0 0,-51 84-632 0 0,6-16 7 0 0,1 1 0 0 0,2 1 0 0 0,1 1 0 0 0,1 0 0 0 0,2 2 0 0 0,23-25-34 0 0,-44 53 3 0 0,1 0 0 0 0,-1 1 0 0 0,0-1-1 0 0,1 1 1 0 0,-1-1 0 0 0,1 1 0 0 0,-1-1-1 0 0,1 1 1 0 0,-1 0 0 0 0,1 0 0 0 0,-1 0-1 0 0,1 0 1 0 0,-1 0 0 0 0,1 0 0 0 0,-1 0-1 0 0,1 0 1 0 0,-1 0 0 0 0,1 1 0 0 0,-1-1-1 0 0,1 1 1 0 0,-1-1 0 0 0,0 1 0 0 0,1 0-1 0 0,-1-1 1 0 0,0 1 0 0 0,1 0 0 0 0,-1 0-1 0 0,0 0 1 0 0,0 0 0 0 0,0 0 0 0 0,0 0-1 0 0,0 0 1 0 0,0 0 0 0 0,0 1 0 0 0,0-1-1 0 0,0 0 1 0 0,-1 1 0 0 0,1-1 0 0 0,0 0-1 0 0,-1 1 1 0 0,1-1 0 0 0,-1 1 0 0 0,0-1-3 0 0,32 69-67 0 0,-26-50-357 0 0,11 38-40 0 0,-12-22-4183 0 0,-5-34 3453 0 0</inkml:trace>
  <inkml:trace contextRef="#ctx0" brushRef="#br0" timeOffset="688.642">1086 297 1708 0 0,'14'-10'5849'0'0,"114"-1"-5410"0"0,-67-1-309 0 0,200-68-67 0 0,-255 77-78 0 0,-1 1-1 0 0,0-1 0 0 0,0 0 1 0 0,-1-1-1 0 0,1 1 0 0 0,0-1 0 0 0,-1 0 1 0 0,0 0-1 0 0,0 0 0 0 0,0-1 0 0 0,-1 1 1 0 0,1-1-1 0 0,-1 0 0 0 0,0 0 1 0 0,-1 0-1 0 0,1 0 0 0 0,1-6 16 0 0,-7 5-10 0 0,0 1 0 0 0,-1-1-1 0 0,1 1 1 0 0,-1 0 0 0 0,-1 0 0 0 0,1 0 0 0 0,-1 0-1 0 0,1 1 1 0 0,-1-1 0 0 0,-1 1 0 0 0,1 1 0 0 0,0-1-1 0 0,-1 1 1 0 0,0 0 0 0 0,0 0 0 0 0,0 1 0 0 0,0-1-1 0 0,0 1 1 0 0,-1 1 0 0 0,1-1 0 0 0,0 1-1 0 0,-1 0 1 0 0,1 1 0 0 0,-1-1 0 0 0,1 1 0 0 0,-1 1-1 0 0,1-1 1 0 0,-1 1 0 0 0,1 0 0 0 0,-1 1 0 0 0,1-1-1 0 0,-3 2 11 0 0,-1-2 4 0 0,1 0-1 0 0,-1 1 1 0 0,1 0 0 0 0,-1 0-1 0 0,1 1 1 0 0,0 0-1 0 0,0 0 1 0 0,1 1-1 0 0,-1 1 1 0 0,1-1-1 0 0,-1 1 1 0 0,1 1-1 0 0,1-1 1 0 0,-1 2-1 0 0,1-1 1 0 0,0 1 0 0 0,1 0-1 0 0,-1 0 1 0 0,2 0-1 0 0,-1 1 1 0 0,1 0-1 0 0,0 0 1 0 0,0 1-1 0 0,1-1 1 0 0,0 1-1 0 0,1 0 1 0 0,0 0-1 0 0,0 1 1 0 0,1 0-4 0 0,6-2-10 0 0,0 1 1 0 0,0-1-1 0 0,1 0 0 0 0,0 0 0 0 0,1 0 1 0 0,-1-1-1 0 0,2 0 0 0 0,-1 0 0 0 0,1-1 1 0 0,0 1-1 0 0,0-1 0 0 0,1-1 0 0 0,-1 0 1 0 0,1 0-1 0 0,1 0 0 0 0,-1-1 0 0 0,1 0 1 0 0,-1-1-1 0 0,1 0 0 0 0,0 0 1 0 0,0-1-1 0 0,0 0 0 0 0,3 0 10 0 0,16 6-534 0 0,2-2-1 0 0,-1-1 1 0 0,0-1 0 0 0,1-1 0 0 0,0-2-1 0 0,0-1 1 0 0,-1-1 0 0 0,20-4 534 0 0,14-9-1172 0 0</inkml:trace>
  <inkml:trace contextRef="#ctx0" brushRef="#br0" timeOffset="1030.322">2043 194 944 0 0,'-12'-4'176'0'0,"-1"1"-1"0"0,1 0 1 0 0,-1 1-1 0 0,0 0 1 0 0,1 1 0 0 0,-1 1-1 0 0,0 0 1 0 0,0 0-1 0 0,1 1 1 0 0,-1 1 0 0 0,0 0-1 0 0,1 1 1 0 0,-1 1-1 0 0,1-1 1 0 0,0 2 0 0 0,-7 3-176 0 0,3-2 172 0 0,0 0 0 0 0,1 0 0 0 0,-1 2 0 0 0,1 0 0 0 0,1 0 0 0 0,0 2 0 0 0,0 0 0 0 0,1 0 0 0 0,0 1 0 0 0,1 1 0 0 0,-8 9-172 0 0,19-20 159 0 0,1-1-31 0 0,20 14 14 0 0,35-15 86 0 0,166-52 52 0 0,-154 79 168 0 0,-39-7-871 0 0,61 17-4067 0 0,-80-31 3300 0 0</inkml:trace>
  <inkml:trace contextRef="#ctx0" brushRef="#br0" timeOffset="1483.412">2190 135 1088 0 0,'11'79'1660'0'0,"0"4"2309"0"0,-37-83-2886 0 0,23-11-1022 0 0,0 0 0 0 0,1 0 0 0 0,0 0 0 0 0,0 0 0 0 0,1-1 0 0 0,1 1-1 0 0,0-1 1 0 0,1 1 0 0 0,0 0 0 0 0,0 0 0 0 0,1-1 0 0 0,1 1 0 0 0,0 0 0 0 0,1 1 0 0 0,0-1 0 0 0,0 0 0 0 0,1 1 0 0 0,0 0-1 0 0,1 0 1 0 0,0 1 0 0 0,1 0 0 0 0,7-8-61 0 0,-13 15 5 0 0,-1 0 0 0 0,1 1-1 0 0,1-1 1 0 0,-1 0 0 0 0,0 1-1 0 0,0 0 1 0 0,1-1 0 0 0,-1 1-1 0 0,1 0 1 0 0,-1 0 0 0 0,1-1-1 0 0,-1 1 1 0 0,1 1 0 0 0,0-1 0 0 0,-1 0-1 0 0,1 0 1 0 0,0 0 0 0 0,0 1-1 0 0,0-1 1 0 0,-1 1 0 0 0,1 0-1 0 0,0-1 1 0 0,0 1 0 0 0,0 0-1 0 0,0 0 1 0 0,0 0 0 0 0,0 0 0 0 0,0 1-1 0 0,0-1 1 0 0,-1 0 0 0 0,1 1-1 0 0,0-1 1 0 0,0 1 0 0 0,0 0-1 0 0,-1 0 1 0 0,1 0 0 0 0,0 0-1 0 0,-1 0 1 0 0,1 0 0 0 0,-1 0 0 0 0,1 0-1 0 0,-1 0 1 0 0,1 1 0 0 0,-1-1-1 0 0,0 1 1 0 0,0-1 0 0 0,0 1-1 0 0,0-1 1 0 0,0 1 0 0 0,0 0-1 0 0,0-1 1 0 0,0 1 0 0 0,0 1-5 0 0,31 102 34 0 0,-32 34-1301 0 0,0-77-4454 0 0,0-55 4546 0 0</inkml:trace>
  <inkml:trace contextRef="#ctx0" brushRef="#br0" timeOffset="1732.771">2603 384 1504 0 0,'3'15'712'0'0,"1"1"-68"0"0,-2-2-56 0 0,-4-3 68 0 0,2-1-152 0 0,0 5 40 0 0,-21 19-183 0 0,8-16 51 0 0,1 2-96 0 0,-3-7-68 0 0,-6 2-164 0 0,7-1-164 0 0,3-4 4 0 0,4-2-316 0 0,0-3-385 0 0,2-3-399 0 0,1-2-20 0 0,4 0-4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2:33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0 406 1756 0 0,'12'-2'187'0'0,"0"1"-1"0"0,0 0 0 0 0,-1 1 1 0 0,1 1-1 0 0,0-1 0 0 0,0 2 1 0 0,-1 0-1 0 0,1 0 1 0 0,-1 1-1 0 0,1 0 0 0 0,-1 1 1 0 0,0 1-1 0 0,0-1 0 0 0,-1 2 1 0 0,0-1-1 0 0,0 2 1 0 0,0-1-1 0 0,0 1 0 0 0,-1 1 1 0 0,0 0-1 0 0,-1 0 0 0 0,0 0 1 0 0,0 1-1 0 0,-1 1 1 0 0,0-1-1 0 0,0 1 0 0 0,-1 0 1 0 0,1 3-187 0 0,-6-10 65 0 0,0 0 0 0 0,-1 0 0 0 0,1 0 1 0 0,0 0-1 0 0,-1 0 0 0 0,0 0 0 0 0,1 0 1 0 0,-1 0-1 0 0,0 0 0 0 0,-1 0 0 0 0,1 0 1 0 0,-1 0-1 0 0,1 0 0 0 0,-1 0 1 0 0,0 0-1 0 0,0 0 0 0 0,0 0 0 0 0,0-1 1 0 0,-1 1-1 0 0,1 0 0 0 0,-1-1 0 0 0,1 1 1 0 0,-1-1-1 0 0,0 1 0 0 0,0-1 0 0 0,0 0 1 0 0,0 0-1 0 0,-1 0 0 0 0,1 0 0 0 0,-1 0 1 0 0,1-1-1 0 0,-1 1 0 0 0,1-1 0 0 0,-1 1 1 0 0,0-1-1 0 0,0 0 0 0 0,0 0 0 0 0,0 0 1 0 0,0-1-1 0 0,0 1 0 0 0,0-1 0 0 0,0 1 1 0 0,0-1-1 0 0,0 0 0 0 0,0 0 0 0 0,0 0 1 0 0,0-1-1 0 0,0 1 0 0 0,-1-1-65 0 0,2 0 20 0 0,0 0-1 0 0,0 0 0 0 0,0-1 0 0 0,0 1 1 0 0,1 0-1 0 0,-1-1 0 0 0,0 1 1 0 0,1-1-1 0 0,-1 0 0 0 0,0 1 0 0 0,1-1 1 0 0,0 0-1 0 0,0 0 0 0 0,-1 0 0 0 0,1 0 1 0 0,0 0-1 0 0,0 0 0 0 0,1-1 1 0 0,-1 1-1 0 0,0 0 0 0 0,1 0 0 0 0,-1-1 1 0 0,1 1-1 0 0,0 0 0 0 0,0 0 1 0 0,0-1-1 0 0,0 1 0 0 0,0 0 0 0 0,1-1 1 0 0,-1 1-1 0 0,0 0 0 0 0,1 0 1 0 0,0-1-1 0 0,0 1 0 0 0,-1 0 0 0 0,1 0 1 0 0,1-1-20 0 0,8-13-119 0 0,0 0 1 0 0,2 0-1 0 0,0 1 1 0 0,0 1-1 0 0,1 0 1 0 0,1 1 0 0 0,0 0-1 0 0,1 1 1 0 0,0 1-1 0 0,1 0 1 0 0,0 1-1 0 0,1 1 1 0 0,0 0 0 0 0,1 2-1 0 0,-1 0 1 0 0,1 0-1 0 0,8 0 119 0 0,58-29-2713 0 0,-54 21 290 0 0,-18 11 1223 0 0</inkml:trace>
  <inkml:trace contextRef="#ctx0" brushRef="#br0" timeOffset="389.39">552 439 2116 0 0,'196'-25'3194'0'0,"-159"16"-2856"0"0,159-43 559 0 0,-196 53-893 0 0,-1-1 1 0 0,1 0-1 0 0,-1 0 1 0 0,1 0-1 0 0,-1 0 0 0 0,1 0 1 0 0,-1 1-1 0 0,1-1 1 0 0,0 0-1 0 0,-1 0 1 0 0,1 0-1 0 0,-1 0 1 0 0,1 0-1 0 0,-1 0 1 0 0,1-1-1 0 0,-1 1 1 0 0,1 0-1 0 0,-1 0 1 0 0,1 0-1 0 0,0 0 1 0 0,-1 0-1 0 0,1-1 1 0 0,-1 1-1 0 0,1 0 1 0 0,0 0-1 0 0,-1-1 1 0 0,1 1-1 0 0,0 0 1 0 0,-1-1-1 0 0,1 1 0 0 0,0 0 1 0 0,-1-1-1 0 0,1 1 1 0 0,0-1-1 0 0,0 1 1 0 0,-1 0-1 0 0,1-1 1 0 0,0 1-1 0 0,0-1 1 0 0,0 1-1 0 0,0-1 1 0 0,0 1-1 0 0,-1 0 1 0 0,1-1-1 0 0,0 1 1 0 0,0-1-1 0 0,0 1 1 0 0,0-1-1 0 0,0 1 1 0 0,0-1-1 0 0,1 1 1 0 0,-1-1-1 0 0,0 1 0 0 0,0 0 1 0 0,0-1-1 0 0,0 1-4 0 0,-57-2 353 0 0,55 2-329 0 0,-19 1 110 0 0,0 2 1 0 0,0 0-1 0 0,0 2 1 0 0,0 0-1 0 0,0 2 0 0 0,1 0 1 0 0,0 1-1 0 0,1 1 0 0 0,-15 9-134 0 0,30-16 33 0 0,0 0-1 0 0,0 0 0 0 0,0 0 0 0 0,1 0 1 0 0,-1 1-1 0 0,1 0 0 0 0,-1 0 1 0 0,1 0-1 0 0,0 0 0 0 0,0 0 0 0 0,0 0 1 0 0,1 1-1 0 0,-1 0 0 0 0,1-1 0 0 0,0 1 1 0 0,0 0-1 0 0,0 0 0 0 0,0 0 0 0 0,1 0 1 0 0,0 0-1 0 0,-1 1 0 0 0,2-1 0 0 0,-1 0 1 0 0,0 1-1 0 0,1-1 0 0 0,0 1 0 0 0,0-1 1 0 0,0 0-1 0 0,1 1 0 0 0,-1-1 1 0 0,2 3-33 0 0,8 2-31 0 0,0 0 0 0 0,1-1 0 0 0,0 0 1 0 0,0-1-1 0 0,0-1 0 0 0,1 1 0 0 0,0-2 1 0 0,1 0-1 0 0,-1 0 0 0 0,1-1 0 0 0,0-1 1 0 0,0 0-1 0 0,0-1 0 0 0,1 0 0 0 0,-1-1 1 0 0,0-1-1 0 0,1 0 0 0 0,-1 0 0 0 0,0-2 1 0 0,12-1 30 0 0,11 2-278 0 0,-18 0-135 0 0,1 0 0 0 0,0-2 0 0 0,-1 0 1 0 0,0-1-1 0 0,0-1 0 0 0,0 0 0 0 0,0-2 1 0 0,-1 0-1 0 0,6-4 413 0 0,7-5-1166 0 0,-6-2 50 0 0</inkml:trace>
  <inkml:trace contextRef="#ctx0" brushRef="#br0" timeOffset="836.434">1318 151 2396 0 0,'0'0'175'0'0,"0"1"-1"0"0,1-1 1 0 0,-1 1 0 0 0,0-1-1 0 0,1 1 1 0 0,-1-1 0 0 0,0 0-1 0 0,1 1 1 0 0,-1-1-1 0 0,0 1 1 0 0,1-1 0 0 0,-1 0-1 0 0,1 0 1 0 0,-1 1 0 0 0,1-1-1 0 0,-1 0 1 0 0,1 0-1 0 0,-1 1 1 0 0,1-1 0 0 0,-1 0-1 0 0,1 0 1 0 0,-1 0-1 0 0,1 0 1 0 0,-1 0 0 0 0,1 0-1 0 0,0 0 1 0 0,-1 0 0 0 0,1 0-1 0 0,-1 0 1 0 0,1 0-1 0 0,-1 0 1 0 0,1 0 0 0 0,-1 0-1 0 0,1-1 1 0 0,-1 1 0 0 0,1 0-175 0 0,-18 63 1017 0 0,17-63-981 0 0,-13 38 410 0 0,2 1-1 0 0,2 0 0 0 0,2 1 1 0 0,2-1-1 0 0,1 1 0 0 0,1 11-445 0 0,3-44-92 0 0,1-1 0 0 0,0 0-1 0 0,0 1 1 0 0,0-1-1 0 0,0 0 1 0 0,1 0 0 0 0,0 0-1 0 0,0 0 1 0 0,1 0-1 0 0,0 0 1 0 0,0-1 0 0 0,0 1-1 0 0,1-1 1 0 0,0 0 0 0 0,0 0-1 0 0,0 0 1 0 0,0 0-1 0 0,1-1 1 0 0,0 0 0 0 0,0 1-1 0 0,0-2 1 0 0,0 1-1 0 0,1-1 1 0 0,-1 0 0 0 0,1 0-1 0 0,0 0 1 0 0,0-1-1 0 0,0 0 1 0 0,0 0 0 0 0,0-1-1 0 0,0 1 1 0 0,1-1-1 0 0,-1-1 1 0 0,0 1 0 0 0,1-1-1 0 0,0 0 93 0 0,10-2-420 0 0,-1-1 0 0 0,1-1 0 0 0,-1 0 0 0 0,0-1 0 0 0,0 0 0 0 0,-1-2 0 0 0,0 1 0 0 0,0-2 0 0 0,0 0 0 0 0,-1-1 0 0 0,3-3 420 0 0,-4 5-194 0 0</inkml:trace>
  <inkml:trace contextRef="#ctx0" brushRef="#br0" timeOffset="1191.658">1661 543 4148 0 0,'-1'0'47'0'0,"-1"1"-1"0"0,1-1 0 0 0,0 0 0 0 0,-1 1 0 0 0,1-1 1 0 0,0 0-1 0 0,-1 0 0 0 0,1 1 0 0 0,-1-1 0 0 0,1 0 1 0 0,0-1-1 0 0,-1 1 0 0 0,1 0 0 0 0,0 0 0 0 0,-1-1 1 0 0,1 1-1 0 0,0 0 0 0 0,-1-1 0 0 0,1 0 0 0 0,0 1 1 0 0,0-1-1 0 0,-1 0 0 0 0,1 1 0 0 0,0-1 0 0 0,0 0 0 0 0,0 0 1 0 0,0 0-1 0 0,0 0 0 0 0,0 0 0 0 0,0 0 0 0 0,0 0 1 0 0,1 0-1 0 0,-1-1 0 0 0,0 1 0 0 0,1 0 0 0 0,-1 0 1 0 0,1-1-1 0 0,-1 1 0 0 0,1 0 0 0 0,-1-1 0 0 0,1 1 1 0 0,0 0-1 0 0,0-1 0 0 0,0 1 0 0 0,0-1 0 0 0,0 1 1 0 0,0 0-1 0 0,0-1 0 0 0,0 1 0 0 0,0 0 0 0 0,1-1 1 0 0,-1 1-1 0 0,1-1 0 0 0,-1 1 0 0 0,1 0 0 0 0,-1 0 1 0 0,1-1-1 0 0,0 1 0 0 0,-1 0 0 0 0,1 0 0 0 0,0 0 1 0 0,0 0-1 0 0,0 0 0 0 0,0 0 0 0 0,0 0 0 0 0,1-1-46 0 0,-15 5 154 0 0,0 0-1 0 0,1 1 1 0 0,-1 1-1 0 0,1 0 1 0 0,-1 0-1 0 0,1 1 1 0 0,1 1-1 0 0,-1 0 1 0 0,1 1-1 0 0,1 0 1 0 0,-1 0-1 0 0,2 1 1 0 0,-5 5-154 0 0,-10 6 382 0 0,24-20-371 0 0,1 0-1 0 0,0-1 1 0 0,-1 1 0 0 0,1 0-1 0 0,0 0 1 0 0,-1 0 0 0 0,1 0-1 0 0,-1 0 1 0 0,1 0 0 0 0,0 0-1 0 0,-1 0 1 0 0,1 1 0 0 0,0-1-1 0 0,-1 0 1 0 0,1 0 0 0 0,-1 0-1 0 0,1 1 1 0 0,0-1 0 0 0,-1 0-1 0 0,1 1 1 0 0,-1-1 0 0 0,1 0-1 0 0,-1 1 1 0 0,1-1 0 0 0,-1 1 0 0 0,1-1-1 0 0,-1 1 1 0 0,0-1 0 0 0,1 1-1 0 0,-1-1 1 0 0,0 1 0 0 0,1-1-1 0 0,-1 1 1 0 0,0 0 0 0 0,1-1-1 0 0,-1 1 1 0 0,0-1 0 0 0,0 1-1 0 0,0 0 1 0 0,0-1 0 0 0,0 1-1 0 0,0 0 1 0 0,0-1 0 0 0,0 1-1 0 0,0-1 1 0 0,0 1 0 0 0,0 0-1 0 0,0-1 1 0 0,0 1 0 0 0,0 0-1 0 0,-1-1 1 0 0,1 1 0 0 0,0-1 0 0 0,0 1-1 0 0,-1 0 1 0 0,1-1 0 0 0,0 1-1 0 0,-1-1 1 0 0,1 1 0 0 0,-1-1-1 0 0,1 1 1 0 0,-1-1 0 0 0,1 0-1 0 0,-1 1 1 0 0,1-1 0 0 0,-1 0-1 0 0,1 1 1 0 0,-1-1 0 0 0,0 1-11 0 0,59-2-414 0 0,-47-2 340 0 0,0 0 1 0 0,0 0 0 0 0,0-1-1 0 0,0-1 1 0 0,-1 0 0 0 0,1 0 0 0 0,-1-1-1 0 0,-1 0 1 0 0,1 0 0 0 0,-1-1-1 0 0,0-1 1 0 0,-1 0 0 0 0,6-6 73 0 0,-14 14 13 0 0,1 1-1 0 0,-1-1 1 0 0,0 0 0 0 0,1 1 0 0 0,-1-1 0 0 0,0 1 0 0 0,0-1-1 0 0,1 1 1 0 0,-1-1 0 0 0,0 1 0 0 0,0-1 0 0 0,0 1-1 0 0,0-1 1 0 0,0 1 0 0 0,0-1 0 0 0,0 1 0 0 0,0-1 0 0 0,0 1-1 0 0,0-1 1 0 0,0 1 0 0 0,0-1 0 0 0,0 1 0 0 0,0-1-1 0 0,0 1 1 0 0,0-1 0 0 0,-1 1 0 0 0,1-1 0 0 0,0 1 0 0 0,0-1-1 0 0,-1 0 1 0 0,1 1 0 0 0,0-1 0 0 0,0 1 0 0 0,-1-1 0 0 0,1 0-1 0 0,-1 1 1 0 0,1-1 0 0 0,0 0 0 0 0,-1 1 0 0 0,1-1-1 0 0,-1 0 1 0 0,1 0 0 0 0,-1 1 0 0 0,1-1 0 0 0,0 0 0 0 0,-1 0-1 0 0,1 0 1 0 0,-1 0 0 0 0,1 1 0 0 0,-1-1 0 0 0,1 0-1 0 0,-1 0 1 0 0,1 0 0 0 0,-1 0 0 0 0,1 0 0 0 0,-1 0 0 0 0,1-1-1 0 0,-1 1 1 0 0,1 0 0 0 0,-1 0 0 0 0,1 0 0 0 0,-1 0-1 0 0,1-1 1 0 0,-1 1 0 0 0,1 0 0 0 0,-1 0 0 0 0,1-1 0 0 0,-1 1-1 0 0,1 0 1 0 0,0-1-13 0 0,7 7-187 0 0,1-1 0 0 0,0-1 0 0 0,0 0 0 0 0,0 0 0 0 0,1 0 0 0 0,-1-1 0 0 0,1 0-1 0 0,0-1 1 0 0,0 0 0 0 0,0 0 0 0 0,0-1 0 0 0,0 0 0 0 0,1 0 0 0 0,-1-1 0 0 0,0-1 0 0 0,2 0 187 0 0,82-22-2754 0 0,-72 10 1911 0 0</inkml:trace>
  <inkml:trace contextRef="#ctx0" brushRef="#br0" timeOffset="1455.962">2009 339 1360 0 0,'40'-154'2896'0'0,"-30"50"1781"0"0,-10 105-4583 0 0,-1-1 1 0 0,1 0-1 0 0,0 0 0 0 0,-1 0 1 0 0,1 0-1 0 0,-1 0 1 0 0,1 0-1 0 0,0 0 0 0 0,-1 0 1 0 0,1 0-1 0 0,-1 0 1 0 0,1 0-1 0 0,0-1 0 0 0,-1 1 1 0 0,1 0-1 0 0,-1 0 1 0 0,1 0-1 0 0,0 0 0 0 0,-1-1 1 0 0,1 1-1 0 0,0 0 1 0 0,-1 0-1 0 0,1-1 0 0 0,0 1 1 0 0,-1 0-1 0 0,1 0 1 0 0,0-1-1 0 0,0 1 0 0 0,-1 0 1 0 0,1-1-1 0 0,0 1 1 0 0,0-1-1 0 0,0 1 1 0 0,-1 0-1 0 0,1-1 0 0 0,0 1 1 0 0,0-1-1 0 0,0 1 1 0 0,0 0-1 0 0,0-1 0 0 0,0 1 1 0 0,0-1-95 0 0,-15 39 663 0 0,12-23-558 0 0,-3 5 27 0 0,1 2 0 0 0,1-1 0 0 0,0 0 0 0 0,2 1 0 0 0,1 0 0 0 0,0-1 0 0 0,2 1 1 0 0,0 0-1 0 0,2 0-132 0 0,38 155-1696 0 0,-34-153 1108 0 0,2 21-4857 0 0,-32-26 1616 0 0,18-23 2532 0 0</inkml:trace>
  <inkml:trace contextRef="#ctx0" brushRef="#br0" timeOffset="1704.256">1825 349 1332 0 0,'1'-5'1180'0'0,"3"4"-160"0"0,1-4-172 0 0,2 0-108 0 0,13-4-99 0 0,3 3-41 0 0,2-3-132 0 0,-4 3-232 0 0,4 1-212 0 0,0-4-148 0 0,2 8 8 0 0,-1-4-552 0 0,-4 5-533 0 0,-1-7-7 0 0,-21 7-24 0 0,14 0 64 0 0</inkml:trace>
  <inkml:trace contextRef="#ctx0" brushRef="#br0" timeOffset="2233.375">2193 444 1380 0 0,'47'-3'904'0'0,"0"-3"1"0"0,0-2-1 0 0,-1-1 0 0 0,0-3 0 0 0,42-16-904 0 0,91-22 779 0 0,-139 32-734 0 0,-40 17 77 0 0,0 1-52 0 0,-30-10-23 0 0,-3 7 210 0 0,-1 2 0 0 0,0 1 1 0 0,0 2-1 0 0,1 2 0 0 0,-1 0 0 0 0,1 3 0 0 0,0 0 1 0 0,1 2-1 0 0,0 2 0 0 0,0 1 0 0 0,1 1 0 0 0,0 2 1 0 0,-15 11-258 0 0,40-23 46 0 0,0 0 0 0 0,1 1 1 0 0,-1 0-1 0 0,1 0 1 0 0,0 0-1 0 0,0 1 1 0 0,1 0-1 0 0,-1 0 1 0 0,1 0-1 0 0,0 0 0 0 0,1 1 1 0 0,-1 0-1 0 0,1-1 1 0 0,0 1-1 0 0,0 0 1 0 0,1 1-1 0 0,0 0-46 0 0,4-2-7 0 0,1 0 0 0 0,0 0-1 0 0,0 0 1 0 0,0-1 0 0 0,1 1 0 0 0,0-1 0 0 0,0 0-1 0 0,0 0 1 0 0,0 0 0 0 0,1 0 0 0 0,-1-1 0 0 0,1 0-1 0 0,0 0 1 0 0,0 0 0 0 0,0-1 0 0 0,0 1 0 0 0,0-1-1 0 0,1-1 1 0 0,-1 1 0 0 0,1-1 0 0 0,-1 0-1 0 0,1 0 1 0 0,0 0 0 0 0,-1-1 0 0 0,1 0 0 0 0,4 0 7 0 0,40 1-268 0 0,0-2 1 0 0,0-2 0 0 0,0-2 0 0 0,0-3 0 0 0,-1-1 0 0 0,0-3-1 0 0,0-2 1 0 0,10-6 267 0 0,53-23-134 0 0,-189 97 1542 0 0,55-16-836 0 0,22-37-457 0 0,26 19 22 0 0,-16-17-141 0 0,0-1 0 0 0,0 0 0 0 0,1-1 0 0 0,-1 0 0 0 0,0-1 0 0 0,0 0 0 0 0,1 0 0 0 0,-1-1 0 0 0,0-1 0 0 0,0 0 0 0 0,0 0 0 0 0,0-1 0 0 0,0 0 0 0 0,0-1 0 0 0,3-1 4 0 0,225-106-191 0 0,-228 105 212 0 0,-1 0 1 0 0,0-1-1 0 0,-1 0 1 0 0,0-1-1 0 0,0 0 1 0 0,0 0-1 0 0,-1-1 1 0 0,-1 0-1 0 0,1 0 1 0 0,-1-1-1 0 0,-1 1 1 0 0,0-1-1 0 0,0 0 1 0 0,-1-1-1 0 0,0 1 1 0 0,-1-1-1 0 0,0 0 1 0 0,-1 0-1 0 0,0 0 1 0 0,0 0-1 0 0,-1-11-21 0 0,-2 14 31 0 0,0 0 1 0 0,0 0-1 0 0,-1 1 0 0 0,0-1 0 0 0,-1 0 0 0 0,1 1 0 0 0,-1-1 0 0 0,-1 1 0 0 0,1 0 0 0 0,-1 0 0 0 0,-1 0 0 0 0,1 0 1 0 0,-1 1-1 0 0,-1 0 0 0 0,1 0 0 0 0,-1 0 0 0 0,0 0 0 0 0,0 1 0 0 0,0 0 0 0 0,-1 1 0 0 0,0-1 0 0 0,0 1 0 0 0,0 1 1 0 0,-2-2-33 0 0,-192-55-817 0 0,-92 48-6894 0 0,268 12 6722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2:28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39 429 1600 0 0,'7'-17'2158'0'0,"2"-4"888"0"0,-7 34-975 0 0,-25 147-114 0 0,23-38-1059 0 0,106 194-1468 0 0,-107-316 449 0 0,0 0-1 0 0,1-1 0 0 0,-1 1 1 0 0,1 0-1 0 0,-1-1 1 0 0,0 1-1 0 0,0 0 0 0 0,1 0 1 0 0,-1 0-1 0 0,0-1 1 0 0,1 1-1 0 0,-1 0 0 0 0,0 0 1 0 0,1 0-1 0 0,-1 0 0 0 0,0 0 1 0 0,0 0-1 0 0,1 1 1 0 0,-1-1-1 0 0,0 0 0 0 0,1 0 1 0 0,-1 0-1 0 0,0 1 0 0 0,1-1 1 0 0,-1 0-1 0 0,0 1 1 0 0,1-1-1 0 0,-1 1 0 0 0,1-1 1 0 0,-1 0-1 0 0,1 1 0 0 0,-1-1 1 0 0,1 1-1 0 0,-1 0 1 0 0,1-1-1 0 0,-1 1 0 0 0,1-1 1 0 0,0 1-1 0 0,-1 0 1 0 0,1-1-1 0 0,0 1 0 0 0,0 0 1 0 0,-1-1-1 0 0,1 1 0 0 0,0 0 1 0 0,0-1-1 0 0,0 1 1 0 0,0 0-1 0 0,0-1 0 0 0,0 1 1 0 0,0 0-1 0 0,0 0 0 0 0,0-1 1 0 0,0 1-1 0 0,0 0 1 0 0,1-1-1 0 0,-1 1 0 0 0,0 0 1 0 0,0-1-1 0 0,1 1 0 0 0,-1 0 1 0 0,0-1-1 0 0,1 1 1 0 0,-1-1-1 0 0,1 1 122 0 0,-19-7-1059 0 0</inkml:trace>
  <inkml:trace contextRef="#ctx0" brushRef="#br0" timeOffset="282.613">0 632 1920 0 0,'2'-5'153'0'0,"-1"-1"1"0"0,1 1-1 0 0,0 0 0 0 0,0 0 0 0 0,1 0 1 0 0,-1 0-1 0 0,1 0 0 0 0,0 1 0 0 0,1-1 1 0 0,-1 1-1 0 0,1 0 0 0 0,0 0 0 0 0,0 0 1 0 0,0 1-1 0 0,0-1 0 0 0,1 1 0 0 0,-1 0 1 0 0,1 0-1 0 0,0 1 0 0 0,0-1 0 0 0,0 1 1 0 0,0 0-1 0 0,0 0 0 0 0,1 1 0 0 0,-1-1 1 0 0,1 1-154 0 0,0-2 43 0 0,1 0 1 0 0,-1 0-1 0 0,1 0 1 0 0,0 0-1 0 0,0 1 1 0 0,0 1 0 0 0,0-1-1 0 0,0 1 1 0 0,1 0-1 0 0,-1 1 1 0 0,0 0-1 0 0,0 0 1 0 0,1 0 0 0 0,-1 1-1 0 0,0 0 1 0 0,0 0-1 0 0,0 1 1 0 0,0 0 0 0 0,0 0-1 0 0,0 1 1 0 0,0 0-1 0 0,-1 0 1 0 0,0 0-1 0 0,1 1 1 0 0,-1 0 0 0 0,0 0-1 0 0,-1 1 1 0 0,1 0-1 0 0,-1 0 1 0 0,0 0 0 0 0,0 0-1 0 0,0 1 1 0 0,1 3-44 0 0,-30 46-367 0 0,16-47 99 0 0,-1 0 0 0 0,0 0 0 0 0,-1-1 0 0 0,0 0 0 0 0,0 0 0 0 0,0-1 1 0 0,-1-1-1 0 0,0 0 0 0 0,0 0 0 0 0,0-1 0 0 0,-1-1 0 0 0,1 1 0 0 0,-6-1 268 0 0,-22 5-1101 0 0</inkml:trace>
  <inkml:trace contextRef="#ctx0" brushRef="#br0" timeOffset="624.347">310 430 1552 0 0,'22'7'368'0'0,"0"2"-1"0"0,0 0 1 0 0,-1 1-1 0 0,0 1 1 0 0,-1 1-1 0 0,0 0 1 0 0,-1 2-1 0 0,-1 0 1 0 0,0 2-1 0 0,-1 0 1 0 0,0 0-1 0 0,-1 2 1 0 0,-1 0-1 0 0,-1 0 1 0 0,5 11-368 0 0,-17-25 83 0 0,-1-1 0 0 0,0 0 0 0 0,-1 0 0 0 0,1 1 0 0 0,0-1 0 0 0,-1 0 0 0 0,0 1 0 0 0,0-1 0 0 0,0 0 0 0 0,0 1 0 0 0,-1-1 0 0 0,1 0 0 0 0,-1 1 0 0 0,0-1 0 0 0,1 0 0 0 0,-2 0 0 0 0,1 0 0 0 0,0 0 0 0 0,-1 0 0 0 0,1 0 0 0 0,-1 0 0 0 0,0 0 0 0 0,0 0 0 0 0,0-1 0 0 0,0 1 0 0 0,-1-1 0 0 0,1 1 0 0 0,-1-1 0 0 0,1 0 0 0 0,-1 0 0 0 0,0 0 0 0 0,0 0 0 0 0,1-1 0 0 0,-2 1 0 0 0,1-1 0 0 0,0 0 0 0 0,0 0 0 0 0,0 0 0 0 0,0 0 0 0 0,-4 0-83 0 0,3 1 64 0 0,0 0-1 0 0,0-1 1 0 0,0 1-1 0 0,-1-1 1 0 0,1 0 0 0 0,-1 0-1 0 0,1-1 1 0 0,0 1-1 0 0,-1-1 1 0 0,1 0 0 0 0,-1 0-1 0 0,1-1 1 0 0,-1 1-1 0 0,1-1 1 0 0,-1 0 0 0 0,1 0-1 0 0,0-1 1 0 0,0 1-1 0 0,-1-1 1 0 0,1 0 0 0 0,0 0-1 0 0,0 0 1 0 0,1 0-1 0 0,-1-1 1 0 0,0 0-1 0 0,1 1 1 0 0,0-1 0 0 0,0-1-1 0 0,-1 1 1 0 0,2 0-1 0 0,-2-2-63 0 0,3 0-19 0 0,1 0 0 0 0,-1 0-1 0 0,1 0 1 0 0,0 0-1 0 0,0 0 1 0 0,1 1-1 0 0,-1-1 1 0 0,1 0 0 0 0,0 0-1 0 0,1 0 1 0 0,-1 0-1 0 0,1 1 1 0 0,0-1-1 0 0,0 1 1 0 0,0-1 0 0 0,1 1-1 0 0,-1 0 1 0 0,1 0-1 0 0,0 0 1 0 0,1 0-1 0 0,-1 0 1 0 0,0 1 0 0 0,1 0-1 0 0,0-1 1 0 0,0 1-1 0 0,0 1 1 0 0,0-1-1 0 0,2 0 20 0 0,202-101-6103 0 0,-136 76 3502 0 0,-49 18 1353 0 0</inkml:trace>
  <inkml:trace contextRef="#ctx0" brushRef="#br0" timeOffset="1105.292">1081 520 936 0 0,'-2'-1'161'0'0,"-1"0"0"0"0,1 0 0 0 0,-1 0 0 0 0,1 0-1 0 0,-1 0 1 0 0,0 0 0 0 0,1 1 0 0 0,-1-1 0 0 0,0 1 0 0 0,0 0 0 0 0,1 0 0 0 0,-1 0-1 0 0,0 0 1 0 0,0 0 0 0 0,1 1 0 0 0,-1-1 0 0 0,0 1 0 0 0,1 0 0 0 0,-1 0 0 0 0,0 0-1 0 0,1 0 1 0 0,-1 0 0 0 0,1 0 0 0 0,0 1 0 0 0,-1-1 0 0 0,1 1 0 0 0,0 0-1 0 0,-1 0-160 0 0,-11 4 193 0 0,1-1-1 0 0,0 2 0 0 0,0 0 1 0 0,1 0-1 0 0,0 1 0 0 0,0 1 1 0 0,1 0-1 0 0,0 0 0 0 0,0 1 1 0 0,1 1-1 0 0,1 0 1 0 0,0 0-1 0 0,0 1 0 0 0,1 0 1 0 0,0 0-1 0 0,1 1 0 0 0,1 0 0 0 0,0 0 1 0 0,0 2-193 0 0,8-10 22 0 0,0 0 1 0 0,0-1-1 0 0,1 1 0 0 0,-1-1 1 0 0,1 0-1 0 0,0 0 0 0 0,1 0 1 0 0,-1 0-1 0 0,1-1 0 0 0,-1 1 1 0 0,1-1-1 0 0,0 0 0 0 0,0 0 1 0 0,0 0-1 0 0,1-1 0 0 0,-1 1 1 0 0,1-1-1 0 0,-1 0 0 0 0,1-1 1 0 0,0 1-1 0 0,0-1 0 0 0,0 0 1 0 0,0 0-1 0 0,0 0 0 0 0,0 0 1 0 0,0-1-1 0 0,0 0 0 0 0,0 0 1 0 0,0-1-1 0 0,0 1 0 0 0,0-1 1 0 0,3-1-23 0 0,-4 2-5 0 0,16 1-41 0 0,1-2-1 0 0,0 0 1 0 0,-1-1 0 0 0,1-1-1 0 0,-1-1 1 0 0,0-1 0 0 0,0-1-1 0 0,11-5 47 0 0,-27 11-9 0 0,0 0-1 0 0,0 0 0 0 0,0-1 1 0 0,0 0-1 0 0,0 0 0 0 0,0 0 1 0 0,0 0-1 0 0,-1-1 0 0 0,1 1 1 0 0,0-1-1 0 0,-1 0 0 0 0,1 0 1 0 0,-1 0-1 0 0,0-1 0 0 0,0 1 1 0 0,0-1-1 0 0,0 0 0 0 0,0 0 1 0 0,0 0-1 0 0,-1 0 0 0 0,1 0 1 0 0,-1-1-1 0 0,0 1 0 0 0,0-1 1 0 0,0 1-1 0 0,-1-1 0 0 0,1 0 1 0 0,-1 0-1 0 0,0 1 0 0 0,0-1 1 0 0,0 0-1 0 0,-1 0 0 0 0,1 0 1 0 0,-1 0-1 0 0,0 0 0 0 0,0 0 1 0 0,0 0-1 0 0,-1 0 0 0 0,1 0 1 0 0,-1 0-1 0 0,0 0 0 0 0,0 0 1 0 0,0 0-1 0 0,-1 0 1 0 0,-1-3 8 0 0,-7-6-5 0 0,-1-1 0 0 0,-1 1-1 0 0,0 1 1 0 0,0 0-1 0 0,-1 1 1 0 0,-1 0-1 0 0,0 1 1 0 0,0 1 0 0 0,-1 0-1 0 0,0 1 1 0 0,-1 1-1 0 0,0 0 1 0 0,-13-4 6 0 0,-57-30-487 0 0,124 15-5157 0 0,-15 16 4523 0 0</inkml:trace>
  <inkml:trace contextRef="#ctx0" brushRef="#br0" timeOffset="1584.234">1352 195 1588 0 0,'-3'-10'2958'0'0,"6"30"-1506"0"0,-5 287 1670 0 0,-32-110-1376 0 0,57-216-1385 0 0,-12 8-319 0 0,-2-1-36 0 0,1 1 0 0 0,0 0 1 0 0,1 1-1 0 0,0 0 0 0 0,1 0 1 0 0,0 1-1 0 0,0 1 0 0 0,1 0 1 0 0,0 0-1 0 0,0 2 0 0 0,1 0 1 0 0,0 0-1 0 0,0 1 0 0 0,0 1 1 0 0,1 0-1 0 0,-1 1 0 0 0,2 0-6 0 0,-13 4 11 0 0,0-1-1 0 0,0 0 0 0 0,-1 1 0 0 0,1 0 0 0 0,0-1 0 0 0,-1 1 1 0 0,1 0-1 0 0,-1 1 0 0 0,1-1 0 0 0,-1 0 0 0 0,0 1 0 0 0,1-1 1 0 0,-1 1-1 0 0,0 0 0 0 0,0 0 0 0 0,0 0 0 0 0,0 0 0 0 0,-1 0 1 0 0,1 0-1 0 0,0 0 0 0 0,-1 0 0 0 0,1 1 0 0 0,-1-1 0 0 0,0 1 1 0 0,0-1-1 0 0,0 1 0 0 0,0 0 0 0 0,0-1 0 0 0,-1 1 0 0 0,1 0 1 0 0,-1-1-1 0 0,0 1 0 0 0,0 0 0 0 0,0 0 0 0 0,0-1 1 0 0,0 1-1 0 0,0 0 0 0 0,-1 0 0 0 0,1-1 0 0 0,-1 1 0 0 0,0 0 1 0 0,0-1-1 0 0,0 1 0 0 0,0-1 0 0 0,0 1 0 0 0,-1-1 0 0 0,1 0 1 0 0,-1 1-1 0 0,0-1 0 0 0,1 0 0 0 0,-2 1-10 0 0,-8 7 45 0 0,0 0 0 0 0,-1-1-1 0 0,0 0 1 0 0,0-1 0 0 0,-1 0 0 0 0,0-1-1 0 0,-1 0 1 0 0,1-1 0 0 0,-1 0 0 0 0,-1-2 0 0 0,1 1-1 0 0,-1-2 1 0 0,1 0 0 0 0,-8 0-45 0 0,23-4-99 0 0,0 1 1 0 0,0-1-1 0 0,-1 0 1 0 0,1 0-1 0 0,0 0 0 0 0,0 0 1 0 0,-1 0-1 0 0,1 0 1 0 0,-1 0-1 0 0,1 0 1 0 0,-1 0-1 0 0,1 0 0 0 0,-1 0 1 0 0,1 0-1 0 0,-1-1 1 0 0,0 1-1 0 0,0 0 1 0 0,0 0-1 0 0,0 0 0 0 0,0 0 1 0 0,0-1-1 0 0,0 1 1 0 0,0 0-1 0 0,0 0 1 0 0,0 0-1 0 0,-1 0 0 0 0,1-1 1 0 0,0 1-1 0 0,-1 0 1 0 0,1 0-1 0 0,-1 0 1 0 0,1 0-1 0 0,-1 0 0 0 0,0 0 1 0 0,1 0-1 0 0,-1 0 1 0 0,0 0-1 0 0,0 0 1 0 0,1 1-1 0 0,-1-1 1 0 0,0 0-1 0 0,0 0 0 0 0,0 1 1 0 0,0-1-1 0 0,0 1 1 0 0,0-1-1 0 0,0 1 1 0 0,-1-1-1 0 0,1 1 0 0 0,0-1 1 0 0,0 1-1 0 0,0 0 1 0 0,0 0-1 0 0,0 0 1 0 0,-1 0-1 0 0,1 0 0 0 0,0 0 1 0 0,0 0-1 0 0,0 0 1 0 0,-1 0-1 0 0,1 0 1 0 0,0 1-1 0 0,0-1 0 0 0,0 0 1 0 0,0 1-1 0 0,0-1 1 0 0,0 1-1 0 0,-1-1 99 0 0,38-35-2431 0 0,-12 18 1343 0 0</inkml:trace>
  <inkml:trace contextRef="#ctx0" brushRef="#br0" timeOffset="2501.435">1981 529 1684 0 0,'16'0'563'0'0,"-12"0"-64"0"0,-4 0-50 0 0,0 0-1 0 0,0 0-63 0 0,0-21 887 0 0,0 19-1252 0 0,0 1 0 0 0,0 0 0 0 0,0-1 0 0 0,-1 1 0 0 0,1 0 0 0 0,-1 0 0 0 0,1-1 0 0 0,-1 1 0 0 0,1 0 0 0 0,-1 0 0 0 0,0 0 0 0 0,0-1 0 0 0,0 1 0 0 0,1 0 0 0 0,-1 0 0 0 0,0 0 0 0 0,0 0 0 0 0,0 1 0 0 0,0-1 0 0 0,-1 0 0 0 0,1 0 0 0 0,0 1 0 0 0,0-1 0 0 0,0 0 0 0 0,-1 1 1 0 0,1-1-1 0 0,0 1 0 0 0,-1 0 0 0 0,1-1 0 0 0,0 1 0 0 0,-1 0 0 0 0,1 0 0 0 0,0 0 0 0 0,-1 0 0 0 0,1 0 0 0 0,0 0 0 0 0,-1 0 0 0 0,1 0 0 0 0,0 1 0 0 0,-1-1 0 0 0,1 0 0 0 0,0 1 0 0 0,0-1 0 0 0,-1 1 0 0 0,1 0 0 0 0,0-1-20 0 0,-11 1 206 0 0,-6 1-62 0 0,0 2 0 0 0,1 0-1 0 0,-1 1 1 0 0,1 1 0 0 0,0 0 0 0 0,1 1-1 0 0,0 1 1 0 0,0 1 0 0 0,1 0 0 0 0,0 1-1 0 0,0 0 1 0 0,1 2 0 0 0,0 0-1 0 0,1 0-143 0 0,-15 48 628 0 0,30-56-613 0 0,1-1-1 0 0,-1 0 0 0 0,1 1 0 0 0,0-1 0 0 0,0 0 1 0 0,0-1-1 0 0,0 1 0 0 0,0 0 0 0 0,1-1 0 0 0,-1 0 0 0 0,1 0 1 0 0,-1 0-1 0 0,1 0 0 0 0,0 0 0 0 0,0-1 0 0 0,0 1 0 0 0,0-1 1 0 0,0 0-1 0 0,0-1 0 0 0,3 1-14 0 0,13 2-49 0 0,-1-2 1 0 0,1 0-1 0 0,0-1 1 0 0,-1-1-1 0 0,1-1 0 0 0,0 0 1 0 0,-1-2-1 0 0,0 0 1 0 0,0-1-1 0 0,0-1 0 0 0,0-1 1 0 0,-1-1-1 0 0,0 0 1 0 0,-1-1-1 0 0,4-4 49 0 0,-18 12-18 0 0,0 0 0 0 0,0-1 1 0 0,0 1-1 0 0,-1-1 0 0 0,1 0 0 0 0,0 0 0 0 0,-1 0 0 0 0,1 0 0 0 0,-1 0 1 0 0,0 0-1 0 0,0-1 0 0 0,0 1 0 0 0,0-1 0 0 0,0 1 0 0 0,0-1 0 0 0,-1 0 1 0 0,1 0-1 0 0,-1 0 0 0 0,0 0 0 0 0,0 0 0 0 0,0 0 0 0 0,0 0 0 0 0,0 0 1 0 0,-1 0-1 0 0,1-1 0 0 0,-1 1 0 0 0,0 0 0 0 0,0 0 0 0 0,0-1 0 0 0,-1 1 1 0 0,1 0-1 0 0,-1 0 0 0 0,0 0 0 0 0,1 0 0 0 0,-1 0 0 0 0,-1 0 0 0 0,0-3 18 0 0,-41-26-120 0 0,75 59 324 0 0,-11-17-359 0 0,0 0 1 0 0,1-2 0 0 0,0-1-1 0 0,1 0 1 0 0,0-2 0 0 0,0 0-1 0 0,0-2 1 0 0,0 0 0 0 0,1-2-1 0 0,15 0 155 0 0,42-30-3015 0 0,-62 18 1825 0 0</inkml:trace>
  <inkml:trace contextRef="#ctx0" brushRef="#br0" timeOffset="2908.938">2527 80 1944 0 0,'-1'1'92'0'0,"1"0"0"0"0,-1-1-1 0 0,0 1 1 0 0,1-1 0 0 0,-1 1-1 0 0,0 0 1 0 0,0-1 0 0 0,1 1 0 0 0,-1-1-1 0 0,0 0 1 0 0,0 1 0 0 0,0-1-1 0 0,0 0 1 0 0,0 1 0 0 0,1-1-1 0 0,-1 0 1 0 0,0 0 0 0 0,0 0 0 0 0,0 0-1 0 0,0 0 1 0 0,0 0 0 0 0,0 0-1 0 0,0 0 1 0 0,0 0 0 0 0,1 0 0 0 0,-1-1-1 0 0,0 1 1 0 0,0 0 0 0 0,0-1-1 0 0,0 1 1 0 0,0 0 0 0 0,1-1-1 0 0,-1 1 1 0 0,0-1 0 0 0,0 1 0 0 0,1-1-1 0 0,-1 0 1 0 0,0 1 0 0 0,1-1-1 0 0,-1 0 1 0 0,1 1 0 0 0,-1-1 0 0 0,1 0-1 0 0,-1 0 1 0 0,1 1 0 0 0,-1-1-1 0 0,1 0 1 0 0,0 0 0 0 0,-1 0-1 0 0,1 0 1 0 0,0 0 0 0 0,0 1 0 0 0,0-1-1 0 0,-1 0 1 0 0,1-1-92 0 0,-14 37 340 0 0,1 0-1 0 0,2 1 1 0 0,1 0 0 0 0,2 1-1 0 0,1 0 1 0 0,2 0 0 0 0,2 0-1 0 0,1 1 1 0 0,3 22-340 0 0,1-56-5 0 0,0-1 0 0 0,1 0 0 0 0,-1 1 0 0 0,1-1 0 0 0,0 0 0 0 0,0 0 0 0 0,0 0 1 0 0,0-1-1 0 0,1 1 0 0 0,-1-1 0 0 0,1 0 0 0 0,-1 0 0 0 0,1 0 0 0 0,0 0 0 0 0,0-1 0 0 0,0 1 0 0 0,0-1 0 0 0,0 0 0 0 0,0 0 0 0 0,0-1 1 0 0,1 1-1 0 0,-1-1 0 0 0,0 0 0 0 0,0 0 0 0 0,0 0 0 0 0,2-1 5 0 0,27 0-228 0 0,-25-1 197 0 0,1 1-1 0 0,0 1 1 0 0,0-1-1 0 0,0 1 0 0 0,0 1 1 0 0,-1-1-1 0 0,1 2 1 0 0,0-1-1 0 0,-1 1 1 0 0,1 0-1 0 0,-1 1 0 0 0,1 0 1 0 0,-1 1-1 0 0,0-1 1 0 0,0 2-1 0 0,2 1 32 0 0,-9-2 12 0 0,-1 0 0 0 0,-1 1 0 0 0,1-1 1 0 0,-1 0-1 0 0,1 0 0 0 0,-1 0 0 0 0,0 0 0 0 0,-1 0 0 0 0,1 0 0 0 0,-1 0 0 0 0,0 0 0 0 0,0 0 0 0 0,0-1 0 0 0,0 1 1 0 0,-1-1-1 0 0,1 1 0 0 0,-1-1 0 0 0,0 0 0 0 0,0 0 0 0 0,0 0 0 0 0,0 0 0 0 0,-1-1 0 0 0,1 1 0 0 0,-1-1 0 0 0,1 0 1 0 0,-1 0-1 0 0,0 0 0 0 0,0-1 0 0 0,0 1 0 0 0,-1-1-12 0 0,4 0-75 0 0,0 0 1 0 0,0 1 0 0 0,0-1-1 0 0,0 0 1 0 0,0 0-1 0 0,-1-1 1 0 0,1 1 0 0 0,0 0-1 0 0,-1 0 1 0 0,1 0-1 0 0,-1-1 1 0 0,1 1-1 0 0,-1-1 1 0 0,1 1 0 0 0,-1-1-1 0 0,1 0 1 0 0,-1 0-1 0 0,1 1 1 0 0,-1-1 0 0 0,1 0-1 0 0,-1 0 1 0 0,1-1-1 0 0,-1 1 1 0 0,0 0-1 0 0,1 0 1 0 0,-1-1 0 0 0,1 1-1 0 0,-1-1 1 0 0,1 1-1 0 0,0-1 1 0 0,-1 0-1 0 0,1 1 1 0 0,-1-1 0 0 0,1 0-1 0 0,0 0 1 0 0,0 0-1 0 0,0 0 1 0 0,-1 0 0 0 0,1 0-1 0 0,0-1 1 0 0,0 1-1 0 0,1 0 1 0 0,-1 0-1 0 0,0-1 1 0 0,0 1 0 0 0,0-1-1 0 0,1 1 1 0 0,-1 0-1 0 0,1-1 1 0 0,-1 1 0 0 0,1-1-1 0 0,0 0 1 0 0,0 1-1 0 0,-1-1 1 0 0,1 1-1 0 0,0-1 1 0 0,0 1 0 0 0,1-1-1 0 0,-1 1 1 0 0,0-1-1 0 0,0 0 1 0 0,1 1 0 0 0,-1-1-1 0 0,1 1 1 0 0,-1 0-1 0 0,1-1 1 0 0,0 1-1 0 0,0-1 75 0 0,7-21-1161 0 0,3-6 24 0 0</inkml:trace>
  <inkml:trace contextRef="#ctx0" brushRef="#br0" timeOffset="3174.527">2882 370 1832 0 0,'2'40'4889'0'0,"-2"-27"-4453"0"0,48 138 320 0 0,-48-150-1712 0 0,-14-1-2802 0 0,0-10 2743 0 0</inkml:trace>
  <inkml:trace contextRef="#ctx0" brushRef="#br0" timeOffset="3406.751">2806 29 2704 0 0,'-2'-7'792'0'0,"4"4"-144"0"0,-2-4-40 0 0,-2 4-224 0 0,0-1-51 0 0,4 1-41 0 0,-2 1-92 0 0,0 2-200 0 0,2 2 4 0 0,1 1-280 0 0,-1 2-129 0 0,2-1-443 0 0,-1 2-372 0 0,6 13 132 0 0,2-4-4 0 0</inkml:trace>
  <inkml:trace contextRef="#ctx0" brushRef="#br0" timeOffset="3799.542">3048 607 1392 0 0,'39'-6'3882'0'0,"-17"-9"-3726"0"0,0-1-1 0 0,-2-1 1 0 0,0-1 0 0 0,-1-1 0 0 0,-1 0-1 0 0,0-1 1 0 0,-2-1 0 0 0,0-1 0 0 0,-1 0-1 0 0,-2-1 1 0 0,0-1 0 0 0,-2 0 0 0 0,0-1-1 0 0,-2 0 1 0 0,0 0 0 0 0,-2-1 0 0 0,-1 0-1 0 0,2-22-155 0 0,-8 46 11 0 0,1 0-1 0 0,-1 0 1 0 0,0 0-1 0 0,0 0 1 0 0,0 0-1 0 0,0 0 1 0 0,-1 1-1 0 0,1-1 1 0 0,0 0-1 0 0,-1 0 1 0 0,1 0-1 0 0,-1 0 1 0 0,0 1-1 0 0,0-1 1 0 0,1 0-1 0 0,-1 0 1 0 0,0 1-1 0 0,0-1 1 0 0,-1 1-1 0 0,1-1 1 0 0,0 1-1 0 0,0 0 1 0 0,-1-1-1 0 0,1 1 1 0 0,-1 0-1 0 0,1 0 1 0 0,-1 0-1 0 0,0 0 1 0 0,1 0-1 0 0,-1 0 1 0 0,0 0-1 0 0,0 1 1 0 0,1-1-1 0 0,-1 1 1 0 0,0-1-1 0 0,0 1 1 0 0,0 0-1 0 0,0-1 1 0 0,0 1-1 0 0,0 0 1 0 0,0 0-1 0 0,0 0 1 0 0,1 1-1 0 0,-1-1 1 0 0,0 0-1 0 0,0 1 0 0 0,0 0 1 0 0,0-1-1 0 0,1 1 1 0 0,-1 0-1 0 0,0 0 1 0 0,0-1-1 0 0,1 2 1 0 0,-1-1-1 0 0,1 0 1 0 0,-1 0-1 0 0,1 0 1 0 0,0 1-1 0 0,-1-1 1 0 0,1 0-1 0 0,0 1 1 0 0,0 0-1 0 0,0-1 1 0 0,0 1-1 0 0,0 0 1 0 0,0-1-1 0 0,0 1 1 0 0,1 0-11 0 0,-8 7 23 0 0,0 0 0 0 0,1 1 0 0 0,1-1 0 0 0,0 2 0 0 0,0-1 0 0 0,1 1 0 0 0,0-1 0 0 0,1 1 0 0 0,0 1-1 0 0,0-1 1 0 0,2 0 0 0 0,-1 1 0 0 0,1 0 0 0 0,1 0 0 0 0,0-1 0 0 0,1 1 0 0 0,0 0 0 0 0,1 0 0 0 0,0 0 0 0 0,1-1 0 0 0,0 1 0 0 0,1-1 0 0 0,0 1 0 0 0,1-1 0 0 0,1 0 0 0 0,-1 0 0 0 0,2-1 0 0 0,-1 1 0 0 0,1-1 0 0 0,1 0 0 0 0,0-1 0 0 0,0 1 0 0 0,1-1 0 0 0,0-1 0 0 0,1 0 0 0 0,0 0 0 0 0,0 0 0 0 0,0-1 0 0 0,1-1 0 0 0,10 6-23 0 0,4-2-131 0 0,-1-1-1 0 0,2-1 1 0 0,-1-1 0 0 0,1-1 0 0 0,0-1 0 0 0,1-1 0 0 0,-1-1 0 0 0,1-2 0 0 0,15-1 131 0 0,-35 1-25 0 0,-1-1-1 0 0,1 0 1 0 0,0-1-1 0 0,-1 1 1 0 0,1-1-1 0 0,-1 0 1 0 0,1-1 0 0 0,-1 1-1 0 0,0-1 1 0 0,1 0-1 0 0,-1-1 1 0 0,0 1-1 0 0,0-1 1 0 0,0 0-1 0 0,-1 0 1 0 0,1 0 0 0 0,-1-1-1 0 0,0 0 1 0 0,0 0-1 0 0,0 0 1 0 0,0 0-1 0 0,-1 0 1 0 0,1-1-1 0 0,-1 1 1 0 0,0-1 0 0 0,-1 0-1 0 0,1 0 1 0 0,-1 0-1 0 0,0-1 1 0 0,1-4 25 0 0,-3 9 238 0 0,-17-28 821 0 0,-18 14 482 0 0,21 10-2429 0 0,20-3-4646 0 0,-3 6 4396 0 0,1-1 93 0 0</inkml:trace>
  <inkml:trace contextRef="#ctx0" brushRef="#br0" timeOffset="4063.168">3723 72 1520 0 0,'0'-7'248'0'0,"-1"1"-248"0"0,1 1-120 0 0,-2-4-600 0 0</inkml:trace>
  <inkml:trace contextRef="#ctx0" brushRef="#br0" timeOffset="4390.129">3963 85 936 0 0,'71'405'6339'0'0,"-69"-399"-6261"0"0,-1 0 0 0 0,1 1 0 0 0,-1-1 0 0 0,0 0 0 0 0,-1 1 0 0 0,0-1 0 0 0,0 1 1 0 0,0-1-1 0 0,0 1 0 0 0,-1-1 0 0 0,0 1 0 0 0,-1-1 0 0 0,1 0 0 0 0,-1 1 0 0 0,-1-1 1 0 0,1 0-1 0 0,-1 0 0 0 0,0-1 0 0 0,0 1 0 0 0,-1 0 0 0 0,1-1 0 0 0,-1 0 0 0 0,0 0 0 0 0,-1 0 1 0 0,1 0-1 0 0,-1-1 0 0 0,0 0 0 0 0,0 0 0 0 0,-1 0 0 0 0,1-1 0 0 0,-1 1 0 0 0,0-1 0 0 0,1-1 1 0 0,-1 1-1 0 0,-1-1 0 0 0,1 0 0 0 0,-4 1-78 0 0,9-5 13 0 0,-1 0 1 0 0,1 0-1 0 0,0 0 0 0 0,-1 0 1 0 0,1 0-1 0 0,0 0 0 0 0,0 0 1 0 0,0-1-1 0 0,1 1 0 0 0,-1 0 1 0 0,0 0-1 0 0,1-1 1 0 0,0 1-1 0 0,-1 0 0 0 0,1-1 1 0 0,0 1-1 0 0,0 0 0 0 0,0-1 1 0 0,1 1-1 0 0,-1-1 0 0 0,1 1 1 0 0,-1 0-1 0 0,1 0 0 0 0,0-1 1 0 0,-1 1-1 0 0,1 0 1 0 0,0 0-1 0 0,1 0 0 0 0,-1 0 1 0 0,0 0-1 0 0,1 0 0 0 0,-1 0 1 0 0,2-1-14 0 0,3-8-16 0 0,0 1 0 0 0,1 1 0 0 0,0-1 0 0 0,0 1 0 0 0,1 0 0 0 0,1 1 0 0 0,-1 0 0 0 0,1 0 0 0 0,0 1 0 0 0,1 0 0 0 0,0 0 0 0 0,0 1 0 0 0,0 1 0 0 0,1-1 0 0 0,0 2 0 0 0,0 0 0 0 0,0 0 0 0 0,0 1 0 0 0,1 0 0 0 0,-1 1 0 0 0,1 0 0 0 0,0 1 0 0 0,0 0 0 0 0,6 1 16 0 0,-13 3 0 0 0,0 0-1 0 0,0 0 1 0 0,0 0-1 0 0,-1 0 1 0 0,1 1-1 0 0,-1-1 1 0 0,0 1 0 0 0,0 0-1 0 0,0 1 1 0 0,-1-1-1 0 0,0 1 1 0 0,1 0-1 0 0,-2-1 1 0 0,1 1-1 0 0,0 0 1 0 0,-1 1-1 0 0,0-1 1 0 0,0 0-1 0 0,-1 1 1 0 0,0-1 0 0 0,1 1-1 0 0,-2-1 1 0 0,1 1-1 0 0,-1 0 1 0 0,0-1-1 0 0,0 6 1 0 0,-41 27-2283 0 0,16-35-1999 0 0,15-7 2893 0 0,-12-17-11 0 0</inkml:trace>
  <inkml:trace contextRef="#ctx0" brushRef="#br0" timeOffset="4640.943">4141 254 1832 0 0,'0'-7'976'0'0,"-3"2"-120"0"0,3-2-144 0 0,-2 4-132 0 0,0-2-156 0 0,0 0-7 0 0,4 2-221 0 0,-2 3-20 0 0,2-2-172 0 0,0 4 0 0 0,3-1-440 0 0,0 1-517 0 0,2 0-387 0 0,0 3 200 0 0,-1-2 4 0 0</inkml:trace>
  <inkml:trace contextRef="#ctx0" brushRef="#br0" timeOffset="5045.582">4450 529 876 0 0,'21'-4'418'0'0,"-1"-1"-1"0"0,1 0 1 0 0,-2-2 0 0 0,1 0-1 0 0,-1-1 1 0 0,0-1-1 0 0,0-1 1 0 0,-1-1 0 0 0,-1 0-1 0 0,0-1 1 0 0,6-6-418 0 0,17-32 686 0 0,-79 46-149 0 0,26 6-446 0 0,0 1 0 0 0,-1 0 0 0 0,1 2 0 0 0,0-1 0 0 0,1 1 0 0 0,-1 1 1 0 0,1 0-1 0 0,1 1 0 0 0,-1 0 0 0 0,1 1 0 0 0,0 1 0 0 0,0-1 0 0 0,1 1 1 0 0,1 1-1 0 0,-1 0 0 0 0,2 1 0 0 0,-1-1 0 0 0,2 1 0 0 0,-1 1 0 0 0,1 0 1 0 0,1 0-1 0 0,0 0 0 0 0,1 1 0 0 0,0 0 0 0 0,1 0 0 0 0,0 0 1 0 0,1 4-92 0 0,5-14 13 0 0,0 1 1 0 0,0-1 0 0 0,1 0 0 0 0,-1 0 0 0 0,1 0-1 0 0,0 0 1 0 0,-1 0 0 0 0,1-1 0 0 0,1 1 0 0 0,-1-1 0 0 0,0 0-1 0 0,1 1 1 0 0,-1-2 0 0 0,1 1 0 0 0,-1 0 0 0 0,1-1-1 0 0,0 0 1 0 0,0 1 0 0 0,0-2 0 0 0,0 1 0 0 0,0 0 0 0 0,0-1-1 0 0,0 0 1 0 0,0 0 0 0 0,0 0 0 0 0,0 0 0 0 0,0 0-1 0 0,0-1 1 0 0,0 0 0 0 0,-1 0 0 0 0,1 0 0 0 0,0 0 0 0 0,0-1-1 0 0,-1 1 1 0 0,1-1 0 0 0,0 0 0 0 0,0-1-14 0 0,36-14 56 0 0,0-2 0 0 0,-1-2 0 0 0,-1-1 0 0 0,-1-2 1 0 0,14-13-57 0 0,123-73-40 0 0,-123 98 12 0 0,-50 12 44 0 0,1 3-20 0 0,5 5 9 0 0,-1 1 0 0 0,0 0 0 0 0,0 0-1 0 0,-1 1 1 0 0,-1 0 0 0 0,0-1 0 0 0,0 2 0 0 0,-1-1 0 0 0,0 0 0 0 0,0 1 0 0 0,-1-1 0 0 0,-1 1 0 0 0,0-1 0 0 0,0 1 0 0 0,-1 0 0 0 0,-1 0 0 0 0,0 0-5 0 0,0-2-41 0 0,0-1 1 0 0,-1 0-1 0 0,0 1 0 0 0,-1-1 0 0 0,0 0 0 0 0,0 0 0 0 0,-1-1 0 0 0,0 1 0 0 0,0-1 1 0 0,-1 0-1 0 0,0 0 0 0 0,0 0 0 0 0,0 0 0 0 0,-1-1 0 0 0,0 0 0 0 0,-1 0 1 0 0,1-1-1 0 0,-1 0 0 0 0,0 0 0 0 0,0 0 0 0 0,-1-1 41 0 0,2 0-353 0 0,0-1-1 0 0,-1 1 1 0 0,1-2-1 0 0,-1 1 1 0 0,1-1-1 0 0,-1 0 1 0 0,0 0 0 0 0,1 0-1 0 0,-1-1 1 0 0,0-1-1 0 0,0 1 1 0 0,0-1-1 0 0,0 0 1 0 0,0 0 0 0 0,0-1-1 0 0,0 0 1 0 0,-3-1 353 0 0,-22-10-1084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2:25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99 293 944 0 0,'0'1'78'0'0,"0"0"1"0"0,-1 0-1 0 0,1 0 0 0 0,0-1 1 0 0,0 1-1 0 0,-1 0 0 0 0,1 0 1 0 0,0 0-1 0 0,-1 0 0 0 0,1 0 1 0 0,-1 0-1 0 0,1-1 0 0 0,-1 1 1 0 0,0 0-1 0 0,1 0 0 0 0,-1-1 1 0 0,0 1-1 0 0,1 0 0 0 0,-1-1 1 0 0,0 1-1 0 0,0-1 0 0 0,0 1 0 0 0,1-1 1 0 0,-1 1-1 0 0,0-1 0 0 0,0 1 1 0 0,0-1-1 0 0,0 0 0 0 0,0 0 1 0 0,0 1-1 0 0,0-1 0 0 0,0 0 1 0 0,0 0-1 0 0,0 0 0 0 0,0 0 1 0 0,0 0-1 0 0,0 0 0 0 0,0-1 1 0 0,0 1-1 0 0,0 0 0 0 0,1 0 1 0 0,-1-1-1 0 0,0 1 0 0 0,0 0 1 0 0,0-1-1 0 0,0 1 0 0 0,0-1 1 0 0,0 1-1 0 0,1-1 0 0 0,-1 0 0 0 0,0 1 1 0 0,0-1-1 0 0,1 0 0 0 0,-1 1 1 0 0,1-1-1 0 0,-1 0 0 0 0,0 0 1 0 0,1 0-1 0 0,-1 1 0 0 0,1-1 1 0 0,0 0-1 0 0,-1 0 0 0 0,1 0 1 0 0,0 0-1 0 0,0 0 0 0 0,-1 0 1 0 0,1 0-1 0 0,0 0 0 0 0,0 0 1 0 0,0-1-79 0 0,-10 362 2365 0 0,10-359-2517 0 0,-6-11-1747 0 0,0-6 1603 0 0,0 3 165 0 0,1 0 0 0 0,1 0 0 0 0,0 0 0 0 0,0-1 0 0 0,1 1 0 0 0,1-1-1 0 0,0 0 1 0 0,1 0 0 0 0,1 0 0 0 0,0 0 0 0 0,1 1 0 0 0,1-10 131 0 0,2 7 125 0 0,1-1 1 0 0,0 1 0 0 0,2 0-1 0 0,-1 1 1 0 0,2-1-1 0 0,0 1 1 0 0,1 1-1 0 0,0 0 1 0 0,1 0 0 0 0,1 1-1 0 0,9-10-125 0 0,-17 23 29 0 0,-1 1-1 0 0,1-1 0 0 0,-1 1 1 0 0,1 0-1 0 0,-1-1 0 0 0,1 1 1 0 0,-1 0-1 0 0,1 1 0 0 0,-1-1 1 0 0,0 0-1 0 0,1 1 0 0 0,-1-1 1 0 0,0 1-1 0 0,0 0 0 0 0,0-1 1 0 0,0 1-1 0 0,-1 0 0 0 0,1 0 1 0 0,0 0-1 0 0,-1 1 0 0 0,1-1 1 0 0,-1 0-1 0 0,0 0 0 0 0,0 1 1 0 0,0-1-1 0 0,0 1 0 0 0,0-1 1 0 0,-1 1-1 0 0,1-1 0 0 0,-1 1 1 0 0,1 0-1 0 0,-1-1 0 0 0,0 1 1 0 0,0 0-29 0 0,2 3 144 0 0,13 66 665 0 0,-15-71-698 0 0,1 35 1201 0 0,72-99-936 0 0,36-43-242 0 0,-108 106-130 0 0,0 0 0 0 0,1 0 0 0 0,-1 0 1 0 0,0 0-1 0 0,0 1 0 0 0,1-1 0 0 0,-1 0 0 0 0,0 1 1 0 0,0-1-1 0 0,0 1 0 0 0,1 0 0 0 0,-1-1 0 0 0,0 1 0 0 0,0 0 1 0 0,0-1-1 0 0,0 1 0 0 0,0 0 0 0 0,0 0 0 0 0,0 0 1 0 0,-1 0-1 0 0,1 0 0 0 0,0 0 0 0 0,0 0 0 0 0,-1 0 0 0 0,1 0 1 0 0,-1 1-1 0 0,1-1 0 0 0,-1 0 0 0 0,1 0 0 0 0,-1 0 0 0 0,0 1 1 0 0,0-1-1 0 0,1 0 0 0 0,-1 1 0 0 0,0-1 0 0 0,0 0 1 0 0,0 0-1 0 0,0 1 0 0 0,-1-1 0 0 0,1 0 0 0 0,0 0 0 0 0,0 1 1 0 0,-1-1-1 0 0,1 0 0 0 0,-1 0 0 0 0,1 1 0 0 0,-1-1 1 0 0,1 0-1 0 0,-1 0 0 0 0,0 0 0 0 0,0 0-4 0 0,5 28-40 0 0,0-20-41 0 0,-1 0 0 0 0,1 0 0 0 0,1 0 0 0 0,0-1 0 0 0,0 0 0 0 0,0 0 0 0 0,1 0 0 0 0,0-1 0 0 0,0 0 0 0 0,1 0 0 0 0,0 0-1 0 0,1-1 1 0 0,1 1 81 0 0,69 40-3447 0 0,-35-38 1008 0 0,-19-8 1319 0 0</inkml:trace>
  <inkml:trace contextRef="#ctx0" brushRef="#br0" timeOffset="403.651">842 136 1880 0 0,'-12'7'236'0'0,"0"1"1"0"0,1 1-1 0 0,0 0 0 0 0,0 0 0 0 0,1 1 1 0 0,0 1-1 0 0,1-1 0 0 0,0 2 0 0 0,0-1 0 0 0,1 1 1 0 0,1 0-1 0 0,0 1 0 0 0,1 0 0 0 0,1 0 1 0 0,-1 0-1 0 0,2 1 0 0 0,0-1 0 0 0,1 1 0 0 0,0 0 1 0 0,1 0-1 0 0,1 1 0 0 0,0-1 0 0 0,0 0-236 0 0,1-6 59 0 0,0 0-1 0 0,0 0 1 0 0,1-1 0 0 0,0 1-1 0 0,0 0 1 0 0,1 0-1 0 0,0-1 1 0 0,0 1-1 0 0,1-1 1 0 0,0 0 0 0 0,0 0-1 0 0,1 0 1 0 0,0 0-1 0 0,0 0 1 0 0,0-1-1 0 0,1 0 1 0 0,0 0 0 0 0,0 0-1 0 0,1 0 1 0 0,0-1-1 0 0,0 0 1 0 0,0 0-1 0 0,0-1 1 0 0,1 1 0 0 0,-1-2-1 0 0,1 1 1 0 0,0-1-1 0 0,1 0 1 0 0,-1 0-1 0 0,0 0 1 0 0,1-1-1 0 0,0-1 1 0 0,-1 1 0 0 0,1-1-1 0 0,0-1 1 0 0,0 1-1 0 0,-1-1 1 0 0,8-1-59 0 0,-6 2 14 0 0,-1-1 0 0 0,1 0 0 0 0,-1 0 0 0 0,1-1 0 0 0,-1 0 0 0 0,1-1 0 0 0,-1 0 1 0 0,0 0-1 0 0,0-1 0 0 0,0 0 0 0 0,0 0 0 0 0,0-1 0 0 0,-1 0 0 0 0,1 0 0 0 0,-1-1 0 0 0,0 1 0 0 0,6-7-14 0 0,70 111-760 0 0,-49-62-4722 0 0,-30-38 4326 0 0</inkml:trace>
  <inkml:trace contextRef="#ctx0" brushRef="#br0" timeOffset="652.449">1320 186 2240 0 0,'-8'125'4852'0'0,"83"46"-3190"0"0,-48-122-942 0 0,-11 3-1311 0 0,-16-51 472 0 0,0 0 0 0 0,0 0 0 0 0,-1 0 0 0 0,1 1 0 0 0,0-1 1 0 0,0 0-1 0 0,-1 0 0 0 0,1 0 0 0 0,0 0 0 0 0,-1 0 0 0 0,1 0 0 0 0,-1 0 0 0 0,1 0 1 0 0,-1 0-1 0 0,0 0 0 0 0,1 0 0 0 0,-1 0 0 0 0,0 0 0 0 0,0-1 0 0 0,0 1 0 0 0,0 0 1 0 0,0-1-1 0 0,1 1 0 0 0,-1 0 0 0 0,0-1 0 0 0,-1 1 0 0 0,1-1 0 0 0,0 1 0 0 0,0-1 1 0 0,0 0-1 0 0,0 0 0 0 0,0 1 0 0 0,0-1 0 0 0,0 0 0 0 0,0 0 0 0 0,-1 0 0 0 0,1 0 1 0 0,0 0-1 0 0,0 0 0 0 0,0 0 0 0 0,0-1 0 0 0,0 1 0 0 0,0 0 0 0 0,-1-1 0 0 0,1 1 1 0 0,0 0-1 0 0,-1-1 119 0 0,-20-5-1140 0 0</inkml:trace>
  <inkml:trace contextRef="#ctx0" brushRef="#br0" timeOffset="840.137">1358 104 2116 0 0,'24'-20'940'0'0,"5"2"-92"0"0,1 0-88 0 0,-5 3-128 0 0,3 5-91 0 0,-1 1-9 0 0,-2 1-36 0 0,-4 3-40 0 0,-21 5-296 0 0,16 0-52 0 0,18 15-8 0 0,-21 0-540 0 0,-10-3-264 0 0,-5 3-601 0 0,2-5 85 0 0,-14 21 80 0 0,-2-9 28 0 0</inkml:trace>
  <inkml:trace contextRef="#ctx0" brushRef="#br0" timeOffset="994.813">1313 448 1520 0 0,'5'0'1016'0'0,"3"1"-96"0"0,-3-2-68 0 0,22 1 12 0 0,-4-2-147 0 0,-9 2-69 0 0,9 0-104 0 0,0 0-40 0 0,0 0-232 0 0,4 0-156 0 0,1 0-16 0 0,3 0-628 0 0,-3 0-636 0 0,-1 0-69 0 0,19-17 73 0 0,-30 14-184 0 0,0 3 92 0 0</inkml:trace>
  <inkml:trace contextRef="#ctx0" brushRef="#br0" timeOffset="2192.693">2071 513 1388 0 0,'0'0'504'0'0,"0"0"132"0"0,0 0-26 0 0,18 2 349 0 0,-17-1-924 0 0,1 0 0 0 0,-1 0 0 0 0,1 1 0 0 0,-1-1 0 0 0,0 0 0 0 0,1 1 0 0 0,-1 0 0 0 0,0-1 0 0 0,0 1 0 0 0,0 0 0 0 0,0-1-1 0 0,0 1 1 0 0,0 0 0 0 0,-1 0 0 0 0,1 0 0 0 0,-1 0 0 0 0,1 0 0 0 0,-1-1 0 0 0,0 1 0 0 0,1 0 0 0 0,-1 0 0 0 0,0 0 0 0 0,0 0 0 0 0,-1 0 0 0 0,1 0 0 0 0,0 0 0 0 0,-1 0 0 0 0,1 0 0 0 0,-1 0 0 0 0,1 0 0 0 0,-1 0 0 0 0,0-1-1 0 0,0 1 1 0 0,0 0 0 0 0,0 0 0 0 0,0-1 0 0 0,0 1 0 0 0,-1-1 0 0 0,0 1-35 0 0,-45 76 693 0 0,27-53-654 0 0,-2-1 0 0 0,-1-1 1 0 0,0-1-1 0 0,-2-1 0 0 0,0-1 1 0 0,-26 15-40 0 0,26-23-715 0 0,18-14-2134 0 0,7-7 1676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2:39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22 1632 0 0,'-4'-9'1351'0'0,"5"10"-1282"0"0,-1-1-1 0 0,1 0 0 0 0,-1 1 0 0 0,1-1 0 0 0,-1 0 0 0 0,1 0 0 0 0,-1 1 0 0 0,1-1 0 0 0,-1 0 0 0 0,1 0 0 0 0,-1 0 0 0 0,1 0 1 0 0,-1 0-1 0 0,1 0 0 0 0,-1 0 0 0 0,1 0 0 0 0,-1 0 0 0 0,1 0 0 0 0,-1 0 0 0 0,1 0 0 0 0,-1 0 0 0 0,1 0 0 0 0,-1 0 0 0 0,1 0 0 0 0,-1-1 1 0 0,1 1-1 0 0,-1 0 0 0 0,1 0 0 0 0,-1-1 0 0 0,1 1 0 0 0,-1 0 0 0 0,1-1 0 0 0,-1 1 0 0 0,0 0 0 0 0,1-1 0 0 0,-1 1 0 0 0,0-1 0 0 0,1 1 1 0 0,-1-1-1 0 0,0 1 0 0 0,1 0 0 0 0,-1-1 0 0 0,0 1 0 0 0,0-1 0 0 0,0 1 0 0 0,0-1 0 0 0,1 0 0 0 0,-1 1 0 0 0,0-1 0 0 0,0 1 0 0 0,0-1 1 0 0,0 1-1 0 0,0-1 0 0 0,0 1 0 0 0,0-1 0 0 0,0 1 0 0 0,-1-1-68 0 0,35 13 249 0 0,0 1 0 0 0,-1 2 1 0 0,-1 1-1 0 0,-1 2 0 0 0,0 1 0 0 0,3 4-249 0 0,94 92-2362 0 0,-116-110-397 0 0,-11-5 1613 0 0</inkml:trace>
  <inkml:trace contextRef="#ctx0" brushRef="#br0" timeOffset="279.04">607 7 1552 0 0,'-94'25'4134'0'0,"86"-21"-3845"0"0,-23 17 166 0 0,1 2 1 0 0,1 0-1 0 0,1 3 1 0 0,1 0 0 0 0,2 1-1 0 0,0 2 1 0 0,2 0-1 0 0,2 2 1 0 0,0 1 0 0 0,2 0-1 0 0,1 1 1 0 0,-8 24-456 0 0,-74 196 328 0 0,99-239-1080 0 0,13 11-6694 0 0,-7-28 6282 0 0</inkml:trace>
  <inkml:trace contextRef="#ctx0" brushRef="#br0" timeOffset="573.253">703 394 3700 0 0,'82'-47'15717'0'0,"-44"14"-13727"0"0,-22 21-5168 0 0,-21 5-9604 0 0,-7 6 9653 0 0,-6-2 4691 0 0,-9 0-2760 0 0,-1-1 20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2:38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11 154 1860 0 0,'13'-6'4530'0'0,"-4"21"-2669"0"0,-5-3-1587 0 0,110 332 2411 0 0,-91-238-3529 0 0,-20-60-2639 0 0,-3-45 2105 0 0,-6 6-1163 0 0,1-7 1361 0 0</inkml:trace>
  <inkml:trace contextRef="#ctx0" brushRef="#br0" timeOffset="446.244">8 265 1588 0 0,'-2'-8'153'0'0,"0"-1"-1"0"0,0 0 1 0 0,1 1 0 0 0,1-1-1 0 0,0 0 1 0 0,0 0-1 0 0,0 0 1 0 0,1 0 0 0 0,0 1-1 0 0,1-1 1 0 0,0 0 0 0 0,0 1-1 0 0,1-1 1 0 0,0 1-1 0 0,1 0 1 0 0,0 0 0 0 0,0 0-1 0 0,0 1 1 0 0,1-1 0 0 0,1 1-1 0 0,-1 0 1 0 0,1 0-1 0 0,0 1 1 0 0,0 0 0 0 0,1 0-1 0 0,0 0 1 0 0,0 1-1 0 0,0 0 1 0 0,1 0 0 0 0,-1 1-1 0 0,1 0 1 0 0,4-1-153 0 0,-4 2 32 0 0,0 2-1 0 0,0-1 1 0 0,0 1 0 0 0,1 0 0 0 0,-1 1 0 0 0,0 0-1 0 0,0 0 1 0 0,0 0 0 0 0,0 1 0 0 0,1 1-1 0 0,-1-1 1 0 0,-1 1 0 0 0,1 1 0 0 0,0-1-1 0 0,0 1 1 0 0,-1 1 0 0 0,0 0 0 0 0,1 0 0 0 0,-1 0-1 0 0,-1 0 1 0 0,1 1 0 0 0,-1 1 0 0 0,0-1-1 0 0,0 1 1 0 0,0 0 0 0 0,-1 0 0 0 0,0 0 0 0 0,0 1-1 0 0,-1 0 1 0 0,1 0 0 0 0,-2 0 0 0 0,1 0-1 0 0,-1 1 1 0 0,0 0 0 0 0,0-1 0 0 0,-1 1-1 0 0,0 0 1 0 0,-1 0 0 0 0,1 0 0 0 0,-2 1 0 0 0,1-1-1 0 0,-1 0 1 0 0,0 2-32 0 0,-4 2 44 0 0,0 0-1 0 0,0-1 1 0 0,-1 1 0 0 0,0-1-1 0 0,-1 0 1 0 0,-1 0 0 0 0,0 0-1 0 0,0-1 1 0 0,-1 0 0 0 0,0-1-1 0 0,0 0 1 0 0,-1 0 0 0 0,-1 0-1 0 0,1-2 1 0 0,-1 1 0 0 0,-1-1-1 0 0,1 0 1 0 0,-10 3-44 0 0,-88 25 945 0 0,107-34-937 0 0,0-1 1 0 0,0 0 0 0 0,1 0-1 0 0,-1 0 1 0 0,0 0-1 0 0,0 0 1 0 0,0 0-1 0 0,0-1 1 0 0,0 1-1 0 0,1 0 1 0 0,-1 0 0 0 0,0 0-1 0 0,0-1 1 0 0,0 1-1 0 0,0-1 1 0 0,1 1-1 0 0,-1 0 1 0 0,0-1 0 0 0,1 0-1 0 0,-1 1 1 0 0,0-1-1 0 0,1 1 1 0 0,-1-1-1 0 0,1 0 1 0 0,-1 1-1 0 0,1-1 1 0 0,-1 0 0 0 0,1 1-1 0 0,-1-1 1 0 0,1 0-1 0 0,0 0 1 0 0,-1 0-1 0 0,1 1 1 0 0,0-1-1 0 0,0 0 1 0 0,-1 0 0 0 0,1 0-1 0 0,0 0 1 0 0,0 0-1 0 0,0 0 1 0 0,0 1-1 0 0,0-1 1 0 0,0 0-1 0 0,1 0 1 0 0,-1 0 0 0 0,0 0-1 0 0,0 1 1 0 0,1-1-1 0 0,-1 0 1 0 0,0 0-1 0 0,1 0 1 0 0,-1 1 0 0 0,1-1-1 0 0,-1 0 1 0 0,1 0-1 0 0,-1 1 1 0 0,1-1-1 0 0,-1 1 1 0 0,1-1-1 0 0,0 0 1 0 0,-1 1 0 0 0,1-1-1 0 0,0 1 1 0 0,0-1-1 0 0,-1 1 1 0 0,1 0-1 0 0,0-1 1 0 0,0 1-9 0 0,16-1-81 0 0,1 0 0 0 0,-1 1 1 0 0,0 1-1 0 0,0 1 0 0 0,1 0 0 0 0,-1 2 0 0 0,-1-1 1 0 0,1 2-1 0 0,0 1 0 0 0,-1 0 0 0 0,0 0 0 0 0,-1 2 1 0 0,0 0-1 0 0,0 1 0 0 0,0 0 0 0 0,-1 1 0 0 0,-1 1 1 0 0,10 10 80 0 0,-2-7-347 0 0,104 79-5302 0 0,-115-87 4420 0 0</inkml:trace>
  <inkml:trace contextRef="#ctx0" brushRef="#br0" timeOffset="819.632">611 147 1216 0 0,'37'27'3368'0'0,"-6"5"-2583"0"0,-1 2 1 0 0,-2 1-1 0 0,-2 1 1 0 0,-1 2-1 0 0,16 31-785 0 0,3 34 2579 0 0,-29-159-826 0 0,4-23-1939 0 0,4 1 1 0 0,2 1 0 0 0,4 1 0 0 0,14-20 185 0 0,-19 66-902 0 0,-1 1-5089 0 0,-24 29 3586 0 0,3 0 1289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2:37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0 1576 0 0,'0'0'492'0'0,"0"0"-56"0"0,0 0-40 0 0,0 0 16 0 0,0 0-36 0 0,0 0-53 0 0,0 0-26 0 0,0 0 70 0 0,0 0 25 0 0,5 1-8 0 0,-4-1-358 0 0,0 0 0 0 0,0 0 0 0 0,0 1 0 0 0,0-1-1 0 0,1 0 1 0 0,-1 0 0 0 0,0 1 0 0 0,0-1 0 0 0,0 1 0 0 0,0-1 0 0 0,0 1-1 0 0,0 0 1 0 0,0-1 0 0 0,0 1 0 0 0,0 0 0 0 0,0 0 0 0 0,0-1 0 0 0,0 1-1 0 0,-1 0 1 0 0,1 0 0 0 0,0 0 0 0 0,-1 0 0 0 0,1 0 0 0 0,-1 0 0 0 0,1 0-1 0 0,-1 1 1 0 0,1-1 0 0 0,-1 0 0 0 0,1 0 0 0 0,-1 0 0 0 0,0 0 0 0 0,0 0-1 0 0,0 1 1 0 0,0-1 0 0 0,0 0 0 0 0,0 0 0 0 0,0 0 0 0 0,0 1-1 0 0,0-1 1 0 0,-1 0 0 0 0,1 0-26 0 0,4 30 420 0 0,39 125 711 0 0,-30-118-1239 0 0,-1 0 0 0 0,-2 2-1 0 0,-2-1 1 0 0,-1 1 0 0 0,1 40 108 0 0,-9-76-222 0 0,0 0 0 0 0,0 0 0 0 0,0 0 0 0 0,0 0 0 0 0,-1 0 0 0 0,0-1 0 0 0,0 1 0 0 0,0 0 0 0 0,0-1 0 0 0,0 1 0 0 0,-1-1 0 0 0,1 0 0 0 0,-1 0 0 0 0,0 0 0 0 0,0 0 0 0 0,0 0 0 0 0,0-1 0 0 0,-1 1 0 0 0,1-1 0 0 0,-1 0 0 0 0,-1 1 222 0 0,-8 4-1183 0 0</inkml:trace>
  <inkml:trace contextRef="#ctx0" brushRef="#br0" timeOffset="493.543">5 262 1508 0 0,'1'0'105'0'0,"-1"0"0"0"0,0-1 0 0 0,1 1 0 0 0,-1-1 0 0 0,0 1 0 0 0,0 0 0 0 0,1-1 0 0 0,-1 1 0 0 0,0-1 0 0 0,0 1 0 0 0,0 0 0 0 0,0-1 0 0 0,1 1 0 0 0,-1-1 0 0 0,0 1 0 0 0,0-1 0 0 0,0 1 0 0 0,0-1 0 0 0,0 1 0 0 0,0 0 0 0 0,0-1 0 0 0,0 1 0 0 0,0-1 0 0 0,-1 1 0 0 0,1-1 0 0 0,0 1 0 0 0,0-1 0 0 0,0 1 0 0 0,0 0 0 0 0,-1-1 0 0 0,1 1 0 0 0,0-1 0 0 0,0 1 0 0 0,-1 0 0 0 0,1-1 0 0 0,0 1 0 0 0,-1 0 0 0 0,1-1 0 0 0,0 1 0 0 0,-1 0 0 0 0,1 0 0 0 0,0-1 0 0 0,-1 1 0 0 0,1 0 0 0 0,-1 0 0 0 0,1 0 0 0 0,-1-1 0 0 0,1 1 0 0 0,-1 0-105 0 0,53-9 453 0 0,-43 8-218 0 0,115-13 152 0 0,1 6 0 0 0,118 7-387 0 0,-121 2-216 0 0,-23 17-132 0 0,-98-16 361 0 0,0 1 1 0 0,-1 0 0 0 0,1 0 0 0 0,-1 0-1 0 0,1 0 1 0 0,-1 0 0 0 0,0 0 0 0 0,0 0-1 0 0,-1 0 1 0 0,1 0 0 0 0,0 0 0 0 0,-1 0-1 0 0,0 0 1 0 0,0 0 0 0 0,0-1 0 0 0,0 1-1 0 0,0 0 1 0 0,0-1 0 0 0,-1 1 0 0 0,0 0-1 0 0,1-1 1 0 0,-1 0 0 0 0,0 1 0 0 0,0-1-1 0 0,0 0 1 0 0,0 0 0 0 0,0 0 0 0 0,-1 0-1 0 0,-1 1-13 0 0,1 0 47 0 0,-64 108 862 0 0,104-87-819 0 0,-16-22-107 0 0,1 0 1 0 0,-1-2 0 0 0,0 0-1 0 0,0-1 1 0 0,1-2 0 0 0,-1 0-1 0 0,-1-1 1 0 0,1-1 0 0 0,0 0-1 0 0,11-7 17 0 0,-22 9 1 0 0,-2 2-18 0 0,1-1 0 0 0,-1-1 0 0 0,0 0 0 0 0,0 0 0 0 0,0 0 0 0 0,-1-1 0 0 0,1 0 0 0 0,-1-1 0 0 0,0 0 0 0 0,0 0 0 0 0,0 0 0 0 0,-1-1 0 0 0,0 0 0 0 0,0 0 0 0 0,0 0 0 0 0,-1-1 0 0 0,1-1 17 0 0,-32-37-179 0 0,15 37 179 0 0,0 0 0 0 0,0 1 0 0 0,-1 0 0 0 0,0 1-1 0 0,0 0 1 0 0,0 1 0 0 0,-1 0 0 0 0,0 1 0 0 0,1 0 0 0 0,-2 1 0 0 0,1 0-1 0 0,-4 1 1 0 0,-81-25-3474 0 0,89 23 2214 0 0,5-2 40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2:5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22 1164 0 0,'4'-17'2994'0'0,"-2"22"-2922"0"0,0-1 1 0 0,0 1-1 0 0,0 0 0 0 0,0-1 1 0 0,-1 1-1 0 0,0 0 1 0 0,0 0-1 0 0,0 0 1 0 0,-1 0-1 0 0,0 0 1 0 0,1 0-1 0 0,-2 0 0 0 0,1 0 1 0 0,-1 0-1 0 0,1 0 1 0 0,-1 0-1 0 0,-1 0 1 0 0,1-1-1 0 0,-1 1 1 0 0,0 0-1 0 0,0-1 0 0 0,0 1 1 0 0,0-1-1 0 0,-1 0 1 0 0,-1 2-73 0 0,-4 19 223 0 0,-57 386 1356 0 0,63-405-1535 0 0,0-1 1 0 0,0 1 0 0 0,1 0 0 0 0,-1-1-1 0 0,1 1 1 0 0,0 0 0 0 0,1 0 0 0 0,0 0-1 0 0,0 0 1 0 0,0 0 0 0 0,1 0 0 0 0,-1 0-1 0 0,1 0 1 0 0,1 0 0 0 0,-1-1 0 0 0,1 1-1 0 0,0 0 1 0 0,1-1 0 0 0,-1 1 0 0 0,1-1-1 0 0,0 0 1 0 0,0 0 0 0 0,1 0 0 0 0,-1 0-1 0 0,1-1 1 0 0,0 1 0 0 0,0-1 0 0 0,1 0-1 0 0,-1 0 1 0 0,1-1 0 0 0,0 1 0 0 0,0-1-1 0 0,0 0 1 0 0,1 0 0 0 0,4 1-45 0 0,9-1 82 0 0,-1 0 0 0 0,1-2-1 0 0,0 0 1 0 0,0-1 0 0 0,0-1 0 0 0,0-1 0 0 0,0 0 0 0 0,-1-2 0 0 0,9-2-82 0 0,30-4 54 0 0,155-24-1454 0 0,-246 24-4829 0 0,8 5 4926 0 0</inkml:trace>
  <inkml:trace contextRef="#ctx0" brushRef="#br0" timeOffset="249.8">1 432 1036 0 0,'48'-19'3344'0'0,"-32"18"-2964"0"0,393-45 1287 0 0,-332 45-4920 0 0,-72 1 2043 0 0</inkml:trace>
  <inkml:trace contextRef="#ctx0" brushRef="#br0" timeOffset="510.749">36 102 984 0 0,'7'-6'304'0'0,"0"0"0"0"0,0 0 0 0 0,0 1 0 0 0,0 0 0 0 0,1 0 0 0 0,0 1 0 0 0,0 0 0 0 0,0 0 0 0 0,0 1 0 0 0,0 0 1 0 0,1 1-1 0 0,0 0 0 0 0,-1 0 0 0 0,5 0-304 0 0,-4 0 221 0 0,59-12-6 0 0,1 2 0 0 0,0 4 0 0 0,1 3 0 0 0,44 3-215 0 0,27 27-2598 0 0,-132-19 1555 0 0,-7 0 26 0 0</inkml:trace>
  <inkml:trace contextRef="#ctx0" brushRef="#br0" timeOffset="916.576">1201 285 1204 0 0,'-15'14'3396'0'0,"-19"24"-3273"0"0,19-20 252 0 0,-247 262 785 0 0,254-272-1505 0 0,0 0-1 0 0,-1 0 1 0 0,0 0 0 0 0,-1-1 0 0 0,1-1-1 0 0,-1 0 1 0 0,-1 0 0 0 0,1-1 0 0 0,-1 0-1 0 0,0-1 1 0 0,0 0 0 0 0,-4 0 345 0 0,-5-3-1267 0 0</inkml:trace>
  <inkml:trace contextRef="#ctx0" brushRef="#br0" timeOffset="1178.719">751 304 1088 0 0,'23'-9'6226'0'0,"25"58"-6065"0"0,-27-24 336 0 0,48 37-59 0 0,113 127-1541 0 0,-180-186 931 0 0,-1-1 0 0 0,1 1 0 0 0,0 0 0 0 0,-1 0 0 0 0,0-1 0 0 0,0 1 1 0 0,1 0-1 0 0,-2 0 0 0 0,1 0 0 0 0,0 0 0 0 0,-1 0 0 0 0,1 0 0 0 0,-1 0 0 0 0,0 0 1 0 0,0 0-1 0 0,0 1 0 0 0,0-1 0 0 0,-1 0 0 0 0,1 0 0 0 0,-1 0 0 0 0,0 0 0 0 0,0 0 1 0 0,0 0-1 0 0,0-1 0 0 0,0 1 0 0 0,-1 0 0 0 0,1 0 0 0 0,-1 0 172 0 0,-17 16-1310 0 0</inkml:trace>
  <inkml:trace contextRef="#ctx0" brushRef="#br0" timeOffset="1460.911">68 899 1568 0 0,'52'-4'4826'0'0,"46"-12"-3206"0"0,20-2-1082 0 0,231-4 305 0 0,3 20-3499 0 0,-212 2 306 0 0,-95-3 1595 0 0,21-11-399 0 0</inkml:trace>
  <inkml:trace contextRef="#ctx0" brushRef="#br0" timeOffset="1875.285">1674 357 1676 0 0,'7'-20'5166'0'0,"-6"19"-5123"0"0,-1 1-1 0 0,1-1 0 0 0,-1 1 0 0 0,1-1 1 0 0,-1 1-1 0 0,0-1 0 0 0,1 1 1 0 0,-1-1-1 0 0,1 1 0 0 0,-1-1 1 0 0,0 0-1 0 0,0 1 0 0 0,1-1 0 0 0,-1 0 1 0 0,0 1-1 0 0,0-1 0 0 0,0 0 1 0 0,0 1-1 0 0,0-1 0 0 0,1 0 1 0 0,-1 1-1 0 0,-1-1 0 0 0,1 0 0 0 0,0 1 1 0 0,0-1-1 0 0,0 0 0 0 0,0 1 1 0 0,0-1-1 0 0,0 0 0 0 0,-1 1 1 0 0,1-1-1 0 0,0 0 0 0 0,-1 1 0 0 0,1-1 1 0 0,0 1-1 0 0,-1-1 0 0 0,1 1 1 0 0,-1-1-1 0 0,1 1 0 0 0,-1-1 1 0 0,1 1-1 0 0,-1-1 0 0 0,1 1 0 0 0,-1-1 1 0 0,0 1-1 0 0,1 0 0 0 0,-1 0 1 0 0,1-1-1 0 0,-1 1 0 0 0,0 0 1 0 0,1 0-1 0 0,-1-1 0 0 0,0 1 0 0 0,1 0 1 0 0,-1 0-1 0 0,0 0 0 0 0,1 0 1 0 0,-1 0-1 0 0,0 0 0 0 0,0 0 0 0 0,1 0 1 0 0,-1 1-1 0 0,0-1 0 0 0,1 0 1 0 0,-1 0-1 0 0,1 0 0 0 0,-1 1 1 0 0,0-1-1 0 0,1 0-42 0 0,-14-2 18 0 0,-5 1-2057 0 0,8 9-3310 0 0,6-3 4110 0 0</inkml:trace>
  <inkml:trace contextRef="#ctx0" brushRef="#br0" timeOffset="2125.064">1599 649 1160 0 0,'32'-12'7833'0'0,"-71"15"-13846"0"0,32 1 4677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2:59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689 0 1388 0 0,'-25'14'3431'0'0,"-27"17"-3044"0"0,-232 284 1898 0 0,268-296-2262 0 0,8-8-271 0 0,0 0 1 0 0,-1 0-1 0 0,0-1 1 0 0,-1 0-1 0 0,0-1 1 0 0,0 0-1 0 0,-1 0 1 0 0,0-1-1 0 0,-1-1 1 0 0,0 0-1 0 0,0 0 1 0 0,0-1 0 0 0,-1-1-1 0 0,0 0 248 0 0,2-4-1161 0 0</inkml:trace>
  <inkml:trace contextRef="#ctx0" brushRef="#br0" timeOffset="232.125">1 145 2908 0 0,'2'-8'1116'0'0,"11"-23"3751"0"0,23 35-3513 0 0,437 223-1310 0 0,-251-107-6861 0 0,-195-110 5449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3:37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174 299 1544 0 0,'0'0'559'0'0,"0"0"-54"0"0,0 0-115 0 0,0 0 19 0 0,0 0-102 0 0,4-3 11 0 0,54-51 1233 0 0,-53 46-1376 0 0,0 0 0 0 0,0-1-1 0 0,-1 1 1 0 0,-1-1 0 0 0,1 0 0 0 0,-1 0-1 0 0,-1 0 1 0 0,0-1 0 0 0,0 1 0 0 0,0 0-1 0 0,-1-1 1 0 0,-1 1 0 0 0,0-9-175 0 0,-2 12 10 0 0,0 0 1 0 0,0 0 0 0 0,0 1 0 0 0,-1-1 0 0 0,0 1-1 0 0,0-1 1 0 0,0 1 0 0 0,-1 0 0 0 0,1 0-1 0 0,-1 0 1 0 0,-1 1 0 0 0,1 0 0 0 0,-1-1-1 0 0,1 1 1 0 0,-1 1 0 0 0,0-1 0 0 0,-1 1-1 0 0,1 0 1 0 0,-1 0 0 0 0,1 0 0 0 0,-1 1 0 0 0,0 0-1 0 0,0 0 1 0 0,0 1 0 0 0,0-1 0 0 0,0 1-1 0 0,0 0 1 0 0,0 1-11 0 0,1 0 1 0 0,0-1-1 0 0,0 2 1 0 0,0-1-1 0 0,0 0 1 0 0,0 1 0 0 0,0 0-1 0 0,0 0 1 0 0,0 1-1 0 0,1-1 1 0 0,-1 1 0 0 0,0 0-1 0 0,1 0 1 0 0,-1 1-1 0 0,1-1 1 0 0,0 1 0 0 0,0 0-1 0 0,0 0 1 0 0,0 1-1 0 0,1-1 1 0 0,-1 1 0 0 0,1-1-1 0 0,0 1 1 0 0,0 0-1 0 0,0 1 1 0 0,1-1 0 0 0,-1 0-1 0 0,1 1 1 0 0,0-1-1 0 0,0 1 1 0 0,1 0-1 0 0,-1-1 1 0 0,0 6-1 0 0,-20 165 219 0 0,23-161-216 0 0,1 1 0 0 0,1 0 0 0 0,0 0 1 0 0,1-1-1 0 0,0 1 0 0 0,1-1 0 0 0,1 0 0 0 0,0-1 0 0 0,1 1 0 0 0,0-1 0 0 0,1-1 0 0 0,7 9-3 0 0,-11-20 17 0 0,0 0 0 0 0,0 0 0 0 0,0 0 0 0 0,1-1 0 0 0,-1 1 0 0 0,0-1 0 0 0,0 0 0 0 0,1 0 0 0 0,-1 0 0 0 0,0-1 0 0 0,0 0 0 0 0,0 1 0 0 0,0-1 0 0 0,0-1 0 0 0,0 1 0 0 0,0-1 0 0 0,0 1 0 0 0,0-1 0 0 0,0-1 0 0 0,-1 1-1 0 0,1 0 1 0 0,-1-1 0 0 0,0 1 0 0 0,1-1 0 0 0,-1 0 0 0 0,0 0 0 0 0,-1-1 0 0 0,2 0-17 0 0,15-17 44 0 0,0 0-1 0 0,-2-1 1 0 0,0-1-1 0 0,-2-1 1 0 0,0 0-1 0 0,-2-1 1 0 0,10-24-44 0 0,-21 49-24 0 0,0-1 1 0 0,0 1 0 0 0,0 0-1 0 0,0 0 1 0 0,0 0-1 0 0,0 0 1 0 0,0 0-1 0 0,0 0 1 0 0,0 0-1 0 0,0 1 1 0 0,0-1 0 0 0,0 1-1 0 0,0-1 1 0 0,0 1-1 0 0,0 0 1 0 0,0 0-1 0 0,0 0 1 0 0,0 0-1 0 0,-1 0 1 0 0,1 0 0 0 0,0 1-1 0 0,-1-1 1 0 0,1 1-1 0 0,-1-1 1 0 0,0 1-1 0 0,1-1 1 0 0,-1 1-1 0 0,0 0 1 0 0,0-1 0 0 0,0 1-1 0 0,0 0 1 0 0,0 0-1 0 0,0 2 24 0 0,24 19-434 0 0,91 6-4633 0 0,-104-29 3911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2:58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98 976 0 0,'87'-90'2812'0'0,"-87"90"-2789"0"0,0 1 0 0 0,-1-1 0 0 0,1 1 0 0 0,-1-1 1 0 0,1 0-1 0 0,0 1 0 0 0,-1-1 0 0 0,1 0 0 0 0,-1 1 1 0 0,1-1-1 0 0,-1 0 0 0 0,1 1 0 0 0,-1-1 0 0 0,1 0 1 0 0,-1 0-1 0 0,1 0 0 0 0,-1 0 0 0 0,1 0 0 0 0,-1 0 1 0 0,1 1-1 0 0,-1-1 0 0 0,0 0 0 0 0,1 0 0 0 0,-1-1 1 0 0,1 1-1 0 0,-1 0 0 0 0,1 0 0 0 0,-1 0 0 0 0,1 0 1 0 0,-1 0-1 0 0,1-1 0 0 0,-1 1 0 0 0,1 0 0 0 0,-1 0 1 0 0,1-1-1 0 0,-1 1 0 0 0,1 0 0 0 0,-1-1 0 0 0,1 1 0 0 0,0 0 1 0 0,-1-1-1 0 0,1 1 0 0 0,0-1 0 0 0,-1 1 0 0 0,1-1 1 0 0,0 1-1 0 0,-1-1 0 0 0,1 1 0 0 0,0-1 0 0 0,0 1 1 0 0,0-1-1 0 0,0 1 0 0 0,-1-1 0 0 0,1 1 0 0 0,0-1 1 0 0,0 1-1 0 0,0-1-23 0 0,-59 54 196 0 0,1 4-1 0 0,4 2 1 0 0,2 2 0 0 0,-42 64-196 0 0,-9 10 368 0 0,-45 22 599 0 0,148-157-958 0 0,0-1 0 0 0,0 0 0 0 0,0 0 0 0 0,0 1 0 0 0,0-1 0 0 0,0 0 0 0 0,0 0 0 0 0,0 1 0 0 0,0-1 0 0 0,0 0 0 0 0,0 0 0 0 0,0 1 0 0 0,0-1 0 0 0,-1 0 1 0 0,1 0-1 0 0,0 1 0 0 0,-1-1 0 0 0,1 0 0 0 0,0 1 0 0 0,-1-1 0 0 0,1 0 0 0 0,-1 1 0 0 0,1-1 0 0 0,-1 1 0 0 0,1-1 0 0 0,-1 1 0 0 0,1-1 0 0 0,-1 1 0 0 0,0-1 0 0 0,1 1 0 0 0,-1 0 0 0 0,0-1 0 0 0,1 1 0 0 0,-1 0 0 0 0,0-1 0 0 0,0 1 0 0 0,1 0 0 0 0,-1 0 0 0 0,0 0 0 0 0,1 0 0 0 0,-1 0 0 0 0,0 0 1 0 0,0 0-1 0 0,0 0 0 0 0,1 0 0 0 0,-1 0 0 0 0,0 0 0 0 0,0 0 0 0 0,1 0 0 0 0,-1 1 0 0 0,0-1 0 0 0,1 0 0 0 0,-1 1 0 0 0,0-1 0 0 0,1 0 0 0 0,-1 1 0 0 0,0-1 0 0 0,1 1 0 0 0,-1-1 0 0 0,1 1 0 0 0,-1-1 0 0 0,1 1 0 0 0,-1-1 0 0 0,1 1 0 0 0,-1 0 0 0 0,1-1 0 0 0,-1 1-9 0 0,14-62 48 0 0,79-128-730 0 0,-49 251-866 0 0,-39-51 1537 0 0,0-1 0 0 0,1 0 0 0 0,0 0-1 0 0,0-1 1 0 0,1 1 0 0 0,1-1 0 0 0,-1-1-1 0 0,2 1 1 0 0,-1-1 0 0 0,1 0 0 0 0,0-1 0 0 0,0 0-1 0 0,1 0 1 0 0,0-1 0 0 0,1 0 0 0 0,-1 0-1 0 0,1-1 1 0 0,0 0 0 0 0,0-1 0 0 0,1 0-1 0 0,-1-1 1 0 0,1 0 0 0 0,0-1 0 0 0,10 2 11 0 0,4 0-146 0 0,1 0 0 0 0,0-1 1 0 0,-1-2-1 0 0,1 0 0 0 0,0-2 0 0 0,0-1 1 0 0,0-1-1 0 0,-1-1 0 0 0,1-1 0 0 0,-1-2 1 0 0,0 0-1 0 0,18-9 146 0 0,15-49-1131 0 0,-57 63 1006 0 0,-1 2-26 0 0,0 0 24 0 0,-42-12 77 0 0,34 13 124 0 0,-1-1 1 0 0,0 2 0 0 0,1 0-1 0 0,-1 0 1 0 0,1 0-1 0 0,-1 1 1 0 0,1 0-1 0 0,0 1 1 0 0,0 0 0 0 0,1 0-1 0 0,-1 0 1 0 0,1 1-1 0 0,0 1 1 0 0,0-1-1 0 0,0 1 1 0 0,1 0 0 0 0,0 0-1 0 0,0 1 1 0 0,1 0-1 0 0,-1 0 1 0 0,2 0-1 0 0,-1 1 1 0 0,1-1 0 0 0,0 1-1 0 0,0 0 1 0 0,1 1-1 0 0,-1 5-74 0 0,4-10 10 0 0,1-1 0 0 0,0 1 0 0 0,0 0 0 0 0,0 0-1 0 0,0 0 1 0 0,1-1 0 0 0,0 1 0 0 0,-1 0 0 0 0,1-1 0 0 0,1 0-1 0 0,-1 1 1 0 0,0-1 0 0 0,1 0 0 0 0,-1 0 0 0 0,1 0-1 0 0,0-1 1 0 0,0 1 0 0 0,0-1 0 0 0,1 1 0 0 0,-1-1 0 0 0,0 0-1 0 0,1 0 1 0 0,0-1 0 0 0,-1 1 0 0 0,1-1 0 0 0,0 0-1 0 0,0 1 1 0 0,-1-2 0 0 0,5 2-10 0 0,121 12-141 0 0,-104-16 100 0 0,0-1-1 0 0,0-1 1 0 0,-1-1-1 0 0,0-2 0 0 0,0 0 1 0 0,0-2-1 0 0,-1 0 1 0 0,0-2-1 0 0,-1 0 1 0 0,0-2-1 0 0,-1 0 0 0 0,-1-2 1 0 0,0 0-1 0 0,0-1 1 0 0,-2-1-1 0 0,7-8 42 0 0,-11 2 83 0 0,0-1 0 0 0,-2 0 1 0 0,0-2-1 0 0,-2 1 0 0 0,-1-1 0 0 0,-1-1 1 0 0,-1 1-1 0 0,-1-1 0 0 0,-2 0 0 0 0,0-1 0 0 0,-2-9-83 0 0,-25-50 1062 0 0,22 82-944 0 0,0 1-1 0 0,-1-1 1 0 0,1 1 0 0 0,-1 0 0 0 0,0 0-1 0 0,0-1 1 0 0,-1 1 0 0 0,1 0 0 0 0,-1 1-1 0 0,0-1 1 0 0,0 0 0 0 0,0 1 0 0 0,-1 0-1 0 0,1 0 1 0 0,-1 0 0 0 0,0 0 0 0 0,1 0-1 0 0,-1 1 1 0 0,-1 0 0 0 0,1-1 0 0 0,-2 1-118 0 0,2 6 136 0 0,-4 10-119 0 0,1 0 1 0 0,1 0-1 0 0,0 0 0 0 0,1 1 0 0 0,0 0 0 0 0,2 0 0 0 0,-1 0 0 0 0,2 0 0 0 0,0 1 0 0 0,1-1 0 0 0,0 1 0 0 0,2-1 0 0 0,0 1 0 0 0,0-1 1 0 0,1 1-1 0 0,1-1 0 0 0,1 0 0 0 0,4 12-17 0 0,-4-12-415 0 0,0 0 0 0 0,-1 1 1 0 0,0-1-1 0 0,-1 1 1 0 0,-1 0-1 0 0,0 0 0 0 0,-2 0 1 0 0,0 0-1 0 0,0-1 0 0 0,-1 1 1 0 0,-1 0-1 0 0,-1-1 0 0 0,-4 12 415 0 0,-6-3-1408 0 0</inkml:trace>
  <inkml:trace contextRef="#ctx0" brushRef="#br0" timeOffset="170.64">873 416 1288 0 0,'13'-13'1052'0'0,"-4"1"-260"0"0,1 5-120 0 0,-4-1-128 0 0,13 0 36 0 0,-4 3-108 0 0,6 0-47 0 0,-5 3-165 0 0,9 0-116 0 0,-11 2-16 0 0,9 0-464 0 0,34 15-277 0 0,-21-15-755 0 0,-1 4 16 0 0,1-4 116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3:03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94 1336 0 0,'2'-1'88'0'0,"-1"0"1"0"0,0 0-1 0 0,0 0 0 0 0,1 0 1 0 0,-1 0-1 0 0,0-1 0 0 0,0 1 1 0 0,0 0-1 0 0,0-1 0 0 0,-1 1 0 0 0,1-1 1 0 0,0 1-1 0 0,0-1 0 0 0,-1 1 1 0 0,1-1-1 0 0,-1 1 0 0 0,0-1 1 0 0,1 1-1 0 0,-1-1 0 0 0,0 0 1 0 0,0 1-1 0 0,0-1 0 0 0,0 0 0 0 0,0 1 1 0 0,0-1-1 0 0,-1 1 0 0 0,1-1 1 0 0,0 0-1 0 0,-1 1 0 0 0,1-1 1 0 0,-1 1-1 0 0,0-1 0 0 0,1 1 1 0 0,-1-1-1 0 0,0 1 0 0 0,0 0 0 0 0,0-1 1 0 0,0 1-1 0 0,0 0 0 0 0,0 0 1 0 0,-1 0-1 0 0,1 0 0 0 0,0 0 1 0 0,0 0-1 0 0,-1 0 0 0 0,1 0 1 0 0,-1 0-1 0 0,1 0 0 0 0,-2 0-88 0 0,-77-25 710 0 0,69 26-653 0 0,0 1 1 0 0,1 0-1 0 0,-1 0 0 0 0,0 1 0 0 0,1 1 0 0 0,0 0 1 0 0,-1 0-1 0 0,1 1 0 0 0,0 0 0 0 0,1 1 0 0 0,-1 0 0 0 0,1 1 1 0 0,0 0-1 0 0,0 0 0 0 0,1 1 0 0 0,0 0 0 0 0,0 0 0 0 0,1 1 1 0 0,-1 0-1 0 0,2 0 0 0 0,-3 4-57 0 0,7-10 16 0 0,1-1 0 0 0,0 0 0 0 0,0 0-1 0 0,0 0 1 0 0,-1 1 0 0 0,1-1 0 0 0,0 1 0 0 0,1-1 0 0 0,-1 1-1 0 0,0-1 1 0 0,0 1 0 0 0,1-1 0 0 0,-1 1 0 0 0,1 0 0 0 0,-1-1-1 0 0,1 1 1 0 0,0 0 0 0 0,0 0 0 0 0,-1-1 0 0 0,1 1 0 0 0,0 0-1 0 0,1-1 1 0 0,-1 1 0 0 0,0 0 0 0 0,0 0 0 0 0,1-1 0 0 0,-1 1-1 0 0,1 0 1 0 0,0-1 0 0 0,-1 1 0 0 0,1-1 0 0 0,0 1 0 0 0,0-1-1 0 0,0 1 1 0 0,0-1 0 0 0,0 0 0 0 0,0 1 0 0 0,0-1 0 0 0,0 0 0 0 0,1 0-1 0 0,-1 0 1 0 0,1 0 0 0 0,-1 0 0 0 0,0 0 0 0 0,1 0 0 0 0,0 0-1 0 0,-1-1 1 0 0,1 1 0 0 0,-1 0 0 0 0,1-1 0 0 0,0 0 0 0 0,-1 1-1 0 0,1-1 1 0 0,0 0 0 0 0,0 0-16 0 0,103 10-50 0 0,-99-10 49 0 0,12-1-11 0 0,-1-1 1 0 0,0 0-1 0 0,0-1 1 0 0,0-1-1 0 0,0-1 0 0 0,0-1 1 0 0,-1 0-1 0 0,0-1 0 0 0,7-4 12 0 0,16-60 268 0 0,28 86-1005 0 0,59 28-3493 0 0,-105-38 2864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3:04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13 211 1576 0 0,'6'-9'4085'0'0,"2"43"-3147"0"0,49 362 1290 0 0,-58-395-2322 0 0,1 0 0 0 0,-1-1 0 0 0,0 1 0 0 0,1 0 0 0 0,-1-1 0 0 0,0 1 0 0 0,1 0 0 0 0,-1-1 0 0 0,0 1 0 0 0,0-1 0 0 0,0 0 0 0 0,0 1 0 0 0,1-1 0 0 0,-1 1 0 0 0,0-1 0 0 0,0 0-1 0 0,0 0 1 0 0,0 0 0 0 0,0 1 0 0 0,0-1 0 0 0,0 0 0 0 0,0 0 0 0 0,0 0 0 0 0,1 0 0 0 0,-1-1 0 0 0,0 1 0 0 0,0 0 0 0 0,0 0 0 0 0,0 0 0 0 0,0-1 0 0 0,0 1 0 0 0,0-1 0 0 0,1 1-1 0 0,-1 0 1 0 0,0-1 0 0 0,0 1 0 0 0,0-1 0 0 0,1 0 0 0 0,-1 1 0 0 0,0-1 0 0 0,1 0 0 0 0,-1 1 0 0 0,1-1 0 0 0,-1 0 0 0 0,1 0 0 0 0,-1 1 0 0 0,1-1 0 0 0,-1 0 0 0 0,1 0 0 0 0,0 0 0 0 0,-1 0-1 0 0,1 0 1 0 0,0 0 0 0 0,0 1 0 0 0,0-1 0 0 0,-1 0 94 0 0,-4-4-476 0 0,-14-11-816 0 0</inkml:trace>
  <inkml:trace contextRef="#ctx0" brushRef="#br0" timeOffset="555.975">13 259 964 0 0,'-12'-44'4804'0'0,"85"-63"-4155"0"0,-65 100-629 0 0,1 1 0 0 0,-1 1 0 0 0,1-1 0 0 0,0 1 0 0 0,0 1 0 0 0,1-1 0 0 0,-1 2 0 0 0,1-1 1 0 0,0 1-1 0 0,0 1 0 0 0,0 0 0 0 0,0 0 0 0 0,4 1-20 0 0,-10 1 5 0 0,-1 0 0 0 0,1 0 0 0 0,-1 1 0 0 0,1-1 1 0 0,-1 1-1 0 0,0 0 0 0 0,1 0 0 0 0,-1 0 0 0 0,0 1 0 0 0,1-1 0 0 0,-1 1 1 0 0,0 0-1 0 0,0 0 0 0 0,0 0 0 0 0,-1 0 0 0 0,1 0 0 0 0,0 1 0 0 0,-1-1 0 0 0,1 1 1 0 0,-1-1-1 0 0,0 1 0 0 0,0 0 0 0 0,0 0 0 0 0,0 0 0 0 0,-1 0 0 0 0,1 1 1 0 0,-1-1-1 0 0,0 0 0 0 0,0 1 0 0 0,0-1 0 0 0,0 0 0 0 0,-1 1 0 0 0,1-1 0 0 0,-1 1 1 0 0,0 0-1 0 0,0 1-5 0 0,-21 128 168 0 0,-40-15-216 0 0,59-112 38 0 0,2-5-34 0 0,18 17 15 0 0,106 29-12 0 0,-107-40-26 0 0,-11-6 83 0 0,0 0 1 0 0,-1 1 0 0 0,1 0-1 0 0,-1 0 1 0 0,1 0 0 0 0,-1 1 0 0 0,0 0-1 0 0,0 0 1 0 0,0 0 0 0 0,0 0-1 0 0,0 1 1 0 0,-1 0 0 0 0,0 0 0 0 0,0 0-1 0 0,0 1 1 0 0,0-1 0 0 0,0 1-1 0 0,-1 0 1 0 0,0 0 0 0 0,0 0 0 0 0,-1 0-1 0 0,1 1 1 0 0,1 4-17 0 0,-8-4 61 0 0,0 0 0 0 0,0 0 1 0 0,0-1-1 0 0,-1 1 0 0 0,1-1 0 0 0,-1 0 1 0 0,-1-1-1 0 0,1 1 0 0 0,-1-1 0 0 0,1 0 1 0 0,-1-1-1 0 0,0 1 0 0 0,-1-1 0 0 0,1 0 0 0 0,0 0 1 0 0,-1-1-1 0 0,0 0 0 0 0,1 0 0 0 0,-8 0-61 0 0,7 1-102 0 0,-1 0-1 0 0,1-1 0 0 0,-1 0 0 0 0,0 0 0 0 0,0-1 0 0 0,0 0 0 0 0,0 0 0 0 0,0-1 0 0 0,0 0 0 0 0,0 0 0 0 0,0-1 0 0 0,0 0 0 0 0,0 0 0 0 0,0-1 0 0 0,0 0 1 0 0,0-1-1 0 0,1 1 0 0 0,-1-2 0 0 0,1 1 0 0 0,0-1 0 0 0,-5-3 103 0 0,11-16-2716 0 0,4 13 1386 0 0</inkml:trace>
  <inkml:trace contextRef="#ctx0" brushRef="#br0" timeOffset="1249.383">680 313 1412 0 0,'10'-11'2572'0'0,"12"-4"3456"0"0,-9 44-4103 0 0,2 26-1491 0 0,0 3-510 0 0,-10-19-3080 0 0,-7-40-412 0 0,-8-10 1645 0 0,0-4 715 0 0</inkml:trace>
  <inkml:trace contextRef="#ctx0" brushRef="#br0" timeOffset="1436.645">706 64 2664 0 0,'6'-63'6103'0'0,"8"72"-12370"0"0,-11-3 5091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3:02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 1772 0 0,'0'0'529'0'0,"0"0"-54"0"0,0 0-81 0 0,5-22 1334 0 0,14 2-1410 0 0,-14-38 3619 0 0,-5 56-3904 0 0,0 2 17 0 0,0 0-5 0 0,-15-20-17 0 0,15 70-134 0 0,22 273 51 0 0,8-134 55 0 0,-30-163 319 0 0,0-26 172 0 0,3-18-340 0 0,1-2-150 0 0,0 0 0 0 0,1 0 1 0 0,1 1-1 0 0,1-1 0 0 0,0 2 1 0 0,2-1-1 0 0,0 1 0 0 0,1 0 0 0 0,1 1 1 0 0,0 0-1 0 0,1 1 0 0 0,1 0 1 0 0,2 0-2 0 0,-12 17-16 0 0,-1 1 0 0 0,1 0 0 0 0,-1 0 0 0 0,0 0 0 0 0,0 0 0 0 0,1 0 0 0 0,-1 1 0 0 0,-1-1 0 0 0,1 1 0 0 0,0-1 1 0 0,-1 1-1 0 0,1 0 0 0 0,-1-1 0 0 0,0 1 0 0 0,0 0 0 0 0,0 0 0 0 0,0 0 0 0 0,0 0 0 0 0,-1 0 0 0 0,1 0 0 0 0,-1 0 0 0 0,0 0 1 0 0,0 0-1 0 0,0 3 16 0 0,0-4-14 0 0,4 17 5 0 0,-4-9-190 0 0,0 1 1 0 0,1-1-1 0 0,0 0 1 0 0,0 1-1 0 0,1-1 1 0 0,1 0-1 0 0,0 0 1 0 0,0 0-1 0 0,1 0 1 0 0,0-1-1 0 0,1 1 1 0 0,0-1 0 0 0,1 0-1 0 0,-1-1 1 0 0,2 1-1 0 0,-1-1 1 0 0,1-1-1 0 0,0 1 1 0 0,1-1-1 0 0,0 0 1 0 0,0 0-1 0 0,1-1 1 0 0,-1-1-1 0 0,6 3 199 0 0,12-9-2049 0 0,14-11 841 0 0</inkml:trace>
  <inkml:trace contextRef="#ctx0" brushRef="#br0" timeOffset="433.262">692 408 928 0 0,'-45'9'631'0'0,"34"-7"-534"0"0,-1-1 0 0 0,0 2 0 0 0,1-1 0 0 0,-1 2 0 0 0,1-1 0 0 0,0 2 0 0 0,0-1-1 0 0,1 2 1 0 0,-1-1 0 0 0,1 1 0 0 0,0 1 0 0 0,1 0 0 0 0,-1 0 0 0 0,-2 4-97 0 0,-25 54 645 0 0,36-64-516 0 0,1-1 13 0 0,61 28 1061 0 0,-56-28-1174 0 0,0 0 0 0 0,-1 0 0 0 0,1-1 0 0 0,0 0 0 0 0,0 0 0 0 0,-1 0 0 0 0,1 0 0 0 0,-1-1 0 0 0,1 0 1 0 0,-1 0-1 0 0,0 0 0 0 0,1 0 0 0 0,-1-1 0 0 0,0 0 0 0 0,-1 1 0 0 0,1-1 0 0 0,0-1 0 0 0,-1 1 0 0 0,0-1 0 0 0,0 1 0 0 0,0-1 0 0 0,0 0 0 0 0,0 0 0 0 0,-1 0 0 0 0,0 0 0 0 0,0-1 0 0 0,1-2-29 0 0,-2 6 72 0 0,-1-28 235 0 0,2 27-330 0 0,1 0 0 0 0,0 1 0 0 0,-1 0 0 0 0,1-1 0 0 0,0 1 1 0 0,0 0-1 0 0,0 1 0 0 0,0-1 0 0 0,0 0 0 0 0,0 1 0 0 0,0 0 0 0 0,1 0 0 0 0,-1 0 0 0 0,0 0 0 0 0,0 0 1 0 0,0 0-1 0 0,0 1 0 0 0,0-1 0 0 0,0 1 0 0 0,0 0 0 0 0,0 0 0 0 0,0 0 0 0 0,0 1 0 0 0,-1-1 0 0 0,1 1 1 0 0,0-1-1 0 0,-1 1 0 0 0,1 0 0 0 0,-1 0 0 0 0,0 0 0 0 0,1 0 0 0 0,-1 1 0 0 0,0-1 0 0 0,1 2 23 0 0,10 4-372 0 0,24 11-1383 0 0,-22-10 459 0 0</inkml:trace>
  <inkml:trace contextRef="#ctx0" brushRef="#br0" timeOffset="1099.812">958 350 1028 0 0,'4'0'100'0'0,"-1"1"0"0"0,0 0 0 0 0,0 0 0 0 0,0 0 0 0 0,0 0 0 0 0,0 0 0 0 0,0 1-1 0 0,-1-1 1 0 0,1 1 0 0 0,0 0 0 0 0,-1 0 0 0 0,1 0 0 0 0,-1 0 0 0 0,0 0 0 0 0,0 1 0 0 0,0-1 0 0 0,0 1 0 0 0,0-1 0 0 0,0 1-1 0 0,-1 0 1 0 0,1 0 0 0 0,-1 0 0 0 0,1 0 0 0 0,-1 0 0 0 0,0 0 0 0 0,-1 0 0 0 0,1 0 0 0 0,0 0 0 0 0,-1 0 0 0 0,0 0 0 0 0,0 0-1 0 0,0 1 1 0 0,0-1-100 0 0,8 18 360 0 0,-1-5-172 0 0,-5-10-101 0 0,-1 1 1 0 0,1 0-1 0 0,1-1 0 0 0,-1 0 1 0 0,1 1-1 0 0,0-1 0 0 0,0 0 1 0 0,1 0-1 0 0,0-1 0 0 0,0 1 1 0 0,0-1-1 0 0,1 0 0 0 0,0 0 1 0 0,0 0-1 0 0,0-1 0 0 0,1 1 0 0 0,-1-1 1 0 0,1-1-1 0 0,0 1 0 0 0,0-1 1 0 0,0 0-1 0 0,0 0 0 0 0,1-1 1 0 0,-1 0-1 0 0,1 0 0 0 0,5 1-87 0 0,-6-5 23 0 0,0 0-1 0 0,0 0 1 0 0,0 0-1 0 0,0-1 0 0 0,-1 0 1 0 0,0 0-1 0 0,1 0 1 0 0,-1 0-1 0 0,0-1 1 0 0,-1 0-1 0 0,1 0 1 0 0,-1-1-1 0 0,1 1 0 0 0,-1-1 1 0 0,-1 0-1 0 0,1 0 1 0 0,-1 0-1 0 0,0 0 1 0 0,0-1-1 0 0,0 1 0 0 0,2-7-22 0 0,34-44 154 0 0,24 82-273 0 0,-42-21 138 0 0,0-2 0 0 0,0 0 0 0 0,1-2-1 0 0,0 0 1 0 0,-1-1 0 0 0,1-1 0 0 0,-1-1 0 0 0,0-1 0 0 0,1-1 0 0 0,-1-1 0 0 0,8-4-19 0 0,-17 7 0 0 0,5-2 10 0 0,0 2 4 0 0,-1-2 0 0 0,1 0 0 0 0,-1 0 0 0 0,1-2 0 0 0,-1 0 0 0 0,-1-1 0 0 0,1 0 0 0 0,-1-2 0 0 0,10-7-14 0 0,-24 16-10 0 0,0-1-1 0 0,0 1 0 0 0,0-1 1 0 0,0 1-1 0 0,-1-1 0 0 0,1 0 1 0 0,0 1-1 0 0,-1-1 0 0 0,1 0 1 0 0,0 0-1 0 0,-1 1 0 0 0,1-1 1 0 0,-1 0-1 0 0,1 0 0 0 0,-1 0 1 0 0,1 0-1 0 0,-1 0 0 0 0,0 0 1 0 0,0 0-1 0 0,1 0 0 0 0,-1 0 1 0 0,0 0-1 0 0,0 0 1 0 0,0 0-1 0 0,0 0 0 0 0,0 0 1 0 0,0 0-1 0 0,0 0 0 0 0,-1 0 1 0 0,1 0-1 0 0,0 0 0 0 0,0 1 1 0 0,-1-1-1 0 0,1 0 0 0 0,0 0 1 0 0,-1 0-1 0 0,1 0 0 0 0,-1 0 1 0 0,0 0-1 0 0,1 1 0 0 0,-1-1 1 0 0,0 0-1 0 0,1 0 0 0 0,-1 1 1 0 0,0-1-1 0 0,0 1 0 0 0,1-1 1 0 0,-1 1-1 0 0,0-1 0 0 0,0 1 1 0 0,0-1-1 0 0,0 1 0 0 0,0-1 1 0 0,0 1-1 0 0,0 0 0 0 0,0 0 1 0 0,0 0-1 0 0,0-1 0 0 0,0 1 11 0 0,-58-13 53 0 0,47 12-31 0 0,-1 1 0 0 0,0 1 0 0 0,1 0 0 0 0,-1 1 0 0 0,1 0-1 0 0,-1 1 1 0 0,1 0 0 0 0,0 1 0 0 0,0 0 0 0 0,0 1 0 0 0,1 0-1 0 0,0 1 1 0 0,0 0 0 0 0,0 1 0 0 0,0 0 0 0 0,-4 6-22 0 0,13-11-3 0 0,-1 1 0 0 0,1 0 1 0 0,0 0-1 0 0,0 0 0 0 0,0 0 1 0 0,0 1-1 0 0,1-1 0 0 0,-1 0 1 0 0,1 1-1 0 0,0-1 1 0 0,0 1-1 0 0,0 0 0 0 0,0-1 1 0 0,1 1-1 0 0,-1 0 0 0 0,1-1 1 0 0,0 1-1 0 0,0 0 0 0 0,1-1 1 0 0,-1 1-1 0 0,1 0 0 0 0,0-1 1 0 0,-1 1-1 0 0,2-1 0 0 0,-1 1 1 0 0,0-1-1 0 0,1 1 0 0 0,-1-1 1 0 0,1 0-1 0 0,0 0 0 0 0,0 0 1 0 0,1 0-1 0 0,-1 0 0 0 0,0 0 1 0 0,1 0-1 0 0,0-1 1 0 0,0 1-1 0 0,0-1 0 0 0,0 0 1 0 0,0 0-1 0 0,0 0 0 0 0,0 0 1 0 0,0-1-1 0 0,1 1 0 0 0,-1-1 1 0 0,1 0-1 0 0,-1 0 0 0 0,1 0 1 0 0,0-1-1 0 0,-1 1 0 0 0,3-1 3 0 0,22 10-645 0 0,2-2 0 0 0,-1-1 0 0 0,1-2 0 0 0,0-1-1 0 0,0-1 1 0 0,0-1 0 0 0,14-2 645 0 0,-9 0-971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3:08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240 517 1700 0 0,'0'0'544'0'0,"0"0"83"0"0,0 0-82 0 0,-2-5-53 0 0,1 3-411 0 0,0-1-1 0 0,0 1 0 0 0,0-1 1 0 0,-1 1-1 0 0,1 0 0 0 0,-1-1 0 0 0,0 1 1 0 0,1 0-1 0 0,-1 0 0 0 0,0 0 1 0 0,-1 0-1 0 0,1 0 0 0 0,0 1 0 0 0,0-1 1 0 0,-1 1-1 0 0,1-1 0 0 0,-1 1 1 0 0,1 0-1 0 0,-1 0 0 0 0,1 0 1 0 0,-1 0-1 0 0,0 1 0 0 0,0-1 0 0 0,1 1 1 0 0,-1 0-1 0 0,0-1 0 0 0,0 1 1 0 0,1 0-1 0 0,-1 1 0 0 0,0-1 0 0 0,0 0 1 0 0,1 1-1 0 0,-1-1 0 0 0,0 1 1 0 0,0 0-81 0 0,-5 2 59 0 0,-1-1 1 0 0,0 2 0 0 0,1-1 0 0 0,0 1 0 0 0,0 0 0 0 0,0 1 0 0 0,0 0-1 0 0,1 0 1 0 0,0 1 0 0 0,0 0 0 0 0,0 0 0 0 0,1 1 0 0 0,0-1 0 0 0,0 1-1 0 0,0 1 1 0 0,1-1 0 0 0,0 1 0 0 0,1 0 0 0 0,0 0 0 0 0,0 0 0 0 0,1 1-1 0 0,0-1 1 0 0,0 1 0 0 0,1 0 0 0 0,0 0 0 0 0,-1 8-60 0 0,5-13 2 0 0,1 0-1 0 0,-1-1 1 0 0,1 1 0 0 0,-1-1 0 0 0,1 0-1 0 0,0 0 1 0 0,0 0 0 0 0,1 0 0 0 0,-1 0-1 0 0,0-1 1 0 0,1 1 0 0 0,0-1 0 0 0,0 0-1 0 0,-1 0 1 0 0,1-1 0 0 0,0 1 0 0 0,0-1-1 0 0,1 0 1 0 0,-1 0 0 0 0,0 0 0 0 0,0 0-1 0 0,1-1 1 0 0,-1 0 0 0 0,0 0 0 0 0,0 0-1 0 0,1 0 1 0 0,-1-1 0 0 0,0 1 0 0 0,0-1-1 0 0,5-1-1 0 0,-2-1 20 0 0,1 0 0 0 0,0 0 0 0 0,-1 0-1 0 0,0-1 1 0 0,0 0 0 0 0,0 0-1 0 0,0-1 1 0 0,-1 0 0 0 0,1 0-1 0 0,-1-1 1 0 0,0 0 0 0 0,-1 0-1 0 0,0 0 1 0 0,0 0 0 0 0,0-1-1 0 0,-1 0 1 0 0,0 0 0 0 0,0 0 0 0 0,0-1-1 0 0,-1 1 1 0 0,0-1 0 0 0,-1 0-1 0 0,0 0 1 0 0,0 0 0 0 0,-1 0-1 0 0,1 0 1 0 0,-2 0 0 0 0,1-4-20 0 0,-1 11 94 0 0,0 1-13 0 0,-3-20 159 0 0,2 20-244 0 0,0 0 0 0 0,0 0 1 0 0,0 0-1 0 0,0 0 1 0 0,0 0-1 0 0,0 0 1 0 0,0 0-1 0 0,0 0 1 0 0,0 1-1 0 0,0-1 1 0 0,0 0-1 0 0,0 1 0 0 0,0-1 1 0 0,1 1-1 0 0,-1-1 1 0 0,0 1-1 0 0,0-1 1 0 0,0 1-1 0 0,0 0 1 0 0,1-1-1 0 0,-1 1 1 0 0,0 0-1 0 0,1-1 0 0 0,-1 1 1 0 0,1 0-1 0 0,-1 0 1 0 0,1 0-1 0 0,-1 0 1 0 0,1 0-1 0 0,-1 0 1 0 0,1 0-1 0 0,0 0 1 0 0,-1 0-1 0 0,1 0 0 0 0,0 0 1 0 0,0 0-1 0 0,0 0 1 0 0,0 0-1 0 0,0 0 1 0 0,0 0-1 0 0,0 0 1 0 0,0 0-1 0 0,0 0 1 0 0,1 0-1 0 0,-1 0 0 0 0,0 0 1 0 0,1 0-1 0 0,-1-1 1 0 0,0 1-1 0 0,1 0 1 0 0,-1 0-1 0 0,1 0 1 0 0,0 0-1 0 0,-1 0 1 0 0,1-1-1 0 0,0 1 0 0 0,-1 0 1 0 0,1 0-1 0 0,0-1 1 0 0,0 1-1 0 0,-1-1 1 0 0,1 1-1 0 0,0-1 1 0 0,0 1-1 0 0,0-1 0 0 0,0 1 1 0 0,0-1-1 0 0,0 0 1 0 0,0 1 3 0 0,9 7-31 0 0,0-1-1 0 0,1 0 1 0 0,0 0 0 0 0,0-1 0 0 0,0 0 0 0 0,1-1 0 0 0,-1 0-1 0 0,1-1 1 0 0,1 0 0 0 0,-1-1 0 0 0,0-1 0 0 0,1 0-1 0 0,-1 0 1 0 0,1-1 0 0 0,0-1 0 0 0,-1 0 0 0 0,1-1-1 0 0,0 0 1 0 0,-1-1 0 0 0,1 0 0 0 0,-1-1 0 0 0,0-1-1 0 0,0 0 1 0 0,0 0 0 0 0,0-1 0 0 0,-1-1 0 0 0,2-1 31 0 0,-1 0 5 0 0,0-2 1 0 0,0 0 0 0 0,-1 0-1 0 0,0-1 1 0 0,-1-1 0 0 0,0 0-1 0 0,0 0 1 0 0,-1 0 0 0 0,-1-2-1 0 0,0 1 1 0 0,0-1-1 0 0,-2 0 1 0 0,1 0 0 0 0,-2-1-1 0 0,0 1 1 0 0,0-2 0 0 0,-2 1-1 0 0,1 0 1 0 0,-2-1 0 0 0,0 1-1 0 0,-1-1 1 0 0,0 0 0 0 0,-1 1-1 0 0,0-1 1 0 0,-2 0-1 0 0,-1-9-5 0 0,1 8 198 0 0,-1 0 0 0 0,0 1 0 0 0,-1-1 1 0 0,-1 0-1 0 0,0 1 0 0 0,-1 0 0 0 0,-1 1 0 0 0,0-1 0 0 0,-1 1 0 0 0,0 0 0 0 0,-1 1 0 0 0,-1 0 0 0 0,0 1 0 0 0,-1 0 0 0 0,-1-1-198 0 0,10 13 31 0 0,0 0 1 0 0,0 0 0 0 0,0 1 0 0 0,0-1-1 0 0,0 0 1 0 0,0 1 0 0 0,0-1 0 0 0,0 1-1 0 0,0-1 1 0 0,0 1 0 0 0,1 0 0 0 0,-1 0-1 0 0,0 0 1 0 0,0 0 0 0 0,1 0 0 0 0,-1 1-1 0 0,1-1 1 0 0,-1 0 0 0 0,1 1 0 0 0,-1-1-1 0 0,1 1 1 0 0,0-1 0 0 0,0 1 0 0 0,0 0-1 0 0,0 0 1 0 0,0-1 0 0 0,0 1-1 0 0,0 0 1 0 0,0 0 0 0 0,1 0 0 0 0,-1 0-1 0 0,1 0 1 0 0,-1 0 0 0 0,1 0 0 0 0,0 0-1 0 0,0 0 1 0 0,0 0 0 0 0,0 0 0 0 0,0 0-1 0 0,1 0 1 0 0,-1 0 0 0 0,0 0 0 0 0,1 0-1 0 0,0 0 1 0 0,-1 0 0 0 0,1 0-32 0 0,6 34-243 0 0,1 0-1 0 0,1 0 1 0 0,2 0 0 0 0,2-1-1 0 0,1-1 1 0 0,2 0 0 0 0,1-1 0 0 0,2-1-1 0 0,1-1 1 0 0,8 9 243 0 0,92 180-7163 0 0,-117-205 6071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3:06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1 247 1388 0 0,'0'-1'59'0'0,"0"0"0"0"0,0-1-1 0 0,0 1 1 0 0,0 0 0 0 0,0 0 0 0 0,1 0-1 0 0,-1-1 1 0 0,0 1 0 0 0,1 0 0 0 0,-1 0 0 0 0,0 0-1 0 0,1 0 1 0 0,0 0 0 0 0,-1 0 0 0 0,1 0-1 0 0,0 0 1 0 0,-1 0 0 0 0,1 0 0 0 0,0 0-1 0 0,0 0 1 0 0,0 0 0 0 0,0 0 0 0 0,0 1-1 0 0,0-1 1 0 0,0 0 0 0 0,0 1 0 0 0,0-1-1 0 0,0 1 1 0 0,0-1 0 0 0,0 1 0 0 0,0 0-1 0 0,0-1 1 0 0,1 1 0 0 0,-1 0 0 0 0,0 0 0 0 0,0 0-1 0 0,0 0 1 0 0,1 0 0 0 0,-1 0 0 0 0,0 0-1 0 0,0 0 1 0 0,0 0 0 0 0,1 1 0 0 0,-1-1-1 0 0,0 0 1 0 0,0 1 0 0 0,0-1 0 0 0,0 1-1 0 0,0-1 1 0 0,0 1 0 0 0,0 0 0 0 0,0-1-1 0 0,0 1 1 0 0,0 0 0 0 0,0 0 0 0 0,0-1 0 0 0,0 1-1 0 0,0 0 1 0 0,-1 0 0 0 0,1 0 0 0 0,0 0-1 0 0,-1 0 1 0 0,1 0 0 0 0,-1 1 0 0 0,1-1-1 0 0,-1 0 1 0 0,1 1-59 0 0,8 14 199 0 0,1 1 0 0 0,-2 1 1 0 0,0 0-1 0 0,-1 0 0 0 0,-1 0 0 0 0,-1 1 0 0 0,-1 0 0 0 0,0 0 0 0 0,-1 0 1 0 0,-1 1-1 0 0,-1-1 0 0 0,-1 1 0 0 0,-1 5-199 0 0,-22 15 1524 0 0,14-60-490 0 0,29-120-756 0 0,-15 119-328 0 0,1-1 1 0 0,1 1-1 0 0,1 0 1 0 0,1 1 0 0 0,1 0-1 0 0,1 1 1 0 0,0 0-1 0 0,2 0 1 0 0,0 1 0 0 0,11-11 49 0 0,-19 27-27 0 0,1 1 0 0 0,0-1 1 0 0,0 1-1 0 0,0 0 1 0 0,-1 0-1 0 0,1 1 1 0 0,0 0-1 0 0,0 0 0 0 0,0 0 1 0 0,0 1-1 0 0,0-1 1 0 0,0 1-1 0 0,-1 1 1 0 0,1-1-1 0 0,0 1 0 0 0,-1 0 1 0 0,1 1-1 0 0,-1-1 1 0 0,0 1-1 0 0,1 0 1 0 0,-2 0-1 0 0,1 1 0 0 0,0-1 1 0 0,-1 1-1 0 0,1 0 1 0 0,-1 1-1 0 0,0-1 1 0 0,2 4 26 0 0,2 4-24 0 0,0 0 1 0 0,-1 1 0 0 0,-1 0 0 0 0,0 0-1 0 0,-1 0 1 0 0,0 1 0 0 0,-1 0 0 0 0,0 0-1 0 0,-1 0 1 0 0,-1 0 0 0 0,-1 1 0 0 0,0-1 0 0 0,0 6 23 0 0,17 94-265 0 0,-16-113 81 0 0,1 0 0 0 0,-1 0 0 0 0,0 0 0 0 0,0 0 0 0 0,1 0 0 0 0,-1-1 0 0 0,1 1 0 0 0,-1-1 0 0 0,0 0 0 0 0,1 0 0 0 0,-1 0 0 0 0,1 0 0 0 0,-1 0 0 0 0,1 0 0 0 0,-1 0 0 0 0,0-1 0 0 0,1 0 0 0 0,-1 1 0 0 0,0-1 0 0 0,1 0 0 0 0,-1 0 0 0 0,0 0 0 0 0,0 0 0 0 0,0 0 0 0 0,0-1 0 0 0,0 1 0 0 0,0-1 0 0 0,0 1 0 0 0,0-1 0 0 0,0 0 0 0 0,-1 0 0 0 0,1 0 0 0 0,-1 0 184 0 0,18-14-1293 0 0</inkml:trace>
  <inkml:trace contextRef="#ctx0" brushRef="#br0" timeOffset="1091.148">691 262 1540 0 0,'-12'0'186'0'0,"0"0"0"0"0,0 1 0 0 0,1 1 0 0 0,-1 0 0 0 0,0 0 0 0 0,1 1 0 0 0,-1 1 0 0 0,1 0 0 0 0,0 0 0 0 0,0 1 0 0 0,1 0 0 0 0,-1 1-1 0 0,1 0 1 0 0,1 1 0 0 0,-1 0 0 0 0,1 1 0 0 0,0 0 0 0 0,1 0 0 0 0,0 1 0 0 0,0 0 0 0 0,1 0 0 0 0,0 1 0 0 0,0 0 0 0 0,1 0 0 0 0,1 1 0 0 0,0-1 0 0 0,0 1 0 0 0,1 0 0 0 0,0 1 0 0 0,-1 7-186 0 0,7-14 23 0 0,0 0 1 0 0,1 0-1 0 0,-1 0 0 0 0,1-1 1 0 0,0 1-1 0 0,1-1 1 0 0,-1 0-1 0 0,1 1 1 0 0,0-2-1 0 0,0 1 0 0 0,0 0 1 0 0,0-1-1 0 0,0 0 1 0 0,1 0-1 0 0,0 0 1 0 0,-1 0-1 0 0,1-1 1 0 0,0 0-1 0 0,1 0 0 0 0,-1 0 1 0 0,0 0-1 0 0,0-1 1 0 0,1 0-1 0 0,-1 0 1 0 0,1-1-1 0 0,-1 1 0 0 0,1-1 1 0 0,-1 0-1 0 0,0-1 1 0 0,1 0-1 0 0,-1 1 1 0 0,1-1-1 0 0,-1-1 1 0 0,0 1-1 0 0,0-1 0 0 0,1 0 1 0 0,-1 0-1 0 0,-1-1 1 0 0,5-2-24 0 0,-1-1 9 0 0,1 0 1 0 0,-1-1 0 0 0,0 0-1 0 0,-1-1 1 0 0,0 1-1 0 0,0-1 1 0 0,0-1-1 0 0,-1 1 1 0 0,-1-1 0 0 0,1-1-1 0 0,-2 1 1 0 0,1 0-1 0 0,-1-1 1 0 0,0 0 0 0 0,-1 0-1 0 0,0 0 1 0 0,-1-1-1 0 0,0-2-9 0 0,39-90-60 0 0,-40 101 41 0 0,0 0 0 0 0,0-1 0 0 0,0 1 0 0 0,0 0 1 0 0,0 0-1 0 0,1 0 0 0 0,-1 1 0 0 0,1-1 0 0 0,-1 0 0 0 0,1 0 1 0 0,0 1-1 0 0,-1-1 0 0 0,1 1 0 0 0,0-1 0 0 0,0 1 0 0 0,0 0 1 0 0,1 0-1 0 0,-1 0 0 0 0,0 0 0 0 0,0 0 0 0 0,0 1 0 0 0,1-1 0 0 0,-1 0 1 0 0,0 1-1 0 0,1 0 0 0 0,-1 0 0 0 0,0 0 0 0 0,1 0 0 0 0,-1 0 1 0 0,1 0-1 0 0,-1 0 0 0 0,0 1 0 0 0,1-1 0 0 0,-1 1 0 0 0,0 0 1 0 0,0-1-1 0 0,1 1 0 0 0,-1 0 0 0 0,0 0 0 0 0,0 1 0 0 0,0-1 1 0 0,0 0-1 0 0,0 1 0 0 0,-1-1 0 0 0,1 1 0 0 0,0 0 0 0 0,-1-1 1 0 0,1 1-1 0 0,-1 0 0 0 0,1 0 0 0 0,-1 0 0 0 0,0 0 19 0 0,47 121-139 0 0,-48-108-107 0 0,1 34 1635 0 0,13-70 68 0 0,-8-1-1474 0 0,1 1 0 0 0,1 0 0 0 0,0 0 0 0 0,2 1 0 0 0,0 0 0 0 0,1 0 0 0 0,1 2 0 0 0,1-1 0 0 0,4-2 17 0 0,36-7-972 0 0,-52 28 872 0 0,-1 0 22 0 0,5 4 16 0 0,0 2 64 0 0,-1-1 0 0 0,1 1-1 0 0,-1 0 1 0 0,0 0 0 0 0,-1 1-1 0 0,1-1 1 0 0,-1 1-1 0 0,-1 0 1 0 0,1 0 0 0 0,-1 0-1 0 0,0 0 1 0 0,-1 0 0 0 0,0 0-1 0 0,0 0 1 0 0,0 1-1 0 0,-1 5-1 0 0,0 70 694 0 0,0-81-507 0 0,-9 8 277 0 0,75-146-676 0 0,-24 95-728 0 0,-42 41 825 0 0,0 0-15 0 0,23 58-10 0 0,-14-15 98 0 0,-9-36 26 0 0,0 0-1 0 0,0 0 0 0 0,1 0 1 0 0,0 1-1 0 0,0-1 0 0 0,1 0 1 0 0,0 0-1 0 0,0-1 0 0 0,1 1 1 0 0,0 0-1 0 0,0-1 1 0 0,0 0-1 0 0,1 1 0 0 0,0-1 1 0 0,0-1-1 0 0,0 1 0 0 0,1 0 1 0 0,0-1-1 0 0,0 0 0 0 0,0 0 1 0 0,1-1-1 0 0,0 0 1 0 0,0 0-1 0 0,0 0 0 0 0,0 0 1 0 0,0-1-1 0 0,1 0 0 0 0,3 1 17 0 0,5-2 15 0 0,0-1 0 0 0,1 0-1 0 0,-1-1 1 0 0,0-1 0 0 0,1 0-1 0 0,-1-1 1 0 0,0 0 0 0 0,0-2-1 0 0,0 0 1 0 0,0 0 0 0 0,-1-1-1 0 0,0-1 1 0 0,0-1 0 0 0,0 0-1 0 0,-1 0 1 0 0,0-2 0 0 0,0 1-1 0 0,-1-2 1 0 0,0 1 0 0 0,-1-2-1 0 0,0 0 1 0 0,0 0 0 0 0,1-3-15 0 0,6-38 571 0 0,-18 50-302 0 0,-2-17 668 0 0,2 19-922 0 0,0-1 1 0 0,0 0-1 0 0,0 1 0 0 0,0-1 1 0 0,0 0-1 0 0,-1 0 0 0 0,1 1 0 0 0,0-1 1 0 0,0 0-1 0 0,0 1 0 0 0,-1-1 0 0 0,1 0 1 0 0,0 1-1 0 0,-1-1 0 0 0,1 1 0 0 0,0-1 1 0 0,-1 0-1 0 0,1 1 0 0 0,-1-1 0 0 0,1 1 1 0 0,-1-1-1 0 0,1 1 0 0 0,-1 0 0 0 0,0-1 1 0 0,1 1-1 0 0,-1-1 0 0 0,0 1 1 0 0,1 0-1 0 0,-1 0 0 0 0,1-1 0 0 0,-1 1 1 0 0,0 0-1 0 0,0 0 0 0 0,1 0 0 0 0,-1 0 1 0 0,0 0-1 0 0,1-1 0 0 0,-1 2 0 0 0,0-1 1 0 0,0 0-1 0 0,1 0 0 0 0,-1 0 0 0 0,0 0 1 0 0,1 0-1 0 0,-1 0 0 0 0,0 1 0 0 0,1-1 1 0 0,-1 0-1 0 0,0 1 0 0 0,1-1 0 0 0,-1 0 1 0 0,1 1-1 0 0,-1-1 0 0 0,1 1 1 0 0,-1-1-1 0 0,1 1 0 0 0,-1-1 0 0 0,1 1 1 0 0,-1-1-1 0 0,1 1 0 0 0,-1 0 0 0 0,1-1 1 0 0,0 1-1 0 0,-1-1 0 0 0,1 1 0 0 0,0 0 1 0 0,0-1-1 0 0,0 1 0 0 0,-1 0-15 0 0,-5 48 131 0 0,22 23-1033 0 0,-2-22-4198 0 0,-14-47 3770 0 0,0-2 160 0 0</inkml:trace>
  <inkml:trace contextRef="#ctx0" brushRef="#br0" timeOffset="1259.729">1637 72 3240 0 0,'2'-10'1196'0'0,"-2"0"-127"0"0,-2 2-45 0 0,2 1-136 0 0,0-1-196 0 0,0 3-76 0 0,0 0-80 0 0,-2 0-156 0 0,4-2-260 0 0,-2 7-236 0 0,0 0 4 0 0,0 0-592 0 0,0 0-364 0 0,-2-7 80 0 0,0 9 72 0 0,0 1-453 0 0,1-1 153 0 0,-1-2 36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3:14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 1392 0 0,'15'11'303'0'0,"-1"1"-1"0"0,0 1 1 0 0,-1 0 0 0 0,0 1-1 0 0,-1 1 1 0 0,0 0-1 0 0,-1 0 1 0 0,-1 1 0 0 0,-1 0-1 0 0,0 1 1 0 0,-1 0 0 0 0,-1 0-1 0 0,0 1 1 0 0,-1 0-1 0 0,-2 0 1 0 0,1 1 0 0 0,-1 11-303 0 0,1 0 154 0 0,-1-1 1 0 0,-2 1 0 0 0,-1 0-1 0 0,-1 0 1 0 0,-2 0 0 0 0,-1 0-1 0 0,-1 0 1 0 0,-2-1-1 0 0,-1 1 1 0 0,-1-2 0 0 0,-2 1-1 0 0,0-1 1 0 0,-2-1 0 0 0,-1 1-1 0 0,-1-2 1 0 0,-2 0 0 0 0,0-1-1 0 0,-2-1 1 0 0,0 0 0 0 0,-2-2-1 0 0,0 0 1 0 0,-8 5-155 0 0,5-2-194 0 0,18-19-142 0 0,1 0 1 0 0,-1-1 0 0 0,0 1-1 0 0,0-1 1 0 0,0 0 0 0 0,-1-1-1 0 0,0 1 1 0 0,0-1 0 0 0,0 0-1 0 0,0-1 1 0 0,-1 1-1 0 0,1-1 1 0 0,-1-1 0 0 0,-5 2 335 0 0,-12-18-2659 0 0,17-1 1440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3:15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554 175 1508 0 0,'0'0'120'0'0,"0"1"0"0"0,0-1-1 0 0,0 1 1 0 0,0-1 0 0 0,0 1 0 0 0,0-1 0 0 0,0 1-1 0 0,1-1 1 0 0,-1 1 0 0 0,0-1 0 0 0,0 1-1 0 0,1-1 1 0 0,-1 1 0 0 0,0-1 0 0 0,0 0 0 0 0,1 1-1 0 0,-1-1 1 0 0,1 1 0 0 0,-1-1 0 0 0,0 0-1 0 0,1 1 1 0 0,-1-1 0 0 0,1 0 0 0 0,-1 0-1 0 0,1 1 1 0 0,-1-1 0 0 0,1 0 0 0 0,-1 0 0 0 0,1 0-1 0 0,-1 1 1 0 0,1-1 0 0 0,-1 0 0 0 0,1 0-1 0 0,-1 0 1 0 0,1 0 0 0 0,-1 0 0 0 0,1 0 0 0 0,-1 0-1 0 0,1 0 1 0 0,-1 0 0 0 0,1 0 0 0 0,0-1-120 0 0,0 605 4663 0 0,-1-603-4501 0 0,11 11 424 0 0,-7-22-596 0 0,0 0 0 0 0,0 0 0 0 0,-1-1 0 0 0,-1 1 0 0 0,0-1-1 0 0,0 1 1 0 0,-1-1 0 0 0,-1 0 0 0 0,0 1 0 0 0,0-1 0 0 0,-1 0 0 0 0,0 0 0 0 0,-1 1 0 0 0,0-1 0 0 0,0 1 0 0 0,-2 0 0 0 0,1-1 0 0 0,-1 1 0 0 0,0 1 0 0 0,-1-1 0 0 0,-1 1 0 0 0,1-1 0 0 0,-1 1 0 0 0,-1 1 0 0 0,1-1 0 0 0,-2 1-1 0 0,1 1 1 0 0,-1-1 0 0 0,0 1 0 0 0,-1 1 0 0 0,1-1 0 0 0,-1 1 0 0 0,0 1 0 0 0,-1 0 0 0 0,0 0 0 0 0,0 1 0 0 0,0 0 0 0 0,0 1 0 0 0,0 0 0 0 0,-1 0 0 0 0,1 1 0 0 0,-5 0 10 0 0,-2 0-7 0 0,1 1 1 0 0,0 0 0 0 0,-1 1 0 0 0,1 0-1 0 0,0 2 1 0 0,-1 0 0 0 0,1 1 0 0 0,0 0-1 0 0,0 1 1 0 0,1 1 0 0 0,-1 1 0 0 0,1 0-1 0 0,0 1 1 0 0,1 0 0 0 0,0 1-1 0 0,0 1 1 0 0,0 1 0 0 0,1-1 0 0 0,1 2-1 0 0,0 0 1 0 0,0 1 0 0 0,1 0 0 0 0,1 0-1 0 0,-1 1 1 0 0,-3 8 6 0 0,12-16-7 0 0,0 1 0 0 0,1-1 0 0 0,0 0 0 0 0,0 1 0 0 0,0 0 0 0 0,1-1 1 0 0,-1 1-1 0 0,1-1 0 0 0,1 1 0 0 0,-1-1 0 0 0,1 1 0 0 0,0-1 0 0 0,0 1 0 0 0,1-1 0 0 0,-1 1 0 0 0,1-1 0 0 0,0 0 0 0 0,1 0 0 0 0,-1 0 0 0 0,1 0 0 0 0,0-1 1 0 0,0 1-1 0 0,1-1 0 0 0,-1 1 0 0 0,1-1 0 0 0,0 0 0 0 0,0 0 0 0 0,0-1 0 0 0,1 1 0 0 0,-1-1 0 0 0,3 1 7 0 0,160 73-776 0 0,41-59-2766 0 0,-70-45-347 0 0,-101 14 2708 0 0</inkml:trace>
  <inkml:trace contextRef="#ctx0" brushRef="#br0" timeOffset="217.268">831 638 976 0 0,'17'-25'3621'0'0,"-16"36"-650"0"0,-2-3-2986 0 0,0 107 791 0 0,12-80-658 0 0,-4-22-1152 0 0,-4 7-3670 0 0,-3-20 3463 0 0</inkml:trace>
  <inkml:trace contextRef="#ctx0" brushRef="#br0" timeOffset="402.578">858 280 1860 0 0,'4'-11'1644'0'0,"9"-17"3095"0"0,-1 32-4462 0 0,19 61-5283 0 0,-24-45 3648 0 0</inkml:trace>
  <inkml:trace contextRef="#ctx0" brushRef="#br0" timeOffset="1039.591">995 771 1372 0 0,'12'34'4309'0'0,"18"-39"-564"0"0,-23-1-3969 0 0,18-13 166 0 0,0-1 0 0 0,-2-1 0 0 0,0-1 0 0 0,-1-1 0 0 0,-2-1 0 0 0,0 0 0 0 0,-1-2 0 0 0,-2-1 0 0 0,-1 0 0 0 0,-1-1 0 0 0,-1 0 0 0 0,2-12 58 0 0,-14 39-17 0 0,-1-1 1 0 0,0 0-1 0 0,-1 0 0 0 0,1 0 1 0 0,0 1-1 0 0,0-1 0 0 0,-1 0 1 0 0,1 0-1 0 0,-1 0 0 0 0,0 0 1 0 0,1 0-1 0 0,-1 0 0 0 0,0 0 1 0 0,0 0-1 0 0,-1 0 0 0 0,1 0 1 0 0,0 0-1 0 0,0 0 0 0 0,-1 0 1 0 0,1 0-1 0 0,-1 0 0 0 0,0 1 1 0 0,0-1-1 0 0,0 0 0 0 0,1 0 1 0 0,-2 1-1 0 0,1-1 0 0 0,0 0 1 0 0,0 1-1 0 0,0-1 0 0 0,-1 1 1 0 0,1-1-1 0 0,-1 1 0 0 0,1 0 1 0 0,-1 0-1 0 0,1 0 0 0 0,-1 0 1 0 0,0 0-1 0 0,0 0 0 0 0,0 0 1 0 0,1 0-1 0 0,-1 1 0 0 0,0-1 1 0 0,0 1-1 0 0,0-1 0 0 0,0 1 1 0 0,0 0-1 0 0,0 0 0 0 0,0 0 1 0 0,0 0-1 0 0,0 0 0 0 0,0 0 1 0 0,0 0-1 0 0,0 1 0 0 0,0-1 1 0 0,0 1-1 0 0,0-1 0 0 0,1 1 1 0 0,-1 0-1 0 0,0 0 0 0 0,0 0 1 0 0,-1 1 16 0 0,1-2-8 0 0,-1 0 1 0 0,0 1 0 0 0,1-1-1 0 0,-1 1 1 0 0,1 0 0 0 0,-1-1-1 0 0,0 1 1 0 0,1 1 0 0 0,0-1-1 0 0,-1 0 1 0 0,1 1 0 0 0,0-1-1 0 0,0 1 1 0 0,0-1 0 0 0,0 1-1 0 0,0 0 1 0 0,0 0 0 0 0,0 0-1 0 0,0 0 1 0 0,1 1 0 0 0,-1-1-1 0 0,1 0 1 0 0,0 1 0 0 0,0-1-1 0 0,-1 0 1 0 0,2 1 0 0 0,-1 0-1 0 0,0-1 1 0 0,0 1 0 0 0,1-1-1 0 0,0 1 1 0 0,-1 0 0 0 0,1-1-1 0 0,0 1 1 0 0,0 0 0 0 0,1 1 7 0 0,5 8-11 0 0,2 0-1 0 0,-1 0 1 0 0,2-1 0 0 0,0 0 0 0 0,0-1 0 0 0,1 0 0 0 0,0 0 0 0 0,0-1 0 0 0,1 0 0 0 0,0-1-1 0 0,11 5 12 0 0,35 33 13 0 0,-48-40 33 0 0,-1 1 0 0 0,-1 0 0 0 0,1 1 0 0 0,-1-1 0 0 0,0 2 0 0 0,-1-1 0 0 0,0 1 0 0 0,0 0 0 0 0,-1 0 0 0 0,0 0 0 0 0,-1 1 0 0 0,0 0 0 0 0,0 0 0 0 0,-1 0 0 0 0,2 8-46 0 0,-8-12 6 0 0,0 0 0 0 0,0 0 0 0 0,0 0 1 0 0,0-1-1 0 0,-1 0 0 0 0,0 1 0 0 0,0-1 1 0 0,0 0-1 0 0,-1-1 0 0 0,0 1 0 0 0,1-1 1 0 0,-2 0-1 0 0,1 0 0 0 0,0 0 0 0 0,-1-1 1 0 0,0 0-1 0 0,0 0 0 0 0,0-1 0 0 0,0 1 1 0 0,0-1-1 0 0,0 0 0 0 0,-1-1 0 0 0,1 0 0 0 0,0 0 1 0 0,-4 0-7 0 0,-24-13-1568 0 0,6-41-2396 0 0,28 24 2699 0 0</inkml:trace>
  <inkml:trace contextRef="#ctx0" brushRef="#br0" timeOffset="1348.311">1647 36 916 0 0,'16'15'3761'0'0,"-8"56"-3283"0"0,-8-66-264 0 0,8 508 3708 0 0,-8-507-3937 0 0,1 0 1 0 0,-1 0 0 0 0,1 0-1 0 0,0 0 1 0 0,1 0 0 0 0,-1 0-1 0 0,1-1 1 0 0,0 1-1 0 0,1 0 1 0 0,-1-1 0 0 0,1 0-1 0 0,0 0 1 0 0,1 0 0 0 0,-1 0-1 0 0,1 0 1 0 0,0 0 0 0 0,0-1-1 0 0,0 0 1 0 0,1 0-1 0 0,-1 0 1 0 0,1 0 0 0 0,0-1-1 0 0,0 0 1 0 0,1 0 0 0 0,-1 0-1 0 0,0-1 1 0 0,1 0-1 0 0,0 0 1 0 0,-1 0 0 0 0,1 0-1 0 0,0-1 1 0 0,0 0 0 0 0,0 0-1 0 0,2-1 15 0 0,-4 0-199 0 0,-1-1 1 0 0,0 1-1 0 0,0-1 0 0 0,0 0 0 0 0,0 0 1 0 0,0 0-1 0 0,0-1 0 0 0,0 1 0 0 0,-1 0 1 0 0,1-1-1 0 0,0 0 0 0 0,-1 0 0 0 0,1 0 1 0 0,-1 0-1 0 0,0 0 0 0 0,0 0 0 0 0,0-1 1 0 0,0 1-1 0 0,0-1 0 0 0,0 1 0 0 0,0-1 1 0 0,-1 0-1 0 0,1 0 0 0 0,-1 0 0 0 0,0 0 1 0 0,0 0-1 0 0,0 0 0 0 0,0 0 0 0 0,0-3 199 0 0,-1-9-1462 0 0</inkml:trace>
  <inkml:trace contextRef="#ctx0" brushRef="#br0" timeOffset="1626.918">1473 460 1900 0 0,'-9'9'5897'0'0,"29"-5"-4179"0"0,38-8-1619 0 0,8-5-436 0 0,114-22-6110 0 0,-157 25 5097 0 0</inkml:trace>
  <inkml:trace contextRef="#ctx0" brushRef="#br0" timeOffset="2045.371">1876 413 1196 0 0,'20'9'374'0'0,"-1"1"1"0"0,0 1-1 0 0,-1 0 0 0 0,0 2 1 0 0,-1 0-1 0 0,0 1 0 0 0,-2 1 0 0 0,1 0 1 0 0,-2 1-1 0 0,0 0 0 0 0,-1 1 0 0 0,0 1 1 0 0,-2 0-1 0 0,0 1 0 0 0,-1 0 1 0 0,-1 1-1 0 0,0 0 0 0 0,-2 0 0 0 0,5 21-374 0 0,-7 40 2285 0 0,-21-50-1460 0 0,16-32-805 0 0,0 1-1 0 0,0 0 0 0 0,0-1 1 0 0,0 1-1 0 0,0 0 1 0 0,0-1-1 0 0,0 1 0 0 0,0 0 1 0 0,-1-1-1 0 0,1 1 1 0 0,0 0-1 0 0,0-1 0 0 0,0 1 1 0 0,0 0-1 0 0,-1-1 1 0 0,1 1-1 0 0,0 0 0 0 0,0-1 1 0 0,0 1-1 0 0,-1 0 1 0 0,1 0-1 0 0,0-1 0 0 0,-1 1 1 0 0,1 0-1 0 0,0 0 1 0 0,-1 0-1 0 0,1-1 0 0 0,0 1 1 0 0,-1 0-1 0 0,1 0 1 0 0,0 0-1 0 0,-1 0 0 0 0,1 0 1 0 0,0 0-1 0 0,-1 0 1 0 0,1 0-1 0 0,0 0 0 0 0,-1 0 1 0 0,1 0-1 0 0,-1 0 1 0 0,1 0-1 0 0,0 0 1 0 0,-1 0-1 0 0,1 0 0 0 0,0 0 1 0 0,-1 0-1 0 0,1 1-19 0 0,3-24-78 0 0,1 0 0 0 0,1 0 0 0 0,0 0 0 0 0,2 1 0 0 0,1 0 0 0 0,1 1 0 0 0,1-1 0 0 0,0 2 0 0 0,2 0 0 0 0,0 0 0 0 0,1 1 0 0 0,1 0 0 0 0,1 1 0 0 0,1 1 0 0 0,0 0 0 0 0,1 2 0 0 0,1-1 0 0 0,0 2 0 0 0,19-11 78 0 0,-34 24-9 0 0,-1 0-1 0 0,1 1 1 0 0,-1-1 0 0 0,1 0 0 0 0,0 1-1 0 0,-1 0 1 0 0,1-1 0 0 0,0 1-1 0 0,-1 0 1 0 0,1 1 0 0 0,0-1-1 0 0,0 0 1 0 0,-1 1 0 0 0,1-1 0 0 0,-1 1-1 0 0,1 0 1 0 0,0 0 0 0 0,-1 0-1 0 0,1 0 1 0 0,-1 1 0 0 0,0-1 0 0 0,0 1-1 0 0,1-1 1 0 0,-1 1 0 0 0,0 0-1 0 0,0-1 1 0 0,0 1 0 0 0,-1 0 0 0 0,1 1-1 0 0,0-1 1 0 0,-1 0 0 0 0,1 0-1 0 0,-1 1 1 0 0,0-1 0 0 0,0 1-1 0 0,0-1 1 0 0,0 1 0 0 0,0-1 0 0 0,0 2 9 0 0,33 107 435 0 0,-31-95-477 0 0,11 64 192 0 0,-10-27-3225 0 0,-36-42-1000 0 0,17-22 2953 0 0,-1-6 26 0 0</inkml:trace>
  <inkml:trace contextRef="#ctx0" brushRef="#br0" timeOffset="2200.345">2449 80 1424 0 0,'3'-10'1208'0'0,"1"1"-156"0"0,-2 3-144 0 0,0 1-184 0 0,-2 0-67 0 0,1 0-157 0 0,1 1-152 0 0,-2 1-256 0 0,2 3-4 0 0,-2-2-476 0 0,3 1-204 0 0,-1-1-593 0 0,-2 4-167 0 0,-2-1 140 0 0,1 3-12 0 0</inkml:trace>
  <inkml:trace contextRef="#ctx0" brushRef="#br0" timeOffset="2986.77">2552 235 1468 0 0,'0'-1'67'0'0,"0"1"0"0"0,0-1 0 0 0,1 0 0 0 0,-1 1 0 0 0,0-1 0 0 0,0 1 0 0 0,0-1 0 0 0,1 1 0 0 0,-1 0 0 0 0,0-1 0 0 0,1 1 0 0 0,-1-1 0 0 0,0 1 0 0 0,1-1 0 0 0,-1 1 0 0 0,1 0-1 0 0,-1-1 1 0 0,0 1 0 0 0,1 0 0 0 0,-1 0 0 0 0,1-1 0 0 0,-1 1 0 0 0,1 0 0 0 0,-1 0 0 0 0,1-1 0 0 0,-1 1 0 0 0,1 0 0 0 0,0 0 0 0 0,-1 0 0 0 0,1 0 0 0 0,-1 0 0 0 0,1 0 0 0 0,-1 0 0 0 0,1 0 0 0 0,-1 0 0 0 0,1 0 0 0 0,-1 0 0 0 0,1 0 0 0 0,-1 1 0 0 0,1-1 0 0 0,-1 0 0 0 0,1 0-1 0 0,-1 1 1 0 0,1-1 0 0 0,-1 0 0 0 0,1 0 0 0 0,-1 1 0 0 0,1-1 0 0 0,-1 0 0 0 0,0 1 0 0 0,1-1 0 0 0,-1 1 0 0 0,1-1 0 0 0,-1 1 0 0 0,0-1 0 0 0,0 1 0 0 0,1-1 0 0 0,-1 0 0 0 0,0 1 0 0 0,0 0 0 0 0,0-1 0 0 0,1 1 0 0 0,-1-1 0 0 0,0 1 0 0 0,0-1 0 0 0,0 1 0 0 0,0 0-67 0 0,21 124 1180 0 0,-17 67 303 0 0,-4-136-643 0 0,50-85-243 0 0,-29 15-652 0 0,0 0 0 0 0,0 1 0 0 0,1 1 0 0 0,1 2 0 0 0,0 0 0 0 0,0 1 1 0 0,1 1-1 0 0,0 1 0 0 0,0 2 0 0 0,1 0 0 0 0,0 1 0 0 0,0 2 0 0 0,0 1 0 0 0,1 0 55 0 0,-25 1 65 0 0,10 22 381 0 0,-28-12-355 0 0,0 0-1 0 0,-1-1 1 0 0,0 0 0 0 0,-1-2-1 0 0,0 0 1 0 0,0-1 0 0 0,-1-1-1 0 0,1-1 1 0 0,-1-1 0 0 0,0 0-1 0 0,0-2 1 0 0,-19 0-91 0 0,40-2-197 0 0,-1 1-1 0 0,0 0 1 0 0,0 0 0 0 0,0-1-1 0 0,0 1 1 0 0,0 0-1 0 0,0 0 1 0 0,0-1 0 0 0,0 1-1 0 0,0 0 1 0 0,0 0 0 0 0,0-1-1 0 0,0 1 1 0 0,0 0-1 0 0,0 0 1 0 0,0-1 0 0 0,-1 1-1 0 0,1 0 1 0 0,0 0 0 0 0,0-1-1 0 0,0 1 1 0 0,0 0 0 0 0,0 0-1 0 0,-1-1 198 0 0,35-9-2594 0 0,-34 10 2598 0 0,28-8-1330 0 0</inkml:trace>
  <inkml:trace contextRef="#ctx0" brushRef="#br0" timeOffset="3422.48">3233 411 1336 0 0,'28'-30'8415'0'0,"-27"29"-8182"0"0,2-12-1452 0 0,-8 7-4094 0 0,3 6 4101 0 0</inkml:trace>
  <inkml:trace contextRef="#ctx0" brushRef="#br0" timeOffset="3796.115">2815 511 2144 0 0,'3'-5'194'0'0,"1"0"-1"0"0,-1 1 0 0 0,1-1 1 0 0,0 1-1 0 0,0 0 0 0 0,0 0 1 0 0,1 0-1 0 0,-1 0 0 0 0,1 1 1 0 0,0-1-1 0 0,0 1 0 0 0,0 1 1 0 0,1-1-1 0 0,-1 1 0 0 0,1 0 1 0 0,-1 0-1 0 0,1 0 1 0 0,0 1-1 0 0,0 0 0 0 0,3 0-193 0 0,-4-1 55 0 0,1 0-1 0 0,0 1 1 0 0,0 0 0 0 0,0 0-1 0 0,0 0 1 0 0,0 1 0 0 0,0 0-1 0 0,1 0 1 0 0,-1 0 0 0 0,0 1-1 0 0,0 0 1 0 0,0 0 0 0 0,0 1-1 0 0,-1-1 1 0 0,1 1-1 0 0,0 0 1 0 0,-1 1 0 0 0,1 0-1 0 0,-1 0 1 0 0,0 0 0 0 0,1 0-1 0 0,-2 1 1 0 0,1 0 0 0 0,0 0-1 0 0,-1 0 1 0 0,0 0-1 0 0,0 1 1 0 0,0 0 0 0 0,0 0-1 0 0,-1 0 1 0 0,0 0 0 0 0,0 1-1 0 0,0-1 1 0 0,-1 1 0 0 0,0-1-1 0 0,0 1 1 0 0,0 0-1 0 0,-1 0 1 0 0,1 0 0 0 0,-1 2-55 0 0,-4-1 70 0 0,1-1-1 0 0,-1 1 1 0 0,0 0 0 0 0,-1-1 0 0 0,1 0 0 0 0,-1 0 0 0 0,-1 0-1 0 0,1 0 1 0 0,-1-1 0 0 0,0 0 0 0 0,0 0 0 0 0,-1 0 0 0 0,1 0-1 0 0,-1-1 1 0 0,0 0 0 0 0,0 0 0 0 0,-1-1 0 0 0,1 0 0 0 0,-1 0-1 0 0,1 0 1 0 0,-1-1 0 0 0,0 0 0 0 0,-2 0-70 0 0,-10 7-7 0 0,-1-2 1 0 0,0 0-1 0 0,0-2 0 0 0,0 0 1 0 0,-1-1-1 0 0,0-1 1 0 0,0-1-1 0 0,0-1 0 0 0,0 0 1 0 0,0-2-1 0 0,0-1 0 0 0,1 0 1 0 0,-1-2-1 0 0,0 0 1 0 0,1-1-1 0 0,-11-5 7 0 0,28 9-184 0 0,0-1-1 0 0,0 0 1 0 0,1 0 0 0 0,-1 0-1 0 0,1 0 1 0 0,-1 0 0 0 0,1-1-1 0 0,0 1 1 0 0,-1-1 0 0 0,1 1-1 0 0,1-1 1 0 0,-1 0 0 0 0,0 0-1 0 0,1 0 1 0 0,-1 0 0 0 0,1 0-1 0 0,0 0 1 0 0,0 0 0 0 0,0 0-1 0 0,0 0 1 0 0,1-1 0 0 0,0 1 0 0 0,-1 0-1 0 0,1-1 1 0 0,0 1 0 0 0,0 0-1 0 0,1 0 1 0 0,-1-1 0 0 0,1 1-1 0 0,-1 0 1 0 0,1 0 0 0 0,0-1-1 0 0,1 1 185 0 0,24-38-1162 0 0</inkml:trace>
  <inkml:trace contextRef="#ctx0" brushRef="#br0" timeOffset="4742.105">3237 406 1520 0 0,'1'-2'5078'0'0,"-5"21"-4373"0"0,-3-1-554 0 0,0 0 1 0 0,1 0-1 0 0,0 1 0 0 0,2 0 0 0 0,0 0 0 0 0,1 1 0 0 0,1-1 0 0 0,1 0 0 0 0,1 4-151 0 0,1-18 21 0 0,0 0-1 0 0,1 0 1 0 0,-1-1-1 0 0,1 1 1 0 0,1 0-1 0 0,-1-1 1 0 0,0 0-1 0 0,1 0 1 0 0,0 0-1 0 0,0 0 1 0 0,0 0-1 0 0,0 0 1 0 0,1-1-1 0 0,0 1 1 0 0,0-1-1 0 0,-1 0 1 0 0,2 0-1 0 0,-1-1 1 0 0,0 1-1 0 0,0-1 0 0 0,1 0 1 0 0,0 0-1 0 0,-1 0 1 0 0,1-1-1 0 0,0 0 1 0 0,0 0-1 0 0,-1 0 1 0 0,1 0-1 0 0,0-1 1 0 0,0 0-1 0 0,0 0 1 0 0,0 0-1 0 0,0 0 1 0 0,0-1-1 0 0,0 0 1 0 0,0 0-1 0 0,0 0 1 0 0,-1-1-1 0 0,1 1 1 0 0,0-1-1 0 0,-1 0 1 0 0,3-2-21 0 0,6-5 33 0 0,0 0 0 0 0,0-1 0 0 0,-1 0 0 0 0,0-1 0 0 0,-1 0 0 0 0,-1-1 1 0 0,0 0-1 0 0,0-1 0 0 0,-1 0 0 0 0,-1 0 0 0 0,0-1 0 0 0,0 0 1 0 0,-2 0-1 0 0,0-1 0 0 0,3-12-33 0 0,-8 27 14 0 0,-1 1 1 0 0,1-1-1 0 0,-1 0 1 0 0,1 1-1 0 0,-1-1 0 0 0,1 0 1 0 0,-1 0-1 0 0,1 1 1 0 0,-1-1-1 0 0,1 0 0 0 0,-1 0 1 0 0,1 0-1 0 0,0 0 1 0 0,-1 0-1 0 0,1 0 0 0 0,-1 0 1 0 0,1 0-1 0 0,0 0 1 0 0,-1 0-1 0 0,1 0 0 0 0,-1 0 1 0 0,1 0-1 0 0,0 0 1 0 0,-1 0-1 0 0,1-1 0 0 0,-1 1 1 0 0,1 0-1 0 0,-1 0 1 0 0,1-1-1 0 0,-1 1 0 0 0,1 0 1 0 0,-1-1-1 0 0,1 1 1 0 0,-1 0-1 0 0,1-1 0 0 0,-1 1 1 0 0,0-1-1 0 0,1 1 1 0 0,-1-1-1 0 0,0 1-14 0 0,2 10-23 0 0,0-1 0 0 0,1 1 0 0 0,0-1 0 0 0,0 1 0 0 0,1-1 0 0 0,0 0 0 0 0,1 0 0 0 0,0-1 0 0 0,0 1 0 0 0,1-1 0 0 0,0 0 0 0 0,0-1 0 0 0,1 1 0 0 0,0-1 0 0 0,0 0 0 0 0,1-1 0 0 0,0 0-1 0 0,0 0 1 0 0,0-1 0 0 0,1 0 0 0 0,0 0 0 0 0,0-1 0 0 0,0 0 0 0 0,0-1 0 0 0,1 0 0 0 0,-1 0 0 0 0,1-1 0 0 0,0 0 0 0 0,0-1 0 0 0,-1 0 0 0 0,1-1 0 0 0,0 0 0 0 0,0 0 0 0 0,0-1 0 0 0,0 0 0 0 0,0-1 0 0 0,0 0 0 0 0,-1 0 0 0 0,7-4 23 0 0,0-1-148 0 0,0-1 0 0 0,-1-1-1 0 0,0-1 1 0 0,0 0 0 0 0,-1 0 0 0 0,-1-2 0 0 0,0 0-1 0 0,0 0 1 0 0,-1-1 0 0 0,-1-1 0 0 0,0 0 0 0 0,-1 0-1 0 0,-1-1 1 0 0,0 0 0 0 0,-1-1 0 0 0,0 0 0 0 0,-1 0 0 0 0,-1-1-1 0 0,-1 1 1 0 0,2-11 148 0 0,6-32 689 0 0,-2 0-1 0 0,-3 0 0 0 0,-3-1 1 0 0,-2 0-1 0 0,-3-19-688 0 0,-13 91 636 0 0,7 34-549 0 0,1 0 1 0 0,3 0-1 0 0,2 1 1 0 0,2-1-1 0 0,1 1 1 0 0,3-1-1 0 0,6 19-87 0 0,1 23-116 0 0,5 19-774 0 0,6-43-4443 0 0,-23-62 2791 0 0,-1-2 1310 0 0</inkml:trace>
  <inkml:trace contextRef="#ctx0" brushRef="#br0" timeOffset="5118.483">3958 365 1664 0 0,'7'-13'3012'0'0,"46"-10"-2180"0"0,-52 22-719 0 0,46-12 271 0 0,0 2 1 0 0,1 2-1 0 0,0 3 1 0 0,0 1-1 0 0,0 2 1 0 0,15 3-385 0 0,-57 3 60 0 0,0 0 0 0 0,-1 0-1 0 0,1 0 1 0 0,-1 1 0 0 0,0 0 0 0 0,0 0-1 0 0,0 0 1 0 0,0 1 0 0 0,-1-1 0 0 0,0 1-1 0 0,0 0 1 0 0,0 0 0 0 0,0 1 0 0 0,-1-1-1 0 0,0 1 1 0 0,0 0 0 0 0,0 0 0 0 0,-1 0-1 0 0,0 0 1 0 0,0 0 0 0 0,-1 0 0 0 0,0 0-1 0 0,0 1 1 0 0,0-1 0 0 0,-1 1 0 0 0,0-1-1 0 0,0 1 1 0 0,0-1 0 0 0,-1 0 0 0 0,0 1-1 0 0,-2 5-59 0 0,5 14 248 0 0,18 65-1748 0 0,-25-87-3593 0 0,2-5 3806 0 0</inkml:trace>
  <inkml:trace contextRef="#ctx0" brushRef="#br0" timeOffset="5427.733">4446 168 2512 0 0,'-1'-34'7496'0'0,"-18"55"-9321"0"0,23 7-3498 0 0,1-21 4135 0 0</inkml:trace>
  <inkml:trace contextRef="#ctx0" brushRef="#br0" timeOffset="6160.272">4799 356 1224 0 0,'5'-7'4552'0'0,"-34"18"-3345"0"0,-28 40-614 0 0,17 56 416 0 0,96-58-810 0 0,-53-47-201 0 0,0-1-1 0 0,0 0 0 0 0,1 1 1 0 0,-1-2-1 0 0,1 1 1 0 0,-1 0-1 0 0,1-1 1 0 0,-1 1-1 0 0,1-1 0 0 0,-1 0 1 0 0,1 0-1 0 0,-1-1 1 0 0,1 1-1 0 0,-1-1 1 0 0,1 1-1 0 0,-1-1 1 0 0,1 0-1 0 0,-1-1 0 0 0,0 1 1 0 0,0 0-1 0 0,1-1 1 0 0,-1 0-1 0 0,0 0 1 0 0,0 0-1 0 0,-1 0 0 0 0,1 0 1 0 0,0-1-1 0 0,-1 1 1 0 0,1-1-1 0 0,-1 1 1 0 0,0-1-1 0 0,0 0 0 0 0,1-2 3 0 0,51-106-168 0 0,-52 105 145 0 0,1 1 0 0 0,-1-1 1 0 0,1 0-1 0 0,0 1 0 0 0,1 0 1 0 0,0 0-1 0 0,-1 0 1 0 0,2 0-1 0 0,-1 0 0 0 0,0 1 1 0 0,1 0-1 0 0,0 0 0 0 0,0 0 1 0 0,0 0-1 0 0,1 1 0 0 0,-1 0 1 0 0,1 0-1 0 0,-1 0 0 0 0,1 1 1 0 0,0 0-1 0 0,0 0 0 0 0,0 1 1 0 0,0-1-1 0 0,1 1 0 0 0,-1 0 1 0 0,0 1-1 0 0,1 0 0 0 0,-1 0 1 0 0,0 0-1 0 0,0 1 0 0 0,1 0 1 0 0,-1 0-1 0 0,0 0 0 0 0,0 1 1 0 0,0 0-1 0 0,0 0 0 0 0,0 1 1 0 0,-1-1-1 0 0,1 1 0 0 0,-1 1 1 0 0,1-1-1 0 0,-1 1 1 0 0,0 0-1 0 0,0 0 0 0 0,-1 0 1 0 0,1 0-1 0 0,-1 1 0 0 0,0 0 1 0 0,0 0-1 0 0,-1 0 0 0 0,0 1 1 0 0,1-1-1 0 0,-2 1 0 0 0,1-1 1 0 0,-1 1-1 0 0,0 0 0 0 0,2 5 23 0 0,-2 1 2 0 0,-1-1-1 0 0,0 0 1 0 0,0 0-1 0 0,-1 0 1 0 0,0 1-1 0 0,-1-1 1 0 0,0 0-1 0 0,-1 0 1 0 0,0 0-1 0 0,-1 0 1 0 0,0 0-1 0 0,-4 7-1 0 0,-49 81 1274 0 0,55-98-1030 0 0,1-1-21 0 0,2-34 257 0 0,6 9-466 0 0,2 0-1 0 0,0 0 1 0 0,2 2-1 0 0,0-1 1 0 0,2 2-1 0 0,0-1 1 0 0,2 2-1 0 0,0 0 0 0 0,2 1 1 0 0,0 1-1 0 0,1 0 1 0 0,1 2-1 0 0,0 0 1 0 0,7-3-14 0 0,-20 18-13 0 0,0 1-1 0 0,0 0 1 0 0,0 1 0 0 0,0-1-1 0 0,1 1 1 0 0,-1 1 0 0 0,0-1 0 0 0,0 1-1 0 0,0 0 1 0 0,0 1 0 0 0,0 0-1 0 0,-1 0 1 0 0,1 0 0 0 0,0 1 0 0 0,-1 0-1 0 0,0 1 1 0 0,1-1 0 0 0,-1 1 0 0 0,-1 0-1 0 0,1 0 1 0 0,-1 1 0 0 0,1 0-1 0 0,-1 0 1 0 0,-1 0 0 0 0,1 0 0 0 0,-1 1-1 0 0,0 0 1 0 0,0 0 0 0 0,0 0-1 0 0,-1 0 1 0 0,0 1 0 0 0,0-1 0 0 0,-1 1-1 0 0,0 0 1 0 0,0 0 0 0 0,0 0-1 0 0,-1 0 1 0 0,0 0 0 0 0,-1 1 13 0 0,38 165-894 0 0,-37-150-4149 0 0,-1-23 4091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3:13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1720 0 0,'7'34'4720'0'0,"9"21"-3415"0"0,23 91-1168 0 0,-37-102-1506 0 0,-2-43 286 0 0,0 8-1515 0 0,0-8 1158 0 0</inkml:trace>
  <inkml:trace contextRef="#ctx0" brushRef="#br0" timeOffset="232.608">361 175 1744 0 0,'-226'222'5474'0'0,"211"-204"-5372"0"0,-35 49 701 0 0,35-18-4030 0 0,15-48 2091 0 0,0-1-196 0 0</inkml:trace>
  <inkml:trace contextRef="#ctx0" brushRef="#br0" timeOffset="590.569">325 492 1844 0 0,'6'-6'307'0'0,"0"0"0"0"0,0 0-1 0 0,0 1 1 0 0,1 0 0 0 0,0 0 0 0 0,0 1-1 0 0,0 0 1 0 0,0 0 0 0 0,1 0 0 0 0,0 1-1 0 0,-1 0 1 0 0,1 1 0 0 0,0 0 0 0 0,1 0-1 0 0,4 0-306 0 0,-11 3 41 0 0,0 1 0 0 0,0 0 0 0 0,0 0-1 0 0,-1 0 1 0 0,1 0 0 0 0,0 0 0 0 0,-1 0-1 0 0,1 1 1 0 0,-1-1 0 0 0,0 0 0 0 0,0 1-1 0 0,0-1 1 0 0,0 1 0 0 0,0 0 0 0 0,0-1-1 0 0,-1 1 1 0 0,1 0 0 0 0,-1-1 0 0 0,0 1-1 0 0,1 0 1 0 0,-1-1 0 0 0,-1 1 0 0 0,1 0-1 0 0,0-1 1 0 0,-1 1 0 0 0,1 0 0 0 0,-1-1 0 0 0,0 1-1 0 0,0-1 1 0 0,0 2-41 0 0,-86 167 1621 0 0,70-146-1326 0 0,16-23-278 0 0,0-1 1 0 0,0 0 0 0 0,0 0 0 0 0,0 0 0 0 0,0 0 0 0 0,0 1 0 0 0,0-1 0 0 0,0 0 0 0 0,1 1 0 0 0,-1-1 0 0 0,1 1 0 0 0,-1-1 0 0 0,1 1 0 0 0,-1-1 0 0 0,1 1 0 0 0,0-1 0 0 0,0 1 0 0 0,0-1 0 0 0,-1 1 0 0 0,2 0 0 0 0,-1-1-1 0 0,0 1 1 0 0,0-1 0 0 0,0 1 0 0 0,1-1 0 0 0,-1 1 0 0 0,1-1 0 0 0,-1 1 0 0 0,1-1 0 0 0,0 1 0 0 0,-1-1 0 0 0,1 0 0 0 0,0 0 0 0 0,0 1 0 0 0,0-1 0 0 0,0 0 0 0 0,0 0 0 0 0,0 0 0 0 0,1 0 0 0 0,-1 0 0 0 0,0 0 0 0 0,0 0-1 0 0,1 0 1 0 0,-1 0 0 0 0,0-1 0 0 0,1 1 0 0 0,-1-1 0 0 0,1 1 0 0 0,-1-1 0 0 0,1 1 0 0 0,-1-1 0 0 0,1 0 0 0 0,1 0-18 0 0,98 0-794 0 0,139-81-6273 0 0,-209 63 5773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3:12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41 1612 0 0,'-16'5'289'0'0,"0"2"-1"0"0,0 0 1 0 0,0 1 0 0 0,1 1-1 0 0,1 0 1 0 0,-1 1 0 0 0,1 0-1 0 0,1 1 1 0 0,0 1-1 0 0,1 0 1 0 0,0 1 0 0 0,1 0-1 0 0,0 1 1 0 0,1 0 0 0 0,0 1-1 0 0,2 0 1 0 0,-1 0-1 0 0,2 1 1 0 0,0 0 0 0 0,1 0-1 0 0,0 5-288 0 0,6-13 34 0 0,0 1 0 0 0,1-1 0 0 0,1 0 1 0 0,-1 0-1 0 0,2 0 0 0 0,-1 0 0 0 0,1 0 0 0 0,0 0 0 0 0,0-1 0 0 0,1 0 0 0 0,0 1 0 0 0,0-1 0 0 0,1 0 0 0 0,0-1 0 0 0,0 1 0 0 0,1-1 0 0 0,-1 0 0 0 0,1-1 0 0 0,1 1 0 0 0,-1-1 0 0 0,1 0 0 0 0,0-1 0 0 0,2 2-34 0 0,176 70-3006 0 0,-90-59 376 0 0,-47-13 1362 0 0</inkml:trace>
  <inkml:trace contextRef="#ctx0" brushRef="#br0" timeOffset="419.927">870 131 896 0 0,'2'-35'5973'0'0,"-1"49"-3388"0"0,20 246-1533 0 0,2-108-895 0 0,-20-88-2698 0 0,-3-63 1534 0 0,-22 8-3280 0 0,6-21 2991 0 0</inkml:trace>
  <inkml:trace contextRef="#ctx0" brushRef="#br0" timeOffset="730.942">870 1 908 0 0,'-76'67'3478'0'0,"-114"131"2152"0"0,188-196-5591 0 0,1 0 1 0 0,0 0-1 0 0,0 0 1 0 0,0 0-1 0 0,0 1 0 0 0,0-1 1 0 0,1 0-1 0 0,-1 1 1 0 0,0-1-1 0 0,1 1 1 0 0,0-1-1 0 0,0 1 1 0 0,0-1-1 0 0,0 0 1 0 0,0 1-1 0 0,0-1 1 0 0,1 1-1 0 0,-1-1 1 0 0,1 1-1 0 0,-1-1 1 0 0,1 0-1 0 0,0 1 1 0 0,0-1-1 0 0,0 0 1 0 0,0 0-1 0 0,1 0 1 0 0,-1 0-1 0 0,1 0 1 0 0,-1 0-1 0 0,1 0 1 0 0,0 0-1 0 0,-1-1 1 0 0,1 1-1 0 0,0 0 1 0 0,0-1-1 0 0,0 0 1 0 0,0 1-1 0 0,0-1 1 0 0,1 0-1 0 0,-1 0 0 0 0,0 0 1 0 0,1-1-1 0 0,-1 1 1 0 0,0 0-1 0 0,1-1 1 0 0,-1 0-1 0 0,1 1 1 0 0,-1-1-1 0 0,1 0 1 0 0,-1 0-1 0 0,0 0 1 0 0,1-1-1 0 0,-1 1 1 0 0,1-1-40 0 0,152 15-445 0 0,-49-15-2877 0 0,-26 0-2249 0 0,-70 1 4153 0 0</inkml:trace>
  <inkml:trace contextRef="#ctx0" brushRef="#br0" timeOffset="995.867">1373 469 1416 0 0,'14'27'748'0'0,"-1"1"-48"0"0,-6 2-52 0 0,-4 0 0 0 0,-3-15-60 0 0,-14 33-60 0 0,-2-19-19 0 0,-2-1-53 0 0,-5-3-56 0 0,-2-5-40 0 0,-1 0-188 0 0,-3-5-236 0 0,-5 3 12 0 0,4-6-520 0 0,2-9-316 0 0,-1-1-369 0 0,19-2 65 0 0,-8 0 32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3:44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227 351 836 0 0,'0'0'682'0'0,"0"0"26"0"0,0 0-54 0 0,6-2-58 0 0,-5 2-598 0 0,63-27 2303 0 0,-62 26-2252 0 0,0 0 0 0 0,-1 0 0 0 0,1 1 0 0 0,0-1 0 0 0,-1 0 0 0 0,1 0 0 0 0,-1 0 0 0 0,1-1 0 0 0,-1 1 0 0 0,0 0-1 0 0,1 0 1 0 0,-1-1 0 0 0,0 1 0 0 0,0-1 0 0 0,0 1 0 0 0,0-1 0 0 0,0 1 0 0 0,0-1 0 0 0,-1 0 0 0 0,1 0 0 0 0,0 1-1 0 0,-1-1 1 0 0,1 0 0 0 0,-1 0 0 0 0,0 0 0 0 0,0 1 0 0 0,1-1 0 0 0,-1 0 0 0 0,-1 0 0 0 0,1 0 0 0 0,0 0 0 0 0,0 1-1 0 0,-1-1 1 0 0,1 0 0 0 0,-1 0 0 0 0,1 0 0 0 0,-1 1 0 0 0,0-1 0 0 0,1 0 0 0 0,-1 1 0 0 0,-1-2-49 0 0,-2-2 22 0 0,1 1 1 0 0,-1-1-1 0 0,0 1 1 0 0,-1 0-1 0 0,1 0 1 0 0,-1 0-1 0 0,0 1 1 0 0,0 0-1 0 0,0 0 1 0 0,0 0-1 0 0,0 0 1 0 0,-1 1-1 0 0,1 0 1 0 0,-1 0-1 0 0,0 0 1 0 0,1 1-1 0 0,-1 0 1 0 0,0 0-1 0 0,0 1 1 0 0,0-1-1 0 0,0 1 1 0 0,0 0-1 0 0,0 1-22 0 0,-3-1 29 0 0,0 1-1 0 0,1 0 1 0 0,-1 0 0 0 0,0 1-1 0 0,1 0 1 0 0,-1 0-1 0 0,1 1 1 0 0,-1 0 0 0 0,1 1-1 0 0,0 0 1 0 0,1 0 0 0 0,-1 1-1 0 0,1-1 1 0 0,0 2-1 0 0,0-1 1 0 0,0 1 0 0 0,1 0-1 0 0,-1 1 1 0 0,2-1 0 0 0,-1 1-1 0 0,1 0 1 0 0,0 1-1 0 0,0-1 1 0 0,1 1 0 0 0,0 0-1 0 0,1 0 1 0 0,-1 0-1 0 0,0 6-27 0 0,4-10 8 0 0,0 0 1 0 0,1-1 0 0 0,0 1 0 0 0,0 0 0 0 0,0-1-1 0 0,0 1 1 0 0,0-1 0 0 0,1 1 0 0 0,0-1 0 0 0,0 0 0 0 0,0 0-1 0 0,0 1 1 0 0,0-1 0 0 0,0 0 0 0 0,1-1 0 0 0,-1 1 0 0 0,1 0-1 0 0,0-1 1 0 0,0 0 0 0 0,0 1 0 0 0,0-1 0 0 0,0 0-1 0 0,1-1 1 0 0,-1 1 0 0 0,0-1 0 0 0,1 1 0 0 0,0-1 0 0 0,-1 0-1 0 0,1 0 1 0 0,1 0-10 0 0,117 13-85 0 0,-3-56-106 0 0,-63-34 356 0 0,-56 75-91 0 0,0-27 715 0 0,-3 16-429 0 0,1 48-153 0 0,28 214 824 0 0,2 184-133 0 0,-28-418-838 0 0,-1 0-1 0 0,0 0 0 0 0,-1 1 0 0 0,-1-1 1 0 0,-1-1-1 0 0,0 1 0 0 0,-1 0 0 0 0,-1-1 0 0 0,0 0 1 0 0,-5 8-60 0 0,9-18 7 0 0,-1 0 0 0 0,0 0 0 0 0,0-1 0 0 0,0 1 1 0 0,0 0-1 0 0,0-1 0 0 0,-1 0 0 0 0,0 0 1 0 0,0 0-1 0 0,0-1 0 0 0,-1 1 0 0 0,1-1 1 0 0,-1 0-1 0 0,1 0 0 0 0,-1 0 0 0 0,0-1 1 0 0,0 0-1 0 0,-1 0 0 0 0,1 0 0 0 0,0 0 1 0 0,-1-1-1 0 0,1 0 0 0 0,0 0 0 0 0,-1-1 0 0 0,0 1 1 0 0,1-1-1 0 0,-1 0 0 0 0,1-1 0 0 0,-1 1 1 0 0,1-1-1 0 0,-1 0 0 0 0,1-1 0 0 0,0 1 1 0 0,-1-1-1 0 0,1 0 0 0 0,0 0 0 0 0,0-1 1 0 0,0 0-1 0 0,1 0 0 0 0,-1 0 0 0 0,1 0 1 0 0,-1 0-1 0 0,1-1 0 0 0,0 0 0 0 0,0 0 0 0 0,1 0 1 0 0,-1-1-1 0 0,0-1-7 0 0,-9-14-120 0 0,0 0 0 0 0,2-1 0 0 0,1 0 0 0 0,0-1 0 0 0,2 0 0 0 0,0 0 0 0 0,2-1 0 0 0,0 0 0 0 0,2 0 0 0 0,0 0 0 0 0,2-1 0 0 0,0 0 0 0 0,2 1 0 0 0,1-2 120 0 0,-1 2-179 0 0,1 0 0 0 0,1-1 0 0 0,1 1 0 0 0,2 1 0 0 0,0-1 0 0 0,1 0 0 0 0,1 1 0 0 0,1 0 0 0 0,1 1 0 0 0,1 0 0 0 0,1 1 0 0 0,1-1 0 0 0,1 2 0 0 0,0 0 0 0 0,1 1 0 0 0,6-5 178 0 0,3-2-1104 0 0,1 1-1 0 0,1 1 0 0 0,1 1 0 0 0,1 1 1 0 0,1 1-1 0 0,22-11 1106 0 0,-19 15-1315 0 0</inkml:trace>
  <inkml:trace contextRef="#ctx0" brushRef="#br0" timeOffset="518.633">1384 238 1380 0 0,'-13'8'7266'0'0,"-97"63"-6262"0"0,78-39-859 0 0,2 1 1 0 0,2 2 0 0 0,0 1-1 0 0,3 0 1 0 0,1 2 0 0 0,2 1-1 0 0,1 1 1 0 0,2 1 0 0 0,2 1-1 0 0,0 5-145 0 0,16-41-562 0 0,-5 15-290 0 0,-3-15-5749 0 0,0-6 5326 0 0</inkml:trace>
  <inkml:trace contextRef="#ctx0" brushRef="#br0" timeOffset="785.652">913 361 856 0 0,'33'-11'8049'0'0,"35"51"-7730"0"0,-46-24 431 0 0,42 21-204 0 0,188 134-946 0 0,-251-170 275 0 0,0-1 0 0 0,0 1 0 0 0,0-1 0 0 0,0 1-1 0 0,0 0 1 0 0,0-1 0 0 0,0 1 0 0 0,-1 0 0 0 0,1 0-1 0 0,0-1 1 0 0,0 1 0 0 0,-1 0 0 0 0,1 0 0 0 0,-1 0 0 0 0,1 0-1 0 0,0 0 1 0 0,-1 0 0 0 0,0 0 0 0 0,1 0 0 0 0,-1 0-1 0 0,0 0 1 0 0,1 0 0 0 0,-1 0 0 0 0,0 1 0 0 0,0-1 0 0 0,0 0-1 0 0,0 0 1 0 0,0 0 0 0 0,0 0 0 0 0,0 0 0 0 0,-1 0-1 0 0,1 0 1 0 0,0 0 0 0 0,0 1 0 0 0,-1-1 0 0 0,1 0 0 0 0,-1 0-1 0 0,1 0 1 0 0,-1 0 0 0 0,0 0 0 0 0,1-1 0 0 0,-1 1-1 0 0,0 0 1 0 0,1 0 0 0 0,-1 0 0 0 0,0-1 0 0 0,0 1 0 0 0,0 0-1 0 0,0-1 1 0 0,0 1 0 0 0,0 0 0 0 0,0-1 0 0 0,0 1 125 0 0,-11 1-1438 0 0</inkml:trace>
  <inkml:trace contextRef="#ctx0" brushRef="#br0" timeOffset="1052.65">634 214 840 0 0,'-13'9'617'0'0,"4"-5"-377"0"0,0 0 1 0 0,0 1-1 0 0,0 0 0 0 0,1 0 1 0 0,0 1-1 0 0,0 0 1 0 0,0 1-1 0 0,1 0 0 0 0,0 0 1 0 0,0 0-1 0 0,1 1 0 0 0,0 0 1 0 0,0 0-1 0 0,1 1 0 0 0,0 0 1 0 0,0 0-1 0 0,1 0 0 0 0,0 0 1 0 0,1 0-1 0 0,0 1 0 0 0,1 0 1 0 0,0 0-1 0 0,0-1 0 0 0,1 1 1 0 0,0 0-1 0 0,1 0 0 0 0,0 0 1 0 0,1 7-241 0 0,3-1 101 0 0,0 0 0 0 0,1-1 0 0 0,1 0 0 0 0,0 0 0 0 0,1-1 0 0 0,0 1 0 0 0,2-2 0 0 0,0 1 0 0 0,0-1 0 0 0,1 0 0 0 0,0-1 0 0 0,1 0 0 0 0,1-1 0 0 0,0 0 0 0 0,8 5-101 0 0,214 131-1401 0 0,-213-137 690 0 0,1 0 0 0 0,0-1 0 0 0,0-2 0 0 0,0 0 0 0 0,1-1 0 0 0,0-1 0 0 0,22 1 711 0 0,2-3-1324 0 0</inkml:trace>
  <inkml:trace contextRef="#ctx0" brushRef="#br0" timeOffset="1351.197">1604 1 968 0 0,'25'4'3687'0'0,"3"38"-2472"0"0,-9-3-648 0 0,-2 1 1 0 0,-1 1-1 0 0,-2 0 0 0 0,-2 1 1 0 0,-2 0-1 0 0,-1 1 1 0 0,-3 0-1 0 0,-1 0 0 0 0,-2 36-567 0 0,-5-58 44 0 0,-1 1 0 0 0,0-1 0 0 0,-2 0 0 0 0,0 0 0 0 0,-2 0 0 0 0,0-1 0 0 0,-2 0 0 0 0,0 0 0 0 0,-1-1 0 0 0,0 0 0 0 0,-2-1 0 0 0,0 0 0 0 0,-1-1 0 0 0,-1 0-1 0 0,-1-1 1 0 0,-2 1-44 0 0,-4 4-808 0 0,-1-1-1 0 0,-1 0 0 0 0,0-2 1 0 0,-2-1-1 0 0,0-1 0 0 0,0-1 1 0 0,-9 3 808 0 0,-38 4-2798 0 0,35-18 1421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3:11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1 230 1932 0 0,'15'-19'1066'0'0,"-12"19"-516"0"0,-3 0-62 0 0,0 0-49 0 0,0 0-60 0 0,0 0-39 0 0,0 0-67 0 0,0 0 13 0 0,0 0-17 0 0,31 1 1898 0 0,-29 70-1768 0 0,25 118 184 0 0,-9-13-2315 0 0,-39-174-2425 0 0,10-16 2943 0 0</inkml:trace>
  <inkml:trace contextRef="#ctx0" brushRef="#br0" timeOffset="573.641">27 236 1392 0 0,'-15'-45'4315'0'0,"38"-6"-3278"0"0,57-32-1011 0 0,40 27 336 0 0,-117 56-359 0 0,1 0-1 0 0,0 0 1 0 0,0 0 0 0 0,-1 0 0 0 0,1 0 0 0 0,0 1 0 0 0,-1-1 0 0 0,1 1 0 0 0,0 0 0 0 0,-1 1 0 0 0,1-1 0 0 0,-1 0 0 0 0,1 1 0 0 0,-1 0 0 0 0,0 0 0 0 0,0 0 0 0 0,0 0 0 0 0,0 0 0 0 0,0 1 0 0 0,0-1 0 0 0,-1 1 0 0 0,1 0 0 0 0,-1 0 0 0 0,0 0 0 0 0,0 0 0 0 0,0 0 0 0 0,0 0 0 0 0,0 1 0 0 0,-1-1 0 0 0,1 0 0 0 0,-1 1 0 0 0,0 0 0 0 0,0-1 0 0 0,0 2-3 0 0,2 9 9 0 0,-1 1 1 0 0,-1-1 0 0 0,0 1 0 0 0,-1-1-1 0 0,-1 1 1 0 0,0 0 0 0 0,0-1 0 0 0,-2 0-1 0 0,0 1 1 0 0,-1-1 0 0 0,0 0-1 0 0,-1 0 1 0 0,0-1 0 0 0,-1 0 0 0 0,-1 1-1 0 0,0-2 1 0 0,-7 9-10 0 0,-22 54 20 0 0,36-74-63 0 0,0-1-1 0 0,0 0 48 0 0,51 14-46 0 0,-36-14 28 0 0,0 1 1 0 0,-1 0 0 0 0,1 1-1 0 0,0 1 1 0 0,-1 1-1 0 0,1-1 1 0 0,-1 2 0 0 0,0 0-1 0 0,-1 1 1 0 0,1 0-1 0 0,-1 1 1 0 0,0 1 0 0 0,-1 0-1 0 0,1 1 1 0 0,8 8 13 0 0,-19-14 20 0 0,0-1 1 0 0,0 1-1 0 0,-1 0 0 0 0,1 0 0 0 0,-1 0 1 0 0,1 0-1 0 0,-1 0 0 0 0,0 1 0 0 0,0-1 1 0 0,-1 0-1 0 0,1 0 0 0 0,0 1 1 0 0,-1-1-1 0 0,0 1 0 0 0,0-1 0 0 0,0 0 1 0 0,0 1-1 0 0,-1-1 0 0 0,1 0 1 0 0,-1 1-1 0 0,0-1 0 0 0,0 0 0 0 0,0 0 1 0 0,0 0-1 0 0,-1 1 0 0 0,1-1 0 0 0,-1-1 1 0 0,0 1-1 0 0,0 0 0 0 0,0 0 1 0 0,0-1-1 0 0,0 1 0 0 0,-1-1 0 0 0,1 1 1 0 0,-1-1-1 0 0,1 0 0 0 0,-1 0 1 0 0,0 0-1 0 0,-2 0-20 0 0,-120 60 556 0 0,-19-35-883 0 0,140-27 133 0 0,0 0 0 0 0,0-1 0 0 0,0 1 0 0 0,0-1-1 0 0,0 1 1 0 0,0-1 0 0 0,0-1 0 0 0,1 1 0 0 0,-1 0 0 0 0,0-1 0 0 0,1 0-1 0 0,-1 0 1 0 0,1 0 0 0 0,-1 0 0 0 0,1 0 0 0 0,0-1 0 0 0,0 0 0 0 0,0 1-1 0 0,1-1 1 0 0,-1 0 0 0 0,0 0 0 0 0,1-1 0 0 0,0 1 0 0 0,0 0 0 0 0,0-1 0 0 0,0 1-1 0 0,1-1 1 0 0,-2-3 194 0 0,2-17-1304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3:24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60 2056 0 0,'0'0'472'0'0,"0"0"-11"0"0,0 0-44 0 0,0 0-17 0 0,0 0-33 0 0,0 0-32 0 0,0 0-131 0 0,0 0 46 0 0,0 0-4 0 0,0 0-26 0 0,0 0-3 0 0,0 0 64 0 0,0 0-14 0 0,0 0 68 0 0,0 0-28 0 0,0 0 31 0 0,0 0-33 0 0,0 0-10 0 0,0 0-23 0 0,0 0-31 0 0,0 0-18 0 0,0 0-67 0 0,0 0-20 0 0,0 0 50 0 0,0 0 33 0 0,0 0-6 0 0,0 0-14 0 0,0 0-25 0 0,0 0-42 0 0,0 0-20 0 0,0 0 22 0 0,0-4-2 0 0,0 3-120 0 0,0 0 1 0 0,0 0-1 0 0,0 0 1 0 0,0 0 0 0 0,0 0-1 0 0,0 0 1 0 0,0 0 0 0 0,-1 0-1 0 0,1 0 1 0 0,0 0-1 0 0,-1 0 1 0 0,1 0 0 0 0,-1 0-1 0 0,1 0 1 0 0,-1 1-1 0 0,1-1 1 0 0,-1 0 0 0 0,1 0-1 0 0,-1 1 1 0 0,0-1 0 0 0,1 0-1 0 0,-1 1 1 0 0,0-1-1 0 0,0 0 1 0 0,1 1 0 0 0,-1-1-1 0 0,0 1 1 0 0,0-1-1 0 0,0 1 1 0 0,0 0 0 0 0,0-1-1 0 0,0 1 1 0 0,0 0-1 0 0,0 0 1 0 0,0 0 0 0 0,0 0-1 0 0,0-1 1 0 0,0 1 0 0 0,0 0-1 0 0,0 1 1 0 0,0-1-1 0 0,1 0 1 0 0,-1 0 0 0 0,0 0-1 0 0,0 1 1 0 0,0-1-1 0 0,0 0 1 0 0,0 1 0 0 0,-1 0-13 0 0,1-1 175 0 0,-31-3 1135 0 0,31-28-1544 0 0,-27 42-8892 0 0,21-8 8045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3:25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66 888 0 0,'-96'-13'6083'0'0,"152"-5"-3782"0"0,101 0-1128 0 0,0 8 0 0 0,113 7-1173 0 0,-208 4 118 0 0,-60-1-152 0 0,-10-4-1122 0 0,-24 22-5976 0 0,29-14 6054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3:29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16 876 0 0,'12'-16'5515'0'0,"-11"29"-3359"0"0,-11 35-1762 0 0,9-43-115 0 0,-7 34 84 0 0,1 0-1 0 0,2 0 1 0 0,2 1-1 0 0,1 0 1 0 0,2-1-1 0 0,2 1 1 0 0,7 35-363 0 0,12 156 198 0 0,-21-230-540 0 0,0-1-136 0 0,-11-7-4841 0 0,14-14 2703 0 0,1 3 1347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3:30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355 298 1392 0 0,'4'-4'6023'0'0,"-20"8"-4429"0"0,2 11-1360 0 0,0 0-1 0 0,0 2 1 0 0,2-1 0 0 0,0 2 0 0 0,1 0 0 0 0,0 0-1 0 0,2 1 1 0 0,0 0 0 0 0,-2 10-234 0 0,-58 186 882 0 0,44-176-3592 0 0,24-39 1456 0 0,-20-4-1172 0 0,-27-24-74 0 0,31 17 1251 0 0</inkml:trace>
  <inkml:trace contextRef="#ctx0" brushRef="#br0" timeOffset="297.062">1 323 1404 0 0,'0'0'154'0'0,"0"0"-1"0"0,1 0 1 0 0,-1 1 0 0 0,0-1-1 0 0,0 0 1 0 0,1 0 0 0 0,-1 1-1 0 0,0-1 1 0 0,0 0-1 0 0,1 0 1 0 0,-1 0 0 0 0,0 1-1 0 0,1-1 1 0 0,-1 0 0 0 0,0 0-1 0 0,1 0 1 0 0,-1 0-1 0 0,0 0 1 0 0,1 0 0 0 0,-1 0-1 0 0,0 0 1 0 0,1 0 0 0 0,-1 0-1 0 0,0 0 1 0 0,1 0-1 0 0,-1 0 1 0 0,0 0 0 0 0,1 0-1 0 0,-1 0 1 0 0,0 0 0 0 0,1 0-1 0 0,-1 0 1 0 0,0-1 0 0 0,1 1-1 0 0,-1 0 1 0 0,0 0-1 0 0,1 0 1 0 0,-1 0 0 0 0,0-1-1 0 0,0 1 1 0 0,1 0 0 0 0,-1 0-1 0 0,0-1 1 0 0,0 1-1 0 0,0 0 1 0 0,1-1 0 0 0,-1 1-1 0 0,0 0 1 0 0,0-1 0 0 0,0 1-1 0 0,0 0-153 0 0,14 13 263 0 0,293 217 2464 0 0,-196-138-3442 0 0,-119-96-8065 0 0,7 0 7566 0 0</inkml:trace>
  <inkml:trace contextRef="#ctx0" brushRef="#br0" timeOffset="655.036">582 454 868 0 0,'0'0'1298'0'0,"1"-1"4499"0"0,4-3-4147 0 0,148-4 1281 0 0,-152 8-3208 0 0,13-3-6663 0 0,-10-2 6325 0 0,-1 0-659 0 0,10-7 48 0 0</inkml:trace>
  <inkml:trace contextRef="#ctx0" brushRef="#br0" timeOffset="1047.581">934 309 2560 0 0,'58'-21'3518'0'0,"-55"19"-3454"0"0,0 0 0 0 0,1 0 0 0 0,-1 1 0 0 0,1-1 1 0 0,-1 1-1 0 0,1 0 0 0 0,-1 0 0 0 0,1 1 0 0 0,0-1 0 0 0,-1 1 1 0 0,1-1-1 0 0,0 1 0 0 0,-1 0 0 0 0,1 1 0 0 0,0-1 0 0 0,0 1 0 0 0,-1-1 1 0 0,1 1-1 0 0,-1 0 0 0 0,1 0 0 0 0,-1 1 0 0 0,1-1 0 0 0,-1 1 1 0 0,0 0-1 0 0,1 0 0 0 0,-1 0 0 0 0,0 0 0 0 0,0 0 0 0 0,-1 1 0 0 0,1-1 1 0 0,0 1-1 0 0,-1 0 0 0 0,0 0 0 0 0,1 0 0 0 0,-1 0 0 0 0,0 0 0 0 0,-1 0 1 0 0,1 1-1 0 0,0-1 0 0 0,-1 0 0 0 0,0 1 0 0 0,0 0 0 0 0,0-1 1 0 0,0 1-1 0 0,-1-1 0 0 0,1 3-64 0 0,-3 4 87 0 0,1 0 0 0 0,-2 0 0 0 0,1 0 1 0 0,-2 0-1 0 0,1 0 0 0 0,-1-1 0 0 0,-1 1 0 0 0,1-1 1 0 0,-2 0-1 0 0,1-1 0 0 0,-1 1 0 0 0,0-1 0 0 0,-1 0 1 0 0,0-1-1 0 0,-4 4-87 0 0,-39 54 742 0 0,52-62-723 0 0,0-1-1 0 0,1 1 1 0 0,-1-1-1 0 0,1 0 1 0 0,-1 0 0 0 0,1 0-1 0 0,0 0 1 0 0,0-1-1 0 0,0 1 1 0 0,0-1-1 0 0,0 1 1 0 0,0-1 0 0 0,0 0-1 0 0,0 0 1 0 0,1-1-1 0 0,-1 1 1 0 0,0-1 0 0 0,1 1-1 0 0,-1-1 1 0 0,0 0-1 0 0,1 0 1 0 0,-1-1 0 0 0,0 1-1 0 0,1-1 1 0 0,2 0-19 0 0,156-35-2551 0 0,-70-23-3702 0 0,-84 50 5137 0 0</inkml:trace>
  <inkml:trace contextRef="#ctx0" brushRef="#br0" timeOffset="1478.16">1528 13 1184 0 0,'4'-12'5225'0'0,"-7"28"-3292"0"0,2 353 2000 0 0,1 136-1499 0 0,1-495-1916 0 0,0-8-4394 0 0,-8-25-4297 0 0,3 16 6971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3:25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56 964 0 0,'0'0'941'0'0,"0"0"-86"0"0,0 0-68 0 0,3-23 2529 0 0,7-9-1047 0 0,-33 79-897 0 0,19-25-1305 0 0,2 1 0 0 0,0-1 1 0 0,1 1-1 0 0,1 0 0 0 0,2-1 0 0 0,0 1 1 0 0,1-1-1 0 0,1 1 0 0 0,2-1 1 0 0,0 0-1 0 0,1-1 0 0 0,1 1 1 0 0,1 0-68 0 0,23 80 257 0 0,-29-70-1473 0 0,-18-36-2217 0 0,-25-41-654 0 0,29 26 2743 0 0</inkml:trace>
  <inkml:trace contextRef="#ctx0" brushRef="#br0" timeOffset="984.488">354 311 1724 0 0,'1'-1'69'0'0,"-1"0"0"0"0,1 0-1 0 0,0 0 1 0 0,0 0 0 0 0,-1 0 0 0 0,1 0 0 0 0,-1 0-1 0 0,1-1 1 0 0,-1 1 0 0 0,1 0 0 0 0,-1 0-1 0 0,0-1 1 0 0,1 1 0 0 0,-1 0 0 0 0,0 0 0 0 0,0-1-1 0 0,0 1 1 0 0,0 0 0 0 0,0 0 0 0 0,0-1-1 0 0,0 1 1 0 0,-1 0 0 0 0,1 0 0 0 0,0-1 0 0 0,-1 1-1 0 0,1 0 1 0 0,-1 0 0 0 0,1 0 0 0 0,-1 0-1 0 0,0-1 1 0 0,1 1 0 0 0,-1 0 0 0 0,0 0-1 0 0,0 0 1 0 0,0 1 0 0 0,0-1 0 0 0,0 0 0 0 0,0 0-1 0 0,0 0 1 0 0,0 1 0 0 0,0-1 0 0 0,0 0-1 0 0,0 1 1 0 0,0-1 0 0 0,0 1 0 0 0,-1-1 0 0 0,1 1-1 0 0,0 0 1 0 0,0 0 0 0 0,-1-1 0 0 0,1 1-1 0 0,0 0 1 0 0,-1 0 0 0 0,1 0 0 0 0,0 0-1 0 0,0 0 1 0 0,-1 1 0 0 0,1-1 0 0 0,0 0 0 0 0,0 1-1 0 0,-1-1 1 0 0,1 1 0 0 0,0-1 0 0 0,0 1-1 0 0,0-1 1 0 0,-1 1-69 0 0,-15 0 96 0 0,0 0-1 0 0,-1 0 0 0 0,1 2 1 0 0,0 0-1 0 0,0 1 1 0 0,1 1-1 0 0,-1 1 0 0 0,1 0 1 0 0,0 1-1 0 0,1 0 1 0 0,-2 3-96 0 0,11-8 38 0 0,0 0 1 0 0,0 1 0 0 0,1 0-1 0 0,-1 0 1 0 0,1 1 0 0 0,0 0-1 0 0,-1 0 1 0 0,2 0 0 0 0,-1 0-1 0 0,1 1 1 0 0,-1 0 0 0 0,1-1-1 0 0,0 2 1 0 0,1-1 0 0 0,-1 0-1 0 0,1 1 1 0 0,0 0 0 0 0,1-1-1 0 0,-1 1 1 0 0,1 0 0 0 0,0 2-39 0 0,4-4 15 0 0,1-1 0 0 0,0 0 0 0 0,0-1 0 0 0,0 1 0 0 0,0 0 0 0 0,0-1 0 0 0,0 0 0 0 0,1 0 0 0 0,-1 0 0 0 0,1 0 0 0 0,-1 0 1 0 0,1-1-1 0 0,0 1 0 0 0,0-1 0 0 0,0 0 0 0 0,-1 0 0 0 0,1-1 0 0 0,0 1 0 0 0,0-1 0 0 0,1 0-15 0 0,11 3 44 0 0,0-1-1 0 0,0-1 1 0 0,0-1-1 0 0,0 0 1 0 0,0-1-1 0 0,0-1 1 0 0,0-1 0 0 0,0 0-1 0 0,0-1 1 0 0,-1 0-1 0 0,1-1 1 0 0,0-2-44 0 0,-11 6 6 0 0,-1 0 0 0 0,1 0-1 0 0,0-1 1 0 0,0 0 0 0 0,-1 0 0 0 0,1 0 0 0 0,-1 0 0 0 0,0-1 0 0 0,0 0-1 0 0,0 0 1 0 0,0 0 0 0 0,0 0 0 0 0,0-1 0 0 0,-1 1 0 0 0,0-1 0 0 0,0 0-1 0 0,0 0 1 0 0,0 0 0 0 0,0 0 0 0 0,-1-1 0 0 0,0 1 0 0 0,0-1 0 0 0,0 1-1 0 0,0-1 1 0 0,-1 0 0 0 0,0 0 0 0 0,0 0 0 0 0,0-4-6 0 0,-25-47 132 0 0,47 83-379 0 0,30 30-348 0 0,40 43-4289 0 0,-86-94 3609 0 0</inkml:trace>
  <inkml:trace contextRef="#ctx0" brushRef="#br0" timeOffset="1293.769">784 39 2436 0 0,'-9'11'4360'0'0,"-43"81"-3246"0"0,31 147 476 0 0,34-179-1193 0 0,3 13-4616 0 0,-16-66 1643 0 0,0-7 1374 0 0</inkml:trace>
  <inkml:trace contextRef="#ctx0" brushRef="#br0" timeOffset="1616.771">706 418 1424 0 0,'24'-81'4568'0'0,"-19"74"-4391"0"0,0-1 0 0 0,0 1-1 0 0,1 0 1 0 0,0 0 0 0 0,0 1 0 0 0,1-1 0 0 0,0 2-1 0 0,0-1 1 0 0,0 1 0 0 0,1 0 0 0 0,0 0 0 0 0,0 1-1 0 0,0 0 1 0 0,0 0 0 0 0,0 1 0 0 0,1 0 0 0 0,0 1-1 0 0,0 0 1 0 0,0 0 0 0 0,-1 1 0 0 0,2 0-177 0 0,-9 1 30 0 0,-1 0 14 0 0,0 0-43 0 0,10 26-423 0 0,-83 16-1855 0 0,38-37-1472 0 0,34-5 2365 0 0</inkml:trace>
  <inkml:trace contextRef="#ctx0" brushRef="#br0" timeOffset="1989.619">736 326 1748 0 0,'17'-20'552'0'0,"1"1"0"0"0,1 0 0 0 0,0 2 0 0 0,1 0 0 0 0,1 1 0 0 0,1 2 0 0 0,0 0-1 0 0,1 1 1 0 0,0 1 0 0 0,20-7-552 0 0,38-22 595 0 0,-64 27-2009 0 0,-42 17-1776 0 0,16-1 2962 0 0,-16 1-978 0 0</inkml:trace>
  <inkml:trace contextRef="#ctx0" brushRef="#br0" timeOffset="2238.629">690 263 1672 0 0,'38'51'4307'0'0,"84"45"-2289"0"0,-88-74-1878 0 0,97 72-92 0 0,-57-19-5109 0 0,-66-65 3785 0 0</inkml:trace>
  <inkml:trace contextRef="#ctx0" brushRef="#br0" timeOffset="2641.296">1180 491 1520 0 0,'48'-8'712'0'0,"-2"-2"0"0"0,0-2 0 0 0,0-2 0 0 0,-1-2 0 0 0,-1-1 0 0 0,0-3 0 0 0,3-4-712 0 0,-46 22-1 0 0,-1 1 0 0 0,1 0 0 0 0,-1-1 0 0 0,0 1 0 0 0,1-1 0 0 0,-1 1 0 0 0,0-1 0 0 0,0 1 0 0 0,0 0 0 0 0,0-1 0 0 0,0 1 0 0 0,0-1 0 0 0,-1 1 0 0 0,1 0 0 0 0,0-1 1 0 0,-1 1-1 0 0,1-1 0 0 0,-1 1 0 0 0,1 0 0 0 0,-1 0 0 0 0,0-1 0 0 0,0 1 0 0 0,0 0 0 0 0,1 0 0 0 0,-1 0 0 0 0,0 0 0 0 0,0 0 0 0 0,0 0 0 0 0,0 0 0 0 0,-1 0 0 0 0,1 0 0 0 0,0 0 0 0 0,0 1 0 0 0,-1-1 0 0 0,1 0 0 0 0,0 1 0 0 0,-1-1 0 0 0,1 1 0 0 0,0 0 0 0 0,-1-1 0 0 0,1 1 0 0 0,-1 0 1 0 0,1 0-1 0 0,0 0 0 0 0,-1 0 0 0 0,1 0 0 0 0,-1 0 0 0 0,1 0 0 0 0,-1 1 0 0 0,1-1 0 0 0,0 0 0 0 0,-1 1 0 0 0,1-1 0 0 0,0 1 1 0 0,-20-5 100 0 0,0 2 1 0 0,0 0-1 0 0,0 2 1 0 0,0 0-1 0 0,0 1 1 0 0,0 1-1 0 0,0 1 1 0 0,0 1-1 0 0,1 1 1 0 0,-1 1-1 0 0,1 0 1 0 0,1 2-1 0 0,-1 0 0 0 0,1 1 1 0 0,1 1-1 0 0,-14 10-100 0 0,30-18 15 0 0,0-1 1 0 0,0 1-1 0 0,1 0 0 0 0,-1 0 0 0 0,0-1 0 0 0,1 1 0 0 0,-1 1 0 0 0,1-1 0 0 0,0 0 0 0 0,-1 0 0 0 0,1 0 0 0 0,0 1 0 0 0,0-1 0 0 0,1 1 0 0 0,-1-1 1 0 0,0 1-1 0 0,1-1 0 0 0,0 1 0 0 0,-1-1 0 0 0,1 1 0 0 0,0-1 0 0 0,0 1 0 0 0,1-1 0 0 0,-1 1 0 0 0,0-1 0 0 0,1 1 0 0 0,0-1 0 0 0,-1 1 0 0 0,1-1 0 0 0,0 0 1 0 0,0 1-1 0 0,0-1 0 0 0,1 0 0 0 0,-1 0 0 0 0,1 0 0 0 0,-1 0 0 0 0,1 0 0 0 0,-1 0 0 0 0,1 0 0 0 0,0 0 0 0 0,0-1 0 0 0,0 1 0 0 0,1 0-15 0 0,101 61-82 0 0,-63-50-672 0 0,1-2 0 0 0,0-2-1 0 0,0-2 1 0 0,1-1-1 0 0,0-2 1 0 0,0-3-1 0 0,40-3 755 0 0,-39 2-1224 0 0</inkml:trace>
  <inkml:trace contextRef="#ctx0" brushRef="#br0" timeOffset="3694.596">1837 108 2596 0 0,'0'0'812'0'0,"0"0"-107"0"0,-1-15 237 0 0,4 11 1859 0 0,6 5-2711 0 0,0 1 1 0 0,0 0-1 0 0,-1 0 1 0 0,1 1-1 0 0,-1 0 0 0 0,0 0 1 0 0,0 1-1 0 0,0 0 1 0 0,0 0-1 0 0,-1 1 0 0 0,1 0 1 0 0,-1 0-1 0 0,0 1 1 0 0,-1 0-1 0 0,0 0 0 0 0,0 1 1 0 0,2 2-91 0 0,3 1 52 0 0,136 119 505 0 0,-131-116 569 0 0,-16-12-1294 0 0,1 0 0 0 0,-1 0 1 0 0,1 0-1 0 0,0 0 0 0 0,0 0 0 0 0,0 0 1 0 0,0-1-1 0 0,-1 1 0 0 0,1 0 1 0 0,0-1-1 0 0,0 1 0 0 0,0-1 1 0 0,0 1-1 0 0,0-1 0 0 0,1 1 1 0 0,-1-1-1 0 0,0 1 0 0 0,0-1 1 0 0,0 0-1 0 0,0 0 0 0 0,0 0 1 0 0,0 0-1 0 0,1 0 0 0 0,-1 0 1 0 0,0 0-1 0 0,0 0 0 0 0,0 0 1 0 0,0 0-1 0 0,0-1 0 0 0,1 1 1 0 0,-1 0-1 0 0,0-1 0 0 0,0 1 0 0 0,0-1 1 0 0,0 1-1 0 0,0-1 0 0 0,0 0 1 0 0,0 1-1 0 0,0-1 0 0 0,-1 0 1 0 0,1 0-1 0 0,0 0 0 0 0,0 1 1 0 0,0-1-1 0 0,-1 0 0 0 0,1 0 1 0 0,-1 0-1 0 0,1 0 0 0 0,-1 0 1 0 0,1 0 167 0 0,12-11-1236 0 0</inkml:trace>
  <inkml:trace contextRef="#ctx0" brushRef="#br0" timeOffset="4051.416">2521 59 1360 0 0,'-34'-6'3626'0'0,"15"13"-3348"0"0,1 2-1 0 0,0 0 0 0 0,0 0 0 0 0,1 2 0 0 0,1 0 0 0 0,-1 1 1 0 0,2 1-1 0 0,0 0 0 0 0,0 1 0 0 0,2 1 0 0 0,-1 0 0 0 0,2 0 1 0 0,0 2-1 0 0,0 1-277 0 0,-7 8 231 0 0,1 0-1 0 0,1 2 1 0 0,1 0 0 0 0,2 0 0 0 0,1 2 0 0 0,1-1-1 0 0,1 2 1 0 0,2-1 0 0 0,1 2 0 0 0,2-1 0 0 0,1 1-1 0 0,1 0 1 0 0,1 7-231 0 0,3 86 912 0 0,-2-142-8030 0 0,22-19 4509 0 0,-6 14 1389 0 0</inkml:trace>
  <inkml:trace contextRef="#ctx0" brushRef="#br0" timeOffset="4301.183">2441 434 1780 0 0,'13'-6'4895'0'0,"20"0"-4737"0"0,-31 6 212 0 0,234-37 1844 0 0,-79 28-8182 0 0,-155 9 4719 0 0</inkml:trace>
  <inkml:trace contextRef="#ctx0" brushRef="#br0" timeOffset="4473.752">2525 598 2280 0 0,'5'1'960'0'0,"2"1"-200"0"0,0-2-56 0 0,4 2-44 0 0,-1-2-95 0 0,19 0-77 0 0,-17 0-68 0 0,8 0-96 0 0,3 0-128 0 0,4 0-292 0 0,-2 0 12 0 0,-1 0-536 0 0,-2 0-404 0 0,-4 0-281 0 0,19-9 65 0 0,-18 3-172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3:38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201 441 976 0 0,'-1'0'121'0'0,"1"0"0"0"0,-1 0 0 0 0,1 0 0 0 0,-1 0 0 0 0,1 0 0 0 0,-1 0 0 0 0,1-1-1 0 0,-1 1 1 0 0,1 0 0 0 0,-1 0 0 0 0,1 0 0 0 0,-1-1 0 0 0,1 1 0 0 0,-1 0 0 0 0,1 0 0 0 0,0-1 0 0 0,-1 1 0 0 0,1 0 0 0 0,0-1-1 0 0,-1 1 1 0 0,1 0 0 0 0,0-1 0 0 0,-1 1 0 0 0,1-1 0 0 0,0 1 0 0 0,0-1 0 0 0,-1 1 0 0 0,1-1 0 0 0,0 1 0 0 0,0 0 0 0 0,0-1-1 0 0,0 1 1 0 0,-1-1 0 0 0,1 1 0 0 0,0-1 0 0 0,0 1 0 0 0,0-1 0 0 0,0 1 0 0 0,0-1 0 0 0,0 1 0 0 0,1-1 0 0 0,-1 1 0 0 0,0-1 0 0 0,0 1-1 0 0,0-1 1 0 0,0 1 0 0 0,1-1-121 0 0,-15 6 164 0 0,1 1-1 0 0,1 0 1 0 0,-1 1-1 0 0,1 0 1 0 0,0 1 0 0 0,1 0-1 0 0,0 1 1 0 0,0 0-1 0 0,1 1 1 0 0,0 0-1 0 0,1 1 1 0 0,0 0-1 0 0,0 0 1 0 0,2 1-1 0 0,-1 0 1 0 0,1 0 0 0 0,-5 14-164 0 0,13-22 17 0 0,1 0 0 0 0,-1 1 0 0 0,1-1 0 0 0,0 0 1 0 0,0 0-1 0 0,0 0 0 0 0,0 0 0 0 0,1 0 1 0 0,-1-1-1 0 0,1 1 0 0 0,0-1 0 0 0,0 0 1 0 0,0 0-1 0 0,1 0 0 0 0,-1 0 0 0 0,1 0 0 0 0,0-1 1 0 0,0 1-1 0 0,-1-1 0 0 0,1 0 0 0 0,1 0 1 0 0,-1-1-1 0 0,0 1 0 0 0,0-1 0 0 0,1 0 1 0 0,-1 0-1 0 0,1 0 0 0 0,-1-1 0 0 0,1 0 0 0 0,-1 1 1 0 0,1-2-1 0 0,1 1-17 0 0,13 2-142 0 0,0 0 0 0 0,-1-1 0 0 0,1-2 0 0 0,0 0 0 0 0,0 0 0 0 0,-1-2 0 0 0,1 0 0 0 0,-1-1 0 0 0,1-1 0 0 0,7-4 142 0 0,-19 8-79 0 0,-1 0-1 0 0,1 0 0 0 0,0-1 1 0 0,-1 0-1 0 0,1 0 0 0 0,-1 0 0 0 0,1-1 1 0 0,-1 0-1 0 0,0 0 0 0 0,0-1 1 0 0,-1 0-1 0 0,1 0 0 0 0,-1 0 0 0 0,1-1 1 0 0,-1 1-1 0 0,-1-1 0 0 0,1 0 1 0 0,-1-1-1 0 0,0 1 0 0 0,0-1 1 0 0,0 0-1 0 0,-1 0 0 0 0,0 0 0 0 0,0 0 1 0 0,-1-1-1 0 0,1 1 0 0 0,-1-1 80 0 0,-5 0 40 0 0,-1 0 0 0 0,1 0 0 0 0,-1 0 0 0 0,-1 1 0 0 0,1 0 0 0 0,-1 0 0 0 0,0 0 0 0 0,-1 0 0 0 0,1 1 0 0 0,-1 0 0 0 0,0 0 0 0 0,0 0 0 0 0,-1 1 0 0 0,1 0 0 0 0,-1 0 0 0 0,0 1 0 0 0,0 0 0 0 0,0 0 0 0 0,0 1 0 0 0,-1-1 0 0 0,1 2 0 0 0,-1-1 0 0 0,0 1 0 0 0,1 0 0 0 0,-1 1 0 0 0,-3-1-40 0 0,-35 0 296 0 0,68 5-538 0 0,12-5 79 0 0,1-2 1 0 0,-1-1-1 0 0,0-2 0 0 0,0-2 1 0 0,0 0-1 0 0,-1-2 1 0 0,-1-2-1 0 0,0-1 1 0 0,0-2-1 0 0,19-12 163 0 0,-42 21 49 0 0,0-1 0 0 0,-1 0 0 0 0,0-1 0 0 0,0 0 0 0 0,-1 0-1 0 0,0-1 1 0 0,-1 1 0 0 0,1-2 0 0 0,-2 1 0 0 0,1-1 0 0 0,-1 1 0 0 0,-1-1 0 0 0,0-1-1 0 0,0 1 1 0 0,-1-1 0 0 0,0 1 0 0 0,-1-1 0 0 0,0-1-49 0 0,8-128 5101 0 0,-10 139-5073 0 0,0 0 0 0 0,0 0 0 0 0,0 1 1 0 0,0-1-1 0 0,-1 0 0 0 0,1 0 0 0 0,0 1 0 0 0,0-1 1 0 0,-1 0-1 0 0,1 1 0 0 0,0-1 0 0 0,-1 0 0 0 0,1 1 1 0 0,-1-1-1 0 0,1 1 0 0 0,0-1 0 0 0,-1 0 0 0 0,1 1 1 0 0,-1-1-1 0 0,0 1 0 0 0,1 0 0 0 0,-1-1 0 0 0,1 1 0 0 0,-1-1 1 0 0,0 1-1 0 0,1 0 0 0 0,-1-1 0 0 0,0 1 0 0 0,0 0 1 0 0,1 0-1 0 0,-1 0 0 0 0,0 0 0 0 0,1-1 0 0 0,-1 1 1 0 0,0 0-1 0 0,0 0 0 0 0,1 0 0 0 0,-1 1 0 0 0,0-1 1 0 0,0 0-1 0 0,1 0 0 0 0,-1 0 0 0 0,0 0 0 0 0,1 1 1 0 0,-1-1-1 0 0,0 0 0 0 0,1 1 0 0 0,-1-1 0 0 0,0 0 1 0 0,1 1-1 0 0,-1-1 0 0 0,1 1 0 0 0,-1-1 0 0 0,1 1 1 0 0,-1-1-1 0 0,1 1 0 0 0,-1 0 0 0 0,1-1 0 0 0,-1 1 1 0 0,1-1-1 0 0,0 1 0 0 0,-1 0 0 0 0,1-1 0 0 0,0 1 1 0 0,-1 0-29 0 0,-6 25 157 0 0,0 0 0 0 0,2 1 1 0 0,1 0-1 0 0,1-1 1 0 0,1 1-1 0 0,2 0 1 0 0,0 0-1 0 0,2 6-157 0 0,-1 21 278 0 0,50 286 387 0 0,-16-168-863 0 0,-29-142-210 0 0,3 22-338 0 0,-11-20-4111 0 0,-8-38 379 0 0,-4-35 2420 0 0,7 15 896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3:39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2480 0 0,'11'-1'4815'0'0,"268"272"-2309"0"0,-230-215-2786 0 0,-39-42-5113 0 0,-12-19 4011 0 0,2 0 108 0 0</inkml:trace>
  <inkml:trace contextRef="#ctx0" brushRef="#br0" timeOffset="324.631">651 13 1388 0 0,'-53'27'5573'0'0,"-5"58"-4627"0"0,50-71-390 0 0,-28 54 145 0 0,4 1 0 0 0,2 2-1 0 0,3 1 1 0 0,4 1 0 0 0,2 1-1 0 0,4 3-700 0 0,-53 237-741 0 0,62-298-608 0 0,4-16-5985 0 0,5-3 5835 0 0</inkml:trace>
  <inkml:trace contextRef="#ctx0" brushRef="#br0" timeOffset="700.469">829 618 2092 0 0,'41'-27'12901'0'0,"-28"16"-7941"0"0,-4 5-6940 0 0,-1-3-6927 0 0,-10-1 3269 0 0,0 6 4546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3:3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24 254 1860 0 0,'18'30'3608'0'0,"-4"31"-2776"0"0,-8-31-323 0 0,39 207 69 0 0,-72-206-5466 0 0,20-29 3585 0 0</inkml:trace>
  <inkml:trace contextRef="#ctx0" brushRef="#br0" timeOffset="217.958">0 195 1892 0 0,'0'-8'311'0'0,"1"1"-1"0"0,0-1 1 0 0,0 0-1 0 0,0 1 1 0 0,1-1-1 0 0,0 1 1 0 0,0-1-1 0 0,1 1 1 0 0,0 0-1 0 0,0 0 1 0 0,1 0-1 0 0,-1 0 1 0 0,2 1-1 0 0,-1-1 1 0 0,1 1-1 0 0,2-2-310 0 0,0 1 131 0 0,1 0 0 0 0,1 0 0 0 0,-1 1 0 0 0,1 0 0 0 0,0 0-1 0 0,1 1 1 0 0,-1 0 0 0 0,1 1 0 0 0,0 0 0 0 0,0 1 0 0 0,1 0 0 0 0,-1 0-1 0 0,1 1 1 0 0,-1 0 0 0 0,1 1 0 0 0,0 0 0 0 0,8 1-131 0 0,82 20-666 0 0,-46 20-2912 0 0,-48-28 2130 0 0,-6 0-13 0 0</inkml:trace>
  <inkml:trace contextRef="#ctx0" brushRef="#br0" timeOffset="418.008">27 360 2104 0 0,'39'-1'5936'0'0,"18"-6"-3860"0"0,23 0-2688 0 0,33-14-5726 0 0,-103 17 5064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3:36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28 1880 0 0,'4'-4'5897'0'0,"-3"90"-4611"0"0,49 208-2383 0 0,-48-285 185 0 0,-1-2-3005 0 0,-1-7 2680 0 0</inkml:trace>
  <inkml:trace contextRef="#ctx0" brushRef="#br0" timeOffset="497.118">0 13 996 0 0,'1'-1'48'0'0,"-1"1"1"0"0,0-1-1 0 0,0 1 1 0 0,0-1-1 0 0,0 0 0 0 0,1 1 1 0 0,-1-1-1 0 0,0 1 1 0 0,0-1-1 0 0,1 1 0 0 0,-1-1 1 0 0,0 1-1 0 0,1-1 1 0 0,-1 1-1 0 0,1 0 0 0 0,-1-1 1 0 0,1 1-1 0 0,-1-1 1 0 0,1 1-1 0 0,-1 0 0 0 0,1-1 1 0 0,-1 1-1 0 0,1 0 1 0 0,-1 0-1 0 0,1 0 0 0 0,-1-1 1 0 0,1 1-1 0 0,0 0 1 0 0,-1 0-1 0 0,1 0 0 0 0,-1 0 1 0 0,1 0-1 0 0,0 0 1 0 0,-1 0-1 0 0,1 0 0 0 0,-1 0 1 0 0,1 0-1 0 0,-1 0 1 0 0,1 0-1 0 0,0 1 0 0 0,-1-1 1 0 0,1 0-1 0 0,-1 0 1 0 0,1 1-1 0 0,-1-1 0 0 0,1 0 1 0 0,-1 1-1 0 0,1-1 1 0 0,-1 0-1 0 0,1 1 0 0 0,-1-1 1 0 0,0 1-1 0 0,1-1 1 0 0,-1 1-1 0 0,1-1 0 0 0,-1 1 1 0 0,0-1-1 0 0,0 1 1 0 0,1-1-1 0 0,-1 1 0 0 0,0-1 1 0 0,0 1-1 0 0,0-1 1 0 0,1 1-1 0 0,-1 0 0 0 0,0-1 1 0 0,0 1-1 0 0,0-1 1 0 0,0 1-1 0 0,0 0-48 0 0,33 38 518 0 0,86 175 1565 0 0,-86-179-1329 0 0,-32-34-644 0 0,2-1-14 0 0,9-6-82 0 0,0 0 0 0 0,1-1 0 0 0,-2-1 0 0 0,1 1 0 0 0,-1-2 1 0 0,-1 0-1 0 0,1 0 0 0 0,-1-1 0 0 0,-1 0 0 0 0,0 0 0 0 0,0-1 0 0 0,-1 0 0 0 0,1-4-14 0 0,-8 13-9 0 0,105-152-39 0 0,-104 155 65 0 0,1 1 0 0 0,-1-1 0 0 0,1 1 0 0 0,-1-1 0 0 0,1 1 0 0 0,-1 0 0 0 0,0 0 0 0 0,0 0 0 0 0,0 0 0 0 0,0 1 0 0 0,0-1 0 0 0,-1 1 0 0 0,1-1 0 0 0,-1 1 0 0 0,1-1 0 0 0,-1 1 0 0 0,0 0 0 0 0,0-1 0 0 0,0 1 0 0 0,0 0 0 0 0,-1 0 0 0 0,1 0 0 0 0,-1 0 0 0 0,0 0 0 0 0,0 0 0 0 0,0 0 0 0 0,0 0 0 0 0,0 0 0 0 0,0 0 0 0 0,-1 0-17 0 0,1 0 33 0 0,52 274 655 0 0,-31-190-4020 0 0,-13-85 820 0 0,-8-2 1778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3:42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30 836 0 0,'0'0'916'0'0,"0"0"-142"0"0,0 0-160 0 0,0 0-74 0 0,0 0-54 0 0,0 0 0 0 0,0 0-46 0 0,7 2-40 0 0,253 110 2031 0 0,-158-40-1825 0 0,-52-32-1578 0 0,-49-39 380 0 0,-1-1-298 0 0,4-16-1501 0 0,-3 10 1231 0 0</inkml:trace>
  <inkml:trace contextRef="#ctx0" brushRef="#br0" timeOffset="250.827">628 0 2040 0 0,'-58'114'6302'0'0,"-64"202"-4058"0"0,65-91-3260 0 0,52-213-220 0 0,2-9-3700 0 0,6-4 3750 0 0</inkml:trace>
  <inkml:trace contextRef="#ctx0" brushRef="#br0" timeOffset="548.91">901 224 2800 0 0,'2'-1'3061'0'0,"9"-1"-2225"0"0,250-55 2310 0 0,-80 23-4565 0 0,-168 32 961 0 0,19 1-4046 0 0,-21 4 3214 0 0</inkml:trace>
  <inkml:trace contextRef="#ctx0" brushRef="#br0" timeOffset="783.719">948 465 3136 0 0,'19'5'1004'0'0,"11"0"-136"0"0,-14-5-123 0 0,9 0-77 0 0,6 0-32 0 0,6 0-96 0 0,39-15-112 0 0,-37 9-220 0 0,2-3-352 0 0,0 1 20 0 0,-5-4-524 0 0,-2 2-556 0 0,1-3-229 0 0,-3 0 73 0 0,0 1 28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3:36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1280 0 0,'9'-7'4684'0'0,"0"21"-3299"0"0,-5 40-987 0 0,3 0 0 0 0,2 0 0 0 0,2-1 0 0 0,3 0 0 0 0,14 35-398 0 0,-5-11 246 0 0,26 31-3356 0 0,-49-118-999 0 0,-3 4 2747 0 0</inkml:trace>
  <inkml:trace contextRef="#ctx0" brushRef="#br0" timeOffset="281.824">84 65 948 0 0,'106'-65'1686'0'0,"-101"65"-1595"0"0,-1 1 0 0 0,1-1 0 0 0,0 1 0 0 0,-1 0 0 0 0,1 0 0 0 0,-1 1-1 0 0,1 0 1 0 0,-1-1 0 0 0,0 1 0 0 0,0 0 0 0 0,0 1 0 0 0,0-1 0 0 0,0 1 0 0 0,0 0-1 0 0,-1 0 1 0 0,1 0 0 0 0,-1 0 0 0 0,0 1 0 0 0,0-1 0 0 0,0 1 0 0 0,0 0 0 0 0,-1 0-1 0 0,1 0 1 0 0,-1 0 0 0 0,0 0 0 0 0,-1 1 0 0 0,1-1 0 0 0,-1 1 0 0 0,1-1 0 0 0,-1 1-1 0 0,-1-1 1 0 0,1 1 0 0 0,-1 0 0 0 0,1-1 0 0 0,-1 1 0 0 0,-1 0 0 0 0,1-1 0 0 0,-1 1 0 0 0,1-1-1 0 0,-1 1 1 0 0,-1 0 0 0 0,1-1 0 0 0,-1 0 0 0 0,1 1 0 0 0,-1-1 0 0 0,-1 0 0 0 0,1 0-1 0 0,-1 0 1 0 0,-1 2-91 0 0,-129 134 824 0 0,144-138-5499 0 0,-3-4 3403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3:33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72 199 1612 0 0,'0'0'654'0'0,"0"0"-92"0"0,15-3 410 0 0,-1 11 2629 0 0,-20 118-3170 0 0,43 90 332 0 0,-38-216-877 0 0,1-1 1 0 0,0 1 0 0 0,-1 0-1 0 0,1 0 1 0 0,-1 0 0 0 0,1-1-1 0 0,-1 1 1 0 0,1 0 0 0 0,-1 0-1 0 0,1 0 1 0 0,-1 0 0 0 0,1 0-1 0 0,-1 0 1 0 0,1 0 0 0 0,-1 0-1 0 0,1 0 1 0 0,-1 0 0 0 0,1 0-1 0 0,-1 0 1 0 0,1 1 0 0 0,-1-1-1 0 0,1 0 1 0 0,-1 0 0 0 0,1 0-1 0 0,-1 1 1 0 0,1-1 0 0 0,-1 0-1 0 0,1 0 1 0 0,0 1-1 0 0,-1-1 1 0 0,1 0 0 0 0,-1 1-1 0 0,1-1 1 0 0,0 1 0 0 0,0-1-1 0 0,-1 1 1 0 0,1-1 0 0 0,0 0-1 0 0,0 1 1 0 0,-1-1 0 0 0,1 1-1 0 0,0-1 1 0 0,0 1 0 0 0,0-1-1 0 0,0 1 1 0 0,0-1 0 0 0,0 1-1 0 0,-1-1 1 0 0,1 1 0 0 0,1 0 113 0 0,-13-14-1328 0 0</inkml:trace>
  <inkml:trace contextRef="#ctx0" brushRef="#br0" timeOffset="265.017">6 148 2052 0 0,'2'-38'6494'0'0,"68"-4"-5797"0"0,-65 40-346 0 0,189-54 813 0 0,-59 47-3133 0 0,-131 9 1748 0 0,-1 0 1 0 0,1 0-1 0 0,0 0 1 0 0,0 0-1 0 0,-1 1 0 0 0,1 0 1 0 0,0-1-1 0 0,-1 2 1 0 0,1-1-1 0 0,-1 0 0 0 0,1 1 1 0 0,-1-1-1 0 0,0 1 1 0 0,0 0-1 0 0,1 0 1 0 0,-1 0-1 0 0,0 1 0 0 0,-1-1 1 0 0,1 1-1 0 0,0-1 1 0 0,-1 1-1 0 0,0 0 1 0 0,1 0-1 0 0,0 1 221 0 0,-3 3-1387 0 0</inkml:trace>
  <inkml:trace contextRef="#ctx0" brushRef="#br0" timeOffset="655.45">1 336 1796 0 0,'35'0'6139'0'0,"43"0"-5770"0"0,410-15-1512 0 0,-486 15 1296 0 0,-2 0 28 0 0,0 0 31 0 0,0 0 15 0 0,0 0-2 0 0,13 9 736 0 0,3 64-550 0 0,1-1-4870 0 0,-17-71 3094 0 0,0-1 40 0 0,0 0-1 0 0</inkml:trace>
  <inkml:trace contextRef="#ctx0" brushRef="#br0" timeOffset="1063.057">668 66 1636 0 0,'17'-5'7794'0'0,"-1"27"-6016"0"0,-16-22-167 0 0,-2-13-1740 0 0,1 11-3383 0 0,3 18-2907 0 0,1-11 5144 0 0</inkml:trace>
  <inkml:trace contextRef="#ctx0" brushRef="#br0" timeOffset="1621.61">774 284 988 0 0,'5'1'114'0'0,"0"0"1"0"0,-1 0-1 0 0,1 0 1 0 0,-1 0-1 0 0,1 1 0 0 0,-1-1 1 0 0,0 1-1 0 0,1 1 0 0 0,-1-1 1 0 0,0 0-1 0 0,0 1 1 0 0,-1 0-1 0 0,1 0 0 0 0,0 0 1 0 0,-1 0-1 0 0,0 1 1 0 0,0-1-1 0 0,0 1 0 0 0,0 0 1 0 0,-1 0-1 0 0,1 0 0 0 0,-1 0 1 0 0,0 0-1 0 0,0 1 1 0 0,0-1-1 0 0,-1 1 0 0 0,0-1 1 0 0,0 1-1 0 0,1 2-114 0 0,15 134 5334 0 0,-29-141-4447 0 0,11-17-948 0 0,1 0 0 0 0,0 0 0 0 0,2 0 0 0 0,0 0 0 0 0,1 0 0 0 0,1 0 0 0 0,0 1 0 0 0,1-1 0 0 0,1 1 0 0 0,0 1 0 0 0,1-1 0 0 0,1 1 1 0 0,10-14 60 0 0,-17 27-41 0 0,0 1 0 0 0,0 0 0 0 0,0 0 0 0 0,1-1 0 0 0,-1 1 0 0 0,1 0 0 0 0,-1 0 0 0 0,1 0 0 0 0,-1 0 0 0 0,1 1 0 0 0,-1-1 0 0 0,1 0 0 0 0,0 1 0 0 0,-1-1 0 0 0,1 1 0 0 0,0-1 0 0 0,0 1 0 0 0,-1 0 0 0 0,1 0 0 0 0,0 0 0 0 0,0 0 0 0 0,0 0 0 0 0,-1 0 0 0 0,1 0 0 0 0,0 1 0 0 0,0-1 0 0 0,-1 1 0 0 0,1-1 0 0 0,0 1 0 0 0,-1 0 0 0 0,1-1 0 0 0,-1 1 0 0 0,1 0 0 0 0,-1 0 0 0 0,1 0 0 0 0,-1 0 0 0 0,1 1 0 0 0,-1-1 0 0 0,0 0 0 0 0,0 0 0 0 0,0 1 0 0 0,0-1 0 0 0,0 1 0 0 0,0-1 0 0 0,0 1 41 0 0,44 71-302 0 0,-37-53 154 0 0,-6-14 115 0 0,-1 0 0 0 0,1 1 0 0 0,0-1 0 0 0,0 0 0 0 0,1 0 0 0 0,-1 0 0 0 0,1-1 0 0 0,1 1 0 0 0,-1-1 0 0 0,1 1 1 0 0,0-1-1 0 0,0 0 0 0 0,0-1 0 0 0,1 1 0 0 0,0-1 0 0 0,0 0 0 0 0,0 0 0 0 0,0 0 0 0 0,1-1 0 0 0,-1 1 0 0 0,1-1 0 0 0,0-1 0 0 0,0 1 0 0 0,0-1 0 0 0,6 1 33 0 0,136-35-2241 0 0,-124 19 1855 0 0</inkml:trace>
  <inkml:trace contextRef="#ctx0" brushRef="#br0" timeOffset="2020.034">1493 358 2664 0 0,'32'-28'778'0'0,"-27"19"273"0"0,-25 17-140 0 0,4 0-739 0 0,0 1 0 0 0,1 1 0 0 0,0 0-1 0 0,0 1 1 0 0,1 1 0 0 0,0 0 0 0 0,1 1 0 0 0,1 0 0 0 0,0 1 0 0 0,1 1 0 0 0,0-1 0 0 0,1 2 0 0 0,1 0-1 0 0,0 0 1 0 0,2 0 0 0 0,-1 1 0 0 0,-1 8-172 0 0,9-23 18 0 0,-1 0 0 0 0,1-1 1 0 0,-1 1-1 0 0,1 0 0 0 0,0 0 0 0 0,0 0 0 0 0,0 0 1 0 0,0-1-1 0 0,0 1 0 0 0,0 0 0 0 0,0 0 0 0 0,1 0 1 0 0,-1 0-1 0 0,1-1 0 0 0,-1 1 0 0 0,1 0 0 0 0,0 0 1 0 0,-1-1-1 0 0,1 1 0 0 0,0-1 0 0 0,0 1 0 0 0,0 0 1 0 0,0-1-1 0 0,1 0 0 0 0,-1 1 0 0 0,0-1 0 0 0,1 0 1 0 0,-1 0-1 0 0,1 1 0 0 0,-1-1 0 0 0,1 0 0 0 0,-1-1 1 0 0,1 1-1 0 0,0 0 0 0 0,-1 0 0 0 0,1-1 0 0 0,0 1 0 0 0,0-1 1 0 0,0 1-1 0 0,-1-1 0 0 0,1 0 0 0 0,0 0 0 0 0,0 0 1 0 0,0 0-1 0 0,0 0 0 0 0,-1 0 0 0 0,1 0 0 0 0,0 0 1 0 0,0-1-1 0 0,0 1 0 0 0,-1-1 0 0 0,2 0-18 0 0,98-28 156 0 0,-85 22-207 0 0,-1-1-1 0 0,1 0 0 0 0,-1-1 1 0 0,-1-1-1 0 0,0 0 0 0 0,-1-1 1 0 0,0-1-1 0 0,0 0 0 0 0,-1-1 0 0 0,-1 0 1 0 0,0-1-1 0 0,-1 0 0 0 0,0 0 1 0 0,-1-1-1 0 0,-1-1 0 0 0,0 1 1 0 0,-1-1-1 0 0,-1-1 0 0 0,-1 1 1 0 0,0-1-1 0 0,-1 0 0 0 0,-1 0 1 0 0,0 0-1 0 0,-1 0 0 0 0,-1-1 1 0 0,-1-16 51 0 0,0 11 166 0 0,2 13-27 0 0,-1 0 0 0 0,-1 0 0 0 0,0 0 0 0 0,0 0 0 0 0,-1 0 0 0 0,-1 0 1 0 0,1 0-1 0 0,-1 0 0 0 0,-1 0 0 0 0,0 1 0 0 0,-1-1 0 0 0,1 1 0 0 0,-2 0 0 0 0,1 0 1 0 0,-2-1-140 0 0,5 9 19 0 0,-1 0 1 0 0,1 1 0 0 0,-1-1 0 0 0,1 1 0 0 0,-1-1 0 0 0,0 1 0 0 0,1 0-1 0 0,-1-1 1 0 0,1 1 0 0 0,-1 0 0 0 0,0 0 0 0 0,1 0 0 0 0,-1 0 0 0 0,1 0 0 0 0,-1 1-1 0 0,0-1 1 0 0,1 0 0 0 0,-1 1 0 0 0,1-1 0 0 0,-1 1 0 0 0,1 0 0 0 0,-1-1-1 0 0,1 1 1 0 0,0 0 0 0 0,-1 0 0 0 0,1 0 0 0 0,0 0 0 0 0,0 0 0 0 0,-1 0-1 0 0,1 0 1 0 0,0 1 0 0 0,0-1 0 0 0,0 0 0 0 0,0 1 0 0 0,1-1 0 0 0,-1 0-1 0 0,0 1 1 0 0,0-1 0 0 0,1 1 0 0 0,-1-1 0 0 0,1 1 0 0 0,0 0 0 0 0,-1-1-1 0 0,1 1 1 0 0,0-1 0 0 0,0 1 0 0 0,0 0 0 0 0,0-1 0 0 0,0 1 0 0 0,0-1 0 0 0,0 1-1 0 0,1 1-19 0 0,-3 21 39 0 0,1-1-1 0 0,1 1 0 0 0,1 0 1 0 0,1 0-1 0 0,2-1 0 0 0,0 1 1 0 0,1-1-1 0 0,1 0 0 0 0,2 0 1 0 0,0-1-1 0 0,1 1-38 0 0,22 75-836 0 0,18 94-6334 0 0,-47-179 5890 0 0,-1-10 2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4:01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0 1312 0 0,'11'17'258'0'0,"0"0"1"0"0,-1 1-1 0 0,-1 1 0 0 0,-1-1 0 0 0,0 1 0 0 0,-2 1 1 0 0,0-1-1 0 0,-1 1 0 0 0,-1 0 0 0 0,-1 0 0 0 0,0 1 1 0 0,-2-1-1 0 0,-1 1 0 0 0,0-1 0 0 0,-1 1 1 0 0,-1-1-1 0 0,-1 0 0 0 0,-1 0 0 0 0,-1 0 0 0 0,-1 0 1 0 0,0-1-1 0 0,-2 0 0 0 0,0 0 0 0 0,-1-1 0 0 0,-1 0 1 0 0,0 0-1 0 0,-1-1 0 0 0,-13 14-258 0 0,23-30-8 0 0,-94 105-140 0 0,16-70-3695 0 0,73-41 2614 0 0,-14-20 23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4:01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2344 0 0,'30'24'6281'0'0,"164"-8"-4167"0"0,-60-16-4191 0 0,-65 0-2041 0 0,-67-2 2884 0 0,3-6 40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4:01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2352 0 0,'96'48'4694'0'0,"75"-36"-3557"0"0,-144-12-1051 0 0,153-25-5004 0 0,-162 20 3647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4:00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2036 0 0,'13'-8'3805'0'0,"24"7"-2796"0"0,-29 2-620 0 0,4 1-297 0 0,0 2 1 0 0,0 0 0 0 0,0 0 0 0 0,-1 1-1 0 0,0 0 1 0 0,0 1 0 0 0,0 0 0 0 0,-1 1 0 0 0,1 0-1 0 0,-2 1 1 0 0,1 0 0 0 0,-1 1 0 0 0,0-1-1 0 0,-1 2 1 0 0,1 1-93 0 0,-5-5 37 0 0,0-1-1 0 0,-1 1 0 0 0,0 0 1 0 0,0 0-1 0 0,-1 0 0 0 0,1 0 1 0 0,-1 1-1 0 0,-1-1 1 0 0,1 1-1 0 0,-1-1 0 0 0,0 1 1 0 0,-1 0-1 0 0,1-1 1 0 0,-1 1-1 0 0,-1 0 0 0 0,1-1 1 0 0,-1 1-1 0 0,0-1 1 0 0,-1 1-1 0 0,1-1 0 0 0,-1 1 1 0 0,-1-1-1 0 0,1 0 0 0 0,-1 0 1 0 0,0 0-1 0 0,-1 0 1 0 0,1-1-1 0 0,-3 3-36 0 0,-2 3 12 0 0,1 0 0 0 0,-2-1-1 0 0,0 0 1 0 0,0-1 0 0 0,-1 0 0 0 0,0-1 0 0 0,0 0-1 0 0,-1 0 1 0 0,0-1 0 0 0,0 0 0 0 0,-1-1 0 0 0,0-1-1 0 0,0 1 1 0 0,-6 0-12 0 0,17-6-115 0 0,0 1 0 0 0,-1-1 0 0 0,1 0 0 0 0,0 0 0 0 0,-1 0 0 0 0,1 1 0 0 0,-1-1 0 0 0,1-1 0 0 0,0 1 0 0 0,-1 0 0 0 0,1 0 0 0 0,-1 0 0 0 0,1-1 0 0 0,0 1 0 0 0,-1-1 0 0 0,1 1 0 0 0,0-1 0 0 0,0 1 0 0 0,-1-1 0 0 0,1 0 0 0 0,0 0 0 0 0,0 1 0 0 0,0-1 0 0 0,0 0 0 0 0,0 0 0 0 0,0 0 0 0 0,0 0 0 0 0,0-1 0 0 0,0 1 0 0 0,1 0 0 0 0,-1 0 0 0 0,0 0 0 0 0,1-1 0 0 0,-1 1 0 0 0,1 0 0 0 0,-1-1 0 0 0,1 1 0 0 0,-1 0 0 0 0,1-1 0 0 0,0 1 0 0 0,0 0 0 0 0,0-1 0 0 0,0 1 0 0 0,0-1 0 0 0,0 1 0 0 0,0 0 0 0 0,0-1 0 0 0,1 1 0 0 0,-1-1 0 0 0,0 1 0 0 0,1 0 0 0 0,-1-1 0 0 0,1 1 0 0 0,0 0 0 0 0,-1 0 0 0 0,1-1 0 0 0,0 1 0 0 0,0 0 0 0 0,0 0 0 0 0,0 0 115 0 0,9-23-1370 0 0</inkml:trace>
  <inkml:trace contextRef="#ctx0" brushRef="#br0" timeOffset="251.067">371 46 1440 0 0,'-8'1'246'0'0,"1"2"0"0"0,0-1 0 0 0,0 1 0 0 0,0 0 1 0 0,0 0-1 0 0,1 1 0 0 0,-1-1 0 0 0,1 2 0 0 0,0-1 0 0 0,0 1 0 0 0,0 0 0 0 0,1 0 0 0 0,-1 0 0 0 0,1 1 0 0 0,1 0 1 0 0,-1 0-1 0 0,1 0 0 0 0,0 0 0 0 0,0 1 0 0 0,-1 4-246 0 0,2-5 57 0 0,0 1 1 0 0,0-1 0 0 0,0 1-1 0 0,1 0 1 0 0,0 0-1 0 0,0 0 1 0 0,1 0 0 0 0,0 0-1 0 0,0 0 1 0 0,1 1-1 0 0,0-1 1 0 0,0 0 0 0 0,0 0-1 0 0,1 0 1 0 0,0 1-1 0 0,1-1 1 0 0,0 0 0 0 0,0-1-1 0 0,0 1 1 0 0,1 0-1 0 0,0 0 1 0 0,0-1-1 0 0,0 0 1 0 0,1 0 0 0 0,0 0-1 0 0,0 0 1 0 0,1 0-1 0 0,0-1 1 0 0,0 0 0 0 0,0 0-1 0 0,1 0 1 0 0,0 0-58 0 0,4 1-286 0 0,0 0 0 0 0,0-1 0 0 0,1 0 0 0 0,0-1 0 0 0,0 0 0 0 0,0 0 0 0 0,0-1 0 0 0,0-1 0 0 0,1 0 0 0 0,-1-1 0 0 0,1 0 0 0 0,0 0 0 0 0,-1-1 0 0 0,1-1 0 0 0,-1 0 0 0 0,1-1 0 0 0,1 0 286 0 0,36-18-1235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3:58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52 220 1480 0 0,'0'0'480'0'0,"0"0"8"0"0,0 0-7 0 0,0 0 14 0 0,0-13 226 0 0,-1 11 3212 0 0,9 103-3504 0 0,65 461 1422 0 0,-63-503-1655 0 0,-51-156-6656 0 0,36 77 5136 0 0,-2-2-30 0 0</inkml:trace>
  <inkml:trace contextRef="#ctx0" brushRef="#br0" timeOffset="393.205">0 165 1460 0 0,'2'-8'179'0'0,"1"0"0"0"0,0 0 0 0 0,1 1-1 0 0,0-1 1 0 0,0 1 0 0 0,0 0 0 0 0,1 0 0 0 0,0 0 0 0 0,0 1-1 0 0,1-1 1 0 0,-1 1 0 0 0,2 1 0 0 0,-1-1 0 0 0,1 1 0 0 0,-1 0-1 0 0,1 1 1 0 0,1-1 0 0 0,-1 1 0 0 0,0 1 0 0 0,1-1 0 0 0,0 2-1 0 0,0-1 1 0 0,0 1-179 0 0,4-4 51 0 0,-1 1 0 0 0,1 1-1 0 0,0 0 1 0 0,0 1 0 0 0,0 0 0 0 0,0 1 0 0 0,1 0-1 0 0,-1 1 1 0 0,1 0 0 0 0,-1 1 0 0 0,1 1-1 0 0,-1 0 1 0 0,1 0 0 0 0,-1 1 0 0 0,0 1-1 0 0,1 0 1 0 0,-2 1 0 0 0,1 0 0 0 0,0 1 0 0 0,-1 0-1 0 0,0 0 1 0 0,0 2 0 0 0,0-1 0 0 0,-1 1-1 0 0,0 1 1 0 0,0 0 0 0 0,-1 0 0 0 0,0 1-1 0 0,0 0 1 0 0,-1 1 0 0 0,0 0 0 0 0,-1 0-1 0 0,0 1 1 0 0,-1-1 0 0 0,0 1 0 0 0,-1 1 0 0 0,0-1-1 0 0,-1 1 1 0 0,0 0 0 0 0,0 0 0 0 0,-2 0-1 0 0,2 7-50 0 0,-5-8 44 0 0,1 1 0 0 0,-2-1 0 0 0,1 0 0 0 0,-2 1 0 0 0,1-1 0 0 0,-2 0 0 0 0,1-1 0 0 0,-2 1 0 0 0,1 0 0 0 0,-1-1 0 0 0,-1 0 0 0 0,0 0 0 0 0,0-1 0 0 0,-1 0 0 0 0,0 0 0 0 0,-1 0 0 0 0,0-1 0 0 0,0 0 0 0 0,-1-1 0 0 0,1 1 0 0 0,-2-2 0 0 0,0 1-44 0 0,-6 4-88 0 0,0 0 0 0 0,-1-2 0 0 0,0 0 0 0 0,0 0 0 0 0,-1-2 0 0 0,0 0 0 0 0,-1-2 1 0 0,1 1-1 0 0,-1-2 0 0 0,0-1 0 0 0,0 0 0 0 0,-14-1 88 0 0,30-3-166 0 0,0 0 1 0 0,1 0-1 0 0,-1 0 1 0 0,0-1-1 0 0,1 1 1 0 0,-1-1-1 0 0,1 0 1 0 0,-1 0-1 0 0,1 0 0 0 0,0 0 1 0 0,-1 0-1 0 0,1 0 1 0 0,0-1-1 0 0,1 1 1 0 0,-1-1-1 0 0,0 1 0 0 0,1-1 1 0 0,-1 0-1 0 0,1 1 1 0 0,0-1-1 0 0,0 0 1 0 0,0 0-1 0 0,0 0 1 0 0,1 0-1 0 0,-1 0 0 0 0,1 0 1 0 0,0 0-1 0 0,0 0 1 0 0,0 0-1 0 0,0 0 1 0 0,0-3 165 0 0,0-13-1230 0 0</inkml:trace>
  <inkml:trace contextRef="#ctx0" brushRef="#br0" timeOffset="750.768">1035 88 1280 0 0,'-29'17'2964'0'0,"-5"11"-2567"0"0,1 1-1 0 0,1 1 0 0 0,2 2 0 0 0,1 2 0 0 0,1 0 0 0 0,2 2 1 0 0,2 1-1 0 0,1 1 0 0 0,0 4-396 0 0,11-19 80 0 0,2-1-1 0 0,1 1 1 0 0,0 1 0 0 0,2 0-1 0 0,0 0 1 0 0,2 0 0 0 0,1 1-1 0 0,0 0 1 0 0,2 0 0 0 0,1 16-80 0 0,2-33-59 0 0,-1-1 0 0 0,1 1 0 0 0,0-1-1 0 0,1 0 1 0 0,0 1 0 0 0,0-1 0 0 0,1 0 0 0 0,-1 0 0 0 0,1 0 0 0 0,1 0 0 0 0,0-1 0 0 0,0 1 0 0 0,0-1 0 0 0,0 0 0 0 0,1 0 0 0 0,0-1 0 0 0,1 1-1 0 0,2 1 60 0 0,84 27-4824 0 0,-72-34 3573 0 0</inkml:trace>
  <inkml:trace contextRef="#ctx0" brushRef="#br0" timeOffset="1140.113">1509 297 1404 0 0,'-12'1'3799'0'0,"-43"40"-2908"0"0,28-9-731 0 0,0 0 0 0 0,3 2-1 0 0,0 1 1 0 0,3 0 0 0 0,0 2 0 0 0,3 0 0 0 0,1 2 0 0 0,2 0 0 0 0,-5 22-160 0 0,7-26-124 0 0,-12-10-4578 0 0,24-25 3487 0 0</inkml:trace>
  <inkml:trace contextRef="#ctx0" brushRef="#br0" timeOffset="1417.757">1102 383 1532 0 0,'10'-25'4372'0'0,"24"48"-2606"0"0,-23-14-1751 0 0,379 300 489 0 0,-379-305-1541 0 0,-4 0-2889 0 0,-7-4 2736 0 0</inkml:trace>
  <inkml:trace contextRef="#ctx0" brushRef="#br0" timeOffset="1662.866">1719 442 2580 0 0,'46'0'5742'0'0,"132"-6"-3540"0"0,-60-3-4409 0 0,-131 23-2909 0 0,-5-8 3931 0 0</inkml:trace>
  <inkml:trace contextRef="#ctx0" brushRef="#br0" timeOffset="1831.199">1762 615 2556 0 0,'25'8'643'0'0,"0"0"0"0"0,0-2-1 0 0,1-1 1 0 0,-1-1 0 0 0,1-1-1 0 0,0-1 1 0 0,0-2-1 0 0,0 0 1 0 0,13-3-643 0 0,26 2-94 0 0,12-8-906 0 0,-30-11-2692 0 0,-37 14 2438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4:07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1236 0 0,'5'1'167'0'0,"-1"-1"0"0"0,1 1-1 0 0,-1 0 1 0 0,0 1 0 0 0,1-1 0 0 0,-1 1 0 0 0,0-1-1 0 0,0 1 1 0 0,0 0 0 0 0,0 1 0 0 0,-1-1-1 0 0,1 1 1 0 0,0 0 0 0 0,-1 0 0 0 0,0 0 0 0 0,0 0-1 0 0,0 0 1 0 0,0 1 0 0 0,0-1 0 0 0,0 2-167 0 0,39 47 502 0 0,-2 1 1 0 0,-2 2-1 0 0,-3 1 1 0 0,-2 2-1 0 0,-3 1 1 0 0,-3 2-1 0 0,15 46-502 0 0,-30-73 219 0 0,0 1-1 0 0,-3 0 1 0 0,-1 0-1 0 0,-1 1 0 0 0,-2 0 1 0 0,-2 0-1 0 0,-1 0 1 0 0,-1 1-1 0 0,-6 35-218 0 0,-3-20 130 0 0,-2-1 1 0 0,-3 0-1 0 0,-2 0 1 0 0,-3-2-1 0 0,-1 0 1 0 0,-3-1 0 0 0,-1-1-1 0 0,-26 38-130 0 0,31-56-94 0 0,14-22-201 0 0,0 1 0 0 0,0 0-1 0 0,0-1 1 0 0,-1 0 0 0 0,-1 0 0 0 0,1-1 0 0 0,-1 1 0 0 0,0-1 0 0 0,0 0 0 0 0,-1-1-1 0 0,0 1 1 0 0,0-1 0 0 0,0-1 0 0 0,0 1 0 0 0,-4 0 295 0 0,-42-39-3978 0 0,39 10 2814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4:05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844 114 988 0 0,'0'0'571'0'0,"3"-3"-77"0"0,9-8-72 0 0,-9 8-33 0 0,-3 3 54 0 0,0 0 2 0 0,4-17 369 0 0,31-22 2736 0 0,-32 62-2807 0 0,-17 119-730 0 0,12 95 290 0 0,28-54 19 0 0,-14-121 60 0 0,-22-104-7643 0 0,7 21 6003 0 0</inkml:trace>
  <inkml:trace contextRef="#ctx0" brushRef="#br0" timeOffset="372.243">888 0 836 0 0,'-55'49'2797'0'0,"-142"213"1477"0"0,181-221-3296 0 0,16-39-753 0 0,3 2 8 0 0,10 4-180 0 0,-1-1 0 0 0,2-1 0 0 0,-1 1 0 0 0,0-2 0 0 0,1 0 0 0 0,0-1 0 0 0,0 0 0 0 0,1-1 0 0 0,-1-1 0 0 0,1 0 1 0 0,-1-1-1 0 0,1 0 0 0 0,0-1 0 0 0,-1-1 0 0 0,1 0 0 0 0,10-3-53 0 0,26 2-207 0 0,217 6-2827 0 0,-239 16-622 0 0,-34-14 2377 0 0</inkml:trace>
  <inkml:trace contextRef="#ctx0" brushRef="#br0" timeOffset="934.409">703 1109 1312 0 0,'0'-18'4972'0'0,"57"-1"-3817"0"0,-52 17-1115 0 0,1 0 0 0 0,0 0 0 0 0,-1 1 0 0 0,1 0-1 0 0,0 0 1 0 0,0 0 0 0 0,0 0 0 0 0,0 1-1 0 0,0 0 1 0 0,0 0 0 0 0,0 1 0 0 0,0 0 0 0 0,0 0-1 0 0,0 0 1 0 0,0 1 0 0 0,-1 0 0 0 0,1 0 0 0 0,-1 0-1 0 0,1 1 1 0 0,-1-1 0 0 0,0 1 0 0 0,0 1 0 0 0,0-1-1 0 0,0 1 1 0 0,0 0 0 0 0,-1 0 0 0 0,0 0 0 0 0,0 1-1 0 0,0-1 1 0 0,0 1 0 0 0,-1 0 0 0 0,0 0-1 0 0,0 0 1 0 0,0 0 0 0 0,0 1 0 0 0,-1 0 0 0 0,0-1-1 0 0,0 1 1 0 0,-1 0 0 0 0,0 0 0 0 0,0 0-40 0 0,-5 8 15 0 0,0 0 1 0 0,-2-1-1 0 0,1 1 1 0 0,-2-1 0 0 0,0 0-1 0 0,0-1 1 0 0,-1 0-1 0 0,-1 0 1 0 0,0-1-1 0 0,-1 0 1 0 0,0 0-1 0 0,0-1 1 0 0,-1 0-1 0 0,-1-1 1 0 0,1 0-1 0 0,-1-1 1 0 0,-1-1-1 0 0,0 0 1 0 0,0 0 0 0 0,-13 4-16 0 0,26-12-50 0 0,0 1 1 0 0,0-1 0 0 0,0 1 0 0 0,0-1 0 0 0,0 1 0 0 0,0-1 0 0 0,0 1-1 0 0,0-1 1 0 0,0 1 0 0 0,0-1 0 0 0,-1 1 0 0 0,1 0 0 0 0,0-1 0 0 0,0 1-1 0 0,0-1 1 0 0,-1 1 0 0 0,1 0 0 0 0,0-1 0 0 0,-1 1 0 0 0,1-1 0 0 0,0 1 0 0 0,-1 0-1 0 0,1 0 1 0 0,0-1 0 0 0,-1 1 0 0 0,1 0 0 0 0,-1 0 0 0 0,1-1 0 0 0,-1 1-1 0 0,1 0 1 0 0,0 0 0 0 0,-1 0 0 0 0,1 0 0 0 0,-1 0 0 0 0,1-1 0 0 0,-1 1 0 0 0,1 0-1 0 0,-1 0 1 0 0,1 0 0 0 0,-1 0 0 0 0,1 1 0 0 0,-1-1 0 0 0,1 0 0 0 0,-1 0-1 0 0,1 0 1 0 0,-1 0 0 0 0,1 0 0 0 0,0 0 0 0 0,-1 1 0 0 0,1-1 0 0 0,-1 0-1 0 0,1 0 1 0 0,0 1 0 0 0,-1-1 0 0 0,1 0 0 0 0,0 1 0 0 0,-1-1 0 0 0,1 0 0 0 0,0 1-1 0 0,-1-1 1 0 0,1 1 0 0 0,0-1 0 0 0,0 0 0 0 0,-1 1 0 0 0,1 0 49 0 0,19-34-2800 0 0,-5 14 1568 0 0</inkml:trace>
  <inkml:trace contextRef="#ctx0" brushRef="#br0" timeOffset="1289.424">1224 1024 1484 0 0,'-93'28'3797'0'0,"-32"67"-2779"0"0,110-82-621 0 0,7-6-311 0 0,1-1 0 0 0,-1 2-1 0 0,1-1 1 0 0,1 1 0 0 0,-1 0 0 0 0,1 0 0 0 0,1 1 0 0 0,0 0 0 0 0,0 0-1 0 0,1 0 1 0 0,0 0 0 0 0,0 1 0 0 0,1-1 0 0 0,0 1 0 0 0,1 0-1 0 0,0 1-85 0 0,3-4 23 0 0,1 0-1 0 0,0 1 0 0 0,1-1 0 0 0,0 0 0 0 0,0-1 0 0 0,0 1 0 0 0,1-1 0 0 0,0 1 0 0 0,0-1 0 0 0,1 0 0 0 0,-1 0 1 0 0,1-1-1 0 0,1 1 0 0 0,-1-1 0 0 0,1 0 0 0 0,0-1 0 0 0,0 0 0 0 0,0 1 0 0 0,0-2 0 0 0,1 1 0 0 0,0-1 0 0 0,0 0 1 0 0,0 0-1 0 0,0-1 0 0 0,0 0 0 0 0,0 0 0 0 0,0-1 0 0 0,1 0 0 0 0,4 0-22 0 0,5 2-471 0 0,-1-2 0 0 0,1 0 0 0 0,-1 0 1 0 0,1-2-1 0 0,-1 0 0 0 0,1 0 0 0 0,-1-2 0 0 0,0 0 0 0 0,0-1 0 0 0,0-1 0 0 0,11-4 471 0 0,5-7-1146 0 0</inkml:trace>
  <inkml:trace contextRef="#ctx0" brushRef="#br0" timeOffset="1801.539">282 84 1520 0 0,'-25'21'262'0'0,"1"1"-1"0"0,0 1 1 0 0,2 1-1 0 0,1 2 0 0 0,1 0 1 0 0,1 1-1 0 0,2 0 1 0 0,0 2-1 0 0,2 0 1 0 0,1 1-1 0 0,2 0 1 0 0,0 1-1 0 0,3 0 1 0 0,0 1-1 0 0,2 0 0 0 0,1 1 1 0 0,2-1-1 0 0,1 1 1 0 0,2 0-1 0 0,1 10-261 0 0,29 124 599 0 0,-14-118-529 0 0,3-1-1 0 0,1-1 1 0 0,2 0-1 0 0,3-2 1 0 0,1-1-1 0 0,2-1 1 0 0,2-1 0 0 0,2-1-1 0 0,2-2 1 0 0,1-1-1 0 0,2-2 1 0 0,8 5-70 0 0,16 11-1008 0 0,2-3 1 0 0,3-2-1 0 0,1-3 0 0 0,40 18 1008 0 0,-42-30-1257 0 0,-3-9 22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4:11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78 109 2480 0 0,'63'73'2947'0'0,"-13"0"-2387"0"0,-4 1 0 0 0,-2 3 0 0 0,-5 1 0 0 0,-2 2 0 0 0,-4 2 0 0 0,-4 1 0 0 0,-3 1 0 0 0,-4 2-560 0 0,-16 114 919 0 0,-12-168-775 0 0,-2 0 0 0 0,-1 0 1 0 0,-1-1-1 0 0,-2 0 1 0 0,-1 0-1 0 0,-2-2 0 0 0,-8 14-144 0 0,16-31-38 0 0,0 0-1 0 0,-1 0 0 0 0,0 0 1 0 0,-1-1-1 0 0,-1-1 0 0 0,1 1 1 0 0,-2-2-1 0 0,1 1 0 0 0,-1-1 0 0 0,-1-1 1 0 0,0 0-1 0 0,0 0 0 0 0,0-2 1 0 0,-1 1-1 0 0,0-2 0 0 0,0 1 0 0 0,-1-2 1 0 0,0 0-1 0 0,-2 0 39 0 0,-54-30-2577 0 0,63 18 2197 0 0,-1 0 0 0 0,1 0-1 0 0,0-1 1 0 0,1 0 0 0 0,0 0 0 0 0,0 0-1 0 0,1-1 1 0 0,0 0 0 0 0,1 0 0 0 0,0 0-1 0 0,0-1 1 0 0,1 1 0 0 0,1-1 0 0 0,0 0-1 0 0,-1-6 381 0 0,-4-37-1244 0 0</inkml:trace>
  <inkml:trace contextRef="#ctx0" brushRef="#br0" timeOffset="435.524">498 21 1588 0 0,'2'-2'148'0'0,"0"0"0"0"0,1 0-1 0 0,-1 1 1 0 0,1-1 0 0 0,-1 1 0 0 0,1-1 0 0 0,-1 1-1 0 0,1 0 1 0 0,0 0 0 0 0,0 0 0 0 0,0 0-1 0 0,-1 0 1 0 0,1 1 0 0 0,0 0 0 0 0,0-1-1 0 0,0 1 1 0 0,0 0 0 0 0,0 0 0 0 0,0 1-1 0 0,0-1 1 0 0,0 0 0 0 0,0 1 0 0 0,-1 0 0 0 0,1 0-1 0 0,0 0 1 0 0,0 0 0 0 0,2 1-148 0 0,3 1 74 0 0,0 0-1 0 0,-1 0 1 0 0,1 1 0 0 0,0 0-1 0 0,-1 0 1 0 0,0 1 0 0 0,0-1-1 0 0,0 2 1 0 0,-1-1 0 0 0,0 1 0 0 0,0 0-1 0 0,0 0 1 0 0,-1 1 0 0 0,1 0-1 0 0,-2 0 1 0 0,1 0 0 0 0,-1 0-1 0 0,0 1 1 0 0,-1-1 0 0 0,1 1 0 0 0,-2 0-1 0 0,1 0 1 0 0,-1 1 0 0 0,0-1-74 0 0,-3-1 34 0 0,0 0 0 0 0,0 0 1 0 0,-1 0-1 0 0,0 0 0 0 0,0-1 0 0 0,0 1 1 0 0,-1-1-1 0 0,0 1 0 0 0,-1-1 0 0 0,1 0 1 0 0,-1 0-1 0 0,0-1 0 0 0,-1 1 1 0 0,1-1-1 0 0,-1 0 0 0 0,-2 2-34 0 0,5-5 30 0 0,-12 14 52 0 0,-1-1 1 0 0,-1-1-1 0 0,0 0 1 0 0,-1-1-1 0 0,-1-1 1 0 0,0 0-1 0 0,0-1 1 0 0,-8 2-83 0 0,38-42-1470 0 0,68-62-2229 0 0,-50 68 2459 0 0</inkml:trace>
  <inkml:trace contextRef="#ctx0" brushRef="#br0" timeOffset="683.627">967 1 2096 0 0,'-16'1'270'0'0,"0"2"-1"0"0,0 0 0 0 0,1 0 1 0 0,-1 2-1 0 0,1-1 1 0 0,-1 2-1 0 0,2 0 0 0 0,-1 1 1 0 0,1 1-1 0 0,0 0 0 0 0,0 1 1 0 0,1 0-1 0 0,0 1 1 0 0,1 1-1 0 0,0 0 0 0 0,1 0 1 0 0,0 1-1 0 0,0 1 1 0 0,2 0-1 0 0,-8 11-269 0 0,16-19 46 0 0,0 0 0 0 0,0 0 0 0 0,0 0 0 0 0,1 0 0 0 0,0 0 0 0 0,0-1 0 0 0,0 1-1 0 0,1 0 1 0 0,-1 0 0 0 0,1 0 0 0 0,0 0 0 0 0,1-1 0 0 0,-1 1 0 0 0,1 0 0 0 0,0-1 0 0 0,0 1 0 0 0,0-1 0 0 0,1 0 0 0 0,-1 0 0 0 0,1 0 0 0 0,0 0-1 0 0,1 0 1 0 0,-1-1 0 0 0,0 1 0 0 0,1-1 0 0 0,0 0 0 0 0,0 1-46 0 0,117 71 73 0 0,-87-61-930 0 0,1-2 0 0 0,1-1 0 0 0,-1-2 0 0 0,2-1 0 0 0,-1-2 0 0 0,1-2 0 0 0,4 0 857 0 0,6-4-1282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3:38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459 120 848 0 0,'0'-26'1628'0'0,"0"24"-1581"0"0,0 0 0 0 0,0 0 0 0 0,0 0 0 0 0,0 0-1 0 0,0 1 1 0 0,0-1 0 0 0,-1 0 0 0 0,1 0 0 0 0,-1 0 0 0 0,1 0 0 0 0,-1 1-1 0 0,0-1 1 0 0,1 0 0 0 0,-1 1 0 0 0,0-1 0 0 0,0 0 0 0 0,0 1 0 0 0,0-1-1 0 0,-1 1 1 0 0,1 0 0 0 0,0-1 0 0 0,-1 1 0 0 0,1 0 0 0 0,-1 0 0 0 0,1 0-1 0 0,-1 0 1 0 0,1 0 0 0 0,-1 0 0 0 0,0 0 0 0 0,0 0 0 0 0,1 1-1 0 0,-1-1 1 0 0,0 1 0 0 0,0-1 0 0 0,0 1 0 0 0,0 0 0 0 0,1 0 0 0 0,-1 0-1 0 0,0 0 1 0 0,0 0 0 0 0,0 0 0 0 0,0 0 0 0 0,0 1 0 0 0,1-1 0 0 0,-1 1-1 0 0,0-1 1 0 0,0 1 0 0 0,0 0-47 0 0,-9 9 161 0 0,0 0 0 0 0,1 0 0 0 0,0 2 0 0 0,1-1 0 0 0,0 1 0 0 0,1 0-1 0 0,1 1 1 0 0,0 0 0 0 0,0 0 0 0 0,1 1 0 0 0,1-1 0 0 0,0 1 0 0 0,1 0 0 0 0,1 1 0 0 0,0-1 0 0 0,1 1-1 0 0,0-1 1 0 0,1 1 0 0 0,1 0 0 0 0,0 0 0 0 0,2 7-161 0 0,-1 22 348 0 0,1 0-1 0 0,3 0 1 0 0,1 0-1 0 0,3 0 1 0 0,1-1-1 0 0,2-1 1 0 0,3 3-348 0 0,19 46 507 0 0,-23-68-468 0 0,-1 1 0 0 0,-2 0 0 0 0,0 0 0 0 0,-2 1 0 0 0,-1 0 0 0 0,-1 0 0 0 0,1 14-39 0 0,-6-35-144 0 0,-1 0-1 0 0,1 0 1 0 0,0 0 0 0 0,-1 0 0 0 0,0-1-1 0 0,0 1 1 0 0,0-1 0 0 0,-1 1 0 0 0,1-1-1 0 0,-1 0 1 0 0,0 0 0 0 0,1 0 0 0 0,-1 0-1 0 0,-1-1 1 0 0,1 1 0 0 0,0-1-1 0 0,-1 0 1 0 0,1 0 0 0 0,-1 0 0 0 0,0 0-1 0 0,1 0 1 0 0,-1-1 0 0 0,0 0 0 0 0,0 0-1 0 0,0 0 1 0 0,0 0 0 0 0,0-1-1 0 0,0 1 1 0 0,0-1 0 0 0,0 0 0 0 0,-1 0-1 0 0,1-1 1 0 0,0 1 0 0 0,0-1 0 0 0,0 0-1 0 0,0 0 145 0 0,-4 1-425 0 0,-52-21-2237 0 0,31 1 1422 0 0</inkml:trace>
  <inkml:trace contextRef="#ctx0" brushRef="#br0" timeOffset="754.14">1 435 1644 0 0,'40'-5'3737'0'0,"38"-15"-2830"0"0,-9 3-406 0 0,250-37 851 0 0,-256 44-406 0 0,-17 101-407 0 0,-41-84-501 0 0,0 0 0 0 0,1 1 0 0 0,-1-2 0 0 0,2 1 0 0 0,-1-1 0 0 0,1 0-1 0 0,0 0 1 0 0,0-1 0 0 0,1 0 0 0 0,-1 0 0 0 0,1-1 0 0 0,0 0 0 0 0,1 0 0 0 0,-1-1-1 0 0,0 0 1 0 0,1 0 0 0 0,0-1 0 0 0,0 0 0 0 0,0-1 0 0 0,0 0 0 0 0,-1 0 0 0 0,1-1 0 0 0,1 0-1 0 0,-2-1 1 0 0,1 0 0 0 0,0 0 0 0 0,0-1 0 0 0,0 0 0 0 0,0-1 0 0 0,-1 1 0 0 0,1-2-1 0 0,-1 1 1 0 0,3-3-38 0 0,-3 3 15 0 0,0-1 0 0 0,-1 0-1 0 0,1-1 1 0 0,-1 0 0 0 0,0 0-1 0 0,0-1 1 0 0,-1 1-1 0 0,0-1 1 0 0,0-1 0 0 0,0 1-1 0 0,0-1 1 0 0,-1 0 0 0 0,0-1-1 0 0,-1 1 1 0 0,0-1 0 0 0,0 0-1 0 0,0 0 1 0 0,-1 0-1 0 0,-1 0 1 0 0,1 0 0 0 0,0-6-15 0 0,-3 14 23 0 0,0 0-1 0 0,0 0-3 0 0,0 0-10 0 0,0 0-14 0 0,0 0 10 0 0,-13-6 5 0 0,1 22-441 0 0,11-11 284 0 0,0 0-1 0 0,0 1 1 0 0,1-1-1 0 0,0 1 1 0 0,0-1-1 0 0,0 1 1 0 0,1-1-1 0 0,0 0 1 0 0,0 1 0 0 0,0-1-1 0 0,1 0 1 0 0,-1 1-1 0 0,1-1 1 0 0,1 0-1 0 0,-1 0 1 0 0,1-1-1 0 0,-1 1 1 0 0,1 0-1 0 0,1-1 1 0 0,1 2 147 0 0,34 30-4519 0 0,-28-28 3179 0 0</inkml:trace>
  <inkml:trace contextRef="#ctx0" brushRef="#br0" timeOffset="1241.652">1158 302 1428 0 0,'30'240'6603'0'0,"-30"-241"-6567"0"0,-1 1-1 0 0,1 0 1 0 0,0-1-1 0 0,-1 1 1 0 0,1 0-1 0 0,-1-1 1 0 0,1 1 0 0 0,-1 0-1 0 0,1-1 1 0 0,-1 1-1 0 0,1 0 1 0 0,-1 0-1 0 0,1-1 1 0 0,-1 1-1 0 0,1 0 1 0 0,-1 0-1 0 0,1 0 1 0 0,-1 0-1 0 0,1 0 1 0 0,-1 0-1 0 0,0 0 1 0 0,1 0-1 0 0,-1 0 1 0 0,1 0-1 0 0,-1 0 1 0 0,1 0-1 0 0,-1 0 1 0 0,1 1-1 0 0,-1-1 1 0 0,1 0-1 0 0,-1 0 1 0 0,1 0-1 0 0,-1 1 1 0 0,1-1-1 0 0,-1 0 1 0 0,1 1-1 0 0,-1-1 1 0 0,1 0 0 0 0,0 1-1 0 0,-1-1 1 0 0,1 1-1 0 0,-1-1 1 0 0,1 1-1 0 0,0-1 1 0 0,0 1-1 0 0,-1-1 1 0 0,1 1-1 0 0,0-1 1 0 0,0 1-1 0 0,0-1 1 0 0,-1 1-1 0 0,1-1 1 0 0,0 1-1 0 0,0-1 1 0 0,0 1-1 0 0,0 0-35 0 0,2-18-10 0 0,1 0-1 0 0,1 0 1 0 0,1 0-1 0 0,0 0 0 0 0,1 1 1 0 0,0 0-1 0 0,2 0 1 0 0,0 0-1 0 0,1 1 0 0 0,0 0 1 0 0,1 1-1 0 0,1 0 1 0 0,0 1-1 0 0,0 0 1 0 0,6-3 10 0 0,-16 15-24 0 0,0-1 1 0 0,1 1 0 0 0,-1-1 0 0 0,1 1 0 0 0,0 0 0 0 0,0 0 0 0 0,-1-1 0 0 0,1 1 0 0 0,0 0 0 0 0,0 1 0 0 0,0-1 0 0 0,0 0 0 0 0,0 1 0 0 0,0-1-1 0 0,0 1 1 0 0,0-1 0 0 0,0 1 0 0 0,0 0 0 0 0,1 0 0 0 0,-1 0 0 0 0,0 0 0 0 0,0 0 0 0 0,0 0 0 0 0,0 1 0 0 0,0-1 0 0 0,0 1 0 0 0,0 0 0 0 0,0-1-1 0 0,0 1 1 0 0,0 0 0 0 0,0 0 0 0 0,0 0 0 0 0,-1 0 0 0 0,1 1 0 0 0,0-1 0 0 0,-1 0 0 0 0,1 1 0 0 0,-1-1 0 0 0,1 1 0 0 0,-1-1 0 0 0,0 1-1 0 0,1 0 1 0 0,-1 0 0 0 0,0 0 0 0 0,0-1 0 0 0,-1 1 0 0 0,1 0 0 0 0,0 0 0 0 0,0 2 23 0 0,39 110-185 0 0,-37-103 41 0 0,16 23-1338 0 0,3-25-2570 0 0,-14-9 2760 0 0</inkml:trace>
  <inkml:trace contextRef="#ctx0" brushRef="#br0" timeOffset="1524.493">1773 249 1152 0 0,'-52'10'4032'0'0,"41"-5"-3871"0"0,0-1 0 0 0,0 2-1 0 0,1 0 1 0 0,-1 0 0 0 0,1 1-1 0 0,1 0 1 0 0,-1 0-1 0 0,1 1 1 0 0,1 1 0 0 0,0-1-1 0 0,0 2 1 0 0,0-1 0 0 0,1 1-1 0 0,1 0 1 0 0,-1 0-1 0 0,2 1 1 0 0,-1-1 0 0 0,2 1-1 0 0,-1 1 1 0 0,1-1 0 0 0,1 1-1 0 0,-1 9-160 0 0,6-15-59 0 0,1 0 1 0 0,0-1-1 0 0,1 1 0 0 0,-1-1 1 0 0,1 0-1 0 0,0 0 0 0 0,0 0 1 0 0,1 0-1 0 0,0-1 0 0 0,-1 1 1 0 0,1-1-1 0 0,1 0 0 0 0,-1-1 1 0 0,1 1-1 0 0,-1-1 0 0 0,1-1 1 0 0,0 1-1 0 0,0-1 0 0 0,0 0 1 0 0,0 0-1 0 0,1 0 0 0 0,-1-1 1 0 0,1 0-1 0 0,-1 0 0 0 0,0-1 1 0 0,1 0-1 0 0,-1 0 0 0 0,1 0 1 0 0,-1-1-1 0 0,1 0 0 0 0,5-2 59 0 0,88-22-4037 0 0,-75 20 2719 0 0</inkml:trace>
  <inkml:trace contextRef="#ctx0" brushRef="#br0" timeOffset="1948.56">1986 530 888 0 0,'46'-31'3775'0'0,"3"-49"-2832"0"0,-40 63-516 0 0,5-14 90 0 0,-1 0-1 0 0,-2-1 1 0 0,-2 0-1 0 0,0 0 1 0 0,-2-1-1 0 0,-2 0 1 0 0,-1 0-1 0 0,-2-1 1 0 0,0 1-1 0 0,-4-20-516 0 0,2 52 32 0 0,-1-1-1 0 0,0 1 0 0 0,0-1 1 0 0,0 1-1 0 0,0-1 1 0 0,0 1-1 0 0,-1 0 0 0 0,1-1 1 0 0,0 1-1 0 0,0 0 0 0 0,-1 0 1 0 0,1 0-1 0 0,-1 0 1 0 0,1 0-1 0 0,-1 0 0 0 0,0 0 1 0 0,1 0-1 0 0,-1 1 0 0 0,0-1 1 0 0,1 1-1 0 0,-1-1 1 0 0,0 1-1 0 0,0 0 0 0 0,1 0 1 0 0,-1 0-1 0 0,0 0 0 0 0,0 0 1 0 0,1 0-1 0 0,-1 0 1 0 0,0 0-1 0 0,0 1 0 0 0,1-1 1 0 0,-1 1-1 0 0,0-1 0 0 0,0 1 1 0 0,1 0-1 0 0,-1-1 0 0 0,1 1 1 0 0,-1 0-1 0 0,1 0 1 0 0,-1 0-1 0 0,1 0 0 0 0,0 1 1 0 0,-1-1-1 0 0,1 0 0 0 0,0 0 1 0 0,0 1-1 0 0,0-1 1 0 0,0 1-1 0 0,0-1 0 0 0,0 1 1 0 0,0 0-1 0 0,0-1 0 0 0,1 1 1 0 0,-1 0-1 0 0,1 0-31 0 0,-7 13 41 0 0,0 0 1 0 0,2 0-1 0 0,0 0 0 0 0,0 0 1 0 0,2 1-1 0 0,0 0 0 0 0,0 0 0 0 0,2 0 1 0 0,0 0-1 0 0,1 0 0 0 0,0 0 0 0 0,2 1-41 0 0,-2-6-3 0 0,2 7-157 0 0,1 0 0 0 0,1 0 0 0 0,1 0 0 0 0,0-1 0 0 0,1 0 0 0 0,1 0 0 0 0,1 0 0 0 0,0-1 0 0 0,5 6 160 0 0,27 62-4289 0 0,-35-58 252 0 0,-5-26 2596 0 0</inkml:trace>
  <inkml:trace contextRef="#ctx0" brushRef="#br0" timeOffset="2387.866">1894 374 1096 0 0,'-7'0'5664'0'0,"34"-12"-5062"0"0,310-89 1150 0 0,-263 90-1406 0 0,-73 11-256 0 0,-1 0 8 0 0,0 0 16 0 0,19 35 380 0 0,22 89-1885 0 0,-36-111 173 0 0,-4-10-1391 0 0,-1-3 1216 0 0,0 0 140 0 0</inkml:trace>
  <inkml:trace contextRef="#ctx0" brushRef="#br0" timeOffset="2717.653">2381 100 2936 0 0,'-1'-17'5466'0'0,"-2"8"-3348"0"0,-1 9-2979 0 0,0 26-4798 0 0,7-16 4371 0 0,4 5 92 0 0</inkml:trace>
  <inkml:trace contextRef="#ctx0" brushRef="#br0" timeOffset="3393.747">2714 289 1588 0 0,'-1'0'100'0'0,"1"0"0"0"0,-1 0-1 0 0,1 0 1 0 0,-1 0 0 0 0,1 1 0 0 0,-1-1 0 0 0,1 0-1 0 0,-1 0 1 0 0,1 0 0 0 0,0 0 0 0 0,-1 0-1 0 0,1 0 1 0 0,-1 0 0 0 0,1 0 0 0 0,-1 0 0 0 0,1 0-1 0 0,-1 0 1 0 0,1-1 0 0 0,-1 1 0 0 0,1 0 0 0 0,-1 0-1 0 0,1 0 1 0 0,-1-1 0 0 0,1 1 0 0 0,0 0-1 0 0,-1 0 1 0 0,1-1 0 0 0,0 1 0 0 0,-1 0 0 0 0,1-1-1 0 0,0 1 1 0 0,-1 0 0 0 0,1-1 0 0 0,0 1-1 0 0,-1-1 1 0 0,1 1 0 0 0,0-1 0 0 0,0 1 0 0 0,0 0-1 0 0,0-1 1 0 0,-1 1 0 0 0,1-1 0 0 0,0 1-1 0 0,0-1 1 0 0,0 1 0 0 0,0-1 0 0 0,0 1 0 0 0,0-1-1 0 0,0 1 1 0 0,0-1 0 0 0,0 1 0 0 0,0-1-1 0 0,0 1 1 0 0,1-1 0 0 0,-1 1 0 0 0,0-1 0 0 0,0 1-1 0 0,0 0 1 0 0,1-1 0 0 0,-1 1 0 0 0,0-1-1 0 0,1 1-99 0 0,-46 7 475 0 0,34-2-428 0 0,0 0 1 0 0,1 0 0 0 0,-1 1 0 0 0,1 0-1 0 0,0 1 1 0 0,1 0 0 0 0,0 1-1 0 0,0 0 1 0 0,0 0 0 0 0,1 1 0 0 0,0 0-1 0 0,1 1 1 0 0,0-1 0 0 0,1 1-1 0 0,0 1 1 0 0,0-1 0 0 0,1 1 0 0 0,0 0-1 0 0,1 0 1 0 0,0 1 0 0 0,1-1-1 0 0,1 1 1 0 0,-1 0-48 0 0,7-9-6 0 0,-1 1 0 0 0,0-1 0 0 0,1 0 0 0 0,-1 0 0 0 0,1-1-1 0 0,0 1 1 0 0,0-1 0 0 0,0 0 0 0 0,0 0 0 0 0,0 0 0 0 0,0 0 0 0 0,1-1 0 0 0,-1 0-1 0 0,1 0 1 0 0,-1 0 0 0 0,1 0 0 0 0,-1-1 0 0 0,1 0 0 0 0,-1 1 0 0 0,1-2 0 0 0,-1 1-1 0 0,1-1 1 0 0,0 1 0 0 0,-1-1 0 0 0,0 0 0 0 0,1-1 0 0 0,3-1 6 0 0,3 0-5 0 0,-1-1 0 0 0,1-1 0 0 0,-1 1 0 0 0,-1-2 0 0 0,1 1-1 0 0,-1-2 1 0 0,1 1 0 0 0,-2-1 0 0 0,1 0 0 0 0,-1-1 0 0 0,0 0 0 0 0,-1 0 0 0 0,0-1 0 0 0,0 0 0 0 0,-1 0 0 0 0,0-1 0 0 0,0 1 0 0 0,-1-1 0 0 0,0-1-1 0 0,1-5 6 0 0,13-31 55 0 0,14 100-59 0 0,0 79 798 0 0,-19-157-773 0 0,122-167 295 0 0,-114 170-323 0 0,53-24-309 0 0,-68 50 284 0 0,0 1-1 0 0,0 0 1 0 0,-1 1 0 0 0,1-1-1 0 0,-1 1 1 0 0,-1 1-1 0 0,1-1 1 0 0,-1 1 0 0 0,0 0-1 0 0,-1 0 1 0 0,0 0 0 0 0,0 1-1 0 0,0-1 1 0 0,-1 1-1 0 0,0 0 1 0 0,0 0 0 0 0,0 5 32 0 0,9 33-945 0 0,-15 32-4818 0 0,-11-51 4599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4:10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751 166 1164 0 0,'0'0'378'0'0,"0"0"6"0"0,0-15 426 0 0,3 13 2363 0 0,-1 5-3151 0 0,-1 1 1 0 0,1 0-1 0 0,-1-1 0 0 0,0 1 0 0 0,0 0 0 0 0,0 0 1 0 0,0 0-1 0 0,-1 0 0 0 0,1 0 0 0 0,-1 0 0 0 0,0 0 1 0 0,0 0-1 0 0,-1 0 0 0 0,1 0 0 0 0,-1 0 0 0 0,0 0 1 0 0,0 0-1 0 0,0 0 0 0 0,0 0 0 0 0,-1-1 0 0 0,0 1-22 0 0,-5 33 210 0 0,3 173 1434 0 0,18-178-1741 0 0,-14-31-188 0 0,-21 11-4946 0 0,14-11 4019 0 0</inkml:trace>
  <inkml:trace contextRef="#ctx0" brushRef="#br0" timeOffset="277.75">440 734 1360 0 0,'13'24'5198'0'0,"53"-18"-4704"0"0,-57-6-72 0 0,321-18 1568 0 0,-185 5-2523 0 0,-142 12 229 0 0,-3 1-311 0 0,7 4-1102 0 0,-14 3-1190 0 0,-15-3 1731 0 0</inkml:trace>
  <inkml:trace contextRef="#ctx0" brushRef="#br0" timeOffset="591.339">586 922 1932 0 0,'82'29'4327'0'0,"-77"-27"-4269"0"0,0 1-1 0 0,0 0 0 0 0,-1 0 1 0 0,1 0-1 0 0,-1 1 0 0 0,0-1 1 0 0,0 1-1 0 0,0 0 1 0 0,-1 0-1 0 0,1 0 0 0 0,-1 1 1 0 0,0-1-1 0 0,0 1 0 0 0,-1 0 1 0 0,1 0-1 0 0,-1 0 0 0 0,0 0 1 0 0,0 0-1 0 0,-1 0 1 0 0,1 0-1 0 0,-1 1 0 0 0,-1-1 1 0 0,1 1-1 0 0,-1-1 0 0 0,1 1 1 0 0,-2-1-1 0 0,1 0 0 0 0,-1 1 1 0 0,1-1-1 0 0,-1 1 1 0 0,-2 3-58 0 0,-65 162 1166 0 0,24-88-78 0 0,44-82-974 0 0,3 0-31 0 0,7 2-158 0 0,1-2 0 0 0,-1 1 1 0 0,0-2-1 0 0,0 1 0 0 0,1-1 0 0 0,-1-1 0 0 0,0 0 0 0 0,1 0 1 0 0,-1-1-1 0 0,0 0 0 0 0,0-1 0 0 0,0 0 0 0 0,-1-1 0 0 0,8-3 76 0 0,-17 7-3 0 0,22-8-817 0 0,1-2 0 0 0,-2 0-1 0 0,1-1 1 0 0,-1 0 0 0 0,-1-2 0 0 0,-1-1 0 0 0,1-1-1 0 0,4-5 820 0 0,8-7-1198 0 0</inkml:trace>
  <inkml:trace contextRef="#ctx0" brushRef="#br0" timeOffset="936.085">209 1 1048 0 0,'-15'8'236'0'0,"1"0"-1"0"0,0 1 1 0 0,0 1 0 0 0,1 1-1 0 0,0-1 1 0 0,1 2-1 0 0,0 0 1 0 0,1 0 0 0 0,1 1-1 0 0,0 1 1 0 0,0 0 0 0 0,1 0-1 0 0,1 1 1 0 0,1 0-1 0 0,0 0 1 0 0,0 1 0 0 0,2-1-1 0 0,0 1 1 0 0,1 1 0 0 0,-1 8-236 0 0,2 7 182 0 0,2 0 0 0 0,1 0 0 0 0,2 0 0 0 0,1 0 0 0 0,1 0 0 0 0,2-1 0 0 0,3 8-182 0 0,9 12 145 0 0,1 0-1 0 0,3-2 1 0 0,2-1-1 0 0,3 0 1 0 0,1-2 0 0 0,2-2-1 0 0,2 0 1 0 0,2-2-1 0 0,2-2 1 0 0,19 16-145 0 0,174 144-335 0 0,-55-100-2990 0 0,-133-84 1970 0 0,-3-6 77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4:15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1 255 1100 0 0,'22'-4'7141'0'0,"26"4"-5286"0"0,19 0-1661 0 0,53-16-146 0 0,-36 1-3237 0 0,-77-5-1607 0 0,-10 15 3555 0 0</inkml:trace>
  <inkml:trace contextRef="#ctx0" brushRef="#br0" timeOffset="388.663">438 5 1172 0 0,'9'-1'148'0'0,"0"-1"0"0"0,0 1 0 0 0,0 1 0 0 0,0 0 0 0 0,0 0 0 0 0,0 1 0 0 0,0 0 0 0 0,0 0 0 0 0,0 1-1 0 0,0 0 1 0 0,-1 1 0 0 0,1 0 0 0 0,-1 0 0 0 0,1 1 0 0 0,-1 0 0 0 0,0 0 0 0 0,-1 1 0 0 0,1 0 0 0 0,-1 0 0 0 0,0 1 0 0 0,0 0 0 0 0,-1 0 0 0 0,1 1 0 0 0,-2 0 0 0 0,1 0-1 0 0,-1 0 1 0 0,0 1 0 0 0,0 0 0 0 0,-1 0 0 0 0,0 0 0 0 0,0 0 0 0 0,-1 1 0 0 0,0-1 0 0 0,-1 1 0 0 0,1 3-148 0 0,-6 0 125 0 0,-1 0-1 0 0,0-1 1 0 0,-1 1 0 0 0,0-1-1 0 0,0 0 1 0 0,-2-1-1 0 0,1 1 1 0 0,-1-1 0 0 0,-1 0-1 0 0,0-1 1 0 0,0 0 0 0 0,-1 0-1 0 0,0-1 1 0 0,0 0 0 0 0,-1 0-1 0 0,0-1 1 0 0,0-1 0 0 0,-1 1-1 0 0,0-2 1 0 0,0 0 0 0 0,0 0-1 0 0,-5 1-124 0 0,15-6-196 0 0,14-34-2823 0 0,30-5 161 0 0,-16 19 1391 0 0</inkml:trace>
  <inkml:trace contextRef="#ctx0" brushRef="#br0" timeOffset="635.689">861 75 1392 0 0,'-3'-1'121'0'0,"1"0"-1"0"0,-1 1 1 0 0,0-1-1 0 0,0 0 1 0 0,0 1-1 0 0,0 0 1 0 0,0 0 0 0 0,0 0-1 0 0,0 0 1 0 0,1 0-1 0 0,-1 0 1 0 0,0 1-1 0 0,0 0 1 0 0,0-1 0 0 0,0 1-1 0 0,0 0 1 0 0,1 0-1 0 0,-1 1 1 0 0,0-1-1 0 0,1 0 1 0 0,-1 1-1 0 0,1 0 1 0 0,0 0 0 0 0,-1-1-1 0 0,1 1 1 0 0,0 0-1 0 0,0 1 1 0 0,0-1-1 0 0,1 0 1 0 0,-1 1-1 0 0,0-1 1 0 0,1 1 0 0 0,0-1-1 0 0,-1 1 1 0 0,1 0-1 0 0,0-1 1 0 0,0 1-1 0 0,1 0 1 0 0,-1 0 0 0 0,0 0-1 0 0,1 0 1 0 0,0 0-1 0 0,0-1 1 0 0,0 1-1 0 0,0 0 1 0 0,0 0-1 0 0,0 0 1 0 0,1 0 0 0 0,0 0-1 0 0,-1 0 1 0 0,1 1-121 0 0,4 8 48 0 0,0 0 1 0 0,0 0 0 0 0,1-1 0 0 0,0 1-1 0 0,1-1 1 0 0,0-1 0 0 0,1 1 0 0 0,0-1-1 0 0,1-1 1 0 0,0 1 0 0 0,8 5-49 0 0,46 19-4449 0 0,-61-32 3165 0 0,-1-2-44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4:13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740 473 1060 0 0,'27'-11'6650'0'0,"-14"59"-4557"0"0,-11-28-2158 0 0,71 269 935 0 0,-70-270-534 0 0,-3-18-507 0 0,0 0 0 0 0,-1 0-1 0 0,0 0 1 0 0,1 0 0 0 0,-1 0-1 0 0,1 0 1 0 0,-1 0-1 0 0,0-1 1 0 0,0 1 0 0 0,0 0-1 0 0,1 0 1 0 0,-1-1 0 0 0,0 1-1 0 0,0 0 1 0 0,0-1 0 0 0,0 1-1 0 0,0-1 1 0 0,0 1-1 0 0,0-1 1 0 0,0 0 0 0 0,-1 1-1 0 0,1-1 1 0 0,0 0 0 0 0,0 0-1 0 0,0 0 1 0 0,0 0 0 0 0,0 0-1 0 0,0 0 1 0 0,0 0-1 0 0,-1 0 1 0 0,1 0 0 0 0,0-1-1 0 0,0 1 1 0 0,0 0 0 0 0,0-1-1 0 0,0 1 1 0 0,0-1 0 0 0,0 1-1 0 0,0-1 1 0 0,0 1-1 0 0,0-1 1 0 0,0 0 0 0 0,0 1-1 0 0,1-1 1 0 0,-1 0 171 0 0,-15-6-1145 0 0</inkml:trace>
  <inkml:trace contextRef="#ctx0" brushRef="#br0" timeOffset="278.124">375 1074 2464 0 0,'23'24'3396'0'0,"38"-15"-2619"0"0,-55-9-477 0 0,376 1 2259 0 0,-264-9-2637 0 0,-2 1-2839 0 0,-111 17-803 0 0,-12-9 2479 0 0</inkml:trace>
  <inkml:trace contextRef="#ctx0" brushRef="#br0" timeOffset="605.344">713 1293 848 0 0,'82'8'4833'0'0,"-76"-8"-4746"0"0,0 2 0 0 0,0-1 0 0 0,-1 0 0 0 0,1 1 0 0 0,0 0 0 0 0,-1 1 0 0 0,1-1 0 0 0,-1 1 0 0 0,0 0 0 0 0,1 0 0 0 0,-2 1 0 0 0,1-1 0 0 0,0 1 0 0 0,-1 0 0 0 0,1 0 0 0 0,-1 1 0 0 0,0-1 0 0 0,-1 1 0 0 0,1 0 0 0 0,-1 0 0 0 0,0 0 0 0 0,0 1 0 0 0,-1-1 0 0 0,1 1 0 0 0,-1-1-1 0 0,0 1 1 0 0,-1 0 0 0 0,1 0 0 0 0,-1 1-87 0 0,0 11 141 0 0,-1 0 0 0 0,-1 0 0 0 0,-1 0 0 0 0,0-1 0 0 0,-1 1 0 0 0,-1-1 0 0 0,-1 1 0 0 0,0-1 0 0 0,-1-1 0 0 0,-1 1-1 0 0,-1-1 1 0 0,0 0 0 0 0,-1-1 0 0 0,-1 1 0 0 0,0-2 0 0 0,-1 0 0 0 0,0 0 0 0 0,-1-1 0 0 0,-1 0 0 0 0,-7 5-141 0 0,-20 34 503 0 0,40-50-400 0 0,3 0-28 0 0,6-1-178 0 0,-1 1 0 0 0,1-2-1 0 0,0 1 1 0 0,0-1 0 0 0,0 0 0 0 0,0-1 0 0 0,0 0-1 0 0,0-1 1 0 0,0 0 0 0 0,0 0 0 0 0,-1 0-1 0 0,1-2 1 0 0,-1 1 0 0 0,0-1 0 0 0,0 0-1 0 0,0 0 1 0 0,0-1 0 0 0,-1 0 0 0 0,1-1 103 0 0,13-5-524 0 0,8-4-456 0 0,-1-1 1 0 0,-1-2-1 0 0,0 0 0 0 0,-2-2 0 0 0,0 0 1 0 0,17-20 979 0 0,-11 5-1300 0 0</inkml:trace>
  <inkml:trace contextRef="#ctx0" brushRef="#br0" timeOffset="915.455">388 409 1028 0 0,'-29'16'340'0'0,"2"1"-1"0"0,0 1 1 0 0,2 1 0 0 0,0 1-1 0 0,0 2 1 0 0,2 0 0 0 0,1 2-1 0 0,1 0 1 0 0,1 1-1 0 0,1 1 1 0 0,1 1 0 0 0,2 1-1 0 0,1 0 1 0 0,1 1 0 0 0,1 1-1 0 0,1 0 1 0 0,2 0-1 0 0,1 1 1 0 0,2 1 0 0 0,0 4-340 0 0,4 110 808 0 0,8-98-633 0 0,3 0 0 0 0,2 0 0 0 0,2-1 0 0 0,1-1 0 0 0,14 30-175 0 0,4-13 58 0 0,3-1 1 0 0,2-1-1 0 0,3-2 0 0 0,2-2 0 0 0,3-2 1 0 0,41 40-59 0 0,187 149-2800 0 0,-93-142-640 0 0,-129-86 2198 0 0</inkml:trace>
  <inkml:trace contextRef="#ctx0" brushRef="#br0" timeOffset="1227.357">1570 499 1796 0 0,'39'75'778'0'0,"-4"1"-1"0"0,-3 2 1 0 0,-3 1-1 0 0,-3 1 1 0 0,-5 2-1 0 0,-3 0 1 0 0,-3 1-1 0 0,-4 0 0 0 0,-1 66-777 0 0,-10-122 131 0 0,-1 1-1 0 0,-1-1 0 0 0,-2 0 0 0 0,-1 0 0 0 0,-1-1 1 0 0,-1 1-1 0 0,-2-1 0 0 0,-5 13-130 0 0,7-17-1 0 0,0 0-1 0 0,-2-1 1 0 0,0 0-1 0 0,-1-1 1 0 0,-1 0 0 0 0,-1 0-1 0 0,0-2 1 0 0,-2 1 0 0 0,0-1-1 0 0,-1-1 1 0 0,-1-1-1 0 0,-1 0 1 0 0,0-1 0 0 0,-1-1-1 0 0,-13 8 2 0 0,28-20-182 0 0,-1 0 0 0 0,0 0 0 0 0,0 0-1 0 0,0-1 1 0 0,0 1 0 0 0,0-1 0 0 0,0 0 0 0 0,0 0-1 0 0,-1-1 1 0 0,1 1 0 0 0,0-1 0 0 0,-1 0-1 0 0,1 0 1 0 0,0-1 0 0 0,0 1 0 0 0,-1-1 0 0 0,1 0-1 0 0,0 0 1 0 0,0 0 0 0 0,0 0 0 0 0,0-1 0 0 0,0 0-1 0 0,0 0 1 0 0,1 0 0 0 0,-1 0 0 0 0,0-1-1 0 0,1 1 1 0 0,0-1 0 0 0,-1 0 0 0 0,1 0 0 0 0,1 0-1 0 0,-1 0 1 0 0,0-1 0 0 0,1 1 0 0 0,-1-1-1 0 0,1 1 1 0 0,0-2 182 0 0,-15-30-1304 0 0</inkml:trace>
  <inkml:trace contextRef="#ctx0" brushRef="#br0" timeOffset="1832.25">2087 26 916 0 0,'18'-22'5307'0'0,"-12"44"-3526"0"0,-3-4-1943 0 0,53 372 1331 0 0,-52-323-1505 0 0,-4-66 210 0 0,-1 1 0 0 0,0-1 0 0 0,0 0-1 0 0,1 1 1 0 0,-1-1 0 0 0,0 0 0 0 0,0 0-1 0 0,-1 0 1 0 0,1 0 0 0 0,0 0-1 0 0,0 0 1 0 0,0 0 0 0 0,-1 0 0 0 0,1-1-1 0 0,0 1 1 0 0,-1 0 0 0 0,1-1 0 0 0,-1 1-1 0 0,1-1 1 0 0,0 1 0 0 0,-1-1-1 0 0,1 0 1 0 0,-1 0 0 0 0,0 0 0 0 0,1 0-1 0 0,-1 0 1 0 0,1 0 0 0 0,-1 0-1 0 0,1 0 1 0 0,-1 0 0 0 0,1-1 0 0 0,-1 1-1 0 0,1-1 1 0 0,0 1 0 0 0,-1-1 0 0 0,1 1-1 0 0,-1-1 1 0 0,1 0 0 0 0,0 0-1 0 0,0 0 1 0 0,-1 0 0 0 0,1 0 0 0 0,-1-1 126 0 0,-24-10-1282 0 0</inkml:trace>
  <inkml:trace contextRef="#ctx0" brushRef="#br0" timeOffset="2112.57">2022 1 1516 0 0,'-39'26'925'0'0,"2"2"-1"0"0,2 1 1 0 0,0 2 0 0 0,2 1-1 0 0,2 2 1 0 0,1 1 0 0 0,-5 10-925 0 0,33-43 37 0 0,1 0 1 0 0,0 0 0 0 0,0 1-1 0 0,0-1 1 0 0,0 0 0 0 0,0 1-1 0 0,0-1 1 0 0,1 1 0 0 0,-1-1-1 0 0,1 1 1 0 0,0-1 0 0 0,0 1-1 0 0,0-1 1 0 0,0 1 0 0 0,0-1-1 0 0,0 1 1 0 0,1-1 0 0 0,-1 1-1 0 0,1-1 1 0 0,0 0 0 0 0,0 1-1 0 0,-1-1 1 0 0,2 0 0 0 0,-1 1-1 0 0,0-1 1 0 0,0 0 0 0 0,1 0-1 0 0,-1 0 1 0 0,1 0 0 0 0,0 0-1 0 0,-1 0 1 0 0,1-1 0 0 0,0 1 0 0 0,0 0-1 0 0,0-1 1 0 0,0 0 0 0 0,0 1-1 0 0,1-1 1 0 0,-1 0 0 0 0,0 0-1 0 0,1 0 1 0 0,-1 0 0 0 0,1-1-1 0 0,-1 1 1 0 0,0-1 0 0 0,1 1-1 0 0,0-1 1 0 0,-1 0 0 0 0,1 0-1 0 0,-1 0 1 0 0,1 0 0 0 0,-1-1-1 0 0,1 1 1 0 0,1-1-38 0 0,230-10-127 0 0,-65-17-1726 0 0,-11-9-3481 0 0,-136 28 3985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4:17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19 1060 0 0,'3'0'1013'0'0,"125"-19"2923"0"0,-121 19-3838 0 0,1 1 1 0 0,0-1-1 0 0,-1 1 1 0 0,1 1-1 0 0,-1-1 1 0 0,1 1 0 0 0,-1 1-1 0 0,0-1 1 0 0,0 1-1 0 0,0 0 1 0 0,0 1-1 0 0,0 0 1 0 0,-1 0 0 0 0,1 0-1 0 0,-1 1 1 0 0,0 0-1 0 0,-1 0 1 0 0,1 0-1 0 0,3 6-98 0 0,-7-8 36 0 0,0-1-1 0 0,0 1 1 0 0,-1 0-1 0 0,1 0 1 0 0,-1 0 0 0 0,1 0-1 0 0,-1 0 1 0 0,0 0-1 0 0,0 0 1 0 0,-1 0-1 0 0,1 0 1 0 0,-1 1-1 0 0,1-1 1 0 0,-1 0-1 0 0,0 0 1 0 0,0 1-1 0 0,-1-1 1 0 0,1 0-1 0 0,-1 0 1 0 0,1 1-1 0 0,-1-1 1 0 0,0 0-1 0 0,0 0 1 0 0,0 0-1 0 0,-1 0 1 0 0,1 0-1 0 0,-1 0 1 0 0,0-1 0 0 0,0 1-1 0 0,0 0 1 0 0,0-1-1 0 0,0 1 1 0 0,0-1-1 0 0,-1 0 1 0 0,1 0-1 0 0,-3 2-35 0 0,-106 65-292 0 0,110-68 281 0 0,-155 42-4014 0 0,135-47 2897 0 0,-15-15-68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4:18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 1068 0 0,'-16'8'365'0'0,"0"0"1"0"0,0 2-1 0 0,1 0 0 0 0,0 1 0 0 0,1 0 1 0 0,0 1-1 0 0,1 1 0 0 0,0 0 1 0 0,1 0-1 0 0,1 2 0 0 0,0-1 0 0 0,1 1 1 0 0,0 1-1 0 0,1 0 0 0 0,1 0 0 0 0,1 1 1 0 0,0 0-1 0 0,1 0 0 0 0,1 1 1 0 0,1-1-1 0 0,0 2-365 0 0,7-13 55 0 0,0 1 1 0 0,1-1 0 0 0,0 0-1 0 0,0 0 1 0 0,1 0 0 0 0,-1-1-1 0 0,1 1 1 0 0,0-1 0 0 0,1 0-1 0 0,-1-1 1 0 0,1 1 0 0 0,0-1-1 0 0,0 0 1 0 0,1 0-1 0 0,-1-1 1 0 0,1 0 0 0 0,-1 0-1 0 0,1-1 1 0 0,0 0 0 0 0,0 0-1 0 0,0 0 1 0 0,1-1 0 0 0,-1 0-1 0 0,0 0 1 0 0,0-1 0 0 0,5 0-56 0 0,7 3 41 0 0,-1-1 0 0 0,1 0 1 0 0,0-2-1 0 0,0 0 1 0 0,0-1-1 0 0,0-1 1 0 0,0 0-1 0 0,-1-2 1 0 0,1 0-1 0 0,-1-1 0 0 0,0-1 1 0 0,0-1-1 0 0,10-5-41 0 0,-25 10-24 0 0,0 0 0 0 0,0 0-1 0 0,0 0 1 0 0,0-1 0 0 0,-1 1-1 0 0,1-1 1 0 0,-1 1 0 0 0,1-1-1 0 0,-1 0 1 0 0,0 0 0 0 0,0 0-1 0 0,0 0 1 0 0,0 0 0 0 0,-1-1-1 0 0,0 1 1 0 0,1-1 0 0 0,-1 1-1 0 0,0-1 1 0 0,0 1 0 0 0,-1-1-1 0 0,1 1 1 0 0,-1-1 0 0 0,0 0-1 0 0,0 1 1 0 0,0-1 0 0 0,0 0-1 0 0,-1 1 1 0 0,1-1 0 0 0,-1 1-1 0 0,0-1 1 0 0,0 1 0 0 0,-1-1-1 0 0,1 1 1 0 0,0-1 0 0 0,-1 1-1 0 0,0 0 1 0 0,0 0 0 0 0,0 0-1 0 0,0 0 1 0 0,-1 0 0 0 0,1 1-1 0 0,-1-1 1 0 0,1 1 0 0 0,-1-1-1 0 0,0 1 1 0 0,0 0 0 0 0,0 0-1 0 0,-1 0 25 0 0,-17-13-122 0 0,0 1-1 0 0,0 1 1 0 0,-1 0-1 0 0,-1 2 1 0 0,0 1-1 0 0,-1 1 1 0 0,0 1 0 0 0,-2 0 122 0 0,-124-54-4951 0 0,135 51 3705 0 0,6 1 114 0 0</inkml:trace>
  <inkml:trace contextRef="#ctx0" brushRef="#br0" timeOffset="250.791">744 321 1664 0 0,'5'10'381'0'0,"0"1"1"0"0,-1 0-1 0 0,-1 0 0 0 0,1 0 0 0 0,-2 0 0 0 0,0 1 0 0 0,0-1 1 0 0,-1 1-1 0 0,0-1 0 0 0,-1 1 0 0 0,0 0 0 0 0,-1-1 0 0 0,-1 1 1 0 0,-1 9-382 0 0,-2-6 143 0 0,0 1 0 0 0,-1-1 0 0 0,0 0 0 0 0,-1-1 0 0 0,-1 1 0 0 0,0-2 0 0 0,-1 1 0 0 0,-1-1 0 0 0,0 0 0 0 0,0-1 0 0 0,-2 0 0 0 0,-8 7-143 0 0,-144 65-5595 0 0,160-83 4173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4:17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77 1964 0 0,'62'-13'3214'0'0,"-52"13"-3142"0"0,0-1 0 0 0,1 2-1 0 0,-1 0 1 0 0,0 0 0 0 0,1 1 0 0 0,-1 0-1 0 0,0 1 1 0 0,0 0 0 0 0,0 0-1 0 0,-1 1 1 0 0,1 0 0 0 0,-1 1-1 0 0,0 0 1 0 0,0 1 0 0 0,-1 0-1 0 0,1 0 1 0 0,-1 1 0 0 0,-1 0-1 0 0,1 0 1 0 0,-1 0 0 0 0,0 1-1 0 0,-1 1 1 0 0,0-1 0 0 0,0 1-1 0 0,-1 0 1 0 0,0 0 0 0 0,-1 0-1 0 0,2 4-71 0 0,-9-4 45 0 0,1-1 1 0 0,-1 1-1 0 0,-1-1 0 0 0,1 1 0 0 0,-1-1 0 0 0,-1 0 0 0 0,0 0 0 0 0,0-1 0 0 0,0 0 0 0 0,-1 0 0 0 0,0 0 0 0 0,0 0 0 0 0,-1-1 1 0 0,0 0-1 0 0,0 0 0 0 0,0-1 0 0 0,-1 0 0 0 0,0 0 0 0 0,0-1 0 0 0,0 0 0 0 0,0-1 0 0 0,-1 1 0 0 0,1-1 0 0 0,-5 0-45 0 0,-179 73-280 0 0,191-76-616 0 0,2-4-394 0 0,20-36-1334 0 0,-1 19 1407 0 0</inkml:trace>
  <inkml:trace contextRef="#ctx0" brushRef="#br0" timeOffset="263.985">616 1 928 0 0,'-57'44'2671'0'0,"50"-40"-2502"0"0,-1 0 0 0 0,1 1 0 0 0,0 0-1 0 0,0 0 1 0 0,1 0 0 0 0,-1 1 0 0 0,1 0 0 0 0,1 0 0 0 0,-1 1-1 0 0,1-1 1 0 0,0 1 0 0 0,0 0 0 0 0,1 1 0 0 0,0-1 0 0 0,0 1-1 0 0,1-1 1 0 0,0 1 0 0 0,0 1 0 0 0,1-1 0 0 0,0 0 0 0 0,1 0-1 0 0,-1 2-168 0 0,5-4 12 0 0,0 1 1 0 0,0-1-1 0 0,1 0 0 0 0,-1 0 0 0 0,1 0 0 0 0,0 0 0 0 0,1-1 1 0 0,0 0-1 0 0,-1 0 0 0 0,2 0 0 0 0,-1 0 0 0 0,1-1 0 0 0,-1 0 1 0 0,1 0-1 0 0,0 0 0 0 0,0-1 0 0 0,1 0 0 0 0,-1 0 0 0 0,1 0 1 0 0,0-1-1 0 0,-1 0 0 0 0,1-1 0 0 0,0 1 0 0 0,0-1 0 0 0,0-1 1 0 0,0 1-1 0 0,0-1 0 0 0,0 0 0 0 0,1-1-12 0 0,122-14-4856 0 0,-99 3 3586 0 0</inkml:trace>
  <inkml:trace contextRef="#ctx0" brushRef="#br0" timeOffset="511.817">856 156 1688 0 0,'80'11'4899'0'0,"40"-30"-4116"0"0,-113 17-638 0 0,134-26 348 0 0,54-15-3991 0 0,-161 34 2172 0 0,-5 4 22 0 0</inkml:trace>
  <inkml:trace contextRef="#ctx0" brushRef="#br0" timeOffset="747.399">1014 292 924 0 0,'5'33'4311'0'0,"56"-13"-2773"0"0,127-34-247 0 0,-10-53-5330 0 0,-141 50 2740 0 0,1-3 45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4:19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0 192 860 0 0,'20'18'7051'0'0,"-18"62"-6943"0"0,-3-62 497 0 0,25 103-125 0 0,-15-84-311 0 0,0 1-828 0 0,-6-10-5247 0 0,-3-21 4666 0 0</inkml:trace>
  <inkml:trace contextRef="#ctx0" brushRef="#br0" timeOffset="258.158">421 599 1068 0 0,'-12'16'864'0'0,"0"11"-212"0"0,-10-2-32 0 0,6-3-56 0 0,-5-1-92 0 0,1-1-104 0 0,-1 4 84 0 0,1-8-132 0 0,-1-2-47 0 0,2 1-29 0 0,4-4-20 0 0,-4 1-312 0 0,10-7-264 0 0,-5-2-441 0 0,14-3-419 0 0,0 0-36 0 0,0 0 4 0 0</inkml:trace>
  <inkml:trace contextRef="#ctx0" brushRef="#br0" timeOffset="658.875">629 72 1520 0 0,'5'-5'4864'0'0,"44"9"-3898"0"0,-41-2-913 0 0,-1 1 1 0 0,1 0-1 0 0,-1 1 1 0 0,0 0-1 0 0,0 0 1 0 0,-1 0-1 0 0,1 1 1 0 0,-1 0-1 0 0,0 0 1 0 0,0 1-1 0 0,0-1 1 0 0,-1 1-1 0 0,0 1 1 0 0,0-1-1 0 0,-1 1 1 0 0,1-1-1 0 0,-2 1 1 0 0,1 1-1 0 0,-1-1 1 0 0,0 0-1 0 0,0 1 0 0 0,-1 0 1 0 0,0-1-1 0 0,0 1 1 0 0,-1 0-1 0 0,0 0 1 0 0,0 0-1 0 0,-1 0 1 0 0,0 0-1 0 0,-1 0 1 0 0,0 0-1 0 0,0 0 1 0 0,0 0-1 0 0,-1 0 1 0 0,0-1-1 0 0,-1 1 1 0 0,0-1-1 0 0,0 1 1 0 0,-4 6-54 0 0,-139 167 1470 0 0,202-167-2128 0 0,114-49-3749 0 0,-92 19 1524 0 0,-42 9 1477 0 0</inkml:trace>
  <inkml:trace contextRef="#ctx0" brushRef="#br0" timeOffset="876.041">1214 525 1700 0 0,'-8'29'528'0'0,"-1"-1"0"0"0,-2 0 1 0 0,-1 0-1 0 0,-1-2 0 0 0,-1 1 0 0 0,-2-2 0 0 0,0 0 0 0 0,-2-1 0 0 0,0-1 0 0 0,-14 13-528 0 0,28-32-207 0 0,0-1-1 0 0,0 0 1 0 0,0 0-1 0 0,-1 0 1 0 0,1-1-1 0 0,-1 0 0 0 0,1 1 1 0 0,-1-2-1 0 0,0 1 1 0 0,0 0-1 0 0,1-1 1 0 0,-1 0-1 0 0,-1 0 1 0 0,1 0-1 0 0,0-1 0 0 0,0 0 1 0 0,0 0-1 0 0,0 0 1 0 0,0 0-1 0 0,0-1 1 0 0,0 0-1 0 0,0 0 1 0 0,0 0 207 0 0,-23-19-1080 0 0</inkml:trace>
  <inkml:trace contextRef="#ctx0" brushRef="#br0" timeOffset="1606.772">1437 84 1160 0 0,'-18'16'4174'0'0,"18"-16"-3845"0"0,0 0 41 0 0,0 0-14 0 0,29-22 1275 0 0,87 20-1215 0 0,-113 3-411 0 0,-1-1 0 0 0,1 1 0 0 0,0 0 0 0 0,-1 0 0 0 0,1 0 0 0 0,-1 0 0 0 0,1 1 0 0 0,-1-1 1 0 0,0 0-1 0 0,0 1 0 0 0,1 0 0 0 0,-1 0 0 0 0,0-1 0 0 0,0 1 0 0 0,0 0 0 0 0,-1 1 0 0 0,1-1 1 0 0,-1 0-1 0 0,1 0 0 0 0,-1 1 0 0 0,0-1 0 0 0,1 1 0 0 0,-1-1 0 0 0,0 1 0 0 0,-1 0 0 0 0,1-1 1 0 0,0 1-1 0 0,-1 0 0 0 0,0-1 0 0 0,1 1 0 0 0,-1 0 0 0 0,0 0 0 0 0,-1-1 0 0 0,1 1 1 0 0,0 0-1 0 0,-1-1 0 0 0,1 1 0 0 0,-1 0 0 0 0,0-1 0 0 0,0 1 0 0 0,0 0 0 0 0,0-1 0 0 0,-1 2-5 0 0,-125 158 306 0 0,128-159-334 0 0,0 0 1 0 0,-1 0 0 0 0,1 0-1 0 0,1-1 1 0 0,-1 1-1 0 0,0 0 1 0 0,1-1-1 0 0,-1 1 1 0 0,1-1 0 0 0,0 1-1 0 0,0-1 1 0 0,0 0-1 0 0,0 0 1 0 0,0 0-1 0 0,0 0 1 0 0,1 0 0 0 0,-1 0-1 0 0,1-1 1 0 0,-1 1-1 0 0,1-1 1 0 0,0 0-1 0 0,-1 1 1 0 0,1-1 0 0 0,0 0-1 0 0,0-1 1 0 0,0 1-1 0 0,0-1 1 0 0,0 1-1 0 0,0-1 1 0 0,0 0 0 0 0,0 0-1 0 0,1 0 28 0 0,12 6-130 0 0,7 3 112 0 0,-10-5 2 0 0,0 1 0 0 0,0 0 0 0 0,-1 1 0 0 0,0 0 0 0 0,0 1 0 0 0,0 0 1 0 0,-1 1-1 0 0,0 0 0 0 0,-1 1 0 0 0,0 0 0 0 0,2 3 16 0 0,-12-9 1 0 0,1 0 1 0 0,-1 1-1 0 0,0-1 1 0 0,1 0-1 0 0,-2 1 0 0 0,1-1 1 0 0,0 0-1 0 0,-1 1 1 0 0,0-1-1 0 0,1 0 0 0 0,-1 1 1 0 0,0-1-1 0 0,-1 0 0 0 0,1 0 1 0 0,-1 0-1 0 0,1 0 1 0 0,-1 0-1 0 0,0-1 0 0 0,0 1 1 0 0,0 0-1 0 0,0-1 1 0 0,-1 1-1 0 0,1-1 0 0 0,-1 0 1 0 0,1 0-1 0 0,-1 0 0 0 0,0 0 1 0 0,0 0-1 0 0,0-1 1 0 0,0 1-1 0 0,0-1 0 0 0,0 0 1 0 0,0 0-1 0 0,0 0 1 0 0,-1 0-1 0 0,1 0 0 0 0,0-1 1 0 0,-1 0-1 0 0,-2 1-1 0 0,-137 39-675 0 0,83-35-2665 0 0,56-8 1999 0 0,-3-11-133 0 0</inkml:trace>
  <inkml:trace contextRef="#ctx0" brushRef="#br0" timeOffset="1871.723">2100 725 1520 0 0,'-15'20'550'0'0,"0"-2"0"0"0,-1 0 0 0 0,-1-1 0 0 0,-1 0-1 0 0,0-2 1 0 0,-1 0 0 0 0,-1-1 0 0 0,0-1 0 0 0,-16 7-550 0 0,-203 66 684 0 0,201-105-5399 0 0,38 9 3589 0 0</inkml:trace>
  <inkml:trace contextRef="#ctx0" brushRef="#br0" timeOffset="2226.873">2521 104 948 0 0,'19'-11'5722'0'0,"-16"42"-3561"0"0,-3-9-2029 0 0,0 356 108 0 0,0-377-340 0 0,-1 0 0 0 0,1 0 0 0 0,0-1 0 0 0,0 1 0 0 0,0 0 0 0 0,0 0 0 0 0,0-1 0 0 0,-1 1 0 0 0,1 0 0 0 0,0-1 0 0 0,-1 1 0 0 0,1 0 0 0 0,-1-1 1 0 0,1 1-1 0 0,0 0 0 0 0,-1-1 0 0 0,1 1 0 0 0,-1-1 0 0 0,0 1 0 0 0,1-1 0 0 0,-1 1 0 0 0,1-1 0 0 0,-1 0 0 0 0,0 1 0 0 0,1-1 0 0 0,-1 0 0 0 0,0 1 0 0 0,0-1 0 0 0,1 0 0 0 0,-1 0 0 0 0,0 1 0 0 0,0-1 0 0 0,1 0 1 0 0,-1 0-1 0 0,0 0 0 0 0,0 0 0 0 0,1 0 0 0 0,-1 0 0 0 0,0 0 0 0 0,0-1 0 0 0,1 1 0 0 0,-1 0 0 0 0,0 0 0 0 0,1 0 0 0 0,-1-1 0 0 0,0 1 0 0 0,0 0 0 0 0,1-1 0 0 0,-1 1 0 0 0,1-1 0 0 0,-1 1 0 0 0,0-1 0 0 0,1 1 1 0 0,-1-1-1 0 0,1 1 0 0 0,-1-1 0 0 0,1 0 100 0 0,-18-9-1414 0 0</inkml:trace>
  <inkml:trace contextRef="#ctx0" brushRef="#br0" timeOffset="2554.622">2473 0 1216 0 0,'-288'290'7585'0'0,"244"-205"-5883"0"0,88-48-798 0 0,-23-32-895 0 0,0 0 0 0 0,1-2 0 0 0,0 0 0 0 0,0-1 0 0 0,0-2 0 0 0,0 0 0 0 0,0-1 0 0 0,0-1 0 0 0,-1-1 0 0 0,1-1 0 0 0,7-3-9 0 0,35-4-402 0 0,-17 5-1023 0 0,0-3 0 0 0,-1-1 0 0 0,0-2 0 0 0,-1-3 0 0 0,0-1 0 0 0,18-11 1425 0 0,-33 10-1274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4:30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1720 0 0,'8'-11'4113'0'0,"11"-5"-1993"0"0,-13 14-2063 0 0,0 1 1 0 0,1 0-1 0 0,-1 0 0 0 0,0 0 1 0 0,0 1-1 0 0,1 0 0 0 0,-1 0 1 0 0,0 1-1 0 0,1-1 1 0 0,-1 1-1 0 0,0 1 0 0 0,0-1 1 0 0,0 1-1 0 0,0 0 1 0 0,0 0-1 0 0,0 1 0 0 0,-1 0 1 0 0,1 0-1 0 0,-1 0 1 0 0,0 1-1 0 0,0 0 0 0 0,0 0 1 0 0,0 0-1 0 0,-1 0 1 0 0,1 1-1 0 0,-1 0 0 0 0,-1 0 1 0 0,1 0-1 0 0,0 0 1 0 0,-1 0-1 0 0,2 5-57 0 0,2 3 58 0 0,-1-1-1 0 0,0 2 1 0 0,-1-1 0 0 0,0 1-1 0 0,-1-1 1 0 0,-1 1 0 0 0,0 0-1 0 0,-1 1 1 0 0,0-1 0 0 0,-1 0 0 0 0,-1 1-1 0 0,0-1 1 0 0,-1 0 0 0 0,-1 4-58 0 0,-83 227 1846 0 0,85-242-1818 0 0,1 1 1 0 0,0-1-1 0 0,0 1 1 0 0,1-1 0 0 0,-1 0-1 0 0,1 1 1 0 0,-1-1-1 0 0,1 0 1 0 0,0 0-1 0 0,1 0 1 0 0,-1 0-1 0 0,0-1 1 0 0,1 1 0 0 0,-1 0-1 0 0,1-1 1 0 0,0 0-1 0 0,0 0 1 0 0,0 0-1 0 0,0 0 1 0 0,0 0-1 0 0,0 0 1 0 0,1-1 0 0 0,-1 1-1 0 0,1-1 1 0 0,-1 0-1 0 0,1 0 1 0 0,-1-1-1 0 0,1 1 1 0 0,-1-1-1 0 0,1 0 1 0 0,0 1 0 0 0,-1-2-1 0 0,1 1 1 0 0,0 0-1 0 0,-1-1 1 0 0,1 1-1 0 0,-1-1 1 0 0,1 0-1 0 0,0-1-28 0 0,6 3 83 0 0,237 2-1271 0 0,-145-4-2873 0 0,-93-9-786 0 0,-16 10 3705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4:29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1172 0 0,'38'-9'7559'0'0,"-23"53"-4996"0"0,-14-28-2722 0 0,9 174 460 0 0,-10-108-8779 0 0,0-75 7324 0 0</inkml:trace>
  <inkml:trace contextRef="#ctx0" brushRef="#br0" timeOffset="277.159">482 456 896 0 0,'-4'15'402'0'0,"0"0"0"0"0,-1 0 0 0 0,-1-1 0 0 0,0 0 0 0 0,-1 0 0 0 0,0 0-1 0 0,-1-1 1 0 0,-1 0 0 0 0,0 0 0 0 0,-1-1 0 0 0,0 0 0 0 0,-1-1 0 0 0,0 0 0 0 0,-1-1 0 0 0,0 0-402 0 0,4-2-30 0 0,-53 46 912 0 0,16-29-3569 0 0,45-25 1409 0 0,0 0 6 0 0,0 0 56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4:28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66 876 0 0,'15'-20'2006'0'0,"-12"20"-1608"0"0,0-20 1900 0 0,16-5-1320 0 0,-33 47-582 0 0,2 0-1 0 0,1 0 1 0 0,0 1-1 0 0,2 1 1 0 0,0 0 0 0 0,2 0-1 0 0,1 1 1 0 0,-3 20-396 0 0,6-35 70 0 0,1 0-1 0 0,0 0 1 0 0,0 1 0 0 0,1-1 0 0 0,0 0-1 0 0,1 1 1 0 0,0-1 0 0 0,0 1 0 0 0,2-1-1 0 0,-1 0 1 0 0,1 0 0 0 0,0 1 0 0 0,1-1-1 0 0,1-1 1 0 0,-1 1 0 0 0,2 0 0 0 0,-1-1-1 0 0,1 0 1 0 0,0 0 0 0 0,1 0-1 0 0,0-1 1 0 0,1 0 0 0 0,0 0 0 0 0,0 0-1 0 0,0-1 1 0 0,1 0 0 0 0,0 0 0 0 0,0-1-1 0 0,1 0 1 0 0,0-1 0 0 0,0 0 0 0 0,0 0-1 0 0,1-1 1 0 0,-1 0 0 0 0,1-1 0 0 0,0 0-1 0 0,0 0 1 0 0,10 0-70 0 0,0 0 21 0 0,1-1 1 0 0,-1 0-1 0 0,0-2 0 0 0,1-1 0 0 0,-1 0 0 0 0,0-1 1 0 0,0-2-1 0 0,0 0 0 0 0,0-1 0 0 0,0-1 1 0 0,-1 0-1 0 0,0-2 0 0 0,0 0 0 0 0,-1-1 0 0 0,0-1 1 0 0,-1-1-1 0 0,0 0 0 0 0,9-9-21 0 0,-22 15-25 0 0,0 0-1 0 0,0-1 0 0 0,0 1 1 0 0,-1-1-1 0 0,0 0 0 0 0,0 0 1 0 0,0 0-1 0 0,-1 0 0 0 0,0 0 1 0 0,0 0-1 0 0,-1-1 0 0 0,1 1 1 0 0,-1-1-1 0 0,-1 1 0 0 0,1-1 1 0 0,-1 1-1 0 0,0-1 0 0 0,-1 0 1 0 0,0 1-1 0 0,0-1 0 0 0,0 1 1 0 0,-1-1-1 0 0,0 1 0 0 0,0 0 1 0 0,0 0-1 0 0,-1 0 0 0 0,0 0 1 0 0,0 0-1 0 0,-1 1 0 0 0,-1-3 26 0 0,-3-5-63 0 0,-2 0-1 0 0,0 1 1 0 0,0 0 0 0 0,-1 0-1 0 0,-1 1 1 0 0,0 0-1 0 0,0 1 1 0 0,-1 0 0 0 0,0 1-1 0 0,-1 1 1 0 0,0 0-1 0 0,-1 1 64 0 0,-178-35-1445 0 0,109 40-4144 0 0,83 2 4235 0 0,1 0 204 0 0</inkml:trace>
  <inkml:trace contextRef="#ctx0" brushRef="#br0" timeOffset="604.897">899 497 1616 0 0,'42'12'3999'0'0,"-39"-8"-3889"0"0,-1 0 1 0 0,1 1 0 0 0,-1-1-1 0 0,0 1 1 0 0,0-1 0 0 0,0 1-1 0 0,-1 0 1 0 0,0 0 0 0 0,1 0-1 0 0,-2 0 1 0 0,1 0-1 0 0,-1 0 1 0 0,1 0 0 0 0,-2 0-1 0 0,1 0 1 0 0,0 0 0 0 0,-1 1-1 0 0,0-1 1 0 0,0-1-1 0 0,0 1 1 0 0,-1 0 0 0 0,0 1-111 0 0,-3 4-6 0 0,-1 1 1 0 0,1-1 0 0 0,-2 0 0 0 0,1-1-1 0 0,-2 1 1 0 0,1-1 0 0 0,-1-1-1 0 0,0 1 1 0 0,-1-2 0 0 0,0 1-1 0 0,0-1 1 0 0,-1 0 0 0 0,0-1 0 0 0,0 0-1 0 0,0-1 1 0 0,-1 0 0 0 0,0 0-1 0 0,0-1 1 0 0,0-1 0 0 0,0 0-1 0 0,-10 1 6 0 0,20-4-142 0 0,-1 0-1 0 0,1 0 1 0 0,0-1-1 0 0,-1 1 1 0 0,1-1 0 0 0,0 1-1 0 0,0-1 1 0 0,0 0-1 0 0,-1 1 1 0 0,1-1-1 0 0,0 0 1 0 0,0 0-1 0 0,0 0 1 0 0,0 0-1 0 0,0 0 1 0 0,0 0-1 0 0,0 0 1 0 0,1 0-1 0 0,-1 0 1 0 0,0 0-1 0 0,1-1 1 0 0,-1 1-1 0 0,1 0 1 0 0,-1 0-1 0 0,1-1 1 0 0,-1 1-1 0 0,1 0 1 0 0,0-1-1 0 0,0 1 1 0 0,-1 0-1 0 0,1-1 1 0 0,0 1 0 0 0,0-1-1 0 0,1 1 1 0 0,-1 0-1 0 0,0-1 1 0 0,0 1 142 0 0,3-22-1206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3:54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1 1292 0 0,'-4'13'6385'0'0,"-38"49"-4932"0"0,-3 6-959 0 0,7 4-167 0 0,4 1 1 0 0,3 2 0 0 0,3 2-1 0 0,-6 33-327 0 0,5-58-2179 0 0,-12-50-3323 0 0,11-21 4245 0 0</inkml:trace>
  <inkml:trace contextRef="#ctx0" brushRef="#br0" timeOffset="251.998">0 101 1324 0 0,'8'-21'6713'0'0,"10"37"-4690"0"0,-7-4-1926 0 0,190 156 1899 0 0,-48-46-2353 0 0,-21 17-3637 0 0,-91-57-1510 0 0,-41-80 4170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4:27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50 235 1120 0 0,'-26'-3'3210'0'0,"2"0"-815"0"0,33 6-624 0 0,300 14-902 0 0,-206-19-730 0 0,186-22 129 0 0,-259 15-923 0 0,-22-10-5071 0 0,-8 14 4511 0 0</inkml:trace>
  <inkml:trace contextRef="#ctx0" brushRef="#br0" timeOffset="282.209">734 0 1932 0 0,'4'1'132'0'0,"-1"0"0"0"0,1 0 0 0 0,0 0 0 0 0,-1 0 0 0 0,1 1 0 0 0,-1-1 0 0 0,1 1 0 0 0,-1 0 0 0 0,0 0 0 0 0,0 1 0 0 0,0-1 0 0 0,0 0 0 0 0,0 1 0 0 0,0 0 0 0 0,-1 0 0 0 0,0 0 0 0 0,1 0 0 0 0,-1 0 0 0 0,0 0 0 0 0,0 1 0 0 0,-1-1 0 0 0,1 0 0 0 0,-1 1 0 0 0,1 2-132 0 0,6 15 195 0 0,-2 1 0 0 0,0-1 0 0 0,-2 1 1 0 0,0 0-1 0 0,-2 1 0 0 0,0-1 0 0 0,-1 1 1 0 0,-2-1-1 0 0,0 1 0 0 0,-1-1 0 0 0,-2 0 1 0 0,0 0-1 0 0,-1 0 0 0 0,-1 0 0 0 0,-1-1 0 0 0,-1 0 1 0 0,-1 0-1 0 0,-1-1 0 0 0,-1 0 0 0 0,0-1 1 0 0,-2 0-1 0 0,0-1-195 0 0,9-12-247 0 0,-17 36-178 0 0,15-14-3326 0 0,11-33 1067 0 0,-3 2 1372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4:25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53 199 1312 0 0,'0'0'456'0'0,"0"0"-50"0"0,0 0-28 0 0,0 0-38 0 0,-3-17 518 0 0,-31-21 2455 0 0,34 78-2430 0 0,-2 30-562 0 0,4 0 1 0 0,3 1-1 0 0,3-2 1 0 0,5 11-322 0 0,39 146 590 0 0,-52-225-700 0 0,0-1-86 0 0,0 0-42 0 0,-10-12-5754 0 0,9 4 4798 0 0</inkml:trace>
  <inkml:trace contextRef="#ctx0" brushRef="#br0" timeOffset="589.578">57 402 1612 0 0,'-41'-61'5270'0'0,"38"55"-5179"0"0,1-1 0 0 0,-1 0 1 0 0,1 0-1 0 0,1 0 0 0 0,-1 0 0 0 0,1 0 0 0 0,0 0 0 0 0,1 0 0 0 0,0-1 0 0 0,0 1 0 0 0,0 0 0 0 0,1 0 1 0 0,0-1-1 0 0,1 1 0 0 0,1-6-91 0 0,3-1 48 0 0,1 0 0 0 0,1 0 0 0 0,0 0 0 0 0,1 1 0 0 0,0 0 1 0 0,1 1-1 0 0,0 0 0 0 0,1 0 0 0 0,0 1 0 0 0,1 1 0 0 0,0 0 0 0 0,1 0 0 0 0,0 1 1 0 0,0 1-1 0 0,1 0 0 0 0,0 1 0 0 0,1 1 0 0 0,-1 0 0 0 0,1 1 0 0 0,1 0 0 0 0,-1 1 1 0 0,13-1-49 0 0,-22 6 11 0 0,-1 0 0 0 0,1 1 0 0 0,-1-1 1 0 0,1 1-1 0 0,-1 1 0 0 0,0-1 1 0 0,1 1-1 0 0,-1-1 0 0 0,0 1 0 0 0,-1 1 1 0 0,1-1-1 0 0,-1 1 0 0 0,1 0 1 0 0,-1 0-1 0 0,0 0 0 0 0,0 0 1 0 0,-1 1-1 0 0,0 0 0 0 0,1 0 0 0 0,-1-1 1 0 0,-1 2-1 0 0,1-1 0 0 0,-1 0 1 0 0,0 1-1 0 0,0-1 0 0 0,-1 1 1 0 0,1-1-1 0 0,-1 1 0 0 0,0 0 0 0 0,-1-1 1 0 0,0 1-1 0 0,0 0 0 0 0,0 0 1 0 0,0 0-1 0 0,-1-1 0 0 0,0 4-11 0 0,-4 13 8 0 0,-2 0 0 0 0,0 0 0 0 0,-1 0 0 0 0,-1-1 0 0 0,0 0-1 0 0,-2 0 1 0 0,-1-2 0 0 0,0 1 0 0 0,-2-1 0 0 0,0-1 0 0 0,-1-1 0 0 0,0 0-1 0 0,-2 0 1 0 0,-14 10-8 0 0,-99 81 468 0 0,130-108-439 0 0,4-3-11 0 0,-1 1 0 0 0,1 0 0 0 0,0 0-1 0 0,0 0 1 0 0,-1 1 0 0 0,1-1 0 0 0,0 1 0 0 0,1 0-1 0 0,-1 0 1 0 0,0 0 0 0 0,0 1 0 0 0,0-1-1 0 0,1 1 1 0 0,-1 0 0 0 0,0 1 0 0 0,0-1 0 0 0,0 1-1 0 0,1-1 1 0 0,-1 1 0 0 0,1 1-18 0 0,13 11-178 0 0,1 0 0 0 0,-2 2 0 0 0,0 0 0 0 0,0 1 0 0 0,-2 0 0 0 0,0 2 0 0 0,-1 0 0 0 0,-1 0 0 0 0,10 19 178 0 0,21-7-6343 0 0,-39-30 5131 0 0</inkml:trace>
  <inkml:trace contextRef="#ctx0" brushRef="#br0" timeOffset="867.197">412 537 1436 0 0,'-1'-2'354'0'0,"2"2"-207"0"0,-1 0 0 0 0,1 0 0 0 0,-1 0 0 0 0,0 0-1 0 0,1 0 1 0 0,-1 0 0 0 0,0 0 0 0 0,1 0 0 0 0,-1 0 0 0 0,0 0 0 0 0,1 0 0 0 0,-1 0 0 0 0,0 0-1 0 0,1 0 1 0 0,-1 0 0 0 0,0 0 0 0 0,1-1 0 0 0,-1 1 0 0 0,0 0 0 0 0,1 0 0 0 0,-1 0 0 0 0,0-1-1 0 0,0 1 1 0 0,1 0 0 0 0,-1 0 0 0 0,0-1 0 0 0,0 1 0 0 0,1 0 0 0 0,-1 0 0 0 0,0-1 0 0 0,0 1 0 0 0,0 0-1 0 0,0-1 1 0 0,1 1-147 0 0,5 5-37 0 0,250 176-151 0 0,-233-171-3593 0 0,-23-10 2691 0 0</inkml:trace>
  <inkml:trace contextRef="#ctx0" brushRef="#br0" timeOffset="1119.47">832 554 1060 0 0,'-8'6'5483'0'0,"-71"62"-4056"0"0,38-20-946 0 0,2 2 1 0 0,2 1-1 0 0,3 3 1 0 0,1 0-1 0 0,4 2 0 0 0,1 3-481 0 0,-37 95-1614 0 0,73-158-4845 0 0,-7-3 5182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5:02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57 2184 0 0,'-47'76'3889'0'0,"11"86"-1344"0"0,39-153-2478 0 0,0 1 0 0 0,1 0 0 0 0,0-1 0 0 0,1 1 0 0 0,0-1 0 0 0,1 0 0 0 0,0-1 0 0 0,0 1-1 0 0,0-1 1 0 0,1-1 0 0 0,1 1 0 0 0,-1-1 0 0 0,1 0 0 0 0,0-1 0 0 0,1 0 0 0 0,0 0 0 0 0,-1-1 0 0 0,2 0 0 0 0,-1 0 0 0 0,1-1 0 0 0,-1 0-1 0 0,1-1 1 0 0,0 0 0 0 0,0-1 0 0 0,1 0 0 0 0,-1-1 0 0 0,0 0 0 0 0,1 0 0 0 0,5-1-67 0 0,2 2 37 0 0,0-2 1 0 0,0 0-1 0 0,0 0 1 0 0,-1-2-1 0 0,1 0 0 0 0,0-1 1 0 0,-1-1-1 0 0,1-1 1 0 0,-1 0-1 0 0,15-7-37 0 0,-25 9-2 0 0,0-1 0 0 0,-1 1 0 0 0,1-1 0 0 0,-1 0 0 0 0,0-1 0 0 0,0 0 0 0 0,0 0 0 0 0,0 0 0 0 0,-1 0 0 0 0,0-1 0 0 0,0 0 0 0 0,0 0 0 0 0,-1 0 0 0 0,0-1 0 0 0,0 1 0 0 0,-1-1 0 0 0,0 0 0 0 0,0 0 1 0 0,0-1-1 0 0,-1 1 0 0 0,0 0 0 0 0,-1-1 0 0 0,1 1 0 0 0,-2-1 0 0 0,1 1 0 0 0,-1-5 2 0 0,0 3-6 0 0,-2-1-1 0 0,1 1 1 0 0,-1-1 0 0 0,0 1 0 0 0,-1 0 0 0 0,0 0 0 0 0,-1 0 0 0 0,0 0 0 0 0,0 0 0 0 0,-1 1 0 0 0,0 0-1 0 0,-1 0 1 0 0,1 0 0 0 0,-2 0 0 0 0,1 1 0 0 0,-1 0 0 0 0,0 1 0 0 0,0-1 0 0 0,-1 1 0 0 0,0 1-1 0 0,0 0 1 0 0,0 0 0 0 0,0 0 0 0 0,-8-2 6 0 0,-13-7-180 0 0,-2 1 0 0 0,0 2 0 0 0,0 1 0 0 0,-1 2-1 0 0,0 0 1 0 0,-25-1 180 0 0,6 1-3319 0 0,49 8 2138 0 0,2 0-21 0 0,0 0 14 0 0,0 0-12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5:03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1436 0 0,'37'-17'3625'0'0,"25"37"-3103"0"0,-57-18-371 0 0,12 6 12 0 0,1 0 0 0 0,-2 1 1 0 0,1 0-1 0 0,-1 2 0 0 0,0 0 1 0 0,-1 0-1 0 0,-1 2 0 0 0,0 0 0 0 0,0 0 1 0 0,-2 1-1 0 0,1 1 0 0 0,-2 0 1 0 0,0 1-1 0 0,-1 0 0 0 0,0 0 0 0 0,-2 1 1 0 0,0 1-1 0 0,0-1 0 0 0,-2 1 1 0 0,0 1-1 0 0,-1-1 0 0 0,-1 1 1 0 0,-1-1-1 0 0,-1 1 0 0 0,0 0 0 0 0,-2 0 1 0 0,0 0-1 0 0,-1 1 0 0 0,0-1 1 0 0,-2-1-1 0 0,0 1 0 0 0,-1 0 0 0 0,-1-1 1 0 0,-7 17-164 0 0,-11 5 165 0 0,0-2 0 0 0,-3 0 0 0 0,-1-2 0 0 0,-1-1 0 0 0,-20 18-165 0 0,47-57-3561 0 0,18-37 1022 0 0,19-13-11 0 0,-14 25 1285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5:0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2700 0 0,'21'9'3873'0'0,"442"1"-1783"0"0,-308-11-6591 0 0,-142 0 3297 0 0,-4-3-94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5:04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1 848 0 0,'4'4'226'0'0,"0"1"-1"0"0,-1-1 1 0 0,1 0 0 0 0,0 0-1 0 0,1-1 1 0 0,-1 1 0 0 0,1-1-1 0 0,0 0 1 0 0,0 0 0 0 0,0-1-1 0 0,0 1 1 0 0,0-1 0 0 0,0 0-1 0 0,1 0 1 0 0,-1-1 0 0 0,1 0-1 0 0,-1 0 1 0 0,1 0 0 0 0,0 0-1 0 0,-1-1 1 0 0,1 0 0 0 0,4-1-226 0 0,-6 2 141 0 0,237 4 1526 0 0,-138-7-3201 0 0,9-9-830 0 0,-73 7 1137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5:01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1 916 0 0,'-17'19'3695'0'0,"-1"0"-3221"0"0,-7 3-193 0 0,1 1 0 0 0,1 1 1 0 0,1 1-1 0 0,1 1 0 0 0,1 1 0 0 0,2 1 0 0 0,0 1 0 0 0,2 0 1 0 0,1 1-1 0 0,2 0 0 0 0,1 1 0 0 0,1 1 0 0 0,2 0 0 0 0,1 1 1 0 0,1-1-1 0 0,2 1 0 0 0,0 26-281 0 0,4-48-28 0 0,2-1 1 0 0,0 1-1 0 0,0 0 1 0 0,1-1-1 0 0,0 1 0 0 0,1 0 1 0 0,0-1-1 0 0,1 0 1 0 0,0 0-1 0 0,0 0 1 0 0,1-1-1 0 0,1 1 0 0 0,-1-1 1 0 0,1 0-1 0 0,1-1 1 0 0,0 1-1 0 0,0-1 1 0 0,1-1-1 0 0,0 1 0 0 0,5 3 28 0 0,131 49-3951 0 0,-82-59 1511 0 0,-14-15 1226 0 0</inkml:trace>
  <inkml:trace contextRef="#ctx0" brushRef="#br0" timeOffset="356.836">571 87 1428 0 0,'19'-1'4021'0'0,"17"39"-3582"0"0,-25-24-54 0 0,133 163-192 0 0,-138-171-1032 0 0,-3-6-2696 0 0,-3 0 2487 0 0</inkml:trace>
  <inkml:trace contextRef="#ctx0" brushRef="#br0" timeOffset="650.421">1023 122 948 0 0,'1'26'4963'0'0,"-74"80"-3274"0"0,18-30-1005 0 0,3 3-1 0 0,4 2 1 0 0,3 1-1 0 0,4 3-683 0 0,28-63-900 0 0,13-26-5175 0 0,4-2 4852 0 0</inkml:trace>
  <inkml:trace contextRef="#ctx0" brushRef="#br0" timeOffset="944.945">1140 362 1400 0 0,'97'2'7196'0'0,"174"-11"-6312"0"0,-180 6-4647 0 0,-79 15 1317 0 0,-15-7 1227 0 0</inkml:trace>
  <inkml:trace contextRef="#ctx0" brushRef="#br0" timeOffset="1224.418">1169 612 2080 0 0,'105'39'5351'0'0,"69"-51"-6007"0"0,-63-15-2780 0 0,-78 17 2301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5:00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67 1660 0 0,'0'0'526'0'0,"0"0"-86"0"0,0 0-60 0 0,0 0 20 0 0,0 0-73 0 0,0 0-61 0 0,0 0 55 0 0,0 0-6 0 0,0 0-58 0 0,0 0-57 0 0,0 0 45 0 0,0 0-31 0 0,0 0 72 0 0,0 0-21 0 0,0 0 16 0 0,0 0-55 0 0,0 0 23 0 0,0 0-64 0 0,0 0 7 0 0,0 0-31 0 0,0 0-16 0 0,-5-10 667 0 0,-17 99-580 0 0,37 227 621 0 0,32 15 458 0 0,-46-326-1309 0 0,3 26 222 0 0,-17-35-2388 0 0,-35-98-3618 0 0,40 79 4725 0 0</inkml:trace>
  <inkml:trace contextRef="#ctx0" brushRef="#br0" timeOffset="375.791">27 212 1184 0 0,'-1'-8'168'0'0,"1"0"-1"0"0,0 0 1 0 0,0 0-1 0 0,1 0 1 0 0,0 0-1 0 0,0 1 1 0 0,1-1 0 0 0,0 0-1 0 0,0 0 1 0 0,1 1-1 0 0,0 0 1 0 0,0-1-1 0 0,1 1 1 0 0,0 0 0 0 0,0 1-1 0 0,1-1 1 0 0,-1 1-1 0 0,1 0 1 0 0,1 0-1 0 0,-1 0 1 0 0,1 1-1 0 0,0 0 1 0 0,1 0 0 0 0,-1 0-1 0 0,1 1 1 0 0,0 0-1 0 0,0 0 1 0 0,2 0-168 0 0,5-1 83 0 0,0 0 0 0 0,0 1 0 0 0,0 1 0 0 0,0 1 1 0 0,0 0-1 0 0,1 0 0 0 0,-1 2 0 0 0,0 0 0 0 0,1 0 0 0 0,-1 1 0 0 0,1 1 1 0 0,-1 1-1 0 0,8 2-83 0 0,-15-3 28 0 0,0 0 1 0 0,-1 0 0 0 0,1 1 0 0 0,-1-1 0 0 0,0 2 0 0 0,1-1-1 0 0,-1 1 1 0 0,-1 0 0 0 0,1 0 0 0 0,-1 1 0 0 0,1-1-1 0 0,-1 1 1 0 0,-1 0 0 0 0,1 1 0 0 0,-1-1 0 0 0,0 1-1 0 0,0 0 1 0 0,0 0 0 0 0,-1 0 0 0 0,0 0 0 0 0,0 1 0 0 0,-1-1-1 0 0,1 1 1 0 0,-1 0 0 0 0,-1 0 0 0 0,0 0 0 0 0,0 0-1 0 0,0 2-28 0 0,-3 2 72 0 0,-1-1 0 0 0,-1 0 0 0 0,0 0 0 0 0,0 0 0 0 0,-1-1 0 0 0,0 1 0 0 0,-1-1-1 0 0,0-1 1 0 0,-1 1 0 0 0,1-1 0 0 0,-1 0 0 0 0,-1 0 0 0 0,0-1 0 0 0,0 0 0 0 0,0 0 0 0 0,-1-1-1 0 0,0 0 1 0 0,0-1 0 0 0,0 0 0 0 0,-1 0 0 0 0,0-1 0 0 0,-5 1-72 0 0,-12 9-62 0 0,0-2 0 0 0,0 0 0 0 0,-1-2 0 0 0,0-1 0 0 0,-1-2 0 0 0,0-1 0 0 0,-1-1 0 0 0,1-1 62 0 0,28-4-99 0 0,-1 0-1 0 0,1 0 0 0 0,0 0 0 0 0,-1 0 0 0 0,1-1 0 0 0,0 1 0 0 0,0 0 1 0 0,0-1-1 0 0,-1 1 0 0 0,1-1 0 0 0,0 1 0 0 0,0-1 0 0 0,0 0 1 0 0,0 0-1 0 0,0 1 0 0 0,0-1 0 0 0,0 0 0 0 0,0 0 0 0 0,0 0 0 0 0,0 0 1 0 0,0 0-1 0 0,1 0 0 0 0,-1 0 0 0 0,0 0 0 0 0,1 0 0 0 0,-1 0 0 0 0,1-1 1 0 0,-1 1-1 0 0,1 0 0 0 0,-1 0 0 0 0,1-1 0 0 0,0 1 0 0 0,0 0 0 0 0,0 0 1 0 0,0-1-1 0 0,-1 1 0 0 0,2 0 0 0 0,-1-1 0 0 0,0 1 0 0 0,0 0 0 0 0,0 0 1 0 0,1-1-1 0 0,-1 1 100 0 0,10-19-1329 0 0,4-2 86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5:10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491 1 1228 0 0,'-43'10'3351'0'0,"11"5"-3090"0"0,2 1-1 0 0,-1 2 1 0 0,2 1-1 0 0,0 1 1 0 0,2 1 0 0 0,0 1-1 0 0,1 2 1 0 0,2 0-1 0 0,0 2 1 0 0,2 1-1 0 0,0 1 1 0 0,2 0 0 0 0,2 2-1 0 0,0 0 1 0 0,2 1-1 0 0,1 0 1 0 0,-9 32-261 0 0,20-50-8 0 0,1-1 0 0 0,1 1-1 0 0,0-1 1 0 0,1 1 0 0 0,0 0 0 0 0,1 0 0 0 0,0 0 0 0 0,1-1 0 0 0,0 1-1 0 0,1 0 1 0 0,1-1 0 0 0,0 1 0 0 0,1-1 0 0 0,0 0 0 0 0,1 0 0 0 0,0 0 0 0 0,1-1-1 0 0,0 0 1 0 0,1 0 0 0 0,0 0 0 0 0,1-1 0 0 0,0 0 0 0 0,0 0 0 0 0,6 4 8 0 0,-3-5-393 0 0,0 0 0 0 0,0-1 0 0 0,1 0 1 0 0,-1-1-1 0 0,2-1 0 0 0,-1 1 0 0 0,1-2 0 0 0,0 0 1 0 0,0-1-1 0 0,0 0 0 0 0,1-1 0 0 0,-1 0 1 0 0,1-1-1 0 0,12 0 393 0 0,18 0-1211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5:0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15 107 1708 0 0,'0'0'613'0'0,"0"0"-51"0"0,0 0-154 0 0,0 0-13 0 0,5-23 1995 0 0,15 4-2190 0 0,-19 91 1008 0 0,-1 596 1370 0 0,16-586-2262 0 0,-21-141-7536 0 0,5 40 6058 0 0</inkml:trace>
  <inkml:trace contextRef="#ctx0" brushRef="#br0" timeOffset="325.278">1 272 888 0 0,'3'-83'3393'0'0,"2"71"-3256"0"0,1 0 0 0 0,0 1 1 0 0,0 0-1 0 0,1 1 0 0 0,1-1 0 0 0,0 1 0 0 0,0 1 1 0 0,1-1-1 0 0,0 1 0 0 0,0 1 0 0 0,1 0 1 0 0,0 0-1 0 0,1 1 0 0 0,0 1 0 0 0,2-2-137 0 0,136-30 803 0 0,-143 38-784 0 0,1 1 1 0 0,-1 0-1 0 0,0 0 0 0 0,0 1 1 0 0,0 0-1 0 0,0 0 0 0 0,0 0 1 0 0,0 1-1 0 0,0 0 0 0 0,-1 0 1 0 0,1 0-1 0 0,-1 1 0 0 0,0-1 1 0 0,0 1-1 0 0,0 1 0 0 0,-1-1 1 0 0,1 1-1 0 0,-1 0 0 0 0,0 0 1 0 0,-1 0-1 0 0,1 0 0 0 0,-1 1 1 0 0,0-1-1 0 0,0 1 0 0 0,-1 0 1 0 0,1 0-1 0 0,-1 0 0 0 0,-1 0 1 0 0,1 0-1 0 0,-1 0 0 0 0,0 1 1 0 0,-1-1-1 0 0,1 0 0 0 0,-1 1 1 0 0,-1 3-20 0 0,-8 9 63 0 0,-2 0 1 0 0,0 0-1 0 0,-1 0 1 0 0,-1-2 0 0 0,0 0-1 0 0,-1 0 1 0 0,-1-1-1 0 0,-1-1 1 0 0,-1 0 0 0 0,0-2-1 0 0,0 1 1 0 0,-1-2-1 0 0,-1-1 1 0 0,0 0 0 0 0,0-1-1 0 0,-16 4-63 0 0,2-2-1416 0 0,50-30-3142 0 0,3 4 3348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3:53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171 387 1132 0 0,'0'0'490'0'0,"0"0"-10"0"0,0 0-26 0 0,0 0-66 0 0,0 0-85 0 0,0 0-25 0 0,23-6 1217 0 0,-15-3-1529 0 0,37-43 1754 0 0,-102 44-1147 0 0,46 13-548 0 0,-1 0 0 0 0,1 0-1 0 0,0 1 1 0 0,0 0-1 0 0,1 1 1 0 0,0 1-1 0 0,0-1 1 0 0,0 2 0 0 0,1-1-1 0 0,1 1 1 0 0,-1 1-1 0 0,1-1 1 0 0,1 1 0 0 0,0 1-1 0 0,0-1 1 0 0,1 1-1 0 0,1 1 1 0 0,-1-1 0 0 0,2 1-1 0 0,0-1 1 0 0,0 1-1 0 0,1 1 1 0 0,1-1 0 0 0,0 0-1 0 0,0 1 1 0 0,1 5-25 0 0,1-12 26 0 0,1 0 0 0 0,0 0 1 0 0,0 0-1 0 0,0 0 0 0 0,1 0 1 0 0,0 0-1 0 0,0-1 1 0 0,1 1-1 0 0,-1-1 0 0 0,1 0 1 0 0,0 1-1 0 0,0-1 0 0 0,1 0 1 0 0,0-1-1 0 0,0 1 0 0 0,0-1 1 0 0,0 1-1 0 0,1-1 0 0 0,-1-1 1 0 0,1 1-1 0 0,0-1 0 0 0,0 1 1 0 0,1-2-1 0 0,-1 1 1 0 0,0 0-1 0 0,1-1 0 0 0,0 0 1 0 0,0 0-1 0 0,-1-1 0 0 0,5 1-26 0 0,183 19-14 0 0,-10-56-531 0 0,-179 34 519 0 0,0 0 0 0 0,0 0 0 0 0,0 0 0 0 0,0-1 0 0 0,0 0 0 0 0,0 0 0 0 0,-1 0 0 0 0,1 0 0 0 0,-1 0 0 0 0,0-1 0 0 0,0 1 0 0 0,0-1 0 0 0,0 0 0 0 0,0 0 0 0 0,0 0 0 0 0,-1 0 0 0 0,1-1 0 0 0,-1 1 0 0 0,0-1 0 0 0,0 1 0 0 0,0-1 0 0 0,-1 0 0 0 0,1 0 0 0 0,-1 1 0 0 0,0-1 0 0 0,0 0 0 0 0,0 0 0 0 0,0-1 0 0 0,-1 1 0 0 0,0 0 0 0 0,0 0 0 0 0,0 0 0 0 0,0 0 0 0 0,-1 0 0 0 0,1 0 0 0 0,-1 0 0 0 0,0 0 0 0 0,-1 0 0 0 0,1 0 0 0 0,0 0 0 0 0,-1 0 0 0 0,0 1 0 0 0,0-1 26 0 0,-12-12-28 0 0,0 1 1 0 0,-1 0-1 0 0,-1 2 0 0 0,0-1 1 0 0,-1 2-1 0 0,0 0 1 0 0,-1 1-1 0 0,0 1 0 0 0,-1 1 1 0 0,0 0-1 0 0,0 1 0 0 0,-1 1 1 0 0,0 1-1 0 0,0 1 0 0 0,0 1 1 0 0,-1 1-1 0 0,0 0 1 0 0,-2 1 27 0 0,120-11-299 0 0,-2-7 25 0 0,0-4 0 0 0,-2-4-1 0 0,-1-5 1 0 0,-1-4 274 0 0,-84 35 60 0 0,-1-1 0 0 0,1 0 0 0 0,0-1 0 0 0,-1 0 0 0 0,0 0 0 0 0,0 0 0 0 0,0-1 0 0 0,0 0 0 0 0,-1 0 0 0 0,0 0 0 0 0,0-1 0 0 0,0 1 0 0 0,-1-1-1 0 0,0 0 1 0 0,0-1 0 0 0,0 1 0 0 0,-1-1 0 0 0,0 0 0 0 0,0 0 0 0 0,-1 0 0 0 0,1 0 0 0 0,-2 0 0 0 0,1 0 0 0 0,-1-1 0 0 0,0 1 0 0 0,0-2-60 0 0,-3 5 57 0 0,1 1 0 0 0,0-1 0 0 0,-1 0 1 0 0,1 1-1 0 0,-1-1 0 0 0,0 1 0 0 0,0-1 0 0 0,-1 1 0 0 0,1 0 1 0 0,-1 0-1 0 0,1 0 0 0 0,-1 1 0 0 0,0-1 0 0 0,0 0 0 0 0,0 1 1 0 0,-1 0-1 0 0,1 0 0 0 0,0 0 0 0 0,-1 0 0 0 0,1 0 0 0 0,-1 1 1 0 0,0 0-1 0 0,0-1 0 0 0,1 1 0 0 0,-1 1 0 0 0,0-1 0 0 0,0 0 1 0 0,0 1-1 0 0,0 0 0 0 0,0 0 0 0 0,0 0 0 0 0,0 1 0 0 0,0-1 1 0 0,0 1-1 0 0,-1 0-57 0 0,-5 8 60 0 0,0 0 0 0 0,0 1 0 0 0,1 0 0 0 0,0 1 1 0 0,1-1-1 0 0,0 2 0 0 0,1-1 0 0 0,0 1 0 0 0,1 0 0 0 0,0 1 0 0 0,1-1 1 0 0,0 1-1 0 0,1 0 0 0 0,1 1 0 0 0,0-1 0 0 0,1 0 0 0 0,0 1 1 0 0,1 0-1 0 0,0-1 0 0 0,1 1 0 0 0,1 0 0 0 0,0-1 0 0 0,1 1 0 0 0,1 2-60 0 0,-3-8 78 0 0,5 67 201 0 0,3-1 1 0 0,4-1 0 0 0,3 0-1 0 0,13 34-279 0 0,14 74 334 0 0,-19 73-41 0 0,-23-249-386 0 0,0 0 0 0 0,0-1-1 0 0,-1 1 1 0 0,0 0 0 0 0,0-1 0 0 0,0 1-1 0 0,-1-1 1 0 0,1 0 0 0 0,-1 1-1 0 0,0-1 1 0 0,0 0 0 0 0,-1 0 0 0 0,1 0-1 0 0,-1 0 1 0 0,0-1 0 0 0,0 1 0 0 0,0-1-1 0 0,0 1 1 0 0,-1-1 0 0 0,0 0 0 0 0,1 0-1 0 0,-1-1 1 0 0,0 1 0 0 0,0-1 0 0 0,-2 1 93 0 0,3-3-242 0 0,0-1 0 0 0,-1 1 0 0 0,1 0 0 0 0,0-1 0 0 0,0 0 0 0 0,0 0 0 0 0,0 0 0 0 0,0 0 1 0 0,0 0-1 0 0,0-1 0 0 0,0 1 0 0 0,0-1 0 0 0,1 0 0 0 0,-1 0 0 0 0,1 0 0 0 0,-1 0 0 0 0,1 0 1 0 0,0 0-1 0 0,-1-1 0 0 0,1 1 0 0 0,0-1 0 0 0,1 1 0 0 0,-1-1 0 0 0,0 0 0 0 0,1-1 242 0 0,-5-4-719 0 0,-13-15-572 0 0</inkml:trace>
  <inkml:trace contextRef="#ctx0" brushRef="#br0" timeOffset="283.462">405 814 968 0 0,'-1'-18'5440'0'0,"57"-13"-5214"0"0,-48 28 225 0 0,245-89-649 0 0,-82 36-3741 0 0,-128 38 2627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5:11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1844 0 0,'11'3'6900'0'0,"89"-11"-5948"0"0,335-57-444 0 0,-433 65-905 0 0,-2 0-252 0 0,-46 0-5194 0 0,20 2 4684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5:12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2448 0 0,'32'15'3653'0'0,"33"-13"-2854"0"0,-53-2-418 0 0,98-2 875 0 0,107 4-2014 0 0,-201-14-324 0 0,-11 5-2330 0 0,-5 4 2263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5:13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1496 0 0,'11'9'4780'0'0,"27"-8"-4335"0"0,-25-1 59 0 0,275-30 1153 0 0,-20-8-2530 0 0,-258 35-119 0 0,-8 1-2415 0 0,-2 2 2237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5:13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1972 0 0,'2'3'186'0'0,"0"-1"0"0"0,1 0 0 0 0,-1 0-1 0 0,1 0 1 0 0,0 0 0 0 0,-1 0 0 0 0,1 0 0 0 0,0-1-1 0 0,0 1 1 0 0,0-1 0 0 0,0 0 0 0 0,1 0 0 0 0,-1 0-1 0 0,0 0 1 0 0,0-1 0 0 0,0 0 0 0 0,1 1-1 0 0,-1-1 1 0 0,0 0 0 0 0,1 0 0 0 0,-1-1 0 0 0,3 1-186 0 0,-3 0 173 0 0,192-16 1983 0 0,18-8-1537 0 0,-77 21-6770 0 0,-134 3 4994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5:12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27 399 2224 0 0,'0'0'150'0'0,"0"-1"-1"0"0,0 0 0 0 0,0 0 0 0 0,0 1 1 0 0,-1-1-1 0 0,1 0 0 0 0,0 1 1 0 0,0-1-1 0 0,0 0 0 0 0,-1 1 0 0 0,1-1 1 0 0,0 0-1 0 0,-1 1 0 0 0,1-1 1 0 0,0 1-1 0 0,-1-1 0 0 0,1 1 1 0 0,-1-1-1 0 0,1 1 0 0 0,-1-1 0 0 0,1 1 1 0 0,-1-1-1 0 0,1 1 0 0 0,-1-1 1 0 0,0 1-1 0 0,1 0 0 0 0,-1-1 1 0 0,1 1-1 0 0,-1 0 0 0 0,0 0 0 0 0,1-1 1 0 0,-1 1-1 0 0,0 0 0 0 0,0 0 1 0 0,1 0-1 0 0,-1 0 0 0 0,0 0 0 0 0,1 0 1 0 0,-1 0-1 0 0,0 0 0 0 0,1 0 1 0 0,-1 0-1 0 0,0 1 0 0 0,1-1 1 0 0,-1 0-1 0 0,0 0 0 0 0,1 1 0 0 0,-1-1 1 0 0,0 0-1 0 0,1 1 0 0 0,-1-1 1 0 0,1 0-1 0 0,-1 1-149 0 0,13-10 66 0 0,0 0 1 0 0,1 1-1 0 0,0 0 0 0 0,1 1 1 0 0,0 1-1 0 0,0 0 0 0 0,0 1 1 0 0,0 0-1 0 0,1 1 0 0 0,0 1 1 0 0,0 0-1 0 0,0 1 0 0 0,0 1 1 0 0,0 0-1 0 0,0 1 0 0 0,15 2-66 0 0,-25-1 6 0 0,-1 0 0 0 0,1 0 0 0 0,0 0 0 0 0,-1 1 0 0 0,1 0-1 0 0,-1 0 1 0 0,0 0 0 0 0,1 1 0 0 0,-1-1 0 0 0,0 1-1 0 0,0 0 1 0 0,-1 0 0 0 0,1 0 0 0 0,-1 1 0 0 0,1-1 0 0 0,-1 1-1 0 0,0 0 1 0 0,0 0 0 0 0,-1 0 0 0 0,1 0 0 0 0,-1 0 0 0 0,0 1-1 0 0,0-1 1 0 0,0 1 0 0 0,-1-1 0 0 0,0 1 0 0 0,0 0 0 0 0,0-1-1 0 0,0 1 1 0 0,-1 0 0 0 0,1 0 0 0 0,-1 0 0 0 0,-1 0 0 0 0,1-1-1 0 0,-1 1 1 0 0,1 0 0 0 0,-1 0 0 0 0,-1-1 0 0 0,0 4-6 0 0,-6 11 38 0 0,-1-1 0 0 0,-1 0 0 0 0,-1-1 1 0 0,0 0-1 0 0,-1 0 0 0 0,-1-1 0 0 0,-1-1 0 0 0,0 0 1 0 0,-12 9-39 0 0,-57 67 439 0 0,85-89-426 0 0,-1 0 0 0 0,0 0 0 0 0,0 0 0 0 0,1-1 0 0 0,-1 1 0 0 0,1 0-1 0 0,0 0 1 0 0,-1-1 0 0 0,1 1 0 0 0,0-1 0 0 0,0 0 0 0 0,0 1 0 0 0,0-1 0 0 0,0 0 0 0 0,0 0 0 0 0,0 0 0 0 0,0-1 0 0 0,1 1-1 0 0,-1 0 1 0 0,0-1 0 0 0,0 0 0 0 0,1 1 0 0 0,-1-1 0 0 0,0 0 0 0 0,1 0 0 0 0,-1 0 0 0 0,0 0 0 0 0,1-1 0 0 0,-1 1-1 0 0,0-1 1 0 0,0 1 0 0 0,1-1 0 0 0,-1 0-13 0 0,-1 1 13 0 0,201-11 210 0 0,-78 2-132 0 0,-123 9-110 0 0,-1 0-1 0 0,18-5-2238 0 0,-22-14-3316 0 0,4-6 3605 0 0,0 25 1957 0 0,0-14-1206 0 0</inkml:trace>
  <inkml:trace contextRef="#ctx0" brushRef="#br0" timeOffset="268.092">939 1 964 0 0,'12'7'227'0'0,"1"0"1"0"0,-1 1-1 0 0,0 0 0 0 0,-1 1 1 0 0,0 0-1 0 0,-1 1 0 0 0,0 0 1 0 0,0 0-1 0 0,-1 2 0 0 0,0-1 0 0 0,-1 1 1 0 0,0 0-1 0 0,-1 0 0 0 0,-1 1 1 0 0,0 0-1 0 0,0 0 0 0 0,-2 1 1 0 0,1 0-1 0 0,-2-1 0 0 0,0 1 0 0 0,0 1 1 0 0,-2-1-1 0 0,1 0 0 0 0,-2 0 1 0 0,0 1-1 0 0,-1-1 0 0 0,-1 11-227 0 0,1-10 114 0 0,0-1 1 0 0,0 1-1 0 0,-2-1 0 0 0,1 0 0 0 0,-2 0 0 0 0,0 0 0 0 0,-1 0 0 0 0,0-1 0 0 0,-1 1 0 0 0,-2 3-114 0 0,-3 6 192 0 0,-11 23-205 0 0,-3-1-1 0 0,-2-1 0 0 0,-1-1 1 0 0,-2-2-1 0 0,-2-1 1 0 0,-2-1-1 0 0,-1-2 1 0 0,-2-2-1 0 0,-5 2 14 0 0,-21 1-3887 0 0,57-40 2672 0 0,-11-9-23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5:11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1 1312 0 0,'-17'4'4309'0'0,"-60"79"-3382"0"0,-5 24-322 0 0,5 2 1 0 0,5 4-1 0 0,5 3-605 0 0,8-26-3108 0 0,53-89 700 0 0,6-1 1268 0 0</inkml:trace>
  <inkml:trace contextRef="#ctx0" brushRef="#br0" timeOffset="247.463">35 61 1636 0 0,'0'0'96'0'0,"0"1"1"0"0,0 0-1 0 0,0-1 0 0 0,0 1 1 0 0,1-1-1 0 0,-1 1 0 0 0,0-1 1 0 0,0 1-1 0 0,1-1 0 0 0,-1 1 1 0 0,0-1-1 0 0,1 0 0 0 0,-1 1 1 0 0,1-1-1 0 0,-1 1 0 0 0,0-1 1 0 0,1 0-1 0 0,-1 1 0 0 0,1-1 1 0 0,-1 0-1 0 0,1 0 0 0 0,-1 1 1 0 0,1-1-1 0 0,-1 0 0 0 0,1 0 1 0 0,-1 0-1 0 0,1 1 0 0 0,-1-1 1 0 0,1 0-1 0 0,0 0 0 0 0,-1 0 1 0 0,1 0-1 0 0,-1 0 0 0 0,1 0 1 0 0,-1 0-1 0 0,1 0 0 0 0,-1-1 1 0 0,1 1-1 0 0,-1 0 0 0 0,1 0 1 0 0,-1 0-1 0 0,1-1 0 0 0,-1 1 1 0 0,1 0-1 0 0,-1 0 0 0 0,1-1 1 0 0,-1 1-1 0 0,1 0 0 0 0,-1-1 1 0 0,1 1-1 0 0,-1-1 0 0 0,0 1 1 0 0,1 0-1 0 0,-1-1 0 0 0,0 1 1 0 0,1-1-1 0 0,-1 1 0 0 0,0-1 1 0 0,0 1-1 0 0,0-1 0 0 0,1 1 1 0 0,-1-1-1 0 0,0 0 0 0 0,0 1 1 0 0,0-1-1 0 0,0 1 0 0 0,0-1 1 0 0,0 0-97 0 0,7 11-183 0 0,26 29 527 0 0,2 0 1 0 0,1-3-1 0 0,2-1 0 0 0,1-2 1 0 0,2-1-1 0 0,28 15-344 0 0,108 89-1246 0 0,-130-100-4480 0 0,-47-36 4652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5:20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877 157 1204 0 0,'0'0'397'0'0,"0"-18"2678"0"0,-30-22-1868 0 0,29 55 963 0 0,-18 280-1487 0 0,19-231-418 0 0,27 46 306 0 0,-19-94-2142 0 0,-3-42-2942 0 0,-4 17 3321 0 0</inkml:trace>
  <inkml:trace contextRef="#ctx0" brushRef="#br0" timeOffset="447.943">929 45 1424 0 0,'-1'0'61'0'0,"1"1"-1"0"0,0-1 0 0 0,-1 0 1 0 0,1 0-1 0 0,0 0 1 0 0,-1 0-1 0 0,1 0 1 0 0,0 1-1 0 0,-1-1 0 0 0,1 0 1 0 0,0 0-1 0 0,-1 0 1 0 0,1 0-1 0 0,0 0 0 0 0,-1 0 1 0 0,1 0-1 0 0,-1 0 1 0 0,1 0-1 0 0,0-1 1 0 0,-1 1-1 0 0,1 0 0 0 0,0 0 1 0 0,-1 0-1 0 0,1 0 1 0 0,0 0-1 0 0,-1 0 1 0 0,1-1-1 0 0,0 1 0 0 0,0 0 1 0 0,-1 0-1 0 0,1-1 1 0 0,0 1-1 0 0,0 0 1 0 0,-1 0-1 0 0,1-1 0 0 0,0 1 1 0 0,0 0-1 0 0,-1-1 1 0 0,1 1-1 0 0,0 0 1 0 0,0-1-1 0 0,0 1 0 0 0,0 0 1 0 0,0-1-1 0 0,0 1 1 0 0,0 0-1 0 0,0-1 1 0 0,0 1-1 0 0,-1 0 0 0 0,1-1 1 0 0,1 1-1 0 0,-1-1 1 0 0,0 1-61 0 0,-29 19 623 0 0,-227 293 3399 0 0,223-248-2746 0 0,52-57-960 0 0,7-5-266 0 0,0-1 0 0 0,0-2 0 0 0,0 0 1 0 0,0-2-1 0 0,0 0 0 0 0,0-2 1 0 0,-1-1-1 0 0,8-4-50 0 0,56-9-308 0 0,65-8-2047 0 0,-153 27 1759 0 0,-2 8-3678 0 0,-3-4 3105 0 0,2 1 21 0 0</inkml:trace>
  <inkml:trace contextRef="#ctx0" brushRef="#br0" timeOffset="1249.671">769 870 1532 0 0,'-23'0'3022'0'0,"-20"35"-486"0"0,67-46-2142 0 0,1 0 0 0 0,0 2 1 0 0,0 1-1 0 0,0 1 0 0 0,1 1 0 0 0,0 1 0 0 0,0 1 0 0 0,1 2 1 0 0,1 0-395 0 0,-24 3 13 0 0,0 0 0 0 0,-1 0 0 0 0,1 1 0 0 0,0-1 0 0 0,0 1 0 0 0,-1 0 0 0 0,1 0 0 0 0,-1 0 0 0 0,0 0 0 0 0,1 1 0 0 0,-1-1 0 0 0,0 1 0 0 0,0 0 0 0 0,-1 0 0 0 0,1 0 0 0 0,-1 0 0 0 0,1 0 0 0 0,-1 1 0 0 0,0-1-1 0 0,0 1 1 0 0,0-1 0 0 0,-1 1 0 0 0,1 0 0 0 0,-1 0 0 0 0,0 0 0 0 0,0-1 0 0 0,-1 1 0 0 0,1 0 0 0 0,-1 0 0 0 0,1 0 0 0 0,-1 1 0 0 0,-1-1 0 0 0,1 0 0 0 0,0 0 0 0 0,-1 0 0 0 0,0-1 0 0 0,0 1 0 0 0,0 0 0 0 0,-2 3-13 0 0,-5 11 20 0 0,-1-1 0 0 0,-1 0 0 0 0,0 0 0 0 0,-2-1 0 0 0,0-1 0 0 0,0 0 0 0 0,-1 0-1 0 0,-1-1 1 0 0,-1-1 0 0 0,0 0 0 0 0,-8 4-20 0 0,-77 61 457 0 0,152-74-773 0 0,20-20-1770 0 0,-1-4-1 0 0,0-3 1 0 0,-2-3-1 0 0,31-18 2087 0 0,-62 24-1194 0 0</inkml:trace>
  <inkml:trace contextRef="#ctx0" brushRef="#br0" timeOffset="1717.695">431 0 1184 0 0,'-30'16'397'0'0,"1"2"0"0"0,1 0 0 0 0,1 2 0 0 0,1 1 0 0 0,0 1 0 0 0,2 1 0 0 0,0 2 0 0 0,2 0 0 0 0,-10 15-397 0 0,11-10 208 0 0,2 1-1 0 0,0 1 1 0 0,2 0-1 0 0,2 2 0 0 0,1 0 1 0 0,1 0-1 0 0,2 1 1 0 0,2 1-1 0 0,1 0 1 0 0,1 0-1 0 0,3 0 1 0 0,1 1-1 0 0,1 7-207 0 0,23 98 475 0 0,-13-115-478 0 0,2 0-1 0 0,1-1 0 0 0,0-1 0 0 0,2 0 0 0 0,1 0 1 0 0,2-1-1 0 0,0-1 0 0 0,1 0 0 0 0,1-2 1 0 0,1 0-1 0 0,1-1 0 0 0,1-1 0 0 0,0 0 0 0 0,2-2 1 0 0,3 1 3 0 0,7 5-814 0 0,1-2 0 0 0,2-1 1 0 0,0-2-1 0 0,0-2 1 0 0,2-1-1 0 0,14 3 814 0 0,0-4-1267 0 0</inkml:trace>
  <inkml:trace contextRef="#ctx0" brushRef="#br0" timeOffset="2182.63">1439 79 1360 0 0,'8'-2'137'0'0,"0"0"0"0"0,0 1 0 0 0,0 0-1 0 0,0 1 1 0 0,0-1 0 0 0,1 2 0 0 0,-1-1 0 0 0,0 1 0 0 0,0 1 0 0 0,0-1-1 0 0,0 1 1 0 0,0 0 0 0 0,-1 1 0 0 0,1 0 0 0 0,0 1 0 0 0,-1-1-1 0 0,0 1 1 0 0,0 0 0 0 0,0 1 0 0 0,-1 0 0 0 0,1 0 0 0 0,-1 1-1 0 0,0-1 1 0 0,-1 1 0 0 0,3 4-137 0 0,16 17 235 0 0,-1 2 1 0 0,-2 0-1 0 0,-1 2 0 0 0,-2 0 0 0 0,0 1 0 0 0,-3 0 1 0 0,0 2-1 0 0,-2 0 0 0 0,-2 0 0 0 0,-1 1 1 0 0,-2 0-1 0 0,-1 1 0 0 0,-1 0 0 0 0,-3 0 1 0 0,-1 0-1 0 0,-1 6-235 0 0,-7-2 142 0 0,-1 0 1 0 0,-2-1 0 0 0,-2 0-1 0 0,-1-1 1 0 0,-2 0 0 0 0,-2-1 0 0 0,-2 0-1 0 0,0-2 1 0 0,-3 0 0 0 0,-1-1-1 0 0,-1-1 1 0 0,-22 23-143 0 0,13-10-779 0 0,19-25-1957 0 0,20-44-1178 0 0,4 4 2750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5:25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661 483 1160 0 0,'0'0'505'0'0,"0"0"-54"0"0,0 0-45 0 0,0 0 44 0 0,0 0-14 0 0,3-3-105 0 0,42-32 2205 0 0,-38 88-1574 0 0,21 117-103 0 0,-23-150-850 0 0,5 17 352 0 0,-4-25-5637 0 0,-9-12 4174 0 0</inkml:trace>
  <inkml:trace contextRef="#ctx0" brushRef="#br0" timeOffset="277.945">362 925 1060 0 0,'4'5'4003'0'0,"38"-5"-3366"0"0,-31 0-190 0 0,263-30 1174 0 0,-164 15-1791 0 0,41-1-4536 0 0,-149 16 3562 0 0</inkml:trace>
  <inkml:trace contextRef="#ctx0" brushRef="#br0" timeOffset="618.74">439 1125 1100 0 0,'43'-2'2790'0'0,"-38"0"-2707"0"0,0 1 0 0 0,1-1-1 0 0,-1 1 1 0 0,0 0 0 0 0,0 0-1 0 0,1 1 1 0 0,-1-1 0 0 0,0 1-1 0 0,1 0 1 0 0,-1 1 0 0 0,0-1-1 0 0,1 1 1 0 0,-1 0 0 0 0,0 0-1 0 0,0 1 1 0 0,0 0 0 0 0,0 0-1 0 0,0 0 1 0 0,0 0-1 0 0,0 1 1 0 0,-1-1 0 0 0,1 1-1 0 0,-1 1 1 0 0,0-1 0 0 0,0 0-1 0 0,0 1 1 0 0,0 0 0 0 0,-1 0-1 0 0,0 0 1 0 0,1 1 0 0 0,-1-1-1 0 0,-1 1 1 0 0,1-1 0 0 0,-1 1-1 0 0,0 0 1 0 0,0 0 0 0 0,0 0-1 0 0,0 1-82 0 0,-2 7 103 0 0,0 0 0 0 0,-1 0 0 0 0,-1 1 0 0 0,0-2-1 0 0,-1 1 1 0 0,0 0 0 0 0,0 0 0 0 0,-2-1 0 0 0,0 0-1 0 0,0 0 1 0 0,-1 0 0 0 0,0 0 0 0 0,-1-1 0 0 0,0 0-1 0 0,-4 2-102 0 0,1 5 261 0 0,-32 52 730 0 0,41-69-860 0 0,1-1-25 0 0,20 10-34 0 0,-3-8-353 0 0,0-2 0 0 0,0 0-1 0 0,0-1 1 0 0,1-1-1 0 0,-2-1 1 0 0,1 0 0 0 0,0-1-1 0 0,-1-1 1 0 0,1 0 0 0 0,-2-1-1 0 0,10-5 282 0 0,-14 6-468 0 0,95-49-3525 0 0,-78 32 2787 0 0</inkml:trace>
  <inkml:trace contextRef="#ctx0" brushRef="#br0" timeOffset="1071.117">298 375 1324 0 0,'-22'13'261'0'0,"1"0"0"0"0,1 2-1 0 0,0 0 1 0 0,0 2 0 0 0,2 0 0 0 0,0 1-1 0 0,1 0 1 0 0,1 2 0 0 0,1 0 0 0 0,0 0-1 0 0,2 2 1 0 0,0-1 0 0 0,2 2 0 0 0,0 0-1 0 0,1 0 1 0 0,2 1 0 0 0,0 0 0 0 0,2 0-1 0 0,1 1 1 0 0,0 0 0 0 0,2 0 0 0 0,1 4-261 0 0,4 78 542 0 0,5-72-449 0 0,2 0 0 0 0,1 0 0 0 0,2-1 1 0 0,1-1-1 0 0,1 0 0 0 0,2-1 0 0 0,2 0 1 0 0,1-2-1 0 0,1 0 0 0 0,1-1 0 0 0,2-1 1 0 0,1-1-1 0 0,1-1 0 0 0,12 9-93 0 0,7 3-448 0 0,1-1 0 0 0,2-2-1 0 0,1-3 1 0 0,2-1 0 0 0,28 11 448 0 0,52 14-3859 0 0,-90-45 2747 0 0</inkml:trace>
  <inkml:trace contextRef="#ctx0" brushRef="#br0" timeOffset="1503.309">1118 355 1552 0 0,'3'0'111'0'0,"1"1"0"0"0,-1 0 0 0 0,1-1 0 0 0,-1 1 0 0 0,1 1 0 0 0,-1-1 0 0 0,1 0 0 0 0,-1 1 0 0 0,0 0 0 0 0,0-1 0 0 0,0 1 0 0 0,0 0 0 0 0,0 1 0 0 0,0-1 0 0 0,-1 1 0 0 0,1-1 0 0 0,-1 1 0 0 0,0 0-1 0 0,1-1 1 0 0,-1 1 0 0 0,1 3-111 0 0,3 1 188 0 0,27 37 217 0 0,-1 2 0 0 0,-3 1-1 0 0,-2 1 1 0 0,-2 1-1 0 0,-2 2 1 0 0,-2 0-1 0 0,-3 1 1 0 0,-2 1 0 0 0,-2 0-1 0 0,4 39-404 0 0,-10-63 209 0 0,-2 0 0 0 0,-1 0-1 0 0,-2 0 1 0 0,0 1 0 0 0,-2-1 0 0 0,-1 1 0 0 0,-2-1-1 0 0,-1 0 1 0 0,-1 1 0 0 0,-1-1 0 0 0,-2-1-1 0 0,-1 1 1 0 0,-1-1 0 0 0,-12 27-209 0 0,6-24 35 0 0,0-1-1 0 0,-2 0 1 0 0,-2-1 0 0 0,0-1-1 0 0,-2-1 1 0 0,-11 11-35 0 0,32-38-97 0 0,1-1 0 0 0,-1 0-1 0 0,0 0 1 0 0,0 0 0 0 0,1 1 0 0 0,-1-1 0 0 0,0 0-1 0 0,0 0 1 0 0,0 0 0 0 0,0 0 0 0 0,0 1 0 0 0,0-1-1 0 0,0 0 1 0 0,-1 0 0 0 0,1 0 0 0 0,0 1-1 0 0,0-1 1 0 0,-1 0 0 0 0,1 0 0 0 0,0 0 0 0 0,-1 1-1 0 0,1-1 1 0 0,-1 0 0 0 0,1 1 0 0 0,-1-1 0 0 0,1 0-1 0 0,-1 1 1 0 0,1-1 0 0 0,-1 1 0 0 0,0-1 0 0 0,1 1-1 0 0,-1-1 1 0 0,0 1 0 0 0,0-1 0 0 0,1 1 0 0 0,-1 0-1 0 0,0-1 1 0 0,0 1 0 0 0,1 0 0 0 0,-1 0 0 0 0,0 0-1 0 0,0-1 1 0 0,0 1 0 0 0,0 0 0 0 0,1 0-1 0 0,-1 0 1 0 0,0 0 0 0 0,0 0 0 0 0,0 1 0 0 0,0-1-1 0 0,1 0 1 0 0,-1 0 0 0 0,0 0 0 0 0,0 1 0 0 0,1-1-1 0 0,-1 0 1 0 0,0 1 0 0 0,0-1 0 0 0,1 1 0 0 0,-1-1-1 0 0,0 1 98 0 0,14-73-2507 0 0,-2 34 1217 0 0</inkml:trace>
  <inkml:trace contextRef="#ctx0" brushRef="#br0" timeOffset="1983.839">1756 57 976 0 0,'0'0'148'0'0,"1"0"0"0"0,-1 1 0 0 0,1-1 0 0 0,-1 0 0 0 0,0 1 0 0 0,1-1 1 0 0,-1 0-1 0 0,1 0 0 0 0,-1 1 0 0 0,1-1 0 0 0,-1 0 0 0 0,1 0 0 0 0,-1 0 0 0 0,1 0 0 0 0,-1 0 0 0 0,1 0 0 0 0,-1 0 0 0 0,1 0 0 0 0,-1 0 0 0 0,1 0 0 0 0,0 0 1 0 0,-1 0-1 0 0,1 0 0 0 0,-1 0 0 0 0,1 0 0 0 0,-1-1 0 0 0,0 1 0 0 0,1 0 0 0 0,-1 0 0 0 0,1 0 0 0 0,-1-1 0 0 0,1 1 0 0 0,-1 0 0 0 0,1-1 0 0 0,-1 1 0 0 0,0 0 1 0 0,1-1-1 0 0,-1 1 0 0 0,0-1 0 0 0,1 1-148 0 0,1 60 160 0 0,-2-58-36 0 0,20 258 734 0 0,-9-134-2273 0 0,-41-115-2335 0 0,17-20 2666 0 0</inkml:trace>
  <inkml:trace contextRef="#ctx0" brushRef="#br0" timeOffset="2306.209">1678 0 1280 0 0,'-75'72'2475'0'0,"-101"125"2102"0"0,133-111-2475 0 0,70-67-1592 0 0,101-8 136 0 0,131-50-1652 0 0,14-19-6119 0 0,-239 52 5962 0 0</inkml:trace>
  <inkml:trace contextRef="#ctx0" brushRef="#br0" timeOffset="4938.89">2330 949 2516 0 0,'-17'-16'4151'0'0,"17"13"-3722"0"0,0 3-49 0 0,0 0-63 0 0,1-3-25 0 0,6-2-225 0 0,0 1 0 0 0,1 1-1 0 0,0-1 1 0 0,0 1 0 0 0,0 1 0 0 0,0-1 0 0 0,0 2 0 0 0,0-1 0 0 0,1 1 0 0 0,-1 0 0 0 0,1 1 0 0 0,-1-1 0 0 0,1 2 0 0 0,-1-1-1 0 0,8 3-66 0 0,12-4 48 0 0,321-17-199 0 0,-221 13-2919 0 0,-124 5 1847 0 0,-4 1 31 0 0,1 3 120 0 0</inkml:trace>
  <inkml:trace contextRef="#ctx0" brushRef="#br0" timeOffset="5110.856">2346 1152 1664 0 0,'6'5'672'0'0,"19"0"-152"0"0,1 0-72 0 0,6-3-36 0 0,4-1 4 0 0,-17-1-128 0 0,12 0-8 0 0,6 0 28 0 0,6 0-76 0 0,40-13-144 0 0,-40 8-12 0 0,-1 0-472 0 0,1-2-160 0 0,0 4 36 0 0,-6-5 44 0 0,-1 3-708 0 0,-4-4 40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5:37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79 1016 0 0,'0'0'32'0'0,"0"0"54"0"0,0 0 43 0 0,0 0-2 0 0,0 0-111 0 0,0 0 27 0 0,0 0-9 0 0,0 0 36 0 0,0 0 1 0 0,0 0 133 0 0,0 0-41 0 0,0 0 48 0 0,0 0-91 0 0,0 0-37 0 0,0 0-55 0 0,0 0 22 0 0,0 0 91 0 0,0 0 61 0 0,0 0-24 0 0,0 0-60 0 0,0 0-26 0 0,0 0 2 0 0,0 0 57 0 0,0 0-6 0 0,0 0-25 0 0,0 0-38 0 0,0 0 60 0 0,0 0-76 0 0,0 0-40 0 0,0 0 32 0 0,0 0-2 0 0,0 0 44 0 0,0 0 5 0 0,0 0-10 0 0,0 0-11 0 0,0 0-13 0 0,0 0 4 0 0,0 0 11 0 0,0 0-8 0 0,0 0 6 0 0,0 0 42 0 0,0 0-3 0 0,0 0-8 0 0,0 0 31 0 0,0 0 18 0 0,0 0-45 0 0,0 0-33 0 0,0 0 28 0 0,0 0-10 0 0,0 0 30 0 0,0 0-28 0 0,0 0-41 0 0,0 0-53 0 0,0 0 33 0 0,0 0 37 0 0,-22-1 823 0 0,23 1-902 0 0,-1 0-1 0 0,1-1 1 0 0,-1 1-1 0 0,1 0 1 0 0,-1-1-1 0 0,1 1 1 0 0,-1 0-1 0 0,1-1 1 0 0,-1 1-1 0 0,1 0 1 0 0,-1-1 0 0 0,1 1-1 0 0,-1-1 1 0 0,0 1-1 0 0,1-1 1 0 0,-1 1-1 0 0,0-1 1 0 0,1 1-1 0 0,-1-1 1 0 0,0 1-1 0 0,0-1 1 0 0,1 0 0 0 0,-1 1-1 0 0,0-1 1 0 0,0 1-1 0 0,0-1 1 0 0,0 0-1 0 0,0 1 1 0 0,0-1-1 0 0,0 0 1 0 0,0 1-1 0 0,0-1 1 0 0,0 1-1 0 0,0-1 1 0 0,0 0 0 0 0,-1 1-1 0 0,1-1 1 0 0,0 1-1 0 0,0-1 1 0 0,-1 1-1 0 0,1-1 1 0 0,0 1-1 0 0,-1-1 1 0 0,1 1-1 0 0,0-1 1 0 0,-1 1 0 0 0,1-1-1 0 0,-1 1 1 0 0,1-1-1 0 0,-1 1 1 0 0,1 0-1 0 0,-1-1 1 0 0,1 1-1 0 0,-1 0 1 0 0,1-1-1 0 0,-1 1-2 0 0,63-24 85 0 0,-60 23-105 0 0,129-23-15 0 0,-127 23 32 0 0,0 1-1 0 0,0-1 1 0 0,0 1 0 0 0,1 1 0 0 0,-1-1-1 0 0,0 0 1 0 0,0 1 0 0 0,0 0-1 0 0,1 0 1 0 0,-1 0 0 0 0,0 0-1 0 0,0 1 1 0 0,-1 0 0 0 0,1 0 0 0 0,0 0-1 0 0,0 0 1 0 0,-1 0 0 0 0,1 1-1 0 0,-1-1 1 0 0,0 1 0 0 0,0 0-1 0 0,0 0 1 0 0,0 0 0 0 0,-1 1 0 0 0,1-1-1 0 0,-1 1 1 0 0,0-1 0 0 0,0 1-1 0 0,0 0 1 0 0,0 0 0 0 0,0 0-1 0 0,-1 0 1 0 0,0 0 0 0 0,0 0 0 0 0,0 0-1 0 0,0 0 1 0 0,-1 0 0 0 0,0 4 3 0 0,0 7 26 0 0,0 1 0 0 0,-1-1 1 0 0,-1 1-1 0 0,-1-1 0 0 0,0 0 1 0 0,-1 1-1 0 0,0-1 0 0 0,-2-1 0 0 0,1 1 1 0 0,-2-1-1 0 0,0 0 0 0 0,-1-1 1 0 0,0 1-1 0 0,-1-1 0 0 0,-5 5-26 0 0,11-14 20 0 0,4-4 16 0 0,-1 0-1 0 0,1 0 0 0 0,-1 0 0 0 0,0 1 0 0 0,1-1 1 0 0,-1 0-1 0 0,0 0 0 0 0,1 0 0 0 0,-1 1 1 0 0,0-1-1 0 0,1 0 0 0 0,-1 0 0 0 0,0 0 0 0 0,1 1 1 0 0,-1-1-1 0 0,0 0 0 0 0,0 1 0 0 0,1-1 0 0 0,-1 0 1 0 0,0 1-1 0 0,0-1 0 0 0,0 0 0 0 0,0 1 1 0 0,1-1-1 0 0,-1 0 0 0 0,0 1 0 0 0,0-1 0 0 0,0 1 1 0 0,0-1-1 0 0,0 0 0 0 0,0 1 0 0 0,0-1 0 0 0,0 1 1 0 0,0-1-1 0 0,0 0 0 0 0,0 1 0 0 0,0-1 1 0 0,0 0-1 0 0,0 1 0 0 0,-1-1 0 0 0,1 1 0 0 0,0-1 1 0 0,0 0-1 0 0,0 1 0 0 0,-1-1-35 0 0,34-6 40 0 0,-28 7-38 0 0,0 0 0 0 0,-1 0-1 0 0,1 0 1 0 0,0 1 0 0 0,-1 0-1 0 0,1 0 1 0 0,-1 0 0 0 0,0 0-1 0 0,1 1 1 0 0,-1-1 0 0 0,0 1-1 0 0,-1 0 1 0 0,1 0 0 0 0,0 1-1 0 0,-1-1 1 0 0,0 1 0 0 0,0 0-1 0 0,0 0 1 0 0,0 0 0 0 0,0 0-1 0 0,-1 0 1 0 0,0 0 0 0 0,0 1-1 0 0,0 0 1 0 0,-1-1 0 0 0,1 1-1 0 0,-1 0 1 0 0,0-1 0 0 0,0 1-1 0 0,-1 1-1 0 0,-3 1 15 0 0,0 0-1 0 0,-1 0 1 0 0,0-1-1 0 0,-1 1 1 0 0,1-1-1 0 0,-1 0 1 0 0,0-1-1 0 0,-1 1 1 0 0,1-1-1 0 0,-1 0 1 0 0,0-1-1 0 0,-1 1 1 0 0,1-1-1 0 0,-1 0 1 0 0,0-1-1 0 0,0 1 1 0 0,0-1-1 0 0,0-1 1 0 0,0 1-1 0 0,-6 0-14 0 0,-74 15-748 0 0,78-49-2243 0 0,38-13 412 0 0,-12 22 1445 0 0</inkml:trace>
  <inkml:trace contextRef="#ctx0" brushRef="#br0" timeOffset="595.031">818 190 1964 0 0,'11'-3'3329'0'0,"-12"6"-2124"0"0,-7 11-972 0 0,-38 67 722 0 0,-5-2 0 0 0,-2-3 0 0 0,-4-2-1 0 0,-26 24-954 0 0,-213 194 2441 0 0,239-250-3532 0 0,55-44-3862 0 0,8-13 531 0 0,-4 13 3005 0 0</inkml:trace>
  <inkml:trace contextRef="#ctx0" brushRef="#br0" timeOffset="1456.742">827 911 1228 0 0,'-65'-7'5355'0'0,"28"-47"-3561"0"0,18-82-1025 0 0,22 125-755 0 0,0 0 0 0 0,1 1 0 0 0,1-1 1 0 0,0 1-1 0 0,0 0 0 0 0,1 1 1 0 0,0-1-1 0 0,1 1 0 0 0,0 0 1 0 0,0 1-1 0 0,1 0 0 0 0,0 0 1 0 0,0 0-1 0 0,1 1 0 0 0,0 1 1 0 0,0-1-1 0 0,1 2 0 0 0,0-1 1 0 0,0 1-1 0 0,0 0 0 0 0,0 1 1 0 0,1 1-1 0 0,0-1 0 0 0,0 2 1 0 0,0-1-1 0 0,0 2 0 0 0,0-1 1 0 0,0 2-1 0 0,0-1 0 0 0,1 1 1 0 0,-1 1-15 0 0,-7 1 1 0 0,1 0 0 0 0,-1 0 0 0 0,0 0 0 0 0,0 0 0 0 0,0 1 0 0 0,0-1 0 0 0,-1 1 0 0 0,1 0 1 0 0,-1 1-1 0 0,1-1 0 0 0,-1 0 0 0 0,0 1 0 0 0,-1 0 0 0 0,1-1 0 0 0,0 1 0 0 0,-1 0 1 0 0,0 1-1 0 0,0-1 0 0 0,0 0 0 0 0,-1 1 0 0 0,1-1 0 0 0,-1 1 0 0 0,0-1 0 0 0,0 1 0 0 0,-1-1 1 0 0,1 1-1 0 0,-1 0 0 0 0,0-1 0 0 0,-1 1 0 0 0,1 0 0 0 0,-1-1 0 0 0,0 1 0 0 0,0-1 1 0 0,0 1-1 0 0,0-1 0 0 0,-1 1 0 0 0,0-1 0 0 0,0 0 0 0 0,0 0 0 0 0,-1 1-1 0 0,-11 25 14 0 0,-2-1-1 0 0,-1 0 0 0 0,-1-2 1 0 0,-1 0-1 0 0,-2-1 1 0 0,-1-1-1 0 0,-2 1-13 0 0,-44 54 234 0 0,51-62-207 0 0,1 2-1 0 0,1-1 1 0 0,1 2-1 0 0,1 0 1 0 0,0 1-1 0 0,2 0 1 0 0,1 1-1 0 0,0 0 1 0 0,2 0-1 0 0,0 1 1 0 0,1 4-27 0 0,10-22 22 0 0,-1 0 1 0 0,1-1 0 0 0,0 1 0 0 0,0-1 0 0 0,0 1-1 0 0,1-1 1 0 0,0 0 0 0 0,0-1 0 0 0,1 1 0 0 0,-1-1-1 0 0,1 1 1 0 0,0-1 0 0 0,0-1 0 0 0,0 1 0 0 0,0-1-1 0 0,1 0 1 0 0,-1 0 0 0 0,1 0 0 0 0,0-1 0 0 0,0 0-1 0 0,0 0 1 0 0,0 0 0 0 0,0-1 0 0 0,1 0 0 0 0,-1 0-1 0 0,0-1 1 0 0,1 0 0 0 0,-1 0 0 0 0,0 0 0 0 0,0-1-1 0 0,2 0-22 0 0,10 3 36 0 0,-1 0 0 0 0,1-2 0 0 0,0 0 0 0 0,0-1 0 0 0,0-1 0 0 0,-1-1 0 0 0,1 0 0 0 0,-1-1 0 0 0,0-1 0 0 0,0-1 0 0 0,0 0 0 0 0,-1-1 0 0 0,0-1 0 0 0,7-5-36 0 0,-20 12 4 0 0,-1-1 1 0 0,0 1 0 0 0,0-1-1 0 0,0 0 1 0 0,-1 0 0 0 0,1 0 0 0 0,0 0-1 0 0,-1 0 1 0 0,1 0 0 0 0,-1 0-1 0 0,1 0 1 0 0,-1-1 0 0 0,0 1-1 0 0,0 0 1 0 0,0-1 0 0 0,0 1-1 0 0,-1-1 1 0 0,1 0 0 0 0,-1 1-1 0 0,0-1 1 0 0,1 1 0 0 0,-1-1-1 0 0,0 0 1 0 0,0 1 0 0 0,-1-1-1 0 0,1 1 1 0 0,-1-1 0 0 0,1 0 0 0 0,-1 1-1 0 0,0-1 1 0 0,0 1 0 0 0,0 0-1 0 0,0-1 1 0 0,0 1 0 0 0,0 0-1 0 0,-1-1 1 0 0,1 1 0 0 0,-1 0-1 0 0,0 0 1 0 0,1 0 0 0 0,-1 0-1 0 0,0 1 1 0 0,0-1 0 0 0,0 0-5 0 0,-102-61 20 0 0,30 39-13 0 0,-62-32-3378 0 0,130 38-492 0 0,21-10 2744 0 0,-12 24 748 0 0,12-17-890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5:42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1316 0 0,'16'4'8055'0'0,"-3"69"-7966"0"0,-11-57 511 0 0,31 213 255 0 0,-29-129-6610 0 0,-16-93 3258 0 0,8-8 1326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3:58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0 162 848 0 0,'0'0'517'0'0,"0"0"-37"0"0,0 0-45 0 0,0 0 16 0 0,0 0-13 0 0,0 0-18 0 0,0 0-55 0 0,16-3 1043 0 0,-7-3 1060 0 0,-4 34-1687 0 0,-9-19-762 0 0,1-1 0 0 0,-1 1 0 0 0,1 0 0 0 0,1 0 0 0 0,0 1-1 0 0,0-1 1 0 0,1 0 0 0 0,0 1 0 0 0,0-1 0 0 0,1 1 0 0 0,1-1-1 0 0,-1 1 1 0 0,1-1 0 0 0,1 0 0 0 0,0 1 0 0 0,0-1 0 0 0,1 0-1 0 0,0 0 1 0 0,1-1 0 0 0,0 1 0 0 0,0 0 0 0 0,1-1-1 0 0,0 0 1 0 0,0 0 0 0 0,1-1 0 0 0,0 0 0 0 0,0 0 0 0 0,1 0-1 0 0,0 0 1 0 0,0-1 0 0 0,1 0 0 0 0,-1-1 0 0 0,1 0 0 0 0,1 0-1 0 0,-1-1 1 0 0,0 1 0 0 0,1-2 0 0 0,1 1-19 0 0,-3-1-18 0 0,0-1-1 0 0,0 1 1 0 0,0-1 0 0 0,0-1-1 0 0,0 1 1 0 0,1-1 0 0 0,-1-1 0 0 0,0 1-1 0 0,1-1 1 0 0,-1 0 0 0 0,0-1-1 0 0,1 0 1 0 0,-1 0 0 0 0,0-1-1 0 0,0 1 1 0 0,0-2 0 0 0,0 1 0 0 0,0-1-1 0 0,0 0 1 0 0,0 0 0 0 0,-1-1-1 0 0,0 0 1 0 0,0 0 0 0 0,0 0 0 0 0,0-1-1 0 0,-1 0 1 0 0,1 0 0 0 0,-1 0-1 0 0,-1-1 1 0 0,1 0 0 0 0,-1 0-1 0 0,2-3 19 0 0,11-43 111 0 0,-17 50-82 0 0,-18-19 3 0 0,19 21-39 0 0,0 0 1 0 0,0 0 0 0 0,0 1-1 0 0,0-1 1 0 0,0 0 0 0 0,0 1-1 0 0,-1-1 1 0 0,1 1 0 0 0,0-1-1 0 0,0 1 1 0 0,0-1-1 0 0,0 1 1 0 0,-1 0 0 0 0,1 0-1 0 0,0-1 1 0 0,-1 1 0 0 0,1 0-1 0 0,-1 0 1 0 0,1 0-1 0 0,0-1 1 0 0,-1 1 0 0 0,0 0-1 0 0,1 0 1 0 0,-1 0 0 0 0,0 0-1 0 0,1 0 1 0 0,-1 0 0 0 0,0 0-1 0 0,0 0 1 0 0,0 0-1 0 0,0 0 1 0 0,0 0 0 0 0,0 0-1 0 0,0 0 1 0 0,0 0 0 0 0,0 0-1 0 0,0 0 1 0 0,-1 0-1 0 0,1 0 1 0 0,0 0 0 0 0,-1 0-1 0 0,1 0 1 0 0,-1 0 0 0 0,1 0-1 0 0,-1 0 1 0 0,1-1 0 0 0,-1 1-1 0 0,0 0 1 0 0,1 0-1 0 0,-1-1 1 0 0,0 1 0 0 0,0 0-1 0 0,1-1 1 0 0,-1 1 0 0 0,0-1-1 0 0,0 1 1 0 0,0-1-1 0 0,0 1 1 0 0,0-1 0 0 0,0 1-1 0 0,0-1 1 0 0,0 0 0 0 0,0 0-1 0 0,0 1 1 0 0,0-1 0 0 0,0 0-1 0 0,0 0 1 0 0,0 0-1 0 0,0 0 7 0 0,19 7-88 0 0,-1 0 0 0 0,1-1-1 0 0,1-1 1 0 0,-1 0-1 0 0,1-2 1 0 0,0 0 0 0 0,0-1-1 0 0,0-1 1 0 0,0 0-1 0 0,0-2 1 0 0,15-2 88 0 0,15 2-382 0 0,-33 1 258 0 0,0-1 1 0 0,0-1-1 0 0,0 0 0 0 0,0-1 0 0 0,0-1 0 0 0,-1 0 0 0 0,0-1 0 0 0,1-1 0 0 0,-2 0 1 0 0,6-4 123 0 0,-18 8-29 0 0,-1 1 0 0 0,0 0 0 0 0,0-1-1 0 0,0 1 1 0 0,0-1 0 0 0,0 1 0 0 0,-1-1 0 0 0,1 0 0 0 0,0 1 0 0 0,-1-1 0 0 0,1 0 0 0 0,-1 1 0 0 0,0-1 0 0 0,1 0 0 0 0,-1 1 0 0 0,0-1 0 0 0,0 0 0 0 0,0 0 0 0 0,0 0 0 0 0,0 1 0 0 0,-1-1 0 0 0,1 0 0 0 0,0 1 0 0 0,-1-1 0 0 0,1 0 0 0 0,-1 1 0 0 0,0-1 0 0 0,0 0 0 0 0,1 1 0 0 0,-1-1 0 0 0,0 1 0 0 0,0-1 0 0 0,-1 1 0 0 0,1 0 0 0 0,0 0 0 0 0,0-1 0 0 0,-1 1 0 0 0,1 0 0 0 0,0 0 0 0 0,-1 0 0 0 0,1 0 0 0 0,-1 0 0 0 0,1 1 0 0 0,-1-1 0 0 0,0 0 29 0 0,-18-17-119 0 0</inkml:trace>
  <inkml:trace contextRef="#ctx0" brushRef="#br0" timeOffset="266.525">623 217 4044 0 0,'-22'-6'4'0'0,"3"-1"-244"0"0,1-1-188 0 0,4 3-276 0 0,5-2-544 0 0</inkml:trace>
  <inkml:trace contextRef="#ctx0" brushRef="#br0" timeOffset="913.389">905 1 1008 0 0,'-10'2'6248'0'0,"2"23"-5885"0"0,8-23-266 0 0,-12 224 569 0 0,44-37-70 0 0,-27-135 160 0 0,-5-52-598 0 0,0-2-10 0 0,0 0-47 0 0,2 7 177 0 0,3-16-20 0 0,-2-3-281 0 0,1 1 0 0 0,0 0 1 0 0,1 0-1 0 0,0 0 0 0 0,1 0 0 0 0,0 1 0 0 0,0 0 0 0 0,1 0 1 0 0,0 1-1 0 0,1 0 0 0 0,0 0 0 0 0,1 1 0 0 0,0-1 1 0 0,0 2-1 0 0,1 0 0 0 0,0 0 0 0 0,0 1 0 0 0,1-1 23 0 0,-6 9-22 0 0,0 1 0 0 0,0-1 0 0 0,-1 1 0 0 0,1 0 0 0 0,-1 0 0 0 0,1 0 0 0 0,-1 1 0 0 0,0 0 0 0 0,0 0 0 0 0,-1 0 0 0 0,1 0 0 0 0,-1 0-1 0 0,0 1 1 0 0,0-1 0 0 0,-1 1 0 0 0,1 0 0 0 0,-1 0 0 0 0,0 0 0 0 0,0 0 0 0 0,0 0 0 0 0,-1 0 0 0 0,0 1 0 0 0,0 1 22 0 0,0-2-2 0 0,0 1 0 0 0,0-1-1 0 0,1 1 1 0 0,-1-1 0 0 0,1 0 0 0 0,1 1 0 0 0,-1-1 0 0 0,1 0-1 0 0,-1-1 1 0 0,2 1 0 0 0,-1 0 0 0 0,0-1 0 0 0,1 0-1 0 0,0 0 1 0 0,0 0 0 0 0,0 0 0 0 0,0 0 0 0 0,1-1 0 0 0,-1 0-1 0 0,1 0 1 0 0,0 0 0 0 0,0 0 0 0 0,0-1 0 0 0,0 0 0 0 0,0 0-1 0 0,1-1 1 0 0,-1 1 0 0 0,1-1 0 0 0,-1 0 0 0 0,1 0 0 0 0,2-1 2 0 0,2 1-19 0 0,-1-1 0 0 0,1-1 0 0 0,0 0 0 0 0,-1 0 0 0 0,1-1 0 0 0,0 0 0 0 0,-1 0 0 0 0,0-1 0 0 0,0-1 0 0 0,0 1 0 0 0,0-1 0 0 0,0-1 0 0 0,-1 0 0 0 0,1 0 0 0 0,-1-1 0 0 0,-1 0 0 0 0,1 0 0 0 0,-1 0 0 0 0,0-1 0 0 0,-1 0 1 0 0,1-1-1 0 0,-1 0 0 0 0,-1 0 0 0 0,0 0 0 0 0,0 0 0 0 0,0-1 0 0 0,-1 0 0 0 0,2-5 19 0 0,-8 9-2 0 0,0 1 0 0 0,0 0 0 0 0,0 0 0 0 0,0 0 0 0 0,-1 0 0 0 0,1 0 0 0 0,-1 0 0 0 0,0 1 0 0 0,0-1 0 0 0,-1 1 0 0 0,1 0 0 0 0,-1 0 0 0 0,1 0 0 0 0,-1 0 0 0 0,0 1 0 0 0,0-1 0 0 0,0 1 0 0 0,0 0 0 0 0,-1 0 0 0 0,1 1 0 0 0,-1-1 0 0 0,1 1 0 0 0,-1 0 0 0 0,1 0 0 0 0,-1 1 0 0 0,0-1 0 0 0,1 1 0 0 0,-1 0 0 0 0,0 0 0 0 0,1 1 0 0 0,-1-1 0 0 0,1 1 0 0 0,-3 1 3 0 0,-2-2 8 0 0,1 0 1 0 0,-1 1 0 0 0,0 0 0 0 0,1 1 0 0 0,-1 0-1 0 0,1 0 1 0 0,-1 1 0 0 0,1 0 0 0 0,0 1 0 0 0,0-1-1 0 0,0 2 1 0 0,1-1 0 0 0,0 1 0 0 0,-1 0 0 0 0,2 0-1 0 0,-1 1 1 0 0,1 0 0 0 0,-1 1 0 0 0,2-1 0 0 0,-1 1-1 0 0,1 0 1 0 0,0 0 0 0 0,0 1 0 0 0,1-1 0 0 0,0 1-1 0 0,0 0 1 0 0,1 0 0 0 0,0 0 0 0 0,1 1 0 0 0,-1 1-10 0 0,6-2-46 0 0,1 0 1 0 0,0 0 0 0 0,0 0-1 0 0,1-1 1 0 0,0 0 0 0 0,0 0 0 0 0,1 0-1 0 0,0 0 1 0 0,0-1 0 0 0,0 0-1 0 0,1 0 1 0 0,0-1 0 0 0,0 0-1 0 0,0 0 1 0 0,1-1 0 0 0,0 0 0 0 0,-1 0-1 0 0,1 0 1 0 0,1-1 0 0 0,-1-1-1 0 0,0 1 1 0 0,1-1 0 0 0,0-1 0 0 0,-1 0-1 0 0,1 0 1 0 0,0 0 0 0 0,-1-1-1 0 0,4-1 46 0 0,172-21-5117 0 0,-159 11 3905 0 0</inkml:trace>
  <inkml:trace contextRef="#ctx0" brushRef="#br0" timeOffset="1227.185">1584 267 1048 0 0,'77'97'2328'0'0,"-67"-80"-1907"0"0,0 1 0 0 0,-1 0-1 0 0,-1 1 1 0 0,0-1 0 0 0,-2 1-1 0 0,0 1 1 0 0,-1-1-1 0 0,-1 1 1 0 0,-1 0 0 0 0,1 20-421 0 0,-4-39 47 0 0,-1 0 1 0 0,1 0-1 0 0,-1 0 1 0 0,1 0-1 0 0,-1 1 1 0 0,1-1 0 0 0,-1 0-1 0 0,1 0 1 0 0,-1 0-1 0 0,0 0 1 0 0,0 0-1 0 0,1-1 1 0 0,-1 1-1 0 0,0 0 1 0 0,0 0-1 0 0,0 0 1 0 0,0-1 0 0 0,0 1-1 0 0,0 0 1 0 0,0-1-1 0 0,0 1 1 0 0,-1-1-1 0 0,1 0 1 0 0,0 1-1 0 0,0-1 1 0 0,0 0-1 0 0,0 1 1 0 0,-1-1 0 0 0,1 0-1 0 0,0 0 1 0 0,0 0-1 0 0,0 0 1 0 0,-1 0-1 0 0,1 0 1 0 0,0-1-1 0 0,0 1 1 0 0,0 0-1 0 0,-1-1 1 0 0,1 1 0 0 0,0-1-1 0 0,0 1 1 0 0,0-1-1 0 0,0 1 1 0 0,0-1-1 0 0,0 0 1 0 0,0 1-1 0 0,0-1 1 0 0,0 0-1 0 0,0 0 1 0 0,0 0 0 0 0,1 0-1 0 0,-1 0 1 0 0,0 0-1 0 0,1 0 1 0 0,-1 0-1 0 0,1 0 1 0 0,-1 0-1 0 0,1 0 1 0 0,-1 0-1 0 0,1 0 1 0 0,-1-1-48 0 0,-1-12-47 0 0,1 1 0 0 0,0-1 1 0 0,1 0-1 0 0,1 1 0 0 0,0-1 0 0 0,0 1 0 0 0,2-1 1 0 0,0 1-1 0 0,0 0 0 0 0,1 0 0 0 0,0 0 1 0 0,2 0-1 0 0,-1 1 0 0 0,1 0 0 0 0,1 0 0 0 0,0 0 1 0 0,1 1-1 0 0,0 0 0 0 0,1 1 0 0 0,0 0 0 0 0,1 0 1 0 0,0 1-1 0 0,4-4 47 0 0,39-33-1290 0 0,15-18-3947 0 0,-63 59 3825 0 0</inkml:trace>
  <inkml:trace contextRef="#ctx0" brushRef="#br0" timeOffset="1572.414">1945 442 1372 0 0,'11'4'256'0'0,"-1"0"0"0"0,0-1 0 0 0,1-1 0 0 0,0 0 0 0 0,0 0 1 0 0,-1-1-1 0 0,1 0 0 0 0,0-1 0 0 0,0 0 0 0 0,0-1 0 0 0,0 0 0 0 0,0-1 0 0 0,-1 0 0 0 0,1-1 0 0 0,-1 0 0 0 0,1-1 0 0 0,3-1-256 0 0,-10 4 61 0 0,0 0 0 0 0,0 0 0 0 0,-1 0 1 0 0,1 0-1 0 0,0-1 0 0 0,0 1 0 0 0,-1-1 0 0 0,1 0 0 0 0,-1 0 0 0 0,1-1 0 0 0,-1 1 0 0 0,0-1 0 0 0,0 1 0 0 0,0-1 0 0 0,0 0 1 0 0,-1 0-1 0 0,1-1 0 0 0,-1 1 0 0 0,1 0 0 0 0,-1-1 0 0 0,1-2-61 0 0,-3 5 157 0 0,-4-2-59 0 0,-13-1 40 0 0,0 0 1 0 0,0 0-1 0 0,0 2 1 0 0,-1 0-1 0 0,1 1 1 0 0,-1 1-1 0 0,0 0 1 0 0,1 1 0 0 0,-1 2-1 0 0,1-1 1 0 0,0 2-1 0 0,0 0 1 0 0,0 1-1 0 0,-2 2-138 0 0,13-5 22 0 0,0-2 13 0 0,1 0 0 0 0,-1 1 1 0 0,1 0-1 0 0,0 0 0 0 0,0 0 0 0 0,-1 1 0 0 0,1 0 0 0 0,0 0 1 0 0,0 0-1 0 0,1 1 0 0 0,-1 0 0 0 0,0-1 0 0 0,1 2 0 0 0,0-1 1 0 0,-1 0-1 0 0,1 1 0 0 0,1 0 0 0 0,-1 0 0 0 0,1 0 0 0 0,-1 0 0 0 0,1 1 1 0 0,0-1-1 0 0,0 1 0 0 0,1 0 0 0 0,0 0 0 0 0,-1 2-35 0 0,5-1-17 0 0,1-1-1 0 0,0 0 0 0 0,0 0 0 0 0,0-1 1 0 0,1 1-1 0 0,0-1 0 0 0,0 1 0 0 0,0-1 1 0 0,0 0-1 0 0,1-1 0 0 0,0 1 0 0 0,-1-1 1 0 0,1 0-1 0 0,0 0 0 0 0,1 0 0 0 0,-1-1 1 0 0,0 0-1 0 0,1 0 0 0 0,0 0 0 0 0,-1-1 1 0 0,6 1 17 0 0,38 9-1425 0 0,-1-2 1 0 0,2-2-1 0 0,-1-2 1 0 0,0-3 0 0 0,40-2 1424 0 0,-55 0-1340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5:43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1676 0 0,'12'-2'238'0'0,"0"1"0"0"0,-1 0 0 0 0,1 1 0 0 0,0 1 0 0 0,0-1 0 0 0,0 2-1 0 0,0 0 1 0 0,-1 0 0 0 0,1 1 0 0 0,-1 1 0 0 0,0 0 0 0 0,0 0 0 0 0,0 1 0 0 0,0 0 0 0 0,-1 1-1 0 0,0 0 1 0 0,0 1 0 0 0,-1 0 0 0 0,0 1 0 0 0,0 0 0 0 0,1 1-238 0 0,10 12 253 0 0,-1 1 0 0 0,-1 0 0 0 0,0 1 0 0 0,-2 1 1 0 0,-1 1-1 0 0,-1 0 0 0 0,-1 1 0 0 0,-2 0 0 0 0,0 1 0 0 0,-2 0 0 0 0,-1 1 0 0 0,-1 0 1 0 0,-1 0-1 0 0,-1 0 0 0 0,-2 1 0 0 0,-1 0 0 0 0,-1 3-253 0 0,-4-9 37 0 0,-1-1 0 0 0,-1 0-1 0 0,0-1 1 0 0,-2 1 0 0 0,-1-1 0 0 0,0 0 0 0 0,-2-1 0 0 0,0 0-1 0 0,-1-1 1 0 0,-1 0 0 0 0,-1 0 0 0 0,0-1 0 0 0,-2-1 0 0 0,0-1-1 0 0,-1 0 1 0 0,0 0 0 0 0,-1-2 0 0 0,-1 0 0 0 0,0-1 0 0 0,-1-1-1 0 0,-14 6-36 0 0,29-15-226 0 0,1-1-1 0 0,-1 0 1 0 0,0 0-1 0 0,0 0 0 0 0,0 0 1 0 0,0-1-1 0 0,0 1 0 0 0,0-1 1 0 0,-1 0-1 0 0,1-1 1 0 0,0 1-1 0 0,0-1 0 0 0,-1 0 1 0 0,1 0-1 0 0,0 0 1 0 0,-1 0-1 0 0,1-1 0 0 0,0 1 1 0 0,0-1-1 0 0,-1-1 0 0 0,1 1 1 0 0,0 0-1 0 0,0-1 1 0 0,0 0-1 0 0,0 0 0 0 0,1 0 1 0 0,-1 0-1 0 0,1-1 0 0 0,-1 1 1 0 0,1-1-1 0 0,0 0 1 0 0,0 0-1 0 0,0 0 0 0 0,0-1 1 0 0,0 1-1 0 0,1-1 1 0 0,-1 1-1 0 0,1-1 0 0 0,-1-3 227 0 0,-8-14-1118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5:43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49 1604 0 0,'-23'-2'4960'0'0,"44"4"-2586"0"0,199-14-668 0 0,-80 2-1274 0 0,72-16-3087 0 0,-210 26 1311 0 0,-7 11-2399 0 0,-16-2 2497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5:43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2584 0 0,'147'13'4531'0'0,"85"-13"-3307"0"0,-78 0-7049 0 0,-139 0 4671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5:41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 1300 0 0,'-18'10'256'0'0,"1"0"0"0"0,1 1 0 0 0,0 1 0 0 0,1 1 1 0 0,0 0-1 0 0,1 1 0 0 0,0 0 0 0 0,1 1 0 0 0,1 1 0 0 0,0 0 0 0 0,1 1 0 0 0,1 0 0 0 0,1 0 0 0 0,0 1 0 0 0,1 0 0 0 0,1 1 0 0 0,1 0 0 0 0,1 0 1 0 0,0 0-1 0 0,2 1 0 0 0,0-1 0 0 0,1 1 0 0 0,1 0 0 0 0,0 0 0 0 0,3 8-256 0 0,0-8 25 0 0,2 0-1 0 0,0 0 1 0 0,2-1-1 0 0,0 1 1 0 0,1-1-1 0 0,0-1 0 0 0,2 0 1 0 0,0 0-1 0 0,1 0 1 0 0,1-1-1 0 0,1-1 1 0 0,0 0-1 0 0,1 0 1 0 0,1-1-1 0 0,0-1 1 0 0,1-1-1 0 0,1 0 1 0 0,0 0-1 0 0,17 9-24 0 0,-23-16-521 0 0,0 0 0 0 0,0 0 0 0 0,1-1-1 0 0,0 0 1 0 0,0-1 0 0 0,0 0 0 0 0,1-1-1 0 0,-1 0 1 0 0,1-1 0 0 0,-1 0 0 0 0,12 0 521 0 0,-8-2-1198 0 0</inkml:trace>
  <inkml:trace contextRef="#ctx0" brushRef="#br0" timeOffset="313.034">556 134 1380 0 0,'8'16'3638'0'0,"22"25"-3292"0"0,-23-33 57 0 0,126 174 242 0 0,-131-174-3498 0 0,-2-8 1658 0 0</inkml:trace>
  <inkml:trace contextRef="#ctx0" brushRef="#br0" timeOffset="593.088">987 127 2284 0 0,'-29'51'3623'0'0,"-79"83"-1504"0"0,6 4 1 0 0,-37 75-2120 0 0,120-188-385 0 0,0 1-4802 0 0,19-26 3829 0 0,0 0 10 0 0</inkml:trace>
  <inkml:trace contextRef="#ctx0" brushRef="#br0" timeOffset="875.282">1013 431 836 0 0,'26'7'6151'0'0,"32"-8"-5386"0"0,-34 0-73 0 0,247 1-2079 0 0,-241 7-2208 0 0,-35-2 2377 0 0</inkml:trace>
  <inkml:trace contextRef="#ctx0" brushRef="#br0" timeOffset="1044.799">1031 651 2148 0 0,'47'19'4925'0'0,"47"-17"-3860"0"0,-64-3-614 0 0,176-35-2999 0 0,-142 17-285 0 0,-34 7 1417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5:40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3 292 996 0 0,'-2'-30'2061'0'0,"14"-46"1686"0"0,-5 66-3262 0 0,-4 22 441 0 0,-4-2-878 0 0,-12 182 772 0 0,9-166-707 0 0,2-1 1 0 0,0 0-1 0 0,2 0 0 0 0,0 1 1 0 0,2-1-1 0 0,1 0 0 0 0,1 0 1 0 0,3 7-114 0 0,16 81 680 0 0,-26-154-7879 0 0,3 27 5832 0 0</inkml:trace>
  <inkml:trace contextRef="#ctx0" brushRef="#br0" timeOffset="279.258">14 120 1372 0 0,'0'-5'116'0'0,"1"-1"0"0"0,0 0 0 0 0,0 1 0 0 0,1-1 0 0 0,0 1 0 0 0,0 0 0 0 0,0-1 0 0 0,0 1 0 0 0,1 0 0 0 0,0 0-1 0 0,0 1 1 0 0,0-1 0 0 0,1 1 0 0 0,0-1 0 0 0,-1 1 0 0 0,1 0 0 0 0,1 0 0 0 0,-1 1 0 0 0,1-1 0 0 0,-1 1 0 0 0,1 0 0 0 0,0 0 0 0 0,0 1 0 0 0,0-1 0 0 0,1 1 0 0 0,-1 0 0 0 0,0 1 0 0 0,1-1-1 0 0,-1 1 1 0 0,1 0 0 0 0,0 1 0 0 0,-1-1 0 0 0,1 1 0 0 0,5 0-116 0 0,-2 0 54 0 0,-1 0 0 0 0,1 1 0 0 0,0 0 0 0 0,0 0 0 0 0,-1 1 0 0 0,1 0 0 0 0,-1 0 0 0 0,0 1 0 0 0,1 0 0 0 0,-1 0 0 0 0,0 1 0 0 0,-1 0 0 0 0,1 1 0 0 0,-1-1 0 0 0,0 2 0 0 0,0-1-1 0 0,0 1 1 0 0,-1 0 0 0 0,0 0 0 0 0,0 1 0 0 0,0-1 0 0 0,3 7-54 0 0,-5-5 51 0 0,-1 0 0 0 0,0 1 0 0 0,-1-1 0 0 0,0 0-1 0 0,0 1 1 0 0,0-1 0 0 0,-1 1 0 0 0,-1-1 0 0 0,1 1 0 0 0,-1 0-1 0 0,-1-1 1 0 0,0 1 0 0 0,0 0 0 0 0,0-1 0 0 0,-1 1-1 0 0,-1-1 1 0 0,1 0 0 0 0,-1 0 0 0 0,-1 0 0 0 0,0 0 0 0 0,0 0-1 0 0,0-1 1 0 0,-1 1 0 0 0,0-1 0 0 0,0-1 0 0 0,-1 1 0 0 0,0-1-1 0 0,0 0 1 0 0,0 0 0 0 0,-1 0 0 0 0,0-1 0 0 0,0 0-1 0 0,0-1 1 0 0,-1 1 0 0 0,0-1 0 0 0,0-1 0 0 0,0 0 0 0 0,0 0-1 0 0,0 0-50 0 0,-64 18-1592 0 0,64-60-2079 0 0,20 23 2427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5:52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6 277 1720 0 0,'-5'-4'3874'0'0,"12"0"942"0"0,1 3-4955 0 0,356-16 1788 0 0,-203-17-5422 0 0,-156 15-1560 0 0,-5 19 4275 0 0</inkml:trace>
  <inkml:trace contextRef="#ctx0" brushRef="#br0" timeOffset="264.786">212 0 1216 0 0,'-21'7'6457'0'0,"1"33"-4938"0"0,14-15-1214 0 0,1 1 1 0 0,2-1-1 0 0,0 1 0 0 0,2 0 1 0 0,1-1-1 0 0,1 1 1 0 0,1 0-1 0 0,1 0 1 0 0,1-1-1 0 0,1 0 1 0 0,2 0-1 0 0,6 15-305 0 0,14 88-828 0 0,-23-108 310 0 0,-2-16 266 0 0,-1 1 1 0 0,1-1-1 0 0,-1 0 0 0 0,0 0 1 0 0,0 1-1 0 0,0-1 1 0 0,-1 1-1 0 0,0-1 0 0 0,0 1 1 0 0,0-1-1 0 0,0 1 1 0 0,-1-1-1 0 0,1 1 0 0 0,-1-1 1 0 0,0 0-1 0 0,-1 1 0 0 0,1-1 1 0 0,-1 0-1 0 0,0 0 1 0 0,0 0-1 0 0,0 0 0 0 0,0 0 1 0 0,-1 0-1 0 0,1-1 1 0 0,-1 1-1 0 0,0-1 0 0 0,0 0 1 0 0,0 1-1 0 0,-1-1 1 0 0,1-1-1 0 0,-5 3 252 0 0,-12 4-1239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5:52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2024 0 0,'25'5'5984'0'0,"-16"24"-4422"0"0,61 241-86 0 0,-64-209-3832 0 0,-6-54 310 0 0,-22 6-1800 0 0,16-14 2784 0 0</inkml:trace>
  <inkml:trace contextRef="#ctx0" brushRef="#br0" timeOffset="290.199">347 1 956 0 0,'11'0'275'0'0,"-1"0"1"0"0,1 0-1 0 0,0 1 1 0 0,-1 0-1 0 0,1 1 0 0 0,-1 1 1 0 0,1-1-1 0 0,-1 2 0 0 0,0-1 1 0 0,0 1-1 0 0,0 1 1 0 0,-1 0-1 0 0,0 0 0 0 0,0 1 1 0 0,0 0-1 0 0,0 1 1 0 0,-1 0-1 0 0,0 0 0 0 0,-1 0 1 0 0,1 1-1 0 0,-2 1 0 0 0,1-1 1 0 0,-1 1-1 0 0,3 5-275 0 0,2 4 260 0 0,-1 1-1 0 0,0 0 0 0 0,-2 0 1 0 0,0 1-1 0 0,-1 0 0 0 0,-1 0 1 0 0,-1 1-1 0 0,-1 0 1 0 0,-1 0-1 0 0,0 0 0 0 0,-1 16-259 0 0,-2-20 132 0 0,0-1 0 0 0,-1 1 0 0 0,-1 0 0 0 0,0 0 0 0 0,-2-1 0 0 0,1 1 0 0 0,-2-1 0 0 0,0 0 0 0 0,-1 0 0 0 0,-1-1 0 0 0,0 0 0 0 0,-1 0 0 0 0,-2 1-132 0 0,0 0 21 0 0,-2 1 0 0 0,1-1 0 0 0,-2-1 0 0 0,0 0-1 0 0,-1-1 1 0 0,-1-1 0 0 0,0 0 0 0 0,0-1 0 0 0,-2 0-21 0 0,-106 30-6005 0 0,121-42 5872 0 0,-1-1 0 0 0,1 1-1 0 0,-1-1 1 0 0,1 0 0 0 0,0 0-1 0 0,-1 0 1 0 0,1 0-1 0 0,0-1 1 0 0,0 1 0 0 0,0 0-1 0 0,0-1 1 0 0,0 0 0 0 0,0 1-1 0 0,0-1 1 0 0,0 0 0 0 0,1 0-1 0 0,-1 0 1 0 0,1 0 0 0 0,-1 0-1 0 0,1-1 1 0 0,0 1 0 0 0,0 0-1 0 0,0-1 1 0 0,0 1 0 0 0,0 0-1 0 0,1-1 1 0 0,-1 1 0 0 0,0-2 133 0 0,-4-19-1080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5:49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92 222 1164 0 0,'0'0'581'0'0,"0"0"-65"0"0,0 0-79 0 0,0 0 22 0 0,0 0 6 0 0,0 0-57 0 0,0 0-128 0 0,0 0-4 0 0,0 0 40 0 0,0 0-94 0 0,0 0 32 0 0,0 0 62 0 0,0 0-18 0 0,0 0-41 0 0,0 0-51 0 0,0 0 48 0 0,0 0-14 0 0,0 0-34 0 0,0 0-44 0 0,0 0-14 0 0,0 0 20 0 0,0 0-24 0 0,0 0-10 0 0,0 0-27 0 0,0 0-17 0 0,0 0 31 0 0,0 0-63 0 0,-12 10 96 0 0,9 110 465 0 0,18 123 211 0 0,-1-135 25 0 0,-14-107-820 0 0,0-1-68 0 0,0 0-78 0 0,0 0-115 0 0,-4 1-50 0 0,1 1 69 0 0,0-1 1 0 0,0-1 0 0 0,0 1 0 0 0,0 0-1 0 0,0-1 1 0 0,-1 0 0 0 0,1 0 0 0 0,0 0-1 0 0,0 0 1 0 0,-1 0 0 0 0,1 0 0 0 0,0-1-1 0 0,0 0 1 0 0,0 1 0 0 0,0-1 0 0 0,0-1-1 0 0,0 1 1 0 0,0 0 0 0 0,0-1 0 0 0,0 1-1 0 0,1-1 1 0 0,-1 0 0 0 0,0 0 0 0 0,1 0-1 0 0,0 0 1 0 0,-1 0 0 0 0,1-1 0 0 0,0 1-1 0 0,0-1 1 0 0,0 1 0 0 0,1-1 0 0 0,-3-3 206 0 0,-4-9-1198 0 0</inkml:trace>
  <inkml:trace contextRef="#ctx0" brushRef="#br0" timeOffset="326.617">8 230 2224 0 0,'-1'-4'164'0'0,"0"0"1"0"0,0 0-1 0 0,0 0 0 0 0,1 0 0 0 0,-1 0 1 0 0,1 0-1 0 0,0 0 0 0 0,0 0 0 0 0,0 0 1 0 0,1 0-1 0 0,0 0 0 0 0,-1 0 0 0 0,2 0 1 0 0,-1 1-1 0 0,0-1 0 0 0,1 0 0 0 0,-1 0 1 0 0,1 1-1 0 0,0-1 0 0 0,0 1 0 0 0,1-1 1 0 0,-1 1-1 0 0,1 0 0 0 0,-1 0 0 0 0,1 0 1 0 0,1 0-165 0 0,5-4 101 0 0,0 0 0 0 0,1 1 0 0 0,0 0 0 0 0,0 1 0 0 0,1 0 0 0 0,-1 1 0 0 0,1 0 0 0 0,0 0 0 0 0,0 1 0 0 0,0 1 1 0 0,0 0-1 0 0,1 0 0 0 0,8 1-101 0 0,-10 0 39 0 0,-1 0 1 0 0,0 0-1 0 0,0 1 1 0 0,0 1-1 0 0,0 0 1 0 0,0 0-1 0 0,0 0 1 0 0,0 1-1 0 0,0 1 1 0 0,0 0-1 0 0,-1 0 1 0 0,1 0 0 0 0,-1 1-1 0 0,0 0 1 0 0,0 1-1 0 0,0 0 1 0 0,-1 0-1 0 0,1 1 1 0 0,-1 0-1 0 0,-1 0 1 0 0,1 0-1 0 0,-1 1 1 0 0,0 0-1 0 0,-1 0 1 0 0,1 2-40 0 0,-4-4 17 0 0,0 1-1 0 0,0 0 1 0 0,-1 0 0 0 0,0 0-1 0 0,0 0 1 0 0,-1 0 0 0 0,0 0 0 0 0,0 0-1 0 0,0 1 1 0 0,-1-1 0 0 0,0 0-1 0 0,0 0 1 0 0,0-1 0 0 0,-1 1 0 0 0,0 0-1 0 0,0 0 1 0 0,0-1 0 0 0,-1 1 0 0 0,0-1-1 0 0,0 1 1 0 0,0-1 0 0 0,-1 0-1 0 0,1-1 1 0 0,-1 1 0 0 0,0-1 0 0 0,-1 1-1 0 0,1-1 1 0 0,-1 0 0 0 0,0-1-1 0 0,-3 3-16 0 0,-165 91-283 0 0,117-84-1543 0 0,55-13 1759 0 0,0 0 0 0 0,0 0-1 0 0,0 0 1 0 0,1 0 0 0 0,-1 0-1 0 0,0 0 1 0 0,0 0-1 0 0,0 0 1 0 0,0-1 0 0 0,1 1-1 0 0,-1 0 1 0 0,0-1-1 0 0,0 1 1 0 0,0-1 0 0 0,1 1-1 0 0,-1-1 1 0 0,0 1 0 0 0,1-1-1 0 0,-1 1 1 0 0,0-1-1 0 0,1 0 1 0 0,-1 1 0 0 0,1-1-1 0 0,-1 0 1 0 0,1 1 0 0 0,-1-1-1 0 0,1 0 1 0 0,-1 0-1 0 0,1 1 1 0 0,0-1 0 0 0,0 0-1 0 0,-1 0 1 0 0,1 0-1 0 0,0 0 1 0 0,0 0 0 0 0,0 1-1 0 0,0-1 1 0 0,0 0 0 0 0,0 0-1 0 0,0 0 1 0 0,0 0-1 0 0,0 0 1 0 0,0 0 0 0 0,1 1-1 0 0,-1-1 1 0 0,0 0 0 0 0,0 0-1 0 0,1 0 1 0 0,-1 1-1 0 0,1-1 1 0 0,-1 0 0 0 0,1 0-1 0 0,-1 1 1 0 0,1-1-1 0 0,-1 0 1 0 0,1 1 0 0 0,0-1-1 0 0,-1 1 1 0 0,1-1 0 0 0,0 1-1 0 0,-1-1 1 0 0,1 1-1 0 0,0-1 1 0 0,0 1 0 0 0,0 0-1 0 0,-1-1 68 0 0,15-18-1198 0 0</inkml:trace>
  <inkml:trace contextRef="#ctx0" brushRef="#br0" timeOffset="748.756">902 0 1344 0 0,'-64'15'3782'0'0,"45"-2"-3539"0"0,0 0-1 0 0,1 2 1 0 0,1 0-1 0 0,0 1 1 0 0,2 0-1 0 0,0 2 0 0 0,0 0 1 0 0,2 0-1 0 0,0 1 1 0 0,1 1-1 0 0,1 0 1 0 0,1 1-1 0 0,-1 4-242 0 0,4-11 81 0 0,0-1-1 0 0,0 1 1 0 0,2 0 0 0 0,0 0-1 0 0,0 1 1 0 0,2 0-1 0 0,0 0 1 0 0,0-1 0 0 0,1 2-1 0 0,1-1 1 0 0,1 0 0 0 0,0 0-1 0 0,1 0 1 0 0,0 0 0 0 0,2 1-81 0 0,-1-5-21 0 0,2 0 1 0 0,-1-1 0 0 0,1 1 0 0 0,1-1 0 0 0,0 0 0 0 0,1 0 0 0 0,-1-1 0 0 0,2 0 0 0 0,-1 0 0 0 0,2 0 0 0 0,-1 0 0 0 0,1-1 0 0 0,0-1 0 0 0,0 1 0 0 0,1-1 0 0 0,0-1 0 0 0,1 0 0 0 0,-1 0 0 0 0,3 0 20 0 0,4 1-638 0 0,1 0 0 0 0,1-2 0 0 0,-1 0 0 0 0,1-1 1 0 0,0-1-1 0 0,0 0 0 0 0,0-2 0 0 0,0 0 0 0 0,8-1 638 0 0,1 0-1122 0 0</inkml:trace>
  <inkml:trace contextRef="#ctx0" brushRef="#br0" timeOffset="1231.618">1484 33 2040 0 0,'-1'9'3424'0'0,"-36"45"-2307"0"0,-238 357 2046 0 0,272-407-3326 0 0,-33 42 27 0 0,3-31-5602 0 0,19-15 4643 0 0</inkml:trace>
  <inkml:trace contextRef="#ctx0" brushRef="#br0" timeOffset="1493.79">1045 195 2364 0 0,'7'-8'2108'0'0,"27"6"2574"0"0,346 266-2305 0 0,-338-232-2779 0 0,26 18-4320 0 0,-55-44 949 0 0,-13-8 2575 0 0</inkml:trace>
  <inkml:trace contextRef="#ctx0" brushRef="#br0" timeOffset="1758.815">1747 232 2052 0 0,'17'-7'7745'0'0,"25"4"-7446"0"0,-38 3 147 0 0,224-17-10 0 0,-157 10-3677 0 0,-69 7 1807 0 0,0-2-2307 0 0,-21 8 2547 0 0</inkml:trace>
  <inkml:trace contextRef="#ctx0" brushRef="#br0" timeOffset="1958.507">1734 417 1568 0 0,'80'27'4636'0'0,"56"-22"-2446"0"0,-95-5-1387 0 0,89-15-1901 0 0,-52-25-3493 0 0,-63 30 3395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5:57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1996 0 0,'20'8'328'0'0,"1"0"-1"0"0,-1 1 0 0 0,-1 1 1 0 0,0 0-1 0 0,0 2 1 0 0,-1 0-1 0 0,-1 1 1 0 0,0 1-1 0 0,-1 1 0 0 0,0 0 1 0 0,-1 1-1 0 0,-1 0 1 0 0,0 1-1 0 0,-1 1 0 0 0,-2 0 1 0 0,1 1-1 0 0,-2 0 1 0 0,-1 1-1 0 0,0 0 1 0 0,-1 1-1 0 0,-1-1 0 0 0,-1 1 1 0 0,-2 1-1 0 0,1 1-327 0 0,-5-5 99 0 0,0 0 0 0 0,-1 0 0 0 0,-1 0 0 0 0,-1 0 0 0 0,0-1 0 0 0,-1 1 0 0 0,-1-1 0 0 0,-1 0 0 0 0,0 0-1 0 0,-1 0 1 0 0,-1-1 0 0 0,-1 0 0 0 0,0 0 0 0 0,-1-1 0 0 0,-1-1 0 0 0,-10 12-99 0 0,9-11-407 0 0,-1-1 0 0 0,-1-1 1 0 0,0 0-1 0 0,-1-1 0 0 0,0 0 0 0 0,-1-1 1 0 0,0-1-1 0 0,0-1 0 0 0,-1 0 0 0 0,-5 1 407 0 0,-57 6-3843 0 0,60-16 2697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5:58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2604 0 0,'0'0'818'0'0,"0"0"-57"0"0,0 0-85 0 0,0 0-50 0 0,0 0-54 0 0,0 0-38 0 0,0 0-48 0 0,0 0-23 0 0,6-1 3 0 0,294-6 1882 0 0,-72-6-2614 0 0,-106-4-2929 0 0,-117 7-702 0 0,-11 8 2637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4:06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83 1128 0 0,'-8'-4'8698'0'0,"37"-4"-7411"0"0,257-31-428 0 0,-166 22-1976 0 0,-24 3-3205 0 0,-87 18 450 0 0,-16 1 2615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5:58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1724 0 0,'20'36'4450'0'0,"61"-24"-3146"0"0,-63-12-839 0 0,232-22 147 0 0,-181 10-2276 0 0,29-7-2419 0 0,-74 12 2743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5:56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0 189 2688 0 0,'20'-8'5761'0'0,"25"7"-4546"0"0,-3 2-737 0 0,211-32-1597 0 0,-259 32-3098 0 0,-9 0 2036 0 0,5 1 912 0 0</inkml:trace>
  <inkml:trace contextRef="#ctx0" brushRef="#br0" timeOffset="281.178">69 370 1588 0 0,'44'27'4868'0'0,"41"-20"-3283"0"0,-75-7-1093 0 0,110-22-480 0 0,-8-26-5549 0 0,-99 39 4373 0 0</inkml:trace>
  <inkml:trace contextRef="#ctx0" brushRef="#br0" timeOffset="828.842">725 64 1348 0 0,'0'0'469'0'0,"-4"-10"3762"0"0,-2-9-2229 0 0,102-16-1111 0 0,-92 37-889 0 0,-1 1 0 0 0,1-1 1 0 0,-1 0-1 0 0,0 1 0 0 0,0 0 0 0 0,1 0 1 0 0,-2 0-1 0 0,1 0 0 0 0,0 0 1 0 0,-1 0-1 0 0,1 1 0 0 0,-1-1 0 0 0,0 1 1 0 0,0 0-1 0 0,0 0 0 0 0,-1-1 0 0 0,1 1 1 0 0,-1 0-1 0 0,0 0 0 0 0,0 1 1 0 0,-1-1-1 0 0,1 0 0 0 0,-1 0 0 0 0,0 0 1 0 0,0 0-1 0 0,0 1 0 0 0,0-1 0 0 0,-1 0 1 0 0,0 0-1 0 0,0 0 0 0 0,0 0 1 0 0,0 1-4 0 0,-23 45-41 0 0,24-49 34 0 0,28 37 132 0 0,-23-37-105 0 0,-1 0-1 0 0,0 0 1 0 0,0 1 0 0 0,0-1-1 0 0,0 1 1 0 0,0 0 0 0 0,-1 0 0 0 0,1 0-1 0 0,0 1 1 0 0,-1-1 0 0 0,0 1-1 0 0,1 0 1 0 0,-1 0 0 0 0,0 0-1 0 0,-1 1 1 0 0,1-1 0 0 0,-1 0 0 0 0,1 1-1 0 0,-1 0 1 0 0,0 0 0 0 0,0-1-1 0 0,0 1 1 0 0,-1 0 0 0 0,0 1 0 0 0,1-1-1 0 0,-2 0 1 0 0,1 0 0 0 0,0 0-1 0 0,-1 1 1 0 0,0-1 0 0 0,1 0 0 0 0,-2 1-1 0 0,1 1-18 0 0,-7 3-57 0 0,0 0-1 0 0,-1-1 1 0 0,0 0-1 0 0,0 0 1 0 0,-1-1-1 0 0,0 0 1 0 0,0 0-1 0 0,-1-1 0 0 0,0-1 1 0 0,0 1-1 0 0,0-1 1 0 0,0-1-1 0 0,-1 0 1 0 0,0-1-1 0 0,0 0 1 0 0,0 0-1 0 0,0-1 1 0 0,0-1-1 0 0,-1 0 1 0 0,1 0-1 0 0,-6-1 58 0 0,14-1-199 0 0,1 1 0 0 0,-1-1 0 0 0,0 1 0 0 0,0-1 0 0 0,1 0 0 0 0,-1 0 0 0 0,1 0 0 0 0,-1-1 0 0 0,1 1 0 0 0,0 0 0 0 0,-1-1 0 0 0,1 0 0 0 0,0 1 0 0 0,0-1 0 0 0,0 0 0 0 0,0 0 0 0 0,0 0 0 0 0,0-1 0 0 0,1 1 0 0 0,-1 0 0 0 0,1-1 0 0 0,0 1 0 0 0,-1-1 0 0 0,1 1 0 0 0,0-3 199 0 0,-3-9-1197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5:56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0 1648 0 0,'-68'22'3690'0'0,"56"-14"-3504"0"0,1 1-1 0 0,1 0 1 0 0,0 1-1 0 0,0 1 1 0 0,0-1 0 0 0,2 2-1 0 0,-1-1 1 0 0,1 1-1 0 0,1 0 1 0 0,0 1-1 0 0,-1 5-185 0 0,-17 140 1038 0 0,27-145-1003 0 0,0 0-1 0 0,0 0 0 0 0,2 0 0 0 0,-1 0 0 0 0,1 0 1 0 0,1-1-1 0 0,1 0 0 0 0,-1 0 0 0 0,2 0 0 0 0,0-1 1 0 0,0 0-1 0 0,1 0 0 0 0,0 0 0 0 0,1-1 0 0 0,0-1 1 0 0,8 7-35 0 0,-10-9-342 0 0,0-1 0 0 0,1 0 0 0 0,-1-1 0 0 0,1 0 0 0 0,0 0 0 0 0,0 0 0 0 0,0-1 0 0 0,1-1 0 0 0,0 1 0 0 0,0-1 0 0 0,0-1 0 0 0,0 0 0 0 0,0 0 0 0 0,0 0 0 0 0,6-1 342 0 0,-1-4-1229 0 0,11-9 27 0 0</inkml:trace>
  <inkml:trace contextRef="#ctx0" brushRef="#br0" timeOffset="312.357">758 40 1240 0 0,'-38'53'3834'0'0,"19"-20"-3385"0"0,1 0 1 0 0,1 2 0 0 0,2 0-1 0 0,1 0 1 0 0,2 1 0 0 0,2 1-1 0 0,0 6-449 0 0,1-10 254 0 0,5-20-449 0 0,-19 53 41 0 0,-10-44-5178 0 0,25-22 4094 0 0</inkml:trace>
  <inkml:trace contextRef="#ctx0" brushRef="#br0" timeOffset="560.656">466 145 1896 0 0,'23'-15'5923'0'0,"43"52"-5354"0"0,-57-30-114 0 0,52 32 34 0 0,182 140-167 0 0,-232-166-684 0 0,24 19-4318 0 0,-35-32 3471 0 0,0 0 90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5:55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0 188 1948 0 0,'0'0'667'0'0,"0"0"8"0"0,0 0-12 0 0,0 0-52 0 0,3-18 829 0 0,37-17 681 0 0,-28 86-1141 0 0,26 205 1 0 0,0-64-314 0 0,-37-106-1749 0 0,-27-93-4592 0 0,20-10 4404 0 0,-1-6 71 0 0</inkml:trace>
  <inkml:trace contextRef="#ctx0" brushRef="#br0" timeOffset="278.723">23 136 836 0 0,'0'-4'218'0'0,"0"-1"0"0"0,1 0 0 0 0,-1 0 0 0 0,1 1 0 0 0,0-1 0 0 0,1 1 0 0 0,-1-1 0 0 0,1 1 0 0 0,0-1 0 0 0,0 1 0 0 0,0 0 0 0 0,0-1 0 0 0,1 1 1 0 0,0 1-1 0 0,0-1 0 0 0,0 0 0 0 0,0 1 0 0 0,0-1 0 0 0,1 1 0 0 0,-1 0 0 0 0,1 0 0 0 0,4-2-218 0 0,4-1 192 0 0,0 0-1 0 0,1 1 1 0 0,0 0 0 0 0,0 0 0 0 0,0 2-1 0 0,1 0 1 0 0,-1 0 0 0 0,1 1 0 0 0,0 1-1 0 0,-1 0 1 0 0,8 1-192 0 0,-17 0 24 0 0,1 0-1 0 0,-1 0 1 0 0,1 0-1 0 0,-1 0 1 0 0,1 1-1 0 0,-1 0 1 0 0,1 0 0 0 0,-1 0-1 0 0,1 0 1 0 0,-1 1-1 0 0,0 0 1 0 0,0 0-1 0 0,0 0 1 0 0,0 0-1 0 0,0 1 1 0 0,0-1 0 0 0,0 1-1 0 0,-1 0 1 0 0,0 0-1 0 0,1 0 1 0 0,-1 1-1 0 0,0-1 1 0 0,-1 1-1 0 0,1 0 1 0 0,-1-1 0 0 0,1 1-1 0 0,-1 0 1 0 0,0 1-1 0 0,0-1 1 0 0,-1 0-1 0 0,0 0 1 0 0,1 1-1 0 0,-1-1 1 0 0,-1 1 0 0 0,1-1-1 0 0,-1 1 1 0 0,1-1-1 0 0,-1 1 1 0 0,-1 0-1 0 0,1-1 1 0 0,-1 1-1 0 0,1-1 1 0 0,-1 1 0 0 0,-1-1-1 0 0,1 0 1 0 0,-1 1-1 0 0,1-1 1 0 0,-1 0-24 0 0,-13 14-57 0 0,0-1 0 0 0,-1-1 0 0 0,-1 0 0 0 0,0-1 1 0 0,-1-1-1 0 0,0 0 0 0 0,-1-2 0 0 0,-1 0 0 0 0,0-1 0 0 0,-1-1 1 0 0,0-1-1 0 0,-2 0 57 0 0,-26-1-2754 0 0,47-8 1445 0 0,2-3 65 0 0,-3-12 24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6:05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85 1172 0 0,'0'0'438'0'0,"0"0"-91"0"0,0 0-42 0 0,0 0-37 0 0,0 0-30 0 0,4-38 2911 0 0,17-8 173 0 0,33 374-2211 0 0,-35-237-77 0 0,-19-91-1001 0 0,0 0-43 0 0,0 0-70 0 0,0 0-42 0 0,16-15-8199 0 0,-11 10 7169 0 0</inkml:trace>
  <inkml:trace contextRef="#ctx0" brushRef="#br0" timeOffset="341.371">517 252 1440 0 0,'2'-4'4043'0'0,"-40"10"-3153"0"0,8 12-586 0 0,0 2 0 0 0,1 1 0 0 0,1 1 0 0 0,1 1 0 0 0,1 1 0 0 0,1 2 0 0 0,1 0 0 0 0,2 2 0 0 0,0 1 0 0 0,2 0 0 0 0,2 1 0 0 0,0 1 1 0 0,2 1-1 0 0,-11 32-304 0 0,-64 115 810 0 0,91-180-969 0 0,0 0 0 0 0,0 1 0 0 0,0-1 0 0 0,0 0 0 0 0,0 1 0 0 0,0-1 0 0 0,0 1 0 0 0,-1-1 0 0 0,1 0 0 0 0,0 1 0 0 0,0-1 0 0 0,-1 0 0 0 0,1 1 0 0 0,0-1 0 0 0,-1 1 0 0 0,1-1 0 0 0,-1 1-1 0 0,1-1 1 0 0,-1 1 0 0 0,1-1 0 0 0,-1 1 0 0 0,1 0 0 0 0,-1-1 0 0 0,1 1 0 0 0,-1-1 0 0 0,1 1 0 0 0,-1 0 0 0 0,0 0 0 0 0,1-1 0 0 0,-1 1 0 0 0,0 0 0 0 0,1 0 0 0 0,-1 0 0 0 0,0 0 0 0 0,1 0 0 0 0,-1 0 0 0 0,0 0-1 0 0,1 0 1 0 0,-1 0 0 0 0,0 0 0 0 0,1 0 0 0 0,-1 0 0 0 0,0 0 0 0 0,1 1 0 0 0,-1-1 0 0 0,1 0 0 0 0,-1 0 0 0 0,0 1 0 0 0,1-1 0 0 0,-1 0 0 0 0,1 1 0 0 0,-1-1 0 0 0,1 1 0 0 0,-1-1 0 0 0,1 1 0 0 0,-1 0 159 0 0,1-8-1210 0 0</inkml:trace>
  <inkml:trace contextRef="#ctx0" brushRef="#br0" timeOffset="897.398">343 665 1588 0 0,'-4'-3'4704'0'0,"105"-46"-2314"0"0,52 38-1361 0 0,-148 12-1013 0 0,-1-1 1 0 0,1 1-1 0 0,-1 1 0 0 0,0-1 0 0 0,0 0 1 0 0,1 1-1 0 0,-1 0 0 0 0,0 0 1 0 0,0 0-1 0 0,0 1 0 0 0,-1 0 1 0 0,1-1-1 0 0,-1 1 0 0 0,1 0 1 0 0,-1 0-1 0 0,0 1 0 0 0,0-1 1 0 0,-1 1-1 0 0,1 0 0 0 0,0-1 0 0 0,-1 1 1 0 0,0 0-1 0 0,0 1 0 0 0,-1-1 1 0 0,1 0-1 0 0,-1 0 0 0 0,1 1 1 0 0,-1-1-1 0 0,-1 1 0 0 0,1-1 1 0 0,-1 1-1 0 0,0 0-16 0 0,0 14 111 0 0,-1 0 0 0 0,-1 1 0 0 0,-1-1 0 0 0,0 0 0 0 0,-2 0 0 0 0,0 0 0 0 0,-1-1 0 0 0,-1 0 0 0 0,-1 0 0 0 0,0 0-1 0 0,-2-1 1 0 0,0 0 0 0 0,0-1 0 0 0,-2 0 0 0 0,0-1 0 0 0,0 0 0 0 0,-2-1 0 0 0,0-1-111 0 0,-6 12 348 0 0,-16 33 551 0 0,75-44-490 0 0,262-10 364 0 0,-179-27-495 0 0,-120 23-206 0 0,-2 0-28 0 0,0 0 10 0 0,0 0-12 0 0,0 0 18 0 0,16-10-3929 0 0,-38 5-3230 0 0,16 5 5901 0 0,-4 0 63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6:09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0 1568 0 0,'-20'12'321'0'0,"0"2"0"0"0,1 0-1 0 0,1 1 1 0 0,0 0 0 0 0,1 2 0 0 0,1 0-1 0 0,0 1 1 0 0,2 0 0 0 0,0 1 0 0 0,1 1-1 0 0,1 0 1 0 0,0 1 0 0 0,2 1 0 0 0,1-1-1 0 0,-1 4-320 0 0,6-11 55 0 0,-1 0-1 0 0,2 0 0 0 0,0 0 1 0 0,1 1-1 0 0,0-1 1 0 0,1 1-1 0 0,1-1 0 0 0,0 1 1 0 0,1-1-1 0 0,1 1 0 0 0,0-1 1 0 0,1 0-1 0 0,0 1 1 0 0,1-1-1 0 0,1-1 0 0 0,0 1 1 0 0,1-1-1 0 0,0 0 1 0 0,1 0-1 0 0,1-1 0 0 0,0 0 1 0 0,1 0-1 0 0,0 0 1 0 0,5 4-55 0 0,-5-7-263 0 0,1 0 0 0 0,0 0 0 0 0,1-1 1 0 0,0 0-1 0 0,0-1 0 0 0,1 0 0 0 0,0-1 1 0 0,0 0-1 0 0,0-1 0 0 0,1 0 1 0 0,-1-1-1 0 0,1-1 0 0 0,0 0 0 0 0,0 0 1 0 0,1-2-1 0 0,-1 1 0 0 0,10-2 263 0 0,4 0-1326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6:10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2644 0 0,'95'1'5979'0'0,"-2"0"-4062"0"0,102 0-5455 0 0,-210 12-390 0 0,-9-2 2698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6:10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20 836 0 0,'5'2'956'0'0,"1"1"-128"0"0,-1 0-68 0 0,4-1-20 0 0,10 5-96 0 0,6-4-112 0 0,-3-3-95 0 0,2 2 39 0 0,3 1-68 0 0,-13-3-168 0 0,8 0-52 0 0,1 0-288 0 0,3 0 4 0 0,28-15-544 0 0,-29 10-765 0 0,-2-2 81 0 0,-4 1 32 0 0,1-6-20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6:11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1436 0 0,'27'-50'5738'0'0,"118"0"-4236"0"0,-144 50-1455 0 0,3 1-23 0 0,1 0 1 0 0,-1 0-1 0 0,1 1 1 0 0,-1-1-1 0 0,0 1 0 0 0,0 0 1 0 0,0 0-1 0 0,0 0 1 0 0,0 1-1 0 0,0-1 1 0 0,0 1-1 0 0,-1 0 0 0 0,1 0 1 0 0,-1 0-1 0 0,0 1 1 0 0,0-1-1 0 0,0 1 1 0 0,-1 0-1 0 0,1-1 0 0 0,-1 1 1 0 0,0 1-1 0 0,0-1 1 0 0,0 0-1 0 0,0 0 1 0 0,-1 1-25 0 0,14 106 469 0 0,-70 2 389 0 0,36-84-477 0 0,-35 44 549 0 0,108-59-926 0 0,-34-15-648 0 0,0-2 1 0 0,0 0-1 0 0,0-2 0 0 0,-1 0 0 0 0,0-1 0 0 0,0 0 0 0 0,0-2 0 0 0,-1 0 0 0 0,0-2 0 0 0,-1 0 0 0 0,0 0 0 0 0,0-2 0 0 0,-1 0 0 0 0,9-9 644 0 0,-9 1-1205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6:11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1128 0 0,'9'1'228'0'0,"0"1"0"0"0,0 0 0 0 0,0 0 0 0 0,-1 1 0 0 0,1 0 0 0 0,-1 0 0 0 0,0 1 0 0 0,0 0 0 0 0,0 0 0 0 0,0 1 0 0 0,-1 0 0 0 0,0 1 0 0 0,0-1 0 0 0,0 1 0 0 0,-1 1 0 0 0,1-1 0 0 0,-2 1 0 0 0,1 0 0 0 0,-1 0 0 0 0,0 1 0 0 0,0 0 0 0 0,-1 0 0 0 0,0 0 0 0 0,-1 0 0 0 0,2 6-228 0 0,8 13 324 0 0,-2 1 0 0 0,-1 0 0 0 0,-2 0 0 0 0,0 1 0 0 0,-2 0 0 0 0,-1 1 0 0 0,-1-1 0 0 0,-2 1 0 0 0,-1 14-324 0 0,-3-18 108 0 0,-1-1-1 0 0,-2 0 0 0 0,0 0 1 0 0,-2-1-1 0 0,0 0 0 0 0,-2 0 1 0 0,0 0-1 0 0,-2-1 0 0 0,-1-1 1 0 0,-12 18-108 0 0,-94 124-3471 0 0,71-131-568 0 0,45-33 2767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2:05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1 271 968 0 0,'42'3'311'0'0,"1"-1"1"0"0,0-2-1 0 0,0-1 0 0 0,0-3 0 0 0,36-8-311 0 0,24-1 294 0 0,736-42 813 0 0,624-65-444 0 0,-17 63-435 0 0,-1203 43-2908 0 0,-225 14 1452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4:06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1756 0 0,'6'3'968'0'0,"1"1"-152"0"0,4-1-24 0 0,13 0-92 0 0,-9-3-63 0 0,8 0-25 0 0,9 0-72 0 0,3 0-104 0 0,44-20-20 0 0,-35 12-188 0 0,-1 4-272 0 0,-2-2-4 0 0,-4-3-600 0 0,0 1-648 0 0,4-2 3 0 0,-3 0-27 0 0,-12 0 52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6:10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1060 0 0,'6'4'3676'0'0,"24"37"-2981"0"0,-29-40-561 0 0,131 233 872 0 0,-132-233-1353 0 0,2 2 459 0 0,-2-1-3604 0 0,0-2 2324 0 0</inkml:trace>
  <inkml:trace contextRef="#ctx0" brushRef="#br0" timeOffset="265.844">399 64 1204 0 0,'-13'31'3437'0'0,"-28"17"-2549"0"0,22-27-340 0 0,-244 333 2592 0 0,262-352-3390 0 0,-17 21 223 0 0,12-12-4155 0 0,6-11 3047 0 0,0 0-92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6:09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1120 0 0,'0'0'575'0'0,"0"0"76"0"0,0 0-23 0 0,0 0-164 0 0,13 0 295 0 0,-5 4 3165 0 0,-6 3-3900 0 0,1 0-1 0 0,-2 0 1 0 0,1 0 0 0 0,-1 0 0 0 0,0 1 0 0 0,0-1 0 0 0,-1 0 0 0 0,0 0 0 0 0,0 1-1 0 0,-1-1 1 0 0,0 0 0 0 0,0 1 0 0 0,-1-1 0 0 0,0 0 0 0 0,-2 6-24 0 0,-5 42 68 0 0,2 169 284 0 0,37-60-9 0 0,-39-187-6175 0 0,6 13 4622 0 0</inkml:trace>
  <inkml:trace contextRef="#ctx0" brushRef="#br0" timeOffset="293.305">24 146 1868 0 0,'1'-7'121'0'0,"1"0"0"0"0,0-1 0 0 0,0 1-1 0 0,1 0 1 0 0,0 0 0 0 0,0 0 0 0 0,0 0 0 0 0,1 1-1 0 0,0 0 1 0 0,1-1 0 0 0,-1 1 0 0 0,1 1 0 0 0,1-1 0 0 0,-1 1-1 0 0,1 0 1 0 0,-1 0 0 0 0,1 0 0 0 0,1 1 0 0 0,-1 0-1 0 0,1 0 1 0 0,-1 1 0 0 0,1 0 0 0 0,0 0 0 0 0,0 0-1 0 0,1 1 1 0 0,-1 0 0 0 0,0 1 0 0 0,1-1 0 0 0,-1 1 0 0 0,1 1-1 0 0,-1 0 1 0 0,1 0 0 0 0,0 0 0 0 0,-1 1 0 0 0,1 0-1 0 0,-1 0 1 0 0,0 1 0 0 0,1 0 0 0 0,-1 0 0 0 0,4 3-121 0 0,-4 1 46 0 0,0 1 0 0 0,-1 0 0 0 0,1 0 0 0 0,-2 0 0 0 0,1 1 1 0 0,-1 0-1 0 0,0 0 0 0 0,-1 0 0 0 0,0 1 0 0 0,0 0 0 0 0,-1-1 0 0 0,0 1 1 0 0,-1 0-1 0 0,0 1 0 0 0,0-1 0 0 0,-1 0 0 0 0,0 1 0 0 0,0-1 1 0 0,-1 0-1 0 0,-1 1 0 0 0,0-1 0 0 0,0 1 0 0 0,0-1 0 0 0,-1 0 0 0 0,-1 0 1 0 0,0 0-1 0 0,0 0 0 0 0,0 0 0 0 0,-1-1 0 0 0,-1 1 0 0 0,-4 6-46 0 0,1-2-11 0 0,0-1-1 0 0,-1 0 0 0 0,0-1 0 0 0,-1 0 0 0 0,-1 0 0 0 0,1-1 0 0 0,-2 0 0 0 0,1-1 0 0 0,-2 0 1 0 0,1-1-1 0 0,-1 0 0 0 0,-9 3 12 0 0,21-11-793 0 0,-4-25-2896 0 0,12 9 2378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6:12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2 860 0 0,'0'0'976'0'0,"0"0"-120"0"0,0 0-117 0 0,0 0-14 0 0,0 0-68 0 0,0 0-62 0 0,0 0-14 0 0,0 0-20 0 0,0 0-42 0 0,0 0-56 0 0,0 0-40 0 0,45-2 929 0 0,345 2-1351 0 0,-380 3-2302 0 0,-28 2-1107 0 0,-2-1 2229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6:12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2204 0 0,'7'3'900'0'0,"18"2"-92"0"0,2 2-136 0 0,-8-6-24 0 0,12 1-95 0 0,-12 0-61 0 0,11-1-60 0 0,-15-1-76 0 0,6 0-184 0 0,6 0-76 0 0,-1 0-8 0 0,3 0-504 0 0,-3 0-240 0 0,1 0-469 0 0,-2 0-175 0 0,-4-8 24 0 0,-3 8 80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6:26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38 1172 0 0,'-23'3'3247'0'0,"33"0"321"0"0,4-3-3287 0 0,273-3 2428 0 0,-1-21-4011 0 0,-172 8-4985 0 0,-114 16 5211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6:26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2660 0 0,'6'6'964'0'0,"-1"-4"-144"0"0,18 8-80 0 0,2-7-83 0 0,7 4-101 0 0,9-5-52 0 0,-6 1-76 0 0,6-1-88 0 0,-23-2-180 0 0,14 0-176 0 0,4 0 4 0 0,1 0-576 0 0,32-15-264 0 0,-35 10 64 0 0,-2 0 71 0 0,-5 1 53 0 0,-4-1-696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6:23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377 257 1468 0 0,'-31'7'3363'0'0,"-17"14"-2508"0"0,35-15-369 0 0,-5 2-302 0 0,0 0 0 0 0,0 2 0 0 0,1 0 0 0 0,0 0 0 0 0,1 2 0 0 0,1 0 0 0 0,-1 1 0 0 0,2 0 0 0 0,0 1 0 0 0,0 1 0 0 0,2 0 0 0 0,0 1 0 0 0,0 1 0 0 0,2-1 0 0 0,0 2 0 0 0,1-1 0 0 0,1 1 0 0 0,0 1 0 0 0,1-1 0 0 0,1 1 0 0 0,1 0 0 0 0,1 1 0 0 0,-1 12-184 0 0,5-26-63 0 0,1 0 0 0 0,0 0 0 0 0,0 0 0 0 0,1 0 0 0 0,-1 0 0 0 0,1 0 0 0 0,0 0 0 0 0,1 0 0 0 0,0-1 0 0 0,0 1 0 0 0,0-1 0 0 0,0 0 0 0 0,1 0 0 0 0,0 0 0 0 0,0 0 0 0 0,0-1 0 0 0,0 0 0 0 0,1 0 0 0 0,0 0 0 0 0,0 0 0 0 0,0-1 0 0 0,4 3 63 0 0,-1-1-372 0 0,1-1 1 0 0,-1 0-1 0 0,1 0 0 0 0,-1-1 1 0 0,1 0-1 0 0,0-1 0 0 0,0 0 1 0 0,0 0-1 0 0,0-1 0 0 0,1 0 1 0 0,-1-1-1 0 0,0 0 0 0 0,0 0 1 0 0,1-1-1 0 0,5-1 372 0 0,34-11-1203 0 0</inkml:trace>
  <inkml:trace contextRef="#ctx0" brushRef="#br0" timeOffset="267.053">727 302 1884 0 0,'-107'119'4882'0'0,"-14"84"-2890"0"0,109-176-1849 0 0,-42 69-880 0 0,-2-64-4083 0 0,40-30 3728 0 0</inkml:trace>
  <inkml:trace contextRef="#ctx0" brushRef="#br0" timeOffset="531.5">306 386 2428 0 0,'81'4'7297'0'0,"43"62"-6448"0"0,-85-42 14 0 0,119 62-64 0 0,-32-18-2727 0 0,-45-20-3812 0 0,-77-45 4432 0 0,-2-1 24 0 0</inkml:trace>
  <inkml:trace contextRef="#ctx0" brushRef="#br0" timeOffset="780.915">1095 436 904 0 0,'55'-3'5713'0'0,"0"-5"-3324"0"0,108-30-4827 0 0,-132 30 1907 0 0,29-16-2816 0 0,-54 18 2141 0 0</inkml:trace>
  <inkml:trace contextRef="#ctx0" brushRef="#br0" timeOffset="980.727">1147 524 1652 0 0,'2'5'960'0'0,"1"2"-56"0"0,6-4-112 0 0,11 7-116 0 0,5-2-99 0 0,3-4-17 0 0,0 1-64 0 0,4-4-68 0 0,6 3-52 0 0,-19-4-100 0 0,13 0-164 0 0,6 0-184 0 0,3 0 0 0 0,1 0-536 0 0,49-19-888 0 0,-45 14 103 0 0,0-5 53 0 0,-1 0 8 0 0</inkml:trace>
  <inkml:trace contextRef="#ctx0" brushRef="#br0" timeOffset="1432.364">2089 159 1896 0 0,'-2'20'6401'0'0,"0"122"-4580"0"0,86 181-687 0 0,-126-330-7373 0 0,6-25 3680 0 0,18 13 1397 0 0</inkml:trace>
  <inkml:trace contextRef="#ctx0" brushRef="#br0" timeOffset="1729.515">2121 121 1164 0 0,'-134'95'6315'0'0,"5"-4"-3796"0"0,19 3 126 0 0,110-93-2391 0 0,9 5-199 0 0,0-1 0 0 0,0-1 0 0 0,1 0 0 0 0,0 0 0 0 0,0-1 1 0 0,0 0-1 0 0,0-1 0 0 0,0 0 0 0 0,0 0 0 0 0,1-1 0 0 0,-1-1 1 0 0,1 1-1 0 0,-1-2 0 0 0,0 0 0 0 0,9-1-55 0 0,15 1-105 0 0,174-29-1204 0 0,-177 27 322 0 0,0-2 1 0 0,0-1-1 0 0,0-2 0 0 0,-1-1 1 0 0,0-1-1 0 0,-1-2 0 0 0,0-1 1 0 0,0-1-1 0 0,-2-1 1 0 0,18-13 986 0 0,-23 8-1164 0 0</inkml:trace>
  <inkml:trace contextRef="#ctx0" brushRef="#br0" timeOffset="1978.127">2733 1 1160 0 0,'14'9'356'0'0,"0"2"1"0"0,-1 0-1 0 0,0 0 1 0 0,0 1-1 0 0,-1 1 0 0 0,-1 0 1 0 0,0 1-1 0 0,-1 0 0 0 0,-1 0 1 0 0,0 1-1 0 0,-1 0 0 0 0,0 1 1 0 0,-1 0-1 0 0,-1 0 1 0 0,-1 0-1 0 0,0 1 0 0 0,-1 0 1 0 0,-1 0-1 0 0,0 0 0 0 0,-2 0 1 0 0,0 1-1 0 0,-1-1 1 0 0,0 0-1 0 0,-2 10-356 0 0,0-2 147 0 0,-1-1 1 0 0,0 1-1 0 0,-2-1 1 0 0,-1 0-1 0 0,0-1 0 0 0,-2 1 1 0 0,-1-1-1 0 0,-1-1 1 0 0,-1 1-1 0 0,0-2 1 0 0,-2 0-1 0 0,-1 0 0 0 0,0-1 1 0 0,-11 10-148 0 0,2-3-581 0 0,-1-2 0 0 0,0-1 1 0 0,-2 0-1 0 0,-1-2 0 0 0,-1-1 1 0 0,-12 5 580 0 0,-61 14-5344 0 0,98-39 4203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6:22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72 264 1848 0 0,'25'5'6938'0'0,"-30"41"-6232"0"0,1-15-130 0 0,22 213 524 0 0,-8-187-963 0 0,3 75-2495 0 0,-56-133-2977 0 0,24-8 4059 0 0</inkml:trace>
  <inkml:trace contextRef="#ctx0" brushRef="#br0" timeOffset="251.792">63 157 1724 0 0,'5'-2'146'0'0,"0"0"0"0"0,0 0 0 0 0,1 0 0 0 0,-1 1 0 0 0,1-1 0 0 0,-1 1 0 0 0,1 1 0 0 0,-1-1 0 0 0,1 1 0 0 0,-1 0 0 0 0,1 0 0 0 0,-1 1 0 0 0,1-1 0 0 0,-1 1 0 0 0,1 1 0 0 0,-1-1 0 0 0,0 1 0 0 0,1 0 0 0 0,-1 0 0 0 0,0 0 0 0 0,0 1 0 0 0,0 0 0 0 0,-1 0 0 0 0,1 0 0 0 0,-1 0 0 0 0,1 1 0 0 0,-1 0-146 0 0,-2 2 112 0 0,-1 0 1 0 0,-1 0-1 0 0,1 0 1 0 0,-1 0 0 0 0,0 0-1 0 0,0-1 1 0 0,-1 1-1 0 0,0 0 1 0 0,0 0-1 0 0,0 0 1 0 0,-1-1-1 0 0,1 1 1 0 0,-1 0-1 0 0,-1-1 1 0 0,1 0 0 0 0,-1 1-1 0 0,0-1 1 0 0,0 0-1 0 0,-1 0 1 0 0,1-1-1 0 0,-1 1 1 0 0,0-1-1 0 0,0 0 1 0 0,-1 0-1 0 0,-3 3-112 0 0,-99 79 598 0 0,59-55-4610 0 0,47-30 2761 0 0,2-1-32 0 0,3 0 56 0 0</inkml:trace>
  <inkml:trace contextRef="#ctx0" brushRef="#br0" timeOffset="887.496">6 209 1532 0 0,'-1'-6'159'0'0,"0"1"-1"0"0,0-1 1 0 0,0 1-1 0 0,1-1 1 0 0,0 1 0 0 0,0-1-1 0 0,1 1 1 0 0,-1 0-1 0 0,1-1 1 0 0,0 1 0 0 0,1-1-1 0 0,-1 1 1 0 0,1 0-1 0 0,0 0 1 0 0,0 0-1 0 0,1 0 1 0 0,-1 0 0 0 0,1 0-1 0 0,0 1 1 0 0,1-1-1 0 0,-1 1 1 0 0,1 0 0 0 0,0 0-1 0 0,0 0 1 0 0,0 1-1 0 0,0-1 1 0 0,1 1-1 0 0,-1 0 1 0 0,1 0 0 0 0,0 1-1 0 0,0-1 1 0 0,2 0-159 0 0,174-50 1386 0 0,-166 51-1314 0 0,0 0 0 0 0,0 1 0 0 0,1 0-1 0 0,-1 2 1 0 0,0-1 0 0 0,0 2 0 0 0,0 0 0 0 0,0 1 0 0 0,0 0 0 0 0,-1 2 0 0 0,1-1 0 0 0,-1 2 0 0 0,0 0 0 0 0,-1 0 0 0 0,1 1 0 0 0,-1 1 0 0 0,1 1-72 0 0,-12-7 18 0 0,0 1 1 0 0,1-1 0 0 0,-1 0 0 0 0,0 1 0 0 0,0 0-1 0 0,0-1 1 0 0,-1 1 0 0 0,1 0 0 0 0,-1 0 0 0 0,1 0 0 0 0,-1 0-1 0 0,0 0 1 0 0,0 0 0 0 0,0 1 0 0 0,-1-1 0 0 0,1 0 0 0 0,-1 0-1 0 0,0 1 1 0 0,1-1 0 0 0,-2 0 0 0 0,1 0 0 0 0,0 1 0 0 0,-1-1-1 0 0,1 0 1 0 0,-1 0 0 0 0,0 0 0 0 0,0 1 0 0 0,0-1 0 0 0,0 0-1 0 0,-1 0 1 0 0,1-1 0 0 0,-1 1 0 0 0,0 0 0 0 0,0 0 0 0 0,0-1-1 0 0,0 1 1 0 0,0-1 0 0 0,-1 0 0 0 0,1 0 0 0 0,-1 1-1 0 0,0-1-18 0 0,-118 79 481 0 0,-130 9-1235 0 0,237-90 500 0 0,-1-10-6513 0 0,34 2 5566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6:21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1 294 1540 0 0,'11'-1'3673'0'0,"21"-1"-2948"0"0,-22 1-401 0 0,381-15 1387 0 0,-179-19-6258 0 0,-196 30 3333 0 0</inkml:trace>
  <inkml:trace contextRef="#ctx0" brushRef="#br0" timeOffset="280.543">388 1 2344 0 0,'-6'6'5106'0'0,"-6"36"-3981"0"0,10 3-988 0 0,2 0 0 0 0,2 1 0 0 0,3-1 1 0 0,1-1-1 0 0,2 1 0 0 0,2-1 0 0 0,1-1 0 0 0,3 1 0 0 0,2-2 1 0 0,4 6-138 0 0,-15-35-120 0 0,19 47-2004 0 0,-3-24-2399 0 0,-20-36 3319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6:21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92 185 1568 0 0,'-22'4'4012'0'0,"-23"46"-2185"0"0,41-45-1749 0 0,1 0 0 0 0,1 0 0 0 0,-1 0 0 0 0,1 0 0 0 0,0 0 0 0 0,0 0 0 0 0,0 1 0 0 0,1-1 0 0 0,0 1 0 0 0,0-1 0 0 0,0 1-1 0 0,1 0 1 0 0,0-1 0 0 0,0 1 0 0 0,0-1 0 0 0,1 1 0 0 0,-1 0 0 0 0,2-1 0 0 0,-1 1 0 0 0,0-1 0 0 0,1 0 0 0 0,0 1 0 0 0,0-1 0 0 0,1 0-1 0 0,-1 0 1 0 0,1 0 0 0 0,0-1 0 0 0,1 1 0 0 0,-1-1 0 0 0,1 1 0 0 0,0-1 0 0 0,0 0 0 0 0,0-1 0 0 0,0 1 0 0 0,1-1 0 0 0,0 1 0 0 0,-1-2 0 0 0,1 1-1 0 0,0 0 1 0 0,0-1 0 0 0,2 1-78 0 0,9 3 10 0 0,1 0-1 0 0,0-1 1 0 0,0-1-1 0 0,0 0 1 0 0,1-1 0 0 0,-1-1-1 0 0,1-1 1 0 0,0 0-1 0 0,-1-2 1 0 0,1 0-1 0 0,0-1 1 0 0,-1 0-1 0 0,1-1 1 0 0,-1-2-1 0 0,0 1 1 0 0,16-8-10 0 0,-31 11-20 0 0,-1 0 0 0 0,1 1 0 0 0,0-1 0 0 0,-1 0-1 0 0,1 0 1 0 0,-1 0 0 0 0,1 0 0 0 0,-1-1 0 0 0,0 1 0 0 0,1 0 0 0 0,-1 0 0 0 0,0-1 0 0 0,0 1 0 0 0,0-1-1 0 0,0 1 1 0 0,0-1 0 0 0,0 0 0 0 0,-1 1 0 0 0,1-1 0 0 0,0 0 0 0 0,-1 1 0 0 0,1-1 0 0 0,-1 0 0 0 0,0 0 0 0 0,1 1-1 0 0,-1-1 1 0 0,0 0 0 0 0,0 0 0 0 0,0 0 0 0 0,-1 1 0 0 0,1-1 0 0 0,0 0 0 0 0,-1 0 0 0 0,1 0 0 0 0,-1 1-1 0 0,1-1 1 0 0,-1 0 0 0 0,0 1 0 0 0,0-1 0 0 0,0 1 0 0 0,0-1 0 0 0,0 1 0 0 0,0-1 0 0 0,0 1 0 0 0,0 0-1 0 0,0-1 1 0 0,-1 1 0 0 0,1 0 0 0 0,-1 0 0 0 0,1 0 0 0 0,-1 0 0 0 0,1 0 20 0 0,-82-56-359 0 0,-113-49-277 0 0,170 86-320 0 0,27 9-4158 0 0,11 1 3837 0 0</inkml:trace>
  <inkml:trace contextRef="#ctx0" brushRef="#br0" timeOffset="279.627">545 8 1616 0 0,'73'-8'3843'0'0,"-60"15"-3674"0"0,1 0 0 0 0,-1 0 0 0 0,-1 1 1 0 0,0 1-1 0 0,0 0 0 0 0,0 1 0 0 0,-1 0 0 0 0,-1 0 1 0 0,0 1-1 0 0,0 1 0 0 0,7 10-169 0 0,-9-11 129 0 0,0 1-1 0 0,0 0 1 0 0,-1 0-1 0 0,0 1 1 0 0,-1 0 0 0 0,-1 0-1 0 0,0 0 1 0 0,0 1-1 0 0,-2-1 1 0 0,0 1 0 0 0,0 0-1 0 0,-1 0 1 0 0,-1 0-1 0 0,0 1 1 0 0,-1-1 0 0 0,-1 0-1 0 0,0 0 1 0 0,-2 6-129 0 0,-4 6 83 0 0,-1 0 1 0 0,-1-1-1 0 0,-2 0 1 0 0,0 0-1 0 0,-2-1 0 0 0,-1 0 1 0 0,0-1-1 0 0,-2-1 1 0 0,-7 6-84 0 0,8-8-275 0 0,-48 50-949 0 0,13-38-3551 0 0,48-32 3433 0 0,2 0 12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4:04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369 260 1240 0 0,'15'-3'1280'0'0,"36"-53"114"0"0,-48 53-1328 0 0,-1 0-1 0 0,1 0 0 0 0,-1-1 0 0 0,0 1 1 0 0,0-1-1 0 0,0 1 0 0 0,-1-1 1 0 0,1 0-1 0 0,-1 0 0 0 0,0 0 0 0 0,0 0 1 0 0,0 0-1 0 0,0 0 0 0 0,-1 0 1 0 0,0 0-1 0 0,1 0 0 0 0,-1 0 0 0 0,-1 0 1 0 0,1 0-1 0 0,-1 0 0 0 0,0 0 0 0 0,1 0 1 0 0,-2 0-1 0 0,1 1 0 0 0,0-1 1 0 0,-1 0-1 0 0,0 0 0 0 0,0 1 0 0 0,0-1 1 0 0,0 1-1 0 0,0 0 0 0 0,-1 0 0 0 0,0 0 1 0 0,1 0-1 0 0,-1 0 0 0 0,0 0 1 0 0,0 1-1 0 0,-1-1 0 0 0,1 1 0 0 0,-1 0 1 0 0,1 0-1 0 0,-1 0 0 0 0,1 0 1 0 0,-1 1-1 0 0,0 0 0 0 0,0-1 0 0 0,0 1 1 0 0,0 1-1 0 0,0-1 0 0 0,0 1 0 0 0,0-1 1 0 0,0 1-1 0 0,-3 0-65 0 0,-11 1 13 0 0,-1 0 0 0 0,1 1-1 0 0,0 1 1 0 0,0 1 0 0 0,0 0 0 0 0,1 1-1 0 0,-1 1 1 0 0,1 1 0 0 0,0 0 0 0 0,1 2-1 0 0,0-1 1 0 0,0 2 0 0 0,1 0 0 0 0,0 1 0 0 0,1 1-1 0 0,0 0 1 0 0,1 1 0 0 0,1 0 0 0 0,-1 1-1 0 0,-4 8-12 0 0,15-20 6 0 0,0 0 0 0 0,0 0-1 0 0,1 0 1 0 0,-1 1-1 0 0,0-1 1 0 0,1 1-1 0 0,-1-1 1 0 0,1 1 0 0 0,0-1-1 0 0,0 1 1 0 0,0 0-1 0 0,0-1 1 0 0,1 1-1 0 0,-1 0 1 0 0,1 0 0 0 0,-1 0-1 0 0,1 0 1 0 0,0 0-1 0 0,0-1 1 0 0,1 1 0 0 0,-1 0-1 0 0,0 0 1 0 0,1 0-1 0 0,0 0 1 0 0,-1-1-1 0 0,1 1 1 0 0,0 0 0 0 0,1-1-1 0 0,-1 1 1 0 0,0-1-1 0 0,1 1 1 0 0,-1-1 0 0 0,1 1-1 0 0,0-1 1 0 0,0 0-1 0 0,0 0 1 0 0,0 0-1 0 0,0 0 1 0 0,0 0 0 0 0,3 1-6 0 0,116 26 99 0 0,-98-30-106 0 0,1 0 1 0 0,0-2-1 0 0,-1-1 0 0 0,1 0 0 0 0,-1-2 1 0 0,-1-1-1 0 0,1-1 0 0 0,13-6 7 0 0,-30 11-16 0 0,1 1 19 0 0,0 0 0 0 0,-1 0 0 0 0,1-1 0 0 0,0 0 0 0 0,-1-1 0 0 0,1 1-1 0 0,-1-1 1 0 0,0 0 0 0 0,-1-1 0 0 0,1 1 0 0 0,-1-1 0 0 0,0 0-1 0 0,0-1 1 0 0,0 1 0 0 0,0-1 0 0 0,-1 0 0 0 0,0 0 0 0 0,-1 0 0 0 0,1-1-1 0 0,0-2-2 0 0,-1-30 836 0 0,-3 38-822 0 0,0 1 42 0 0,0 0 48 0 0,-13-22 1263 0 0,25 293-937 0 0,12-136-175 0 0,-5 0-1 0 0,-7 1 1 0 0,-5 5-255 0 0,-8-128 45 0 0,0 0 0 0 0,0-1 0 0 0,-1 1 0 0 0,-1 0 0 0 0,0-1-1 0 0,0 1 1 0 0,-2-1 0 0 0,1 0 0 0 0,-2 0 0 0 0,1-1 0 0 0,-2 0-1 0 0,1 0 1 0 0,-2 0 0 0 0,1-1 0 0 0,-1 0 0 0 0,-4 4-45 0 0,10-13-5 0 0,0 1-1 0 0,-1 0 1 0 0,1 0 0 0 0,0-1 0 0 0,-1 1 0 0 0,1-1 0 0 0,-1 0-1 0 0,1 1 1 0 0,-1-1 0 0 0,0 0 0 0 0,1-1 0 0 0,-1 1 0 0 0,0-1-1 0 0,0 1 1 0 0,0-1 0 0 0,0 0 0 0 0,1 0 0 0 0,-1 0-1 0 0,0 0 1 0 0,0 0 0 0 0,0-1 0 0 0,0 1 0 0 0,1-1 0 0 0,-1 0-1 0 0,0 0 1 0 0,1 0 0 0 0,-1 0 0 0 0,0 0 0 0 0,1 0 0 0 0,0-1-1 0 0,-1 0 1 0 0,1 1 0 0 0,0-1 0 0 0,0 0 0 0 0,0 0 0 0 0,0 0-1 0 0,0 0 1 0 0,0 0 0 0 0,0-1 0 0 0,1 1 5 0 0,-57-106-825 0 0,49 76 519 0 0,1 0-1 0 0,2 0 0 0 0,2-1 0 0 0,0 0 0 0 0,2 0 1 0 0,2-1-1 0 0,1 1 0 0 0,1 0 0 0 0,2 0 1 0 0,2 1-1 0 0,0-1 0 0 0,5-9 307 0 0,79-116-4328 0 0,-61 128 3037 0 0</inkml:trace>
  <inkml:trace contextRef="#ctx0" brushRef="#br0" timeOffset="424.363">1544 129 904 0 0,'4'15'5271'0'0,"-41"33"-4823"0"0,21-28 192 0 0,-109 182 973 0 0,81-125-2022 0 0,-28-38-5341 0 0,69-39 4461 0 0</inkml:trace>
  <inkml:trace contextRef="#ctx0" brushRef="#br0" timeOffset="658.939">1082 214 1268 0 0,'0'-11'1609'0'0,"0"11"-1502"0"0,1 0-1 0 0,-1 1 1 0 0,1-1-1 0 0,-1 0 0 0 0,1 1 1 0 0,-1-1-1 0 0,1 0 1 0 0,-1 0-1 0 0,1 1 1 0 0,-1-1-1 0 0,1 0 1 0 0,-1 0-1 0 0,1 0 1 0 0,-1 0-1 0 0,1 0 1 0 0,-1 0-1 0 0,1 0 1 0 0,-1 0-1 0 0,1 0 1 0 0,0 0-1 0 0,-1 0 1 0 0,1 0-1 0 0,-1 0 1 0 0,1 0-1 0 0,-1 0 1 0 0,1 0-1 0 0,-1-1 1 0 0,1 1-1 0 0,-1 0 1 0 0,1 0-1 0 0,-1-1 1 0 0,1 1-1 0 0,-1 0 1 0 0,1-1-1 0 0,-1 1 1 0 0,0-1-1 0 0,1 1 1 0 0,-1 0-1 0 0,0-1 0 0 0,1 1 1 0 0,-1-1-1 0 0,0 1 1 0 0,1-1-1 0 0,-1 1 1 0 0,0-1-1 0 0,0 1 1 0 0,0-1-1 0 0,0 1 1 0 0,1-1-1 0 0,-1 1 1 0 0,0-1-1 0 0,0 0 1 0 0,0 1-107 0 0,346 237-1237 0 0,-285-189-2475 0 0,-54-37 2412 0 0</inkml:trace>
  <inkml:trace contextRef="#ctx0" brushRef="#br0" timeOffset="909.423">956 80 2448 0 0,'-9'5'196'0'0,"0"-1"-1"0"0,0 1 1 0 0,1 0-1 0 0,0 1 1 0 0,0 0-1 0 0,0 0 1 0 0,1 1-1 0 0,-1 0 1 0 0,2 0-1 0 0,-1 1 1 0 0,1-1-1 0 0,0 1 1 0 0,1 1-1 0 0,0-1 1 0 0,0 1-1 0 0,1 0 1 0 0,0 0-1 0 0,0 1 1 0 0,1-1-1 0 0,1 1 1 0 0,-1-1-1 0 0,1 1 1 0 0,1 0-1 0 0,0 0 1 0 0,1 0-196 0 0,0 10 70 0 0,1 0 0 0 0,0 1-1 0 0,2-1 1 0 0,1 0 0 0 0,0-1 0 0 0,1 1-1 0 0,2-1 1 0 0,0 0 0 0 0,0 0 0 0 0,2-1 0 0 0,0 0-1 0 0,2 0 1 0 0,0-1 0 0 0,0-1 0 0 0,2 0-1 0 0,0 0 1 0 0,0-2 0 0 0,2 1 0 0 0,0-2-1 0 0,0 0 1 0 0,1 0 0 0 0,1-2 0 0 0,8 5-70 0 0,-7-5-498 0 0,-1-1-1 0 0,1-1 1 0 0,1 0 0 0 0,-1-2-1 0 0,2 0 1 0 0,-1-1 0 0 0,0-1 0 0 0,1 0-1 0 0,0-2 1 0 0,0 0 0 0 0,6-1 498 0 0,0-2-1296 0 0</inkml:trace>
  <inkml:trace contextRef="#ctx0" brushRef="#br0" timeOffset="1160.572">1937 0 1504 0 0,'15'19'398'0'0,"-1"0"0"0"0,0 0-1 0 0,-2 1 1 0 0,0 1 0 0 0,-2 0-1 0 0,0 1 1 0 0,-1 0 0 0 0,-2 0 0 0 0,0 1-1 0 0,-1 0 1 0 0,-1 0 0 0 0,-2 0 0 0 0,0 1-1 0 0,-1-1 1 0 0,-2 1 0 0 0,0 0-1 0 0,-2 11-397 0 0,0-16 38 0 0,0 0-1 0 0,-1-1 1 0 0,-1 1-1 0 0,-1-1 1 0 0,0 0-1 0 0,-2 0 1 0 0,0-1-1 0 0,0 1 1 0 0,-2-2-1 0 0,0 1 1 0 0,-1-1-1 0 0,-1-1 1 0 0,0 0-1 0 0,-1 0 1 0 0,-1-1-1 0 0,0-1 1 0 0,-1 0-1 0 0,0 0 1 0 0,-1-2-1 0 0,0 0 1 0 0,-15 8-38 0 0,27-17-214 0 0,0 0-1 0 0,0 0 1 0 0,-1-1 0 0 0,1 1 0 0 0,0-1 0 0 0,-1 0-1 0 0,1 0 1 0 0,-1 0 0 0 0,0 0 0 0 0,1-1 0 0 0,-1 1-1 0 0,0-1 1 0 0,1 0 0 0 0,-1 0 0 0 0,0-1 0 0 0,1 1-1 0 0,-1-1 1 0 0,1 1 0 0 0,-1-1 0 0 0,0 0 0 0 0,1 0-1 0 0,0-1 1 0 0,-1 1 0 0 0,1-1 0 0 0,0 0 0 0 0,0 0-1 0 0,0 0 1 0 0,0 0 0 0 0,-3-2 214 0 0,-7-16-1169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6:19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0 1508 0 0,'-3'13'5119'0'0,"-39"51"-4059"0"0,6-10-556 0 0,-117 208-471 0 0,141-250-1527 0 0,5-10-2709 0 0,7-2 2872 0 0</inkml:trace>
  <inkml:trace contextRef="#ctx0" brushRef="#br0" timeOffset="247.568">27 52 1624 0 0,'17'-4'7947'0'0,"37"56"-8054"0"0,-39-36 863 0 0,126 110-226 0 0,-23-23-4053 0 0,-102-81-382 0 0,-13-20 2699 0 0</inkml:trace>
  <inkml:trace contextRef="#ctx0" brushRef="#br0" timeOffset="528.918">562 109 2328 0 0,'0'0'880'0'0,"10"0"4531"0"0,37 0-4618 0 0,236 0-1560 0 0,-204-13-2922 0 0,-79 12 1156 0 0,-7 1 1154 0 0</inkml:trace>
  <inkml:trace contextRef="#ctx0" brushRef="#br0" timeOffset="714.082">587 282 1004 0 0,'10'4'643'0'0,"0"-1"-1"0"0,0 0 1 0 0,0 0-1 0 0,1-1 0 0 0,-1 0 1 0 0,1-1-1 0 0,-1 0 1 0 0,1-1-1 0 0,-1 0 1 0 0,1-1-1 0 0,-1 0 1 0 0,6-1-643 0 0,196-68-2646 0 0,-200 65 2298 0 0,44-20-2314 0 0,-32 12 1240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6:18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1 273 1164 0 0,'15'-17'3058'0'0,"-12"17"-2579"0"0,1-22 1583 0 0,19-7 124 0 0,-25 84-1791 0 0,2 221 15 0 0,14-156-230 0 0,-14-120-285 0 0,0 0-108 0 0,0 0-39 0 0,-6-26-6036 0 0,6 19 5084 0 0</inkml:trace>
  <inkml:trace contextRef="#ctx0" brushRef="#br0" timeOffset="356.397">49 226 1224 0 0,'-2'-5'163'0'0,"0"-1"-1"0"0,1 1 1 0 0,0-1-1 0 0,0 1 1 0 0,0-1 0 0 0,1 0-1 0 0,-1 1 1 0 0,2-1-1 0 0,-1 0 1 0 0,0 0-1 0 0,1 1 1 0 0,0-1 0 0 0,0 1-1 0 0,1-1 1 0 0,0 1-1 0 0,0-1 1 0 0,0 1-1 0 0,0 0 1 0 0,1 0-1 0 0,0 0 1 0 0,0 0 0 0 0,0 1-1 0 0,1-1 1 0 0,0 1-1 0 0,-1 0 1 0 0,1 0-1 0 0,1 0 1 0 0,-1 0 0 0 0,1 1-1 0 0,-1 0 1 0 0,1 0-1 0 0,0 0 1 0 0,0 0-1 0 0,1 1-162 0 0,11-8 117 0 0,0 2 1 0 0,1 0-1 0 0,-1 1 0 0 0,2 1 0 0 0,-1 1 0 0 0,1 0 0 0 0,-1 1 0 0 0,1 1 0 0 0,12 0-117 0 0,-23 3 32 0 0,-1-1 0 0 0,1 2-1 0 0,0-1 1 0 0,0 1 0 0 0,0 0 0 0 0,0 1 0 0 0,-1-1 0 0 0,1 2 0 0 0,-1-1 0 0 0,1 1 0 0 0,-1 0 0 0 0,0 0 0 0 0,0 1 0 0 0,0 0 0 0 0,-1 1 0 0 0,1-1-1 0 0,4 6-31 0 0,-10-7 12 0 0,0 1-1 0 0,0 0 1 0 0,0 0-1 0 0,-1 0 0 0 0,0 0 1 0 0,1 0-1 0 0,-2 0 1 0 0,1 0-1 0 0,0 0 0 0 0,-1 0 1 0 0,0 0-1 0 0,1 0 0 0 0,-2 0 1 0 0,1 0-1 0 0,0 0 1 0 0,-1-1-1 0 0,0 1 0 0 0,0-1 1 0 0,0 1-1 0 0,0-1 1 0 0,0 1-1 0 0,-1-1 0 0 0,1 0 1 0 0,-1 0-1 0 0,0-1 1 0 0,0 1-1 0 0,0 0 0 0 0,0-1 1 0 0,-1 0-1 0 0,1 0 1 0 0,-1 0-1 0 0,1 0 0 0 0,-1 0 1 0 0,0-1-1 0 0,1 1 0 0 0,-4-1-11 0 0,1 4 18 0 0,-14 8-168 0 0,-1-1 0 0 0,1-1 0 0 0,-2-1 0 0 0,0 0 0 0 0,0-2 0 0 0,0-1 0 0 0,-1 0 0 0 0,0-2 0 0 0,-8 0 150 0 0,29-4-895 0 0,2-1-381 0 0,-7-12-1375 0 0,9 5 1240 0 0</inkml:trace>
  <inkml:trace contextRef="#ctx0" brushRef="#br0" timeOffset="681.117">901 68 1452 0 0,'-1'13'4178'0'0,"-51"44"-3521"0"0,36-41-45 0 0,0 0-434 0 0,1 1 0 0 0,0 0 0 0 0,1 1 0 0 0,1 1 0 0 0,0 0 1 0 0,2 0-1 0 0,0 2 0 0 0,1-1 0 0 0,1 1 0 0 0,1 0 0 0 0,1 1 0 0 0,1 0 1 0 0,1 0-1 0 0,1 1 0 0 0,0 6-178 0 0,4-24-33 0 0,0 0-1 0 0,1 0 1 0 0,-1 0 0 0 0,1 0 0 0 0,0 0-1 0 0,0 0 1 0 0,0 0 0 0 0,1 0-1 0 0,0-1 1 0 0,0 1 0 0 0,0 0 0 0 0,1-1-1 0 0,-1 0 1 0 0,1 0 0 0 0,0 1 0 0 0,0-1-1 0 0,1-1 1 0 0,-1 1 0 0 0,1-1 0 0 0,0 1-1 0 0,-1-1 1 0 0,2 0 0 0 0,-1 0-1 0 0,0-1 1 0 0,1 1 0 0 0,-1-1 0 0 0,1 0-1 0 0,-1 0 1 0 0,1 0 0 0 0,0-1 0 0 0,0 0-1 0 0,0 0 1 0 0,0 0 0 0 0,5 0 33 0 0,6 0-522 0 0,1 0 0 0 0,-1 0 0 0 0,1-2 0 0 0,-1 0 0 0 0,1-1 0 0 0,-1 0 0 0 0,0-2 0 0 0,0 0 0 0 0,0-1 0 0 0,1 0 522 0 0,18-7-1256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6:38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93 1652 0 0,'0'0'347'0'0,"0"-19"1651"0"0,-31-14-1475 0 0,13-8 2816 0 0,17 89-2927 0 0,2-4-90 0 0,2 0-1 0 0,2 1 1 0 0,2-2-1 0 0,2 1 1 0 0,13 40-322 0 0,8 21 1127 0 0,-37-106-2716 0 0,3-20-5101 0 0,6 16 5503 0 0</inkml:trace>
  <inkml:trace contextRef="#ctx0" brushRef="#br0" timeOffset="374.126">454 147 1260 0 0,'13'-7'1604'0'0,"-13"8"-1523"0"0,0-1 1 0 0,0 0-1 0 0,0 0 0 0 0,0 1 1 0 0,0-1-1 0 0,0 0 1 0 0,1 1-1 0 0,-1-1 1 0 0,0 0-1 0 0,0 1 1 0 0,0-1-1 0 0,0 0 0 0 0,0 1 1 0 0,0-1-1 0 0,1 0 1 0 0,-1 0-1 0 0,0 1 1 0 0,0-1-1 0 0,1 0 1 0 0,-1 0-1 0 0,0 1 1 0 0,0-1-1 0 0,1 0 0 0 0,-1 0 1 0 0,0 0-1 0 0,0 0 1 0 0,1 1-1 0 0,-1-1 1 0 0,0 0-1 0 0,1 0 1 0 0,-1 0-1 0 0,0 0 0 0 0,1 0 1 0 0,-1 0-1 0 0,0 0 1 0 0,1 0-1 0 0,-1 0-81 0 0,-107 168 3064 0 0,-8-5 1 0 0,-71 73-3065 0 0,131-188-1388 0 0,55-48 210 0 0,0 0-267 0 0,0 0 23 0 0,-11-16-2395 0 0,11 11 2649 0 0</inkml:trace>
  <inkml:trace contextRef="#ctx0" brushRef="#br0" timeOffset="1135.722">449 788 1228 0 0,'-30'21'4612'0'0,"-36"-45"-2842"0"0,64 19-1729 0 0,-1 0 0 0 0,1 0 0 0 0,0 0 0 0 0,1 0-1 0 0,-1-1 1 0 0,1 1 0 0 0,0-1 0 0 0,0 1 0 0 0,1 0 0 0 0,0-1 0 0 0,-1 0 0 0 0,2 1 0 0 0,-1-1-1 0 0,1 1 1 0 0,0 0 0 0 0,0-1 0 0 0,0 1 0 0 0,1 0 0 0 0,0-1 0 0 0,0 1 0 0 0,0 0 0 0 0,1 0-1 0 0,2-3-40 0 0,1-7-4 0 0,-1 5 24 0 0,0 0 0 0 0,1 0 1 0 0,0 1-1 0 0,1 0 0 0 0,0 0 0 0 0,1 0 0 0 0,0 1 0 0 0,0 0 0 0 0,0 1 1 0 0,1 0-1 0 0,0 0 0 0 0,1 1 0 0 0,0 0 0 0 0,0 0 0 0 0,0 1 0 0 0,0 1 1 0 0,1-1-1 0 0,0 2 0 0 0,0 0 0 0 0,0 0 0 0 0,0 1 0 0 0,0 0 0 0 0,10 0-20 0 0,-19 2-36 0 0,17 3 53 0 0,-17 3-1 0 0,-1 0 0 0 0,1 0 0 0 0,-1 0-1 0 0,-1 0 1 0 0,1 1 0 0 0,-1-1 0 0 0,0 0-1 0 0,0 0 1 0 0,-1 0 0 0 0,1 0 0 0 0,-2 1 0 0 0,1-1-1 0 0,0 0 1 0 0,-1-1 0 0 0,0 1 0 0 0,-1 0 0 0 0,1 0-1 0 0,-1-1 1 0 0,0 0 0 0 0,-1 1 0 0 0,1-1 0 0 0,-1 0-16 0 0,-3 9 58 0 0,-26 53 290 0 0,13-32-126 0 0,3 1 1 0 0,0 1 0 0 0,3 1-1 0 0,1 0 1 0 0,2 0 0 0 0,1 1-1 0 0,1 5-222 0 0,9-41 22 0 0,1 0 0 0 0,-1-1 0 0 0,0 1 0 0 0,1 0 0 0 0,-1 0 0 0 0,1-1 1 0 0,0 1-1 0 0,0-1 0 0 0,0 1 0 0 0,0 0 0 0 0,0-1 0 0 0,1 0 0 0 0,-1 1 0 0 0,1-1 0 0 0,0 0 0 0 0,-1 0 0 0 0,1 0 0 0 0,0 0 0 0 0,0 0 0 0 0,0 0 0 0 0,1 0 0 0 0,-1-1 0 0 0,0 1 0 0 0,1-1 0 0 0,-1 0 0 0 0,1 1 0 0 0,-1-1 0 0 0,1 0 0 0 0,-1 0 0 0 0,1-1 0 0 0,0 1 0 0 0,0-1 0 0 0,-1 1 0 0 0,2-1-22 0 0,94 9 419 0 0,-92-8-403 0 0,1 0-1 0 0,-1-1 1 0 0,1 0 0 0 0,-1-1-1 0 0,1 1 1 0 0,-1-1 0 0 0,0 0 0 0 0,1-1-1 0 0,-1 0 1 0 0,0 0 0 0 0,0 0 0 0 0,0-1-1 0 0,0 1 1 0 0,-1-1 0 0 0,1-1 0 0 0,-1 1-1 0 0,1-1 1 0 0,-1 0 0 0 0,0 0-1 0 0,-1-1 1 0 0,1 1 0 0 0,-1-1 0 0 0,0 0-1 0 0,0 0 1 0 0,0-1 0 0 0,-1 1 0 0 0,0-1-1 0 0,0 1 1 0 0,0-1 0 0 0,-1 0-1 0 0,0 0 1 0 0,1-4-16 0 0,-5 2-24 0 0,-1 0 0 0 0,0 0 0 0 0,-1 1 0 0 0,0-1 0 0 0,0 1 0 0 0,0 0-1 0 0,-1 0 1 0 0,0 0 0 0 0,0 1 0 0 0,-1 0 0 0 0,0 0 0 0 0,0 0 0 0 0,-1 1 0 0 0,1 0 0 0 0,-1 0-1 0 0,0 1 1 0 0,0-1 0 0 0,-1 2 0 0 0,1-1 0 0 0,-1 1 0 0 0,0 0 0 0 0,0 0 0 0 0,0 1 24 0 0,4 0-57 0 0,-30-12-400 0 0,-48-28-4703 0 0,69 18 1191 0 0,12 23 2913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6:51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552 68 1008 0 0,'40'-3'2606'0'0,"-15"-21"-1540"0"0,-26 21-1018 0 0,-1 1 0 0 0,1-1-1 0 0,-1 0 1 0 0,0 1 0 0 0,0-1 0 0 0,0 1 0 0 0,0 0 0 0 0,-1 0 0 0 0,1 0 0 0 0,-1 0-1 0 0,1 0 1 0 0,-1 0 0 0 0,0 0 0 0 0,0 1 0 0 0,1 0 0 0 0,-1-1 0 0 0,0 1 0 0 0,0 0-1 0 0,0 0 1 0 0,-1 1 0 0 0,1-1 0 0 0,0 1 0 0 0,0-1 0 0 0,0 1 0 0 0,0 0 0 0 0,-1 0-1 0 0,1 1 1 0 0,0-1 0 0 0,0 1 0 0 0,0-1 0 0 0,-2 2-48 0 0,1-2 37 0 0,-13 1-35 0 0,0 0 1 0 0,1 2-1 0 0,-1 0 1 0 0,1 1-1 0 0,0 1 1 0 0,0 0-1 0 0,1 1 1 0 0,-1 0-1 0 0,1 2 1 0 0,1 0-1 0 0,0 0 1 0 0,0 2 0 0 0,0-1-1 0 0,1 2 1 0 0,-6 6-3 0 0,3 3 39 0 0,1 1 1 0 0,1 0-1 0 0,1 2 1 0 0,1-1 0 0 0,1 1-1 0 0,1 1 1 0 0,1 0 0 0 0,1 1-1 0 0,1-1 1 0 0,1 1-1 0 0,1 1 1 0 0,2-1 0 0 0,0 1-1 0 0,2-1 1 0 0,1 9-40 0 0,-14 76 106 0 0,-78 333 1698 0 0,55-218-623 0 0,37-220-1155 0 0,1 0 1 0 0,0 0 0 0 0,0-1-1 0 0,0 1 1 0 0,0 0 0 0 0,1 0-1 0 0,0-1 1 0 0,0 1 0 0 0,0-1-1 0 0,1 0 1 0 0,-1 1 0 0 0,1-1-1 0 0,0 0 1 0 0,0 0 0 0 0,0-1-1 0 0,1 1 1 0 0,0-1 0 0 0,-1 0-1 0 0,1 0 1 0 0,0 0 0 0 0,0 0-1 0 0,1-1 1 0 0,-1 1 0 0 0,1-1-1 0 0,-1 0 1 0 0,1 0 0 0 0,-1-1-1 0 0,2 1-26 0 0,142 28-392 0 0,-139-29 282 0 0,12 1-636 0 0,0 0 1 0 0,1-1-1 0 0,-1-1 0 0 0,1-1 0 0 0,-1-1 0 0 0,0-1 1 0 0,1-1-1 0 0,-1-1 0 0 0,-1-1 0 0 0,4-2 746 0 0,-2-1-1274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7:0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 1708 0 0,'8'-1'276'0'0,"1"1"-1"0"0,0 0 0 0 0,-1 0 1 0 0,1 0-1 0 0,0 1 0 0 0,-1 1 1 0 0,1-1-1 0 0,-1 1 0 0 0,1 1 1 0 0,-1 0-1 0 0,0 0 0 0 0,0 0 1 0 0,0 1-1 0 0,-1 1 0 0 0,1-1 1 0 0,-1 1-1 0 0,0 0 1 0 0,0 0-1 0 0,-1 1 0 0 0,0 0 1 0 0,0 1-1 0 0,0-1 0 0 0,1 2-275 0 0,99 178 1960 0 0,-100-173-1811 0 0,-1 1 0 0 0,-1 0 1 0 0,0 0-1 0 0,-1 0 0 0 0,0 1 0 0 0,-1-1 1 0 0,-1 1-1 0 0,-1-1 0 0 0,0 1 0 0 0,0 0 1 0 0,-2-1-1 0 0,-1 8-149 0 0,-1-4 76 0 0,-2-1 0 0 0,0 0 0 0 0,-1-1 0 0 0,-1 0 0 0 0,0 0-1 0 0,-1 0 1 0 0,-1-1 0 0 0,0 0 0 0 0,-1-1 0 0 0,-1 0 0 0 0,0-1 0 0 0,0 0 0 0 0,-14 9-76 0 0,-65 31-1091 0 0,87-52 868 0 0,0 1 0 0 0,0-1 0 0 0,0 0 0 0 0,0 0 1 0 0,0 0-1 0 0,0 0 0 0 0,0-1 0 0 0,0 0 0 0 0,0 0 0 0 0,0 0 1 0 0,-1 0-1 0 0,1-1 0 0 0,0 1 0 0 0,0-1 0 0 0,0 0 0 0 0,0 0 1 0 0,0-1-1 0 0,1 1 0 0 0,-1-1 0 0 0,0 0 0 0 0,1 0 0 0 0,-1 0 0 0 0,1 0 1 0 0,-1 0-1 0 0,1-1 0 0 0,0 0 0 0 0,0 0 0 0 0,0 0 0 0 0,1 0 1 0 0,-1 0-1 0 0,1 0 0 0 0,-1-1 0 0 0,1 1 0 0 0,0-1 0 0 0,0-1 223 0 0,-10-21-1225 0 0,4 0 30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7:01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139 323 2012 0 0,'1'-28'6185'0'0,"-2"32"-2118"0"0,0 12-4043 0 0,0 15 237 0 0,2 1-1 0 0,1 0 1 0 0,1-1-1 0 0,2 1 1 0 0,1-1-1 0 0,2 0 1 0 0,1-1-1 0 0,12 28-260 0 0,24 101 399 0 0,-32-87-1635 0 0,-13-70 571 0 0,-4 8-1296 0 0,-87-3-6300 0 0,63-19 7081 0 0</inkml:trace>
  <inkml:trace contextRef="#ctx0" brushRef="#br0" timeOffset="217.06">10 884 1356 0 0,'58'17'6499'0'0,"8"-13"-3727"0"0,-49-5-3076 0 0,0-1 0 0 0,1-1 0 0 0,-1 0 1 0 0,0-1-1 0 0,-1-1 0 0 0,1 0 1 0 0,-1-2-1 0 0,0 1 0 0 0,0-2 0 0 0,5-4 304 0 0,14-30-4931 0 0,-32 31 3725 0 0</inkml:trace>
  <inkml:trace contextRef="#ctx0" brushRef="#br0" timeOffset="556.842">207 223 1008 0 0,'-34'-6'4910'0'0,"-24"30"-3927"0"0,51-21-653 0 0,-76 65 1038 0 0,59-6-5899 0 0,24-60 3295 0 0,0-2 116 0 0</inkml:trace>
  <inkml:trace contextRef="#ctx0" brushRef="#br0" timeOffset="1271.699">662 79 1256 0 0,'-1'-1'149'0'0,"1"-1"-1"0"0,-1 1 1 0 0,1-1-1 0 0,-1 1 1 0 0,1-1 0 0 0,-1 1-1 0 0,1-1 1 0 0,0 1-1 0 0,0-1 1 0 0,0 0-1 0 0,0 1 1 0 0,0-1 0 0 0,0 1-1 0 0,0-1 1 0 0,1 1-1 0 0,-1-1 1 0 0,0 1 0 0 0,1-1-1 0 0,-1 1 1 0 0,1-1-1 0 0,0 1 1 0 0,-1-1-1 0 0,1 1 1 0 0,0 0 0 0 0,0-1-1 0 0,0 1 1 0 0,0 0-1 0 0,0 0 1 0 0,0 0-1 0 0,0 0 1 0 0,1 0 0 0 0,-1 0-1 0 0,0 0 1 0 0,1 0-1 0 0,-1 0 1 0 0,0 0-1 0 0,1 1 1 0 0,-1-1 0 0 0,1 1-1 0 0,-1-1 1 0 0,1 1-1 0 0,-1-1 1 0 0,1 1 0 0 0,1 0-149 0 0,73-23 935 0 0,-75 23-803 0 0,3-1-88 0 0,0 1 1 0 0,0-1-1 0 0,-1 1 1 0 0,1 0 0 0 0,0 0-1 0 0,0 0 1 0 0,-1 0-1 0 0,1 1 1 0 0,0-1-1 0 0,0 1 1 0 0,-1 0-1 0 0,1 0 1 0 0,-1 0 0 0 0,1 1-1 0 0,-1-1 1 0 0,1 1-1 0 0,-1 0 1 0 0,0 0-1 0 0,0 0 1 0 0,0 1-1 0 0,0-1 1 0 0,0 1-1 0 0,0-1 1 0 0,-1 1 0 0 0,1 0-1 0 0,-1 0 1 0 0,0 0-1 0 0,0 0 1 0 0,0 0-1 0 0,0 1 1 0 0,-1-1-1 0 0,1 1 1 0 0,-1-1-1 0 0,0 1 1 0 0,0-1 0 0 0,0 1-1 0 0,0 0 1 0 0,-1 0-1 0 0,1-1 1 0 0,-1 1-1 0 0,0 0 1 0 0,0 0-1 0 0,-1-1 1 0 0,0 5-45 0 0,16 468 3688 0 0,10-22-1101 0 0,-26-443-2562 0 0,0-1 0 0 0,0 1 1 0 0,-1 0-1 0 0,-1-1 0 0 0,0 1 0 0 0,0-1 0 0 0,-1 0 0 0 0,0 0 0 0 0,-1 0 0 0 0,0-1 0 0 0,0 1 1 0 0,-1-1-1 0 0,0 0 0 0 0,-1-1 0 0 0,0 0 0 0 0,0 0 0 0 0,-1 0 0 0 0,0-1 0 0 0,-1 0 0 0 0,1 0 1 0 0,-1-1-1 0 0,0 0 0 0 0,-1-1 0 0 0,1 0 0 0 0,-1-1 0 0 0,0 0 0 0 0,0 0 0 0 0,-1-1 0 0 0,1 0 1 0 0,-1-1-1 0 0,0 0 0 0 0,1-1 0 0 0,-3 0-25 0 0,0-4-721 0 0,0-2 1 0 0,0 1-1 0 0,0-2 1 0 0,0 0-1 0 0,1 0 0 0 0,0-1 1 0 0,0-1-1 0 0,1 0 1 0 0,0 0-1 0 0,1-1 0 0 0,0-1 1 0 0,0 1-1 0 0,1-2 1 0 0,0 1-1 0 0,0-1 0 0 0,2-1 1 0 0,-1 1-1 0 0,1-1 1 0 0,1-1-1 0 0,-2-4 721 0 0,-3-2-1205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7:00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1392 0 0,'11'-6'6141'0'0,"22"0"-4864"0"0,-27 5-897 0 0,418-39 1540 0 0,-385 38-2425 0 0,28-2-523 0 0,-26-8-2953 0 0,-40 12 2781 0 0,-5-1-26 0 0,-15-3 12 0 0</inkml:trace>
  <inkml:trace contextRef="#ctx0" brushRef="#br0" timeOffset="248.05">50 214 1868 0 0,'43'30'4152'0'0,"44"-12"-2037"0"0,-82-17-1904 0 0,206 1 1778 0 0,-71-33-4841 0 0,-43-8-1376 0 0,-73 25 2841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6:58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11 1160 0 0,'-8'-3'311'0'0,"-1"1"0"0"0,1 0 0 0 0,-1 1 0 0 0,0-1 0 0 0,1 2-1 0 0,-1-1 1 0 0,0 1 0 0 0,1 0 0 0 0,-1 1 0 0 0,0 0 0 0 0,1 1 0 0 0,-1 0 0 0 0,1 0-1 0 0,-1 1 1 0 0,1 0 0 0 0,0 0 0 0 0,0 1 0 0 0,0 0-311 0 0,1 0 99 0 0,-1 0-1 0 0,2 1 1 0 0,-1 0 0 0 0,0 0 0 0 0,1 0-1 0 0,0 1 1 0 0,0 0 0 0 0,1 0 0 0 0,0 1 0 0 0,0-1-1 0 0,0 1 1 0 0,1 0 0 0 0,0 0 0 0 0,0 1-1 0 0,1 0 1 0 0,0-1 0 0 0,0 1 0 0 0,1 0-1 0 0,0 0 1 0 0,0 0 0 0 0,1 0 0 0 0,0 1-1 0 0,0-1 1 0 0,1 0 0 0 0,0 1 0 0 0,1-1-1 0 0,0 0 1 0 0,0 0 0 0 0,1 0 0 0 0,0 0-1 0 0,0 0 1 0 0,1 0 0 0 0,2 5-99 0 0,4 7-13 0 0,0-1 0 0 0,2 0 0 0 0,0 0 1 0 0,1-2-1 0 0,1 1 0 0 0,0-1 0 0 0,1-1 0 0 0,1-1 0 0 0,1 0 0 0 0,0-1 1 0 0,1 0-1 0 0,15 9 13 0 0,-18-14-682 0 0,0-1 0 0 0,1 0-1 0 0,0 0 1 0 0,0-2 0 0 0,1 0 0 0 0,0 0 0 0 0,0-2 0 0 0,0 0 0 0 0,1-1 0 0 0,5 0 682 0 0,-18-2-1284 0 0</inkml:trace>
  <inkml:trace contextRef="#ctx0" brushRef="#br0" timeOffset="283.895">401 119 904 0 0,'10'6'4790'0'0,"18"10"-3976"0"0,92 53 710 0 0,-34-50-5945 0 0,-85-19 3077 0 0,-1 0-15 0 0</inkml:trace>
  <inkml:trace contextRef="#ctx0" brushRef="#br0" timeOffset="543.837">792 109 1216 0 0,'-22'24'5689'0'0,"-31"42"-4469"0"0,49-62-932 0 0,-32 40 97 0 0,3 1 0 0 0,1 2 0 0 0,2 1-1 0 0,2 1 1 0 0,3 1 0 0 0,-8 26-385 0 0,33-68-5377 0 0,17-7 3024 0 0,-12-6 1109 0 0</inkml:trace>
  <inkml:trace contextRef="#ctx0" brushRef="#br0" timeOffset="789.111">867 271 1164 0 0,'41'0'3899'0'0,"31"0"-1098"0"0,85-10-2379 0 0,-58 5-2999 0 0,-84 12 500 0 0,-15-2 829 0 0</inkml:trace>
  <inkml:trace contextRef="#ctx0" brushRef="#br0" timeOffset="1020.402">927 469 2136 0 0,'29'23'3671'0'0,"38"-12"-2587"0"0,-53-10-677 0 0,14 2-390 0 0,1-2-1 0 0,-1-1 1 0 0,1-1-1 0 0,-1-2 1 0 0,1 0 0 0 0,-1-2-1 0 0,0-1 1 0 0,9-5-17 0 0,53-14-4017 0 0,-65 15 2739 0 0</inkml:trace>
  <inkml:trace contextRef="#ctx0" brushRef="#br0" timeOffset="1630.274">1665 146 2440 0 0,'12'-11'7081'0'0,"-9"39"-5226"0"0,3-22-1848 0 0,1 1-1 0 0,0-1 1 0 0,1 0-1 0 0,-1-1 1 0 0,1 1-1 0 0,0-2 0 0 0,0 1 1 0 0,1-1-1 0 0,-1 0 1 0 0,1-1-1 0 0,0 0 1 0 0,0 0-1 0 0,0-1 0 0 0,0 0 1 0 0,0-1-1 0 0,1 0 1 0 0,-1 0-1 0 0,1-1 1 0 0,-1 0-1 0 0,4-1-6 0 0,-11 0 13 0 0,0 0-1 0 0,0 0 1 0 0,1 0 0 0 0,-1 0 0 0 0,0-1-1 0 0,0 1 1 0 0,0-1 0 0 0,0 1-1 0 0,0-1 1 0 0,-1 0 0 0 0,1 0-1 0 0,0 0 1 0 0,-1 0 0 0 0,1 0-1 0 0,-1 0 1 0 0,0 0 0 0 0,0 0-1 0 0,0-1 1 0 0,0 1 0 0 0,0 0 0 0 0,0-1-1 0 0,-1 1 1 0 0,1 0 0 0 0,-1-1-1 0 0,1 1 1 0 0,-1-1 0 0 0,0 1-1 0 0,0-1 1 0 0,0 1 0 0 0,-1-3-13 0 0,1 5 85 0 0,0 0-1 0 0,-2-22 405 0 0,0 24-482 0 0,-1 0 0 0 0,1 0 0 0 0,0 1-1 0 0,1-1 1 0 0,-1 1 0 0 0,0-1 0 0 0,1 1-1 0 0,-1 0 1 0 0,1 0 0 0 0,0 0 0 0 0,0 0-1 0 0,0 0 1 0 0,1 0 0 0 0,-1 0 0 0 0,0 0-1 0 0,1 0 1 0 0,0 0 0 0 0,0 0 0 0 0,0 0-1 0 0,0 0 1 0 0,0 0 0 0 0,1 0 0 0 0,0 0-1 0 0,-1 0 1 0 0,1 0 0 0 0,0 0 0 0 0,0 0-1 0 0,1 0-6 0 0,-2 14 11 0 0,16 253 28 0 0,-16-260-26 0 0,-1 1 0 0 0,0 0 0 0 0,-1-1 0 0 0,0 0 0 0 0,0 1 0 0 0,-2-1 0 0 0,1 0 0 0 0,-1 0 0 0 0,0 0-1 0 0,-1-1 1 0 0,0 0 0 0 0,-1 0 0 0 0,0 0 0 0 0,0 0 0 0 0,-1-1 0 0 0,0 0 0 0 0,0-1 0 0 0,-1 1 0 0 0,0-1 0 0 0,0-1 0 0 0,-1 0 0 0 0,0 0 0 0 0,0 0-1 0 0,0-1 1 0 0,0-1 0 0 0,-1 1 0 0 0,0-1 0 0 0,0-1 0 0 0,0 0 0 0 0,-1-1 0 0 0,1 0 0 0 0,-1 0 0 0 0,0-1-13 0 0,3-2-14 0 0,0 0-1 0 0,0-1 1 0 0,0 0 0 0 0,1 0 0 0 0,-1 0-1 0 0,1-1 1 0 0,-1 0 0 0 0,1-1 0 0 0,0 0 0 0 0,0 0-1 0 0,1 0 1 0 0,-1-1 0 0 0,1 0 0 0 0,0 0-1 0 0,0-1 1 0 0,0 0 0 0 0,1 0 0 0 0,0 0-1 0 0,0 0 1 0 0,1-1 0 0 0,0 0 0 0 0,0 0-1 0 0,0 0 1 0 0,1 0 0 0 0,0-1 0 0 0,1 1-1 0 0,-1-1 1 0 0,1 0 0 0 0,1 0 0 0 0,0 0 0 0 0,0 1-1 0 0,0-1 1 0 0,1 0 0 0 0,0-5 14 0 0,8-4-574 0 0,0 1 1 0 0,0 0-1 0 0,2 0 1 0 0,0 1-1 0 0,0 0 0 0 0,2 1 1 0 0,-1 0-1 0 0,2 1 1 0 0,0 0-1 0 0,1 1 0 0 0,0 0 1 0 0,0 1-1 0 0,2 1 1 0 0,8-4 573 0 0,23-21-1868 0 0,-13 8 468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6:57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49 248 1300 0 0,'8'-20'7782'0'0,"-9"38"-5573"0"0,-10 157-1681 0 0,49 47-90 0 0,-8-95-1086 0 0,-30-126 223 0 0,-9-4-3738 0 0,-27-52 134 0 0,24 31 2769 0 0</inkml:trace>
  <inkml:trace contextRef="#ctx0" brushRef="#br0" timeOffset="264.649">181 53 1508 0 0,'16'-10'491'0'0,"95"-32"2540"0"0,-109 43-2981 0 0,1 0 0 0 0,-1 1 0 0 0,0-1 0 0 0,0 1 0 0 0,0 0 0 0 0,0-1-1 0 0,0 1 1 0 0,0 0 0 0 0,-1 0 0 0 0,1 0 0 0 0,-1 0 0 0 0,1 0 0 0 0,-1 1-1 0 0,0-1 1 0 0,0 0 0 0 0,0 1 0 0 0,0-1 0 0 0,0 1 0 0 0,0-1 0 0 0,-1 1-1 0 0,1-1 1 0 0,-1 1 0 0 0,0 0 0 0 0,1-1 0 0 0,-1 1 0 0 0,-1 0 0 0 0,1-1 0 0 0,0 1-1 0 0,-1-1 1 0 0,1 1 0 0 0,-1-1 0 0 0,0 3-50 0 0,-7 10 143 0 0,0 1 1 0 0,-1-1-1 0 0,-1 0 0 0 0,0-1 1 0 0,-1 0-1 0 0,-1-1 0 0 0,0 0 0 0 0,0-1 1 0 0,-2 0-1 0 0,1-1 0 0 0,-1-1 1 0 0,-1 0-1 0 0,0 0 0 0 0,0-2 1 0 0,-1 0-1 0 0,0-1 0 0 0,0 0 1 0 0,-8 1-144 0 0,-62 35-724 0 0,85-42-48 0 0,5-9-1862 0 0,32-11-24 0 0,-12 7 1400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6:56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73 1664 0 0,'0'0'898'0'0,"0"0"-53"0"0,0 0-70 0 0,-15-3 3146 0 0,79-14-2866 0 0,465-27 312 0 0,-445 37-3299 0 0,-103 7-2269 0 0,0-1 3321 0 0,-7 1-296 0 0</inkml:trace>
  <inkml:trace contextRef="#ctx0" brushRef="#br0" timeOffset="357.517">110 116 2108 0 0,'212'46'4933'0'0,"-208"-44"-4890"0"0,-1-1 0 0 0,0 1 0 0 0,0 0 0 0 0,1 0 0 0 0,-1 0 0 0 0,-1 0 0 0 0,1 0 0 0 0,0 1-1 0 0,0-1 1 0 0,-1 1 0 0 0,0 0 0 0 0,1 0 0 0 0,-1 0 0 0 0,0 0 0 0 0,0 0 0 0 0,-1 0 0 0 0,1 1 0 0 0,-1-1-1 0 0,1 0 1 0 0,-1 1 0 0 0,0-1 0 0 0,0 1 0 0 0,-1 0 0 0 0,1-1 0 0 0,-1 1 0 0 0,0 0 0 0 0,0-1 0 0 0,0 1-1 0 0,0 0 1 0 0,-1-1 0 0 0,1 1 0 0 0,-2 2-43 0 0,-49 111 932 0 0,-48-8 138 0 0,83-96-903 0 0,1 1 1 0 0,1 0 0 0 0,0 2 0 0 0,1-1 0 0 0,0 2 0 0 0,2-1 0 0 0,0 2 0 0 0,1 0-1 0 0,0 1-167 0 0,9-17 20 0 0,0 1-1 0 0,1-1 0 0 0,0 0 0 0 0,-1 0 0 0 0,1 1 1 0 0,0-1-1 0 0,0 0 0 0 0,0 1 0 0 0,1-1 1 0 0,-1 0-1 0 0,0 0 0 0 0,1 1 0 0 0,0-1 0 0 0,-1 0 1 0 0,1 0-1 0 0,0 0 0 0 0,0 0 0 0 0,0 0 0 0 0,0 0 1 0 0,1 0-1 0 0,-1 0 0 0 0,0 0 0 0 0,1-1 0 0 0,0 1 1 0 0,-1-1-1 0 0,1 1 0 0 0,0-1 0 0 0,-1 1 0 0 0,1-1 1 0 0,0 0-1 0 0,0 0 0 0 0,0 0 0 0 0,0 0 1 0 0,1 0-1 0 0,-1 0 0 0 0,0-1 0 0 0,0 1 0 0 0,0-1 1 0 0,2 1-20 0 0,92 19 170 0 0,296-14-3238 0 0,-322-21-219 0 0,-70 9-482 0 0,-5 3 2395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4:1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559 360 868 0 0,'-13'20'3636'0'0,"-209"274"1623"0"0,94-84-5057 0 0,103-182-2507 0 0,-4-28-2557 0 0,5-15 3580 0 0</inkml:trace>
  <inkml:trace contextRef="#ctx0" brushRef="#br0" timeOffset="282.897">1 450 1868 0 0,'1'-2'545'0'0,"-1"1"-443"0"0,0 1 1 0 0,0-1-1 0 0,0 1 1 0 0,0-1-1 0 0,0 0 1 0 0,0 1-1 0 0,0-1 0 0 0,0 1 1 0 0,0-1-1 0 0,1 0 1 0 0,-1 1-1 0 0,0-1 1 0 0,0 1-1 0 0,0-1 1 0 0,1 1-1 0 0,-1-1 1 0 0,0 1-1 0 0,1-1 1 0 0,-1 1-1 0 0,0-1 0 0 0,1 1 1 0 0,-1-1-1 0 0,1 1 1 0 0,-1 0-1 0 0,1-1 1 0 0,-1 1-1 0 0,1 0 1 0 0,-1-1-1 0 0,1 1 1 0 0,-1 0-1 0 0,1 0 1 0 0,-1-1-1 0 0,1 1 0 0 0,-1 0 1 0 0,1 0-1 0 0,0 0 1 0 0,-1 0-1 0 0,1 0 1 0 0,-1 0-1 0 0,1 0 1 0 0,0 0-1 0 0,-1 0 1 0 0,1 0-1 0 0,-1 0 1 0 0,1 0-1 0 0,0 0 0 0 0,-1 0 1 0 0,1 1-1 0 0,-1-1 1 0 0,1 0-1 0 0,-1 0 1 0 0,1 1-1 0 0,-1-1 1 0 0,1 0-1 0 0,-1 1 1 0 0,1-1-1 0 0,-1 0 1 0 0,1 1-1 0 0,-1-1 1 0 0,0 1-1 0 0,1-1 0 0 0,-1 1 1 0 0,0-1-1 0 0,1 1-102 0 0,8 6-69 0 0,289 204 1960 0 0,-214-159-2447 0 0,54 30-5977 0 0,-129-79 5180 0 0,-3-3 91 0 0</inkml:trace>
  <inkml:trace contextRef="#ctx0" brushRef="#br0" timeOffset="691.623">694 82 948 0 0,'2'-5'206'0'0,"-1"1"-1"0"0,1-1 1 0 0,0 1 0 0 0,0 0 0 0 0,0 0-1 0 0,1-1 1 0 0,-1 1 0 0 0,1 1-1 0 0,0-1 1 0 0,0 0 0 0 0,1 1-1 0 0,-1-1 1 0 0,1 1 0 0 0,-1 0 0 0 0,1 0-1 0 0,0 1 1 0 0,0-1 0 0 0,0 1-1 0 0,1 0 1 0 0,-1 0 0 0 0,0 0-1 0 0,1 1 1 0 0,0-1 0 0 0,-1 1-1 0 0,1 0 1 0 0,0 0 0 0 0,-1 1 0 0 0,1-1-1 0 0,0 1 1 0 0,0 0 0 0 0,0 1-1 0 0,-1-1 1 0 0,3 1-206 0 0,4 6 136 0 0,-1 1 1 0 0,0 0-1 0 0,0 1 0 0 0,0-1 1 0 0,-1 2-1 0 0,-1-1 0 0 0,1 1 1 0 0,-2 1-1 0 0,1 0 0 0 0,-2 0 1 0 0,1 0-1 0 0,-1 0 0 0 0,-1 1 1 0 0,0 0-1 0 0,-1 1 0 0 0,0-1 1 0 0,-1 1-1 0 0,-1-1 0 0 0,1 1 1 0 0,-2 0-1 0 0,0 0 0 0 0,-1 0 1 0 0,0 0-1 0 0,-1 0 0 0 0,0 0 1 0 0,-1-1-1 0 0,0 1 0 0 0,-1 0 1 0 0,-3 6-137 0 0,-8 38 1532 0 0,14-57-1392 0 0,0 0-113 0 0,14 10-153 0 0,101-22-1383 0 0,120-30-7161 0 0,-217 40 7394 0 0</inkml:trace>
  <inkml:trace contextRef="#ctx0" brushRef="#br0" timeOffset="958.435">1443 819 1884 0 0,'2'20'1068'0'0,"-2"-2"-172"0"0,0-3-72 0 0,-16 28-108 0 0,3-11-143 0 0,-5-7-29 0 0,-3 3-64 0 0,0-3-192 0 0,-6-1-272 0 0,-1-1-8 0 0,-4-3-788 0 0,-4-3-593 0 0,2-2 85 0 0,-8-8 60 0 0,-5-4 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6:54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328 222 904 0 0,'-5'-10'5007'0'0,"-7"30"-3718"0"0,-7 32-995 0 0,3 243-431 0 0,-13-221-3251 0 0,12-65 2295 0 0</inkml:trace>
  <inkml:trace contextRef="#ctx0" brushRef="#br0" timeOffset="699.655">0 467 2160 0 0,'96'-46'3238'0'0,"400"-78"-471"0"0,-492 123-2722 0 0,1 0-1 0 0,-1 0 0 0 0,0 0 0 0 0,0-1 1 0 0,0 0-1 0 0,0 0 0 0 0,-1 0 0 0 0,1 0 1 0 0,-1-1-1 0 0,1 1 0 0 0,-1-1 0 0 0,0 0 1 0 0,1 0-1 0 0,-2 0 0 0 0,1 0 1 0 0,0-1-1 0 0,-1 1 0 0 0,1-1 0 0 0,-1 0 1 0 0,0 1-1 0 0,0-1 0 0 0,0 0 0 0 0,-1 0 1 0 0,0 0-1 0 0,1-1 0 0 0,-2 1 0 0 0,1 0 1 0 0,0 0-1 0 0,-1-5-44 0 0,0 8 106 0 0,0 1-25 0 0,0 0-32 0 0,0 0-45 0 0,0 0 0 0 0,-1 1 0 0 0,1-1 0 0 0,-1 0 0 0 0,1 0 0 0 0,-1 0 0 0 0,1 0 0 0 0,0 0 0 0 0,-1 0 0 0 0,1 0-1 0 0,-1-1 1 0 0,1 1 0 0 0,-1 0 0 0 0,1 0 0 0 0,0 0 0 0 0,-1 0 0 0 0,1 0 0 0 0,-1-1 0 0 0,1 1 0 0 0,0 0 0 0 0,-1 0 0 0 0,1-1 0 0 0,0 1 0 0 0,-1 0 0 0 0,1-1 0 0 0,0 1 0 0 0,0 0 0 0 0,-1-1 0 0 0,1 1 0 0 0,0 0 0 0 0,0-1 0 0 0,-1 1 0 0 0,1-1 0 0 0,0 1 0 0 0,0 0 0 0 0,0-1-4 0 0,-97 352-38 0 0,64-243 133 0 0,74-169-1079 0 0,28-27 77 0 0,-15 149 240 0 0,-48-51 622 0 0,0 0 0 0 0,1-1 0 0 0,1 1 0 0 0,-1-2 0 0 0,1 1 0 0 0,1-1 0 0 0,0 0 0 0 0,0 0 1 0 0,1-1-1 0 0,-1-1 0 0 0,2 0 0 0 0,-1 0 0 0 0,1-1 0 0 0,-1 0 0 0 0,1 0 0 0 0,1-2 0 0 0,-1 1 0 0 0,1-1 1 0 0,-1-1-1 0 0,1 0 0 0 0,0-1 0 0 0,-1 0 0 0 0,1-1 0 0 0,0 0 0 0 0,0-1 0 0 0,8-1 45 0 0,-7 1-93 0 0,0-1-1 0 0,0 0 0 0 0,0-1 1 0 0,0-1-1 0 0,-1 0 1 0 0,0-1-1 0 0,1 0 0 0 0,-2 0 1 0 0,1-2-1 0 0,0 1 1 0 0,-1-1-1 0 0,-1-1 0 0 0,1 0 1 0 0,-1-1-1 0 0,3-3 94 0 0,-5-2-27 0 0</inkml:trace>
  <inkml:trace contextRef="#ctx0" brushRef="#br0" timeOffset="1227.613">1177 556 4772 0 0,'-6'-4'111'0'0,"0"1"-1"0"0,0 0 0 0 0,0 0 0 0 0,-1 1 0 0 0,1-1 0 0 0,-1 2 0 0 0,1-1 0 0 0,-1 1 0 0 0,0 0 0 0 0,0 0 1 0 0,0 1-1 0 0,0 0 0 0 0,0 0 0 0 0,0 0 0 0 0,1 1 0 0 0,-1 0 0 0 0,0 1 0 0 0,0-1 0 0 0,1 1 0 0 0,-1 0 0 0 0,1 1 1 0 0,0 0-1 0 0,-3 1-110 0 0,-3 1 46 0 0,8-4-11 0 0,1 0 0 0 0,-1 0 0 0 0,1 0 0 0 0,0 0 1 0 0,-1 0-1 0 0,1 1 0 0 0,0-1 0 0 0,0 1 0 0 0,0 0 0 0 0,0 0 1 0 0,0 0-1 0 0,0 1 0 0 0,1-1 0 0 0,-1 1 0 0 0,1-1 0 0 0,0 1 1 0 0,-1 0-1 0 0,1 0 0 0 0,0 0 0 0 0,1 0 0 0 0,-1 0 0 0 0,0 0 1 0 0,1 0-1 0 0,-1 3-35 0 0,2-5 116 0 0,4 13 57 0 0,6-9-191 0 0,0 0-1 0 0,0 0 1 0 0,0-1-1 0 0,0 0 0 0 0,1-1 1 0 0,0 0-1 0 0,-1-1 1 0 0,1 0-1 0 0,0 0 1 0 0,0-1-1 0 0,0-1 1 0 0,0 0-1 0 0,0 0 1 0 0,0-1-1 0 0,0-1 1 0 0,0 0-1 0 0,0 0 1 0 0,-1-1-1 0 0,9-3 19 0 0,47-10-83 0 0,-65 16 44 0 0,-1 0-9 0 0,-25 61 252 0 0,25-60-156 0 0,4 10-31 0 0,0-8-19 0 0,0 0 0 0 0,0 0 0 0 0,0 0 0 0 0,0-1-1 0 0,1 1 1 0 0,-1-1 0 0 0,1 0 0 0 0,-1 0-1 0 0,1-1 1 0 0,0 1 0 0 0,0-1 0 0 0,0 0-1 0 0,0 0 1 0 0,0-1 0 0 0,0 1 0 0 0,0-1 0 0 0,0-1-1 0 0,0 1 1 0 0,0 0 0 0 0,0-1 0 0 0,0 0-1 0 0,0 0 1 0 0,0-1 0 0 0,-1 1 0 0 0,1-1 0 0 0,0 0-1 0 0,1-1 3 0 0,127-75-88 0 0,-111 53 184 0 0,-1-2 0 0 0,-1 0 0 0 0,-1-2-1 0 0,-2 0 1 0 0,-1 0 0 0 0,-1-2 0 0 0,-2 0-1 0 0,-1-1 1 0 0,-1 0 0 0 0,-2-1 0 0 0,-1 0 0 0 0,-1 0-1 0 0,-2 0 1 0 0,-2-1 0 0 0,-1 0 0 0 0,-2-9-96 0 0,1 41 30 0 0,0-3 90 0 0,-1 0-1 0 0,1-1 1 0 0,-1 1 0 0 0,1 0 0 0 0,-1-1 0 0 0,-1 1-1 0 0,1-1 1 0 0,-1 1 0 0 0,0 0 0 0 0,0 0 0 0 0,-1-1-1 0 0,1 1 1 0 0,-1 0 0 0 0,0 0 0 0 0,-1 1-1 0 0,1-1 1 0 0,-1 0 0 0 0,0 1 0 0 0,-3-4-120 0 0,4 8 23 0 0,0 1 0 0 0,0-1 1 0 0,0 1-1 0 0,0-1 0 0 0,0 1 1 0 0,0 0-1 0 0,0 0 0 0 0,0 0 1 0 0,1 0-1 0 0,-1 0 0 0 0,0 0 0 0 0,0 1 1 0 0,1-1-1 0 0,-1 1 0 0 0,1-1 1 0 0,0 1-1 0 0,-1-1 0 0 0,1 1 1 0 0,0 0-1 0 0,0 0 0 0 0,0-1 0 0 0,0 1 1 0 0,0 0-1 0 0,0 0 0 0 0,1 0 1 0 0,-1 0-1 0 0,0 0 0 0 0,1 0 1 0 0,0 0-1 0 0,0 0 0 0 0,-1 2-23 0 0,1-4 0 0 0,-4 18 44 0 0,1 0 0 0 0,0 0-1 0 0,1 0 1 0 0,1 0-1 0 0,1 0 1 0 0,1 0 0 0 0,0 1-1 0 0,1-1 1 0 0,1 0-1 0 0,1-1 1 0 0,1 2-44 0 0,4 30 11 0 0,16 190-3172 0 0,-25-230 2703 0 0,-1 0-1 0 0,0-1 1 0 0,0 1 0 0 0,-1 0-1 0 0,0-1 1 0 0,0 0-1 0 0,-1 1 1 0 0,0-1 0 0 0,-1 0-1 0 0,0-1 1 0 0,0 1-1 0 0,0-1 1 0 0,-1 1 0 0 0,0-1-1 0 0,-5 4 459 0 0,-9 0-1218 0 0</inkml:trace>
  <inkml:trace contextRef="#ctx0" brushRef="#br0" timeOffset="1481.739">1489 502 1160 0 0,'19'-18'1196'0'0,"2"0"-248"0"0,8-1-72 0 0,1 1-112 0 0,0 3-51 0 0,4 0-121 0 0,-4 3-136 0 0,1 4-180 0 0,2-2-352 0 0,1 7 8 0 0,-4-2-460 0 0,6 1-449 0 0,-9 1-267 0 0,-3 1-28 0 0,-2 2 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6:53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93 231 1088 0 0,'-38'45'3626'0'0,"29"-34"-3377"0"0,-37 84 1496 0 0,49-90-1711 0 0,1 0 0 0 0,-1 0 0 0 0,1 0 0 0 0,0 0 0 0 0,0 0 0 0 0,0-1 0 0 0,1 0 0 0 0,0 0 0 0 0,-1 0 0 0 0,2 0 0 0 0,-1-1-1 0 0,0 0 1 0 0,1 0 0 0 0,-1 0 0 0 0,1 0 0 0 0,0-1 0 0 0,0 0 0 0 0,0-1 0 0 0,0 1 0 0 0,0-1 0 0 0,0 0 0 0 0,0-1 0 0 0,0 1 0 0 0,0-1 0 0 0,1 0 0 0 0,-1-1 0 0 0,0 0 0 0 0,0 0 0 0 0,0 0 0 0 0,2-1-34 0 0,-7 2 2 0 0,14 1-41 0 0,0-1 0 0 0,0-1 0 0 0,-1 0 0 0 0,1-1 0 0 0,0-1 0 0 0,-1 0 0 0 0,1-1 0 0 0,-1-1 1 0 0,0 0-1 0 0,-1 0 0 0 0,1-2 0 0 0,-1 0 0 0 0,0 0 0 0 0,1-2 39 0 0,-12 8-17 0 0,-1 0 0 0 0,0 0 0 0 0,1 0 0 0 0,-1 0 0 0 0,0 0 0 0 0,0 0 0 0 0,0-1 0 0 0,1 1 0 0 0,-1 0 0 0 0,0 0 0 0 0,-1-1 0 0 0,1 1 0 0 0,0-1 0 0 0,0 1 0 0 0,-1-1 0 0 0,1 1 0 0 0,-1-1 0 0 0,1 1 0 0 0,-1-1 0 0 0,1 0 0 0 0,-1 1 0 0 0,0-1 0 0 0,0 0 0 0 0,0 1 0 0 0,0-1 0 0 0,0 0 0 0 0,0 1 0 0 0,-1-1 0 0 0,1 0 0 0 0,0 1 0 0 0,-1-1 0 0 0,1 1 0 0 0,-1-1 0 0 0,0 1 0 0 0,0-1 0 0 0,1 1 0 0 0,-1-1 0 0 0,0 1 0 0 0,0 0 0 0 0,0-1 0 0 0,0 1 0 0 0,-1 0-1 0 0,1 0 1 0 0,0 0 0 0 0,-1-1 17 0 0,-70-43-281 0 0,-150-22-347 0 0,200 55-1322 0 0,20 9 631 0 0</inkml:trace>
  <inkml:trace contextRef="#ctx0" brushRef="#br0" timeOffset="307.813">615 19 1164 0 0,'-4'-19'5811'0'0,"-17"25"-3664"0"0,8 24-2140 0 0,2 0 0 0 0,1 1 1 0 0,1 0-1 0 0,2 1 1 0 0,1 0-1 0 0,2 0 1 0 0,1 0-1 0 0,1 0 1 0 0,2 1-1 0 0,1-1 1 0 0,3 12-8 0 0,-2 43-3703 0 0,-14-61 1102 0 0,4-20 1353 0 0</inkml:trace>
  <inkml:trace contextRef="#ctx0" brushRef="#br0" timeOffset="571.688">319 289 904 0 0,'22'-24'6786'0'0,"39"5"-6407"0"0,-55 18 79 0 0,245-37-221 0 0,-109 20-5512 0 0,-121 15 4086 0 0</inkml:trace>
  <inkml:trace contextRef="#ctx0" brushRef="#br0" timeOffset="932.534">905 291 1948 0 0,'111'18'3339'0'0,"-79"-19"-2565"0"0,-17 0-636 0 0,-1 0-1 0 0,0-1 1 0 0,0 0 0 0 0,0-1-1 0 0,0-1 1 0 0,0 0 0 0 0,-1-1-1 0 0,1 0 1 0 0,-1-1-1 0 0,-1-1 1 0 0,1 0 0 0 0,-1 0-1 0 0,0-2 1 0 0,-1 1 0 0 0,0-1-1 0 0,0-1 1 0 0,2-4-138 0 0,-12 11 10 0 0,0-1 0 0 0,-1 1-1 0 0,1 0 1 0 0,-1-1 0 0 0,0 1 0 0 0,0-1 0 0 0,-1 1 0 0 0,1-1 0 0 0,-1 1-1 0 0,1-1 1 0 0,-1 1 0 0 0,0 0 0 0 0,0-1 0 0 0,-1 1 0 0 0,1 0 0 0 0,-1 0 0 0 0,0 0-1 0 0,1 0 1 0 0,-1 0 0 0 0,-1 0 0 0 0,1 1 0 0 0,0-1 0 0 0,-1 1 0 0 0,1-1-1 0 0,-1 1 1 0 0,0 0 0 0 0,1 0 0 0 0,-1 0 0 0 0,0 0 0 0 0,0 1 0 0 0,-1-1 0 0 0,1 1-1 0 0,0-1 1 0 0,0 1 0 0 0,-1 0 0 0 0,1 1 0 0 0,-1-1 0 0 0,1 1 0 0 0,-1-1-1 0 0,-1 1-9 0 0,-193-26 940 0 0,77 72-571 0 0,117-44-351 0 0,0 1 0 0 0,1-1 0 0 0,-1 1 0 0 0,1-1-1 0 0,0 1 1 0 0,0 0 0 0 0,0 1 0 0 0,0-1 0 0 0,1 0 0 0 0,-1 1 0 0 0,1-1 0 0 0,0 1 0 0 0,0 0 0 0 0,0 0 0 0 0,0 0 0 0 0,1 0 0 0 0,0 0 0 0 0,-1 0 0 0 0,1 0 0 0 0,1 1 0 0 0,-1-1 0 0 0,1 0 0 0 0,0 0 0 0 0,0 1 0 0 0,0-1 0 0 0,0 0 0 0 0,1 1 0 0 0,0-1 0 0 0,-1 0 0 0 0,2 0 0 0 0,0 2-18 0 0,5 7-30 0 0,2 0 0 0 0,0-1 1 0 0,0-1-1 0 0,1 1 0 0 0,0-2 0 0 0,1 1 0 0 0,0-1 1 0 0,1-1-1 0 0,0 0 0 0 0,0-1 0 0 0,1 0 0 0 0,0-1 1 0 0,0 0-1 0 0,1-1 0 0 0,0-1 0 0 0,11 3 30 0 0,240 42-6180 0 0,-238-50 4922 0 0,4 0 8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6:52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69 1280 0 0,'0'-13'997'0'0,"0"13"2285"0"0,-34 167-2497 0 0,9 17-312 0 0,25-179-5469 0 0,0-11 4143 0 0</inkml:trace>
  <inkml:trace contextRef="#ctx0" brushRef="#br0" timeOffset="267.176">88 1 1368 0 0,'27'12'4789'0'0,"19"51"-5034"0"0,-34-45 731 0 0,183 205 352 0 0,-103-135-5174 0 0,-89-84 3040 0 0</inkml:trace>
  <inkml:trace contextRef="#ctx0" brushRef="#br0" timeOffset="531.03">504 12 908 0 0,'-3'6'3628'0'0,"-36"67"-1664"0"0,-9 124-1072 0 0,42-109-3094 0 0,19-63-26 0 0,-10-17 746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7:05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1280 0 0,'0'0'453'0'0,"0"0"-174"0"0,0 0 1 0 0,0 0-53 0 0,0 0-40 0 0,0 0 3 0 0,0 0 73 0 0,3-2-7 0 0,9-10-31 0 0,-9 10-10 0 0,-3 2 22 0 0,0 0-32 0 0,0 0 44 0 0,0 0-47 0 0,0 0 39 0 0,0 0-46 0 0,0 0-19 0 0,4-6 46 0 0,19-45 2049 0 0,-23 58-2237 0 0,1-1-1 0 0,1 1 1 0 0,-1-1-1 0 0,1 1 1 0 0,0-1-1 0 0,1 0 1 0 0,-1 0-1 0 0,1 0 1 0 0,1 0-1 0 0,-1 0 0 0 0,1-1 1 0 0,0 1-1 0 0,0-1 1 0 0,0 0-1 0 0,1 0 1 0 0,0-1-1 0 0,0 1 1 0 0,0-1-1 0 0,0 0 1 0 0,1-1-1 0 0,0 1 0 0 0,5 2-33 0 0,126 14 521 0 0,-129-22-489 0 0,-1-1 0 0 0,1 1 0 0 0,0-2 1 0 0,-1 1-1 0 0,0-1 0 0 0,0 0 1 0 0,0 0-1 0 0,0-1 0 0 0,-1 0 1 0 0,1 0-1 0 0,-1-1 0 0 0,0 0 0 0 0,-1 0 1 0 0,0 0-1 0 0,0 0 0 0 0,0-1 1 0 0,-1 0-1 0 0,0 0 0 0 0,0 0 1 0 0,0-1-1 0 0,-1 1 0 0 0,0-2-32 0 0,1-4 308 0 0,2-1 200 0 0,-7 33-464 0 0,4 134-36 0 0,-3-146 8 0 0,2 6 66 0 0,0 0 1 0 0,-1 0 0 0 0,-1 0-1 0 0,0 0 1 0 0,-1 0 0 0 0,0 0-1 0 0,-1 0 1 0 0,-1 0-1 0 0,0 0 1 0 0,0-1 0 0 0,-2 1-1 0 0,1-1 1 0 0,-1 0 0 0 0,-1 0-1 0 0,0-1 1 0 0,-1 0 0 0 0,0 0-1 0 0,-1 0 1 0 0,0-1 0 0 0,-1 0-1 0 0,0-1 1 0 0,-1 1-83 0 0,8-8-35 0 0,-1 0 1 0 0,0-1-1 0 0,1 0 1 0 0,-1 1-1 0 0,0-1 1 0 0,0 0-1 0 0,0 0 1 0 0,1 0-1 0 0,-1-1 1 0 0,0 1-1 0 0,0-1 1 0 0,0 1-1 0 0,0-1 1 0 0,0 0-1 0 0,0 0 0 0 0,0-1 1 0 0,0 1-1 0 0,0-1 1 0 0,0 1-1 0 0,0-1 1 0 0,0 0-1 0 0,0 0 1 0 0,0 0-1 0 0,0 0 1 0 0,1-1-1 0 0,-1 1 1 0 0,1-1-1 0 0,-1 0 1 0 0,1 1-1 0 0,-1-1 1 0 0,1 0-1 0 0,0 0 1 0 0,-1-2 34 0 0,0 1-275 0 0,1 0 1 0 0,-1-1 0 0 0,0 0 0 0 0,1 1-1 0 0,0-1 1 0 0,0 0 0 0 0,0 0 0 0 0,1 0-1 0 0,-1-1 1 0 0,1 1 0 0 0,0 0 0 0 0,0 0-1 0 0,1-1 1 0 0,-1 1 0 0 0,1 0 0 0 0,0-1-1 0 0,0 1 1 0 0,0-1 0 0 0,1 1-1 0 0,-1 0 1 0 0,1-1 0 0 0,0 1 0 0 0,1 0-1 0 0,-1-1 275 0 0,16-27-1356 0 0,-2 5 48 0 0</inkml:trace>
  <inkml:trace contextRef="#ctx0" brushRef="#br0" timeOffset="281.599">642 100 860 0 0,'8'0'4494'0'0,"17"-5"-2888"0"0,-11 3-937 0 0,148-18-75 0 0,-161 20-1244 0 0,-10 7-4326 0 0,2-4 3691 0 0</inkml:trace>
  <inkml:trace contextRef="#ctx0" brushRef="#br0" timeOffset="531.021">532 222 1148 0 0,'53'2'5481'0'0,"-27"-6"-4785"0"0,260-36 109 0 0,-178 16-5215 0 0,-83 21 2962 0 0</inkml:trace>
  <inkml:trace contextRef="#ctx0" brushRef="#br0" timeOffset="829.484">1268 102 848 0 0,'-17'6'3148'0'0,"-17"16"-1361"0"0,31-19-1700 0 0,0-1-1 0 0,0 1 0 0 0,-1 0 0 0 0,2 0 1 0 0,-1 0-1 0 0,0 1 0 0 0,1-1 1 0 0,-1 1-1 0 0,1-1 0 0 0,0 1 1 0 0,0 0-1 0 0,0 0 0 0 0,1 0 1 0 0,0 0-1 0 0,-1 0 0 0 0,1 0 1 0 0,1 0-1 0 0,-1 0 0 0 0,0 0 1 0 0,1 1-1 0 0,0-1 0 0 0,0 0 1 0 0,0 0-1 0 0,1 1 0 0 0,0-1 0 0 0,-1 0 1 0 0,1 0-1 0 0,1 0 0 0 0,-1 0 1 0 0,0 0-1 0 0,1 0 0 0 0,0 0 1 0 0,0-1-1 0 0,0 1 0 0 0,1 0 1 0 0,-1-1-1 0 0,1 0 0 0 0,0 0 1 0 0,-1 0-1 0 0,2 0 0 0 0,-1 0 1 0 0,0 0-1 0 0,0-1 0 0 0,1 1 1 0 0,2 0-87 0 0,8 5 83 0 0,1-1 0 0 0,1-1 0 0 0,-1 0 1 0 0,1-1-1 0 0,0-1 0 0 0,0 0 1 0 0,0-1-1 0 0,1-1 0 0 0,-1-1 1 0 0,1 0-1 0 0,-1-1 0 0 0,1 0 1 0 0,-1-2-1 0 0,1 0 0 0 0,-1-1 0 0 0,0 0 1 0 0,0-1-1 0 0,0-1 0 0 0,13-7-83 0 0,-27 10 0 0 0,-1 0-1 0 0,1 0 0 0 0,-1 0 1 0 0,0-1-1 0 0,0 1 1 0 0,0-1-1 0 0,0 1 0 0 0,0-1 1 0 0,0 1-1 0 0,0-1 0 0 0,-1 1 1 0 0,0-1-1 0 0,1 0 1 0 0,-1 1-1 0 0,0-1 0 0 0,0 0 1 0 0,0 1-1 0 0,-1-1 0 0 0,1 0 1 0 0,-1 1-1 0 0,1-1 1 0 0,-1 1-1 0 0,0-1 0 0 0,0 1 1 0 0,0-1-1 0 0,0 1 0 0 0,-1 0 1 0 0,1-1-1 0 0,0 1 0 0 0,-1 0 1 0 0,0 0-1 0 0,0 0 1 0 0,1 0-1 0 0,-1 0 0 0 0,0 1 1 0 0,0-1-1 0 0,-1 0 0 0 0,1 1 1 0 0,0 0-1 0 0,-1-1 1 0 0,1 1-1 0 0,0 0 0 0 0,-1 0 1 0 0,1 0-1 0 0,-1 1 0 0 0,-1-1 1 0 0,4 1 1 0 0,-206-117-2144 0 0,153 57-3836 0 0,52 51 4843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7:07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89 1036 0 0,'-18'-15'3789'0'0,"18"11"-3408"0"0,-2-13 61 0 0,25-12 272 0 0,-19 26-676 0 0,0 1-1 0 0,0-1 1 0 0,0 1 0 0 0,0 0 0 0 0,1 0 0 0 0,-1 0-1 0 0,1 0 1 0 0,-1 1 0 0 0,1 0 0 0 0,0 0 0 0 0,-1 0-1 0 0,1 0 1 0 0,0 1 0 0 0,0 0 0 0 0,-1 0 0 0 0,1 0-1 0 0,0 0 1 0 0,0 1 0 0 0,-1 0 0 0 0,1 0-1 0 0,0 0 1 0 0,-1 1 0 0 0,1-1 0 0 0,-1 1 0 0 0,1 0-1 0 0,-1 1 1 0 0,0-1 0 0 0,0 1 0 0 0,0-1 0 0 0,0 1-1 0 0,-1 0 1 0 0,1 1 0 0 0,-1-1 0 0 0,0 1-1 0 0,0-1 1 0 0,0 1 0 0 0,0 0-38 0 0,1 8 88 0 0,-1 0 0 0 0,0 0 0 0 0,-1 0 0 0 0,0 1 0 0 0,-1-1 0 0 0,0 1 1 0 0,-1-1-1 0 0,-1 0 0 0 0,0 1 0 0 0,0-1 0 0 0,-1 0 0 0 0,-1 1 0 0 0,0-1 0 0 0,-1 0 0 0 0,0-1 0 0 0,-4 10-88 0 0,-9 33 941 0 0,18-52-904 0 0,0 1 1 0 0,1-1-1 0 0,-1 0 0 0 0,1 1 0 0 0,-1-1 1 0 0,1 0-1 0 0,0 0 0 0 0,-1 0 0 0 0,1-1 0 0 0,0 1 1 0 0,0 0-1 0 0,0-1 0 0 0,1 1 0 0 0,-1-1 1 0 0,0 1-1 0 0,1-1 0 0 0,-1 0 0 0 0,1 0 0 0 0,-1 0 1 0 0,1-1-1 0 0,-1 1 0 0 0,1-1 0 0 0,-1 1 0 0 0,1-1 1 0 0,0 0-1 0 0,-1 0 0 0 0,1 0 0 0 0,2 0-37 0 0,111 9-432 0 0,0-9-3793 0 0,-54 0 271 0 0,-45 0 2661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8:02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 1468 0 0,'0'0'637'0'0,"5"23"1800"0"0,-1-20-2391 0 0,-2-1 23 0 0,0 0 0 0 0,0 0 0 0 0,0 0-1 0 0,0 0 1 0 0,0 0 0 0 0,0 1 0 0 0,-1-1 0 0 0,1 0-1 0 0,-1 1 1 0 0,0 0 0 0 0,1-1 0 0 0,-1 1 0 0 0,-1 0-1 0 0,1 0 1 0 0,0-1 0 0 0,-1 1 0 0 0,1 0 0 0 0,-1 0-1 0 0,0 0 1 0 0,0 0 0 0 0,0 0 0 0 0,0 0 0 0 0,0 0-1 0 0,-1-1 1 0 0,1 1 0 0 0,-1 0 0 0 0,0 2-69 0 0,-6 11 55 0 0,-1-1 1 0 0,0 0-1 0 0,-1 0 1 0 0,-1-1-1 0 0,0 0 1 0 0,-1 0-1 0 0,0-1 1 0 0,-1-1-1 0 0,0 0 1 0 0,-1 0-1 0 0,-1-2 1 0 0,0 1-1 0 0,0-2 1 0 0,-1 0-1 0 0,0-1 1 0 0,0 0-1 0 0,-6 1-55 0 0,2-3-993 0 0,8-6-2350 0 0,1 0 2082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8:04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1424 0 0,'10'0'3206'0'0,"11"21"-2682"0"0,-3 3-130 0 0,-2 2-1 0 0,-1 0 0 0 0,-1 0 0 0 0,-2 2 0 0 0,0-1 0 0 0,-2 2 1 0 0,-1-1-1 0 0,-1 1 0 0 0,-1 1 0 0 0,-2-1 0 0 0,-1 1 0 0 0,-1 0 1 0 0,-2 9-394 0 0,-1-40 21 0 0,0 0 0 0 0,0 0-1 0 0,0 1 1 0 0,0-1 0 0 0,-1 0 0 0 0,1 1 0 0 0,0-1 0 0 0,0 0 0 0 0,-1 1 0 0 0,1-1 0 0 0,0 1 0 0 0,-1-1 0 0 0,1 1 0 0 0,0-1 0 0 0,-1 0 0 0 0,1 1 0 0 0,-1-1 0 0 0,1 1 0 0 0,-1 0 0 0 0,0-1 0 0 0,1 1 0 0 0,-1-1 0 0 0,1 1 0 0 0,-1 0 0 0 0,0-1 0 0 0,1 1 0 0 0,-1 0 0 0 0,0 0 0 0 0,1 0 0 0 0,-1-1-1 0 0,0 1 1 0 0,1 0 0 0 0,-1 0 0 0 0,0 0 0 0 0,1 0 0 0 0,-1 0 0 0 0,0 0 0 0 0,1 0 0 0 0,-1 1 0 0 0,0-1 0 0 0,1 0 0 0 0,-1 0 0 0 0,0 0 0 0 0,1 1 0 0 0,-1-1 0 0 0,0 0 0 0 0,1 1 0 0 0,-1-1 0 0 0,1 0 0 0 0,-1 1 0 0 0,1-1 0 0 0,-1 1 0 0 0,1-1 0 0 0,-1 1 0 0 0,1-1 0 0 0,-1 1 0 0 0,1-1-1 0 0,-1 1 1 0 0,1 0 0 0 0,0-1 0 0 0,-1 1-21 0 0,2-18 5 0 0,1 0-1 0 0,0 1 0 0 0,1-1 0 0 0,1 0 1 0 0,1 1-1 0 0,0 0 0 0 0,1 0 0 0 0,1 0 0 0 0,0 1 1 0 0,1 0-1 0 0,1 0 0 0 0,0 1 0 0 0,1 0 1 0 0,1 1-1 0 0,0 0 0 0 0,0 0 0 0 0,1 1 1 0 0,1 1-1 0 0,0 0 0 0 0,1 1 0 0 0,0 1 1 0 0,0 0-1 0 0,8-3-4 0 0,0-4-39 0 0,76-27-126 0 0,-92 47 157 0 0,0 0 1 0 0,0-1-1 0 0,0 2 1 0 0,-1-1 0 0 0,1 1-1 0 0,-1 0 1 0 0,-1 0-1 0 0,1 0 1 0 0,-1 1 0 0 0,1-1-1 0 0,-2 1 1 0 0,1 0-1 0 0,-1 0 1 0 0,1 1 0 0 0,-2-1-1 0 0,1 1 1 0 0,-1-1-1 0 0,0 1 1 0 0,0 0 0 0 0,0 5 7 0 0,1-3-10 0 0,28 138 93 0 0,-29-80-5727 0 0,-11-52 3149 0 0,8-12 1287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8:04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1732 0 0,'13'2'5478'0'0,"63"-6"-4522"0"0,245-18 755 0 0,-282 18-751 0 0,42-33-8358 0 0,-58 25 6219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8:05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277 105 2560 0 0,'-8'13'5129'0'0,"-15"33"-4583"0"0,9-18-91 0 0,-62 172 463 0 0,70-185-811 0 0,-25 49-2029 0 0,-34-33-3430 0 0,49-29 4135 0 0</inkml:trace>
  <inkml:trace contextRef="#ctx0" brushRef="#br0" timeOffset="326.958">1 80 1544 0 0,'30'-5'7643'0'0,"28"58"-7416"0"0,-41-36 545 0 0,386 343 1962 0 0,-319-282-1574 0 0,-93-99-3848 0 0,0-26-5840 0 0,9 46 7104 0 0</inkml:trace>
  <inkml:trace contextRef="#ctx0" brushRef="#br0" timeOffset="1116.114">525 9 1612 0 0,'8'-9'5976'0'0,"-27"9"-3552"0"0,-1 14-2267 0 0,2 0-1 0 0,-1 1 0 0 0,2 1 1 0 0,0 0-1 0 0,1 1 1 0 0,1 1-1 0 0,1 1 0 0 0,0 0 1 0 0,1 1-1 0 0,-2 7-156 0 0,-21 26 392 0 0,-124 184 1267 0 0,126-189-643 0 0,18-61-2559 0 0,0-45-8975 0 0,14 50 9140 0 0</inkml:trace>
  <inkml:trace contextRef="#ctx0" brushRef="#br0" timeOffset="1771.164">33 59 1324 0 0,'-5'-8'7649'0'0,"16"22"-6552"0"0,125 168 427 0 0,93 86 542 0 0,-202-240-365 0 0,-25-29-6233 0 0,14-9-3835 0 0,-11 8 7065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8:02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1360 0 0,'11'5'6180'0'0,"106"78"-5379"0"0,142 114 44 0 0,-207-140-383 0 0,-23-110-5410 0 0,-22 39 3603 0 0,0 1-10 0 0</inkml:trace>
  <inkml:trace contextRef="#ctx0" brushRef="#br0" timeOffset="357.049">687 92 1112 0 0,'-21'19'6087'0'0,"-21"39"-5867"0"0,33-47 427 0 0,-148 298 2620 0 0,92-162-2282 0 0,17-51-414 0 0,6-35-412 0 0,42-108-6414 0 0,46-12 2998 0 0,-25 37 2281 0 0</inkml:trace>
  <inkml:trace contextRef="#ctx0" brushRef="#br0" timeOffset="669.754">889 337 2704 0 0,'10'-1'4860'0'0,"37"-3"-3893"0"0,253-10 696 0 0,-150 3-3318 0 0,-162 9-3235 0 0,3 2 3649 0 0</inkml:trace>
  <inkml:trace contextRef="#ctx0" brushRef="#br0" timeOffset="915.913">971 479 1920 0 0,'15'24'4588'0'0,"44"-2"-3423"0"0,-57-22-1004 0 0,175 11 171 0 0,-57-27-4543 0 0,-94 12 2627 0 0,-2 2 301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4:10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386 316 1336 0 0,'0'0'644'0'0,"0"0"-129"0"0,25-5 890 0 0,29-38 1461 0 0,-53 40-2801 0 0,0-1 0 0 0,0 1 0 0 0,0-1 0 0 0,-1 1 0 0 0,0-1-1 0 0,0 0 1 0 0,0 1 0 0 0,0-1 0 0 0,0 0 0 0 0,-1 1 0 0 0,0-1 0 0 0,0 1 0 0 0,0-1 0 0 0,0 1 0 0 0,0-1 0 0 0,0 1-1 0 0,-1 0 1 0 0,0 0 0 0 0,0-1 0 0 0,0 1 0 0 0,0 0 0 0 0,0 1 0 0 0,-1-1 0 0 0,1 0 0 0 0,-1 1 0 0 0,1-1 0 0 0,-1 1-1 0 0,0 0-64 0 0,-6-4 12 0 0,0 1 0 0 0,-1 0 0 0 0,1 1 0 0 0,-1 0 0 0 0,0 0 0 0 0,0 1 0 0 0,0 1 0 0 0,0-1 0 0 0,0 2 0 0 0,-1-1 0 0 0,1 1 0 0 0,-1 1 0 0 0,1 0 0 0 0,0 1 0 0 0,-1 0 0 0 0,1 0 0 0 0,0 1 0 0 0,-1 0 0 0 0,1 1-1 0 0,0 0 1 0 0,0 1 0 0 0,1 0 0 0 0,-1 0 0 0 0,1 1 0 0 0,0 0 0 0 0,0 1 0 0 0,-5 4-12 0 0,2-2 53 0 0,1-1-1 0 0,0 1 1 0 0,1 1-1 0 0,0 0 0 0 0,0 1 1 0 0,1 0-1 0 0,0 0 1 0 0,0 1-1 0 0,2 0 1 0 0,-1 0-1 0 0,1 1 1 0 0,1 0-1 0 0,0 0 1 0 0,1 1-1 0 0,0-1 0 0 0,1 1 1 0 0,0 0-1 0 0,1 1 1 0 0,0-1-1 0 0,1 0 1 0 0,1 1-1 0 0,0 12-52 0 0,1-22 11 0 0,0-1-1 0 0,0 1 1 0 0,1 0 0 0 0,-1-1-1 0 0,1 1 1 0 0,0-1 0 0 0,0 1-1 0 0,0-1 1 0 0,1 1-1 0 0,-1-1 1 0 0,1 0 0 0 0,-1 1-1 0 0,1-1 1 0 0,0 0-1 0 0,1 0 1 0 0,-1 0 0 0 0,0-1-1 0 0,1 1 1 0 0,0-1-1 0 0,-1 1 1 0 0,1-1 0 0 0,0 0-1 0 0,0 0 1 0 0,0 0 0 0 0,1 0-1 0 0,-1 0 1 0 0,0-1-1 0 0,1 0 1 0 0,-1 1 0 0 0,1-1-1 0 0,-1-1 1 0 0,1 1-1 0 0,-1 0 1 0 0,1-1 0 0 0,0 0-1 0 0,-1 0 1 0 0,1 0 0 0 0,0 0-11 0 0,138-26 84 0 0,-130 21-113 0 0,-1 0 1 0 0,1-1 0 0 0,-1 0 0 0 0,0 0 0 0 0,-1-1 0 0 0,1-1 0 0 0,-2 0 0 0 0,1 0-1 0 0,-1-1 1 0 0,0 0 0 0 0,-1 0 0 0 0,0-1 0 0 0,0 0 0 0 0,-1-1 0 0 0,0 0-1 0 0,-1 0 1 0 0,-1 0 0 0 0,1-1 0 0 0,-2 1 0 0 0,2-7 28 0 0,-6-15 16 0 0,7 47-60 0 0,-1 1-13 0 0,0 0 0 0 0,1 0-1 0 0,1 0 1 0 0,1-1 0 0 0,0 0 0 0 0,0-1 0 0 0,2 0 0 0 0,-1 0-1 0 0,2-1 1 0 0,0 0 0 0 0,0-1 0 0 0,1-1 0 0 0,0 0 0 0 0,1-1-1 0 0,0 0 1 0 0,0-1 0 0 0,1 0 0 0 0,0-2 0 0 0,0 1-1 0 0,1-2 1 0 0,0 0 0 0 0,0-1 0 0 0,0-1 0 0 0,9 1 57 0 0,134-19-4921 0 0,-117 2 3721 0 0</inkml:trace>
  <inkml:trace contextRef="#ctx0" brushRef="#br0" timeOffset="423.066">1474 86 2324 0 0,'-8'11'4538'0'0,"-26"32"-3025"0"0,-10 12-1109 0 0,-78 158 685 0 0,105-171-1375 0 0,-16 35-1278 0 0,1-43-2962 0 0,30-34 3246 0 0</inkml:trace>
  <inkml:trace contextRef="#ctx0" brushRef="#br0" timeOffset="675.079">1070 213 2600 0 0,'6'-14'3654'0'0,"-6"13"-3589"0"0,0 1-1 0 0,0-1 0 0 0,0 0 1 0 0,1 1-1 0 0,-1-1 0 0 0,0 0 1 0 0,0 1-1 0 0,1-1 1 0 0,-1 0-1 0 0,1 1 0 0 0,-1-1 1 0 0,0 0-1 0 0,1 1 0 0 0,-1-1 1 0 0,1 1-1 0 0,0-1 1 0 0,-1 1-1 0 0,1-1 0 0 0,-1 1 1 0 0,1 0-1 0 0,0-1 0 0 0,-1 1 1 0 0,1 0-1 0 0,0-1 1 0 0,-1 1-1 0 0,1 0 0 0 0,0 0 1 0 0,-1 0-1 0 0,1-1 0 0 0,0 1 1 0 0,0 0-1 0 0,-1 0 1 0 0,1 0-1 0 0,0 0 0 0 0,0 0 1 0 0,-1 0-1 0 0,1 1 0 0 0,0-1 1 0 0,0 0-1 0 0,-1 0 1 0 0,1 0-1 0 0,0 1 0 0 0,-1-1 1 0 0,1 0-1 0 0,0 1 1 0 0,-1-1-1 0 0,1 1 0 0 0,-1-1 1 0 0,1 1-1 0 0,-1-1 0 0 0,1 1 1 0 0,0-1-1 0 0,-1 1 1 0 0,0-1-1 0 0,1 2-64 0 0,73 33-314 0 0,-2 4 0 0 0,-2 3 0 0 0,51 41 314 0 0,-24-17-3634 0 0,-60-43 997 0 0,-24-16 1155 0 0</inkml:trace>
  <inkml:trace contextRef="#ctx0" brushRef="#br0" timeOffset="972.83">1959 98 1312 0 0,'27'-11'7147'0'0,"-25"43"-4738"0"0,-2-15-2467 0 0,63 313 307 0 0,-51-248-4763 0 0,-43-55 600 0 0,21-26 2619 0 0</inkml:trace>
  <inkml:trace contextRef="#ctx0" brushRef="#br0" timeOffset="1223.82">1712 326 1576 0 0,'-9'-16'6075'0'0,"36"9"-3544"0"0,-16 6-2560 0 0,158-15 788 0 0,135-21-8199 0 0,-272 33 6140 0 0</inkml:trace>
  <inkml:trace contextRef="#ctx0" brushRef="#br0" timeOffset="1709.396">2489 20 1148 0 0,'1'-20'5425'0'0,"2"35"-3619"0"0,0 36-1290 0 0,10 83 429 0 0,42 114 753 0 0,11-347-1506 0 0,-58 89-245 0 0,1 0 1 0 0,1 1 0 0 0,-1 0-1 0 0,1 0 1 0 0,1 1 0 0 0,0 1-1 0 0,0 0 1 0 0,0 0 0 0 0,1 1-1 0 0,11-4 53 0 0,-19 8-17 0 0,1 0 0 0 0,-1 0 0 0 0,1 0 0 0 0,-1 1 0 0 0,1-1 0 0 0,0 1 0 0 0,0 0 0 0 0,0 1 0 0 0,0-1 0 0 0,0 1 0 0 0,0 0 0 0 0,0 0 0 0 0,0 0 0 0 0,0 1 0 0 0,0 0 0 0 0,-1 0 0 0 0,1 0 0 0 0,0 1 0 0 0,0-1 0 0 0,-1 1 0 0 0,1 0 0 0 0,-1 0 0 0 0,1 1 0 0 0,-1-1 0 0 0,0 1 0 0 0,0 0 0 0 0,0 0 0 0 0,-1 1 0 0 0,3 2 17 0 0,-6-2 35 0 0,1 0 0 0 0,-1 0 0 0 0,0 0 0 0 0,-1 0 0 0 0,1 0 0 0 0,-1 0 0 0 0,0 0 0 0 0,0 0 1 0 0,0 0-1 0 0,0-1 0 0 0,-1 1 0 0 0,1 0 0 0 0,-1-1 0 0 0,0 1 0 0 0,0-1 0 0 0,0 1 0 0 0,-1-1 0 0 0,1 0 0 0 0,-1 0 0 0 0,0 0 0 0 0,0 0 0 0 0,0 0 0 0 0,0-1 0 0 0,0 0 1 0 0,-1 1-1 0 0,1-1 0 0 0,-1 0 0 0 0,1-1 0 0 0,-1 1 0 0 0,0-1 0 0 0,0 1 0 0 0,0-1 0 0 0,0 0 0 0 0,-1 0-35 0 0,-177 58-126 0 0,58-38-2944 0 0,107-33-2597 0 0,20 7 4509 0 0</inkml:trace>
  <inkml:trace contextRef="#ctx0" brushRef="#br0" timeOffset="1992.055">3149 338 1712 0 0,'98'58'2439'0'0,"-79"-41"-1652"0"0,-15-14-681 0 0,0 0 0 0 0,-1 1 1 0 0,1 0-1 0 0,-1-1 0 0 0,0 1 0 0 0,0 1 1 0 0,0-1-1 0 0,0 0 0 0 0,-1 1 0 0 0,0-1 1 0 0,0 1-1 0 0,0 0 0 0 0,-1 0 0 0 0,1 0 1 0 0,-1 0-1 0 0,0 0 0 0 0,-1 0 0 0 0,1 0 1 0 0,-1 0-1 0 0,0 0 0 0 0,0 0 0 0 0,-1 0 1 0 0,1 0-1 0 0,-1 0 0 0 0,0 0 0 0 0,0 0 1 0 0,-1 0-1 0 0,0 0 0 0 0,0-1 0 0 0,0 1 1 0 0,0-1-1 0 0,-2 3-106 0 0,-3 5 84 0 0,-1 1-1 0 0,0-1 1 0 0,0-1 0 0 0,-2 0 0 0 0,1 0 0 0 0,-1-1-1 0 0,-1 0 1 0 0,0-1 0 0 0,0 0 0 0 0,-1 0 0 0 0,-1-1-84 0 0,-12 7-654 0 0,-1-1 0 0 0,0-1 0 0 0,-1-2 0 0 0,-1 0 0 0 0,1-2 0 0 0,-2-1 0 0 0,1-2 0 0 0,-1 0 0 0 0,0-2 0 0 0,-4-1 654 0 0,9-2-1408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8:00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100 137 1204 0 0,'-2'43'6874'0'0,"17"124"-5767"0"0,19 90 122 0 0,-33-104-923 0 0,-31-85-1764 0 0,-16-73-3742 0 0,30-7 3957 0 0,1-2 28 0 0</inkml:trace>
  <inkml:trace contextRef="#ctx0" brushRef="#br0" timeOffset="247.367">171 240 868 0 0,'6'0'181'0'0,"1"0"0"0"0,-1 0 0 0 0,1 1 0 0 0,-1 0 0 0 0,0 0 0 0 0,0 0 0 0 0,1 1 0 0 0,-1 0 0 0 0,0 0 0 0 0,0 1 0 0 0,-1 0 0 0 0,1 0 0 0 0,-1 0 0 0 0,1 0 0 0 0,-1 1 0 0 0,0 0 1 0 0,0 0-1 0 0,0 1 0 0 0,-1-1 0 0 0,0 1 0 0 0,0 0 0 0 0,0 0 0 0 0,0 0 0 0 0,-1 1 0 0 0,0-1 0 0 0,0 1 0 0 0,0 0 0 0 0,-1 0 0 0 0,1 0 0 0 0,-2 0 0 0 0,1 0 0 0 0,-1 0 0 0 0,0 0 0 0 0,0 1 0 0 0,0-1 0 0 0,-1 1 0 0 0,0-1 0 0 0,-1 0 0 0 0,0 7-181 0 0,-2-5 35 0 0,-1 0 1 0 0,-1 0-1 0 0,1 0 0 0 0,-1-1 0 0 0,0 1 1 0 0,-1-1-1 0 0,1-1 0 0 0,-1 1 0 0 0,-1-1 0 0 0,1 0 1 0 0,-1 0-1 0 0,0-1 0 0 0,-1 0 0 0 0,1 0 1 0 0,-1 0-1 0 0,0-1 0 0 0,0-1 0 0 0,0 1 1 0 0,-1-1-1 0 0,1-1 0 0 0,-1 1 0 0 0,0-2 1 0 0,0 1-1 0 0,1-1 0 0 0,-1 0 0 0 0,0-1 1 0 0,0 0-1 0 0,-4-1-35 0 0,8 1-232 0 0,0 0 1 0 0,-1-1-1 0 0,1 0 1 0 0,0 0 0 0 0,0 0-1 0 0,0-1 1 0 0,0 0-1 0 0,0 0 1 0 0,1 0-1 0 0,-1 0 1 0 0,1-1-1 0 0,-1 0 1 0 0,1 0-1 0 0,0 0 1 0 0,0 0 0 0 0,0-1-1 0 0,0 1 1 0 0,1-1-1 0 0,-1 0 1 0 0,1 0-1 0 0,0-1 1 0 0,0 1-1 0 0,1-1 1 0 0,-1 1-1 0 0,1-1 1 0 0,-1-3 231 0 0,-2-16-1457 0 0</inkml:trace>
  <inkml:trace contextRef="#ctx0" brushRef="#br0" timeOffset="497.216">491 8 904 0 0,'62'-7'4683'0'0,"76"104"-2577"0"0,-137-95-2056 0 0,25 23 247 0 0,-2 1 0 0 0,-1 1 0 0 0,-1 1 0 0 0,-2 1 0 0 0,0 1 0 0 0,-2 1-1 0 0,-2 1 1 0 0,11 27-297 0 0,-21-43 81 0 0,0-1 0 0 0,-1 1 0 0 0,-1 1 0 0 0,0-1-1 0 0,-1 1 1 0 0,-1-1 0 0 0,-1 1 0 0 0,0 0 0 0 0,-1-1-1 0 0,-1 1 1 0 0,0 0 0 0 0,-2 0 0 0 0,0-1 0 0 0,0 0-1 0 0,-2 1 1 0 0,0-1 0 0 0,-1-1 0 0 0,0 1 0 0 0,-7 10-81 0 0,4-12-211 0 0,0 0 0 0 0,0 0 0 0 0,-2-1 1 0 0,1 0-1 0 0,-2-1 0 0 0,0 0 0 0 0,0-1 1 0 0,-1 0-1 0 0,0-1 0 0 0,-1-1 0 0 0,0 0 1 0 0,-1-1-1 0 0,0 0 0 0 0,0-1 0 0 0,-1-1 1 0 0,1 0-1 0 0,-1-1 0 0 0,-1-1 0 0 0,1-1 1 0 0,-10 1 210 0 0,21-4-232 0 0,0 0 1 0 0,0 0 0 0 0,0 0-1 0 0,0-1 1 0 0,0 0 0 0 0,0 0-1 0 0,0-1 1 0 0,0 1-1 0 0,0-1 1 0 0,0 0 0 0 0,1-1-1 0 0,-1 1 1 0 0,1-1 0 0 0,0 0-1 0 0,-1 0 1 0 0,1 0 0 0 0,0 0-1 0 0,1-1 1 0 0,-4-3 231 0 0,-13-19-1319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8:00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37 1688 0 0,'29'296'7333'0'0,"-30"-297"-7277"0"0,1 0-1 0 0,-1 1 1 0 0,1-1-1 0 0,-1 1 1 0 0,0-1-1 0 0,1 1 1 0 0,-1-1-1 0 0,0 1 1 0 0,1-1-1 0 0,-1 1 1 0 0,0 0-1 0 0,0-1 1 0 0,1 1-1 0 0,-1 0 1 0 0,0-1-1 0 0,0 1 1 0 0,0 0-1 0 0,0 0 1 0 0,1 0-1 0 0,-1 0 1 0 0,0 0-1 0 0,0 0 1 0 0,0 0-1 0 0,0 0 1 0 0,1 0-1 0 0,-1 0 1 0 0,0 0-1 0 0,0 1 0 0 0,0-1 1 0 0,1 0-1 0 0,-1 1 1 0 0,0-1-1 0 0,0 0 1 0 0,1 1-1 0 0,-1-1 1 0 0,0 1-1 0 0,1-1 1 0 0,-1 1-1 0 0,1 0 1 0 0,-1-1-1 0 0,0 1 1 0 0,1-1-1 0 0,-1 1 1 0 0,1 0-1 0 0,0-1 1 0 0,-1 1-1 0 0,1 0 1 0 0,-1 0-1 0 0,1 0 1 0 0,0-1-1 0 0,0 1 1 0 0,-1 0-1 0 0,1 0 1 0 0,0 0-1 0 0,0-1 1 0 0,0 1-1 0 0,0 0 0 0 0,0 0 1 0 0,0 0-1 0 0,0 0-55 0 0,0-20 19 0 0,1 1 0 0 0,0-1 0 0 0,1 1 0 0 0,1-1 0 0 0,1 1-1 0 0,0 0 1 0 0,1 0 0 0 0,2 0 0 0 0,-1 1 0 0 0,2 0 0 0 0,0 0-1 0 0,1 1 1 0 0,1 0 0 0 0,1 1 0 0 0,0 0 0 0 0,3-3-19 0 0,54-32-562 0 0,-67 50 512 0 0,11 4-28 0 0,-3 7 63 0 0,0 0-1 0 0,-1 1 0 0 0,0 0 0 0 0,-1 0 1 0 0,0 1-1 0 0,-1-1 0 0 0,-1 2 1 0 0,0-1-1 0 0,0 1 0 0 0,-2-1 0 0 0,0 1 1 0 0,0 0-1 0 0,-1 1 0 0 0,-1-1 0 0 0,0 1 16 0 0,0 101-1608 0 0,-12-88 251 0 0,2-19-2913 0 0,9-8 2956 0 0,2-1 29 0 0</inkml:trace>
  <inkml:trace contextRef="#ctx0" brushRef="#br0" timeOffset="281.516">562 293 1132 0 0,'2'10'307'0'0,"-1"0"-1"0"0,0 0 1 0 0,-1 1-1 0 0,0-1 1 0 0,0 0-1 0 0,-1 1 1 0 0,0-1 0 0 0,-1 0-1 0 0,-1 0 1 0 0,1 0-1 0 0,-1 0 1 0 0,-1 0-1 0 0,0-1 1 0 0,-3 5-307 0 0,-93 99 1211 0 0,98-111-1684 0 0,2-2-303 0 0,-13-14-1476 0 0,10 4 890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7:58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0 237 1792 0 0,'6'-21'3774'0'0,"1"35"191"0"0,22 177-3006 0 0,-19-88-1414 0 0,-12-58-4418 0 0,-11-33 2321 0 0,5-10 1346 0 0</inkml:trace>
  <inkml:trace contextRef="#ctx0" brushRef="#br0" timeOffset="664.546">61 224 1240 0 0,'-7'-40'4241'0'0,"12"31"-4174"0"0,1 0 1 0 0,-1 1-1 0 0,2-1 0 0 0,-1 1 0 0 0,1 0 0 0 0,0 1 1 0 0,1 0-1 0 0,-1 0 0 0 0,2 0 0 0 0,-1 1 1 0 0,1 0-1 0 0,-1 1 0 0 0,2 0 0 0 0,-1 0 0 0 0,0 1 1 0 0,7-2-68 0 0,-12 5 3 0 0,-1-1 0 0 0,1 1 0 0 0,0 0 1 0 0,-1 0-1 0 0,1 0 0 0 0,0 0 0 0 0,-1 1 1 0 0,1 0-1 0 0,0 0 0 0 0,0 0 0 0 0,-1 0 1 0 0,1 0-1 0 0,0 1 0 0 0,0-1 1 0 0,-1 1-1 0 0,1 0 0 0 0,0 0 0 0 0,-1 0 1 0 0,1 1-1 0 0,-1 0 0 0 0,0-1 0 0 0,1 1 1 0 0,-1 0-1 0 0,0 0 0 0 0,0 1 0 0 0,0-1 1 0 0,-1 1-1 0 0,1-1 0 0 0,0 1 0 0 0,-1 0 1 0 0,0 0-1 0 0,1 0 0 0 0,-1 0 1 0 0,-1 1-1 0 0,1-1 0 0 0,0 0 0 0 0,-1 1 1 0 0,0-1-1 0 0,1 3-3 0 0,1 2 0 0 0,0 1 1 0 0,-1 0-1 0 0,0 0 0 0 0,-1 0 1 0 0,0 0-1 0 0,0 1 0 0 0,-1-1 1 0 0,0 0-1 0 0,-1 0 0 0 0,0 0 1 0 0,0 1-1 0 0,-1-1 1 0 0,0 0-1 0 0,-1-1 0 0 0,0 3 0 0 0,-31 72 344 0 0,60-61-413 0 0,-14-12 72 0 0,-8-8 29 0 0,0 0 1 0 0,0 0-1 0 0,0 1 0 0 0,0 0 0 0 0,0 0 1 0 0,-1 0-1 0 0,1 0 0 0 0,-1 0 1 0 0,0 1-1 0 0,0-1 0 0 0,0 1 1 0 0,0 0-1 0 0,-1 0 0 0 0,1 0 1 0 0,-1 0-1 0 0,0 1 0 0 0,0-1 1 0 0,-1 0-1 0 0,0 1 0 0 0,1-1 0 0 0,-1 1 1 0 0,-1 0-1 0 0,1-1 0 0 0,-1 1 1 0 0,1 0-1 0 0,-2-1 0 0 0,1 1-32 0 0,-2 0-16 0 0,0 0 0 0 0,-1-1 1 0 0,0 0-1 0 0,0 1 0 0 0,0-1 0 0 0,0 0 0 0 0,-1-1 0 0 0,0 1 0 0 0,0-1 0 0 0,0 1 0 0 0,0-1 0 0 0,0 0 0 0 0,0-1 0 0 0,-1 1 0 0 0,1-1 0 0 0,-1 0 0 0 0,0 0 0 0 0,0 0 0 0 0,0-1 0 0 0,0 1 0 0 0,0-1 0 0 0,0 0 0 0 0,0-1 0 0 0,0 1 0 0 0,0-1 1 0 0,-1 0-1 0 0,1-1 0 0 0,0 1 0 0 0,0-1 0 0 0,0 0 0 0 0,0 0 0 0 0,0 0 0 0 0,0-1 0 0 0,0 0 0 0 0,0 0 0 0 0,1 0 0 0 0,-1-1 0 0 0,1 1 0 0 0,-1-1 0 0 0,1 0 0 0 0,0 0 0 0 0,0-1 0 0 0,1 1 0 0 0,-3-3 16 0 0,5-28-3646 0 0,13 8 2339 0 0</inkml:trace>
  <inkml:trace contextRef="#ctx0" brushRef="#br0" timeOffset="1145.391">855 1 1172 0 0,'-13'3'236'0'0,"-1"1"0"0"0,1 0 0 0 0,0 1 1 0 0,0 1-1 0 0,0 0 0 0 0,1 1 0 0 0,0 0 0 0 0,0 1 0 0 0,1 0 0 0 0,0 1 0 0 0,0 0 1 0 0,1 1-1 0 0,0 0 0 0 0,1 1 0 0 0,0-1 0 0 0,1 2 0 0 0,0-1 0 0 0,1 1 0 0 0,0 1 1 0 0,1-1-1 0 0,0 1 0 0 0,1 0 0 0 0,0 0 0 0 0,1 1 0 0 0,1 0 0 0 0,0-1 0 0 0,1 1 1 0 0,0 0-1 0 0,1 0 0 0 0,1 0 0 0 0,0 0 0 0 0,1 0 0 0 0,1 3-236 0 0,-1-5-12 0 0,0 0 0 0 0,1-1 0 0 0,1 1 0 0 0,0-1 0 0 0,0 1 0 0 0,1-1-1 0 0,1 0 1 0 0,0 0 0 0 0,0-1 0 0 0,1 1 0 0 0,0-1 0 0 0,1-1 0 0 0,0 1 0 0 0,1-1 0 0 0,0 0 0 0 0,0-1 0 0 0,1 0-1 0 0,0 0 1 0 0,1-1 0 0 0,5 4 12 0 0,-4-4-446 0 0,-1 0-1 0 0,1-1 0 0 0,0 0 1 0 0,0-1-1 0 0,1-1 1 0 0,-1 1-1 0 0,1-2 0 0 0,0 0 1 0 0,0 0-1 0 0,0-1 1 0 0,1 0-1 0 0,7-1 447 0 0,1-1-1179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7:57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2 968 0 0,'-7'-1'4467'0'0,"-18"18"-3720"0"0,-10 18-290 0 0,1 1-1 0 0,2 1 1 0 0,1 2-1 0 0,2 1 1 0 0,2 1 0 0 0,-13 29-457 0 0,-56 79-1254 0 0,24-85-3780 0 0,55-58 3872 0 0</inkml:trace>
  <inkml:trace contextRef="#ctx0" brushRef="#br0" timeOffset="263.796">1 47 1324 0 0,'8'-8'2098'0'0,"15"-11"1927"0"0,31 17-2547 0 0,-10 11-1449 0 0,-2 2-1 0 0,1 2 0 0 0,-2 2 1 0 0,1 1-1 0 0,-2 2 1 0 0,-1 3-1 0 0,0 0 0 0 0,-2 3 1 0 0,0 1-1 0 0,-2 1 0 0 0,-1 3 1 0 0,-1 0-1 0 0,-1 2 0 0 0,6 11-28 0 0,52 67-5752 0 0,-80-101 4562 0 0</inkml:trace>
  <inkml:trace contextRef="#ctx0" brushRef="#br0" timeOffset="651.931">959 184 1984 0 0,'-2'5'128'0'0,"0"1"-1"0"0,0 0 1 0 0,0 0-1 0 0,1 0 1 0 0,0 0-1 0 0,0 0 1 0 0,1 0-1 0 0,0 0 1 0 0,0 0 0 0 0,0 0-1 0 0,1 0 1 0 0,-1 0-1 0 0,2 0 1 0 0,-1 0-1 0 0,1 0 1 0 0,-1 0-1 0 0,2 0 1 0 0,-1-1-1 0 0,1 1 1 0 0,-1-1 0 0 0,2 0-1 0 0,-1 0 1 0 0,0 0-1 0 0,1 0 1 0 0,0 0-1 0 0,0-1 1 0 0,1 1-1 0 0,-1-1 1 0 0,1-1-1 0 0,0 1 1 0 0,0 0-1 0 0,0-1 1 0 0,0 0 0 0 0,1 0-1 0 0,-1-1 1 0 0,1 0-1 0 0,0 0 1 0 0,0 0-1 0 0,-1 0 1 0 0,1-1-1 0 0,0 0 1 0 0,1 0-1 0 0,-1-1 1 0 0,0 0-1 0 0,0 0 1 0 0,0 0 0 0 0,0-1-1 0 0,0 1-127 0 0,26-13 127 0 0,0 0 0 0 0,-1-2 0 0 0,0-2-1 0 0,-1 0 1 0 0,-1-2 0 0 0,-1-2 0 0 0,19-17-127 0 0,80-54 272 0 0,-124 91-273 0 0,0-1-1 0 0,0 1 1 0 0,0 0-1 0 0,1 0 1 0 0,-1 0-1 0 0,0 0 1 0 0,1 0-1 0 0,-1 1 1 0 0,0 0-1 0 0,1-1 0 0 0,-1 1 1 0 0,1 0-1 0 0,-1 1 1 0 0,1-1-1 0 0,-1 1 1 0 0,0-1-1 0 0,1 1 1 0 0,-1 0-1 0 0,0 0 1 0 0,0 1-1 0 0,0-1 1 0 0,0 1-1 0 0,0-1 1 0 0,0 1-1 0 0,0 0 1 0 0,0 0-1 0 0,-1 0 1 0 0,1 0-1 0 0,-1 1 1 0 0,1-1-1 0 0,-1 1 1 0 0,0 0-1 0 0,0-1 1 0 0,0 1-1 0 0,0 0 1 0 0,-1 0-1 0 0,1 0 1 0 0,0 3 0 0 0,48 126-2230 0 0,-48-113-1192 0 0,-2-9 2141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7:56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77 1240 0 0,'0'-20'2321'0'0,"23"-10"-1932"0"0,-19 3 3378 0 0,-34 44-3001 0 0,-14 34-959 0 0,-242 416 9 0 0,269-441 165 0 0,13-19 23 0 0,1 0 0 0 0,-1 0 0 0 0,0-1 0 0 0,-1 1-1 0 0,1-1 1 0 0,-1 0 0 0 0,-1-1 0 0 0,1 1-1 0 0,-1-1 1 0 0,0 0 0 0 0,0 0 0 0 0,0-1-1 0 0,-1 0 1 0 0,-3 2-4 0 0,9-6 31 0 0,-3-3-35 0 0,-3-7-6 0 0,-1 0 1 0 0,2 0-1 0 0,0-1 1 0 0,0 1-1 0 0,1-1 1 0 0,0 0-1 0 0,0-1 1 0 0,2 1 0 0 0,-1-1-1 0 0,2 0 1 0 0,-1 0-1 0 0,2 0 1 0 0,-1 0-1 0 0,2 0 1 0 0,-1-1-1 0 0,2 1 1 0 0,0 0-1 0 0,1-7 10 0 0,-2 11-12 0 0,0 7 8 0 0,0 0 0 0 0,0-1 0 0 0,1 1-1 0 0,-1 0 1 0 0,0 0 0 0 0,1 0 0 0 0,-1 0 0 0 0,0 0 0 0 0,1 0-1 0 0,-1 0 1 0 0,1 0 0 0 0,-1 0 0 0 0,1 0 0 0 0,0 0 0 0 0,0 0-1 0 0,-1 0 1 0 0,1 0 0 0 0,0 0 0 0 0,0 1 0 0 0,0-1 0 0 0,0 0 0 0 0,0 1-1 0 0,0-1 1 0 0,0 0 0 0 0,0 1 0 0 0,0-1 0 0 0,0 1 0 0 0,0 0-1 0 0,0-1 1 0 0,0 1 0 0 0,0 0 0 0 0,0 0 0 0 0,1 0 0 0 0,-1 0-1 0 0,0 0 1 0 0,0 0 0 0 0,0 0 0 0 0,0 0 0 0 0,1 0 0 0 0,-1 0-1 0 0,0 0 1 0 0,0 1 0 0 0,0-1 0 0 0,0 1 0 0 0,0-1 0 0 0,0 1 0 0 0,0-1-1 0 0,0 1 1 0 0,0-1 0 0 0,1 2 4 0 0,60 29-104 0 0,-18-6 29 0 0,2-1-1 0 0,1-2 1 0 0,0-2 0 0 0,2-3-1 0 0,0-1 1 0 0,1-3 0 0 0,0-2-1 0 0,1-2 1 0 0,0-2 0 0 0,1-3-1 0 0,-1-1 1 0 0,7-3 75 0 0,-51 0-74 0 0,1-1-1 0 0,0 1 1 0 0,-1-1-1 0 0,1 0 1 0 0,-1-1-1 0 0,1 0 1 0 0,-1 0-1 0 0,0-1 1 0 0,1 1-1 0 0,-1-2 1 0 0,-1 1 0 0 0,1-1-1 0 0,0 0 1 0 0,-1 0-1 0 0,0-1 1 0 0,0 0-1 0 0,0 0 1 0 0,-1 0-1 0 0,0-1 1 0 0,0 0-1 0 0,0 0 1 0 0,0 0 0 0 0,-1 0-1 0 0,0-1 1 0 0,-1 0-1 0 0,1 1 1 0 0,-1-1-1 0 0,-1-1 1 0 0,1 1-1 0 0,0-7 75 0 0,-3-1-154 0 0</inkml:trace>
  <inkml:trace contextRef="#ctx0" brushRef="#br0" timeOffset="389.693">916 400 4252 0 0,'-5'-3'6'0'0,"0"1"0"0"0,-1-1-1 0 0,1 1 1 0 0,-1 0 0 0 0,0 1-1 0 0,0-1 1 0 0,1 1 0 0 0,-1 0-1 0 0,0 1 1 0 0,0-1 0 0 0,0 1-1 0 0,0 0 1 0 0,0 1-1 0 0,0-1 1 0 0,0 1 0 0 0,0 1-1 0 0,0-1 1 0 0,1 1 0 0 0,-1 0-1 0 0,1 0 1 0 0,-1 0 0 0 0,1 1-1 0 0,0 0 1 0 0,-1 0 0 0 0,2 0-1 0 0,-1 1 1 0 0,0 0 0 0 0,1 0-1 0 0,-1 0 1 0 0,1 0 0 0 0,0 1-1 0 0,1-1 1 0 0,-1 1 0 0 0,1 0-1 0 0,0 0 1 0 0,0 0-1 0 0,0 1 1 0 0,1-1 0 0 0,0 1-1 0 0,0 0-5 0 0,0 0 18 0 0,1 0 0 0 0,-1 0-1 0 0,1 0 1 0 0,1 0 0 0 0,-1 0-1 0 0,1 0 1 0 0,0 0-1 0 0,1 0 1 0 0,-1 1 0 0 0,1-1-1 0 0,0 0 1 0 0,1 0 0 0 0,0 0-1 0 0,0-1 1 0 0,0 1-1 0 0,0 0 1 0 0,1-1 0 0 0,0 1-1 0 0,0-1 1 0 0,1 0 0 0 0,-1 0-1 0 0,1 0 1 0 0,0-1-1 0 0,0 1 1 0 0,1-1 0 0 0,-1 0-1 0 0,1 0 1 0 0,0 0 0 0 0,1 0-18 0 0,5 3-2 0 0,1 0 1 0 0,-1 0 0 0 0,1-1 0 0 0,1-1 0 0 0,-1 0-1 0 0,1-1 1 0 0,0 0 0 0 0,0-1 0 0 0,0 0 0 0 0,0-1-1 0 0,1 0 1 0 0,9-1 1 0 0,-2-2-63 0 0,0-1 0 0 0,0-1 0 0 0,-1 0 0 0 0,1-2 0 0 0,-1-1-1 0 0,0 0 1 0 0,0-1 0 0 0,-1-1 0 0 0,0-1 0 0 0,0-1 0 0 0,-1 0 0 0 0,0-2 0 0 0,-1 0-1 0 0,-1-1 1 0 0,0 0 0 0 0,0-1 0 0 0,-1-1 0 0 0,10-15 63 0 0,-2 2 300 0 0,-2 0 1 0 0,0-2-1 0 0,-3 0 1 0 0,0-1-1 0 0,-2-1 1 0 0,-1-1-1 0 0,-2 0 0 0 0,-1-1 1 0 0,-2 0-1 0 0,3-19-300 0 0,-5-10 2547 0 0,-15 95-1344 0 0,21 232-1194 0 0,5-65-4550 0 0,-41-143 1759 0 0,10-36 1543 0 0</inkml:trace>
  <inkml:trace contextRef="#ctx0" brushRef="#br0" timeOffset="651.709">1293 330 2904 0 0,'7'-6'340'0'0,"-1"-1"0"0"0,1 1 0 0 0,0 1 1 0 0,1-1-1 0 0,-1 1 0 0 0,1 1 0 0 0,0-1 0 0 0,1 1 0 0 0,-1 1 0 0 0,1-1 0 0 0,-1 1 0 0 0,1 1 0 0 0,0 0 0 0 0,0 0 0 0 0,0 1 0 0 0,0 0 0 0 0,0 0 0 0 0,0 1 1 0 0,5 1-341 0 0,165 11-312 0 0,7 1-5480 0 0,-147-13 4502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8:08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1452 0 0,'0'0'834'0'0,"0"0"-78"0"0,0 0 8 0 0,0 0-20 0 0,0 0-38 0 0,0 0-86 0 0,0 0-55 0 0,0 0-65 0 0,0 0-19 0 0,18-2 973 0 0,-18 0-1728 0 0,0-7 838 0 0,0 6-6669 0 0,0 3 4876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8:14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35 1240 0 0,'-10'-3'8062'0'0,"36"35"-7102"0"0,160 106-351 0 0,-43-86-8578 0 0,-132-51 6751 0 0</inkml:trace>
  <inkml:trace contextRef="#ctx0" brushRef="#br0" timeOffset="248.443">554 26 1088 0 0,'-14'-25'5909'0'0,"-22"35"-4130"0"0,17 9-1453 0 0,1 1 0 0 0,1 1 0 0 0,1 0-1 0 0,1 2 1 0 0,0 0 0 0 0,2 0 0 0 0,1 1 0 0 0,1 1-1 0 0,1 0 1 0 0,1 0 0 0 0,1 1 0 0 0,-3 20-326 0 0,-121 370 678 0 0,92-353-2896 0 0,0-43-3424 0 0,39-20 4345 0 0,1 0 75 0 0,0 0 17 0 0</inkml:trace>
  <inkml:trace contextRef="#ctx0" brushRef="#br0" timeOffset="649.536">584 508 2320 0 0,'12'4'12592'0'0,"-4"1"-7111"0"0,-5-2-5693 0 0,-3-2-6524 0 0,-14-12 525 0 0,-7-23 3967 0 0,17 27 1507 0 0,-11-17-624 0 0,0-1-59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8:13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239 455 2540 0 0,'-26'-9'4287'0'0,"14"10"-4128"0"0,0 2-1 0 0,1-1 1 0 0,-1 2-1 0 0,1-1 1 0 0,0 2-1 0 0,0-1 1 0 0,0 2-1 0 0,1-1 0 0 0,0 1 1 0 0,0 1-1 0 0,0 0 1 0 0,1 0-1 0 0,0 1 1 0 0,0 0-1 0 0,1 1 1 0 0,0 0-1 0 0,0 0 1 0 0,1 1-1 0 0,0 0 0 0 0,1 0 1 0 0,-4 9-159 0 0,37 28 315 0 0,-19-41-356 0 0,1-1 0 0 0,0 1-1 0 0,1-1 1 0 0,0-1-1 0 0,-1 0 1 0 0,1 0 0 0 0,0-1-1 0 0,1 0 1 0 0,-1 0-1 0 0,1-2 1 0 0,-1 1 0 0 0,1-1-1 0 0,-1-1 1 0 0,1 0 0 0 0,0 0-1 0 0,-1-1 1 0 0,6-1 41 0 0,20 1-396 0 0,118-36-523 0 0,-152 37 906 0 0,0 0-1 0 0,1-1 0 0 0,-1 1 1 0 0,0-1-1 0 0,0 0 1 0 0,0 1-1 0 0,0-1 1 0 0,0 0-1 0 0,0 0 1 0 0,-1-1-1 0 0,1 1 0 0 0,0 0 1 0 0,-1-1-1 0 0,1 1 1 0 0,0-1-1 0 0,-1 1 1 0 0,0-1-1 0 0,1 0 1 0 0,-1 1-1 0 0,0-1 0 0 0,0 0 1 0 0,0 0-1 0 0,0 0 1 0 0,0 0-1 0 0,0 0 1 0 0,-1 0-1 0 0,1 0 0 0 0,-1 0 1 0 0,1 0-1 0 0,-1 0 1 0 0,0-1-1 0 0,0 1 1 0 0,0 0-1 0 0,0 0 1 0 0,0 0-1 0 0,0 0 0 0 0,-1-1 1 0 0,1 1-1 0 0,-1 0 1 0 0,1 0-1 0 0,-1 0 1 0 0,0 0-1 0 0,0 0 1 0 0,0 0-1 0 0,0 0 0 0 0,0 1 1 0 0,0-1-1 0 0,-1 0 1 0 0,1 0-1 0 0,-1 1 1 0 0,1-1-1 0 0,-1 1 1 0 0,1-1 13 0 0,-103-64 289 0 0,10 39 56 0 0,120 30-572 0 0,-1-2 0 0 0,1 0 1 0 0,0-2-1 0 0,0-1 0 0 0,-1-1 0 0 0,1 0 0 0 0,-1-3 1 0 0,1 0 226 0 0,1 1-205 0 0,139-61-1454 0 0,-141 45 1449 0 0</inkml:trace>
  <inkml:trace contextRef="#ctx0" brushRef="#br0" timeOffset="234.138">740 257 4552 0 0,'4'-13'309'0'0,"-1"0"-1"0"0,-1-1 1 0 0,0 1 0 0 0,0-1-1 0 0,-2 1 1 0 0,1-1-1 0 0,-2 1 1 0 0,0 0-1 0 0,0-1 1 0 0,-2 1-1 0 0,1 0 1 0 0,-2-1-1 0 0,0 1 1 0 0,0 1-1 0 0,-1-1 1 0 0,-1 1 0 0 0,0-1-309 0 0,1-3 835 0 0,4 16-767 0 0,1 1 0 0 0,-1-1 0 0 0,1 0 1 0 0,0 0-1 0 0,-1 1 0 0 0,1-1 0 0 0,-1 0 0 0 0,1 0 0 0 0,-1 0 1 0 0,1 0-1 0 0,0 0 0 0 0,-1 0 0 0 0,1 1 0 0 0,-1-1 0 0 0,1 0 0 0 0,-1 0 1 0 0,1 0-1 0 0,-1-1 0 0 0,1 1 0 0 0,0 0 0 0 0,-1 0 0 0 0,1 0 1 0 0,-1 0-1 0 0,1 0 0 0 0,-1 0 0 0 0,1-1 0 0 0,0 1 0 0 0,-1 0 1 0 0,1 0-1 0 0,-1-1 0 0 0,1 1 0 0 0,0 0 0 0 0,-1-1 0 0 0,1 1 0 0 0,0 0 1 0 0,-1-1-1 0 0,1 1 0 0 0,0 0 0 0 0,0-1 0 0 0,-1 1-68 0 0,-5 48 171 0 0,2 0 0 0 0,2 0 0 0 0,2 0 0 0 0,2 0 0 0 0,2 0 0 0 0,10 46-171 0 0,-6-30 102 0 0,28 169-574 0 0,-6-81-3972 0 0,-24-138 2603 0 0,-4-12-3183 0 0,-1-13 3826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8:12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1 182 988 0 0,'5'-5'661'0'0,"-5"5"-505"0"0,1 0-1 0 0,-1 1 1 0 0,0-1-1 0 0,0 0 1 0 0,1 0-1 0 0,-1 1 1 0 0,0-1 0 0 0,1 0-1 0 0,-1 0 1 0 0,0 1-1 0 0,1-1 1 0 0,-1 0-1 0 0,0 0 1 0 0,1 0-1 0 0,-1 1 1 0 0,0-1 0 0 0,1 0-1 0 0,-1 0 1 0 0,1 0-1 0 0,-1 0 1 0 0,0 0-1 0 0,1 0 1 0 0,-1 0 0 0 0,1 0-1 0 0,-1 0 1 0 0,0 0-1 0 0,1 0 1 0 0,-1 0-1 0 0,0 0 1 0 0,1-1-1 0 0,-1 1 1 0 0,1 0 0 0 0,-1 0-1 0 0,0 0 1 0 0,1 0-1 0 0,-1-1 1 0 0,0 1-1 0 0,1 0 1 0 0,-1 0 0 0 0,0-1-1 0 0,0 1 1 0 0,1 0-1 0 0,-1-1-155 0 0,-1 23 410 0 0,14 248 1728 0 0,-7-246-2338 0 0,10 56 833 0 0,-12-30-4668 0 0,-29-38 117 0 0,17-15 2768 0 0</inkml:trace>
  <inkml:trace contextRef="#ctx0" brushRef="#br0" timeOffset="251.459">24 110 2472 0 0,'7'-17'868'0'0,"7"2"-80"0"0,0-1-56 0 0,8 2-79 0 0,1 1-113 0 0,2 1-64 0 0,0 4-28 0 0,5-2-96 0 0,-2 7-124 0 0,1 1-56 0 0,-15 2-192 0 0,7 0-144 0 0,22 13 24 0 0,-18-3-368 0 0,-5 0-500 0 0,-6 4-281 0 0,0-1-7 0 0,-12 2 0 0 0</inkml:trace>
  <inkml:trace contextRef="#ctx0" brushRef="#br0" timeOffset="531.989">20 410 2040 0 0,'6'2'1216'0'0,"-1"-1"-124"0"0,6-1-132 0 0,15 0 5 0 0,-13 0-157 0 0,8 0-140 0 0,4 0-124 0 0,3 0-136 0 0,3 0-180 0 0,-1 0-236 0 0,4 0 8 0 0,32-16-752 0 0,-31 12-572 0 0,-3 3 92 0 0,5 1 87 0 0,-8-5 65 0 0,-4 0 36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8:1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70 936 0 0,'7'16'7084'0'0,"-2"62"-5981"0"0,-5-24-940 0 0,0 55 756 0 0,0-38-4338 0 0,0-69 2127 0 0,0-2 96 0 0,0 2-12 0 0,-2 9 10 0 0</inkml:trace>
  <inkml:trace contextRef="#ctx0" brushRef="#br0" timeOffset="496.226">1 2 1684 0 0,'13'-2'2960'0'0,"20"59"-2130"0"0,27 134 1511 0 0,-42-156-523 0 0,154-233-1513 0 0,-147 162-185 0 0,-24 35-121 0 0,-1 1 4 0 0,0 0-25 0 0,0 0 20 0 0,14 62 136 0 0,2 108-16 0 0,20-40-370 0 0,-34-122-296 0 0,8 30-105 0 0,0-26-4987 0 0,-9-12 4369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4:08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1636 0 0,'0'0'888'0'0,"1"-24"3227"0"0,12-15-1524 0 0,-15 90-1637 0 0,25 255-402 0 0,20-66-188 0 0,-47-231-4282 0 0,0-41-678 0 0,10 10 3258 0 0</inkml:trace>
  <inkml:trace contextRef="#ctx0" brushRef="#br0" timeOffset="314.352">810 153 1076 0 0,'-72'69'6327'0'0,"51"-31"-5988"0"0,2 0 0 0 0,2 1 1 0 0,2 0-1 0 0,1 1 0 0 0,-6 35-339 0 0,-23 21-741 0 0,40-92 460 0 0,0 0 0 0 0,0 0 1 0 0,0-1-1 0 0,-1 1 0 0 0,1-1 0 0 0,-1 0 1 0 0,0 0-1 0 0,0 0 0 0 0,0-1 0 0 0,0 1 1 0 0,-1-1-1 0 0,1 0 0 0 0,-1 0 0 0 0,1 0 1 0 0,-1-1-1 0 0,0 1 0 0 0,1-1 0 0 0,-1 0 1 0 0,-5 0 280 0 0,-3-1-1280 0 0</inkml:trace>
  <inkml:trace contextRef="#ctx0" brushRef="#br0" timeOffset="565.403">310 302 1768 0 0,'5'-14'2092'0'0,"-5"13"-1983"0"0,0 0-1 0 0,0 0 1 0 0,0-1-1 0 0,0 1 1 0 0,1 0-1 0 0,-1 0 1 0 0,0 0-1 0 0,1-1 1 0 0,-1 1-1 0 0,1 0 1 0 0,-1 0 0 0 0,1 0-1 0 0,0 0 1 0 0,-1 0-1 0 0,1 0 1 0 0,0 0-1 0 0,0 0 1 0 0,0 0-1 0 0,0 0 1 0 0,0 1-1 0 0,0-1 1 0 0,0 0-1 0 0,0 1 1 0 0,0-1 0 0 0,0 0-1 0 0,0 1 1 0 0,0 0-1 0 0,0-1 1 0 0,0 1-1 0 0,1-1 1 0 0,-1 1-1 0 0,0 0 1 0 0,0 0-1 0 0,1 0 1 0 0,-1 0-1 0 0,0 0 1 0 0,0 0 0 0 0,0 0-1 0 0,1 0 1 0 0,-1 0-1 0 0,0 1 1 0 0,0-1-1 0 0,0 0 1 0 0,1 1-1 0 0,-1-1 1 0 0,0 1-1 0 0,0-1 1 0 0,0 1-1 0 0,0 0 1 0 0,0 0 0 0 0,1 0-109 0 0,258 126 1284 0 0,-170-75-1438 0 0,-87-51 83 0 0,80 50-754 0 0,-38-8-4230 0 0,-45-42 3816 0 0,0-1 39 0 0</inkml:trace>
  <inkml:trace contextRef="#ctx0" brushRef="#br0" timeOffset="863.585">1039 42 2448 0 0,'10'-18'5754'0'0,"-11"33"-2666"0"0,-13 177-1660 0 0,15-131-1547 0 0,25 91-1423 0 0,-24-138 1119 0 0,-1-10 50 0 0,0 0 0 0 0,0 0-1 0 0,-1 0 1 0 0,1 0-1 0 0,-1 0 1 0 0,0 0 0 0 0,0 0-1 0 0,0 0 1 0 0,0 0 0 0 0,-1 0-1 0 0,0-1 1 0 0,0 1 0 0 0,0 0-1 0 0,0 0 1 0 0,0 0-1 0 0,-1-1 1 0 0,0 1 0 0 0,1-1-1 0 0,-2 1 1 0 0,1-1 0 0 0,0 0-1 0 0,-1 1 374 0 0,-2-1-1148 0 0</inkml:trace>
  <inkml:trace contextRef="#ctx0" brushRef="#br0" timeOffset="1099.036">1404 518 1336 0 0,'4'10'256'0'0,"1"-1"0"0"0,-1 0 0 0 0,-1 1 0 0 0,0 0 0 0 0,0 0 0 0 0,-1 0 0 0 0,0 0 0 0 0,-1 0 0 0 0,0 0 0 0 0,-1 1 0 0 0,0-1 0 0 0,0 0-1 0 0,-1 1 1 0 0,0-1 0 0 0,-1 0 0 0 0,0 0 0 0 0,-1 0 0 0 0,0 0 0 0 0,-1-1 0 0 0,1 1 0 0 0,-2-1 0 0 0,0 0 0 0 0,0 0 0 0 0,0 0 0 0 0,-1-1 0 0 0,0 0 0 0 0,-1 0 0 0 0,-2 2-256 0 0,-94 78-763 0 0,23-53-3947 0 0,77-35 3392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8:11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1 179 2552 0 0,'-1'58'3924'0'0,"17"174"-1774"0"0,24-54-2947 0 0,-40-176-140 0 0,0-2-348 0 0,-5 8-1259 0 0,2-10 1337 0 0</inkml:trace>
  <inkml:trace contextRef="#ctx0" brushRef="#br0" timeOffset="314.028">28 65 1112 0 0,'2'-4'144'0'0,"0"0"-1"0"0,0 0 0 0 0,1 0 1 0 0,-1 0-1 0 0,1 1 1 0 0,0-1-1 0 0,0 1 1 0 0,0-1-1 0 0,0 1 1 0 0,1 0-1 0 0,0 0 1 0 0,-1 1-1 0 0,1-1 0 0 0,0 1 1 0 0,0 0-1 0 0,0 0 1 0 0,0 0-1 0 0,1 0 1 0 0,-1 1-1 0 0,0-1 1 0 0,1 1-1 0 0,-1 0 1 0 0,1 1-1 0 0,0-1 0 0 0,-1 1 1 0 0,1 0-1 0 0,-1 0 1 0 0,1 0-1 0 0,0 1 1 0 0,-1 0-1 0 0,1 0-143 0 0,4 2 85 0 0,-1 1-1 0 0,0 1 1 0 0,0-1 0 0 0,-1 1-1 0 0,0 1 1 0 0,1-1 0 0 0,-2 1-1 0 0,1 1 1 0 0,-1-1 0 0 0,0 1-1 0 0,0 0 1 0 0,0 0 0 0 0,-1 1-1 0 0,-1 0 1 0 0,1-1 0 0 0,-1 2-1 0 0,0-1 1 0 0,-1 0 0 0 0,0 1-1 0 0,-1 0 1 0 0,1-1 0 0 0,-2 1-1 0 0,1 0 1 0 0,-1 0 0 0 0,0 0-1 0 0,-1 1 1 0 0,0-1 0 0 0,-1 0-1 0 0,0 0 1 0 0,0 0 0 0 0,-1 0-1 0 0,0 0 1 0 0,-1-1 0 0 0,1 1-1 0 0,-2-1 1 0 0,1 1 0 0 0,-1-1-1 0 0,-1 0 1 0 0,1 0 0 0 0,-1-1-1 0 0,-1 1 1 0 0,1-1 0 0 0,-1 0-1 0 0,0-1 1 0 0,-1 0 0 0 0,0 1-1 0 0,0-2 1 0 0,-5 4-85 0 0,-89 49 586 0 0,99-57-953 0 0,2-1-86 0 0,5-34-3584 0 0,36-1 1564 0 0,-16 19 1258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8:09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86 380 1684 0 0,'0'0'856'0'0,"18"-3"1930"0"0,17-30 575 0 0,-27 83-2054 0 0,3 404-1455 0 0,-16-439-3776 0 0,-8-35 1006 0 0,5-1 1686 0 0</inkml:trace>
  <inkml:trace contextRef="#ctx0" brushRef="#br0" timeOffset="249.505">111 230 1736 0 0,'-20'-48'6572'0'0,"62"11"-5035"0"0,-20 26-1695 0 0,1 1 0 0 0,1 1 0 0 0,-1 1 0 0 0,1 1 0 0 0,0 1 1 0 0,1 1-1 0 0,0 1 0 0 0,-1 1 0 0 0,1 1 0 0 0,16 2 158 0 0,9 22-3372 0 0,-48-15 2140 0 0,-4 1 110 0 0</inkml:trace>
  <inkml:trace contextRef="#ctx0" brushRef="#br0" timeOffset="588.28">1 512 2036 0 0,'185'5'4307'0'0,"23"-29"-3344"0"0,25 3-404 0 0,-244 81 1754 0 0,11-47-2446 0 0,0 64-51 0 0,0-27-3807 0 0,-5-33 1505 0 0,-1-11 1314 0 0</inkml:trace>
  <inkml:trace contextRef="#ctx0" brushRef="#br0" timeOffset="793.907">650 295 2952 0 0,'3'-8'1208'0'0,"-1"3"-116"0"0,0-2-255 0 0,-2 2-53 0 0,2-2-128 0 0,-4 1-68 0 0,2 1-160 0 0,2 0-152 0 0,-4 0-60 0 0,2 1-240 0 0,0 1-288 0 0,0 0 32 0 0,3 1-484 0 0,-3 2-412 0 0,0 0-225 0 0,0 0 185 0 0,0 0-44 0 0,11-5 16 0 0</inkml:trace>
  <inkml:trace contextRef="#ctx0" brushRef="#br0" timeOffset="1290.561">760 352 1272 0 0,'10'28'863'0'0,"-1"0"-1"0"0,-2 0 1 0 0,0 1 0 0 0,-2 0-1 0 0,-1 1 1 0 0,-2-1 0 0 0,-1 1-1 0 0,-2 16-862 0 0,-21 3 1392 0 0,22-28-445 0 0,15-45-1021 0 0,-3 3-173 0 0,5-10 29 0 0,45-43-1086 0 0,-59 75 1268 0 0,0 0 0 0 0,0 0 0 0 0,-1 0 0 0 0,1 1 0 0 0,0-1-1 0 0,-1 1 1 0 0,1-1 0 0 0,-1 1 0 0 0,0 0 0 0 0,1 0 0 0 0,-1 0-1 0 0,0 0 1 0 0,0 0 0 0 0,0 1 0 0 0,-1-1 0 0 0,1 1 0 0 0,-1-1 0 0 0,1 1-1 0 0,-1 0 1 0 0,0-1 0 0 0,0 1 0 0 0,0 0 0 0 0,0 0 0 0 0,0 0-1 0 0,-1 0 1 0 0,1 1 36 0 0,9 18-199 0 0,-4-16 53 0 0,0 1 0 0 0,0-1 0 0 0,1 0 0 0 0,-1 0 0 0 0,1-1 0 0 0,1 0 1 0 0,-1 0-1 0 0,1-1 0 0 0,0 0 0 0 0,0 0 0 0 0,0-1 0 0 0,0 0 0 0 0,1 0 0 0 0,-1-1 0 0 0,1 0 0 0 0,0 0 0 0 0,0-1 0 0 0,0 0 0 0 0,-1-1 1 0 0,1 0-1 0 0,0-1 0 0 0,4 0 146 0 0,3 1-484 0 0</inkml:trace>
  <inkml:trace contextRef="#ctx0" brushRef="#br0" timeOffset="1693.862">1329 658 2508 0 0,'-1'0'48'0'0,"1"0"-1"0"0,-1-1 1 0 0,0 1 0 0 0,1 0-1 0 0,-1-1 1 0 0,1 1 0 0 0,-1-1-1 0 0,1 1 1 0 0,-1-1 0 0 0,1 1-1 0 0,-1-1 1 0 0,1 0-1 0 0,0 1 1 0 0,-1-1 0 0 0,1 1-1 0 0,0-1 1 0 0,-1 0 0 0 0,1 1-1 0 0,0-1 1 0 0,0 0-1 0 0,0 1 1 0 0,-1-1 0 0 0,1 0-1 0 0,0 0 1 0 0,0 1 0 0 0,0-1-1 0 0,0 0 1 0 0,0 1-1 0 0,0-1 1 0 0,1 0 0 0 0,-1 0-1 0 0,0 1 1 0 0,0-1 0 0 0,0 0-1 0 0,1 1 1 0 0,-1-1-1 0 0,0 0 1 0 0,1 1 0 0 0,-1-1-1 0 0,1 1 1 0 0,-1-1 0 0 0,0 1-1 0 0,1-1 1 0 0,-1 0-1 0 0,1 1 1 0 0,0 0 0 0 0,-1-1-1 0 0,1 1 1 0 0,-1-1 0 0 0,1 1-1 0 0,0 0 1 0 0,-1-1-1 0 0,1 1 1 0 0,0 0 0 0 0,-1 0-1 0 0,1-1 1 0 0,0 1 0 0 0,-1 0-1 0 0,2 0-47 0 0,-71 2 1363 0 0,50 2-1191 0 0,0 1-1 0 0,0 1 1 0 0,1 0-1 0 0,0 1 0 0 0,0 1 1 0 0,0 1-1 0 0,1 1 1 0 0,1 0-1 0 0,0 1 0 0 0,0 1 1 0 0,-11 11-172 0 0,27-22-5 0 0,0 1-1 0 0,1-1 1 0 0,-1 0 0 0 0,0 0 0 0 0,1 0 0 0 0,-1 0 0 0 0,1 0-1 0 0,-1 1 1 0 0,1-1 0 0 0,-1 0 0 0 0,1 0 0 0 0,0 0 0 0 0,-1 0-1 0 0,1-1 1 0 0,0 1 0 0 0,0 0 0 0 0,0 0 0 0 0,0 0 0 0 0,0-1-1 0 0,0 1 1 0 0,0 0 0 0 0,0-1 0 0 0,0 1 0 0 0,0-1 0 0 0,0 1-1 0 0,0-1 1 0 0,1 1 0 0 0,-1-1 0 0 0,0 0 0 0 0,0 0 0 0 0,0 0-1 0 0,0 0 1 0 0,1 0 0 0 0,-1 0 0 0 0,0 0 0 0 0,0 0 0 0 0,1 0-1 0 0,-1 0 1 0 0,0 0 0 0 0,0-1 0 0 0,0 1 0 0 0,0-1 0 0 0,0 1-1 0 0,1-1 1 0 0,-1 1 0 0 0,0-1 0 0 0,0 0 0 0 0,0 0 5 0 0,1 1-28 0 0,14-2-101 0 0,0-2 0 0 0,0 1 0 0 0,-1-2 0 0 0,1 0 0 0 0,-1-1-1 0 0,0 0 1 0 0,-1-2 0 0 0,0 1 0 0 0,0-2 0 0 0,0 0 0 0 0,-1 0-1 0 0,-1-1 1 0 0,0-1 0 0 0,0 0 0 0 0,-1-1 0 0 0,0 0 0 0 0,-1-1-1 0 0,0 0 1 0 0,4-8 129 0 0,-1-10 112 0 0,-2 1 1 0 0,-1-1-1 0 0,-1-1 0 0 0,-2 0 0 0 0,-1 0 1 0 0,-1-1-1 0 0,-2 1 0 0 0,-1-1 1 0 0,-2 0-1 0 0,-3-23-112 0 0,3 40 410 0 0,-34-173 4496 0 0,30 187-3093 0 0,4 29-1518 0 0,89 299-2506 0 0,-6-33-6574 0 0,-78-257 7621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9:12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11 888 0 0,'16'38'5791'0'0,"-17"-39"-5715"0"0,0 0 1 0 0,0 1-1 0 0,1-1 1 0 0,-1 0 0 0 0,0 0-1 0 0,1 1 1 0 0,-1-1-1 0 0,1 0 1 0 0,-1 0 0 0 0,1 0-1 0 0,0 0 1 0 0,-1 0-1 0 0,1 0 1 0 0,0 1 0 0 0,-1-1-1 0 0,1 0 1 0 0,0 0-1 0 0,0 0 1 0 0,0 0-1 0 0,0 0 1 0 0,0 0 0 0 0,0 0-1 0 0,0 0 1 0 0,0 0-1 0 0,0 0 1 0 0,1 0 0 0 0,-1 0-1 0 0,0 0 1 0 0,1 0-1 0 0,-1 0 1 0 0,0 0 0 0 0,1 0-1 0 0,-1 1 1 0 0,1-1-1 0 0,0 0 1 0 0,-1 0 0 0 0,1 1-1 0 0,0-1 1 0 0,-1 0-1 0 0,1 1 1 0 0,0-1 0 0 0,0 0-1 0 0,-1 1 1 0 0,1-1-1 0 0,0 1 1 0 0,0-1 0 0 0,0 1-1 0 0,0 0 1 0 0,0-1-1 0 0,1 1-76 0 0,-40-9-2620 0 0,38 10 1801 0 0,0-1-298 0 0,-11 10-1053 0 0,6-5 1168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9:12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1976 0 0,'42'10'4487'0'0,"29"-22"-3556"0"0,-65 11-736 0 0,86-19 1522 0 0,-218 60-3258 0 0,101-29-3365 0 0,20-9 3683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9:13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1060 0 0,'0'0'503'0'0,"0"0"-81"0"0,0 0-40 0 0,0 0 73 0 0,0 0-7 0 0,0 0-40 0 0,0 0-16 0 0,0 0 59 0 0,0 0 1 0 0,0 0-17 0 0,0 0-2 0 0,0 0-5 0 0,2 3-76 0 0,92 8 604 0 0,506-10 1241 0 0,46-28-1354 0 0,344 11-219 0 0,-989 16-633 0 0,8 0-863 0 0,11 0-5978 0 0,-20 0 5648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49:09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68 1028 0 0,'0'0'281'0'0,"0"0"40"0"0,0 0 64 0 0,-5-21 1691 0 0,-20-9-1607 0 0,-16 152 1925 0 0,16-24-2065 0 0,4 1 0 0 0,5 1 0 0 0,4 1 0 0 0,2 101-329 0 0,11-196 37 0 0,0-1 0 0 0,0 0 1 0 0,1 1-1 0 0,0-1 0 0 0,-1 0 0 0 0,2 0 0 0 0,-1 0 1 0 0,1 0-1 0 0,-1-1 0 0 0,2 1 0 0 0,-1 0 0 0 0,0-1 1 0 0,1 0-1 0 0,0 0 0 0 0,-1 0 0 0 0,2-1 0 0 0,-1 1 0 0 0,0-1 1 0 0,1 0-1 0 0,-1 0 0 0 0,1 0 0 0 0,0-1 0 0 0,0 1 1 0 0,0-1-1 0 0,1-1 0 0 0,-1 1 0 0 0,5 0-37 0 0,222 16 842 0 0,-150-39-1529 0 0,-68-15-5746 0 0,-14 35 5169 0 0</inkml:trace>
  <inkml:trace contextRef="#ctx0" brushRef="#br0" timeOffset="295.116">155 437 1348 0 0,'0'0'79'0'0,"1"0"1"0"0,-1 0-1 0 0,1 0 0 0 0,-1 0 0 0 0,1 0 0 0 0,-1 0 1 0 0,1 0-1 0 0,-1 0 0 0 0,1 0 0 0 0,-1 0 1 0 0,1 0-1 0 0,-1 0 0 0 0,1 0 0 0 0,-1-1 1 0 0,1 1-1 0 0,-1 0 0 0 0,1 0 0 0 0,-1 0 0 0 0,0-1 1 0 0,1 1-1 0 0,-1 0 0 0 0,1-1 0 0 0,-1 1 1 0 0,0 0-1 0 0,1-1 0 0 0,-1 1 0 0 0,0-1 0 0 0,1 1 1 0 0,-1 0-1 0 0,0-1 0 0 0,0 1 0 0 0,1-1 1 0 0,-1 1-1 0 0,0-1 0 0 0,0 1 0 0 0,0-1 0 0 0,0 1 1 0 0,0-1-1 0 0,0 1 0 0 0,0-1 0 0 0,0 1 1 0 0,0-1-1 0 0,0 1 0 0 0,0-1 0 0 0,0 1 1 0 0,0-1-1 0 0,0 1 0 0 0,0-1 0 0 0,0 1 0 0 0,0-1 1 0 0,-1 1-1 0 0,1 0 0 0 0,0-1 0 0 0,0 1 1 0 0,-1-1-1 0 0,1 1 0 0 0,0-1 0 0 0,-1 1-79 0 0,400-54 1318 0 0,-392 52-1874 0 0,-7 1-2412 0 0,-14-1 1747 0 0</inkml:trace>
  <inkml:trace contextRef="#ctx0" brushRef="#br0" timeOffset="605.908">260 57 1964 0 0,'-1'-21'4108'0'0,"70"-3"-2867"0"0,249 12-197 0 0,-271 39-1525 0 0,-75-12-4597 0 0,23-14 3880 0 0</inkml:trace>
  <inkml:trace contextRef="#ctx0" brushRef="#br0" timeOffset="2546.795">1078 312 1036 0 0,'0'0'362'0'0,"0"0"12"0"0,0 0-55 0 0,0 0-46 0 0,0 0 53 0 0,0 0-26 0 0,3-3-27 0 0,-52 58 4891 0 0,-108 164-5108 0 0,77-89 30 0 0,80-129-173 0 0,0-1-1 0 0,0 1 1 0 0,0-1 0 0 0,-1 1 0 0 0,1-1-1 0 0,0 1 1 0 0,-1-1 0 0 0,1 0 0 0 0,0 1 0 0 0,-1-1-1 0 0,1 1 1 0 0,-1-1 0 0 0,1 0 0 0 0,-1 0 0 0 0,1 1-1 0 0,0-1 1 0 0,-1 0 0 0 0,1 0 0 0 0,-1 1-1 0 0,1-1 1 0 0,-1 0 0 0 0,0 0 0 0 0,1 0 0 0 0,-1 0-1 0 0,1 0 1 0 0,-1 0 0 0 0,1 0 0 0 0,-1 0 0 0 0,1 0-1 0 0,-1 0 1 0 0,1 0 0 0 0,-1 0 0 0 0,1 0-1 0 0,-1 0 1 0 0,1 0 0 0 0,-1-1 0 0 0,1 1 0 0 0,-1 0-1 0 0,1 0 1 0 0,-1-1 0 0 0,1 1 0 0 0,-1 0-1 0 0,1-1 1 0 0,-1 1 0 0 0,1 0 0 0 0,0-1 0 0 0,-1 1-1 0 0,1-1 1 0 0,0 1 0 0 0,-1 0 0 0 0,1-1 0 0 0,0 1-1 0 0,0-1 1 0 0,-1 1 0 0 0,1-1 0 0 0,0 1-1 0 0,0-1 1 0 0,0 1 0 0 0,0-1 0 0 0,0 1 0 0 0,-1-1-1 0 0,1 0 1 0 0,0 1 0 0 0,0-1 87 0 0,-8-18-1311 0 0</inkml:trace>
  <inkml:trace contextRef="#ctx0" brushRef="#br0" timeOffset="2886.878">747 269 1100 0 0,'12'-22'4792'0'0,"15"48"-4200"0"0,-22-19-485 0 0,167 217 1551 0 0,-26-36-365 0 0,-141-182-1042 0 0,3-1-3820 0 0,-8-23 155 0 0,0 10 2016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0:0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777 375 1148 0 0,'0'0'242'0'0,"0"0"-30"0"0,-1 13-4 0 0,6-9 5754 0 0,-4-4-5937 0 0,1 0 0 0 0,-1 0 0 0 0,1 0 1 0 0,0 0-1 0 0,-1 0 0 0 0,1 0 0 0 0,-1-1 0 0 0,1 1 0 0 0,-1-1 0 0 0,0 1 0 0 0,1-1 0 0 0,-1 1 1 0 0,1-1-1 0 0,-1 0 0 0 0,0 0 0 0 0,1 0 0 0 0,-1 0 0 0 0,0 0 0 0 0,0 0 0 0 0,0 0 0 0 0,0 0 1 0 0,0 0-1 0 0,0 0 0 0 0,0-1 0 0 0,0 1 0 0 0,0 0 0 0 0,-1-1 0 0 0,1 1 0 0 0,-1-1 0 0 0,1 1 1 0 0,-1 0-1 0 0,1-1 0 0 0,-1 1 0 0 0,0-1 0 0 0,1 0 0 0 0,-1 1 0 0 0,0-1 0 0 0,0 1 0 0 0,0-1 1 0 0,0 1-1 0 0,-1-1 0 0 0,1 1 0 0 0,0-1 0 0 0,-1 1 0 0 0,1-1 0 0 0,-1 1 0 0 0,1-1 0 0 0,-1 1 1 0 0,0 0-1 0 0,0-1 0 0 0,0 1-25 0 0,-2-8 32 0 0,-1 1 0 0 0,0-1 1 0 0,0 1-1 0 0,-1 0 0 0 0,0 1 0 0 0,-1-1 1 0 0,1 1-1 0 0,-1 0 0 0 0,-1 1 1 0 0,1-1-1 0 0,-1 1 0 0 0,-1 1 0 0 0,1-1 1 0 0,-1 1-1 0 0,0 0 0 0 0,0 1 1 0 0,0 0-1 0 0,0 0 0 0 0,-1 1 0 0 0,0 0 1 0 0,0 0-1 0 0,1 1 0 0 0,-1 0 0 0 0,-1 1 1 0 0,1 0-1 0 0,-9 0-32 0 0,-11-1 49 0 0,-1 2 0 0 0,1 0-1 0 0,0 2 1 0 0,-1 2 0 0 0,1 0 0 0 0,0 2 0 0 0,-22 8-49 0 0,34-11 8 0 0,0 1 1 0 0,0 1-1 0 0,0 1 1 0 0,0 1-1 0 0,1 0 1 0 0,0 1-1 0 0,1 1 1 0 0,-1 0-1 0 0,2 1 1 0 0,0 0-1 0 0,0 2 1 0 0,0-1-1 0 0,2 2 1 0 0,0 0-1 0 0,0 0 1 0 0,1 1-1 0 0,0 0 1 0 0,2 1-1 0 0,0 0 1 0 0,0 1-1 0 0,1 0 0 0 0,1 0 1 0 0,1 1-1 0 0,0 0 1 0 0,1 0-1 0 0,1 0 1 0 0,1 1-9 0 0,3-6-26 0 0,0 0-1 0 0,1-1 1 0 0,0 1 0 0 0,1-1-1 0 0,1 1 1 0 0,0-1 0 0 0,0 1-1 0 0,1-1 1 0 0,0-1-1 0 0,1 1 1 0 0,0 0 0 0 0,1-1-1 0 0,0 0 1 0 0,1 0 0 0 0,0-1-1 0 0,0 0 1 0 0,1 0 0 0 0,0-1-1 0 0,1 0 1 0 0,0 0 0 0 0,0-1-1 0 0,1 0 1 0 0,-1-1 0 0 0,1 0-1 0 0,1 0 1 0 0,-1-1 0 0 0,1 0-1 0 0,0-1 1 0 0,0-1 0 0 0,1 0-1 0 0,4 1 27 0 0,3 2-413 0 0,1-1-1 0 0,-1 0 0 0 0,1-2 1 0 0,0 0-1 0 0,0-1 0 0 0,0-2 1 0 0,1 0-1 0 0,-1 0 0 0 0,0-2 1 0 0,4-2 413 0 0,97-34-2513 0 0,-81 19 1340 0 0</inkml:trace>
  <inkml:trace contextRef="#ctx0" brushRef="#br0" timeOffset="1416.889">1033 573 916 0 0,'0'0'410'0'0,"14"-2"392"0"0,19-39 597 0 0,-32 40-1362 0 0,0 1-1 0 0,0-1 1 0 0,0 0-1 0 0,0 0 1 0 0,0 0 0 0 0,0 1-1 0 0,0-1 1 0 0,0 0-1 0 0,-1 0 1 0 0,1 0 0 0 0,0 0-1 0 0,-1-1 1 0 0,1 1-1 0 0,-1 0 1 0 0,1 0 0 0 0,-1 0-1 0 0,1 0 1 0 0,-1-1-1 0 0,0 1 1 0 0,0 0 0 0 0,1 0-1 0 0,-1 0 1 0 0,0-1-1 0 0,0 1 1 0 0,0 0 0 0 0,-1 0-1 0 0,1-1 1 0 0,0 1 0 0 0,0 0-1 0 0,-1 0 1 0 0,1 0-1 0 0,-1-1 1 0 0,1 1 0 0 0,-1 0-1 0 0,1 0 1 0 0,-1 0-1 0 0,0 0 1 0 0,1 0 0 0 0,-1 0-1 0 0,0 0 1 0 0,0 0-1 0 0,0 0 1 0 0,0 0 0 0 0,0 1-1 0 0,0-1 1 0 0,0 0-1 0 0,0 1 1 0 0,0-1 0 0 0,0 0-1 0 0,0 1 1 0 0,0-1-1 0 0,0 1 1 0 0,-1 0 0 0 0,1-1-37 0 0,-61-17 145 0 0,40 17-106 0 0,0 0 0 0 0,0 2 0 0 0,0 1 1 0 0,1 1-1 0 0,-1 0 0 0 0,1 2 0 0 0,0 1 0 0 0,0 0 1 0 0,0 2-1 0 0,1 0 0 0 0,0 1 0 0 0,0 1 1 0 0,1 1-1 0 0,1 0 0 0 0,-13 12-39 0 0,27-21 6 0 0,0 0-1 0 0,0 0 0 0 0,0 1 0 0 0,0 0 1 0 0,0 0-1 0 0,0 0 0 0 0,1 0 1 0 0,0 0-1 0 0,0 1 0 0 0,0 0 1 0 0,0-1-1 0 0,0 1 0 0 0,1 0 0 0 0,-1 1 1 0 0,1-1-1 0 0,0 0 0 0 0,1 0 1 0 0,-1 1-1 0 0,1 0 0 0 0,0-1 0 0 0,0 1 1 0 0,0-1-1 0 0,0 1 0 0 0,1 0 1 0 0,0 0-1 0 0,0-1 0 0 0,0 1 1 0 0,1 0-1 0 0,-1-1 0 0 0,1 1 0 0 0,0 0 1 0 0,1-1-1 0 0,-1 1 0 0 0,1-1 1 0 0,0 1-1 0 0,0-1 0 0 0,0 0 1 0 0,1 0-1 0 0,-1 0 0 0 0,1 0 0 0 0,0-1 1 0 0,0 1-1 0 0,0-1 0 0 0,1 1 1 0 0,-1-1-1 0 0,1 0 0 0 0,0 0 1 0 0,0-1-1 0 0,0 1 0 0 0,0-1 0 0 0,0 0 1 0 0,0 0-1 0 0,1 0 0 0 0,-1-1 1 0 0,1 1-1 0 0,2 0-5 0 0,8-4 0 0 0,0 1 0 0 0,-1-2 0 0 0,0 0 0 0 0,1 0 0 0 0,-1-2-1 0 0,-1 0 1 0 0,1 0 0 0 0,-1-1 0 0 0,1-1 0 0 0,-2 0 0 0 0,1-1 0 0 0,-1 0 0 0 0,0-1 0 0 0,-1 0 0 0 0,0-1 0 0 0,-1 0 0 0 0,0-1-1 0 0,0 0 1 0 0,-1-1 0 0 0,0 0 0 0 0,-1 0 0 0 0,-1 0 0 0 0,0-1 0 0 0,-1-1 0 0 0,3-7 0 0 0,18-21 38 0 0,8 12-73 0 0,-35 30 55 0 0,5 2 2 0 0,7 8-25 0 0,-1 1 1 0 0,0 0-1 0 0,0 1 0 0 0,-1 0 0 0 0,0 1 1 0 0,-1 0-1 0 0,-1 0 0 0 0,0 1 0 0 0,-1 0 0 0 0,-1 0 1 0 0,0 1-1 0 0,0-1 0 0 0,-2 1 0 0 0,0 1 0 0 0,0-1 1 0 0,-1 7 2 0 0,-2 15 15 0 0,-1-35 2 0 0,-8 5-2 0 0,6-17-24 0 0,1-1 1 0 0,0 0-1 0 0,1 1 1 0 0,1-1-1 0 0,-1 0 1 0 0,2 1-1 0 0,-1-1 1 0 0,1 1-1 0 0,1-1 1 0 0,0 1 0 0 0,0 0-1 0 0,1 0 1 0 0,1 0-1 0 0,-1 0 1 0 0,2 0 8 0 0,0-3-57 0 0,-1 0-10 0 0,0 0 0 0 0,1 1 0 0 0,0-1-1 0 0,1 1 1 0 0,1 0 0 0 0,0 1 0 0 0,1 0 0 0 0,0 0 0 0 0,0 1 0 0 0,1 0-1 0 0,0 1 1 0 0,1 0 0 0 0,10-6 67 0 0,-18 14-6 0 0,0 0-1 0 0,0 1 1 0 0,0-1-1 0 0,0 1 0 0 0,0-1 1 0 0,0 1-1 0 0,0 0 1 0 0,0 0-1 0 0,0 1 1 0 0,0-1-1 0 0,0 1 1 0 0,0-1-1 0 0,0 1 1 0 0,0 0-1 0 0,0 0 1 0 0,0 0-1 0 0,0 1 0 0 0,-1-1 1 0 0,1 1-1 0 0,0-1 1 0 0,-1 1-1 0 0,1 0 1 0 0,-1 0-1 0 0,0 0 1 0 0,1 0-1 0 0,-1 0 1 0 0,0 1-1 0 0,-1-1 1 0 0,1 1-1 0 0,0-1 0 0 0,-1 1 1 0 0,1 0-1 0 0,-1 0 1 0 0,0 0-1 0 0,0-1 1 0 0,0 1-1 0 0,1 3 7 0 0,33 116 47 0 0,4 101-1639 0 0,-37-217 706 0 0,1-2-228 0 0</inkml:trace>
  <inkml:trace contextRef="#ctx0" brushRef="#br0" timeOffset="1913.931">1794 150 988 0 0,'2'0'73'0'0,"0"0"0"0"0,0 0 0 0 0,0 0 0 0 0,0 1 0 0 0,0-1 0 0 0,0 1 0 0 0,0-1 0 0 0,0 1 0 0 0,0 0 0 0 0,0 0 0 0 0,-1 0 0 0 0,1 0 0 0 0,0 0 0 0 0,0 0 0 0 0,-1 0 0 0 0,1 1 0 0 0,-1-1 0 0 0,1 0 0 0 0,-1 1 0 0 0,1-1 0 0 0,-1 1 0 0 0,0 0 0 0 0,0-1 0 0 0,0 1 0 0 0,0 0 0 0 0,0 0 0 0 0,0 0 0 0 0,0 0 0 0 0,-1 0 0 0 0,1 0 0 0 0,-1 0 0 0 0,1 0 0 0 0,-1 0 0 0 0,0 0 0 0 0,0 0 0 0 0,0 0 0 0 0,0 0 0 0 0,0 0 0 0 0,-1 1-73 0 0,4 5 272 0 0,4 21 92 0 0,-1 1 1 0 0,-2 1-1 0 0,0-1 1 0 0,-3 1-1 0 0,0-1 1 0 0,-2 1-1 0 0,-2 6-364 0 0,1 43 495 0 0,1-69-455 0 0,0 0 1 0 0,1 0 0 0 0,0 0-1 0 0,0 1 1 0 0,1-1-1 0 0,1 0 1 0 0,0 0 0 0 0,0 0-1 0 0,1-1 1 0 0,1 1 0 0 0,0 0-1 0 0,0-1 1 0 0,1 0 0 0 0,0 0-1 0 0,1 0 1 0 0,0-1-1 0 0,1 0 1 0 0,0 0 0 0 0,0-1-1 0 0,4 4-40 0 0,-8-9-196 0 0,1-1 0 0 0,-1 0 0 0 0,1 0 0 0 0,-1-1 0 0 0,1 1 0 0 0,0-1 0 0 0,-1 1 0 0 0,1-1 0 0 0,0-1 0 0 0,0 1 0 0 0,0 0 0 0 0,0-1 0 0 0,0 0 0 0 0,0 0 0 0 0,0 0 0 0 0,0 0 0 0 0,0-1 0 0 0,0 1 0 0 0,-1-1 0 0 0,1 0 0 0 0,0 0 0 0 0,0-1 0 0 0,-1 1 0 0 0,1-1 0 0 0,0 0 0 0 0,-1 0 0 0 0,3-1 196 0 0,9-12-1257 0 0</inkml:trace>
  <inkml:trace contextRef="#ctx0" brushRef="#br0" timeOffset="2506.947">1413 545 1360 0 0,'80'-15'3985'0'0,"96"-2"-3454"0"0,-66 7-70 0 0,308-20-1281 0 0,-416 30 818 0 0,32-4-152 0 0,26-10 15 0 0,-35 85 672 0 0,-25-63-509 0 0,0 0-1 0 0,0 0 0 0 0,1 1 1 0 0,0-1-1 0 0,0 0 0 0 0,1-1 1 0 0,0 1-1 0 0,0 0 0 0 0,1 0 1 0 0,0-1-1 0 0,1 1 0 0 0,-1-1 1 0 0,1 0-1 0 0,1 0 0 0 0,-1-1 1 0 0,1 1-1 0 0,0-1 0 0 0,1 0 1 0 0,-1 0-1 0 0,1-1 0 0 0,1 0 1 0 0,-1 0-1 0 0,1 0 0 0 0,3 2-23 0 0,51-39-3031 0 0,-56 26 2421 0 0,10-9-720 0 0</inkml:trace>
  <inkml:trace contextRef="#ctx0" brushRef="#br0" timeOffset="2834.894">2364 227 1048 0 0,'-2'25'5000'0'0,"-3"-64"-990"0"0,-10 32-7479 0 0,4 13-454 0 0,7-3 2673 0 0</inkml:trace>
  <inkml:trace contextRef="#ctx0" brushRef="#br0" timeOffset="4106.446">2576 437 1504 0 0,'55'-3'2568'0'0,"-40"10"-2486"0"0,-1 1-1 0 0,0 0 1 0 0,-1 0-1 0 0,0 2 1 0 0,0 0-1 0 0,-1 0 0 0 0,0 1 1 0 0,-1 0-1 0 0,0 1 1 0 0,-1 1-1 0 0,0-1 1 0 0,-1 2-1 0 0,7 12-81 0 0,-17-26 57 0 0,1 0-1 0 0,-1 0 1 0 0,0-1 0 0 0,0 1-1 0 0,0 0 1 0 0,0 0 0 0 0,0 0 0 0 0,0 0-1 0 0,0 0 1 0 0,0 0 0 0 0,0 1-1 0 0,0-1 1 0 0,0 0 0 0 0,0 0-1 0 0,0 1 1 0 0,0-1 0 0 0,0 0-1 0 0,1 1 1 0 0,-1-1 0 0 0,0 1-1 0 0,0-1 1 0 0,0 1 0 0 0,1 0-1 0 0,-1-1 1 0 0,0 1 0 0 0,0 0-1 0 0,1-1 1 0 0,-1 1 0 0 0,1 0-1 0 0,-1 0 1 0 0,1-1 0 0 0,-1 1-1 0 0,1 0 1 0 0,-1 0 0 0 0,1 0-1 0 0,0 0 1 0 0,-1 0 0 0 0,1 0-1 0 0,0 0 1 0 0,0 0 0 0 0,0 0-1 0 0,0 0 1 0 0,0 0 0 0 0,0 0-1 0 0,0 0 1 0 0,0 0 0 0 0,0-1-1 0 0,0 1 1 0 0,1 0 0 0 0,-1 0-1 0 0,0 0 1 0 0,0 0 0 0 0,1 0-1 0 0,-1 0 1 0 0,1 0 0 0 0,-1 0-1 0 0,1-1-56 0 0,-19-121 655 0 0,20 112-672 0 0,0 0 0 0 0,1 1 0 0 0,0-1 0 0 0,1 1 1 0 0,0-1-1 0 0,0 1 0 0 0,1 1 0 0 0,0-1 0 0 0,0 0 0 0 0,1 1 0 0 0,0 0 0 0 0,0 1 0 0 0,0-1 0 0 0,1 1 0 0 0,0 0 0 0 0,1 1 0 0 0,-1 0 0 0 0,1 0 0 0 0,0 1 1 0 0,0-1-1 0 0,0 2 0 0 0,1-1 0 0 0,-1 1 0 0 0,1 1 0 0 0,0-1 0 0 0,0 1 0 0 0,0 1 0 0 0,2 0 17 0 0,-4 2-12 0 0,0 2 0 0 0,0-1 0 0 0,-1 1 0 0 0,1 0 0 0 0,-1 0 0 0 0,1 1 0 0 0,-1 0 1 0 0,0 0-1 0 0,-1 0 0 0 0,1 1 0 0 0,-1-1 0 0 0,0 2 0 0 0,0-1 0 0 0,0 0 0 0 0,-1 1 0 0 0,1 0 0 0 0,-1 0 0 0 0,-1 0 0 0 0,1 1 0 0 0,-1-1 0 0 0,-1 1 0 0 0,1 0 0 0 0,-1 0 0 0 0,0-1 0 0 0,0 2 0 0 0,-1 0 12 0 0,21 70-218 0 0,-9 11 86 0 0,-11-87 101 0 0,0-1 0 0 0,-1 0 0 0 0,1 0-1 0 0,0 0 1 0 0,0-1 0 0 0,0 1-1 0 0,-1 0 1 0 0,1-1 0 0 0,0 1 0 0 0,0-1-1 0 0,0 1 1 0 0,0-1 0 0 0,0 0-1 0 0,0 0 1 0 0,0 0 0 0 0,0 0 0 0 0,0 0-1 0 0,0 0 1 0 0,0-1 0 0 0,0 1 0 0 0,0-1-1 0 0,0 1 1 0 0,0-1 0 0 0,-1 0-1 0 0,1 0 1 0 0,0 1 0 0 0,0-1 0 0 0,-1-1-1 0 0,1 1 1 0 0,0 0 0 0 0,-1 0-1 0 0,1-1 1 0 0,-1 1 0 0 0,0 0 0 0 0,2-2 31 0 0,184-166-1366 0 0,-111 79 2556 0 0,-58 78 228 0 0,-21 43-1056 0 0,1-9-362 0 0,2-11 11 0 0,-3-3 3 0 0,1 1 1 0 0,1-1-1 0 0,-1 1 0 0 0,1 0 0 0 0,1-1 0 0 0,0 1 0 0 0,0 0 0 0 0,1 0 0 0 0,0-1 1 0 0,0 1-1 0 0,1-1 0 0 0,0 1 0 0 0,0-1 0 0 0,1 0 0 0 0,0 0 0 0 0,1 0 1 0 0,0 0-1 0 0,0 0 0 0 0,0-1 0 0 0,1 1 0 0 0,0-1 0 0 0,1-1 0 0 0,0 1 1 0 0,0-1-1 0 0,0 0 0 0 0,1 0 0 0 0,-1-1 0 0 0,2 0 0 0 0,-1 0 0 0 0,0 0 1 0 0,1-1-1 0 0,0 0 0 0 0,5 1-14 0 0,-1-6-30 0 0,-1-1 0 0 0,0 0 0 0 0,0-1 0 0 0,0-1 0 0 0,0 0 0 0 0,0 0 0 0 0,-1-1 0 0 0,1 0 0 0 0,-1-1 0 0 0,-1 0 0 0 0,1-1 0 0 0,-1 0 0 0 0,0 0 0 0 0,-1-1 0 0 0,0 0 0 0 0,0 0 0 0 0,0-1 0 0 0,-1 0 0 0 0,-1-1 0 0 0,1 0 0 0 0,-2 0 0 0 0,1 0 0 0 0,-1 0 0 0 0,-1-1 0 0 0,0 0 0 0 0,0 0 0 0 0,-1 0 0 0 0,0-2 30 0 0,18-60 742 0 0,-21 72-738 0 0,0 1-37 0 0,0 0 32 0 0,9 38 21 0 0,-4 1-127 0 0,-5-28 7 0 0,1 0 1 0 0,-1 0 0 0 0,2-1 0 0 0,-1 1 0 0 0,2 0-1 0 0,-1 0 1 0 0,2-1 0 0 0,-1 0 0 0 0,1 1 0 0 0,1-1-1 0 0,0-1 1 0 0,0 1 0 0 0,1-1 0 0 0,0 0 0 0 0,0 0-1 0 0,1 0 1 0 0,1-1 0 0 0,-1 0 99 0 0,28 0-3441 0 0,-20-8 2282 0 0</inkml:trace>
  <inkml:trace contextRef="#ctx0" brushRef="#br0" timeOffset="4930.966">4208 385 1724 0 0,'-86'16'2186'0'0,"78"-12"-2151"0"0,-1 0 0 0 0,1 1 0 0 0,0 0 0 0 0,0 1 0 0 0,0 0 0 0 0,1 0 0 0 0,0 0 0 0 0,0 1 0 0 0,1 0 0 0 0,0 1 0 0 0,0-1 0 0 0,0 1 0 0 0,1 0 0 0 0,0 1 0 0 0,1-1 1 0 0,0 1-1 0 0,0 0 0 0 0,1 0 0 0 0,0 0 0 0 0,1 0 0 0 0,-1 5-35 0 0,3-13 36 0 0,0-1 68 0 0,0 0 6 0 0,0 0 6 0 0,3 3 42 0 0,0-1-144 0 0,0 0-1 0 0,0-1 1 0 0,0 1 0 0 0,0-1 0 0 0,0 0-1 0 0,1 0 1 0 0,-1 0 0 0 0,0 0 0 0 0,1-1 0 0 0,-1 1-1 0 0,1-1 1 0 0,-1 0 0 0 0,0 0 0 0 0,1 0-1 0 0,-1-1 1 0 0,1 1 0 0 0,-1-1 0 0 0,1 1 0 0 0,-1-1-1 0 0,0 0 1 0 0,0-1 0 0 0,1 1 0 0 0,-1-1-1 0 0,0 1 1 0 0,0-1 0 0 0,0 0 0 0 0,-1 0 0 0 0,1 0-1 0 0,0 0 1 0 0,-1-1 0 0 0,2 0-14 0 0,86-84 349 0 0,-32 47-748 0 0,-57 40 254 0 0,-1 0 16 0 0,0 0 56 0 0,3 3 88 0 0,43 71-196 0 0,-44-69 200 0 0,0 0 0 0 0,0 0 0 0 0,0 0 1 0 0,1-1-1 0 0,-1 1 0 0 0,1-1 0 0 0,0 0 0 0 0,0 1 0 0 0,1-1 0 0 0,-1-1 0 0 0,1 1 0 0 0,0 0 0 0 0,0-1 0 0 0,0 0 0 0 0,0 0 0 0 0,1 0 0 0 0,-1 0 0 0 0,1-1 0 0 0,0 0 0 0 0,0 0 0 0 0,0 0 0 0 0,0-1 0 0 0,0 1 0 0 0,0-1 0 0 0,0 0 0 0 0,0-1 0 0 0,1 1 0 0 0,-1-1 0 0 0,0 0 0 0 0,0 0 0 0 0,1-1 0 0 0,-1 1 0 0 0,0-1 0 0 0,0-1 0 0 0,1 1-19 0 0,11-3 76 0 0,-1-1 1 0 0,0 0 0 0 0,0-1-1 0 0,0-1 1 0 0,0 0-1 0 0,-1-1 1 0 0,0-1-1 0 0,-1 0 1 0 0,0-1 0 0 0,-1-1-1 0 0,0 0 1 0 0,0-1-1 0 0,-1 0 1 0 0,0-2-77 0 0,-14 21 24 0 0,0 0 0 0 0,0 0 1 0 0,1 0-1 0 0,0 0 0 0 0,1 0 0 0 0,0 0 1 0 0,0 0-1 0 0,0 0 0 0 0,1 0 1 0 0,0 0-1 0 0,0 0 0 0 0,0 0 0 0 0,1 0 1 0 0,1 0-1 0 0,-1-1 0 0 0,1 1 0 0 0,0-1 1 0 0,0 0-1 0 0,1 0 0 0 0,0 0 0 0 0,1 2-24 0 0,-1-7 13 0 0,0 0-1 0 0,0 0 1 0 0,1 0 0 0 0,-1 0-1 0 0,0-1 1 0 0,1 0-1 0 0,-1 0 1 0 0,0 0-1 0 0,1 0 1 0 0,-1-1-1 0 0,0 1 1 0 0,0-1-1 0 0,1 0 1 0 0,-1 0-1 0 0,0-1 1 0 0,0 0 0 0 0,0 1-1 0 0,0-1 1 0 0,-1 0-1 0 0,1-1 1 0 0,0 1-1 0 0,-1-1 1 0 0,2 0-13 0 0,1-1 7 0 0,103-67 98 0 0,-91 57-106 0 0,1 0 0 0 0,1 1-1 0 0,0 0 1 0 0,1 2 0 0 0,0 1-1 0 0,1 0 1 0 0,0 2 0 0 0,1 0 0 0 0,8-1 1 0 0,-28 10-4 0 0,1-1 1 0 0,0 1-1 0 0,0-1 1 0 0,-1 1-1 0 0,1 0 1 0 0,-1 0-1 0 0,1 1 1 0 0,-1-1-1 0 0,1 1 1 0 0,-1 0-1 0 0,0 0 1 0 0,0 0-1 0 0,0 0 1 0 0,0 0 0 0 0,0 1-1 0 0,0-1 1 0 0,-1 1-1 0 0,1 0 1 0 0,-1 0-1 0 0,0 0 1 0 0,0 0-1 0 0,0 0 1 0 0,0 0-1 0 0,0 0 1 0 0,-1 1-1 0 0,1-1 1 0 0,-1 1-1 0 0,0-1 1 0 0,0 1-1 0 0,0 0 1 0 0,-1-1-1 0 0,1 1 1 0 0,-1 0-1 0 0,0 0 1 0 0,0-1-1 0 0,0 1 1 0 0,-1 0-1 0 0,1-1 1 0 0,-1 1 0 0 0,0 0-1 0 0,0 0 4 0 0,-2 5-164 0 0,0 0 0 0 0,0 0 1 0 0,-1 0-1 0 0,0-1 0 0 0,-1 0 0 0 0,0 0 0 0 0,0 0 0 0 0,-1 0 0 0 0,0-1 1 0 0,0 0-1 0 0,0 0 0 0 0,-1-1 0 0 0,0 1 0 0 0,-1-2 0 0 0,0 1 1 0 0,1-1-1 0 0,-1 0 0 0 0,-1 0 0 0 0,1-1 0 0 0,-1-1 0 0 0,0 1 1 0 0,0-1-1 0 0,0-1 164 0 0,-25 10-1158 0 0,-1 0-16 0 0</inkml:trace>
  <inkml:trace contextRef="#ctx0" brushRef="#br0" timeOffset="5628.973">5936 175 964 0 0,'5'31'4992'0'0,"92"467"-1928"0"0,-92-440-3191 0 0,-5-57-110 0 0,0-1-56 0 0,-37-8-3818 0 0,23-9 2879 0 0,1-3-32 0 0</inkml:trace>
  <inkml:trace contextRef="#ctx0" brushRef="#br0" timeOffset="6050.619">5936 312 1196 0 0,'-6'-110'3393'0'0,"9"101"-3319"0"0,1 0 1 0 0,0-1-1 0 0,1 1 0 0 0,-1 1 0 0 0,2-1 0 0 0,-1 1 1 0 0,1 0-1 0 0,0 0 0 0 0,1 1 0 0 0,0-1 1 0 0,0 2-1 0 0,1-1 0 0 0,-1 1 0 0 0,2 0 1 0 0,-1 0-1 0 0,0 1 0 0 0,1 1 0 0 0,0-1 0 0 0,0 1 1 0 0,1 1-1 0 0,-1-1 0 0 0,1 2 0 0 0,-1-1 1 0 0,8 0-75 0 0,21 19 116 0 0,-34-15-109 0 0,1 2 0 0 0,-1-1-1 0 0,0 0 1 0 0,0 1 0 0 0,0 0-1 0 0,0 0 1 0 0,-1 0 0 0 0,1 1 0 0 0,-1-1-1 0 0,1 1 1 0 0,-1 0 0 0 0,0 0-1 0 0,-1 0 1 0 0,1 0 0 0 0,-1 0-1 0 0,0 1 1 0 0,0-1 0 0 0,0 1 0 0 0,0-1-1 0 0,-1 1 1 0 0,0 0 0 0 0,0-1-1 0 0,0 1 1 0 0,-1 0 0 0 0,1 0-1 0 0,-1 0 1 0 0,0 0 0 0 0,-1 0 0 0 0,1-1-1 0 0,-1 1 1 0 0,0 0 0 0 0,0 0-1 0 0,-1 2-6 0 0,-2 5 3 0 0,0 0 0 0 0,0-1 0 0 0,-1 1 0 0 0,-1-1 0 0 0,0 0 0 0 0,0 0 0 0 0,-1-1 0 0 0,-1 0 0 0 0,0 0-1 0 0,0-1 1 0 0,-1 1 0 0 0,-4 2-3 0 0,-110 42 61 0 0,121-54-110 0 0,-43-2 127 0 0,131 34-279 0 0,147 77-3648 0 0,-228-107 3565 0 0,16 7-927 0 0</inkml:trace>
  <inkml:trace contextRef="#ctx0" brushRef="#br0" timeOffset="6507.35">6432 27 1016 0 0,'29'30'2218'0'0,"102"274"-168"0"0,6 31 1269 0 0,-137-335-3281 0 0,0-1 0 0 0,0 0 0 0 0,-1 1 0 0 0,1-1-1 0 0,0 0 1 0 0,0 1 0 0 0,0-1 0 0 0,0 1 0 0 0,0-1 0 0 0,0 0 0 0 0,0 1 0 0 0,0-1 0 0 0,0 0 0 0 0,0 1 0 0 0,0-1 0 0 0,0 0 0 0 0,0 1 0 0 0,1-1 0 0 0,-1 0-1 0 0,0 1 1 0 0,0-1 0 0 0,1 1 0 0 0,-1-1 0 0 0,0 1 0 0 0,1-1 0 0 0,-1 1 0 0 0,1-1 0 0 0,-1 1 0 0 0,1-1 0 0 0,-1 1 0 0 0,1-1 0 0 0,-1 1 0 0 0,1 0 0 0 0,-1-1-1 0 0,1 1 1 0 0,-1 0 0 0 0,1-1 0 0 0,0 1 0 0 0,-1 0 0 0 0,1 0 0 0 0,0 0 0 0 0,-1-1 0 0 0,1 1 0 0 0,-1 0 0 0 0,1 0 0 0 0,0 0 0 0 0,-1 0 0 0 0,1 0 0 0 0,0 0-1 0 0,-1 0 1 0 0,1 1 0 0 0,0-1 0 0 0,-1 0 0 0 0,1 0 0 0 0,0 0 0 0 0,-1 1 0 0 0,1-1 0 0 0,-1 0 0 0 0,1 1 0 0 0,-1-1 0 0 0,1 0 0 0 0,-1 1 0 0 0,1-1 0 0 0,-1 1-1 0 0,1-1-37 0 0,16-69 207 0 0,-16 65-100 0 0,113-364 904 0 0,-17 131-3233 0 0,-114 256-3450 0 0,7-9 4741 0 0,-4 5-285 0 0</inkml:trace>
  <inkml:trace contextRef="#ctx0" brushRef="#br0" timeOffset="7817.892">1 1212 1292 0 0,'0'1'43'0'0,"0"1"0"0"0,0-1-1 0 0,0 0 1 0 0,0 1 0 0 0,0-1 0 0 0,0 0-1 0 0,0 1 1 0 0,0-1 0 0 0,0 1-1 0 0,1-1 1 0 0,-1 0 0 0 0,1 1 0 0 0,-1-1-1 0 0,1 0 1 0 0,-1 0 0 0 0,1 1 0 0 0,0-1-1 0 0,-1 0 1 0 0,1 0 0 0 0,0 0 0 0 0,0 0-1 0 0,0 0 1 0 0,0 0 0 0 0,0 0-1 0 0,0 0 1 0 0,0 0 0 0 0,0 0 0 0 0,1-1-1 0 0,-1 1 1 0 0,0 0 0 0 0,0-1 0 0 0,1 1-1 0 0,-1-1 1 0 0,0 1 0 0 0,1-1 0 0 0,-1 0-1 0 0,0 1 1 0 0,1-1 0 0 0,-1 0-1 0 0,1 0 1 0 0,-1 0 0 0 0,0 0 0 0 0,1 0-1 0 0,-1-1 1 0 0,1 1 0 0 0,-1 0 0 0 0,0-1-1 0 0,1 1 1 0 0,-1-1 0 0 0,1 0-43 0 0,18 1 199 0 0,225-15 134 0 0,-14 3-50 0 0,356-16 99 0 0,694-3-224 0 0,-504-3 662 0 0,801-38-785 0 0,-322 0 316 0 0,-484 54 318 0 0,-509 6-524 0 0,183 7 151 0 0,-132-15-408 0 0,127-4 2210 0 0,291-60-2098 0 0,-717 69-2754 0 0,-55-1-868 0 0,27 12 3719 0 0,-14-8-1288 0 0</inkml:trace>
  <inkml:trace contextRef="#ctx0" brushRef="#br0" timeOffset="8971.281">7615 167 1184 0 0,'-1'0'50'0'0,"0"0"-1"0"0,0-1 1 0 0,0 1-1 0 0,0 0 0 0 0,0 0 1 0 0,0 0-1 0 0,0-1 1 0 0,0 1-1 0 0,0 0 1 0 0,0-1-1 0 0,1 1 1 0 0,-1-1-1 0 0,0 1 1 0 0,0-1-1 0 0,0 1 1 0 0,1-1-1 0 0,-1 0 1 0 0,0 1-1 0 0,1-1 1 0 0,-1 0-1 0 0,0 0 1 0 0,1 1-1 0 0,-1-1 1 0 0,1 0-1 0 0,0 0 0 0 0,-1 0 1 0 0,1 0-1 0 0,-1 0 1 0 0,1 1-1 0 0,0-1 1 0 0,0 0-1 0 0,0 0 1 0 0,-1 0-1 0 0,1 0 1 0 0,0 0-1 0 0,0 0 1 0 0,0 0-1 0 0,1 0 1 0 0,-1 0-1 0 0,0 0 1 0 0,0 0-1 0 0,0 0 1 0 0,1 0-1 0 0,-1 0 1 0 0,0 1-1 0 0,1-1 1 0 0,-1 0-1 0 0,1 0 0 0 0,-1 0 1 0 0,1 0-1 0 0,-1 1 1 0 0,1-1-1 0 0,0 0 1 0 0,-1 1-1 0 0,1-1 1 0 0,0 0-1 0 0,0 1 1 0 0,-1-1-1 0 0,1 1 1 0 0,0-1-1 0 0,0 1 1 0 0,0-1-1 0 0,0 1 1 0 0,0 0-1 0 0,-1 0 1 0 0,1-1-1 0 0,0 1 1 0 0,0 0-1 0 0,0 0 0 0 0,1 0-49 0 0,-75-13 159 0 0,55 13-130 0 0,1 0 1 0 0,-1 1-1 0 0,0 0 1 0 0,1 2-1 0 0,-1 0 1 0 0,1 1 0 0 0,0 0-1 0 0,0 2 1 0 0,0 0-1 0 0,1 1 1 0 0,0 0-1 0 0,0 2 1 0 0,1 0-1 0 0,0 0 1 0 0,0 2-1 0 0,1-1 1 0 0,1 2-1 0 0,0 0 1 0 0,0 1 0 0 0,1 0-1 0 0,1 0 1 0 0,0 2-1 0 0,-2 4-29 0 0,5-8 63 0 0,0 1 0 0 0,1 1-1 0 0,0-1 1 0 0,1 1 0 0 0,0 1 0 0 0,1-1-1 0 0,1 1 1 0 0,0-1 0 0 0,1 1 0 0 0,0 1-1 0 0,1 4-62 0 0,2-14 16 0 0,0 1-1 0 0,0 0 0 0 0,0 0 1 0 0,1 0-1 0 0,0-1 0 0 0,0 1 1 0 0,1 0-1 0 0,0-1 0 0 0,0 1 0 0 0,0-1 1 0 0,0 0-1 0 0,1 1 0 0 0,0-1 1 0 0,0-1-1 0 0,1 1 0 0 0,-1 0 1 0 0,1-1-1 0 0,0 1 0 0 0,0-1 1 0 0,0 0-1 0 0,1-1 0 0 0,-1 1 0 0 0,1-1 1 0 0,0 0-1 0 0,0 0 0 0 0,0 0 1 0 0,1-1-1 0 0,-1 0 0 0 0,1 1-15 0 0,19 3-115 0 0,1-1-1 0 0,-1-2 1 0 0,1 0-1 0 0,0-1 0 0 0,0-2 1 0 0,-1-1-1 0 0,1 0 1 0 0,0-2-1 0 0,-1-1 0 0 0,1-1 1 0 0,-1-2-1 0 0,0 0 1 0 0,-1-2-1 0 0,0 0 0 0 0,0-2 1 0 0,-1 0-1 0 0,-1-2 1 0 0,0 0-1 0 0,11-10 116 0 0,-26 20 23 0 0,-1-1-1 0 0,0 0 1 0 0,0-1-1 0 0,0 0 1 0 0,0 1 0 0 0,-1-2-1 0 0,0 1 1 0 0,0-1-1 0 0,0 0 1 0 0,-1 0-1 0 0,1 0 1 0 0,-1 0 0 0 0,-1-1-1 0 0,0 1 1 0 0,0-1-1 0 0,0 0 1 0 0,0 0-1 0 0,-1-1 1 0 0,-1 1 0 0 0,1 0-1 0 0,0-6-22 0 0,-2 13 102 0 0,0 0-22 0 0,-13-30 91 0 0,10 29-171 0 0,0 1 1 0 0,0 1 0 0 0,0-1-1 0 0,0 0 1 0 0,0 1 0 0 0,0-1-1 0 0,0 1 1 0 0,0 0 0 0 0,0 0-1 0 0,0 0 1 0 0,0 0 0 0 0,0 1-1 0 0,1-1 1 0 0,-1 1 0 0 0,1 0-1 0 0,-1 0 1 0 0,1-1 0 0 0,-1 2-1 0 0,1-1 1 0 0,0 0 0 0 0,0 0-1 0 0,0 1 1 0 0,0-1 0 0 0,1 1-1 0 0,-1-1 1 0 0,1 1-1 0 0,-4 2-11 0 0,-4 5 12 0 0,1 1-1 0 0,0 0 1 0 0,0 0-1 0 0,1 1 0 0 0,1-1 1 0 0,0 2-1 0 0,1-1 1 0 0,0 0-1 0 0,0 1 0 0 0,-1 11 0 0 0,5-22 29 0 0,0-1-1 0 0,0 0 1 0 0,1 0-1 0 0,-1 1 0 0 0,0-1 1 0 0,1 1-1 0 0,-1-1 1 0 0,1 1-1 0 0,0-1 0 0 0,0 1 1 0 0,-1-1-1 0 0,1 1 0 0 0,0-1 1 0 0,0 1-1 0 0,0-1 1 0 0,0 1-1 0 0,1-1 0 0 0,-1 1 1 0 0,0-1-1 0 0,1 1 0 0 0,-1-1 1 0 0,1 1-1 0 0,-1-1 1 0 0,1 0-1 0 0,-1 1 0 0 0,1-1 1 0 0,0 0-1 0 0,0 1 0 0 0,0-1 1 0 0,0 0-1 0 0,0 0 1 0 0,0 0-1 0 0,0 0 0 0 0,0 0 1 0 0,0 0-1 0 0,1 0 0 0 0,-1 0 1 0 0,0 0-1 0 0,1-1 1 0 0,-1 1-1 0 0,0-1 0 0 0,1 1 1 0 0,-1-1-1 0 0,1 1 1 0 0,-1-1-1 0 0,1 0 0 0 0,-1 1 1 0 0,1-1-1 0 0,-1 0 0 0 0,1 0 1 0 0,-1 0-1 0 0,1 0 1 0 0,-1-1-1 0 0,1 1 0 0 0,0 0-28 0 0,5-2-1 0 0,1 1-1 0 0,-1-1 0 0 0,1 0 1 0 0,-1-1-1 0 0,0 0 0 0 0,0 0 1 0 0,0 0-1 0 0,0-1 0 0 0,-1 0 1 0 0,0-1-1 0 0,1 1 0 0 0,-1-1 0 0 0,-1 0 1 0 0,1-1-1 0 0,-1 1 0 0 0,0-1 1 0 0,0 0-1 0 0,-1-1 0 0 0,1 1 1 0 0,-2-1-1 0 0,1 1 0 0 0,-1-1 1 0 0,0 0-1 0 0,0-1 0 0 0,0 1 1 0 0,-1 0-1 0 0,-1-1 0 0 0,1 1 1 0 0,-1-6 1 0 0,-1-20 107 0 0,5 54 14 0 0,-3-10-225 0 0,0 1 1 0 0,0-1-1 0 0,2 1 0 0 0,-1-1 0 0 0,1 0 0 0 0,1-1 0 0 0,0 1 0 0 0,0-1 0 0 0,1 0 0 0 0,0 0 0 0 0,1-1 1 0 0,0 1-1 0 0,1-1 0 0 0,0-1 0 0 0,0 0 0 0 0,1 0 0 0 0,0 0 0 0 0,0-1 0 0 0,1-1 0 0 0,0 0 1 0 0,0 0-1 0 0,0-1 0 0 0,10 4 104 0 0,-9-7-953 0 0,-9-1-394 0 0</inkml:trace>
  <inkml:trace contextRef="#ctx0" brushRef="#br0" timeOffset="9249.692">8194 225 876 0 0,'-4'0'82'0'0,"1"1"1"0"0,-1 0-1 0 0,0 0 0 0 0,1 0 1 0 0,-1 0-1 0 0,1 0 0 0 0,-1 1 0 0 0,1-1 1 0 0,0 1-1 0 0,-1 0 0 0 0,1 0 1 0 0,0 1-1 0 0,0-1 0 0 0,0 0 1 0 0,1 1-1 0 0,-1 0 0 0 0,1 0 0 0 0,-1-1 1 0 0,1 2-1 0 0,0-1 0 0 0,0 0 1 0 0,0 0-1 0 0,1 1 0 0 0,-1-1 0 0 0,1 1 1 0 0,-1-1-1 0 0,1 1 0 0 0,1-1 1 0 0,-1 1-1 0 0,0 0 0 0 0,1 0 1 0 0,0-1-1 0 0,0 1 0 0 0,0 0 0 0 0,0 0 1 0 0,0-1-1 0 0,1 1 0 0 0,0 0 1 0 0,-1-1-1 0 0,2 1 0 0 0,-1 0 0 0 0,0-1 1 0 0,1 0-1 0 0,-1 1 0 0 0,1-1 1 0 0,0 0-1 0 0,0 1 0 0 0,0-1 1 0 0,1-1-1 0 0,-1 1 0 0 0,1 0-82 0 0,226 180 1412 0 0,-208-153-1388 0 0,-21-28-263 0 0,-32 17-1157 0 0,-31-21-1181 0 0,22-12 1388 0 0</inkml:trace>
  <inkml:trace contextRef="#ctx0" brushRef="#br0" timeOffset="9499.788">8368 210 1132 0 0,'-148'121'3620'0'0,"-18"110"-2569"0"0,122-165-4099 0 0,43-64 2225 0 0</inkml:trace>
  <inkml:trace contextRef="#ctx0" brushRef="#br0" timeOffset="9904.542">8448 450 1312 0 0,'108'-1'3520'0'0,"-80"-2"-3323"0"0,-1-2 0 0 0,0 0 0 0 0,0-2 0 0 0,-1-1 0 0 0,1-2-1 0 0,-2 0 1 0 0,0-2 0 0 0,0 0 0 0 0,-1-2 0 0 0,13-9-197 0 0,-11-11 352 0 0,-26 33-271 0 0,-29-18 61 0 0,16 17-106 0 0,-1 1 0 0 0,1 0-1 0 0,-1 1 1 0 0,1 1 0 0 0,-1 0 0 0 0,1 1 0 0 0,0 0-1 0 0,0 1 1 0 0,0 0 0 0 0,0 1 0 0 0,0 1 0 0 0,1 0-1 0 0,-1 1 1 0 0,1 0 0 0 0,1 1 0 0 0,-1 0-1 0 0,1 1 1 0 0,1 0 0 0 0,-1 1 0 0 0,1 0 0 0 0,1 0-1 0 0,-4 6-35 0 0,11-13 3 0 0,0 0-1 0 0,0 0 0 0 0,0 0 0 0 0,1 0 1 0 0,-1 1-1 0 0,0-1 0 0 0,1 1 0 0 0,0-1 1 0 0,0 1-1 0 0,0-1 0 0 0,0 1 0 0 0,0 0 0 0 0,0-1 1 0 0,1 1-1 0 0,-1 0 0 0 0,1 0 0 0 0,0 0 1 0 0,0-1-1 0 0,0 1 0 0 0,0 0 0 0 0,0 0 1 0 0,1 0-1 0 0,-1-1 0 0 0,1 1 0 0 0,0 0 0 0 0,0-1 1 0 0,0 1-1 0 0,0 0 0 0 0,0-1 0 0 0,0 1 1 0 0,1-1-1 0 0,-1 0 0 0 0,1 1 0 0 0,0-1 1 0 0,0 0-1 0 0,0 0 0 0 0,0 0 0 0 0,0 0 0 0 0,0 0 1 0 0,0-1-1 0 0,1 1 0 0 0,-1-1 0 0 0,0 1 1 0 0,1-1-1 0 0,0 0 0 0 0,-1 0 0 0 0,1 0 1 0 0,0 0-1 0 0,-1-1-2 0 0,142 35-1684 0 0,-9-50-2063 0 0,-93 6 2401 0 0</inkml:trace>
  <inkml:trace contextRef="#ctx0" brushRef="#br0" timeOffset="10230.797">9216 323 1080 0 0,'19'-1'7338'0'0,"-6"4"-2851"0"0,-23 23-8200 0 0,-8 44-1913 0 0,14-54 4488 0 0</inkml:trace>
  <inkml:trace contextRef="#ctx0" brushRef="#br0" timeOffset="10483.758">9208 538 1844 0 0,'0'12'1885'0'0,"-5"36"1982"0"0,-15-28-7785 0 0,14-18 2792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0:19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214 369 2296 0 0,'0'0'570'0'0,"0"0"-46"0"0,0 0-34 0 0,0 0-72 0 0,0 0-69 0 0,0 0 36 0 0,3-16 934 0 0,36-21 279 0 0,-39 37-1432 0 0,5-1 605 0 0,-2 672 857 0 0,9-635-2084 0 0,-28-91-5132 0 0,12 32 4346 0 0,1 0 42 0 0</inkml:trace>
  <inkml:trace contextRef="#ctx0" brushRef="#br0" timeOffset="624.304">333 393 1336 0 0,'-6'-2'157'0'0,"1"0"1"0"0,0 0-1 0 0,0 0 0 0 0,-1-1 0 0 0,1 0 1 0 0,1 0-1 0 0,-1 0 0 0 0,0 0 0 0 0,1-1 1 0 0,0 0-1 0 0,-1 0 0 0 0,2 0 0 0 0,-1 0 1 0 0,0-1-1 0 0,1 1 0 0 0,0-1 0 0 0,0 0 1 0 0,0 0-1 0 0,1 0 0 0 0,-1 0 0 0 0,1-1 1 0 0,1 1-1 0 0,-1-1 0 0 0,1 1 0 0 0,0-1 1 0 0,0 1-1 0 0,0-1 0 0 0,1 0 0 0 0,0 1 1 0 0,0-1-1 0 0,0 0 0 0 0,1 0 0 0 0,0 1 1 0 0,0-1-1 0 0,1 0-157 0 0,1-7 42 0 0,1 1 0 0 0,0-1 0 0 0,1 1 0 0 0,1 0-1 0 0,0 1 1 0 0,0-1 0 0 0,1 1 0 0 0,1 0 0 0 0,0 1 0 0 0,0 0 0 0 0,1 0 0 0 0,0 1-1 0 0,1 0 1 0 0,0 1 0 0 0,0 0 0 0 0,1 0 0 0 0,0 1 0 0 0,0 0 0 0 0,1 1 0 0 0,0 1 0 0 0,0 0-1 0 0,0 0 1 0 0,1 1 0 0 0,-1 1 0 0 0,1 0 0 0 0,0 0 0 0 0,0 2 0 0 0,12-1-42 0 0,-17 4 0 0 0,1 1 0 0 0,-2 0 1 0 0,1 0-1 0 0,0 1 0 0 0,-1 0 1 0 0,1 0-1 0 0,-1 1 0 0 0,0 0 1 0 0,0 0-1 0 0,-1 0 1 0 0,0 1-1 0 0,0 0 0 0 0,0 0 1 0 0,-1 1-1 0 0,0 0 0 0 0,0 0 1 0 0,0 0-1 0 0,-1 0 0 0 0,0 1 1 0 0,-1 0-1 0 0,1 0 0 0 0,-2 0 1 0 0,1 0-1 0 0,-1 0 0 0 0,0 0 1 0 0,-1 1-1 0 0,0-1 0 0 0,0 1 1 0 0,-1-1-1 0 0,0 1 0 0 0,0-1 1 0 0,-1 1-1 0 0,-1 3 0 0 0,-2 20 19 0 0,-1-1-1 0 0,-1 0 1 0 0,-2 0-1 0 0,-1-1 1 0 0,-1 0-1 0 0,-2-1 1 0 0,-1 0-1 0 0,-1 0 0 0 0,-1-2 1 0 0,-2 0-1 0 0,0 0 1 0 0,-2-2-1 0 0,-1 0 1 0 0,-1-2-1 0 0,-17 15-18 0 0,-52 25 548 0 0,88-62-422 0 0,-8-4 125 0 0,9 0-240 0 0,0 1 0 0 0,0 0 1 0 0,0-1-1 0 0,0 1 1 0 0,0 0-1 0 0,1-1 1 0 0,-1 1-1 0 0,1-1 1 0 0,0 1-1 0 0,-1-1 1 0 0,1 0-1 0 0,0 1 1 0 0,1-1-1 0 0,-1 1 1 0 0,0-1-1 0 0,1 1 1 0 0,-1-1-1 0 0,1 1 1 0 0,0-1-1 0 0,0 1 1 0 0,0 0-1 0 0,0-1 1 0 0,0 1-1 0 0,0 0 1 0 0,1 0-1 0 0,-1 0 1 0 0,1 0-1 0 0,-1 0 1 0 0,1 0-1 0 0,0 0 1 0 0,0 1-1 0 0,0-1 1 0 0,0 0-1 0 0,0 1 0 0 0,0 0 1 0 0,0-1-1 0 0,0 1 1 0 0,1 0-1 0 0,-1 0 1 0 0,1 0-1 0 0,-1 1 1 0 0,0-1-1 0 0,1 1 1 0 0,-1-1-1 0 0,1 1 1 0 0,0 0-1 0 0,-1 0 1 0 0,1 0-1 0 0,-1 0 1 0 0,1 0-1 0 0,-1 0 1 0 0,1 1-1 0 0,1 0-11 0 0,14 8 4 0 0,0 1 0 0 0,-1 1 0 0 0,0 1 0 0 0,-1 0 0 0 0,0 1 0 0 0,0 1 0 0 0,-2 1 0 0 0,0 0 0 0 0,0 1 0 0 0,-2 0 0 0 0,7 11-4 0 0,28 30-152 0 0,-1-2-227 0 0,101 101-5005 0 0,-133-145 4169 0 0,-2-5 7 0 0</inkml:trace>
  <inkml:trace contextRef="#ctx0" brushRef="#br0" timeOffset="2495.668">797 723 1128 0 0,'0'0'241'0'0,"0"0"-35"0"0,0 0 22 0 0,0 0 15 0 0,0 0-67 0 0,0 0 2 0 0,0 0 109 0 0,0 0-62 0 0,0 0-98 0 0,0 0 23 0 0,0 0-21 0 0,0 0 10 0 0,0 0-69 0 0,0 0-24 0 0,0 0 22 0 0,0 0 69 0 0,0 0-36 0 0,0 0 8 0 0,0 0 103 0 0,0 0-17 0 0,0 0-106 0 0,0 0-17 0 0,0 0 46 0 0,0 0 12 0 0,0 0 33 0 0,0 0 20 0 0,0 0-38 0 0,0 0 27 0 0,0 0 8 0 0,0 0-5 0 0,0 0-58 0 0,0 0-24 0 0,0 0-21 0 0,0 0-67 0 0,0 0 15 0 0,0 0 93 0 0,0 0-36 0 0,0 0 2 0 0,0 0-55 0 0,0 0 63 0 0,0 0-19 0 0,0 0 31 0 0,0 0-91 0 0,0 0 44 0 0,0 0 19 0 0,0 0-8 0 0,0 0-50 0 0,0 0 6 0 0,0 0-20 0 0,0 0-53 0 0,0 0 39 0 0,0 0 57 0 0,0 0 12 0 0,0 0-41 0 0,0 0-88 0 0,0 0 17 0 0,0 0 27 0 0,0 0 22 0 0,0 0 2 0 0,0 0 8 0 0,0 0 24 0 0,0 0 16 0 0,0 0 16 0 0,0 0 1 0 0,0 0-17 0 0,0 0-35 0 0,0 0-3 0 0,0 0 15 0 0,0 0 44 0 0,0 0 28 0 0,0 0-14 0 0,0 0-32 0 0,0 0 24 0 0,0 0-10 0 0,0 0 20 0 0,0 0 39 0 0,0 0-14 0 0,0 0 33 0 0,0 0 4 0 0,0 0 20 0 0,0 0 20 0 0,0 0-54 0 0,0 0 45 0 0,0 0-22 0 0,0 0 6 0 0,0 0-30 0 0,0 0 28 0 0,0 0-17 0 0,0 0-20 0 0,0 0 0 0 0,0 0-10 0 0,0 0 8 0 0,0 0-9 0 0,0 0-19 0 0,0 0-31 0 0,0 0 5 0 0,0 0-5 0 0,0 0-10 0 0,0 0-5 0 0,0 0-8 0 0,0 0 1 0 0,0 0-2 0 0,0 0-56 0 0,21 0 64 0 0,67 34 29 0 0,-57-32-73 0 0,1-2 0 0 0,-1-2 0 0 0,0-1 0 0 0,0-1 0 0 0,0-1 1 0 0,0-2-1 0 0,-1-2 0 0 0,0 0 0 0 0,11-6 5 0 0,-37 13-12 0 0,2 1-2 0 0,0-1 1 0 0,-1 1-1 0 0,0-1 0 0 0,1 0 1 0 0,-1 0-1 0 0,0-1 1 0 0,0 1-1 0 0,0-1 0 0 0,0 0 1 0 0,-1-1-1 0 0,1 1 0 0 0,-1-1 1 0 0,0 0-1 0 0,0 0 1 0 0,0 0-1 0 0,-1-1 0 0 0,1 1 1 0 0,-1-1-1 0 0,0 0 0 0 0,0 0 1 0 0,-1 0-1 0 0,2-3 14 0 0,-9 2-107 0 0,-2 1 85 0 0,1 0 1 0 0,-1 0-1 0 0,0 0 0 0 0,0 1 1 0 0,-1 0-1 0 0,1 0 0 0 0,-1 1 1 0 0,0 0-1 0 0,0 0 0 0 0,0 1 1 0 0,0 0-1 0 0,-1 0 0 0 0,1 1 1 0 0,0 0-1 0 0,-1 1 0 0 0,1-1 1 0 0,-1 2-1 0 0,1-1 0 0 0,-1 1 1 0 0,0 1 21 0 0,-13 0-19 0 0,1 2 0 0 0,0 0 1 0 0,0 1-1 0 0,0 2 0 0 0,1 0 1 0 0,0 1-1 0 0,0 1 0 0 0,1 0 1 0 0,0 2-1 0 0,0 0 0 0 0,2 1 1 0 0,-1 1-1 0 0,1 1 0 0 0,1 0 1 0 0,1 1-1 0 0,0 1 0 0 0,1 0 1 0 0,-11 17 18 0 0,21-24 3 0 0,0 1 1 0 0,0-1 0 0 0,1 0-1 0 0,0 1 1 0 0,1 0 0 0 0,0-1 0 0 0,1 1-1 0 0,0 0 1 0 0,0 0 0 0 0,1 0-1 0 0,0 0 1 0 0,1 0 0 0 0,0 0 0 0 0,1 0-1 0 0,0-1 1 0 0,0 1 0 0 0,1 0 0 0 0,0-1-1 0 0,1 0 1 0 0,0 0 0 0 0,1 0-1 0 0,-1 0 1 0 0,2 0 0 0 0,5 6-4 0 0,1-4-32 0 0,0-2 1 0 0,1 1-1 0 0,0-2 1 0 0,1 0-1 0 0,0 0 0 0 0,0-2 1 0 0,1 1-1 0 0,-1-2 1 0 0,1 0-1 0 0,1-1 1 0 0,-1 0-1 0 0,0-1 1 0 0,1-1-1 0 0,0 0 0 0 0,0-2 1 0 0,-1 1-1 0 0,1-2 1 0 0,5-1 31 0 0,5 0-570 0 0,-1-1 1 0 0,1-1 0 0 0,-1-1-1 0 0,0-2 1 0 0,0-1-1 0 0,-1 0 1 0 0,0-2 0 0 0,0-1-1 0 0,9-6 570 0 0,7-4-1142 0 0</inkml:trace>
  <inkml:trace contextRef="#ctx0" brushRef="#br0" timeOffset="3746.106">1535 963 1204 0 0,'0'0'437'0'0,"0"0"-83"0"0,0 0-51 0 0,0 0-51 0 0,0 0-37 0 0,0 0-19 0 0,0 0 3 0 0,0 0-15 0 0,0 0-88 0 0,0 0 50 0 0,0 0 5 0 0,0 0-41 0 0,0 0-91 0 0,0 0 39 0 0,0 0 67 0 0,0 0 7 0 0,0 0-75 0 0,0 0 17 0 0,0 0-50 0 0,0 0-16 0 0,0 0 5 0 0,0 0-22 0 0,0 0 68 0 0,0 0 14 0 0,0 0-1 0 0,0 0 8 0 0,0 0-14 0 0,0 0-12 0 0,0 0 2 0 0,0 0 27 0 0,0 0 0 0 0,0 0-10 0 0,0 0-6 0 0,0 0 17 0 0,0 0 51 0 0,0 0-1 0 0,0 0-11 0 0,0 0-18 0 0,0 0-8 0 0,0 0 44 0 0,0 0-93 0 0,0 0 1 0 0,0 0 107 0 0,0 0-41 0 0,0 0-98 0 0,0 0 65 0 0,0 0-1 0 0,0 0 21 0 0,0 0 8 0 0,0 0 20 0 0,0 0-2 0 0,0 0-58 0 0,0 0-38 0 0,0 0 11 0 0,0 0-26 0 0,0 0 57 0 0,0 0 20 0 0,0 0-30 0 0,0 0-72 0 0,0 0-16 0 0,0 0 60 0 0,0 0 8 0 0,0 0-28 0 0,0 0 14 0 0,0 0 14 0 0,0 0-48 0 0,0 0 64 0 0,0 0 10 0 0,0 0-114 0 0,4 14 1156 0 0,6-19-1085 0 0,0-1 1 0 0,-1 0-1 0 0,0 0 0 0 0,0 0 1 0 0,-1-1-1 0 0,0-1 1 0 0,0 0-1 0 0,0 0 0 0 0,-1 0 1 0 0,0-1-1 0 0,-1 0 1 0 0,1-1-28 0 0,16-19 28 0 0,-5 7-43 0 0,-1-2 0 0 0,0 0 0 0 0,-2-1-1 0 0,-1 0 1 0 0,-1-1 0 0 0,-1-1 0 0 0,-1 0-1 0 0,-2-1 1 0 0,0 0 0 0 0,-2 0 0 0 0,0-7 15 0 0,-7 31-18 0 0,1 0 0 0 0,-1 0-1 0 0,0 0 1 0 0,0 0 0 0 0,0 0 0 0 0,-1 0 0 0 0,1 0 0 0 0,-1 0 0 0 0,0 0 0 0 0,0 1 0 0 0,-1-1-1 0 0,1 0 1 0 0,-1 1 0 0 0,1-1 0 0 0,-1 1 0 0 0,0-1 0 0 0,-1 1 0 0 0,1 0 0 0 0,0 0 0 0 0,-1 0-1 0 0,0 0 1 0 0,0 0 0 0 0,0 0 0 0 0,0 1 0 0 0,0 0 0 0 0,0-1 0 0 0,-1 1 0 0 0,1 0 0 0 0,-1 1-1 0 0,1-1 1 0 0,-1 1 0 0 0,0-1 0 0 0,0 1 0 0 0,0 0 0 0 0,0 1 0 0 0,1-1 0 0 0,-1 1 0 0 0,0-1-1 0 0,0 1 1 0 0,0 0 0 0 0,0 1 0 0 0,-4 0 18 0 0,6-1-9 0 0,-1 0-1 0 0,0 1 1 0 0,0-1 0 0 0,1 1-1 0 0,-1 0 1 0 0,0 0 0 0 0,1 0-1 0 0,-1 0 1 0 0,1 0 0 0 0,-1 1-1 0 0,1-1 1 0 0,0 1 0 0 0,0 0-1 0 0,0 0 1 0 0,-1-1-1 0 0,1 1 1 0 0,1 0 0 0 0,-1 1-1 0 0,0-1 1 0 0,1 0 0 0 0,-1 0-1 0 0,1 1 1 0 0,-1-1 0 0 0,1 1-1 0 0,0 0 1 0 0,0-1 0 0 0,0 1-1 0 0,1 0 1 0 0,-1-1 0 0 0,1 1-1 0 0,-1 0 1 0 0,1 0 0 0 0,0-1-1 0 0,0 1 1 0 0,0 0-1 0 0,0 0 1 0 0,1-1 0 0 0,-1 1-1 0 0,1 0 1 0 0,0 1 9 0 0,10 12-10 0 0,1-1-1 0 0,0-1 1 0 0,1 0 0 0 0,1-1 0 0 0,0 0-1 0 0,0-1 1 0 0,2-1 0 0 0,-1 0-1 0 0,1-1 1 0 0,5 1 10 0 0,80 62-158 0 0,-96-68 169 0 0,1 0 0 0 0,0 1-1 0 0,-1 0 1 0 0,0 0 0 0 0,0 0 0 0 0,-1 0-1 0 0,0 1 1 0 0,0 0 0 0 0,-1 0-1 0 0,1 0 1 0 0,-1 0 0 0 0,-1 0 0 0 0,1 1-1 0 0,-1-1 1 0 0,0 3-11 0 0,-4-4 19 0 0,0 0 0 0 0,0 0 0 0 0,0-1 0 0 0,-1 1-1 0 0,0 0 1 0 0,0-1 0 0 0,0 0 0 0 0,0 0 0 0 0,-1 0 0 0 0,0 0 0 0 0,0-1 0 0 0,-1 1-1 0 0,1-1 1 0 0,-1 0 0 0 0,0 0 0 0 0,0-1 0 0 0,0 1 0 0 0,0-1 0 0 0,-1 0 0 0 0,1 0 0 0 0,-1-1-1 0 0,-2 1-18 0 0,-131 40-1508 0 0,136-43 1373 0 0,0-1 0 0 0,0 0 0 0 0,0 0 0 0 0,0 0 0 0 0,0 0 0 0 0,0 0 0 0 0,0 0-1 0 0,1-1 1 0 0,-1 1 0 0 0,0-1 0 0 0,1 0 0 0 0,0 0 0 0 0,-1 0 0 0 0,1 0 0 0 0,0 0 0 0 0,0 0-1 0 0,0 0 1 0 0,0-1 0 0 0,0 1 0 0 0,1-1 0 0 0,-1 0 0 0 0,1 1 0 0 0,0-1 0 0 0,-1 0 0 0 0,1 0 135 0 0,0-12-1226 0 0</inkml:trace>
  <inkml:trace contextRef="#ctx0" brushRef="#br0" timeOffset="4644.25">2022 621 1128 0 0,'-8'-8'4580'0'0,"-9"36"-3541"0"0,-15 50-1073 0 0,27-67 100 0 0,0 0 1 0 0,2 1-1 0 0,-1-1 0 0 0,1 1 0 0 0,1 0 0 0 0,0 0 0 0 0,1 0 0 0 0,0 0 0 0 0,1 0 1 0 0,0 0-1 0 0,1 0 0 0 0,0 0 0 0 0,1 0 0 0 0,0 0 0 0 0,1 0 0 0 0,0-1 0 0 0,1 1 1 0 0,1-1-1 0 0,-1 0 0 0 0,2 0 0 0 0,0-1 0 0 0,6 10-66 0 0,-6-17 24 0 0,1-1 0 0 0,-1 1 0 0 0,1-1 0 0 0,-1 0 1 0 0,1-1-1 0 0,0 1 0 0 0,0-1 0 0 0,0-1 0 0 0,-1 1 0 0 0,1-1 0 0 0,0-1 0 0 0,0 1 0 0 0,0-1 0 0 0,0 0 0 0 0,0-1 0 0 0,-1 1 1 0 0,1-1-1 0 0,0-1 0 0 0,-1 1 0 0 0,0-1 0 0 0,0 0 0 0 0,0-1 0 0 0,0 1 0 0 0,0-1 0 0 0,0-1 0 0 0,-1 1 0 0 0,0-1 0 0 0,0 1 1 0 0,0-2-1 0 0,-1 1 0 0 0,0 0 0 0 0,1-2-24 0 0,9-8-8 0 0,-1-2 1 0 0,0 0 0 0 0,-1 0-1 0 0,-1-1 1 0 0,-1 0 0 0 0,0-1-1 0 0,-2-1 1 0 0,0 1-1 0 0,-1-1 1 0 0,-1 0 0 0 0,-1-1-1 0 0,0 1 1 0 0,-2-1 0 0 0,-1 0-1 0 0,0 0 1 0 0,-1-1 7 0 0,-1 21 114 0 0,0 1-6 0 0,-6-10 45 0 0,-24 157-135 0 0,28-136-15 0 0,1 1 0 0 0,1 0-1 0 0,0 0 1 0 0,0-1 0 0 0,1 1 0 0 0,1 0 0 0 0,0 0-1 0 0,0-1 1 0 0,1 1 0 0 0,1-1 0 0 0,0 0-1 0 0,0 0 1 0 0,1 0 0 0 0,1-1 0 0 0,-1 0-1 0 0,2 0 1 0 0,0 0 0 0 0,0 0 0 0 0,0-1-1 0 0,1-1 1 0 0,1 1-3 0 0,-1-7-57 0 0,0 0 0 0 0,1 0 0 0 0,-1-1 0 0 0,0-1 0 0 0,0 1 0 0 0,1-2 0 0 0,-1 1 0 0 0,0-1 0 0 0,1 0 0 0 0,-1 0 0 0 0,0-1 0 0 0,0-1 0 0 0,0 1 0 0 0,0-1 0 0 0,-1 0 0 0 0,1-1 0 0 0,-1 0 0 0 0,0 0 0 0 0,0-1 0 0 0,0 1 0 0 0,0-2 0 0 0,-1 1 0 0 0,0-1 0 0 0,0 0 0 0 0,0 0 0 0 0,-1 0 0 0 0,0-1 0 0 0,0 0 0 0 0,-1 0 0 0 0,0 0 0 0 0,2-5 57 0 0,16-30-190 0 0,-2-2-1 0 0,-2 0 1 0 0,-2-1 0 0 0,-2-1-1 0 0,-2 0 1 0 0,-2-1-1 0 0,-2 0 1 0 0,-2-1-1 0 0,-1-29 191 0 0,2 11 882 0 0,-10 30 358 0 0,-11 58-1081 0 0,7 17-118 0 0,1 0 0 0 0,2 0 0 0 0,1 0 0 0 0,2 0 0 0 0,2 0-1 0 0,2 1 1 0 0,1-1 0 0 0,2-1 0 0 0,2 1 0 0 0,1-1 0 0 0,2 0 0 0 0,9 17-41 0 0,-19-50-50 0 0,0 0 1 0 0,0 0-1 0 0,1-1 1 0 0,0 1-1 0 0,0-1 1 0 0,0 1-1 0 0,1-1 1 0 0,-1 0-1 0 0,1 0 1 0 0,0 0-1 0 0,0 0 1 0 0,1-1-1 0 0,-1 1 1 0 0,1-1-1 0 0,0 0 1 0 0,-1 1-1 0 0,1-2 1 0 0,1 1-1 0 0,-1-1 1 0 0,0 1-1 0 0,1-1 1 0 0,-1 0-1 0 0,1-1 1 0 0,0 1-1 0 0,-1-1 1 0 0,1 0-1 0 0,0 0 1 0 0,0 0-1 0 0,0-1 1 0 0,0 1-1 0 0,0-1 1 0 0,-1-1-1 0 0,1 1 1 0 0,3-1 49 0 0,100-85-4532 0 0,-85 59 3172 0 0</inkml:trace>
  <inkml:trace contextRef="#ctx0" brushRef="#br0" timeOffset="4906.618">3302 226 1060 0 0,'9'-34'3579'0'0,"-13"45"-843"0"0,-27 192-1204 0 0,49 80-582 0 0,20-157-2766 0 0,-38-125 731 0 0,0-1-190 0 0,-10 4-1176 0 0,3-3 1249 0 0</inkml:trace>
  <inkml:trace contextRef="#ctx0" brushRef="#br0" timeOffset="5138.845">3012 581 1908 0 0,'15'-6'5761'0'0,"71"-19"-4712"0"0,165-12-2030 0 0,-84 27-4336 0 0,-149 10 4017 0 0</inkml:trace>
  <inkml:trace contextRef="#ctx0" brushRef="#br0" timeOffset="5999.18">31 1358 1240 0 0,'-30'4'3076'0'0,"48"-2"-1105"0"0,262-17-845 0 0,873-81 1115 0 0,341 19-949 0 0,-716 41-822 0 0,-547 13 46 0 0,-228 1-9454 0 0,-3 20 9508 0 0,0 0-1714 0 0</inkml:trace>
  <inkml:trace contextRef="#ctx0" brushRef="#br0" timeOffset="6401.806">3987 413 1712 0 0,'-26'-2'3335'0'0,"41"-2"-1276"0"0,44-22 1239 0 0,-99 6-2091 0 0,12 15-3424 0 0,28 5 1476 0 0,0 0-179 0 0,0 0-280 0 0,0 0-82 0 0,-15 15-1234 0 0,12-7 1301 0 0</inkml:trace>
  <inkml:trace contextRef="#ctx0" brushRef="#br0" timeOffset="6649.077">3939 766 876 0 0,'13'6'6931'0'0,"-13"-29"-3858"0"0,-21 11-2627 0 0,4 0-8388 0 0,17 8 6798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0:38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55 244 2188 0 0,'0'0'602'0'0,"0"0"-143"0"0,0 0-8 0 0,0 0-4 0 0,0 0 25 0 0,0 9 11 0 0,-16 81 683 0 0,9-64-857 0 0,1 2 0 0 0,1-1 0 0 0,1 0-1 0 0,1 1 1 0 0,2 0 0 0 0,0-1 0 0 0,3 7-309 0 0,-2-18 166 0 0,0 131-1671 0 0,9-144-2240 0 0,-9-9 2535 0 0</inkml:trace>
  <inkml:trace contextRef="#ctx0" brushRef="#br0" timeOffset="466.095">42 317 2224 0 0,'-5'-6'266'0'0,"1"0"0"0"0,-1-1 0 0 0,1 0-1 0 0,0 0 1 0 0,1 0 0 0 0,0 0 0 0 0,0 0 0 0 0,1-1-1 0 0,0 0 1 0 0,0 1 0 0 0,0-1 0 0 0,1 0 0 0 0,0 0-1 0 0,1 0 1 0 0,0 0 0 0 0,0 0 0 0 0,1 0-1 0 0,0-1-265 0 0,-1 7 52 0 0,1-6 14 0 0,1-1-1 0 0,1 0 1 0 0,-1 1-1 0 0,1 0 1 0 0,0 0 0 0 0,1 0-1 0 0,0 0 1 0 0,1 0-1 0 0,-1 1 1 0 0,1-1 0 0 0,1 1-1 0 0,-1 0 1 0 0,1 1 0 0 0,0 0-1 0 0,1 0 1 0 0,0 0-1 0 0,0 1 1 0 0,0-1 0 0 0,0 2-1 0 0,1-1 1 0 0,0 1-1 0 0,0 0 1 0 0,0 1 0 0 0,0 0-1 0 0,0 0 1 0 0,1 1-1 0 0,-1 0 1 0 0,1 0 0 0 0,0 1-1 0 0,0 0 1 0 0,-1 1 0 0 0,2 0-66 0 0,-4 1-5 0 0,0 0 1 0 0,1 0 0 0 0,-1 1 0 0 0,0 0-1 0 0,1 0 1 0 0,-1 1 0 0 0,-1 0 0 0 0,1 0-1 0 0,0 0 1 0 0,-1 1 0 0 0,1 0 0 0 0,-1 0-1 0 0,0 0 1 0 0,0 0 0 0 0,-1 1 0 0 0,1 0-1 0 0,-1 0 1 0 0,0 0 0 0 0,-1 1 0 0 0,1-1-1 0 0,-1 1 1 0 0,0 0 0 0 0,0 0 0 0 0,-1 0-1 0 0,1 0 1 0 0,-2 0 0 0 0,1 0 0 0 0,-1 1-1 0 0,1-1 1 0 0,-2 1 0 0 0,1-1 0 0 0,-1 1-1 0 0,0 1 5 0 0,-45 56-63 0 0,-85 17 114 0 0,97-66 157 0 0,35-6-193 0 0,284 190-1906 0 0,-234-179-2758 0 0,-52-20 3455 0 0</inkml:trace>
  <inkml:trace contextRef="#ctx0" brushRef="#br0" timeOffset="873.059">563 44 1312 0 0,'21'49'2592'0'0,"120"293"1070"0"0,-85-211-1867 0 0,-55-129-1335 0 0,-1-2 39 0 0,13-3 661 0 0,132-312 323 0 0,-65 153-2918 0 0,-55 145-6774 0 0,-22 15 6986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0:34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481 402 1128 0 0,'1'-1'47'0'0,"1"-1"46"0"0,1 0 1 0 0,0 0-1 0 0,-1 0 1 0 0,0 0-1 0 0,1-1 1 0 0,-1 1-1 0 0,0-1 1 0 0,0 0-1 0 0,0 1 1 0 0,-1-1 0 0 0,1 0-1 0 0,-1 0 1 0 0,1 0-1 0 0,-1 0 1 0 0,0 0-1 0 0,0 0 1 0 0,0 0-1 0 0,-1-1 1 0 0,1 1-1 0 0,-1 0 1 0 0,0 0-1 0 0,0-3-93 0 0,-6 1 96 0 0,0 0-1 0 0,0 1 0 0 0,0 0 1 0 0,-1 0-1 0 0,1 1 1 0 0,-1 0-1 0 0,0 0 0 0 0,0 0 1 0 0,-1 1-1 0 0,1 0 1 0 0,0 1-1 0 0,-1-1 0 0 0,1 2 1 0 0,-1-1-1 0 0,1 1 1 0 0,-1 0-1 0 0,1 0 0 0 0,-1 1 1 0 0,1 0-1 0 0,-1 0 1 0 0,1 1-1 0 0,0 0 0 0 0,0 0 1 0 0,-1 1-1 0 0,-3 2-95 0 0,-7-1 81 0 0,0 1-1 0 0,0 0 0 0 0,1 2 1 0 0,0 0-1 0 0,0 1 1 0 0,0 1-1 0 0,1 0 0 0 0,1 1 1 0 0,-1 1-1 0 0,2 0 1 0 0,0 1-1 0 0,0 1 0 0 0,1 0 1 0 0,0 1-1 0 0,1 0 1 0 0,1 1-1 0 0,0 0 0 0 0,1 1 1 0 0,1 0-1 0 0,1 1 1 0 0,0 0-1 0 0,1 0 0 0 0,1 1 1 0 0,-1 3-81 0 0,6-16 10 0 0,1 0 0 0 0,-1 0-1 0 0,1 0 1 0 0,1 0 0 0 0,-1 1 0 0 0,0-1 0 0 0,1 0 0 0 0,0 0 0 0 0,1 0 0 0 0,-1 0 0 0 0,1 0 0 0 0,0 0 0 0 0,0-1 0 0 0,0 1 0 0 0,1-1-1 0 0,-1 1 1 0 0,1-1 0 0 0,0 0 0 0 0,0 0 0 0 0,1 0 0 0 0,-1 0 0 0 0,1-1 0 0 0,0 1 0 0 0,0-1 0 0 0,0 0 0 0 0,1 0 0 0 0,-1-1 0 0 0,1 1-1 0 0,-1-1 1 0 0,1 0 0 0 0,0 0 0 0 0,3 1-10 0 0,161 24-1059 0 0,2-63-2540 0 0,-133 22 2369 0 0</inkml:trace>
  <inkml:trace contextRef="#ctx0" brushRef="#br0" timeOffset="867.18">712 523 1184 0 0,'8'-7'890'0'0,"-7"7"-841"0"0,0 0 0 0 0,0 0 0 0 0,0 0 0 0 0,1-1 0 0 0,-1 1 0 0 0,0-1 1 0 0,0 1-1 0 0,0-1 0 0 0,0 1 0 0 0,0-1 0 0 0,0 1 0 0 0,0-1 0 0 0,0 0 0 0 0,-1 0 0 0 0,1 0 0 0 0,0 1 0 0 0,0-1 0 0 0,-1 0 0 0 0,1 0 0 0 0,0 0 0 0 0,-1 0 0 0 0,1 0 0 0 0,-1 0 0 0 0,1 0 0 0 0,-1 0 0 0 0,1 0 0 0 0,-1 0 0 0 0,0-1 0 0 0,0 1 0 0 0,0 0 0 0 0,1 0 0 0 0,-1 0 0 0 0,0 0 0 0 0,0-1 0 0 0,-1 1 0 0 0,1 0 0 0 0,0 0 0 0 0,0 0 0 0 0,0 0 0 0 0,-1 0 0 0 0,1 0 0 0 0,-1 0 0 0 0,1 0 0 0 0,-1-1 0 0 0,1 1 0 0 0,-1 0 0 0 0,1 1 1 0 0,-1-1-1 0 0,0 0 0 0 0,0 0 0 0 0,1 0 0 0 0,-1 0 0 0 0,0 1 0 0 0,0-1 0 0 0,0 0 0 0 0,0 1 0 0 0,0-1 0 0 0,0 0 0 0 0,0 1 0 0 0,-1-1-49 0 0,-6 0 49 0 0,0 1 1 0 0,0 0 0 0 0,-1 0-1 0 0,1 0 1 0 0,0 1 0 0 0,0 1-1 0 0,0-1 1 0 0,0 1 0 0 0,0 1 0 0 0,1-1-1 0 0,-1 1 1 0 0,1 1 0 0 0,-1-1-1 0 0,1 1 1 0 0,0 0 0 0 0,1 1-1 0 0,-1 0 1 0 0,-4 4-50 0 0,4-5 29 0 0,1 0 0 0 0,0 1 0 0 0,0-1 0 0 0,0 1 1 0 0,1 0-1 0 0,-1 1 0 0 0,1 0 0 0 0,0-1 0 0 0,1 2 0 0 0,0-1 0 0 0,-1 0 1 0 0,2 1-1 0 0,-1 0 0 0 0,1 0 0 0 0,0 0 0 0 0,1 0 0 0 0,0 0 0 0 0,0 1 0 0 0,0-1 1 0 0,1 2-30 0 0,1-7 125 0 0,2 7 169 0 0,4-5-307 0 0,-1-1 1 0 0,1-1-1 0 0,0 1 0 0 0,0-1 0 0 0,0 0 1 0 0,0 0-1 0 0,0-1 0 0 0,0 0 0 0 0,0 0 1 0 0,0 0-1 0 0,1-1 0 0 0,-1 0 0 0 0,0 0 1 0 0,1-1-1 0 0,-1 1 0 0 0,0-1 1 0 0,0-1-1 0 0,0 1 0 0 0,0-1 0 0 0,0 0 1 0 0,0-1-1 0 0,0 1 0 0 0,-1-1 0 0 0,1 0 1 0 0,-1-1 12 0 0,-2 3-5 0 0,6-3-55 0 0,0-1 1 0 0,0 0-1 0 0,-1 0 1 0 0,0-1-1 0 0,0 0 1 0 0,0 0-1 0 0,-1-1 1 0 0,0 0-1 0 0,0 0 1 0 0,-1-1-1 0 0,0 0 1 0 0,0 0 0 0 0,-1 0-1 0 0,0-1 1 0 0,-1 0-1 0 0,1 0 1 0 0,-2 0-1 0 0,1-1 1 0 0,-1 1-1 0 0,-1-1 1 0 0,2-8 59 0 0,-4 17 60 0 0,0 1-126 0 0,3-29-93 0 0,-2 28 153 0 0,0 0-1 0 0,0 0 1 0 0,1 0 0 0 0,-1 0-1 0 0,0 0 1 0 0,1 0-1 0 0,-1 1 1 0 0,1-1 0 0 0,-1 0-1 0 0,1 1 1 0 0,-1-1-1 0 0,1 1 1 0 0,-1 0 0 0 0,1-1-1 0 0,-1 1 1 0 0,1 0 0 0 0,0 0-1 0 0,-1 0 1 0 0,1 0-1 0 0,0 0 1 0 0,-1 0 0 0 0,1 1-1 0 0,-1-1 1 0 0,1 0-1 0 0,-1 1 1 0 0,1 0 0 0 0,-1-1-1 0 0,1 1 1 0 0,-1 0-1 0 0,1-1 1 0 0,-1 1 0 0 0,0 0-1 0 0,0 0 1 0 0,1 0-1 0 0,-1 0 1 0 0,0 0 0 0 0,0 1-1 0 0,0-1 1 0 0,0 0 0 0 0,0 1-1 0 0,0-1 1 0 0,0 0-1 0 0,-1 1 1 0 0,1-1 0 0 0,0 1-1 0 0,-1-1 1 0 0,1 1-1 0 0,-1-1 1 0 0,0 1 0 0 0,1 0 6 0 0,29 86 122 0 0,-30-19 1453 0 0,0-68-1349 0 0,0-1-4 0 0,10-3 84 0 0,139-305-508 0 0,-149 309 185 0 0,0 0 1 0 0,1-1-1 0 0,-1 1 0 0 0,0 0 0 0 0,0 0 0 0 0,0-1 0 0 0,1 1 1 0 0,-1 0-1 0 0,0-1 0 0 0,1 1 0 0 0,-1 0 0 0 0,1-1 0 0 0,-1 1 0 0 0,0-1 1 0 0,1 1-1 0 0,-1-1 0 0 0,1 1 0 0 0,0-1 0 0 0,-1 1 0 0 0,1-1 0 0 0,-1 0 1 0 0,1 1-1 0 0,0-1 0 0 0,-1 0 0 0 0,1 1 0 0 0,0-1 0 0 0,-1 0 1 0 0,1 0-1 0 0,0 1 0 0 0,0-1 0 0 0,-1 0 0 0 0,1 0 0 0 0,0 0 0 0 0,-1 0 1 0 0,1 0-1 0 0,0 0 0 0 0,0 0 0 0 0,-1 0 0 0 0,1-1 0 0 0,0 1 1 0 0,0 0-1 0 0,-1 0 0 0 0,1-1 0 0 0,0 1 0 0 0,-1 0 0 0 0,1-1 0 0 0,-1 1 1 0 0,1 0-1 0 0,0-1 0 0 0,-1 1 0 0 0,1-1 0 0 0,-1 1 0 0 0,1-1 0 0 0,-1 1 1 0 0,1-1-1 0 0,-1 0 17 0 0,3 13 76 0 0,9 35-216 0 0,-8-26 136 0 0,1-1 0 0 0,0 1 0 0 0,2-1 0 0 0,1 0-1 0 0,0-1 1 0 0,1 0 0 0 0,1 0 0 0 0,1-1 0 0 0,2 2 4 0 0,-1-5 13 0 0,-8-7-91 0 0,1 0 0 0 0,1-1 0 0 0,-1 0 0 0 0,1 0-1 0 0,0 0 1 0 0,1 0 0 0 0,-1-1 0 0 0,1 0 0 0 0,0 0 0 0 0,1-1 0 0 0,0 0 0 0 0,0-1-1 0 0,0 1 1 0 0,0-1 0 0 0,0-1 0 0 0,1 0 0 0 0,0 0 0 0 0,0 0 0 0 0,6 0 78 0 0,-8-5-143 0 0,-1 0 1 0 0,0-1-1 0 0,0 1 0 0 0,0-1 1 0 0,0-1-1 0 0,-1 1 1 0 0,1-1-1 0 0,-1 0 0 0 0,0 0 1 0 0,0-1-1 0 0,0 1 0 0 0,0-1 1 0 0,-1 0-1 0 0,0 0 1 0 0,0-1-1 0 0,-1 1 0 0 0,1-1 1 0 0,1-5 142 0 0,10-18-891 0 0</inkml:trace>
  <inkml:trace contextRef="#ctx0" brushRef="#br0" timeOffset="1073.416">1528 265 904 0 0,'18'-200'5815'0'0,"-18"199"-5783"0"0,0 0 0 0 0,0 0-1 0 0,0 0 1 0 0,0 0 0 0 0,0 0 0 0 0,0 0-1 0 0,0 0 1 0 0,0 0 0 0 0,-1 0 0 0 0,1 1-1 0 0,0-1 1 0 0,-1 0 0 0 0,1 0-1 0 0,0 0 1 0 0,-1 0 0 0 0,1 1 0 0 0,-1-1-1 0 0,1 0 1 0 0,-1 0 0 0 0,0 1 0 0 0,1-1-1 0 0,-1 0 1 0 0,0 1 0 0 0,1-1-1 0 0,-1 1 1 0 0,0-1 0 0 0,0 1 0 0 0,1-1-1 0 0,-1 1 1 0 0,0-1 0 0 0,0 1 0 0 0,0 0-1 0 0,0 0 1 0 0,0-1 0 0 0,1 1-1 0 0,-1 0 1 0 0,0 0 0 0 0,0 0 0 0 0,0 0-1 0 0,0 0 1 0 0,0 0 0 0 0,0 0 0 0 0,0 0-1 0 0,0 0 1 0 0,0 1 0 0 0,0-1-1 0 0,1 0 1 0 0,-1 1 0 0 0,0-1 0 0 0,0 0-1 0 0,0 1 1 0 0,0-1 0 0 0,1 1 0 0 0,-1-1-1 0 0,0 1 1 0 0,1 0 0 0 0,-1-1-1 0 0,0 1-31 0 0,-6 24 115 0 0,1 0-1 0 0,2 0 0 0 0,0 1 0 0 0,1 0 0 0 0,2 0 1 0 0,1-1-1 0 0,1 12-114 0 0,-1-6 71 0 0,50 159-102 0 0,-5-51-5884 0 0,-44-131 4715 0 0</inkml:trace>
  <inkml:trace contextRef="#ctx0" brushRef="#br0" timeOffset="1612.957">1306 383 2568 0 0,'64'-5'3731'0'0,"50"-14"-2911"0"0,17-2-1436 0 0,278-40-2312 0 0,-410 61 2967 0 0,1 1 0 0 0,0-1-1 0 0,0 0 1 0 0,-1 1 0 0 0,1-1 0 0 0,0 1 0 0 0,0-1-1 0 0,0 1 1 0 0,0-1 0 0 0,0 0 0 0 0,0 1 0 0 0,0-1-1 0 0,0 1 1 0 0,0-1 0 0 0,0 1 0 0 0,0-1 0 0 0,0 1-1 0 0,0-1 1 0 0,0 1 0 0 0,0-1 0 0 0,0 0 0 0 0,0 1-1 0 0,1-1 1 0 0,-1 1 0 0 0,0-1 0 0 0,0 0 0 0 0,1 1-1 0 0,-1-1 1 0 0,0 1 0 0 0,0-1 0 0 0,1 0 0 0 0,-1 1-1 0 0,0-1 1 0 0,1 0 0 0 0,-1 0 0 0 0,1 1 0 0 0,-1-1-1 0 0,0 0 1 0 0,1 0 0 0 0,-1 0 0 0 0,1 1 0 0 0,-1-1-1 0 0,0 0 1 0 0,1 0 0 0 0,-1 0 0 0 0,1 0 0 0 0,-1 0-1 0 0,1 0 1 0 0,-1 0 0 0 0,1 0 0 0 0,-1 0-1 0 0,1 0 1 0 0,-1 0 0 0 0,0 0 0 0 0,1 0 0 0 0,0 0-39 0 0,-12 18-15 0 0,4 2 256 0 0,0 0 0 0 0,2 1 0 0 0,0 0 0 0 0,2 0 1 0 0,0 0-1 0 0,1 0 0 0 0,2 0 0 0 0,0 1 0 0 0,1 0-241 0 0,-1-20 24 0 0,43 96 38 0 0,-10-118-4777 0 0,-26 2 3481 0 0</inkml:trace>
  <inkml:trace contextRef="#ctx0" brushRef="#br0" timeOffset="1909.572">2006 41 1312 0 0,'-17'-21'8682'0'0,"1"2"-8130"0"0,-2 29-8422 0 0,18-10 6662 0 0</inkml:trace>
  <inkml:trace contextRef="#ctx0" brushRef="#br0" timeOffset="2677.341">2257 347 1120 0 0,'56'62'4643'0'0,"-45"-47"-4561"0"0,0 0 1 0 0,-1 0-1 0 0,-1 1 1 0 0,-1 0 0 0 0,0 1-1 0 0,-1 0 1 0 0,-1 0-1 0 0,-1 1 1 0 0,0-1 0 0 0,1 10-83 0 0,-6 24 1601 0 0,-30-49-680 0 0,28-13-908 0 0,1-1 0 0 0,-1 0 0 0 0,2 0 0 0 0,0 1 0 0 0,0-1-1 0 0,1 0 1 0 0,0 0 0 0 0,1 1 0 0 0,1-1 0 0 0,0 1 0 0 0,0-1 0 0 0,1 1 0 0 0,0 0 0 0 0,1 1 0 0 0,1-2-13 0 0,3-9-14 0 0,1 0 0 0 0,1 1 0 0 0,0 0 1 0 0,2 1-1 0 0,0 0 0 0 0,2 1 0 0 0,0 1 0 0 0,6-6 14 0 0,16 8-357 0 0,-36 15 319 0 0,4 3 6 0 0,108 152-540 0 0,-49-51 544 0 0,-62-102-94 0 0,0 0 0 0 0,0 0-1 0 0,0 0 1 0 0,0 0 0 0 0,0 0 0 0 0,0-1-1 0 0,1 1 1 0 0,-1 0 0 0 0,1-1-1 0 0,-1 0 1 0 0,1 1 0 0 0,-1-1-1 0 0,1 0 1 0 0,0-1 0 0 0,-1 1-1 0 0,1 0 1 0 0,0-1 0 0 0,0 1-1 0 0,0-1 1 0 0,-1 0 0 0 0,1 0 0 0 0,0 0-1 0 0,0 0 1 0 0,0-1 0 0 0,0 1-1 0 0,-1-1 1 0 0,1 0 0 0 0,0 1-1 0 0,-1-1 1 0 0,1-1 0 0 0,0 1-1 0 0,-1 0 1 0 0,1 0 0 0 0,-1-1-1 0 0,0 0 1 0 0,1 1 0 0 0,-1-1-1 0 0,0 0 1 0 0,0 0 0 0 0,0 0 0 0 0,-1 0-1 0 0,1-1 1 0 0,0 1 0 0 0,0-1 122 0 0,11-10-1282 0 0</inkml:trace>
  <inkml:trace contextRef="#ctx0" brushRef="#br0" timeOffset="3131.648">3014 330 876 0 0,'20'-35'5409'0'0,"-27"53"-5224"0"0,1-1 0 0 0,1 1 0 0 0,0 0 0 0 0,2 1 1 0 0,0-1-1 0 0,1 1 0 0 0,1-1 0 0 0,0 1 0 0 0,2 10-185 0 0,0-22 26 0 0,1-1 0 0 0,0 0 0 0 0,0 1 0 0 0,1-1 0 0 0,-1 0 0 0 0,1 0 0 0 0,1 0 0 0 0,-1 0 1 0 0,1-1-1 0 0,0 1 0 0 0,0-1 0 0 0,1 0 0 0 0,-1 0 0 0 0,1 0 0 0 0,0-1 0 0 0,1 0 0 0 0,-1 0 0 0 0,1 0 0 0 0,-1-1 1 0 0,1 0-1 0 0,0 0 0 0 0,1 0 0 0 0,-1-1 0 0 0,0 1 0 0 0,1-2 0 0 0,-1 1 0 0 0,1-1 0 0 0,0 0 0 0 0,-1 0 0 0 0,4-1-26 0 0,1 1 28 0 0,0-2 0 0 0,1 1 0 0 0,-1-2 0 0 0,0 1 0 0 0,0-1 0 0 0,0-1 0 0 0,0 0 0 0 0,0-1 0 0 0,-1 0 0 0 0,1-1 0 0 0,-1 0 0 0 0,0 0 0 0 0,0-1 0 0 0,-1 0 0 0 0,0-1 0 0 0,0 0 0 0 0,0 0-1 0 0,-1-1 1 0 0,0 0 0 0 0,-1-1 0 0 0,0 0 0 0 0,0 0 0 0 0,-1 0 0 0 0,0-1 0 0 0,0 0 0 0 0,-1 0 0 0 0,-1 0 0 0 0,0-1 0 0 0,0 0 0 0 0,-1 1 0 0 0,0-1 0 0 0,-1-1 0 0 0,0 1 0 0 0,0-11-28 0 0,10-2 575 0 0,0 62-838 0 0,-7-19 128 0 0,41 88-1403 0 0,10-59-3028 0 0,-47-45 3449 0 0</inkml:trace>
  <inkml:trace contextRef="#ctx0" brushRef="#br0" timeOffset="3971.08">3758 397 1520 0 0,'0'-2'76'0'0,"0"0"0"0"0,0 1 0 0 0,0-1 0 0 0,0 0-1 0 0,0 1 1 0 0,0-1 0 0 0,-1 0 0 0 0,1 1 0 0 0,-1-1 0 0 0,1 0-1 0 0,-1 1 1 0 0,1-1 0 0 0,-1 1 0 0 0,0-1 0 0 0,0 1 0 0 0,0-1-1 0 0,0 1 1 0 0,0 0 0 0 0,0 0 0 0 0,0-1 0 0 0,0 1 0 0 0,0 0 0 0 0,-1 0-1 0 0,1 0 1 0 0,0 0 0 0 0,-1 0 0 0 0,1 0 0 0 0,-1 1 0 0 0,1-1-1 0 0,-1 0 1 0 0,1 1 0 0 0,-1-1 0 0 0,0 1 0 0 0,1-1 0 0 0,-1 1-1 0 0,1 0 1 0 0,-1 0 0 0 0,0 0 0 0 0,1 0 0 0 0,-1 0 0 0 0,0 0 0 0 0,1 0-1 0 0,-1 1 1 0 0,0-1 0 0 0,1 0 0 0 0,-1 1 0 0 0,1-1 0 0 0,-1 1-1 0 0,0 0 1 0 0,1 0 0 0 0,0 0 0 0 0,-1-1 0 0 0,1 1 0 0 0,-1 0-1 0 0,1 1 1 0 0,0-1-76 0 0,-67 73 614 0 0,41 30 207 0 0,28-102-836 0 0,0 0 1 0 0,0 0-1 0 0,1 0 1 0 0,-1 0-1 0 0,1 0 1 0 0,0-1-1 0 0,-1 1 1 0 0,1 0-1 0 0,0-1 1 0 0,0 1-1 0 0,0-1 0 0 0,0 1 1 0 0,0-1-1 0 0,1 0 1 0 0,-1 0-1 0 0,0 0 1 0 0,0 0-1 0 0,1-1 1 0 0,-1 1-1 0 0,1-1 1 0 0,-1 1-1 0 0,1-1 0 0 0,-1 0 1 0 0,0 0-1 0 0,1 0 1 0 0,-1 0-1 0 0,1 0 1 0 0,-1 0-1 0 0,1-1 1 0 0,-1 1-1 0 0,0-1 0 0 0,1 0 1 0 0,0 0 14 0 0,5-3-24 0 0,-1-1 0 0 0,0 1 0 0 0,0-1 0 0 0,0 0 0 0 0,-1-1 0 0 0,1 0 0 0 0,-1 0 0 0 0,-1 0 0 0 0,1-1 0 0 0,-1 1 0 0 0,-1-1 0 0 0,1 0 0 0 0,-1-1 0 0 0,0 1 0 0 0,-1-1 0 0 0,1 0 0 0 0,-1 0 24 0 0,44-72-322 0 0,11 0 270 0 0,-58 80-10 0 0,0 0 21 0 0,0 0 76 0 0,43 85-101 0 0,-40-75 103 0 0,-3-8-24 0 0,0 1 0 0 0,0-1-1 0 0,1 1 1 0 0,-1-1 0 0 0,1 1-1 0 0,-1-1 1 0 0,1 1 0 0 0,0-1-1 0 0,0 0 1 0 0,0 1 0 0 0,0-1-1 0 0,0 0 1 0 0,1 0 0 0 0,-1 0-1 0 0,1 0 1 0 0,-1 0 0 0 0,1 0-1 0 0,0 0 1 0 0,0 0 0 0 0,0-1-1 0 0,0 1 1 0 0,0-1 0 0 0,0 1-1 0 0,0-1 1 0 0,0 0 0 0 0,1 0-1 0 0,-1 0 1 0 0,0 0 0 0 0,1 0-1 0 0,-1-1 1 0 0,1 1 0 0 0,-1-1-1 0 0,1 1 1 0 0,-1-1 0 0 0,1 0-1 0 0,-1 0 1 0 0,1 0 0 0 0,-1 0-1 0 0,1-1 1 0 0,0 1-13 0 0,18-7-22 0 0,-1 0 1 0 0,0-2-1 0 0,-1 0 0 0 0,0-1 1 0 0,0 0-1 0 0,-1-2 0 0 0,-1 0 1 0 0,17-15 21 0 0,-34 27 22 0 0,0 1 0 0 0,0 0 0 0 0,0-1 0 0 0,0 1 0 0 0,0-1 0 0 0,0 1 0 0 0,0-1 0 0 0,0 1 0 0 0,1-1 1 0 0,-1 1-1 0 0,0 0 0 0 0,0-1 0 0 0,1 1 0 0 0,-1-1 0 0 0,0 0 0 0 0,1 1 0 0 0,-1-1 0 0 0,0 1 0 0 0,1-1 1 0 0,-1 1-1 0 0,1-1 0 0 0,-1 0 0 0 0,1 1 0 0 0,-1-1 0 0 0,1 0 0 0 0,-1 0 0 0 0,1 1 0 0 0,-1-1 0 0 0,1 0 0 0 0,-1 0 1 0 0,1 0-1 0 0,-1 0 0 0 0,1 1 0 0 0,0-1 0 0 0,-1 0 0 0 0,1 0 0 0 0,-1 0 0 0 0,1 0 0 0 0,-1 0 0 0 0,1 0 1 0 0,0-1-1 0 0,-1 1 0 0 0,1 0 0 0 0,-1 0 0 0 0,1 0 0 0 0,-1 0 0 0 0,1-1 0 0 0,-1 1 0 0 0,1 0 0 0 0,-1-1 1 0 0,1 1-1 0 0,0-1-22 0 0,-3 31 93 0 0,3-26-90 0 0,-2 0 20 0 0,1 0 0 0 0,-1 0 0 0 0,1 0 0 0 0,0 1 0 0 0,0-1 0 0 0,1 0 0 0 0,0 0 0 0 0,-1 0 0 0 0,1 0 1 0 0,0 0-1 0 0,1 0 0 0 0,-1 0 0 0 0,1 0 0 0 0,0 0 0 0 0,0-1 0 0 0,0 1 0 0 0,0-1 0 0 0,0 1 0 0 0,1-1 0 0 0,0 0 0 0 0,0 0 0 0 0,0 0 0 0 0,0 0 0 0 0,0 0 0 0 0,0-1 0 0 0,1 0 0 0 0,-1 1 0 0 0,1-1 0 0 0,0-1 0 0 0,0 1 0 0 0,-1 0 0 0 0,4 0-23 0 0,9-4 33 0 0,0-1-1 0 0,0 0 1 0 0,0-1-1 0 0,0-1 0 0 0,-1-1 1 0 0,0 0-1 0 0,0-1 1 0 0,0 0-1 0 0,-1-1 1 0 0,0-1-1 0 0,-1 0 0 0 0,0-1 1 0 0,0-1-1 0 0,-1 0 1 0 0,-1 0-1 0 0,2-3-32 0 0,112-79-197 0 0,-122 91 183 0 0,0 1 0 0 0,0-1 0 0 0,0 1 0 0 0,1 0 1 0 0,-1 0-1 0 0,0 0 0 0 0,1 1 0 0 0,-1-1 0 0 0,0 1 1 0 0,1 0-1 0 0,-1 0 0 0 0,1 0 0 0 0,-1 0 0 0 0,1 0 0 0 0,-1 1 1 0 0,0 0-1 0 0,1-1 0 0 0,-1 1 0 0 0,0 0 0 0 0,0 1 1 0 0,1-1-1 0 0,-1 1 0 0 0,0-1 0 0 0,0 1 0 0 0,0 0 0 0 0,-1 0 1 0 0,1 0-1 0 0,0 1 0 0 0,-1-1 0 0 0,0 0 0 0 0,1 1 0 0 0,-1 0 1 0 0,0-1-1 0 0,0 1 0 0 0,-1 0 0 0 0,2 1 14 0 0,35 122-109 0 0,-40-119-71 0 0,0 1-1 0 0,-1-1 1 0 0,0 0-1 0 0,-1 0 1 0 0,1 0 0 0 0,-1 0-1 0 0,0-1 1 0 0,-1 0-1 0 0,1 1 1 0 0,-2-2 0 0 0,1 1-1 0 0,0 0 1 0 0,-1-1-1 0 0,0 0 1 0 0,0 0 0 0 0,-1-1-1 0 0,1 0 1 0 0,-1 0-1 0 0,0-1 1 0 0,0 1 0 0 0,0-1-1 0 0,0-1 1 0 0,-1 1-1 0 0,0-1 181 0 0,-6 3-1176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4:22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1 534 1160 0 0,'0'0'406'0'0,"0"0"-34"0"0,0 0 5 0 0,0 0-43 0 0,0 0-55 0 0,0 0-16 0 0,0 0-26 0 0,0 0-13 0 0,0 0 22 0 0,0 0-19 0 0,0 0-24 0 0,0 0-34 0 0,0 0-70 0 0,0 0-36 0 0,0 0 2 0 0,0 0 54 0 0,0 0 33 0 0,0 0-4 0 0,0 0 34 0 0,0 0-30 0 0,0 0-112 0 0,0 0-20 0 0,0 0 26 0 0,0 0 44 0 0,0 0-16 0 0,0 0-49 0 0,0 0 14 0 0,0 0-2 0 0,0 0-5 0 0,0 0 24 0 0,0 0 95 0 0,0 0-14 0 0,0 0 66 0 0,6 0 81 0 0,145 21 958 0 0,-97-19-1019 0 0,0-2-1 0 0,0-3 0 0 0,0-2 0 0 0,0-2 1 0 0,-1-3-1 0 0,-1-2 0 0 0,1-3 1 0 0,24-11-223 0 0,-74 26 3 0 0,1-1 0 0 0,-1 0 1 0 0,0 0-1 0 0,1-1 0 0 0,-1 1 1 0 0,0-1-1 0 0,0 1 0 0 0,0-1 1 0 0,0 0-1 0 0,0 0 0 0 0,0-1 1 0 0,-1 1-1 0 0,1 0 0 0 0,-1-1 1 0 0,0 0-1 0 0,1 1 0 0 0,-1-1 1 0 0,0 0-1 0 0,0 0 0 0 0,-1 0 1 0 0,1-1-1 0 0,-1 1 0 0 0,0 0 1 0 0,1-1-4 0 0,-23-20-99 0 0,12 18 79 0 0,0 1 1 0 0,0 0-1 0 0,0 0 0 0 0,-1 1 1 0 0,1 0-1 0 0,-1 1 0 0 0,0 0 1 0 0,0 1-1 0 0,-1 0 0 0 0,1 1 1 0 0,0 0-1 0 0,-1 0 0 0 0,1 1 1 0 0,0 0-1 0 0,-9 2 20 0 0,17-2-2 0 0,-26 3-18 0 0,1 2-1 0 0,1 1 1 0 0,-1 1-1 0 0,1 2 1 0 0,0 0 0 0 0,1 2-1 0 0,0 0 1 0 0,0 2-1 0 0,2 1 1 0 0,-1 1 0 0 0,0 2 20 0 0,18-14 1 0 0,1 0 1 0 0,-1 0 0 0 0,1 0 0 0 0,0 1 0 0 0,0 0-1 0 0,0 0 1 0 0,0 1 0 0 0,1-1 0 0 0,0 1 0 0 0,0 0-1 0 0,0 0 1 0 0,0 0 0 0 0,1 1 0 0 0,0-1 0 0 0,0 1-1 0 0,0 0 1 0 0,1 0 0 0 0,0 0 0 0 0,0 0 0 0 0,1 0 0 0 0,-1 0-1 0 0,1 0 1 0 0,1 1 0 0 0,-1-1 0 0 0,1 0 0 0 0,0 1-1 0 0,0-1 1 0 0,1 0 0 0 0,0 1 0 0 0,0-1 0 0 0,1 0-1 0 0,-1 0 1 0 0,1 0 0 0 0,1 0 0 0 0,-1 0 0 0 0,1 0-1 0 0,0-1 1 0 0,0 1 0 0 0,1-1 0 0 0,0 0 0 0 0,0 0 0 0 0,2 3-2 0 0,6 1-46 0 0,-1 0 0 0 0,2 0 0 0 0,-1-1 0 0 0,1 0 0 0 0,1-2 0 0 0,-1 1 0 0 0,1-1 0 0 0,0-1 1 0 0,0-1-1 0 0,1 0 0 0 0,-1-1 0 0 0,11 1 46 0 0,7 0-707 0 0,0-2 1 0 0,1-1-1 0 0,-1-2 0 0 0,0-1 1 0 0,0-2-1 0 0,0-1 0 0 0,0-1 1 0 0,15-6 706 0 0,0-4-1164 0 0</inkml:trace>
  <inkml:trace contextRef="#ctx0" brushRef="#br0" timeOffset="408.738">1121 0 1148 0 0,'-15'3'4470'0'0,"-55"47"-3094"0"0,69-49-1306 0 0,-27 21 295 0 0,0 2-1 0 0,2 1 1 0 0,1 1 0 0 0,1 1 0 0 0,1 1-1 0 0,2 1 1 0 0,-1 3-365 0 0,13-18-105 0 0,2-1 0 0 0,0 1 0 0 0,1 0 0 0 0,0 1 0 0 0,1-1 1 0 0,1 1-1 0 0,0 0 0 0 0,1 0 0 0 0,0 1 0 0 0,2-1 0 0 0,-1 6 105 0 0,-6-7-4883 0 0,7-14 3631 0 0</inkml:trace>
  <inkml:trace contextRef="#ctx0" brushRef="#br0" timeOffset="675.572">669 94 3224 0 0,'54'-15'5914'0'0,"42"45"-4962"0"0,-64-17-297 0 0,13 2-420 0 0,226 86-245 0 0,-102-14-6289 0 0,-149-72 4995 0 0,-8-5 41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0:32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1184 0 0,'1'0'81'0'0,"-1"1"0"0"0,0-1 0 0 0,1 1 0 0 0,-1-1 1 0 0,0 1-1 0 0,1-1 0 0 0,-1 1 0 0 0,1-1 0 0 0,-1 0 0 0 0,1 1 0 0 0,-1-1 0 0 0,1 1 0 0 0,-1-1 0 0 0,1 0 0 0 0,-1 0 1 0 0,1 1-1 0 0,-1-1 0 0 0,1 0 0 0 0,0 0 0 0 0,-1 0 0 0 0,1 0 0 0 0,0 1 0 0 0,-1-1 0 0 0,1 0 0 0 0,-1 0 0 0 0,1 0 0 0 0,0 0 1 0 0,-1 0-1 0 0,1-1 0 0 0,0 1 0 0 0,-1 0 0 0 0,1 0 0 0 0,-1 0 0 0 0,1-1 0 0 0,0 1 0 0 0,-1 0 0 0 0,1 0 0 0 0,-1-1 1 0 0,1 1-1 0 0,-1 0 0 0 0,1-1 0 0 0,-1 1 0 0 0,1-1 0 0 0,-1 1 0 0 0,0-1 0 0 0,1 1 0 0 0,-1-1 0 0 0,1 1 0 0 0,-1-1 1 0 0,0 1-1 0 0,0-1 0 0 0,1 1 0 0 0,-1-1 0 0 0,0 0 0 0 0,0 1 0 0 0,0-1 0 0 0,0 1 0 0 0,1-1 0 0 0,-1 0 0 0 0,0 1 0 0 0,0-1 1 0 0,0 0-1 0 0,0 1 0 0 0,0-1 0 0 0,-1 1 0 0 0,1-1-81 0 0,51 301 1754 0 0,-6-81-387 0 0,-42-232-1317 0 0,0 1 0 0 0,0 0 0 0 0,1 0 0 0 0,0 0 0 0 0,1 1 0 0 0,1-1 0 0 0,0 1 0 0 0,0 0 0 0 0,1 1 0 0 0,1 0 1 0 0,0 0-1 0 0,8-9-50 0 0,-9 13-18 0 0,0-1 1 0 0,0 1-1 0 0,1 0 0 0 0,-1 1 1 0 0,1-1-1 0 0,1 2 1 0 0,-1-1-1 0 0,1 1 1 0 0,-1 0-1 0 0,1 1 1 0 0,0 0-1 0 0,0 1 1 0 0,1 0-1 0 0,-1 0 1 0 0,0 1-1 0 0,1 0 1 0 0,3 0 17 0 0,-6 3-5 0 0,-1-1 1 0 0,0 1 0 0 0,0 1 0 0 0,0-1 0 0 0,0 1 0 0 0,-1 0-1 0 0,1 0 1 0 0,-1 1 0 0 0,0-1 0 0 0,0 1 0 0 0,0 1 0 0 0,0-1-1 0 0,-1 0 1 0 0,1 1 0 0 0,-1 0 0 0 0,0 0 0 0 0,-1 1-1 0 0,1-1 1 0 0,-1 1 0 0 0,0-1 0 0 0,-1 1 0 0 0,1 0 0 0 0,-1 0-1 0 0,0 0 1 0 0,-1 0 0 0 0,0 1 0 0 0,1-1 0 0 0,-2 0 0 0 0,1 1-1 0 0,-1-1 1 0 0,0 1 4 0 0,-4 3 7 0 0,0-1-1 0 0,0 0 0 0 0,-1 0 1 0 0,0 0-1 0 0,-1-1 1 0 0,0 0-1 0 0,0 0 1 0 0,-1 0-1 0 0,0-1 0 0 0,0 0 1 0 0,-1 0-1 0 0,0-1 1 0 0,0 0-1 0 0,-1 0 0 0 0,1-1 1 0 0,-1 0-1 0 0,0 0 1 0 0,-1-1-1 0 0,1-1 0 0 0,-1 1 1 0 0,-8 1-7 0 0,11-2 7 0 0,-1 0 1 0 0,1-1-1 0 0,-1 1 1 0 0,1-1-1 0 0,-1-1 1 0 0,0 0-1 0 0,0 0 1 0 0,0 0-1 0 0,0-1 1 0 0,0 0-1 0 0,0-1 1 0 0,1 1-1 0 0,-1-1 0 0 0,0-1 1 0 0,0 0-1 0 0,1 0 1 0 0,-1-1-1 0 0,1 1 1 0 0,-1-2-1 0 0,1 1 1 0 0,0-1-1 0 0,0 0 1 0 0,1 0-1 0 0,-1-1 1 0 0,-1-2-8 0 0,7 4 4 0 0,0-1 1 0 0,0 0-1 0 0,1 1 1 0 0,0-1-1 0 0,0 1 1 0 0,0-1-1 0 0,0 1 1 0 0,0-1-1 0 0,1 1 1 0 0,0-1-1 0 0,-1 1 1 0 0,1-1-1 0 0,1 1 1 0 0,-1-1-1 0 0,0 1 1 0 0,1 0-1 0 0,0 0 1 0 0,-1 0-1 0 0,1 0 1 0 0,0 0-1 0 0,1 0 1 0 0,-1 0-1 0 0,1 1 1 0 0,-1-1-1 0 0,1 1 1 0 0,0 0-1 0 0,-1-1 1 0 0,1 1-1 0 0,0 1 1 0 0,1-1-1 0 0,-1 0 1 0 0,0 1-1 0 0,0 0 1 0 0,1-1-5 0 0,31-16-66 0 0,1 1-1 0 0,1 1 1 0 0,0 2 0 0 0,1 2 0 0 0,0 1 0 0 0,6 2 66 0 0,3-4-162 0 0,319-73-1307 0 0,-332 63 1233 0 0,-73 7 278 0 0,26 13-14 0 0,0 1-1 0 0,0 1 0 0 0,0 0 0 0 0,0 0 0 0 0,-1 1 0 0 0,1 1 0 0 0,0 0 0 0 0,0 1 0 0 0,-1 1 1 0 0,2 0-1 0 0,-1 0 0 0 0,0 1 0 0 0,1 1 0 0 0,-1 0 0 0 0,1 2-27 0 0,-10 24 86 0 0,22-29-48 0 0,4 2-69 0 0,12 11-304 0 0,1-1 0 0 0,0 0 1 0 0,1-2-1 0 0,1 0 0 0 0,0-1 1 0 0,0-1-1 0 0,1 0 0 0 0,0-2 1 0 0,1 0-1 0 0,-1-1 0 0 0,2-2 0 0 0,-1 0 1 0 0,1-1-1 0 0,-1-1 0 0 0,2-1 335 0 0,23 2-1234 0 0</inkml:trace>
  <inkml:trace contextRef="#ctx0" brushRef="#br0" timeOffset="889.5">1831 257 1576 0 0,'2'0'120'0'0,"1"-1"-1"0"0,-2 1 1 0 0,1-1-1 0 0,0 0 0 0 0,0 0 1 0 0,0 1-1 0 0,0-1 1 0 0,0-1-1 0 0,-1 1 1 0 0,1 0-1 0 0,0 0 1 0 0,-1-1-1 0 0,1 1 0 0 0,-1-1 1 0 0,0 1-1 0 0,1-1 1 0 0,-1 1-1 0 0,0-1 1 0 0,0 0-1 0 0,0 0 1 0 0,0 0-1 0 0,0 1 1 0 0,0-1-1 0 0,-1 0 0 0 0,1 0 1 0 0,-1 0-1 0 0,1 0 1 0 0,-1 0-1 0 0,0 0 1 0 0,0-1-1 0 0,0 1 1 0 0,0-1-120 0 0,-52-85 1355 0 0,41 83-1313 0 0,-1 1 1 0 0,0-1-1 0 0,0 2 0 0 0,0 0 0 0 0,0 1 1 0 0,-1 0-1 0 0,1 0 0 0 0,-1 1 1 0 0,1 1-1 0 0,-1 0 0 0 0,1 1 1 0 0,-1 1-1 0 0,1 0 0 0 0,0 0 0 0 0,-1 1 1 0 0,1 0-1 0 0,0 1 0 0 0,1 1 1 0 0,-1 0-1 0 0,1 1 0 0 0,0 0 1 0 0,0 0-1 0 0,1 1 0 0 0,0 1 0 0 0,0-1 1 0 0,0 2-1 0 0,1-1-42 0 0,0-1 27 0 0,-1 1 0 0 0,2 0 0 0 0,-1 0 0 0 0,1 0 0 0 0,0 1-1 0 0,0 1 1 0 0,1-1 0 0 0,1 1 0 0 0,0 0 0 0 0,0 1 0 0 0,1-1 0 0 0,0 1 0 0 0,0 0 0 0 0,2 1-1 0 0,-1-1 1 0 0,1 1 0 0 0,1-1 0 0 0,-1 11-27 0 0,6-17 1 0 0,-1 0 0 0 0,1 0 0 0 0,0-1 0 0 0,0 1 0 0 0,1-1 0 0 0,-1 0 1 0 0,1 0-1 0 0,0 0 0 0 0,0-1 0 0 0,1 1 0 0 0,-1-1 0 0 0,1 0 0 0 0,-1 0 0 0 0,1 0 0 0 0,0-1 0 0 0,0 0 0 0 0,0 0 0 0 0,0 0 0 0 0,0-1 0 0 0,1 1 0 0 0,-1-1 0 0 0,1 0 1 0 0,-1-1-1 0 0,0 0 0 0 0,1 1 0 0 0,-1-2 0 0 0,6 1-1 0 0,3-1-81 0 0,0-1 0 0 0,0 0 0 0 0,0-1 0 0 0,-1 0 0 0 0,1-1 0 0 0,-1 0 0 0 0,0-1 0 0 0,0-1 0 0 0,0 0 0 0 0,0-1 0 0 0,-1 0 1 0 0,-1-1-1 0 0,1 0 0 0 0,-1-1 0 0 0,0 0 0 0 0,-1-1 0 0 0,0 0 0 0 0,-1-1 0 0 0,0 0 0 0 0,-1 0 0 0 0,0-1 0 0 0,0 0 0 0 0,0-4 81 0 0,19-37 192 0 0,-27 53-173 0 0,0 0-63 0 0,30 36 78 0 0,108 69 201 0 0,-32-64-3150 0 0,-84-37 1655 0 0,-3-4 52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0:31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2 1336 0 0,'-4'-1'191'0'0,"0"1"0"0"0,1 0 1 0 0,-1-1-1 0 0,0 2 0 0 0,0-1 0 0 0,0 0 0 0 0,0 1 0 0 0,1-1 0 0 0,-1 1 1 0 0,0 0-1 0 0,1 1 0 0 0,-1-1 0 0 0,0 1 0 0 0,1-1 0 0 0,0 1 1 0 0,-1 0-1 0 0,1 0 0 0 0,0 0 0 0 0,0 1 0 0 0,0-1 0 0 0,0 1 0 0 0,1 0 1 0 0,-1 0-1 0 0,1 0 0 0 0,-1 0 0 0 0,1 0 0 0 0,0 0 0 0 0,0 1-191 0 0,-58 105 174 0 0,54-95 208 0 0,-165 343 319 0 0,114-304-5857 0 0,56-52 3887 0 0</inkml:trace>
  <inkml:trace contextRef="#ctx0" brushRef="#br0" timeOffset="263.763">2 85 1688 0 0,'-1'-12'1951'0'0,"1"13"-1880"0"0,0-1-1 0 0,1 1 1 0 0,-1-1-1 0 0,0 0 1 0 0,1 1-1 0 0,-1-1 1 0 0,0 0-1 0 0,1 1 1 0 0,-1-1-1 0 0,0 0 0 0 0,1 1 1 0 0,-1-1-1 0 0,1 0 1 0 0,-1 0-1 0 0,1 1 1 0 0,-1-1-1 0 0,1 0 1 0 0,-1 0-1 0 0,0 0 1 0 0,1 0-1 0 0,-1 0 1 0 0,1 0-1 0 0,-1 0 1 0 0,1 0-1 0 0,-1 0 0 0 0,1 0 1 0 0,-1 0-1 0 0,1 0 1 0 0,-1 0-1 0 0,1 0 1 0 0,-1 0-1 0 0,1 0 1 0 0,-1 0-1 0 0,1-1 1 0 0,-1 1-1 0 0,1 0 1 0 0,-1 0-1 0 0,0-1 1 0 0,1 1-1 0 0,-1 0 0 0 0,1 0 1 0 0,-1-1-1 0 0,0 1 1 0 0,1 0-1 0 0,-1-1 1 0 0,0 1-1 0 0,1-1 1 0 0,-1 1-1 0 0,0-1 1 0 0,0 1-1 0 0,0 0 1 0 0,1-1-1 0 0,-1 1 1 0 0,0-1-1 0 0,0 1 1 0 0,0-1-1 0 0,0 1 0 0 0,0-1 1 0 0,0 1-1 0 0,0-1-70 0 0,153 80 1030 0 0,73 42-1094 0 0,-88-23-3667 0 0,-98-59 931 0 0,-27-22 1434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0:29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609 121 1612 0 0,'0'0'292'0'0,"0"0"-24"0"0,0 0 17 0 0,0 0-25 0 0,0 0-33 0 0,0 0-59 0 0,0 0-24 0 0,0 0 72 0 0,0 0-26 0 0,0 0-23 0 0,4-40 1527 0 0,-3 39-1681 0 0,1-1-1 0 0,-1 0 1 0 0,0 0-1 0 0,1 1 1 0 0,-1-1-1 0 0,0 0 1 0 0,0 0-1 0 0,-1 0 1 0 0,1 0-1 0 0,0 0 1 0 0,0 0-1 0 0,-1 0 1 0 0,0 0-1 0 0,1 0 1 0 0,-1-1-1 0 0,0 1 1 0 0,0 0-1 0 0,0 0 1 0 0,0 0-1 0 0,0 0 1 0 0,-1 0 0 0 0,1-1-1 0 0,-1 1 1 0 0,1 0-1 0 0,-1 0 1 0 0,0 0-1 0 0,0 0 1 0 0,0 0-1 0 0,0 1 1 0 0,0-1-1 0 0,0 0 1 0 0,0 0-1 0 0,-1 0 1 0 0,1 1-1 0 0,-1-1 1 0 0,1 1-1 0 0,-1-1 1 0 0,1 1-1 0 0,-1 0 1 0 0,0 0-1 0 0,0 0 1 0 0,0 0-1 0 0,0 0 1 0 0,0 0-13 0 0,-5 1-15 0 0,1 0-1 0 0,-1 1 1 0 0,1 0 0 0 0,-1 1-1 0 0,1-1 1 0 0,0 1 0 0 0,-1 0 0 0 0,1 1-1 0 0,0 0 1 0 0,1 0 0 0 0,-1 0-1 0 0,0 0 1 0 0,1 1 0 0 0,0 0 0 0 0,0 0-1 0 0,0 1 1 0 0,0-1 0 0 0,1 1-1 0 0,-1 0 1 0 0,1 0 0 0 0,1 1 0 0 0,-1-1-1 0 0,1 1 1 0 0,0 0 0 0 0,0 0-1 0 0,0 0 1 0 0,1 0 0 0 0,-1 2 15 0 0,-135 261-196 0 0,-94 90 457 0 0,218-340-257 0 0,-48 31 186 0 0,55-100-901 0 0,9 39 688 0 0,0 1-1 0 0,1-1 1 0 0,0 0-1 0 0,1 1 0 0 0,0 0 1 0 0,0 0-1 0 0,1 0 1 0 0,0 1-1 0 0,1-1 0 0 0,0 1 1 0 0,1 1-1 0 0,0-1 1 0 0,0 1-1 0 0,1 0 0 0 0,0 1 1 0 0,0-1-1 0 0,0 2 1 0 0,1-1-1 0 0,0 1 0 0 0,1 1 1 0 0,0-1-1 0 0,-1 2 1 0 0,1-1-1 0 0,1 2 0 0 0,-1-1 1 0 0,1 1-1 0 0,4 0 24 0 0,39 36-111 0 0,31 51 0 0 0,-72-68 104 0 0,1-1 0 0 0,0-1-1 0 0,1 0 1 0 0,0-1 0 0 0,1-1 0 0 0,1 0 0 0 0,0-1-1 0 0,0-1 1 0 0,1-1 0 0 0,9 4 7 0 0,-7-7-8 0 0,1 0 1 0 0,-1-2-1 0 0,1 0 0 0 0,-1-1 0 0 0,1-1 1 0 0,0-2-1 0 0,0 0 0 0 0,0 0 1 0 0,0-2-1 0 0,0-1 0 0 0,-1-1 0 0 0,1 0 1 0 0,-1-2-1 0 0,0 0 0 0 0,-1-1 0 0 0,1-1 1 0 0,2-2 7 0 0,-13 5-78 0 0,0-1 0 0 0,0 0 1 0 0,0-1-1 0 0,0 1 0 0 0,-1-1 1 0 0,0-1-1 0 0,-1 0 0 0 0,0 0 1 0 0,0 0-1 0 0,0-1 0 0 0,-1 0 1 0 0,-1 0-1 0 0,0-1 0 0 0,0 0 1 0 0,0 0-1 0 0,-2 0 0 0 0,1 0 1 0 0,-1 0-1 0 0,0-1 0 0 0,-1 0 1 0 0,-1 1-1 0 0,1-1 0 0 0,-2 0 1 0 0,0-10 77 0 0,2 16-23 0 0,-1 0 1 0 0,0-1 0 0 0,-1 1 0 0 0,1 0 0 0 0,-1-1 0 0 0,0 1 0 0 0,0-1 0 0 0,-1 1 0 0 0,0 0 0 0 0,0-1 0 0 0,0 1-1 0 0,0 0 1 0 0,-1 0 0 0 0,0 0 0 0 0,0 0 0 0 0,0 0 0 0 0,-1 0 0 0 0,0 0 0 0 0,0 1 0 0 0,0 0 0 0 0,0-1 0 0 0,-1 1-1 0 0,-1-1 23 0 0,0 2 34 0 0,-1 1 0 0 0,0 0-1 0 0,0 0 1 0 0,0 1-1 0 0,0 0 1 0 0,-1 0 0 0 0,1 0-1 0 0,0 0 1 0 0,0 1-1 0 0,-1 0 1 0 0,1 1 0 0 0,0 0-1 0 0,0 0 1 0 0,0 0-1 0 0,0 0 1 0 0,0 1-1 0 0,0 0 1 0 0,0 0 0 0 0,0 1-1 0 0,0 0 1 0 0,1 0-1 0 0,0 0 1 0 0,-1 0 0 0 0,-3 5-34 0 0,1-5 31 0 0,1 1 0 0 0,0 0 0 0 0,0 1 0 0 0,1 0 0 0 0,-1 0 0 0 0,1 0 1 0 0,0 1-1 0 0,0-1 0 0 0,1 1 0 0 0,0 1 0 0 0,0-1 0 0 0,0 1 1 0 0,1 0-1 0 0,0 0 0 0 0,0 0 0 0 0,1 1 0 0 0,0-1 0 0 0,0 1 0 0 0,1 0 1 0 0,0 0-1 0 0,0 0 0 0 0,1 0 0 0 0,0 0 0 0 0,0 0 0 0 0,1 0 1 0 0,0 0-1 0 0,1 1 0 0 0,-1-1 0 0 0,2 0 0 0 0,-1 0 0 0 0,1 0 1 0 0,0 0-1 0 0,1-1 0 0 0,0 1 0 0 0,0 0 0 0 0,0-1 0 0 0,1 0 0 0 0,0 0 1 0 0,1 0-1 0 0,0 0 0 0 0,0-1 0 0 0,0 0 0 0 0,0 0 0 0 0,4 3-31 0 0,2-2-70 0 0,0-1-1 0 0,0 1 1 0 0,1-2-1 0 0,0 0 0 0 0,0 0 1 0 0,0-1-1 0 0,1 0 1 0 0,-1-1-1 0 0,1-1 0 0 0,0 0 1 0 0,-1 0-1 0 0,1-1 1 0 0,0-1-1 0 0,0 0 0 0 0,0-1 1 0 0,0-1-1 0 0,1 0 71 0 0,47-10-792 0 0</inkml:trace>
  <inkml:trace contextRef="#ctx0" brushRef="#br0" timeOffset="262.24">1510 351 1480 0 0,'7'-174'7872'0'0,"-7"173"-7667"0"0,-17-8 292 0 0,1 118 64 0 0,17-82-424 0 0,32 153-90 0 0,-10-109-413 0 0,0 3-875 0 0,-16-23-2822 0 0,-21-34 1593 0 0,5-14 1283 0 0</inkml:trace>
  <inkml:trace contextRef="#ctx0" brushRef="#br0" timeOffset="480.661">1338 481 1268 0 0,'5'-12'3565'0'0,"22"-13"-101"0"0,-9 19-3381 0 0,0 0-1 0 0,1 2 1 0 0,0 0-1 0 0,0 1 1 0 0,0 0-1 0 0,0 2 1 0 0,0 0-1 0 0,0 2 1 0 0,16 1-83 0 0,96-4-3591 0 0,-31-13 984 0 0,-71 9 1233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0:43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1 368 1688 0 0,'0'0'264'0'0,"0"0"57"0"0,0 0-32 0 0,0 0-85 0 0,0 0-24 0 0,0 0 58 0 0,0 0 6 0 0,0 0 4 0 0,0 0-4 0 0,0 0 34 0 0,0 0-14 0 0,0 0 5 0 0,0 0-6 0 0,0 0-82 0 0,0 0-49 0 0,22-3 2302 0 0,-3-15-2360 0 0,-19 18-109 0 0,0 0-36 0 0,0 0 3 0 0,0 0 70 0 0,8-20 1778 0 0,-15 37-1987 0 0,-7 134 360 0 0,15-145-134 0 0,1 0-1 0 0,-1 0 1 0 0,1 0 0 0 0,1 0-1 0 0,-1 0 1 0 0,1 0 0 0 0,0-1-1 0 0,0 0 1 0 0,1 1 0 0 0,-1-1 0 0 0,1 0-1 0 0,0 0 1 0 0,1-1 0 0 0,-1 1-1 0 0,1-1 1 0 0,0 0 0 0 0,0-1-1 0 0,0 1 1 0 0,0-1 0 0 0,1 0-1 0 0,-1 0 1 0 0,1 0 0 0 0,0-1 0 0 0,5 2-19 0 0,-1-3-29 0 0,0 0 1 0 0,0-1 0 0 0,0 0 0 0 0,0 0-1 0 0,0-1 1 0 0,0-1 0 0 0,0 1 0 0 0,0-2 0 0 0,0 1-1 0 0,0-1 1 0 0,-1-1 0 0 0,1 0 0 0 0,-1 0-1 0 0,0-1 1 0 0,0 0 0 0 0,-1 0 0 0 0,0-1 0 0 0,0 0-1 0 0,0-1 1 0 0,0 0 0 0 0,-1 0 0 0 0,0 0-1 0 0,-1-1 1 0 0,1-1 28 0 0,-2-32-933 0 0,3 50 946 0 0,0-1 0 0 0,1 0 0 0 0,0-1 0 0 0,0 0 0 0 0,1-1 0 0 0,0 1 0 0 0,0-2 0 0 0,0 1 0 0 0,1-2 0 0 0,-1 1 0 0 0,1-1 0 0 0,0-1 1 0 0,1 0-1 0 0,-1-1 0 0 0,1 0 0 0 0,-1-1 0 0 0,3 1-13 0 0,2 1-119 0 0,-1 0 0 0 0,1-1 0 0 0,0 0 0 0 0,0-2 1 0 0,-1 0-1 0 0,1 0 0 0 0,0-1 0 0 0,0-1 0 0 0,0-1 1 0 0,-1 0-1 0 0,0-1 0 0 0,1-1 0 0 0,-1 0 0 0 0,11-7 119 0 0,-23 10-75 0 0,-1-1 1 0 0,1 0-1 0 0,0 0 0 0 0,-1 0 0 0 0,1 0 0 0 0,-1-1 0 0 0,0 1 0 0 0,0-1 1 0 0,-1 1-1 0 0,1-1 0 0 0,-1 0 0 0 0,1 1 0 0 0,-1-1 0 0 0,-1 0 0 0 0,1 0 1 0 0,0 0-1 0 0,-1 0 0 0 0,0 0 0 0 0,0 0 0 0 0,0 0 0 0 0,0 0 0 0 0,-1 0 1 0 0,1 0-1 0 0,-1 0 0 0 0,0 0 0 0 0,0 1 0 0 0,0-1 0 0 0,-1 0 0 0 0,0 1 1 0 0,1-1-1 0 0,-1 1 0 0 0,0-1 0 0 0,-3-2 75 0 0,-6-18-295 0 0</inkml:trace>
  <inkml:trace contextRef="#ctx0" brushRef="#br0" timeOffset="483.014">1032 287 1368 0 0,'11'121'4662'0'0,"-10"-105"-4504"0"0,-2-6-52 0 0,0 1 0 0 0,1-1-1 0 0,0 0 1 0 0,1 0 0 0 0,0 0 0 0 0,1 0-1 0 0,0 0 1 0 0,0 0 0 0 0,1-1 0 0 0,0 1-1 0 0,1-1 1 0 0,0 1 0 0 0,1-1-1 0 0,0 0 1 0 0,0-1 0 0 0,0 1 0 0 0,2-1-1 0 0,4 6-105 0 0,-8-13-153 0 0,0 0-1 0 0,0 0 1 0 0,0-1-1 0 0,-1 1 1 0 0,1-1-1 0 0,0 0 0 0 0,0 0 1 0 0,0 0-1 0 0,0 0 1 0 0,0 0-1 0 0,0 0 1 0 0,-1-1-1 0 0,1 0 0 0 0,0 1 1 0 0,0-1-1 0 0,0 0 1 0 0,-1 0-1 0 0,1-1 0 0 0,0 1 1 0 0,-1 0-1 0 0,0-1 1 0 0,1 0-1 0 0,-1 1 1 0 0,0-1-1 0 0,1 0 0 0 0,-1 0 1 0 0,0 0-1 0 0,-1-1 1 0 0,1 1-1 0 0,0 0 1 0 0,-1-1-1 0 0,1 1 0 0 0,-1-1 1 0 0,0 1-1 0 0,0-1 1 0 0,0 0-1 0 0,0 0 1 0 0,1-2 153 0 0,3-17-1248 0 0</inkml:trace>
  <inkml:trace contextRef="#ctx0" brushRef="#br0" timeOffset="731.742">1080 70 1180 0 0,'-14'-63'6666'0'0,"28"56"-11324"0"0,-9 7 3426 0 0</inkml:trace>
  <inkml:trace contextRef="#ctx0" brushRef="#br0" timeOffset="992.647">1339 53 1132 0 0,'11'31'4742'0'0,"-12"37"-3914"0"0,0-40-449 0 0,41 240 939 0 0,-35-241-806 0 0,-3-25-737 0 0,-1 1-1 0 0,0-1 0 0 0,0 1 0 0 0,-1-1 1 0 0,1 1-1 0 0,0-1 0 0 0,-1 1 0 0 0,1-1 0 0 0,-1 1 1 0 0,0 0-1 0 0,0-1 0 0 0,0 1 0 0 0,0 0 1 0 0,-1-1-1 0 0,1 1 0 0 0,-1-1 0 0 0,1 1 0 0 0,-1 0 1 0 0,0-1-1 0 0,0 1 0 0 0,0-1 0 0 0,0 0 0 0 0,-1 1 1 0 0,1-1-1 0 0,-1 0 0 0 0,1 0 0 0 0,-1 0 1 0 0,0 1 225 0 0,-7 0-1218 0 0</inkml:trace>
  <inkml:trace contextRef="#ctx0" brushRef="#br0" timeOffset="1615.248">1211 419 880 0 0,'73'-25'3406'0'0,"-43"19"-2954"0"0,92-16 350 0 0,90-32-706 0 0,-206 49-62 0 0,0 1-1 0 0,0-1 1 0 0,0 0 0 0 0,0-1-1 0 0,-1 0 1 0 0,0 1 0 0 0,0-1-1 0 0,-1-1 1 0 0,1 1 0 0 0,-2-1-1 0 0,1 0 1 0 0,-1 0 0 0 0,0 0-1 0 0,0 0 1 0 0,0 0 0 0 0,-1-1-1 0 0,-1 1 1 0 0,1-1 0 0 0,-1 1-1 0 0,0-1 1 0 0,-1 0 0 0 0,0 0-1 0 0,0 1 1 0 0,-1-1 0 0 0,0 0-1 0 0,0 1 1 0 0,-2-6-34 0 0,3-23 357 0 0,0 34-413 0 0,-16-1 9 0 0,-3 381 1285 0 0,2-232-282 0 0,70-238 486 0 0,-5 13-1667 0 0,-10 103 144 0 0,94 81-1169 0 0,-35-62-4456 0 0,-84-40 4329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0:49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86 1256 0 0,'0'-32'3654'0'0,"0"29"-3270"0"0,17-1 275 0 0,3-25 1009 0 0,-11 17 914 0 0,-15 13-2967 0 0,6-2 963 0 0,2 1-1768 0 0,-1-2-4629 0 0,-1 2 4396 0 0</inkml:trace>
  <inkml:trace contextRef="#ctx0" brushRef="#br0" timeOffset="1368.889">1 176 1128 0 0,'0'0'783'0'0,"0"0"-27"0"0,0 0-133 0 0,0 0-3 0 0,0 0-94 0 0,4-22 2689 0 0,15-4-2873 0 0,-25 167 538 0 0,13 183-55 0 0,36-48 255 0 0,-41-265-663 0 0,0-5-3899 0 0,4-37-1421 0 0,-1 11 3637 0 0</inkml:trace>
  <inkml:trace contextRef="#ctx0" brushRef="#br0" timeOffset="1804.396">77 399 964 0 0,'-27'-48'5220'0'0,"69"-20"-3526"0"0,-31 61-1627 0 0,0 1 0 0 0,1 0-1 0 0,-1 0 1 0 0,1 1 0 0 0,0 1 0 0 0,0 0-1 0 0,1 0 1 0 0,-1 1 0 0 0,1 1 0 0 0,0 0 0 0 0,-1 1-1 0 0,1 0 1 0 0,0 1 0 0 0,3 1-67 0 0,-12-1 8 0 0,0 0 0 0 0,0 0 0 0 0,0 0 0 0 0,0 1 0 0 0,0 0 0 0 0,0 0 0 0 0,0 0 1 0 0,-1 0-1 0 0,1 0 0 0 0,0 1 0 0 0,-1 0 0 0 0,1 0 0 0 0,-1 0 0 0 0,1 0 0 0 0,-1 0 0 0 0,0 1 0 0 0,0-1 1 0 0,0 1-1 0 0,0 0 0 0 0,-1 0 0 0 0,1 0 0 0 0,-1 0 0 0 0,0 0 0 0 0,0 1 0 0 0,0-1 0 0 0,0 1 0 0 0,0 0 1 0 0,-1-1-1 0 0,0 1 0 0 0,1 0 0 0 0,-1 0 0 0 0,-1 0 0 0 0,1-1 0 0 0,-1 1 0 0 0,1 0 0 0 0,-1 0 0 0 0,0 0 1 0 0,0 0-1 0 0,-1 0 0 0 0,1 0 0 0 0,-2 1-8 0 0,-5 6-61 0 0,-1-2 1 0 0,0 1-1 0 0,-1-1 1 0 0,0-1-1 0 0,-1 0 1 0 0,0 0-1 0 0,0-1 1 0 0,0 0-1 0 0,-1 0 1 0 0,0-2-1 0 0,0 1 0 0 0,-1-1 1 0 0,0-1-1 0 0,0 0 1 0 0,0 0-1 0 0,0-2 1 0 0,0 1-1 0 0,-1-1 1 0 0,-6-1 60 0 0,16-1-751 0 0,0-2-303 0 0,-15-18-1498 0 0,20 11 1286 0 0</inkml:trace>
  <inkml:trace contextRef="#ctx0" brushRef="#br0" timeOffset="2268.207">426 193 1360 0 0,'2'-2'2090'0'0,"24"1"163"0"0,-13 12-2122 0 0,-1 1 0 0 0,0 1 1 0 0,-1 0-1 0 0,0 0 0 0 0,-1 1 1 0 0,-1 0-1 0 0,0 1 1 0 0,-1 0-1 0 0,-1 0 0 0 0,0 1 1 0 0,-1 0-1 0 0,-1 0 1 0 0,0 1-1 0 0,-1-1 0 0 0,-1 1 1 0 0,0 8-132 0 0,-3-24 349 0 0,-12 22 889 0 0,10-23-1214 0 0,1 0 0 0 0,-1 0 1 0 0,1 0-1 0 0,0 0 0 0 0,-1-1 0 0 0,1 1 0 0 0,0 0 0 0 0,0-1 0 0 0,-1 1 0 0 0,1-1 1 0 0,0 1-1 0 0,0-1 0 0 0,0 0 0 0 0,0 0 0 0 0,-1 1 0 0 0,1-1 0 0 0,0 0 0 0 0,0 0 1 0 0,1 0-1 0 0,-1 0 0 0 0,0 0 0 0 0,0 0 0 0 0,0 0 0 0 0,1-1 0 0 0,-1 1 0 0 0,0 0 1 0 0,1 0-1 0 0,-1-1 0 0 0,1 1 0 0 0,0 0 0 0 0,-1 0 0 0 0,1-1 0 0 0,0 1 0 0 0,0 0 1 0 0,0-1-1 0 0,0 1 0 0 0,0-1 0 0 0,0 1 0 0 0,0 0 0 0 0,0-1 0 0 0,1 1 0 0 0,-1 0 1 0 0,0 0-1 0 0,1-1 0 0 0,-1 1 0 0 0,1 0 0 0 0,-1 0 0 0 0,1-1 0 0 0,0 1-24 0 0,2-18-336 0 0,2-1 1 0 0,0 1-1 0 0,1 0 0 0 0,1 1 0 0 0,1-1 0 0 0,1 1 0 0 0,0 1 1 0 0,1 0-1 0 0,1 0 0 0 0,0 1 0 0 0,2 0 0 0 0,-1 1 0 0 0,2 0 1 0 0,0 1-1 0 0,1 1 0 0 0,0 0 0 0 0,1 1 0 0 0,1 1 0 0 0,-1 1 0 0 0,2 0 1 0 0,0 1 335 0 0,-5 1-1350 0 0</inkml:trace>
  <inkml:trace contextRef="#ctx0" brushRef="#br0" timeOffset="3400.681">980 253 1068 0 0,'-14'2'195'0'0,"1"1"0"0"0,-1 0 0 0 0,1 1 0 0 0,-1 1 0 0 0,1 0 0 0 0,0 1 0 0 0,1 0 0 0 0,-1 1-1 0 0,1 0 1 0 0,1 1 0 0 0,-1 1 0 0 0,1 0 0 0 0,1 0 0 0 0,0 1 0 0 0,0 0 0 0 0,1 1 0 0 0,0 0 0 0 0,1 0 0 0 0,0 1-195 0 0,7-9 36 0 0,0-1 0 0 0,1 0 0 0 0,-1 1 0 0 0,1-1-1 0 0,-1 0 1 0 0,1 1 0 0 0,0-1 0 0 0,0 1 0 0 0,0-1 0 0 0,0 0 0 0 0,1 1 0 0 0,-1-1 0 0 0,1 1 0 0 0,-1-1 0 0 0,1 0 0 0 0,0 0 0 0 0,0 1 0 0 0,0-1 0 0 0,0 0 0 0 0,0 0-1 0 0,0 0 1 0 0,1 0 0 0 0,-1 0 0 0 0,1 0 0 0 0,0 0 0 0 0,-1-1 0 0 0,1 1 0 0 0,0-1 0 0 0,0 1 0 0 0,0-1 0 0 0,0 1 0 0 0,0-1 0 0 0,0 0 0 0 0,0 0 0 0 0,0 0 0 0 0,1 0-1 0 0,-1-1 1 0 0,0 1 0 0 0,1-1 0 0 0,-1 1 0 0 0,0-1 0 0 0,1 0 0 0 0,0 0-36 0 0,105 12 417 0 0,-101-11-419 0 0,0 0 1 0 0,0-1-1 0 0,1 1 0 0 0,-1-1 1 0 0,0-1-1 0 0,0 1 0 0 0,0-1 1 0 0,0 0-1 0 0,-1-1 1 0 0,1 0-1 0 0,0 0 0 0 0,0 0 1 0 0,-1-1-1 0 0,1 0 0 0 0,-1-1 1 0 0,0 1-1 0 0,0-1 0 0 0,0 0 1 0 0,-1 0-1 0 0,1-1 1 0 0,-1 0-1 0 0,0 0 0 0 0,-1 0 1 0 0,1 0-1 0 0,-1-1 0 0 0,0 0 1 0 0,0 0-1 0 0,-1 0 0 0 0,1 0 1 0 0,-1-1-1 0 0,-1 1 1 0 0,1-1-1 0 0,0-3 2 0 0,-65-87-293 0 0,-96-47 317 0 0,157 144-45 0 0,0-1-1 0 0,1 1 0 0 0,-1-1 1 0 0,0 1-1 0 0,1-1 0 0 0,-1 1 1 0 0,1-1-1 0 0,-1 0 0 0 0,1 1 1 0 0,-1-1-1 0 0,1 0 0 0 0,-1 1 1 0 0,1-1-1 0 0,0 0 0 0 0,0 0 1 0 0,-1 1-1 0 0,1-1 0 0 0,0 0 1 0 0,0 0-1 0 0,0 1 0 0 0,0-1 1 0 0,-1 0-1 0 0,1 0 0 0 0,0 0 1 0 0,1 1-1 0 0,-1-1 0 0 0,0 0 1 0 0,0 0-1 0 0,0 0 0 0 0,0 1 1 0 0,1-1-1 0 0,-1 0 0 0 0,0 0 1 0 0,1 1-1 0 0,-1-1 0 0 0,0 0 1 0 0,1 1-1 0 0,-1-1 0 0 0,1 0 1 0 0,-1 1-1 0 0,1-1 0 0 0,-1 1 1 0 0,1-1-1 0 0,0 1 1 0 0,-1-1-1 0 0,1 1 0 0 0,0-1 1 0 0,-1 1-1 0 0,1-1 0 0 0,0 1 1 0 0,0 0-1 0 0,-1 0 0 0 0,1-1 1 0 0,0 1-1 0 0,0 0 0 0 0,0 0 1 0 0,-1 0-1 0 0,1 0 0 0 0,0 0 1 0 0,0 0-1 0 0,0 0 22 0 0,58-17-684 0 0,-55 17 618 0 0,145-36-1596 0 0,-126 3 4118 0 0,-18 24-960 0 0,-5 40-1267 0 0,-1 299 1146 0 0,-25-237-860 0 0,112-135 616 0 0,-68 34-1171 0 0,-1 1 1 0 0,1 1-1 0 0,0 1 0 0 0,1 0 0 0 0,-1 1 0 0 0,1 1 1 0 0,0 1-1 0 0,0 1 0 0 0,0 0 0 0 0,7 2 40 0 0,-21-1-11 0 0,0 1 0 0 0,0-1 0 0 0,1 1 1 0 0,-1 1-1 0 0,0-1 0 0 0,0 0 0 0 0,0 1 0 0 0,0 0 0 0 0,0 0 0 0 0,-1 1 0 0 0,1 0 0 0 0,-1-1 0 0 0,1 1 0 0 0,-1 1 0 0 0,0-1 1 0 0,0 1-1 0 0,0-1 0 0 0,-1 1 0 0 0,0 0 0 0 0,1 0 0 0 0,-1 1 0 0 0,0-1 0 0 0,-1 1 0 0 0,1-1 0 0 0,-1 1 0 0 0,0 0 1 0 0,0 1 10 0 0,-5 0 24 0 0,0 0 1 0 0,-1 0 0 0 0,0-1-1 0 0,0 0 1 0 0,-1 1 0 0 0,1-2-1 0 0,-1 1 1 0 0,0 0 0 0 0,0-1-1 0 0,-1 0 1 0 0,1 0 0 0 0,-1-1 0 0 0,0 1-1 0 0,0-1 1 0 0,0 0 0 0 0,0-1-1 0 0,0 0 1 0 0,-1 0 0 0 0,1 0-1 0 0,-1-1 1 0 0,0 1 0 0 0,1-2 0 0 0,-1 1-1 0 0,0-1 1 0 0,-1 0-25 0 0,-2 1-159 0 0,-72-5-147 0 0,54-33-4554 0 0,30 28 3568 0 0,6-7 104 0 0</inkml:trace>
  <inkml:trace contextRef="#ctx0" brushRef="#br0" timeOffset="3696.806">1736 326 1060 0 0,'13'-3'7688'0'0,"-32"-19"-5614"0"0,-6 18-1243 0 0,-8-8-9854 0 0,40 10 7685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1:04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67 417 2876 0 0,'-67'-2'6406'0'0,"320"4"-2800"0"0,6-1-5413 0 0,-215-13 2 0 0,-43-1-4425 0 0,2 10 5040 0 0</inkml:trace>
  <inkml:trace contextRef="#ctx0" brushRef="#br0" timeOffset="789.062">1319 162 868 0 0,'37'-9'2718'0'0,"-37"9"-2630"0"0,23-2 4797 0 0,-86 114-4429 0 0,48-93-323 0 0,-3 5-1 0 0,-1-1 1 0 0,-1-1 0 0 0,-1-1 0 0 0,0 0 0 0 0,-2-2-1 0 0,0 0 1 0 0,-1-2 0 0 0,-1-1 0 0 0,-1 0 0 0 0,0-2-1 0 0,-1-1 1 0 0,0-2 0 0 0,-1 0 0 0 0,0-2 0 0 0,-12 2-133 0 0,38-10-3 0 0,1-1 0 0 0,-1 0 1 0 0,1 0-1 0 0,-1 1 1 0 0,1-1-1 0 0,-1 0 0 0 0,0 0 1 0 0,1-1-1 0 0,-1 1 1 0 0,1 0-1 0 0,-1 0 0 0 0,1-1 1 0 0,-1 1-1 0 0,1-1 1 0 0,-1 0-1 0 0,1 1 0 0 0,0-1 1 0 0,-1 0-1 0 0,1 0 1 0 0,0 1-1 0 0,-1-1 0 0 0,1 0 1 0 0,0 0-1 0 0,0-1 1 0 0,0 1-1 0 0,0 0 0 0 0,0 0 1 0 0,0 0-1 0 0,0-1 1 0 0,1 1-1 0 0,-1-1 0 0 0,0 1 1 0 0,1 0-1 0 0,-1-1 1 0 0,1 1-1 0 0,-1-1 0 0 0,1 1 1 0 0,0-1-1 0 0,-1 0 1 0 0,1 1-1 0 0,0-1 0 0 0,0 1 1 0 0,0-1-1 0 0,1 1 1 0 0,-1-1-1 0 0,0 1 0 0 0,0-1 1 0 0,1 1-1 0 0,-1-1 1 0 0,1 0 2 0 0,29-80-305 0 0,-27 76 279 0 0,1-1 1 0 0,0 1-1 0 0,0 1 0 0 0,0-1 1 0 0,1 0-1 0 0,0 1 0 0 0,0 0 1 0 0,0 0-1 0 0,1 1 0 0 0,0-1 1 0 0,0 1-1 0 0,0 0 0 0 0,0 1 1 0 0,0 0-1 0 0,1 0 0 0 0,-1 0 1 0 0,1 0-1 0 0,0 1 0 0 0,0 1 1 0 0,0-1-1 0 0,0 1 0 0 0,0 0 1 0 0,1 0-1 0 0,-1 1 0 0 0,0 0 1 0 0,0 1-1 0 0,0-1 0 0 0,0 1 1 0 0,1 1-1 0 0,-1-1 0 0 0,-1 1 1 0 0,4 1 25 0 0,90 43-194 0 0,-76-33 181 0 0,0-2 1 0 0,1 0-1 0 0,0-1 0 0 0,0-2 1 0 0,1 0-1 0 0,0-2 0 0 0,1-1 1 0 0,4-1 12 0 0,-13-1 25 0 0,0-2 1 0 0,0 0-1 0 0,1-1 1 0 0,-1 0-1 0 0,0-2 0 0 0,0 0 1 0 0,0-1-1 0 0,0-1 1 0 0,-1-1-1 0 0,0 0 1 0 0,1-1-1 0 0,-2-1 0 0 0,1-1 1 0 0,14-9-26 0 0,-29 13 0 0 0,-1 0 0 0 0,0 0 0 0 0,1 0 0 0 0,-1-1 0 0 0,-1 1-1 0 0,1 0 1 0 0,-1-1 0 0 0,1 1 0 0 0,-1 0 0 0 0,0-1 0 0 0,-1 1 0 0 0,1 0 0 0 0,-1-1 0 0 0,0 1 0 0 0,0 0 0 0 0,0 0 0 0 0,-1-1 0 0 0,1 1-1 0 0,-1 0 1 0 0,0 0 0 0 0,0 1 0 0 0,-1-1 0 0 0,1 0 0 0 0,-1 1 0 0 0,0-1 0 0 0,1 1 0 0 0,-2 0 0 0 0,1 0 0 0 0,0 0 0 0 0,-1 1 0 0 0,1-1-1 0 0,-1 1 1 0 0,0-1 0 0 0,1 1 0 0 0,-5-1 0 0 0,-93-69-1410 0 0,24 32-3618 0 0,60 30 3836 0 0</inkml:trace>
  <inkml:trace contextRef="#ctx0" brushRef="#br0" timeOffset="1516.021">2356 83 1652 0 0,'13'0'2158'0'0,"-13"5"1059"0"0,-12 8-3188 0 0,-335 330 4225 0 0,346-342-4230 0 0,1 0 1 0 0,-1-1 0 0 0,1 1-1 0 0,-1 0 1 0 0,1 0 0 0 0,0 0 0 0 0,-1 0-1 0 0,1 0 1 0 0,0-1 0 0 0,0 1-1 0 0,0 0 1 0 0,-1 0 0 0 0,1 0-1 0 0,0 0 1 0 0,0 0 0 0 0,0 0-1 0 0,1 0 1 0 0,-1 0 0 0 0,0 0-1 0 0,0 0 1 0 0,0-1 0 0 0,1 1 0 0 0,-1 0-1 0 0,0 0 1 0 0,1 0 0 0 0,-1 0-1 0 0,1 0 1 0 0,-1-1 0 0 0,1 1-1 0 0,-1 0 1 0 0,1-1 0 0 0,0 1-1 0 0,-1 0 1 0 0,1-1 0 0 0,0 1 0 0 0,0 0-1 0 0,-1-1 1 0 0,1 1 0 0 0,0-1-1 0 0,0 0 1 0 0,0 1 0 0 0,0-1-1 0 0,-1 0 1 0 0,1 1 0 0 0,0-1-1 0 0,0 0 1 0 0,0 0 0 0 0,0 0-1 0 0,0 0 1 0 0,0 0 0 0 0,0 0 0 0 0,0 0-1 0 0,0 0 1 0 0,0 0-25 0 0,72 12 79 0 0,-57-11 42 0 0,0 1-133 0 0,159 28-397 0 0,-63 4-3283 0 0,-64-23-1755 0 0,-44-11 4228 0 0</inkml:trace>
  <inkml:trace contextRef="#ctx0" brushRef="#br0" timeOffset="1997.631">2704 172 1496 0 0,'38'-22'3867'0'0,"70"45"-2466"0"0,-104-21-1354 0 0,-1-1 0 0 0,1 0 0 0 0,0 1 0 0 0,-1 0 0 0 0,0 0 0 0 0,1 0 0 0 0,-1 0 0 0 0,0 0 0 0 0,0 1 0 0 0,0-1 0 0 0,0 1 0 0 0,-1 0 0 0 0,1 0 0 0 0,-1 0 0 0 0,1 0 0 0 0,-1 0 0 0 0,0 0 0 0 0,0 1 0 0 0,-1-1 0 0 0,1 1 0 0 0,-1 0 0 0 0,0-1 1 0 0,0 1-1 0 0,0 0 0 0 0,0 0 0 0 0,0-1 0 0 0,-1 1 0 0 0,0 0 0 0 0,0 0 0 0 0,0 0 0 0 0,0 0 0 0 0,-1 0 0 0 0,1 0 0 0 0,-1 1-47 0 0,-9 7 91 0 0,1 0 0 0 0,-1 0 1 0 0,-1-1-1 0 0,0 0 0 0 0,-1-1 0 0 0,0 0 1 0 0,-1-1-1 0 0,1-1 0 0 0,-2 0 0 0 0,1 0 1 0 0,-1-1-1 0 0,0-1 0 0 0,-1 0 0 0 0,1-1 1 0 0,-1-1-1 0 0,0 0 0 0 0,-8 0-91 0 0,22-4-50 0 0,0 0-1 0 0,0 0 1 0 0,0 0-1 0 0,0-1 1 0 0,0 1 0 0 0,0 0-1 0 0,0 0 1 0 0,0-1-1 0 0,0 1 1 0 0,0-1-1 0 0,0 1 1 0 0,0-1-1 0 0,0 1 1 0 0,1-1 0 0 0,-1 1-1 0 0,0-1 1 0 0,0 0-1 0 0,1 1 1 0 0,-1-1-1 0 0,0 0 1 0 0,1 0-1 0 0,-1 0 1 0 0,1 1-1 0 0,-1-1 1 0 0,1 0 0 0 0,-1 0-1 0 0,1 0 1 0 0,0 0-1 0 0,-1 0 1 0 0,1 0-1 0 0,0 0 1 0 0,0 0-1 0 0,-1 0 1 0 0,1 0 0 0 0,0 0-1 0 0,0 0 1 0 0,0 0-1 0 0,1 0 1 0 0,-1 0-1 0 0,0 0 1 0 0,0 0-1 0 0,0 0 1 0 0,1 0-1 0 0,-1 0 1 0 0,0 0 0 0 0,1 0-1 0 0,-1 0 1 0 0,1 0-1 0 0,-1 1 1 0 0,1-1-1 0 0,0 0 1 0 0,-1 0-1 0 0,1 0 1 0 0,0 1 0 0 0,-1-1-1 0 0,1 0 1 0 0,0 1-1 0 0,0-1 1 0 0,0 1-1 0 0,0-1 1 0 0,0 1-1 0 0,-1-1 1 0 0,1 1 0 0 0,0 0-1 0 0,0-1 1 0 0,0 1-1 0 0,0 0 1 0 0,0 0-1 0 0,1-1 51 0 0,69-51-3865 0 0,-43 35 2569 0 0</inkml:trace>
  <inkml:trace contextRef="#ctx0" brushRef="#br0" timeOffset="2247.936">3141 180 1652 0 0,'-44'0'5569'0'0,"-21"54"-4371"0"0,59-48-798 0 0,-1 0-276 0 0,0 0-1 0 0,0 1 1 0 0,1-1 0 0 0,0 1-1 0 0,0 1 1 0 0,1-1 0 0 0,0 1-1 0 0,0 0 1 0 0,1 1 0 0 0,0-1-1 0 0,0 1 1 0 0,1-1 0 0 0,0 1 0 0 0,1 0-1 0 0,0 0 1 0 0,0 0 0 0 0,0 9-124 0 0,2-15-28 0 0,0 0 1 0 0,1 0-1 0 0,-1 0 1 0 0,1 0 0 0 0,0 0-1 0 0,0 0 1 0 0,0 0 0 0 0,0-1-1 0 0,1 1 1 0 0,-1 0-1 0 0,1 0 1 0 0,0-1 0 0 0,0 1-1 0 0,-1-1 1 0 0,1 0-1 0 0,1 1 1 0 0,-1-1 0 0 0,0 0-1 0 0,1 0 1 0 0,-1-1-1 0 0,1 1 1 0 0,-1 0 0 0 0,1-1-1 0 0,0 1 1 0 0,0-1-1 0 0,0 0 1 0 0,-1 0 0 0 0,1 0-1 0 0,0-1 1 0 0,0 1-1 0 0,0-1 1 0 0,1 1 0 0 0,-1-1-1 0 0,0 0 1 0 0,0 0-1 0 0,0 0 28 0 0,106-13-4047 0 0,-51-15 1635 0 0,-37 9 1292 0 0</inkml:trace>
  <inkml:trace contextRef="#ctx0" brushRef="#br0" timeOffset="2681.873">3661 0 1688 0 0,'-9'22'640'0'0,"-1"0"0"0"0,-1-1 1 0 0,-1 0-1 0 0,-1-1 0 0 0,0-1 0 0 0,-2 0 0 0 0,0 0 0 0 0,-1-2 0 0 0,-1 0 0 0 0,0-1 1 0 0,-1 0-1 0 0,-3 0-640 0 0,-49 49 1910 0 0,69-64-1877 0 0,-1-1 1 0 0,1 1-1 0 0,0 0 1 0 0,0-1-1 0 0,0 1 1 0 0,1 0 0 0 0,-1 0-1 0 0,0-1 1 0 0,0 1-1 0 0,0 0 1 0 0,1 0-1 0 0,-1 0 1 0 0,0 0-1 0 0,1 0 1 0 0,-1 1 0 0 0,1-1-1 0 0,-1 0 1 0 0,1 0-1 0 0,-1 0 1 0 0,1 0-1 0 0,0 0 1 0 0,0 1-1 0 0,0-1 1 0 0,0 0-1 0 0,-1 0 1 0 0,2 0 0 0 0,-1 1-1 0 0,0-1 1 0 0,0 0-1 0 0,0 0 1 0 0,0 0-1 0 0,1 1 1 0 0,-1-1-1 0 0,1 0 1 0 0,-1 0 0 0 0,1 0-1 0 0,-1 0 1 0 0,1 0-1 0 0,-1 0 1 0 0,1 0-1 0 0,0 0 1 0 0,0 0-1 0 0,0 0 1 0 0,-1 0 0 0 0,1 0-1 0 0,0-1 1 0 0,0 1-1 0 0,0 0 1 0 0,0-1-1 0 0,0 1 1 0 0,0 0-1 0 0,1-1 1 0 0,-1 0-1 0 0,0 1 1 0 0,0-1 0 0 0,0 0-1 0 0,0 1 1 0 0,1-1-1 0 0,-1 0 1 0 0,1 0-34 0 0,80 11-399 0 0,-76-10 432 0 0,53 0-2038 0 0,1-2 0 0 0,-1-2 0 0 0,1-3 0 0 0,-1-3 0 0 0,32-10 2005 0 0,-65 13-1218 0 0</inkml:trace>
  <inkml:trace contextRef="#ctx0" brushRef="#br0" timeOffset="3459.291">4437 40 1228 0 0,'38'-19'8022'0'0,"-38"20"-7933"0"0,5-14 746 0 0,-8 25-823 0 0,0 0 0 0 0,-1 0 0 0 0,0 0-1 0 0,-1 0 1 0 0,0 0 0 0 0,-1-1 0 0 0,-1 0 0 0 0,0 0-1 0 0,0-1 1 0 0,-1 0 0 0 0,0 0 0 0 0,0-1 0 0 0,-3 2-12 0 0,-10 13 33 0 0,4-4 52 0 0,-2-1 0 0 0,0 0 0 0 0,-1-2 0 0 0,-1-1-1 0 0,-1 0 1 0 0,0-1 0 0 0,-1-2 0 0 0,0 0 0 0 0,-1-2 0 0 0,-1 0 0 0 0,1-2 0 0 0,-18 5-85 0 0,-7-10 91 0 0,48-5-100 0 0,-1 1 0 0 0,1-1 0 0 0,-1 0 1 0 0,1 0-1 0 0,-1 0 0 0 0,1 0 0 0 0,0 0 0 0 0,-1 0 0 0 0,1-1 0 0 0,0 1 0 0 0,0 0 1 0 0,0-1-1 0 0,0 1 0 0 0,0 0 0 0 0,0-1 0 0 0,0 1 0 0 0,1-1 0 0 0,-1 0 0 0 0,1 1 1 0 0,-1-1-1 0 0,1 0 0 0 0,-1 1 0 0 0,1-1 0 0 0,0 0 0 0 0,0 1 0 0 0,0-1 0 0 0,0 0 0 0 0,0 0 1 0 0,0 1-1 0 0,0-1 0 0 0,0 0 0 0 0,1 1 0 0 0,-1-1 0 0 0,1 0 0 0 0,-1 1 0 0 0,1-1 1 0 0,0 1-1 0 0,0-2 9 0 0,4-5-30 0 0,0 1 0 0 0,0-1 0 0 0,0 1 0 0 0,1 0 1 0 0,0 1-1 0 0,1-1 0 0 0,0 1 0 0 0,-1 1 0 0 0,2-1 0 0 0,-1 1 0 0 0,1 0 1 0 0,0 1-1 0 0,0 0 0 0 0,0 0 0 0 0,0 1 0 0 0,1 0 0 0 0,-1 0 1 0 0,1 1-1 0 0,0 0 0 0 0,0 0 0 0 0,0 1 0 0 0,0 0 0 0 0,0 1 1 0 0,0 0 29 0 0,140 55-58 0 0,-121-42 52 0 0,0 0 0 0 0,1-2 0 0 0,1-2 0 0 0,0 0 0 0 0,0-2 0 0 0,0-1 0 0 0,1-1 0 0 0,0-2 0 0 0,0-1 0 0 0,0-2 6 0 0,-27 1 11 0 0,0-1 1 0 0,0 0 0 0 0,0 0 0 0 0,0 0-1 0 0,0 0 1 0 0,-1-1 0 0 0,1 1 0 0 0,0-1 0 0 0,0 0-1 0 0,0 0 1 0 0,-1-1 0 0 0,1 1 0 0 0,-1-1-1 0 0,1 1 1 0 0,-1-1 0 0 0,1 0 0 0 0,-1-1-1 0 0,0 1 1 0 0,0 0 0 0 0,0-1 0 0 0,0 0 0 0 0,-1 0-1 0 0,1 0 1 0 0,-1 0 0 0 0,1 0 0 0 0,-1 0-1 0 0,0 0 1 0 0,-1-1 0 0 0,1 1 0 0 0,0-1-1 0 0,-1 0 1 0 0,0 1 0 0 0,0-1 0 0 0,0 0-1 0 0,0 0 1 0 0,-1 0 0 0 0,1 0 0 0 0,-1 1 0 0 0,0-1-1 0 0,0 0 1 0 0,0 0 0 0 0,-1 0 0 0 0,0-2-12 0 0,-8-7 18 0 0,0 0 0 0 0,-1 0 1 0 0,0 1-1 0 0,-1 0 1 0 0,-1 1-1 0 0,0 0 0 0 0,0 1 1 0 0,-1 0-1 0 0,0 1 0 0 0,-1 1 1 0 0,0 0-1 0 0,0 1 1 0 0,-10-4-19 0 0,-78-51-1215 0 0,89 48-439 0 0,11 10-4033 0 0,2 4 4590 0 0</inkml:trace>
  <inkml:trace contextRef="#ctx0" brushRef="#br0" timeOffset="3847.334">4910 207 1316 0 0,'17'12'7842'0'0,"-28"-26"-1492"0"0,-2 4-5767 0 0,-38-20-12555 0 0,26 18 11815 0 0,4 4-1023 0 0,-1 0 62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1:01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852 75 1240 0 0,'-2'-4'102'0'0,"-1"-1"0"0"0,1 1-1 0 0,-1-1 1 0 0,0 1 0 0 0,0 0 0 0 0,-1 0-1 0 0,1 0 1 0 0,-1 1 0 0 0,0-1-1 0 0,0 1 1 0 0,0 0 0 0 0,-1 0 0 0 0,1 0-1 0 0,-1 0 1 0 0,1 1 0 0 0,-1 0 0 0 0,0 0-1 0 0,0 0 1 0 0,0 1 0 0 0,0-1 0 0 0,0 1-1 0 0,-1 1-101 0 0,-6-3 165 0 0,-1 1-1 0 0,1 1 1 0 0,-1 0 0 0 0,1 1-1 0 0,-1 0 1 0 0,0 1-1 0 0,1 1 1 0 0,-1 0-1 0 0,1 0 1 0 0,-1 2-1 0 0,1-1 1 0 0,0 1-1 0 0,1 1 1 0 0,-1 0 0 0 0,1 1-1 0 0,0 0 1 0 0,0 1-1 0 0,0 0 1 0 0,1 0-1 0 0,0 2 1 0 0,1-1-1 0 0,0 1 1 0 0,0 0-1 0 0,1 1 1 0 0,0 0 0 0 0,1 0-1 0 0,0 0 1 0 0,0 1-1 0 0,1 0 1 0 0,1 1-1 0 0,0-1 1 0 0,0 1-1 0 0,1 0 1 0 0,1 1 0 0 0,-1 5-165 0 0,-2 12 220 0 0,1 1 0 0 0,2 0 1 0 0,1 0-1 0 0,2 0 0 0 0,0 0 1 0 0,3 0-1 0 0,0 0 0 0 0,2 0 1 0 0,1-1-1 0 0,10 28-220 0 0,-11-36 56 0 0,20 196-575 0 0,-25-213 332 0 0,-1 1 0 0 0,1-1-1 0 0,-1 1 1 0 0,-1-1 0 0 0,1 0-1 0 0,-1 1 1 0 0,0-1 0 0 0,0 0-1 0 0,0 0 1 0 0,-1 0 0 0 0,0 0-1 0 0,0-1 1 0 0,0 1 0 0 0,0-1-1 0 0,-1 1 1 0 0,0-1 0 0 0,1 0-1 0 0,-2-1 1 0 0,1 1 0 0 0,0-1-1 0 0,-1 0 1 0 0,1 0 0 0 0,-1 0-1 0 0,0 0 1 0 0,0-1 0 0 0,0 0-1 0 0,-1 0 1 0 0,1 0 0 0 0,0-1-1 0 0,-1 0 1 0 0,1 0 0 0 0,-1 0-1 0 0,1-1 1 0 0,-5 1 187 0 0,-18-1-1235 0 0,11 0-71 0 0</inkml:trace>
  <inkml:trace contextRef="#ctx0" brushRef="#br0" timeOffset="341.601">1 707 1216 0 0,'26'-14'585'0'0,"2"2"0"0"0,0 0 1 0 0,0 2-1 0 0,1 1 0 0 0,0 1 0 0 0,0 2 0 0 0,1 0 0 0 0,15 1-585 0 0,32-8 476 0 0,502-60-817 0 0,-578 72 371 0 0,1 1 1 0 0,0-1-1 0 0,-1 0 0 0 0,1 0 1 0 0,0 1-1 0 0,-1-1 0 0 0,1 1 1 0 0,0 0-1 0 0,0-1 0 0 0,0 1 1 0 0,-1 0-1 0 0,1 0 1 0 0,0 0-1 0 0,0 0 0 0 0,-1 0 1 0 0,1 1-1 0 0,0-1 0 0 0,0 0 1 0 0,-1 1-1 0 0,1 0 0 0 0,0-1 1 0 0,0 1-1 0 0,-1 0 0 0 0,1 0 1 0 0,-1 0-1 0 0,1 0 1 0 0,-1 0-1 0 0,1 0 0 0 0,-1 0 1 0 0,0 0-1 0 0,0 0 0 0 0,1 1 1 0 0,-1-1-1 0 0,0 1 0 0 0,0-1 1 0 0,0 1-1 0 0,0-1 0 0 0,-1 1 1 0 0,1 0-1 0 0,0-1 1 0 0,-1 1-1 0 0,1 0 0 0 0,-1-1 1 0 0,1 1-1 0 0,-1 0 0 0 0,0 0 1 0 0,0 0-1 0 0,0-1 0 0 0,0 3-30 0 0,-117 358 2081 0 0,115-357-2333 0 0,0 0 1 0 0,0 0-1 0 0,0 0 0 0 0,0 0 1 0 0,-1-1-1 0 0,0 1 0 0 0,0-1 0 0 0,0 1 1 0 0,0-1-1 0 0,-1 0 0 0 0,1 0 1 0 0,-1-1-1 0 0,0 1 0 0 0,-1-1 0 0 0,1 0 1 0 0,-1 0-1 0 0,1 0 0 0 0,-1 0 1 0 0,0-1-1 0 0,0 0 0 0 0,0 0 0 0 0,0 0 1 0 0,0-1-1 0 0,-5 2 252 0 0,-4-3-1047 0 0</inkml:trace>
  <inkml:trace contextRef="#ctx0" brushRef="#br0" timeOffset="544.328">555 687 2284 0 0,'43'-19'4132'0'0,"35"34"-2975"0"0,-74-14-1033 0 0,317 123 2141 0 0,-123-12-5476 0 0,-130-76-416 0 0,-56-31 2555 0 0</inkml:trace>
  <inkml:trace contextRef="#ctx0" brushRef="#br0" timeOffset="903.649">1572 165 2372 0 0,'-13'4'260'0'0,"0"1"1"0"0,0 0-1 0 0,1 1 0 0 0,0 0 0 0 0,0 1 0 0 0,0 0 1 0 0,1 1-1 0 0,0 0 0 0 0,0 0 0 0 0,1 2 0 0 0,0-1 0 0 0,1 1 1 0 0,0 0-1 0 0,1 1 0 0 0,0 0 0 0 0,0 1 0 0 0,1 0 1 0 0,1 0-1 0 0,0 0 0 0 0,0 1 0 0 0,2-1 0 0 0,-1 1 0 0 0,2 1 1 0 0,0-1-1 0 0,0 0 0 0 0,1 1 0 0 0,1 0 0 0 0,0-1 1 0 0,1 6-261 0 0,1-8-21 0 0,1-1-1 0 0,0 1 1 0 0,0 0 0 0 0,1-1 0 0 0,1 1 0 0 0,-1-1 0 0 0,2 0 0 0 0,0 0 0 0 0,0-1 0 0 0,0 1 0 0 0,1-1 0 0 0,1 0 0 0 0,-1-1 0 0 0,2 0 0 0 0,-1 0 0 0 0,1 0 0 0 0,0-1 0 0 0,0 0 0 0 0,1 0 0 0 0,0-1 0 0 0,1-1 0 0 0,-1 1 0 0 0,1-1 0 0 0,0-1 0 0 0,4 2 21 0 0,-5-3-428 0 0,0 0 1 0 0,0-1 0 0 0,0 1 0 0 0,0-2 0 0 0,0 1 0 0 0,0-1 0 0 0,1-1 0 0 0,-1 0 0 0 0,0 0-1 0 0,1-1 1 0 0,-1 0 0 0 0,0 0 0 0 0,0-1 0 0 0,0-1 0 0 0,6-1 427 0 0,10-9-1205 0 0</inkml:trace>
  <inkml:trace contextRef="#ctx0" brushRef="#br0" timeOffset="1271.104">1729 307 1028 0 0,'52'19'4002'0'0,"39"94"-2563"0"0,-87-106-1328 0 0,-1 0 1 0 0,0 0 0 0 0,-1 0 0 0 0,0 1 0 0 0,0-1 0 0 0,0 1-1 0 0,-1-1 1 0 0,0 1 0 0 0,0 0 0 0 0,-1-1 0 0 0,0 1-1 0 0,0-1 1 0 0,-1 1 0 0 0,0 0 0 0 0,-1-1 0 0 0,1 1 0 0 0,-1-1-1 0 0,-1 0 1 0 0,0 1 0 0 0,0-1 0 0 0,0-1 0 0 0,0 1-1 0 0,-1 0 1 0 0,0-1 0 0 0,-1 1 0 0 0,0-1 0 0 0,0-1 0 0 0,0 1-1 0 0,0-1 1 0 0,-1 0 0 0 0,0 0 0 0 0,0 0 0 0 0,0-1-1 0 0,-1 0 1 0 0,-6 3-112 0 0,-63 25 882 0 0,74-32-978 0 0,-13-28-756 0 0,20 8 3 0 0,0 1 0 0 0,1 0 0 0 0,0 0 0 0 0,2 0 0 0 0,0 1 0 0 0,2 1 0 0 0,-1-1 0 0 0,2 1 1 0 0,6-6 848 0 0,0-5-1208 0 0</inkml:trace>
  <inkml:trace contextRef="#ctx0" brushRef="#br0" timeOffset="1521.96">1949 255 1684 0 0,'-79'39'4700'0'0,"75"-35"-4618"0"0,-1 1 0 0 0,1-1 0 0 0,0 1 0 0 0,1 0-1 0 0,-1 0 1 0 0,1 1 0 0 0,0-1 0 0 0,0 1 0 0 0,1-1 0 0 0,-1 1 0 0 0,1 0 0 0 0,1 0 0 0 0,-1 0 0 0 0,1 0-1 0 0,0 0 1 0 0,0 1 0 0 0,1-1 0 0 0,0 0 0 0 0,0 0 0 0 0,0 1 0 0 0,1-1 0 0 0,0 0 0 0 0,0 0-1 0 0,0 0 1 0 0,1 0 0 0 0,0 0 0 0 0,0 0 0 0 0,1 0 0 0 0,0-1 0 0 0,0 1 0 0 0,0-1 0 0 0,0 0 0 0 0,1 0-1 0 0,0 0 1 0 0,0 0 0 0 0,0-1 0 0 0,1 1 0 0 0,-1-1 0 0 0,1 0 0 0 0,0-1 0 0 0,0 1 0 0 0,1-1 0 0 0,3 2-82 0 0,85 26-955 0 0,-50-30-2630 0 0,-14-14 1133 0 0,-21 5 1294 0 0</inkml:trace>
  <inkml:trace contextRef="#ctx0" brushRef="#br0" timeOffset="1799.662">2246 104 1048 0 0,'62'70'4220'0'0,"-47"-39"-3586"0"0,-2 0-1 0 0,-1 1 0 0 0,-2 0 1 0 0,-1 0-1 0 0,-2 1 0 0 0,-1 1 0 0 0,0 11-633 0 0,-4-17 182 0 0,-1 0-1 0 0,-1 0 0 0 0,-1 0 0 0 0,-2 0 0 0 0,-1 0 1 0 0,-1-1-1 0 0,-2 1 0 0 0,0-1 0 0 0,-2-1 0 0 0,-1 1 1 0 0,-1-1-1 0 0,-1-1 0 0 0,-15 24-181 0 0,-64 48-3102 0 0,59-117 244 0 0,16-29 417 0 0,12 18 1257 0 0</inkml:trace>
  <inkml:trace contextRef="#ctx0" brushRef="#br0" timeOffset="2404.051">2749 807 1880 0 0,'2'4'190'0'0,"0"1"0"0"0,-1-1-1 0 0,0 0 1 0 0,0 1 0 0 0,0-1 0 0 0,0 1-1 0 0,0-1 1 0 0,-1 1 0 0 0,0-1 0 0 0,0 1-1 0 0,-1-1 1 0 0,1 1 0 0 0,-1-1-1 0 0,0 1 1 0 0,0-1 0 0 0,0 1 0 0 0,0-1-1 0 0,-1 0 1 0 0,0 0 0 0 0,0 0 0 0 0,0 0-1 0 0,0 0 1 0 0,-1 0 0 0 0,0 0 0 0 0,0-1-1 0 0,0 1 1 0 0,0-1 0 0 0,0 0 0 0 0,0 0-1 0 0,-1 0 1 0 0,-3 2-190 0 0,-130 63-53 0 0,93-66-4072 0 0,32-17 2877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1:19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491 81 1304 0 0,'23'-7'2534'0'0,"-22"7"-2538"0"0,0-1 24 0 0,-1 0-1 0 0,1 0 1 0 0,0 0-1 0 0,0 0 1 0 0,0 0-1 0 0,0 0 1 0 0,-1 0-1 0 0,1 0 1 0 0,0 0 0 0 0,-1 0-1 0 0,1-1 1 0 0,-1 1-1 0 0,0 0 1 0 0,1 0-1 0 0,-1-1 1 0 0,0 1-1 0 0,0 0 1 0 0,0-1-1 0 0,0 1 1 0 0,0 0 0 0 0,0 0-1 0 0,0-1 1 0 0,0 1-1 0 0,0 0 1 0 0,0-1-1 0 0,-1 1 1 0 0,1 0-1 0 0,-1 0 1 0 0,1-1-1 0 0,-1 1 1 0 0,1 0 0 0 0,-1 0-1 0 0,0 0 1 0 0,0 0-1 0 0,1 0 1 0 0,-1 0-1 0 0,0 0 1 0 0,0 0-1 0 0,0 0 1 0 0,0 0-1 0 0,0 1 1 0 0,0-1 0 0 0,0 0-1 0 0,0 0 1 0 0,0 1-1 0 0,-1-1 1 0 0,1 1-1 0 0,0-1 1 0 0,0 1-1 0 0,-1 0 1 0 0,1-1-1 0 0,0 1-19 0 0,-25-6 101 0 0,0 1 0 0 0,0 1 0 0 0,-1 1-1 0 0,0 1 1 0 0,1 2 0 0 0,-1 0 0 0 0,1 2-1 0 0,-1 1 1 0 0,1 1 0 0 0,0 1-1 0 0,0 1 1 0 0,0 2 0 0 0,1 0 0 0 0,-4 4-101 0 0,25-12 16 0 0,-1 0 1 0 0,1 0-1 0 0,-1 1 1 0 0,1 0-1 0 0,0 0 1 0 0,0 0 0 0 0,-1 0-1 0 0,1 0 1 0 0,0 1-1 0 0,0 0 1 0 0,0 0-1 0 0,1 0 1 0 0,-1 0-1 0 0,0 1 1 0 0,1-1 0 0 0,-1 1-1 0 0,1 0 1 0 0,0 0-1 0 0,0 0 1 0 0,0 1-1 0 0,0-1 1 0 0,1 1 0 0 0,-1-1-1 0 0,1 1 1 0 0,0 0-1 0 0,0 0 1 0 0,1 0-1 0 0,-1 0 1 0 0,1 0-1 0 0,0 0 1 0 0,0 1 0 0 0,0-1-1 0 0,0 0 1 0 0,1 1-1 0 0,-1-1 1 0 0,1 0-1 0 0,1 1 1 0 0,-1-1-1 0 0,0 0 1 0 0,1 1 0 0 0,0-1-1 0 0,0 0 1 0 0,0 0-1 0 0,2 4-16 0 0,9 6 92 0 0,1-1 0 0 0,1 0 0 0 0,0-1 0 0 0,0 0 0 0 0,1-1 0 0 0,1-1 0 0 0,-1 0 0 0 0,2-1 0 0 0,-1-1 0 0 0,1 0 0 0 0,15 3-92 0 0,69 39 256 0 0,-86-42-211 0 0,-10-6-30 0 0,1 1 1 0 0,0 0-1 0 0,0 0 1 0 0,-1 0-1 0 0,0 1 1 0 0,1-1-1 0 0,-1 1 1 0 0,-1 0-1 0 0,1 1 1 0 0,0-1-1 0 0,-1 1 0 0 0,0 0 1 0 0,0 0-1 0 0,-1 0 1 0 0,1 1-1 0 0,-1-1 1 0 0,0 1-1 0 0,-1 0 1 0 0,1 0-1 0 0,-1 0 1 0 0,-1 0-1 0 0,2 3-15 0 0,-6-4 3 0 0,0 0-1 0 0,0 0 1 0 0,0 1-1 0 0,-1-2 1 0 0,0 1-1 0 0,0 0 1 0 0,0-1-1 0 0,0 0 1 0 0,-1 0-1 0 0,1 0 1 0 0,-1-1-1 0 0,0 1 1 0 0,0-1-1 0 0,0 0 0 0 0,-1 0 1 0 0,1-1-1 0 0,-1 0 1 0 0,0 0-1 0 0,0 0-2 0 0,-158 29 81 0 0,159-31-201 0 0,0 0 0 0 0,1-1 0 0 0,-1 1 0 0 0,0-1 0 0 0,1 0 0 0 0,-1 0 0 0 0,1-1 0 0 0,-1 0-1 0 0,1 1 1 0 0,-1-1 0 0 0,1-1 0 0 0,0 1 0 0 0,0 0 0 0 0,0-1 0 0 0,0 0 0 0 0,1 0 0 0 0,-1 0 0 0 0,1-1 0 0 0,0 1 0 0 0,-1-1 0 0 0,2 0-1 0 0,-1 1 1 0 0,0-1 0 0 0,1-1 0 0 0,0 1 0 0 0,0 0 0 0 0,0 0 0 0 0,0-1 0 0 0,1 1 0 0 0,-1-3 120 0 0,19-30-2564 0 0,0 10 1332 0 0</inkml:trace>
  <inkml:trace contextRef="#ctx0" brushRef="#br0" timeOffset="749.792">574 249 1120 0 0,'-5'-29'6430'0'0,"-7"54"-4980"0"0,-8 62-1677 0 0,19-79 247 0 0,0 0 0 0 0,0 0 0 0 0,0 0-1 0 0,1 0 1 0 0,0 0 0 0 0,0 0 0 0 0,1 0-1 0 0,0 0 1 0 0,1 0 0 0 0,0-1-1 0 0,0 1 1 0 0,1 0 0 0 0,-1-1 0 0 0,2 1-1 0 0,-1-1 1 0 0,1 0 0 0 0,0 0 0 0 0,0 0-1 0 0,1-1 1 0 0,0 0 0 0 0,0 0-1 0 0,1 0 1 0 0,0 0 0 0 0,0-1 0 0 0,0 0-1 0 0,0 0 1 0 0,1 0 0 0 0,0-1-1 0 0,0 0 1 0 0,0-1 0 0 0,0 1 0 0 0,1-1-1 0 0,0-1 1 0 0,-1 0 0 0 0,1 0 0 0 0,0 0-20 0 0,2 0-35 0 0,0-1 0 0 0,0 0 1 0 0,0 0-1 0 0,0-1 0 0 0,0 0 1 0 0,0-1-1 0 0,-1 0 1 0 0,1 0-1 0 0,0-1 0 0 0,0-1 1 0 0,-1 0-1 0 0,1 0 0 0 0,-1 0 1 0 0,0-1-1 0 0,0-1 1 0 0,-1 0-1 0 0,1 0 0 0 0,-1 0 1 0 0,0-1-1 0 0,0-1 0 0 0,-1 1 1 0 0,0-1-1 0 0,0 0 0 0 0,0-1 1 0 0,-1 0-1 0 0,0 0 1 0 0,-1 0-1 0 0,0 0 0 0 0,0-1 1 0 0,0 0-1 0 0,2-9 35 0 0,-6-94-664 0 0,-2 112 657 0 0,1-1 0 0 0,-1 1 0 0 0,0-1 0 0 0,0 1 0 0 0,1-1 0 0 0,-1 1 0 0 0,0-1 0 0 0,0 1 0 0 0,0-1 0 0 0,1 1 0 0 0,-1 0 0 0 0,0 0-1 0 0,0-1 1 0 0,0 1 0 0 0,0 0 0 0 0,0 0 0 0 0,0 0 0 0 0,1 0 0 0 0,-1 0 0 0 0,0 0 0 0 0,0 0 0 0 0,0 0 0 0 0,0 1 0 0 0,0-1 0 0 0,0 0 0 0 0,1 0 0 0 0,-1 1 0 0 0,0-1 0 0 0,0 1 0 0 0,0-1 0 0 0,1 1 0 0 0,-1-1 0 0 0,0 1 0 0 0,1-1 0 0 0,-1 1 0 0 0,0-1-1 0 0,1 1 1 0 0,-1 0 0 0 0,1-1 0 0 0,-1 1 0 0 0,1 0 0 0 0,-1 0 0 0 0,1-1 0 0 0,-1 1 0 0 0,1 0 0 0 0,0 0 0 0 0,-1 0 0 0 0,1 0 7 0 0,-4 3-8 0 0,0 1 0 0 0,1-1 0 0 0,0 1 0 0 0,-1 0 1 0 0,2 0-1 0 0,-1 0 0 0 0,0 0 0 0 0,1 1 0 0 0,0-1 0 0 0,0 1 0 0 0,1 0 0 0 0,0-1 1 0 0,0 1-1 0 0,0 0 0 0 0,0 0 0 0 0,1-1 0 0 0,0 1 0 0 0,1 0 0 0 0,-1 0 0 0 0,1 0 0 0 0,0-1 1 0 0,0 1-1 0 0,1 0 0 0 0,-1-1 0 0 0,1 1 0 0 0,1-1 0 0 0,-1 0 0 0 0,1 1 0 0 0,0-1 0 0 0,0 0 1 0 0,0-1-1 0 0,1 1 0 0 0,0-1 0 0 0,0 1 0 0 0,0-1 0 0 0,0 0 0 0 0,0-1 0 0 0,1 1 0 0 0,0-1 1 0 0,0 0-1 0 0,0 0 0 0 0,0 0 0 0 0,0-1 0 0 0,1 1 0 0 0,-1-1 0 0 0,5 1 8 0 0,146 12-1130 0 0,-136-17 1028 0 0,1-1-1 0 0,-1-1 0 0 0,0-1 1 0 0,0-1-1 0 0,-1 0 0 0 0,0-1 1 0 0,0-2-1 0 0,0 0 1 0 0,-1-1-1 0 0,-1 0 0 0 0,1-2 1 0 0,-2 0 102 0 0,10-6-132 0 0</inkml:trace>
  <inkml:trace contextRef="#ctx0" brushRef="#br0" timeOffset="1014.218">1494 259 4308 0 0,'14'-123'4205'0'0,"-33"122"-3866"0"0,8 34-192 0 0,1 0 1 0 0,2 0-1 0 0,1 1 0 0 0,2 0 0 0 0,1 0 1 0 0,2 1-1 0 0,1-1 0 0 0,4 31-147 0 0,-3-27 170 0 0,32 188 225 0 0,11 126-965 0 0,-70-346-2389 0 0,-14-66-1008 0 0,29 30 2800 0 0</inkml:trace>
  <inkml:trace contextRef="#ctx0" brushRef="#br0" timeOffset="1541.149">1428 351 1424 0 0,'-18'-65'7274'0'0,"2"52"-6119"0"0,15 13-1145 0 0,0 0 0 0 0,0 0 0 0 0,0 0-1 0 0,1 0 1 0 0,-1 0 0 0 0,0 0 0 0 0,0 0 0 0 0,0-1 0 0 0,1 1 0 0 0,-1 0-1 0 0,0-1 1 0 0,1 1 0 0 0,-1 0 0 0 0,0-1 0 0 0,0 1 0 0 0,1-1-1 0 0,-1 1 1 0 0,1-1 0 0 0,-1 1 0 0 0,0-1 0 0 0,1 0 0 0 0,-1 1-1 0 0,1-1 1 0 0,0 0 0 0 0,-1 1 0 0 0,1-1 0 0 0,-1 0 0 0 0,1 0 0 0 0,0 1-1 0 0,0-1 1 0 0,-1 0 0 0 0,1 0 0 0 0,0 0 0 0 0,0 1 0 0 0,0-1-1 0 0,0 0 1 0 0,0 0 0 0 0,0 0 0 0 0,0 1 0 0 0,0-1 0 0 0,0 0 0 0 0,0 0-1 0 0,1 0 1 0 0,-1 1 0 0 0,0-1 0 0 0,1 0 0 0 0,-1 0 0 0 0,1 0-10 0 0,7-8-12 0 0,0-1 1 0 0,1 1-1 0 0,0 1 1 0 0,1 0-1 0 0,0 0 1 0 0,0 1-1 0 0,0 0 1 0 0,1 1-1 0 0,0 0 1 0 0,1 1-1 0 0,-1 0 0 0 0,1 1 1 0 0,0 0-1 0 0,0 1 1 0 0,0 0-1 0 0,0 1 1 0 0,1 0-1 0 0,-1 1 1 0 0,11 0 11 0 0,-16 4-3 0 0,-1 1 1 0 0,1-1-1 0 0,-1 1 0 0 0,0 0 0 0 0,0 0 1 0 0,-1 1-1 0 0,1-1 0 0 0,-1 1 1 0 0,0 1-1 0 0,0-1 0 0 0,-1 1 1 0 0,0 0-1 0 0,0 0 0 0 0,0 0 1 0 0,-1 0-1 0 0,1 1 0 0 0,-2-1 0 0 0,1 1 1 0 0,-1 0-1 0 0,0 0 0 0 0,0 0 1 0 0,-1 0-1 0 0,0 0 0 0 0,0 0 1 0 0,0 0-1 0 0,-1 0 0 0 0,-1 7 3 0 0,-1-2-6 0 0,0 1-1 0 0,-1-1 1 0 0,-1 1 0 0 0,0-1-1 0 0,-1 0 1 0 0,0-1 0 0 0,-1 1-1 0 0,0-1 1 0 0,-1 0-1 0 0,0 0 1 0 0,0-1 0 0 0,-1 0-1 0 0,-1 0 1 0 0,0-1 0 0 0,0 0-1 0 0,-1-1 1 0 0,0 0-1 0 0,0 0 1 0 0,-1-1 0 0 0,0 0-1 0 0,0-1 1 0 0,-1-1-1 0 0,1 1 1 0 0,-1-2 0 0 0,-1 0-1 0 0,1 0 1 0 0,0-1 0 0 0,-6 0 6 0 0,15-3-170 0 0,1-1 0 0 0,-1 0 1 0 0,0 0-1 0 0,1 0 0 0 0,-1 0 1 0 0,1-1-1 0 0,-1 1 0 0 0,1-1 1 0 0,-1 1-1 0 0,1-1 1 0 0,0 0-1 0 0,0 0 0 0 0,0 0 1 0 0,0 0-1 0 0,0 0 0 0 0,0 0 1 0 0,1-1-1 0 0,-1 1 0 0 0,1-1 1 0 0,0 1-1 0 0,-1-1 1 0 0,1 1-1 0 0,0-1 0 0 0,0 0 1 0 0,1 0-1 0 0,-1 1 0 0 0,1-1 1 0 0,-1 0-1 0 0,1 0 0 0 0,0 0 1 0 0,0 0-1 0 0,0 1 1 0 0,0-1-1 0 0,1 0 0 0 0,-1 0 1 0 0,1 0-1 0 0,0-1 170 0 0,-1-11-1131 0 0</inkml:trace>
  <inkml:trace contextRef="#ctx0" brushRef="#br0" timeOffset="1880.503">1796 187 2372 0 0,'17'-24'6012'0'0,"-13"50"-4453"0"0,-3-8-1785 0 0,57 499 1924 0 0,-31-227-2253 0 0,-27-289 471 0 0,1 0-1 0 0,-1 0 1 0 0,0 0 0 0 0,1 0 0 0 0,-1 0 0 0 0,0 0 0 0 0,1 0 0 0 0,-1 0-1 0 0,0 0 1 0 0,0 0 0 0 0,0 0 0 0 0,0 0 0 0 0,0 0 0 0 0,0 1 0 0 0,0-1 0 0 0,0 0-1 0 0,-1 0 1 0 0,1 0 0 0 0,0 0 0 0 0,-1 0 0 0 0,1 0 0 0 0,0 0 0 0 0,-1 0 0 0 0,0 0-1 0 0,1 0 1 0 0,-1 0 0 0 0,1 0 0 0 0,-1 0 0 0 0,0-1 0 0 0,0 1 0 0 0,0 0-1 0 0,1 0 1 0 0,-1-1 0 0 0,0 1 0 0 0,0 0 0 0 0,0-1 0 0 0,0 1 0 0 0,0-1 0 0 0,0 1-1 0 0,0-1 1 0 0,0 0 0 0 0,0 1 0 0 0,0-1 0 0 0,0 0 0 0 0,-1 0 0 0 0,1 0-1 0 0,0 0 1 0 0,0 0 0 0 0,0 0 0 0 0,0 0 0 0 0,0 0 0 0 0,0 0 0 0 0,0 0 0 0 0,0-1-1 0 0,-1 1 1 0 0,1 0 0 0 0,0-1 0 0 0,0 1 0 0 0,0-1 0 0 0,0 1 0 0 0,1-1 0 0 0,-1 0-1 0 0,0 1 1 0 0,0-1 0 0 0,0 0 0 0 0,0 0 0 0 0,1 1 0 0 0,-1-1 0 0 0,0 0-1 0 0,0 0 85 0 0,-28-42-2476 0 0,14 17 1362 0 0</inkml:trace>
  <inkml:trace contextRef="#ctx0" brushRef="#br0" timeOffset="2159.328">1805 181 936 0 0,'4'-6'136'0'0,"0"-1"-1"0"0,1 2 0 0 0,0-1 1 0 0,0 1-1 0 0,1 0 1 0 0,-1 0-1 0 0,1 0 1 0 0,0 1-1 0 0,0-1 0 0 0,1 2 1 0 0,-1-1-1 0 0,1 1 1 0 0,0 0-1 0 0,0 0 1 0 0,0 1-1 0 0,0 0 0 0 0,1 0 1 0 0,-1 1-1 0 0,0-1 1 0 0,1 2-1 0 0,-1-1 1 0 0,1 1-1 0 0,-1 0 0 0 0,1 1 1 0 0,-1 0-1 0 0,1 0 1 0 0,-1 0-1 0 0,0 1 1 0 0,0 0-1 0 0,0 1 0 0 0,0-1 1 0 0,0 1-136 0 0,1 2 56 0 0,0-1 0 0 0,0 1 0 0 0,0 0 0 0 0,-1 1 0 0 0,0-1 0 0 0,0 2 0 0 0,-1-1 0 0 0,0 1 0 0 0,0 0 0 0 0,0 0 0 0 0,-1 0 0 0 0,0 1 0 0 0,0 0 0 0 0,-1 0 0 0 0,0 0 0 0 0,-1 0 0 0 0,0 1 0 0 0,0 0 0 0 0,0-1 0 0 0,-1 1 0 0 0,-1 0 0 0 0,1 0 0 0 0,-2 0 0 0 0,1 0 0 0 0,-1 1 0 0 0,0-1 0 0 0,-1 0 0 0 0,0 0 0 0 0,-1 0 0 0 0,0 0 0 0 0,0-1 0 0 0,-1 1 0 0 0,0 0 0 0 0,0-1 0 0 0,-1 0 0 0 0,0 1 0 0 0,-1-1 0 0 0,1-1 0 0 0,-2 1 0 0 0,1-1 0 0 0,-1 0 0 0 0,0 0 0 0 0,0-1 0 0 0,-1 0 0 0 0,0 1-56 0 0,-2 0-104 0 0,-1 1-1 0 0,0-2 0 0 0,0 1 1 0 0,0-1-1 0 0,-1-1 1 0 0,0 0-1 0 0,0 0 1 0 0,0-1-1 0 0,-1 0 1 0 0,1-1-1 0 0,-1-1 1 0 0,0 0-1 0 0,-8 1 105 0 0,-8-31-3566 0 0,29 21 2337 0 0</inkml:trace>
  <inkml:trace contextRef="#ctx0" brushRef="#br0" timeOffset="2485.113">2274 244 1088 0 0,'-46'111'3677'0'0,"45"-107"-3616"0"0,0-1 1 0 0,0 1-1 0 0,0-1 0 0 0,0 1 1 0 0,0-1-1 0 0,1 1 0 0 0,0 0 1 0 0,-1-1-1 0 0,1 1 0 0 0,1 0 1 0 0,-1-1-1 0 0,0 1 0 0 0,1-1 1 0 0,0 1-1 0 0,0 0 0 0 0,0-1 1 0 0,0 0-1 0 0,1 1 0 0 0,-1-1 1 0 0,1 0-1 0 0,0 1 0 0 0,0-1 1 0 0,0 0-1 0 0,0 0 0 0 0,0-1 1 0 0,1 1-1 0 0,-1 0 0 0 0,1-1 1 0 0,0 0-1 0 0,0 1 0 0 0,0-1 1 0 0,0 0-1 0 0,0-1 0 0 0,0 1 1 0 0,1 0-1 0 0,-1-1 0 0 0,0 0 1 0 0,1 0-1 0 0,-1 0 0 0 0,1 0 1 0 0,0 0-1 0 0,-1-1 0 0 0,1 1-61 0 0,156-9 481 0 0,-148 4-513 0 0,-10 4 14 0 0,1 0 1 0 0,-1-1 0 0 0,0 1-1 0 0,1-1 1 0 0,-1 1 0 0 0,0-1-1 0 0,0 0 1 0 0,1 1-1 0 0,-1-1 1 0 0,0-1 0 0 0,0 1-1 0 0,0 0 1 0 0,0 0 0 0 0,0-1-1 0 0,0 1 1 0 0,-1-1 0 0 0,1 1-1 0 0,0-1 1 0 0,-1 0 0 0 0,1 0-1 0 0,-1 0 1 0 0,0 0-1 0 0,0 0 1 0 0,1 0 0 0 0,-1 0-1 0 0,0 0 1 0 0,0-3 17 0 0,-55-38-627 0 0,-120-47-3172 0 0,153 77 2563 0 0</inkml:trace>
  <inkml:trace contextRef="#ctx0" brushRef="#br0" timeOffset="3265.495">2630 439 964 0 0,'23'9'4590'0'0,"30"-45"-3839"0"0,-41 25-712 0 0,-2-1 1 0 0,1 0 0 0 0,-1-1 0 0 0,-1 0 0 0 0,-1 0 0 0 0,1-1 0 0 0,-2-1 0 0 0,0 1 0 0 0,-1-1 0 0 0,-1 0-1 0 0,0 0 1 0 0,0-1 0 0 0,-2 1 0 0 0,0-1 0 0 0,-1 0 0 0 0,-1 0 0 0 0,0 0 0 0 0,-1-8-40 0 0,0 25-3 0 0,-1-1 1 0 0,1 1 0 0 0,0 0 0 0 0,0 0 0 0 0,-1-1-1 0 0,1 1 1 0 0,-1 0 0 0 0,1 0 0 0 0,-1-1-1 0 0,1 1 1 0 0,-1 0 0 0 0,1-1 0 0 0,-1 1 0 0 0,0-1-1 0 0,1 1 1 0 0,-1-1 0 0 0,0 1 0 0 0,0-1 0 0 0,1 1-1 0 0,-1-1 1 0 0,0 0 0 0 0,0 1 0 0 0,1-1-1 0 0,-1 0 1 0 0,0 0 0 0 0,0 1 0 0 0,0-1 0 0 0,0 0-1 0 0,1 0 1 0 0,-1 0 0 0 0,0 0 0 0 0,0 0 0 0 0,0 0-1 0 0,0 0 1 0 0,0-1 0 0 0,1 1 0 0 0,-1 0-1 0 0,0 0 1 0 0,0-1 0 0 0,0 1 0 0 0,1 0 0 0 0,-1-1-1 0 0,0 1 1 0 0,0-1 0 0 0,1 1 0 0 0,-1-1 0 0 0,0 1-1 0 0,1-1 1 0 0,-1 0 0 0 0,1 1 0 0 0,-1-1-1 0 0,1 0 1 0 0,-1 1 0 0 0,1-1 0 0 0,-1 0 0 0 0,1 0-1 0 0,0 1 1 0 0,-1-1 0 0 0,1 0 2 0 0,8 16-2 0 0,0 1 0 0 0,1-1-1 0 0,0-1 1 0 0,2 0 0 0 0,-1 0 0 0 0,2-1 0 0 0,0-1 0 0 0,0 0 0 0 0,1 0-1 0 0,3 0 3 0 0,-4-2 43 0 0,0-1 0 0 0,-1 2 1 0 0,0 0-1 0 0,0 0 0 0 0,-1 1 0 0 0,-1 0 0 0 0,0 1 0 0 0,-1 0 0 0 0,0 0 0 0 0,-1 1 0 0 0,0 0 0 0 0,-1 0 0 0 0,1 7-43 0 0,-7-15 59 0 0,-1 0-1 0 0,0 0 1 0 0,0 0 0 0 0,-1 0-1 0 0,1 0 1 0 0,-1 0-1 0 0,-1-1 1 0 0,1 1 0 0 0,-1 0-1 0 0,0-1 1 0 0,0 0 0 0 0,-1 0-1 0 0,0 0 1 0 0,1 0 0 0 0,-2 0-1 0 0,1-1 1 0 0,0 0-1 0 0,-1 0 1 0 0,0 0 0 0 0,0 0-1 0 0,0-1 1 0 0,0 0 0 0 0,-1 0-1 0 0,1 0 1 0 0,-1-1-1 0 0,0 0 1 0 0,0 0 0 0 0,0 0-1 0 0,0-1 1 0 0,0 1 0 0 0,0-2-1 0 0,0 1 1 0 0,0-1 0 0 0,-1 0-59 0 0,4-1-13 0 0,1-1 1 0 0,-1 0 0 0 0,0 0 0 0 0,1-1 0 0 0,-1 1 0 0 0,1 0 0 0 0,0-1 0 0 0,0 1 0 0 0,0-1 0 0 0,0 0 0 0 0,0 0-1 0 0,1 0 1 0 0,-1 0 0 0 0,1 0 0 0 0,0 0 0 0 0,0 0 0 0 0,0 0 0 0 0,0-1 0 0 0,1 1 0 0 0,-1 0 0 0 0,1-1 0 0 0,0 1-1 0 0,0 0 1 0 0,0-1 0 0 0,0 1 0 0 0,0 0 0 0 0,1-1 0 0 0,0 1 0 0 0,-1 0 0 0 0,1 0 0 0 0,0 0 0 0 0,1-1 0 0 0,-1 1 0 0 0,1 0-1 0 0,-1 1 1 0 0,1-1 0 0 0,0 0 0 0 0,0 0 12 0 0,13-19-130 0 0,0 1-1 0 0,2 1 1 0 0,0 1 0 0 0,1 1-1 0 0,1 0 1 0 0,0 1-1 0 0,2 1 1 0 0,0 1 0 0 0,0 1-1 0 0,2 0 1 0 0,-1 2 0 0 0,2 1-1 0 0,16-6 131 0 0,46-27-21 0 0,-62 18 420 0 0,-24 25-315 0 0,0 1 46 0 0,-4-1 12 0 0,-12-2-57 0 0,0 2-1 0 0,1 0 0 0 0,-1 0 0 0 0,0 2 0 0 0,0 0 0 0 0,0 0 0 0 0,1 2 1 0 0,-1 0-1 0 0,1 1 0 0 0,0 0 0 0 0,0 1 0 0 0,0 1 0 0 0,0 1 1 0 0,1 0-1 0 0,0 0 0 0 0,1 1 0 0 0,0 1 0 0 0,-6 5-84 0 0,16-11 2 0 0,1-1 0 0 0,-1 1 0 0 0,0 0 0 0 0,1 0 0 0 0,-1 0 0 0 0,1 0-1 0 0,0 0 1 0 0,0 0 0 0 0,1 1 0 0 0,-1-1 0 0 0,0 1 0 0 0,1 0 0 0 0,0-1 0 0 0,0 1 0 0 0,0 0 0 0 0,1-1-1 0 0,-1 1 1 0 0,1 0 0 0 0,0 0 0 0 0,0 0 0 0 0,0 0 0 0 0,0-1 0 0 0,1 1 0 0 0,-1 0 0 0 0,1 0-1 0 0,0-1 1 0 0,0 1 0 0 0,1 0 0 0 0,-1-1 0 0 0,1 1 0 0 0,-1-1 0 0 0,1 0 0 0 0,0 1 0 0 0,1-1-1 0 0,-1 0 1 0 0,1 0 0 0 0,-1 0 0 0 0,1-1 0 0 0,0 1 0 0 0,0-1 0 0 0,0 1 0 0 0,0-1 0 0 0,0 0 0 0 0,0 0-1 0 0,1 0 1 0 0,-1-1 0 0 0,1 1 0 0 0,-1-1 0 0 0,1 0 0 0 0,2 1-2 0 0,20 9-739 0 0,1-1 0 0 0,1-1-1 0 0,0-1 1 0 0,0-1 0 0 0,0-2 0 0 0,1-1 0 0 0,0-1-1 0 0,-1-1 1 0 0,14-2 739 0 0,4 1-1372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1:22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162 169 1564 0 0,'0'1'105'0'0,"1"-1"1"0"0,-1 0-1 0 0,0 0 0 0 0,1 0 1 0 0,-1 0-1 0 0,1 0 0 0 0,-1 0 1 0 0,1 0-1 0 0,-1 0 0 0 0,1 0 1 0 0,-1 0-1 0 0,1 0 0 0 0,-1 0 1 0 0,0 0-1 0 0,1 0 0 0 0,-1 0 1 0 0,1-1-1 0 0,-1 1 0 0 0,1 0 1 0 0,-1 0-1 0 0,0 0 0 0 0,1-1 1 0 0,-1 1-1 0 0,1 0 0 0 0,-1 0 1 0 0,0-1-1 0 0,1 1 0 0 0,-1 0 1 0 0,0-1-1 0 0,0 1 0 0 0,1-1 0 0 0,-1 1 1 0 0,0 0-1 0 0,0-1 0 0 0,1 1 1 0 0,-1-1-1 0 0,0 1 0 0 0,0 0 1 0 0,0-1-1 0 0,0 1 0 0 0,0-1 1 0 0,0 1-1 0 0,0-1-105 0 0,2 50 1276 0 0,-2-39-1280 0 0,15 261 1346 0 0,7-81-2475 0 0,-24-166-3463 0 0,-10-12 3434 0 0</inkml:trace>
  <inkml:trace contextRef="#ctx0" brushRef="#br0" timeOffset="745.888">18 433 888 0 0,'-17'-12'2697'0'0,"17"12"-2629"0"0,0 0 1 0 0,1 0-1 0 0,-1 0 1 0 0,1 0-1 0 0,-1-1 1 0 0,1 1-1 0 0,-1 0 1 0 0,1 0-1 0 0,-1-1 1 0 0,0 1-1 0 0,1 0 1 0 0,-1-1-1 0 0,0 1 1 0 0,1 0-1 0 0,-1-1 1 0 0,0 1-1 0 0,1-1 1 0 0,-1 1-1 0 0,0 0 1 0 0,0-1-1 0 0,0 1 1 0 0,1-1-1 0 0,-1 1 1 0 0,0-1-1 0 0,0 1 1 0 0,0-1-1 0 0,0 1 1 0 0,0-1-1 0 0,0 1 1 0 0,0-1-1 0 0,0 1 1 0 0,0 0-1 0 0,0-1 1 0 0,0 1-1 0 0,0-1 1 0 0,0 1-1 0 0,0-1 1 0 0,0 1-1 0 0,-1-1 1 0 0,1 1-1 0 0,0-1 1 0 0,0 1-1 0 0,-1 0 1 0 0,1-1-1 0 0,0 1 1 0 0,0-1-1 0 0,-1 1 1 0 0,1 0-1 0 0,0-1 0 0 0,-1 1 1 0 0,1 0-69 0 0,420-60 219 0 0,-383 53-278 0 0,-27 7 47 0 0,-1-1 0 0 0,0 0 0 0 0,1-1 0 0 0,-1 0 1 0 0,0 0-1 0 0,0-1 0 0 0,-1 0 0 0 0,1-1 0 0 0,0 0 0 0 0,-1 0 1 0 0,0-1-1 0 0,0 0 0 0 0,0 0 0 0 0,6-7 12 0 0,-13 10 39 0 0,0-1-1 0 0,0 0 1 0 0,0 1 0 0 0,0-1 0 0 0,0 0-1 0 0,0 0 1 0 0,-1 0 0 0 0,0 0-1 0 0,1 0 1 0 0,-1 0 0 0 0,0 0 0 0 0,0 0-1 0 0,-1 0 1 0 0,1 0 0 0 0,-1 1-1 0 0,1-1 1 0 0,-1 0 0 0 0,0 0-1 0 0,0 0 1 0 0,0 1 0 0 0,-1-1 0 0 0,1 0-1 0 0,0 1 1 0 0,-1-1 0 0 0,0 1-1 0 0,0 0 1 0 0,0-1 0 0 0,0 1 0 0 0,0 0-1 0 0,0 0 1 0 0,-1 0-39 0 0,-20-35 339 0 0,8 77-258 0 0,-22 305 204 0 0,21-257 298 0 0,23-110-663 0 0,1 1 0 0 0,1 1 1 0 0,1-1-1 0 0,1 2 0 0 0,1-1 0 0 0,0 2 0 0 0,2-1 0 0 0,0 2 0 0 0,6-6 80 0 0,-18 23-15 0 0,1 0 0 0 0,-1 0 0 0 0,0 0 0 0 0,1 0 0 0 0,-1 0 0 0 0,0 0 0 0 0,0 1 0 0 0,1-1 0 0 0,-1 1 0 0 0,0 0 0 0 0,0 0-1 0 0,0 0 1 0 0,1 0 0 0 0,-1 0 0 0 0,0 0 0 0 0,-1 0 0 0 0,1 1 0 0 0,0-1 0 0 0,0 1 0 0 0,0-1 0 0 0,-1 1 0 0 0,1 0-1 0 0,-1-1 1 0 0,1 1 0 0 0,-1 0 0 0 0,0 0 0 0 0,0 0 0 0 0,0 0 0 0 0,0 1 0 0 0,0-1 0 0 0,0 0 0 0 0,-1 0 0 0 0,1 0 0 0 0,-1 1-1 0 0,1-1 1 0 0,-1 2 15 0 0,6 8-125 0 0,1 1 102 0 0,-1 0 1 0 0,2-1-1 0 0,0 0 1 0 0,0 0-1 0 0,1-1 1 0 0,1 0-1 0 0,0-1 1 0 0,0 0-1 0 0,1 0 1 0 0,0-1-1 0 0,1 0 1 0 0,0-1 0 0 0,0-1-1 0 0,1 0 1 0 0,-1 0-1 0 0,2-1 1 0 0,-1-1-1 0 0,1 0 1 0 0,0-1-1 0 0,0-1 1 0 0,11 2 22 0 0,-8-2-156 0 0,0-1 0 0 0,0 0 0 0 0,0-2 0 0 0,0 0 1 0 0,0 0-1 0 0,0-2 0 0 0,0 0 0 0 0,0-1 0 0 0,-1-1 1 0 0,1 0-1 0 0,-1-1 0 0 0,0-1 0 0 0,0-1 0 0 0,0 0 1 0 0,-1-1-1 0 0,0-1 0 0 0,-1 0 0 0 0,0-1 0 0 0,1-1 156 0 0,3-7-148 0 0</inkml:trace>
  <inkml:trace contextRef="#ctx0" brushRef="#br0" timeOffset="1302.946">1292 516 4488 0 0,'-5'-5'92'0'0,"-1"0"0"0"0,-1 0 0 0 0,1 0 0 0 0,-1 1 0 0 0,1 0 0 0 0,-1 0-1 0 0,0 1 1 0 0,-1 0 0 0 0,1 0 0 0 0,-1 1 0 0 0,1 0 0 0 0,-1 0 0 0 0,0 0-1 0 0,1 1 1 0 0,-1 1 0 0 0,0-1 0 0 0,0 1 0 0 0,0 0 0 0 0,0 1 0 0 0,0 0 0 0 0,1 0-1 0 0,-1 1 1 0 0,0 0 0 0 0,1 0 0 0 0,-1 1 0 0 0,1 0 0 0 0,0 0 0 0 0,0 1-1 0 0,0 0 1 0 0,0 0 0 0 0,1 0 0 0 0,0 1-92 0 0,-63 81 842 0 0,68-83-829 0 0,1-1-1 0 0,-1 0 1 0 0,1 1 0 0 0,-1-1 0 0 0,1 1-1 0 0,0-1 1 0 0,0 1 0 0 0,0-1 0 0 0,1 0-1 0 0,-1 1 1 0 0,1-1 0 0 0,-1 1 0 0 0,1-1 0 0 0,0 0-1 0 0,-1 1 1 0 0,1-1 0 0 0,0 0 0 0 0,1 0-1 0 0,-1 0 1 0 0,0 0 0 0 0,1 0 0 0 0,-1 0-1 0 0,1 0 1 0 0,0 0 0 0 0,-1 0 0 0 0,1-1 0 0 0,0 1-1 0 0,0-1 1 0 0,0 1 0 0 0,0-1 0 0 0,0 0-1 0 0,1 0 1 0 0,-1 0 0 0 0,0 0 0 0 0,0 0-1 0 0,1 0 1 0 0,-1-1 0 0 0,1 1 0 0 0,-1-1 0 0 0,1 0-1 0 0,-1 1 1 0 0,0-1 0 0 0,3 0-13 0 0,7 2-27 0 0,0 1 1 0 0,0-2-1 0 0,1 1 0 0 0,-1-2 1 0 0,0 0-1 0 0,1 0 0 0 0,-1-1 1 0 0,0-1-1 0 0,1 0 0 0 0,-1 0 1 0 0,0-1-1 0 0,0-1 1 0 0,-1 0-1 0 0,1-1 0 0 0,-1 0 1 0 0,0 0-1 0 0,0-2 0 0 0,0 1 1 0 0,-1-1 26 0 0,0-11 284 0 0,-12 19-276 0 0,0 1-1 0 0,-1-1 1 0 0,1 0 0 0 0,0 1 0 0 0,0-1 0 0 0,0 1 0 0 0,1 0-1 0 0,-1 0 1 0 0,0-1 0 0 0,1 1 0 0 0,-1 0 0 0 0,1 0 0 0 0,-1 1-1 0 0,1-1 1 0 0,0 0 0 0 0,0 0 0 0 0,0 1 0 0 0,0-1 0 0 0,0 1-1 0 0,1-1 1 0 0,-1 0 0 0 0,1 1 0 0 0,0-1 0 0 0,-1 1-1 0 0,1-1 1 0 0,0 1 0 0 0,1 1-8 0 0,-1-3 32 0 0,3 1 1 0 0,4 1-34 0 0,0 0 1 0 0,0 0 0 0 0,1-1-1 0 0,-1 0 1 0 0,1-1-1 0 0,-1 0 1 0 0,1 0-1 0 0,0 0 1 0 0,-1-1 0 0 0,1 0-1 0 0,0-1 1 0 0,0 0-1 0 0,-1 0 1 0 0,1 0-1 0 0,-1-1 1 0 0,1 0 0 0 0,-1-1-1 0 0,0 0 1 0 0,0 0-1 0 0,0 0 1 0 0,0-1-1 0 0,0 0 1 0 0,-1 0 0 0 0,0-1-1 0 0,2-1 1 0 0,13-8 24 0 0,-1-1-1 0 0,-1 0 1 0 0,0-2-1 0 0,-1 0 1 0 0,-1-1-1 0 0,-1-1 0 0 0,0-1 1 0 0,-1 0-1 0 0,-2-1 1 0 0,0 0-1 0 0,-1-1 1 0 0,-1 0-1 0 0,-1-1 1 0 0,-1 0-1 0 0,-1-1 1 0 0,-1 0-1 0 0,-1 0 1 0 0,-1-1-1 0 0,-2 0 1 0 0,0 1-1 0 0,-1-1 1 0 0,-2 0-1 0 0,0 0 1 0 0,-4-21-24 0 0,4 41 70 0 0,0 1 1 0 0,-1 0-1 0 0,1 0 1 0 0,-1-1-1 0 0,1 1 1 0 0,-1 0 0 0 0,0 0-1 0 0,-1 0 1 0 0,1 0-1 0 0,-1 0 1 0 0,0 0-1 0 0,0 0 1 0 0,0 0 0 0 0,0 1-1 0 0,-1-1 1 0 0,1 1-1 0 0,-1 0 1 0 0,0 0-1 0 0,0 0 1 0 0,-4-3-71 0 0,4 7 36 0 0,0 0-1 0 0,-1 0 1 0 0,1 0 0 0 0,0 0-1 0 0,-1 1 1 0 0,1 0 0 0 0,0-1-1 0 0,0 1 1 0 0,0 0 0 0 0,1 1 0 0 0,-1-1-1 0 0,0 0 1 0 0,1 1 0 0 0,-1-1-1 0 0,1 1 1 0 0,0 0 0 0 0,0 0-1 0 0,0 0 1 0 0,0 0 0 0 0,1 0-1 0 0,-1 1-35 0 0,-4 11 43 0 0,0 1-1 0 0,2 0 0 0 0,0 1 1 0 0,0-1-1 0 0,2 1 0 0 0,0 0 0 0 0,1-1 1 0 0,0 1-1 0 0,2 0 0 0 0,0 0 1 0 0,1 0-1 0 0,0-1 0 0 0,1 1 0 0 0,1-1 1 0 0,1 0-1 0 0,0 0 0 0 0,3 2-42 0 0,-5-3 0 0 0,23 71-394 0 0,12 52-4708 0 0,-37-131 4165 0 0,1-5-1871 0 0,-2-2 1708 0 0</inkml:trace>
  <inkml:trace contextRef="#ctx0" brushRef="#br0" timeOffset="1540.157">1429 364 2016 0 0,'0'-3'1192'0'0,"0"0"-252"0"0,4-1-100 0 0,-1 3-55 0 0,5-3-133 0 0,11-2-68 0 0,10-1-48 0 0,1 4-108 0 0,5-2-88 0 0,1-2-184 0 0,5 2-164 0 0,2 0-220 0 0,-4 0 24 0 0,2-3-548 0 0,-1 4-624 0 0,7-1 59 0 0,-10-1 69 0 0,-1-3 32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1:26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2104 0 0,'0'0'656'0'0,"0"0"-64"0"0,0 0-81 0 0,0 0-40 0 0,0 0-19 0 0,0 0-29 0 0,0 0-34 0 0,0 0-59 0 0,0 0-9 0 0,2 4-24 0 0,100 56 699 0 0,-54-41-769 0 0,176 80 651 0 0,-173-77-377 0 0,-46-17-6299 0 0,0-6 4368 0 0</inkml:trace>
  <inkml:trace contextRef="#ctx0" brushRef="#br0" timeOffset="468.392">893 1 1180 0 0,'-60'34'2286'0'0,"-260"181"2244"0"0,317-210-4375 0 0,-1 0 0 0 0,1 1 0 0 0,0-1-1 0 0,0 1 1 0 0,1 0 0 0 0,0 0 0 0 0,0 0 0 0 0,0 0 0 0 0,1 0 0 0 0,-1 0 0 0 0,2 1-1 0 0,-1-1 1 0 0,1 0 0 0 0,0 1 0 0 0,0-1 0 0 0,1 4-155 0 0,-5 36 89 0 0,-26 304 62 0 0,30-349-391 0 0,1-1-27 0 0,-1 0-1 0 0,0 0 0 0 0,1 0 0 0 0,-1 0 0 0 0,0 0 1 0 0,0 0-1 0 0,1 0 0 0 0,-1 0 0 0 0,0 0 1 0 0,1-1-1 0 0,-1 1 0 0 0,0 1 0 0 0,1-1 0 0 0,-1 0 1 0 0,0 0-1 0 0,1 0 0 0 0,-1 0 0 0 0,0 0 1 0 0,1 0-1 0 0,-1 0 0 0 0,0 0 0 0 0,0 0 1 0 0,1 1-1 0 0,-1-1 0 0 0,0 0 0 0 0,1 0 0 0 0,-1 0 1 0 0,0 0-1 0 0,0 1 268 0 0,0-8-1225 0 0</inkml:trace>
  <inkml:trace contextRef="#ctx0" brushRef="#br0" timeOffset="779.474">911 312 1600 0 0,'16'1'4177'0'0,"92"-14"-2277"0"0,76-9-1565 0 0,-60 11-4693 0 0,-115 10 2944 0 0</inkml:trace>
  <inkml:trace contextRef="#ctx0" brushRef="#br0" timeOffset="1077.137">968 531 904 0 0,'50'47'5169'0'0,"70"-37"-3624"0"0,-96-11-1007 0 0,136-25-1222 0 0,-4-31-4500 0 0,-126 42 3984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4:24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1280 0 0,'0'0'979'0'0,"0"0"-111"0"0,0 0-92 0 0,21 0 1760 0 0,149-10-2160 0 0,1-12-4754 0 0,-169 22 4297 0 0,40-6-1127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1:30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25 366 868 0 0,'-2'-1'524'0'0,"1"1"-430"0"0,1 0 1 0 0,-1-1 0 0 0,1 1 0 0 0,-1 0 0 0 0,0 0 0 0 0,1-1 0 0 0,-1 1 0 0 0,1 0 0 0 0,-1 0 0 0 0,1 0 0 0 0,-1 0 0 0 0,1 0 0 0 0,-1 0 0 0 0,0 0 0 0 0,1 0 0 0 0,-1 0 0 0 0,1 0-1 0 0,-1 0 1 0 0,0 0 0 0 0,1 0 0 0 0,-1 0 0 0 0,1 0 0 0 0,-1 1 0 0 0,1-1 0 0 0,-1 0 0 0 0,1 0 0 0 0,-1 1 0 0 0,1-1 0 0 0,-1 0 0 0 0,1 1 0 0 0,-1-1 0 0 0,1 0 0 0 0,-1 1-1 0 0,1-1 1 0 0,0 1 0 0 0,-1-1 0 0 0,1 1 0 0 0,0-1 0 0 0,-1 1 0 0 0,1-1 0 0 0,0 1 0 0 0,0-1 0 0 0,0 1 0 0 0,-1-1 0 0 0,1 1 0 0 0,0 0 0 0 0,0-1 0 0 0,0 1 0 0 0,0-1-1 0 0,0 1 1 0 0,0 0 0 0 0,0-1 0 0 0,0 1 0 0 0,0-1 0 0 0,0 1 0 0 0,0-1 0 0 0,1 1 0 0 0,-1 0 0 0 0,0-1 0 0 0,0 1 0 0 0,0-1 0 0 0,1 1 0 0 0,-1-1 0 0 0,0 1 0 0 0,1-1-95 0 0,-2 6-3 0 0,0 121 1931 0 0,1-126-1933 0 0,1 4 10 0 0,0-1 0 0 0,0 1 0 0 0,1 0 0 0 0,0-1 0 0 0,0 1 0 0 0,0-1 0 0 0,1 0 0 0 0,-1 0 0 0 0,1 0 0 0 0,0 0 0 0 0,0 0 0 0 0,0 0 0 0 0,1-1 0 0 0,-1 0 0 0 0,1 1-1 0 0,0-1 1 0 0,0-1 0 0 0,0 1 0 0 0,0-1 0 0 0,0 1 0 0 0,1-1 0 0 0,0 0-5 0 0,-1-4-271 0 0,0-1-1 0 0,-1 1 1 0 0,1-1 0 0 0,0 0-1 0 0,-1 0 1 0 0,0 0 0 0 0,0 0-1 0 0,0-1 1 0 0,0 1 0 0 0,0-1-1 0 0,-1 0 1 0 0,1 0 0 0 0,-1 0-1 0 0,0 0 1 0 0,0 0-1 0 0,-1 0 1 0 0,1-1 0 0 0,-1 1-1 0 0,0 0 1 0 0,0-1 0 0 0,0 1-1 0 0,-1-1 1 0 0,0 0 0 0 0,1 1-1 0 0,-2-5 272 0 0,1-11-1244 0 0</inkml:trace>
  <inkml:trace contextRef="#ctx0" brushRef="#br0" timeOffset="186.545">21 71 1140 0 0,'-19'-70'10035'0'0,"68"141"-17008"0"0,-40-53 5769 0 0,0 1 30 0 0</inkml:trace>
  <inkml:trace contextRef="#ctx0" brushRef="#br0" timeOffset="653.089">206 634 1332 0 0,'28'-12'2338'0'0,"-6"-13"-2163"0"0,0-1 1 0 0,-1-1 0 0 0,-2 0 0 0 0,-1-2 0 0 0,-1 0 0 0 0,-1-1-1 0 0,-2 0 1 0 0,-1-1 0 0 0,-1-1 0 0 0,0-8-176 0 0,7-73-98 0 0,-44 91 208 0 0,45 40 173 0 0,80 47-6 0 0,-84-58-190 0 0,-1 1 1 0 0,0 1-1 0 0,0 0 0 0 0,-1 0 1 0 0,0 2-1 0 0,-1 0 0 0 0,0 0 1 0 0,-1 1-1 0 0,0 1 0 0 0,-1 0 1 0 0,-1 0-1 0 0,0 1 0 0 0,0 1 1 0 0,-1-1-1 0 0,1 6-87 0 0,-9-15 15 0 0,1 0 1 0 0,-1 1-1 0 0,1-1 1 0 0,-1 1-1 0 0,-1-1 0 0 0,1 1 1 0 0,-1-1-1 0 0,0 1 1 0 0,-1 0-1 0 0,1-1 0 0 0,-1 1 1 0 0,0-1-1 0 0,0 1 1 0 0,-1-1-1 0 0,0 0 0 0 0,1 0 1 0 0,-2 1-1 0 0,1-1 0 0 0,-1 0 1 0 0,0-1-1 0 0,0 1 1 0 0,0 0-1 0 0,0-1 0 0 0,-1 0 1 0 0,0 0-1 0 0,0 0 1 0 0,0 0-1 0 0,0-1 0 0 0,-1 1 1 0 0,-3 1-16 0 0,-68 16-4684 0 0,61-21 3488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1:28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460 265 1140 0 0,'1'-4'113'0'0,"0"1"-1"0"0,0-1 1 0 0,-1 0 0 0 0,0 0-1 0 0,0 0 1 0 0,0 0 0 0 0,0 0-1 0 0,-1 0 1 0 0,1 0 0 0 0,-1 0-1 0 0,0 0 1 0 0,0 1 0 0 0,-1-1-1 0 0,1 0 1 0 0,-1 1-1 0 0,0-1 1 0 0,1 1 0 0 0,-2-1-1 0 0,1 1 1 0 0,0 0 0 0 0,-1 0-1 0 0,1 0 1 0 0,-1 0 0 0 0,0 0-1 0 0,0 1 1 0 0,0-1 0 0 0,0 1-1 0 0,-1 0 1 0 0,1 0 0 0 0,-1 0-1 0 0,1 0 1 0 0,-1 1-1 0 0,0-1 1 0 0,1 1-113 0 0,-7-3 85 0 0,-1 0 1 0 0,1 1-1 0 0,-1 0 0 0 0,1 1 1 0 0,-1 0-1 0 0,0 1 0 0 0,0 0 1 0 0,0 0-1 0 0,1 1 0 0 0,-1 1 1 0 0,0 0-1 0 0,-7 2-85 0 0,3 0 42 0 0,1 0 1 0 0,0 1-1 0 0,0 1 0 0 0,0 0 1 0 0,0 1-1 0 0,1 0 0 0 0,0 1 1 0 0,0 1-1 0 0,1 0 1 0 0,0 1-1 0 0,0 0 0 0 0,1 0 1 0 0,0 2-1 0 0,1-1 0 0 0,0 1 1 0 0,1 1-1 0 0,0 0 1 0 0,1 0-1 0 0,0 0 0 0 0,-5 12-42 0 0,12-22 21 0 0,1 1-1 0 0,-1-1 1 0 0,1 1-1 0 0,-1-1 1 0 0,1 1-1 0 0,0-1 1 0 0,0 1-1 0 0,0 0 1 0 0,0-1-1 0 0,0 1 0 0 0,0-1 1 0 0,1 1-1 0 0,-1-1 1 0 0,1 1-1 0 0,0-1 1 0 0,0 1-1 0 0,0-1 1 0 0,0 0-1 0 0,0 1 1 0 0,1-1-1 0 0,-1 0 1 0 0,1 0-1 0 0,-1 0 1 0 0,1 0-1 0 0,0 0 0 0 0,0 0 1 0 0,-1 0-1 0 0,1-1 1 0 0,1 1-1 0 0,-1-1 1 0 0,0 1-1 0 0,0-1 1 0 0,1 0-1 0 0,-1 0 1 0 0,0 0-1 0 0,1 0 1 0 0,-1 0-1 0 0,1-1 1 0 0,-1 1-1 0 0,1-1 0 0 0,1 1-20 0 0,113 10 214 0 0,-114-11-215 0 0,11 0-63 0 0,0-1 1 0 0,0-1 0 0 0,-1 0 0 0 0,1-1 0 0 0,0 0-1 0 0,-1-1 1 0 0,0 0 0 0 0,0-1 0 0 0,0-1-1 0 0,-1 0 1 0 0,0-1 0 0 0,0 0 0 0 0,5-5 63 0 0,26-69 38 0 0,-43 79 15 0 0,-12-30 516 0 0,11 31-558 0 0,1 0 0 0 0,-1 0 0 0 0,1 0 0 0 0,-1 0 0 0 0,1 0 0 0 0,-1 0 0 0 0,0 0 0 0 0,1 0 0 0 0,-1 0 0 0 0,0 0 0 0 0,0 1 0 0 0,1-1 0 0 0,-1 0 0 0 0,0 1 0 0 0,0-1 0 0 0,0 0 0 0 0,0 1 0 0 0,0-1 0 0 0,0 1 0 0 0,0 0 0 0 0,0-1 0 0 0,0 1 0 0 0,0 0 0 0 0,0 0 0 0 0,0-1 0 0 0,-1 1 0 0 0,1 0 0 0 0,0 0 0 0 0,0 0 0 0 0,0 0 0 0 0,0 0 0 0 0,0 1 0 0 0,0-1 1 0 0,0 0-1 0 0,0 0 0 0 0,0 1 0 0 0,0-1 0 0 0,0 1 0 0 0,0-1 0 0 0,0 1 0 0 0,0-1 0 0 0,0 1 0 0 0,0-1 0 0 0,0 1 0 0 0,0 0 0 0 0,0 0 0 0 0,1-1 0 0 0,-1 1 0 0 0,0 0 0 0 0,1 0 0 0 0,-1 0 0 0 0,0 0 0 0 0,1 0 0 0 0,-1 0 0 0 0,1 0 0 0 0,-1 0 0 0 0,1 0 0 0 0,0 0 0 0 0,0 0 0 0 0,-1 0 0 0 0,1 0 0 0 0,0 1-11 0 0,-11 74 129 0 0,25 134 710 0 0,2-80-205 0 0,-6 1 0 0 0,-5 100-634 0 0,-6-213 82 0 0,-1 0-1 0 0,0 1 0 0 0,-1-1 1 0 0,-1-1-1 0 0,-1 1 1 0 0,-1 0-1 0 0,0-1 0 0 0,-1 0 1 0 0,-6 9-82 0 0,10-19 43 0 0,0-1 0 0 0,-1 1 0 0 0,1-1 0 0 0,-2 1 1 0 0,1-1-1 0 0,-1-1 0 0 0,0 1 0 0 0,0 0 0 0 0,0-1 1 0 0,-1 0-1 0 0,0-1 0 0 0,0 1 0 0 0,0-1 0 0 0,0 0 0 0 0,-1 0 1 0 0,0-1-1 0 0,0 0 0 0 0,0 0 0 0 0,0-1 0 0 0,0 0 1 0 0,0 0-1 0 0,-1-1 0 0 0,1 1 0 0 0,-2-2-43 0 0,1-2 6 0 0,0-1 0 0 0,1 0-1 0 0,-1-1 1 0 0,0 0 0 0 0,1 0 0 0 0,0-1 0 0 0,0 0-1 0 0,0 0 1 0 0,1-1 0 0 0,0 0 0 0 0,0 0-1 0 0,0 0 1 0 0,1-1 0 0 0,0 1 0 0 0,0-1-1 0 0,0-1 1 0 0,1 1 0 0 0,0-1 0 0 0,1 1 0 0 0,0-1-1 0 0,0 0 1 0 0,0 0 0 0 0,0-9-6 0 0,-9-23-285 0 0,3-1 0 0 0,1-1 0 0 0,2 0 0 0 0,2 0 0 0 0,2 0 0 0 0,3-39 285 0 0,-1 55-172 0 0,2 0-1 0 0,1 1 0 0 0,2-1 1 0 0,0 1-1 0 0,1 0 0 0 0,2 0 1 0 0,0 1-1 0 0,2 0 0 0 0,1 1 1 0 0,0 0-1 0 0,11-15 173 0 0,125-128-4866 0 0,-114 140 3497 0 0,-2 5 133 0 0</inkml:trace>
  <inkml:trace contextRef="#ctx0" brushRef="#br0" timeOffset="343.296">1321 234 1152 0 0,'-4'11'4950'0'0,"-26"25"-4388"0"0,16-19-6 0 0,-17 25-167 0 0,1 1 0 0 0,3 1 0 0 0,1 2 0 0 0,2 1 0 0 0,3 1 0 0 0,-9 31-389 0 0,25-60-376 0 0,-8 17-311 0 0,-7-23-3012 0 0,19-13 2443 0 0,1 0 44 0 0</inkml:trace>
  <inkml:trace contextRef="#ctx0" brushRef="#br0" timeOffset="575.455">947 359 2832 0 0,'17'-5'4114'0'0,"22"38"-3301"0"0,-37-31-641 0 0,284 274 1225 0 0,-277-268-1668 0 0,8 17-3624 0 0,-17-24 2622 0 0,-1-1 52 0 0,-8 0 21 0 0</inkml:trace>
  <inkml:trace contextRef="#ctx0" brushRef="#br0" timeOffset="856.619">878 240 1172 0 0,'-12'2'249'0'0,"0"0"0"0"0,0 0-1 0 0,1 1 1 0 0,-1 0 0 0 0,0 1 0 0 0,1 1 0 0 0,0 0-1 0 0,0 0 1 0 0,1 1 0 0 0,-1 0 0 0 0,1 1 0 0 0,0 0-1 0 0,1 1 1 0 0,0 0 0 0 0,0 0 0 0 0,1 1 0 0 0,0 0-1 0 0,0 0 1 0 0,1 1 0 0 0,0 0 0 0 0,1 1 0 0 0,0-1-1 0 0,1 1 1 0 0,0 0 0 0 0,1 1 0 0 0,0-1 0 0 0,1 1-1 0 0,0-1 1 0 0,0 1 0 0 0,2 0 0 0 0,-1 5-249 0 0,4-3 26 0 0,1 1 0 0 0,1-1 1 0 0,0 0-1 0 0,1 0 0 0 0,0 0 0 0 0,2-1 1 0 0,-1 1-1 0 0,1-1 0 0 0,1-1 0 0 0,0 0 1 0 0,1 0-1 0 0,1 0 0 0 0,-1-1 0 0 0,2-1 0 0 0,-1 1 1 0 0,2-2-1 0 0,-1 0 0 0 0,1 0 0 0 0,1-1 1 0 0,-1 0-1 0 0,1-1 0 0 0,9 3-26 0 0,-10-3-472 0 0,0-1 0 0 0,0 0 0 0 0,1-1 1 0 0,0 0-1 0 0,0-1 0 0 0,1 0 0 0 0,-1-1 0 0 0,1-1 0 0 0,0 0 0 0 0,-1-1 0 0 0,1 0 0 0 0,0-1 0 0 0,0 0 1 0 0,7-2 471 0 0,23-10-1404 0 0</inkml:trace>
  <inkml:trace contextRef="#ctx0" brushRef="#br0" timeOffset="1120.711">1431 0 1856 0 0,'5'1'150'0'0,"-1"-1"0"0"0,1 1-1 0 0,-1 1 1 0 0,1-1 0 0 0,-1 0 0 0 0,1 1 0 0 0,-1 0-1 0 0,0 0 1 0 0,0 0 0 0 0,0 1 0 0 0,0-1-1 0 0,0 1 1 0 0,0 0 0 0 0,-1 0 0 0 0,1 0 0 0 0,-1 0-1 0 0,0 1 1 0 0,0 0 0 0 0,0-1 0 0 0,-1 1-1 0 0,1 0 1 0 0,-1 0 0 0 0,0 1 0 0 0,0-1-1 0 0,0 0 1 0 0,-1 1 0 0 0,1 3-150 0 0,5 4 299 0 0,19 29 42 0 0,-1 1 1 0 0,-2 1 0 0 0,-2 1 0 0 0,-3 1-1 0 0,-1 1 1 0 0,-2 1 0 0 0,-2 0 0 0 0,-2 0-1 0 0,-2 1 1 0 0,-1 16-342 0 0,-8-53 7 0 0,-1 1-1 0 0,-1 0 0 0 0,0-1 0 0 0,0 1 1 0 0,-1-1-1 0 0,-1 1 0 0 0,0-1 1 0 0,0 0-1 0 0,-1-1 0 0 0,-1 1 0 0 0,0-1 1 0 0,0 0-1 0 0,-1 0 0 0 0,0-1 1 0 0,0 0-1 0 0,-4 2-6 0 0,5-5-296 0 0,1-1 1 0 0,-2 1-1 0 0,1-2 1 0 0,0 1-1 0 0,-1-1 1 0 0,0 0-1 0 0,0 0 1 0 0,0-1-1 0 0,-1 0 1 0 0,1 0-1 0 0,-1 0 1 0 0,0-1-1 0 0,1-1 1 0 0,-1 1-1 0 0,0-1 0 0 0,-1-1 296 0 0,-30-18-2328 0 0,25-2 1148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0:57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3849 242 1036 0 0,'1'-1'85'0'0,"0"-1"0"0"0,-1 0 0 0 0,1 0 0 0 0,-1 1 0 0 0,0-1 0 0 0,1 0 0 0 0,-1 0 0 0 0,0 0 0 0 0,0 0-1 0 0,0 0 1 0 0,0 1 0 0 0,0-1 0 0 0,-1 0 0 0 0,1 0 0 0 0,0 0 0 0 0,-1 0 0 0 0,1 1 0 0 0,-1-1 0 0 0,0 0 0 0 0,0 1 0 0 0,0-1 0 0 0,0 0 0 0 0,0 1 0 0 0,0-1-1 0 0,0 1 1 0 0,0-1 0 0 0,0 1 0 0 0,-1 0 0 0 0,1 0 0 0 0,-1-1 0 0 0,1 1 0 0 0,-1 0 0 0 0,1 0 0 0 0,-1 0 0 0 0,0 1 0 0 0,1-1 0 0 0,-1 0 0 0 0,0 0 0 0 0,0 1 0 0 0,0-1-85 0 0,-79-22 2001 0 0,70 27-1878 0 0,0 1 1 0 0,0 0-1 0 0,1 0 0 0 0,0 1 0 0 0,0 1 0 0 0,0 0 0 0 0,1 0 1 0 0,0 1-1 0 0,1 0 0 0 0,-1 0 0 0 0,2 1 0 0 0,-1 0 0 0 0,1 0 1 0 0,0 1-1 0 0,1 0 0 0 0,0 0 0 0 0,1 0 0 0 0,0 1 0 0 0,1 0 1 0 0,0 0-1 0 0,1 0 0 0 0,0 1 0 0 0,0-1 0 0 0,1 1 0 0 0,1 0 1 0 0,0 11-124 0 0,-4 21 298 0 0,3 0 0 0 0,2 1 0 0 0,2-1 0 0 0,1 0 0 0 0,3 0 0 0 0,2 5-298 0 0,35 229-1698 0 0,-80-271-3506 0 0,22-21 3770 0 0,-1-5 160 0 0</inkml:trace>
  <inkml:trace contextRef="#ctx0" brushRef="#br0" timeOffset="563.755">3383 579 1736 0 0,'-6'-17'4100'0'0,"55"0"-3493"0"0,-39 14-272 0 0,357-73 1018 0 0,-313 61 11 0 0,-53 15-1184 0 0,-22 93 586 0 0,21-87-763 0 0,1 0-1 0 0,0 0 1 0 0,0 0-1 0 0,0 0 1 0 0,1 0-1 0 0,0-1 1 0 0,0 1-1 0 0,0 0 1 0 0,1-1-1 0 0,0 0 1 0 0,0 0 0 0 0,0 0-1 0 0,1 0 1 0 0,-1 0-1 0 0,1-1 1 0 0,0 1-1 0 0,1-1 1 0 0,-1 0-1 0 0,1 0 1 0 0,0-1-1 0 0,0 1 1 0 0,0-1 0 0 0,0 0-1 0 0,0-1 1 0 0,1 1-1 0 0,-1-1 1 0 0,1 0-1 0 0,0-1 1 0 0,0 1-1 0 0,0-1 1 0 0,0 0 0 0 0,-1 0-1 0 0,1-1 1 0 0,2 0-3 0 0,2 2-29 0 0,1-1 1 0 0,-1-1-1 0 0,1 0 1 0 0,-1 0-1 0 0,1-1 1 0 0,0 0-1 0 0,-1-1 1 0 0,0 0 0 0 0,1-1-1 0 0,-1 0 1 0 0,0-1-1 0 0,0 0 1 0 0,-1 0-1 0 0,1-1 1 0 0,-1 0-1 0 0,0-1 1 0 0,-1 0-1 0 0,1 0 1 0 0,3-4 28 0 0,-7 2 11 0 0,0 0 1 0 0,0 0 0 0 0,0 0-1 0 0,-1-1 1 0 0,0 0-1 0 0,-1 1 1 0 0,0-1 0 0 0,0 0-1 0 0,-1-1 1 0 0,0 1-1 0 0,-1 0 1 0 0,0-1 0 0 0,0 1-1 0 0,-1-1 1 0 0,0 1-1 0 0,-1-4-11 0 0,50 79-312 0 0,0-6-378 0 0,0 0-1296 0 0,-28-16-2517 0 0,-20-38 3062 0 0</inkml:trace>
  <inkml:trace contextRef="#ctx0" brushRef="#br0" timeOffset="1046.533">4448 454 1100 0 0,'27'99'2530'0'0,"-25"-51"1364"0"0,-2-49-3857 0 0,-1 0 0 0 0,1 1-1 0 0,0-1 1 0 0,0 0 0 0 0,-1 1 0 0 0,1-1 0 0 0,0 0-1 0 0,-1 1 1 0 0,1-1 0 0 0,0 0 0 0 0,-1 1-1 0 0,1-1 1 0 0,-1 1 0 0 0,1-1 0 0 0,-1 1 0 0 0,1-1-1 0 0,-1 1 1 0 0,0-1 0 0 0,1 1 0 0 0,-1 0 0 0 0,0-1-1 0 0,1 1 1 0 0,-1 0 0 0 0,0-1 0 0 0,1 1-1 0 0,-1 0 1 0 0,0 0 0 0 0,0 0 0 0 0,1 0 0 0 0,-1-1-1 0 0,0 1 1 0 0,1 0 0 0 0,-1 0 0 0 0,0 1 0 0 0,0-1-1 0 0,1 0 1 0 0,-1 0 0 0 0,0 0 0 0 0,0 0-1 0 0,1 1 1 0 0,-1-1 0 0 0,0 0 0 0 0,1 1 0 0 0,-1-1-1 0 0,0 0 1 0 0,1 1 0 0 0,-1-1 0 0 0,1 1 0 0 0,-1-1-1 0 0,1 1 1 0 0,-1-1 0 0 0,1 1 0 0 0,-1-1-1 0 0,1 1 1 0 0,-1 0 0 0 0,1-1 0 0 0,0 1 0 0 0,-1 0-1 0 0,1-1 1 0 0,0 1 0 0 0,0 0 0 0 0,-1-1 0 0 0,1 1-37 0 0,0-12-7 0 0,-1 1 0 0 0,2-1 1 0 0,-1 0-1 0 0,2 0 0 0 0,-1 1 1 0 0,2-1-1 0 0,-1 1 0 0 0,1-1 1 0 0,1 1-1 0 0,0 0 0 0 0,0 0 1 0 0,1 0-1 0 0,0 1 0 0 0,1 0 1 0 0,0 0-1 0 0,0 0 0 0 0,1 1 1 0 0,0 0-1 0 0,1 0 0 0 0,0 0 1 0 0,0 1-1 0 0,0 1 0 0 0,8-6 7 0 0,-12 11-17 0 0,-1 0 0 0 0,0 0 0 0 0,0 0 0 0 0,1 0 0 0 0,-1 1-1 0 0,1-1 1 0 0,-1 1 0 0 0,0 0 0 0 0,1 0 0 0 0,-1 0 0 0 0,1 1 0 0 0,-1-1-1 0 0,1 1 1 0 0,-1-1 0 0 0,0 1 0 0 0,0 0 0 0 0,1 1 0 0 0,-1-1 0 0 0,0 0 0 0 0,0 1-1 0 0,0 0 1 0 0,0 0 0 0 0,0 0 0 0 0,-1 0 0 0 0,1 0 0 0 0,-1 0 0 0 0,1 1-1 0 0,-1-1 1 0 0,0 1 0 0 0,0 0 0 0 0,0 0 0 0 0,0-1 0 0 0,0 1 0 0 0,-1 1-1 0 0,1-1 1 0 0,-1 0 0 0 0,0 0 0 0 0,0 0 0 0 0,0 1 0 0 0,0-1 0 0 0,-1 0 0 0 0,1 1-1 0 0,-1-1 1 0 0,0 1 0 0 0,0-1 0 0 0,0 1 0 0 0,0-1 0 0 0,-1 0 0 0 0,1 1-1 0 0,-2 0 18 0 0,4 39-138 0 0,-2-37 29 0 0,-1 0 0 0 0,1-1-1 0 0,-1 1 1 0 0,2 0 0 0 0,-1 0-1 0 0,1-1 1 0 0,-1 1 0 0 0,2 0-1 0 0,-1-1 1 0 0,0 1 0 0 0,1-1-1 0 0,0 0 1 0 0,1 1 0 0 0,-1-1-1 0 0,1 0 1 0 0,0 0 0 0 0,0 0-1 0 0,4 3 110 0 0,27-3-3523 0 0,-22-5 2293 0 0</inkml:trace>
  <inkml:trace contextRef="#ctx0" brushRef="#br0" timeOffset="1294.932">5046 339 988 0 0,'-12'1'231'0'0,"0"0"1"0"0,0 0-1 0 0,0 1 1 0 0,1 1-1 0 0,-1 0 0 0 0,1 0 1 0 0,0 1-1 0 0,0 1 1 0 0,0 0-1 0 0,1 0 0 0 0,-1 1 1 0 0,1 0-1 0 0,0 1 0 0 0,1 0 1 0 0,0 1-1 0 0,0 0 1 0 0,1 0-1 0 0,0 1 0 0 0,0 0 1 0 0,1 1-1 0 0,0-1 0 0 0,0 1 1 0 0,1 1-1 0 0,1-1 1 0 0,0 1-1 0 0,-1 4-231 0 0,25 41 575 0 0,-11-49-746 0 0,1 0-1 0 0,-1-1 1 0 0,1 0 0 0 0,0-1 0 0 0,0 0 0 0 0,1 0 0 0 0,0-1 0 0 0,-1 0 0 0 0,1-1 0 0 0,1 0-1 0 0,-1 0 1 0 0,0-1 0 0 0,1-1 0 0 0,-1 0 0 0 0,1 0 0 0 0,-1-1 0 0 0,1 0 0 0 0,-1-1-1 0 0,1 0 1 0 0,-1-1 0 0 0,1 0 0 0 0,-1-1 0 0 0,0 0 0 0 0,0 0 0 0 0,0-1 0 0 0,6-3 171 0 0,18-6-1314 0 0</inkml:trace>
  <inkml:trace contextRef="#ctx0" brushRef="#br0" timeOffset="1604.108">5447 12 1348 0 0,'1'-12'4685'0'0,"-17"50"-3705"0"0,4 275 786 0 0,15-198-1513 0 0,-3-82-158 0 0,1-20-91 0 0,0 1 1 0 0,0-1-1 0 0,-1 0 1 0 0,-1 1-1 0 0,0-1 1 0 0,-1 1-1 0 0,-1-1 1 0 0,0 0 0 0 0,0 0-1 0 0,-2 0 1 0 0,1-1-1 0 0,-2 1 1 0 0,1-1-1 0 0,-2 0 1 0 0,0-1 0 0 0,-1 2-5 0 0,7-11-33 0 0,0-1 1 0 0,0 1 0 0 0,0-1 0 0 0,-1 1-1 0 0,1-1 1 0 0,0 1 0 0 0,-1-1 0 0 0,1 0-1 0 0,-1 0 1 0 0,0 0 0 0 0,1 0 0 0 0,-1 0-1 0 0,0 0 1 0 0,1 0 0 0 0,-1 0 0 0 0,0-1-1 0 0,0 1 1 0 0,0-1 0 0 0,0 1 0 0 0,0-1-1 0 0,0 0 1 0 0,0 0 0 0 0,1 0 0 0 0,-1 0-1 0 0,0 0 1 0 0,0 0 0 0 0,0 0 0 0 0,0-1-1 0 0,0 1 1 0 0,0-1 0 0 0,0 1 0 0 0,1-1-1 0 0,-1 0 1 0 0,0 0 0 0 0,0 0 0 0 0,1 0-1 0 0,-1 0 1 0 0,0 0 0 0 0,1 0 0 0 0,-1 0-1 0 0,1-1 1 0 0,0 1 0 0 0,-1 0 0 0 0,1-1-1 0 0,0 0 1 0 0,0 1 0 0 0,0-1 0 0 0,0 0-1 0 0,0 1 1 0 0,0-2 32 0 0,-39-92-1657 0 0,39 86 1559 0 0,0 0-1 0 0,0 0 1 0 0,1 0-1 0 0,0 0 1 0 0,0 0 0 0 0,1 0-1 0 0,1 0 1 0 0,-1 0 0 0 0,1 0-1 0 0,1 1 1 0 0,0-1-1 0 0,0 1 1 0 0,2-5 98 0 0,9-12-167 0 0</inkml:trace>
  <inkml:trace contextRef="#ctx0" brushRef="#br0" timeOffset="1851.884">5359 396 4180 0 0,'8'-5'58'0'0,"1"0"0"0"0,0 0 0 0 0,1 1 0 0 0,-1 0-1 0 0,1 1 1 0 0,0 0 0 0 0,0 1 0 0 0,0 0 0 0 0,0 0-1 0 0,0 1 1 0 0,0 1 0 0 0,0 0 0 0 0,0 0 0 0 0,0 0-1 0 0,1 2 1 0 0,-1-1 0 0 0,0 1 0 0 0,0 1 0 0 0,-1-1-1 0 0,1 2 1 0 0,-1 0 0 0 0,1 0 0 0 0,-1 0 0 0 0,0 1-1 0 0,0 0 1 0 0,-1 1 0 0 0,0 0 0 0 0,0 1 0 0 0,0-1-1 0 0,-1 1 1 0 0,0 1 0 0 0,0-1 0 0 0,-1 1 0 0 0,0 1 0 0 0,0-1-1 0 0,-1 1 1 0 0,0 0 0 0 0,-1 0 0 0 0,1 0 0 0 0,-2 1-1 0 0,0-1 1 0 0,0 1 0 0 0,2 9-58 0 0,-5-8 99 0 0,1 0-1 0 0,-2 0 1 0 0,1-1-1 0 0,-1 1 1 0 0,-1 0 0 0 0,0-1-1 0 0,-1 1 1 0 0,0-1-1 0 0,0 0 1 0 0,-1 0 0 0 0,0 0-1 0 0,-1-1 1 0 0,0 1-1 0 0,-3 3-98 0 0,5-9-119 0 0,0 0-1 0 0,0 0 1 0 0,0 0-1 0 0,-1 0 1 0 0,1 0 0 0 0,-1-1-1 0 0,0 1 1 0 0,0-1-1 0 0,0 0 1 0 0,-1 0-1 0 0,1-1 1 0 0,-1 1-1 0 0,1-1 1 0 0,-1 0-1 0 0,0 0 1 0 0,0-1-1 0 0,0 0 1 0 0,0 1 0 0 0,0-1 119 0 0,-20-5-2589 0 0,-8-17 1333 0 0</inkml:trace>
  <inkml:trace contextRef="#ctx0" brushRef="#br0" timeOffset="2041.036">5714 156 1820 0 0,'4'-2'992'0'0,"-4"0"-148"0"0,1-1-184 0 0,-2 1-144 0 0,-1 1-72 0 0,0 1-35 0 0,2-2-157 0 0,-3 2-88 0 0,1 0-144 0 0,2 3-4 0 0,0-1-388 0 0,0 3-57 0 0,2-2-243 0 0,1 1-564 0 0,2 2 40 0 0,12 9-12 0 0</inkml:trace>
  <inkml:trace contextRef="#ctx0" brushRef="#br0" timeOffset="2631.031">6139 362 1132 0 0,'-116'-13'3736'0'0,"97"18"-3601"0"0,1 0 0 0 0,0 1 0 0 0,0 0 0 0 0,1 2 0 0 0,0 0-1 0 0,0 1 1 0 0,1 0 0 0 0,0 2 0 0 0,1 0 0 0 0,0 1 0 0 0,0 0 0 0 0,2 1 0 0 0,-1 0 0 0 0,-3 7-135 0 0,-36 94 1197 0 0,53-113-1121 0 0,35 18 306 0 0,-16-22-431 0 0,1-1 1 0 0,-1 0-1 0 0,1-2 0 0 0,-2 0 1 0 0,1-1-1 0 0,-1-1 0 0 0,0-1 0 0 0,0 0 1 0 0,-1-2-1 0 0,-1 0 0 0 0,1 0 1 0 0,-2-2-1 0 0,0 0 0 0 0,0 0 0 0 0,-1-2 1 0 0,-1 0-1 0 0,5-8 49 0 0,43-43 203 0 0,-29 126-189 0 0,-28 43 1507 0 0,155-267-389 0 0,-118 147-904 0 0,-13 37-193 0 0,-19-9-64 0 0,0 0 0 0 0,-1 0 0 0 0,0 1 0 0 0,-1 0-1 0 0,0 0 1 0 0,-1 0 0 0 0,-1 1 0 0 0,1 0 0 0 0,-2 1 0 0 0,0-1 0 0 0,-1 1 0 0 0,0-1 0 0 0,-1 1 0 0 0,-1 0-1 0 0,0 0 1 0 0,0 0 0 0 0,-2 6 29 0 0,1-14-146 0 0,-1 0-1 0 0,1 0 1 0 0,-1-1-1 0 0,0 1 0 0 0,-1 0 1 0 0,1-1-1 0 0,-1 1 1 0 0,0-1-1 0 0,0 0 1 0 0,-1 0-1 0 0,0 0 0 0 0,0 0 1 0 0,0 0-1 0 0,0 0 1 0 0,-1-1-1 0 0,0 1 1 0 0,0-1-1 0 0,0 0 0 0 0,0 0 1 0 0,-1-1-1 0 0,1 1 1 0 0,-1-1-1 0 0,0 0 1 0 0,0 0-1 0 0,-5 1 147 0 0,-66 5-3774 0 0,52-9 2566 0 0</inkml:trace>
  <inkml:trace contextRef="#ctx0" brushRef="#br0" timeOffset="2880.699">5291 211 1400 0 0,'0'-2'1068'0'0,"0"0"-216"0"0,7-1-188 0 0,0 0-48 0 0,22-4-136 0 0,1 0-212 0 0,4 1-200 0 0,5 2-3 0 0,2 4-402 0 0,-20 0-351 0 0,7 0-632 0 0,12 0 4 0 0</inkml:trace>
  <inkml:trace contextRef="#ctx0" brushRef="#br0" timeOffset="-3468.225">457 577 868 0 0,'0'0'431'0'0,"0"0"-61"0"0,-2-5-27 0 0,-1 0-278 0 0,0 0 0 0 0,0 0 0 0 0,-1 0 0 0 0,0 1 0 0 0,1-1 0 0 0,-2 1 0 0 0,1 0 0 0 0,0 0 1 0 0,-1 0-1 0 0,0 1 0 0 0,0 0 0 0 0,0 0 0 0 0,0 0 0 0 0,-1 0 0 0 0,1 1 0 0 0,-1 0 0 0 0,1 0 1 0 0,-1 0-1 0 0,0 1 0 0 0,1 0 0 0 0,-1 0 0 0 0,0 0 0 0 0,0 1 0 0 0,0 0 0 0 0,0 0 0 0 0,0 1 1 0 0,0-1-66 0 0,-168 30 1146 0 0,165-27-1085 0 0,0 0 0 0 0,0 0 0 0 0,0 1 0 0 0,1 0 0 0 0,-1 1 0 0 0,1 0 1 0 0,0 0-1 0 0,1 1 0 0 0,-1 0 0 0 0,1 1 0 0 0,0-1 0 0 0,0 1 0 0 0,1 0 0 0 0,0 1 1 0 0,0 0-1 0 0,1 0 0 0 0,0 0 0 0 0,-3 9-61 0 0,8-14 23 0 0,1 0 0 0 0,0 0 0 0 0,0 0 0 0 0,0 0 0 0 0,1 0 0 0 0,-1 0 0 0 0,1 0 0 0 0,-1 0 0 0 0,1 0 0 0 0,0 0 0 0 0,0-1 0 0 0,0 1 0 0 0,1-1 0 0 0,-1 0 0 0 0,1 0 0 0 0,-1 1 0 0 0,1-2 0 0 0,0 1 0 0 0,-1 0 0 0 0,1 0 0 0 0,0-1 0 0 0,0 0 0 0 0,0 1 0 0 0,3-1-23 0 0,163 18-461 0 0,-151-19 396 0 0,0-1 0 0 0,-1-1 0 0 0,1-1 0 0 0,0-1 1 0 0,-1 0-1 0 0,0-1 0 0 0,0-1 0 0 0,0 0 0 0 0,-1-2 0 0 0,0 1 0 0 0,0-2 0 0 0,-1 0 0 0 0,0-1 0 0 0,-1-1 0 0 0,0 0 0 0 0,0-1 0 0 0,-1 0 0 0 0,-1-1 0 0 0,0-1 0 0 0,-1 0 0 0 0,-1 0 0 0 0,0-1 65 0 0,0-8 153 0 0,-1 0 0 0 0,-2-1 0 0 0,0 1 0 0 0,-2-1 0 0 0,-1-1 0 0 0,0 1 0 0 0,-2 0 0 0 0,-1-1 0 0 0,-1 0 0 0 0,-1-8-153 0 0,0 23 224 0 0,-1-1-1 0 0,1 1 1 0 0,-2 0 0 0 0,0 0-1 0 0,0 0 1 0 0,0 0 0 0 0,-1 1-1 0 0,-1-1 1 0 0,0 1 0 0 0,0 0-1 0 0,-1 1 1 0 0,0-1 0 0 0,0 1-224 0 0,4 8 27 0 0,0 0 1 0 0,1 1 0 0 0,-1-1-1 0 0,0 1 1 0 0,1-1 0 0 0,-1 1 0 0 0,0 0-1 0 0,1 0 1 0 0,-1 0 0 0 0,1-1 0 0 0,-1 2-1 0 0,1-1 1 0 0,0 0 0 0 0,-1 0-1 0 0,1 0 1 0 0,0 1 0 0 0,0-1 0 0 0,0 0-1 0 0,0 1 1 0 0,0-1 0 0 0,0 1 0 0 0,0-1-1 0 0,1 1 1 0 0,-1 0 0 0 0,0-1-1 0 0,1 1 1 0 0,-1 0 0 0 0,1-1 0 0 0,0 1-1 0 0,0 0 1 0 0,-1 0 0 0 0,1-1 0 0 0,0 1-1 0 0,1 1-27 0 0,-5 27-71 0 0,2 0-1 0 0,1 0 1 0 0,2 0-1 0 0,1 0 1 0 0,1 0-1 0 0,1 0 1 0 0,2-1-1 0 0,1 1 1 0 0,1-2-1 0 0,2 1 1 0 0,12 26 71 0 0,26 96-6714 0 0,-46-141 5488 0 0</inkml:trace>
  <inkml:trace contextRef="#ctx0" brushRef="#br0" timeOffset="-3063.319">693 584 1204 0 0,'28'1'382'0'0,"0"-2"0"0"0,0-1 0 0 0,-1-2 0 0 0,1 0 0 0 0,-1-2 0 0 0,0 0 0 0 0,-1-2 0 0 0,1-2 0 0 0,11-5-382 0 0,-35 14 18 0 0,-1 1-1 0 0,0-1 1 0 0,1 1-1 0 0,-1-1 1 0 0,0 0-1 0 0,0 0 1 0 0,1 0-1 0 0,-1 0 1 0 0,0 0-1 0 0,0-1 1 0 0,0 1-1 0 0,0-1 1 0 0,0 1-1 0 0,-1-1 0 0 0,1 0 1 0 0,0 1-1 0 0,-1-1 1 0 0,1 0-1 0 0,-1 0 1 0 0,0 0-1 0 0,0 0 1 0 0,0-1-1 0 0,0 1 1 0 0,0 0-1 0 0,0 0 1 0 0,0-1-1 0 0,-1 1 1 0 0,1 0-1 0 0,-1-1 1 0 0,1 1-1 0 0,-1-1 0 0 0,0 1 1 0 0,0 0-1 0 0,0-1 1 0 0,-1 1-1 0 0,1-1 1 0 0,0 1-1 0 0,-1 0 1 0 0,0-1-1 0 0,1 1 1 0 0,-1 0-1 0 0,0-1 1 0 0,0 1-1 0 0,0 0 1 0 0,-1 0-1 0 0,1 0 1 0 0,0 0-1 0 0,-1 0 0 0 0,1 0 1 0 0,-1 1-1 0 0,0-1 1 0 0,0 0-1 0 0,0 1 1 0 0,0-1-1 0 0,0 1 1 0 0,0 0-1 0 0,0 0 1 0 0,0-1-1 0 0,-1 1-17 0 0,-5-3 56 0 0,0 0-1 0 0,0 1 1 0 0,0 0 0 0 0,-1 0-1 0 0,1 0 1 0 0,-1 1 0 0 0,1 1-1 0 0,-1 0 1 0 0,0 0-1 0 0,1 0 1 0 0,-1 1 0 0 0,0 0-1 0 0,1 1 1 0 0,-1 0-1 0 0,0 1 1 0 0,1-1 0 0 0,-1 2-1 0 0,1-1 1 0 0,0 1 0 0 0,-1 0-1 0 0,1 1 1 0 0,1 0-1 0 0,-1 0 1 0 0,1 1 0 0 0,-1 0-1 0 0,1 0 1 0 0,1 1-1 0 0,-1-1 1 0 0,1 2 0 0 0,0-1-1 0 0,0 1 1 0 0,1-1 0 0 0,0 2-1 0 0,0-1 1 0 0,0 0-1 0 0,1 1 1 0 0,1 0 0 0 0,-1 0-1 0 0,1 0 1 0 0,0 1 0 0 0,1-1-1 0 0,0 1 1 0 0,-1 7-56 0 0,7-6-43 0 0,1 0 0 0 0,-1 0 1 0 0,2 0-1 0 0,-1 0 0 0 0,1-1 1 0 0,1 0-1 0 0,0 0 0 0 0,0-1 0 0 0,1 0 1 0 0,0 0-1 0 0,0 0 0 0 0,1-1 1 0 0,0-1-1 0 0,0 1 0 0 0,0-2 1 0 0,1 1-1 0 0,0-1 0 0 0,0-1 0 0 0,0 1 1 0 0,1-2-1 0 0,-1 0 0 0 0,1 0 1 0 0,0-1-1 0 0,3 1 43 0 0,106 9-3239 0 0,-105-11 2058 0 0</inkml:trace>
  <inkml:trace contextRef="#ctx0" brushRef="#br0" timeOffset="-2280.255">1118 436 1204 0 0,'64'172'3524'0'0,"-64"-171"-3293"0"0,0-1-6 0 0,4 33 2871 0 0,17-163-2456 0 0,29-1-1035 0 0,-50 131 386 0 0,1-1 0 0 0,-1 0-1 0 0,1 1 1 0 0,-1-1 0 0 0,1 1-1 0 0,0-1 1 0 0,-1 1 0 0 0,1-1-1 0 0,0 1 1 0 0,-1-1 0 0 0,1 1-1 0 0,0 0 1 0 0,-1-1 0 0 0,1 1-1 0 0,0 0 1 0 0,0 0 0 0 0,-1 0-1 0 0,1-1 1 0 0,0 1 0 0 0,0 0-1 0 0,0 0 1 0 0,-1 0-1 0 0,1 0 1 0 0,0 0 0 0 0,0 0-1 0 0,0 1 1 0 0,-1-1 0 0 0,1 0-1 0 0,0 0 1 0 0,0 0 0 0 0,-1 1-1 0 0,1-1 1 0 0,0 0 0 0 0,-1 1-1 0 0,1-1 1 0 0,0 1 0 0 0,-1-1-1 0 0,1 1 1 0 0,0-1 0 0 0,-1 1-1 0 0,1-1 1 0 0,-1 1 0 0 0,1 0-1 0 0,-1-1 1 0 0,1 1 0 0 0,-1 0-1 0 0,0-1 1 0 0,1 1-1 0 0,-1 0 1 0 0,0-1 0 0 0,1 1-1 0 0,-1 0 1 0 0,0 0 0 0 0,0 0-1 0 0,0-1 1 0 0,0 1 0 0 0,0 0-1 0 0,0 0 1 0 0,0-1 0 0 0,0 1-1 0 0,0 0 1 0 0,0 0 0 0 0,0 0 9 0 0,18 56-30 0 0,38 146-30 0 0,-27-166 326 0 0,-10-95-222 0 0,-16 41-46 0 0,2 2 0 0 0,-1-1 0 0 0,2 0 0 0 0,0 1 0 0 0,1 0 0 0 0,1 0 0 0 0,0 1 0 0 0,0 0 0 0 0,2 1 0 0 0,0-1 0 0 0,0 2 0 0 0,1 0 0 0 0,1 0 0 0 0,2-1 2 0 0,-9 8-2 0 0,0 0 0 0 0,1 0 0 0 0,-1 1 0 0 0,1-1 0 0 0,0 1 0 0 0,0 1 0 0 0,1-1 0 0 0,-1 1 0 0 0,1 0 0 0 0,0 1 0 0 0,0-1 0 0 0,0 1 0 0 0,0 1-1 0 0,0-1 1 0 0,0 1 0 0 0,0 0 0 0 0,1 1 0 0 0,-1 0 0 0 0,0 0 0 0 0,0 1 0 0 0,1-1 0 0 0,-1 2 0 0 0,0-1 0 0 0,0 1 0 0 0,0 0 0 0 0,0 0 0 0 0,-1 1-1 0 0,1 0 1 0 0,0 0 0 0 0,-1 1 0 0 0,0-1 0 0 0,0 2 0 0 0,0-1 0 0 0,0 0 0 0 0,-1 1 0 0 0,0 0 0 0 0,0 1 0 0 0,3 2 2 0 0,-5-4-14 0 0,-1 0 0 0 0,1 0 1 0 0,-1 0-1 0 0,0 0 0 0 0,0 1 1 0 0,-1-1-1 0 0,1 1 0 0 0,-1-1 1 0 0,0 1-1 0 0,0-1 0 0 0,0 1 1 0 0,0 0-1 0 0,-1-1 0 0 0,0 1 1 0 0,0 0-1 0 0,0-1 0 0 0,-1 1 1 0 0,0 0-1 0 0,0-1 0 0 0,0 1 1 0 0,0-1-1 0 0,0 1 0 0 0,-1-1 1 0 0,0 0-1 0 0,0 1 0 0 0,0-1 1 0 0,-1 0-1 0 0,1 0 0 0 0,-1-1 1 0 0,0 1-1 0 0,0 0 0 0 0,0-1 1 0 0,-1 0-1 0 0,1 0 0 0 0,-1 0 1 0 0,0 0-1 0 0,0 0 0 0 0,0-1 1 0 0,0 0-1 0 0,-4 2 14 0 0,-4-2-698 0 0,9-2-3273 0 0,3 0 2712 0 0</inkml:trace>
  <inkml:trace contextRef="#ctx0" brushRef="#br0" timeOffset="-1999.541">1956 344 836 0 0,'0'24'6060'0'0,"1"50"-4853"0"0,21 36-403 0 0,-12-56-1273 0 0,-22-61-4522 0 0,1-6 3720 0 0</inkml:trace>
  <inkml:trace contextRef="#ctx0" brushRef="#br0" timeOffset="-1751.412">1945 121 3292 0 0,'7'-37'6941'0'0,"0"34"-8571"0"0,2 11-4414 0 0,-7-5 4801 0 0</inkml:trace>
  <inkml:trace contextRef="#ctx0" brushRef="#br0" timeOffset="-1390.159">2160 147 936 0 0,'3'4'231'0'0,"0"-1"-1"0"0,0 0 1 0 0,0 1-1 0 0,0-1 1 0 0,-1 1 0 0 0,1 0-1 0 0,-1 0 1 0 0,0 0-1 0 0,0 0 1 0 0,-1 0-1 0 0,1 0 1 0 0,-1 0 0 0 0,0 1-1 0 0,0-1 1 0 0,0 0-1 0 0,-1 1 1 0 0,0-1 0 0 0,0 1-1 0 0,0 0-230 0 0,4 21 561 0 0,74 294 2455 0 0,-68-294-2899 0 0,7 31-3111 0 0,-17-56 1723 0 0,0-1 99 0 0,0 0-22 0 0</inkml:trace>
  <inkml:trace contextRef="#ctx0" brushRef="#br0" timeOffset="-663.17">2078 462 2132 0 0,'-5'-2'5395'0'0,"28"-4"-4572"0"0,268-26-1425 0 0,-104 14 25 0 0,-185 18 842 0 0,16-7 1358 0 0,-20 8-1578 0 0,0 0-1 0 0,1 0 1 0 0,-1 0 0 0 0,1 0 0 0 0,-1 0-1 0 0,1 0 1 0 0,-1 1 0 0 0,1-1 0 0 0,0 0-1 0 0,0 1 1 0 0,0-1 0 0 0,0 1 0 0 0,0-1 0 0 0,0 1-1 0 0,0 0 1 0 0,0-1 0 0 0,0 1 0 0 0,1 0-1 0 0,-1-1 1 0 0,1 1 0 0 0,-1 0 0 0 0,1 0-1 0 0,0 0 1 0 0,0 0 0 0 0,0-1 0 0 0,0 1-1 0 0,0 0 1 0 0,0 0 0 0 0,0 0 0 0 0,0 0-1 0 0,1 0 1 0 0,-1-1 0 0 0,1 1 0 0 0,0 0 0 0 0,-1 0-1 0 0,2 0-44 0 0,6 7 5 0 0,1-1 0 0 0,0 0 0 0 0,0 0-1 0 0,1-1 1 0 0,0 0 0 0 0,0-1-1 0 0,1 0 1 0 0,0-1 0 0 0,0 0 0 0 0,0-1-1 0 0,0 0 1 0 0,1-1 0 0 0,-1 0 0 0 0,1 0-1 0 0,0-2 1 0 0,0 1 0 0 0,0-1-1 0 0,0-1 1 0 0,0 0 0 0 0,0-1 0 0 0,0-1-1 0 0,4 0-4 0 0,-11 2 4 0 0,2-3 74 0 0,1 0 0 0 0,0 0-1 0 0,-1 0 1 0 0,1-1 0 0 0,-1 0 0 0 0,0-1-1 0 0,-1 1 1 0 0,1-2 0 0 0,-1 1-1 0 0,0 0 1 0 0,0-1 0 0 0,-1 0 0 0 0,1-1-1 0 0,-1 1 1 0 0,-1-1 0 0 0,3-3-78 0 0,-1 1 750 0 0,-4 8 112 0 0,-6 22-815 0 0,-21 517 389 0 0,24-513-400 0 0,0-1 1 0 0,-2 0-1 0 0,-1 0 1 0 0,-1-1-1 0 0,-1 1 1 0 0,-1-1 0 0 0,-1 0-1 0 0,0 0 1 0 0,-2-1-1 0 0,-1-1 1 0 0,-1 1-1 0 0,-1-2 1 0 0,-13 18-37 0 0,23-35 9 0 0,0 0 0 0 0,1 0-1 0 0,-1 0 1 0 0,-1 0 0 0 0,1-1 0 0 0,0 1-1 0 0,-1-1 1 0 0,1 0 0 0 0,-1 0 0 0 0,0 0-1 0 0,1 0 1 0 0,-1-1 0 0 0,0 0-1 0 0,0 1 1 0 0,0-1 0 0 0,0-1 0 0 0,0 1-1 0 0,-1-1 1 0 0,1 1 0 0 0,0-1 0 0 0,0 0-1 0 0,0-1 1 0 0,0 1 0 0 0,0-1 0 0 0,-1 0-1 0 0,1 0 1 0 0,0 0 0 0 0,1 0 0 0 0,-1-1-1 0 0,0 1 1 0 0,0-1 0 0 0,0 0 0 0 0,1 0-1 0 0,-1-1 1 0 0,1 1 0 0 0,0-1 0 0 0,0 1-1 0 0,0-1 1 0 0,0 0 0 0 0,0-1-9 0 0,-6-5-11 0 0,1-1 1 0 0,1 0-1 0 0,0 0 1 0 0,0-1-1 0 0,1 0 0 0 0,0 0 1 0 0,1 0-1 0 0,0-1 0 0 0,1 0 1 0 0,0 1-1 0 0,1-2 1 0 0,1 1-1 0 0,-1-2 11 0 0,2-9-182 0 0,0 1-1 0 0,1 0 1 0 0,1-1-1 0 0,2 1 1 0 0,0 0 0 0 0,1 0-1 0 0,1 0 1 0 0,1 1-1 0 0,1-1 1 0 0,1 2 0 0 0,1-1-1 0 0,1 1 1 0 0,0 0-1 0 0,2 1 1 0 0,0 0 0 0 0,1 1-1 0 0,1 0 1 0 0,0 1-1 0 0,2 1 1 0 0,0 1 0 0 0,0 0-1 0 0,2 1 1 0 0,0 0-1 0 0,7-3 183 0 0,141-77-7327 0 0,-136 79 6020 0 0</inkml:trace>
  <inkml:trace contextRef="#ctx0" brushRef="#br0" timeOffset="36857.336">567 2016 1076 0 0,'24'-5'2496'0'0,"-21"3"-2346"0"0,0-1-1 0 0,0 0 0 0 0,0 0 0 0 0,0 0 0 0 0,0 0 0 0 0,0 0 1 0 0,-1 0-1 0 0,0-1 0 0 0,0 0 0 0 0,0 1 0 0 0,0-1 1 0 0,0 0-1 0 0,-1 0 0 0 0,1 0 0 0 0,-1 0 0 0 0,0 0 1 0 0,0 0-1 0 0,-1 0 0 0 0,1 0 0 0 0,-1-1 0 0 0,0 0-149 0 0,0 2 33 0 0,0 0-1 0 0,0 0 1 0 0,-1 0 0 0 0,1 1-1 0 0,-1-1 1 0 0,1 0-1 0 0,-1 0 1 0 0,0 1-1 0 0,0-1 1 0 0,0 0 0 0 0,-1 1-1 0 0,1-1 1 0 0,-1 1-1 0 0,1-1 1 0 0,-1 1-1 0 0,0 0 1 0 0,0 0 0 0 0,0 0-1 0 0,0 0 1 0 0,0 0-1 0 0,-1 0 1 0 0,1 0-1 0 0,0 1 1 0 0,-1-1-1 0 0,1 1 1 0 0,-1 0 0 0 0,0 0-1 0 0,1 0 1 0 0,-1 0-1 0 0,0 0 1 0 0,0 0-1 0 0,1 1 1 0 0,-1-1 0 0 0,0 1-1 0 0,0 0 1 0 0,0 0-1 0 0,0 0-32 0 0,-107 18-80 0 0,92-9 76 0 0,1 1 1 0 0,0 1-1 0 0,1 1 0 0 0,0 0 0 0 0,0 1 1 0 0,2 0-1 0 0,-1 1 0 0 0,2 1 0 0 0,0 0 0 0 0,1 1 1 0 0,-1 2 3 0 0,9-14 13 0 0,1-1 1 0 0,0 1-1 0 0,0 0 0 0 0,0 0 1 0 0,0 0-1 0 0,0 1 1 0 0,1-1-1 0 0,0 1 0 0 0,0-1 1 0 0,0 1-1 0 0,1 0 1 0 0,-1 0-1 0 0,1 0 1 0 0,0-1-1 0 0,0 1 0 0 0,1 0 1 0 0,0 0-1 0 0,0 1 1 0 0,0-1-1 0 0,0 0 1 0 0,1 0-1 0 0,-1 0 0 0 0,2-1 1 0 0,-1 1-1 0 0,0 0 1 0 0,1 0-1 0 0,0 0 0 0 0,0-1 1 0 0,0 1-1 0 0,1-1 1 0 0,-1 0-1 0 0,1 0 1 0 0,0 1-1 0 0,0-2 0 0 0,1 1 1 0 0,-1 0-1 0 0,1-1 1 0 0,0 0-1 0 0,0 1 0 0 0,0-1 1 0 0,0-1-1 0 0,0 1 1 0 0,1-1-1 0 0,-1 0 1 0 0,1 0-1 0 0,0 0 0 0 0,0 0-13 0 0,3 1 4 0 0,1-1 0 0 0,-1 0-1 0 0,1 0 1 0 0,0 0 0 0 0,0-1-1 0 0,0-1 1 0 0,0 1-1 0 0,0-1 1 0 0,-1-1 0 0 0,1 0-1 0 0,0 0 1 0 0,0-1 0 0 0,0 0-1 0 0,-1 0 1 0 0,1-1 0 0 0,-1 0-1 0 0,0-1 1 0 0,0 0-1 0 0,0 0 1 0 0,0-1 0 0 0,-1 0-1 0 0,0 0 1 0 0,0 0 0 0 0,0-1-1 0 0,0 0 1 0 0,-1-1 0 0 0,0 1-1 0 0,-1-1 1 0 0,2-2-4 0 0,54-155-856 0 0,-58 164 840 0 0,-1 0 1 0 0,1 0-1 0 0,-1 0 0 0 0,0 0 1 0 0,1 0-1 0 0,-1 1 1 0 0,0-1-1 0 0,0 1 0 0 0,1 0 1 0 0,-1 0-1 0 0,0-1 1 0 0,0 1-1 0 0,0 0 1 0 0,0 1-1 0 0,0-1 0 0 0,0 0 1 0 0,0 1-1 0 0,0-1 1 0 0,0 1-1 0 0,-1-1 0 0 0,1 1 1 0 0,0 0-1 0 0,-1 0 1 0 0,0 0-1 0 0,1 0 1 0 0,-1 0-1 0 0,0 0 0 0 0,0 0 1 0 0,0 0-1 0 0,0 0 1 0 0,-1 1-1 0 0,1-1 0 0 0,-1 0 1 0 0,1 1-1 0 0,-1-1 1 0 0,0 0-1 0 0,1 1 0 0 0,-1-1 1 0 0,-1 0-1 0 0,1 1 16 0 0,17 27-42 0 0,-9-19 2 0 0,1 1-1 0 0,0-2 0 0 0,1 1 0 0 0,0-1 0 0 0,1-1 1 0 0,0 0-1 0 0,0 0 0 0 0,1-1 0 0 0,0 0 0 0 0,0-1 1 0 0,11 4 40 0 0,97 13-3425 0 0,-100-24 2271 0 0</inkml:trace>
  <inkml:trace contextRef="#ctx0" brushRef="#br0" timeOffset="38531.261">2580 1641 1212 0 0,'-7'7'244'0'0,"1"0"-1"0"0,0 0 1 0 0,1 1-1 0 0,0 0 1 0 0,0 0-1 0 0,0 0 1 0 0,1 1-1 0 0,1 0 1 0 0,-1-1-1 0 0,1 1 0 0 0,1 1 1 0 0,0-1-1 0 0,0 0 1 0 0,0 0-1 0 0,2 1 1 0 0,-1-1-1 0 0,1 1 1 0 0,0-1-1 0 0,1 0 1 0 0,1 7-244 0 0,53 314 2937 0 0,-44-280-2607 0 0,-5-33-223 0 0,-1 1 1 0 0,0-1 0 0 0,-1 1-1 0 0,-1 0 1 0 0,-1 0-1 0 0,-1 1 1 0 0,0-1-1 0 0,-1 0 1 0 0,-1 0-1 0 0,-1 1 1 0 0,0-1 0 0 0,-1 0-1 0 0,-1-1 1 0 0,-1 1-1 0 0,-1-1 1 0 0,0 1-1 0 0,-1-2 1 0 0,-1 1-1 0 0,-2 1-107 0 0,-22 2-702 0 0,30-20 279 0 0,0-6-390 0 0,-2-3 240 0 0,1-1 0 0 0,0 1-1 0 0,0-1 1 0 0,1 0 0 0 0,1 0 0 0 0,-1 0-1 0 0,2 0 1 0 0,-1 0 0 0 0,2 0-1 0 0,-1-1 1 0 0,1 1 0 0 0,2-9 573 0 0,15-37-1259 0 0</inkml:trace>
  <inkml:trace contextRef="#ctx0" brushRef="#br0" timeOffset="38811.542">2958 1803 1076 0 0,'-2'-3'220'0'0,"-2"0"0"0"0,1 0 0 0 0,0 0-1 0 0,0 1 1 0 0,-1-1 0 0 0,1 1 0 0 0,-1 0 0 0 0,0 0-1 0 0,0 0 1 0 0,0 1 0 0 0,0-1 0 0 0,0 1 0 0 0,0 0 0 0 0,0 0-1 0 0,0 0 1 0 0,0 1 0 0 0,0-1 0 0 0,-1 1 0 0 0,1 0 0 0 0,-4 1-220 0 0,2 4 332 0 0,0 2-198 0 0,1 0 0 0 0,0 1 0 0 0,1 0 0 0 0,-1-1 0 0 0,2 2 0 0 0,-1-1 0 0 0,1 0 0 0 0,0 1 0 0 0,1 0 0 0 0,0-1 0 0 0,0 1 0 0 0,1 0 0 0 0,0 0 0 0 0,1 0 0 0 0,0 0 0 0 0,0 1-134 0 0,41 166 1289 0 0,-4 41-168 0 0,-36-210-1154 0 0,-1 1-1 0 0,0-1 0 0 0,0 1 1 0 0,-1-1-1 0 0,0 0 0 0 0,0 1 1 0 0,-1-1-1 0 0,0 0 0 0 0,0 0 1 0 0,-1 0-1 0 0,0 0 0 0 0,0 0 1 0 0,0-1-1 0 0,-1 1 0 0 0,0-1 1 0 0,0 0-1 0 0,-1 0 0 0 0,0-1 1 0 0,0 1-1 0 0,0-1 0 0 0,0 0 1 0 0,-1 0-1 0 0,0-1 1 0 0,0 1-1 0 0,0-2 0 0 0,-1 1 1 0 0,0 0-1 0 0,-1-1 34 0 0,4-1-220 0 0,0-1 0 0 0,0 0 0 0 0,0-1 0 0 0,-1 1 0 0 0,1-1 0 0 0,0 1 0 0 0,0-1 0 0 0,0-1-1 0 0,-1 1 1 0 0,1-1 0 0 0,0 1 0 0 0,0-1 0 0 0,0 0 0 0 0,0-1 0 0 0,0 1 0 0 0,0-1 0 0 0,0 1 0 0 0,0-1 0 0 0,0 0 0 0 0,1-1 0 0 0,-1 1 0 0 0,1-1 0 0 0,0 1 0 0 0,0-1 0 0 0,0 0 0 0 0,0 0 0 0 0,0-1 0 0 0,0 1 220 0 0,-16-21-1256 0 0</inkml:trace>
  <inkml:trace contextRef="#ctx0" brushRef="#br0" timeOffset="37836.551">1749 2064 1428 0 0,'1'1'72'0'0,"0"-1"-1"0"0,0 0 0 0 0,0 0 1 0 0,-1 0-1 0 0,1 0 0 0 0,0 0 1 0 0,0 0-1 0 0,0 0 1 0 0,-1 0-1 0 0,1 0 0 0 0,0 0 1 0 0,0-1-1 0 0,0 1 1 0 0,-1 0-1 0 0,1 0 0 0 0,0-1 1 0 0,-1 1-1 0 0,1-1 1 0 0,0 1-1 0 0,0 0 0 0 0,-1-1 1 0 0,1 1-1 0 0,-1-1 1 0 0,1 0-1 0 0,-1 1 0 0 0,1-1 1 0 0,-1 1-1 0 0,1-1 1 0 0,-1 0-1 0 0,1 1 0 0 0,-1-1 1 0 0,0 0-1 0 0,1 0 0 0 0,-1 1 1 0 0,0-1-1 0 0,1 0 1 0 0,-1 0-1 0 0,0 0 0 0 0,0 1 1 0 0,0-1-1 0 0,0 0 1 0 0,0 0-1 0 0,0 0 0 0 0,0 1 1 0 0,0-1-1 0 0,0 0 1 0 0,0 0-1 0 0,-1 0 0 0 0,1 1 1 0 0,0-1-1 0 0,0 0 1 0 0,-1 0-1 0 0,1 1 0 0 0,-1-1 1 0 0,1 0-1 0 0,0 1 0 0 0,-1-1 1 0 0,1 0-1 0 0,-1 1 1 0 0,0-1-1 0 0,1 1 0 0 0,-1-1 1 0 0,1 1-1 0 0,-1-1 1 0 0,0 1-72 0 0,-54-20 785 0 0,33 21-729 0 0,1 0 0 0 0,0 2 1 0 0,-1 0-1 0 0,1 2 0 0 0,1 0 0 0 0,-1 1 1 0 0,1 2-1 0 0,0 0 0 0 0,0 0 0 0 0,1 2 0 0 0,1 1 1 0 0,-1 0-1 0 0,2 1 0 0 0,-1 1 0 0 0,2 1 1 0 0,0 0-1 0 0,0 1 0 0 0,-1 4-56 0 0,15-18 4 0 0,1 1 0 0 0,-1-1-1 0 0,1 0 1 0 0,0 1 0 0 0,-1-1 0 0 0,1 1 0 0 0,0 0-1 0 0,0-1 1 0 0,0 1 0 0 0,0 0 0 0 0,0-1 0 0 0,1 1-1 0 0,-1 0 1 0 0,1 0 0 0 0,-1 0 0 0 0,1 0 0 0 0,-1-1-1 0 0,1 1 1 0 0,0 0 0 0 0,0 0 0 0 0,0 0 0 0 0,0 0-1 0 0,0 0 1 0 0,1 0 0 0 0,-1 0 0 0 0,0 0 0 0 0,1 0-1 0 0,-1-1 1 0 0,1 1 0 0 0,0 0 0 0 0,0 0 0 0 0,0 0-1 0 0,0-1 1 0 0,0 1 0 0 0,0-1 0 0 0,0 1 0 0 0,0-1-1 0 0,1 1 1 0 0,-1-1 0 0 0,0 0 0 0 0,1 1 0 0 0,-1-1-1 0 0,1 0 1 0 0,0 0 0 0 0,-1 0 0 0 0,1 0 0 0 0,0 0-1 0 0,0-1 1 0 0,-1 1 0 0 0,1-1 0 0 0,0 1 0 0 0,0-1-1 0 0,0 1 1 0 0,0-1-4 0 0,115 7-330 0 0,-101-10 235 0 0,0-1 0 0 0,-1 0 1 0 0,0-1-1 0 0,0-1 1 0 0,0 0-1 0 0,-1-1 0 0 0,0 0 1 0 0,0-1-1 0 0,-1-1 1 0 0,0 0-1 0 0,0-1 0 0 0,-1-1 1 0 0,0 0-1 0 0,-1 0 1 0 0,0-1-1 0 0,-1 0 0 0 0,-1-1 1 0 0,0 0-1 0 0,0-1 0 0 0,-1 1 1 0 0,0-4 94 0 0,7-22-2 0 0,-1-1 0 0 0,-3 0 0 0 0,0-1 1 0 0,-3-1-1 0 0,-2 1 0 0 0,-1-1 0 0 0,-2 0 0 0 0,-3-28 2 0 0,-27 5 1068 0 0,25 65-1048 0 0,0 1 0 0 0,1-1 0 0 0,-1 0 0 0 0,0 1-1 0 0,0-1 1 0 0,0 1 0 0 0,0 0 0 0 0,0-1 0 0 0,0 1 0 0 0,1 0 0 0 0,-1 0 0 0 0,0 0 0 0 0,1 1 0 0 0,-1-1 0 0 0,1 0 0 0 0,-1 1 0 0 0,1-1 0 0 0,0 0 0 0 0,-1 1 0 0 0,1 0 0 0 0,0-1 0 0 0,0 1 0 0 0,0 0 0 0 0,0 0 0 0 0,0-1 0 0 0,1 1 0 0 0,-1 0 0 0 0,1 0 0 0 0,-1 0 0 0 0,1 0 0 0 0,-1 1-20 0 0,0-1 17 0 0,-11 26 18 0 0,1 0 0 0 0,2 1 0 0 0,1 0 0 0 0,1 0 1 0 0,1 1-1 0 0,1 0 0 0 0,2 0 0 0 0,1 0 1 0 0,2 0-1 0 0,1 8-35 0 0,-1-26 22 0 0,0 1 0 0 0,1 0 0 0 0,0 0 0 0 0,1-1 1 0 0,1 1-1 0 0,0 0 0 0 0,0-1 0 0 0,2 0 0 0 0,-1 0 0 0 0,1 0 1 0 0,1-1-1 0 0,0 0 0 0 0,1 0 0 0 0,0 0 0 0 0,1-1 0 0 0,0 0 1 0 0,0 0-1 0 0,1-1 0 0 0,0 0 0 0 0,1 0 0 0 0,0-1 0 0 0,0-1 1 0 0,1 0-1 0 0,0 0 0 0 0,0-1 0 0 0,1 0 0 0 0,-1-1 0 0 0,1 0 1 0 0,0-1-1 0 0,1 0 0 0 0,-1-1 0 0 0,3-1-22 0 0,-5-3-40 0 0,0-1 0 0 0,-1-1 0 0 0,1 1 0 0 0,0-2 0 0 0,-1 1 0 0 0,1-1 0 0 0,-1-1 0 0 0,0 0-1 0 0,-1 0 1 0 0,1-1 0 0 0,-1 0 0 0 0,0 0 0 0 0,-1-1 0 0 0,1 0 0 0 0,-1 0 0 0 0,-1-1 0 0 0,1 0 0 0 0,-1 0 0 0 0,-1 0 0 0 0,1-1 0 0 0,-1 0 0 0 0,-1 0-1 0 0,0 0 1 0 0,0-1 0 0 0,-1 1 0 0 0,0-1 0 0 0,-1 0 0 0 0,0 0 0 0 0,0 0 0 0 0,-1-5 40 0 0,-1 14 13 0 0,-2-20 116 0 0,1 23-109 0 0,1-1 1 0 0,0 0-1 0 0,0 0 1 0 0,-1 0-1 0 0,1 0 0 0 0,-1 0 1 0 0,1 0-1 0 0,-1 0 1 0 0,0 0-1 0 0,1 0 0 0 0,-1 0 1 0 0,0-1-1 0 0,1 1 1 0 0,-1 0-1 0 0,0 0 0 0 0,0-1 1 0 0,0 1-1 0 0,0 0 1 0 0,0-1-1 0 0,0 1 0 0 0,0-1 1 0 0,0 1-1 0 0,0-1 0 0 0,0 1 1 0 0,0-1-1 0 0,0 0 1 0 0,0 1-1 0 0,0-1 0 0 0,0 0 1 0 0,0 0-1 0 0,-1 0 1 0 0,1 0-1 0 0,0 0 0 0 0,0 0 1 0 0,0 0-1 0 0,0-1 1 0 0,0 1-1 0 0,0 0 0 0 0,0 0 1 0 0,0-1-1 0 0,0 1 1 0 0,0-1-1 0 0,0 1 0 0 0,0-1 1 0 0,0 0-1 0 0,0 1 1 0 0,0-1-1 0 0,0 0 0 0 0,0 1 1 0 0,0-1-1 0 0,1 0 1 0 0,-1 0-1 0 0,0 0 0 0 0,1 0 1 0 0,-1 0-1 0 0,0 0-20 0 0,5 18-157 0 0,1-1-1 0 0,0 1 0 0 0,1-1 1 0 0,1 0-1 0 0,0-1 1 0 0,1 1-1 0 0,1-1 1 0 0,1-1-1 0 0,5 7 158 0 0,-6-12-4359 0 0,-12-10 3126 0 0</inkml:trace>
  <inkml:trace contextRef="#ctx0" brushRef="#br0" timeOffset="38203.752">2141 1729 1392 0 0,'10'-6'6714'0'0,"-40"-23"-4808"0"0,28 28-1934 0 0,0 0 0 0 0,0 0 1 0 0,0 0-1 0 0,0 0 0 0 0,0 0 0 0 0,0 0 0 0 0,0 1 0 0 0,0-1 0 0 0,0 1 0 0 0,0 0 0 0 0,0-1 0 0 0,0 1 0 0 0,-1 0 1 0 0,1 0-1 0 0,0 0 0 0 0,0 1 0 0 0,0-1 0 0 0,0 0 0 0 0,0 1 0 0 0,0-1 0 0 0,0 1 0 0 0,0 0 0 0 0,0 0 0 0 0,0 0 0 0 0,0 0 1 0 0,0 0-1 0 0,0 0 0 0 0,1 0 0 0 0,-1 1 0 0 0,0-1 0 0 0,1 0 0 0 0,-1 1 0 0 0,1 0 0 0 0,-1-1 0 0 0,1 1 0 0 0,-1 2 28 0 0,51 12-5719 0 0,-34-16 4439 0 0</inkml:trace>
  <inkml:trace contextRef="#ctx0" brushRef="#br0" timeOffset="39320.287">2365 2093 1172 0 0,'-32'0'3094'0'0,"45"0"-53"0"0,284-12-1395 0 0,59-8-3993 0 0,-313-4-1347 0 0,-43 20 2478 0 0</inkml:trace>
  <inkml:trace contextRef="#ctx0" brushRef="#br0" timeOffset="39728.028">3184 2049 1080 0 0,'209'-10'3994'0'0,"-158"1"-3550"0"0,62-28 532 0 0,-113 35-967 0 0,1 0 0 0 0,-1 1 0 0 0,0-1 0 0 0,0 0 0 0 0,0 1 0 0 0,0-1 0 0 0,0 0 0 0 0,-1 0 0 0 0,1 1 0 0 0,0-1 0 0 0,-1 1 0 0 0,1-1 0 0 0,-1 0 0 0 0,0 1 0 0 0,1-1 0 0 0,-1 1 0 0 0,0-1 0 0 0,0 1 0 0 0,0-1 0 0 0,0 1 0 0 0,0 0 0 0 0,0 0 0 0 0,0-1 0 0 0,-1 1 0 0 0,1 0 0 0 0,0 0 0 0 0,-1 0 0 0 0,1 0 0 0 0,-1 1 0 0 0,1-1 0 0 0,-1 0 0 0 0,1 0 0 0 0,-1 1 0 0 0,0-1 1 0 0,1 1-1 0 0,-1 0 0 0 0,0-1 0 0 0,1 1 0 0 0,-1 0 0 0 0,0 0 0 0 0,1 0 0 0 0,-2 0-9 0 0,-7-2 25 0 0,0 0 1 0 0,0 1 0 0 0,1 0 0 0 0,-1 1 0 0 0,0 0 0 0 0,0 0 0 0 0,0 1 0 0 0,0 1-1 0 0,0-1 1 0 0,0 2 0 0 0,1-1 0 0 0,-1 1 0 0 0,1 1 0 0 0,0 0 0 0 0,0 0-1 0 0,0 1 1 0 0,0 0 0 0 0,1 0 0 0 0,0 1 0 0 0,0 0 0 0 0,0 0 0 0 0,1 1-1 0 0,0 0 1 0 0,0 0 0 0 0,1 1 0 0 0,0 0 0 0 0,0 0 0 0 0,-3 7-26 0 0,22 64 189 0 0,-8-70-204 0 0,0 0 0 0 0,0-1 0 0 0,1 0 0 0 0,0 0 0 0 0,1-1 0 0 0,0 1-1 0 0,0-2 1 0 0,1 1 0 0 0,-1-1 0 0 0,1 0 0 0 0,1 0 0 0 0,-1-1 0 0 0,1 0 0 0 0,0-1 0 0 0,0 0 0 0 0,0 0 0 0 0,1-1 0 0 0,1 1 15 0 0,109 15-3714 0 0,-108-19 2661 0 0</inkml:trace>
  <inkml:trace contextRef="#ctx0" brushRef="#br0" timeOffset="40069.927">3655 1924 1452 0 0,'8'3'148'0'0,"-1"1"-1"0"0,1-1 1 0 0,-1 1-1 0 0,0 0 1 0 0,0 1-1 0 0,-1 0 0 0 0,0 0 1 0 0,1 0-1 0 0,-2 1 1 0 0,1 0-1 0 0,-1 0 1 0 0,1 1-1 0 0,-2-1 1 0 0,1 1-1 0 0,2 5-147 0 0,1-1 348 0 0,-1 1-1 0 0,0-1 1 0 0,-1 1-1 0 0,0 0 1 0 0,-1 1-1 0 0,-1-1 1 0 0,0 1-1 0 0,0 0 1 0 0,-1 0-1 0 0,-1 0 1 0 0,0 1-1 0 0,-1 3-347 0 0,-58 13 2169 0 0,55-30-2134 0 0,-1-1-1 0 0,1 1 1 0 0,-1-1-1 0 0,0 1 1 0 0,1-1 0 0 0,-1 0-1 0 0,1 0 1 0 0,-1 0-1 0 0,1 0 1 0 0,0 0 0 0 0,-1 0-1 0 0,1-1 1 0 0,0 1-1 0 0,0-1 1 0 0,0 0 0 0 0,0 0-1 0 0,0 1 1 0 0,0-1 0 0 0,1 0-1 0 0,-1-1 1 0 0,1 1-1 0 0,-1 0 1 0 0,1 0 0 0 0,0-1-1 0 0,0 1 1 0 0,0 0-1 0 0,0-1 1 0 0,0 1 0 0 0,0-1-1 0 0,1 0 1 0 0,-1 1-1 0 0,1-1 1 0 0,0 0 0 0 0,0 1-1 0 0,0-1 1 0 0,0 1-1 0 0,0-1 1 0 0,1 0 0 0 0,-1 1-1 0 0,1-2-34 0 0,28-106-414 0 0,113-37-3433 0 0,-98 111 592 0 0,-35 26 1976 0 0,-2 1 19 0 0</inkml:trace>
  <inkml:trace contextRef="#ctx0" brushRef="#br0" timeOffset="40489.815">3924 2019 1236 0 0,'108'-7'3053'0'0,"-103"5"-2949"0"0,139-45 992 0 0,-143 47-1041 0 0,-1 0-8 0 0,-16-2 8 0 0,1 0 1 0 0,-1 1-1 0 0,1 1 0 0 0,-1 1 0 0 0,1 0 1 0 0,-1 1-1 0 0,1 0 0 0 0,0 2 0 0 0,0 0 1 0 0,0 0-1 0 0,1 1 0 0 0,-1 1 0 0 0,1 1 0 0 0,0 0 1 0 0,1 0-1 0 0,0 2 0 0 0,0-1 0 0 0,0 2 1 0 0,-2 3-56 0 0,14-11 3 0 0,-1 0 1 0 0,1 0 0 0 0,0 0 0 0 0,0 0 0 0 0,0 0 0 0 0,0 1 0 0 0,0-1 0 0 0,0 0-1 0 0,1 1 1 0 0,-1-1 0 0 0,1 1 0 0 0,0-1 0 0 0,0 0 0 0 0,-1 1 0 0 0,1-1-1 0 0,1 1 1 0 0,-1-1 0 0 0,0 1 0 0 0,1-1 0 0 0,-1 0 0 0 0,1 1 0 0 0,0-1-1 0 0,0 0 1 0 0,0 1 0 0 0,0-1 0 0 0,0 0 0 0 0,0 0 0 0 0,1 0 0 0 0,-1 0-1 0 0,1 0 1 0 0,-1 0 0 0 0,1 0 0 0 0,0-1 0 0 0,-1 1 0 0 0,1 0 0 0 0,0-1 0 0 0,0 0-1 0 0,0 1 1 0 0,1-1 0 0 0,-1 0 0 0 0,0 0 0 0 0,0 0 0 0 0,1 0 0 0 0,-1-1-1 0 0,2 1-3 0 0,109 30-1097 0 0,-43-34-1617 0 0,-23-13 1455 0 0</inkml:trace>
  <inkml:trace contextRef="#ctx0" brushRef="#br0" timeOffset="40972.392">4256 1931 1368 0 0,'34'68'2518'0'0,"-20"-8"1422"0"0,-14-58-3619 0 0,-2 8 802 0 0,5-21-579 0 0,76-139-1146 0 0,-79 149 538 0 0,0 1-3 0 0,0 0-25 0 0,0 0-39 0 0,14 9-357 0 0,-14 1 423 0 0,0 0 1 0 0,1-1-1 0 0,0 1 0 0 0,1 0 0 0 0,0-1 0 0 0,0 0 1 0 0,1 1-1 0 0,0-1 0 0 0,1 0 0 0 0,0 0 0 0 0,0-1 1 0 0,1 1-1 0 0,0-1 0 0 0,1 0 0 0 0,0 0 0 0 0,0-1 1 0 0,0 1-1 0 0,1-2 0 0 0,0 1 0 0 0,1-1 0 0 0,-1 0 1 0 0,1 0-1 0 0,0-1 0 0 0,1 0 0 0 0,-1 0 0 0 0,1-1 1 0 0,3 1 64 0 0,-8-4-107 0 0,0-1 0 0 0,1 1 1 0 0,-1-1-1 0 0,0 0 1 0 0,0 0-1 0 0,1 0 1 0 0,-1-1-1 0 0,0 1 0 0 0,1-1 1 0 0,-1 0-1 0 0,0 0 1 0 0,0-1-1 0 0,0 1 0 0 0,0-1 1 0 0,0 0-1 0 0,0 0 1 0 0,-1 0-1 0 0,1-1 0 0 0,-1 1 1 0 0,1-1-1 0 0,-1 0 1 0 0,3-3 106 0 0,10-13-396 0 0</inkml:trace>
  <inkml:trace contextRef="#ctx0" brushRef="#br0" timeOffset="41253.458">4731 1896 3236 0 0,'11'-42'857'0'0,"-1"-1"1"0"0,-2-1-1 0 0,-2 1 0 0 0,-2-1 0 0 0,-2-21-857 0 0,-2 61 143 0 0,0 0-1 0 0,0 0 1 0 0,-1 0-1 0 0,1 0 1 0 0,-1 0 0 0 0,0 0-1 0 0,0 0 1 0 0,0 0 0 0 0,0 0-1 0 0,-1 0 1 0 0,0 1-1 0 0,0-1 1 0 0,0 0 0 0 0,0 1-1 0 0,0 0 1 0 0,-1-1-1 0 0,1 1 1 0 0,-1 0 0 0 0,0 0-1 0 0,0 1 1 0 0,0-1 0 0 0,-1 1-1 0 0,1-1 1 0 0,0 1-1 0 0,-1 0 1 0 0,0 0 0 0 0,1 0-1 0 0,-1 1 1 0 0,0 0-1 0 0,0-1-142 0 0,-2 6 44 0 0,0 0 0 0 0,1 0 0 0 0,-1 0 0 0 0,1 1 0 0 0,0 0 0 0 0,1 0 0 0 0,-1 0 0 0 0,1 0 0 0 0,0 1 0 0 0,0 0 0 0 0,0-1 0 0 0,1 1 0 0 0,0 1 0 0 0,0-1-1 0 0,1 0 1 0 0,-1 1 0 0 0,1 0 0 0 0,1-1 0 0 0,0 1 0 0 0,-1 4-44 0 0,-2 18 30 0 0,1 1-1 0 0,1 0 1 0 0,2 0-1 0 0,1 0 0 0 0,1 0 1 0 0,1 0-1 0 0,2 0 1 0 0,1-1-1 0 0,2 0 1 0 0,5 15-30 0 0,-12-41-17 0 0,24 95-1486 0 0,-14-56-2727 0 0,-14-30 384 0 0,-14-2 2692 0 0</inkml:trace>
  <inkml:trace contextRef="#ctx0" brushRef="#br0" timeOffset="41608.126">4434 1919 2212 0 0,'40'-3'4631'0'0,"24"-11"-3736"0"0,-11 3-450 0 0,366-42 417 0 0,-418 52-842 0 0,0 0 0 0 0,0 1-1 0 0,0-1 1 0 0,0 0 0 0 0,0 1 0 0 0,0-1 0 0 0,0 1 0 0 0,0 0-1 0 0,1-1 1 0 0,-1 1 0 0 0,0 0 0 0 0,0 0 0 0 0,0 0 0 0 0,1-1 0 0 0,-1 1-1 0 0,0 1 1 0 0,0-1 0 0 0,1 0 0 0 0,-1 0 0 0 0,0 0 0 0 0,0 1 0 0 0,0-1-1 0 0,0 0 1 0 0,1 1 0 0 0,-1-1 0 0 0,0 1 0 0 0,0-1 0 0 0,0 1-1 0 0,0 0 1 0 0,0 0 0 0 0,0-1 0 0 0,0 1 0 0 0,-1 0 0 0 0,1 0 0 0 0,0 0-1 0 0,0 0 1 0 0,0 0 0 0 0,-1 0 0 0 0,1 0 0 0 0,-1 0 0 0 0,1 0-1 0 0,-1 0 1 0 0,1 0 0 0 0,-1 0 0 0 0,0 1 0 0 0,1-1 0 0 0,-1 0 0 0 0,0 0-1 0 0,0 0 1 0 0,0 1 0 0 0,0-1 0 0 0,0 0 0 0 0,0 0 0 0 0,0 1 0 0 0,0-1-1 0 0,0 0 1 0 0,-1 0 0 0 0,1 0 0 0 0,-1 0 0 0 0,1 1 0 0 0,-1-1-1 0 0,1 0 1 0 0,-1 0 0 0 0,1 0 0 0 0,-1 0 0 0 0,0 0 0 0 0,0 0 0 0 0,1 0-1 0 0,-1-1 1 0 0,-1 2-20 0 0,-11 75 403 0 0,12-42-5492 0 0,8-30 2497 0 0,-8-7 1368 0 0</inkml:trace>
  <inkml:trace contextRef="#ctx0" brushRef="#br0" timeOffset="41862.995">5021 1628 1288 0 0,'7'-43'6424'0'0,"-9"20"-5499"0"0,2 22-1274 0 0,5 5-5069 0 0,-5-1 4268 0 0</inkml:trace>
  <inkml:trace contextRef="#ctx0" brushRef="#br0" timeOffset="42935.792">5431 1946 1216 0 0,'1'-1'70'0'0,"0"0"-1"0"0,0 1 1 0 0,0-1-1 0 0,0 0 1 0 0,0 0 0 0 0,-1 0-1 0 0,1 0 1 0 0,0 0-1 0 0,-1-1 1 0 0,1 1 0 0 0,-1 0-1 0 0,1 0 1 0 0,-1 0-1 0 0,1 0 1 0 0,-1-1-1 0 0,0 1 1 0 0,0 0 0 0 0,0 0-1 0 0,0-1 1 0 0,0 1-1 0 0,0 0 1 0 0,0 0 0 0 0,0-1-1 0 0,0 1 1 0 0,0 0-1 0 0,-1 0 1 0 0,1 0-1 0 0,0-1 1 0 0,-1 1 0 0 0,1 0-1 0 0,-1 0 1 0 0,0 0-1 0 0,1 0 1 0 0,-1 0 0 0 0,0 0-1 0 0,1 0 1 0 0,-1 0-1 0 0,0 0 1 0 0,0 0-1 0 0,0 0 1 0 0,0 1 0 0 0,0-1-1 0 0,0 0 1 0 0,0 1-1 0 0,0-1 1 0 0,0 0 0 0 0,0 1-1 0 0,-1-1 1 0 0,1 1-1 0 0,0 0 1 0 0,0-1-1 0 0,0 1 1 0 0,-1 0 0 0 0,1 0-1 0 0,0 0 1 0 0,0 0-1 0 0,-1 0 1 0 0,1 0 0 0 0,0 0-1 0 0,0 0 1 0 0,-1 1-1 0 0,1-1 1 0 0,0 0-70 0 0,-11 1 52 0 0,1 0 0 0 0,-1 0 0 0 0,1 1 0 0 0,0 1-1 0 0,-1 0 1 0 0,1 0 0 0 0,1 1 0 0 0,-1 1 0 0 0,0 0 0 0 0,1 0 0 0 0,0 1 0 0 0,1 0 0 0 0,-1 1 0 0 0,1 0 0 0 0,0 0-1 0 0,1 1 1 0 0,-1 0 0 0 0,2 1 0 0 0,-1-1 0 0 0,1 2 0 0 0,1-1 0 0 0,-4 6-52 0 0,10-14 23 0 0,-1 1-1 0 0,0 0 1 0 0,0-1-1 0 0,1 1 1 0 0,-1 0-1 0 0,1-1 1 0 0,0 1 0 0 0,-1 0-1 0 0,1 0 1 0 0,0-1-1 0 0,0 1 1 0 0,0 0 0 0 0,0 0-1 0 0,0 0 1 0 0,1-1-1 0 0,-1 1 1 0 0,0 0 0 0 0,1 0-1 0 0,0-1 1 0 0,-1 1-1 0 0,1-1 1 0 0,0 1 0 0 0,0 0-1 0 0,0-1 1 0 0,0 1-1 0 0,0-1 1 0 0,0 0-1 0 0,0 1 1 0 0,0-1 0 0 0,0 0-1 0 0,1 0 1 0 0,-1 1-1 0 0,1-1 1 0 0,-1 0 0 0 0,1 0-1 0 0,-1-1 1 0 0,1 1-1 0 0,-1 0 1 0 0,1-1 0 0 0,0 1-1 0 0,-1 0 1 0 0,1-1-1 0 0,0 0 1 0 0,0 1 0 0 0,1-1-23 0 0,91 0-153 0 0,-83-2 112 0 0,-1 0 0 0 0,1-1 0 0 0,-1 0 0 0 0,0-1 0 0 0,0 0 1 0 0,-1 0-1 0 0,1-1 0 0 0,-1-1 0 0 0,0 1 0 0 0,-1-2 0 0 0,1 1 0 0 0,-1-1 0 0 0,0 0 0 0 0,-1-1 0 0 0,1 1 0 0 0,5-9 41 0 0,-13 15 36 0 0,0 1-33 0 0,0 0-64 0 0,0 0 19 0 0,0 0 28 0 0,-3-2 32 0 0,2 1-18 0 0,0 1 0 0 0,0-1 0 0 0,0 0 1 0 0,0 1-1 0 0,0 0 0 0 0,0-1 0 0 0,0 1 1 0 0,0 0-1 0 0,0-1 0 0 0,0 1 0 0 0,0 0 1 0 0,0 0-1 0 0,0 0 0 0 0,0 0 1 0 0,-1 0-1 0 0,1 0 0 0 0,0 0 0 0 0,0 1 1 0 0,0-1-1 0 0,0 0 0 0 0,0 0 0 0 0,0 1 1 0 0,0-1-1 0 0,0 1 0 0 0,0-1 0 0 0,0 1 1 0 0,0-1-1 0 0,0 1 0 0 0,0 0 0 0 0,1-1 1 0 0,-1 1-1 0 0,0 0 0 0 0,0 0 0 0 0,1-1 1 0 0,-1 1-1 0 0,0 0 0 0 0,1 0 0 0 0,-1 0 1 0 0,1 0-1 0 0,-1 0 0 0 0,1 0 0 0 0,0 0 1 0 0,-1 0-1 0 0,1 0 0 0 0,0 0 1 0 0,0 0-1 0 0,-1 0 0 0 0,1 0 0 0 0,0 1 1 0 0,0-1-1 0 0,0 0 0 0 0,0 0 0 0 0,1 0 1 0 0,-1 0-1 0 0,0 0 0 0 0,0 0 0 0 0,1 0 1 0 0,-1 0-1 0 0,0 0 0 0 0,1 0 0 0 0,-1 0 1 0 0,1 0-1 0 0,5 3-36 0 0,0 0 0 0 0,0 0 0 0 0,1 0 0 0 0,-1-1 0 0 0,1 0 0 0 0,0 0 0 0 0,0-1 1 0 0,0 0-1 0 0,0 0 0 0 0,0-1 0 0 0,0 0 0 0 0,0 0 0 0 0,1-1 0 0 0,-1 0 0 0 0,0 0 1 0 0,1 0-1 0 0,-1-1 0 0 0,5-1 36 0 0,13 1-262 0 0,-12 1 196 0 0,0-2 1 0 0,0 0 0 0 0,0 0-1 0 0,0-1 1 0 0,-1-1 0 0 0,0 0 0 0 0,0 0-1 0 0,0-1 1 0 0,0-1 0 0 0,-1 0 0 0 0,1-1-1 0 0,-2 0 1 0 0,1-1 0 0 0,-1 0-1 0 0,0 0 1 0 0,-1-1 0 0 0,0 0 0 0 0,0-1-1 0 0,-1 0 1 0 0,0-1 0 0 0,-1 1 0 0 0,0-1-1 0 0,-1-1 1 0 0,0 1 0 0 0,-1-1-1 0 0,0 0 1 0 0,-1 0 0 0 0,0-1 0 0 0,-1 1-1 0 0,0-1 1 0 0,-1-3 65 0 0,15-289 2296 0 0,-51 223-621 0 0,6 137-787 0 0,15 229-512 0 0,15-189-304 0 0,-14 15 102 0 0,-8-31 107 0 0,118-126 160 0 0,-91 45-457 0 0,-1-1 0 0 0,1 1 0 0 0,0 0 0 0 0,0 1 0 0 0,-1 0 0 0 0,1 0 0 0 0,0 0 0 0 0,0 1 0 0 0,0 0 0 0 0,0 0 0 0 0,0 1 0 0 0,0 0 0 0 0,0 0 0 0 0,0 1 0 0 0,0 0 0 0 0,-1 0 0 0 0,1 0 0 0 0,-1 1 0 0 0,1 0 1 0 0,-1 0-1 0 0,0 1 0 0 0,0-1 0 0 0,0 2 0 0 0,-1-1 0 0 0,0 0 0 0 0,1 1 0 0 0,-1 0 0 0 0,3 5 16 0 0,-8-6 11 0 0,-1 0 1 0 0,0 0 0 0 0,0 0-1 0 0,0 0 1 0 0,0 0-1 0 0,0 0 1 0 0,-1 0-1 0 0,0-1 1 0 0,0 1-1 0 0,0-1 1 0 0,0 1 0 0 0,-1-1-1 0 0,1 0 1 0 0,-1 1-1 0 0,0-2 1 0 0,0 1-1 0 0,0 0 1 0 0,0 0-1 0 0,0-1 1 0 0,0 0 0 0 0,-1 1-1 0 0,0-1 1 0 0,1-1-1 0 0,-1 1 1 0 0,0 0-1 0 0,0-1 1 0 0,0 0-1 0 0,0 0 1 0 0,0 0 0 0 0,0 0-1 0 0,0-1 1 0 0,0 0-1 0 0,-4 0-11 0 0,3 2-171 0 0,0-1 0 0 0,-1 0 0 0 0,1-1 0 0 0,0 1 0 0 0,-1-1 0 0 0,1 0 1 0 0,0-1-1 0 0,-1 1 0 0 0,1-1 0 0 0,0 0 0 0 0,-1 0 0 0 0,1-1 0 0 0,0 1 0 0 0,0-1 0 0 0,0 0 0 0 0,0-1 0 0 0,0 1 0 0 0,1-1 0 0 0,-1 0 0 0 0,1 0 0 0 0,0-1 0 0 0,0 1 0 0 0,0-1 0 0 0,0 0 0 0 0,0 0 0 0 0,1 0 0 0 0,0 0 0 0 0,0-1 0 0 0,0 1 0 0 0,0-1 0 0 0,1 0 0 0 0,0 0 0 0 0,0 0 0 0 0,0 0 0 0 0,0 0 1 0 0,1 0-1 0 0,0-1 0 0 0,0 1 0 0 0,0 0 0 0 0,1-5 171 0 0,0-7-1246 0 0</inkml:trace>
  <inkml:trace contextRef="#ctx0" brushRef="#br0" timeOffset="43386.815">6205 1466 1356 0 0,'2'14'2672'0'0,"-13"108"-975"0"0,-3 162 844 0 0,13-276-2481 0 0,1 0 1 0 0,0 0-1 0 0,0 0 0 0 0,1 0 0 0 0,0 0 0 0 0,1 0 1 0 0,0-1-1 0 0,0 1 0 0 0,0 0 0 0 0,1-1 1 0 0,0 0-1 0 0,1 1 0 0 0,0-1 0 0 0,0 0 1 0 0,0-1-1 0 0,1 1 0 0 0,0-1 0 0 0,0 0 0 0 0,0 0 1 0 0,1-1-1 0 0,0 1 0 0 0,0-1 0 0 0,1 0 1 0 0,-1-1-1 0 0,1 0 0 0 0,0 0 0 0 0,0 0 0 0 0,0-1 1 0 0,1 0-1 0 0,4 1-60 0 0,-5-2 5 0 0,1 0-1 0 0,0-1 1 0 0,0 0 0 0 0,-1 0-1 0 0,1-1 1 0 0,0 0-1 0 0,0-1 1 0 0,0 1 0 0 0,-1-2-1 0 0,1 1 1 0 0,0-1 0 0 0,-1 0-1 0 0,1 0 1 0 0,-1-1 0 0 0,0 0-1 0 0,0 0 1 0 0,0-1 0 0 0,0 0-1 0 0,-1 0 1 0 0,1-1 0 0 0,-1 0-1 0 0,0 0 1 0 0,-1 0 0 0 0,1-1-1 0 0,-1 1 1 0 0,0-2-1 0 0,0 1 1 0 0,-1 0 0 0 0,0-1-1 0 0,0 0 1 0 0,0 0 0 0 0,-1 0-1 0 0,0 0 1 0 0,0 0 0 0 0,-1-1-1 0 0,0 1 1 0 0,-1-1 0 0 0,1 0-1 0 0,-1-4-4 0 0,-3 6 3 0 0,-1 1-1 0 0,1 0 0 0 0,-1 0 0 0 0,0 0 1 0 0,-1 0-1 0 0,1 1 0 0 0,-1-1 1 0 0,0 1-1 0 0,0 0 0 0 0,0 0 1 0 0,-1 1-1 0 0,1-1 0 0 0,-1 1 1 0 0,0 0-1 0 0,0 0 0 0 0,0 0 0 0 0,0 1 1 0 0,-1 0-1 0 0,1 0 0 0 0,-1 0 1 0 0,1 0-1 0 0,-1 1 0 0 0,1 0 1 0 0,-1 1-1 0 0,0-1 0 0 0,0 1 0 0 0,1 0 1 0 0,-1 0-1 0 0,0 1 0 0 0,0-1 1 0 0,1 1-1 0 0,-1 1 0 0 0,0-1 1 0 0,1 1-1 0 0,-2 0-2 0 0,1 0 5 0 0,0-1 0 0 0,0 1 1 0 0,0 0-1 0 0,0 1 0 0 0,1-1 0 0 0,-1 1 0 0 0,0 0 1 0 0,1 0-1 0 0,0 1 0 0 0,0 0 0 0 0,0 0 0 0 0,0 0 1 0 0,1 0-1 0 0,-1 1 0 0 0,1 0 0 0 0,-2 3-5 0 0,8 9 20 0 0,6-7-148 0 0,1 0-1 0 0,1 0 0 0 0,-1-1 0 0 0,1-1 1 0 0,1 0-1 0 0,0 0 0 0 0,0-1 0 0 0,0 0 1 0 0,1-1-1 0 0,0 0 0 0 0,0-1 0 0 0,0 0 1 0 0,1-1-1 0 0,0-1 0 0 0,0 0 0 0 0,0-1 0 0 0,0 0 1 0 0,11 0 128 0 0,157 19-5219 0 0,-153-20 3893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1:49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8 2384 0 0,'39'-8'3852'0'0,"-28"12"-3756"0"0,0 1 1 0 0,0 0-1 0 0,-1 0 1 0 0,0 1 0 0 0,0 0-1 0 0,-1 1 1 0 0,1 0-1 0 0,-1 0 1 0 0,-1 1-1 0 0,0 1 1 0 0,0-1-1 0 0,0 1 1 0 0,-1 0-1 0 0,0 1 1 0 0,-1 0-1 0 0,0 0 1 0 0,-1 0-1 0 0,0 1 1 0 0,-1 0-1 0 0,0 0 1 0 0,0 0-1 0 0,-1 0 1 0 0,-1 0-1 0 0,0 1 1 0 0,0 0-1 0 0,-1 10-96 0 0,-5-7 149 0 0,0-2-1 0 0,-1 1 1 0 0,-1 0-1 0 0,-1-1 0 0 0,0 0 1 0 0,0-1-1 0 0,-1 1 0 0 0,-1-2 1 0 0,0 1-1 0 0,0-1 0 0 0,-1 0 1 0 0,-1-1-1 0 0,0 0 0 0 0,0-1 1 0 0,-1 0-1 0 0,0-1 0 0 0,0 0 1 0 0,-1-1-1 0 0,0-1 0 0 0,-5 2-148 0 0,-25 8-106 0 0,41-18-4 0 0,1 0 0 0 0,-1 0 0 0 0,1 0 0 0 0,0 0 0 0 0,0 0 0 0 0,0 0 0 0 0,0-1 1 0 0,0 1-1 0 0,0 0 0 0 0,1 0 0 0 0,-1-1 0 0 0,1 1 0 0 0,-1 0 0 0 0,1-1 0 0 0,0 1 0 0 0,0-1 0 0 0,0 1 0 0 0,0 0 0 0 0,1-1 0 0 0,-1 1 0 0 0,1 0 0 0 0,-1-1 0 0 0,1 1 0 0 0,0 0 0 0 0,0 0 0 0 0,0-1 0 0 0,0 1 0 0 0,0 0 0 0 0,0 0 0 0 0,1 0 0 0 0,-1 0 0 0 0,1 1 0 0 0,-1-1 0 0 0,2-1 110 0 0,-2 0-192 0 0,83-108-5060 0 0,-54 83 3897 0 0</inkml:trace>
  <inkml:trace contextRef="#ctx0" brushRef="#br0" timeOffset="218.657">499 25 1272 0 0,'-115'60'4872'0'0,"105"-53"-4469"0"0,2-1-236 0 0,0 0 1 0 0,0 0 0 0 0,1 1 0 0 0,0 0-1 0 0,0 0 1 0 0,1 1 0 0 0,0 0 0 0 0,0 0-1 0 0,1 0 1 0 0,0 1 0 0 0,0-1-1 0 0,1 1 1 0 0,0 1 0 0 0,0-1 0 0 0,1 0-1 0 0,1 1 1 0 0,-1 4-168 0 0,4-9 37 0 0,0 1-1 0 0,0 0 0 0 0,1-1 1 0 0,-1 0-1 0 0,1 1 0 0 0,1-1 1 0 0,-1 0-1 0 0,1 0 0 0 0,0 0 1 0 0,0 0-1 0 0,0-1 0 0 0,1 1 1 0 0,0-1-1 0 0,0 0 0 0 0,0 0 1 0 0,0 0-1 0 0,0 0 0 0 0,1-1 1 0 0,0 0-1 0 0,0 0 1 0 0,0 0-1 0 0,0-1 0 0 0,0 1 1 0 0,0-1-1 0 0,4 1-36 0 0,14 6-649 0 0,1 0 0 0 0,1-2 0 0 0,-1 0 0 0 0,1-2 0 0 0,0-1 0 0 0,1-1 0 0 0,-1-1 0 0 0,1-1 0 0 0,12-2 649 0 0,-2-2-1219 0 0,28-12 36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1:46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327 197 1720 0 0,'-3'-3'126'0'0,"0"1"-1"0"0,0-1 1 0 0,0 1 0 0 0,0-1-1 0 0,-1 1 1 0 0,1 0-1 0 0,-1 1 1 0 0,1-1 0 0 0,-1 1-1 0 0,0-1 1 0 0,0 1-1 0 0,1 0 1 0 0,-1 0 0 0 0,0 1-1 0 0,0-1 1 0 0,0 1-1 0 0,0 0 1 0 0,0 0 0 0 0,0 0-1 0 0,0 1 1 0 0,0-1-1 0 0,0 1 1 0 0,0 0 0 0 0,1 0-1 0 0,-1 0 1 0 0,0 0-1 0 0,0 1 1 0 0,1 0 0 0 0,-1 0-1 0 0,1 0 1 0 0,0 0-1 0 0,-1 0 1 0 0,1 1 0 0 0,0-1-1 0 0,0 1 1 0 0,1 0 0 0 0,-1 0-1 0 0,0 1-125 0 0,-6 6 210 0 0,1 1-1 0 0,0 1 1 0 0,1-1-1 0 0,0 1 1 0 0,0 0 0 0 0,2 1-1 0 0,-1 0 1 0 0,2 0-1 0 0,0 0 1 0 0,-2 9-210 0 0,3 18 269 0 0,1 0 1 0 0,2-1-1 0 0,2 1 1 0 0,1 0-1 0 0,2-1 0 0 0,2 1 1 0 0,2-1-1 0 0,1-1 1 0 0,2 0-1 0 0,2-1 1 0 0,1 0-1 0 0,3 2-269 0 0,-5-5 90 0 0,46 150-2182 0 0,-62-183 1905 0 0,1 1-1 0 0,0-1 1 0 0,-1 1-1 0 0,1-1 0 0 0,-1 0 1 0 0,1 0-1 0 0,-1 0 1 0 0,0-1-1 0 0,1 1 1 0 0,-1-1-1 0 0,0 1 0 0 0,1-1 1 0 0,-1 0-1 0 0,0 0 1 0 0,0 0-1 0 0,1 0 1 0 0,-1-1-1 0 0,0 1 0 0 0,0-1 1 0 0,1 1-1 0 0,-1-1 1 0 0,1 0-1 0 0,-1 0 1 0 0,1 0-1 0 0,-1-1 1 0 0,1 1-1 0 0,-1 0 0 0 0,1-1 1 0 0,0 0-1 0 0,0 1 1 0 0,0-1-1 0 0,0 0 1 0 0,0 0-1 0 0,0-1 188 0 0,-25-15-1131 0 0</inkml:trace>
  <inkml:trace contextRef="#ctx0" brushRef="#br0" timeOffset="640.78">7 599 2560 0 0,'-6'-7'1971'0'0,"16"-7"614"0"0,53-7-2384 0 0,1 3 0 0 0,1 3-1 0 0,1 3 1 0 0,57-3-201 0 0,29-6-430 0 0,-89 12 265 0 0,-62 9 193 0 0,-1 0 12 0 0,-33-1 426 0 0,14 3-392 0 0,1 1 0 0 0,0 1-1 0 0,1 0 1 0 0,-1 2 0 0 0,1 0 0 0 0,0 1 0 0 0,0 1-1 0 0,1 0 1 0 0,0 1 0 0 0,0 1 0 0 0,1 0 0 0 0,1 1-1 0 0,-10 10-73 0 0,24-21 13 0 0,1-1 0 0 0,-1 1 0 0 0,1-1 0 0 0,0 1 0 0 0,-1 0 0 0 0,1-1 0 0 0,0 1 0 0 0,-1 0 0 0 0,1 0 0 0 0,0 0-1 0 0,-1-1 1 0 0,1 1 0 0 0,0 0 0 0 0,0 0 0 0 0,-1 0 0 0 0,1 0 0 0 0,0 0 0 0 0,0 0 0 0 0,-1 0 0 0 0,1 1-1 0 0,0-1 1 0 0,-1 0 0 0 0,1 0 0 0 0,0 0 0 0 0,-1 1 0 0 0,1-1 0 0 0,0 0 0 0 0,-1 1 0 0 0,1-1 0 0 0,0 1 0 0 0,-1-1-1 0 0,1 1 1 0 0,-1-1 0 0 0,1 1 0 0 0,-1-1 0 0 0,1 1 0 0 0,-1-1 0 0 0,1 1 0 0 0,-1 0 0 0 0,0-1 0 0 0,1 1 0 0 0,-1 0-1 0 0,0-1 1 0 0,0 1 0 0 0,1 0 0 0 0,-1-1 0 0 0,0 1 0 0 0,0 0 0 0 0,0 0 0 0 0,0-1 0 0 0,0 1 0 0 0,0 0-1 0 0,0-1 1 0 0,0 1 0 0 0,0 0 0 0 0,0 0 0 0 0,0-1 0 0 0,-1 1 0 0 0,1 0 0 0 0,0-1 0 0 0,0 1 0 0 0,-1 0 0 0 0,1 0-13 0 0,61-16 100 0 0,135-52-441 0 0,-192 67 329 0 0,-1-1 0 0 0,1 1-1 0 0,0 0 1 0 0,-1 0 0 0 0,1 0 0 0 0,-1 0-1 0 0,1 0 1 0 0,-1 1 0 0 0,1 0-1 0 0,-1 0 1 0 0,1 0 0 0 0,-1 0 0 0 0,1 0-1 0 0,-1 1 1 0 0,0-1 0 0 0,0 1 0 0 0,0 0-1 0 0,0 0 1 0 0,0 0 0 0 0,0 1-1 0 0,0-1 1 0 0,-1 0 0 0 0,1 1 0 0 0,-1 0-1 0 0,0 0 1 0 0,0 0 0 0 0,0 0-1 0 0,0 0 1 0 0,0 0 0 0 0,0 0 0 0 0,-1 1-1 0 0,0-1 1 0 0,0 0 0 0 0,0 1 12 0 0,0-3 101 0 0,-1-1 3 0 0,-14 29 496 0 0,31-44-565 0 0,0 0 1 0 0,1 2-1 0 0,1 0 0 0 0,0 1 0 0 0,1 1 1 0 0,0 1-1 0 0,1 1 0 0 0,0 1 0 0 0,0 0 1 0 0,3 1-36 0 0,51-23-1356 0 0,-4 1-4161 0 0,-65 27 4203 0 0</inkml:trace>
  <inkml:trace contextRef="#ctx0" brushRef="#br0" timeOffset="1943.208">1788 347 1324 0 0,'0'0'67'0'0,"-1"0"-1"0"0,0 0 1 0 0,1 0-1 0 0,-1 0 1 0 0,1-1 0 0 0,-1 1-1 0 0,0 0 1 0 0,1 0-1 0 0,-1 0 1 0 0,1-1-1 0 0,-1 1 1 0 0,1 0 0 0 0,-1-1-1 0 0,1 1 1 0 0,-1 0-1 0 0,1-1 1 0 0,-1 1-1 0 0,1-1 1 0 0,-1 1 0 0 0,1-1-1 0 0,0 1 1 0 0,-1-1-1 0 0,1 1 1 0 0,0-1-1 0 0,-1 1 1 0 0,1-1 0 0 0,0 1-1 0 0,0-1 1 0 0,0 0-1 0 0,-1 1 1 0 0,1-1-1 0 0,0 1 1 0 0,0-1 0 0 0,0 0-1 0 0,0 1 1 0 0,0-1-1 0 0,0 1 1 0 0,0-1-1 0 0,0 0 1 0 0,0 1 0 0 0,1-1-1 0 0,-1 1 1 0 0,0-1-1 0 0,0 0 1 0 0,0 1-1 0 0,1-1 1 0 0,-1 1 0 0 0,0-1-1 0 0,1 1 1 0 0,-1-1-1 0 0,0 1 1 0 0,1-1-1 0 0,0 1-66 0 0,-24 0 118 0 0,0 1-1 0 0,0 1 0 0 0,0 1 0 0 0,1 2 0 0 0,0 0 0 0 0,0 1 0 0 0,0 1 1 0 0,0 1-1 0 0,1 1 0 0 0,1 1 0 0 0,0 1 0 0 0,0 0 0 0 0,1 2 1 0 0,0 0-1 0 0,1 1 0 0 0,1 1 0 0 0,-16 17-117 0 0,8 22 495 0 0,25-52-371 0 0,40 13 212 0 0,-18-16-344 0 0,0-1 1 0 0,0 0 0 0 0,-1-2 0 0 0,0-1-1 0 0,1 0 1 0 0,-2-2 0 0 0,1 0 0 0 0,-1-1-1 0 0,0-1 1 0 0,-1-1 0 0 0,0-1-1 0 0,15-11 8 0 0,-16 12 90 0 0,1 20 491 0 0,96 17-684 0 0,29-44-31 0 0,-134 12 147 0 0,0-1 0 0 0,0 0 0 0 0,-1 0 1 0 0,0-1-1 0 0,0 0 0 0 0,0-1 0 0 0,-1 0 1 0 0,0 0-1 0 0,-1-1 0 0 0,1 0 0 0 0,-2 0 0 0 0,1 0 1 0 0,-1-1-1 0 0,-1 0 0 0 0,0-1 0 0 0,0 1 1 0 0,-1-1-1 0 0,2-8-13 0 0,48-262 2624 0 0,-56 295-2261 0 0,-4 35-154 0 0,1 1 0 0 0,2-1 0 0 0,3 0 0 0 0,1 1-1 0 0,8 39-208 0 0,-9-80-7 0 0,1 1 0 0 0,0 0 0 0 0,0-1 0 0 0,1 1 0 0 0,0-1 0 0 0,1 0 0 0 0,0 1 0 0 0,0-1 0 0 0,1 0 0 0 0,0-1 0 0 0,1 1 0 0 0,0-1 0 0 0,0 0 0 0 0,1 0 0 0 0,0 0 0 0 0,0-1 0 0 0,1 0 0 0 0,0 0 0 0 0,0-1 0 0 0,1 0 0 0 0,0 0 0 0 0,0-1 0 0 0,0 0 0 0 0,0 0 0 0 0,1-1 0 0 0,0 0 0 0 0,0 0 0 0 0,4 0 7 0 0,-2-7-50 0 0,-1-2 0 0 0,1 1 0 0 0,-1-1 0 0 0,0-1 0 0 0,0 0 0 0 0,-1 0 0 0 0,0-1 0 0 0,0 0 0 0 0,-1-1 0 0 0,0 0 0 0 0,0 0 0 0 0,0-1 0 0 0,-1 0 0 0 0,-1 0 0 0 0,0-1 1 0 0,0 1-1 0 0,0-1 0 0 0,-1-1 0 0 0,-1 1 0 0 0,0-1 0 0 0,0 1 0 0 0,-1-1 0 0 0,-1 0 0 0 0,0-1 0 0 0,0 1 0 0 0,-1-4 50 0 0,11-47 346 0 0,-2 0-1 0 0,-4-1 1 0 0,-2 0 0 0 0,-4-41-346 0 0,-21 100 459 0 0,17 27-502 0 0,1 0 1 0 0,1 0-1 0 0,1 0 1 0 0,1 1 0 0 0,1-1-1 0 0,1 0 1 0 0,2 0 0 0 0,0 0-1 0 0,1 0 1 0 0,1-1 0 0 0,1 1-1 0 0,1-2 1 0 0,11 22 42 0 0,25 92-3562 0 0,-33-78-488 0 0,-11-55 2901 0 0,0-2-32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1:43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534 47 1448 0 0,'0'0'700'0'0,"-5"-6"-157"0"0,2 2-443 0 0,0 1 0 0 0,-1-1 0 0 0,1 1 0 0 0,-1 0 0 0 0,1 0 0 0 0,-1 1 0 0 0,0-1 0 0 0,0 1 0 0 0,0 0 1 0 0,0 0-1 0 0,-1 0 0 0 0,1 0 0 0 0,0 1 0 0 0,-1 0 0 0 0,1 0 0 0 0,-1 0 0 0 0,0 0 0 0 0,1 1 0 0 0,-1 0 0 0 0,1 0 0 0 0,-1 0 0 0 0,0 0 0 0 0,1 1 0 0 0,-1 0 0 0 0,-1 0-100 0 0,-5 2 105 0 0,0 0 0 0 0,0 1-1 0 0,0 1 1 0 0,0-1 0 0 0,1 2-1 0 0,0 0 1 0 0,0 0 0 0 0,0 0-1 0 0,1 1 1 0 0,0 1-1 0 0,0 0 1 0 0,1 0 0 0 0,0 1-1 0 0,0 0 1 0 0,1 0 0 0 0,0 0-1 0 0,0 1 1 0 0,2 0-1 0 0,-1 1 1 0 0,1-1 0 0 0,0 1-1 0 0,1 0 1 0 0,1 0 0 0 0,0 0-1 0 0,0 1 1 0 0,1-1-1 0 0,0 1 1 0 0,1 1-105 0 0,-1 27 262 0 0,2 0 0 0 0,1-1-1 0 0,2 1 1 0 0,2-1 0 0 0,1 1 0 0 0,3-2-1 0 0,1 1 1 0 0,1-1 0 0 0,3-1 0 0 0,16 35-262 0 0,34 110 400 0 0,-62-45-1506 0 0,-3-134 947 0 0,-1 0 1 0 0,1 0-1 0 0,-1 1 1 0 0,0-1-1 0 0,1 0 1 0 0,-2 0-1 0 0,1-1 1 0 0,0 1-1 0 0,0 0 1 0 0,-1-1-1 0 0,0 1 1 0 0,1-1-1 0 0,-1 0 1 0 0,0 0-1 0 0,0 0 1 0 0,0 0-1 0 0,0 0 1 0 0,0-1-1 0 0,-1 1 1 0 0,1-1-1 0 0,-1 0 1 0 0,1 0-1 0 0,0 0 1 0 0,-1-1-1 0 0,0 1 1 0 0,1-1-1 0 0,-1 0 1 0 0,1 0-1 0 0,-1 0 0 0 0,1 0 1 0 0,-1-1-1 0 0,1 1 1 0 0,-1-1-1 0 0,1 0 1 0 0,-1 0-1 0 0,1 0 1 0 0,0-1-1 0 0,-2 1 159 0 0,-41-18-1228 0 0,12 3-2 0 0</inkml:trace>
  <inkml:trace contextRef="#ctx0" brushRef="#br0" timeOffset="562.941">1 602 1612 0 0,'31'-14'4448'0'0,"-9"3"-4265"0"0,276-63 971 0 0,-172 46-912 0 0,-113 32 721 0 0,-28 20-776 0 0,12-16-170 0 0,0 0 1 0 0,1 0 0 0 0,0 0-1 0 0,0 0 1 0 0,1 0 0 0 0,0 0-1 0 0,1 0 1 0 0,-1 1 0 0 0,2-1-1 0 0,-1 0 1 0 0,1 0 0 0 0,0 1-1 0 0,1-1 1 0 0,0 0 0 0 0,0 0-1 0 0,1-1 1 0 0,0 1 0 0 0,0 0-1 0 0,1-1 1 0 0,0 0 0 0 0,3 6-18 0 0,0-9 17 0 0,-1 0 1 0 0,1 0-1 0 0,-1 0 1 0 0,1-1-1 0 0,0 0 1 0 0,0 0 0 0 0,1-1-1 0 0,-1 1 1 0 0,0-2-1 0 0,1 1 1 0 0,0-1 0 0 0,-1 0-1 0 0,1-1 1 0 0,-1 0-1 0 0,1 0 1 0 0,0-1 0 0 0,-1 0-1 0 0,1 0 1 0 0,-1 0-1 0 0,1-1 1 0 0,-1 0 0 0 0,0-1-1 0 0,7-3-17 0 0,-5 5-10 0 0,0-1 0 0 0,0-1 0 0 0,0 1 0 0 0,-1-2 1 0 0,1 1-1 0 0,-1-1 0 0 0,0 0 0 0 0,0-1 0 0 0,0 0 0 0 0,-1 0 0 0 0,1 0 0 0 0,-1-1 0 0 0,-1 0 0 0 0,1-1 0 0 0,-1 0 0 0 0,0 0 0 0 0,0 0 0 0 0,-1 0 0 0 0,0-1 1 0 0,-1 0-1 0 0,1 0 0 0 0,-1 0 0 0 0,-1-1 0 0 0,0 1 0 0 0,0-1 0 0 0,-1 0 0 0 0,0 0 0 0 0,0 0 0 0 0,-1-2 10 0 0,3-40 210 0 0,-4 50-176 0 0,0 1 22 0 0,-11-13 26 0 0,13 29-173 0 0,0-1-1 0 0,1 0 0 0 0,0 1 1 0 0,1-1-1 0 0,1 0 1 0 0,0-1-1 0 0,1 1 0 0 0,1-1 1 0 0,0 0-1 0 0,1-1 1 0 0,0 1-1 0 0,1-2 0 0 0,1 1 92 0 0,26 44-3895 0 0,-32-49 2607 0 0,-2-1 84 0 0</inkml:trace>
  <inkml:trace contextRef="#ctx0" brushRef="#br0" timeOffset="1047.017">1066 387 1612 0 0,'8'11'239'0'0,"-1"0"0"0"0,0 1 0 0 0,-1-1-1 0 0,0 2 1 0 0,-1-1 0 0 0,0 1 0 0 0,-1-1 0 0 0,-1 1-1 0 0,0 1 1 0 0,0-1 0 0 0,-2 0 0 0 0,1 8-239 0 0,3 6 366 0 0,-4-24-229 0 0,0 0 0 0 0,0 0 0 0 0,0 0 0 0 0,0 0 1 0 0,-1 1-1 0 0,0-1 0 0 0,1 0 0 0 0,-1 0 0 0 0,0 1 0 0 0,0-1 0 0 0,-1 0 0 0 0,1 0 0 0 0,-1 1 0 0 0,1-1 0 0 0,-1 0 0 0 0,0 0 0 0 0,0 0 0 0 0,0 0 0 0 0,-1 0 0 0 0,1 0 0 0 0,-1 0 0 0 0,0 0 0 0 0,0-1 0 0 0,0 1 0 0 0,0-1 0 0 0,0 1-137 0 0,0-60 1073 0 0,8 39-1111 0 0,0 0-1 0 0,1 1 1 0 0,1 1 0 0 0,0-1-1 0 0,1 1 1 0 0,1 0 0 0 0,0 1-1 0 0,2 1 1 0 0,-1-1-1 0 0,2 2 1 0 0,0-1 0 0 0,0 2-1 0 0,1 0 1 0 0,5-2 38 0 0,-17 13-19 0 0,0 0 0 0 0,-1 0 0 0 0,1 1 0 0 0,0-1 0 0 0,0 1 0 0 0,0 0 0 0 0,0-1 0 0 0,-1 1 0 0 0,1 0 0 0 0,0 0 0 0 0,0 0 0 0 0,0 1 0 0 0,0-1 0 0 0,0 0 0 0 0,0 1 0 0 0,-1-1 0 0 0,1 1 0 0 0,0-1 0 0 0,0 1 0 0 0,-1 0 0 0 0,1 0 0 0 0,0 0 0 0 0,-1 0 0 0 0,1 0 0 0 0,-1 0 0 0 0,1 0 0 0 0,-1 1 0 0 0,0-1 0 0 0,1 0 0 0 0,-1 1 0 0 0,0-1 0 0 0,0 1 0 0 0,0-1 0 0 0,0 1 0 0 0,0 0 0 0 0,0-1 0 0 0,-1 1 0 0 0,1 0 0 0 0,-1 0-1 0 0,1 0 1 0 0,-1 0 19 0 0,20 82-198 0 0,-20 85-2073 0 0,13-163-190 0 0,6-10 1176 0 0</inkml:trace>
  <inkml:trace contextRef="#ctx0" brushRef="#br0" timeOffset="1294.295">1821 342 2016 0 0,'-10'-1'197'0'0,"-1"2"1"0"0,1-1-1 0 0,-1 2 0 0 0,1-1 0 0 0,-1 1 0 0 0,1 1 0 0 0,0 0 1 0 0,0 0-1 0 0,0 1 0 0 0,1 0 0 0 0,-1 1 0 0 0,1 0 0 0 0,0 1 1 0 0,0 0-1 0 0,1 0 0 0 0,0 0 0 0 0,0 1 0 0 0,0 1 1 0 0,1-1-1 0 0,0 1 0 0 0,0 1 0 0 0,1-1 0 0 0,0 1 0 0 0,1 0 1 0 0,0 0-1 0 0,0 1 0 0 0,1-1 0 0 0,0 1 0 0 0,1 0 0 0 0,0 0 1 0 0,0 1-1 0 0,1-1 0 0 0,1 0 0 0 0,0 1-197 0 0,1-7 0 0 0,0 1 0 0 0,1-1 0 0 0,0 0 1 0 0,0 0-1 0 0,0 0 0 0 0,0 0 0 0 0,1 0 0 0 0,-1 0 0 0 0,1 0 0 0 0,0-1 0 0 0,0 1 0 0 0,1 0 0 0 0,-1-1 1 0 0,1 0-1 0 0,0 1 0 0 0,0-1 0 0 0,0 0 0 0 0,0-1 0 0 0,0 1 0 0 0,1 0 0 0 0,-1-1 0 0 0,1 0 0 0 0,-1 0 1 0 0,1 0-1 0 0,0 0 0 0 0,0 0 0 0 0,0-1 0 0 0,0 0 0 0 0,0 0 0 0 0,0 0 0 0 0,0 0 0 0 0,1-1 0 0 0,-1 0 1 0 0,1 1-1 0 0,140-9-2352 0 0,-48-38-1123 0 0,-74 25 2402 0 0</inkml:trace>
  <inkml:trace contextRef="#ctx0" brushRef="#br0" timeOffset="1714.142">2086 165 1172 0 0,'-3'-8'1085'0'0,"3"8"-996"0"0,-1 1 0 0 0,1-1 0 0 0,-1 1 0 0 0,1-1-1 0 0,-1 1 1 0 0,0-1 0 0 0,1 1 0 0 0,-1-1 0 0 0,0 1-1 0 0,1-1 1 0 0,-1 0 0 0 0,0 0 0 0 0,0 1 0 0 0,1-1-1 0 0,-1 0 1 0 0,0 0 0 0 0,0 0 0 0 0,1 0 0 0 0,-1 1-1 0 0,0-1 1 0 0,0 0 0 0 0,0-1 0 0 0,1 1 0 0 0,-1 0-1 0 0,0 0 1 0 0,0 0 0 0 0,1 0 0 0 0,-1-1 0 0 0,0 1-1 0 0,0 0 1 0 0,1-1 0 0 0,-1 1 0 0 0,0 0 0 0 0,1-1-1 0 0,-1 1 1 0 0,1-1 0 0 0,-1 1 0 0 0,0-1 0 0 0,1 1-1 0 0,-1-1 1 0 0,1 0 0 0 0,-1 1 0 0 0,1-1-1 0 0,0 1 1 0 0,-1-1 0 0 0,1 0 0 0 0,0 0 0 0 0,-1 1-1 0 0,1-1 1 0 0,0 0 0 0 0,0 0 0 0 0,0 1 0 0 0,-1-1-1 0 0,1 0 1 0 0,0 0 0 0 0,0 1 0 0 0,0-1 0 0 0,0 0-1 0 0,0 0 1 0 0,1 1 0 0 0,-1-2-89 0 0,-7 28 182 0 0,1 0-1 0 0,2 0 1 0 0,0 0 0 0 0,2 1-1 0 0,1 0 1 0 0,1-1-1 0 0,1 1 1 0 0,2-1 0 0 0,0 1-1 0 0,4 7-181 0 0,7 146 531 0 0,-14-175-560 0 0,0-1-1 0 0,0 1 1 0 0,0 0 0 0 0,-1-1 0 0 0,0 1 0 0 0,0-1-1 0 0,0 1 1 0 0,0-1 0 0 0,-1 1 0 0 0,1-1 0 0 0,-1 0-1 0 0,-1 1 1 0 0,1-1 0 0 0,0 0 0 0 0,-1-1 0 0 0,0 1-1 0 0,0 0 1 0 0,0-1 0 0 0,0 1 0 0 0,-1-1-1 0 0,1 0 1 0 0,-1 0 0 0 0,0-1 0 0 0,0 1 0 0 0,0-1-1 0 0,0 0 1 0 0,0 1 0 0 0,0-2 0 0 0,-1 1 0 0 0,1-1-1 0 0,-1 1 1 0 0,1-1 29 0 0,-19-27-486 0 0,21 19 413 0 0,0 0-1 0 0,1 0 1 0 0,-1 0-1 0 0,2-1 1 0 0,-1 1-1 0 0,1 0 1 0 0,0-1-1 0 0,0 1 1 0 0,1 0-1 0 0,0-1 1 0 0,0 1-1 0 0,1 0 1 0 0,0 0-1 0 0,0 0 1 0 0,1 0-1 0 0,0 0 1 0 0,0 1-1 0 0,0-1 1 0 0,1 1-1 0 0,0 0 1 0 0,0 0-1 0 0,1 0 1 0 0,0 1-1 0 0,0-1 1 0 0,0 1-1 0 0,3-2 74 0 0,2-2 18 0 0,-1 2-1 0 0,1-1 1 0 0,0 1-1 0 0,1 1 1 0 0,0 0-1 0 0,0 1 0 0 0,0 0 1 0 0,0 0-1 0 0,1 1 1 0 0,0 0-1 0 0,0 1 1 0 0,0 1-1 0 0,0 0 1 0 0,0 1-1 0 0,1 0 0 0 0,-1 0 1 0 0,0 2-1 0 0,7 0-17 0 0,-13-1 47 0 0,0 0 0 0 0,1 1 0 0 0,-1-1 0 0 0,0 1-1 0 0,0 1 1 0 0,1-1 0 0 0,-1 1 0 0 0,0 0 0 0 0,0 1 0 0 0,-1-1-1 0 0,1 1 1 0 0,0 0 0 0 0,-1 1 0 0 0,0-1 0 0 0,0 1 0 0 0,0 0-1 0 0,0 0 1 0 0,0 1 0 0 0,-1-1 0 0 0,0 1 0 0 0,0 0 0 0 0,0 0-1 0 0,-1 1 1 0 0,0-1 0 0 0,0 1 0 0 0,0 0 0 0 0,0-1 0 0 0,-1 1-1 0 0,0 1 1 0 0,0-1 0 0 0,-1 0 0 0 0,0 0 0 0 0,0 0 0 0 0,0 1 0 0 0,-1-1-1 0 0,0 0 1 0 0,0 1 0 0 0,0-1 0 0 0,-1 0 0 0 0,0 1 0 0 0,-1-1-1 0 0,1 0 1 0 0,-1 0 0 0 0,0 0 0 0 0,0 0 0 0 0,-1 0 0 0 0,0 0-1 0 0,0-1 1 0 0,-3 5-47 0 0,0-5-219 0 0,-1-1-1 0 0,1 0 1 0 0,-1 0-1 0 0,0 0 1 0 0,0-1-1 0 0,0 0 1 0 0,0 0-1 0 0,-1-1 1 0 0,1 0-1 0 0,-1 0 1 0 0,0-1-1 0 0,1 0 1 0 0,-1 0-1 0 0,0 0 1 0 0,0-1-1 0 0,1-1 1 0 0,-1 1-1 0 0,0-1 1 0 0,0-1-1 0 0,1 1 0 0 0,-1-1 1 0 0,1-1-1 0 0,-1 1 1 0 0,1-1-1 0 0,0 0 1 0 0,0-1-1 0 0,0 0 1 0 0,1 0-1 0 0,-1 0 1 0 0,-3-4 219 0 0,-7-13-1137 0 0</inkml:trace>
  <inkml:trace contextRef="#ctx0" brushRef="#br0" timeOffset="1976.301">2308 303 1044 0 0,'17'-10'3617'0'0,"8"-6"538"0"0,-13 16-9299 0 0,-10 1 3956 0 0</inkml:trace>
  <inkml:trace contextRef="#ctx0" brushRef="#br0" timeOffset="2660.146">2865 353 1956 0 0,'-17'2'235'0'0,"-1"0"0"0"0,1 0 0 0 0,0 2 1 0 0,0 0-1 0 0,0 1 0 0 0,1 1 0 0 0,-1 1 0 0 0,1 0 0 0 0,1 1 0 0 0,0 0 0 0 0,0 1 0 0 0,0 1 0 0 0,1 1 0 0 0,1 0 1 0 0,0 0-1 0 0,0 2 0 0 0,1-1 0 0 0,1 2 0 0 0,0-1 0 0 0,1 2 0 0 0,0-1 0 0 0,1 1 0 0 0,1 1 0 0 0,0-1 0 0 0,-3 13-235 0 0,10-26 25 0 0,1 0-1 0 0,-1 0 0 0 0,1 1 0 0 0,-1-1 0 0 0,1 0 0 0 0,0 0 0 0 0,0 1 0 0 0,0-1 0 0 0,0 0 1 0 0,0 0-1 0 0,1 1 0 0 0,-1-1 0 0 0,1 0 0 0 0,-1 0 0 0 0,1 1 0 0 0,0-1 0 0 0,0 0 1 0 0,0 0-1 0 0,0 0 0 0 0,0 0 0 0 0,0 0 0 0 0,1-1 0 0 0,-1 1 0 0 0,1 0 0 0 0,-1 0 0 0 0,1-1 1 0 0,0 1-1 0 0,0-1 0 0 0,-1 0 0 0 0,1 1 0 0 0,0-1 0 0 0,0 0 0 0 0,0 0 0 0 0,0 0 1 0 0,1 0-1 0 0,-1-1 0 0 0,0 1 0 0 0,0 0 0 0 0,0-1 0 0 0,1 0 0 0 0,-1 1 0 0 0,0-1 1 0 0,0 0-1 0 0,1 0 0 0 0,-1-1 0 0 0,0 1 0 0 0,2 0-24 0 0,107-14-130 0 0,-102 12 105 0 0,-1 0 1 0 0,1-1-1 0 0,-1 0 0 0 0,0 0 1 0 0,0-1-1 0 0,0 0 1 0 0,0-1-1 0 0,-1 1 1 0 0,1-1-1 0 0,-1-1 0 0 0,-1 1 1 0 0,1-1-1 0 0,-1-1 1 0 0,0 1-1 0 0,0-1 0 0 0,-1 0 1 0 0,0 0-1 0 0,0-1 1 0 0,0 1-1 0 0,-1-1 1 0 0,-1 0-1 0 0,1 0 0 0 0,-1-2 25 0 0,-1 3-26 0 0,0 0-1 0 0,1 0 0 0 0,-1 0 1 0 0,1 0-1 0 0,1 0 0 0 0,-1 1 1 0 0,1 0-1 0 0,0 0 0 0 0,1 0 1 0 0,-1 0-1 0 0,1 0 0 0 0,0 1 1 0 0,1 0-1 0 0,-1 0 0 0 0,1 1 1 0 0,0-1-1 0 0,0 1 0 0 0,1 0 1 0 0,-1 1-1 0 0,5-2 27 0 0,-10 5-19 0 0,14 2-52 0 0,-10 3 83 0 0,0 1-1 0 0,0 0 0 0 0,-1 0 1 0 0,0 0-1 0 0,0 0 1 0 0,0 1-1 0 0,0-1 1 0 0,-1 1-1 0 0,0 0 1 0 0,-1 0-1 0 0,0 0 1 0 0,0 0-1 0 0,0 1 1 0 0,-1-1-1 0 0,0 1 1 0 0,0-1-1 0 0,-1 0 1 0 0,0 1-1 0 0,-1 6-11 0 0,1-13 161 0 0,27-60 671 0 0,-19 47-809 0 0,0 1 0 0 0,1-1-1 0 0,1 2 1 0 0,-1-1-1 0 0,2 1 1 0 0,-1 1 0 0 0,2 0-1 0 0,-1 0 1 0 0,1 1-1 0 0,0 0 1 0 0,1 1 0 0 0,0 1-1 0 0,0 0 1 0 0,0 1-1 0 0,0 0 1 0 0,4 0-23 0 0,-10 8-40 0 0,1-1-1 0 0,-1 1 1 0 0,0 1 0 0 0,0-1 0 0 0,0 1-1 0 0,0 0 1 0 0,0 1 0 0 0,-1 0-1 0 0,0 0 1 0 0,0 0 0 0 0,0 1 0 0 0,-1-1-1 0 0,0 1 1 0 0,0 1 0 0 0,0-1 0 0 0,-1 1-1 0 0,0 0 1 0 0,0 0 0 0 0,-1 0-1 0 0,0 0 1 0 0,0 1 0 0 0,0-1 0 0 0,-1 1-1 0 0,-1 0 1 0 0,1 0 0 0 0,0 6 40 0 0,5 6-469 0 0,3 39-3558 0 0,-10-51 2833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1:53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306 561 1452 0 0,'6'-9'298'0'0,"57"-113"1946"0"0,-62 122-2032 0 0,-1-3-196 0 0,-1 1 0 0 0,1 0-1 0 0,0 0 1 0 0,-1 0 0 0 0,1 0-1 0 0,-1 0 1 0 0,0 0 0 0 0,0 0-1 0 0,1 0 1 0 0,-1 0-1 0 0,-1 0 1 0 0,1 0 0 0 0,0 1-1 0 0,0-1 1 0 0,-1 0 0 0 0,1 1-1 0 0,-1-1 1 0 0,1 1 0 0 0,-1 0-1 0 0,0-1 1 0 0,1 1 0 0 0,-1 0-1 0 0,0 0 1 0 0,0 0-1 0 0,0 0 1 0 0,0 0 0 0 0,0 0-1 0 0,0 1 1 0 0,0-1 0 0 0,0 1-1 0 0,0-1 1 0 0,0 1 0 0 0,0 0-1 0 0,-1 0 1 0 0,1 0 0 0 0,0 0-1 0 0,0 0 1 0 0,0 1-1 0 0,0-1 1 0 0,0 0 0 0 0,0 1-1 0 0,0 0 1 0 0,-2 0-16 0 0,-95 31 150 0 0,83-21-5 0 0,1-1 0 0 0,0 2-1 0 0,1 0 1 0 0,0 1 0 0 0,0 0 0 0 0,2 1 0 0 0,-1 1-1 0 0,2 0 1 0 0,0 0 0 0 0,1 1 0 0 0,1 0-1 0 0,0 1 1 0 0,1 0 0 0 0,1 1 0 0 0,0-1-1 0 0,2 1 1 0 0,0 1 0 0 0,1-1 0 0 0,0 1 0 0 0,2-1-1 0 0,0 1 1 0 0,2 3-145 0 0,0-17 20 0 0,1 0-1 0 0,0 0 1 0 0,1 0 0 0 0,-1 0 0 0 0,1-1-1 0 0,0 1 1 0 0,0 0 0 0 0,1-1-1 0 0,-1 1 1 0 0,1-1 0 0 0,0 0-1 0 0,0 0 1 0 0,1 0 0 0 0,-1 0-1 0 0,1 0 1 0 0,0-1 0 0 0,0 0 0 0 0,0 1-1 0 0,0-2 1 0 0,0 1 0 0 0,1 0-1 0 0,0-1 1 0 0,-1 0 0 0 0,1 0-1 0 0,0 0 1 0 0,0-1 0 0 0,0 1 0 0 0,0-1-1 0 0,0 0 1 0 0,0-1 0 0 0,0 1-1 0 0,0-1 1 0 0,0 0 0 0 0,1-1-1 0 0,-1 1 1 0 0,0-1 0 0 0,0 0-1 0 0,0 0 1 0 0,0 0-20 0 0,3-1-29 0 0,0 1 0 0 0,0-2 0 0 0,0 1 0 0 0,0-1 0 0 0,0 0 1 0 0,-1-1-1 0 0,1 0 0 0 0,-1 0 0 0 0,0 0 0 0 0,0-1 0 0 0,0 0 0 0 0,-1 0 0 0 0,0-1 0 0 0,0 0 0 0 0,0 0 0 0 0,-1-1 0 0 0,0 1 0 0 0,0-1 0 0 0,-1 0 1 0 0,1 0-1 0 0,-2-1 0 0 0,1 1 0 0 0,-1-1 0 0 0,0 0 0 0 0,-1 0 0 0 0,1 0 0 0 0,-2 0 0 0 0,1 0 0 0 0,-1 0 0 0 0,0-1 0 0 0,-1 1 0 0 0,0 0 0 0 0,-1-4 29 0 0,3-130-252 0 0,-28 102 396 0 0,28 54-195 0 0,1-1 0 0 0,1 0-1 0 0,0 0 1 0 0,1 0 0 0 0,1 0-1 0 0,-1-1 1 0 0,2 0 0 0 0,0 0-1 0 0,0 0 1 0 0,1-1 0 0 0,1 0-1 0 0,0-1 1 0 0,9 8 51 0 0,62 53-4310 0 0,-70-65 3112 0 0</inkml:trace>
  <inkml:trace contextRef="#ctx0" brushRef="#br0" timeOffset="496.291">518 410 916 0 0,'46'375'5578'0'0,"-42"-406"-2606"0"0,38-103-2390 0 0,-28 110-527 0 0,-5 6-41 0 0,1 1 0 0 0,0 0 0 0 0,1 0 0 0 0,1 1 0 0 0,0 1 0 0 0,1 0-1 0 0,1 1 1 0 0,0 0 0 0 0,9-5-14 0 0,-19 19-13 0 0,0 0 0 0 0,-1 1 0 0 0,1-1 0 0 0,0 1 0 0 0,-1 0 0 0 0,1 0 0 0 0,0 0-1 0 0,-1 1 1 0 0,1-1 0 0 0,-1 1 0 0 0,0 0 0 0 0,0 0 0 0 0,0 0 0 0 0,0 0 0 0 0,0 1 0 0 0,0-1 0 0 0,0 1-1 0 0,-1 0 1 0 0,1 0 0 0 0,-1 0 0 0 0,0 0 0 0 0,0 0 0 0 0,0 0 0 0 0,0 1 0 0 0,0-1 0 0 0,-1 0 0 0 0,1 1-1 0 0,-1 0 1 0 0,0-1 0 0 0,0 1 0 0 0,-1 0 0 0 0,1-1 0 0 0,-1 1 0 0 0,0 2 13 0 0,45 180-546 0 0,-43-181 435 0 0,1 0 0 0 0,0-1 1 0 0,0 1-1 0 0,1-1 0 0 0,-1 0 1 0 0,1 1-1 0 0,0-1 0 0 0,0-1 0 0 0,1 1 1 0 0,-1-1-1 0 0,1 0 0 0 0,-1 0 1 0 0,1 0-1 0 0,0 0 0 0 0,0-1 0 0 0,0 0 1 0 0,1 0-1 0 0,-1 0 0 0 0,1-1 1 0 0,2 1 110 0 0,81-3-4224 0 0,-41-13 3029 0 0</inkml:trace>
  <inkml:trace contextRef="#ctx0" brushRef="#br0" timeOffset="930.714">1371 600 1324 0 0,'-6'-6'241'0'0,"-1"1"0"0"0,0 0 0 0 0,0 1 0 0 0,0 0 0 0 0,-1 0 0 0 0,0 0 0 0 0,1 1 0 0 0,-1 1 0 0 0,0-1 0 0 0,-1 1 0 0 0,1 0 0 0 0,0 1 0 0 0,-1 0 0 0 0,1 0 0 0 0,0 1 0 0 0,-1 0 0 0 0,1 0 1 0 0,-4 2-242 0 0,-3-1 163 0 0,1 2 0 0 0,-1 0 0 0 0,1 1 0 0 0,-1 0 1 0 0,1 1-1 0 0,0 1 0 0 0,1 0 0 0 0,0 1 0 0 0,0 0 1 0 0,0 1-1 0 0,1 1 0 0 0,0 0 0 0 0,0 0 0 0 0,1 1 1 0 0,1 0-1 0 0,0 1 0 0 0,0 1 0 0 0,1-1 0 0 0,-3 7-163 0 0,11-17 21 0 0,0 0-1 0 0,1 1 1 0 0,-1-1-1 0 0,0 0 1 0 0,1 1-1 0 0,-1-1 0 0 0,1 1 1 0 0,0-1-1 0 0,0 0 1 0 0,-1 1-1 0 0,1-1 0 0 0,0 1 1 0 0,0-1-1 0 0,0 1 1 0 0,0-1-1 0 0,1 1 0 0 0,-1-1 1 0 0,0 1-1 0 0,1-1 1 0 0,-1 1-1 0 0,1-1 1 0 0,-1 0-1 0 0,1 1 0 0 0,0-1 1 0 0,-1 0-1 0 0,1 1 1 0 0,0-1-1 0 0,0 0 0 0 0,0 0 1 0 0,0 0-1 0 0,0 0 1 0 0,0 0-1 0 0,0 0 1 0 0,1 0-1 0 0,-1 0 0 0 0,0 0 1 0 0,0-1-1 0 0,1 1 1 0 0,-1 0-1 0 0,0-1 0 0 0,1 1 1 0 0,-1-1-1 0 0,1 0 1 0 0,-1 1-1 0 0,1-1 0 0 0,-1 0 1 0 0,0 0-1 0 0,2 0-20 0 0,83 6 162 0 0,-74-6-86 0 0,4-1-106 0 0,1-1 1 0 0,0-1-1 0 0,0 0 0 0 0,-1-1 1 0 0,0-1-1 0 0,0-1 0 0 0,0 0 1 0 0,-1-1-1 0 0,0-1 0 0 0,0 0 1 0 0,0-1-1 0 0,-1 0 0 0 0,-1-2 1 0 0,0 1-1 0 0,0-2 0 0 0,-1 1 1 0 0,0-2-1 0 0,-1 0 0 0 0,-1 0 1 0 0,0-1-1 0 0,-1 0 0 0 0,0 0 1 0 0,-1-1-1 0 0,-1 0 0 0 0,0-1 1 0 0,-1 0-1 0 0,-1 0 0 0 0,3-12 30 0 0,3-22 183 0 0,-2 0-1 0 0,-3-1 1 0 0,-1 0 0 0 0,-3-1-1 0 0,-3-34-182 0 0,1 59 299 0 0,-23-70 1152 0 0,14 155-820 0 0,60 142-1015 0 0,-29-138-221 0 0,58 227-7567 0 0,-75-265 7065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1:58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55 2000 0 0,'34'-31'3929'0'0,"-34"30"-3889"0"0,0 0 1 0 0,0 1-1 0 0,1-1 1 0 0,-1 0-1 0 0,0 0 1 0 0,0 1-1 0 0,0-1 1 0 0,0 0 0 0 0,0 0-1 0 0,0 1 1 0 0,0-1-1 0 0,0 0 1 0 0,-1 0-1 0 0,1 1 1 0 0,0-1-1 0 0,0 0 1 0 0,-1 1-1 0 0,1-1 1 0 0,0 0 0 0 0,-1 1-1 0 0,1-1 1 0 0,0 0-1 0 0,-1 1 1 0 0,1-1-1 0 0,-1 1 1 0 0,1-1-1 0 0,-1 1 1 0 0,0-1-1 0 0,1 1 1 0 0,-1-1 0 0 0,1 1-1 0 0,-1 0 1 0 0,0-1-1 0 0,1 1 1 0 0,-1 0-1 0 0,0-1 1 0 0,1 1-1 0 0,-1 0 1 0 0,0 0 0 0 0,0 0-1 0 0,1 0 1 0 0,-1 0-1 0 0,0-1 1 0 0,0 1-1 0 0,1 1 1 0 0,-1-1-1 0 0,0 0 1 0 0,0 0-1 0 0,1 0 1 0 0,-1 0 0 0 0,0 0-1 0 0,1 1 1 0 0,-1-1-1 0 0,0 0 1 0 0,1 1-1 0 0,-1-1 1 0 0,0 0-1 0 0,1 1 1 0 0,-1-1-1 0 0,0 1-40 0 0,-17-2 80 0 0,0 1-1 0 0,0 1 1 0 0,0 1-1 0 0,0 0 0 0 0,0 1 1 0 0,0 1-1 0 0,1 1 0 0 0,-1 1 1 0 0,1 0-1 0 0,1 1 1 0 0,-1 0-1 0 0,1 2 0 0 0,0 0 1 0 0,1 1-1 0 0,0 0 0 0 0,1 1 1 0 0,0 1-1 0 0,1 0 1 0 0,0 1-1 0 0,1 0 0 0 0,-4 6-79 0 0,15-16 9 0 0,0-1 0 0 0,0 1 0 0 0,0-1 0 0 0,0 1 0 0 0,0-1 0 0 0,1 1 0 0 0,-1-1 0 0 0,1 1 0 0 0,0 0 0 0 0,-1-1 0 0 0,1 1 0 0 0,1-1 0 0 0,-1 1 0 0 0,0 0 0 0 0,1-1 0 0 0,-1 1-1 0 0,1-1 1 0 0,0 1 0 0 0,-1-1 0 0 0,1 1 0 0 0,1-1 0 0 0,-1 1 0 0 0,0-1 0 0 0,0 0 0 0 0,1 0 0 0 0,0 0 0 0 0,-1 0 0 0 0,1 0 0 0 0,0 0 0 0 0,0 0 0 0 0,0 0 0 0 0,0-1 0 0 0,0 1 0 0 0,0-1 0 0 0,1 1 0 0 0,-1-1 0 0 0,0 0 0 0 0,1 0-1 0 0,-1 0 1 0 0,1 0 0 0 0,-1 0 0 0 0,1-1 0 0 0,-1 1 0 0 0,1-1 0 0 0,0 0-9 0 0,132 7-209 0 0,-125-7 230 0 0,0-1 0 0 0,-1-1 0 0 0,1 0 0 0 0,0 0 0 0 0,-1-1-1 0 0,1 0 1 0 0,-1-1 0 0 0,0 0 0 0 0,0 0 0 0 0,0-1 0 0 0,-1 0-1 0 0,0-1 1 0 0,0 0 0 0 0,0 0 0 0 0,0 0 0 0 0,-1-1 0 0 0,0-1 0 0 0,-1 1-1 0 0,0-1 1 0 0,0 0 0 0 0,0 0 0 0 0,-1-1 0 0 0,0 1 0 0 0,-1-1 0 0 0,0 0-1 0 0,0-1 1 0 0,-1 1 0 0 0,-1-1 0 0 0,2-6-21 0 0,-20 44 469 0 0,6 9-361 0 0,1 0 0 0 0,2 1 0 0 0,1-1 0 0 0,2 1 0 0 0,2 1 0 0 0,1-1 0 0 0,2 0 0 0 0,3 10-108 0 0,-2 49 239 0 0,-1-37-203 0 0,3-43 6 0 0,-2 0 1 0 0,0 0-1 0 0,-1 0 1 0 0,-1 1-1 0 0,0-1 1 0 0,-1 0 0 0 0,-1 0-1 0 0,-1 0 1 0 0,0 0-1 0 0,-1 0 1 0 0,-1-1-1 0 0,-1 0 1 0 0,0 0 0 0 0,-1 0-1 0 0,-1 0 1 0 0,0-1-1 0 0,-1-1 1 0 0,-1 1-1 0 0,0-2 1 0 0,-1 1 0 0 0,0-1-1 0 0,-5 3-42 0 0,13-14 16 0 0,-1 0-1 0 0,1 0 0 0 0,0 0 1 0 0,-1-1-1 0 0,0 0 1 0 0,1 0-1 0 0,-1 0 0 0 0,0 0 1 0 0,1 0-1 0 0,-1-1 0 0 0,0 1 1 0 0,0-1-1 0 0,0 0 1 0 0,1 0-1 0 0,-1-1 0 0 0,0 1 1 0 0,0-1-1 0 0,0 0 1 0 0,1 0-1 0 0,-1 0 0 0 0,1 0 1 0 0,-1-1-1 0 0,1 1 1 0 0,-1-1-1 0 0,1 0 0 0 0,0 0 1 0 0,0 0-1 0 0,0-1 0 0 0,0 1 1 0 0,0-1-1 0 0,0 0 1 0 0,1 1-1 0 0,-1-1 0 0 0,0-1-15 0 0,-56-118-417 0 0,57 99 243 0 0,1-1 0 0 0,1 1 0 0 0,1-1 0 0 0,1 1 1 0 0,1-1-1 0 0,2 1 0 0 0,0 0 0 0 0,1 1 1 0 0,1-1-1 0 0,1 1 0 0 0,9-18 174 0 0,10-12-1330 0 0,3 0 1 0 0,1 2-1 0 0,3 2 0 0 0,1 0 1 0 0,3 3-1 0 0,25-23 1330 0 0,-38 40-979 0 0,5-6-161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2:00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 1504 0 0,'-29'-2'4493'0'0,"13"1"-1375"0"0,35 4-1519 0 0,308 56 183 0 0,-304-53-1649 0 0,-18-5-110 0 0,-1-1 1 0 0,1 1 0 0 0,-1 0 0 0 0,0 0 0 0 0,1 0 0 0 0,-1 1 0 0 0,0-1 0 0 0,0 1-1 0 0,0 0 1 0 0,0 0 0 0 0,-1 1 0 0 0,1-1 0 0 0,0 1 0 0 0,-1 0 0 0 0,0-1 0 0 0,1 2-1 0 0,-1-1 1 0 0,-1 0 0 0 0,1 1 0 0 0,0-1 0 0 0,1 3-24 0 0,-4-5 41 0 0,-4 10 167 0 0,-215 165 1295 0 0,91-48-1278 0 0,117-108-975 0 0,15 9-8734 0 0,13-32 7889 0 0,2-4 437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2:00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21 1820 0 0,'18'-20'7728'0'0,"-24"20"-7590"0"0,1 1 1 0 0,-1 0 0 0 0,1 0 0 0 0,-1 1 0 0 0,1-1 0 0 0,0 1 0 0 0,0 0 0 0 0,0 1 0 0 0,0-1 0 0 0,0 1 0 0 0,0 0-1 0 0,1 0 1 0 0,-1 1 0 0 0,1-1 0 0 0,0 1 0 0 0,0 0 0 0 0,1 0 0 0 0,-1 1-139 0 0,-2 0 102 0 0,-5 5 23 0 0,0 0 0 0 0,0 1 0 0 0,1 0-1 0 0,0 1 1 0 0,1 0 0 0 0,1 1 0 0 0,0 0 0 0 0,0 0-1 0 0,1 1 1 0 0,1-1 0 0 0,0 2 0 0 0,1-1-1 0 0,1 1 1 0 0,0-1 0 0 0,1 1 0 0 0,-1 15-125 0 0,7-21 10 0 0,0 0 0 0 0,0 0 1 0 0,1 0-1 0 0,1-1 0 0 0,-1 1 1 0 0,2-1-1 0 0,-1 0 0 0 0,1 0 1 0 0,0-1-1 0 0,0 0 0 0 0,1 0 1 0 0,0 0-1 0 0,0-1 0 0 0,1 0 1 0 0,0 0-1 0 0,0-1 0 0 0,0 0 1 0 0,1 0-1 0 0,-1-1 0 0 0,1 0 1 0 0,0-1-1 0 0,0 0 0 0 0,1 0 1 0 0,-1-1-1 0 0,1 0 0 0 0,-1-1 1 0 0,1 0-1 0 0,-1 0 0 0 0,1-1 1 0 0,4-1-11 0 0,-1 3-52 0 0,0-1 0 0 0,-1 0 0 0 0,1-1 0 0 0,0 0 0 0 0,0-1 0 0 0,0 0 0 0 0,-1-1 0 0 0,1-1 0 0 0,-1 0 0 0 0,1-1 1 0 0,-1 0-1 0 0,0 0 0 0 0,-1-2 0 0 0,1 1 0 0 0,-1-2 0 0 0,0 1 0 0 0,-1-1 0 0 0,1-1 0 0 0,-1 0 0 0 0,-1-1 0 0 0,1 0 0 0 0,-2 0 1 0 0,1-1 51 0 0,-4 1-33 0 0,-1 1 0 0 0,-1-1 0 0 0,0-1 0 0 0,0 1 0 0 0,0 0 0 0 0,-1-1 0 0 0,-1 1 0 0 0,0-1 0 0 0,0 0 0 0 0,-1 1 0 0 0,0-1 0 0 0,0 0 0 0 0,-1 1 0 0 0,-1-1 0 0 0,1 1 0 0 0,-2-1 0 0 0,1 1 0 0 0,-1 0 0 0 0,-1-1 0 0 0,1 2 0 0 0,-2-1 0 0 0,1 0 0 0 0,-1 1 0 0 0,-1 0 0 0 0,1 0 0 0 0,-1 0 0 0 0,0 1 1 0 0,-1 0-1 0 0,0 0 0 0 0,0 1 0 0 0,-1-1 0 0 0,0 2 0 0 0,0-1 0 0 0,0 1 0 0 0,0 0 0 0 0,-5-1 33 0 0,4 1-349 0 0,-29-16-2232 0 0,25 7-2759 0 0,13 14 4142 0 0,0 0 30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4:25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26 928 0 0,'5'1'928'0'0,"0"-1"-60"0"0,1 2-116 0 0,-3-2-176 0 0,-1 2 16 0 0,3-2-184 0 0,-3 0 81 0 0,2 1-101 0 0,1-2-324 0 0,2 1 32 0 0,2 1-80 0 0,2-2-4 0 0,1 1-548 0 0,10 0-417 0 0,27-17 61 0 0,-18 10 52 0 0,-3 1-468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1:58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12 1240 0 0,'0'-11'6010'0'0,"-3"42"-4978"0"0,-13 103-163 0 0,29 61-3834 0 0,0-139 253 0 0,-10-39 1546 0 0</inkml:trace>
  <inkml:trace contextRef="#ctx0" brushRef="#br0" timeOffset="416.511">434 409 1856 0 0,'-10'1'289'0'0,"1"2"-1"0"0,-1-1 1 0 0,1 2-1 0 0,0-1 1 0 0,0 1-1 0 0,0 0 1 0 0,0 1 0 0 0,1 0-1 0 0,0 1 1 0 0,0-1-1 0 0,0 1 1 0 0,1 1-1 0 0,0 0 1 0 0,0 0-1 0 0,0 0 1 0 0,1 1-1 0 0,0 0 1 0 0,1 0-1 0 0,0 0 1 0 0,0 1 0 0 0,0 0-1 0 0,-1 7-288 0 0,2-6 83 0 0,0 0 0 0 0,1 1 0 0 0,1 0 0 0 0,0 0 0 0 0,0-1 0 0 0,1 1 0 0 0,0 0 0 0 0,1 0 0 0 0,0 0 0 0 0,1 0 0 0 0,1 0 0 0 0,-1 0 0 0 0,2 0 0 0 0,-1 0 0 0 0,1-1 0 0 0,1 1-1 0 0,0-1 1 0 0,1 0 0 0 0,0 0 0 0 0,0-1 0 0 0,1 1 0 0 0,0-1 0 0 0,0 0 0 0 0,1-1 0 0 0,1 0 0 0 0,-1 0 0 0 0,1 0 0 0 0,1-1 0 0 0,-1 0 0 0 0,3 0-83 0 0,54 25-336 0 0,-56-29-123 0 0,0 0 0 0 0,1 0 0 0 0,0-1 0 0 0,-1-1 0 0 0,1 1 0 0 0,0-2 0 0 0,0 1 0 0 0,-1-1 0 0 0,1-1 0 0 0,0 0 0 0 0,0 0 0 0 0,-1-1 0 0 0,1 0 0 0 0,-1-1 0 0 0,3 0 459 0 0,12-10-1272 0 0</inkml:trace>
  <inkml:trace contextRef="#ctx0" brushRef="#br0" timeOffset="790.914">615 495 2284 0 0,'4'-26'4552'0'0,"54"14"-2829"0"0,-49 12-1669 0 0,0 1-1 0 0,-1 1 0 0 0,1 0 0 0 0,0 0 0 0 0,-1 0 1 0 0,0 1-1 0 0,1 0 0 0 0,-1 1 0 0 0,0 0 0 0 0,-1 0 1 0 0,1 0-1 0 0,-1 1 0 0 0,0 1 0 0 0,0-1 0 0 0,0 1 0 0 0,-1 0 1 0 0,0 0-1 0 0,0 1 0 0 0,0 0 0 0 0,-1 0 0 0 0,0 0 1 0 0,-1 1-1 0 0,1 0 0 0 0,-1 0 0 0 0,-1 0 0 0 0,0 0 1 0 0,0 0-1 0 0,0 1 0 0 0,-1-1 0 0 0,-1 1 0 0 0,2 6-53 0 0,-7-6 57 0 0,1-1-1 0 0,-1 1 0 0 0,0-1 1 0 0,-1 0-1 0 0,0 0 1 0 0,0 0-1 0 0,0-1 0 0 0,-1 0 1 0 0,-1 0-1 0 0,1 0 0 0 0,-1-1 1 0 0,0 0-1 0 0,0 0 1 0 0,-1-1-1 0 0,0 0 0 0 0,0 0 1 0 0,0-1-1 0 0,-4 2-56 0 0,12-7-57 0 0,1 1 0 0 0,-1-1 0 0 0,1 0 0 0 0,-1 0 0 0 0,1 0 0 0 0,-1 1 0 0 0,0-1 0 0 0,0 0 0 0 0,1 0 0 0 0,-1 0 0 0 0,0 0 0 0 0,0 0 0 0 0,0 0 0 0 0,0 0 0 0 0,0 1 0 0 0,0-1 0 0 0,0 0 0 0 0,0 0 0 0 0,0 0 0 0 0,0 0 0 0 0,-1 0 0 0 0,1 0 0 0 0,0 0 0 0 0,-1 1 0 0 0,1-1 0 0 0,0 0 0 0 0,-1 0 0 0 0,1 0 0 0 0,-1 1 0 0 0,1-1 0 0 0,-1 0 0 0 0,0 1 0 0 0,1-1 0 0 0,-1 0 0 0 0,0 1 0 0 0,1-1 0 0 0,-1 1 0 0 0,0-1 0 0 0,0 1 0 0 0,0-1 0 0 0,1 1 0 0 0,-1 0 0 0 0,0-1 0 0 0,0 1 0 0 0,0 0 0 0 0,0 0 0 0 0,0-1 0 0 0,1 1 0 0 0,-1 0 0 0 0,0 0 0 0 0,0 0 0 0 0,0 0 0 0 0,0 0 0 0 0,0 0 0 0 0,0 1 0 0 0,0-1 0 0 0,0 0 0 0 0,1 0 0 0 0,-1 1 0 0 0,0-1 0 0 0,0 0 0 0 0,0 1 0 0 0,0-1 0 0 0,1 1 0 0 0,-1-1 0 0 0,0 1 57 0 0,38-68-3859 0 0,-20 47 2637 0 0</inkml:trace>
  <inkml:trace contextRef="#ctx0" brushRef="#br0" timeOffset="1010.029">971 482 2528 0 0,'-7'2'218'0'0,"0"0"-1"0"0,1 0 1 0 0,-1 1-1 0 0,1-1 0 0 0,0 2 1 0 0,-1-1-1 0 0,1 1 1 0 0,1 0-1 0 0,-1 0 1 0 0,1 0-1 0 0,-1 1 0 0 0,1 0 1 0 0,0 0-1 0 0,1 0 1 0 0,-1 1-1 0 0,1-1 1 0 0,0 1-1 0 0,1 0 1 0 0,0 0-1 0 0,-1 1 0 0 0,2-1 1 0 0,-1 1-1 0 0,1-1 1 0 0,-1 5-218 0 0,6-3 24 0 0,-1-1 0 0 0,2 0 1 0 0,-1 0-1 0 0,1 0 0 0 0,0 0 0 0 0,0-1 1 0 0,1 0-1 0 0,0 0 0 0 0,0 0 1 0 0,1 0-1 0 0,-1-1 0 0 0,1 0 0 0 0,0 0 1 0 0,1 0-1 0 0,-1-1 0 0 0,1 0 1 0 0,0 0-1 0 0,0-1 0 0 0,0 0 0 0 0,0 0 1 0 0,1-1-1 0 0,-1 0 0 0 0,1 0 1 0 0,-1 0-1 0 0,1-1 0 0 0,4 0-24 0 0,92 7-4462 0 0,-86-11 3213 0 0,9-13-14 0 0</inkml:trace>
  <inkml:trace contextRef="#ctx0" brushRef="#br0" timeOffset="1273.262">1314 284 1780 0 0,'13'7'317'0'0,"0"1"-1"0"0,0 0 0 0 0,-1 1 1 0 0,0 0-1 0 0,0 1 0 0 0,-1 1 1 0 0,-1-1-1 0 0,0 2 1 0 0,0 0-1 0 0,-1 0 0 0 0,0 0 1 0 0,-1 1-1 0 0,-1 0 1 0 0,0 1-1 0 0,-1 0 0 0 0,0 0 1 0 0,-2 0-1 0 0,1 1 1 0 0,-1 0-1 0 0,-1-1 0 0 0,-1 1 1 0 0,0 0-1 0 0,-1 1 0 0 0,-1-1 1 0 0,0 0-1 0 0,-2 14-316 0 0,1-17 61 0 0,-1 1-1 0 0,0-1 1 0 0,0 0 0 0 0,-1-1-1 0 0,-1 1 1 0 0,0 0 0 0 0,-1-1-1 0 0,0 0 1 0 0,0 0-1 0 0,-1 0 1 0 0,-1-1 0 0 0,0 0-1 0 0,0 0 1 0 0,-1-1 0 0 0,0 0-1 0 0,0 0 1 0 0,-1-1-1 0 0,-2 2-60 0 0,2-3-279 0 0,0 0 0 0 0,-1 0 0 0 0,1-1 0 0 0,-1 0 0 0 0,0-1-1 0 0,-1 0 1 0 0,1 0 0 0 0,-1-1 0 0 0,0-1 0 0 0,0 0 0 0 0,0 0-1 0 0,-8 0 280 0 0,-29-29-5083 0 0,37 7 3835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1:55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870 113 1440 0 0,'-14'5'829'0'0,"-7"-16"3958"0"0,17 1-4656 0 0,-55-84 1688 0 0,86 91-8284 0 0,-17 5 5292 0 0</inkml:trace>
  <inkml:trace contextRef="#ctx0" brushRef="#br0" timeOffset="279.71">1307 35 948 0 0,'-5'-9'5507'0'0,"-12"26"-3936"0"0,8 16-1360 0 0,2-1-1 0 0,1 1 1 0 0,1 0-1 0 0,2 0 1 0 0,1 0 0 0 0,2 0-1 0 0,2 15-210 0 0,-1 5-253 0 0,5 14-19 0 0,-13 57-4994 0 0,-5-104 4169 0 0</inkml:trace>
  <inkml:trace contextRef="#ctx0" brushRef="#br0" timeOffset="-765.289">86 485 1588 0 0,'-3'1'555'0'0,"8"3"3139"0"0,7 0-3590 0 0,1 0 1 0 0,-1-1-1 0 0,1 0 1 0 0,0-1 0 0 0,0 0-1 0 0,0-1 1 0 0,0-1 0 0 0,0 0-1 0 0,0-1 1 0 0,-1 0-1 0 0,1-1 1 0 0,0-1 0 0 0,0 0-1 0 0,-1 0 1 0 0,8-4-105 0 0,0 2 46 0 0,-1 3-35 0 0,0-2 0 0 0,0 0 0 0 0,0-1 0 0 0,-1-1 0 0 0,0 0 0 0 0,0-2 0 0 0,-1 0 1 0 0,0-1-1 0 0,0-1 0 0 0,-1 0 0 0 0,0-1 0 0 0,-1-1 0 0 0,-1 0 0 0 0,1-1 0 0 0,6-10-11 0 0,-20 21-12 0 0,0-1 0 0 0,0 0 0 0 0,-1 0 1 0 0,1 0-1 0 0,-1 0 0 0 0,0 1 0 0 0,0-1 0 0 0,0 0 0 0 0,0 0 0 0 0,0 0 0 0 0,0 0 1 0 0,-1 0-1 0 0,0 1 0 0 0,1-1 0 0 0,-1 0 0 0 0,0 0 0 0 0,-1 1 0 0 0,1-1 0 0 0,0 1 1 0 0,-1-1-1 0 0,1 1 0 0 0,-1-1 0 0 0,0 1 0 0 0,0 0 0 0 0,0 0 0 0 0,0 0 0 0 0,0 0 1 0 0,0 0-1 0 0,0 0 0 0 0,-1 1 0 0 0,1-1 0 0 0,-1 1 0 0 0,1-1 0 0 0,-1 1 0 0 0,0 0 1 0 0,1 0-1 0 0,-1 0 0 0 0,0 1 0 0 0,0-1 0 0 0,0 1 0 0 0,1-1 0 0 0,-1 1 1 0 0,0 0-1 0 0,0 0 0 0 0,0 0 0 0 0,0 0 0 0 0,0 1 0 0 0,0-1 0 0 0,1 1 0 0 0,-1 0 1 0 0,0 0-1 0 0,0 0 12 0 0,-25-1 43 0 0,1 0 0 0 0,0 2 0 0 0,0 1 1 0 0,0 1-1 0 0,0 2 0 0 0,0 0 1 0 0,1 2-1 0 0,0 1 0 0 0,1 1 0 0 0,-2 2-43 0 0,14-9 49 0 0,1 1-1 0 0,0 1 0 0 0,1-1 1 0 0,-1 2-1 0 0,1 0 0 0 0,0 0 1 0 0,0 1-1 0 0,1 0 1 0 0,0 1-1 0 0,0 0 0 0 0,1 1 1 0 0,0 0-1 0 0,1 0 0 0 0,0 1 1 0 0,0 0-1 0 0,1 1 0 0 0,0 0 1 0 0,1 0-1 0 0,0 0 0 0 0,1 0 1 0 0,0 1-1 0 0,1 0 0 0 0,0 0 1 0 0,1 0-1 0 0,0 3-48 0 0,3-9 17 0 0,1 0 0 0 0,0 0 0 0 0,1-1 0 0 0,0 1 0 0 0,0-1 0 0 0,0 1 0 0 0,0-1 0 0 0,1 1-1 0 0,0-1 1 0 0,0 0 0 0 0,0 0 0 0 0,1-1 0 0 0,0 1 0 0 0,0-1 0 0 0,0 1 0 0 0,0-1 0 0 0,1-1 0 0 0,-1 1 0 0 0,1 0 0 0 0,0-1 0 0 0,0 0 0 0 0,0 0 0 0 0,1-1-1 0 0,-1 0 1 0 0,1 1-17 0 0,147 43-375 0 0,-120-41-282 0 0,0-1 0 0 0,0-2 1 0 0,0-1-1 0 0,0-2 0 0 0,0-2 0 0 0,0 0 0 0 0,-1-2 0 0 0,1-2 0 0 0,3-2 657 0 0,-2-2-1190 0 0</inkml:trace>
  <inkml:trace contextRef="#ctx0" brushRef="#br0" timeOffset="-312.718">831 262 1248 0 0,'2'-5'4938'0'0,"1"33"-3250"0"0,-5-10-1486 0 0,0 0 0 0 0,1 0 0 0 0,1 0 0 0 0,0 0 0 0 0,2 0 0 0 0,0 0 1 0 0,1 0-1 0 0,0-1 0 0 0,2 1 0 0 0,0-1 0 0 0,1 0 0 0 0,0 0 0 0 0,7 11-202 0 0,20-6-749 0 0,-31-22-229 0 0,9-4-1851 0 0,14-37 264 0 0,-24 18 1361 0 0</inkml:trace>
  <inkml:trace contextRef="#ctx0" brushRef="#br0" timeOffset="1187.608">962 347 2656 0 0,'21'-30'4071'0'0,"60"4"-3919"0"0,-69 24 258 0 0,41-11-73 0 0,-10 4-345 0 0,1-2 0 0 0,-2-2-1 0 0,0-2 1 0 0,0-1 0 0 0,-1-2 0 0 0,22-15 8 0 0,-55 28 21 0 0,-1 0 0 0 0,0 0 0 0 0,0-1 1 0 0,0 0-1 0 0,-1 0 0 0 0,0-1 0 0 0,0 0 0 0 0,0 0 0 0 0,-1 0 0 0 0,0-1 0 0 0,-1 1 0 0 0,1-1 0 0 0,-1-1 0 0 0,-1 1 0 0 0,0 0 0 0 0,0-1-21 0 0,-3 8 162 0 0,-2-30 947 0 0,-1 34-1083 0 0,0 0 0 0 0,0 1 0 0 0,0-1 0 0 0,0 1 0 0 0,1-1 1 0 0,-1 1-1 0 0,1 0 0 0 0,0 0 0 0 0,0 0 0 0 0,0 0 0 0 0,1 0 0 0 0,0 0 0 0 0,-1 0 1 0 0,1 1-1 0 0,1-1 0 0 0,-1 1 0 0 0,1-1 0 0 0,-1 0 0 0 0,1 1 0 0 0,1-1 0 0 0,-1 1 0 0 0,1-1 1 0 0,0 4-27 0 0,-17 301 675 0 0,8-212-338 0 0,8-96-306 0 0,0 19 140 0 0,0-20-181 0 0,-1-1 0 0 0,1 1 0 0 0,0 0 0 0 0,0-1 0 0 0,0 1 0 0 0,-1 0 0 0 0,1 0 0 0 0,0-1 0 0 0,0 1 0 0 0,-1 0 0 0 0,1 0 0 0 0,0-1 0 0 0,-1 1 0 0 0,1 0 0 0 0,0 0 0 0 0,-1 0-1 0 0,1 0 1 0 0,0-1 0 0 0,-1 1 0 0 0,1 0 0 0 0,0 0 0 0 0,-1 0 0 0 0,1 0 0 0 0,0 0 0 0 0,-1 0 0 0 0,0 0 10 0 0,5-16-93 0 0,0 1 0 0 0,1-1 0 0 0,0 1 0 0 0,1 0 0 0 0,1 1 0 0 0,1-1 0 0 0,0 1 1 0 0,0 1-1 0 0,1 0 0 0 0,1 0 0 0 0,0 0 0 0 0,1 2 0 0 0,4-4 93 0 0,-11 14-13 0 0,-1 0-1 0 0,1 1 1 0 0,0-1-1 0 0,0 1 1 0 0,0-1 0 0 0,0 1-1 0 0,-1 0 1 0 0,1 1 0 0 0,0-1-1 0 0,0 1 1 0 0,0 0 0 0 0,0 0-1 0 0,-1 0 1 0 0,1 0 0 0 0,0 0-1 0 0,-1 1 1 0 0,1 0 0 0 0,-1 0-1 0 0,0 0 1 0 0,0 0 0 0 0,1 0-1 0 0,-1 1 1 0 0,-1-1 0 0 0,1 1-1 0 0,0 0 1 0 0,-1 0 0 0 0,1 0-1 0 0,-1 0 1 0 0,0 0 0 0 0,0 0-1 0 0,0 1 1 0 0,0-1 0 0 0,-1 1-1 0 0,1 0 1 0 0,0 3 13 0 0,14 15-66 0 0,-7-12 56 0 0,0-2 0 0 0,0 0 0 0 0,1 0 0 0 0,0 0 0 0 0,1-1 0 0 0,-1-1 0 0 0,1 0 1 0 0,0 0-1 0 0,1-1 0 0 0,0-1 0 0 0,-1 0 0 0 0,1 0 0 0 0,1-1 0 0 0,-1-1 0 0 0,0 0 0 0 0,1 0 0 0 0,-1-1 0 0 0,1-1 0 0 0,-1 0 0 0 0,1-1 0 0 0,-1-1 0 0 0,0 1 0 0 0,1-2 0 0 0,-1 0 0 0 0,0 0 0 0 0,0-1 0 0 0,7-4 10 0 0,-14 7-63 0 0,0 0-1 0 0,0 0 0 0 0,-1 0 0 0 0,1-1 1 0 0,0 1-1 0 0,-1-1 0 0 0,1 0 0 0 0,-1-1 1 0 0,1 1-1 0 0,-1-1 0 0 0,0 0 0 0 0,0 0 1 0 0,-1 0-1 0 0,1 0 0 0 0,0-1 0 0 0,-1 0 1 0 0,0 1-1 0 0,0-1 0 0 0,0 0 0 0 0,0-1 1 0 0,-1 1-1 0 0,0 0 0 0 0,0-1 0 0 0,0 1 0 0 0,0-1 1 0 0,-1 0-1 0 0,1-1 64 0 0,-7 0 5 0 0,-6-1 65 0 0,1-1 0 0 0,-1 2 0 0 0,0 0 0 0 0,-1 0 0 0 0,1 1 0 0 0,-1 0 0 0 0,0 1 0 0 0,-1 0 0 0 0,1 1 0 0 0,-1 1 0 0 0,1 0 0 0 0,-1 0 0 0 0,0 1 0 0 0,1 1 0 0 0,-14 1-70 0 0,19 0 34 0 0,0 0 0 0 0,-1 0 0 0 0,1 0-1 0 0,0 1 1 0 0,0 0 0 0 0,0 1 0 0 0,0 0-1 0 0,0 0 1 0 0,1 0 0 0 0,-1 1 0 0 0,1 0-1 0 0,0 0 1 0 0,0 1 0 0 0,1-1 0 0 0,-1 1-1 0 0,1 1 1 0 0,0-1 0 0 0,0 1 0 0 0,1 0-1 0 0,0 0 1 0 0,0 0 0 0 0,0 0 0 0 0,0 1-1 0 0,1 1-33 0 0,2-2 9 0 0,0-1-1 0 0,1 1 0 0 0,0 0 1 0 0,0 0-1 0 0,1-1 0 0 0,0 1 1 0 0,0 0-1 0 0,0-1 0 0 0,0 1 0 0 0,1-1 1 0 0,0 0-1 0 0,0 1 0 0 0,1-1 1 0 0,-1 0-1 0 0,1 0 0 0 0,0 0 0 0 0,0-1 1 0 0,1 1-1 0 0,0-1 0 0 0,-1 0 1 0 0,1 0-1 0 0,1 0 0 0 0,-1 0 0 0 0,1-1 1 0 0,-1 1-1 0 0,1-1 0 0 0,0-1 1 0 0,4 3-9 0 0,151 49-1573 0 0,-64-46-3042 0 0,-83-8 3513 0 0</inkml:trace>
  <inkml:trace contextRef="#ctx0" brushRef="#br0" timeOffset="1492.31">2228 367 1356 0 0,'2'-3'93'0'0,"0"0"1"0"0,1 0-1 0 0,-1 1 0 0 0,1-1 0 0 0,-1 1 1 0 0,1 0-1 0 0,0 0 0 0 0,0 0 0 0 0,0 0 1 0 0,0 0-1 0 0,0 0 0 0 0,0 1 0 0 0,0 0 1 0 0,1-1-1 0 0,-1 1 0 0 0,1 0 0 0 0,-1 1 1 0 0,1-1-1 0 0,-1 1 0 0 0,1-1 0 0 0,-1 1 1 0 0,1 0-1 0 0,-1 1 0 0 0,1-1 0 0 0,-1 0 0 0 0,1 1 1 0 0,-1 0-1 0 0,0 0 0 0 0,1 0 0 0 0,-1 0 1 0 0,0 1-1 0 0,1-1 0 0 0,-1 1 0 0 0,0 0 1 0 0,0-1-1 0 0,0 1 0 0 0,-1 1 0 0 0,1-1 1 0 0,0 0-1 0 0,-1 1 0 0 0,0 0 0 0 0,2 2-93 0 0,87 127 1224 0 0,-68-39 1005 0 0,-23-91-2149 0 0,0-1 1 0 0,-1 1 0 0 0,1-1-1 0 0,0 1 1 0 0,0-1 0 0 0,-1 1-1 0 0,1 0 1 0 0,-1-1 0 0 0,1 1-1 0 0,-1-1 1 0 0,0 0-1 0 0,0 1 1 0 0,0-1 0 0 0,1 0-1 0 0,-1 1 1 0 0,0-1 0 0 0,-1 0-1 0 0,1 0 1 0 0,0 0 0 0 0,0 0-1 0 0,0 0 1 0 0,-1 0-1 0 0,1 0 1 0 0,0 0 0 0 0,-1 0-1 0 0,1-1 1 0 0,-1 1 0 0 0,1-1-1 0 0,-1 1 1 0 0,1-1 0 0 0,-1 1-1 0 0,1-1 1 0 0,-1 0-1 0 0,0 0 1 0 0,1 0 0 0 0,-1 0-1 0 0,1 0 1 0 0,-1 0 0 0 0,0 0-1 0 0,1 0 1 0 0,-1-1 0 0 0,1 1-1 0 0,-1 0 1 0 0,1-1-1 0 0,-1 0 1 0 0,1 1 0 0 0,-1-1-1 0 0,1 0 1 0 0,0 0 0 0 0,-1 0-1 0 0,1 0 1 0 0,0 0 0 0 0,0 0-1 0 0,0 0 1 0 0,-1-1-81 0 0,1-9 4 0 0,1 0 1 0 0,0-1-1 0 0,1 1 0 0 0,0 0 1 0 0,1 0-1 0 0,1 0 0 0 0,-1 0 1 0 0,2 1-1 0 0,-1-1 1 0 0,2 1-1 0 0,-1-1 0 0 0,1 1 1 0 0,1 1-1 0 0,0-1 0 0 0,0 1 1 0 0,1 0-1 0 0,0 0 1 0 0,0 1-1 0 0,1 0 0 0 0,0 0 1 0 0,6-3-5 0 0,127-83-5909 0 0,-106 86 1916 0 0,-33 8 2779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2:02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81 1440 0 0,'0'0'806'0'0,"0"0"-110"0"0,0 0-100 0 0,3-16 2215 0 0,1 18-2745 0 0,0 1 0 0 0,-1 0 0 0 0,1 0 0 0 0,-1 0 0 0 0,1 0 0 0 0,-1 1 0 0 0,0 0 0 0 0,0-1 0 0 0,-1 1-1 0 0,1 0 1 0 0,-1 0 0 0 0,0 1 0 0 0,0-1 0 0 0,0 0 0 0 0,-1 1 0 0 0,1-1 0 0 0,-1 1 0 0 0,0-1 0 0 0,0 1 0 0 0,-1 0 0 0 0,1 0-1 0 0,-1-1 1 0 0,0 1 0 0 0,-1 0 0 0 0,1-1 0 0 0,-1 4-66 0 0,4 23 281 0 0,121 414 2571 0 0,-84-329-2092 0 0,-40-116-736 0 0,0-1 0 0 0,0 1-1 0 0,0-1 1 0 0,0 0-1 0 0,0 1 1 0 0,0-1-1 0 0,0 1 1 0 0,0-1 0 0 0,0 1-1 0 0,0-1 1 0 0,0 0-1 0 0,0 1 1 0 0,1-1-1 0 0,-1 1 1 0 0,0-1-1 0 0,0 1 1 0 0,1-1 0 0 0,-1 1-1 0 0,0-1 1 0 0,1 1-1 0 0,-1-1 1 0 0,0 1-1 0 0,1-1 1 0 0,-1 1 0 0 0,1 0-1 0 0,-1-1 1 0 0,1 1-1 0 0,-1 0 1 0 0,1-1-1 0 0,-1 1 1 0 0,1 0-1 0 0,-1 0 1 0 0,1-1 0 0 0,-1 1-1 0 0,1 0 1 0 0,-1 0-1 0 0,1 0 1 0 0,0 0-1 0 0,-1 0 1 0 0,1 0 0 0 0,-1 0-1 0 0,1 0 1 0 0,-1 0-1 0 0,1 0 1 0 0,0 0-1 0 0,-1 0 1 0 0,1 0 0 0 0,-1 0-1 0 0,1 1 1 0 0,-1-1-1 0 0,1 0 1 0 0,-1 0-1 0 0,1 1 1 0 0,-1-1-1 0 0,1 0 1 0 0,-1 1 0 0 0,1-1-1 0 0,-1 0 1 0 0,1 1-1 0 0,-1-1 1 0 0,0 1-1 0 0,1-1 1 0 0,-1 1 0 0 0,0-1-1 0 0,1 1 1 0 0,-1-1-1 0 0,0 1 1 0 0,1-1-24 0 0,30-56 18 0 0,-29 52 93 0 0,79-138 116 0 0,6 4 1 0 0,6 4-1 0 0,21-15-227 0 0,-83 108 44 0 0,53-56-225 0 0,-141 106-8487 0 0,16-1 6947 0 0,8-4 563 0 0,1 0 96 0 0</inkml:trace>
  <inkml:trace contextRef="#ctx0" brushRef="#br0" timeOffset="356.477">5 373 1636 0 0,'0'1'91'0'0,"-1"-1"-1"0"0,1 1 1 0 0,0-1-1 0 0,-1 1 1 0 0,1 0 0 0 0,-1 0-1 0 0,1-1 1 0 0,0 1-1 0 0,0 0 1 0 0,-1 0-1 0 0,1-1 1 0 0,0 1-1 0 0,0 0 1 0 0,0 0 0 0 0,0 0-1 0 0,0-1 1 0 0,0 1-1 0 0,0 0 1 0 0,0 0-1 0 0,0 0 1 0 0,0-1 0 0 0,1 1-1 0 0,-1 0 1 0 0,0 0-1 0 0,0-1 1 0 0,1 1-1 0 0,-1 0 1 0 0,1 0-1 0 0,-1-1 1 0 0,1 1 0 0 0,-1 0-1 0 0,1-1 1 0 0,-1 1-1 0 0,1-1 1 0 0,-1 1-1 0 0,1-1 1 0 0,-1 1 0 0 0,1-1-1 0 0,0 1 1 0 0,-1-1-1 0 0,1 1 1 0 0,0-1-1 0 0,0 0 1 0 0,-1 0-1 0 0,1 1 1 0 0,0-1 0 0 0,0 0-1 0 0,0 0 1 0 0,-1 0-1 0 0,1 0 1 0 0,0 0-1 0 0,0 0 1 0 0,0 0 0 0 0,-1 0-1 0 0,1 0 1 0 0,0 0-1 0 0,0 0 1 0 0,-1 0-1 0 0,1-1 1 0 0,0 1-1 0 0,0 0 1 0 0,-1-1 0 0 0,1 1-1 0 0,0 0 1 0 0,0-1-91 0 0,274 4 3143 0 0,-12-18-2399 0 0,344 5 376 0 0,-605 10-1270 0 0,-2 0-118 0 0,20-15-2973 0 0,-6-3-2928 0 0,-9 14 4835 0 0</inkml:trace>
  <inkml:trace contextRef="#ctx0" brushRef="#br0" timeOffset="701.01">1495 128 1756 0 0,'66'-2'4132'0'0,"-58"6"-4015"0"0,0 0 0 0 0,0 0 0 0 0,-1 1-1 0 0,0 0 1 0 0,0 0 0 0 0,0 1 0 0 0,0-1 0 0 0,-1 2 0 0 0,0-1-1 0 0,0 1 1 0 0,-1-1 0 0 0,0 2 0 0 0,0-1 0 0 0,-1 0-1 0 0,1 1 1 0 0,-2 0 0 0 0,2 4-117 0 0,-3-6 70 0 0,-1 0 1 0 0,-1 0-1 0 0,1-1 0 0 0,-1 1 0 0 0,0 0 1 0 0,0 0-1 0 0,-1 0 0 0 0,0-1 0 0 0,0 1 1 0 0,0 0-1 0 0,0-1 0 0 0,-1 1 0 0 0,0-1 1 0 0,0 1-1 0 0,-1-1 0 0 0,0 0 0 0 0,0 0 0 0 0,0 0 1 0 0,0 0-1 0 0,-1-1 0 0 0,1 1 0 0 0,-1-1 1 0 0,0 0-1 0 0,-1 0 0 0 0,1 0 0 0 0,-3 0-70 0 0,-129 83 876 0 0,-27-44-1744 0 0,158-75-2380 0 0,61-32-806 0 0,-33 45 2724 0 0</inkml:trace>
  <inkml:trace contextRef="#ctx0" brushRef="#br0" timeOffset="964.138">1871 141 1172 0 0,'-120'4'5532'0'0,"108"-1"-5325"0"0,-1 1 1 0 0,1 1-1 0 0,0 0 1 0 0,0 1-1 0 0,0 0 1 0 0,1 1-1 0 0,0 0 1 0 0,0 0 0 0 0,1 2-1 0 0,0-1 1 0 0,0 1-1 0 0,1 1 1 0 0,-1 1-208 0 0,7-8 39 0 0,0 0 0 0 0,0 1 0 0 0,1-1 0 0 0,0 1 0 0 0,0-1 0 0 0,0 1 0 0 0,0 0 1 0 0,0 0-1 0 0,1 0 0 0 0,0 0 0 0 0,0 0 0 0 0,0 0 0 0 0,0 0 0 0 0,0 0 1 0 0,1 1-1 0 0,0-1 0 0 0,0 0 0 0 0,0 0 0 0 0,0 0 0 0 0,1 1 0 0 0,0-1 0 0 0,0 0 1 0 0,0 0-1 0 0,0 0 0 0 0,0 0 0 0 0,1 0 0 0 0,0 0 0 0 0,0-1 0 0 0,0 1 1 0 0,0-1-1 0 0,1 1 0 0 0,-1-1 0 0 0,1 0 0 0 0,0 1 0 0 0,0-1 0 0 0,0-1 0 0 0,0 1 1 0 0,3 2-40 0 0,143 72-512 0 0,135-52-6721 0 0,-255-25 6053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2:06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91 1004 0 0,'2'-2'30'0'0,"0"2"69"0"0,-1 0 1 0 0,1 0-1 0 0,0-1 0 0 0,0 1 1 0 0,-1-1-1 0 0,1 1 1 0 0,0-1-1 0 0,-1 0 0 0 0,1 0 1 0 0,-1 0-1 0 0,1 0 1 0 0,-1 0-1 0 0,1 0 0 0 0,-1 0 1 0 0,0 0-1 0 0,1 0 1 0 0,-1-1-1 0 0,0 1 0 0 0,0-1 1 0 0,0 1-1 0 0,0-1 0 0 0,0 1 1 0 0,0-1-1 0 0,-1 1 1 0 0,1-1-1 0 0,0 0 0 0 0,-1 1 1 0 0,1-1-1 0 0,-1 0 1 0 0,0 0-1 0 0,1 1 0 0 0,-1-1 1 0 0,0 0-1 0 0,0 0 0 0 0,0 1 1 0 0,0-1-1 0 0,-1 0 1 0 0,1 0-1 0 0,0 1 0 0 0,-1-1 1 0 0,1 0-1 0 0,-1 0 1 0 0,0 1-1 0 0,0-1 0 0 0,1 1 1 0 0,-1-1-1 0 0,0 1 0 0 0,0-1 1 0 0,0 1-1 0 0,-2-2-99 0 0,-10-2 66 0 0,-1 1 0 0 0,0 1 0 0 0,0 0 1 0 0,0 1-1 0 0,0 0 0 0 0,-1 1 0 0 0,1 1 0 0 0,0 0 0 0 0,-1 1 0 0 0,1 1 0 0 0,0 0 0 0 0,0 1 0 0 0,0 0 0 0 0,0 1 0 0 0,0 1 0 0 0,1 0 1 0 0,0 1-1 0 0,0 0 0 0 0,0 1 0 0 0,1 0 0 0 0,0 1 0 0 0,1 1 0 0 0,0 0 0 0 0,0 0 0 0 0,0 1 0 0 0,1 1 0 0 0,1 0-66 0 0,-28 59 294 0 0,39-65-277 0 0,1 0-1 0 0,0 0 1 0 0,0 0-1 0 0,0 0 0 0 0,1 0 1 0 0,0-1-1 0 0,0 0 0 0 0,0 1 1 0 0,0-2-1 0 0,1 1 0 0 0,-1 0 1 0 0,1-1-1 0 0,0 0 1 0 0,0 0-1 0 0,0 0 0 0 0,0 0 1 0 0,1-1-1 0 0,-1 0 0 0 0,1 0 1 0 0,0-1-1 0 0,-1 0 1 0 0,1 0-1 0 0,0 0 0 0 0,0 0 1 0 0,0-1-1 0 0,-1 0 0 0 0,7-1-16 0 0,16 4-21 0 0,1-2-1 0 0,0-1 0 0 0,-1-2 0 0 0,1 0 0 0 0,-1-2 0 0 0,0-1 1 0 0,0-2-1 0 0,23-7 22 0 0,-45 11-19 0 0,0 0 1 0 0,1 0-1 0 0,-1 0 0 0 0,0-1 1 0 0,-1 0-1 0 0,1 0 1 0 0,0 0-1 0 0,-1-1 1 0 0,0 0-1 0 0,0 0 0 0 0,-1 0 1 0 0,0-1-1 0 0,1 1 1 0 0,-2-1-1 0 0,1 0 1 0 0,-1 0-1 0 0,0 0 0 0 0,0-1 1 0 0,0 1-1 0 0,-1-1 1 0 0,0 0-1 0 0,-1 1 1 0 0,1-1-1 0 0,-1 0 0 0 0,-1 0 1 0 0,1 0-1 0 0,-1 0 1 0 0,-1-6 18 0 0,1 11 10 0 0,1 1 1 0 0,-1 0 0 0 0,0-1-1 0 0,-1 1 1 0 0,1-1 0 0 0,0 1-1 0 0,0-1 1 0 0,-1 1-1 0 0,1 0 1 0 0,0-1 0 0 0,-1 1-1 0 0,0 0 1 0 0,1-1 0 0 0,-1 1-1 0 0,0 0 1 0 0,1 0 0 0 0,-1 0-1 0 0,0 0 1 0 0,0 0-1 0 0,0 0 1 0 0,0 0 0 0 0,0 0-1 0 0,0 0 1 0 0,-1 0 0 0 0,1 0-1 0 0,0 0 1 0 0,0 1 0 0 0,0-1-1 0 0,-1 1 1 0 0,1-1-1 0 0,0 1 1 0 0,-1-1 0 0 0,1 1-1 0 0,-1 0 1 0 0,1-1 0 0 0,0 1-1 0 0,-1 0 1 0 0,1 0 0 0 0,-1 0-1 0 0,1 0 1 0 0,-1 0-1 0 0,1 1 1 0 0,0-1 0 0 0,-1 0-1 0 0,1 1 1 0 0,0-1 0 0 0,-1 1-1 0 0,1-1 1 0 0,0 1 0 0 0,-1 0-1 0 0,1-1 1 0 0,0 1-1 0 0,0 0 1 0 0,0 0 0 0 0,0 0-1 0 0,0 0 1 0 0,0 0 0 0 0,0 0-1 0 0,0 0 1 0 0,0 0 0 0 0,0 0-1 0 0,1 1 1 0 0,-1-1-1 0 0,0 0 1 0 0,0 1-11 0 0,-1 25 141 0 0,1 1-1 0 0,1-1 1 0 0,1 0-1 0 0,1 1 1 0 0,1-1-1 0 0,2 0 1 0 0,7 23-141 0 0,6 47 318 0 0,23 328 949 0 0,-40-409-1194 0 0,-2 1 1 0 0,0-1-1 0 0,0 0 1 0 0,-2 0-1 0 0,0 0 1 0 0,-1 0-1 0 0,0 0 1 0 0,-1-1-1 0 0,-1 0 1 0 0,-1 0-1 0 0,0 0 1 0 0,-1-1-1 0 0,0 0 1 0 0,-1 0-1 0 0,-1-1 0 0 0,0 0 1 0 0,-1-1-1 0 0,0 0 1 0 0,-1-1-1 0 0,0 0 1 0 0,-7 4-74 0 0,16-12 9 0 0,0-1 0 0 0,-1 0 0 0 0,1 0 1 0 0,0-1-1 0 0,-1 1 0 0 0,1 0 0 0 0,-1-1 0 0 0,0 0 1 0 0,1 0-1 0 0,-1 0 0 0 0,0-1 0 0 0,0 1 1 0 0,0-1-1 0 0,0 0 0 0 0,1 0 0 0 0,-1 0 0 0 0,0 0 1 0 0,0-1-1 0 0,0 1 0 0 0,1-1 0 0 0,-1 0 0 0 0,0-1 1 0 0,1 1-1 0 0,-1 0 0 0 0,1-1 0 0 0,-1 0 0 0 0,1 0 1 0 0,0 0-1 0 0,0 0 0 0 0,-1 0 0 0 0,2-1 0 0 0,-1 0 1 0 0,0 1-1 0 0,0-1 0 0 0,1 0 0 0 0,0 0 0 0 0,-1 0 1 0 0,1-1-1 0 0,1 1 0 0 0,-3-3-9 0 0,-29-147-919 0 0,38 114 449 0 0,1 0 1 0 0,1 0-1 0 0,3 0 0 0 0,1 1 1 0 0,1 0-1 0 0,3 1 0 0 0,1 1 1 0 0,1 1-1 0 0,2 0 0 0 0,2 1 1 0 0,1 1-1 0 0,1 1 0 0 0,8-6 470 0 0,38-45-2639 0 0,-34 42 1391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2:09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14 2200 0 0,'16'13'3394'0'0,"-4"43"-2609"0"0,-11-55-710 0 0,41 383 3256 0 0,-22-190-1968 0 0,23-195-639 0 0,-39-1-748 0 0,15-10 53 0 0,0-1 0 0 0,-1 0 0 0 0,0-2 0 0 0,-1 0-1 0 0,-1 0 1 0 0,-1-2 0 0 0,0 0 0 0 0,-1-1-1 0 0,7-11-28 0 0,4-4 22 0 0,213-307-101 0 0,-199 219 39 0 0,-39 120-50 0 0,0 1-33 0 0,0 0-4 0 0,0 0-43 0 0,0 0-36 0 0,-23 2-1094 0 0,-68 72-5942 0 0,70-60 6094 0 0</inkml:trace>
  <inkml:trace contextRef="#ctx0" brushRef="#br0" timeOffset="266.403">0 469 896 0 0,'13'4'5847'0'0,"26"-9"-5073"0"0,311-51 2203 0 0,0 13-3533 0 0,-347 42 318 0 0,33-5-17 0 0,-25-5-3555 0 0,-11 10 2548 0 0,0 1 53 0 0,0 0 109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2:06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1944 0 0,'-39'44'4211'0'0,"25"-18"-4039"0"0,2 0 0 0 0,0 1 1 0 0,2 1-1 0 0,1-1 0 0 0,1 1 0 0 0,2 1 1 0 0,0 0-1 0 0,2-1 0 0 0,1 14-172 0 0,-16 75-4361 0 0,19-102 3097 0 0</inkml:trace>
  <inkml:trace contextRef="#ctx0" brushRef="#br0" timeOffset="327.78">388 426 1808 0 0,'-7'0'248'0'0,"0"0"0"0"0,0 1 0 0 0,1 0 0 0 0,-1 1 1 0 0,0-1-1 0 0,1 1 0 0 0,-1 1 0 0 0,1-1 0 0 0,0 1 0 0 0,0 0 0 0 0,0 0 0 0 0,0 1 0 0 0,0 0 0 0 0,1 0 0 0 0,-1 0 0 0 0,1 1 0 0 0,0 0 0 0 0,1 0 1 0 0,-3 3-249 0 0,-2 3 175 0 0,1 1 1 0 0,1 0-1 0 0,0 1 1 0 0,1-1-1 0 0,0 1 1 0 0,1 1-1 0 0,0-1 1 0 0,1 1-1 0 0,1 0 1 0 0,0 0-1 0 0,0 0 1 0 0,2 0-1 0 0,0 0 1 0 0,0 1-176 0 0,3-5 33 0 0,0 0 1 0 0,0 0-1 0 0,1-1 0 0 0,0 1 1 0 0,0-1-1 0 0,1 0 0 0 0,0 0 1 0 0,1 0-1 0 0,0 0 0 0 0,1-1 1 0 0,-1 0-1 0 0,2 0 1 0 0,-1-1-1 0 0,1 1 0 0 0,0-1 1 0 0,0-1-1 0 0,1 1 0 0 0,0-1 1 0 0,0-1-1 0 0,1 0 1 0 0,3 2-34 0 0,126 38-4648 0 0,-105-61 2139 0 0,-21 0 1402 0 0</inkml:trace>
  <inkml:trace contextRef="#ctx0" brushRef="#br0" timeOffset="931.988">496 492 1368 0 0,'53'-13'3787'0'0,"-44"17"-3671"0"0,0 0 0 0 0,-1 0-1 0 0,0 1 1 0 0,0 0 0 0 0,0 0 0 0 0,0 1-1 0 0,-1 0 1 0 0,0 0 0 0 0,0 1 0 0 0,0 0-1 0 0,-1 0 1 0 0,0 1 0 0 0,3 6-116 0 0,-6-11 77 0 0,0 1 0 0 0,-1 0 1 0 0,0 0-1 0 0,0 0 0 0 0,0 1 0 0 0,0-1 1 0 0,-1 0-1 0 0,1 1 0 0 0,-1-1 0 0 0,0 1 1 0 0,0-1-1 0 0,-1 1 0 0 0,1 0 0 0 0,-1-1 1 0 0,0 1-1 0 0,-1-1 0 0 0,1 1 0 0 0,-1 0 1 0 0,0-1-1 0 0,0 1 0 0 0,0-1 0 0 0,0 1 1 0 0,-1-1-1 0 0,0 0 0 0 0,0 0 0 0 0,0 1 1 0 0,-1-1-1 0 0,1-1 0 0 0,-1 1 0 0 0,0 0 1 0 0,0-1-1 0 0,0 1 0 0 0,0-1 0 0 0,-1 0 1 0 0,1 0-1 0 0,-1 0 0 0 0,-3 2-77 0 0,-97 48 1753 0 0,114-90-2576 0 0,160-97-1460 0 0,-78 74 1300 0 0,8-16 924 0 0,-99 75 233 0 0,-1 1 2 0 0,-3-9 226 0 0,-3 8-344 0 0,1-1-1 0 0,-1 1 0 0 0,1 0 0 0 0,-1 1 0 0 0,0-1 0 0 0,1 1 0 0 0,-1 0 1 0 0,0 1-1 0 0,1-1 0 0 0,-1 1 0 0 0,0 0 0 0 0,1 1 0 0 0,0-1 0 0 0,-1 1 1 0 0,1 0-1 0 0,0 1 0 0 0,0-1 0 0 0,0 1 0 0 0,0 0 0 0 0,0 0 0 0 0,1 0 1 0 0,-1 1-1 0 0,1 0 0 0 0,-1 0-57 0 0,-1 0 40 0 0,0 0 0 0 0,0 1 1 0 0,0 0-1 0 0,1 0 0 0 0,-1 0 0 0 0,1 1 1 0 0,0-1-1 0 0,1 1 0 0 0,-1 0 1 0 0,1 1-1 0 0,1-1 0 0 0,-1 1 0 0 0,1 0 1 0 0,0 0-1 0 0,1 0 0 0 0,-1 0 0 0 0,1 0 1 0 0,1 0-1 0 0,-1 1 0 0 0,1-1 1 0 0,1 1-1 0 0,-1-1 0 0 0,1 1 0 0 0,1-1 1 0 0,-1 1-1 0 0,1-1 0 0 0,1 1 0 0 0,-1-1 1 0 0,1 0-1 0 0,0 0 0 0 0,1 0 1 0 0,0 0-1 0 0,0 0 0 0 0,0 0 0 0 0,1-1 1 0 0,0 1-1 0 0,0-1 0 0 0,1 0 1 0 0,0-1-1 0 0,0 1 0 0 0,0-1 0 0 0,6 5-40 0 0,101 41-963 0 0,-103-49 580 0 0,0 0 1 0 0,1 0-1 0 0,-1-1 1 0 0,1-1-1 0 0,-1 1 1 0 0,1-1-1 0 0,-1-1 0 0 0,1 0 1 0 0,-1 0-1 0 0,1-1 1 0 0,-1 0-1 0 0,0-1 1 0 0,0 0-1 0 0,0 0 1 0 0,0-1-1 0 0,-1 0 1 0 0,1 0-1 0 0,4-4 383 0 0,3-7-1217 0 0</inkml:trace>
  <inkml:trace contextRef="#ctx0" brushRef="#br0" timeOffset="1165.188">1193 392 1672 0 0,'9'7'257'0'0,"-1"0"-1"0"0,0 1 1 0 0,0 0 0 0 0,0 0-1 0 0,-1 1 1 0 0,-1 0-1 0 0,0 0 1 0 0,0 1 0 0 0,0-1-1 0 0,-1 1 1 0 0,-1 1-1 0 0,0-1 1 0 0,0 0-1 0 0,-1 1 1 0 0,0 0 0 0 0,-1 0-1 0 0,0 0 1 0 0,-1 0-1 0 0,0 0 1 0 0,-1 0 0 0 0,0 7-257 0 0,1 1 228 0 0,-1 0 1 0 0,0 0-1 0 0,-2 0 0 0 0,0 0 1 0 0,-1 0-1 0 0,-1 0 1 0 0,-1-1-1 0 0,0 1 1 0 0,-2-1-1 0 0,0-1 0 0 0,-1 1 1 0 0,0-1-1 0 0,-9 12-228 0 0,9-18-58 0 0,0 0 0 0 0,0-1-1 0 0,-1 0 1 0 0,0-1-1 0 0,0 0 1 0 0,-1 0 0 0 0,0-1-1 0 0,-1 0 1 0 0,0-1 0 0 0,0 0-1 0 0,-1-1 1 0 0,0 0 0 0 0,0-1-1 0 0,0 0 1 0 0,-4 0 58 0 0,15-5-144 0 0,-1-1 0 0 0,1 1 0 0 0,-1 0 0 0 0,1-1 0 0 0,-1 1 0 0 0,1-1 0 0 0,0 1 0 0 0,-1-1 0 0 0,1 0 1 0 0,0 1-1 0 0,0-1 0 0 0,-1 0 0 0 0,1 0 0 0 0,0 0 0 0 0,0 0 0 0 0,0 0 0 0 0,0 0 0 0 0,0 0 0 0 0,0 0 0 0 0,0-1 0 0 0,0 1 0 0 0,1 0 0 0 0,-1 0 1 0 0,0-1-1 0 0,1 1 0 0 0,-1-1 0 0 0,1 1 0 0 0,0 0 0 0 0,-1-1 0 0 0,1 1 0 0 0,0-1 0 0 0,0 1 0 0 0,0-1 0 0 0,0 1 0 0 0,0-1 0 0 0,0 1 0 0 0,0-1 0 0 0,0 1 1 0 0,1-1-1 0 0,-1 1 0 0 0,0 0 0 0 0,1-1 0 0 0,0 0 144 0 0,-1-1-277 0 0,0-11-824 0 0</inkml:trace>
  <inkml:trace contextRef="#ctx0" brushRef="#br0" timeOffset="1757.373">1881 294 1600 0 0,'7'14'3955'0'0,"-46"47"-2280"0"0,13-35-1052 0 0,-1 0 0 0 0,-2-2 0 0 0,0 0 0 0 0,-2-3 1 0 0,0 0-1 0 0,-24 11-623 0 0,-77 53 1462 0 0,85-24-570 0 0,88-21-452 0 0,1-15-350 0 0,1-2 0 0 0,2-2 1 0 0,0-2-1 0 0,1-2 0 0 0,15 3-90 0 0,137 56-1129 0 0,-135-54-1641 0 0,-62-22 1682 0 0,-1 0 12 0 0,2-3 82 0 0,27-70-3293 0 0,-21 48 3029 0 0</inkml:trace>
  <inkml:trace contextRef="#ctx0" brushRef="#br0" timeOffset="2144.203">2367 382 904 0 0,'-15'8'435'0'0,"1"0"0"0"0,0 1 0 0 0,0 0-1 0 0,1 1 1 0 0,1 1 0 0 0,-1 0 0 0 0,2 0 0 0 0,0 1 0 0 0,0 1-1 0 0,1 0 1 0 0,0 0 0 0 0,1 1 0 0 0,1 0 0 0 0,1 1-1 0 0,0 0 1 0 0,0 0 0 0 0,-3 16-435 0 0,8-25 95 0 0,1 1-1 0 0,0-1 1 0 0,1 1-1 0 0,0-1 1 0 0,0 1-1 0 0,0-1 1 0 0,1 1-1 0 0,0-1 1 0 0,0 1 0 0 0,0-1-1 0 0,1 0 1 0 0,0 1-1 0 0,0-1 1 0 0,1 0-1 0 0,0 0 1 0 0,0-1-1 0 0,0 1 1 0 0,1-1-1 0 0,0 1 1 0 0,0-1 0 0 0,0 0-1 0 0,0 0 1 0 0,1-1-1 0 0,0 1 1 0 0,0-1-1 0 0,0 0 1 0 0,0-1-1 0 0,1 1 1 0 0,3 1-95 0 0,8 4 111 0 0,0-1 0 0 0,1-1 0 0 0,0-1 0 0 0,0 0 0 0 0,1-1 0 0 0,-1-1 0 0 0,1-1-1 0 0,0 0 1 0 0,19-1-111 0 0,130-21 324 0 0,-161 17-335 0 0,-1 1 1 0 0,1-1-1 0 0,-1 0 0 0 0,0 0 0 0 0,0 0 0 0 0,0-1 0 0 0,0 0 0 0 0,0-1 0 0 0,0 1 0 0 0,-1-1 0 0 0,0 0 0 0 0,1 0 0 0 0,-2-1 0 0 0,1 1 0 0 0,0-1 0 0 0,-1 0 0 0 0,0-1 0 0 0,0 1 0 0 0,-1-1 0 0 0,1 1 0 0 0,-1-1 0 0 0,0 0 0 0 0,-1 0 0 0 0,1-1 0 0 0,-1 1 0 0 0,-1 0 0 0 0,1-1 0 0 0,-1 1 0 0 0,0-1 0 0 0,-1 0 0 0 0,1 1 0 0 0,-1-1 0 0 0,-1-6 11 0 0,-6-1-76 0 0,-1 1-1 0 0,0 0 0 0 0,-1 0 0 0 0,-1 1 0 0 0,0 0 0 0 0,0 1 0 0 0,-1 0 0 0 0,0 0 0 0 0,-1 1 0 0 0,-1 1 1 0 0,1 0-1 0 0,-1 1 0 0 0,-1 0 0 0 0,1 1 0 0 0,-2 0 0 0 0,1 1 0 0 0,0 1 0 0 0,-1 0 0 0 0,0 1 0 0 0,-7 0 77 0 0,-2-5-541 0 0,-37-24-5820 0 0,59 27 5167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2:04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72 1292 0 0,'0'0'598'0'0,"0"0"9"0"0,0 0-73 0 0,-3-20 2523 0 0,-3 19-2990 0 0,0 1-1 0 0,0 0 1 0 0,0 1 0 0 0,0-1-1 0 0,0 1 1 0 0,0 0 0 0 0,0 1-1 0 0,0 0 1 0 0,0 0 0 0 0,1 0-1 0 0,-1 0 1 0 0,0 1 0 0 0,1 0-1 0 0,0 0 1 0 0,0 0 0 0 0,0 1 0 0 0,0 0-1 0 0,1 0 1 0 0,-1 0 0 0 0,0 2-67 0 0,-3 0 116 0 0,-6 4 33 0 0,2 0 1 0 0,-1 1-1 0 0,1 1 0 0 0,1 0 0 0 0,0 1 1 0 0,1 0-1 0 0,0 0 0 0 0,1 1 0 0 0,1 0 0 0 0,0 1 1 0 0,0 0-1 0 0,2 0 0 0 0,0 1 0 0 0,1 0 1 0 0,0 0-1 0 0,2 0 0 0 0,0 0 0 0 0,0 1 1 0 0,2-1-1 0 0,0 4-149 0 0,1-12 46 0 0,1 0-1 0 0,0 0 1 0 0,0 0 0 0 0,1-1-1 0 0,0 1 1 0 0,1 0 0 0 0,0-1-1 0 0,0 1 1 0 0,0-1 0 0 0,1 0-1 0 0,0 0 1 0 0,1 0 0 0 0,-1 0-1 0 0,1-1 1 0 0,0 0 0 0 0,1 0-1 0 0,0 0 1 0 0,0-1 0 0 0,0 0-1 0 0,0 0 1 0 0,1 0 0 0 0,0-1-1 0 0,0 0 1 0 0,0-1 0 0 0,0 1-1 0 0,3 0-45 0 0,14 5 64 0 0,0 0-1 0 0,1-1 1 0 0,0-2 0 0 0,0 0-1 0 0,1-2 1 0 0,-1-1-1 0 0,15 0-63 0 0,-29-3-42 0 0,1 0 0 0 0,-1-1-1 0 0,1-1 1 0 0,-1 0 0 0 0,0 0-1 0 0,1-1 1 0 0,-1-1 0 0 0,0 0 0 0 0,-1 0-1 0 0,1-1 1 0 0,-1-1 0 0 0,0 1-1 0 0,0-2 1 0 0,-1 1 0 0 0,0-1-1 0 0,0-1 1 0 0,0 1 0 0 0,-1-2 0 0 0,0 1-1 0 0,-1-1 1 0 0,0 0 0 0 0,0-1-1 0 0,-1 1 1 0 0,0-1 0 0 0,-1-1 0 0 0,0 1-1 0 0,0-1 1 0 0,-2 0 0 0 0,1 0-1 0 0,-1 0 1 0 0,-1 0 0 0 0,0-1 0 0 0,0 1-1 0 0,-1-1 1 0 0,0-6 42 0 0,-1 2-90 0 0,-1-1-1 0 0,0 1 1 0 0,-1 0-1 0 0,-1-1 1 0 0,0 1 0 0 0,-1 0-1 0 0,-1 0 1 0 0,0 1-1 0 0,-1 0 1 0 0,-1 0 0 0 0,0 0-1 0 0,-10-13 91 0 0,-78-72-665 0 0,47 67-4246 0 0,46 31 3695 0 0,2 2-6 0 0</inkml:trace>
  <inkml:trace contextRef="#ctx0" brushRef="#br0" timeOffset="782.033">648 446 896 0 0,'-1'0'92'0'0,"0"1"-1"0"0,0 0 1 0 0,1-1 0 0 0,-1 1 0 0 0,0 0-1 0 0,1 0 1 0 0,-1 0 0 0 0,0-1-1 0 0,1 1 1 0 0,-1 0 0 0 0,1 0-1 0 0,-1 0 1 0 0,1 0 0 0 0,0 0-1 0 0,-1 0 1 0 0,1 0 0 0 0,0 0 0 0 0,0 0-1 0 0,0 0 1 0 0,0 0 0 0 0,0 0-1 0 0,0 0 1 0 0,0 0 0 0 0,0 0-1 0 0,0 1 1 0 0,0-1 0 0 0,1 0-1 0 0,-1 0 1 0 0,0 0 0 0 0,1 0 0 0 0,-1-1-1 0 0,1 1 1 0 0,-1 0 0 0 0,1 0-1 0 0,-1 0 1 0 0,1 0 0 0 0,0 0-1 0 0,-1-1 1 0 0,1 1 0 0 0,0 0-1 0 0,0 0 1 0 0,-1-1 0 0 0,1 1 0 0 0,0-1-1 0 0,0 1 1 0 0,0-1 0 0 0,0 1-1 0 0,0-1 1 0 0,0 1 0 0 0,0-1-1 0 0,0 0 1 0 0,0 1 0 0 0,0-1-1 0 0,0 0 1 0 0,0 0 0 0 0,0 0 0 0 0,0 0-92 0 0,62 13 1073 0 0,-52-12-1052 0 0,-1-1 0 0 0,0 0 1 0 0,1 0-1 0 0,-1-2 0 0 0,0 1 0 0 0,0-1 0 0 0,1 0 1 0 0,-2-1-1 0 0,1 0 0 0 0,0-1 0 0 0,0 0 0 0 0,-1-1 1 0 0,0 0-1 0 0,0 0 0 0 0,-1-1 0 0 0,1 0 0 0 0,-1 0 1 0 0,0-1-1 0 0,-1 0 0 0 0,1-1 0 0 0,-2 1 0 0 0,1-1 1 0 0,-1-1-1 0 0,0 1 0 0 0,-1-1 0 0 0,0 0 0 0 0,0 0 1 0 0,-1-1-1 0 0,0 1 0 0 0,0-1 0 0 0,-1 0 0 0 0,-1 0 1 0 0,0 0-1 0 0,1-8-21 0 0,-5 6-32 0 0,0 0 0 0 0,-1 0 1 0 0,0 1-1 0 0,-1-1 0 0 0,0 1 1 0 0,-1 0-1 0 0,0 0 0 0 0,-1 1 1 0 0,0 0-1 0 0,0 0 0 0 0,-1 0 1 0 0,-1 1-1 0 0,1-1 0 0 0,-2 2 1 0 0,1-1-1 0 0,-1 1 0 0 0,0 1 1 0 0,-1 0-1 0 0,0 0 0 0 0,0 1 1 0 0,0 0-1 0 0,-1 0 0 0 0,0 1 1 0 0,0 1-1 0 0,0 0 0 0 0,-1 1 1 0 0,1 0-1 0 0,-1 0 0 0 0,0 1 1 0 0,0 1-1 0 0,0 0 0 0 0,0 1 1 0 0,0 0-1 0 0,-1 1 32 0 0,11-2 13 0 0,1 0 1 0 0,0 1-1 0 0,0-1 1 0 0,0 1-1 0 0,-1 0 1 0 0,1-1-1 0 0,0 1 1 0 0,0 0-1 0 0,-1 0 1 0 0,1 0-1 0 0,0 0 1 0 0,-1 0-1 0 0,1 0 1 0 0,0 0-1 0 0,0 1 1 0 0,-1-1-1 0 0,1 0 1 0 0,0 1-1 0 0,0-1 1 0 0,-1 1-1 0 0,1-1 1 0 0,0 1-1 0 0,0-1 0 0 0,0 1 1 0 0,0 0-1 0 0,0 0 1 0 0,0-1-1 0 0,0 1 1 0 0,0 0-1 0 0,0 0 1 0 0,0 0-1 0 0,1 0 1 0 0,-1 0-1 0 0,0 0 1 0 0,1 0-1 0 0,-1 1 1 0 0,0-1-1 0 0,1 0 1 0 0,-1 0-1 0 0,1 0 1 0 0,0 1-1 0 0,0-1 1 0 0,-1 0-1 0 0,1 0 1 0 0,0 1-1 0 0,0-1 1 0 0,0 0-1 0 0,0 1 1 0 0,0-1-1 0 0,0 0 0 0 0,1 0 1 0 0,-1 1-1 0 0,0-1 1 0 0,1 0-1 0 0,-1 0 1 0 0,1 1-1 0 0,-1-1 1 0 0,1 0-1 0 0,-1 0 1 0 0,1 0-1 0 0,0 0 1 0 0,0 0-1 0 0,-1 0 1 0 0,2 1-14 0 0,21 2 66 0 0,1-1 1 0 0,-1 0-1 0 0,1-2 1 0 0,0-1-1 0 0,-1-1 1 0 0,1-1-1 0 0,0-1 1 0 0,-1 0-1 0 0,0-2 1 0 0,0-1-1 0 0,9-5-66 0 0,96-15 121 0 0,-125 25-121 0 0,-1 1 0 0 0,1 0 1 0 0,0-1-1 0 0,0 1 0 0 0,-1 0 0 0 0,1 1 0 0 0,0-1 0 0 0,0 0 0 0 0,0 1 0 0 0,-1 0 0 0 0,1-1 0 0 0,0 1 0 0 0,-1 0 0 0 0,1 1 0 0 0,-1-1 0 0 0,1 0 0 0 0,-1 1 0 0 0,1-1 0 0 0,-1 1 0 0 0,0 0 0 0 0,0-1 0 0 0,0 1 0 0 0,0 0 0 0 0,0 1 0 0 0,0-1 0 0 0,-1 0 0 0 0,1 0 0 0 0,-1 1 0 0 0,1-1 0 0 0,-1 1 0 0 0,0-1 0 0 0,0 1 0 0 0,1 2 0 0 0,13 106-17 0 0,-9-46 157 0 0,-5-58-218 0 0,-1 2 14 0 0,0-1-1 0 0,0 0 1 0 0,1 0 0 0 0,0 1-1 0 0,1-1 1 0 0,0 0-1 0 0,0 0 1 0 0,0 0 0 0 0,1-1-1 0 0,0 1 1 0 0,1 0 0 0 0,0-1-1 0 0,0 0 1 0 0,0 0-1 0 0,1 0 1 0 0,0-1 0 0 0,1 1-1 0 0,-1-1 1 0 0,1 0-1 0 0,0-1 1 0 0,1 1 0 0 0,-1-1-1 0 0,1-1 1 0 0,0 1-1 0 0,0-1 1 0 0,1 0 0 0 0,-1-1-1 0 0,1 0 1 0 0,-1 0-1 0 0,1-1 1 0 0,0 1 0 0 0,7 0 64 0 0,19-7-3937 0 0,-9-12 2605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2:10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39 235 2176 0 0,'113'20'3775'0'0,"-102"-15"-3667"0"0,0 0-1 0 0,0 0 0 0 0,0 1 1 0 0,-1 0-1 0 0,1 1 1 0 0,-1 0-1 0 0,-1 1 0 0 0,0 0 1 0 0,0 0-1 0 0,0 1 1 0 0,-1 0-1 0 0,0 1 0 0 0,-1 0 1 0 0,0 0-1 0 0,-1 0 1 0 0,0 1-1 0 0,0 0 0 0 0,-2 0 1 0 0,1 1-1 0 0,-1-1 1 0 0,-1 1-1 0 0,0 0 0 0 0,1 10-107 0 0,-4-14 69 0 0,-2 0 0 0 0,1-1 0 0 0,-1 1 0 0 0,0 0 0 0 0,0 0 0 0 0,-1-1-1 0 0,0 1 1 0 0,-1-1 0 0 0,0 0 0 0 0,0 0 0 0 0,0 0 0 0 0,-1-1 0 0 0,0 0-1 0 0,0 0 1 0 0,0 0 0 0 0,-1 0 0 0 0,0-1 0 0 0,0 0 0 0 0,-1 0 0 0 0,1 0-1 0 0,-1-1 1 0 0,0 0 0 0 0,-4 1-69 0 0,-5 4 16 0 0,0-1 0 0 0,-1-1 0 0 0,0-1 0 0 0,0 0 0 0 0,-1-1 0 0 0,1-1 0 0 0,-1-1 0 0 0,0 0 0 0 0,0-1 0 0 0,-5-1-16 0 0,21-3-122 0 0,0 1 0 0 0,0 0 0 0 0,0-1 0 0 0,0 1 0 0 0,0-1 0 0 0,0 1 0 0 0,0-1 0 0 0,0 0 0 0 0,1 0 0 0 0,-1 0 0 0 0,1 0 0 0 0,0 0 0 0 0,-1 0 0 0 0,1 0 0 0 0,0 0 0 0 0,0-1-1 0 0,0 1 1 0 0,0 0 0 0 0,1-1 0 0 0,-1 1 0 0 0,1-1 0 0 0,-1 1 0 0 0,1 0 0 0 0,0-1 0 0 0,0 1 0 0 0,0-1 0 0 0,0 1 0 0 0,1-1 0 0 0,-1 1 0 0 0,1-1 0 0 0,-1 1 0 0 0,1 0 0 0 0,0-1 0 0 0,0 1 0 0 0,0 0 0 0 0,0-1 0 0 0,0 1 0 0 0,0 0 0 0 0,1 0 0 0 0,-1 0 0 0 0,1 0 0 0 0,0 0 0 0 0,-1 1 0 0 0,1-1 0 0 0,0 0 0 0 0,0 1 0 0 0,2-2 122 0 0,18-26-1260 0 0,-3 4 54 0 0</inkml:trace>
  <inkml:trace contextRef="#ctx0" brushRef="#br0" timeOffset="248.533">615 247 2136 0 0,'-11'0'246'0'0,"-1"2"0"0"0,1 0-1 0 0,0 0 1 0 0,-1 1 0 0 0,1 0 0 0 0,0 1-1 0 0,1 0 1 0 0,-1 1 0 0 0,1 0 0 0 0,0 1-1 0 0,0 0 1 0 0,1 0 0 0 0,-1 1 0 0 0,1 0-1 0 0,1 1 1 0 0,-1 0 0 0 0,2 1-1 0 0,-1-1 1 0 0,1 1 0 0 0,0 1 0 0 0,1-1-1 0 0,0 1 1 0 0,0 0 0 0 0,1 1 0 0 0,1-1-1 0 0,0 1 1 0 0,0 0 0 0 0,1 2-246 0 0,4-3 34 0 0,2 0-1 0 0,-1 0 1 0 0,1 0 0 0 0,1 0-1 0 0,0 0 1 0 0,0-1 0 0 0,1 0-1 0 0,0 0 1 0 0,1 0 0 0 0,-1 0 0 0 0,2-1-1 0 0,-1 0 1 0 0,1-1 0 0 0,1 1-1 0 0,-1-1 1 0 0,1 0 0 0 0,0-1-1 0 0,1 0 1 0 0,0-1 0 0 0,0 1-1 0 0,0-1 1 0 0,0-1 0 0 0,1 0 0 0 0,2 0-34 0 0,11 7-712 0 0,0-1 0 0 0,1-1 0 0 0,0-1 0 0 0,0-2 0 0 0,1 0 1 0 0,0-1-1 0 0,0-2 0 0 0,0 0 0 0 0,15-2 712 0 0,-9-1-1079 0 0</inkml:trace>
  <inkml:trace contextRef="#ctx0" brushRef="#br0" timeOffset="16296.864">1165 225 1060 0 0,'0'0'473'0'0,"0"0"-75"0"0,0 0-134 0 0,22 3 1055 0 0,-1 9-1035 0 0,-21-12-194 0 0,0-1 0 0 0,0 1 0 0 0,0-1 0 0 0,0 1 0 0 0,0-1 0 0 0,0 1 0 0 0,0-1 0 0 0,0 0 0 0 0,0 1 0 0 0,0-1 0 0 0,0 1 0 0 0,0-1 0 0 0,1 1 0 0 0,-1-1 0 0 0,0 1 0 0 0,0 0 0 0 0,0-1 0 0 0,1 1 1 0 0,-1-1-1 0 0,0 1 0 0 0,1-1 0 0 0,-1 1 0 0 0,0 0 0 0 0,1-1 0 0 0,-1 1 0 0 0,1 0 0 0 0,-1-1 0 0 0,0 1 0 0 0,1 0 0 0 0,-1 0-90 0 0,-16-1 39 0 0,0 1 1 0 0,0 1 0 0 0,0 1 0 0 0,0 0 0 0 0,0 2-1 0 0,0-1 1 0 0,1 2 0 0 0,-1 0 0 0 0,1 1 0 0 0,1 0-1 0 0,-1 1 1 0 0,1 1 0 0 0,0 0 0 0 0,0 1 0 0 0,1 1-1 0 0,1 0 1 0 0,0 0 0 0 0,0 2 0 0 0,1-1 0 0 0,0 1-1 0 0,1 1 1 0 0,0 0 0 0 0,-6 12-40 0 0,13-19 41 0 0,1 0-1 0 0,0 0 1 0 0,1 0-1 0 0,-1-1 1 0 0,1 1 0 0 0,0 1-1 0 0,1-1 1 0 0,-1 0-1 0 0,1 0 1 0 0,1 0 0 0 0,-1 0-1 0 0,1 0 1 0 0,0 0-1 0 0,0 0 1 0 0,1 0 0 0 0,0 0-1 0 0,0 0 1 0 0,0-1-1 0 0,0 1 1 0 0,1-1 0 0 0,0 0-1 0 0,0 1 1 0 0,1-1-1 0 0,0 0 1 0 0,0-1 0 0 0,0 1-1 0 0,0-1 1 0 0,0 0-1 0 0,1 0 1 0 0,0 0 0 0 0,0-1-1 0 0,0 1 1 0 0,0-1-1 0 0,1 0 1 0 0,1 0-41 0 0,11 7-165 0 0,0-1 1 0 0,0-1-1 0 0,1-1 0 0 0,0-1 1 0 0,1 0-1 0 0,-1-2 1 0 0,1 0-1 0 0,0-1 0 0 0,0-1 1 0 0,9 0 164 0 0,81-20-3707 0 0,-78 8 2481 0 0</inkml:trace>
  <inkml:trace contextRef="#ctx0" brushRef="#br0" timeOffset="16860.942">848 477 1920 0 0,'80'0'5371'0'0,"196"0"-4645"0"0,-270-8-1221 0 0,0-3-4191 0 0,-2 10 3382 0 0</inkml:trace>
  <inkml:trace contextRef="#ctx0" brushRef="#br0" timeOffset="17435.539">1522 283 848 0 0,'5'10'7322'0'0,"-16"56"-6411"0"0,1-7-700 0 0,6 75 1265 0 0,4-133-1468 0 0,3 18-7328 0 0,-4-24 5968 0 0</inkml:trace>
  <inkml:trace contextRef="#ctx0" brushRef="#br0" timeOffset="18138.118">1474 270 1120 0 0,'-24'-33'4304'0'0,"45"-31"-3040"0"0,-14 47-1049 0 0,2 5-137 0 0,1-1 0 0 0,0 1 1 0 0,1 1-1 0 0,0 0 0 0 0,1 1 1 0 0,0 0-1 0 0,1 0 0 0 0,0 2 1 0 0,0-1-1 0 0,1 2 0 0 0,0 0 1 0 0,0 0-1 0 0,1 1 0 0 0,-1 1 1 0 0,2 1-1 0 0,-1 0 0 0 0,0 1 1 0 0,1 0-1 0 0,-1 2 0 0 0,1-1 1 0 0,-1 2-1 0 0,1 0 0 0 0,0 1 1 0 0,7 2-79 0 0,-17-3 2 0 0,-1 0 0 0 0,0 0 0 0 0,0 0 0 0 0,1 1 1 0 0,-1 0-1 0 0,0 0 0 0 0,0 1 0 0 0,0-1 0 0 0,0 1 0 0 0,0 0 1 0 0,0 1-1 0 0,-1-1 0 0 0,1 1 0 0 0,-1 0 0 0 0,1 0 0 0 0,-1 0 1 0 0,0 0-1 0 0,0 1 0 0 0,-1 0 0 0 0,1 0 0 0 0,-1 0 0 0 0,0 0 0 0 0,0 0 1 0 0,0 1-1 0 0,0-1 0 0 0,-1 1 0 0 0,0 0 0 0 0,0 0 0 0 0,0 0 1 0 0,0 0-1 0 0,-1 0 0 0 0,0 0 0 0 0,0 0 0 0 0,0 1 0 0 0,-1-1 1 0 0,0 0-1 0 0,0 1 0 0 0,0-1 0 0 0,-1 0 0 0 0,1 0 0 0 0,-1 0 0 0 0,-1 1-2 0 0,-7 11-37 0 0,-1 0 0 0 0,-1-1-1 0 0,0 0 1 0 0,-2-1-1 0 0,1 0 1 0 0,-2-1-1 0 0,0-1 1 0 0,-1 0-1 0 0,0-1 1 0 0,-1 0-1 0 0,0-1 1 0 0,-1-1-1 0 0,0 0 1 0 0,0-2-1 0 0,-1 0 1 0 0,0-1-1 0 0,-1 0 1 0 0,-3-1 37 0 0,-27-17 455 0 0,46 7-442 0 0,89 106 332 0 0,238 136-334 0 0,-317-232-689 0 0,-19-11-4597 0 0,6 3 3997 0 0</inkml:trace>
  <inkml:trace contextRef="#ctx0" brushRef="#br0" timeOffset="24543.845">2013 393 1280 0 0,'0'19'1804'0'0,"0"-19"-3008"0"0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2:43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313 294 1088 0 0,'-43'-15'3106'0'0,"30"15"-2970"0"0,0 0 0 0 0,1 1 0 0 0,-1 0 0 0 0,1 1 0 0 0,0 0 0 0 0,0 1 0 0 0,-1 0 0 0 0,2 1 0 0 0,-1 1 0 0 0,0 0 0 0 0,1 0 0 0 0,0 1 0 0 0,0 0 0 0 0,1 1 0 0 0,-1 1 0 0 0,2-1 0 0 0,-1 1 0 0 0,1 1 0 0 0,0 0 0 0 0,1 0 0 0 0,0 1 0 0 0,0 0 0 0 0,1 0 0 0 0,-5 11-136 0 0,13-15 20 0 0,1 0 0 0 0,0 0 0 0 0,0 0-1 0 0,0 0 1 0 0,1-1 0 0 0,0 1 0 0 0,0-1 0 0 0,0 0 0 0 0,1 0 0 0 0,0 0-1 0 0,0 0 1 0 0,0-1 0 0 0,0 1 0 0 0,1-1 0 0 0,0 0 0 0 0,0-1-1 0 0,0 1 1 0 0,0-1 0 0 0,0 0 0 0 0,1 0 0 0 0,-1 0 0 0 0,1-1 0 0 0,0 0-1 0 0,0 0 1 0 0,0-1 0 0 0,0 1 0 0 0,0-1 0 0 0,0 0 0 0 0,0-1 0 0 0,0 0-1 0 0,5 0-19 0 0,218 13-205 0 0,-223-13 196 0 0,0 0 0 0 0,0 0-1 0 0,0-1 1 0 0,1 0 0 0 0,-1 0 0 0 0,-1 0-1 0 0,1-1 1 0 0,0 1 0 0 0,0-2 0 0 0,0 1 0 0 0,-1-1-1 0 0,0 1 1 0 0,1-1 0 0 0,-1-1 0 0 0,0 1-1 0 0,0-1 1 0 0,-1 0 0 0 0,3-2 9 0 0,-7 3-5 0 0,1 0 0 0 0,-1 0-1 0 0,0 0 1 0 0,-1 1 0 0 0,1-1 0 0 0,0 0-1 0 0,-1 0 1 0 0,1 1 0 0 0,-1-1 0 0 0,0 0-1 0 0,0 0 1 0 0,0 1 0 0 0,0-1 0 0 0,-1 1 0 0 0,1-1-1 0 0,-1 1 1 0 0,1 0 0 0 0,-1-1 0 0 0,0 1-1 0 0,0 0 1 0 0,0 0 0 0 0,0 0 0 0 0,0 1-1 0 0,0-1 1 0 0,-1 0 0 0 0,1 1 0 0 0,0-1 5 0 0,-1 0-13 0 0,-16-12 33 0 0,-1 1-1 0 0,0 0 1 0 0,0 2-1 0 0,-1 1 1 0 0,0 0-1 0 0,-1 2 1 0 0,0 0-1 0 0,-1 1 1 0 0,-7 0-20 0 0,-51-18 207 0 0,46 15-74 0 0,18 4-575 0 0,44 1 111 0 0,109-8-258 0 0,-79 10 286 0 0,1-2 1 0 0,-1-4 0 0 0,0-1-1 0 0,-1-3 1 0 0,41-16 302 0 0,-92 27 53 0 0,-2 0 0 0 0,1 0-1 0 0,0 0 1 0 0,0-1 0 0 0,-1 0 0 0 0,1 1 0 0 0,-1-2 0 0 0,0 1 0 0 0,0 0 0 0 0,0 0 0 0 0,0-1 0 0 0,-1 0-1 0 0,1 1 1 0 0,-1-1 0 0 0,0 0 0 0 0,0 0 0 0 0,-1 0 0 0 0,1 0 0 0 0,-1-1 0 0 0,0 1 0 0 0,0 0-1 0 0,0-1 1 0 0,0 1 0 0 0,-1-1 0 0 0,0 1 0 0 0,0 0 0 0 0,0-1 0 0 0,0 1 0 0 0,-1-1 0 0 0,0 1 0 0 0,0 0-1 0 0,0-1 1 0 0,0 1 0 0 0,-1 0 0 0 0,1 0 0 0 0,-1 0 0 0 0,0 0 0 0 0,0 0 0 0 0,-3-3-53 0 0,-42-56 2460 0 0,46 63-2330 0 0,1 0-4 0 0,-4 5-9 0 0,-4 16-88 0 0,1 1-1 0 0,0 0 1 0 0,2 0 0 0 0,1 0 0 0 0,0 0 0 0 0,2 1 0 0 0,1 0 0 0 0,0-1 0 0 0,2 1 0 0 0,0 0 0 0 0,2-1 0 0 0,0 1 0 0 0,2-1-1 0 0,0 0 1 0 0,2 0 0 0 0,0-1-29 0 0,69 241-293 0 0,-29-107-2727 0 0,-35-100-860 0 0,-12-46 2725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2:52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1160 0 0,'4'-2'115'0'0,"0"0"0"0"0,0 1 0 0 0,0 0 0 0 0,1 0 0 0 0,-1 0 0 0 0,0 0-1 0 0,0 1 1 0 0,1 0 0 0 0,-1-1 0 0 0,0 2 0 0 0,0-1 0 0 0,1 0 0 0 0,-1 1 0 0 0,0 0 0 0 0,0 0-1 0 0,0 0 1 0 0,1 0 0 0 0,-1 1 0 0 0,-1 0 0 0 0,1 0 0 0 0,0 0 0 0 0,0 0 0 0 0,-1 0 0 0 0,1 1 0 0 0,-1 0-1 0 0,0-1 1 0 0,0 1 0 0 0,0 0 0 0 0,0 1 0 0 0,0-1 0 0 0,0 0 0 0 0,-1 1 0 0 0,0 0 0 0 0,0-1 0 0 0,0 1-1 0 0,0 0 1 0 0,-1 0 0 0 0,1 0 0 0 0,-1 2-115 0 0,20 30 376 0 0,-1 1-1 0 0,-2 1 1 0 0,-2 0-1 0 0,-2 1 0 0 0,-1 1 1 0 0,-2 0-1 0 0,-2 0 1 0 0,-1 1-1 0 0,0 30-375 0 0,-7-53 50 0 0,-1-1-1 0 0,-1 1 0 0 0,-1 0 1 0 0,0 0-1 0 0,-1-1 1 0 0,-1 1-1 0 0,-1-1 1 0 0,0 0-1 0 0,-1 0 0 0 0,-1-1 1 0 0,-1 1-1 0 0,0-2 1 0 0,-1 1-1 0 0,-1-1 1 0 0,0-1-1 0 0,-1 1 1 0 0,0-2-1 0 0,-2 0 0 0 0,1 0 1 0 0,-1-1-1 0 0,-4 2-49 0 0,-13 5-1760 0 0,7-15-2318 0 0,19-7 2954 0 0,-10-12 56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4:25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1016 0 0,'7'0'-52'0'0,"-1"-4"-64"0"0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2:52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2104 0 0,'4'-2'3882'0'0,"21"-5"-2221"0"0,363-27 929 0 0,-127 27-9695 0 0,-247 7 5893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2:53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1520 0 0,'17'27'3912'0'0,"44"-8"-2981"0"0,-58-19-734 0 0,268 13 478 0 0,-4-54-4436 0 0,-212 30 2627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2:57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2296 0 0,'10'3'186'0'0,"0"1"-1"0"0,0 1 1 0 0,0-1 0 0 0,-1 2-1 0 0,1-1 1 0 0,-2 1-1 0 0,1 1 1 0 0,0 0 0 0 0,-1 0-1 0 0,-1 0 1 0 0,1 1-1 0 0,-1 1 1 0 0,0-1-1 0 0,-1 1 1 0 0,0 0 0 0 0,-1 0-1 0 0,4 7-185 0 0,-4-8 126 0 0,15 24 219 0 0,-1 1 0 0 0,-1 0 0 0 0,-2 1 1 0 0,-1 1-1 0 0,-2 0 0 0 0,-2 1 0 0 0,-1 1 1 0 0,-2 0-1 0 0,-1 0 0 0 0,-2 0 0 0 0,-1 1 1 0 0,-2 19-346 0 0,-3-36 112 0 0,0-1 0 0 0,-1 0 0 0 0,-1 0 0 0 0,-1 0 0 0 0,0 0 1 0 0,-2 0-1 0 0,0-1 0 0 0,-6 12-112 0 0,9-23 53 0 0,-10 26-121 0 0,-2-1 0 0 0,-1-1 1 0 0,-2-1-1 0 0,-1 0 0 0 0,-1-1 0 0 0,-2-1 0 0 0,-19 20 68 0 0,41-48-127 0 0,-1 1-1 0 0,0 0 1 0 0,0 0-1 0 0,0-1 1 0 0,0 1 0 0 0,0-1-1 0 0,0 1 1 0 0,-1-1-1 0 0,1 1 1 0 0,0-1 0 0 0,-1 0-1 0 0,1 0 1 0 0,-1 0-1 0 0,0 1 1 0 0,1-1 0 0 0,-1-1-1 0 0,0 1 1 0 0,1 0 0 0 0,-1 0-1 0 0,0-1 1 0 0,0 1-1 0 0,0-1 1 0 0,0 1 0 0 0,1-1-1 0 0,-1 0 1 0 0,0 0-1 0 0,0 0 1 0 0,0 0 0 0 0,0 0-1 0 0,0 0 1 0 0,0 0-1 0 0,0-1 1 0 0,0 1 0 0 0,1-1-1 0 0,-1 1 1 0 0,0-1-1 0 0,0 0 1 0 0,1 0 0 0 0,-1 0-1 0 0,0 0 1 0 0,1 0 0 0 0,-1 0-1 0 0,1 0 1 0 0,-1 0-1 0 0,1-1 1 0 0,-1 1 0 0 0,1-1-1 0 0,0 1 1 0 0,0-1-1 0 0,0 1 1 0 0,0-1 0 0 0,0 0-1 0 0,0 1 1 0 0,0-1-1 0 0,1 0 1 0 0,-1 0 0 0 0,1 0-1 0 0,-1 1 1 0 0,0-3 127 0 0,-7-27-1227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2:58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1140 0 0,'22'13'5040'0'0,"-18"53"-4294"0"0,-4-53-286 0 0,20 406 6289 0 0,65 346-6749 0 0,-43-430 935 0 0,-42-309-1106 0 0,-8-31-1495 0 0,-29-224-9146 0 0,37 194 9551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2:53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720 435 1760 0 0,'-12'-3'211'0'0,"0"0"-1"0"0,0 0 1 0 0,0 1-1 0 0,-1 1 0 0 0,1 0 1 0 0,-1 1-1 0 0,1 0 1 0 0,0 1-1 0 0,-1 0 1 0 0,1 1-1 0 0,0 0 1 0 0,-1 1-1 0 0,1 0 0 0 0,1 1 1 0 0,-1 1-1 0 0,1 0 1 0 0,-1 0-1 0 0,1 1 1 0 0,1 1-1 0 0,-1-1 1 0 0,1 2-1 0 0,0 0 0 0 0,1 0 1 0 0,0 0-1 0 0,0 1 1 0 0,1 1-1 0 0,0-1 1 0 0,1 1-1 0 0,0 1 1 0 0,0-1-1 0 0,-3 10-210 0 0,-1 16 327 0 0,2 2 0 0 0,2-1 0 0 0,1 1 0 0 0,2 0 0 0 0,1 0 0 0 0,3 0 0 0 0,1 0-1 0 0,1 0 1 0 0,2 0-327 0 0,18 116 423 0 0,20 266-1373 0 0,-42-410 605 0 0,-1 0 0 0 0,-1-1 0 0 0,0 1 0 0 0,0 0 0 0 0,-1 0 0 0 0,0-1 0 0 0,-1 1 0 0 0,0-1 0 0 0,0 0 0 0 0,-1 0 0 0 0,0-1 0 0 0,-1 1 0 0 0,0-1 0 0 0,-6 7 345 0 0,-34 5-2623 0 0,20-19 1445 0 0</inkml:trace>
  <inkml:trace contextRef="#ctx0" brushRef="#br0" timeOffset="249.845">11 1265 2808 0 0,'-1'0'77'0'0,"1"0"-1"0"0,-1-1 1 0 0,0 1 0 0 0,1 0-1 0 0,-1-1 1 0 0,1 1-1 0 0,-1-1 1 0 0,0 1-1 0 0,1-1 1 0 0,-1 1 0 0 0,1-1-1 0 0,0 0 1 0 0,-1 1-1 0 0,1-1 1 0 0,-1 0 0 0 0,1 1-1 0 0,0-1 1 0 0,-1 0-1 0 0,1 1 1 0 0,0-1-1 0 0,0 0 1 0 0,0 0 0 0 0,0 1-1 0 0,0-1 1 0 0,0 0-1 0 0,0 0 1 0 0,0 1-1 0 0,0-1 1 0 0,0 0 0 0 0,0 1-1 0 0,0-1 1 0 0,0 0-1 0 0,0 0 1 0 0,1 1 0 0 0,-1-1-1 0 0,0 0 1 0 0,1 1-1 0 0,-1-1 1 0 0,0 0-1 0 0,1 1 1 0 0,-1-1 0 0 0,1 1-1 0 0,-1-1 1 0 0,1 0-1 0 0,-1 1 1 0 0,1-1 0 0 0,-1 1-1 0 0,1 0 1 0 0,0-1-1 0 0,-1 1 1 0 0,1-1-1 0 0,0 1 1 0 0,-1 0 0 0 0,1-1-1 0 0,0 1 1 0 0,-1 0-1 0 0,1 0 1 0 0,0 0-1 0 0,0 0 1 0 0,-1 0 0 0 0,1 0-1 0 0,0 0 1 0 0,0 0-1 0 0,0 0-76 0 0,24-11 243 0 0,2 1-1 0 0,-1 2 0 0 0,1 1 1 0 0,0 1-1 0 0,0 1 1 0 0,1 1-1 0 0,4 2-242 0 0,32-7-36 0 0,260-23-4772 0 0,-277 25 3563 0 0,-2-1 44 0 0</inkml:trace>
  <inkml:trace contextRef="#ctx0" brushRef="#br0" timeOffset="517.433">1197 1075 2408 0 0,'-43'84'4409'0'0,"-113"329"390"0"0,102-287-5971 0 0,53-124 977 0 0,0-1 1 0 0,-1 1 0 0 0,1-1-1 0 0,0 0 1 0 0,-1 0 0 0 0,1 0-1 0 0,-1 1 1 0 0,1-1 0 0 0,-1-1-1 0 0,0 1 1 0 0,1 0 0 0 0,-1 0-1 0 0,0-1 1 0 0,0 1 0 0 0,1-1-1 0 0,-1 1 1 0 0,0-1 0 0 0,0 0-1 0 0,0 1 1 0 0,0-1 0 0 0,0 0-1 0 0,1 0 1 0 0,-1-1 0 0 0,0 1-1 0 0,0 0 1 0 0,0-1 0 0 0,0 1-1 0 0,1-1 1 0 0,-1 1 0 0 0,0-1-1 0 0,0 0 1 0 0,1 0 0 0 0,-1 0-1 0 0,1 0 1 0 0,-2 0 194 0 0,-19-12-544 0 0,-5-6-610 0 0</inkml:trace>
  <inkml:trace contextRef="#ctx0" brushRef="#br0" timeOffset="780.414">784 1175 2024 0 0,'21'-23'6341'0'0,"21"39"-4705"0"0,-35-12-1582 0 0,258 165 1329 0 0,-93-50-3371 0 0,-76-53-1237 0 0,-34-32 333 0 0,-31-22 1675 0 0</inkml:trace>
  <inkml:trace contextRef="#ctx0" brushRef="#br0" timeOffset="1151.361">2141 349 1948 0 0,'-23'7'463'0'0,"0"2"-1"0"0,1 0 1 0 0,1 1 0 0 0,-1 2-1 0 0,2 0 1 0 0,-1 1-1 0 0,2 1 1 0 0,0 1 0 0 0,0 0-1 0 0,2 2 1 0 0,0 0 0 0 0,1 1-1 0 0,1 1 1 0 0,-13 19-463 0 0,10-13 166 0 0,2 0 1 0 0,1 1 0 0 0,1 0-1 0 0,1 1 1 0 0,1 1-1 0 0,2 0 1 0 0,0 0-1 0 0,2 1 1 0 0,2 0 0 0 0,0 1-1 0 0,2 0 1 0 0,1-1-1 0 0,1 1 1 0 0,2 0-1 0 0,1 0 1 0 0,2 0 0 0 0,0 0-1 0 0,2 0 1 0 0,6 19-167 0 0,-1-20-117 0 0,0 0 1 0 0,2 0-1 0 0,1-1 0 0 0,1 0 1 0 0,2-1-1 0 0,0-1 1 0 0,2-1-1 0 0,7 8 117 0 0,113 85-4024 0 0,-23-83 373 0 0,-91-35 2569 0 0</inkml:trace>
  <inkml:trace contextRef="#ctx0" brushRef="#br0" timeOffset="2252.516">2703 505 1228 0 0,'9'-5'1816'0'0,"-7"5"-1741"0"0,-1 0 1 0 0,1-1-1 0 0,-1 1 0 0 0,1-1 0 0 0,-1 1 0 0 0,1-1 0 0 0,-1 1 1 0 0,0-1-1 0 0,1 0 0 0 0,-1 0 0 0 0,0 0 0 0 0,0 0 1 0 0,1 0-1 0 0,-1 0 0 0 0,0 0 0 0 0,0 0 0 0 0,0 0 0 0 0,0 0 1 0 0,0 0-1 0 0,-1-1 0 0 0,1 1 0 0 0,0 0 0 0 0,0-1 0 0 0,-1 1 1 0 0,1-1-1 0 0,-1 1 0 0 0,1-1 0 0 0,-1 1 0 0 0,0-1 0 0 0,0 1 1 0 0,0-1-1 0 0,1 1 0 0 0,-2-1 0 0 0,1 1 0 0 0,0-1 1 0 0,0 1-1 0 0,0-1 0 0 0,-1 0 0 0 0,1 1 0 0 0,0 0 0 0 0,-1-1 1 0 0,0 1-1 0 0,1-1 0 0 0,-1 1-75 0 0,-2-3 23 0 0,1 1 1 0 0,-1 0-1 0 0,0 0 0 0 0,0 0 1 0 0,0 0-1 0 0,-1 1 0 0 0,1-1 1 0 0,-1 1-1 0 0,1 0 1 0 0,-1 0-1 0 0,0 0 0 0 0,0 1 1 0 0,0-1-1 0 0,0 1 0 0 0,0 0 1 0 0,0 0-1 0 0,0 0 0 0 0,0 1 1 0 0,0-1-1 0 0,0 1 1 0 0,0 0-1 0 0,-4 1-23 0 0,-5-2 31 0 0,-1 2-1 0 0,1-1 1 0 0,0 2-1 0 0,-1 0 1 0 0,1 0-1 0 0,0 2 1 0 0,0-1-1 0 0,0 2 1 0 0,1-1 0 0 0,-1 2-1 0 0,1 0 1 0 0,0 0-1 0 0,1 1 1 0 0,0 1-1 0 0,0-1 1 0 0,0 2 0 0 0,1 0-1 0 0,0 0 1 0 0,1 1-1 0 0,0 0 1 0 0,1 0-1 0 0,0 1 1 0 0,0 0-1 0 0,1 1 1 0 0,-4 8-31 0 0,11-17 8 0 0,-1-1-1 0 0,1 1 1 0 0,0 0 0 0 0,0 0 0 0 0,0 0-1 0 0,1-1 1 0 0,-1 1 0 0 0,0 0-1 0 0,1-1 1 0 0,0 1 0 0 0,0 0 0 0 0,0-1-1 0 0,0 1 1 0 0,0-1 0 0 0,0 1-1 0 0,1-1 1 0 0,-1 1 0 0 0,1-1-1 0 0,0 0 1 0 0,-1 0 0 0 0,1 0 0 0 0,0 0-1 0 0,0 0 1 0 0,1 0 0 0 0,-1-1-1 0 0,0 1 1 0 0,0-1 0 0 0,1 1 0 0 0,-1-1-1 0 0,1 0 1 0 0,-1 0 0 0 0,1 0-1 0 0,0 0 1 0 0,-1-1 0 0 0,1 1-1 0 0,0 0-7 0 0,105 16-420 0 0,-97-17 342 0 0,1 0 0 0 0,-1-1 0 0 0,0-1 0 0 0,0 1 0 0 0,0-2 0 0 0,0 1 0 0 0,0-2 0 0 0,0 1 0 0 0,-1-2 0 0 0,0 1 0 0 0,1-1 0 0 0,-2-1 0 0 0,1 0 0 0 0,3-3 78 0 0,-9 5 76 0 0,0-1 1 0 0,0 0 0 0 0,0-1 0 0 0,0 1 0 0 0,-1-1 0 0 0,0 1 0 0 0,-1-1-1 0 0,1 0 1 0 0,-1 0 0 0 0,0-1 0 0 0,0 1 0 0 0,-1 0 0 0 0,0 0 0 0 0,0-1-1 0 0,0 1 1 0 0,-1-1 0 0 0,0 1 0 0 0,0-1 0 0 0,-1 1 0 0 0,0-2-77 0 0,1 5 130 0 0,0 1-39 0 0,-7-14 99 0 0,50 383 1366 0 0,-27-57-473 0 0,-16-296-999 0 0,1 0-1 0 0,-2 0 0 0 0,0 0 0 0 0,-1 0 1 0 0,0 0-1 0 0,-1-1 0 0 0,0 1 0 0 0,-1-1 0 0 0,-1 1 1 0 0,0-1-1 0 0,-1-1 0 0 0,0 1 0 0 0,-1-1 1 0 0,-1 0-1 0 0,0 0 0 0 0,0-1 0 0 0,-1 0 1 0 0,0-1-1 0 0,-10 9-83 0 0,16-18 14 0 0,-1 1-1 0 0,1-1 1 0 0,-1 0 0 0 0,0 0-1 0 0,1-1 1 0 0,-1 1 0 0 0,0-1 0 0 0,1 0-1 0 0,-1 0 1 0 0,0 0 0 0 0,1 0 0 0 0,-1 0-1 0 0,0-1 1 0 0,1 0 0 0 0,-1 0-1 0 0,0 0 1 0 0,1 0 0 0 0,-1 0 0 0 0,1-1-1 0 0,0 0 1 0 0,-1 1 0 0 0,1-1-1 0 0,0 0 1 0 0,0-1 0 0 0,0 1 0 0 0,1 0-1 0 0,-1-1 1 0 0,0 0 0 0 0,1 0 0 0 0,0 1-1 0 0,-1-1 1 0 0,1-1 0 0 0,1 1-1 0 0,-2-1-13 0 0,-50-119-530 0 0,49 104 328 0 0,0-1 0 0 0,2-1 0 0 0,0 1-1 0 0,1 0 1 0 0,1 0 0 0 0,1-1-1 0 0,1 1 1 0 0,1 0 0 0 0,0 0 0 0 0,2 0-1 0 0,0 1 1 0 0,1-1 0 0 0,8-14 202 0 0,96-136-4867 0 0,-53 105 2446 0 0,-34 36 1230 0 0</inkml:trace>
  <inkml:trace contextRef="#ctx0" brushRef="#br0" timeOffset="2581.204">2573 132 936 0 0,'3'-6'6135'0'0,"15"2"-3602"0"0,64-6-3352 0 0,-70 9 1365 0 0,261-42-6658 0 0,-236 34 4921 0 0</inkml:trace>
  <inkml:trace contextRef="#ctx0" brushRef="#br0" timeOffset="2829.913">3225 2 1412 0 0,'11'0'1472'0'0,"-9"-1"-1353"0"0,-1 1 1 0 0,0 0-1 0 0,1 0 1 0 0,-1-1 0 0 0,0 1-1 0 0,1 0 1 0 0,-1 0 0 0 0,0 0-1 0 0,1 0 1 0 0,-1 1 0 0 0,0-1-1 0 0,1 0 1 0 0,-1 1 0 0 0,0-1-1 0 0,0 0 1 0 0,1 1-1 0 0,-1-1 1 0 0,0 1 0 0 0,0 0-1 0 0,0 0 1 0 0,1-1 0 0 0,-1 1-1 0 0,0 0 1 0 0,0 0 0 0 0,0 0-1 0 0,-1 0 1 0 0,1 0 0 0 0,0 0-1 0 0,0 0 1 0 0,0 0-1 0 0,-1 0 1 0 0,1 1 0 0 0,-1-1-1 0 0,1 0 1 0 0,-1 0 0 0 0,1 1-1 0 0,-1-1 1 0 0,0 0 0 0 0,1 1-1 0 0,-1-1 1 0 0,0 0 0 0 0,0 1-1 0 0,0-1 1 0 0,0 0-1 0 0,0 1 1 0 0,0-1 0 0 0,-1 1-120 0 0,20 163 620 0 0,3 31-3314 0 0,-12-109-899 0 0,-8-66 2509 0 0</inkml:trace>
  <inkml:trace contextRef="#ctx0" brushRef="#br0" timeOffset="3420.106">3759 524 1516 0 0,'0'-5'4081'0'0,"-8"26"-2753"0"0,9-14-1254 0 0,1 1-1 0 0,1-1 0 0 0,-1-1 0 0 0,1 1 1 0 0,1 0-1 0 0,-1-1 0 0 0,1 0 1 0 0,0 1-1 0 0,1-1 0 0 0,-1-1 0 0 0,1 1 1 0 0,0-1-1 0 0,1 0 0 0 0,-1 0 1 0 0,1 0-1 0 0,0-1 0 0 0,0 0 0 0 0,0 0 1 0 0,1-1-1 0 0,-1 1 0 0 0,1-1 0 0 0,0-1 1 0 0,0 1-1 0 0,0-1 0 0 0,0-1 1 0 0,0 1-1 0 0,1-1 0 0 0,-1 0 0 0 0,0-1 1 0 0,1 0-1 0 0,-1 0 0 0 0,1 0 1 0 0,-1-1-1 0 0,5-1-73 0 0,-5 2 10 0 0,0 0 0 0 0,0 0 0 0 0,0 0 0 0 0,0-1 0 0 0,0 0 0 0 0,0 0 0 0 0,-1-1 0 0 0,1 1 0 0 0,0-2 0 0 0,-1 1 0 0 0,1-1 0 0 0,-1 0 0 0 0,0 0 0 0 0,0-1-1 0 0,0 0 1 0 0,0 0 0 0 0,-1 0 0 0 0,1-1 0 0 0,-1 1 0 0 0,0-1 0 0 0,-1-1 0 0 0,1 1 0 0 0,-1-1 0 0 0,0 1 0 0 0,-1-1 0 0 0,1-1-10 0 0,2-38 1220 0 0,-6 43-1162 0 0,-9-1 77 0 0,7 289 342 0 0,-30-75-359 0 0,30-203-82 0 0,-1 0 1 0 0,0-1 0 0 0,-1 1 0 0 0,0-1-1 0 0,0 0 1 0 0,-1 0 0 0 0,0 0 0 0 0,0-1 0 0 0,0 0-1 0 0,-1 0 1 0 0,0 0 0 0 0,0-1 0 0 0,-1 0 0 0 0,1 0-1 0 0,-1 0 1 0 0,0-1 0 0 0,0 0 0 0 0,-1 0 0 0 0,1-1-1 0 0,-1 0 1 0 0,0 0 0 0 0,0-1 0 0 0,0 0-1 0 0,-3 0-36 0 0,6-3 0 0 0,0 0 0 0 0,0-1 0 0 0,0 0 0 0 0,0 0 0 0 0,1 0 0 0 0,-1-1 0 0 0,1 0 0 0 0,-1 1 0 0 0,1-2 0 0 0,0 1 0 0 0,0 0 0 0 0,1-1 0 0 0,-1 0 0 0 0,1 0 0 0 0,-1 0 0 0 0,1 0 0 0 0,0 0-1 0 0,1-1 1 0 0,-1 1 0 0 0,1-1 0 0 0,0 0 0 0 0,0 1 0 0 0,0-1 0 0 0,1 0 0 0 0,0 0 0 0 0,0 0 0 0 0,0-1 0 0 0,0 1 0 0 0,1 0 0 0 0,0 0 0 0 0,0 0 0 0 0,0 0 0 0 0,1-1 0 0 0,0 1 0 0 0,0 0-1 0 0,1-3 1 0 0,1-11-156 0 0,1 0-1 0 0,2 0 0 0 0,0 1 0 0 0,0 0 0 0 0,2 0 1 0 0,0 1-1 0 0,1 0 0 0 0,1 0 0 0 0,0 1 0 0 0,2 0 0 0 0,-1 1 1 0 0,2 0-1 0 0,0 1 0 0 0,3-1 157 0 0,54-48-1641 0 0,-56 53 1059 0 0,-1 0-1 0 0,-1 0 1 0 0,1-1-1 0 0,-2-1 1 0 0,0 0-1 0 0,0-1 1 0 0,-1 0-1 0 0,-1 0 1 0 0,0-1-1 0 0,0 0 1 0 0,2-9 582 0 0,-6-2-1313 0 0</inkml:trace>
  <inkml:trace contextRef="#ctx0" brushRef="#br0" timeOffset="3670.109">3496 414 1712 0 0,'-8'13'252'0'0,"0"1"0"0"0,1 0 0 0 0,1 1-1 0 0,1-1 1 0 0,0 1 0 0 0,1 0 0 0 0,0 1 0 0 0,1-1-1 0 0,1 1 1 0 0,0-1 0 0 0,1 1 0 0 0,1 0 0 0 0,1-1-1 0 0,0 1 1 0 0,1 0 0 0 0,0-1 0 0 0,2 1 0 0 0,0-1-1 0 0,0 0 1 0 0,1 0 0 0 0,1-1 0 0 0,1 1 0 0 0,0-1-1 0 0,0-1 1 0 0,2 1 0 0 0,0-1 0 0 0,2 2-252 0 0,186 208 1136 0 0,-35-110-3238 0 0,-64-80-1836 0 0,-82-32 2727 0 0</inkml:trace>
  <inkml:trace contextRef="#ctx0" brushRef="#br0" timeOffset="3952.927">4573 412 2012 0 0,'23'45'727'0'0,"-3"2"-1"0"0,-2 0 1 0 0,-1 1 0 0 0,-3 1-1 0 0,-2 0 1 0 0,-2 1-1 0 0,-2 0 1 0 0,-3 0 0 0 0,-1 1-1 0 0,-3 1-726 0 0,-2-38 71 0 0,0 1 0 0 0,-1-1 1 0 0,0 0-1 0 0,-1 0 0 0 0,-1 0 0 0 0,0 0 0 0 0,-1 0 0 0 0,0-1 0 0 0,-1 0 0 0 0,-1 0 1 0 0,0-1-1 0 0,0 0 0 0 0,-2 0 0 0 0,1 0 0 0 0,-5 3-71 0 0,7-8-239 0 0,-1 0 0 0 0,0-1-1 0 0,-1 1 1 0 0,1-1 0 0 0,-1-1 0 0 0,0 0 0 0 0,0 0-1 0 0,-1 0 1 0 0,1-1 0 0 0,-1 0 0 0 0,0-1-1 0 0,0 0 1 0 0,-1 0 0 0 0,-3 0 239 0 0,10-3-170 0 0,-1-1 0 0 0,1 1-1 0 0,-1-1 1 0 0,1 1 0 0 0,0-1 0 0 0,-1 0 0 0 0,1 0 0 0 0,0 0 0 0 0,0-1-1 0 0,-1 1 1 0 0,1-1 0 0 0,0 0 0 0 0,1 0 0 0 0,-1 0 0 0 0,0 0-1 0 0,0 0 1 0 0,1-1 0 0 0,0 1 0 0 0,-1-1 0 0 0,1 0 0 0 0,0 1-1 0 0,0-1 1 0 0,0-1 170 0 0,-16-26-1030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2:52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337 287 1332 0 0,'32'-61'4419'0'0,"-20"95"-3705"0"0,-8-15-586 0 0,-4-13-97 0 0,0 0 1 0 0,0 0-1 0 0,1 0 0 0 0,0 0 1 0 0,0 0-1 0 0,0 0 0 0 0,0 0 1 0 0,1 0-1 0 0,0 0 0 0 0,1-1 1 0 0,-1 1-1 0 0,1-1 0 0 0,0 0 1 0 0,0 1-1 0 0,1-1 0 0 0,-1-1 1 0 0,1 1-1 0 0,0-1 1 0 0,1 1-1 0 0,-1-1 0 0 0,1 0 1 0 0,0-1-1 0 0,-1 1 0 0 0,2-1 1 0 0,-1 0-1 0 0,0 0 0 0 0,1 0 1 0 0,-1-1-1 0 0,1 0 0 0 0,0 0 1 0 0,0-1-1 0 0,3 1-31 0 0,3-3 52 0 0,0-1 0 0 0,0-1 0 0 0,0 0-1 0 0,0 0 1 0 0,0-1 0 0 0,-1-1 0 0 0,1 0 0 0 0,-1-1 0 0 0,0 0 0 0 0,-1 0 0 0 0,0-1-1 0 0,0-1 1 0 0,0 0 0 0 0,0 0-52 0 0,35-75 1095 0 0,-45 83-1012 0 0,0 0-3 0 0,0 0-20 0 0,-5 1 58 0 0,-4 103-117 0 0,-7 171 63 0 0,15-258 28 0 0,-1 0 0 0 0,-1-1-1 0 0,0 1 1 0 0,-1-1 0 0 0,-1 0 0 0 0,0 0 0 0 0,-2 0 0 0 0,1-1 0 0 0,-2 0 0 0 0,0 0-1 0 0,-1-1 1 0 0,0 0 0 0 0,-1 0 0 0 0,-1-1 0 0 0,0-1 0 0 0,-1 0 0 0 0,0 0-1 0 0,-13 9-91 0 0,23-20 19 0 0,0 0 0 0 0,0 1 0 0 0,0-1-1 0 0,0 0 1 0 0,0 0 0 0 0,0-1-1 0 0,-1 1 1 0 0,1 0 0 0 0,0-1-1 0 0,0 1 1 0 0,-1-1 0 0 0,1 0 0 0 0,0 0-1 0 0,-1 0 1 0 0,1 0 0 0 0,0 0-1 0 0,-1 0 1 0 0,1-1 0 0 0,0 1 0 0 0,-1-1-1 0 0,1 0 1 0 0,0 1 0 0 0,0-1-1 0 0,0 0 1 0 0,0 0 0 0 0,0-1 0 0 0,0 1-1 0 0,0 0 1 0 0,0-1 0 0 0,0 1-1 0 0,0-1 1 0 0,1 1 0 0 0,-1-1 0 0 0,1 0-1 0 0,-1 0 1 0 0,1 0 0 0 0,0 0-1 0 0,0 0 1 0 0,-1 0 0 0 0,1 0 0 0 0,1 0-1 0 0,-1 0 1 0 0,0 0 0 0 0,1-1-1 0 0,-1 1 1 0 0,0-1-19 0 0,-12-113-703 0 0,17 91 409 0 0,0 0 0 0 0,3 0 0 0 0,0 1 0 0 0,1 0 0 0 0,1 0 0 0 0,1 1 0 0 0,2 0 0 0 0,0 0 0 0 0,1 2 0 0 0,1-1 0 0 0,1 2 0 0 0,1 0 0 0 0,1 1 0 0 0,1 0-1 0 0,12-9 295 0 0,48-64-3140 0 0,-58 64 2027 0 0,-5-1-65 0 0</inkml:trace>
  <inkml:trace contextRef="#ctx0" brushRef="#br0" timeOffset="279.186">72 0 1160 0 0,'-14'31'588'0'0,"2"0"0"0"0,2 1 0 0 0,0 0 0 0 0,2 0 0 0 0,2 1 0 0 0,1 0 0 0 0,1 0 0 0 0,2 0 0 0 0,2 19-588 0 0,5-13 156 0 0,2-1 0 0 0,2 0 0 0 0,1 0 0 0 0,2-1 0 0 0,2 0 0 0 0,1-1 0 0 0,2-1 0 0 0,1 0 1 0 0,2-2-1 0 0,1 0 0 0 0,2-1 0 0 0,1-1 0 0 0,12 10-156 0 0,92 79-1117 0 0,-117-112 678 0 0,0-1 0 0 0,0 0 0 0 0,1-1 0 0 0,0 0 0 0 0,0-1 0 0 0,1 0 1 0 0,-1-1-1 0 0,1-1 0 0 0,0 0 0 0 0,0 0 0 0 0,12 0 439 0 0,0-3-1296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2:50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613 38 1148 0 0,'-2'-4'93'0'0,"-1"1"-1"0"0,1 0 0 0 0,-1 1 1 0 0,0-1-1 0 0,0 0 1 0 0,-1 1-1 0 0,1 0 1 0 0,0 0-1 0 0,-1 0 0 0 0,0 0 1 0 0,1 0-1 0 0,-1 1 1 0 0,0-1-1 0 0,0 1 1 0 0,0 0-1 0 0,1 0 0 0 0,-1 1 1 0 0,0-1-1 0 0,-1 1 1 0 0,1 0-1 0 0,0 0 1 0 0,0 0-1 0 0,0 0 0 0 0,0 1 1 0 0,0 0-1 0 0,0 0 1 0 0,0 0-93 0 0,-8 5 132 0 0,1 0-1 0 0,0 0 1 0 0,0 1 0 0 0,0 1 0 0 0,1 0 0 0 0,0 0 0 0 0,1 1 0 0 0,0 1 0 0 0,0-1 0 0 0,1 1-1 0 0,0 1 1 0 0,1-1 0 0 0,0 1 0 0 0,1 1 0 0 0,0-1 0 0 0,1 1 0 0 0,0 0 0 0 0,0 0 0 0 0,2 1-1 0 0,0-1 1 0 0,0 1 0 0 0,1 0 0 0 0,0 0 0 0 0,1 0 0 0 0,1-1 0 0 0,0 1 0 0 0,2 9-132 0 0,32 228 1174 0 0,11 59-275 0 0,-44-300-973 0 0,-1 0 1 0 0,-1 0 0 0 0,0 1 0 0 0,0-1 0 0 0,-1 0-1 0 0,0 0 1 0 0,-1 0 0 0 0,0 0 0 0 0,0 0 0 0 0,-1-1 0 0 0,0 1-1 0 0,0-1 1 0 0,-1 0 0 0 0,0 0 0 0 0,-1-1 0 0 0,1 0 0 0 0,-1 0-1 0 0,-1 0 1 0 0,0 0 0 0 0,0-1 0 0 0,0 0 0 0 0,0-1 0 0 0,-1 1-1 0 0,0-2 1 0 0,0 1 0 0 0,0-1 0 0 0,-1 0 0 0 0,-3 1 73 0 0,6-5-209 0 0,1 0 0 0 0,0 0 0 0 0,0 0 0 0 0,0 0 0 0 0,0-1 0 0 0,0 0 0 0 0,0 0 0 0 0,0-1-1 0 0,0 1 1 0 0,0-1 0 0 0,1 0 0 0 0,-1 0 0 0 0,1 0 0 0 0,-1-1 0 0 0,1 0 0 0 0,0 0 0 0 0,0 0 0 0 0,-1-1 209 0 0,-21-16-1278 0 0</inkml:trace>
  <inkml:trace contextRef="#ctx0" brushRef="#br0" timeOffset="233.167">0 638 2604 0 0,'1'0'3978'0'0,"10"-3"-3171"0"0,191-39 914 0 0,-64 33-8357 0 0,-136 9 5430 0 0</inkml:trace>
  <inkml:trace contextRef="#ctx0" brushRef="#br0" timeOffset="481.251">484 714 1056 0 0,'117'84'5732'0'0,"86"-6"-6516"0"0,-124-66-2474 0 0,-57-11 2124 0 0</inkml:trace>
  <inkml:trace contextRef="#ctx0" brushRef="#br0" timeOffset="731.298">1085 758 1576 0 0,'-1'-2'105'0'0,"-1"1"-1"0"0,1 0 1 0 0,0 0-1 0 0,-1 0 1 0 0,1 0-1 0 0,0 0 1 0 0,-1 0 0 0 0,1 0-1 0 0,-1 0 1 0 0,1 1-1 0 0,-1-1 1 0 0,0 0-1 0 0,1 1 1 0 0,-1-1-1 0 0,0 1 1 0 0,1 0-1 0 0,-1 0 1 0 0,0-1 0 0 0,1 1-1 0 0,-1 0 1 0 0,0 1-1 0 0,0-1 1 0 0,1 0-1 0 0,-1 0 1 0 0,0 1-1 0 0,1-1 1 0 0,-1 1-1 0 0,0-1 1 0 0,1 1 0 0 0,-1 0-1 0 0,1-1 1 0 0,-1 1-1 0 0,1 0 1 0 0,0 0-1 0 0,-1 0 1 0 0,1 0-1 0 0,0 1 1 0 0,-1-1-1 0 0,1 0 1 0 0,0 0 0 0 0,0 1-105 0 0,-6 2 193 0 0,-20 15 49 0 0,1 2 1 0 0,0 1-1 0 0,2 1 0 0 0,0 1 1 0 0,2 1-1 0 0,1 1 0 0 0,1 1 1 0 0,1 1-1 0 0,1 0 0 0 0,1 2 1 0 0,2-1-1 0 0,2 2 0 0 0,0 0 1 0 0,2 1-1 0 0,1 1-242 0 0,-40 119-390 0 0,44-84-3956 0 0,9-60 1838 0 0,2-11 1285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2:49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1400 0 0,'0'1'83'0'0,"0"-1"-1"0"0,0 1 0 0 0,0-1 1 0 0,1 0-1 0 0,-1 1 1 0 0,0-1-1 0 0,0 1 1 0 0,1-1-1 0 0,-1 0 1 0 0,0 1-1 0 0,1-1 1 0 0,-1 0-1 0 0,0 0 0 0 0,1 1 1 0 0,-1-1-1 0 0,1 0 1 0 0,-1 0-1 0 0,0 1 1 0 0,1-1-1 0 0,-1 0 1 0 0,1 0-1 0 0,-1 0 0 0 0,1 0 1 0 0,-1 0-1 0 0,1 0 1 0 0,-1 0-1 0 0,1 0 1 0 0,-1 0-1 0 0,0 0 1 0 0,1 0-1 0 0,-1 0 0 0 0,1 0 1 0 0,-1 0-1 0 0,1 0 1 0 0,-1 0-1 0 0,1 0 1 0 0,-1-1-1 0 0,0 1 1 0 0,1 0-1 0 0,-1 0 1 0 0,1-1-1 0 0,-1 1 0 0 0,0 0 1 0 0,1 0-1 0 0,-1-1 1 0 0,0 1-1 0 0,1 0 1 0 0,-1-1-1 0 0,0 1 1 0 0,0-1-1 0 0,1 1 0 0 0,-1 0 1 0 0,0-1-83 0 0,2 20 205 0 0,27 351 2340 0 0,-29-370-2515 0 0,1-1 0 0 0,0 0 1 0 0,0 1-1 0 0,0-1 0 0 0,-1 0 0 0 0,1 1 0 0 0,0-1 0 0 0,0 1 0 0 0,0-1 0 0 0,0 1 1 0 0,0 0-1 0 0,0-1 0 0 0,0 1 0 0 0,0 0 0 0 0,0 0 0 0 0,0-1 0 0 0,0 1 0 0 0,0 0 1 0 0,0 0-1 0 0,0 0 0 0 0,0 0 0 0 0,0 1 0 0 0,0-1 0 0 0,0 0 0 0 0,0 0 0 0 0,0 1 1 0 0,0-1-1 0 0,0 0 0 0 0,0 1 0 0 0,0-1 0 0 0,0 1 0 0 0,0-1 0 0 0,0 1 1 0 0,0 0-1 0 0,0-1 0 0 0,-1 1 0 0 0,1 0 0 0 0,0-1 0 0 0,0 1 0 0 0,-1 0 0 0 0,1 0 1 0 0,-1 0-1 0 0,1 0 0 0 0,-1 0 0 0 0,1 0 0 0 0,-1 0 0 0 0,1 0 0 0 0,-1 0 0 0 0,0 0 1 0 0,0 0-1 0 0,1 0 0 0 0,-1 0 0 0 0,0 0 0 0 0,0 0 0 0 0,0 0 0 0 0,0 0 1 0 0,0 0-1 0 0,0 0 0 0 0,-1 0 0 0 0,1 0 0 0 0,0 0 0 0 0,0 0 0 0 0,-1 0 0 0 0,1 0 1 0 0,-1 0-1 0 0,1 0 0 0 0,-1 0 0 0 0,1 0-30 0 0,26-19 17 0 0,2 0 0 0 0,0 2 0 0 0,1 2 0 0 0,1 0 0 0 0,0 2 0 0 0,1 1 0 0 0,0 2 0 0 0,0 1-1 0 0,1 1 1 0 0,0 2 0 0 0,1 1 0 0 0,12 0-17 0 0,-43 4 0 0 0,0 0 0 0 0,0 0 0 0 0,1 0 0 0 0,-1 0 0 0 0,0 0 0 0 0,0 0 0 0 0,1 0 0 0 0,-1 1 0 0 0,0-1-1 0 0,0 1 1 0 0,0 0 0 0 0,0-1 0 0 0,0 1 0 0 0,0 0 0 0 0,0 0 0 0 0,0 0 0 0 0,0 1 0 0 0,0-1 0 0 0,0 0 0 0 0,0 1-1 0 0,-1-1 1 0 0,1 1 0 0 0,-1 0 0 0 0,1-1 0 0 0,-1 1 0 0 0,0 0 0 0 0,1 0 0 0 0,-1 0 0 0 0,0 0 0 0 0,0 0 0 0 0,0 0 0 0 0,-1 0-1 0 0,1 0 1 0 0,-1 1 0 0 0,1-1 0 0 0,-1 0 0 0 0,1 0 0 0 0,-1 0 0 0 0,0 1 0 0 0,0-1 0 0 0,0 0 0 0 0,-1 0 0 0 0,1 1-1 0 0,0-1 1 0 0,-1 0 0 0 0,0 2 0 0 0,-13 9 5 0 0,-1 0 0 0 0,-1-1 0 0 0,0-1 0 0 0,0-1 0 0 0,-1 0 0 0 0,-1-1 0 0 0,1-1 0 0 0,-2-1 0 0 0,1 0 0 0 0,-1-1 0 0 0,1-1 0 0 0,-1-1 0 0 0,-1-1 0 0 0,1 0 0 0 0,0-2 0 0 0,-1 0 0 0 0,-14-2-5 0 0,-45-17-1227 0 0,80 14 944 0 0,-1 0 1 0 0,1 0-1 0 0,0 1 1 0 0,0-1-1 0 0,0 1 1 0 0,0-1-1 0 0,1 1 1 0 0,-1-1-1 0 0,1 1 1 0 0,0 0-1 0 0,0-1 1 0 0,0 1-1 0 0,0 0 1 0 0,1 1-1 0 0,-1-1 1 0 0,1 0-1 0 0,0 1 1 0 0,0-1-1 0 0,0 1 1 0 0,0 0 0 0 0,0 0-1 0 0,0 0 1 0 0,0 0-1 0 0,4-1 283 0 0,-7 3-49 0 0,28-18-1296 0 0</inkml:trace>
  <inkml:trace contextRef="#ctx0" brushRef="#br0" timeOffset="666.843">779 209 1748 0 0,'-2'-7'5165'0'0,"11"38"-4182"0"0,3-23-928 0 0,0 0 1 0 0,1 0-1 0 0,0-1 1 0 0,0-1-1 0 0,0 0 0 0 0,1-1 1 0 0,0 0-1 0 0,0-1 1 0 0,0-1-1 0 0,0 0 0 0 0,1-1 1 0 0,-1-1-1 0 0,1 0 1 0 0,-1-1-1 0 0,1 0 0 0 0,0-1 1 0 0,7-2-56 0 0,13 2 113 0 0,-31 1-59 0 0,-1-2 0 0 0,1 1-1 0 0,-1 0 1 0 0,1-1 0 0 0,-1 1 0 0 0,0-1 0 0 0,1 0 0 0 0,-1 0 0 0 0,0-1 0 0 0,-1 1 0 0 0,1 0-1 0 0,0-1 1 0 0,-1 0 0 0 0,1 0 0 0 0,-1 0 0 0 0,0 0 0 0 0,0 0 0 0 0,0 0 0 0 0,0 0-1 0 0,0-1 1 0 0,-1 1 0 0 0,1-1 0 0 0,-1 1 0 0 0,0-1 0 0 0,0 1 0 0 0,-1-1 0 0 0,1 0 0 0 0,-1 0-1 0 0,0 1 1 0 0,0-1 0 0 0,0 0 0 0 0,0 0 0 0 0,-1-2-54 0 0,3 181 508 0 0,21 21-509 0 0,-11 15 538 0 0,-11-203-487 0 0,-1 0 1 0 0,0-1-1 0 0,0 1 1 0 0,-1 0-1 0 0,0-1 1 0 0,0 1-1 0 0,-1-1 0 0 0,0 1 1 0 0,-1-1-1 0 0,1 0 1 0 0,-1 0-1 0 0,-1 0 0 0 0,1 0 1 0 0,-1-1-1 0 0,0 1 1 0 0,-1-1-1 0 0,1 0 0 0 0,-1 0 1 0 0,0-1-1 0 0,-1 1 1 0 0,0-1-1 0 0,0 0 0 0 0,0-1 1 0 0,0 1-1 0 0,0-1 1 0 0,-1 0-1 0 0,0-1 1 0 0,0 0-1 0 0,0 0 0 0 0,0 0 1 0 0,-1-1-1 0 0,1 0 1 0 0,-7 1-51 0 0,8-6-6 0 0,0 1 1 0 0,0-1 0 0 0,0 0 0 0 0,1-1 0 0 0,0 1-1 0 0,0-1 1 0 0,0 0 0 0 0,0 0 0 0 0,0-1 0 0 0,1 1-1 0 0,0-1 1 0 0,0 0 0 0 0,0 0 0 0 0,0-1 0 0 0,1 1-1 0 0,0-1 1 0 0,0 1 0 0 0,0-1 0 0 0,1 0 0 0 0,0 0-1 0 0,0 0 1 0 0,1-1 0 0 0,0 1 0 0 0,0 0 0 0 0,0-1-1 0 0,1 1 1 0 0,-1 0 0 0 0,2-1 0 0 0,-1 1 0 0 0,1-1-1 0 0,0 1 1 0 0,0 0 0 0 0,1 0 0 0 0,0-3 5 0 0,2-7-238 0 0,0 0 0 0 0,1 0 0 0 0,1 0 0 0 0,0 1 0 0 0,1-1 0 0 0,1 2 0 0 0,0-1 0 0 0,1 1 0 0 0,1 0 0 0 0,0 1 0 0 0,1 0 0 0 0,0 1 0 0 0,1 0 0 0 0,0 1 0 0 0,1 0 0 0 0,1 1 0 0 0,-1 0-1 0 0,1 1 1 0 0,1 1 0 0 0,0 0 0 0 0,1 0 238 0 0,171-69-5516 0 0,-141 60 4403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2:46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350 442 1192 0 0,'9'-3'175'0'0,"-5"3"-42"0"0,-1-1 0 0 0,0 1-1 0 0,0-1 1 0 0,1 0 0 0 0,-1 0 0 0 0,0 0 0 0 0,0-1 0 0 0,0 1 0 0 0,0-1 0 0 0,0 1 0 0 0,0-1 0 0 0,-1 0 0 0 0,1 0 0 0 0,0 0-1 0 0,-1 0 1 0 0,0-1 0 0 0,1 1 0 0 0,-1-1 0 0 0,0 0 0 0 0,0 1 0 0 0,-1-1 0 0 0,1 0 0 0 0,0 0 0 0 0,-1 0 0 0 0,0 0 0 0 0,0 0 0 0 0,0 0-1 0 0,1-4-132 0 0,-85-50 971 0 0,68 53-918 0 0,-1 0 1 0 0,1 2 0 0 0,-1 0 0 0 0,0 0 0 0 0,1 2 0 0 0,-1 0 0 0 0,0 0 0 0 0,0 2 0 0 0,0 0 0 0 0,1 1 0 0 0,-1 0 0 0 0,1 1 0 0 0,0 1 0 0 0,0 1 0 0 0,1 0 0 0 0,-1 1-1 0 0,1 0 1 0 0,1 1 0 0 0,-12 8-54 0 0,23-14-4 0 0,-1-1-1 0 0,1 1 0 0 0,0-1 0 0 0,0 1 0 0 0,0 0 1 0 0,0-1-1 0 0,1 1 0 0 0,-1 0 0 0 0,0 0 1 0 0,1 1-1 0 0,-1-1 0 0 0,1 0 0 0 0,0 0 1 0 0,0 1-1 0 0,0-1 0 0 0,0 0 0 0 0,0 1 0 0 0,0-1 1 0 0,1 1-1 0 0,-1 0 0 0 0,1-1 0 0 0,0 1 1 0 0,0-1-1 0 0,0 1 0 0 0,0 0 0 0 0,0-1 1 0 0,0 1-1 0 0,1-1 0 0 0,-1 1 0 0 0,1-1 1 0 0,0 1-1 0 0,0-1 0 0 0,0 1 0 0 0,0-1 0 0 0,0 0 1 0 0,0 1-1 0 0,1-1 0 0 0,-1 0 0 0 0,1 0 1 0 0,-1 0-1 0 0,1 0 0 0 0,0 0 0 0 0,0 0 1 0 0,0-1-1 0 0,0 1 0 0 0,0-1 0 0 0,0 1 0 0 0,0-1 1 0 0,1 0-1 0 0,-1 0 0 0 0,0 0 0 0 0,1 0 1 0 0,-1 0 4 0 0,152 16 150 0 0,-147-17-112 0 0,0 0 1 0 0,1 0 0 0 0,-1-1 0 0 0,0 0 0 0 0,0-1 0 0 0,0 0-1 0 0,0 0 1 0 0,0 0 0 0 0,0-1 0 0 0,0 0 0 0 0,0 0-1 0 0,-1 0 1 0 0,0-1 0 0 0,0 0 0 0 0,0-1 0 0 0,0 1 0 0 0,-1-1-1 0 0,1 0 1 0 0,-1-1 0 0 0,0 1 0 0 0,-1-1 0 0 0,0 0 0 0 0,0 0-1 0 0,0 0 1 0 0,0-1 0 0 0,-1 1 0 0 0,0-1 0 0 0,0 0-1 0 0,-1 0 1 0 0,0 0 0 0 0,0-3-39 0 0,-6 3 268 0 0,1 43-243 0 0,76 520 1010 0 0,-74-547-985 0 0,0 1 0 0 0,-1 0-1 0 0,0-1 1 0 0,-1 1-1 0 0,0-1 1 0 0,-1 0 0 0 0,1 0-1 0 0,-2 0 1 0 0,1 0 0 0 0,-1-1-1 0 0,-1 1 1 0 0,1-1 0 0 0,-1-1-1 0 0,-1 1 1 0 0,0-1 0 0 0,0 0-1 0 0,0-1 1 0 0,0 1-50 0 0,3-4 9 0 0,0 0 0 0 0,0 0 1 0 0,0 0-1 0 0,0 0 0 0 0,-1-1 0 0 0,1 1 0 0 0,-1-1 1 0 0,1 0-1 0 0,-1 0 0 0 0,0-1 0 0 0,0 1 1 0 0,0-1-1 0 0,0 0 0 0 0,0-1 0 0 0,0 1 0 0 0,0-1 1 0 0,0 0-1 0 0,0 0 0 0 0,0-1 0 0 0,0 1 0 0 0,0-1 1 0 0,0 0-1 0 0,0 0 0 0 0,1-1 0 0 0,-1 0 1 0 0,0 0-1 0 0,1 0 0 0 0,-1 0 0 0 0,1 0 0 0 0,-1-1 1 0 0,1 0-1 0 0,0 0 0 0 0,0 0 0 0 0,1-1 0 0 0,-1 1 1 0 0,0-2-10 0 0,-4-6-114 0 0,1 1 0 0 0,0-2 0 0 0,1 1 0 0 0,1-1 0 0 0,-1 0 0 0 0,2 0 0 0 0,0 0 0 0 0,0-1 0 0 0,1 1 0 0 0,1-1 0 0 0,0 0 1 0 0,1 0-1 0 0,0 0 0 0 0,1 0 0 0 0,0 0 0 0 0,2-6 114 0 0,3-9-207 0 0,1-1 0 0 0,2 1 0 0 0,1 1 0 0 0,1 0 0 0 0,1 0 0 0 0,1 1 0 0 0,2 0 0 0 0,0 1 1 0 0,2 1-1 0 0,0 0 0 0 0,2 1 0 0 0,1 1 0 0 0,0 0 0 0 0,2 2 0 0 0,0 1 0 0 0,2 0 0 0 0,21-14 207 0 0,227-144-688 0 0,-246 158 939 0 0,-24 18-185 0 0,-21 1 292 0 0,13 1-320 0 0,0 0-1 0 0,0 1 0 0 0,0 0 1 0 0,0 0-1 0 0,0 1 0 0 0,0 0 0 0 0,1 0 1 0 0,-1 1-1 0 0,1 0 0 0 0,0 0 1 0 0,0 0-1 0 0,1 1 0 0 0,-1 0 0 0 0,1 0 1 0 0,0 0-1 0 0,0 1 0 0 0,1 0 1 0 0,-1-1-1 0 0,1 2 0 0 0,1-1 0 0 0,-1 0 1 0 0,1 1-1 0 0,0 0 0 0 0,1-1 1 0 0,-1 1-1 0 0,0 6-37 0 0,6-6-89 0 0,0 0 0 0 0,1 0 0 0 0,0 0 1 0 0,0-1-1 0 0,1 0 0 0 0,0 0 0 0 0,0 0 0 0 0,0 0 0 0 0,1-1 1 0 0,0 1-1 0 0,0-2 0 0 0,0 1 0 0 0,0-1 0 0 0,1 1 0 0 0,0-2 1 0 0,0 1-1 0 0,0-1 0 0 0,0 0 0 0 0,0-1 0 0 0,1 1 0 0 0,-1-2 1 0 0,1 1-1 0 0,0-1 0 0 0,-1 0 0 0 0,1 0 0 0 0,0-1 0 0 0,0 0 1 0 0,0-1-1 0 0,2 0 89 0 0,20-2-1225 0 0,20-12 28 0 0</inkml:trace>
  <inkml:trace contextRef="#ctx0" brushRef="#br0" timeOffset="436.787">612 54 904 0 0,'2'0'541'0'0,"31"-1"5861"0"0,19-41-2943 0 0,-49 32-4568 0 0,6 36-4378 0 0,3-14 4230 0 0,1 3 44 0 0</inkml:trace>
  <inkml:trace contextRef="#ctx0" brushRef="#br0" timeOffset="827.556">894 280 2068 0 0,'41'90'3919'0'0,"30"52"-2943"0"0,-37-159 1067 0 0,73-162-1661 0 0,-45 47-1245 0 0,-64 129-5240 0 0,1 7 4897 0 0</inkml:trace>
  <inkml:trace contextRef="#ctx0" brushRef="#br0" timeOffset="1214.603">1348 409 1480 0 0,'26'-2'449'0'0,"0"-2"0"0"0,0 0-1 0 0,-1-2 1 0 0,1-1 0 0 0,-1-1 0 0 0,-1-1-1 0 0,20-10-448 0 0,11-2 338 0 0,-44 18-266 0 0,0-1-1 0 0,0 0 1 0 0,0-1 0 0 0,-1 0-1 0 0,0-1 1 0 0,0 0 0 0 0,0 0 0 0 0,-1-1-1 0 0,1-1 1 0 0,-2 1 0 0 0,1-1-1 0 0,4-6-71 0 0,-14 11 13 0 0,1 0 0 0 0,-1 1 0 0 0,1-1 0 0 0,-1 0 0 0 0,0 1 0 0 0,0-1 0 0 0,0 1 0 0 0,0-1 0 0 0,-1 1 0 0 0,1 0 0 0 0,-1-1 0 0 0,1 1 0 0 0,-1 0 0 0 0,0 0 0 0 0,0 0 0 0 0,0 0 0 0 0,0 1 0 0 0,0-1 0 0 0,0 0 0 0 0,-1 1 0 0 0,1-1 0 0 0,0 1 0 0 0,-1 0 0 0 0,1 0 0 0 0,-1 0 0 0 0,1 0 0 0 0,-1 0 0 0 0,0 1 0 0 0,1-1 0 0 0,-1 1 0 0 0,0-1 0 0 0,0 1-13 0 0,-12-3 72 0 0,0 1 0 0 0,0 0 0 0 0,0 1 0 0 0,-1 0 0 0 0,1 1 0 0 0,0 1 0 0 0,-1 1 0 0 0,1 0 0 0 0,0 1 0 0 0,0 0 0 0 0,0 2 0 0 0,1-1 0 0 0,-1 2 0 0 0,1 0 0 0 0,0 1 0 0 0,1 0 0 0 0,-1 1 0 0 0,2 0 0 0 0,-1 1 0 0 0,1 1 0 0 0,0 0 0 0 0,1 0 0 0 0,-4 6-72 0 0,12-13 9 0 0,1-1-1 0 0,0 1 0 0 0,0 0 0 0 0,0 0 0 0 0,0 0 1 0 0,1 0-1 0 0,-1 0 0 0 0,1 1 0 0 0,0-1 0 0 0,0 0 1 0 0,0 1-1 0 0,0-1 0 0 0,0 1 0 0 0,1-1 0 0 0,0 1 1 0 0,0-1-1 0 0,0 1 0 0 0,0-1 0 0 0,0 1 1 0 0,1-1-1 0 0,-1 1 0 0 0,1-1 0 0 0,0 0 0 0 0,0 1 1 0 0,0-1-1 0 0,0 0 0 0 0,1 0 0 0 0,0 1 0 0 0,-1-1 1 0 0,1 0-1 0 0,0-1 0 0 0,0 1 0 0 0,1 0 0 0 0,-1 0 1 0 0,1-1-1 0 0,-1 0 0 0 0,1 1 0 0 0,0-1 0 0 0,-1 0 1 0 0,1 0-1 0 0,0-1 0 0 0,1 1 0 0 0,-1 0-8 0 0,9 5-252 0 0,0-1 0 0 0,0 0 0 0 0,1-1 0 0 0,0 0 0 0 0,0-1 0 0 0,0-1 0 0 0,1 0 0 0 0,-1 0 0 0 0,1-2 0 0 0,10 1 252 0 0,30-5-2376 0 0,-4-14 1012 0 0</inkml:trace>
  <inkml:trace contextRef="#ctx0" brushRef="#br0" timeOffset="1680.953">1791 249 1148 0 0,'7'7'229'0'0,"0"1"1"0"0,0 0-1 0 0,0 0 0 0 0,-1 0 0 0 0,0 1 1 0 0,0 0-1 0 0,-1 0 0 0 0,-1 1 0 0 0,1-1 1 0 0,-1 1-1 0 0,-1 0 0 0 0,2 8-229 0 0,4 7 673 0 0,-10 15 4929 0 0,-1-50-5543 0 0,1 0 1 0 0,1 1 0 0 0,0-1 0 0 0,0 0 0 0 0,1 1 0 0 0,0-1-1 0 0,0 1 1 0 0,1-1 0 0 0,0 1 0 0 0,1-1 0 0 0,0 1-1 0 0,1 0 1 0 0,0 0 0 0 0,0 1 0 0 0,1-1 0 0 0,0 1 0 0 0,0 0-1 0 0,6-6-59 0 0,-6 6-29 0 0,1-1 0 0 0,0 1 1 0 0,1 0-1 0 0,-1 1 0 0 0,1-1 0 0 0,1 1 0 0 0,0 1 0 0 0,0-1 0 0 0,0 1 0 0 0,0 1 0 0 0,1 0 0 0 0,0 0 0 0 0,0 0 0 0 0,1 1 0 0 0,-1 1 0 0 0,1 0 0 0 0,0 0 1 0 0,0 1-1 0 0,0 0 0 0 0,3 0 29 0 0,-2 6-19 0 0,-1 1 1 0 0,0 0 0 0 0,0 0-1 0 0,-1 1 1 0 0,1 1-1 0 0,-2-1 1 0 0,1 1 0 0 0,-1 1-1 0 0,0 0 1 0 0,0 0 0 0 0,-1 0-1 0 0,0 1 1 0 0,0 0-1 0 0,-1 1 1 0 0,0-1 0 0 0,-1 1-1 0 0,0 0 1 0 0,-1 1 18 0 0,62 69-938 0 0,4-70-4694 0 0,-37-24 4362 0 0,-9 1 61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2:44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16 225 1060 0 0,'18'70'4026'0'0,"-18"-59"-3809"0"0,-2-2-154 0 0,1-1 1 0 0,-1 1-1 0 0,2 0 0 0 0,-1 0 1 0 0,1-1-1 0 0,1 1 1 0 0,-1 0-1 0 0,1 0 1 0 0,1-1-1 0 0,0 1 1 0 0,0-1-1 0 0,1 1 1 0 0,0-1-1 0 0,0 0 1 0 0,1 0-1 0 0,0 0 1 0 0,0 0-1 0 0,1-1 1 0 0,0 0-1 0 0,0 0 1 0 0,1 0-1 0 0,0 0 1 0 0,0-1-1 0 0,1 0 1 0 0,-1 0-1 0 0,1-1 1 0 0,2 1-64 0 0,-7-5-594 0 0,20-19-2897 0 0,-22-4 2315 0 0</inkml:trace>
  <inkml:trace contextRef="#ctx0" brushRef="#br0" timeOffset="402.91">0 62 1088 0 0,'4'-17'7662'0'0,"-4"-6"-4255"0"0,0 16-2890 0 0,1-8-1251 0 0,2 33-2875 0 0,4 18-313 0 0,0-17 2681 0 0,0 0-7 0 0</inkml:trace>
  <inkml:trace contextRef="#ctx0" brushRef="#br0" timeOffset="898.701">194 547 1240 0 0,'4'7'2165'0'0,"12"-15"1773"0"0,57-95-2835 0 0,-57 74-1177 0 0,-2-1-1 0 0,-2-1 1 0 0,0 0-1 0 0,-2 0 1 0 0,-1-1 0 0 0,-2 0-1 0 0,-1 0 1 0 0,-1-3 74 0 0,-7 12-477 0 0,12 23 199 0 0,4 10 324 0 0,0 1 0 0 0,-1 1-1 0 0,0 0 1 0 0,-1 1 0 0 0,-1 0 0 0 0,0 1-1 0 0,0 0 1 0 0,-2 1 0 0 0,0 0 0 0 0,0 0 0 0 0,-2 1-1 0 0,0 0 1 0 0,0 0 0 0 0,-2 1 0 0 0,0 0-1 0 0,-1 0 1 0 0,-1 0 0 0 0,0 2-46 0 0,-4-10-9 0 0,-1 0 0 0 0,0 0-1 0 0,0 0 1 0 0,-1 0 0 0 0,0-1 0 0 0,-1 1 0 0 0,0-1-1 0 0,0 0 1 0 0,0 0 0 0 0,-1 0 0 0 0,-1-1 0 0 0,1 0-1 0 0,-1 0 1 0 0,-1 0 0 0 0,1-1 0 0 0,-1 1 0 0 0,0-2-1 0 0,0 1 1 0 0,-1-1 0 0 0,0 1 9 0 0,8-6-204 0 0,-6 1-145 0 0,4-4-3650 0 0,-3-11 2787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4:25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0 868 0 0,'5'0'844'0'0,"-1"0"-248"0"0,0 2-136 0 0,-1-2-24 0 0,1 2-164 0 0,-1-2 48 0 0,3 3-36 0 0,-3-1-344 0 0,2-1-396 0 0,1-1-624 0 0,-1 2 24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2:44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2560 0 0,'0'1'85'0'0,"0"-1"0"0"0,1 1-1 0 0,-1-1 1 0 0,0 1 0 0 0,1-1-1 0 0,-1 0 1 0 0,0 1 0 0 0,1-1-1 0 0,-1 1 1 0 0,0-1 0 0 0,1 0-1 0 0,-1 1 1 0 0,1-1 0 0 0,-1 0-1 0 0,1 0 1 0 0,-1 1-1 0 0,1-1 1 0 0,-1 0 0 0 0,1 0-1 0 0,-1 0 1 0 0,1 1 0 0 0,-1-1-1 0 0,1 0 1 0 0,-1 0 0 0 0,1 0-1 0 0,-1 0 1 0 0,1 0 0 0 0,-1 0-1 0 0,1 0 1 0 0,-1 0 0 0 0,1 0-1 0 0,0 0 1 0 0,-1-1 0 0 0,1 1-1 0 0,-1 0 1 0 0,1 0 0 0 0,-1 0-1 0 0,1-1 1 0 0,-1 1 0 0 0,0 0-1 0 0,1-1 1 0 0,-1 1 0 0 0,1 0-1 0 0,-1-1 1 0 0,1 1 0 0 0,-1 0-1 0 0,0-1 1 0 0,1 1 0 0 0,-1-1-1 0 0,0 1 1 0 0,0-1 0 0 0,1 1-1 0 0,-1-1 1 0 0,0 1 0 0 0,0-1-85 0 0,352 228-135 0 0,-286-201-3715 0 0,-64-26 2890 0 0</inkml:trace>
  <inkml:trace contextRef="#ctx0" brushRef="#br0" timeOffset="263.003">664 1 2076 0 0,'-98'122'4127'0'0,"53"-77"-3435"0"0,-26 33 107 0 0,18-24-489 0 0,3 4-1 0 0,2 1 1 0 0,3 2-1 0 0,2 2 1 0 0,1 7-310 0 0,32-41-643 0 0,10-26-73 0 0,3 0-498 0 0,29 10-2643 0 0,-15-23 2625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2:41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1056 0 0,'0'0'539'0'0,"15"-3"712"0"0,16-45 1071 0 0,-17 30-27 0 0,-8 39-1263 0 0,-4-5-1072 0 0,49 577 1078 0 0,-52-562-2628 0 0,-15-41-2863 0 0,8-5 3083 0 0</inkml:trace>
  <inkml:trace contextRef="#ctx0" brushRef="#br0" timeOffset="281.961">56 126 840 0 0,'0'-6'109'0'0,"1"1"0"0"0,0-1 0 0 0,0 0 0 0 0,1 0 0 0 0,-1 1 0 0 0,1-1 0 0 0,1 1 0 0 0,-1 0 0 0 0,1-1 0 0 0,0 1 0 0 0,0 0 0 0 0,0 1 0 0 0,1-1 0 0 0,-1 1 0 0 0,1-1 0 0 0,0 1 0 0 0,1 0 0 0 0,-1 0 0 0 0,1 1 0 0 0,0-1 0 0 0,0 1 0 0 0,0 0 0 0 0,0 1 0 0 0,0-1 0 0 0,0 1 0 0 0,1 0 0 0 0,-1 0 0 0 0,1 1 0 0 0,0-1 0 0 0,0 1 0 0 0,-1 0 0 0 0,1 1 0 0 0,0 0 0 0 0,0 0 0 0 0,0 0 0 0 0,-1 0 0 0 0,1 1 0 0 0,0 0 0 0 0,0 0 0 0 0,-1 1 0 0 0,1 0 0 0 0,-1 0 0 0 0,1 0 0 0 0,-1 0 0 0 0,0 1 0 0 0,0 0 0 0 0,1 1-109 0 0,-1 0 36 0 0,0 0-1 0 0,0 0 0 0 0,0 1 0 0 0,-1 0 1 0 0,0 0-1 0 0,0 0 0 0 0,-1 0 1 0 0,1 1-1 0 0,-1-1 0 0 0,0 1 1 0 0,0 0-1 0 0,-1 0 0 0 0,0 0 0 0 0,0 0 1 0 0,0 0-1 0 0,-1 1 0 0 0,0-1 1 0 0,0 0-1 0 0,-1 1 0 0 0,0-1 1 0 0,0 1-1 0 0,0-1 0 0 0,-1 1 1 0 0,0-1-1 0 0,0 0 0 0 0,0 1 0 0 0,-1-1 1 0 0,0 0-1 0 0,0 0 0 0 0,-1 0 1 0 0,0 0-1 0 0,0-1 0 0 0,0 1 1 0 0,-1-1-1 0 0,1 1 0 0 0,-1-1 1 0 0,0 0-1 0 0,-1-1 0 0 0,1 1 0 0 0,-1-1 1 0 0,0 0-1 0 0,0 0 0 0 0,-2 0-35 0 0,-84 60-2293 0 0,92-72 753 0 0,0 2 836 0 0</inkml:trace>
  <inkml:trace contextRef="#ctx0" brushRef="#br0" timeOffset="610.627">523 128 1784 0 0,'3'-5'1036'0'0,"-3"5"-895"0"0,1 1-1 0 0,-1-1 0 0 0,1 0 0 0 0,-1 1 1 0 0,1-1-1 0 0,-1 0 0 0 0,1 0 0 0 0,-1 1 0 0 0,1-1 1 0 0,-1 0-1 0 0,1 0 0 0 0,-1 0 0 0 0,1 0 1 0 0,0 0-1 0 0,-1 0 0 0 0,1 0 0 0 0,-1 0 1 0 0,1 0-1 0 0,-1 0 0 0 0,1 0 0 0 0,-1 0 0 0 0,1 0 1 0 0,0-1-1 0 0,-1 1 0 0 0,1 0 0 0 0,-1 0 1 0 0,1 0-1 0 0,-1-1 0 0 0,1 1 0 0 0,-1 0 0 0 0,0-1 1 0 0,1 1-1 0 0,-1 0 0 0 0,1-1 0 0 0,-1 1 1 0 0,0-1-1 0 0,1 1 0 0 0,-1-1 0 0 0,0 1 0 0 0,1-1 1 0 0,-1 1-1 0 0,0-1 0 0 0,1 1-140 0 0,17 305 815 0 0,11-103-916 0 0,-29-201 1 0 0,0 0 0 0 0,1 0 0 0 0,-1 0 1 0 0,0 0-1 0 0,1 0 0 0 0,-1 0 1 0 0,0 0-1 0 0,0 0 0 0 0,0 0 0 0 0,0 0 1 0 0,0 0-1 0 0,0 0 0 0 0,0 0 0 0 0,0 0 1 0 0,-1 0-1 0 0,1 0 0 0 0,0-1 1 0 0,0 1-1 0 0,-1 0 0 0 0,1 0 0 0 0,-1 0 1 0 0,1 0-1 0 0,-1 0 0 0 0,1 0 1 0 0,-1 0-1 0 0,0-1 0 0 0,1 1 0 0 0,-1 0 1 0 0,0-1-1 0 0,1 1 0 0 0,-1 0 1 0 0,0-1-1 0 0,0 1 0 0 0,0-1 0 0 0,0 1 1 0 0,0-1-1 0 0,1 1 0 0 0,-1-1 1 0 0,0 0-1 0 0,0 1 0 0 0,0-1 0 0 0,0 0 1 0 0,0 0-1 0 0,0 0 0 0 0,0 0 0 0 0,0 0 1 0 0,0 0-1 0 0,0 0 0 0 0,0 0 1 0 0,0 0-1 0 0,0 0 0 0 0,0-1 0 0 0,0 1 1 0 0,0 0-1 0 0,0-1 0 0 0,0 1 1 0 0,0 0-1 0 0,0-1 0 0 0,0 1 0 0 0,0-1 1 0 0,1 0-1 0 0,-2 0 100 0 0,-14-11-1185 0 0</inkml:trace>
  <inkml:trace contextRef="#ctx0" brushRef="#br0" timeOffset="872.595">632 109 1816 0 0,'11'10'247'0'0,"-1"0"-1"0"0,0 1 1 0 0,0 0 0 0 0,-1 1-1 0 0,-1 0 1 0 0,0 0-1 0 0,0 0 1 0 0,-1 1 0 0 0,-1 0-1 0 0,0 1 1 0 0,-1 0-1 0 0,-1-1 1 0 0,0 2-1 0 0,0-1 1 0 0,-2 0 0 0 0,0 1-1 0 0,0-1 1 0 0,-1 1-1 0 0,-1-1 1 0 0,-1 1 0 0 0,-1 13-247 0 0,0-16 79 0 0,0 0 1 0 0,-1-1-1 0 0,0 1 1 0 0,-1-1 0 0 0,0 0-1 0 0,-1 0 1 0 0,0 0-1 0 0,-1-1 1 0 0,0 0 0 0 0,0 0-1 0 0,-1 0 1 0 0,0-1-1 0 0,-1 0 1 0 0,0 0 0 0 0,-1-1-1 0 0,0 0 1 0 0,0-1-1 0 0,-10 7-79 0 0,-67 32-4123 0 0,83-46 2725 0 0,2 0 0 0 0</inkml:trace>
  <inkml:trace contextRef="#ctx0" brushRef="#br0" timeOffset="1183.601">996 163 1148 0 0,'10'-13'2093'0'0,"-11"14"-2026"0"0,1-1 0 0 0,0 1 1 0 0,0-1-1 0 0,0 0 0 0 0,0 1 0 0 0,0-1 0 0 0,0 1 0 0 0,0-1 0 0 0,1 1 1 0 0,-1-1-1 0 0,0 0 0 0 0,0 1 0 0 0,0-1 0 0 0,0 1 0 0 0,0-1 0 0 0,1 0 1 0 0,-1 1-1 0 0,0-1 0 0 0,0 1 0 0 0,1-1 0 0 0,-1 0 0 0 0,0 1 0 0 0,0-1 0 0 0,1 0 1 0 0,-1 0-1 0 0,1 1 0 0 0,-1-1 0 0 0,0 0 0 0 0,1 0 0 0 0,-1 1 0 0 0,0-1 1 0 0,1 0-1 0 0,-1 0 0 0 0,1 0 0 0 0,-1 0 0 0 0,1 0 0 0 0,-1 0 0 0 0,0 0 1 0 0,1 1-1 0 0,-1-1 0 0 0,1 0 0 0 0,-1-1 0 0 0,1 1 0 0 0,-1 0 0 0 0,0 0 0 0 0,1 0 1 0 0,0 0-68 0 0,35 278 1770 0 0,-27-132-2977 0 0,-33-124-2297 0 0,14-22 2300 0 0</inkml:trace>
  <inkml:trace contextRef="#ctx0" brushRef="#br0" timeOffset="1431.891">936 208 2136 0 0,'2'-7'258'0'0,"0"0"1"0"0,0 0-1 0 0,0 1 0 0 0,1-1 0 0 0,0 1 0 0 0,1 0 0 0 0,0-1 1 0 0,0 2-1 0 0,0-1 0 0 0,0 0 0 0 0,1 1 0 0 0,0 0 0 0 0,0 0 1 0 0,0 0-1 0 0,1 1 0 0 0,0 0 0 0 0,0 0 0 0 0,0 0 0 0 0,4-2-258 0 0,134-43-461 0 0,-92 36-670 0 0,-30 10-1203 0 0,-21 3 1051 0 0</inkml:trace>
  <inkml:trace contextRef="#ctx0" brushRef="#br0" timeOffset="1637.302">941 318 1112 0 0,'4'2'860'0'0,"-1"-1"-216"0"0,4 1 32 0 0,1-2-216 0 0,0 3-72 0 0,17-8 68 0 0,-12 5-92 0 0,8 0-16 0 0,4 0 57 0 0,2 0-125 0 0,1 0-184 0 0,4 0-64 0 0,0 0-8 0 0,2 0-496 0 0,-4 0-385 0 0,0 0 61 0 0,4 0-564 0 0,25-1-8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2:38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418 261 1216 0 0,'0'0'449'0'0,"0"0"-81"0"0,0 0-54 0 0,-3-23 696 0 0,-3-34 572 0 0,6 56-1360 0 0,1-11 502 0 0,9-53 1382 0 0,-10 65-2046 0 0,-2 27 246 0 0,0 333-210 0 0,32-155-320 0 0,-28-197 460 0 0,-2-8-387 0 0,0 0-1 0 0,-1 0 1 0 0,1 0 0 0 0,0 0 0 0 0,-1 0 0 0 0,1 0-1 0 0,0 0 1 0 0,-1 0 0 0 0,1 0 0 0 0,0 0 0 0 0,-1 0 0 0 0,1 0-1 0 0,0 0 1 0 0,-1 0 0 0 0,1 0 0 0 0,0 0 0 0 0,-1 0 0 0 0,1 1-1 0 0,0-1 1 0 0,-1 0 0 0 0,1 0 0 0 0,0 0 0 0 0,0 1 0 0 0,-1-1-1 0 0,1 0 1 0 0,0 0 0 0 0,0 0 0 0 0,-1 1 0 0 0,1-1 0 0 0,0 0-1 0 0,0 1 1 0 0,0-1 0 0 0,0 0 0 0 0,-1 1 0 0 0,1-1 0 0 0,0 0-1 0 0,0 1 1 0 0,0-1 151 0 0,-11-11-1316 0 0</inkml:trace>
  <inkml:trace contextRef="#ctx0" brushRef="#br0" timeOffset="1072.419">25 11 1004 0 0,'-25'-6'2024'0'0,"40"2"-934"0"0,185 17-167 0 0,148-7-291 0 0,-258 10-604 0 0,-89-16-28 0 0,-1 0 108 0 0,0 0-6 0 0,0 0-57 0 0,0 0 54 0 0,0 0 44 0 0,0 0-44 0 0,23-31 1183 0 0,-14 49-269 0 0,-9 644-291 0 0,5-688-702 0 0,1 1 1 0 0,1-1 0 0 0,1 1-1 0 0,2 1 1 0 0,0 0 0 0 0,1 0 0 0 0,2 1-1 0 0,0 0 1 0 0,1 2 0 0 0,12-15-21 0 0,-25 35-8 0 0,0 0 1 0 0,0 0-1 0 0,0 0 1 0 0,-1 0 0 0 0,1 1-1 0 0,0-1 1 0 0,1 0-1 0 0,-1 0 1 0 0,0 1-1 0 0,0-1 1 0 0,0 0-1 0 0,0 1 1 0 0,0-1-1 0 0,1 1 1 0 0,-1-1-1 0 0,0 1 1 0 0,0 0-1 0 0,1 0 1 0 0,-1-1-1 0 0,0 1 1 0 0,1 0-1 0 0,-1 0 1 0 0,0 0-1 0 0,0 1 1 0 0,1-1 0 0 0,-1 0-1 0 0,0 0 1 0 0,1 1-1 0 0,-1-1 1 0 0,0 0-1 0 0,0 1 1 0 0,0-1-1 0 0,1 1 1 0 0,-1 0-1 0 0,0-1 1 0 0,0 1-1 0 0,0 0 1 0 0,0 0-1 0 0,0 0 1 0 0,0 0-1 0 0,0 0 1 0 0,-1 0-1 0 0,1 0 1 0 0,0 0 0 0 0,0 0-1 0 0,-1 0 1 0 0,1 0-1 0 0,-1 0 1 0 0,1 1-1 0 0,-1-1 1 0 0,1 0-1 0 0,-1 0 1 0 0,0 1-1 0 0,1-1 1 0 0,-1 1 7 0 0,28 85-23 0 0,-26-77 7 0 0,4 15-88 0 0,-5-14 82 0 0,1-1-1 0 0,0 1 0 0 0,1-1 1 0 0,0 0-1 0 0,0 1 0 0 0,1-2 1 0 0,1 1-1 0 0,0 0 0 0 0,0-1 1 0 0,0 0-1 0 0,1 0 0 0 0,1 0 1 0 0,6 6 22 0 0,-10-14-193 0 0,1 0 1 0 0,0 0-1 0 0,0 0 1 0 0,0 0 0 0 0,-1 0-1 0 0,1-1 1 0 0,0 0-1 0 0,0 0 1 0 0,0 0-1 0 0,0 0 1 0 0,0 0 0 0 0,0-1-1 0 0,0 0 1 0 0,0 0-1 0 0,-1 0 1 0 0,1 0-1 0 0,0-1 1 0 0,-1 1-1 0 0,1-1 1 0 0,-1 0 0 0 0,1 0-1 0 0,-1 0 1 0 0,0-1-1 0 0,0 1 1 0 0,0-1-1 0 0,0 1 1 0 0,0-1 192 0 0,13-12-1169 0 0</inkml:trace>
  <inkml:trace contextRef="#ctx0" brushRef="#br0" timeOffset="1552.229">1077 622 1520 0 0,'141'-46'2352'0'0,"-128"42"-2266"0"0,0 0-1 0 0,0-1 1 0 0,0 0-1 0 0,-1-1 0 0 0,1 0 1 0 0,-2-1-1 0 0,1-1 1 0 0,-1 0-1 0 0,0 0 1 0 0,0-1-1 0 0,-1-1 0 0 0,-1 1 1 0 0,1-2-1 0 0,-1 1 1 0 0,-1-1-1 0 0,0-1 0 0 0,-1 1 1 0 0,1-3-86 0 0,-10 9 17 0 0,0 0 0 0 0,0 0 0 0 0,0 1 0 0 0,0-1 0 0 0,-1 1 0 0 0,0-1 0 0 0,0 1 0 0 0,0 0 0 0 0,0 0 0 0 0,-1 0 0 0 0,0 0 0 0 0,0 1 0 0 0,0-1 0 0 0,0 1 0 0 0,0 0 0 0 0,0 0 0 0 0,-1 1 0 0 0,0-1 0 0 0,1 1 0 0 0,-1 0 0 0 0,0 0 0 0 0,0 1 0 0 0,0-1 0 0 0,0 1 0 0 0,-1 0 0 0 0,1 1 0 0 0,0-1 0 0 0,0 1 0 0 0,0 0 0 0 0,-1 0 0 0 0,1 1 0 0 0,0-1 0 0 0,0 1 1 0 0,0 0-1 0 0,0 1 0 0 0,-3 0-17 0 0,-4 0 19 0 0,0 0 0 0 0,0 1 1 0 0,0 1-1 0 0,0 0 0 0 0,1 0 1 0 0,-1 1-1 0 0,1 0 0 0 0,1 1 1 0 0,-1 1-1 0 0,1 0 0 0 0,0 0 1 0 0,0 0-1 0 0,1 2 0 0 0,0-1 1 0 0,1 1-1 0 0,-1 0 0 0 0,2 1 1 0 0,-1 0-1 0 0,2 0 0 0 0,-1 0 1 0 0,1 1-1 0 0,1 0 0 0 0,0 0 1 0 0,0 1-1 0 0,1-1 0 0 0,1 1 1 0 0,0 0-1 0 0,0 5-19 0 0,6-9 3 0 0,1-1 0 0 0,1 1 0 0 0,-1-1 0 0 0,1 0 0 0 0,0 0 0 0 0,1-1 0 0 0,0 1 0 0 0,0-1 0 0 0,0-1 1 0 0,1 1-1 0 0,0-1 0 0 0,0 0 0 0 0,0 0 0 0 0,1-1 0 0 0,-1 0 0 0 0,1-1 0 0 0,0 1 0 0 0,0-2 0 0 0,0 1 0 0 0,1-1 0 0 0,-1 0 0 0 0,1-1 0 0 0,-1 1 0 0 0,1-2 0 0 0,-1 1 1 0 0,1-1-1 0 0,3-1-3 0 0,197-7-3657 0 0,-178-1 2511 0 0</inkml:trace>
  <inkml:trace contextRef="#ctx0" brushRef="#br0" timeOffset="1973.32">1525 457 836 0 0,'52'134'2219'0'0,"-51"-96"-169"0"0,2-51-18 0 0,0-7-2030 0 0,2 0 1 0 0,0 0-1 0 0,1 1 0 0 0,1 0 0 0 0,1 0 0 0 0,1 1 0 0 0,0-1 1 0 0,1 2-1 0 0,1 0 0 0 0,1 0 0 0 0,0 1 0 0 0,1 0 0 0 0,1 1 1 0 0,1 1-1 0 0,0 0 0 0 0,3-1-2 0 0,-15 13-3 0 0,0 1 1 0 0,0-1-1 0 0,0 1 1 0 0,0 0-1 0 0,0 0 0 0 0,1 0 1 0 0,-1 1-1 0 0,0-1 1 0 0,1 1-1 0 0,-1-1 0 0 0,1 1 1 0 0,-1 0-1 0 0,0 1 1 0 0,1-1-1 0 0,-1 0 1 0 0,0 1-1 0 0,1 0 0 0 0,-1 0 1 0 0,0 0-1 0 0,0 0 1 0 0,0 0-1 0 0,1 1 0 0 0,-1 0 1 0 0,-1-1-1 0 0,1 1 1 0 0,0 0-1 0 0,0 0 0 0 0,-1 1 1 0 0,1-1-1 0 0,-1 0 1 0 0,0 1-1 0 0,0-1 0 0 0,0 1 1 0 0,0 0-1 0 0,0 0 1 0 0,0 0-1 0 0,-1 0 0 0 0,1 0 1 0 0,-1 0-1 0 0,0 0 1 0 0,0 1-1 0 0,0-1 1 0 0,-1 0-1 0 0,1 1 0 0 0,0 0 3 0 0,82 295-2843 0 0,-76-269 1485 0 0,-1-8 152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3:04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2300 0 0,'11'54'3829'0'0,"-40"90"-1912"0"0,4 132 1280 0 0,11 2 1 0 0,16 139-3198 0 0,0-147 777 0 0,-20 165 230 0 0,12-373-757 0 0,-6-111-3085 0 0,3-140-7893 0 0,9 166 9440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2:59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677 434 1380 0 0,'-6'-5'218'0'0,"1"1"-1"0"0,0 0 1 0 0,-1 0 0 0 0,0 0-1 0 0,0 1 1 0 0,0 0-1 0 0,0 0 1 0 0,-1 0 0 0 0,1 1-1 0 0,-1 0 1 0 0,1 0-1 0 0,-1 1 1 0 0,0 0 0 0 0,0 0-1 0 0,0 0 1 0 0,1 1 0 0 0,-1 0-1 0 0,-3 1-217 0 0,-2-1 123 0 0,0 0 0 0 0,0 1 0 0 0,-1 0 0 0 0,1 1-1 0 0,0 1 1 0 0,1 0 0 0 0,-1 0 0 0 0,0 1 0 0 0,1 1 0 0 0,0 0-1 0 0,0 0 1 0 0,0 1 0 0 0,1 0 0 0 0,0 1 0 0 0,0 0 0 0 0,1 1-1 0 0,-1 0 1 0 0,2 1 0 0 0,-1 0 0 0 0,1 0 0 0 0,1 0 0 0 0,-1 1-1 0 0,2 0 1 0 0,-1 1 0 0 0,-3 10-123 0 0,11-17 12 0 0,1 1-1 0 0,0-1 1 0 0,1 0-1 0 0,-1 1 1 0 0,1-1-1 0 0,-1 0 0 0 0,1-1 1 0 0,0 1-1 0 0,1 0 1 0 0,-1-1-1 0 0,1 0 1 0 0,-1 1-1 0 0,1-1 1 0 0,0-1-1 0 0,0 1 1 0 0,0-1-1 0 0,1 1 1 0 0,-1-1-1 0 0,1 0 1 0 0,-1-1-1 0 0,1 1 1 0 0,-1-1-1 0 0,1 0 1 0 0,0 0-1 0 0,0 0 1 0 0,-1-1-1 0 0,1 0 1 0 0,0 0-1 0 0,0 0 1 0 0,0 0-1 0 0,0-1 1 0 0,-1 0-1 0 0,1 0 0 0 0,0 0 1 0 0,-1-1-1 0 0,5-1-11 0 0,3 0-41 0 0,0-2-1 0 0,0 1 1 0 0,0-2-1 0 0,-1 1 1 0 0,1-2-1 0 0,-2 1 1 0 0,1-1-1 0 0,-1-1 0 0 0,0 0 1 0 0,0-1-1 0 0,-1 0 1 0 0,0 0-1 0 0,-1-1 1 0 0,0 0-1 0 0,0 0 1 0 0,-1-1-1 0 0,-1 0 0 0 0,0 0 1 0 0,0-1-1 0 0,-1 1 1 0 0,0-1-1 0 0,-1 0 1 0 0,-1-1-1 0 0,0 1 0 0 0,0-1 1 0 0,-1 1-1 0 0,-1-3 42 0 0,7-215 1503 0 0,-36 101 1311 0 0,15 149-2075 0 0,8 146-481 0 0,37-46-222 0 0,13 52-1094 0 0,-33-57-2553 0 0,-12-107 3285 0 0,-1-1 0 0 0,0 1 0 0 0,0-1-1 0 0,-1 1 1 0 0,0-1 0 0 0,0 0 0 0 0,-1 1 0 0 0,1-1-1 0 0,-2-1 1 0 0,1 1 0 0 0,-1 0 0 0 0,0-1 0 0 0,0 1-1 0 0,-1-1 1 0 0,0-1 0 0 0,-2 3 326 0 0,-16 14-1017 0 0</inkml:trace>
  <inkml:trace contextRef="#ctx0" brushRef="#br0" timeOffset="262.841">63 947 1060 0 0,'11'19'5020'0'0,"40"-13"-4367"0"0,1-2 0 0 0,1-2 0 0 0,-1-3 1 0 0,0-2-1 0 0,0-2 0 0 0,34-9-653 0 0,20 1 212 0 0,304-34-2931 0 0,-309 29-1888 0 0,-99 18 3422 0 0</inkml:trace>
  <inkml:trace contextRef="#ctx0" brushRef="#br0" timeOffset="820.727">392 1390 1112 0 0,'0'-1'69'0'0,"-1"0"0"0"0,0-1 0 0 0,1 1 0 0 0,-1-1 0 0 0,0 1 0 0 0,0 0 0 0 0,0 0 0 0 0,0-1 0 0 0,0 1 0 0 0,0 0 0 0 0,0 0 0 0 0,0 0 0 0 0,-1 0 0 0 0,1 0-1 0 0,0 1 1 0 0,-1-1 0 0 0,1 0 0 0 0,0 0 0 0 0,-1 1 0 0 0,1-1 0 0 0,-1 1 0 0 0,1-1 0 0 0,-1 1 0 0 0,1 0 0 0 0,-1 0 0 0 0,1 0 0 0 0,-1 0 0 0 0,0 0 0 0 0,1 0 0 0 0,-1 0 0 0 0,1 0 0 0 0,-1 0 0 0 0,1 1 0 0 0,-1-1 0 0 0,1 0 0 0 0,-1 1 0 0 0,1 0 0 0 0,-1-1-1 0 0,1 1 1 0 0,0 0 0 0 0,-1 0-69 0 0,-7 0 373 0 0,-11 2-177 0 0,0 2-1 0 0,0 0 1 0 0,1 1-1 0 0,0 1 1 0 0,0 1-1 0 0,1 1 1 0 0,0 0-1 0 0,0 2 1 0 0,1 0-1 0 0,0 0 1 0 0,1 2-1 0 0,-8 8-195 0 0,-16 8 417 0 0,-3 36 597 0 0,43-63-822 0 0,54 21-211 0 0,-41-22-150 0 0,-1 0 0 0 0,1 0 0 0 0,0-1 0 0 0,0 0 0 0 0,0-1 0 0 0,-1-1 0 0 0,1 0 0 0 0,0-1 0 0 0,-1 0 0 0 0,0-1 1 0 0,0 0-1 0 0,0-1 0 0 0,0 0 0 0 0,-1-1 0 0 0,0 0 0 0 0,0-1 0 0 0,0-1 0 0 0,-1 1 0 0 0,0-1 0 0 0,0-1 0 0 0,-1 0 0 0 0,-1-1 0 0 0,1 1 0 0 0,4-10 169 0 0,6-12-587 0 0</inkml:trace>
  <inkml:trace contextRef="#ctx0" brushRef="#br0" timeOffset="1072.476">420 1270 2828 0 0,'3'-45'365'0'0,"0"22"-24"0"0,-1-1 0 0 0,-1 0 0 0 0,-1 1 0 0 0,-1-1 0 0 0,-1 0 0 0 0,-1 1 0 0 0,-1 0 0 0 0,-1 0 0 0 0,-1 0 0 0 0,-2 0 0 0 0,0 0-341 0 0,8 24 26 0 0,0 0 0 0 0,1-1 0 0 0,-1 1 0 0 0,0 0 0 0 0,0-1 0 0 0,0 1 1 0 0,0 0-1 0 0,0-1 0 0 0,0 1 0 0 0,0 0 0 0 0,0 0 0 0 0,0-1 0 0 0,-1 1 0 0 0,1 0 0 0 0,0-1 0 0 0,0 1 0 0 0,-1-1 0 0 0,1 1 0 0 0,0 0 0 0 0,-1-1 1 0 0,1 1-1 0 0,0-1 0 0 0,-1 1 0 0 0,1-1 0 0 0,-1 1 0 0 0,1-1 0 0 0,-1 1 0 0 0,1-1 0 0 0,-1 1 0 0 0,0-1 0 0 0,1 0 0 0 0,-1 1 0 0 0,1-1 1 0 0,-1 0-1 0 0,0 1 0 0 0,1-1 0 0 0,-1 0 0 0 0,0 0 0 0 0,1 0 0 0 0,-1 0 0 0 0,0 0 0 0 0,1 0 0 0 0,-1 0 0 0 0,0 0 0 0 0,0 0 0 0 0,1 0 1 0 0,-1 0-1 0 0,0 0 0 0 0,1 0 0 0 0,-1 0 0 0 0,0-1 0 0 0,1 1 0 0 0,-1 0 0 0 0,1 0 0 0 0,-1-1 0 0 0,0 1 0 0 0,1-1 0 0 0,-1 1 0 0 0,1 0 1 0 0,-1-1-1 0 0,1 1 0 0 0,-1-1 0 0 0,1 1 0 0 0,-1-1 0 0 0,1 0-26 0 0,-11 63 306 0 0,10-26-282 0 0,1 0 0 0 0,2 0 0 0 0,1 1 0 0 0,2-1-1 0 0,2-1 1 0 0,1 1 0 0 0,1-1 0 0 0,3-1-1 0 0,0 0 1 0 0,2 0 0 0 0,6 6-24 0 0,22 24-1280 0 0,22-23-3443 0 0,-49-41 3527 0 0</inkml:trace>
  <inkml:trace contextRef="#ctx0" brushRef="#br0" timeOffset="1618.878">717 1335 1336 0 0,'-3'-65'4401'0'0,"3"64"-4159"0"0,0 1 12 0 0,0 0-32 0 0,-2 2-173 0 0,1 0 0 0 0,0 0 0 0 0,-1 1 0 0 0,1-1 0 0 0,0 0 0 0 0,0 1 0 0 0,1-1 0 0 0,-1 1 0 0 0,0-1 0 0 0,1 1 0 0 0,-1-1 0 0 0,1 1 0 0 0,0 0 0 0 0,0-1 0 0 0,0 1 0 0 0,0-1 0 0 0,1 1 0 0 0,-1-1 0 0 0,1 1 0 0 0,-1 0 0 0 0,1-1 0 0 0,0 0 0 0 0,0 1 0 0 0,0-1 0 0 0,0 1 0 0 0,0-1 0 0 0,1 0 0 0 0,-1 0 0 0 0,1 0 0 0 0,-1 0 1 0 0,1 0-1 0 0,0 0 0 0 0,0 0 0 0 0,0 0 0 0 0,0-1 0 0 0,0 1 0 0 0,0-1 0 0 0,0 0 0 0 0,2 1-49 0 0,5 3 31 0 0,0 0 0 0 0,0-1 0 0 0,1 0 1 0 0,0 0-1 0 0,0-1 0 0 0,0 0 0 0 0,0-1 0 0 0,0-1 1 0 0,0 1-1 0 0,1-1 0 0 0,-1-1 0 0 0,0 0 0 0 0,1 0 0 0 0,-1-1 1 0 0,0-1-1 0 0,0 0 0 0 0,1 0 0 0 0,-1-1 0 0 0,-1 0 1 0 0,1 0-1 0 0,0-1 0 0 0,-1-1 0 0 0,0 0 0 0 0,0 0 1 0 0,0 0-1 0 0,-1-1 0 0 0,1-1 0 0 0,1-2-31 0 0,25-65 2133 0 0,-35 73-2022 0 0,-1 43 234 0 0,4 200 131 0 0,2-214-472 0 0,14 236 355 0 0,-19-243-343 0 0,-2 0-1 0 0,0 0 0 0 0,-1-1 0 0 0,-2 1 0 0 0,0-1 0 0 0,-1 0 0 0 0,0 0 0 0 0,-2-1 0 0 0,-1 0 0 0 0,0 0 0 0 0,-1-1 1 0 0,-1 0-1 0 0,-1 0 0 0 0,0-2 0 0 0,-1 1 0 0 0,-1-2 0 0 0,-1 0 0 0 0,0 0 0 0 0,-7 3-15 0 0,19-16 1 0 0,-1 0-1 0 0,0 0 1 0 0,0-1-1 0 0,0 0 0 0 0,0 0 1 0 0,0 0-1 0 0,0 0 1 0 0,0-1-1 0 0,0 1 1 0 0,0-1-1 0 0,-1 0 1 0 0,1 0-1 0 0,0-1 1 0 0,0 1-1 0 0,0-1 0 0 0,0 0 1 0 0,0 0-1 0 0,0 0 1 0 0,0-1-1 0 0,0 1 1 0 0,0-1-1 0 0,1 0 1 0 0,-1 0-1 0 0,1 0 0 0 0,-1-1 1 0 0,1 1-1 0 0,0-1 1 0 0,0 0-1 0 0,0 0 1 0 0,0 0-1 0 0,1 0 1 0 0,-1 0-1 0 0,1-1 1 0 0,-1 1-1 0 0,1-1 0 0 0,1 0 1 0 0,-3-3-1 0 0,-42-154-664 0 0,44 138 553 0 0,2-1 1 0 0,0 1 0 0 0,2 0 0 0 0,0 0-1 0 0,1 0 1 0 0,2 1 0 0 0,0-1-1 0 0,1 1 1 0 0,2 0 0 0 0,0 0-1 0 0,1 1 1 0 0,1 0 0 0 0,1 1-1 0 0,1 0 1 0 0,1 1 0 0 0,0 0-1 0 0,2 1 1 0 0,0 1 0 0 0,1 0-1 0 0,0 1 1 0 0,2 0 0 0 0,0 2 0 0 0,0 0-1 0 0,10-4 111 0 0,264-138-7031 0 0,-249 135 5854 0 0</inkml:trace>
  <inkml:trace contextRef="#ctx0" brushRef="#br0" timeOffset="2576.84">1667 515 1060 0 0,'1'0'76'0'0,"0"-1"1"0"0,-1 1-1 0 0,1-1 0 0 0,0 1 0 0 0,0-1 0 0 0,-1 1 1 0 0,1-1-1 0 0,0 0 0 0 0,0 1 0 0 0,-1-1 0 0 0,1 0 1 0 0,-1 1-1 0 0,1-1 0 0 0,-1 0 0 0 0,1 0 0 0 0,-1 0 1 0 0,1 0-1 0 0,-1 0 0 0 0,0 0 0 0 0,0 1 1 0 0,1-1-1 0 0,-1 0 0 0 0,0 0 0 0 0,0 0 0 0 0,0 0 1 0 0,0 0-1 0 0,0 0 0 0 0,0 0 0 0 0,0 0 0 0 0,0 0 1 0 0,0 0-1 0 0,-1 0 0 0 0,1 0 0 0 0,0 0 1 0 0,-1 1-1 0 0,1-1 0 0 0,0 0 0 0 0,-1 0 0 0 0,1 0 1 0 0,-1 0-1 0 0,0 1 0 0 0,1-1 0 0 0,-1 0 0 0 0,1 0 1 0 0,-1 1-1 0 0,0-1 0 0 0,0 1 0 0 0,1-1 0 0 0,-1 1 1 0 0,0-1-1 0 0,0 1 0 0 0,0-1 0 0 0,0 1 1 0 0,1-1-1 0 0,-1 1 0 0 0,0 0 0 0 0,0 0 0 0 0,0 0 1 0 0,0-1-1 0 0,0 1 0 0 0,0 0-76 0 0,-73-4 920 0 0,61 5-849 0 0,0 1 0 0 0,0 0 0 0 0,1 1 0 0 0,-1 1 0 0 0,1 0 0 0 0,0 0 0 0 0,0 1 0 0 0,1 1 0 0 0,-1 0 1 0 0,1 0-1 0 0,0 1 0 0 0,1 1 0 0 0,-1 0 0 0 0,2 0 0 0 0,-1 1 0 0 0,1 0 0 0 0,1 1 0 0 0,-1 0 0 0 0,2 0 0 0 0,-1 1 0 0 0,1 0 1 0 0,1 0-1 0 0,0 0 0 0 0,-1 5-71 0 0,9-12-2 0 0,-1 1-1 0 0,1-1 1 0 0,0 0 0 0 0,0 0 0 0 0,0 0-1 0 0,1 0 1 0 0,0 0 0 0 0,-1 0 0 0 0,1 0-1 0 0,0-1 1 0 0,1 0 0 0 0,-1 0 0 0 0,1 0-1 0 0,-1 0 1 0 0,1 0 0 0 0,0 0 0 0 0,0-1-1 0 0,0 0 1 0 0,1 0 0 0 0,-1 0 0 0 0,0-1-1 0 0,1 1 1 0 0,-1-1 0 0 0,1 0 0 0 0,1 0 2 0 0,11 2-105 0 0,1-1 0 0 0,-1 0 0 0 0,0-1 0 0 0,0-1 0 0 0,1-1 0 0 0,-1-1 0 0 0,0 0 0 0 0,0-1 0 0 0,0-1 0 0 0,7-3 105 0 0,7 1-154 0 0,-25 5 140 0 0,-1 0-1 0 0,1-1 0 0 0,0 1 1 0 0,0-1-1 0 0,-1 0 1 0 0,1-1-1 0 0,-1 1 0 0 0,1-1 1 0 0,-1 0-1 0 0,0 0 1 0 0,0-1-1 0 0,0 0 0 0 0,-1 1 1 0 0,1-2-1 0 0,-1 1 1 0 0,0 0-1 0 0,0-1 0 0 0,-1 0 1 0 0,1 0-1 0 0,-1 0 0 0 0,0 0 1 0 0,0-1-1 0 0,-1 1 1 0 0,2-4 14 0 0,-19-39 1918 0 0,16 92-1517 0 0,52 200 567 0 0,-36-185-773 0 0,-3 2 1 0 0,-3 0 0 0 0,-2 0 0 0 0,-2 1 0 0 0,-4 5-196 0 0,-2-56 62 0 0,-1 0-1 0 0,-1-1 1 0 0,1 1 0 0 0,-2 0 0 0 0,0 0-1 0 0,0 0 1 0 0,-1-1 0 0 0,0 1-1 0 0,-1-1 1 0 0,0 0 0 0 0,-1 0 0 0 0,0 0-1 0 0,0-1 1 0 0,-1 0 0 0 0,0 0-1 0 0,-1 0 1 0 0,0 0 0 0 0,0-1 0 0 0,-1-1-1 0 0,0 1 1 0 0,0-1 0 0 0,-1-1-1 0 0,0 1 1 0 0,0-1 0 0 0,-1-1 0 0 0,1 0-1 0 0,-1 0 1 0 0,0-1 0 0 0,-1 0-1 0 0,1-1 1 0 0,-1 0 0 0 0,-2 0-62 0 0,4-5-17 0 0,0-1 0 0 0,0 0 1 0 0,1 0-1 0 0,0-1 0 0 0,-1 0 0 0 0,1 0 1 0 0,1-1-1 0 0,-1 0 0 0 0,1-1 0 0 0,0 1 1 0 0,0-1-1 0 0,0-1 0 0 0,1 1 0 0 0,0-1 1 0 0,0-1-1 0 0,1 1 0 0 0,0-1 0 0 0,0 1 1 0 0,1-1-1 0 0,0-1 0 0 0,0 1 0 0 0,1 0 1 0 0,0-1-1 0 0,1 0 0 0 0,0 0 0 0 0,0 0 1 0 0,1 0-1 0 0,0 0 0 0 0,0 0 0 0 0,1 0 1 0 0,0 0-1 0 0,1 0 0 0 0,0 0 0 0 0,1-5 17 0 0,2-8-220 0 0,1-1-1 0 0,1 1 0 0 0,1 0 0 0 0,1 0 0 0 0,1 0 0 0 0,1 1 0 0 0,1 1 0 0 0,1 0 0 0 0,0 0 0 0 0,8-7 221 0 0,167-174-6007 0 0,-152 169 4634 0 0,-4-1 146 0 0</inkml:trace>
  <inkml:trace contextRef="#ctx0" brushRef="#br0" timeOffset="2903.444">1526 215 1892 0 0,'-15'-11'5674'0'0,"34"9"-4060"0"0,5 0-1664 0 0,249-42-5546 0 0,-238 35 4406 0 0</inkml:trace>
  <inkml:trace contextRef="#ctx0" brushRef="#br0" timeOffset="3153.724">2138 12 2944 0 0,'16'-2'2348'0'0,"-4"31"1362"0"0,3 165-2964 0 0,15-51-2372 0 0,4-8-3396 0 0,-27-112 3842 0 0</inkml:trace>
  <inkml:trace contextRef="#ctx0" brushRef="#br0" timeOffset="3912.285">2437 495 948 0 0,'-2'15'5250'0'0,"6"-7"-5192"0"0,0 1 1 0 0,0-2-1 0 0,1 1 0 0 0,0 0 1 0 0,0-1-1 0 0,1 0 0 0 0,0-1 1 0 0,0 1-1 0 0,1-1 1 0 0,-1 0-1 0 0,1 0 0 0 0,1-1 1 0 0,-1 0-1 0 0,1 0 0 0 0,0-1 1 0 0,0 0-1 0 0,0-1 0 0 0,0 1 1 0 0,1-1-1 0 0,-1-1 0 0 0,1 0 1 0 0,0 0-1 0 0,0-1 1 0 0,0 0-1 0 0,0 0 0 0 0,0-1 1 0 0,0 0-1 0 0,0-1 0 0 0,0 0 1 0 0,-1 0-1 0 0,1-1 0 0 0,0 0 1 0 0,0-1-1 0 0,-1 0 1 0 0,0 0-1 0 0,1 0 0 0 0,-1-1 1 0 0,0-1-1 0 0,-1 1 0 0 0,1-1 1 0 0,-1-1-1 0 0,0 1 0 0 0,0-1 1 0 0,-1-1-1 0 0,4-3-58 0 0,17-55 456 0 0,-27 64-334 0 0,0-30 614 0 0,-7 22-477 0 0,-1 40-166 0 0,6 160 296 0 0,-5-121-265 0 0,8-47-59 0 0,-2 1 1 0 0,0-1-1 0 0,-1 0 1 0 0,-1 0-1 0 0,-1 0 1 0 0,-1 0-1 0 0,-2 0 1 0 0,0-1-1 0 0,-1 0 1 0 0,-1 0-1 0 0,-1-1 1 0 0,-1-1 0 0 0,-1 1-1 0 0,0-2 1 0 0,-2 0-1 0 0,0 0 1 0 0,-1-1-1 0 0,-1-1 1 0 0,-13 10-66 0 0,24-24 15 0 0,0-1-1 0 0,0 0 1 0 0,0 0 0 0 0,0 0 0 0 0,0-1-1 0 0,0 0 1 0 0,0 0 0 0 0,-1 0 0 0 0,1-1-1 0 0,0 1 1 0 0,-1-1 0 0 0,1-1 0 0 0,0 1 0 0 0,-1-1-1 0 0,1 0 1 0 0,0 0 0 0 0,0 0 0 0 0,0-1-1 0 0,0 1 1 0 0,0-1 0 0 0,0-1 0 0 0,0 1-1 0 0,1-1 1 0 0,-1 0 0 0 0,1 0 0 0 0,-1 0 0 0 0,1 0-1 0 0,0-1 1 0 0,0 0 0 0 0,1 0 0 0 0,-1 0-1 0 0,1 0 1 0 0,0 0 0 0 0,0-1 0 0 0,0 1-1 0 0,1-1 1 0 0,0 0 0 0 0,0 0 0 0 0,0 0 0 0 0,0 0-1 0 0,1 0 1 0 0,-1 0 0 0 0,2-1 0 0 0,-1 1-1 0 0,0 0 1 0 0,1-2-15 0 0,-1-14-160 0 0,0 1 0 0 0,2-1 1 0 0,0 1-1 0 0,2-1 0 0 0,0 1 0 0 0,1 0 0 0 0,1 0 0 0 0,1 0 0 0 0,1 0 1 0 0,0 1-1 0 0,2 0 0 0 0,0 1 0 0 0,1 0 0 0 0,1 0 0 0 0,0 1 0 0 0,1 1 1 0 0,1 0-1 0 0,1 0 0 0 0,0 1 0 0 0,1 1 0 0 0,1 1 0 0 0,0 0 0 0 0,1 1 1 0 0,0 0-1 0 0,1 2 0 0 0,14-7 160 0 0,83-69-6025 0 0,-110 76 4859 0 0</inkml:trace>
  <inkml:trace contextRef="#ctx0" brushRef="#br0" timeOffset="4177.977">2134 529 1088 0 0,'-13'7'275'0'0,"0"2"-1"0"0,1 0 1 0 0,0 0 0 0 0,0 2-1 0 0,1-1 1 0 0,0 1-1 0 0,1 1 1 0 0,0 0 0 0 0,1 0-1 0 0,0 1 1 0 0,1 0 0 0 0,1 0-1 0 0,0 1 1 0 0,1 0-1 0 0,0 0 1 0 0,1 1 0 0 0,0 0-1 0 0,2-1 1 0 0,-1 2 0 0 0,2-1-1 0 0,0 0 1 0 0,1 0-1 0 0,1 1 1 0 0,0-1 0 0 0,1 1-1 0 0,0-1 1 0 0,2 0 0 0 0,-1 0-1 0 0,2 0 1 0 0,5 14-275 0 0,4-5-29 0 0,0 0 1 0 0,2-2-1 0 0,1 0 1 0 0,0 0-1 0 0,2-2 1 0 0,0 0-1 0 0,2-1 1 0 0,0-1-1 0 0,1-1 1 0 0,0 0-1 0 0,2-2 1 0 0,-1-1-1 0 0,2 0 0 0 0,0-2 1 0 0,1-1-1 0 0,0-1 1 0 0,0-1-1 0 0,1-1 1 0 0,16 2 28 0 0,-26-6-496 0 0,0 0 0 0 0,1-2 0 0 0,0 0 0 0 0,-1-1 0 0 0,1-1 0 0 0,0 0 0 0 0,0-2 0 0 0,-1 0 0 0 0,1 0 1 0 0,-1-2-1 0 0,12-3 496 0 0,4-11-1214 0 0</inkml:trace>
  <inkml:trace contextRef="#ctx0" brushRef="#br0" timeOffset="4457.349">3240 449 2328 0 0,'18'23'401'0'0,"-2"2"-1"0"0,-1 0 1 0 0,-1 0-1 0 0,-1 1 1 0 0,-1 1-1 0 0,-2 1 1 0 0,-1-1-1 0 0,0 1 1 0 0,-2 1-1 0 0,-2-1 1 0 0,0 1-1 0 0,-2 0 1 0 0,-1 1-1 0 0,-2 10-400 0 0,1-27 95 0 0,0-1-1 0 0,-1 1 0 0 0,-1 0 0 0 0,0 0 0 0 0,-1-1 0 0 0,0 1 1 0 0,-1-1-1 0 0,0 0 0 0 0,-1 1 0 0 0,0-2 0 0 0,-1 1 0 0 0,-1 0 1 0 0,-3 4-95 0 0,2-2 10 0 0,-1-1 0 0 0,-1 0 1 0 0,0-1-1 0 0,0 0 0 0 0,-1 0 1 0 0,-1-1-1 0 0,0-1 0 0 0,-1 1 1 0 0,0-2-1 0 0,0 0 1 0 0,-1 0-1 0 0,0-1 0 0 0,-9 4-10 0 0,-126 23-3401 0 0,67-65 919 0 0,54 7 1311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3:05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2 1612 0 0,'0'0'677'0'0,"13"-1"459"0"0,-7 6-1038 0 0,0 0 0 0 0,0 0 0 0 0,-1 1 0 0 0,0 0 0 0 0,0 1 0 0 0,-1-1 1 0 0,1 1-1 0 0,-1 0 0 0 0,-1 0 0 0 0,1 0 0 0 0,-1 0 0 0 0,0 0 0 0 0,-1 1 0 0 0,0 0 0 0 0,0-1 0 0 0,-1 1 0 0 0,0 0 0 0 0,0 3-98 0 0,-2 1 27 0 0,-1 0-1 0 0,0 0 0 0 0,0 0 0 0 0,-2 0 0 0 0,1 0 0 0 0,-2-1 0 0 0,1 1 0 0 0,-2-1 0 0 0,1 0 0 0 0,-2-1 1 0 0,1 1-1 0 0,-1-1 0 0 0,-1 0 0 0 0,0-1 0 0 0,0 0 0 0 0,-1 0 0 0 0,0-1 0 0 0,0 0 0 0 0,-1-1 1 0 0,0 0-1 0 0,-1 0 0 0 0,1-1 0 0 0,-1 0 0 0 0,0-1 0 0 0,-1 0 0 0 0,1-1 0 0 0,-1-1-26 0 0,-29 4-3219 0 0,41-7 1971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3:08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445 281 1160 0 0,'0'0'453'0'0,"0"0"45"0"0,0 0-19 0 0,0 0-59 0 0,14 0 136 0 0,-10-4 3037 0 0,39-59-2999 0 0,-36-30-311 0 0,-9 87-275 0 0,-1-1-1 0 0,1 1 1 0 0,-1 0-1 0 0,0 0 1 0 0,-1 0-1 0 0,0 0 1 0 0,0 1-1 0 0,0 0 1 0 0,0-1-1 0 0,-1 1 1 0 0,0 1-1 0 0,0-1 1 0 0,0 1-1 0 0,-1 0 1 0 0,1 0-1 0 0,-1 0 1 0 0,0 1-1 0 0,0 0-7 0 0,-4-2-8 0 0,1 1 0 0 0,-1 1 0 0 0,0-1 0 0 0,0 2 0 0 0,0-1 0 0 0,0 1 0 0 0,-1 1 0 0 0,1 0 0 0 0,-1 0 0 0 0,1 1 0 0 0,0 1 0 0 0,-1-1 0 0 0,1 2 0 0 0,0-1 0 0 0,-1 1 0 0 0,1 1-1 0 0,0 0 1 0 0,1 1 0 0 0,-1-1 0 0 0,0 2 0 0 0,1-1 0 0 0,0 2 0 0 0,0-1 0 0 0,1 1 0 0 0,-1 0 0 0 0,1 1 0 0 0,0 0 0 0 0,1 0 0 0 0,0 1 0 0 0,-1 1 8 0 0,-7 8 62 0 0,0 0 0 0 0,2 1 1 0 0,0 1-1 0 0,1 0 0 0 0,1 1 0 0 0,0 0 1 0 0,2 1-1 0 0,1 0 0 0 0,0 0 1 0 0,1 1-1 0 0,2 0 0 0 0,0 0 0 0 0,0 7-62 0 0,5-20 33 0 0,0 1 0 0 0,1-1 0 0 0,0 0-1 0 0,1 0 1 0 0,0 0 0 0 0,0 0 0 0 0,1 0-1 0 0,0-1 1 0 0,0 1 0 0 0,1-1-1 0 0,0 0 1 0 0,1 0 0 0 0,-1 0 0 0 0,2 0-1 0 0,-1-1 1 0 0,1 0 0 0 0,0 0-1 0 0,1-1 1 0 0,-1 1 0 0 0,1-1 0 0 0,0-1-1 0 0,1 0 1 0 0,0 0 0 0 0,-1 0 0 0 0,2-1-1 0 0,-1 0 1 0 0,0 0 0 0 0,1-1-1 0 0,0 0 1 0 0,-1-1 0 0 0,1 1 0 0 0,0-2-1 0 0,0 0 1 0 0,1 0 0 0 0,-1 0 0 0 0,0-1-1 0 0,2-1-32 0 0,1 2-17 0 0,0-1-1 0 0,-1-1 1 0 0,1 0-1 0 0,-1-1 0 0 0,1 0 1 0 0,-1-1-1 0 0,0 0 1 0 0,0-1-1 0 0,0 0 1 0 0,0-1-1 0 0,-1 0 0 0 0,0 0 1 0 0,0-1-1 0 0,0-1 1 0 0,-1 0-1 0 0,1 0 1 0 0,-2-1-1 0 0,1 0 0 0 0,-1 0 1 0 0,0-1-1 0 0,-1 0 1 0 0,0 0-1 0 0,-1-1 1 0 0,0 0-1 0 0,0 0 0 0 0,-1 0 1 0 0,0-1-1 0 0,-1 0 1 0 0,0 0-1 0 0,-1 0 1 0 0,0-1 17 0 0,27-105-105 0 0,-26 133-100 0 0,0 1 0 0 0,1-1 0 0 0,1 0 0 0 0,0 0-1 0 0,1 0 1 0 0,1-1 0 0 0,0 0 0 0 0,1-1 0 0 0,1 0 0 0 0,0 0 0 0 0,1-1 0 0 0,0-1 0 0 0,1 1 0 0 0,0-2 0 0 0,1 0-1 0 0,0 0 1 0 0,1-1 0 0 0,1-1 0 0 0,-1 0 0 0 0,1-1 0 0 0,0-1 0 0 0,1 0 0 0 0,0-1 0 0 0,0-1 0 0 0,8 1 205 0 0,13 5-1054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3:09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494 1 1544 0 0,'-7'10'4067'0'0,"-57"52"-3330"0"0,-310 261 3233 0 0,371-320-3928 0 0,-1-2 6 0 0,1 1 0 0 0,0 0-1 0 0,0 0 1 0 0,0 1 0 0 0,1-1 0 0 0,-1 1 0 0 0,1-1 0 0 0,-1 1 0 0 0,1 0 0 0 0,0 0 0 0 0,0 0 0 0 0,0 0 0 0 0,0 0 0 0 0,0 1 0 0 0,1-1 0 0 0,0 0 0 0 0,-1 1 0 0 0,1-1 0 0 0,1 1 0 0 0,-1-1 0 0 0,0 1 0 0 0,1 0 0 0 0,0-1 0 0 0,0 1 0 0 0,0 0-1 0 0,0-1 1 0 0,0 1 0 0 0,1 2-48 0 0,10 2 28 0 0,1-1-1 0 0,0 0 0 0 0,0 0 1 0 0,0-1-1 0 0,0-1 0 0 0,1 0 1 0 0,0-1-1 0 0,0 0 0 0 0,1-1 1 0 0,-1 0-1 0 0,1-1 0 0 0,-1-1 1 0 0,1 0-1 0 0,0-1 0 0 0,9-1-27 0 0,14 4-116 0 0,232 12-2698 0 0,-87-12-3048 0 0,-147-3 4706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3:11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2 1892 0 0,'-12'-2'3320'0'0,"-11"29"-2477"0"0,11 3-559 0 0,1-1 0 0 0,2 1 0 0 0,1 1 1 0 0,1 0-1 0 0,2 0 0 0 0,1 0 0 0 0,1 1 0 0 0,2-1 0 0 0,1 3-284 0 0,-6 67 345 0 0,3-28-39 0 0,4-57-244 0 0,0 0 1 0 0,-2 0 0 0 0,0 0 0 0 0,-1 0 0 0 0,0 0 0 0 0,-2 0 0 0 0,1-1 0 0 0,-2 0 0 0 0,-5 12-63 0 0,1-15 716 0 0,32-52-638 0 0,-11 27-98 0 0,0 1 0 0 0,1 1 1 0 0,1 0-1 0 0,-1 1 0 0 0,2 0 0 0 0,-1 1 0 0 0,1 1 0 0 0,1 0 1 0 0,0 1-1 0 0,0 0 0 0 0,0 2 0 0 0,0 0 0 0 0,1 1 1 0 0,0 0-1 0 0,0 2 0 0 0,0 0 0 0 0,0 0 0 0 0,10 2 20 0 0,-18 0-1 0 0,0 0 0 0 0,-1 0 0 0 0,1 1 0 0 0,-1 0 0 0 0,1 1 0 0 0,0 0 0 0 0,-1 0 0 0 0,0 1 0 0 0,0 0 0 0 0,0 0 0 0 0,0 1 0 0 0,0 0 0 0 0,-1 0 0 0 0,1 1 0 0 0,-1 0 0 0 0,0 0 0 0 0,-1 1 0 0 0,1 0 0 0 0,-1 0 0 0 0,0 1 0 0 0,-1-1 0 0 0,0 1 0 0 0,0 0 0 0 0,0 1 0 0 0,-1-1 0 0 0,0 1 0 0 0,0 0 0 0 0,-1 0 0 0 0,0 1 1 0 0,-7-1 28 0 0,0 0 1 0 0,-1-1-1 0 0,0 0 1 0 0,-1 0-1 0 0,1-1 1 0 0,-1 1-1 0 0,-1-1 1 0 0,1 0-1 0 0,-1-1 1 0 0,0 0-1 0 0,0 0 1 0 0,-1 0-1 0 0,1-1 1 0 0,-1 0-1 0 0,0 0 1 0 0,0-1-1 0 0,0 0 1 0 0,-1-1-1 0 0,1 0 1 0 0,-1 0-1 0 0,1-1 1 0 0,-1 0-1 0 0,0 0 1 0 0,1-1-1 0 0,-6 0-28 0 0,-171-15-2663 0 0,80-40-2423 0 0,89 37 3702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3:10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43 178 1816 0 0,'2'-24'4070'0'0,"-1"29"-2020"0"0,2 3-2000 0 0,1 0 0 0 0,-1-1 0 0 0,1 1 0 0 0,1-1-1 0 0,-1 0 1 0 0,1 0 0 0 0,0-1 0 0 0,1 1 0 0 0,-1-1 0 0 0,1 0 0 0 0,1-1 0 0 0,-1 1 0 0 0,1-1-1 0 0,0 0 1 0 0,0-1 0 0 0,0 0 0 0 0,1 0 0 0 0,-1-1 0 0 0,1 0 0 0 0,0 0 0 0 0,0 0-1 0 0,8 0-49 0 0,-8 2 18 0 0,1-1 0 0 0,0 0 0 0 0,0-1 0 0 0,0 0 0 0 0,1-1 0 0 0,-1 0 0 0 0,1 0-1 0 0,0-1 1 0 0,-1 0 0 0 0,1 0 0 0 0,0-1 0 0 0,-1-1 0 0 0,1 0 0 0 0,0 0-1 0 0,-1-1 1 0 0,1 0 0 0 0,-1 0 0 0 0,0-1 0 0 0,1 0 0 0 0,-1-1 0 0 0,-1 0-1 0 0,1-1 1 0 0,-1 0 0 0 0,1 0 0 0 0,-1 0 0 0 0,-1-1 0 0 0,1-1 0 0 0,0 0-18 0 0,20-79 195 0 0,-28 86-132 0 0,0 0 9 0 0,-12-35 409 0 0,11 35-480 0 0,-1 0 0 0 0,1 0 0 0 0,0 0-1 0 0,0 0 1 0 0,0 0 0 0 0,0 0 0 0 0,-1 1 0 0 0,1-1 0 0 0,0 0 0 0 0,0 1-1 0 0,0-1 1 0 0,0 1 0 0 0,0-1 0 0 0,0 1 0 0 0,0-1 0 0 0,0 1 0 0 0,0 0-1 0 0,0-1 1 0 0,0 1 0 0 0,0 0 0 0 0,0 0 0 0 0,0 0 0 0 0,1-1 0 0 0,-1 1-1 0 0,0 0 1 0 0,0 0 0 0 0,1 0 0 0 0,-1 1 0 0 0,1-1 0 0 0,-1 0 0 0 0,1 0-1 0 0,0 0 1 0 0,-1 0 0 0 0,1 0 0 0 0,0 0 0 0 0,0 1 0 0 0,0-1 0 0 0,0 0-1 0 0,0 0 1 0 0,0 0 0 0 0,0 1-1 0 0,-2 3 24 0 0,-5 22 73 0 0,0 0 0 0 0,2 0 0 0 0,1 0 0 0 0,1 1 0 0 0,2-1 1 0 0,0 1-1 0 0,4 27-97 0 0,-2 0 120 0 0,1 84 127 0 0,1-56-129 0 0,-3 0 0 0 0,-4-1 1 0 0,-10 58-119 0 0,12-128 4 0 0,1-1 1 0 0,-1 1-1 0 0,-1 0 1 0 0,0-1-1 0 0,-1 0 0 0 0,0 0 1 0 0,-1 0-1 0 0,0 0 1 0 0,-1-1-1 0 0,0 0 1 0 0,0 0-1 0 0,-1 0 1 0 0,0-1-1 0 0,-1 0 1 0 0,0 0-1 0 0,-1-1 0 0 0,1 0 1 0 0,-2-1-1 0 0,1 1 1 0 0,-1-2-1 0 0,0 1 1 0 0,0-2-1 0 0,-1 1 1 0 0,0-1-1 0 0,0-1 1 0 0,0 0-1 0 0,0-1 0 0 0,-3 1-4 0 0,6-4-1 0 0,1 0-1 0 0,0-1 0 0 0,0 0 0 0 0,0 0 0 0 0,-1-1 1 0 0,1 1-1 0 0,0-1 0 0 0,1-1 0 0 0,-1 0 0 0 0,0 0 1 0 0,1 0-1 0 0,-1-1 0 0 0,1 1 0 0 0,0-1 0 0 0,0-1 1 0 0,1 1-1 0 0,-1-1 0 0 0,1 0 0 0 0,0-1 0 0 0,1 1 0 0 0,-1-1 1 0 0,1 0-1 0 0,0 0 0 0 0,0 0 0 0 0,1-1 0 0 0,0 1 1 0 0,0-1-1 0 0,0 0 0 0 0,1-1 2 0 0,-3-6-15 0 0,0-1 1 0 0,2 1-1 0 0,0-1 0 0 0,0 0 0 0 0,1-1 1 0 0,1 1-1 0 0,1 0 0 0 0,0 0 0 0 0,1 0 1 0 0,1-1-1 0 0,0 1 0 0 0,1 0 0 0 0,0 0 15 0 0,9-10-305 0 0,0 0 0 0 0,2 1 0 0 0,1 0 0 0 0,1 1 0 0 0,0 1 0 0 0,2 0-1 0 0,1 2 1 0 0,0 0 0 0 0,2 1 0 0 0,0 1 0 0 0,1 1 0 0 0,0 0 0 0 0,2 2-1 0 0,0 1 1 0 0,0 1 0 0 0,1 1 0 0 0,1 1 0 0 0,0 1 0 0 0,19-4 305 0 0,68-38-2806 0 0,-83 37 1399 0 0</inkml:trace>
  <inkml:trace contextRef="#ctx0" brushRef="#br0" timeOffset="686.776">1337 13 1088 0 0,'31'-10'3342'0'0,"-20"8"-1868"0"0,-22 10-317 0 0,-120 72 603 0 0,3 6 0 0 0,-73 67-1760 0 0,30-12 1369 0 0,171-138-1345 0 0,-1 0 1 0 0,1 0-1 0 0,0 0 1 0 0,0 0-1 0 0,0-1 1 0 0,0 1-1 0 0,1 0 1 0 0,-1 0-1 0 0,1 0 1 0 0,-1 0-1 0 0,1-1 1 0 0,0 1-1 0 0,0 0 0 0 0,0-1 1 0 0,1 1-1 0 0,-1-1 1 0 0,1 1-1 0 0,-1-1 1 0 0,1 1-1 0 0,0-1 1 0 0,0 0-1 0 0,0 0 1 0 0,0 0-1 0 0,0 0 1 0 0,0 0-1 0 0,1-1 1 0 0,-1 1-1 0 0,0-1 1 0 0,1 1-1 0 0,0-1 1 0 0,-1 0-1 0 0,1 0 1 0 0,0 0-1 0 0,-1 0 1 0 0,1 0-1 0 0,0-1 1 0 0,0 1-1 0 0,0-1 1 0 0,2 0-25 0 0,255 46 449 0 0,-180-38-603 0 0,118 12-896 0 0,-69-15-2929 0 0,-127-5 2646 0 0,12-16-2509 0 0,-16 8 2706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2:06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1 215 1060 0 0,'9'8'2162'0'0,"237"9"-1275"0"0,1246-25 817 0 0,-1000-7-1160 0 0,-1-21 0 0 0,206-52-544 0 0,-666 83 2 0 0,1-1 0 0 0,-1-1 0 0 0,-1-1 0 0 0,1-2 0 0 0,-2-1 0 0 0,1-2 0 0 0,5-4-2 0 0,-34 17-407 0 0,2-2 617 0 0,-1-2-4424 0 0,-2-6 2938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4:26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26 411 1388 0 0,'21'0'6164'0'0,"72"-14"-5517"0"0,-59 10-547 0 0,0-2 0 0 0,0-1 0 0 0,-1-2-1 0 0,0-2 1 0 0,-1 0 0 0 0,0-2 0 0 0,-1-2 0 0 0,-1-1 0 0 0,9-6-100 0 0,-37 21-13 0 0,0 0-1 0 0,0 0 0 0 0,0-1 1 0 0,0 1-1 0 0,0 0 1 0 0,0-1-1 0 0,0 1 1 0 0,0-1-1 0 0,0 0 1 0 0,-1 0-1 0 0,1 0 0 0 0,-1 0 1 0 0,0 0-1 0 0,1 0 1 0 0,-1 0-1 0 0,0 0 1 0 0,0 0-1 0 0,0 0 0 0 0,0-1 1 0 0,-1 1-1 0 0,1 0 1 0 0,-1-1-1 0 0,1 1 1 0 0,-1-1-1 0 0,0 1 1 0 0,0 0-1 0 0,0-1 0 0 0,0 1 1 0 0,0-1-1 0 0,0 1 1 0 0,-1-1-1 0 0,1 1 1 0 0,-1 0-1 0 0,0-1 0 0 0,0 1 1 0 0,0 0-1 0 0,0 0 1 0 0,0 0-1 0 0,0 0 1 0 0,-1 0-1 0 0,1 0 0 0 0,0 0 1 0 0,-1 0-1 0 0,0 0 1 0 0,1 0-1 0 0,-1 1 1 0 0,0-1-1 0 0,0 1 1 0 0,0-1-1 0 0,0 1 0 0 0,0 0 1 0 0,-1 0-1 0 0,1 0 1 0 0,0 0-1 0 0,0 0 1 0 0,-1 0-1 0 0,1 1 0 0 0,0-1 1 0 0,-1 1-1 0 0,1 0 1 0 0,-1 0 13 0 0,-15-5-2 0 0,0 1 0 0 0,-1 1 0 0 0,1 1 0 0 0,-1 0 0 0 0,0 2 1 0 0,0 0-1 0 0,0 1 0 0 0,1 0 0 0 0,-1 2 0 0 0,1 1 0 0 0,-1 0 0 0 0,1 1 1 0 0,0 1-1 0 0,1 0 0 0 0,-1 2 0 0 0,2 0 0 0 0,-1 1 0 0 0,1 0 1 0 0,0 1-1 0 0,1 1 0 0 0,0 1 0 0 0,1 0 0 0 0,-10 10 2 0 0,21-18 14 0 0,1 0 0 0 0,-1 0 0 0 0,0 0-1 0 0,1 0 1 0 0,0 0 0 0 0,0 0 0 0 0,0 1 0 0 0,1-1-1 0 0,0 1 1 0 0,-1-1 0 0 0,2 1 0 0 0,-1 0 0 0 0,0-1 0 0 0,1 1-1 0 0,0 0 1 0 0,0-1 0 0 0,0 1 0 0 0,1 0 0 0 0,-1-1-1 0 0,1 1 1 0 0,0 0 0 0 0,1-1 0 0 0,-1 1 0 0 0,1-1 0 0 0,0 0-1 0 0,0 0 1 0 0,0 1 0 0 0,0-1 0 0 0,1 0 0 0 0,0-1 0 0 0,0 1-1 0 0,0 0 1 0 0,0-1 0 0 0,0 0 0 0 0,3 2-14 0 0,6 6-49 0 0,0-1 1 0 0,1-1-1 0 0,0 0 1 0 0,0-1 0 0 0,1 0-1 0 0,0-1 1 0 0,0-1-1 0 0,1 0 1 0 0,-1-1-1 0 0,4 0 49 0 0,177 12-4661 0 0,-166-17 3267 0 0</inkml:trace>
  <inkml:trace contextRef="#ctx0" brushRef="#br0" timeOffset="471.736">695 16 1016 0 0,'0'-16'5632'0'0,"2"34"-4310"0"0,1 37-1110 0 0,-4-10 271 0 0,-1-23-324 0 0,1 0 0 0 0,0-1 0 0 0,2 1 0 0 0,0 0 0 0 0,2 0-1 0 0,0-1 1 0 0,1 1 0 0 0,2-1 0 0 0,0 0 0 0 0,1 0 0 0 0,1-1 0 0 0,1 0 0 0 0,0 0 0 0 0,2-1-159 0 0,29 13-109 0 0,-9-21-3091 0 0,-35-15-879 0 0,-2 2 2801 0 0</inkml:trace>
  <inkml:trace contextRef="#ctx0" brushRef="#br0" timeOffset="723.521">559 371 3116 0 0,'-17'-1'5339'0'0,"39"-1"-3379"0"0,3-2-1895 0 0,91-18-69 0 0,171-25-7890 0 0,-261 45 6656 0 0</inkml:trace>
  <inkml:trace contextRef="#ctx0" brushRef="#br0" timeOffset="989.862">1285 258 848 0 0,'-8'4'1136'0'0,"-54"26"3258"0"0,46-23-4127 0 0,2 1 1 0 0,-1 0-1 0 0,1 1 1 0 0,0 1-1 0 0,1 0 1 0 0,0 1-1 0 0,1 0 1 0 0,0 1-1 0 0,-8 11-267 0 0,18-20 43 0 0,-1-1 0 0 0,1 1 0 0 0,1 0 0 0 0,-1 0 0 0 0,0 0 0 0 0,1 0 0 0 0,-1 1 0 0 0,1-1 0 0 0,0 0 0 0 0,0 1 0 0 0,0-1 0 0 0,1 1-1 0 0,-1-1 1 0 0,1 0 0 0 0,0 1 0 0 0,0-1 0 0 0,0 1 0 0 0,0-1 0 0 0,1 1 0 0 0,-1-1 0 0 0,1 1 0 0 0,0-1 0 0 0,0 0 0 0 0,0 1 0 0 0,1-1-1 0 0,-1 0 1 0 0,1 0 0 0 0,0 0 0 0 0,-1 0 0 0 0,1 0 0 0 0,1 0 0 0 0,-1-1 0 0 0,0 1 0 0 0,1 0 0 0 0,-1-1 0 0 0,1 0 0 0 0,0 0-1 0 0,0 0 1 0 0,-1 0 0 0 0,1 0 0 0 0,1-1 0 0 0,2 2-43 0 0,4 2-299 0 0,1-1 1 0 0,0 0-1 0 0,0-1 0 0 0,1 0 0 0 0,-1 0 0 0 0,1-1 1 0 0,-1-1-1 0 0,1 0 0 0 0,-1-1 0 0 0,1 0 1 0 0,0-1-1 0 0,-1 0 0 0 0,3-1 299 0 0,100-34-4015 0 0,-92 23 2754 0 0</inkml:trace>
  <inkml:trace contextRef="#ctx0" brushRef="#br0" timeOffset="1398.336">1552 408 1492 0 0,'5'33'6164'0'0,"20"-29"-3654"0"0,-13-4-2279 0 0,-12 0-104 0 0,-1 0 0 0 0,1 0 0 0 0,0-1 1 0 0,-1 1-1 0 0,1 0 0 0 0,-1 0 0 0 0,1-1 0 0 0,0 1 0 0 0,-1 0 0 0 0,1-1 1 0 0,0 1-1 0 0,0-1 0 0 0,-1 1 0 0 0,1 0 0 0 0,0-1 0 0 0,0 1 0 0 0,0-1 1 0 0,-1 1-1 0 0,1-1 0 0 0,0 1 0 0 0,0 0 0 0 0,0-1 0 0 0,0 1 1 0 0,0-1-1 0 0,0 1 0 0 0,0-1 0 0 0,0 1 0 0 0,0-1 0 0 0,0 1 0 0 0,0-1 1 0 0,0 1-1 0 0,0-1 0 0 0,0 1 0 0 0,1 0 0 0 0,-1-1 0 0 0,0 1 0 0 0,0-1 1 0 0,0 1-1 0 0,1 0 0 0 0,-1-1 0 0 0,0 1 0 0 0,1-1 0 0 0,-1 1 1 0 0,0 0-1 0 0,1-1 0 0 0,-1 1 0 0 0,0 0 0 0 0,1 0 0 0 0,-1-1 0 0 0,1 1 1 0 0,-1 0-1 0 0,0 0 0 0 0,1 0 0 0 0,-1-1-127 0 0,-14-13-3988 0 0,5 5-1486 0 0,-8-2 1939 0 0,9 6 2280 0 0,-5-3 152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4:01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30066 707 2452 0 0,'24'6'10178'0'0,"-28"-18"-8459"0"0,-13-38 3419 0 0,17 50-5073 0 0,0 0-48 0 0,0 0-99 0 0,0 0-99 0 0,0 0-348 0 0,0 0-264 0 0,0 0-233 0 0,0 0-163 0 0,0 0-659 0 0,0 0-44 0 0,0 0 137 0 0,0-16-4932 0 0,0 15 5492 0 0</inkml:trace>
  <inkml:trace contextRef="#ctx0" brushRef="#br0" timeOffset="-43727.12">6286 1306 1576 0 0,'8'-5'375'0'0,"1"-1"1"0"0,-2 1-1 0 0,1-1 0 0 0,0-1 0 0 0,-1 1 0 0 0,-1-1 1 0 0,1-1-1 0 0,-1 1 0 0 0,0-1 0 0 0,-1 0 0 0 0,1-1 1 0 0,-2 1-1 0 0,2-3-375 0 0,-5 5 82 0 0,0 1 0 0 0,-1-1 0 0 0,0 0 1 0 0,0 1-1 0 0,0-1 0 0 0,0 0 0 0 0,-1 1 0 0 0,0-1 1 0 0,0 1-1 0 0,-1-1 0 0 0,1 1 0 0 0,-1 0 0 0 0,0-1 1 0 0,-1 1-1 0 0,1 0 0 0 0,-1 0 0 0 0,0 0 0 0 0,0 1 0 0 0,-1-1 1 0 0,1 1-1 0 0,-1 0 0 0 0,0 0 0 0 0,0 0 0 0 0,-1 0 1 0 0,1 1-1 0 0,-1-1 0 0 0,1 1 0 0 0,-1 1 0 0 0,0-1 0 0 0,0 0 1 0 0,-1 1-1 0 0,1 0 0 0 0,0 1 0 0 0,-5-2-82 0 0,-173-23 644 0 0,164 30-633 0 0,0 1 0 0 0,0 1 1 0 0,1 1-1 0 0,0 0 1 0 0,0 1-1 0 0,1 1 1 0 0,0 1-1 0 0,1 1 0 0 0,0 0 1 0 0,0 1-1 0 0,1 0 1 0 0,1 1-1 0 0,0 1 1 0 0,1 0-1 0 0,-10 15-11 0 0,11-14 47 0 0,0 1-1 0 0,1 1 1 0 0,0 0 0 0 0,1 1-1 0 0,1 0 1 0 0,1 0 0 0 0,1 1-1 0 0,0 0 1 0 0,2 0 0 0 0,0 1-1 0 0,1-1 1 0 0,0 1 0 0 0,2 0-1 0 0,1 0 1 0 0,0 7-47 0 0,3-21-3 0 0,0-1 0 0 0,0 0 0 0 0,0 0 0 0 0,0-1 0 0 0,1 1 0 0 0,0 0 0 0 0,0-1 0 0 0,0 0 0 0 0,0 1 0 0 0,1-1 0 0 0,-1-1 0 0 0,1 1 0 0 0,0 0 0 0 0,1-1 0 0 0,-1 0 0 0 0,0 0 0 0 0,1 0 0 0 0,0-1 0 0 0,-1 1 0 0 0,1-1 0 0 0,0 0 0 0 0,0-1 0 0 0,1 1 0 0 0,-1-1 0 0 0,0 0 0 0 0,0 0 0 0 0,1 0 0 0 0,-1-1 0 0 0,0 0 0 0 0,1 0 0 0 0,-1-1 0 0 0,0 1 0 0 0,1-1 0 0 0,-1 0 0 0 0,0 0 0 0 0,0-1 0 0 0,0 0 0 0 0,0 0 0 0 0,0 0 0 0 0,0 0 0 0 0,0-1 0 0 0,-1 0 0 0 0,5-3 3 0 0,270-219-668 0 0,-274 223 649 0 0,1 1 1 0 0,0 0-1 0 0,-1 0 0 0 0,1 1 0 0 0,-1 0 0 0 0,1 0 0 0 0,0 0 0 0 0,-1 1 1 0 0,1 0-1 0 0,-1 0 0 0 0,1 0 0 0 0,-1 0 0 0 0,1 1 0 0 0,-1 0 0 0 0,0 0 1 0 0,0 1-1 0 0,0-1 0 0 0,0 1 0 0 0,0 0 0 0 0,0 1 0 0 0,-1-1 1 0 0,0 1-1 0 0,0 0 0 0 0,0 0 0 0 0,0 0 0 0 0,0 0 0 0 0,-1 1 0 0 0,0 0 1 0 0,0-1-1 0 0,0 1 0 0 0,1 2 19 0 0,35 35-41 0 0,-30-33-123 0 0,-1-1 0 0 0,2-1 0 0 0,-1 1 1 0 0,1-2-1 0 0,0 1 0 0 0,1-1 0 0 0,-1-1 0 0 0,1 0 0 0 0,1-1 1 0 0,-1 0-1 0 0,0 0 0 0 0,1-1 0 0 0,0-1 0 0 0,0 0 164 0 0,52 7-3871 0 0,-48-9 2595 0 0</inkml:trace>
  <inkml:trace contextRef="#ctx0" brushRef="#br0" timeOffset="-43367.864">7177 1174 1732 0 0,'0'-1'2788'0'0,"11"0"1277"0"0,343 7-3486 0 0,-200-8-7118 0 0,-152 2 5342 0 0</inkml:trace>
  <inkml:trace contextRef="#ctx0" brushRef="#br0" timeOffset="-43102.224">7280 1392 956 0 0,'18'16'3160'0'0,"48"0"-1328"0"0,156 2-324 0 0,-73-14-6431 0 0,-128-4 3770 0 0</inkml:trace>
  <inkml:trace contextRef="#ctx0" brushRef="#br0" timeOffset="-46155.959">1743 1322 840 0 0,'0'-21'1681'0'0,"9"-33"112"0"0,3 43-1192 0 0,-12 10-586 0 0,0 0-1 0 0,1 0 1 0 0,-1 0 0 0 0,0 0-1 0 0,1 1 1 0 0,-1-1-1 0 0,0 0 1 0 0,1 0 0 0 0,-1 0-1 0 0,1 1 1 0 0,0-1-1 0 0,-1 0 1 0 0,1 1-1 0 0,-1-1 1 0 0,1 0 0 0 0,0 1-1 0 0,0-1 1 0 0,-1 1-1 0 0,1-1 1 0 0,0 1 0 0 0,0 0-1 0 0,0-1 1 0 0,-1 1-1 0 0,1 0 1 0 0,0-1 0 0 0,0 1-1 0 0,0 0 1 0 0,0 0-1 0 0,0 0 1 0 0,0 0 0 0 0,0 0-1 0 0,0 0 1 0 0,-1 0-1 0 0,1 0 1 0 0,0 0-1 0 0,0 0 1 0 0,0 0 0 0 0,0 1-1 0 0,0-1 1 0 0,0 0-1 0 0,-1 1 1 0 0,1-1 0 0 0,0 1-1 0 0,0-1 1 0 0,0 1-1 0 0,-1-1 1 0 0,1 1 0 0 0,0-1-1 0 0,-1 1 1 0 0,1 0-1 0 0,0-1 1 0 0,-1 1-1 0 0,1 0 1 0 0,-1 0 0 0 0,1-1-1 0 0,-1 1 1 0 0,0 0-1 0 0,1 0 1 0 0,-1 0 0 0 0,0 0-1 0 0,1 0-14 0 0,15 166 112 0 0,-14 107 1082 0 0,-2-273-1063 0 0,7 5 264 0 0,139-194 246 0 0,-122 228-759 0 0,-19-30 122 0 0,0 0 0 0 0,0-1 0 0 0,1 1 0 0 0,0-1 0 0 0,1 0 0 0 0,0-1-1 0 0,1 0 1 0 0,-1 0 0 0 0,1-1 0 0 0,1 0 0 0 0,0 0 0 0 0,0-1 0 0 0,0 0 0 0 0,0 0 0 0 0,1-1 0 0 0,0 0 0 0 0,0-1 0 0 0,1 0-1 0 0,-1-1 1 0 0,1 0-4 0 0,220 19 7 0 0,-215-22 8 0 0,0-1-1 0 0,1-1 0 0 0,-1 0 0 0 0,-1-1 1 0 0,1-1-1 0 0,0 0 0 0 0,-1-1 1 0 0,0 0-1 0 0,0-2 0 0 0,12-6-14 0 0,-24 12-33 0 0,1-1-1 0 0,-1 1 0 0 0,0-1 1 0 0,1 0-1 0 0,-1 0 1 0 0,0 0-1 0 0,0 0 1 0 0,-1-1-1 0 0,1 1 1 0 0,0-1-1 0 0,-1 0 1 0 0,1 1-1 0 0,-1-1 0 0 0,0 0 1 0 0,0 0-1 0 0,0-1 1 0 0,-1 1-1 0 0,1 0 1 0 0,-1-1-1 0 0,1 1 1 0 0,-1-1-1 0 0,0 1 1 0 0,-1-1-1 0 0,1 1 0 0 0,0-1 1 0 0,-1 0-1 0 0,0 0 1 0 0,0 1-1 0 0,0-1 1 0 0,0 0-1 0 0,-1 1 1 0 0,0-4 33 0 0,-12-12-125 0 0,0 0 0 0 0,-2 1 1 0 0,0 0-1 0 0,0 2 0 0 0,-2-1 1 0 0,0 2-1 0 0,-1 0 0 0 0,0 2 1 0 0,-1 0-1 0 0,-1 1 0 0 0,0 0 1 0 0,-1 2-1 0 0,0 0 0 0 0,-1 1 125 0 0,-19-12-331 0 0,-42-17-1333 0 0,62 29 482 0 0</inkml:trace>
  <inkml:trace contextRef="#ctx0" brushRef="#br0" timeOffset="-45344.717">2782 1146 1612 0 0,'12'-4'1515'0'0,"-3"20"367"0"0,-11 172-704 0 0,20 108-423 0 0,-17-282-743 0 0,1 15 1211 0 0,4-39-290 0 0,78-248-643 0 0,-84 257-307 0 0,1 0-1 0 0,-1 0 0 0 0,1 0 1 0 0,-1 1-1 0 0,1-1 1 0 0,-1 0-1 0 0,1 1 0 0 0,0-1 1 0 0,-1 0-1 0 0,1 1 0 0 0,0-1 1 0 0,0 1-1 0 0,-1-1 1 0 0,1 1-1 0 0,0-1 0 0 0,0 1 1 0 0,0 0-1 0 0,-1-1 1 0 0,1 1-1 0 0,0 0 0 0 0,0 0 1 0 0,0-1-1 0 0,0 1 1 0 0,0 0-1 0 0,0 0 0 0 0,0 0 1 0 0,0 0-1 0 0,0 0 1 0 0,-1 0-1 0 0,1 1 0 0 0,0-1 1 0 0,0 0-1 0 0,0 0 0 0 0,0 1 1 0 0,0-1-1 0 0,0 0 1 0 0,-1 1-1 0 0,1-1 0 0 0,0 1 1 0 0,0-1-1 0 0,-1 1 1 0 0,1 0-1 0 0,0-1 0 0 0,-1 1 1 0 0,1 0-1 0 0,0-1 1 0 0,-1 1-1 0 0,1 0 0 0 0,-1 0 1 0 0,1-1-1 0 0,-1 1 0 0 0,0 0 1 0 0,1 0 17 0 0,39 55-166 0 0,-32-43 72 0 0,-5-6 86 0 0,1 0 1 0 0,0 0-1 0 0,0-1 0 0 0,0 0 1 0 0,1 0-1 0 0,0 0 0 0 0,1 0 1 0 0,-1-1-1 0 0,1 1 1 0 0,0-2-1 0 0,0 1 0 0 0,0-1 1 0 0,1 1-1 0 0,0-2 0 0 0,0 1 1 0 0,0-1-1 0 0,0 0 1 0 0,0-1-1 0 0,1 1 0 0 0,-1-1 1 0 0,1-1-1 0 0,-1 0 0 0 0,3 0 8 0 0,4 1 10 0 0,-1-1-1 0 0,1 0 0 0 0,-1-1 1 0 0,1-1-1 0 0,0 0 0 0 0,-1-1 1 0 0,1 0-1 0 0,-1-2 0 0 0,0 1 0 0 0,0-1 1 0 0,0-1-1 0 0,0 0 0 0 0,-1-1 1 0 0,0-1-1 0 0,0 1 0 0 0,-1-2 1 0 0,0 0-1 0 0,0 0 0 0 0,0-1 1 0 0,-1 0-1 0 0,-1-1 0 0 0,0 0 0 0 0,8-11-9 0 0,-16 19-8 0 0,0 1-1 0 0,-1-1 1 0 0,1 0-1 0 0,0 1 1 0 0,-1-1-1 0 0,1 0 1 0 0,-1 0-1 0 0,0 0 1 0 0,1 1-1 0 0,-1-1 1 0 0,0 0-1 0 0,0 0 1 0 0,0 0-1 0 0,0 1 1 0 0,-1-1-1 0 0,1 0 1 0 0,0 0-1 0 0,-1 0 1 0 0,1 1-1 0 0,-1-1 1 0 0,0 0-1 0 0,0 1 1 0 0,1-1-1 0 0,-1 0 1 0 0,0 1-1 0 0,0-1 1 0 0,-1 1-1 0 0,1 0 1 0 0,0-1-1 0 0,0 1 1 0 0,-1 0-1 0 0,1-1 1 0 0,-1 1-1 0 0,1 0 1 0 0,-1 0-1 0 0,1 0 1 0 0,-1 1-1 0 0,1-1 1 0 0,-1 0-1 0 0,0 1 1 0 0,0-1-1 0 0,1 1 1 0 0,-1-1-1 0 0,0 1 0 0 0,0 0 1 0 0,0 0-1 0 0,1-1 1 0 0,-2 2 8 0 0,-94-12 106 0 0,87 10-93 0 0,0 1-1 0 0,0 0 1 0 0,-1 1-1 0 0,1 0 1 0 0,0 1-1 0 0,0 0 0 0 0,0 1 1 0 0,0 0-1 0 0,1 0 1 0 0,-1 1-1 0 0,1 0 0 0 0,0 0 1 0 0,0 1-1 0 0,0 1 1 0 0,1 0-1 0 0,-1 0 1 0 0,2 0-1 0 0,-1 1 0 0 0,1 0 1 0 0,0 1-1 0 0,0-1 1 0 0,1 1-1 0 0,0 1 1 0 0,0-1-1 0 0,1 1 0 0 0,0 0 1 0 0,1 0-1 0 0,-1 1 1 0 0,2-1-1 0 0,-3 9-12 0 0,10-10-33 0 0,1 1 0 0 0,0-1 0 0 0,0 0-1 0 0,0 0 1 0 0,1-1 0 0 0,0 0 0 0 0,0 0 0 0 0,1 0-1 0 0,0-1 1 0 0,0 0 0 0 0,1 0 0 0 0,-1 0 0 0 0,1-1-1 0 0,1-1 1 0 0,-1 1 0 0 0,1-1 0 0 0,-1-1 0 0 0,1 1-1 0 0,0-2 1 0 0,0 1 0 0 0,0-1 0 0 0,1 0 0 0 0,-1-1-1 0 0,9 0 34 0 0,138 13-3881 0 0,-131-14 2991 0 0</inkml:trace>
  <inkml:trace contextRef="#ctx0" brushRef="#br0" timeOffset="-45034.827">3628 1452 2008 0 0,'1'-1'65'0'0,"1"-1"-1"0"0,-1 0 0 0 0,0 0 1 0 0,1 1-1 0 0,-1-1 0 0 0,1 1 1 0 0,0 0-1 0 0,0-1 0 0 0,-1 1 1 0 0,1 0-1 0 0,0 0 1 0 0,0 0-1 0 0,0 0 0 0 0,0 0 1 0 0,0 1-1 0 0,0-1 0 0 0,1 0 1 0 0,-1 1-1 0 0,0 0 0 0 0,0-1 1 0 0,0 1-1 0 0,0 0 1 0 0,1 0-1 0 0,-1 0 0 0 0,0 1 1 0 0,0-1-1 0 0,0 0 0 0 0,0 1 1 0 0,0 0-1 0 0,1-1 0 0 0,-1 1 1 0 0,0 0-1 0 0,0 0 1 0 0,-1 0-1 0 0,1 0 0 0 0,0 0 1 0 0,0 1-1 0 0,0-1 0 0 0,-1 1 1 0 0,1-1-1 0 0,-1 1 0 0 0,1-1 1 0 0,-1 1-1 0 0,1 0-64 0 0,72 79 214 0 0,-38 1 3037 0 0,-36-82-2741 0 0,0 0-32 0 0,0 0-31 0 0,-20 6 1023 0 0,-3-108-762 0 0,27 91-923 0 0,0 0 0 0 0,0 0 0 0 0,1 0 0 0 0,0 1 0 0 0,1 0 0 0 0,0 0 0 0 0,1 0 1 0 0,0 1-1 0 0,0 0 0 0 0,1 0 0 0 0,1 1 0 0 0,-1 0 0 0 0,1 0 0 0 0,0 1 0 0 0,3-1 215 0 0,-1-3-821 0 0,59-52-4703 0 0,-58 55 4079 0 0</inkml:trace>
  <inkml:trace contextRef="#ctx0" brushRef="#br0" timeOffset="-44708.046">4298 1534 1152 0 0,'12'-7'232'0'0,"8"-3"49"0"0,-1-1 1 0 0,0 0-1 0 0,-1-2 1 0 0,0 0-1 0 0,-1-1 1 0 0,-1-1-1 0 0,0 0 1 0 0,12-16-282 0 0,-28 30 24 0 0,1 1-1 0 0,0-1 1 0 0,0 0 0 0 0,0-1 0 0 0,0 1 0 0 0,-1 0 0 0 0,1 0 0 0 0,0 0 0 0 0,-1 0 0 0 0,1 0 0 0 0,-1-1 0 0 0,0 1 0 0 0,1 0-1 0 0,-1-1 1 0 0,0 1 0 0 0,0 0 0 0 0,0 0 0 0 0,1-1 0 0 0,-1 1 0 0 0,-1 0 0 0 0,1-1 0 0 0,0 1 0 0 0,0 0 0 0 0,0-1 0 0 0,-1 1-1 0 0,1 0 1 0 0,-1 0 0 0 0,1 0 0 0 0,-1-1 0 0 0,1 1 0 0 0,-1 0 0 0 0,0 0 0 0 0,1 0 0 0 0,-1 0 0 0 0,0 0 0 0 0,0 0-1 0 0,0 0 1 0 0,0 0 0 0 0,0 0 0 0 0,0 0 0 0 0,0 1 0 0 0,0-1 0 0 0,0 0 0 0 0,-1 1 0 0 0,1-1 0 0 0,0 1 0 0 0,0-1 0 0 0,0 1-1 0 0,-1 0 1 0 0,1-1 0 0 0,0 1 0 0 0,-1 0 0 0 0,1 0 0 0 0,0 0 0 0 0,-1 0 0 0 0,1 0 0 0 0,0 0 0 0 0,0 0 0 0 0,-1 1-1 0 0,1-1 1 0 0,0 0 0 0 0,-1 1 0 0 0,1-1 0 0 0,0 1 0 0 0,-1 0-24 0 0,-83 9 990 0 0,79-8-908 0 0,-110 38 652 0 0,113-38-707 0 0,0-1 0 0 0,0 1 0 0 0,0-1 0 0 0,0 1 0 0 0,0 0 0 0 0,0 0 0 0 0,0 0 0 0 0,1 1 0 0 0,-1-1 0 0 0,1 0 0 0 0,0 1 0 0 0,0 0 0 0 0,0 0 0 0 0,0-1 0 0 0,0 1 0 0 0,1 0 0 0 0,-1 0-1 0 0,1 1 1 0 0,0-1 0 0 0,0 0 0 0 0,0 0 0 0 0,0 1 0 0 0,0-1 0 0 0,1 0 0 0 0,-1 1 0 0 0,1-1 0 0 0,0 1 0 0 0,0-1 0 0 0,1 1 0 0 0,-1-1 0 0 0,1 0 0 0 0,0 4-27 0 0,2 0-22 0 0,0 0 0 0 0,1 0 0 0 0,0-1 0 0 0,0 1 0 0 0,0-1 0 0 0,1 0 1 0 0,0 0-1 0 0,0 0 0 0 0,0 0 0 0 0,1-1 0 0 0,0 0 0 0 0,0 0 0 0 0,0-1 0 0 0,1 0 1 0 0,0 0-1 0 0,0 0 0 0 0,0-1 0 0 0,0 0 0 0 0,0 0 0 0 0,0-1 0 0 0,1 0 0 0 0,2 0 22 0 0,173 20-3873 0 0,-159-21 2677 0 0</inkml:trace>
  <inkml:trace contextRef="#ctx0" brushRef="#br0" timeOffset="-40737.934">8588 1154 1024 0 0,'0'-1'58'0'0,"0"0"0"0"0,-1 0 0 0 0,1 0 0 0 0,0 0 0 0 0,0 0 0 0 0,0-1 0 0 0,0 1 0 0 0,0 0 0 0 0,0 0 0 0 0,0 0 1 0 0,0 0-1 0 0,0 0 0 0 0,1 0 0 0 0,-1 0 0 0 0,0 0 0 0 0,1 0 0 0 0,-1 0 0 0 0,1 0 0 0 0,-1 0 0 0 0,1 0 0 0 0,-1 0 0 0 0,1 0 0 0 0,0 0 0 0 0,-1 0 0 0 0,1 0 0 0 0,0 1 0 0 0,0-1 0 0 0,0 0 0 0 0,0 1 0 0 0,-1-1 0 0 0,1 0 0 0 0,0 1 0 0 0,0-1 0 0 0,0 1 0 0 0,0 0 0 0 0,0-1 0 0 0,1 1 1 0 0,-1 0-1 0 0,0-1 0 0 0,0 1 0 0 0,0 0 0 0 0,0 0 0 0 0,0 0 0 0 0,0 0 0 0 0,0 0 0 0 0,0 0 0 0 0,0 0 0 0 0,1 1 0 0 0,-1-1 0 0 0,0 0 0 0 0,0 0 0 0 0,0 1 0 0 0,0-1 0 0 0,0 1 0 0 0,0-1 0 0 0,0 1 0 0 0,0-1 0 0 0,-1 1 0 0 0,1 0 0 0 0,0 0 0 0 0,0-1 0 0 0,0 1 0 0 0,-1 0 1 0 0,1 0-1 0 0,0 0 0 0 0,0 0-58 0 0,58 54 205 0 0,30 100 1111 0 0,-88-151-1161 0 0,4 2 2163 0 0,-3-32-1961 0 0,4-6-316 0 0,1-1 0 0 0,2 2 0 0 0,1-1 1 0 0,2 1-1 0 0,1 1 0 0 0,1 0 0 0 0,2 1 0 0 0,13-19-41 0 0,16-1-745 0 0,-11 86 605 0 0,-25-19 100 0 0,0 0 1 0 0,-2 1-1 0 0,0 0 0 0 0,-1 0 1 0 0,-1 0-1 0 0,-1 1 0 0 0,0-1 1 0 0,-2 1-1 0 0,0 0 0 0 0,-2 0 0 0 0,0 9 40 0 0,0-28 16 0 0,-1 31 842 0 0,170-328-1358 0 0,-147 283-69 0 0,-23 60 236 0 0,-1-21 223 0 0,0-16 95 0 0,1 0 1 0 0,1 0-1 0 0,0 0 0 0 0,0 0 0 0 0,1 0 0 0 0,0 0 0 0 0,1 0 0 0 0,0 0 0 0 0,1 0 0 0 0,0-1 0 0 0,0 1 0 0 0,1-1 0 0 0,0 0 0 0 0,1 0 0 0 0,0 0 1 0 0,0-1-1 0 0,1 0 0 0 0,0 0 0 0 0,0 0 0 0 0,1 0 0 0 0,0-1 0 0 0,1-1 0 0 0,-1 1 0 0 0,1-1 0 0 0,0 0 0 0 0,9 4 15 0 0,149 15-3225 0 0,-145-25 2127 0 0</inkml:trace>
  <inkml:trace contextRef="#ctx0" brushRef="#br0" timeOffset="-40537.805">9741 1172 1756 0 0,'-1'-1'119'0'0,"0"-1"1"0"0,1 1-1 0 0,-1-1 0 0 0,0 1 0 0 0,0-1 0 0 0,0 1 0 0 0,0 0 1 0 0,0 0-1 0 0,0-1 0 0 0,-1 1 0 0 0,1 0 0 0 0,0 0 0 0 0,0 0 1 0 0,-1 0-1 0 0,1 0 0 0 0,-1 0 0 0 0,1 1 0 0 0,-1-1 0 0 0,1 0 1 0 0,-1 1-1 0 0,1-1 0 0 0,-1 1 0 0 0,0 0 0 0 0,1-1 1 0 0,-1 1-1 0 0,0 0 0 0 0,1 0 0 0 0,-1 0 0 0 0,0 0 0 0 0,1 0 1 0 0,-1 1-1 0 0,0-1 0 0 0,1 0 0 0 0,-1 1 0 0 0,0-1 0 0 0,1 1 1 0 0,-1 0-1 0 0,1-1 0 0 0,-1 1 0 0 0,1 0 0 0 0,0 0 0 0 0,-1 0 1 0 0,1 0-1 0 0,0 0 0 0 0,-1 0 0 0 0,1 0 0 0 0,0 1 1 0 0,0-1-1 0 0,0 0 0 0 0,0 1 0 0 0,0 0-119 0 0,-4 9-36 0 0,0-1 0 0 0,1 1 1 0 0,0-1-1 0 0,1 1 0 0 0,0 0 0 0 0,1 0 0 0 0,0 1 1 0 0,1-1-1 0 0,0 0 0 0 0,1 1 0 0 0,0-1 0 0 0,2 6 36 0 0,-2 3-1223 0 0,0-10-1428 0 0,0-10 1317 0 0</inkml:trace>
  <inkml:trace contextRef="#ctx0" brushRef="#br0" timeOffset="-40352.39">9598 934 848 0 0,'11'-65'6728'0'0,"-1"85"-11316"0"0,-8-13 3424 0 0</inkml:trace>
  <inkml:trace contextRef="#ctx0" brushRef="#br0" timeOffset="-39904.689">9799 1176 1148 0 0,'48'146'3776'0'0,"-50"-109"-890"0"0,5-46-1142 0 0,1-7-1787 0 0,0 0 0 0 0,1 0 0 0 0,1 0 0 0 0,1 0 0 0 0,0 1 1 0 0,1 0-1 0 0,0 1 0 0 0,1 0 0 0 0,1 0 0 0 0,0 0 0 0 0,1 2 0 0 0,1-1 0 0 0,0 1 0 0 0,0 1 0 0 0,1 0 0 0 0,1 1 0 0 0,12-7 43 0 0,-23 15-34 0 0,0 1 0 0 0,1 0-1 0 0,-1 0 1 0 0,0 0 0 0 0,0 0 0 0 0,1 0-1 0 0,-1 1 1 0 0,1 0 0 0 0,-1 0 0 0 0,0 0 0 0 0,1 0-1 0 0,-1 0 1 0 0,1 0 0 0 0,-1 1 0 0 0,0 0-1 0 0,1 0 1 0 0,-1 0 0 0 0,0 0 0 0 0,0 0-1 0 0,0 1 1 0 0,0-1 0 0 0,0 1 0 0 0,0 0-1 0 0,0 0 1 0 0,0 0 0 0 0,-1 0 0 0 0,1 0-1 0 0,-1 1 1 0 0,1-1 0 0 0,-1 1 0 0 0,0-1 0 0 0,0 1-1 0 0,0 1 35 0 0,58 115-570 0 0,-42-77-346 0 0,5 7-1766 0 0,-17-31 1312 0 0</inkml:trace>
  <inkml:trace contextRef="#ctx0" brushRef="#br0" timeOffset="-32686.795">11072 794 1280 0 0,'-10'-4'653'0'0,"-31"-11"-122"0"0,-18 23 637 0 0,41-1-1002 0 0,1 2 0 0 0,1 0 0 0 0,-1 1 1 0 0,1 1-1 0 0,1 1 0 0 0,0 0 0 0 0,1 0 0 0 0,0 2 0 0 0,1 0 0 0 0,1 0 0 0 0,0 1 0 0 0,0 1 0 0 0,2 0 0 0 0,0 0 0 0 0,1 1 0 0 0,1 0 0 0 0,0 1 0 0 0,1-1 0 0 0,1 2 0 0 0,1-1 0 0 0,0 1 0 0 0,2-1 0 0 0,0 1 0 0 0,0 18-166 0 0,3-22 24 0 0,1-1-1 0 0,1 1 0 0 0,0 0 1 0 0,1-1-1 0 0,0 1 0 0 0,1-1 1 0 0,1 0-1 0 0,0 0 0 0 0,1-1 1 0 0,0 1-1 0 0,1-1 0 0 0,1 0 1 0 0,0-1-1 0 0,1 0 0 0 0,0 0 1 0 0,1-1-1 0 0,0 0 0 0 0,9 7-23 0 0,6 4-491 0 0,1-1-1 0 0,0-1 0 0 0,2-2 0 0 0,0 0 1 0 0,1-2-1 0 0,0-1 0 0 0,25 8 492 0 0,1-4-1301 0 0,0-5 23 0 0</inkml:trace>
  <inkml:trace contextRef="#ctx0" brushRef="#br0" timeOffset="-31509.729">11703 946 1160 0 0,'20'-3'1200'0'0,"28"-36"451"0"0,-48 37-1614 0 0,0 0 0 0 0,-1 0 0 0 0,1 0 0 0 0,0 0 0 0 0,0 0 0 0 0,-1 0 0 0 0,1 0 0 0 0,-1 0 0 0 0,0 0 0 0 0,0 1 0 0 0,1-1 0 0 0,-1 0 0 0 0,0 0 0 0 0,-1 1 0 0 0,1-1 0 0 0,0 1 0 0 0,0-1 0 0 0,-1 1 0 0 0,1-1 1 0 0,0 1-1 0 0,-1 0 0 0 0,0 0 0 0 0,1 0 0 0 0,-1 0 0 0 0,0 0 0 0 0,1 0 0 0 0,-1 0 0 0 0,0 0 0 0 0,0 1 0 0 0,0-1 0 0 0,0 1 0 0 0,0-1 0 0 0,0 1 0 0 0,0 0 0 0 0,0 0 0 0 0,1 0 0 0 0,-1 0 0 0 0,0 0 0 0 0,0 0 0 0 0,0 0 0 0 0,0 1 0 0 0,0-1 0 0 0,-1 1-37 0 0,-4-3 76 0 0,-12-2-36 0 0,-1 0 0 0 0,0 1 0 0 0,0 2 0 0 0,0 0 0 0 0,0 0 0 0 0,0 2 0 0 0,0 1 0 0 0,0 0 0 0 0,0 2 0 0 0,0 0 0 0 0,1 1 0 0 0,-1 1 0 0 0,1 1 0 0 0,1 0 0 0 0,-1 1 0 0 0,2 2 0 0 0,-1 0 0 0 0,1 0 0 0 0,1 2 0 0 0,-1 0 0 0 0,-1 3-40 0 0,16-13 14 0 0,0 0-1 0 0,0-1 0 0 0,0 1 1 0 0,0 0-1 0 0,1 0 1 0 0,-1 0-1 0 0,1 0 1 0 0,-1 0-1 0 0,1 0 0 0 0,0 0 1 0 0,0 0-1 0 0,0 1 1 0 0,0-1-1 0 0,0 1 0 0 0,0-1 1 0 0,1 0-1 0 0,-1 1 1 0 0,1-1-1 0 0,-1 1 0 0 0,1-1 1 0 0,0 1-1 0 0,0-1 1 0 0,1 1-1 0 0,-1-1 0 0 0,0 1 1 0 0,1-1-1 0 0,-1 1 1 0 0,1-1-1 0 0,0 1 1 0 0,0-1-1 0 0,0 0 0 0 0,0 1 1 0 0,0-1-1 0 0,0 0 1 0 0,1 0-1 0 0,-1 0 0 0 0,1 0 1 0 0,0 0-1 0 0,-1 0 1 0 0,1-1-1 0 0,0 1 0 0 0,0 0 1 0 0,0-1-1 0 0,0 1 1 0 0,0-1-1 0 0,1 0 0 0 0,-1 0 1 0 0,0 0-1 0 0,2 1-13 0 0,120 37 246 0 0,5-35-425 0 0,-124-4 171 0 0,-1 0-1 0 0,0 0 0 0 0,0-1 0 0 0,-1 0 0 0 0,1 0 0 0 0,0 0 0 0 0,0 0 1 0 0,0-1-1 0 0,0 1 0 0 0,-1-1 0 0 0,1 0 0 0 0,-1 0 0 0 0,1 0 0 0 0,-1-1 0 0 0,0 1 1 0 0,0-1-1 0 0,0 0 0 0 0,0 1 0 0 0,-1-2 0 0 0,1 1 0 0 0,-1 0 0 0 0,1 0 0 0 0,-1-1 1 0 0,0 1-1 0 0,-1-1 0 0 0,1 0 0 0 0,-1 1 0 0 0,1-1 0 0 0,-1 0 0 0 0,0-1 9 0 0,1-34 126 0 0,23 113-4 0 0,-2 0 1 0 0,-4 2 0 0 0,-4 0 0 0 0,-2 0 0 0 0,-4 2-1 0 0,-3 19-122 0 0,-5-85 83 0 0,0 0-1 0 0,-1 1 1 0 0,-1-1-1 0 0,0 0 0 0 0,-1 1 1 0 0,0-1-1 0 0,-1 0 0 0 0,-1 0 1 0 0,0-1-1 0 0,0 1 1 0 0,-1-1-1 0 0,0 0 0 0 0,-1 0 1 0 0,0 0-1 0 0,-1-1 1 0 0,0 0-1 0 0,-1 0 0 0 0,0-1 1 0 0,0 0-1 0 0,-1 0 1 0 0,0-1-1 0 0,-1 0 0 0 0,0-1 1 0 0,0 0-1 0 0,-1 0 0 0 0,1-1 1 0 0,-1-1-1 0 0,-8 3-82 0 0,12-9 10 0 0,0-1 0 0 0,0 0 0 0 0,1-1 0 0 0,-1 0 0 0 0,1 0 0 0 0,-1 0 0 0 0,1-1 0 0 0,0 1 0 0 0,0-2 0 0 0,1 1 0 0 0,-1-1 0 0 0,1 1 0 0 0,0-1 0 0 0,1-1 0 0 0,-1 1 0 0 0,1-1 0 0 0,0 0 0 0 0,0 0-1 0 0,0 0 1 0 0,1 0 0 0 0,0-1 0 0 0,1 1 0 0 0,-1-1 0 0 0,1 0 0 0 0,0 0 0 0 0,1 0 0 0 0,0 0 0 0 0,0 0 0 0 0,0 0 0 0 0,1 0 0 0 0,0 0 0 0 0,1-5-10 0 0,-1-9-156 0 0,1 0 1 0 0,1 0-1 0 0,1 0 1 0 0,0 1-1 0 0,2-1 0 0 0,0 1 1 0 0,2 0-1 0 0,0 0 1 0 0,1 1-1 0 0,1 0 1 0 0,1 1-1 0 0,0-1 0 0 0,2 2 1 0 0,0 0-1 0 0,0 0 1 0 0,2 1-1 0 0,0 1 1 0 0,1 0-1 0 0,1 1 0 0 0,0 0 1 0 0,0 2-1 0 0,2 0 1 0 0,9-5 155 0 0,111-63-3929 0 0,-91 66 2655 0 0</inkml:trace>
  <inkml:trace contextRef="#ctx0" brushRef="#br0" timeOffset="-31072.162">12370 844 1100 0 0,'-14'6'262'0'0,"0"1"-1"0"0,1 1 0 0 0,0 0 1 0 0,1 0-1 0 0,-1 2 1 0 0,1-1-1 0 0,1 1 0 0 0,0 1 1 0 0,1 0-1 0 0,0 1 1 0 0,0 0-1 0 0,1 0 0 0 0,1 1 1 0 0,0 0-1 0 0,1 1 1 0 0,0 0-1 0 0,1 0 1 0 0,1 0-1 0 0,0 0 0 0 0,1 1 1 0 0,1 0-1 0 0,0 0 1 0 0,-1 11-262 0 0,5-18 17 0 0,0 0 1 0 0,0 0-1 0 0,1 0 1 0 0,0 0-1 0 0,0-1 1 0 0,1 1-1 0 0,-1-1 1 0 0,2 0 0 0 0,-1 1-1 0 0,1-2 1 0 0,0 1-1 0 0,1 0 1 0 0,-1-1-1 0 0,1 0 1 0 0,1 0-1 0 0,-1 0 1 0 0,1 0-1 0 0,0-1 1 0 0,0 0 0 0 0,1-1-1 0 0,-1 1 1 0 0,1-1-1 0 0,0 0 1 0 0,0-1-1 0 0,0 0 1 0 0,6 2-18 0 0,126 24-4846 0 0,-128-29 3363 0 0</inkml:trace>
  <inkml:trace contextRef="#ctx0" brushRef="#br0" timeOffset="-30840.407">12388 1102 1528 0 0,'34'-3'6370'0'0,"85"-15"-6753"0"0,47-8-3670 0 0,-131 20 2803 0 0</inkml:trace>
  <inkml:trace contextRef="#ctx0" brushRef="#br0" timeOffset="-30170.219">13323 951 1824 0 0,'1'19'2573'0'0,"-11"-1"-2385"0"0,-1-1 0 0 0,-1-1 0 0 0,-1 0 1 0 0,0-1-1 0 0,-1 0 0 0 0,0-1 0 0 0,-1 0 0 0 0,-1-1 0 0 0,0-1 0 0 0,-1-1 0 0 0,0 0 1 0 0,-5 1-189 0 0,7-3 192 0 0,-1 0 0 0 0,0-1 1 0 0,-1 0-1 0 0,0-2 1 0 0,0 0-1 0 0,0-1 1 0 0,-1 0-1 0 0,0-2 0 0 0,0 0 1 0 0,-11 0-193 0 0,26-4 9 0 0,-1 0 0 0 0,1 0 1 0 0,0-1-1 0 0,0 1 0 0 0,-1-1 1 0 0,1 0-1 0 0,0 0 0 0 0,0 0 0 0 0,1 0 1 0 0,-1-1-1 0 0,0 1 0 0 0,1-1 1 0 0,-1 1-1 0 0,1-1 0 0 0,0 0 0 0 0,0 0 1 0 0,0 0-1 0 0,0 0 0 0 0,1 0 1 0 0,-1-1-1 0 0,1 1 0 0 0,0 0 0 0 0,0-1 1 0 0,0 1-1 0 0,0-1 0 0 0,0 1 1 0 0,1-1-1 0 0,0 0 0 0 0,0 1 1 0 0,0-1-1 0 0,0 0-9 0 0,2 0-24 0 0,0 0-1 0 0,0 1 1 0 0,1-1 0 0 0,-1 0 0 0 0,1 1-1 0 0,0-1 1 0 0,0 1 0 0 0,0 0 0 0 0,0 0-1 0 0,1 0 1 0 0,-1 0 0 0 0,1 1 0 0 0,0-1 0 0 0,0 1-1 0 0,0 0 1 0 0,0 0 0 0 0,0 1 0 0 0,0-1-1 0 0,0 1 1 0 0,0 0 0 0 0,1 0 0 0 0,-1 0-1 0 0,1 0 25 0 0,255 58-509 0 0,-95-50 257 0 0,-162-7 249 0 0,-1 0-1 0 0,1 1 1 0 0,0-1-1 0 0,-1 0 1 0 0,1-1-1 0 0,0 1 1 0 0,-1 0-1 0 0,1-1 1 0 0,0 1-1 0 0,-1-1 1 0 0,1 0-1 0 0,-1 0 1 0 0,1 0-1 0 0,-1 0 1 0 0,0 0-1 0 0,1-1 1 0 0,-1 1-1 0 0,0-1 1 0 0,0 0-1 0 0,0 1 1 0 0,0-1-1 0 0,0 0 1 0 0,0 0-1 0 0,0 0 1 0 0,-1 0-1 0 0,1-1 1 0 0,-1 1 0 0 0,0 0-1 0 0,1-1 1 0 0,-1 1-1 0 0,0-1 1 0 0,0 1-1 0 0,-1-1 1 0 0,1 1-1 0 0,-1-1 1 0 0,1-2 3 0 0,-6-3 3 0 0,-1 1 1 0 0,0-1 0 0 0,-1 1 0 0 0,0 1 0 0 0,0 0-1 0 0,0 0 1 0 0,-1 0 0 0 0,0 1 0 0 0,0 0 0 0 0,0 0-1 0 0,0 1 1 0 0,-1 0 0 0 0,0 0 0 0 0,-7-1-4 0 0,10 2 2 0 0,-160-52-1837 0 0,150 45-476 0 0,13 5 1175 0 0</inkml:trace>
  <inkml:trace contextRef="#ctx0" brushRef="#br0" timeOffset="-29876.233">13627 666 2176 0 0,'16'4'2997'0'0,"16"32"-2740"0"0,-29-32-16 0 0,14 20-26 0 0,-1 0 0 0 0,-1 1 1 0 0,-1 1-1 0 0,-1 0 0 0 0,-2 1 1 0 0,0 0-1 0 0,-2 1 0 0 0,-1 0 1 0 0,-1 0-1 0 0,-2 1 0 0 0,0 0 1 0 0,-2 0-1 0 0,-1 17-215 0 0,-5-23 17 0 0,-1 0 0 0 0,0-1 0 0 0,-2 1 0 0 0,-1-1 0 0 0,-1 0 0 0 0,0-1 0 0 0,-2 0 0 0 0,0 0-1 0 0,-1-1 1 0 0,-2 0 0 0 0,0-1 0 0 0,0-1 0 0 0,-2 0 0 0 0,0 0 0 0 0,-2-2 0 0 0,1 0 0 0 0,-2-1 0 0 0,-16 11-17 0 0,34-26-99 0 0,-1 1 0 0 0,1-1 1 0 0,0 1-1 0 0,-1-1 0 0 0,1 1 0 0 0,-1-1 1 0 0,1 1-1 0 0,0-1 0 0 0,-1 0 1 0 0,1 1-1 0 0,-1-1 0 0 0,1 0 0 0 0,-1 1 1 0 0,1-1-1 0 0,-1 0 0 0 0,1 0 0 0 0,-1 0 1 0 0,1 1-1 0 0,-1-1 0 0 0,1 0 0 0 0,-1 0 1 0 0,0 0-1 0 0,1 0 0 0 0,-1 0 1 0 0,1 0-1 0 0,-1 0 0 0 0,1 0 0 0 0,-1 0 1 0 0,0 0-1 0 0,1 0 0 0 0,-1-1 0 0 0,1 1 1 0 0,-1 0-1 0 0,1 0 0 0 0,-1 0 1 0 0,1-1-1 0 0,-1 1 0 0 0,1 0 0 0 0,-1-1 1 0 0,1 1-1 0 0,-1 0 0 0 0,1-1 0 0 0,0 1 1 0 0,-1-1-1 0 0,1 1 0 0 0,0 0 1 0 0,-1-1-1 0 0,1 1 0 0 0,0-1 0 0 0,-1 1 1 0 0,1-1-1 0 0,0 0 0 0 0,0 1 0 0 0,0-1 1 0 0,-1 1-1 0 0,1-1 0 0 0,0 1 0 0 0,0-1 1 0 0,0 1-1 0 0,0-1 0 0 0,0 0 1 0 0,0 0 98 0 0,1-7-1170 0 0</inkml:trace>
  <inkml:trace contextRef="#ctx0" brushRef="#br0" timeOffset="-18243.318">14123 1479 968 0 0,'0'-15'690'0'0,"0"15"3881"0"0,0 8-4481 0 0,-1 1-1 0 0,0 0 0 0 0,-1-1 0 0 0,0 1 1 0 0,0-1-1 0 0,-1 0 0 0 0,0 0 0 0 0,-1 0 1 0 0,1 0-1 0 0,-1 0 0 0 0,-1-1 0 0 0,0 1 1 0 0,0-1-1 0 0,0 0 0 0 0,-1-1 0 0 0,0 1 1 0 0,0-1-1 0 0,0 0 0 0 0,-3 1-89 0 0,-102 33-2741 0 0,80-55 17 0 0,15 0 1312 0 0</inkml:trace>
  <inkml:trace contextRef="#ctx0" brushRef="#br0" timeOffset="-16627.277">14971 879 1060 0 0,'0'0'371'0'0,"0"0"-21"0"0,0 0 41 0 0,0 0-11 0 0,0 0-18 0 0,18-3 848 0 0,19-39 132 0 0,-35 37-1301 0 0,0 1-1 0 0,0-1 1 0 0,-1 1 0 0 0,0-1-1 0 0,0 0 1 0 0,0 0 0 0 0,0 0-1 0 0,-1 1 1 0 0,0-1 0 0 0,0 0-1 0 0,0 0 1 0 0,0 0 0 0 0,-1 0-1 0 0,0 0 1 0 0,0 1 0 0 0,0-1 0 0 0,-1 0-1 0 0,1 1 1 0 0,-1-1 0 0 0,0 1-1 0 0,-1 0 1 0 0,1-1 0 0 0,-1 1-1 0 0,0 0 1 0 0,0 0 0 0 0,0 1-1 0 0,0-1 1 0 0,-1 1 0 0 0,1 0-1 0 0,-1-1 1 0 0,0 1 0 0 0,0 1-1 0 0,0-1 1 0 0,0 1 0 0 0,-1-1 0 0 0,1 1-1 0 0,-1 1 1 0 0,1-1 0 0 0,-1 1-1 0 0,0-1 1 0 0,-2 1-41 0 0,-7-1 4 0 0,1 1 0 0 0,-1 0 0 0 0,1 1 0 0 0,-1 0 0 0 0,1 1 0 0 0,-1 1 0 0 0,1 0 0 0 0,-1 1 0 0 0,1 1 0 0 0,0 0 0 0 0,1 0 0 0 0,-1 1 0 0 0,1 1 0 0 0,-1 0-1 0 0,2 1 1 0 0,-1 0 0 0 0,1 1 0 0 0,0 0 0 0 0,1 1 0 0 0,-8 7-4 0 0,15-14 6 0 0,1 0-1 0 0,-1 0 0 0 0,1 0 1 0 0,0 0-1 0 0,0 0 0 0 0,0 0 0 0 0,0 0 1 0 0,0 1-1 0 0,0-1 0 0 0,1 1 1 0 0,-1-1-1 0 0,1 1 0 0 0,0 0 0 0 0,0-1 1 0 0,0 1-1 0 0,0 0 0 0 0,0 0 1 0 0,0 0-1 0 0,1 0 0 0 0,-1 0 1 0 0,1 0-1 0 0,0 0 0 0 0,0 0 0 0 0,0 0 1 0 0,1 0-1 0 0,-1 0 0 0 0,0 0 1 0 0,1 0-1 0 0,0 0 0 0 0,0-1 1 0 0,0 1-1 0 0,0 0 0 0 0,0 0 0 0 0,1-1 1 0 0,-1 1-1 0 0,1-1 0 0 0,0 1 1 0 0,-1-1-1 0 0,1 1 0 0 0,0-1 0 0 0,1 0 1 0 0,-1 0-1 0 0,0 0 0 0 0,0 0 1 0 0,1-1-1 0 0,-1 1 0 0 0,1-1 1 0 0,0 1-1 0 0,-1-1 0 0 0,1 0 0 0 0,0 0 1 0 0,0 0-1 0 0,3 0-5 0 0,6 4-15 0 0,1-2-1 0 0,-1 0 1 0 0,1 0-1 0 0,0-1 1 0 0,0 0-1 0 0,1-2 1 0 0,-1 1 0 0 0,0-1-1 0 0,0-1 1 0 0,0-1-1 0 0,0 0 1 0 0,0 0-1 0 0,0-1 1 0 0,0-1 0 0 0,-1 0-1 0 0,0-1 1 0 0,0 0-1 0 0,0-1 1 0 0,0 0-1 0 0,5-5 16 0 0,14-41 420 0 0,-31 51-356 0 0,0 1-34 0 0,0 0-15 0 0,0-28 911 0 0,0 22-928 0 0,0 5 65 0 0,0 1-11 0 0,0 0 6 0 0,0 0-36 0 0,0 0-21 0 0,0 1-1 0 0,0-1 0 0 0,0 1 0 0 0,0-1 0 0 0,0 0 0 0 0,0 1 0 0 0,0-1 0 0 0,0 1 0 0 0,-1-1 0 0 0,1 1 1 0 0,0-1-1 0 0,0 0 0 0 0,0 1 0 0 0,0-1 0 0 0,-1 0 0 0 0,1 1 0 0 0,0-1 0 0 0,0 0 0 0 0,-1 1 0 0 0,1-1 1 0 0,0 0-1 0 0,0 1 0 0 0,-1-1 0 0 0,1 0 0 0 0,0 0 0 0 0,-1 1 0 0 0,1-1 0 0 0,-1 0 0 0 0,1 0 0 0 0,0 0 0 0 0,-1 0 1 0 0,1 1-1 0 0,-1-1 0 0 0,1 0 0 0 0,0 0 0 0 0,-1 0 0 0 0,1 0 0 0 0,-1 0 0 0 0,1 0 0 0 0,0 0 0 0 0,-1 0 1 0 0,1 0-1 0 0,-1 0 0 0 0,1 0 0 0 0,-1-1 0 0 0,1 1 0 0 0,0 0 0 0 0,-1 0 0 0 0,1 0 0 0 0,0 0 0 0 0,-1-1 1 0 0,1 1-1 0 0,0 0 0 0 0,-1 0 0 0 0,1-1 0 0 0,0 1 0 0 0,-1 0 0 0 0,1-1 0 0 0,0 1 0 0 0,-1 0 0 0 0,1-1 0 0 0,0 1 0 0 0,-15 363 641 0 0,15-345-556 0 0,-1 0-1 0 0,0 0 1 0 0,-2 1 0 0 0,0-1-1 0 0,-1-1 1 0 0,-1 1 0 0 0,0-1-1 0 0,-1 1 1 0 0,-1-2 0 0 0,-1 1-1 0 0,-1-1 1 0 0,0 0 0 0 0,-1-1-1 0 0,0 0 1 0 0,-1 0-1 0 0,-1-1 1 0 0,-1-1 0 0 0,1 0-1 0 0,-2 0 1 0 0,0-2 0 0 0,-10 7-85 0 0,20-16 7 0 0,0-1 0 0 0,0 1 0 0 0,-1-1 0 0 0,1 0 0 0 0,-1 0 0 0 0,1-1 0 0 0,0 1 0 0 0,-1-1 0 0 0,1 0 0 0 0,-1 0 0 0 0,1 0 0 0 0,-1-1 0 0 0,1 0 1 0 0,-1 1-1 0 0,1-2 0 0 0,0 1 0 0 0,-1 0 0 0 0,1-1 0 0 0,0 0 0 0 0,0 0 0 0 0,0 0 0 0 0,0 0 0 0 0,1-1 0 0 0,-1 0 0 0 0,1 0 0 0 0,-1 0 0 0 0,1 0 0 0 0,0 0 0 0 0,0 0 0 0 0,0-1 1 0 0,1 0-1 0 0,-1 1 0 0 0,1-1 0 0 0,-1-1-7 0 0,-39-143-650 0 0,42 133 560 0 0,1 0-1 0 0,1 0 0 0 0,0 1 0 0 0,1-1 1 0 0,0 1-1 0 0,1 0 0 0 0,1 0 1 0 0,0 0-1 0 0,1 0 0 0 0,0 1 0 0 0,1 0 1 0 0,1 0-1 0 0,0 1 0 0 0,1 0 0 0 0,0 1 1 0 0,1-1-1 0 0,0 2 0 0 0,5-5 91 0 0,14-10-965 0 0,1 1-1 0 0,0 2 1 0 0,2 0-1 0 0,0 3 1 0 0,1 0-1 0 0,20-6 966 0 0,-23 12-1234 0 0</inkml:trace>
  <inkml:trace contextRef="#ctx0" brushRef="#br0" timeOffset="-13067.515">17554 1221 1448 0 0,'0'16'776'0'0,"0"-16"-356"0"0,27 52 76 0 0,-34-29-96 0 0,7-11-36 0 0,-11 23 148 0 0,-3-10-224 0 0,0 0 112 0 0,-4-2-136 0 0,-1-1-51 0 0,-3 0-113 0 0,1-4-12 0 0,-2 0-252 0 0,0-1-237 0 0,3-9-219 0 0,-1-1-504 0 0,7-4 44 0 0,14-3 16 0 0</inkml:trace>
  <inkml:trace contextRef="#ctx0" brushRef="#br0" timeOffset="-11979.557">18747 604 1272 0 0,'4'-66'6973'0'0,"-4"65"-6885"0"0,0 1-80 0 0,4-59 4024 0 0,-24 123-3983 0 0,3 321-137 0 0,18-278 190 0 0,-1-106-97 0 0,0-1 0 0 0,0 1 0 0 0,-1-1-1 0 0,1 1 1 0 0,0 0 0 0 0,0-1 0 0 0,0 1 0 0 0,0-1 0 0 0,1 1 0 0 0,-1 0 0 0 0,0-1 0 0 0,0 1 0 0 0,0-1 0 0 0,0 1 0 0 0,1 0-1 0 0,-1-1 1 0 0,0 1 0 0 0,0-1 0 0 0,1 1 0 0 0,-1-1 0 0 0,0 1 0 0 0,1-1 0 0 0,-1 1 0 0 0,1-1 0 0 0,-1 0 0 0 0,1 1 0 0 0,-1-1-1 0 0,1 1 1 0 0,-1-1 0 0 0,1 0 0 0 0,-1 0 0 0 0,1 1 0 0 0,-1-1 0 0 0,1 0 0 0 0,-1 0 0 0 0,1 1 0 0 0,0-1 0 0 0,-1 0 0 0 0,1 0-1 0 0,-1 0 1 0 0,1 0 0 0 0,0 0 0 0 0,-1 0 0 0 0,1 0 0 0 0,-1 0 0 0 0,1 0 0 0 0,0 0 0 0 0,-1-1 0 0 0,1 1 0 0 0,-1 0 0 0 0,1 0-1 0 0,-1 0 1 0 0,1-1 0 0 0,-1 1 0 0 0,1 0 0 0 0,0-1 0 0 0,-1 1 0 0 0,0 0 0 0 0,1-1 0 0 0,-1 1 0 0 0,1-1 0 0 0,-1 1 0 0 0,1-1-1 0 0,-1 1 1 0 0,0-1 0 0 0,1 1 0 0 0,-1-1-5 0 0,8-14-31 0 0,0 0 0 0 0,0 1 0 0 0,2 0 0 0 0,0 1 0 0 0,0 0 0 0 0,1 1 0 0 0,1 0 0 0 0,0 0-1 0 0,1 1 1 0 0,0 1 0 0 0,0 0 0 0 0,1 1 0 0 0,1 1 0 0 0,-1 0 0 0 0,1 0 0 0 0,1 2 0 0 0,-1 0 0 0 0,1 1 0 0 0,0 0 0 0 0,0 1-1 0 0,1 1 1 0 0,-1 1 0 0 0,1 0 0 0 0,-1 1 0 0 0,1 1 0 0 0,0 0 0 0 0,-1 2 0 0 0,1-1 0 0 0,-1 2 0 0 0,1 1 0 0 0,-1 0 0 0 0,0 0-1 0 0,0 2 1 0 0,3 2 31 0 0,-12-5-13 0 0,-1 0 0 0 0,1 1 0 0 0,-1 0 0 0 0,0 0 0 0 0,-1 1 0 0 0,1-1 0 0 0,-1 1 0 0 0,0 1 0 0 0,0-1 0 0 0,0 1-1 0 0,-1-1 1 0 0,0 1 0 0 0,0 0 0 0 0,0 1 0 0 0,-1-1 0 0 0,0 1 0 0 0,0 0 0 0 0,-1-1 0 0 0,0 1 0 0 0,0 0 0 0 0,0 0 0 0 0,-1 1-1 0 0,0-1 1 0 0,-1 1 13 0 0,-3 0 2 0 0,-1 0 0 0 0,0 0 0 0 0,-1-1 0 0 0,1 1 0 0 0,-1-1 0 0 0,-1 0 0 0 0,0-1 0 0 0,0 0 0 0 0,0 1 0 0 0,0-2 0 0 0,-1 1 0 0 0,0-1 0 0 0,0 0 0 0 0,-1 0 0 0 0,1-1 0 0 0,-1 0 0 0 0,-4 1-2 0 0,-8 3-29 0 0,-1-1 0 0 0,-1-1 0 0 0,1-1 0 0 0,-1-1 0 0 0,0-1 0 0 0,0-1 0 0 0,0-1 0 0 0,-1 0 0 0 0,-9-3 29 0 0,20 2-103 0 0,-1-1 1 0 0,1-1-1 0 0,0 0 1 0 0,-1 0-1 0 0,1-1 0 0 0,0-1 1 0 0,0 0-1 0 0,1-1 0 0 0,-1 0 1 0 0,1-1-1 0 0,0 0 1 0 0,-4-4 102 0 0,13 8-150 0 0,0 0 0 0 0,0 0 0 0 0,0 0 0 0 0,1-1 0 0 0,-1 1 0 0 0,0-1 0 0 0,1 1 0 0 0,0-1 0 0 0,0 0 0 0 0,-1 1 0 0 0,2-1 0 0 0,-1 0 0 0 0,0 0 0 0 0,0 0 0 0 0,1 1 0 0 0,0-1 0 0 0,-1 0 0 0 0,1 0 0 0 0,0 0 0 0 0,1 0 0 0 0,-1 0 0 0 0,0 0 0 0 0,1 0 0 0 0,0 0 0 0 0,0 0 0 0 0,-1 1 0 0 0,2-1 0 0 0,-1 0 0 0 0,0 1 0 0 0,0-1 0 0 0,1 1 0 0 0,0-1 0 0 0,-1 1 0 0 0,1-1 0 0 0,0 1 0 0 0,0 0 0 0 0,0 0 0 0 0,0 0 0 0 0,1 0 0 0 0,-1 1 0 0 0,1-1 0 0 0,-1 0 0 0 0,1 1 0 0 0,-1 0 0 0 0,1 0 0 0 0,0-1 0 0 0,0 2 0 0 0,-1-1 0 0 0,1 0 0 0 0,1 0 150 0 0,27-18-1460 0 0</inkml:trace>
  <inkml:trace contextRef="#ctx0" brushRef="#br0" timeOffset="-11420.144">19704 684 1112 0 0,'-15'-5'5034'0'0,"37"5"-3315"0"0,79-5-503 0 0,44-4-538 0 0,49-10-1605 0 0,-224 14-4729 0 0,8 5 4468 0 0</inkml:trace>
  <inkml:trace contextRef="#ctx0" brushRef="#br0" timeOffset="-11153.026">19724 826 1224 0 0,'9'14'3409'0'0,"41"-5"-2123"0"0,-48-9-1193 0 0,262 2 1638 0 0,-117-25-6286 0 0,-134 22 3331 0 0</inkml:trace>
  <inkml:trace contextRef="#ctx0" brushRef="#br0" timeOffset="-10004.103">20614 506 2104 0 0,'0'0'570'0'0,"0"0"-32"0"0,0 0-162 0 0,0 0-48 0 0,5-27 1587 0 0,2 31-1885 0 0,0 0 0 0 0,-1 1 1 0 0,1 0-1 0 0,-1 1 1 0 0,-1-1-1 0 0,1 1 1 0 0,-1 1-1 0 0,0-1 1 0 0,0 0-1 0 0,-1 1 1 0 0,0 0-1 0 0,0 0 1 0 0,0 1-1 0 0,-1-1 0 0 0,0 1 1 0 0,0 3-31 0 0,7 12 168 0 0,-2 0 0 0 0,0 0 0 0 0,-2 1 1 0 0,-1 0-1 0 0,0 0 0 0 0,-2 0 0 0 0,-1 0 0 0 0,-1 13-168 0 0,-1-38 21 0 0,0 1 0 0 0,-1-1 0 0 0,1 0-1 0 0,0 1 1 0 0,-1-1 0 0 0,1 0-1 0 0,0 1 1 0 0,-1-1 0 0 0,1 0 0 0 0,-1 1-1 0 0,1-1 1 0 0,-1 1 0 0 0,1-1 0 0 0,-1 1-1 0 0,1 0 1 0 0,-1-1 0 0 0,0 1-1 0 0,1-1 1 0 0,-1 1 0 0 0,0 0 0 0 0,1-1-1 0 0,-1 1 1 0 0,0 0 0 0 0,0 0 0 0 0,1 0-1 0 0,-1 0 1 0 0,0-1 0 0 0,1 1-1 0 0,-1 0 1 0 0,0 0 0 0 0,0 0 0 0 0,1 1-1 0 0,-1-1 1 0 0,0 0 0 0 0,0 0 0 0 0,1 0-1 0 0,-1 0 1 0 0,0 1 0 0 0,1-1-1 0 0,-1 0 1 0 0,0 1 0 0 0,1-1 0 0 0,-1 0-1 0 0,1 1 1 0 0,-1-1 0 0 0,0 1 0 0 0,1-1-1 0 0,-1 1 1 0 0,1-1 0 0 0,-1 1 0 0 0,1 0-1 0 0,0-1 1 0 0,-1 1 0 0 0,1-1-1 0 0,-1 1 1 0 0,1 0 0 0 0,0 0 0 0 0,0-1-1 0 0,-1 1 1 0 0,1 0 0 0 0,0-1 0 0 0,0 1-1 0 0,0 0 1 0 0,0 0 0 0 0,0-1-1 0 0,0 1 1 0 0,0 0-21 0 0,0-17-10 0 0,1 0 0 0 0,1 0 0 0 0,0 1 0 0 0,1-1 0 0 0,1 1 0 0 0,0 0-1 0 0,1 0 1 0 0,1 0 0 0 0,0 0 0 0 0,1 1 0 0 0,0 0 0 0 0,2 1 0 0 0,-1-1 0 0 0,2 2 0 0 0,-1-1 0 0 0,2 1-1 0 0,0 1 1 0 0,0 0 0 0 0,1 0 0 0 0,0 1 0 0 0,1 1 0 0 0,0 0 0 0 0,1 1 0 0 0,-1 0 0 0 0,1 1-1 0 0,2 0 11 0 0,-12 8-8 0 0,0 0-1 0 0,-1 0 0 0 0,1 0 0 0 0,-1 1 0 0 0,1-1 0 0 0,-1 1 0 0 0,1 0 0 0 0,-1 0 0 0 0,0 0 0 0 0,0 1 0 0 0,0-1 0 0 0,0 1 0 0 0,-1-1 0 0 0,1 1 0 0 0,0 0 0 0 0,-1 0 0 0 0,0 0 0 0 0,0 1 0 0 0,0-1 0 0 0,0 0 0 0 0,-1 1 0 0 0,1-1 0 0 0,-1 1 0 0 0,0 0 0 0 0,0-1 0 0 0,0 1 1 0 0,0 2 8 0 0,4 5 11 0 0,11 146 20 0 0,-16-158-21 0 0,-1 0 0 0 0,1 0-1 0 0,0 1 1 0 0,-1-1 0 0 0,1 0-1 0 0,-1 1 1 0 0,0-1 0 0 0,1 0 0 0 0,-1 1-1 0 0,1-1 1 0 0,-1 1 0 0 0,0-1 0 0 0,1 1-1 0 0,-1-1 1 0 0,0 1 0 0 0,0 0-1 0 0,1-1 1 0 0,-1 1 0 0 0,0 0 0 0 0,0 0-1 0 0,1-1 1 0 0,-1 1 0 0 0,0 0-1 0 0,0 0 1 0 0,0 0 0 0 0,0 0 0 0 0,1 0-1 0 0,-1 0 1 0 0,0 0 0 0 0,0 0 0 0 0,0 0-1 0 0,1 1 1 0 0,-1-1 0 0 0,0 0-1 0 0,0 0 1 0 0,0 1 0 0 0,1-1 0 0 0,-1 1-1 0 0,0-1 1 0 0,1 0 0 0 0,-1 1 0 0 0,0-1-1 0 0,1 1 1 0 0,-1 0 0 0 0,0-1-1 0 0,1 1 1 0 0,-1-1 0 0 0,1 2-10 0 0,1-21-33 0 0,1 0 0 0 0,1 0 0 0 0,1 0 0 0 0,1 1 0 0 0,0 0 0 0 0,1 0 0 0 0,1 0 0 0 0,1 0 0 0 0,1 1 0 0 0,0 1 0 0 0,1 0 0 0 0,1 0 0 0 0,0 1 0 0 0,1 0 0 0 0,1 1 0 0 0,0 0 0 0 0,1 1-1 0 0,0 0 1 0 0,1 1 0 0 0,1 1 0 0 0,5-3 33 0 0,-18 13-10 0 0,0-1 0 0 0,0 0-1 0 0,0 1 1 0 0,0 0-1 0 0,1-1 1 0 0,-1 1-1 0 0,0 0 1 0 0,1 1-1 0 0,-1-1 1 0 0,1 1 0 0 0,-1-1-1 0 0,0 1 1 0 0,1 0-1 0 0,-1 0 1 0 0,1 1-1 0 0,-1-1 1 0 0,1 1 0 0 0,-1 0-1 0 0,0 0 1 0 0,1 0-1 0 0,-1 0 1 0 0,0 0-1 0 0,0 1 1 0 0,0-1-1 0 0,0 1 1 0 0,0 0 0 0 0,0 0-1 0 0,0 0 1 0 0,-1 0-1 0 0,1 1 1 0 0,-1-1-1 0 0,1 1 1 0 0,-1-1 0 0 0,0 1-1 0 0,0 0 1 0 0,0 0-1 0 0,0 0 1 0 0,-1 0-1 0 0,2 3 11 0 0,39 134-133 0 0,-43-129 103 0 0,1 1 1 0 0,1-1-1 0 0,0 0 1 0 0,1 1-1 0 0,0-1 1 0 0,0 0 0 0 0,1 0-1 0 0,1 0 1 0 0,0 0-1 0 0,0-1 1 0 0,1 1-1 0 0,0-1 1 0 0,1-1 0 0 0,0 1-1 0 0,1-1 1 0 0,0 0-1 0 0,0 0 1 0 0,3 2 29 0 0,81 17-3925 0 0,-88-28 2797 0 0</inkml:trace>
  <inkml:trace contextRef="#ctx0" brushRef="#br0" timeOffset="-9455.869">21894 447 1648 0 0,'-16'0'240'0'0,"-1"1"-1"0"0,1 1 1 0 0,-1 0-1 0 0,1 1 0 0 0,0 1 1 0 0,-1 0-1 0 0,2 1 1 0 0,-1 1-1 0 0,1 0 1 0 0,0 1-1 0 0,0 1 1 0 0,-3 2-240 0 0,11-7 118 0 0,-1 0 1 0 0,1 1-1 0 0,-1-1 1 0 0,1 2 0 0 0,0-1-1 0 0,0 1 1 0 0,1 0-1 0 0,0 0 1 0 0,0 0 0 0 0,0 1-1 0 0,0 0 1 0 0,1 1-1 0 0,0-1 1 0 0,0 1-1 0 0,1 0 1 0 0,0 0 0 0 0,0 0-1 0 0,0 1 1 0 0,1-1-1 0 0,0 1 1 0 0,0 3-119 0 0,8-5 131 0 0,6 0-168 0 0,1-1 0 0 0,1 1 0 0 0,-1-2 1 0 0,1 0-1 0 0,-1 0 0 0 0,1-1 0 0 0,0-1 0 0 0,0 0 1 0 0,1-1-1 0 0,-1 0 0 0 0,0-1 0 0 0,0 0 0 0 0,0-1 1 0 0,1-1-1 0 0,-1 0 0 0 0,0-1 0 0 0,-1 0 1 0 0,1-1-1 0 0,0-1 0 0 0,-1 0 0 0 0,0 0 0 0 0,0-1 1 0 0,-1-1-1 0 0,7-4 37 0 0,17-50-329 0 0,5 101 648 0 0,104 79-3677 0 0,-124-109 2058 0 0</inkml:trace>
  <inkml:trace contextRef="#ctx0" brushRef="#br0" timeOffset="-9192.082">22586 417 1004 0 0,'-124'100'3867'0'0,"-47"177"-2507"0"0,136-250-4459 0 0,25-24 1911 0 0</inkml:trace>
  <inkml:trace contextRef="#ctx0" brushRef="#br0" timeOffset="-8943.104">22109 494 1028 0 0,'20'-3'4177'0'0,"22"37"-3562"0"0,-28-21-152 0 0,214 161 899 0 0,-70-64-5773 0 0,-136-96 3309 0 0</inkml:trace>
  <inkml:trace contextRef="#ctx0" brushRef="#br0" timeOffset="-15261.834">16635 269 1612 0 0,'20'14'260'0'0,"-1"1"-1"0"0,0 1 1 0 0,-1 1-1 0 0,-1 0 1 0 0,-1 1-1 0 0,0 1 1 0 0,-2 1-1 0 0,0 0 1 0 0,-1 1 0 0 0,-1 0-1 0 0,-1 1 1 0 0,-1 0-1 0 0,2 8-259 0 0,3 0 294 0 0,-3-11-156 0 0,0 0 1 0 0,-2 1-1 0 0,0 1 1 0 0,-1 0-1 0 0,-1 0 1 0 0,-1 0-1 0 0,-1 1 1 0 0,-1 0-1 0 0,-1 1 1 0 0,0-1-1 0 0,-2 1 1 0 0,-1-1-1 0 0,-1 1 1 0 0,-1 0-1 0 0,0-1 1 0 0,-2 1-1 0 0,-1-1 1 0 0,-1 0-1 0 0,0 0 1 0 0,-2 0-1 0 0,0-1 1 0 0,-2 0-1 0 0,0 0 1 0 0,-2-1-1 0 0,0 0 1 0 0,-1-1-1 0 0,-7 10-138 0 0,-87 60-986 0 0,19-64-3452 0 0,74-25 3263 0 0</inkml:trace>
  <inkml:trace contextRef="#ctx0" brushRef="#br0" timeOffset="-16257.572">15647 714 2244 0 0,'-19'5'273'0'0,"0"0"0"0"0,1 1 0 0 0,0 1 0 0 0,0 1 0 0 0,1 0 0 0 0,0 2 0 0 0,0 0 0 0 0,1 0 0 0 0,0 2 0 0 0,1 0 0 0 0,0 0 1 0 0,1 2-1 0 0,1 0 0 0 0,0 0 0 0 0,1 1 0 0 0,0 1 0 0 0,1 0 0 0 0,1 1 0 0 0,1 0 0 0 0,0 0 0 0 0,1 1 0 0 0,1 0 0 0 0,1 0 0 0 0,0 1 0 0 0,2-1 0 0 0,-2 14-273 0 0,6-25-20 0 0,1 0 1 0 0,-1 1-1 0 0,1-1 0 0 0,1 0 1 0 0,0 0-1 0 0,0 0 0 0 0,0 0 1 0 0,1 0-1 0 0,0 0 0 0 0,0 0 1 0 0,1-1-1 0 0,0 0 0 0 0,0 1 1 0 0,0-2-1 0 0,1 1 0 0 0,0 0 1 0 0,0-1-1 0 0,0 0 0 0 0,1 0 1 0 0,-1 0-1 0 0,1-1 0 0 0,1 0 1 0 0,-1 0-1 0 0,0-1 1 0 0,1 1-1 0 0,0-1 0 0 0,0-1 1 0 0,4 2 19 0 0,3 1-385 0 0,0-2 1 0 0,0 1 0 0 0,0-2 0 0 0,0 0 0 0 0,0 0-1 0 0,1-1 1 0 0,-1-1 0 0 0,1-1 0 0 0,-1 0-1 0 0,0 0 1 0 0,0-2 0 0 0,0 0 0 0 0,0 0 0 0 0,0-1 384 0 0,22-12-1258 0 0</inkml:trace>
  <inkml:trace contextRef="#ctx0" brushRef="#br0" timeOffset="-15622.253">16139 777 1588 0 0,'8'14'3129'0'0,"-43"48"-2362"0"0,15-38-565 0 0,-1-1 0 0 0,-1-1 0 0 0,-1-1 0 0 0,-1-1 0 0 0,-1-1 0 0 0,-1-1 0 0 0,0-1 0 0 0,-1-1 0 0 0,-1-2 0 0 0,0 0 0 0 0,-1-2 0 0 0,-1-2 0 0 0,1 0 0 0 0,-12 0-202 0 0,38-8 2 0 0,-1-1 1 0 0,0 0-1 0 0,0 0 0 0 0,0-1 0 0 0,1 1 0 0 0,-1-1 1 0 0,0 0-1 0 0,0 0 0 0 0,0 0 0 0 0,0-1 0 0 0,0 1 1 0 0,0-1-1 0 0,1 0 0 0 0,-1 0 0 0 0,0 0 0 0 0,0-1 1 0 0,1 1-1 0 0,-1-1 0 0 0,1 0 0 0 0,0 0 0 0 0,-1 0 1 0 0,1 0-1 0 0,0-1 0 0 0,0 1 0 0 0,0-1 1 0 0,1 0-1 0 0,-1 0 0 0 0,1 0 0 0 0,-1 0 0 0 0,1 0 1 0 0,0 0-1 0 0,0-1 0 0 0,0 1 0 0 0,1-1 0 0 0,-1 0 1 0 0,1 1-1 0 0,0-1 0 0 0,0 0 0 0 0,0 0 0 0 0,1 0 1 0 0,-1 1-1 0 0,1-1 0 0 0,0 0 0 0 0,0 0 0 0 0,0-2-2 0 0,1 1-20 0 0,0 1 0 0 0,0 0-1 0 0,0 0 1 0 0,1 0 0 0 0,0 0-1 0 0,-1 0 1 0 0,1 0-1 0 0,1 0 1 0 0,-1 0 0 0 0,0 1-1 0 0,1-1 1 0 0,0 1 0 0 0,0 0-1 0 0,0-1 1 0 0,0 2-1 0 0,0-1 1 0 0,1 0 0 0 0,-1 1-1 0 0,1-1 1 0 0,0 1 0 0 0,0 0-1 0 0,0 0 1 0 0,0 0-1 0 0,0 1 1 0 0,0 0 0 0 0,0-1-1 0 0,0 1 1 0 0,1 1 0 0 0,-1-1-1 0 0,0 1 1 0 0,1-1-1 0 0,-1 1 1 0 0,0 1 0 0 0,2-1 20 0 0,216 124-520 0 0,-193-110 511 0 0,1-1 0 0 0,1-1 0 0 0,0-1 0 0 0,0-2 0 0 0,1-2 0 0 0,0 0 0 0 0,1-2 1 0 0,-1-2-1 0 0,4-1 9 0 0,-33-1 8 0 0,0-1 0 0 0,1-1 0 0 0,-1 1 1 0 0,0 0-1 0 0,0-1 0 0 0,0 0 1 0 0,0 1-1 0 0,0-1 0 0 0,1 0 0 0 0,-2-1 1 0 0,1 1-1 0 0,0-1 0 0 0,0 1 1 0 0,0-1-1 0 0,-1 0 0 0 0,1 0 0 0 0,-1 0 1 0 0,1 0-1 0 0,-1 0 0 0 0,0-1 0 0 0,0 1 1 0 0,0-1-1 0 0,0 1 0 0 0,0-1 1 0 0,0 0-1 0 0,-1 0 0 0 0,0 1 0 0 0,1-1 1 0 0,-1 0-1 0 0,0 0 0 0 0,0-1 1 0 0,-1 1-1 0 0,1 0 0 0 0,-1 0 0 0 0,0 0 1 0 0,1-1-1 0 0,-1 1 0 0 0,0 0 0 0 0,-1 0 1 0 0,1 0-1 0 0,-1-3-8 0 0,-12-13-69 0 0,0 1 0 0 0,-1 1 0 0 0,-1 0 0 0 0,0 1 0 0 0,-1 1-1 0 0,-1 0 1 0 0,-1 1 0 0 0,0 1 0 0 0,0 1 0 0 0,-1 0 0 0 0,-1 2 0 0 0,0 0 0 0 0,0 1 0 0 0,-18-5 69 0 0,-48-28-3253 0 0,75 35 2107 0 0</inkml:trace>
  <inkml:trace contextRef="#ctx0" brushRef="#br0" timeOffset="-13780.484">16299 671 2164 0 0,'0'0'615'0'0,"0"0"-55"0"0,0 0-30 0 0,0 0-66 0 0,0 0-91 0 0,14-12 163 0 0,59 70 511 0 0,-66-48-945 0 0,-1 0 0 0 0,0 1 0 0 0,-1 0-1 0 0,0 0 1 0 0,0 0 0 0 0,-1 1 0 0 0,-1-1 0 0 0,0 1 0 0 0,-1 0 0 0 0,0 0 0 0 0,-1 0 0 0 0,0 0 0 0 0,-1 0 0 0 0,0 0 0 0 0,-1 0 0 0 0,0 0 0 0 0,-1 0 0 0 0,0 0 0 0 0,-1-1 0 0 0,-1 1 0 0 0,-2 7-102 0 0,-90 128 423 0 0,88-134-418 0 0,22 6-5765 0 0,-3-17 4494 0 0</inkml:trace>
  <inkml:trace contextRef="#ctx0" brushRef="#br0" timeOffset="-8557.62">23203 229 2028 0 0,'-17'3'241'0'0,"1"0"0"0"0,-1 2 0 0 0,1 0 0 0 0,0 1 0 0 0,1 0 0 0 0,-1 1 0 0 0,1 1 0 0 0,1 1 0 0 0,-1 0 0 0 0,2 0 0 0 0,-1 2 0 0 0,1-1 0 0 0,1 2 0 0 0,0 0 0 0 0,0 0 0 0 0,1 1 0 0 0,1 1 0 0 0,0-1 0 0 0,1 2 0 0 0,1-1 0 0 0,0 1 0 0 0,1 1 0 0 0,0-1 0 0 0,1 1 0 0 0,1 0 0 0 0,1 1 0 0 0,0-1 0 0 0,1 1 0 0 0,1 0 0 0 0,0 13-241 0 0,3-15 30 0 0,0-1 0 0 0,1 1 1 0 0,1-1-1 0 0,0 0 1 0 0,1 0-1 0 0,0 0 1 0 0,1 0-1 0 0,1-1 0 0 0,0 0 1 0 0,1 0-1 0 0,0 0 1 0 0,1-1-1 0 0,0 0 1 0 0,1-1-1 0 0,1 0 0 0 0,-1 0 1 0 0,2-1-1 0 0,0 0 1 0 0,0-1-1 0 0,7 5-30 0 0,8 5-657 0 0,2-2 0 0 0,0-1 1 0 0,1 0-1 0 0,1-3 0 0 0,0 0 0 0 0,0-2 0 0 0,1-1 0 0 0,19 2 657 0 0,-1-2-1195 0 0,2-4 51 0 0</inkml:trace>
  <inkml:trace contextRef="#ctx0" brushRef="#br0" timeOffset="-5560.017">23788 434 1564 0 0,'0'0'568'0'0,"0"0"-135"0"0,0 0-70 0 0,6-1-45 0 0,-2 2-232 0 0,0-1 1 0 0,-1 0 0 0 0,1 0 0 0 0,-1 0 0 0 0,1-1 0 0 0,-1 1-1 0 0,1-1 1 0 0,0 0 0 0 0,-1 0 0 0 0,0 0 0 0 0,1 0 0 0 0,-1 0-1 0 0,0-1 1 0 0,1 0 0 0 0,-1 1 0 0 0,0-1 0 0 0,0-1 0 0 0,-1 1-1 0 0,1 0 1 0 0,0-1 0 0 0,-1 1 0 0 0,1-1 0 0 0,-1 0 0 0 0,0 0-1 0 0,0 1 1 0 0,0-2 0 0 0,0 1 0 0 0,-1 0 0 0 0,1 0 0 0 0,-1-1-1 0 0,0 1 1 0 0,1 0 0 0 0,-2-1 0 0 0,1 1 0 0 0,0-1 0 0 0,-1 0-1 0 0,0 1 1 0 0,1-3-87 0 0,-3 2 21 0 0,0-1-1 0 0,0 1 1 0 0,0 0-1 0 0,0 0 0 0 0,-1 0 1 0 0,1 1-1 0 0,-1-1 1 0 0,0 1-1 0 0,0-1 1 0 0,-1 1-1 0 0,1 0 1 0 0,0 0-1 0 0,-1 1 1 0 0,0-1-1 0 0,0 1 0 0 0,0-1 1 0 0,0 1-1 0 0,0 0 1 0 0,0 1-1 0 0,0-1 1 0 0,-1 1-1 0 0,1 0 1 0 0,-1 0-1 0 0,1 0 0 0 0,-1 1 1 0 0,1-1-1 0 0,-1 1 1 0 0,1 0-1 0 0,-1 0 1 0 0,1 1-1 0 0,-1-1 1 0 0,1 1-1 0 0,-4 1-20 0 0,-1 2 12 0 0,1-1 0 0 0,0 1 0 0 0,0 1 0 0 0,0 0 0 0 0,1 0 0 0 0,0 0 0 0 0,0 1 0 0 0,0 0 0 0 0,0 1 0 0 0,1-1 0 0 0,0 1 0 0 0,1 0 0 0 0,0 1 0 0 0,0-1 0 0 0,0 1 0 0 0,1 0 0 0 0,0 0-1 0 0,0 1 1 0 0,1-1 0 0 0,0 1 0 0 0,1-1 0 0 0,0 1 0 0 0,-1 9-12 0 0,3-13 10 0 0,1-1-1 0 0,0 1 1 0 0,0 0-1 0 0,0-1 1 0 0,1 1-1 0 0,-1-1 0 0 0,1 0 1 0 0,0 1-1 0 0,0-1 1 0 0,1 0-1 0 0,-1 0 1 0 0,1 0-1 0 0,0-1 0 0 0,0 1 1 0 0,0-1-1 0 0,1 1 1 0 0,-1-1-1 0 0,1 0 1 0 0,0 0-1 0 0,0-1 1 0 0,0 1-1 0 0,0-1 0 0 0,0 0 1 0 0,0 0-1 0 0,1 0 1 0 0,-1-1-1 0 0,1 1 1 0 0,-1-1-1 0 0,1 0 0 0 0,0 0-9 0 0,148 17 115 0 0,-146-19-106 0 0,0 0 0 0 0,-1-1-1 0 0,1 1 1 0 0,0-1 0 0 0,0 0-1 0 0,-1-1 1 0 0,0 0 0 0 0,1 0-1 0 0,-1 0 1 0 0,0-1 0 0 0,0 0-1 0 0,-1 0 1 0 0,1 0-1 0 0,-1-1 1 0 0,0 0 0 0 0,0 0-1 0 0,-1 0 1 0 0,1 0 0 0 0,-1-1-1 0 0,0 0 1 0 0,-1 0 0 0 0,1 0-1 0 0,-1 0 1 0 0,0 0 0 0 0,-1-1-1 0 0,0 0 1 0 0,0 1 0 0 0,0-1-1 0 0,-1 0 1 0 0,0 0-1 0 0,0 0 1 0 0,0 0 0 0 0,-1 0-1 0 0,0 0 1 0 0,-1-2-9 0 0,1 8 89 0 0,-3-19 74 0 0,1 29-142 0 0,28 323 347 0 0,-25-306-232 0 0,-2 1-1 0 0,-1-1 0 0 0,0 0 0 0 0,-3 0 1 0 0,0-1-1 0 0,-1 1 0 0 0,-1-1 0 0 0,-8 16-135 0 0,11-30 78 0 0,-1 0 0 0 0,0-1-1 0 0,0 1 1 0 0,-1-1 0 0 0,-1 0-1 0 0,1-1 1 0 0,-2 1 0 0 0,1-1-1 0 0,-1-1 1 0 0,-1 1 0 0 0,0-1-1 0 0,0-1 1 0 0,0 0-1 0 0,-1 0 1 0 0,0-1 0 0 0,0 0-1 0 0,-1 0 1 0 0,1-1 0 0 0,-1-1-1 0 0,-2 1-77 0 0,11-5 7 0 0,0 1 0 0 0,-1-1 0 0 0,1 1 0 0 0,0-1-1 0 0,0 0 1 0 0,0 0 0 0 0,-1 0 0 0 0,1 0 0 0 0,0 0-1 0 0,0-1 1 0 0,0 1 0 0 0,0-1 0 0 0,0 1 0 0 0,-1-1-1 0 0,1 0 1 0 0,0 1 0 0 0,0-1 0 0 0,0 0 0 0 0,1-1-1 0 0,-1 1 1 0 0,0 0 0 0 0,0 0 0 0 0,1-1 0 0 0,-1 1-1 0 0,0-1 1 0 0,1 0 0 0 0,0 1 0 0 0,-1-1-1 0 0,1 0 1 0 0,0 0 0 0 0,0 0 0 0 0,0 0 0 0 0,0 0-1 0 0,0 0 1 0 0,0 0 0 0 0,1 0 0 0 0,-1 0 0 0 0,1 0-1 0 0,-1 0 1 0 0,1 0 0 0 0,0-1 0 0 0,0 1 0 0 0,0 0-1 0 0,0 0 1 0 0,0 0 0 0 0,1-1 0 0 0,-1-1-7 0 0,16-99-344 0 0,0 72 4 0 0,2 0 0 0 0,1 1 0 0 0,1 1 0 0 0,2 0 0 0 0,1 2 0 0 0,1 1 1 0 0,1 1-1 0 0,2 1 0 0 0,0 1 0 0 0,1 1 0 0 0,1 2 0 0 0,2 0 0 0 0,-1 3 0 0 0,33-14 340 0 0,60-26-4097 0 0,-86 42 2853 0 0</inkml:trace>
  <inkml:trace contextRef="#ctx0" brushRef="#br0" timeOffset="-5266.58">24794 274 1404 0 0,'-28'2'2212'0'0,"7"10"-1906"0"0,1 1-1 0 0,0 0 1 0 0,1 2 0 0 0,1 0 0 0 0,1 1 0 0 0,0 1 0 0 0,1 0 0 0 0,0 1-1 0 0,2 1 1 0 0,0 1 0 0 0,1 0 0 0 0,-4 10-306 0 0,8-15 126 0 0,2 1-1 0 0,0 0 1 0 0,1 0 0 0 0,0 0 0 0 0,2 1-1 0 0,0-1 1 0 0,0 1 0 0 0,2 0 0 0 0,0 1-1 0 0,1-1 1 0 0,0 0 0 0 0,2 1-126 0 0,0-10-5 0 0,0 0-1 0 0,0 0 1 0 0,1 0 0 0 0,0 0 0 0 0,1 0-1 0 0,0 0 1 0 0,0-1 0 0 0,1 1 0 0 0,-1-1 0 0 0,2 0-1 0 0,-1 0 1 0 0,1 0 0 0 0,0-1 0 0 0,0 1-1 0 0,1-1 1 0 0,0-1 0 0 0,0 1 0 0 0,0-1 0 0 0,1 0-1 0 0,0 0 1 0 0,0-1 0 0 0,0 0 0 0 0,0 0 0 0 0,1-1-1 0 0,7 3 6 0 0,132 26-5816 0 0,-121-32 4632 0 0</inkml:trace>
  <inkml:trace contextRef="#ctx0" brushRef="#br0" timeOffset="-4956.279">24807 596 1696 0 0,'7'-4'5891'0'0,"69"-13"-5047"0"0,157-3-932 0 0,-223 17-4592 0 0,-2-3 4277 0 0,-4 3-157 0 0,2-1-600 0 0</inkml:trace>
  <inkml:trace contextRef="#ctx0" brushRef="#br0" timeOffset="-4163.174">25779 386 880 0 0,'7'-2'4514'0'0,"5"-1"-1985"0"0,-96 106-1156 0 0,72-90-1313 0 0,0-1 0 0 0,0 0 1 0 0,-1-1-1 0 0,-1 0 0 0 0,0-1 1 0 0,0 0-1 0 0,-1-1 0 0 0,0-1 1 0 0,-1 0-1 0 0,0-1 0 0 0,0-1 1 0 0,0-1-1 0 0,-1 0 0 0 0,0-1 1 0 0,0-1-1 0 0,0 0 0 0 0,0-1 1 0 0,-4-1-61 0 0,17-2-17 0 0,-1-1 0 0 0,1 0 0 0 0,-1 1 0 0 0,1-2 0 0 0,0 1 0 0 0,0 0 0 0 0,0-1 1 0 0,0 0-1 0 0,0 0 0 0 0,1 0 0 0 0,-1 0 0 0 0,1 0 0 0 0,0-1 0 0 0,0 0 0 0 0,0 1 0 0 0,1-1 1 0 0,-1 0-1 0 0,1 0 0 0 0,0-1 0 0 0,0 1 0 0 0,0 0 0 0 0,1-1 0 0 0,-1 1 0 0 0,1-1 0 0 0,0 0 1 0 0,0 1-1 0 0,1-1 0 0 0,-1 0 0 0 0,1 0 0 0 0,0 1 0 0 0,1-1 0 0 0,-1 0 0 0 0,1 1 0 0 0,0-1 1 0 0,0 0-1 0 0,0 1 0 0 0,1-1 0 0 0,-1 1 0 0 0,1 0 0 0 0,0-1 0 0 0,1 1 0 0 0,-1 0 1 0 0,1 0-1 0 0,0 0 0 0 0,-1 1 0 0 0,2-1 0 0 0,-1 1 0 0 0,0-1 0 0 0,1 1 0 0 0,-1 0 0 0 0,1 0 1 0 0,1 0 16 0 0,-2 1-9 0 0,0 0 1 0 0,1 0 0 0 0,-1 0 0 0 0,0 0-1 0 0,1 0 1 0 0,-1 1 0 0 0,1 0 0 0 0,0 0-1 0 0,0 0 1 0 0,-1 0 0 0 0,1 0 0 0 0,0 1 0 0 0,0-1-1 0 0,0 1 1 0 0,0 0 0 0 0,-1 1 0 0 0,1-1-1 0 0,0 0 1 0 0,0 1 0 0 0,0 0 0 0 0,-1 0-1 0 0,1 0 1 0 0,0 1 0 0 0,-1-1 0 0 0,1 1 0 0 0,-1 0-1 0 0,1 0 1 0 0,-1 0 0 0 0,0 0 0 0 0,0 0-1 0 0,0 1 1 0 0,0 0 0 0 0,1 1 8 0 0,29 16-44 0 0,-6-6 4 0 0,-6-1 34 0 0,0-1 1 0 0,1-1 0 0 0,1-1 0 0 0,-1-1-1 0 0,2-1 1 0 0,-1-1 0 0 0,1-1-1 0 0,0-1 1 0 0,23 1 5 0 0,-46-6-2 0 0,0 1 0 0 0,1 0 0 0 0,-1 0 0 0 0,1 0 0 0 0,-1 0 0 0 0,1 0 0 0 0,-1 0 0 0 0,1-1 0 0 0,-1 1 0 0 0,1-1 0 0 0,0 1 0 0 0,-1-1 0 0 0,1 1 0 0 0,0-1 0 0 0,-1 0 0 0 0,1 0 0 0 0,0 0 0 0 0,0 0 0 0 0,-1 0 0 0 0,1 0 0 0 0,0-1 0 0 0,-1 1 0 0 0,1-1 0 0 0,0 1 0 0 0,-1-1 0 0 0,1 1 0 0 0,-1-1 0 0 0,1 0 0 0 0,-1 0 0 0 0,1 0 0 0 0,-1 0 0 0 0,1 0 0 0 0,-1 0 0 0 0,0 0 0 0 0,0 0 0 0 0,1 0 0 0 0,-1-1 0 0 0,0 1 0 0 0,0-1 0 0 0,0 1 0 0 0,-1-1 0 0 0,1 1 0 0 0,0-1 0 0 0,0 1 0 0 0,-1-1 0 0 0,1 1 0 0 0,-1-1 0 0 0,1 0 0 0 0,-1 1 0 0 0,0-1 0 0 0,0 0 0 0 0,0 0 0 0 0,0 1 0 0 0,0-1 0 0 0,0 0 0 0 0,0 1 0 0 0,0-1 0 0 0,-1 0 0 0 0,1 1 0 0 0,-1-1 0 0 0,1 0 0 0 0,-2-1 1 0 0,-103-89-349 0 0,24 33-2767 0 0,66 37 723 0 0,14 12 1256 0 0</inkml:trace>
  <inkml:trace contextRef="#ctx0" brushRef="#br0" timeOffset="-3832.891">26104 101 1996 0 0,'31'32'2210'0'0,"-14"-2"-1891"0"0,-1 0-1 0 0,-1 1 1 0 0,-2 0 0 0 0,-1 1-1 0 0,-1 1 1 0 0,1 10-319 0 0,-9-34 62 0 0,34 206 1331 0 0,-64-57-355 0 0,20-139-964 0 0,0 0 0 0 0,-2-1 0 0 0,0 0 0 0 0,-1 0 0 0 0,-1-1 0 0 0,0-1 0 0 0,-1 0-1 0 0,-1 0 1 0 0,-1-1 0 0 0,0-1 0 0 0,-1 0 0 0 0,-1-1 0 0 0,0-1 0 0 0,0 0 0 0 0,-3 0-74 0 0,-1-4 121 0 0,19-7-224 0 0,1-1 1 0 0,-1 1-1 0 0,0-1 1 0 0,1 1-1 0 0,-1-1 1 0 0,1 1-1 0 0,-1-1 1 0 0,0 0-1 0 0,1 1 1 0 0,-1-1-1 0 0,0 0 1 0 0,0 1-1 0 0,1-1 1 0 0,-1 0-1 0 0,0 0 1 0 0,0 0-1 0 0,1 1 1 0 0,-1-1-1 0 0,0 0 1 0 0,0 0-1 0 0,0 0 1 0 0,1-1-1 0 0,-1 1 1 0 0,0 0-1 0 0,0 0 1 0 0,1 0-1 0 0,-1 0 1 0 0,0-1-1 0 0,0 1 1 0 0,1 0-1 0 0,-1-1 0 0 0,0 1 1 0 0,1 0-1 0 0,-1-1 1 0 0,1 1-1 0 0,-1-1 1 0 0,0 1-1 0 0,1-1 1 0 0,-1 1-1 0 0,1-1 1 0 0,-1 0-1 0 0,1 1 1 0 0,-1-1-1 0 0,1 0 1 0 0,0 1-1 0 0,-1-1 1 0 0,1 0-1 0 0,0 0 1 0 0,0 1-1 0 0,-1-1 1 0 0,1 0-1 0 0,0 0 1 0 0,0 1-1 0 0,0-1 1 0 0,0 0-1 0 0,0 0 1 0 0,0 1-1 0 0,0-1 1 0 0,0 0-1 0 0,0 0 1 0 0,0 1-1 0 0,1-1 1 0 0,-1 0-1 0 0,0 0 1 0 0,0 1-1 0 0,1-1 1 0 0,-1 0-1 0 0,0 1 1 0 0,1-1 102 0 0,10-16-1176 0 0</inkml:trace>
  <inkml:trace contextRef="#ctx0" brushRef="#br0" timeOffset="-3524.203">26613 754 916 0 0,'8'46'3722'0'0,"-33"26"-2715"0"0,22-64-709 0 0,-7 12-110 0 0,-1-1 0 0 0,-1 0-1 0 0,-1 0 1 0 0,0-2 0 0 0,-2 1 0 0 0,0-2-1 0 0,0 0 1 0 0,-2-1 0 0 0,-9 7-188 0 0,17-20-986 0 0,5-1-2570 0 0,4-1 2373 0 0</inkml:trace>
  <inkml:trace contextRef="#ctx0" brushRef="#br0" timeOffset="-450.267">29671 1 2324 0 0,'22'56'825'0'0,"-3"1"-1"0"0,-3 1 1 0 0,-2 0-1 0 0,-2 1 1 0 0,-3 1 0 0 0,-3 0-1 0 0,-1 49-824 0 0,-6-80 25 0 0,-2 1 1 0 0,-1 0-1 0 0,-1-1 0 0 0,-1 0 0 0 0,-2 0 1 0 0,-1-1-1 0 0,-1 0 0 0 0,-2 0 0 0 0,0-1 1 0 0,-2-1-1 0 0,-1 0 0 0 0,-1-1 0 0 0,-1-1 1 0 0,-1 0-1 0 0,-8 6-25 0 0,-54 11-4931 0 0,78-41 3751 0 0</inkml:trace>
  <inkml:trace contextRef="#ctx0" brushRef="#br0" timeOffset="-2122.51">27541 289 1128 0 0,'3'-3'497'0'0,"9"-8"-42"0"0,-9 8-9 0 0,-1-2-60 0 0,-1 3-356 0 0,0 1 1 0 0,0-1 0 0 0,0 0 0 0 0,-1 0-1 0 0,1 1 1 0 0,-1-1 0 0 0,1 0-1 0 0,-1 0 1 0 0,0 1 0 0 0,0-1 0 0 0,1 0-1 0 0,-1 0 1 0 0,-1 0 0 0 0,1 0 0 0 0,0 1-1 0 0,0-1 1 0 0,-1 0 0 0 0,1 0-1 0 0,-1 1 1 0 0,1-1 0 0 0,-1 0 0 0 0,0 0-1 0 0,0 1 1 0 0,1-1 0 0 0,-1 1 0 0 0,0-1-1 0 0,-1 1 1 0 0,1-1 0 0 0,0 1-1 0 0,0 0 1 0 0,-1-1 0 0 0,1 1 0 0 0,0 0-1 0 0,-1 0 1 0 0,1 0 0 0 0,-1 0 0 0 0,0 0-1 0 0,1 1 1 0 0,-1-1 0 0 0,0 0-1 0 0,1 1 1 0 0,-1-1 0 0 0,0 1 0 0 0,0 0-1 0 0,0-1 1 0 0,-1 1-31 0 0,-11-4 77 0 0,-1 0 0 0 0,-1 0 0 0 0,1 2 0 0 0,0 0 0 0 0,-1 1 0 0 0,1 0 0 0 0,0 1 0 0 0,-1 1 0 0 0,1 0 0 0 0,-1 2 0 0 0,1-1 0 0 0,0 2 0 0 0,0 0 0 0 0,0 1 0 0 0,1 0 0 0 0,0 1 0 0 0,0 1 0 0 0,0 0 0 0 0,1 1 0 0 0,0 0 0 0 0,0 1 0 0 0,1 1 0 0 0,0 0 0 0 0,1 0 0 0 0,0 1 0 0 0,0 1 0 0 0,-7 11-77 0 0,16-20 6 0 0,1 1-1 0 0,-1-1 1 0 0,1 1 0 0 0,0-1 0 0 0,0 1 0 0 0,0 0-1 0 0,0-1 1 0 0,1 1 0 0 0,-1 0 0 0 0,1 0-1 0 0,0-1 1 0 0,0 1 0 0 0,0 0 0 0 0,1 0 0 0 0,0 0-1 0 0,-1-1 1 0 0,1 1 0 0 0,0 0 0 0 0,1-1-1 0 0,-1 1 1 0 0,1-1 0 0 0,-1 1 0 0 0,1-1 0 0 0,0 0-1 0 0,0 0 1 0 0,1 0 0 0 0,-1 0 0 0 0,1 0-1 0 0,-1 0 1 0 0,1-1 0 0 0,0 1 0 0 0,0-1 0 0 0,0 0-1 0 0,0 0 1 0 0,0 0 0 0 0,1 0 0 0 0,-1 0-1 0 0,1-1 1 0 0,-1 0 0 0 0,1 1 0 0 0,-1-1 0 0 0,1 0-1 0 0,0-1 1 0 0,0 1 0 0 0,-1-1 0 0 0,1 0-1 0 0,0 0 1 0 0,2 0-6 0 0,9 4-53 0 0,0 0-1 0 0,1-1 0 0 0,-1 0 1 0 0,1-2-1 0 0,-1 0 1 0 0,1 0-1 0 0,-1-2 0 0 0,1 0 1 0 0,-1 0-1 0 0,1-2 0 0 0,-1 0 1 0 0,0 0-1 0 0,0-2 1 0 0,0 0-1 0 0,0 0 0 0 0,-1-2 1 0 0,0 0-1 0 0,-1 0 1 0 0,11-8 53 0 0,-20 11 124 0 0,0-1 1 0 0,0 0-1 0 0,-1 0 0 0 0,1 0 1 0 0,-1-1-1 0 0,0 1 1 0 0,-1-1-1 0 0,1 0 1 0 0,-1 0-1 0 0,0 0 1 0 0,-1 0-1 0 0,1 0 1 0 0,-1 0-1 0 0,-1 0 1 0 0,1 0-1 0 0,-1-1 1 0 0,0 1-1 0 0,0-4-124 0 0,-20-26 863 0 0,34 4 1860 0 0,-17 623-2745 0 0,-23-407 405 0 0,25-178-360 0 0,-1-1 0 0 0,0 1 0 0 0,0 0 0 0 0,0-1 1 0 0,-1 1-1 0 0,0-1 0 0 0,0 0 0 0 0,-1 0 0 0 0,1 0 0 0 0,-1 0 0 0 0,0 0 0 0 0,0-1 0 0 0,-1 0 0 0 0,1 0 0 0 0,-1 0 0 0 0,0 0 0 0 0,0-1 0 0 0,0 0 0 0 0,-1 0 0 0 0,1 0 0 0 0,-1-1 0 0 0,1 0 0 0 0,-1 0 0 0 0,0 0 0 0 0,0-1 0 0 0,0 0 0 0 0,0 0 0 0 0,0 0 0 0 0,-2-1-23 0 0,0-2-35 0 0,0-2 0 0 0,1 1 0 0 0,0-1 0 0 0,-1 0 0 0 0,1-1-1 0 0,0 1 1 0 0,1-2 0 0 0,-1 1 0 0 0,1-1 0 0 0,0 1 0 0 0,1-2 0 0 0,-1 1-1 0 0,1-1 1 0 0,0 1 0 0 0,1-1 0 0 0,0-1 0 0 0,0 1 0 0 0,0-1-1 0 0,1 1 1 0 0,0-1 0 0 0,1 0 0 0 0,0 0 0 0 0,0 0 0 0 0,0 0-1 0 0,1-1 1 0 0,1 1 0 0 0,-1 0 0 0 0,1-1 0 0 0,1 1 0 0 0,-1 0-1 0 0,2-6 36 0 0,2-1-194 0 0,0-1 0 0 0,2 1 0 0 0,-1-1 0 0 0,2 2 0 0 0,0-1 0 0 0,1 1 0 0 0,0 0 0 0 0,1 0 0 0 0,1 1 0 0 0,0 1 0 0 0,0-1 0 0 0,2 2 0 0 0,-1-1 0 0 0,1 2 0 0 0,1-1 0 0 0,0 2 0 0 0,0 0 0 0 0,1 0 0 0 0,0 1 0 0 0,1 1 0 0 0,0 1 0 0 0,6-3 194 0 0,125-48-4020 0 0,-95 43 2740 0 0</inkml:trace>
  <inkml:trace contextRef="#ctx0" brushRef="#br0" timeOffset="-1376.609">28768 374 1120 0 0,'-4'-15'3738'0'0,"-13"31"-2815"0"0,10-8-728 0 0,-16 20 88 0 0,-2 0 1 0 0,0-1-1 0 0,-2-1 0 0 0,-1-2 0 0 0,-1-1 1 0 0,-1-1-1 0 0,-1-2 0 0 0,-1 0 1 0 0,-1-3-1 0 0,0 0 0 0 0,-1-3 1 0 0,-1 0-1 0 0,0-2 0 0 0,-1-2 1 0 0,-17 2-284 0 0,52-12 1 0 0,0-1-1 0 0,-1 1 1 0 0,1 0 0 0 0,0-1 0 0 0,0 1 0 0 0,-1-1 0 0 0,1 0 0 0 0,0 1 0 0 0,0-1 0 0 0,0 0 0 0 0,0 0-1 0 0,-1 0 1 0 0,1 0 0 0 0,0 0 0 0 0,1 0 0 0 0,-1 0 0 0 0,0 0 0 0 0,0 0 0 0 0,0 0 0 0 0,1 0 0 0 0,-1-1 0 0 0,0 1-1 0 0,1 0 1 0 0,0 0 0 0 0,-1-1 0 0 0,1 1 0 0 0,0 0 0 0 0,-1-1 0 0 0,1 1 0 0 0,0-1 0 0 0,0 1 0 0 0,0 0 0 0 0,0-1-1 0 0,0 1 1 0 0,0 0 0 0 0,1-1 0 0 0,-1 1 0 0 0,0-1 0 0 0,1 1 0 0 0,-1 0 0 0 0,1 0 0 0 0,-1-1 0 0 0,1 1-1 0 0,0 0 1 0 0,0 0 0 0 0,-1 0 0 0 0,1 0 0 0 0,0 0 0 0 0,0 0 0 0 0,0 0 0 0 0,0 0 0 0 0,0 0 0 0 0,1-1-1 0 0,4-6-24 0 0,0 1 0 0 0,1-1 0 0 0,0 1 0 0 0,0 0 0 0 0,1 1 0 0 0,-1 0 1 0 0,1 0-1 0 0,1 0 0 0 0,-1 1 0 0 0,1 0 0 0 0,0 1 0 0 0,0 0 0 0 0,0 1 1 0 0,1-1-1 0 0,-1 2 0 0 0,1-1 0 0 0,0 2 0 0 0,-1-1 0 0 0,1 1 0 0 0,0 0 1 0 0,0 1-1 0 0,0 1 0 0 0,0-1 0 0 0,0 1 0 0 0,0 1 0 0 0,-1 0 0 0 0,1 0 1 0 0,0 2 23 0 0,52 14-16 0 0,1-3 0 0 0,0-2 0 0 0,1-3 0 0 0,0-3 0 0 0,1-3 0 0 0,1-2 16 0 0,-58-2 34 0 0,-1 0 0 0 0,0-1 1 0 0,1 0-1 0 0,-1 0 1 0 0,0-1-1 0 0,0 0 1 0 0,0 0-1 0 0,0-1 0 0 0,0 1 1 0 0,0-2-1 0 0,-1 1 1 0 0,1-1-1 0 0,-1 0 1 0 0,5-4-35 0 0,-10 4 11 0 0,0 0 1 0 0,-1 0-1 0 0,1 0 1 0 0,-1 0 0 0 0,0 0-1 0 0,0 0 1 0 0,0 0 0 0 0,-1 0-1 0 0,1 0 1 0 0,-1 0-1 0 0,0 0 1 0 0,0 0 0 0 0,0 0-1 0 0,-1 0 1 0 0,0 1-1 0 0,1-1 1 0 0,-1 0 0 0 0,0 1-1 0 0,-1-1 1 0 0,1 1-1 0 0,-1 0 1 0 0,1 0 0 0 0,-1 0-1 0 0,0 0 1 0 0,0 0 0 0 0,0 1-1 0 0,-1-1 1 0 0,1 1-1 0 0,0 0 1 0 0,-1 0 0 0 0,0 0-1 0 0,1 0 1 0 0,-1 1-1 0 0,0 0 1 0 0,0 0 0 0 0,-1-1-12 0 0,3 1 0 0 0,-252-104-1322 0 0,83 43-5172 0 0,155 53 5328 0 0</inkml:trace>
  <inkml:trace contextRef="#ctx0" brushRef="#br0" timeOffset="-1068.014">28137 234 928 0 0,'-18'10'294'0'0,"1"0"0"0"0,0 2 0 0 0,1 0-1 0 0,0 0 1 0 0,1 2 0 0 0,0 0 0 0 0,1 0 0 0 0,1 2 0 0 0,1-1-1 0 0,0 2 1 0 0,1 0 0 0 0,0 0 0 0 0,2 1 0 0 0,0 0-1 0 0,1 0 1 0 0,0 1 0 0 0,2 0 0 0 0,1 1 0 0 0,0-1 0 0 0,1 1-1 0 0,1 0 1 0 0,1 0 0 0 0,0 4-294 0 0,3-8 47 0 0,1-1 0 0 0,0 1-1 0 0,1-1 1 0 0,1 0 0 0 0,0 0 0 0 0,1 0-1 0 0,1-1 1 0 0,0 0 0 0 0,1 0 0 0 0,0 0-1 0 0,1-1 1 0 0,1 0 0 0 0,0 0 0 0 0,1-1 0 0 0,0 0-1 0 0,1-1 1 0 0,0 0 0 0 0,1-1 0 0 0,0 0-1 0 0,0-1 1 0 0,6 3-47 0 0,4 2-450 0 0,0 0 0 0 0,1-2-1 0 0,0-1 1 0 0,1 0 0 0 0,1-2 0 0 0,-1-1-1 0 0,1 0 1 0 0,0-2 0 0 0,1-1 0 0 0,0-2-1 0 0,-1 0 1 0 0,11-1 450 0 0,-10-2-1209 0 0</inkml:trace>
  <inkml:trace contextRef="#ctx0" brushRef="#br0" timeOffset="-772.655">29058 204 1600 0 0,'44'60'3302'0'0,"-25"-21"-2985"0"0,-3 1-1 0 0,-1 0 0 0 0,-1 1 0 0 0,-3 0 0 0 0,-1 1 0 0 0,-3 0 0 0 0,-1 1 0 0 0,-2 0 0 0 0,-1 15-316 0 0,-3-45-83 0 0,0 0 0 0 0,-1 0-1 0 0,-1 0 1 0 0,0 0-1 0 0,0 0 1 0 0,-1 0 0 0 0,-1-1-1 0 0,0 1 1 0 0,-1-1-1 0 0,0 0 1 0 0,-1 0 0 0 0,0-1-1 0 0,-1 0 1 0 0,0 0-1 0 0,-1 0 1 0 0,0-1 0 0 0,-1 0-1 0 0,0-1 1 0 0,0 1-1 0 0,-1-2 1 0 0,0 0-1 0 0,-1 0 1 0 0,0-1 0 0 0,0 0-1 0 0,0 0 1 0 0,-1-2-1 0 0,0 1 1 0 0,0-2 0 0 0,-1 1-1 0 0,1-2 1 0 0,-1 1-1 0 0,-10 0 84 0 0,-39-26-1808 0 0,35 1 646 0 0</inkml:trace>
  <inkml:trace contextRef="#ctx0" brushRef="#br0" timeOffset="86485.268">2663 3091 2420 0 0,'6'-20'5604'0'0,"12"4"-4468"0"0,-19 15-1074 0 0,0 1-1 0 0,0 0 1 0 0,0 0-1 0 0,1 0 1 0 0,-1 0 0 0 0,0-1-1 0 0,0 1 1 0 0,0 0-1 0 0,0-1 1 0 0,1 1 0 0 0,-1-1-1 0 0,0 1 1 0 0,0-1-1 0 0,1 1 1 0 0,-1-1-1 0 0,0 0 1 0 0,1 1 0 0 0,-1-1-1 0 0,1 0 1 0 0,-1 1-1 0 0,1-1 1 0 0,-1 0 0 0 0,1 0-1 0 0,-1 0 1 0 0,1 1-1 0 0,0-1 1 0 0,-1 0 0 0 0,1 0-1 0 0,0 0 1 0 0,0 0-1 0 0,0 0 1 0 0,0 0 0 0 0,0 1-1 0 0,0-1 1 0 0,0 0-1 0 0,0 0 1 0 0,0 0 0 0 0,0 0-1 0 0,0 0 1 0 0,0 0-1 0 0,1 0 1 0 0,-1 1 0 0 0,0-1-1 0 0,1 0 1 0 0,-1 0-1 0 0,0 0 1 0 0,1 1 0 0 0,-1-1-1 0 0,1 0 1 0 0,0 0-1 0 0,-1 1 1 0 0,1-1 0 0 0,-1 1-1 0 0,1-1 1 0 0,0 0-1 0 0,0 1 1 0 0,-1-1-1 0 0,2 1-61 0 0,-17-3 251 0 0,14 2-425 0 0,1 1 0 0 0,-1 0 0 0 0,0-1 0 0 0,1 1-1 0 0,-1 0 1 0 0,0 0 0 0 0,0-1 0 0 0,1 1 0 0 0,-1 0 0 0 0,0 0 0 0 0,0 0-1 0 0,0 0 1 0 0,1 0 0 0 0,-1 0 0 0 0,0 0 0 0 0,0 0 0 0 0,1 0 0 0 0,-1 0 0 0 0,0 1-1 0 0,0-1 1 0 0,1 0 0 0 0,-1 0 0 0 0,0 1 0 0 0,0-1 0 0 0,1 1 0 0 0,-1-1-1 0 0,0 0 1 0 0,1 1 0 0 0,-1-1 0 0 0,1 1 0 0 0,-1 0 0 0 0,1-1 0 0 0,-1 1 0 0 0,1-1-1 0 0,-1 1 1 0 0,1 0 0 0 0,-1-1 0 0 0,1 1 0 0 0,0 0 0 0 0,-1 0 0 0 0,1-1-1 0 0,0 1 1 0 0,0 0 0 0 0,0 0 0 0 0,-1-1 0 0 0,1 1 0 0 0,0 0 0 0 0,0 0 0 0 0,0 0-1 0 0,0-1 1 0 0,0 1 0 0 0,1 0 0 0 0,-1 0 0 0 0,0-1 0 0 0,0 1 0 0 0,0 0 174 0 0,-1 6-1192 0 0</inkml:trace>
  <inkml:trace contextRef="#ctx0" brushRef="#br0" timeOffset="86783.337">2611 3351 1552 0 0,'4'9'3247'0'0,"9"-14"2685"0"0,-42-14-5954 0 0,-67 45-7895 0 0,87-24 6665 0 0</inkml:trace>
  <inkml:trace contextRef="#ctx0" brushRef="#br0" timeOffset="82332.196">248 2716 1372 0 0,'0'0'421'0'0,"0"0"-46"0"0,0 0-30 0 0,0 0-25 0 0,0 0-29 0 0,0 0 17 0 0,0 0 30 0 0,0 0-78 0 0,0 0-38 0 0,0 0-19 0 0,0 0 4 0 0,0 0 13 0 0,0 0 62 0 0,0 0-34 0 0,0 0-70 0 0,0 0 47 0 0,0 0-13 0 0,0 0-68 0 0,0 0 64 0 0,0 0-9 0 0,0 0-92 0 0,0 0 27 0 0,0 0-32 0 0,0 0-45 0 0,0 0 36 0 0,0 0-10 0 0,0 0-16 0 0,0 0 6 0 0,-6 2 24 0 0,-2 6-81 0 0,1 0 0 0 0,0 0 0 0 0,0 0-1 0 0,1 1 1 0 0,0 0 0 0 0,1 0 0 0 0,-1 1-1 0 0,2 0 1 0 0,0 0 0 0 0,0 0 0 0 0,0 0-1 0 0,2 0 1 0 0,-1 1 0 0 0,1-1 0 0 0,1 1-1 0 0,-1 9-15 0 0,-8 25 2 0 0,-46 354 58 0 0,52-242-195 0 0,-4-168-5056 0 0,5 5 3912 0 0</inkml:trace>
  <inkml:trace contextRef="#ctx0" brushRef="#br0" timeOffset="82657.767">261 2633 1360 0 0,'5'-6'122'0'0,"0"1"0"0"0,1 0-1 0 0,0 0 1 0 0,0 0 0 0 0,0 1 0 0 0,0 0 0 0 0,1 0-1 0 0,0 1 1 0 0,0 0 0 0 0,0 0 0 0 0,0 0-1 0 0,0 1 1 0 0,0 0 0 0 0,1 1 0 0 0,-1-1-1 0 0,1 1 1 0 0,-1 1 0 0 0,1-1 0 0 0,-1 2-1 0 0,1-1 1 0 0,-1 1 0 0 0,7 1-122 0 0,-4 1 49 0 0,0 0 0 0 0,0 1-1 0 0,-1 0 1 0 0,1 1 0 0 0,-1 0 0 0 0,0 1 0 0 0,-1 0-1 0 0,1 0 1 0 0,-1 0 0 0 0,0 1 0 0 0,-1 1 0 0 0,0-1-1 0 0,0 1 1 0 0,0 0 0 0 0,-1 1 0 0 0,0 0 0 0 0,-1 0-1 0 0,0 0 1 0 0,-1 0 0 0 0,1 1 0 0 0,-2 0 0 0 0,1-1-1 0 0,-2 2 1 0 0,1-1 0 0 0,-1 0 0 0 0,-1 0 0 0 0,0 1-1 0 0,0-1 1 0 0,-1 1 0 0 0,0-1 0 0 0,-2 9-49 0 0,-5 0 59 0 0,-1 0 0 0 0,-1-1 0 0 0,0 0 0 0 0,-2 0 1 0 0,0-1-1 0 0,-1-1 0 0 0,0 0 0 0 0,-2 0 0 0 0,0-1 0 0 0,0-1 0 0 0,-1-1 1 0 0,-1 0-1 0 0,0-1 0 0 0,-1 0 0 0 0,0-1 0 0 0,-1-1 0 0 0,0-1 1 0 0,-1-1-1 0 0,0 0 0 0 0,0-2 0 0 0,-14 4-59 0 0,-47-4-3640 0 0,71-6 2306 0 0</inkml:trace>
  <inkml:trace contextRef="#ctx0" brushRef="#br0" timeOffset="84247.955">538 3236 1016 0 0,'0'0'655'0'0,"0"-20"1824"0"0,-22-13-1872 0 0,22 32-565 0 0,1 0-1 0 0,-1-1 1 0 0,0 1 0 0 0,1-1-1 0 0,-1 1 1 0 0,1-1 0 0 0,-1 1-1 0 0,1 0 1 0 0,-1-1-1 0 0,1 1 1 0 0,0 0 0 0 0,0 0-1 0 0,0 0 1 0 0,0-1 0 0 0,0 1-1 0 0,0 0 1 0 0,0 0 0 0 0,0 0-1 0 0,0 0 1 0 0,0 1-1 0 0,0-1 1 0 0,1 0 0 0 0,-1 0-1 0 0,0 1 1 0 0,1-1 0 0 0,-1 1-1 0 0,0-1 1 0 0,1 1 0 0 0,-1 0-1 0 0,1-1 1 0 0,-1 1-1 0 0,1 0 1 0 0,-1 0 0 0 0,1 0-1 0 0,-1 0 1 0 0,0 0 0 0 0,1 0-1 0 0,0 1-41 0 0,83 83 269 0 0,-30 63 1593 0 0,-49-187 742 0 0,66-79-2897 0 0,90-45-1930 0 0,-28 91-3235 0 0,-123 69 4182 0 0</inkml:trace>
  <inkml:trace contextRef="#ctx0" brushRef="#br0" timeOffset="85244.481">1352 3054 1008 0 0,'-73'-18'2772'0'0,"72"18"-2650"0"0,-15 3-5 0 0,5 2-31 0 0,0 1 1 0 0,0 0-1 0 0,0 1 0 0 0,0 0 0 0 0,1 0 1 0 0,0 1-1 0 0,1 1 0 0 0,0 0 1 0 0,0 0-1 0 0,1 0 0 0 0,0 1 0 0 0,0 1 1 0 0,1-1-1 0 0,1 1 0 0 0,0 0 1 0 0,0 1-1 0 0,1 0 0 0 0,1-1 0 0 0,0 1 1 0 0,0 1-1 0 0,2-1 0 0 0,-1 1 1 0 0,1-1-1 0 0,1 7-86 0 0,24-45 581 0 0,13-19-387 0 0,-25 28-212 0 0,1 0 1 0 0,1 1-1 0 0,1 1 1 0 0,0 1-1 0 0,1 0 1 0 0,0 0-1 0 0,1 2 1 0 0,1 0-1 0 0,4-3 18 0 0,-18 16 0 0 0,1 0-1 0 0,-1 0 1 0 0,0 0 0 0 0,-1 0-1 0 0,1 0 1 0 0,0 1-1 0 0,0 0 1 0 0,0-1-1 0 0,-1 1 1 0 0,1 0 0 0 0,-1 0-1 0 0,1 0 1 0 0,-1 0-1 0 0,0 1 1 0 0,0-1 0 0 0,0 1-1 0 0,0-1 1 0 0,0 1-1 0 0,-1 0 1 0 0,1-1-1 0 0,-1 1 1 0 0,0 0 0 0 0,0 0-1 0 0,0 0 1 0 0,0 0-1 0 0,0 0 1 0 0,-1 1-1 0 0,1-1 1 0 0,-1 0 0 0 0,0 0-1 0 0,0 0 1 0 0,0 0-1 0 0,0 1 1 0 0,0-1 0 0 0,-1 2-1 0 0,3 7-26 0 0,2 16 46 0 0,-4-24-22 0 0,0 1-1 0 0,0-1 1 0 0,1 1-1 0 0,-1-1 1 0 0,1 1-1 0 0,0-1 1 0 0,0 0-1 0 0,1 1 1 0 0,-1-1-1 0 0,1 0 1 0 0,0 0-1 0 0,0 0 1 0 0,0 0 0 0 0,0 0-1 0 0,1 0 1 0 0,0-1-1 0 0,0 1 1 0 0,0-1-1 0 0,0 0 1 0 0,0 0-1 0 0,1 0 1 0 0,-1 0-1 0 0,1-1 1 0 0,0 1-1 0 0,-1-1 1 0 0,1 0-1 0 0,1 0 1 0 0,-1 0-1 0 0,0-1 1 0 0,0 1 3 0 0,10-1-2 0 0,-1 0 0 0 0,0-1 0 0 0,0 0 0 0 0,0-1 0 0 0,1-1 0 0 0,-1 0 0 0 0,0-1-1 0 0,-1 0 1 0 0,1-1 0 0 0,0 0 0 0 0,-1-1 0 0 0,0-1 0 0 0,0 1 0 0 0,-1-2 0 0 0,1 0 0 0 0,-1 0 0 0 0,-1-1 0 0 0,0-1 0 0 0,0 0 0 0 0,0 0 0 0 0,-1 0 0 0 0,0-1 0 0 0,4-8 2 0 0,-10 13 13 0 0,1 2-19 0 0,-1-1 1 0 0,0 0 0 0 0,0 0-1 0 0,0 0 1 0 0,-1 0 0 0 0,1 0 0 0 0,-1-1-1 0 0,0 1 1 0 0,0-1 0 0 0,-1 1-1 0 0,1-1 1 0 0,-1 0 0 0 0,0 1 0 0 0,0-1-1 0 0,-1 0 1 0 0,1 0 0 0 0,-1 0 0 0 0,0 0-1 0 0,-1-3 6 0 0,-6 1-18 0 0,-1-1 0 0 0,0 2 0 0 0,0-1 0 0 0,-1 1 0 0 0,0 0 0 0 0,0 1 0 0 0,0 0 0 0 0,-1 0 0 0 0,0 1 0 0 0,0 0-1 0 0,0 1 1 0 0,0 0 0 0 0,0 0 0 0 0,-1 2 0 0 0,1-1 0 0 0,-1 1 0 0 0,1 0 0 0 0,-1 1 0 0 0,0 1 0 0 0,1-1 0 0 0,-1 2 0 0 0,-4 0 18 0 0,-7-1-173 0 0,-19 15-774 0 0,48-13-1888 0 0,3-4 1914 0 0</inkml:trace>
  <inkml:trace contextRef="#ctx0" brushRef="#br0" timeOffset="85478.186">2092 2766 1080 0 0,'0'0'88'0'0,"-1"1"1"0"0,1 0-1 0 0,0-1 1 0 0,0 1-1 0 0,-1-1 0 0 0,1 1 1 0 0,0-1-1 0 0,-1 0 0 0 0,1 1 1 0 0,0-1-1 0 0,-1 1 0 0 0,1-1 1 0 0,-1 0-1 0 0,1 1 0 0 0,-1-1 1 0 0,1 0-1 0 0,-1 1 0 0 0,1-1 1 0 0,-1 0-1 0 0,1 0 0 0 0,-1 1 1 0 0,1-1-1 0 0,-1 0 1 0 0,1 0-1 0 0,-1 0 0 0 0,0 0 1 0 0,1 0-1 0 0,-1 0 0 0 0,1 0 1 0 0,-1 0-1 0 0,0 0 0 0 0,1 0 1 0 0,-1 0-1 0 0,1 0 0 0 0,-1 0 1 0 0,1-1-1 0 0,-1 1 0 0 0,1 0 1 0 0,-1 0-1 0 0,1-1 1 0 0,-1 1-1 0 0,1 0 0 0 0,-1-1 1 0 0,1 1-1 0 0,-1 0 0 0 0,1-1 1 0 0,-1 1-1 0 0,1-1 0 0 0,0 1 1 0 0,-1-1-1 0 0,1 1 0 0 0,0-1 1 0 0,-1 1-1 0 0,1-1 0 0 0,0 1 1 0 0,0-1-1 0 0,0 1 1 0 0,-1-1-1 0 0,1 1 0 0 0,0-1 1 0 0,0 0-89 0 0,-45 39 727 0 0,33-18-583 0 0,0 0 1 0 0,2 0 0 0 0,0 1 0 0 0,1 0 0 0 0,2 1-1 0 0,0 0 1 0 0,1 0 0 0 0,1 1 0 0 0,1-1-1 0 0,1 1 1 0 0,1 0 0 0 0,1 0 0 0 0,1 0-1 0 0,2 0 1 0 0,0 5-145 0 0,31 174 342 0 0,-29-174-272 0 0,11 123-1483 0 0,-15-142 1079 0 0,0 0 1 0 0,-1 0 0 0 0,0 0 0 0 0,-1 0 0 0 0,0 0-1 0 0,-1 0 1 0 0,1 0 0 0 0,-2-1 0 0 0,1 1-1 0 0,-1-1 1 0 0,0 0 0 0 0,-1 0 0 0 0,0 0 0 0 0,0-1-1 0 0,-3 2 334 0 0,-11 10-1232 0 0</inkml:trace>
  <inkml:trace contextRef="#ctx0" brushRef="#br0" timeOffset="85663.741">2010 3308 1272 0 0,'37'-2'-4'0'0,"-19"2"-188"0"0</inkml:trace>
  <inkml:trace contextRef="#ctx0" brushRef="#br0" timeOffset="86112.073">26 3613 1028 0 0,'-25'12'4524'0'0,"70"-1"-3145"0"0,286-4 673 0 0,60-29-1428 0 0,920-51 859 0 0,-1281 70-1048 0 0,-39 1-4413 0 0,8-2-84 0 0,1-1 2753 0 0</inkml:trace>
  <inkml:trace contextRef="#ctx0" brushRef="#br0" timeOffset="97162.355">4853 2759 1744 0 0,'0'-2'121'0'0,"-1"0"0"0"0,1 0 0 0 0,-1-1 1 0 0,0 1-1 0 0,0 0 0 0 0,0 0 0 0 0,0 0 0 0 0,0 0 0 0 0,0 0 0 0 0,0 0 0 0 0,-1 0 0 0 0,1 0 0 0 0,-1 1 1 0 0,1-1-1 0 0,-1 1 0 0 0,0-1 0 0 0,1 1 0 0 0,-1-1 0 0 0,0 1 0 0 0,0 0 0 0 0,0 0 0 0 0,0 0 0 0 0,0 0 1 0 0,0 0-1 0 0,-1 0 0 0 0,1 1 0 0 0,0-1 0 0 0,0 1 0 0 0,0-1 0 0 0,-1 1 0 0 0,1 0 0 0 0,0 0 0 0 0,-1 0 1 0 0,1 0-1 0 0,0 1 0 0 0,0-1 0 0 0,-1 0 0 0 0,-1 1-121 0 0,-7 13 70 0 0,0 1 0 0 0,0-1 0 0 0,1 2 0 0 0,1-1 0 0 0,1 1 0 0 0,0 1 0 0 0,1-1 1 0 0,1 1-1 0 0,1 1 0 0 0,0-1 0 0 0,1 1 0 0 0,1 0 0 0 0,0 0 0 0 0,2 0 0 0 0,0 0 0 0 0,1 0 0 0 0,0 0 0 0 0,2 0 0 0 0,2 8-70 0 0,-4-11 59 0 0,60 271 574 0 0,-47-217-1226 0 0,-47-85-3065 0 0,20-2 2338 0 0,-1-5 14 0 0</inkml:trace>
  <inkml:trace contextRef="#ctx0" brushRef="#br0" timeOffset="97395.427">4915 2841 1172 0 0,'3'2'66'0'0,"-1"1"-1"0"0,1 0 1 0 0,-1 0-1 0 0,0-1 1 0 0,0 1 0 0 0,0 1-1 0 0,0-1 1 0 0,0 0-1 0 0,-1 0 1 0 0,0 1-1 0 0,1-1 1 0 0,-1 1 0 0 0,-1-1-1 0 0,1 1 1 0 0,0-1-1 0 0,-1 1 1 0 0,0 0-1 0 0,1-1 1 0 0,-2 1 0 0 0,1-1-1 0 0,0 1 1 0 0,-1 0-1 0 0,1-1 1 0 0,-1 1-1 0 0,0-1 1 0 0,0 1 0 0 0,-1-1-1 0 0,1 0 1 0 0,-1 1-1 0 0,1-1 1 0 0,-1 0-1 0 0,0 0 1 0 0,0 0 0 0 0,-1 0-1 0 0,1-1 1 0 0,-1 1-1 0 0,1 0 1 0 0,-1-1-1 0 0,0 0 1 0 0,-1 2-66 0 0,-4 2-62 0 0,-1 1 0 0 0,1-2 0 0 0,-1 1 0 0 0,0-1 0 0 0,-1 0 0 0 0,1-1 0 0 0,-1 0 0 0 0,0 0 0 0 0,0-1 0 0 0,0-1 0 0 0,0 0 0 0 0,-1 0 0 0 0,1-1 0 0 0,-2 0 62 0 0,3-1-1095 0 0</inkml:trace>
  <inkml:trace contextRef="#ctx0" brushRef="#br0" timeOffset="97798.906">5075 2793 1100 0 0,'1'-14'3982'0'0,"2"25"-2763"0"0,0 23-997 0 0,40 344 1446 0 0,-22-122-11 0 0,-21-256-1689 0 0,-1 1 0 0 0,1 0 1 0 0,-1-1-1 0 0,0 1 1 0 0,1-1-1 0 0,-1 1 1 0 0,0-1-1 0 0,1 1 1 0 0,-1-1-1 0 0,0 0 1 0 0,0 1-1 0 0,0-1 0 0 0,1 0 1 0 0,-1 0-1 0 0,0 1 1 0 0,0-1-1 0 0,0 0 1 0 0,0 0-1 0 0,1 0 1 0 0,-1 0-1 0 0,0 0 1 0 0,0 0-1 0 0,0 0 0 0 0,0 0 1 0 0,1-1-1 0 0,-1 1 1 0 0,0 0-1 0 0,0 0 1 0 0,0-1-1 0 0,1 1 1 0 0,-1 0-1 0 0,0-1 1 0 0,0 1-1 0 0,1-1 0 0 0,-1 1 1 0 0,0-1-1 0 0,1 1 1 0 0,-1-1-1 0 0,0 0 1 0 0,1 1-1 0 0,-1-1 1 0 0,1 0-1 0 0,-1 1 1 0 0,1-1-1 0 0,0 0 1 0 0,-1 0-1 0 0,1 1 0 0 0,0-1 32 0 0,-55-96-5161 0 0,46 70 3809 0 0</inkml:trace>
  <inkml:trace contextRef="#ctx0" brushRef="#br0" timeOffset="98124.72">5189 2728 1216 0 0,'6'-5'152'0'0,"-1"0"-1"0"0,1 1 1 0 0,0 0-1 0 0,0 1 1 0 0,1-1 0 0 0,-1 1-1 0 0,1 0 1 0 0,0 1-1 0 0,0-1 1 0 0,0 1 0 0 0,0 1-1 0 0,0-1 1 0 0,0 1-1 0 0,0 1 1 0 0,1-1-1 0 0,-1 1 1 0 0,6 1-152 0 0,-10 0 39 0 0,0 0-1 0 0,0 1 1 0 0,0-1-1 0 0,0 1 1 0 0,0 0-1 0 0,0 0 1 0 0,-1 0-1 0 0,1 0 1 0 0,-1 1-1 0 0,1-1 1 0 0,-1 0-1 0 0,0 1 1 0 0,0 0-1 0 0,0 0 1 0 0,-1-1-1 0 0,1 1 1 0 0,0 0-1 0 0,-1 0 1 0 0,0 0-1 0 0,0 1 1 0 0,0-1-1 0 0,0 0 1 0 0,0 0-1 0 0,-1 1 1 0 0,1-1-1 0 0,-1 0 1 0 0,0 1-1 0 0,0-1 1 0 0,0 0-1 0 0,-1 1 1 0 0,1-1-1 0 0,-1 0 1 0 0,0 1-39 0 0,-5 6 92 0 0,-1 0 0 0 0,0 0 0 0 0,-1 0 1 0 0,0-1-1 0 0,0 0 0 0 0,-1-1 0 0 0,0 0 0 0 0,0 0 1 0 0,-1-1-1 0 0,0 0 0 0 0,-1-1 0 0 0,1 0 0 0 0,-1 0 1 0 0,0-1-1 0 0,-1-1 0 0 0,1 0 0 0 0,-5 1-92 0 0,-23-15-4473 0 0,38 4 3251 0 0</inkml:trace>
  <inkml:trace contextRef="#ctx0" brushRef="#br0" timeOffset="98558.99">5632 2754 1160 0 0,'-157'95'3227'0'0,"157"-92"-3189"0"0,0-1 1 0 0,0 1-1 0 0,0-1 0 0 0,0 1 1 0 0,0-1-1 0 0,0 1 0 0 0,1-1 0 0 0,-1 1 1 0 0,1-1-1 0 0,0 1 0 0 0,-1-1 1 0 0,1 1-1 0 0,0-1 0 0 0,1 0 1 0 0,-1 0-1 0 0,0 0 0 0 0,1 1 0 0 0,-1-1 1 0 0,1-1-1 0 0,0 1 0 0 0,-1 0 1 0 0,1 0-1 0 0,0 0 0 0 0,0-1 1 0 0,0 1-1 0 0,0-1 0 0 0,1 0 0 0 0,-1 0 1 0 0,0 0-1 0 0,0 0 0 0 0,1 0 1 0 0,-1 0-1 0 0,1 0 0 0 0,-1-1 1 0 0,1 1-1 0 0,-1-1 0 0 0,1 0 0 0 0,-1 0 1 0 0,1 0-1 0 0,-1 0 0 0 0,1 0 1 0 0,-1 0-1 0 0,1-1 0 0 0,-1 1 1 0 0,1-1-39 0 0,19 3 88 0 0,-1-1 1 0 0,1-2 0 0 0,-1 0-1 0 0,1-1 1 0 0,-1-1 0 0 0,0 0-1 0 0,0-2 1 0 0,0-1 0 0 0,18-7-89 0 0,8-27-107 0 0,-47 38-14 0 0,-94-44-602 0 0,-109 16-2994 0 0,200 29 2432 0 0</inkml:trace>
  <inkml:trace contextRef="#ctx0" brushRef="#br0" timeOffset="99588.222">5913 3011 968 0 0,'7'18'3076'0'0,"-2"-22"693"0"0,13-7-3540 0 0,-6 4-235 0 0,95-137-193 0 0,-99 129 93 0 0,0 0 1 0 0,-1-1 0 0 0,0 1 0 0 0,-2-1-1 0 0,0 0 1 0 0,0-1 0 0 0,-2 1 0 0 0,0-1-1 0 0,-1 0 1 0 0,0-15 105 0 0,-2 29-32 0 0,0 0-1 0 0,-1 1 1 0 0,1-1-1 0 0,-1 0 1 0 0,0 1-1 0 0,0-1 1 0 0,0 0 0 0 0,0 1-1 0 0,0-1 1 0 0,-1 1-1 0 0,1 0 1 0 0,-1-1 0 0 0,1 1-1 0 0,-1 0 1 0 0,0 0-1 0 0,0 0 1 0 0,0 0-1 0 0,0 0 1 0 0,0 1 0 0 0,-1-1-1 0 0,1 1 1 0 0,0-1-1 0 0,-1 1 1 0 0,1 0 0 0 0,-1 0-1 0 0,1 0 1 0 0,-1 0-1 0 0,0 0 1 0 0,1 0 0 0 0,-1 1-1 0 0,0 0 1 0 0,0-1-1 0 0,1 1 1 0 0,-2 0 32 0 0,4 4-12 0 0,-1-1 0 0 0,1 0 0 0 0,0 1 0 0 0,1-1 0 0 0,-1 0 0 0 0,0 1 1 0 0,1-1-1 0 0,0 0 0 0 0,0 0 0 0 0,0 1 0 0 0,0-1 0 0 0,0 0 0 0 0,1 0 0 0 0,-1 0 0 0 0,1 0 1 0 0,0-1-1 0 0,0 1 0 0 0,0 0 0 0 0,0-1 0 0 0,1 1 0 0 0,-1-1 0 0 0,1 0 0 0 0,0 1 12 0 0,2 3-2 0 0,64 59-219 0 0,-59-58 274 0 0,-1 0 0 0 0,0 1 0 0 0,0 0 0 0 0,-1 0 0 0 0,0 1 0 0 0,0 0 0 0 0,-1 1 0 0 0,0 0 0 0 0,-1 0 0 0 0,0 0 0 0 0,-1 0 0 0 0,2 6-53 0 0,-12 1 613 0 0,-6-7-599 0 0,-2-1-1 0 0,0 0 1 0 0,0-1 0 0 0,0 0-1 0 0,-1-1 1 0 0,0-1-1 0 0,0 0 1 0 0,-1-1 0 0 0,0-1-1 0 0,1 0 1 0 0,-2-1 0 0 0,1 0-1 0 0,0-2 1 0 0,0 0 0 0 0,-1 0-1 0 0,1-1 1 0 0,-11-2-14 0 0,-8-36-3089 0 0,33 26 1960 0 0</inkml:trace>
  <inkml:trace contextRef="#ctx0" brushRef="#br0" timeOffset="100224.559">6298 2839 1676 0 0,'93'9'2786'0'0,"105"-61"-1049"0"0,-195 51-1721 0 0,0 1 0 0 0,0-1-1 0 0,-1 0 1 0 0,1-1 0 0 0,-1 1 0 0 0,1 0-1 0 0,-1-1 1 0 0,1 0 0 0 0,-1 1 0 0 0,0-1-1 0 0,0 0 1 0 0,0 0 0 0 0,0 0 0 0 0,0 0-1 0 0,0-1 1 0 0,-1 1 0 0 0,1 0-1 0 0,-1-1 1 0 0,1 1 0 0 0,-1-1 0 0 0,0 1-1 0 0,0-1 1 0 0,0 0 0 0 0,-1 0 0 0 0,1 1-16 0 0,-1 0 39 0 0,-4-2 6 0 0,-7-2-22 0 0,1 0-1 0 0,-2 1 1 0 0,1 0 0 0 0,0 1 0 0 0,-1 0 0 0 0,0 1 0 0 0,0 1 0 0 0,0 0 0 0 0,0 0 0 0 0,0 1-1 0 0,0 0 1 0 0,0 1 0 0 0,0 1 0 0 0,0 0 0 0 0,0 1 0 0 0,0 0 0 0 0,0 0 0 0 0,0 2 0 0 0,0-1-1 0 0,1 1 1 0 0,0 1 0 0 0,0 0 0 0 0,0 1 0 0 0,-2 1-23 0 0,7-5 4 0 0,0-1 0 0 0,1 1 0 0 0,-1 0 0 0 0,0 1 1 0 0,1-1-1 0 0,0 1 0 0 0,0 0 0 0 0,0 1 0 0 0,0-1 0 0 0,0 1 0 0 0,1 0 0 0 0,-1 0 0 0 0,1 0 1 0 0,0 0-1 0 0,1 1 0 0 0,-1 0 0 0 0,1 0 0 0 0,0 0 0 0 0,0 0 0 0 0,0 0 0 0 0,0 1 0 0 0,1-1 0 0 0,0 1 1 0 0,1 0-1 0 0,-1-1 0 0 0,1 1 0 0 0,0 0 0 0 0,0 0 0 0 0,1 0 0 0 0,0 0 0 0 0,0 0 0 0 0,0 0 1 0 0,1 0-1 0 0,0 0 0 0 0,0 0 0 0 0,0-1 0 0 0,2 5-4 0 0,7 1-140 0 0,1-1-1 0 0,1 0 1 0 0,0 0-1 0 0,0-1 1 0 0,0-1 0 0 0,1 0-1 0 0,1 0 1 0 0,-1-2-1 0 0,1 0 1 0 0,0 0-1 0 0,1-1 1 0 0,-1-1 0 0 0,1 0-1 0 0,0-1 1 0 0,12 0 140 0 0,60 7-2166 0 0,-60-9 772 0 0</inkml:trace>
  <inkml:trace contextRef="#ctx0" brushRef="#br0" timeOffset="95690.364">3996 2731 1096 0 0,'40'-57'1857'0'0,"-61"4"-944"0"0,9 43-805 0 0,0 0 0 0 0,-1 1 0 0 0,0 0 0 0 0,-1 1 0 0 0,0 1-1 0 0,0 0 1 0 0,0 0 0 0 0,-1 2 0 0 0,0 0 0 0 0,0 1 0 0 0,-1 0 0 0 0,1 1-1 0 0,-1 1 1 0 0,0 0 0 0 0,0 1 0 0 0,1 1 0 0 0,-1 0 0 0 0,0 2 0 0 0,-7 1-108 0 0,18-3 42 0 0,-11 0-2 0 0,1 1 1 0 0,-1 1-1 0 0,1 1 1 0 0,0 0-1 0 0,0 1 1 0 0,0 1-1 0 0,1 0 1 0 0,-1 1-1 0 0,1 0 1 0 0,-10 7-41 0 0,19-11 8 0 0,1 0 0 0 0,0 0 1 0 0,0 1-1 0 0,0-1 0 0 0,0 1 1 0 0,0 0-1 0 0,0 0 0 0 0,1 0 0 0 0,-1 1 1 0 0,1-1-1 0 0,0 1 0 0 0,0 0 1 0 0,0 0-1 0 0,1 0 0 0 0,-1 0 1 0 0,1 0-1 0 0,0 1 0 0 0,0-1 1 0 0,0 1-1 0 0,1-1 0 0 0,0 1 1 0 0,0 0-1 0 0,0 0 0 0 0,0-1 1 0 0,1 1-1 0 0,0 0 0 0 0,0 0 1 0 0,0 0-1 0 0,0-1 0 0 0,1 1 1 0 0,0 0-1 0 0,0 0 0 0 0,0 0-8 0 0,10 13 57 0 0,0-1 0 0 0,1 0 0 0 0,1-1 0 0 0,0 0 0 0 0,1-1 0 0 0,1 0 0 0 0,0-1-1 0 0,1-1 1 0 0,1-1 0 0 0,0 0 0 0 0,0-1 0 0 0,1-1 0 0 0,0 0 0 0 0,1-2 0 0 0,2 1-57 0 0,127 80 258 0 0,-111-45 186 0 0,-61-16-160 0 0,14-23-263 0 0,-1 0-1 0 0,0 0 1 0 0,-1-1-1 0 0,1-1 0 0 0,0 0 1 0 0,-1 0-1 0 0,0-1 1 0 0,0-1-1 0 0,0 0 0 0 0,0 0 1 0 0,1-1-1 0 0,-13-2-20 0 0,13 2-13 0 0,-12-1-95 0 0,0-1-1 0 0,0 0 1 0 0,0-2 0 0 0,1-1-1 0 0,-1-1 1 0 0,1 0 0 0 0,1-2 0 0 0,-16-7 108 0 0,33 13-192 0 0,0-1 0 0 0,1 1 0 0 0,-1 0 0 0 0,0-1 0 0 0,1 0 0 0 0,0 0 0 0 0,0 0 0 0 0,0 0 0 0 0,0 0 0 0 0,0-1 1 0 0,0 1-1 0 0,1-1 0 0 0,0 0 0 0 0,0 0 0 0 0,0 0 0 0 0,0 0 0 0 0,1 0 0 0 0,-1 0 0 0 0,1 0 0 0 0,0 0 0 0 0,0-4 192 0 0,0 5-1012 0 0</inkml:trace>
  <inkml:trace contextRef="#ctx0" brushRef="#br0" timeOffset="96866.414">3978 2888 1348 0 0,'0'0'321'0'0,"0"0"-30"0"0,0 0-7 0 0,0 0-3 0 0,0 0-44 0 0,0 0 14 0 0,0 0-82 0 0,0 0-33 0 0,0 0-7 0 0,0 0 21 0 0,4-17 239 0 0,35-10 549 0 0,-31 2 2067 0 0,-9 36-2397 0 0,-1-7-609 0 0,0 1-1 0 0,1-1 1 0 0,-1 1 0 0 0,1-1 0 0 0,0 1 0 0 0,0 0-1 0 0,1 0 1 0 0,-1-1 0 0 0,1 1 0 0 0,0 0 0 0 0,0 0-1 0 0,1-1 1 0 0,-1 1 0 0 0,1 0 0 0 0,0-1-1 0 0,0 1 1 0 0,1 0 0 0 0,-1-1 0 0 0,1 1 0 0 0,0-1-1 0 0,0 0 1 0 0,1 0 0 0 0,-1 0 0 0 0,1 0 0 0 0,0 0-1 0 0,0 0 1 0 0,0-1 0 0 0,1 1 0 0 0,-1-1 0 0 0,1 0-1 0 0,0 0 1 0 0,-1 0 0 0 0,1-1 0 0 0,1 1 0 0 0,-1-1-1 0 0,0 0 1 0 0,1 0 1 0 0,2 0-49 0 0,0 1 0 0 0,0-1 0 0 0,0 0 0 0 0,0-1 1 0 0,0 0-1 0 0,1 0 0 0 0,-1 0 0 0 0,1-1 0 0 0,-1 0 0 0 0,0-1 0 0 0,1 0 0 0 0,-1 0 0 0 0,0 0 0 0 0,0-1 0 0 0,0 0 0 0 0,0 0 0 0 0,0-1 1 0 0,0 0-1 0 0,0 0 0 0 0,-1-1 0 0 0,1 0 0 0 0,-1 0 0 0 0,0 0 0 0 0,-1-1 0 0 0,1 0 0 0 0,-1 0 0 0 0,0 0 0 0 0,0-1 0 0 0,0 1 1 0 0,-1-1-1 0 0,0 0 0 0 0,0-1 0 0 0,0 1 0 0 0,-1-1 0 0 0,0 0 49 0 0,-2 6-18 0 0,0-1 1 0 0,0 1-1 0 0,0-1 1 0 0,0 0-1 0 0,0 1 0 0 0,-1-1 1 0 0,1 0-1 0 0,-1 1 1 0 0,1-1-1 0 0,-1 0 0 0 0,0 1 1 0 0,1-1-1 0 0,-1 0 0 0 0,0 0 1 0 0,0 0-1 0 0,0 1 1 0 0,-1-1-1 0 0,1 0 0 0 0,0 0 1 0 0,-1 1-1 0 0,1-1 1 0 0,-1 0-1 0 0,1 1 0 0 0,-1-1 1 0 0,0 0-1 0 0,0 1 1 0 0,0-1-1 0 0,0 1 0 0 0,0-1 1 0 0,0 1-1 0 0,0 0 1 0 0,0-1-1 0 0,0 1 0 0 0,-1 0 1 0 0,1 0-1 0 0,-1 0 1 0 0,1 0-1 0 0,-1 0 0 0 0,1 0 1 0 0,-1 0-1 0 0,1 1 1 0 0,-1-1 17 0 0,0 5-33 0 0,0 0 1 0 0,1-1 0 0 0,0 1 0 0 0,0 0 0 0 0,0 0-1 0 0,0 0 1 0 0,1 1 0 0 0,-1-1 0 0 0,1 0 0 0 0,0 0-1 0 0,0 0 1 0 0,1 0 0 0 0,-1 0 0 0 0,1 0-1 0 0,0 0 1 0 0,0 0 0 0 0,0 0 0 0 0,1 0 0 0 0,-1 0-1 0 0,1 0 1 0 0,0-1 0 0 0,0 1 0 0 0,0-1 0 0 0,1 1-1 0 0,-1-1 1 0 0,1 0 0 0 0,0 0 0 0 0,0 0 0 0 0,0 0-1 0 0,0-1 1 0 0,0 1 0 0 0,1-1 0 0 0,0 1 32 0 0,41 26-763 0 0,-16-16 264 0 0</inkml:trace>
  <inkml:trace contextRef="#ctx0" brushRef="#br0" timeOffset="101262.174">7772 2761 1060 0 0,'16'-9'1185'0'0,"-13"8"-1072"0"0,0 0 0 0 0,0 0 0 0 0,-1-1 0 0 0,1 1 0 0 0,0-1 0 0 0,-1 1 0 0 0,1-1 0 0 0,-1 0 0 0 0,0 0-1 0 0,0 0 1 0 0,0 0 0 0 0,0 0 0 0 0,0-1 0 0 0,0 1 0 0 0,0 0 0 0 0,-1-1 0 0 0,1 0 0 0 0,-1 1 0 0 0,0-1 0 0 0,1 0 0 0 0,-1 1 0 0 0,-1-1 0 0 0,1 0 0 0 0,0 0-1 0 0,-1-1-112 0 0,0 3 46 0 0,-8-6-41 0 0,0 0 1 0 0,-1 0 0 0 0,0 1-1 0 0,-1 0 1 0 0,1 1-1 0 0,-1 0 1 0 0,0 1-1 0 0,-1-1 1 0 0,1 2-1 0 0,-1 0 1 0 0,1 0 0 0 0,-1 1-1 0 0,0 0 1 0 0,0 1-1 0 0,0 0 1 0 0,0 1-1 0 0,0 0 1 0 0,0 0 0 0 0,0 2-1 0 0,0-1 1 0 0,0 1-1 0 0,1 1 1 0 0,-1 0-1 0 0,0 0 1 0 0,1 1 0 0 0,0 1-1 0 0,0-1 1 0 0,0 2-1 0 0,1-1 1 0 0,0 1-1 0 0,0 1 1 0 0,0 0 0 0 0,1 0-1 0 0,-2 2-5 0 0,8-8 6 0 0,1 1 1 0 0,-1-1-1 0 0,0 0 0 0 0,1 1 0 0 0,-1-1 0 0 0,1 1 0 0 0,0-1 1 0 0,0 1-1 0 0,0 0 0 0 0,-1 0 0 0 0,1-1 0 0 0,1 1 0 0 0,-1 0 1 0 0,0 0-1 0 0,0 0 0 0 0,1 0 0 0 0,-1 0 0 0 0,1 0 0 0 0,0 0 1 0 0,-1 0-1 0 0,1 0 0 0 0,0 0 0 0 0,0 1 0 0 0,1-1 1 0 0,-1 0-1 0 0,0 0 0 0 0,1 0 0 0 0,-1 0 0 0 0,1 0 0 0 0,-1 0 1 0 0,1 0-1 0 0,0 0 0 0 0,0-1 0 0 0,0 1 0 0 0,0 0 0 0 0,0 0 1 0 0,0-1-1 0 0,1 1 0 0 0,-1-1 0 0 0,1 1 0 0 0,-1-1 0 0 0,1 1 1 0 0,-1-1-1 0 0,1 0 0 0 0,0 0 0 0 0,0 0 0 0 0,1 1-6 0 0,94 39 298 0 0,-78-37-271 0 0,1-1 0 0 0,0-1 0 0 0,0 0 1 0 0,0-2-1 0 0,0 0 0 0 0,-1-2 1 0 0,1 0-1 0 0,0-1 0 0 0,-1-1 0 0 0,1-1 1 0 0,-1 0-1 0 0,0-2 0 0 0,-1 0 1 0 0,3-2-28 0 0,-17 8-7 0 0,-1-1 1 0 0,0 0 0 0 0,1 0 0 0 0,-1 0 0 0 0,0 0 0 0 0,0 0 0 0 0,0-1 0 0 0,0 1 0 0 0,0-1 0 0 0,-1 0 0 0 0,1 1 0 0 0,-1-1-1 0 0,0-1 1 0 0,0 1 0 0 0,0 0 0 0 0,0 0 0 0 0,0-1 0 0 0,-1 1 0 0 0,0-1 0 0 0,1 0 0 0 0,-1 1 0 0 0,-1-1 0 0 0,1 0 0 0 0,0 0 6 0 0,-1 3 57 0 0,-3-38 917 0 0,4 40-969 0 0,-1-1-1 0 0,0 1 1 0 0,1 0-1 0 0,-1-1 1 0 0,1 1 0 0 0,-1 0-1 0 0,0 0 1 0 0,0 0-1 0 0,1-1 1 0 0,-1 1 0 0 0,0 0-1 0 0,0 0 1 0 0,0 0-1 0 0,0-1 1 0 0,0 1 0 0 0,0 0-1 0 0,0 0 1 0 0,0 0-1 0 0,0-1 1 0 0,0 1 0 0 0,0 0-1 0 0,-1 0 1 0 0,1 0 0 0 0,0-1-1 0 0,-1 1 1 0 0,1 0-1 0 0,0-1 1 0 0,-1 1 0 0 0,1 0-1 0 0,-1-1 1 0 0,1 1-1 0 0,-1 0 1 0 0,1-1 0 0 0,-1 1-1 0 0,0-1 1 0 0,1 1-1 0 0,-1-1 1 0 0,0 1 0 0 0,1-1-1 0 0,-1 1 1 0 0,0-1-1 0 0,1 0 1 0 0,-1 1 0 0 0,0-1-1 0 0,0 0 1 0 0,0 0-1 0 0,1 0 1 0 0,-1 0 0 0 0,0 1-1 0 0,0-1 1 0 0,0 0-1 0 0,1 0 1 0 0,-1 0 0 0 0,0-1-1 0 0,0 1 1 0 0,0 0-1 0 0,1 0 1 0 0,-1 0 0 0 0,0-1-1 0 0,0 1 1 0 0,0 0 0 0 0,1-1-1 0 0,-1 1 1 0 0,0 0-1 0 0,1-1-4 0 0,-3 265 804 0 0,8-224-654 0 0,-2 0-1 0 0,-1 0 1 0 0,-2 1 0 0 0,-2-1-1 0 0,-2 0 1 0 0,-1 0 0 0 0,-3 0-1 0 0,0-1 1 0 0,-3 0 0 0 0,-1-1-1 0 0,-2 0 1 0 0,-2-1 0 0 0,-1 0-1 0 0,-17 25-149 0 0,32-58 11 0 0,0 0-1 0 0,0 0 0 0 0,-1 0 0 0 0,0 0 1 0 0,1 0-1 0 0,-1-1 0 0 0,-1 1 0 0 0,1-1 1 0 0,0 0-1 0 0,-1 0 0 0 0,0 0 0 0 0,0 0 1 0 0,0-1-1 0 0,0 1 0 0 0,0-1 0 0 0,0 0 0 0 0,0 0 1 0 0,-1-1-1 0 0,1 1 0 0 0,-1-1 0 0 0,0 0 1 0 0,1 0-1 0 0,-1-1 0 0 0,0 1 0 0 0,1-1 1 0 0,-1 0-1 0 0,0 0 0 0 0,1-1 0 0 0,-1 1 1 0 0,0-1-1 0 0,1 0 0 0 0,-1 0 0 0 0,1-1 1 0 0,-1 1-1 0 0,1-1 0 0 0,0 0 0 0 0,0 0 1 0 0,-1-1-1 0 0,1 1 0 0 0,1-1 0 0 0,-1 0 1 0 0,0 0-1 0 0,1 0 0 0 0,0 0 0 0 0,-1-1 1 0 0,1 0-1 0 0,0 1 0 0 0,1-1 0 0 0,-1 0 1 0 0,1 0-1 0 0,0 0 0 0 0,0-1 0 0 0,0 1 1 0 0,-1-3-11 0 0,-3-14-165 0 0,0 0 1 0 0,1 0 0 0 0,1 0 0 0 0,1 0 0 0 0,1-1-1 0 0,1 0 1 0 0,1 1 0 0 0,1-1 0 0 0,1 0-1 0 0,0 1 1 0 0,2 0 0 0 0,0-1 0 0 0,2 1 0 0 0,7-17 164 0 0,8-18-1538 0 0,2 1 0 0 0,3 1 0 0 0,2 1 1 0 0,30-41 1537 0 0,-25 47-1372 0 0</inkml:trace>
  <inkml:trace contextRef="#ctx0" brushRef="#br0" timeOffset="101539.084">8420 2268 1504 0 0,'-30'43'3410'0'0,"-123"240"-1337"0"0,80-79-5032 0 0,64-172 1650 0 0,3-3 18 0 0</inkml:trace>
  <inkml:trace contextRef="#ctx0" brushRef="#br0" timeOffset="101959.029">8695 2801 976 0 0,'-85'0'3754'0'0,"74"5"-3653"0"0,0 1 1 0 0,0 1 0 0 0,0 0-1 0 0,1 1 1 0 0,0 0 0 0 0,1 0-1 0 0,0 1 1 0 0,0 0 0 0 0,1 1-1 0 0,0 0 1 0 0,0 0 0 0 0,1 1 0 0 0,1 0-1 0 0,0 0 1 0 0,0 0 0 0 0,1 2-102 0 0,3-7 53 0 0,-1 1 0 0 0,1 0 1 0 0,1 1-1 0 0,0-1 1 0 0,0 0-1 0 0,0 0 0 0 0,1 1 1 0 0,0-1-1 0 0,0 0 1 0 0,1 1-1 0 0,-1-1 0 0 0,2 0 1 0 0,-1 0-1 0 0,1 0 1 0 0,0 0-1 0 0,1 0 0 0 0,0 0 1 0 0,0 0-1 0 0,0-1 1 0 0,1 0-1 0 0,0 1 0 0 0,0-1 1 0 0,0-1-1 0 0,1 1 0 0 0,0-1 1 0 0,0 1-1 0 0,0-1 1 0 0,1-1-1 0 0,0 1 0 0 0,0-1 1 0 0,5 3-54 0 0,0 0-279 0 0,0-1 0 0 0,0-1 0 0 0,0 0 0 0 0,1 0 0 0 0,0-1-1 0 0,0-1 1 0 0,0 1 0 0 0,0-2 0 0 0,0 0 0 0 0,1-1 0 0 0,-1 0 0 0 0,1 0 279 0 0,11-5-1341 0 0,16-12 31 0 0</inkml:trace>
  <inkml:trace contextRef="#ctx0" brushRef="#br0" timeOffset="102348.48">8930 2778 968 0 0,'72'-18'3086'0'0,"-63"18"-3033"0"0,0-1 0 0 0,1 2 0 0 0,-1-1 0 0 0,1 1 0 0 0,-1 0 0 0 0,0 1 0 0 0,0 0 0 0 0,0 1 0 0 0,0 0 0 0 0,0 0 0 0 0,0 1 0 0 0,-1 0 0 0 0,0 1 0 0 0,0-1 0 0 0,0 2 0 0 0,0-1 0 0 0,-1 1 0 0 0,1 1-53 0 0,-5-5 56 0 0,-1 1-1 0 0,0 0 0 0 0,1 0 1 0 0,-1 0-1 0 0,-1 0 0 0 0,1 0 0 0 0,0 0 1 0 0,-1 0-1 0 0,1 0 0 0 0,-1 1 0 0 0,0-1 1 0 0,0 1-1 0 0,-1-1 0 0 0,1 1 0 0 0,-1-1 1 0 0,1 1-1 0 0,-1-1 0 0 0,0 1 0 0 0,-1-1 1 0 0,1 1-1 0 0,0-1 0 0 0,-1 1 1 0 0,0-1-1 0 0,0 1 0 0 0,0-1 0 0 0,0 0 1 0 0,-1 1-1 0 0,1-1 0 0 0,-1 0 0 0 0,0 0 1 0 0,0 0-1 0 0,0 0 0 0 0,0 0 0 0 0,0-1 1 0 0,-1 1-1 0 0,1-1 0 0 0,-1 1 0 0 0,0-1 1 0 0,-2 2-56 0 0,-118 75 1218 0 0,6-32-580 0 0,156-96-6464 0 0,-21 33 4476 0 0</inkml:trace>
  <inkml:trace contextRef="#ctx0" brushRef="#br0" timeOffset="102628.755">9223 2801 1128 0 0,'-7'2'280'0'0,"1"-2"-121"0"0,0 0 0 0 0,0 1 0 0 0,1 0 0 0 0,-1 1 0 0 0,0-1 0 0 0,0 1 1 0 0,1 0-1 0 0,-1 0 0 0 0,1 1 0 0 0,-1-1 0 0 0,1 1 0 0 0,0 1 0 0 0,0-1 0 0 0,0 1 1 0 0,1 0-1 0 0,-1 0 0 0 0,1 0 0 0 0,0 0 0 0 0,0 1 0 0 0,1 0 0 0 0,-1 0 0 0 0,1 0 1 0 0,0 0-1 0 0,0 0 0 0 0,1 1 0 0 0,-1-1 0 0 0,1 1 0 0 0,-1 3-159 0 0,8 0 55 0 0,0 0-1 0 0,1-1 1 0 0,-1 0 0 0 0,2 0-1 0 0,-1-1 1 0 0,1 1-1 0 0,0-2 1 0 0,0 1 0 0 0,1-1-1 0 0,0 0 1 0 0,0 0 0 0 0,1-1-1 0 0,-1 0 1 0 0,1-1-1 0 0,0 0 1 0 0,1 0 0 0 0,-1-1-1 0 0,1 0 1 0 0,-1 0-1 0 0,1-1 1 0 0,0-1-55 0 0,143 20-3702 0 0,-135-21 2210 0 0</inkml:trace>
  <inkml:trace contextRef="#ctx0" brushRef="#br0" timeOffset="102893.222">9787 2621 1896 0 0,'10'18'456'0'0,"0"0"0"0"0,-2 1 0 0 0,0 0 0 0 0,-1 0 0 0 0,-1 1 0 0 0,0 0 0 0 0,-2 0 1 0 0,0 0-1 0 0,-2 1 0 0 0,0-1 0 0 0,-1 1 0 0 0,-2 19-456 0 0,-1-24 145 0 0,0 0 0 0 0,-1 0 0 0 0,-1 0 0 0 0,-1 0 1 0 0,0-1-1 0 0,-1 0 0 0 0,-1 0 0 0 0,0 0 0 0 0,-1-1 1 0 0,0 0-1 0 0,-1-1 0 0 0,-1 1 0 0 0,0-2 0 0 0,-6 6-145 0 0,-111 91-1571 0 0,81-92-2309 0 0,44-16 2564 0 0,2-1 42 0 0</inkml:trace>
  <inkml:trace contextRef="#ctx0" brushRef="#br0" timeOffset="104453.538">9412 2753 1428 0 0,'0'0'491'0'0,"14"0"163"0"0,-11-5 4376 0 0,-9 3-5016 0 0,0 1 0 0 0,0-1 0 0 0,0 1 0 0 0,0 0 0 0 0,0 0 0 0 0,0 0 0 0 0,0 1 0 0 0,0 0 0 0 0,0 0 0 0 0,0 1 0 0 0,0 0-1 0 0,0 0 1 0 0,0 0 0 0 0,0 1 0 0 0,0-1 0 0 0,1 1 0 0 0,-1 1 0 0 0,0-1 0 0 0,1 1 0 0 0,0 0 0 0 0,0 0 0 0 0,0 1 0 0 0,-1 0-14 0 0,-16 6-87 0 0,19-10-16 0 0,0 1 1 0 0,1 0-1 0 0,-1 0 1 0 0,0 0-1 0 0,1 0 1 0 0,-1 0-1 0 0,1 1 1 0 0,0-1-1 0 0,-1 1 1 0 0,1-1-1 0 0,0 1 1 0 0,0 0-1 0 0,0 0 0 0 0,0 0 1 0 0,0 0-1 0 0,1 0 1 0 0,-1 1-1 0 0,0-1 1 0 0,1 0-1 0 0,0 1 1 0 0,0-1-1 0 0,0 1 1 0 0,0 0-1 0 0,0-1 1 0 0,0 2 102 0 0,1-3-1216 0 0,0 1 9 0 0,0 6 20 0 0</inkml:trace>
  <inkml:trace contextRef="#ctx0" brushRef="#br0" timeOffset="107211.188">10453 2618 1060 0 0,'-2'-17'1309'0'0,"-52"-23"1576"0"0,34 29-1342 0 0,9 5-740 0 0,21 7-138 0 0,157 32-213 0 0,-76-17-324 0 0,0 4-1 0 0,-1 3 1 0 0,-2 5 0 0 0,24 13-128 0 0,-111-41 0 0 0,1 0 4 0 0,0 1 0 0 0,0-1 0 0 0,-1 0 0 0 0,1 1 0 0 0,0 0 0 0 0,0-1 0 0 0,0 1 0 0 0,-1 0 0 0 0,1 0 0 0 0,0 0 0 0 0,-1 0 0 0 0,1 0 0 0 0,-1 0 0 0 0,1 0 0 0 0,-1 0 0 0 0,1 1 0 0 0,-1-1 0 0 0,0 1 0 0 0,0-1 0 0 0,1 1 0 0 0,-1-1 0 0 0,0 1 0 0 0,-1 0 1 0 0,1-1-1 0 0,0 1 0 0 0,0 0 0 0 0,-1 0 0 0 0,1 0 0 0 0,-1-1 0 0 0,0 1 0 0 0,1 0 0 0 0,-1 0 0 0 0,0 0 0 0 0,0 0 0 0 0,0 0 0 0 0,0 0 0 0 0,0 0 0 0 0,-1 0 0 0 0,1-1 0 0 0,-1 1 0 0 0,1 0 0 0 0,-2 1-4 0 0,-13 17 93 0 0,-1-1 0 0 0,-1-1-1 0 0,-1-1 1 0 0,0 0 0 0 0,-2-2 0 0 0,1 0 0 0 0,-2-1 0 0 0,-7 4-93 0 0,-93 73 382 0 0,96-72-284 0 0,5-2-4762 0 0,20-20 2052 0 0,2 0 1164 0 0</inkml:trace>
  <inkml:trace contextRef="#ctx0" brushRef="#br0" timeOffset="107726.166">11730 2689 1132 0 0,'-49'7'3798'0'0,"39"-2"-3672"0"0,0 0-1 0 0,1 1 1 0 0,0 0-1 0 0,0 0 1 0 0,1 1-1 0 0,0 0 1 0 0,0 1-1 0 0,0 0 1 0 0,1 0-1 0 0,0 0 0 0 0,1 1 1 0 0,0 0-1 0 0,-4 8-125 0 0,8-13 46 0 0,0 0 0 0 0,0 0 0 0 0,1 0 0 0 0,-1 0 0 0 0,1 0 0 0 0,0 0-1 0 0,1 1 1 0 0,-1-1 0 0 0,1 0 0 0 0,-1 1 0 0 0,1-1 0 0 0,1 0 0 0 0,-1 1-1 0 0,1-1 1 0 0,-1 0 0 0 0,1 1 0 0 0,0-1 0 0 0,1 0 0 0 0,-1 0 0 0 0,1 0-1 0 0,0 0 1 0 0,0 0 0 0 0,0 0 0 0 0,0-1 0 0 0,1 1 0 0 0,-1 0 0 0 0,1-1 0 0 0,0 0-1 0 0,0 0 1 0 0,0 0 0 0 0,1 0 0 0 0,-1 0 0 0 0,1-1 0 0 0,3 2-46 0 0,9 6 87 0 0,1-1-1 0 0,0-1 1 0 0,1 0 0 0 0,0-1 0 0 0,0-2-1 0 0,0 1 1 0 0,1-2 0 0 0,0-1 0 0 0,0 0 0 0 0,0-1-1 0 0,0-1 1 0 0,0-1 0 0 0,0 0 0 0 0,0-2-1 0 0,0 0 1 0 0,0-1 0 0 0,0-1 0 0 0,-1-1 0 0 0,13-5-87 0 0,-27 8 1 0 0,-1 0 0 0 0,1 0 1 0 0,-1 0-1 0 0,0 0 0 0 0,0-1 1 0 0,0 1-1 0 0,-1-1 1 0 0,1 1-1 0 0,0-1 0 0 0,-1 0 1 0 0,0 0-1 0 0,0-1 0 0 0,0 1 1 0 0,0 0-1 0 0,0-1 1 0 0,0 1-1 0 0,-1-1 0 0 0,0 1 1 0 0,0-1-1 0 0,0 0 0 0 0,0 0 1 0 0,-1 1-1 0 0,1-1 1 0 0,-1 0-1 0 0,0 0 0 0 0,0 0 1 0 0,0 0-1 0 0,-1 1 1 0 0,1-1-1 0 0,-1 0 0 0 0,0 0 1 0 0,0 1-1 0 0,0-1 0 0 0,0 0 1 0 0,-1 1-1 0 0,0-1 1 0 0,0 1-1 0 0,0 0 0 0 0,0 0 1 0 0,0-1-1 0 0,0 1 0 0 0,-1 1 1 0 0,0-1-1 0 0,1 0 1 0 0,-2 0-2 0 0,-12-16-194 0 0,-1 1 1 0 0,-1 1 0 0 0,-1 0-1 0 0,0 2 1 0 0,-1 0-1 0 0,-1 1 1 0 0,0 1 0 0 0,-1 1-1 0 0,0 1 1 0 0,-1 1 0 0 0,0 0-1 0 0,-2 2 194 0 0,6 3-4973 0 0,19 5 3631 0 0</inkml:trace>
  <inkml:trace contextRef="#ctx0" brushRef="#br0" timeOffset="111061.249">15906 2649 1204 0 0,'3'-2'2146'0'0,"5"3"3874"0"0,-7 168-4996 0 0,45 9-1088 0 0,-49-177-113 0 0,1 0 0 0 0,0 0 0 0 0,0-1 0 0 0,-1 1 0 0 0,1-1 1 0 0,0 0-1 0 0,-1 0 0 0 0,1 0 0 0 0,0 0 0 0 0,-1 0 1 0 0,1 0-1 0 0,0-1 0 0 0,-1 1 0 0 0,1-1 0 0 0,0 1 0 0 0,0-1 1 0 0,0 0-1 0 0,-1 0 0 0 0,1 0 0 0 0,0 0 0 0 0,0 0 0 0 0,0-1 1 0 0,1 1-1 0 0,-1-1 0 0 0,0 1 0 0 0,0-1 0 0 0,1 1 1 0 0,-1-1-1 0 0,1 0 0 0 0,-1 0 0 0 0,1 0 0 0 0,0 0 0 0 0,-1-1 177 0 0,-11-12-1333 0 0,0 0 28 0 0</inkml:trace>
  <inkml:trace contextRef="#ctx0" brushRef="#br0" timeOffset="111573.274">15951 2733 1184 0 0,'-37'-94'3818'0'0,"36"89"-3614"0"0,1-8-131 0 0,1 0 1 0 0,0 0-1 0 0,0 0 1 0 0,1 0-1 0 0,1 0 1 0 0,0 0-1 0 0,1 1 1 0 0,0 0 0 0 0,1 0-1 0 0,0 0 1 0 0,1 0-1 0 0,1 1 1 0 0,-1 0-1 0 0,2 0 1 0 0,0 0-1 0 0,0 1 1 0 0,1 1-1 0 0,0-1 1 0 0,0 1-1 0 0,1 1 1 0 0,0 0-1 0 0,1 0 1 0 0,0 1-1 0 0,0 0 1 0 0,0 1-1 0 0,1 0 1 0 0,0 1-1 0 0,0 1 1 0 0,3-1-74 0 0,-14 4-4 0 0,0 0-1 0 0,0 1 1 0 0,0-1-1 0 0,0 0 1 0 0,0 1 0 0 0,0-1-1 0 0,0 1 1 0 0,1-1-1 0 0,-1 1 1 0 0,0 0-1 0 0,0 0 1 0 0,1-1 0 0 0,-1 1-1 0 0,0 0 1 0 0,0 0-1 0 0,1 0 1 0 0,-1 0 0 0 0,0 0-1 0 0,0 0 1 0 0,1 1-1 0 0,-1-1 1 0 0,0 0-1 0 0,0 1 1 0 0,1-1 0 0 0,-1 1-1 0 0,0-1 1 0 0,0 1-1 0 0,0-1 1 0 0,0 1 0 0 0,0 0-1 0 0,0 0 1 0 0,0-1-1 0 0,0 1 1 0 0,0 0-1 0 0,0 0 1 0 0,0 0 0 0 0,-1 0-1 0 0,1 0 1 0 0,0 0-1 0 0,-1 0 1 0 0,1 1 0 0 0,-1-1-1 0 0,1 0 1 0 0,-1 0-1 0 0,1 0 1 0 0,-1 1-1 0 0,0-1 1 0 0,0 0 0 0 0,1 0-1 0 0,-1 1 1 0 0,0-1-1 0 0,0 0 1 0 0,0 0 0 0 0,-1 1-1 0 0,1-1 1 0 0,0 0-1 0 0,0 0 1 0 0,-1 1-1 0 0,1-1 1 0 0,0 0 4 0 0,-20 69 51 0 0,1-42-25 0 0,-2-1 1 0 0,0-1-1 0 0,-2-1 1 0 0,0-1-1 0 0,-2-1 1 0 0,-1-1-1 0 0,0-2 1 0 0,-15 8-27 0 0,25-16 62 0 0,41 9 271 0 0,23 2-135 0 0,0 1-1 0 0,-2 2 0 0 0,-1 3 1 0 0,-1 1-1 0 0,9 10-197 0 0,105 111 70 0 0,-108-102-1215 0 0,-41-41-21 0 0,-2-6-2574 0 0,-7-2 2407 0 0</inkml:trace>
  <inkml:trace contextRef="#ctx0" brushRef="#br0" timeOffset="110144.242">15460 2601 1060 0 0,'-79'-7'3662'0'0,"65"7"-3487"0"0,0 1 0 0 0,0 0 0 0 0,0 1 1 0 0,0 1-1 0 0,0 0 0 0 0,1 1 0 0 0,-1 0 0 0 0,1 1 0 0 0,0 0 1 0 0,0 1-1 0 0,1 1 0 0 0,0 0 0 0 0,0 1 0 0 0,1 0 1 0 0,0 0-1 0 0,0 1 0 0 0,1 1 0 0 0,0 0 0 0 0,0 0 1 0 0,1 1-1 0 0,-2 4-175 0 0,31 36 650 0 0,-10-39-618 0 0,0-1 0 0 0,1 0 0 0 0,0 0 0 0 0,1-1 0 0 0,0-1 1 0 0,0 0-1 0 0,1-1 0 0 0,0 0 0 0 0,1-1 0 0 0,0 0 0 0 0,0-1 0 0 0,0-1 0 0 0,5 1-32 0 0,119 18-5550 0 0,-136-24 4245 0 0,-2 0 48 0 0</inkml:trace>
  <inkml:trace contextRef="#ctx0" brushRef="#br0" timeOffset="110455.807">15167 2784 1900 0 0,'10'5'4957'0'0,"49"-10"-3596"0"0,92-6 49 0 0,17-1-3677 0 0,-132 2-2253 0 0,-32 7 3223 0 0</inkml:trace>
  <inkml:trace contextRef="#ctx0" brushRef="#br0" timeOffset="109353.402">14045 2684 1412 0 0,'25'-27'3607'0'0,"41"12"-2855"0"0,-65 14-723 0 0,119 12 1033 0 0,-117-11-1043 0 0,0 1-1 0 0,0 0 1 0 0,0 0 0 0 0,0 0-1 0 0,0 0 1 0 0,-1 0-1 0 0,1 1 1 0 0,0-1-1 0 0,-1 1 1 0 0,1 0 0 0 0,-1 0-1 0 0,0 0 1 0 0,0 0-1 0 0,1 0 1 0 0,-1 0-1 0 0,-1 1 1 0 0,1-1 0 0 0,0 1-1 0 0,0-1 1 0 0,-1 1-1 0 0,0 0 1 0 0,1-1-1 0 0,-1 1 1 0 0,0 0 0 0 0,0 0-1 0 0,-1 0 1 0 0,1 0-1 0 0,-1 0 1 0 0,1 0 0 0 0,-1 0-1 0 0,0 0 1 0 0,0 0-1 0 0,0 0 1 0 0,0 0-1 0 0,-1 0 1 0 0,1 0 0 0 0,-1 0-1 0 0,0 0 1 0 0,0 1-19 0 0,-12 16 143 0 0,-1 0 0 0 0,0-1 1 0 0,-1-1-1 0 0,-2 0 0 0 0,1-1 0 0 0,-2-1 1 0 0,0-1-1 0 0,-1 0 0 0 0,0-2 1 0 0,-2 0-1 0 0,1-1 0 0 0,-1-1 1 0 0,-1-1-1 0 0,0-1 0 0 0,0 0 0 0 0,-1-2 1 0 0,-12 2-144 0 0,7 2 57 0 0,9-3-209 0 0,9-3-882 0 0,22-14-919 0 0,62-36-1895 0 0,-43 27 2603 0 0</inkml:trace>
  <inkml:trace contextRef="#ctx0" brushRef="#br0" timeOffset="109603.001">14624 2656 1256 0 0,'-76'2'3603'0'0,"59"2"-3355"0"0,0 0 1 0 0,0 1-1 0 0,0 1 1 0 0,1 1-1 0 0,0 0 1 0 0,0 2-1 0 0,1-1 1 0 0,0 2-1 0 0,-12 9-248 0 0,24-16 52 0 0,-2-1-3 0 0,0 1 1 0 0,1 0-1 0 0,0 0 1 0 0,-1 0-1 0 0,1 1 1 0 0,0-1-1 0 0,1 1 0 0 0,-1 0 1 0 0,1 0-1 0 0,-1 0 1 0 0,1 1-1 0 0,0-1 1 0 0,1 1-1 0 0,-1 0 1 0 0,1-1-1 0 0,0 1 0 0 0,0 0 1 0 0,1 1-1 0 0,-1-1 1 0 0,1 0-1 0 0,0 0 1 0 0,1 0-1 0 0,-1 1 1 0 0,1-1-1 0 0,0 0 0 0 0,0 1 1 0 0,1-1-1 0 0,0 0 1 0 0,0 5-50 0 0,8 2-41 0 0,0 0-1 0 0,0 0 1 0 0,2-1 0 0 0,-1 0 0 0 0,1 0 0 0 0,1-2 0 0 0,-1 1-1 0 0,2-1 1 0 0,-1-1 0 0 0,1 0 0 0 0,1-1 0 0 0,-1 0 0 0 0,1-1-1 0 0,3 0 42 0 0,133 36-4646 0 0,-120-37 3352 0 0</inkml:trace>
  <inkml:trace contextRef="#ctx0" brushRef="#br0" timeOffset="108533.484">12855 2598 1428 0 0,'5'-19'2299'0'0,"-1"3"-154"0"0,3 37-1504 0 0,39 279-11 0 0,-8-137 432 0 0,4-173 240 0 0,-3-17-1167 0 0,-1-3 1 0 0,-2-1-1 0 0,-1-1 0 0 0,-2-2 1 0 0,-1-2-1 0 0,-1-1 1 0 0,6-13-136 0 0,33-35 226 0 0,134-180 803 0 0,-170 218-1073 0 0,-101 130-4211 0 0,-7-23 226 0 0,44-43 2715 0 0</inkml:trace>
  <inkml:trace contextRef="#ctx0" brushRef="#br0" timeOffset="108827.648">12649 2844 1844 0 0,'-12'8'2921'0'0,"28"-4"844"0"0,236-15-2239 0 0,232-13-2277 0 0,-320 12-3412 0 0,-156 6 1564 0 0,-6 4 1272 0 0</inkml:trace>
  <inkml:trace contextRef="#ctx0" brushRef="#br0" timeOffset="116588.425">16735 2783 1416 0 0,'0'0'523'0'0,"0"0"45"0"0,0 0-98 0 0,40 1 4819 0 0,-20 1-3462 0 0,-12-13-1884 0 0,21 18-7183 0 0,-28-6 5976 0 0</inkml:trace>
  <inkml:trace contextRef="#ctx0" brushRef="#br0" timeOffset="117545.308">17709 2388 1080 0 0,'3'-19'2790'0'0,"44"-34"333"0"0,-47 53-2993 0 0,0 0-37 0 0,25 103 533 0 0,-12-63-745 0 0,-2 0 0 0 0,-2 0-1 0 0,-1 0 1 0 0,-2 1 0 0 0,-2 0 0 0 0,-2 15 119 0 0,-32-3-3525 0 0,19-49 2231 0 0</inkml:trace>
  <inkml:trace contextRef="#ctx0" brushRef="#br0" timeOffset="118393.361">17434 2266 1648 0 0,'47'-5'3741'0'0,"89"-7"-3207"0"0,299 12-600 0 0,-407-7 1345 0 0,-29 8-1262 0 0,1 0 0 0 0,-1-1 0 0 0,1 1 0 0 0,-1-1 0 0 0,1 1 0 0 0,0 0 0 0 0,-1 0 0 0 0,1-1 0 0 0,0 1 0 0 0,-1 0 1 0 0,1 0-1 0 0,0-1 0 0 0,0 1 0 0 0,0 0 0 0 0,-1 0 0 0 0,1-1 0 0 0,0 1 0 0 0,0 0 0 0 0,0 0 0 0 0,0 0 0 0 0,1-1 0 0 0,-1 1 0 0 0,0 0 0 0 0,0 0 0 0 0,0 0 0 0 0,1-1 1 0 0,-1 1-1 0 0,0 0 0 0 0,1 0 0 0 0,-1-1 0 0 0,0 1 0 0 0,1 0 0 0 0,-1-1 0 0 0,1 1 0 0 0,-1-1 0 0 0,1 1 0 0 0,0 0 0 0 0,-1-1 0 0 0,1 1 0 0 0,0-1 0 0 0,-1 0 0 0 0,1 1 0 0 0,0-1 1 0 0,-1 1-1 0 0,1-1 0 0 0,0 0 0 0 0,0 0 0 0 0,-1 1 0 0 0,1-1 0 0 0,0 0 0 0 0,0 0 0 0 0,0 0 0 0 0,-1 0 0 0 0,1 0 0 0 0,0 0 0 0 0,0 0 0 0 0,0 0 0 0 0,-1 0 0 0 0,1 0 1 0 0,0-1-1 0 0,0 1 0 0 0,-1 0 0 0 0,1 0 0 0 0,0-1 0 0 0,0 1 0 0 0,-1-1 0 0 0,1 1 0 0 0,0 0 0 0 0,-1-1 0 0 0,1 0-17 0 0,-4 465 63 0 0,3-463 26 0 0,-6 13 202 0 0,6-14-236 0 0,5-9-13 0 0,119-176-174 0 0,-105 166 93 0 0,51-27-539 0 0,-38 110 284 0 0,-22-26 271 0 0,-10-32 5 0 0,1 1 1 0 0,0-1-1 0 0,0 1 1 0 0,0-1-1 0 0,1 0 1 0 0,0 0 0 0 0,0 0-1 0 0,1 0 1 0 0,-1 0-1 0 0,1 0 1 0 0,1 0 0 0 0,-1-1-1 0 0,1 0 1 0 0,0 0-1 0 0,0 0 1 0 0,0 0-1 0 0,1 0 1 0 0,0-1 0 0 0,0 0-1 0 0,0 0 1 0 0,0 0-1 0 0,0-1 1 0 0,1 1 0 0 0,0-1-1 0 0,0-1 1 0 0,0 1-1 0 0,3 0 18 0 0,139 7-2219 0 0,-68-27 557 0 0,-44 6 494 0 0</inkml:trace>
  <inkml:trace contextRef="#ctx0" brushRef="#br0" timeOffset="119048.165">18941 2598 1576 0 0,'-81'-20'1972'0'0,"69"18"-1913"0"0,0 2-1 0 0,0 0 1 0 0,1 0 0 0 0,-1 1 0 0 0,0 0 0 0 0,0 1 0 0 0,1 1 0 0 0,-1-1 0 0 0,1 2-1 0 0,0 0 1 0 0,0 0 0 0 0,0 1 0 0 0,1 0 0 0 0,-1 1 0 0 0,1 0 0 0 0,1 1 0 0 0,-1 0-1 0 0,1 0 1 0 0,0 1 0 0 0,1 1 0 0 0,0-1 0 0 0,0 1 0 0 0,1 0 0 0 0,0 1 0 0 0,0 0 0 0 0,1 0-1 0 0,1 0 1 0 0,-1 1 0 0 0,0 5-59 0 0,7-11 18 0 0,1 0-1 0 0,0-1 1 0 0,0 1 0 0 0,0-1-1 0 0,0 1 1 0 0,1-1-1 0 0,0 0 1 0 0,0 0-1 0 0,0 0 1 0 0,0 0 0 0 0,1 0-1 0 0,-1-1 1 0 0,1 0-1 0 0,0 0 1 0 0,0 0 0 0 0,0 0-1 0 0,0 0 1 0 0,1-1-1 0 0,-1 0 1 0 0,1 0 0 0 0,-1 0-1 0 0,1 0 1 0 0,0-1-1 0 0,0 0 1 0 0,0 0 0 0 0,0 0-1 0 0,0 0 1 0 0,0-1-1 0 0,0 0 1 0 0,0 0 0 0 0,4-1-18 0 0,4 3 23 0 0,0 0 0 0 0,0-1 1 0 0,0-1-1 0 0,1 0 0 0 0,-1 0 1 0 0,0-2-1 0 0,0 0 0 0 0,0 0 1 0 0,0-1-1 0 0,0-1 1 0 0,-1 0-1 0 0,1-1 0 0 0,-1 0 1 0 0,0 0-1 0 0,0-2 0 0 0,-1 1 1 0 0,0-2-1 0 0,0 1 1 0 0,-1-2-1 0 0,0 1 0 0 0,8-9-23 0 0,-18 17-3 0 0,1-1 0 0 0,-1 1 0 0 0,1 0 0 0 0,-1-1-1 0 0,1 1 1 0 0,-1 0 0 0 0,1-1 0 0 0,-1 1 0 0 0,1-1 0 0 0,-1 1-1 0 0,0-1 1 0 0,1 1 0 0 0,-1-1 0 0 0,1 1 0 0 0,-1-1 0 0 0,0 1-1 0 0,0-1 1 0 0,1 1 0 0 0,-1-1 0 0 0,0 1 0 0 0,0-1 0 0 0,0 0 0 0 0,0 1-1 0 0,0-1 1 0 0,0 1 0 0 0,0-1 0 0 0,0 0 0 0 0,0 1 0 0 0,0-1-1 0 0,0 1 1 0 0,0-1 0 0 0,0 0 0 0 0,0 1 0 0 0,0-1 0 0 0,-1 1-1 0 0,1-1 1 0 0,0 0 0 0 0,0 1 0 0 0,-1-1 0 0 0,1 1 0 0 0,0-1-1 0 0,-1 1 1 0 0,1-1 0 0 0,-1 1 0 0 0,1 0 0 0 0,0-1 0 0 0,-1 1-1 0 0,1-1 1 0 0,-1 1 0 0 0,1 0 0 0 0,-1-1 0 0 0,1 1 0 0 0,-1 0-1 0 0,0 0 1 0 0,1 0 0 0 0,-1-1 0 0 0,1 1 0 0 0,-1 0 0 0 0,0 0-1 0 0,1 0 1 0 0,-1 0 0 0 0,1 0 0 0 0,-1 0 0 0 0,0 0 0 0 0,1 0 0 0 0,-1 0-1 0 0,1 0 1 0 0,-1 0 0 0 0,0 0 0 0 0,1 1 3 0 0,-41 25 367 0 0,41-25-368 0 0,-1 1 0 0 0,1-1 0 0 0,0 1 0 0 0,-1 0 0 0 0,1-1 0 0 0,0 1 0 0 0,0 0 0 0 0,0 0 0 0 0,0-1 0 0 0,0 1 0 0 0,1 0 0 0 0,-1-1 0 0 0,0 1 0 0 0,1 0 0 0 0,-1-1 0 0 0,1 1 0 0 0,0-1 0 0 0,-1 1 0 0 0,1-1 0 0 0,0 1 0 0 0,0-1 0 0 0,0 1 0 0 0,0-1 0 0 0,0 0 0 0 0,0 1 0 0 0,1-1 0 0 0,-1 0 0 0 0,0 0 0 0 0,1 0 0 0 0,-1 0 0 0 0,1 0 0 0 0,-1 0 0 0 0,1-1 0 0 0,-1 1 0 0 0,1 0 0 0 0,-1-1 0 0 0,1 1 0 0 0,0-1 0 0 0,-1 0 0 0 0,1 1 0 0 0,0-1 0 0 0,-1 0 0 0 0,2 0 1 0 0,79 11-319 0 0,-69-12 288 0 0,0 0 1 0 0,1 0 0 0 0,-1-2 0 0 0,-1 1 0 0 0,1-2-1 0 0,0 1 1 0 0,-1-2 0 0 0,1 0 0 0 0,-1 0 0 0 0,-1-1-1 0 0,1-1 1 0 0,-1 0 0 0 0,0 0 0 0 0,0-1 0 0 0,-1 0-1 0 0,0-1 1 0 0,-1-1 0 0 0,0 1 0 0 0,0-1 0 0 0,-1-1-1 0 0,-1 1 1 0 0,1-1 0 0 0,-2-1 0 0 0,5-9 30 0 0,2-10 44 0 0,-2 0 0 0 0,-1-1 0 0 0,-1 0 0 0 0,-2 0 0 0 0,-2-1 0 0 0,0 0 0 0 0,-3 0 0 0 0,0-1 0 0 0,-2-2-44 0 0,-1 25 119 0 0,0 1 0 0 0,-1 0 1 0 0,0 0-1 0 0,-1 0 0 0 0,0 0 1 0 0,0 0-1 0 0,-1 1 0 0 0,0-1 0 0 0,-1 1 1 0 0,0 0-1 0 0,0 1 0 0 0,-1-1 0 0 0,0 1 1 0 0,0 0-1 0 0,-1 0 0 0 0,0 1 1 0 0,-1 0-1 0 0,0 0 0 0 0,0 1 0 0 0,-2-2-119 0 0,-14 44 450 0 0,22-13-437 0 0,0-1-1 0 0,2 1 1 0 0,0 0-1 0 0,2-1 0 0 0,0 1 1 0 0,2-1-1 0 0,0 0 1 0 0,2 0-1 0 0,0 0 0 0 0,1 0 1 0 0,1-1-1 0 0,9 15-12 0 0,14 49-488 0 0,15 88-4280 0 0,-46-163 3534 0 0</inkml:trace>
  <inkml:trace contextRef="#ctx0" brushRef="#br0" timeOffset="119264.328">19098 2478 3036 0 0,'3'-4'944'0'0,"3"1"-200"0"0,-1-2-88 0 0,18-5-139 0 0,2-3-33 0 0,5 4-8 0 0,6 3-124 0 0,1-3-80 0 0,2-1-208 0 0,4 9-228 0 0,1-4 24 0 0,-1-2-440 0 0,0 5-528 0 0,5 2 83 0 0,-4-5 69 0 0,-1 2-292 0 0</inkml:trace>
  <inkml:trace contextRef="#ctx0" brushRef="#br0" timeOffset="121830.634">20296 2006 1148 0 0,'3'-43'5848'0'0,"-1"39"-6867"0"0,-6 22-2410 0 0,3-9 2073 0 0</inkml:trace>
  <inkml:trace contextRef="#ctx0" brushRef="#br0" timeOffset="123040.635">21816 2179 1120 0 0,'11'-52'6519'0'0,"-11"223"-5756"0"0,32 9-746 0 0,-31-172-164 0 0,16 104-269 0 0,-12-38-4750 0 0,-5-65 3916 0 0</inkml:trace>
  <inkml:trace contextRef="#ctx0" brushRef="#br0" timeOffset="124113.578">21443 2368 1416 0 0,'66'-12'2326'0'0,"522"-47"-3969"0"0,-575 57 1564 0 0,-1 1 105 0 0,-1-1 0 0 0,1 0 0 0 0,-1 0 0 0 0,0-1 0 0 0,1-1 0 0 0,-1 0-1 0 0,-1 0 1 0 0,1-1 0 0 0,-1-1 0 0 0,1 0 0 0 0,5-4-26 0 0,-15 8 73 0 0,0-1 1 0 0,0 1 0 0 0,0-1-1 0 0,0 1 1 0 0,-1-1-1 0 0,1 1 1 0 0,-1-1-1 0 0,1 1 1 0 0,-1-1-1 0 0,0 1 1 0 0,0-1-1 0 0,0 1 1 0 0,0-1 0 0 0,-1 0-1 0 0,1 1 1 0 0,-1-1-1 0 0,1 1 1 0 0,-1-1-1 0 0,0 1 1 0 0,0 0-1 0 0,0-1 1 0 0,0 1 0 0 0,-1 0-1 0 0,1 0 1 0 0,0-1-1 0 0,-1 1 1 0 0,0 0-1 0 0,1 0 1 0 0,-1 1-1 0 0,-1-2-73 0 0,-11-21 847 0 0,3 4-120 0 0,0-6 754 0 0,11 25-1466 0 0,0 1 15 0 0,0 0 15 0 0,0 0 40 0 0,0 0-10 0 0,-1-15 264 0 0,-1 134-497 0 0,-12 107 82 0 0,12-61 229 0 0,38-201-655 0 0,106-123-1266 0 0,-80 216 1186 0 0,-49-45 556 0 0,0 0-1 0 0,1-1 0 0 0,1 0 1 0 0,0-1-1 0 0,0-1 0 0 0,1 0 1 0 0,0-1-1 0 0,1-1 0 0 0,-1-1 1 0 0,1 0-1 0 0,1-1 0 0 0,-1-1 1 0 0,1 0-1 0 0,-1-2 0 0 0,1 0 1 0 0,0-1-1 0 0,0 0 0 0 0,0-2 1 0 0,14-2 26 0 0,-20 3-55 0 0,0-1 0 0 0,0 0 0 0 0,0-1 0 0 0,-1 0 0 0 0,1-1 0 0 0,-1-1 0 0 0,1 1 0 0 0,-1-2 1 0 0,0 0-1 0 0,-1 0 0 0 0,6-4 55 0 0,-13 8-11 0 0,-1 0 0 0 0,1 0 0 0 0,0-1 0 0 0,-1 1 1 0 0,1-1-1 0 0,-1 1 0 0 0,0-1 0 0 0,0 0 0 0 0,0 0 1 0 0,0 0-1 0 0,0 0 0 0 0,0 0 0 0 0,0-1 0 0 0,-1 1 0 0 0,1-1 1 0 0,-1 1-1 0 0,1-1 0 0 0,-1 1 0 0 0,0-1 0 0 0,0 0 0 0 0,0 0 1 0 0,-1 1-1 0 0,1-1 0 0 0,-1 0 0 0 0,1 0 0 0 0,-1 0 1 0 0,0 0-1 0 0,0 0 0 0 0,0 1 0 0 0,0-1 0 0 0,-1 0 0 0 0,1 0 1 0 0,-1 0-1 0 0,0 0 0 0 0,0 1 0 0 0,0-1 0 0 0,0 0 1 0 0,0 1-1 0 0,-1-1 0 0 0,1 1 0 0 0,-1-1 0 0 0,1 1 0 0 0,-1 0 1 0 0,0 0-1 0 0,0-1 0 0 0,0 1 0 0 0,0 1 0 0 0,0-1 1 0 0,-1 0-1 0 0,1 0 0 0 0,-1 1 0 0 0,1-1 0 0 0,-1 1 0 0 0,1 0 1 0 0,-1 0-1 0 0,0 0 0 0 0,0 0 11 0 0,-7-3 90 0 0,0 0 0 0 0,-1 0 0 0 0,1 1 0 0 0,-1 0 0 0 0,0 1 0 0 0,0 1 0 0 0,0-1 0 0 0,0 2 0 0 0,0 0 0 0 0,0 0 0 0 0,0 1 0 0 0,0 0 0 0 0,0 1 0 0 0,0 0 1 0 0,0 0-1 0 0,1 2 0 0 0,-1-1 0 0 0,1 1 0 0 0,0 1 0 0 0,0 0 0 0 0,0 0 0 0 0,1 1 0 0 0,0 0 0 0 0,0 0 0 0 0,-4 5-90 0 0,12-7 28 0 0,0 0 0 0 0,0 0 0 0 0,1 0-1 0 0,-1 0 1 0 0,1 0 0 0 0,0 0 0 0 0,0 1 0 0 0,0-1 0 0 0,0 0 0 0 0,1 0 0 0 0,0 0 0 0 0,0 0 0 0 0,0 0 0 0 0,0 0-1 0 0,1 0 1 0 0,-1 0 0 0 0,1 0 0 0 0,0 0 0 0 0,0-1 0 0 0,0 1 0 0 0,1-1 0 0 0,0 1 0 0 0,-1-1 0 0 0,1 0 0 0 0,0 0-1 0 0,0 0 1 0 0,1-1 0 0 0,-1 1 0 0 0,0-1 0 0 0,1 0 0 0 0,0 0 0 0 0,-1 0 0 0 0,1 0 0 0 0,0 0 0 0 0,2 0-28 0 0,222 97-920 0 0,-62-67-2509 0 0,-112-25 2227 0 0</inkml:trace>
  <inkml:trace contextRef="#ctx0" brushRef="#br0" timeOffset="121580.805">20204 2298 1348 0 0,'0'0'351'0'0,"0"0"-63"0"0,0 0 47 0 0,0 0-71 0 0,0 0-57 0 0,0 0-70 0 0,0 0 73 0 0,0 0-24 0 0,0 0-72 0 0,-22 0 424 0 0,18 6-448 0 0,1 1 0 0 0,0-1 1 0 0,0 1-1 0 0,0 0 0 0 0,1 0 1 0 0,0 0-1 0 0,0 0 0 0 0,0 0 1 0 0,1 1-1 0 0,0-1 0 0 0,1 0 1 0 0,0 1-1 0 0,0-1 0 0 0,0 0 1 0 0,1 1-1 0 0,0-1 0 0 0,3 7-90 0 0,-3 16 217 0 0,-2-26-191 0 0,0 0 1 0 0,1 0-1 0 0,-1 0 1 0 0,1 0 0 0 0,0 0-1 0 0,1 0 1 0 0,-1 0-1 0 0,1 0 1 0 0,-1 0-1 0 0,1 0 1 0 0,1 0-1 0 0,-1 0 1 0 0,0 0-1 0 0,1 0 1 0 0,0-1-1 0 0,0 1 1 0 0,0-1-1 0 0,0 1 1 0 0,0-1-1 0 0,1 0 1 0 0,0 0 0 0 0,-1 0-1 0 0,1 0 1 0 0,0 0-1 0 0,1-1 1 0 0,-1 1-1 0 0,0-1 1 0 0,1 0-1 0 0,-1 0 1 0 0,1 0-1 0 0,0 0 1 0 0,-1-1-1 0 0,1 1 1 0 0,3-1-27 0 0,31 0-3650 0 0,-23-19 2448 0 0</inkml:trace>
  <inkml:trace contextRef="#ctx0" brushRef="#br0" timeOffset="122589.048">20298 2714 916 0 0,'0'0'116'0'0,"0"0"-1"0"0,1-1 1 0 0,-1 1-1 0 0,0 0 1 0 0,0-1-1 0 0,1 1 1 0 0,-1 0 0 0 0,0 0-1 0 0,1 0 1 0 0,-1-1-1 0 0,1 1 1 0 0,-1 0-1 0 0,0 0 1 0 0,1 0-1 0 0,-1 0 1 0 0,1 0 0 0 0,-1 0-1 0 0,0-1 1 0 0,1 1-1 0 0,-1 0 1 0 0,1 0-1 0 0,-1 0 1 0 0,0 0-1 0 0,1 1 1 0 0,-1-1 0 0 0,1 0-1 0 0,-1 0 1 0 0,0 0-1 0 0,1 0 1 0 0,-1 0-1 0 0,1 0 1 0 0,-1 1-1 0 0,0-1 1 0 0,1 0 0 0 0,-1 0-1 0 0,0 0 1 0 0,1 1-1 0 0,-1-1 1 0 0,0 0-1 0 0,0 1 1 0 0,1-1-1 0 0,-1 0 1 0 0,0 1 0 0 0,0-1-116 0 0,58-94 286 0 0,-39 62-418 0 0,-2 0 0 0 0,-1-1 1 0 0,-1-1-1 0 0,-2 0 0 0 0,-2-1 1 0 0,-1-1-1 0 0,-1 1 0 0 0,-3-2 0 0 0,0 1 1 0 0,-2-8 131 0 0,-39-12-304 0 0,41 75-33 0 0,65 37 343 0 0,-53-44 43 0 0,1 2 0 0 0,-2 0-1 0 0,0 1 1 0 0,0 0 0 0 0,-2 1 0 0 0,0 1-1 0 0,-1 1 1 0 0,0 0 0 0 0,-1 2-49 0 0,-11-12 10 0 0,-1 0-1 0 0,0 1 1 0 0,0-1 0 0 0,-1 0 0 0 0,0 1 0 0 0,0-1 0 0 0,-1 1 0 0 0,0-1 0 0 0,-1 0-1 0 0,0 1 1 0 0,0-1 0 0 0,-1 0 0 0 0,0 0 0 0 0,0-1 0 0 0,0 1 0 0 0,-1-1-1 0 0,-1 1 1 0 0,1-1 0 0 0,-1 0 0 0 0,0-1 0 0 0,-1 1 0 0 0,1-1 0 0 0,-2 0 0 0 0,1 0-1 0 0,0-1 1 0 0,-1 0 0 0 0,0 0 0 0 0,0-1 0 0 0,0 0 0 0 0,-1 0 0 0 0,0 0-1 0 0,1-1 1 0 0,-1 0 0 0 0,-8 1-10 0 0,-10 4-1880 0 0,24-8 583 0 0</inkml:trace>
  <inkml:trace contextRef="#ctx0" brushRef="#br0" timeOffset="126892.442">23745 2102 968 0 0,'0'0'387'0'0,"0"0"22"0"0,0 0-16 0 0,0 0-30 0 0,0 0 1 0 0,0 0-38 0 0,3-22 1100 0 0,-1 18-1461 0 0,17-29 1527 0 0,-16 62-659 0 0,-42 260-170 0 0,39-282-643 0 0,0 0-1 0 0,1-1 0 0 0,0 1 0 0 0,0-1 1 0 0,1 0-1 0 0,0 1 0 0 0,0-1 1 0 0,0 0-1 0 0,1 0 0 0 0,0 0 0 0 0,0 0 1 0 0,0-1-1 0 0,1 1 0 0 0,0-1 0 0 0,0 0 1 0 0,0 0-1 0 0,1 0 0 0 0,-1-1 0 0 0,1 1 1 0 0,0-1-1 0 0,1 0 0 0 0,-1-1 1 0 0,1 1-1 0 0,0-1 0 0 0,-1 0 0 0 0,1 0 1 0 0,1-1-1 0 0,-1 0 0 0 0,6 1-19 0 0,196 23-1416 0 0,-93-50-2312 0 0,-95 13 2480 0 0</inkml:trace>
  <inkml:trace contextRef="#ctx0" brushRef="#br0" timeOffset="127188.239">23525 2268 1312 0 0,'0'-1'156'0'0,"0"1"0"0"0,0 0 0 0 0,1-1 0 0 0,-1 1 0 0 0,0 0 0 0 0,0 0 0 0 0,0-1 0 0 0,0 1 0 0 0,0 0-1 0 0,1-1 1 0 0,-1 1 0 0 0,0 0 0 0 0,0-1 0 0 0,0 1 0 0 0,0 0 0 0 0,0-1 0 0 0,0 1 0 0 0,0 0 0 0 0,0-1 0 0 0,0 1 0 0 0,0 0 0 0 0,0-1 0 0 0,0 1 0 0 0,0 0-1 0 0,-1-1 1 0 0,1 1 0 0 0,0 0 0 0 0,0-1-156 0 0,43-9 451 0 0,279 0-865 0 0,-218 11-2447 0 0,-59-1 1639 0 0</inkml:trace>
  <inkml:trace contextRef="#ctx0" brushRef="#br0" timeOffset="127564.325">24152 2213 1224 0 0,'93'24'3380'0'0,"-78"-13"-3243"0"0,0 0 0 0 0,-1 1 0 0 0,0 0 0 0 0,-1 1 0 0 0,0 1 0 0 0,-1 0 0 0 0,0 1 0 0 0,-2 0 0 0 0,1 0 0 0 0,-2 1 0 0 0,0 1 0 0 0,-1-1 0 0 0,-1 2 0 0 0,1 3-137 0 0,-9-22 47 0 0,1 1 1 0 0,-1-1-1 0 0,0 0 0 0 0,0 0 1 0 0,1 1-1 0 0,-1-1 0 0 0,0 0 1 0 0,0 1-1 0 0,0-1 0 0 0,0 1 1 0 0,0-1-1 0 0,0 1 0 0 0,0-1 1 0 0,0 1-1 0 0,0 0 0 0 0,0-1 1 0 0,-1 1-1 0 0,1 0 0 0 0,0 0 1 0 0,0 0-1 0 0,0 0 0 0 0,0 0 1 0 0,0 0-1 0 0,0 0 0 0 0,0 1 1 0 0,0-1-1 0 0,-1 0 0 0 0,1 0 1 0 0,0 1-1 0 0,0-1 0 0 0,0 1 1 0 0,0-1-1 0 0,0 1 0 0 0,1-1 1 0 0,-1 1-1 0 0,0 0 0 0 0,0-1 1 0 0,0 1-1 0 0,0 0 0 0 0,1 0 1 0 0,-1 0-1 0 0,0 0 0 0 0,1-1 1 0 0,-1 1-1 0 0,0 0 0 0 0,1 0 1 0 0,-1 0-1 0 0,1 0 0 0 0,0 0 1 0 0,-1 0-1 0 0,1 1 0 0 0,0-1 1 0 0,0 0-1 0 0,0 0 1 0 0,-1 0-1 0 0,1 0 0 0 0,0 0 1 0 0,0 0-1 0 0,1 0 0 0 0,-1 1-47 0 0,-3-7-1 0 0,0 1-1 0 0,0-1 1 0 0,0 0-1 0 0,1 0 1 0 0,0 0-1 0 0,0 0 1 0 0,1-1-1 0 0,-1 1 1 0 0,1 0-1 0 0,0-1 1 0 0,0 1-1 0 0,1-1 1 0 0,0 1 0 0 0,0-1-1 0 0,0 1 1 0 0,1-1-1 0 0,-1 1 1 0 0,1-1-1 0 0,1 1 1 0 0,-1 0-1 0 0,1-1 1 0 0,0 1-1 0 0,0 0 1 0 0,0 0-1 0 0,1 0 1 0 0,-1 0-1 0 0,1 1 1 0 0,2-3 1 0 0,118-101-1939 0 0,6 44-2842 0 0,-96 50 3320 0 0</inkml:trace>
  <inkml:trace contextRef="#ctx0" brushRef="#br0" timeOffset="128127.442">25011 2231 1016 0 0,'-20'-4'217'0'0,"-1"1"-1"0"0,1 1 1 0 0,-1 1-1 0 0,1 1 1 0 0,-1 1-1 0 0,1 1 1 0 0,-1 0 0 0 0,1 2-1 0 0,0 0 1 0 0,0 1-1 0 0,1 1 1 0 0,-1 1-1 0 0,1 1 1 0 0,0 1-1 0 0,-7 5-216 0 0,5-3 107 0 0,17-10-69 0 0,1 0 0 0 0,0 1 0 0 0,-1-1 0 0 0,1 0 0 0 0,0 1 0 0 0,0 0 0 0 0,0 0 0 0 0,0 0 0 0 0,0 0 0 0 0,1 1 0 0 0,-1-1 0 0 0,0 1 1 0 0,1-1-1 0 0,0 1 0 0 0,0 0 0 0 0,0 0 0 0 0,0 0 0 0 0,0 0 0 0 0,1 0 0 0 0,-1 1 0 0 0,0 2-38 0 0,2-5 179 0 0,27 18 465 0 0,-20-15-604 0 0,1-1-1 0 0,-1-1 1 0 0,0 1 0 0 0,1-1-1 0 0,-1-1 1 0 0,1 1 0 0 0,0-1-1 0 0,0-1 1 0 0,-1 1-1 0 0,1-1 1 0 0,0-1 0 0 0,0 1-1 0 0,-1-1 1 0 0,1-1-1 0 0,0 1 1 0 0,-1-1 0 0 0,1-1-1 0 0,-1 1 1 0 0,0-1-1 0 0,0-1 1 0 0,0 1 0 0 0,0-1-1 0 0,0 0 1 0 0,-1-1 0 0 0,0 0-1 0 0,0 0 1 0 0,0 0-1 0 0,-1 0 1 0 0,3-4-40 0 0,-23-71 73 0 0,41 78 11 0 0,86 93-322 0 0,-73-42-2987 0 0,-37-46 2573 0 0</inkml:trace>
  <inkml:trace contextRef="#ctx0" brushRef="#br0" timeOffset="128965.511">25100 2194 1304 0 0,'17'174'3338'0'0,"-16"-198"-404"0"0,54-107-2778 0 0,-54 130-166 0 0,-1-1 1 0 0,1 1-1 0 0,0 0 0 0 0,-1 0 1 0 0,1 0-1 0 0,0 0 0 0 0,0 0 1 0 0,0 0-1 0 0,0 0 0 0 0,0 1 0 0 0,0-1 1 0 0,0 0-1 0 0,0 0 0 0 0,0 1 1 0 0,0-1-1 0 0,1 1 0 0 0,-1-1 1 0 0,0 1-1 0 0,0-1 0 0 0,1 1 0 0 0,-1 0 1 0 0,0-1-1 0 0,1 1 0 0 0,-1 0 1 0 0,0 0-1 0 0,0 0 0 0 0,1 0 1 0 0,-1 0-1 0 0,0 0 0 0 0,1 1 1 0 0,-1-1-1 0 0,0 0 0 0 0,0 1 0 0 0,1-1 1 0 0,-1 1-1 0 0,0-1 0 0 0,0 1 1 0 0,0 0-1 0 0,0-1 0 0 0,1 1 1 0 0,-1 0-1 0 0,0 0 0 0 0,0 0 1 0 0,-1 0-1 0 0,1 0 0 0 0,0 0 0 0 0,0 0 1 0 0,0 0-1 0 0,-1 0 0 0 0,1 0 1 0 0,0 0-1 0 0,-1 1 10 0 0,41 82-230 0 0,-27-48 242 0 0,63 84 605 0 0,-35-206 982 0 0,-26 56-1696 0 0,-8 11 43 0 0,1 0 0 0 0,0 1 0 0 0,2 0 0 0 0,0 0 0 0 0,1 1 0 0 0,0 0 1 0 0,2 1-1 0 0,0 1 0 0 0,1 0 0 0 0,0 1 0 0 0,1 0 0 0 0,0 2 1 0 0,1 0-1 0 0,5-2 54 0 0,-20 13-10 0 0,-1 0 1 0 0,1 0 0 0 0,-1 1 0 0 0,1-1-1 0 0,-1 0 1 0 0,1 1 0 0 0,0-1 0 0 0,-1 1-1 0 0,1 0 1 0 0,0-1 0 0 0,-1 1 0 0 0,1 0-1 0 0,0 0 1 0 0,0 0 0 0 0,-1 0 0 0 0,1 0-1 0 0,0 1 1 0 0,-1-1 0 0 0,1 0-1 0 0,0 1 1 0 0,-1 0 0 0 0,1-1 0 0 0,-1 1-1 0 0,1 0 1 0 0,-1-1 0 0 0,1 1 0 0 0,-1 0-1 0 0,1 0 1 0 0,-1 0 0 0 0,0 1 0 0 0,1-1-1 0 0,-1 0 1 0 0,0 0 0 0 0,0 1-1 0 0,0-1 1 0 0,0 1 0 0 0,0-1 0 0 0,0 1-1 0 0,-1-1 1 0 0,1 1 0 0 0,0-1 0 0 0,-1 1-1 0 0,1 0 1 0 0,-1-1 0 0 0,0 1 0 0 0,1 0-1 0 0,-1-1 1 0 0,0 1 0 0 0,0 0-1 0 0,0 0 1 0 0,0-1 0 0 0,0 1 0 0 0,-1 0-1 0 0,1-1 1 0 0,-1 2 9 0 0,-12 92-125 0 0,9-83 53 0 0,-1 1-1 0 0,0-1 1 0 0,-1 0 0 0 0,-1-1-1 0 0,1 0 1 0 0,-2 0 0 0 0,0 0-1 0 0,0-1 1 0 0,-1 0 0 0 0,0 0-1 0 0,-1-1 1 0 0,-7 5 72 0 0,14-21-3688 0 0,13-7 2572 0 0</inkml:trace>
  <inkml:trace contextRef="#ctx0" brushRef="#br0" timeOffset="129245.714">26060 1951 2056 0 0,'-6'0'122'0'0,"-1"0"0"0"0,1 1 0 0 0,0 0 0 0 0,0 0 0 0 0,-1 1 0 0 0,1-1 0 0 0,0 1 0 0 0,0 1 0 0 0,0-1 0 0 0,1 1 0 0 0,-1 0 0 0 0,1 0 0 0 0,-1 1 0 0 0,1-1 0 0 0,0 1 0 0 0,1 0 0 0 0,-1 1 0 0 0,1-1 0 0 0,-1 1 0 0 0,1 0 0 0 0,1 0 0 0 0,-1 0 0 0 0,1 1 0 0 0,0-1 0 0 0,0 1 0 0 0,0 0 0 0 0,1 0 0 0 0,0 0 1 0 0,0 0-1 0 0,0 0 0 0 0,1 0 0 0 0,0 0 0 0 0,0 1 0 0 0,1-1 0 0 0,0 0 0 0 0,0 1 0 0 0,0-1 0 0 0,1 0 0 0 0,0 0 0 0 0,0 1 0 0 0,1 2-122 0 0,66 166 1206 0 0,-54-148-1097 0 0,-1 1 0 0 0,-1 0 0 0 0,-1 1 0 0 0,-2 0 0 0 0,-1 1-1 0 0,-2 0 1 0 0,0 0 0 0 0,0 30-109 0 0,-6-52-53 0 0,-1 1 0 0 0,0-1 0 0 0,-1 0 0 0 0,0-1 0 0 0,0 1 0 0 0,-1 0 0 0 0,0 0 0 0 0,0-1 1 0 0,-1 0-1 0 0,0 0 0 0 0,0 0 0 0 0,-1 0 0 0 0,0 0 0 0 0,0-1 0 0 0,0 0 0 0 0,-1 0 0 0 0,-3 2 53 0 0,6-5-209 0 0,-1 0 0 0 0,0 0-1 0 0,0 0 1 0 0,0-1 0 0 0,0 0 0 0 0,-1 0 0 0 0,1 0 0 0 0,0 0 0 0 0,-1-1 0 0 0,1 0 0 0 0,-1 0-1 0 0,0 0 1 0 0,1 0 0 0 0,-1-1 0 0 0,0 1 0 0 0,1-1 0 0 0,-1-1 0 0 0,0 1 0 0 0,0-1-1 0 0,1 1 1 0 0,-3-2 209 0 0,-33-12-1234 0 0,9-2 40 0 0</inkml:trace>
  <inkml:trace contextRef="#ctx0" brushRef="#br0" timeOffset="130116.533">25703 2283 1568 0 0,'13'-6'4269'0'0,"106"-8"-3582"0"0,400 12-2871 0 0,-518 2 2308 0 0,25-3 1089 0 0,-33 3-1107 0 0,-9 2-13 0 0,1-2-56 0 0,-1 0 0 0 0,1 1-1 0 0,-1 1 1 0 0,1 1 0 0 0,0 0 0 0 0,0 1-1 0 0,0 0 1 0 0,0 1 0 0 0,1 1 0 0 0,0 0 0 0 0,0 1-1 0 0,1 1 1 0 0,-1 0 0 0 0,2 1 0 0 0,-1 0-1 0 0,1 1 1 0 0,1 0 0 0 0,-1 1 0 0 0,-7 11-37 0 0,20-20 16 0 0,0 1 1 0 0,0 0-1 0 0,0 0 1 0 0,0 0-1 0 0,0-1 1 0 0,1 1-1 0 0,-1 0 1 0 0,1-1-1 0 0,0 1 1 0 0,0-1 0 0 0,0 0-1 0 0,0 0 1 0 0,0 0-1 0 0,0 0 1 0 0,1 0-1 0 0,-1 0 1 0 0,1 0-1 0 0,-1-1 1 0 0,1 1-1 0 0,0-1 1 0 0,-1 0 0 0 0,1 0-1 0 0,0 0 1 0 0,0 0-1 0 0,0 0 1 0 0,0-1-1 0 0,0 1 1 0 0,0-1-1 0 0,0 0 1 0 0,0 0-1 0 0,0 0 1 0 0,0 0-1 0 0,0 0 1 0 0,0-1 0 0 0,0 1-1 0 0,0-1 1 0 0,1-1-17 0 0,9 3-16 0 0,-1-1 1 0 0,0 0 0 0 0,1-1 0 0 0,-1 0 0 0 0,0-1 0 0 0,0-1-1 0 0,0 0 1 0 0,0 0 0 0 0,0-1 0 0 0,-1-1 0 0 0,0 0 0 0 0,0 0-1 0 0,0-1 1 0 0,0-1 0 0 0,-1 0 0 0 0,0 0 0 0 0,-1-1 0 0 0,1 0-1 0 0,-1 0 1 0 0,5-8 15 0 0,-10 16-5 0 0,0 0 1 0 0,0 0-1 0 0,0 0 0 0 0,0 1 0 0 0,1 0 0 0 0,-1 0 0 0 0,0 0 1 0 0,0 0-1 0 0,0 0 0 0 0,-1 1 0 0 0,1 0 0 0 0,0 0 0 0 0,-1 0 1 0 0,1 0-1 0 0,-1 0 0 0 0,1 1 0 0 0,-1-1 0 0 0,0 1 0 0 0,0 0 1 0 0,0 0-1 0 0,-1 0 0 0 0,1 1 0 0 0,-1-1 0 0 0,1 1 0 0 0,-1-1 0 0 0,0 1 1 0 0,-1 0-1 0 0,1-1 0 0 0,0 1 0 0 0,-1 0 0 0 0,0 0 0 0 0,0 3 5 0 0,5 3-3 0 0,42 71 672 0 0,-49-87-586 0 0,0 0-1 0 0,0 0 1 0 0,0 0 0 0 0,1 0-1 0 0,0 0 1 0 0,0 0 0 0 0,1 0 0 0 0,-1 0-1 0 0,1 0 1 0 0,1 0 0 0 0,-1 1-1 0 0,1-1 1 0 0,0 0 0 0 0,0 0-1 0 0,0 1 1 0 0,1 0 0 0 0,0-1-1 0 0,0 1 1 0 0,1 0 0 0 0,-1 0-1 0 0,1 1 1 0 0,0-1 0 0 0,0 1 0 0 0,1 0-1 0 0,-1 0 1 0 0,5-3-83 0 0,150-101-4398 0 0,-128 90 2972 0 0,-2 2 302 0 0</inkml:trace>
  <inkml:trace contextRef="#ctx0" brushRef="#br0" timeOffset="130787.601">26983 2178 1416 0 0,'-6'164'3548'0'0,"-32"-101"-1345"0"0,54-93-590 0 0,119-132-1659 0 0,-134 160 35 0 0,0 0 0 0 0,0 0 1 0 0,1 0-1 0 0,-1 1 0 0 0,1-1 0 0 0,-1 0 0 0 0,1 1 0 0 0,0-1 1 0 0,-1 1-1 0 0,1-1 0 0 0,0 1 0 0 0,0 0 0 0 0,0-1 0 0 0,0 1 1 0 0,0 0-1 0 0,0 1 0 0 0,1-1 0 0 0,-1 0 0 0 0,0 1 0 0 0,0-1 1 0 0,1 1-1 0 0,-1-1 0 0 0,0 1 0 0 0,1 0 0 0 0,-1 0 0 0 0,0 0 1 0 0,0 1-1 0 0,1-1 0 0 0,-1 0 0 0 0,0 1 0 0 0,1-1 0 0 0,-1 1 0 0 0,0 0 1 0 0,0 0-1 0 0,0 0 0 0 0,0 0 0 0 0,0 0 0 0 0,0 0 0 0 0,0 1 1 0 0,0-1-1 0 0,0 1 0 0 0,-1-1 0 0 0,1 1 0 0 0,-1 0 0 0 0,1 0 1 0 0,-1-1-1 0 0,1 1 0 0 0,-1 0 0 0 0,0 0 0 0 0,0 0 0 0 0,0 0 1 0 0,0 1-1 0 0,0-1 0 0 0,-1 0 0 0 0,1 2 11 0 0,35 97 21 0 0,-36-100 105 0 0,0-1 12 0 0,-12 3 171 0 0,37-89-507 0 0,-23 80 163 0 0,1-2-53 0 0,0 0 0 0 0,0 0 0 0 0,1 0 0 0 0,0 1 0 0 0,0-1 0 0 0,1 1 0 0 0,0 0 0 0 0,0 0 0 0 0,1 1 0 0 0,-1 0 0 0 0,2-1 0 0 0,-1 2 0 0 0,1-1 0 0 0,-1 1 0 0 0,3-1 88 0 0,-4 8-95 0 0,0 1 0 0 0,0-1 1 0 0,0 1-1 0 0,0 0 0 0 0,-1 0 1 0 0,1 0-1 0 0,-1 1 0 0 0,0-1 1 0 0,0 1-1 0 0,0 0 0 0 0,0 0 0 0 0,-1 1 1 0 0,1-1-1 0 0,-1 1 0 0 0,0 0 1 0 0,-1 0-1 0 0,1 0 0 0 0,-1 0 1 0 0,0 0-1 0 0,1 4 95 0 0,8 10-327 0 0,10 10-47 0 0,-9-15 98 0 0</inkml:trace>
  <inkml:trace contextRef="#ctx0" brushRef="#br0" timeOffset="131453.738">27756 2246 1660 0 0,'1'-2'95'0'0,"-1"0"0"0"0,1-1 0 0 0,-1 1 0 0 0,1 0 0 0 0,-1 0 0 0 0,0 0 0 0 0,0-1 0 0 0,0 1-1 0 0,0 0 1 0 0,0 0 0 0 0,-1 0 0 0 0,1 0 0 0 0,-1-1 0 0 0,1 1 0 0 0,-1 0 0 0 0,0 0 0 0 0,0 0 0 0 0,0 0 0 0 0,0 0 0 0 0,0 0 0 0 0,0 0-1 0 0,0 1 1 0 0,-1-1 0 0 0,1 0 0 0 0,-1 1 0 0 0,1-1 0 0 0,-1 1 0 0 0,0-1 0 0 0,0 1 0 0 0,1 0 0 0 0,-1 0 0 0 0,0 0 0 0 0,0 0 0 0 0,0 0-1 0 0,0 0 1 0 0,0 0 0 0 0,-1 1 0 0 0,1-1 0 0 0,0 1 0 0 0,0-1 0 0 0,0 1 0 0 0,-2 0-95 0 0,-93 9 722 0 0,88-5-665 0 0,1-3-24 0 0,-1 1 0 0 0,1 1 1 0 0,0-1-1 0 0,1 2 0 0 0,-1-1 0 0 0,0 1 0 0 0,1 0 0 0 0,0 0 0 0 0,0 1 0 0 0,0 0 1 0 0,1 0-1 0 0,-1 1 0 0 0,1 0 0 0 0,1 0 0 0 0,-1 0 0 0 0,1 1 0 0 0,0-1 1 0 0,0 1-1 0 0,1 1 0 0 0,0-1 0 0 0,0 1 0 0 0,1-1 0 0 0,0 1 0 0 0,-1 4-33 0 0,7-7 13 0 0,0 1-1 0 0,1-2 0 0 0,-1 1 0 0 0,1 0 0 0 0,0-1 1 0 0,0 1-1 0 0,1-1 0 0 0,-1 0 0 0 0,1-1 0 0 0,0 1 1 0 0,0-1-1 0 0,0 0 0 0 0,0 0 0 0 0,1-1 0 0 0,-1 1 1 0 0,1-1-1 0 0,0 0 0 0 0,-1-1 0 0 0,1 1 0 0 0,0-1 1 0 0,0 0-1 0 0,0-1 0 0 0,0 1 0 0 0,0-1 0 0 0,0-1 1 0 0,2 1-13 0 0,-3 1 3 0 0,0-1 0 0 0,-1 1 0 0 0,1-1 0 0 0,0 0 0 0 0,0 0 1 0 0,0 0-1 0 0,0 0 0 0 0,-1-1 0 0 0,1 0 0 0 0,0 0 0 0 0,0 0 0 0 0,-1-1 1 0 0,1 0-1 0 0,-1 0 0 0 0,1 0 0 0 0,-1 0 0 0 0,0 0 0 0 0,0-1 0 0 0,0 0 1 0 0,0 0-1 0 0,-1 0 0 0 0,1 0 0 0 0,-1-1 0 0 0,1 0 0 0 0,-1 1 0 0 0,0-1 1 0 0,-1 0-1 0 0,2-3-3 0 0,-4 5 1 0 0,0 0 1 0 0,-1 1-1 0 0,1-1 1 0 0,-1 0 0 0 0,0 0-1 0 0,0 1 1 0 0,0-1-1 0 0,1 1 1 0 0,-2-1-1 0 0,1 0 1 0 0,0 1 0 0 0,0 0-1 0 0,0-1 1 0 0,-1 1-1 0 0,1 0 1 0 0,0 0-1 0 0,-1 0 1 0 0,1 0-1 0 0,-1 0 1 0 0,0 0 0 0 0,1 0-1 0 0,-1 0 1 0 0,0 0-1 0 0,1 1 1 0 0,-1-1-1 0 0,0 1 1 0 0,0-1 0 0 0,0 1-1 0 0,1 0 1 0 0,-1 0-1 0 0,0 0 1 0 0,0 0-1 0 0,0 0 1 0 0,0 0 0 0 0,1 0-1 0 0,-1 1 1 0 0,0-1-1 0 0,0 1 1 0 0,0-1-1 0 0,1 1-1 0 0,44 25-142 0 0,-23-21 29 0 0,0-2 1 0 0,0-1 0 0 0,0 0 0 0 0,0-1-1 0 0,0-1 1 0 0,0-2 0 0 0,0 1 0 0 0,0-2-1 0 0,0-1 1 0 0,0 0 0 0 0,-1-2-1 0 0,0 0 1 0 0,18-9 112 0 0,-22 4-6 0 0,0 0 0 0 0,-1-1 0 0 0,-1-1 0 0 0,0-1 1 0 0,0 0-1 0 0,-2 0 0 0 0,1-1 0 0 0,-2-1 0 0 0,0 1 0 0 0,-1-2 0 0 0,-1 1 0 0 0,0-1 0 0 0,-2-1 0 0 0,0 1 0 0 0,0-1 0 0 0,-2 0 0 0 0,0 0 0 0 0,-1-1 0 0 0,-1 1 0 0 0,-1-1 1 0 0,0-12 5 0 0,2 11 163 0 0,-1-73 1554 0 0,-2 92-1706 0 0,0 1-1 0 0,0-1 1 0 0,0 0 0 0 0,-1 1-1 0 0,1-1 1 0 0,0 0-1 0 0,0 1 1 0 0,-1-1-1 0 0,1 1 1 0 0,0-1-1 0 0,-1 1 1 0 0,1-1 0 0 0,0 1-1 0 0,-1-1 1 0 0,1 1-1 0 0,-1-1 1 0 0,1 1-1 0 0,-1-1 1 0 0,1 1-1 0 0,-1 0 1 0 0,1-1-1 0 0,-1 1 1 0 0,0 0 0 0 0,1 0-1 0 0,-1-1 1 0 0,1 1-1 0 0,-1 0 1 0 0,0 0-1 0 0,1 0 1 0 0,-1 0-1 0 0,0 0 1 0 0,1 0 0 0 0,-1 0-1 0 0,0 0 1 0 0,1 0-1 0 0,-1 0 1 0 0,1 0-1 0 0,-1 0 1 0 0,0 0-1 0 0,1 0 1 0 0,-1 0-1 0 0,0 1 1 0 0,1-1 0 0 0,-1 0-1 0 0,1 1 1 0 0,-1-1-1 0 0,1 0 1 0 0,-1 1-1 0 0,1-1 1 0 0,-1 1-1 0 0,1-1 1 0 0,-1 0 0 0 0,1 1-1 0 0,-1-1 1 0 0,1 1-1 0 0,0 0 1 0 0,-1-1-1 0 0,1 1 1 0 0,0-1-1 0 0,0 1 1 0 0,-1-1-1 0 0,1 2-10 0 0,-8 14 24 0 0,0 1 0 0 0,2 1 0 0 0,0-1 0 0 0,0 1 0 0 0,2 0 0 0 0,0 0 0 0 0,2 1 0 0 0,0-1 0 0 0,0 1-1 0 0,2-1 1 0 0,0 1 0 0 0,2 7-24 0 0,-2 2-126 0 0,13 33-104 0 0,1 6-4068 0 0,-16-58 3438 0 0,-10 5 30 0 0</inkml:trace>
  <inkml:trace contextRef="#ctx0" brushRef="#br0" timeOffset="131763.067">27914 2148 1948 0 0,'88'-18'1558'0'0,"1"4"0"0"0,1 4-1 0 0,88 1-1557 0 0,-174 9 24 0 0,0 0-1 0 0,0 1 1 0 0,0-1-1 0 0,0 1 0 0 0,0 0 1 0 0,0 0-1 0 0,0 0 1 0 0,0 0-1 0 0,0 1 0 0 0,0-1 1 0 0,0 1-1 0 0,0 0 1 0 0,-1 0-1 0 0,1 1 1 0 0,-1-1-1 0 0,0 1 0 0 0,0 0 1 0 0,0-1-1 0 0,0 1 1 0 0,0 1-1 0 0,0-1 0 0 0,-1 0 1 0 0,0 1-1 0 0,1-1 1 0 0,-1 1-1 0 0,-1 0 1 0 0,1-1-1 0 0,0 1 0 0 0,-1 0 1 0 0,0 0-1 0 0,0 0 1 0 0,0 0-1 0 0,0 1 1 0 0,-1-1-1 0 0,0 0 0 0 0,0 0 1 0 0,0 0-1 0 0,0 0 1 0 0,0 0-1 0 0,-1 2-23 0 0,1 25-517 0 0,0-15-2867 0 0,0-8 2263 0 0</inkml:trace>
  <inkml:trace contextRef="#ctx0" brushRef="#br0" timeOffset="132012.278">28487 1934 2172 0 0,'0'-5'536'0'0,"0"0"116"0"0,0 2-176 0 0,0 1-172 0 0,0-1-44 0 0,2-1-24 0 0,-2 4-120 0 0,3 0-4 0 0,-1 2-348 0 0,3 1-200 0 0,-3-1-308 0 0,2 0-408 0 0,1-1-12 0 0</inkml:trace>
  <inkml:trace contextRef="#ctx0" brushRef="#br0" timeOffset="132616.006">28691 2062 1036 0 0,'-13'4'172'0'0,"0"-1"0"0"0,0 2 0 0 0,0 0 0 0 0,1 0 0 0 0,0 1 0 0 0,0 1 0 0 0,0 0 0 0 0,1 0 0 0 0,0 1 0 0 0,0 1 0 0 0,1 0 0 0 0,0 0 0 0 0,0 1 0 0 0,1 0-1 0 0,1 1 1 0 0,0 0 0 0 0,0 0 0 0 0,1 1 0 0 0,0 0 0 0 0,1 0 0 0 0,1 0 0 0 0,0 1 0 0 0,-1 4-172 0 0,6-16 25 0 0,0 1 0 0 0,0-1 0 0 0,-1 1 0 0 0,1-1-1 0 0,1 0 1 0 0,-1 1 0 0 0,0-1 0 0 0,0 0 0 0 0,0 1 0 0 0,1-1-1 0 0,-1 1 1 0 0,1-1 0 0 0,-1 0 0 0 0,1 0 0 0 0,0 1 0 0 0,-1-1 0 0 0,1 0-1 0 0,0 0 1 0 0,0 0 0 0 0,0 0 0 0 0,0 0 0 0 0,0 0 0 0 0,0 0 0 0 0,0 0-1 0 0,0 0 1 0 0,0 0 0 0 0,0 0 0 0 0,0-1 0 0 0,1 1 0 0 0,-1-1-1 0 0,0 1 1 0 0,1-1 0 0 0,-1 1 0 0 0,0-1 0 0 0,1 0 0 0 0,-1 1 0 0 0,0-1-1 0 0,1 0 1 0 0,-1 0 0 0 0,1 0 0 0 0,-1 0 0 0 0,0 0 0 0 0,1 0-1 0 0,-1-1 1 0 0,0 1 0 0 0,1 0 0 0 0,-1-1 0 0 0,0 1 0 0 0,1-1-25 0 0,64-17 175 0 0,-53 10-149 0 0,0 0 0 0 0,-1-1 1 0 0,0 0-1 0 0,-1-1 0 0 0,1 0 1 0 0,-2-1-1 0 0,0 0 0 0 0,0-1 1 0 0,-1 0-1 0 0,0 0 0 0 0,-1-1 0 0 0,-1 0 1 0 0,0-1-1 0 0,0 0-26 0 0,-7 15 11 0 0,0-1 0 0 0,1 1 0 0 0,-1 0 0 0 0,1-1 0 0 0,-1 1 0 0 0,1 0 0 0 0,-1-1 0 0 0,1 1 0 0 0,0 0 0 0 0,-1-1 0 0 0,1 1 0 0 0,-1-1 0 0 0,1 1 0 0 0,0-1 0 0 0,0 1 0 0 0,-1-1 0 0 0,1 0 0 0 0,0 1 0 0 0,0-1 0 0 0,-1 0 0 0 0,1 0 0 0 0,0 1 0 0 0,0-1 0 0 0,0 0 0 0 0,0 0 0 0 0,-1 0 0 0 0,1 0 0 0 0,0 0-1 0 0,0 0 1 0 0,0 0 0 0 0,0-1 0 0 0,-1 1 0 0 0,1 0 0 0 0,0 0 0 0 0,0-1 0 0 0,0 1 0 0 0,-1 0 0 0 0,1-1 0 0 0,0 1 0 0 0,0-1 0 0 0,-1 1 0 0 0,1-1 0 0 0,0 1 0 0 0,-1-1 0 0 0,1 1 0 0 0,-1-1 0 0 0,1 0 0 0 0,-1 1 0 0 0,1-1 0 0 0,-1 0 0 0 0,1 1 0 0 0,-1-1 0 0 0,0 0 0 0 0,1 0 0 0 0,-1 1 0 0 0,0-1 0 0 0,0 0 0 0 0,1 0 0 0 0,-1-1-11 0 0,20 102 282 0 0,-20-99-251 0 0,0-1-9 0 0,0 0-46 0 0,0 0-26 0 0,0 0 54 0 0,5-5 118 0 0,1-7-113 0 0,1 1 1 0 0,0 0 0 0 0,0 1-1 0 0,2 0 1 0 0,-1 0 0 0 0,1 0-1 0 0,0 1 1 0 0,1 1 0 0 0,0 0-1 0 0,1 0 1 0 0,-1 1 0 0 0,2 0-1 0 0,-1 1 1 0 0,1 0 0 0 0,-1 0-1 0 0,2 2 1 0 0,-1-1 0 0 0,0 2-1 0 0,1 0 1 0 0,1 0-10 0 0,-8 5 8 0 0,-1 0-1 0 0,1 1 1 0 0,-1-1 0 0 0,0 1 0 0 0,0 1-1 0 0,0-1 1 0 0,0 1 0 0 0,-1 0-1 0 0,1 0 1 0 0,-1 0 0 0 0,0 0-1 0 0,0 1 1 0 0,0 0 0 0 0,-1-1-1 0 0,0 2 1 0 0,0-1 0 0 0,0 0-1 0 0,0 0 1 0 0,-1 1 0 0 0,0 0 0 0 0,0-1-1 0 0,-1 1 1 0 0,1 0 0 0 0,-1 1-8 0 0,6 10-24 0 0,19 65-932 0 0,-16 4-3427 0 0,-10-73 3157 0 0</inkml:trace>
  <inkml:trace contextRef="#ctx0" brushRef="#br0" timeOffset="135722.737">4579 3986 1008 0 0,'-12'-4'110'0'0,"-1"0"-1"0"0,1 1 1 0 0,-1 0-1 0 0,0 1 1 0 0,0 0-1 0 0,0 1 1 0 0,0 1-1 0 0,0 0 1 0 0,0 0-1 0 0,0 2 1 0 0,0-1 0 0 0,0 2-1 0 0,0 0 1 0 0,1 0-1 0 0,-1 1 1 0 0,1 1-1 0 0,0 0 1 0 0,0 1-1 0 0,0 0 1 0 0,1 0-1 0 0,0 1 1 0 0,1 1-1 0 0,-1 0 1 0 0,1 1-110 0 0,9-6 24 0 0,0 0 0 0 0,0 0 0 0 0,1 0 0 0 0,-1-1 0 0 0,1 1 1 0 0,0 0-1 0 0,-1 0 0 0 0,2 0 0 0 0,-1 0 0 0 0,0 0 0 0 0,0 0 0 0 0,1 0 0 0 0,0 0 0 0 0,-1 0 0 0 0,1 0 0 0 0,0 0 1 0 0,1-1-1 0 0,-1 1 0 0 0,0 0 0 0 0,1-1 0 0 0,-1 1 0 0 0,1-1 0 0 0,0 0 0 0 0,0 1 0 0 0,0-1 0 0 0,0 0 1 0 0,0 0-1 0 0,1 0 0 0 0,-1 0 0 0 0,1-1 0 0 0,-1 1 0 0 0,1-1 0 0 0,-1 1 0 0 0,1-1 0 0 0,0 0 0 0 0,0 0 0 0 0,0 0 1 0 0,-1 0-1 0 0,1-1 0 0 0,0 1 0 0 0,0-1 0 0 0,0 0 0 0 0,0 0 0 0 0,2 0-24 0 0,185 21-212 0 0,-92-59-219 0 0,-98 37 437 0 0,1 0-1 0 0,0 0 1 0 0,-1 0 0 0 0,1-1-1 0 0,-1 1 1 0 0,1 0-1 0 0,-1 0 1 0 0,0 0-1 0 0,1 0 1 0 0,-1-1-1 0 0,0 1 1 0 0,0 0-1 0 0,0 0 1 0 0,0 0-1 0 0,0-1 1 0 0,0 1-1 0 0,0 0 1 0 0,0 0 0 0 0,-1 0-1 0 0,1-1 1 0 0,0 1-1 0 0,-1 0 1 0 0,1 0-1 0 0,-1 0 1 0 0,1 0-1 0 0,-1 0 1 0 0,0 0-1 0 0,1 0 1 0 0,-1 0-1 0 0,0 0 1 0 0,0 0-1 0 0,0 0 1 0 0,1 0 0 0 0,-1 0-1 0 0,0 1 1 0 0,0-1-1 0 0,0 0 1 0 0,0 1-1 0 0,-1-1 1 0 0,1 1-1 0 0,0-1 1 0 0,0 1-1 0 0,0-1 1 0 0,0 1-1 0 0,0 0 1 0 0,-1 0-1 0 0,1 0 1 0 0,0-1 0 0 0,0 1-1 0 0,-1 0 1 0 0,1 0-1 0 0,0 1 1 0 0,0-1-1 0 0,0 0 1 0 0,-1 0-1 0 0,1 0 1 0 0,0 1-1 0 0,0-1 1 0 0,0 1-1 0 0,0-1 1 0 0,0 1-1 0 0,0-1 1 0 0,0 1 0 0 0,0 0-1 0 0,0 0 1 0 0,0-1-1 0 0,0 1 1 0 0,0 0-1 0 0,0 0 1 0 0,0 1-6 0 0,-5 9 101 0 0,1 1 0 0 0,0 0 0 0 0,1 1 0 0 0,1-1 0 0 0,0 1 0 0 0,0-1 0 0 0,1 1 0 0 0,1 0 0 0 0,0 0 0 0 0,1 0 0 0 0,0 0 0 0 0,1 0 0 0 0,1-1 0 0 0,0 1 0 0 0,0 0 0 0 0,1-1 0 0 0,1 1 0 0 0,0-1 0 0 0,2 2-101 0 0,5 36 321 0 0,-1-6-17 0 0,0-14-168 0 0,-2 0 0 0 0,-1 1 0 0 0,-2 0 0 0 0,-1 0-1 0 0,-1 0 1 0 0,-2 1 0 0 0,-1-1 0 0 0,-1 0 0 0 0,-2 0 0 0 0,-1 1 0 0 0,-1-2 0 0 0,-2 1 0 0 0,-3 9-136 0 0,8-37 25 0 0,1 0 0 0 0,0 0 0 0 0,0 0 1 0 0,-1 1-1 0 0,0-1 0 0 0,0-1 0 0 0,0 1 0 0 0,0 0 1 0 0,0 0-1 0 0,0-1 0 0 0,-1 1 0 0 0,1-1 1 0 0,-1 0-1 0 0,0 0 0 0 0,0 0 0 0 0,1 0 0 0 0,-1 0 1 0 0,-1 0-1 0 0,1-1 0 0 0,0 0 0 0 0,0 1 0 0 0,0-1 1 0 0,-1 0-1 0 0,1-1 0 0 0,-1 1 0 0 0,1-1 0 0 0,0 1 1 0 0,-1-1-1 0 0,1 0 0 0 0,-1 0 0 0 0,1-1 0 0 0,-1 1 1 0 0,1-1-1 0 0,-1 1 0 0 0,1-1 0 0 0,0 0 1 0 0,-1-1-26 0 0,-9-9-32 0 0,0 0 1 0 0,1-1 0 0 0,0-1-1 0 0,1 0 1 0 0,0-1 0 0 0,1 0-1 0 0,1-1 1 0 0,0 1 0 0 0,1-2-1 0 0,1 1 1 0 0,0-1 0 0 0,1 0-1 0 0,1-1 1 0 0,0 1 0 0 0,1-1-1 0 0,1 0 1 0 0,1 0 0 0 0,0-1-1 0 0,1 1 1 0 0,1 0-1 0 0,2-15 32 0 0,3 11-299 0 0,0 1 0 0 0,2 0-1 0 0,0 0 1 0 0,2 1-1 0 0,0-1 1 0 0,1 2-1 0 0,1 0 1 0 0,0 0-1 0 0,2 1 1 0 0,0 0-1 0 0,1 1 1 0 0,0 1-1 0 0,1 0 1 0 0,1 1 0 0 0,0 0-1 0 0,1 2 1 0 0,1 0-1 0 0,0 1 1 0 0,17-8 299 0 0,-1-3-1426 0 0</inkml:trace>
  <inkml:trace contextRef="#ctx0" brushRef="#br0" timeOffset="136843.316">6037 3969 888 0 0,'14'23'468'0'0,"-1"0"0"0"0,-1 0-1 0 0,-1 1 1 0 0,-1 0 0 0 0,-1 1-1 0 0,-1 0 1 0 0,-1 1 0 0 0,-1-1-1 0 0,-2 1 1 0 0,2 25-468 0 0,-8-32 42 0 0,0 0 0 0 0,-2-1 0 0 0,0 1 0 0 0,0-1 0 0 0,-2 0 0 0 0,0 0 0 0 0,-2-1 0 0 0,1 0 0 0 0,-2 0 0 0 0,0-1-1 0 0,-2 0 1 0 0,1 0 0 0 0,-2-1 0 0 0,0-1 0 0 0,0 0 0 0 0,-2 0 0 0 0,0-2 0 0 0,0 1 0 0 0,-1-2 0 0 0,-7 5-42 0 0,-12-6-4024 0 0,34-10 2580 0 0</inkml:trace>
  <inkml:trace contextRef="#ctx0" brushRef="#br0" timeOffset="137404.95">6526 3864 2052 0 0,'-8'-25'5299'0'0,"11"37"-4771"0"0,30 68-4285 0 0,-25-65 3115 0 0</inkml:trace>
  <inkml:trace contextRef="#ctx0" brushRef="#br0" timeOffset="137154.497">6629 4124 948 0 0,'0'5'482'0'0,"1"59"4131"0"0,37 81-3104 0 0,-15-112-3271 0 0,-21-38-958 0 0,-5 0 1262 0 0</inkml:trace>
  <inkml:trace contextRef="#ctx0" brushRef="#br0" timeOffset="137903.13">6762 4326 1400 0 0,'1'1'97'0'0,"0"-1"0"0"0,-1 1-1 0 0,1-1 1 0 0,-1 1 0 0 0,1-1 0 0 0,0 1 0 0 0,0-1-1 0 0,-1 0 1 0 0,1 1 0 0 0,0-1 0 0 0,0 0 0 0 0,-1 1-1 0 0,1-1 1 0 0,0 0 0 0 0,0 0 0 0 0,-1 0-1 0 0,1 0 1 0 0,0 0 0 0 0,0 0 0 0 0,0 0 0 0 0,-1 0-1 0 0,1 0 1 0 0,0 0 0 0 0,0 0 0 0 0,0-1-1 0 0,-1 1 1 0 0,1 0 0 0 0,0-1 0 0 0,0 1 0 0 0,-1 0-1 0 0,1-1 1 0 0,0 1 0 0 0,-1-1 0 0 0,1 1 0 0 0,0-1-1 0 0,-1 1 1 0 0,1-1 0 0 0,-1 1 0 0 0,1-1-1 0 0,-1 0 1 0 0,1 1 0 0 0,-1-1 0 0 0,0 0 0 0 0,1 1-1 0 0,-1-1 1 0 0,0 0 0 0 0,1 0 0 0 0,-1 1-1 0 0,0-1 1 0 0,0 0 0 0 0,0 0 0 0 0,0 0 0 0 0,1 1-1 0 0,-1-1 1 0 0,0 0 0 0 0,0 0 0 0 0,-1 0 0 0 0,1 0-97 0 0,8-54 692 0 0,-8 54-718 0 0,0 1 31 0 0,0 0 23 0 0,0-4-60 0 0,1-1-1 0 0,-1 1 0 0 0,1-1 1 0 0,0 1-1 0 0,1 0 0 0 0,-1-1 1 0 0,1 1-1 0 0,0 0 1 0 0,0 0-1 0 0,0 0 0 0 0,1 0 1 0 0,-1 0-1 0 0,1 1 0 0 0,0-1 1 0 0,0 1-1 0 0,0-1 0 0 0,1 1 1 0 0,-1 0-1 0 0,1 1 0 0 0,0-1 1 0 0,-1 1-1 0 0,1-1 0 0 0,0 1 1 0 0,1 0-1 0 0,-1 0 1 0 0,0 1-1 0 0,0-1 0 0 0,1 1 1 0 0,-1 0-1 0 0,1 0 0 0 0,4 0 33 0 0,-5 1 5 0 0,-1 0 0 0 0,1 1-1 0 0,0-1 1 0 0,0 1-1 0 0,-1 0 1 0 0,1-1 0 0 0,0 2-1 0 0,-1-1 1 0 0,1 0 0 0 0,-1 1-1 0 0,0-1 1 0 0,1 1 0 0 0,-1 0-1 0 0,0 0 1 0 0,0 1 0 0 0,0-1-1 0 0,0 1 1 0 0,0-1-1 0 0,-1 1 1 0 0,1 0 0 0 0,-1 0-1 0 0,0 0 1 0 0,0 0 0 0 0,0 0-1 0 0,0 0 1 0 0,0 2-5 0 0,43 116 1168 0 0,-44-117-1245 0 0,0-1 1 0 0,-1 1 0 0 0,1 0-1 0 0,-1 0 1 0 0,0 0 0 0 0,0-1-1 0 0,0 1 1 0 0,-1 0-1 0 0,0 0 1 0 0,1-1 0 0 0,-1 1-1 0 0,0 0 1 0 0,-1-1 0 0 0,1 1-1 0 0,-1-1 1 0 0,1 1-1 0 0,-1-1 1 0 0,0 0 0 0 0,0 0-1 0 0,-1 0 1 0 0,1 0 0 0 0,0 0-1 0 0,-1 0 1 0 0,0-1-1 0 0,0 1 1 0 0,0-1 0 0 0,0 1-1 0 0,0-1 1 0 0,0 0 0 0 0,-1-1-1 0 0,1 1 1 0 0,-2 0 76 0 0,-6 0-2776 0 0,2-2 1362 0 0</inkml:trace>
  <inkml:trace contextRef="#ctx0" brushRef="#br0" timeOffset="136050.397">5571 4088 1576 0 0,'0'14'3763'0'0,"-29"30"-3392"0"0,22-35 16 0 0,-147 226 1267 0 0,152-228-1902 0 0,-1 0 0 0 0,-1 0 0 0 0,1 0 0 0 0,-1 0 0 0 0,0-1 0 0 0,-1 0 0 0 0,1 1 0 0 0,-1-2-1 0 0,0 1 1 0 0,-1 0 0 0 0,0-1 0 0 0,1 0 0 0 0,-2-1 0 0 0,1 1 0 0 0,0-1 0 0 0,-1 0 0 0 0,-2 0 248 0 0,-3-3-1234 0 0</inkml:trace>
  <inkml:trace contextRef="#ctx0" brushRef="#br0" timeOffset="136331.087">5143 4179 2372 0 0,'18'-13'4777'0'0,"34"42"-4586"0"0,-42-23 246 0 0,49 30-234 0 0,143 99 755 0 0,-99-15-4930 0 0,-94-99 1388 0 0,-9-20 1386 0 0</inkml:trace>
  <inkml:trace contextRef="#ctx0" brushRef="#br0" timeOffset="136597.193">5084 4053 1720 0 0,'-10'7'221'0'0,"0"1"0"0"0,1 0 0 0 0,0 1 0 0 0,0 0 0 0 0,1 0 1 0 0,0 1-1 0 0,0 0 0 0 0,1 0 0 0 0,1 1 0 0 0,0 0 0 0 0,0 0 0 0 0,1 0 0 0 0,0 1 0 0 0,1 0 0 0 0,1 0 0 0 0,0 0 0 0 0,0 0 0 0 0,1 0 0 0 0,1 1 0 0 0,0-1 0 0 0,0 1 1 0 0,2-1-1 0 0,1 13-221 0 0,2-9 39 0 0,1 0 0 0 0,0 0 0 0 0,1 0 0 0 0,1 0 1 0 0,1-1-1 0 0,0 0 0 0 0,1-1 0 0 0,1 0 0 0 0,0 0 1 0 0,1-1-1 0 0,0 0 0 0 0,1-1 0 0 0,0-1 0 0 0,1 0 1 0 0,0 0-1 0 0,1-1 0 0 0,0-1 0 0 0,6 3-39 0 0,-2-2-477 0 0,1 0 1 0 0,0-2-1 0 0,0 0 1 0 0,1-1-1 0 0,0-1 0 0 0,0-1 1 0 0,1 0-1 0 0,0-2 0 0 0,10 1 477 0 0,-4-4-1476 0 0</inkml:trace>
  <inkml:trace contextRef="#ctx0" brushRef="#br0" timeOffset="134046.439">2613 3886 1100 0 0,'0'0'456'0'0,"0"0"-87"0"0,0 0-49 0 0,0 0-7 0 0,0 0-29 0 0,0 0-88 0 0,0 0-16 0 0,0 0 8 0 0,12 7 166 0 0,254 204 1293 0 0,-205-161-946 0 0,-71-25-1102 0 0,4-36-3048 0 0,6 6 2127 0 0</inkml:trace>
  <inkml:trace contextRef="#ctx0" brushRef="#br0" timeOffset="134324.414">3175 3953 1216 0 0,'-6'2'130'0'0,"0"1"-1"0"0,1 0 1 0 0,0 0-1 0 0,-1 0 1 0 0,1 0 0 0 0,1 1-1 0 0,-1 0 1 0 0,0 0-1 0 0,1 1 1 0 0,0-1 0 0 0,0 1-1 0 0,0 0 1 0 0,1 0-1 0 0,-1 0 1 0 0,1 0-1 0 0,1 1 1 0 0,-3 4-130 0 0,-3 3 357 0 0,-31 48 315 0 0,2 2 0 0 0,3 1-1 0 0,3 2 1 0 0,3 1 0 0 0,-9 39-672 0 0,26-75 271 0 0,-1 7-4144 0 0,10-33 2556 0 0</inkml:trace>
  <inkml:trace contextRef="#ctx0" brushRef="#br0" timeOffset="134620.061">3301 4239 2008 0 0,'122'2'5223'0'0,"4"0"-4971"0"0,49 20-1970 0 0,-151-8-431 0 0,-21-10 761 0 0</inkml:trace>
  <inkml:trace contextRef="#ctx0" brushRef="#br0" timeOffset="134898.782">3328 4513 1228 0 0,'1'1'876'0'0,"5"1"-52"0"0,1-2-124 0 0,2 0-24 0 0,19 0-44 0 0,-15 0-3 0 0,10 0-113 0 0,7 0-40 0 0,2 0-120 0 0,37-13-172 0 0,-31 9-200 0 0,1 3-4 0 0,-2-1-692 0 0,0 0 60 0 0,-5-3-821 0 0,-3 2 17 0 0,-3-2 116 0 0</inkml:trace>
  <inkml:trace contextRef="#ctx0" brushRef="#br0" timeOffset="141737.37">7596 4444 1048 0 0,'0'0'214'0'0,"0"0"-41"0"0,0 0-2 0 0,0 0 45 0 0,0 0-30 0 0,0 0-39 0 0,0 0-56 0 0,0 0-45 0 0,0 0 54 0 0,0 0-17 0 0,0 0-24 0 0,0 14 17 0 0,2-14 2849 0 0,208-263-1786 0 0,-197 243-1069 0 0,-6 9-68 0 0,1 1 1 0 0,-1-1-1 0 0,-1-1 1 0 0,0 1-1 0 0,-1-1 0 0 0,0 0 1 0 0,-1 0-1 0 0,0-1 1 0 0,-1 1-1 0 0,0-1 1 0 0,-1 0-1 0 0,0-2-2 0 0,-4 12-7 0 0,0 0-1 0 0,1 0 1 0 0,-1 0 0 0 0,0 0-1 0 0,0 1 1 0 0,-1-1-1 0 0,1 1 1 0 0,0-1-1 0 0,-1 1 1 0 0,0 0 0 0 0,1 0-1 0 0,-1 0 1 0 0,0 0-1 0 0,0 1 1 0 0,0-1-1 0 0,0 1 1 0 0,0 0-1 0 0,-1 0 1 0 0,1 0 0 0 0,0 0-1 0 0,0 0 1 0 0,-1 1-1 0 0,1-1 1 0 0,-1 1-1 0 0,1 0 1 0 0,0 0 0 0 0,-1 0-1 0 0,1 1 1 0 0,-1-1-1 0 0,1 1 1 0 0,0 0-1 0 0,0-1 1 0 0,-1 2 7 0 0,1-1-2 0 0,0 0 0 0 0,1 0 0 0 0,-1 0 0 0 0,1 1 0 0 0,-1 0 0 0 0,1-1 0 0 0,-1 1 0 0 0,1 0 0 0 0,0 0 0 0 0,0 0 0 0 0,0 0 0 0 0,0 0 0 0 0,0 1 1 0 0,1-1-1 0 0,-1 1 0 0 0,1-1 0 0 0,-1 1 0 0 0,1-1 0 0 0,0 1 0 0 0,0 0 0 0 0,0 0 0 0 0,0 0 0 0 0,1-1 0 0 0,-1 1 0 0 0,1 0 0 0 0,-1 0 0 0 0,1 0 0 0 0,0 0 0 0 0,0 0 0 0 0,1 0 0 0 0,-1 0 0 0 0,1 0 2 0 0,6 9-13 0 0,1 1 0 0 0,0-1 0 0 0,1-1 0 0 0,1 0-1 0 0,0 0 1 0 0,0-1 0 0 0,1 0 0 0 0,0 0 0 0 0,1-2 0 0 0,0 1-1 0 0,0-1 1 0 0,6 2 13 0 0,95 81 230 0 0,-112-89-227 0 0,0 0-1 0 0,1 0 0 0 0,-1-1 0 0 0,0 1 1 0 0,0 0-1 0 0,0 0 0 0 0,0 1 1 0 0,0-1-1 0 0,-1 0 0 0 0,1 0 1 0 0,-1 0-1 0 0,1 0 0 0 0,-1 1 1 0 0,0-1-1 0 0,0 0 0 0 0,0 0 0 0 0,0 1 1 0 0,0-1-1 0 0,0 0 0 0 0,-1 0 1 0 0,1 1-1 0 0,-1-1 0 0 0,0 0 1 0 0,1 0-1 0 0,-1 0 0 0 0,0 0 1 0 0,0 0-1 0 0,0 0 0 0 0,-1 0 0 0 0,1 0 1 0 0,0 0-1 0 0,-1-1 0 0 0,1 1 1 0 0,-1-1-1 0 0,0 1 0 0 0,1-1 1 0 0,-1 1-1 0 0,0-1 0 0 0,0 0 1 0 0,-1 1-3 0 0,-82 38-995 0 0,12-28-2039 0 0,61-12 1805 0 0</inkml:trace>
  <inkml:trace contextRef="#ctx0" brushRef="#br0" timeOffset="142165.206">8284 3938 1120 0 0,'1'0'70'0'0,"-1"1"0"0"0,0-1-1 0 0,1 1 1 0 0,-1-1 0 0 0,0 1-1 0 0,1-1 1 0 0,-1 0 0 0 0,1 1 0 0 0,-1-1-1 0 0,1 1 1 0 0,-1-1 0 0 0,1 0-1 0 0,-1 0 1 0 0,1 1 0 0 0,-1-1 0 0 0,1 0-1 0 0,-1 0 1 0 0,1 1 0 0 0,0-1-1 0 0,-1 0 1 0 0,1 0 0 0 0,-1 0 0 0 0,1 0-1 0 0,-1 0 1 0 0,1 0 0 0 0,0 0-1 0 0,-1 0 1 0 0,1 0 0 0 0,-1 0 0 0 0,1-1-1 0 0,0 1 1 0 0,-1 0 0 0 0,1 0-1 0 0,-1 0 1 0 0,1-1 0 0 0,-1 1 0 0 0,1 0-1 0 0,-1-1 1 0 0,1 1 0 0 0,-1-1-70 0 0,-15 66 708 0 0,15-63-665 0 0,-29 155 1598 0 0,32-148-1649 0 0,1-1-1 0 0,-1 1 1 0 0,1-1 0 0 0,1 0-1 0 0,0 0 1 0 0,0 0 0 0 0,0 0-1 0 0,1-1 1 0 0,0 0-1 0 0,0-1 1 0 0,1 1 0 0 0,0-1-1 0 0,0 0 1 0 0,1-1 0 0 0,-1 1-1 0 0,1-2 1 0 0,0 1-1 0 0,1-1 1 0 0,-1 0 0 0 0,1-1-1 0 0,-1 0 1 0 0,1 0 0 0 0,0-1-1 0 0,0 0 1 0 0,1-1-1 0 0,-1 0 1 0 0,0 0 0 0 0,0-1-1 0 0,1 0 1 0 0,6-1 8 0 0,36-3-3743 0 0,-35-14 2296 0 0</inkml:trace>
  <inkml:trace contextRef="#ctx0" brushRef="#br0" timeOffset="142411.237">8034 4131 1520 0 0,'-31'-1'4991'0'0,"57"-1"-3216"0"0,21-1-1620 0 0,242-8-4578 0 0,-263 11 3137 0 0</inkml:trace>
  <inkml:trace contextRef="#ctx0" brushRef="#br0" timeOffset="142984.792">8530 4084 1300 0 0,'127'17'2770'0'0,"-118"-13"-2718"0"0,1 1 0 0 0,0 0 0 0 0,-1 0 1 0 0,0 1-1 0 0,0 0 0 0 0,-1 1 0 0 0,1-1 0 0 0,-1 2 1 0 0,-1-1-1 0 0,1 1 0 0 0,-2 0 0 0 0,1 1 0 0 0,-1 0 1 0 0,0 0-1 0 0,-1 0 0 0 0,0 0 0 0 0,0 1 0 0 0,-1 0 1 0 0,0 0-1 0 0,-1 0 0 0 0,0 1 0 0 0,-1-1 0 0 0,1 11-52 0 0,-3-18 68 0 0,-1 1-1 0 0,0 0 0 0 0,-1-1 0 0 0,1 1 1 0 0,-1 0-1 0 0,1-1 0 0 0,-1 0 0 0 0,0 1 1 0 0,0-1-1 0 0,-1 0 0 0 0,1 0 0 0 0,-1 0 1 0 0,1 0-1 0 0,-1 0 0 0 0,0-1 0 0 0,0 0 1 0 0,0 1-1 0 0,-1-1 0 0 0,1 0 0 0 0,0 0 0 0 0,-1-1 1 0 0,1 1-1 0 0,-1-1 0 0 0,0 1 0 0 0,1-1 1 0 0,-4 0-68 0 0,6-1 91 0 0,1 0-10 0 0,0-5-68 0 0,0-1 0 0 0,1 0 0 0 0,-1 0 0 0 0,1 0-1 0 0,1 1 1 0 0,-1-1 0 0 0,1 1 0 0 0,0-1 0 0 0,1 1-1 0 0,-1 0 1 0 0,1-1 0 0 0,0 1 0 0 0,0 0 0 0 0,1 1-1 0 0,-1-1 1 0 0,1 1 0 0 0,0-1 0 0 0,0 1 0 0 0,1 1-1 0 0,-1-1-12 0 0,12-11-10 0 0,0 1 0 0 0,1 1 0 0 0,1 0 0 0 0,0 1 0 0 0,0 1 0 0 0,2 1 0 0 0,-1 0 0 0 0,1 2 0 0 0,0 0 0 0 0,1 2-1 0 0,-1 0 1 0 0,1 1 0 0 0,1 1 0 0 0,-1 1 0 0 0,1 1 0 0 0,19 0 10 0 0,-37 5 4 0 0,0 0 0 0 0,0 0 0 0 0,0 0 0 0 0,-1 1 0 0 0,1-1 0 0 0,-1 1 0 0 0,0 0 0 0 0,0 0 0 0 0,0 0 0 0 0,-1 1 0 0 0,0-1 0 0 0,1 1 0 0 0,-1-1 0 0 0,-1 1 0 0 0,1 0 0 0 0,-1-1 0 0 0,0 1 0 0 0,0 0 0 0 0,0 0 0 0 0,-1 0 0 0 0,1 0 0 0 0,-1 0 0 0 0,0 0 0 0 0,-1 0 0 0 0,1 0 0 0 0,-1 0 0 0 0,0 0 0 0 0,-1 2-4 0 0,2 4-80 0 0,0-6-58 0 0,0-2-24 0 0,0-1 1 0 0,1 1 0 0 0,-1-1 0 0 0,0 1 0 0 0,0-1 0 0 0,0 1-1 0 0,0-1 1 0 0,-1 1 0 0 0,1-1 0 0 0,-1 1 0 0 0,1-1-1 0 0,-1 0 1 0 0,0 1 0 0 0,0-1 0 0 0,0 0 0 0 0,0 1-1 0 0,-1-1 1 0 0,1 0 0 0 0,-1 0 0 0 0,1 0 0 0 0,-1 0 0 0 0,0 0-1 0 0,1-1 1 0 0,-1 1 0 0 0,0 0 0 0 0,0-1 0 0 0,-1 1 161 0 0,-3 1-1344 0 0</inkml:trace>
  <inkml:trace contextRef="#ctx0" brushRef="#br0" timeOffset="143263.199">9129 3974 968 0 0,'-2'-6'848'0'0,"0"1"-164"0"0,1 1-216 0 0,-1-1-64 0 0,4 2-212 0 0,-4 0-240 0 0,2 1-56 0 0,2 2-136 0 0,-1 0-148 0 0,3 0-356 0 0,-1-2 28 0 0</inkml:trace>
  <inkml:trace contextRef="#ctx0" brushRef="#br0" timeOffset="143531.124">9573 4106 928 0 0,'-12'2'234'0'0,"-3"-1"-52"0"0,-1 0 0 0 0,1 1 0 0 0,-1 0-1 0 0,1 1 1 0 0,0 1 0 0 0,0 0 0 0 0,0 2 0 0 0,1-1 0 0 0,0 2 0 0 0,0 0-1 0 0,0 0 1 0 0,1 1 0 0 0,0 1 0 0 0,1 0 0 0 0,-1 1 0 0 0,2 1 0 0 0,0-1-1 0 0,0 2 1 0 0,1 0 0 0 0,-8 11-182 0 0,17-20 20 0 0,0 0 0 0 0,1 0-1 0 0,0 0 1 0 0,0 0 0 0 0,0-1-1 0 0,0 1 1 0 0,0 0 0 0 0,0 0-1 0 0,1 0 1 0 0,-1 0 0 0 0,1-1-1 0 0,0 1 1 0 0,0 0 0 0 0,0 0 0 0 0,0-1-1 0 0,1 1 1 0 0,-1-1 0 0 0,1 1-1 0 0,-1-1 1 0 0,1 0 0 0 0,0 1-1 0 0,0-1 1 0 0,0 0 0 0 0,0 0 0 0 0,0-1-1 0 0,0 1 1 0 0,1 0 0 0 0,-1-1-1 0 0,1 1 1 0 0,-1-1 0 0 0,1 0-1 0 0,-1 1 1 0 0,1-1 0 0 0,0-1 0 0 0,0 1-1 0 0,1 0-19 0 0,107 24-912 0 0,-46-23-636 0 0,-46-2 308 0 0</inkml:trace>
  <inkml:trace contextRef="#ctx0" brushRef="#br0" timeOffset="143772.903">9890 4036 1356 0 0,'-34'-24'4553'0'0,"-16"72"-3211"0"0,46-35-1262 0 0,0 1 1 0 0,2 0 0 0 0,-1 0 0 0 0,2 1-1 0 0,0-1 1 0 0,0 0 0 0 0,2 1 0 0 0,0-1-1 0 0,0 0 1 0 0,1 0 0 0 0,1 0-1 0 0,0 0 1 0 0,1 0 0 0 0,1 0 0 0 0,0-1-1 0 0,6 12-80 0 0,26 108-4217 0 0,-37-129 2838 0 0,0 4 13 0 0</inkml:trace>
  <inkml:trace contextRef="#ctx0" brushRef="#br0" timeOffset="143942.65">9552 4308 1192 0 0,'10'-15'4414'0'0,"23"-1"-3819"0"0,-25 12-128 0 0,189-39 1108 0 0,-87 26-3375 0 0,-9-3-2228 0 0,-73 11 2661 0 0</inkml:trace>
  <inkml:trace contextRef="#ctx0" brushRef="#br0" timeOffset="144641.258">10221 3938 1428 0 0,'0'-3'383'0'0,"11"-35"4061"0"0,-8 53-2058 0 0,5 232-1353 0 0,-7-242-1047 0 0,1 1-1 0 0,-1-1 1 0 0,1 1-1 0 0,0-1 1 0 0,1 0 0 0 0,-1 0-1 0 0,1 0 1 0 0,0 0-1 0 0,0 0 1 0 0,0-1-1 0 0,1 1 1 0 0,0-1 0 0 0,-1 0-1 0 0,2 0 1 0 0,-1 0-1 0 0,0 0 1 0 0,1-1-1 0 0,0 0 1 0 0,-1 0 0 0 0,1 0-1 0 0,1-1 1 0 0,-1 1-1 0 0,0-1 1 0 0,0 0-1 0 0,1-1 1 0 0,-1 1 0 0 0,1-1-1 0 0,0 0 1 0 0,-1-1-1 0 0,1 1 1 0 0,0-1-1 0 0,-1 0 1 0 0,1-1 0 0 0,0 1-1 0 0,-1-1 1 0 0,1 0-1 0 0,-1-1 1 0 0,1 1-1 0 0,-1-1 1 0 0,1 0 0 0 0,-1 0-1 0 0,2-2 15 0 0,-3 3 1 0 0,0 0 0 0 0,0-1 0 0 0,0 1 0 0 0,0-1 0 0 0,-1 0 0 0 0,1 0 0 0 0,-1 0 0 0 0,1-1 0 0 0,-1 1 0 0 0,0-1 0 0 0,1 0 0 0 0,-1 0 0 0 0,-1 0 0 0 0,1 0 0 0 0,0 0 0 0 0,-1-1 0 0 0,0 1 0 0 0,0-1 0 0 0,0 1 0 0 0,0-1 0 0 0,0 0 0 0 0,-1 0 0 0 0,1 0 0 0 0,-1 0 0 0 0,0 0 0 0 0,0-4-1 0 0,-1 7-18 0 0,0 1 37 0 0,0 0 22 0 0,19-6-106 0 0,262 32-1491 0 0,-274-30 1585 0 0,0 0-1 0 0,0-1 1 0 0,0 1 0 0 0,-1-1 0 0 0,0-1 0 0 0,0 1 0 0 0,0-1 0 0 0,-1 0-1 0 0,1 0 1 0 0,-1-1 0 0 0,-1 0 0 0 0,0 0 0 0 0,0 0 0 0 0,0 0 0 0 0,-1 0-1 0 0,0-1 1 0 0,0 1 0 0 0,0-1 0 0 0,-1 0 0 0 0,-1 0 0 0 0,1-6-29 0 0,42-100 2058 0 0,-26 138-1699 0 0,-11-3-328 0 0,-1 1 0 0 0,-1 0 0 0 0,-1 0 0 0 0,-1 1-1 0 0,-1-1 1 0 0,-1 1 0 0 0,-1-1 0 0 0,-1 1 0 0 0,-1-1 0 0 0,0 0-1 0 0,-2 1 1 0 0,-1-1 0 0 0,-1 0 0 0 0,0-1 0 0 0,-2 0 0 0 0,0 0 0 0 0,-2 0-1 0 0,0-1 1 0 0,-1-1 0 0 0,-1 0 0 0 0,-1 0 0 0 0,-1-1 0 0 0,0-1-1 0 0,-1 0 1 0 0,-1-1 0 0 0,-1-1 0 0 0,0 0 0 0 0,-9 5-31 0 0,11-6-331 0 0,-60 41-616 0 0,15-40-4373 0 0,50-20 3856 0 0,-6-23 140 0 0</inkml:trace>
  <inkml:trace contextRef="#ctx0" brushRef="#br0" timeOffset="145444.218">11705 3688 2676 0 0,'0'-5'772'0'0,"-2"1"-100"0"0,1-1-264 0 0,-1 4-72 0 0,2 1-56 0 0,0 1-36 0 0,0 1-19 0 0,2 1-29 0 0,1 2-544 0 0,1 4-77 0 0,5 7-143 0 0,3-1-692 0 0,0 2-56 0 0</inkml:trace>
  <inkml:trace contextRef="#ctx0" brushRef="#br0" timeOffset="148255.693">14754 3668 2200 0 0,'18'-62'8327'0'0,"-32"93"-14110"0"0,2-19 4521 0 0,-5-3 148 0 0</inkml:trace>
  <inkml:trace contextRef="#ctx0" brushRef="#br0" timeOffset="146373.786">13119 3964 1452 0 0,'13'19'408'0'0,"0"0"-1"0"0,-1 1 1 0 0,-1 0 0 0 0,0 1-1 0 0,-2 0 1 0 0,0 0-1 0 0,-2 1 1 0 0,0 0 0 0 0,-2 0-1 0 0,0 1 1 0 0,0 10-408 0 0,-4-29 113 0 0,-1-1 0 0 0,1 1 0 0 0,-1-1 0 0 0,0 1 0 0 0,0 0 1 0 0,0-1-1 0 0,0 1 0 0 0,0-1 0 0 0,-1 1 0 0 0,0-1 0 0 0,0 1 0 0 0,0-1 0 0 0,0 0 0 0 0,0 1 1 0 0,-1-1-1 0 0,1 0 0 0 0,-1 0 0 0 0,0 0 0 0 0,0 0 0 0 0,0 0 0 0 0,0 0 0 0 0,0-1 0 0 0,-1 1 1 0 0,0-1-1 0 0,1 0 0 0 0,-1 1 0 0 0,0-1 0 0 0,0 0 0 0 0,-1 0-113 0 0,3-3 38 0 0,-1 0-1 0 0,1 0 1 0 0,-1 0-1 0 0,1 0 1 0 0,0 0-1 0 0,-1 0 1 0 0,1 0-1 0 0,0-1 1 0 0,0 1-1 0 0,0 0 1 0 0,0-1-1 0 0,0 1 1 0 0,0-1 0 0 0,0 1-1 0 0,1-1 1 0 0,-1 1-1 0 0,0-1 1 0 0,1 0-1 0 0,-1 1 1 0 0,1-1-1 0 0,0 0 1 0 0,-1 1-1 0 0,1-1 1 0 0,0 0-1 0 0,0 0 1 0 0,0 1-1 0 0,0-1 1 0 0,1 0-1 0 0,-1 0 1 0 0,0 1-1 0 0,1-1 1 0 0,-1 0 0 0 0,1 1-1 0 0,-1-1 1 0 0,1 1-1 0 0,0-1 1 0 0,0 1-1 0 0,0-1 1 0 0,0 0-38 0 0,8-25-271 0 0,2 1 0 0 0,0 0 0 0 0,2 0 0 0 0,0 1 1 0 0,2 1-1 0 0,1 0 0 0 0,0 1 0 0 0,2 1 0 0 0,3-1 271 0 0,54-78-5829 0 0,-66 85 4320 0 0</inkml:trace>
  <inkml:trace contextRef="#ctx0" brushRef="#br0" timeOffset="146807.747">13385 4136 1096 0 0,'67'-4'3162'0'0,"-40"1"-2977"0"0,-1-1-1 0 0,0-2 1 0 0,0-1 0 0 0,-1 0 0 0 0,0-2-1 0 0,-1-1 1 0 0,0-1 0 0 0,0-2 0 0 0,-1 0 0 0 0,0-1-1 0 0,-2-1 1 0 0,3-3-185 0 0,-23 17 5 0 0,0 1 1 0 0,-1-1-1 0 0,1 0 0 0 0,-1 1 0 0 0,1-1 0 0 0,-1 0 0 0 0,1 0 0 0 0,-1 0 1 0 0,1 0-1 0 0,-1 1 0 0 0,1-1 0 0 0,-1 0 0 0 0,0 0 0 0 0,0 0 1 0 0,0 0-1 0 0,1 0 0 0 0,-1 0 0 0 0,0 0 0 0 0,0 0 0 0 0,0 0 0 0 0,0 0 1 0 0,0 1-1 0 0,-1-1 0 0 0,1 0 0 0 0,0 0 0 0 0,0 0 0 0 0,-1 0 1 0 0,1 0-1 0 0,0 0 0 0 0,-1 0 0 0 0,1 1 0 0 0,-1-1 0 0 0,1 0 0 0 0,-1 0 1 0 0,1 1-1 0 0,-1-1 0 0 0,0 0 0 0 0,1 1 0 0 0,-1-1 0 0 0,0 0 1 0 0,1 1-1 0 0,-1-1 0 0 0,0 1 0 0 0,0-1 0 0 0,0 1 0 0 0,0 0 0 0 0,1-1 1 0 0,-1 1-1 0 0,0 0 0 0 0,0-1 0 0 0,0 1 0 0 0,0 0 0 0 0,0 0 1 0 0,0 0-1 0 0,0 0 0 0 0,0 0 0 0 0,0 0 0 0 0,0 0 0 0 0,0 0-5 0 0,-64-6 526 0 0,52 7-497 0 0,0 1-1 0 0,1 0 0 0 0,-1 1 0 0 0,1 0 1 0 0,0 1-1 0 0,-1 0 0 0 0,2 1 0 0 0,-1 0 1 0 0,1 1-1 0 0,0 1 0 0 0,0 0 0 0 0,0 0 1 0 0,1 1-1 0 0,0 0 0 0 0,1 1 0 0 0,0 0 1 0 0,0 0-1 0 0,1 1 0 0 0,-3 5-28 0 0,9-12-17 0 0,1 1 1 0 0,0-1-1 0 0,-1 1 1 0 0,1 0-1 0 0,0-1 1 0 0,1 1-1 0 0,-1 0 0 0 0,1 0 1 0 0,-1-1-1 0 0,1 1 1 0 0,0 0-1 0 0,1 0 0 0 0,-1 0 1 0 0,1 0-1 0 0,-1-1 1 0 0,1 1-1 0 0,0 0 0 0 0,1-1 1 0 0,-1 1-1 0 0,1 0 1 0 0,-1-1-1 0 0,1 0 0 0 0,0 1 1 0 0,0-1-1 0 0,1 0 1 0 0,-1 0-1 0 0,1 0 1 0 0,-1 0-1 0 0,1-1 0 0 0,0 1 1 0 0,0-1-1 0 0,0 0 1 0 0,0 1-1 0 0,0-1 0 0 0,1-1 1 0 0,-1 1-1 0 0,1 0 1 0 0,2 0 16 0 0,139 33-1663 0 0,-30-50-358 0 0,-73 3 1185 0 0</inkml:trace>
  <inkml:trace contextRef="#ctx0" brushRef="#br0" timeOffset="147195.603">14068 3938 1552 0 0,'-11'1'168'0'0,"0"1"0"0"0,0 1-1 0 0,0 0 1 0 0,0 0 0 0 0,0 1 0 0 0,1 1-1 0 0,-1 0 1 0 0,1 0 0 0 0,1 1 0 0 0,-1 0-1 0 0,1 0 1 0 0,0 1 0 0 0,0 1 0 0 0,1-1-1 0 0,0 1 1 0 0,0 1 0 0 0,1 0 0 0 0,0 0-1 0 0,1 0 1 0 0,0 1-168 0 0,5-9 33 0 0,0 0 0 0 0,0 1-1 0 0,0-1 1 0 0,0 1 0 0 0,0-1 0 0 0,0 1-1 0 0,0-1 1 0 0,1 1 0 0 0,-1 0 0 0 0,1-1 0 0 0,-1 1-1 0 0,1 0 1 0 0,0-1 0 0 0,0 1 0 0 0,0 0-1 0 0,0 0 1 0 0,0-1 0 0 0,0 1 0 0 0,0 0-1 0 0,0-1 1 0 0,1 1 0 0 0,-1 0 0 0 0,1-1 0 0 0,-1 1-1 0 0,1 0 1 0 0,-1-1 0 0 0,1 1 0 0 0,0-1-1 0 0,0 1 1 0 0,0-1 0 0 0,0 0 0 0 0,0 1-1 0 0,0-1 1 0 0,0 0 0 0 0,1 1 0 0 0,-1-1 0 0 0,0 0-1 0 0,1 0 1 0 0,-1 0 0 0 0,1 0 0 0 0,-1-1-1 0 0,1 1 1 0 0,-1 0 0 0 0,1-1 0 0 0,0 1-1 0 0,-1-1 1 0 0,1 1 0 0 0,0-1 0 0 0,0 0-33 0 0,84 11 526 0 0,-43-37 359 0 0,32 102-389 0 0,-38-51-1201 0 0,-9-12-3455 0 0,-22-11 2697 0 0</inkml:trace>
  <inkml:trace contextRef="#ctx0" brushRef="#br0" timeOffset="147739.502">14260 4246 924 0 0,'0'0'94'0'0,"1"-1"1"0"0,-1 1-1 0 0,1 0 0 0 0,-1 0 1 0 0,0-1-1 0 0,1 1 0 0 0,-1 0 0 0 0,1 0 1 0 0,-1 0-1 0 0,1 0 0 0 0,-1-1 1 0 0,1 1-1 0 0,-1 0 0 0 0,1 0 1 0 0,-1 0-1 0 0,1 0 0 0 0,-1 0 0 0 0,1 0 1 0 0,-1 0-1 0 0,1 0 0 0 0,-1 0 1 0 0,1 1-1 0 0,-1-1 0 0 0,1 0 1 0 0,-1 0-1 0 0,1 0 0 0 0,-1 1 0 0 0,0-1 1 0 0,1 0-1 0 0,-1 0 0 0 0,1 1 1 0 0,-1-1-1 0 0,0 0 0 0 0,1 1 1 0 0,-1-1-1 0 0,0 0 0 0 0,1 1 0 0 0,-1-1 1 0 0,0 1-1 0 0,1-1 0 0 0,-1 0 1 0 0,0 1-1 0 0,0-1 0 0 0,0 1 1 0 0,1-1-1 0 0,-1 1 0 0 0,0-1 0 0 0,0 1-94 0 0,10-12-228 0 0,27-29 278 0 0,-1-2 0 0 0,-2-2 0 0 0,-1-1-1 0 0,-3-1 1 0 0,17-38-50 0 0,-46 83-11 0 0,0 0 0 0 0,0 0 0 0 0,0-1 0 0 0,0 1 0 0 0,0-1 0 0 0,0 1 0 0 0,0 0 0 0 0,0-1-1 0 0,-1 0 1 0 0,1 1 0 0 0,-1-1 0 0 0,1 1 0 0 0,-1-1 0 0 0,1 0 0 0 0,-1 1 0 0 0,0-1 0 0 0,0 0 0 0 0,0 0 0 0 0,0 1 0 0 0,0-1-1 0 0,0 0 1 0 0,-1 1 0 0 0,1-1 0 0 0,0 0 0 0 0,-1 1 0 0 0,1-1 0 0 0,-1 1 0 0 0,0-1 0 0 0,0 1 0 0 0,1-1 0 0 0,-1 1 0 0 0,0-1-1 0 0,0 1 1 0 0,0 0 0 0 0,0-1 0 0 0,-1 1 0 0 0,1 0 0 0 0,0 0 0 0 0,-1 0 0 0 0,1 0 0 0 0,0 0 0 0 0,-1 0 0 0 0,1 0 0 0 0,-1 1 0 0 0,1-1-1 0 0,-1 0 1 0 0,0 1 0 0 0,1-1 0 0 0,-1 1 0 0 0,-1-1 11 0 0,2 3-7 0 0,0 0-1 0 0,0 0 1 0 0,0 0-1 0 0,0 0 1 0 0,1 0 0 0 0,-1 0-1 0 0,1 0 1 0 0,-1 0-1 0 0,1 0 1 0 0,0 1-1 0 0,0-1 1 0 0,0 0 0 0 0,0 0-1 0 0,0 0 1 0 0,0 0-1 0 0,1 0 1 0 0,-1 0-1 0 0,1 0 1 0 0,0 1 0 0 0,-1-1-1 0 0,1-1 1 0 0,0 1-1 0 0,0 0 1 0 0,0 0-1 0 0,0 0 1 0 0,0 0 0 0 0,1-1-1 0 0,-1 1 1 0 0,1 0-1 0 0,-1-1 1 0 0,1 1-1 0 0,-1-1 1 0 0,1 0 0 0 0,0 0-1 0 0,0 1 8 0 0,40 44 39 0 0,37 68 254 0 0,-79-109-310 0 0,-1 0 1 0 0,0 0-1 0 0,0 0 0 0 0,0-1 0 0 0,-1 1 1 0 0,0 0-1 0 0,1-1 0 0 0,-2 0 1 0 0,1 1-1 0 0,0-1 0 0 0,-1 0 0 0 0,0 0 1 0 0,0 0-1 0 0,0 0 0 0 0,0-1 0 0 0,-1 1 1 0 0,0-1-1 0 0,1 0 0 0 0,-1 0 1 0 0,0 0-1 0 0,0 0 0 0 0,-1-1 0 0 0,1 0 1 0 0,-1 0-1 0 0,1 0 0 0 0,-1 0 0 0 0,1-1 1 0 0,-1 0-1 0 0,0 0 0 0 0,0 0 0 0 0,0 0 1 0 0,-1-1 16 0 0,-9 2-1233 0 0,6-2 104 0 0</inkml:trace>
  <inkml:trace contextRef="#ctx0" brushRef="#br0" timeOffset="148007.95">14797 3953 1240 0 0,'-4'0'6369'0'0,"40"210"-5114"0"0,-36-206-1450 0 0,0-1 0 0 0,-1 0 0 0 0,1 0 1 0 0,-1 0-1 0 0,1 1 0 0 0,-1-1 0 0 0,0 0 0 0 0,0 0 0 0 0,-1 0 0 0 0,1 0 0 0 0,-1 0 1 0 0,1 0-1 0 0,-1-1 0 0 0,0 1 0 0 0,0-1 0 0 0,0 1 0 0 0,0-1 0 0 0,0 1 0 0 0,-1-1 0 0 0,1 0 1 0 0,-1 0-1 0 0,0 0 0 0 0,1-1 0 0 0,-1 1 0 0 0,0-1 0 0 0,0 1 0 0 0,0-1 0 0 0,0 0 0 0 0,0 0 1 0 0,-2 0 194 0 0,-5-2-1318 0 0</inkml:trace>
  <inkml:trace contextRef="#ctx0" brushRef="#br0" timeOffset="149079.067">15000 4039 1964 0 0,'3'-1'88'0'0,"0"0"0"0"0,1-1 0 0 0,-1 1-1 0 0,1 0 1 0 0,0 1 0 0 0,-1-1 0 0 0,1 1 0 0 0,-1-1 0 0 0,1 1-1 0 0,0 0 1 0 0,-1 0 0 0 0,1 1 0 0 0,0-1 0 0 0,-1 1 0 0 0,1 0-1 0 0,0 0 1 0 0,-1 0 0 0 0,0 0 0 0 0,1 1 0 0 0,-1-1 0 0 0,0 1-1 0 0,1 0 1 0 0,-1 0 0 0 0,0 0 0 0 0,0 0 0 0 0,-1 1 0 0 0,1-1-1 0 0,0 1 1 0 0,-1 0 0 0 0,0 0 0 0 0,1 0 0 0 0,-1 0 0 0 0,0 0-1 0 0,-1 0 1 0 0,1 0 0 0 0,-1 1 0 0 0,1-1-88 0 0,12 57 2849 0 0,-14-58-2653 0 0,-8 7 418 0 0,50-113-500 0 0,-34 91-206 0 0,0 0 0 0 0,1 1-1 0 0,1 0 1 0 0,-1 1-1 0 0,2 0 1 0 0,0 0-1 0 0,0 1 1 0 0,1 0-1 0 0,0 1 1 0 0,0 1 0 0 0,1 0-1 0 0,5-2 93 0 0,-15 11-28 0 0,0 0-1 0 0,-1 0 1 0 0,1 0 0 0 0,-1 1 0 0 0,1-1-1 0 0,-1 1 1 0 0,0 0 0 0 0,0 0-1 0 0,0-1 1 0 0,0 1 0 0 0,0 1-1 0 0,0-1 1 0 0,0 0 0 0 0,-1 0 0 0 0,1 1-1 0 0,-1-1 1 0 0,1 1 0 0 0,-1-1-1 0 0,0 1 1 0 0,0 0 0 0 0,0-1-1 0 0,-1 1 1 0 0,1 0 0 0 0,-1 0 0 0 0,1-1-1 0 0,-1 1 1 0 0,0 0 0 0 0,0 0-1 0 0,0 0 1 0 0,0 0 0 0 0,-1-1 0 0 0,1 1-1 0 0,-1 1 29 0 0,4 17-152 0 0,-1-14 40 0 0,0 0-1 0 0,1-1 1 0 0,-1 1-1 0 0,1-1 1 0 0,1 1-1 0 0,-1-1 1 0 0,1 0-1 0 0,0 0 1 0 0,1-1 0 0 0,-1 1-1 0 0,1-1 1 0 0,0 0-1 0 0,0 0 1 0 0,1-1-1 0 0,-1 0 1 0 0,1 0 0 0 0,0 0-1 0 0,0 0 1 0 0,1-1-1 0 0,-1 0 1 0 0,1 0-1 0 0,-1-1 1 0 0,1 0 0 0 0,0 0-1 0 0,0-1 1 0 0,0 1-1 0 0,0-1 1 0 0,0-1-1 0 0,0 0 1 0 0,0 0-1 0 0,0 0 1 0 0,0-1 0 0 0,6-1 112 0 0,13 2-1214 0 0</inkml:trace>
  <inkml:trace contextRef="#ctx0" brushRef="#br0" timeOffset="149576.815">15833 3919 1316 0 0,'-9'-2'161'0'0,"0"0"1"0"0,-1 1-1 0 0,1 0 0 0 0,0 0 0 0 0,-1 1 1 0 0,1 0-1 0 0,-1 1 0 0 0,1 0 1 0 0,-1 0-1 0 0,1 1 0 0 0,0 0 0 0 0,0 1 1 0 0,-1 0-1 0 0,2 0 0 0 0,-1 1 0 0 0,0 0 1 0 0,1 1-1 0 0,0 0 0 0 0,0 0 0 0 0,0 0 1 0 0,1 1-1 0 0,0 1 0 0 0,0-1 1 0 0,0 1-1 0 0,-4 6-161 0 0,10-10 39 0 0,0 0 0 0 0,1-1 0 0 0,-1 1 0 0 0,1 0 0 0 0,0-1 0 0 0,0 1 0 0 0,0 0 0 0 0,0 0 0 0 0,0 0 0 0 0,0-1 0 0 0,1 1 0 0 0,-1 0 0 0 0,1-1-1 0 0,0 1 1 0 0,0 0 0 0 0,0-1 0 0 0,0 1 0 0 0,0-1 0 0 0,1 1 0 0 0,-1-1 0 0 0,1 0 0 0 0,0 0 0 0 0,-1 0 0 0 0,1 1 0 0 0,0-2 0 0 0,0 1 0 0 0,0 0 0 0 0,1 0 0 0 0,-1-1 0 0 0,0 1 0 0 0,1-1 0 0 0,-1 1 0 0 0,1-1 0 0 0,-1 0 0 0 0,1 0 0 0 0,-1 0 0 0 0,2 0-39 0 0,104 32 275 0 0,121-18-118 0 0,-228-15-108 0 0,1 0 0 0 0,0 0 1 0 0,0 0-1 0 0,0-1 0 0 0,0 1 0 0 0,0-1 0 0 0,-1 1 0 0 0,1-1 1 0 0,0 0-1 0 0,0 1 0 0 0,-1-1 0 0 0,1 0 0 0 0,-1 0 1 0 0,1 0-1 0 0,0 0 0 0 0,-1-1 0 0 0,0 1 0 0 0,1 0 1 0 0,-1-1-1 0 0,0 1 0 0 0,0-1 0 0 0,0 1 0 0 0,0-1 1 0 0,0 1-1 0 0,0-1 0 0 0,0 0 0 0 0,0 1 0 0 0,-1-1 0 0 0,1 0 1 0 0,-1 0-1 0 0,1 0 0 0 0,-1 0 0 0 0,0 1 0 0 0,1-1 1 0 0,-1 0-1 0 0,0 0 0 0 0,0 0 0 0 0,-1 0 0 0 0,1 0 1 0 0,-1-1-50 0 0,-13 32 667 0 0,3 296 28 0 0,12-301-636 0 0,-2 0 0 0 0,-1-1 0 0 0,-1 1 0 0 0,-1 0 0 0 0,0-1 0 0 0,-2 0 0 0 0,-1 0 0 0 0,-1 0 0 0 0,-1-1 0 0 0,-1 0 0 0 0,0-1 0 0 0,-2 0 0 0 0,-1-1 0 0 0,0 0 1 0 0,-1-1-1 0 0,-2 0 0 0 0,1-1 0 0 0,-2-1 0 0 0,-2 1-59 0 0,16-16 18 0 0,0 0 1 0 0,0 0-1 0 0,0 0 1 0 0,0-1-1 0 0,-1 1 0 0 0,1-1 1 0 0,0 0-1 0 0,-1 0 1 0 0,1 0-1 0 0,-1 0 1 0 0,1-1-1 0 0,-1 1 0 0 0,1-1 1 0 0,-1 0-1 0 0,1 0 1 0 0,-1 0-1 0 0,1 0 1 0 0,-1-1-1 0 0,0 0 1 0 0,1 1-1 0 0,0-1 0 0 0,-1-1 1 0 0,1 1-1 0 0,0 0 1 0 0,-1-1-1 0 0,1 1 1 0 0,0-1-1 0 0,0 0 1 0 0,0 0-1 0 0,0 0 0 0 0,1-1 1 0 0,-1 1-1 0 0,1-1 1 0 0,-1 1-1 0 0,1-1 1 0 0,0 0-1 0 0,0 0 1 0 0,0 0-1 0 0,0 0 0 0 0,1 0 1 0 0,-1-1-1 0 0,0 0-18 0 0,-2-7-38 0 0,-1-1-1 0 0,2 1 0 0 0,-1 0 0 0 0,2-1 1 0 0,-1 0-1 0 0,2 1 0 0 0,0-1 1 0 0,0 0-1 0 0,1 0 0 0 0,0 0 1 0 0,1 0-1 0 0,0 0 0 0 0,2-5 39 0 0,6-14-251 0 0,1 1 0 0 0,1 0 0 0 0,2 1 1 0 0,1 0-1 0 0,1 1 0 0 0,1 1 0 0 0,1 0 0 0 0,2 1 0 0 0,1 1 0 0 0,1 1 1 0 0,5-4 250 0 0,178-143-5666 0 0,-168 146 4186 0 0</inkml:trace>
  <inkml:trace contextRef="#ctx0" brushRef="#br0" timeOffset="150059.83">15878 3948 1204 0 0,'23'1'576'0'0,"0"4"-88"0"0,-5 4-112 0 0,3 2-92 0 0,-1 3-28 0 0,-2 2 72 0 0,-2 3-36 0 0,-2 4-132 0 0,-5 0-136 0 0,-4-1-80 0 0,-5-12-64 0 0,0 7-156 0 0,-14 23-224 0 0,-4-20-692 0 0</inkml:trace>
  <inkml:trace contextRef="#ctx0" brushRef="#br0" timeOffset="145196.595">11767 3924 1544 0 0,'-5'46'4234'0'0,"-13"33"-3515"0"0,15-67-437 0 0,1 129 1802 0 0,2-137-2149 0 0,1-1 1 0 0,0 0 0 0 0,0 1 0 0 0,1-1-1 0 0,-1 0 1 0 0,1 0 0 0 0,0 0-1 0 0,0 0 1 0 0,0 0 0 0 0,0 0 0 0 0,0 0-1 0 0,0-1 1 0 0,1 1 0 0 0,-1-1-1 0 0,1 0 1 0 0,0 0 0 0 0,0 0 0 0 0,0 0-1 0 0,0 0 1 0 0,0 0 0 0 0,0-1 0 0 0,0 1-1 0 0,1-1 1 0 0,0 0 64 0 0,-2-1-918 0 0,15-41-1510 0 0,-17 26 1314 0 0</inkml:trace>
  <inkml:trace contextRef="#ctx0" brushRef="#br0" timeOffset="145771.302">11950 3921 1108 0 0,'51'123'2971'0'0,"-32"10"-858"0"0,-20-127-1983 0 0,0-1-1 0 0,-1 1 1 0 0,0-1 0 0 0,0 0 0 0 0,0 0-1 0 0,0 0 1 0 0,-1 0 0 0 0,1 0 0 0 0,-1 0-1 0 0,-1-1 1 0 0,1 1 0 0 0,-1-1 0 0 0,1 0-1 0 0,-1 0 1 0 0,-1 0 0 0 0,1-1 0 0 0,0 1-1 0 0,-1-1 1 0 0,0 0 0 0 0,-2 1-130 0 0,1-57 853 0 0,11 37-933 0 0,0-1 0 0 0,2 1 1 0 0,0 0-1 0 0,0 1 0 0 0,2 0 1 0 0,0 0-1 0 0,0 0 0 0 0,1 1 0 0 0,1 1 1 0 0,1 0-1 0 0,0 0 0 0 0,0 1 1 0 0,1 1-1 0 0,1 0 0 0 0,0 1 1 0 0,0 0-1 0 0,1 1 0 0 0,0 1 1 0 0,0 0-1 0 0,17-5 80 0 0,-28 13-20 0 0,-1 1 0 0 0,1-1 1 0 0,-1 1-1 0 0,1 0 0 0 0,-1 0 0 0 0,1 0 0 0 0,-1 1 0 0 0,0-1 1 0 0,1 1-1 0 0,-1 0 0 0 0,0-1 0 0 0,0 2 0 0 0,0-1 0 0 0,-1 0 0 0 0,1 0 1 0 0,0 1-1 0 0,-1 0 0 0 0,0-1 0 0 0,1 1 0 0 0,-1 0 0 0 0,0 0 1 0 0,-1 0-1 0 0,1 0 0 0 0,0 1 0 0 0,-1-1 0 0 0,0 0 0 0 0,0 1 1 0 0,0-1-1 0 0,0 1 0 0 0,0-1 0 0 0,-1 1 0 0 0,1-1 0 0 0,-1 1 1 0 0,0 0-1 0 0,0-1 0 0 0,-1 1 0 0 0,1-1 0 0 0,-1 1 0 0 0,1 0 1 0 0,-1-1-1 0 0,0 0 0 0 0,-1 1 0 0 0,0 1 20 0 0,4 26-98 0 0,-1-26 72 0 0,-2 0-93 0 0,1 0-1 0 0,0 0 0 0 0,0 0 0 0 0,1 0 1 0 0,-1-1-1 0 0,1 1 0 0 0,0 0 0 0 0,1 0 1 0 0,-1-1-1 0 0,1 1 0 0 0,0-1 0 0 0,0 1 1 0 0,0-1-1 0 0,0 0 0 0 0,1 0 1 0 0,0 0-1 0 0,0 0 0 0 0,0 0 0 0 0,0 0 1 0 0,1-1-1 0 0,-1 0 0 0 0,1 0 0 0 0,0 0 1 0 0,0 0-1 0 0,0 0 0 0 0,0-1 0 0 0,0 1 1 0 0,1-1-1 0 0,0-1 120 0 0,8 1-1325 0 0</inkml:trace>
  <inkml:trace contextRef="#ctx0" brushRef="#br0" timeOffset="146048.25">12653 3939 968 0 0,'-9'3'238'0'0,"0"-1"1"0"0,0 1-1 0 0,1 1 0 0 0,-1-1 0 0 0,1 1 0 0 0,0 1 1 0 0,0 0-1 0 0,1 0 0 0 0,-1 0 0 0 0,1 1 1 0 0,0 0-1 0 0,1 1 0 0 0,-1-1 0 0 0,1 1 0 0 0,0 0 1 0 0,1 1-1 0 0,0-1 0 0 0,0 1 0 0 0,1 0 1 0 0,-2 5-239 0 0,32 42 988 0 0,-16-46-958 0 0,0 0 1 0 0,0-1-1 0 0,0-1 0 0 0,1 1 0 0 0,0-2 1 0 0,1 1-1 0 0,-1-2 0 0 0,1 1 0 0 0,1-2 0 0 0,-1 1 1 0 0,0-2-1 0 0,1 0 0 0 0,0 0 0 0 0,2-1-30 0 0,108 9-2652 0 0,-101-10 1365 0 0,1-1-22 0 0</inkml:trace>
  <inkml:trace contextRef="#ctx0" brushRef="#br0" timeOffset="154042.444">16875 3643 904 0 0,'-26'15'314'0'0,"1"1"0"0"0,0 1 0 0 0,1 2 0 0 0,1 0 0 0 0,1 2 0 0 0,0 0 1 0 0,2 1-1 0 0,0 2 0 0 0,2 0 0 0 0,1 0 0 0 0,0 2 0 0 0,2 0 0 0 0,1 1 0 0 0,2 0 0 0 0,0 1 0 0 0,2 1 0 0 0,1-1 0 0 0,-3 19-314 0 0,31 63 714 0 0,-10-86-657 0 0,1 0 1 0 0,1-1 0 0 0,1-1 0 0 0,1 0-1 0 0,0 0 1 0 0,2-1 0 0 0,1-1 0 0 0,0-1-1 0 0,2 0 1 0 0,0-1 0 0 0,1-1 0 0 0,0-1-1 0 0,1 0 1 0 0,9 3-58 0 0,196 103-2472 0 0,-100-85-338 0 0,-67-30 1405 0 0</inkml:trace>
  <inkml:trace contextRef="#ctx0" brushRef="#br0" timeOffset="168179.732">17636 3783 876 0 0,'0'0'258'0'0,"0"0"9"0"0,0 0-75 0 0,0 0-89 0 0,0 0-14 0 0,0 0 14 0 0,0 0-21 0 0,0 0 14 0 0,0 0 21 0 0,0 0 39 0 0,0 0 23 0 0,0 0-84 0 0,0 0-7 0 0,0 0-53 0 0,0 0-14 0 0,0 0 16 0 0,0 0-13 0 0,0 0-30 0 0,0 0 46 0 0,0 0 20 0 0,0 0 62 0 0,0 0-102 0 0,0 0-40 0 0,0 0 11 0 0,0 0 74 0 0,0 0-29 0 0,0 0-78 0 0,0 0 28 0 0,0 0-10 0 0,0 0 34 0 0,0 0-7 0 0,0 0 22 0 0,0 0-31 0 0,0 0 20 0 0,0 0-4 0 0,0 0 8 0 0,0 0 1 0 0,0 0-34 0 0,0 0 44 0 0,0 0 4 0 0,0 0-4 0 0,0 0-29 0 0,0 0 12 0 0,0 0-9 0 0,0 0 9 0 0,0 0-19 0 0,0 0 54 0 0,0 0-9 0 0,0 0 50 0 0,0 0-16 0 0,0 0-60 0 0,0 0 26 0 0,0 0-12 0 0,0 0-3 0 0,0 0 26 0 0,0 0-8 0 0,0 0-52 0 0,0 0 26 0 0,0 0 35 0 0,0 0 33 0 0,0 0 2 0 0,0 0-48 0 0,0 0 22 0 0,0 0 62 0 0,0 0-56 0 0,0 0-56 0 0,0 0-51 0 0,0 0-8 0 0,0 0 22 0 0,0 0 64 0 0,0 0-18 0 0,0 0 8 0 0,0 0 24 0 0,0 0 49 0 0,0 0-1 0 0,0 0-86 0 0,0 0-5 0 0,0 0-6 0 0,0 0-10 0 0,0 0 63 0 0,0 0-8 0 0,0 0 41 0 0,0 0-34 0 0,0 0-70 0 0,0 0-35 0 0,0 0 101 0 0,0 0-15 0 0,0 0-58 0 0,0 0-24 0 0,0 0 47 0 0,0 0 75 0 0,0 0 9 0 0,0 0-23 0 0,0 0-52 0 0,0 0 0 0 0,0 0-23 0 0,0 0 8 0 0,0 0 56 0 0,0 0-56 0 0,0 0-19 0 0,0 0-4 0 0,0 0 53 0 0,0 0 15 0 0,0 0-6 0 0,0 0-5 0 0,0 0 1 0 0,0 0-8 0 0,0 0 4 0 0,0 0 2 0 0,0 0-32 0 0,0 0-5 0 0,0 0 2 0 0,0 0 15 0 0,0 0-26 0 0,0 0-6 0 0,0 0 4 0 0,0 0 2 0 0,0 0 7 0 0,0 0 16 0 0,0 0-37 0 0,0 0 18 0 0,0 0 106 0 0,0 0 18 0 0,0 0-12 0 0,0 0-11 0 0,0 0-9 0 0,0 0-8 0 0,0 0-24 0 0,0 0-70 0 0,0 0-15 0 0,0 0 6 0 0,0 0 14 0 0,0 0-15 0 0,0 0 29 0 0,0 0 128 0 0,0 0-8 0 0,0 0-113 0 0,0 0 10 0 0,0 0 53 0 0,0 0-7 0 0,0 0-9 0 0,0 0-6 0 0,0 0-4 0 0,0 0-2 0 0,0 0-3 0 0,0 0-4 0 0,0 0 4 0 0,0 0 27 0 0,0 0 2 0 0,0 0-5 0 0,0 0-4 0 0,0 0-5 0 0,0 0-9 0 0,0 0-13 0 0,0 0-40 0 0,0 0 1 0 0,0 0 2 0 0,0 0 3 0 0,0 0-2 0 0,0 0-19 0 0,0 0-85 0 0,0 0 18 0 0,0 0 107 0 0,0 0 28 0 0,0 0-4 0 0,0 0-3 0 0,0 0-26 0 0,0 0-83 0 0,0 0 36 0 0,0 0 17 0 0,0 0 0 0 0,0 0 23 0 0,0 0 64 0 0,0 0 11 0 0,0 0-14 0 0,0 0-38 0 0,0 0-13 0 0,0 0-7 0 0,0 0-1 0 0,0 0 59 0 0,0 0-8 0 0,0 0-27 0 0,0 0-14 0 0,0 0-2 0 0,0 0 4 0 0,0 0-22 0 0,0 0-102 0 0,0 0-16 0 0,0 0 11 0 0,0 0 32 0 0,0 0 109 0 0,0 0 55 0 0,0 0-48 0 0,0 0 1 0 0,0 0-34 0 0,0 0-10 0 0,0 0 6 0 0,0 0 12 0 0,0 0 13 0 0,0 0 28 0 0,0 0-1 0 0,0 0 0 0 0,0 0-20 0 0,0 0-64 0 0,0 0 2 0 0,0 0 50 0 0,0 0 28 0 0,0 0 0 0 0,0 0-10 0 0,0 0-44 0 0,0 0-8 0 0,0 0 2 0 0,0 0 6 0 0,0 0 40 0 0,0 0-10 0 0,0 0-64 0 0,0 0 9 0 0,0 0 55 0 0,0 0-1 0 0,0 0-47 0 0,0 0-4 0 0,0 0-2 0 0,0 0-10 0 0,0 0 9 0 0,0 0 17 0 0,0 0 38 0 0,0 0 7 0 0,0 0-5 0 0,0 0-9 0 0,0 0 2 0 0,0 0-19 0 0,0 0 18 0 0,0 0-24 0 0,0 0-84 0 0,0 0-13 0 0,0 0 10 0 0,0 0 29 0 0,0 0 81 0 0,0 0 15 0 0,0 0-16 0 0,0 0-20 0 0,0 0 17 0 0,0 0 67 0 0,0 0 11 0 0,0 0-11 0 0,0 0-30 0 0,0 0-17 0 0,0 0 5 0 0,0 0 16 0 0,0 0-1 0 0,0 0-20 0 0,0 0 40 0 0,0 0-34 0 0,0 0-35 0 0,0 0-22 0 0,0 0-59 0 0,0 0 6 0 0,0 0 80 0 0,0 0 64 0 0,0 0 15 0 0,0 0-23 0 0,0 0-32 0 0,0 0 18 0 0,0 0 28 0 0,0 0 12 0 0,0 0-74 0 0,0 0 15 0 0,0 0 27 0 0,0 0 28 0 0,0 0-22 0 0,0 0-48 0 0,0 0 10 0 0,0 0 4 0 0,0 0 39 0 0,0 0-54 0 0,0 0 3 0 0,0 0-16 0 0,0 0-57 0 0,0 0 55 0 0,0 0-2 0 0,0 0 2 0 0,0 0 86 0 0,0 0-1 0 0,0 0-47 0 0,0 0-66 0 0,0 0-18 0 0,0 0 9 0 0,0 0 53 0 0,0 0-69 0 0,0 0-10 0 0,0 0 89 0 0,0 0 6 0 0,0 0-33 0 0,0 0-2 0 0,0 0 37 0 0,0 0 7 0 0,0 0-10 0 0,0 0-21 0 0,0 0 8 0 0,0 0-42 0 0,0 0-43 0 0,0 0 68 0 0,0 0 35 0 0,0 0-46 0 0,0 0-27 0 0,0 0 86 0 0,0 0-3 0 0,0 0-50 0 0,0 0-12 0 0,0 0 49 0 0,0 0 36 0 0,0 0-35 0 0,0 0-77 0 0,0 0 70 0 0,0 0 4 0 0,0 0-13 0 0,0 0-26 0 0,0 0-5 0 0,0 0 10 0 0,0 0-2 0 0,0 0-60 0 0,0 0 9 0 0,0 0 78 0 0,0 0 46 0 0,0 0 11 0 0,0 0-4 0 0,0 0-29 0 0,0 0-74 0 0,0 0-12 0 0,0 0 2 0 0,0 0 12 0 0,0 0 21 0 0,0 0-9 0 0,0 0 30 0 0,0 0-43 0 0,0 0 13 0 0,0 0 40 0 0,0 0-11 0 0,0 0-48 0 0,0 0-1 0 0,0 0 49 0 0,0 0-19 0 0,0 0 34 0 0,0 0 47 0 0,0 0-46 0 0,0 0-21 0 0,0 0-17 0 0,0 0-10 0 0,0 0 47 0 0,0 0 43 0 0,0 0-41 0 0,0 0-7 0 0,0 0 46 0 0,0 0-16 0 0,0 0 3 0 0,0 0 26 0 0,0 0-97 0 0,0 0 58 0 0,0 0 0 0 0,0 0-4 0 0,0 0-32 0 0,0 0 44 0 0,0 0 23 0 0,0 0-49 0 0,0 0 71 0 0,0 0-31 0 0,0 0-61 0 0,0 0 27 0 0,0 0 28 0 0,0 0 0 0 0,0 0 23 0 0,0 0 14 0 0,0 0-42 0 0,0 0-23 0 0,0 0-14 0 0,0 0-40 0 0,0 0 26 0 0,0 0-36 0 0,0 0 7 0 0,0 0 50 0 0,0 0-27 0 0,0 0 2 0 0,0 0 16 0 0,0 0 4 0 0,0 0-32 0 0,0 0 7 0 0,0 0-26 0 0,0 0 19 0 0,0 0-21 0 0,0 0 19 0 0,0 0 24 0 0,0 0-23 0 0,0 0 37 0 0,0 0 12 0 0,0 0-27 0 0,0 0-37 0 0,0 0 79 0 0,0 0-8 0 0,0 0-2 0 0,0 0 29 0 0,0 0-23 0 0,0 0-36 0 0,0 0-12 0 0,0 0 14 0 0,0 0-75 0 0,0 0 62 0 0,0 0 8 0 0,0 0-24 0 0,0 0 57 0 0,0 0-19 0 0,0 0-51 0 0,0 0 84 0 0,0 0-4 0 0,0 0-3 0 0,0 0-26 0 0,0 0-12 0 0,0 0 40 0 0,0 0 1 0 0,0 0-26 0 0,0 0 15 0 0,0 0-44 0 0,0 0-34 0 0,0 0 32 0 0,0 0 60 0 0,0 0-32 0 0,0 0-44 0 0,0 0 1 0 0,0 0 44 0 0,0 0-17 0 0,0 0 2 0 0,0 0 19 0 0,0 0 14 0 0,0 0-35 0 0,0 0-5 0 0,0 0 16 0 0,3-11-35 0 0,-10 6 0 0 0,0 0 0 0 0,0 0 0 0 0,-1 1 0 0 0,0 0 0 0 0,0 0 1 0 0,0 1-1 0 0,-1 0 0 0 0,1 0 0 0 0,-1 1 0 0 0,0 0 0 0 0,1 1 0 0 0,-1 0 1 0 0,0 0-1 0 0,0 1 0 0 0,0 0 0 0 0,0 0 0 0 0,0 1 0 0 0,1 0 0 0 0,-1 1 1 0 0,0 0-1 0 0,1 0 0 0 0,-1 1 0 0 0,-6 3 22 0 0,6-3-19 0 0,1 1-1 0 0,0 0 1 0 0,0 1-1 0 0,0 0 1 0 0,0 0-1 0 0,1 0 1 0 0,0 1-1 0 0,0 0 1 0 0,0 1 0 0 0,1-1-1 0 0,0 1 1 0 0,0 0-1 0 0,1 1 1 0 0,0 0-1 0 0,0-1 1 0 0,1 1-1 0 0,0 1 1 0 0,-1 3 19 0 0,4-11 48 0 0,5 10 113 0 0,4-3-137 0 0,1-2-1 0 0,0 1 0 0 0,0-1 1 0 0,1 0-1 0 0,-1-1 0 0 0,1 0 0 0 0,0-1 1 0 0,1 0-1 0 0,-1 0 0 0 0,1-1 1 0 0,0 0-1 0 0,0-1 0 0 0,0 0 1 0 0,0-1-1 0 0,0-1 0 0 0,0 1 0 0 0,0-2 1 0 0,0 1-1 0 0,0-2 0 0 0,0 1 1 0 0,0-2-1 0 0,-1 1 0 0 0,1-1 0 0 0,0-1 1 0 0,-1 0-1 0 0,0 0 0 0 0,0-1 1 0 0,0-1-1 0 0,-1 1 0 0 0,0-2 1 0 0,0 1-1 0 0,0-1 0 0 0,2-3-23 0 0,7-13 62 0 0,-2 0-1 0 0,-1 0 0 0 0,0-1 1 0 0,-2-1-1 0 0,-1-1 0 0 0,-1 0 1 0 0,-1 0-1 0 0,-1-1 1 0 0,-2 0-1 0 0,0 0 0 0 0,-2-1 1 0 0,1-20-62 0 0,-5-175 1861 0 0,-1 221-1812 0 0,-13-1 52 0 0,0 38-99 0 0,1 1 0 0 0,2 1 0 0 0,2 0 0 0 0,1 0 0 0 0,2 1 0 0 0,1-1 0 0 0,2 1 0 0 0,2 0 0 0 0,2 22-2 0 0,-2-38 7 0 0,38 196 140 0 0,-25-173-922 0 0,-14-118-6670 0 0,1 60 6139 0 0</inkml:trace>
  <inkml:trace contextRef="#ctx0" brushRef="#br0" timeOffset="169095.383">18395 3528 928 0 0,'2'-2'87'0'0,"0"1"-1"0"0,0-1 1 0 0,0 1 0 0 0,-1-1 0 0 0,1 0-1 0 0,-1 0 1 0 0,1 0 0 0 0,-1 0-1 0 0,1 0 1 0 0,-1 0 0 0 0,0 0-1 0 0,0 0 1 0 0,0 0 0 0 0,-1-1 0 0 0,1 1-1 0 0,0 0 1 0 0,-1-1 0 0 0,0 1-1 0 0,1 0 1 0 0,-1-1 0 0 0,0 1-1 0 0,0-1 1 0 0,0 1 0 0 0,0 0 0 0 0,-1-1-1 0 0,1 1 1 0 0,-1 0 0 0 0,0-1-1 0 0,1 1 1 0 0,-1 0 0 0 0,0 0-1 0 0,0 0 1 0 0,0-1 0 0 0,0 1 0 0 0,-1 0-1 0 0,1 0 1 0 0,-1 1 0 0 0,1-1-1 0 0,-1 0 1 0 0,0 0 0 0 0,1 1-1 0 0,-1-1 1 0 0,0 1 0 0 0,-2-2-87 0 0,-91-64 914 0 0,90 66-898 0 0,-1 0 0 0 0,1 0 1 0 0,-1 0-1 0 0,1 0 0 0 0,-1 1 1 0 0,1 0-1 0 0,-1 0 1 0 0,1 1-1 0 0,-1 0 0 0 0,1 0 1 0 0,0 0-1 0 0,-1 0 1 0 0,1 1-1 0 0,0 0 0 0 0,0 0 1 0 0,0 0-1 0 0,0 1 1 0 0,0-1-1 0 0,1 1 0 0 0,-1 1 1 0 0,1-1-1 0 0,-1 0 1 0 0,1 1-1 0 0,0 0 0 0 0,1 0 1 0 0,-1 0-1 0 0,1 1 1 0 0,0-1-1 0 0,0 1 0 0 0,0 0 1 0 0,0-1-1 0 0,1 1 1 0 0,0 1-1 0 0,0-1 0 0 0,0 0 1 0 0,1 0-1 0 0,0 1 1 0 0,0-1-1 0 0,0 1 0 0 0,1-1 1 0 0,-1 1-1 0 0,1-1 1 0 0,1 1-1 0 0,0 4-16 0 0,1-3 8 0 0,1 1 0 0 0,1-1 1 0 0,-1 0-1 0 0,1 1 0 0 0,1-2 0 0 0,-1 1 1 0 0,1 0-1 0 0,0-1 0 0 0,0 0 0 0 0,1 0 0 0 0,0-1 1 0 0,0 1-1 0 0,0-1 0 0 0,1-1 0 0 0,0 1 1 0 0,0-1-1 0 0,0 0 0 0 0,0-1 0 0 0,1 1 1 0 0,-1-2-1 0 0,1 1 0 0 0,0-1 0 0 0,0 0 0 0 0,-1 0 1 0 0,1-1-1 0 0,7 0-8 0 0,-12-4 12 0 0,1 0 1 0 0,-1-1-1 0 0,0 1 1 0 0,-1-1 0 0 0,1 0-1 0 0,-1 0 1 0 0,1 0-1 0 0,-1 0 1 0 0,0 0-1 0 0,-1 0 1 0 0,1 0-1 0 0,-1-1 1 0 0,0 1-1 0 0,0-1 1 0 0,0 1-1 0 0,0-1 1 0 0,-1 1-1 0 0,0-5-12 0 0,4-45 807 0 0,-4 54-803 0 0,-5 48 79 0 0,17 155 289 0 0,-1-34 222 0 0,-11-160-534 0 0,-1 0 0 0 0,0-1 0 0 0,0 1 0 0 0,-1 0-1 0 0,0-1 1 0 0,0 1 0 0 0,-1-1 0 0 0,0 0 0 0 0,0 0 0 0 0,-1 0-1 0 0,0 0 1 0 0,-1 0 0 0 0,0-1 0 0 0,0 0 0 0 0,0 0-1 0 0,-1 0 1 0 0,0-1 0 0 0,0 0 0 0 0,-1 0 0 0 0,1 0-1 0 0,-2-1 1 0 0,1 0 0 0 0,0 0 0 0 0,-1-1 0 0 0,0 0-1 0 0,0-1 1 0 0,0 1 0 0 0,0-1 0 0 0,-1-1 0 0 0,-7 2-60 0 0,11-7 11 0 0,1 0 0 0 0,0 0 0 0 0,0-1 0 0 0,0 0 0 0 0,0 1 0 0 0,1-1 0 0 0,-1-1 0 0 0,1 1 0 0 0,0 0 0 0 0,0-1 1 0 0,1 1-1 0 0,-1-1 0 0 0,1 0 0 0 0,0 0 0 0 0,0 0 0 0 0,1 0 0 0 0,0-1 0 0 0,-1 1 0 0 0,2 0 0 0 0,-1 0 0 0 0,1-1 0 0 0,0 1 1 0 0,0 0-1 0 0,0-1 0 0 0,0 1 0 0 0,1 0 0 0 0,0-1-11 0 0,-1 4-9 0 0,2-16-65 0 0,1 0 1 0 0,1 0-1 0 0,0 1 0 0 0,1 0 0 0 0,1-1 0 0 0,1 2 1 0 0,0-1-1 0 0,1 1 0 0 0,1 0 0 0 0,1 1 0 0 0,0 0 1 0 0,1 0-1 0 0,0 1 0 0 0,3-1 74 0 0,6-7-580 0 0,1 2 0 0 0,0 1-1 0 0,2 0 1 0 0,0 2 0 0 0,1 0 0 0 0,1 2 0 0 0,0 1-1 0 0,1 1 1 0 0,1 1 0 0 0,9-2 580 0 0,-13 6-1223 0 0</inkml:trace>
  <inkml:trace contextRef="#ctx0" brushRef="#br0" timeOffset="170472.258">18760 3461 1436 0 0,'-8'1'84'0'0,"1"0"0"0"0,0 1 0 0 0,-1 0 0 0 0,1 0 0 0 0,0 1 0 0 0,0 0 0 0 0,0 0 1 0 0,1 0-1 0 0,-1 1 0 0 0,1 0 0 0 0,0 0 0 0 0,0 1 0 0 0,0 0 0 0 0,0 0 0 0 0,1 0 0 0 0,0 1 0 0 0,0-1 0 0 0,0 1 0 0 0,1 1 0 0 0,0-1 0 0 0,0 0 0 0 0,1 1 0 0 0,0 0 0 0 0,0 0 0 0 0,0 0 0 0 0,1 0 0 0 0,0 0 1 0 0,0 1-1 0 0,1-1 0 0 0,0 1 0 0 0,0-1 0 0 0,1 1 0 0 0,0-1 0 0 0,0 1 0 0 0,1-1 0 0 0,0 1 0 0 0,0-1 0 0 0,1 0 0 0 0,0 1 0 0 0,0-1 0 0 0,1 0 0 0 0,0 0 0 0 0,0 0 0 0 0,0-1 0 0 0,1 1 0 0 0,0-1 0 0 0,4 5-84 0 0,91 103 806 0 0,-18-55-4205 0 0,-80-58 1906 0 0</inkml:trace>
  <inkml:trace contextRef="#ctx0" brushRef="#br0" timeOffset="171142.083">18886 3546 1164 0 0,'70'-14'2645'0'0,"-69"15"-2612"0"0,21 11 109 0 0,-19-10-132 0 0,-1 1 1 0 0,1 0-1 0 0,-1 0 0 0 0,0 0 0 0 0,1 0 0 0 0,-1 0 0 0 0,-1 0 0 0 0,1 1 0 0 0,0-1 0 0 0,-1 0 0 0 0,0 1 1 0 0,0 0-1 0 0,0-1 0 0 0,0 1 0 0 0,0 0 0 0 0,-1-1 0 0 0,1 1 0 0 0,-1 0 0 0 0,0 0 0 0 0,-1-1 0 0 0,1 1 1 0 0,0 0-1 0 0,-1 0 0 0 0,0-1 0 0 0,0 1 0 0 0,0 0 0 0 0,0-1 0 0 0,-1 1 0 0 0,0-1 0 0 0,1 0 0 0 0,-1 1 1 0 0,0-1-1 0 0,-3 2-10 0 0,-91 87 1619 0 0,291-197-1794 0 0,-117 47 290 0 0,-78 57-156 0 0,0 1-34 0 0,-3-2 16 0 0,-3 0 64 0 0,0-1 0 0 0,0 2 0 0 0,0-1 0 0 0,-1 0 0 0 0,1 1 0 0 0,0 1 0 0 0,-1-1 0 0 0,1 1 0 0 0,0 0 0 0 0,-1 0 0 0 0,1 1 0 0 0,-1-1 0 0 0,1 2 0 0 0,0-1 0 0 0,0 1 0 0 0,0 0 0 0 0,0 0 0 0 0,0 0 0 0 0,0 1 0 0 0,0 0 0 0 0,1 0 0 0 0,-1 1 0 0 0,1-1 0 0 0,0 1 0 0 0,0 0 0 0 0,0 1 1 0 0,1-1-1 0 0,-5 6-5 0 0,9-7 8 0 0,-1 0 1 0 0,1 1 0 0 0,-1-1-1 0 0,1 1 1 0 0,0-1 0 0 0,1 1-1 0 0,-1-1 1 0 0,1 1 0 0 0,-1-1-1 0 0,1 1 1 0 0,0-1 0 0 0,0 0 0 0 0,0 1-1 0 0,1-1 1 0 0,-1 0 0 0 0,1 0-1 0 0,0 0 1 0 0,0 0 0 0 0,0 0-1 0 0,0-1 1 0 0,0 1 0 0 0,1 0-1 0 0,-1-1 1 0 0,1 0 0 0 0,0 0 0 0 0,-1 1-1 0 0,1-2 1 0 0,1 2-9 0 0,14 10-203 0 0,1 0 1 0 0,0-1-1 0 0,0-1 0 0 0,1-1 0 0 0,1 0 1 0 0,0-2-1 0 0,0 0 0 0 0,0-2 1 0 0,1 0-1 0 0,0-2 0 0 0,0 0 1 0 0,6-1 202 0 0,-1-1-1358 0 0</inkml:trace>
  <inkml:trace contextRef="#ctx0" brushRef="#br0" timeOffset="171392.911">19716 3628 1504 0 0,'-3'25'660'0'0,"-4"5"16"0"0,-4 1-124 0 0,-7 1-76 0 0,6 0 16 0 0,-6-2-100 0 0,2-2-40 0 0,-3-3-108 0 0,1 0 5 0 0,-2 0 23 0 0,1-2-172 0 0,-1-1-12 0 0,2-4-392 0 0,-1-1-169 0 0,-1-5-347 0 0,4-7-468 0 0,4-2-24 0 0</inkml:trace>
  <inkml:trace contextRef="#ctx0" brushRef="#br0" timeOffset="172404.424">19140 3479 1028 0 0,'0'-2'716'0'0,"3"-2"-628"0"0,0 0-1 0 0,1 1 0 0 0,-1 0 1 0 0,0-1-1 0 0,1 1 1 0 0,0 1-1 0 0,0-1 0 0 0,0 0 1 0 0,0 1-1 0 0,0 0 1 0 0,0 0-1 0 0,1 0 0 0 0,-1 1 1 0 0,0-1-1 0 0,1 1 1 0 0,0 0-1 0 0,-1 0 0 0 0,1 1 1 0 0,0-1-1 0 0,-1 1 0 0 0,1 0 1 0 0,0 0-1 0 0,-1 1 1 0 0,2 0-88 0 0,6-2 120 0 0,0 2 0 0 0,0-1 0 0 0,0 2 0 0 0,-1-1 0 0 0,1 2 0 0 0,0 0 0 0 0,-1 0 1 0 0,1 1-1 0 0,-1 0 0 0 0,0 1 0 0 0,-1 0 0 0 0,1 1 0 0 0,4 3-120 0 0,-6-4 41 0 0,0 1-1 0 0,0 0 1 0 0,-1 0 0 0 0,0 0-1 0 0,0 1 1 0 0,-1 1 0 0 0,1-1-1 0 0,-2 1 1 0 0,1 0 0 0 0,-1 1-1 0 0,0 0 1 0 0,-1-1 0 0 0,0 2-1 0 0,0-1 1 0 0,-1 1-1 0 0,0-1 1 0 0,-1 1 0 0 0,0 0-1 0 0,-1 1 1 0 0,0-1 0 0 0,0 0-1 0 0,-1 1 1 0 0,-1-1 0 0 0,1 0-1 0 0,-2 1 1 0 0,1-1 0 0 0,-2 4-41 0 0,-11 10-83 0 0,-2-1 1 0 0,0-1-1 0 0,-1 0 1 0 0,-2-1 0 0 0,0-1-1 0 0,-1-1 1 0 0,0 0 0 0 0,-2-1-1 0 0,0-2 1 0 0,-1 0-1 0 0,-1-1 1 0 0,0-1 0 0 0,-1-1-1 0 0,-1-2 1 0 0,0 0-1 0 0,-8 1 83 0 0,-14 8-2423 0 0,33-15 1032 0 0</inkml:trace>
  <inkml:trace contextRef="#ctx0" brushRef="#br0" timeOffset="173307.737">17306 4211 1280 0 0,'-16'5'2659'0'0,"20"-1"-2549"0"0,1-1 0 0 0,0 1 1 0 0,0-1-1 0 0,0-1 0 0 0,0 1 0 0 0,0-1 0 0 0,1 1 0 0 0,-1-2 1 0 0,1 1-1 0 0,0 0 0 0 0,-1-1 0 0 0,1 0 0 0 0,0-1 0 0 0,0 1 1 0 0,0-1-1 0 0,-1 0 0 0 0,1-1 0 0 0,0 1 0 0 0,0-1 1 0 0,-1 0-1 0 0,5-2-110 0 0,25 2 256 0 0,1132 1 2228 0 0,-715-15-2527 0 0,33-10-879 0 0,-469 23 939 0 0,-16 1-242 0 0,0 1 1 0 0,0 0-1 0 0,-1-1 1 0 0,1 1-1 0 0,0 0 1 0 0,0-1-1 0 0,0 1 1 0 0,0-1-1 0 0,0 1 1 0 0,0-1-1 0 0,0 1 225 0 0,-34-3-1723 0 0,14 3 907 0 0</inkml:trace>
  <inkml:trace contextRef="#ctx0" brushRef="#br0" timeOffset="174112.972">18177 4544 2116 0 0,'-1'1'68'0'0,"-1"-1"-1"0"0,1 1 0 0 0,0-1 1 0 0,-1 0-1 0 0,1 1 1 0 0,0-1-1 0 0,0 0 1 0 0,-1 0-1 0 0,1 0 0 0 0,0 0 1 0 0,-1 0-1 0 0,1-1 1 0 0,0 1-1 0 0,0 0 1 0 0,-1-1-1 0 0,1 1 0 0 0,0 0 1 0 0,0-1-1 0 0,-1 0 1 0 0,1 1-1 0 0,0-1 1 0 0,0 0-1 0 0,0 1 0 0 0,0-1 1 0 0,0 0-1 0 0,0 0 1 0 0,0 0-1 0 0,0 0 1 0 0,0 0-1 0 0,1 0 0 0 0,-1 0 1 0 0,0 0-1 0 0,1 0 1 0 0,-1 0-1 0 0,1-1 1 0 0,-1 1-1 0 0,1 0 0 0 0,-1 0 1 0 0,1-1-1 0 0,0 1 1 0 0,0 0-1 0 0,-1 0 1 0 0,1-1-1 0 0,0 1 0 0 0,0 0 1 0 0,0-1-1 0 0,0 1 1 0 0,1 0-1 0 0,-1 0 1 0 0,0-1-1 0 0,1 1 0 0 0,-1 0 1 0 0,0 0-1 0 0,1-1 1 0 0,0 1-1 0 0,-1 0 1 0 0,1 0-1 0 0,0 0 0 0 0,-1 0 1 0 0,1 0-1 0 0,0 0 1 0 0,0 0-1 0 0,0 0 1 0 0,0 0-1 0 0,0 0 0 0 0,0 0 1 0 0,0 1-1 0 0,0-1-67 0 0,-15-1 62 0 0,-1 0 0 0 0,1 1 0 0 0,-1 1 0 0 0,0 0 0 0 0,0 1-1 0 0,1 0 1 0 0,-1 1 0 0 0,1 1 0 0 0,0 1 0 0 0,0 0 0 0 0,0 0-1 0 0,0 2 1 0 0,0 0 0 0 0,1 0 0 0 0,0 1 0 0 0,1 1 0 0 0,-1 0 0 0 0,2 0-1 0 0,-1 1 1 0 0,1 1 0 0 0,-6 7-62 0 0,15-15 14 0 0,0 0 0 0 0,0 0 0 0 0,0 0 1 0 0,1 1-1 0 0,-1-1 0 0 0,1 0 0 0 0,0 1 0 0 0,0-1 0 0 0,0 1 0 0 0,0 0 1 0 0,0-1-1 0 0,0 1 0 0 0,1 0 0 0 0,-1-1 0 0 0,1 1 0 0 0,0 0 0 0 0,-1 0 1 0 0,2-1-1 0 0,-1 1 0 0 0,0 0 0 0 0,0 0 0 0 0,1-1 0 0 0,-1 1 0 0 0,1 0 0 0 0,0-1 1 0 0,0 1-1 0 0,0-1 0 0 0,0 1 0 0 0,1-1 0 0 0,-1 1 0 0 0,0-1 0 0 0,1 0 1 0 0,0 0-1 0 0,0 0 0 0 0,-1 0 0 0 0,1 0 0 0 0,0 0 0 0 0,1 0 0 0 0,-1 0 1 0 0,0-1-1 0 0,0 1 0 0 0,1-1 0 0 0,-1 0 0 0 0,1 0 0 0 0,-1 1 0 0 0,1-2 0 0 0,0 1-14 0 0,129 39 349 0 0,-121-38-347 0 0,0-1 0 0 0,0 0 1 0 0,0-1-1 0 0,0 0 0 0 0,0-1 0 0 0,1 0 1 0 0,-1-1-1 0 0,0 0 0 0 0,-1-1 0 0 0,1 0 1 0 0,0-1-1 0 0,-1 0 0 0 0,0-1 0 0 0,0 0 1 0 0,0 0-1 0 0,-1-1 0 0 0,1 0 0 0 0,-1-1 1 0 0,-1 0-1 0 0,1 0 0 0 0,-1-1 0 0 0,-1 0 1 0 0,1 0-1 0 0,-1-1 0 0 0,-1 0 0 0 0,0 0 1 0 0,0-1-1 0 0,0 0 0 0 0,3-10-2 0 0,87-169 44 0 0,-75 131 688 0 0,-21 57-674 0 0,0 1 0 0 0,0 0-12 0 0,-45-2 103 0 0,34 13-142 0 0,1 1-1 0 0,0 0 1 0 0,1 0-1 0 0,0 1 1 0 0,0 0 0 0 0,2 1-1 0 0,0 0 1 0 0,0 0-1 0 0,1 0 1 0 0,1 1 0 0 0,0 0-1 0 0,1 0 1 0 0,1 0-1 0 0,1 1 1 0 0,0-1 0 0 0,0 1-1 0 0,2-1 1 0 0,0 1-1 0 0,1 0 1 0 0,0-1 0 0 0,2 4-7 0 0,-1 1-292 0 0,0 0 1 0 0,2 0 0 0 0,0-1 0 0 0,2 1 0 0 0,0-1 0 0 0,1-1-1 0 0,0 1 1 0 0,2-1 0 0 0,0 0 0 0 0,4 3 291 0 0,-2-10-4151 0 0,-11-11 2834 0 0</inkml:trace>
  <inkml:trace contextRef="#ctx0" brushRef="#br0" timeOffset="174903.739">18413 4536 1240 0 0,'1'-2'169'0'0,"0"-1"-1"0"0,0 1 1 0 0,0 0-1 0 0,0-1 1 0 0,1 1 0 0 0,-1 0-1 0 0,1 0 1 0 0,-1 0-1 0 0,1 0 1 0 0,0 0-1 0 0,0 0 1 0 0,0 1 0 0 0,0-1-1 0 0,0 0 1 0 0,0 1-1 0 0,0 0 1 0 0,0-1 0 0 0,1 1-1 0 0,-1 0 1 0 0,0 0-1 0 0,1 0 1 0 0,-1 1-1 0 0,1-1 1 0 0,-1 1 0 0 0,1-1-1 0 0,2 1-168 0 0,7-1 118 0 0,-10 1-68 0 0,1 1 0 0 0,0-1-1 0 0,-1 0 1 0 0,1 0 0 0 0,0 0 0 0 0,-1 0-1 0 0,1 0 1 0 0,-1-1 0 0 0,1 1 0 0 0,-1-1-1 0 0,1 1 1 0 0,-1-1 0 0 0,1 0 0 0 0,-1 0-1 0 0,1 0 1 0 0,-1-1 0 0 0,0 1 0 0 0,0 0-1 0 0,0-1 1 0 0,1 1 0 0 0,-2-1 0 0 0,1 0-1 0 0,0 0 1 0 0,0 0 0 0 0,0 0-1 0 0,-1 0 1 0 0,1 0 0 0 0,0-2-50 0 0,-3 4 18 0 0,1-1 0 0 0,0 0 1 0 0,0 0-1 0 0,0 0 0 0 0,-1 0 0 0 0,1 0 0 0 0,0 0 0 0 0,0 0 1 0 0,1 0-1 0 0,-1 0 0 0 0,0 0 0 0 0,0 0 0 0 0,0 0 0 0 0,0 0 1 0 0,1 0-1 0 0,-1 0 0 0 0,1 0 0 0 0,-1 1 0 0 0,0-1 0 0 0,1 0 1 0 0,-1 0-1 0 0,1 0 0 0 0,0 1 0 0 0,-1-1 0 0 0,1 0 0 0 0,0 0 1 0 0,-1 1-1 0 0,1-1 0 0 0,0 1 0 0 0,0-1 0 0 0,0 1 0 0 0,-1-1 1 0 0,1 1-1 0 0,0-1 0 0 0,0 1 0 0 0,0 0 0 0 0,0-1 0 0 0,0 1 1 0 0,0 0-1 0 0,0 0 0 0 0,0 0 0 0 0,0 0 0 0 0,0 0 1 0 0,0 0-1 0 0,0 0 0 0 0,0 0 0 0 0,0 0 0 0 0,0 0 0 0 0,0 0 1 0 0,-1 1-1 0 0,1-1 0 0 0,0 0 0 0 0,0 1 0 0 0,0-1 0 0 0,0 1 1 0 0,0-1-1 0 0,0 1 0 0 0,-1-1 0 0 0,1 1 0 0 0,0-1 0 0 0,0 1 1 0 0,-1 0-1 0 0,1 0-18 0 0,7 0 11 0 0,0 0 0 0 0,-1 1 0 0 0,1-1 0 0 0,-1 2 0 0 0,0-1 0 0 0,1 1 0 0 0,-1 0 0 0 0,0 0 0 0 0,0 1 0 0 0,-1 0 1 0 0,1 0-1 0 0,-1 1 0 0 0,0 0 0 0 0,0 0 0 0 0,-1 0 0 0 0,1 1 0 0 0,-1 0 0 0 0,0 0 0 0 0,-1 0 0 0 0,0 0 0 0 0,0 1 0 0 0,0 0 0 0 0,0 0 1 0 0,-1 0-1 0 0,0 0 0 0 0,-1 0 0 0 0,0 1 0 0 0,1 5-11 0 0,-6-4 32 0 0,-1 0 0 0 0,0 0 0 0 0,-1-1 0 0 0,0 1 0 0 0,0-1 0 0 0,0 0 0 0 0,-1 0 0 0 0,-1-1 0 0 0,1 0 0 0 0,-1 0 0 0 0,0 0 0 0 0,-1-1 0 0 0,0 0 0 0 0,0-1 0 0 0,0 1 0 0 0,0-1 0 0 0,-1-1 0 0 0,0 0 0 0 0,0 0 0 0 0,0-1 0 0 0,0 0 1 0 0,-2 0-33 0 0,11-4 5 0 0,0 1 0 0 0,0-1 0 0 0,0 1 1 0 0,0-1-1 0 0,-1 1 0 0 0,1-1 0 0 0,0 1 1 0 0,0 0-1 0 0,-1-1 0 0 0,1 1 1 0 0,0-1-1 0 0,-1 1 0 0 0,1 0 0 0 0,-1-1 1 0 0,1 1-1 0 0,0 0 0 0 0,-1-1 0 0 0,1 1 1 0 0,-1 0-1 0 0,1 0 0 0 0,-1-1 0 0 0,1 1 1 0 0,-1 0-1 0 0,1 0 0 0 0,0 0 1 0 0,-1 0-1 0 0,0 0 0 0 0,1-1 0 0 0,-1 1 1 0 0,0 0-6 0 0,48-36-164 0 0,331-137-508 0 0,-416 160 1098 0 0,31 13-402 0 0,0 0 0 0 0,0 0 0 0 0,0 1 0 0 0,1 0 0 0 0,-1 0-1 0 0,0 1 1 0 0,1 0 0 0 0,-1 0 0 0 0,1 0 0 0 0,-1 1 0 0 0,1 0 0 0 0,0 0-1 0 0,0 1 1 0 0,1 0 0 0 0,-1 0 0 0 0,1 0 0 0 0,0 0 0 0 0,0 1 0 0 0,0 0 0 0 0,1 0-1 0 0,-1 0 1 0 0,1 1 0 0 0,0 0 0 0 0,1-1 0 0 0,-1 1 0 0 0,1 0 0 0 0,1 1-1 0 0,-1-1 1 0 0,1 1 0 0 0,0-1 0 0 0,0 1 0 0 0,1-1 0 0 0,0 1 0 0 0,0 0 0 0 0,0 3-24 0 0,6 2-18 0 0,0 0 0 0 0,1-1 0 0 0,0 1 0 0 0,1-1 0 0 0,0-1 0 0 0,0 1 0 0 0,1-1 0 0 0,1 0 0 0 0,0-1 0 0 0,0 0 0 0 0,1-1 0 0 0,0 0 0 0 0,0 0 0 0 0,1-1 0 0 0,0 0 0 0 0,0-1-1 0 0,1 0 1 0 0,-1-1 0 0 0,2 0 18 0 0,16 7-864 0 0,1-1 0 0 0,0-2-1 0 0,1-1 1 0 0,0-1 0 0 0,0-1-1 0 0,0-2 1 0 0,9-1 864 0 0,-15-2-1369 0 0</inkml:trace>
  <inkml:trace contextRef="#ctx0" brushRef="#br0" timeOffset="175818.183">20230 3831 1532 0 0,'0'0'670'0'0,"-3"0"-54"0"0,-41-19 1309 0 0,100 18 31 0 0,63 11-1430 0 0,0 5-1 0 0,-1 6 1 0 0,26 11-526 0 0,44 8 218 0 0,-95-12-54 0 0,-116 3 837 0 0,-107 34-145 0 0,120-60-811 0 0,-20 9 46 0 0,1 1-1 0 0,1 2 1 0 0,0 0 0 0 0,1 2-1 0 0,1 1 1 0 0,1 1-1 0 0,-19 22-90 0 0,11-1-572 0 0,14-11-4551 0 0,19-30 3752 0 0,0-1-7 0 0,0 0 16 0 0</inkml:trace>
  <inkml:trace contextRef="#ctx0" brushRef="#br0" timeOffset="176266.983">21542 3829 1392 0 0,'-151'11'3947'0'0,"139"-8"-3834"0"0,1 1 0 0 0,-1 0 0 0 0,1 1 0 0 0,0 1 0 0 0,0-1 0 0 0,1 2 0 0 0,0-1 0 0 0,0 2 0 0 0,0-1 0 0 0,1 1 0 0 0,0 1 0 0 0,1-1 0 0 0,0 2 0 0 0,0-1 0 0 0,1 1 0 0 0,0 0 0 0 0,1 0-1 0 0,0 1 1 0 0,0 0 0 0 0,1 0 0 0 0,1 1 0 0 0,0-1 0 0 0,1 1 0 0 0,0 0 0 0 0,0 0 0 0 0,1 0 0 0 0,1 0 0 0 0,0 0-113 0 0,2-6 30 0 0,0 0 1 0 0,0 0-1 0 0,0 0 0 0 0,1 0 0 0 0,0 0 1 0 0,0 0-1 0 0,0-1 0 0 0,1 1 0 0 0,0-1 1 0 0,0 0-1 0 0,0 0 0 0 0,1 0 1 0 0,-1 0-1 0 0,1 0 0 0 0,0-1 0 0 0,1 0 1 0 0,-1 0-1 0 0,1 0 0 0 0,0 0 0 0 0,0-1 1 0 0,0 1-1 0 0,0-1 0 0 0,1-1 0 0 0,-1 1 1 0 0,3 0-31 0 0,150 42 513 0 0,-147-42-514 0 0,0 0 0 0 0,0-1 0 0 0,0 0 0 0 0,0 0 0 0 0,0-1 0 0 0,0-1 0 0 0,0 0 0 0 0,0-1 0 0 0,0 0 0 0 0,0 0 0 0 0,0-1 1 0 0,0-1-1 0 0,0 0 0 0 0,0 0 0 0 0,-1-1 0 0 0,0 0 0 0 0,0-1 0 0 0,0 0 0 0 0,0-1 0 0 0,-1 0 0 0 0,0 0 0 0 0,0-1 0 0 0,0-1 1 0 0,4-4 0 0 0,-11 4-14 0 0,-1 0 1 0 0,0 0-1 0 0,0 0 1 0 0,-1 0-1 0 0,0 0 1 0 0,0 0-1 0 0,-1 0 1 0 0,0 0 0 0 0,0 0-1 0 0,-1 0 1 0 0,0 1-1 0 0,0-1 1 0 0,-1 0-1 0 0,0 1 1 0 0,0 0-1 0 0,-1 0 1 0 0,0 0-1 0 0,0 0 1 0 0,0 0 0 0 0,-1 1-1 0 0,0 0 1 0 0,-1 0-1 0 0,1 0 1 0 0,-1 1-1 0 0,0-1 1 0 0,-1 2-1 0 0,1-1 1 0 0,-1 1 0 0 0,-7-4 13 0 0,-154-70-660 0 0,89 69-5488 0 0,70 9 4864 0 0</inkml:trace>
  <inkml:trace contextRef="#ctx0" brushRef="#br0" timeOffset="177672.172">21990 3598 1172 0 0,'3'-3'359'0'0,"9"-8"42"0"0,-9 8 3 0 0,-3 3-34 0 0,0 0-25 0 0,0 0-31 0 0,0-3-48 0 0,36-37 890 0 0,-23 83-454 0 0,2 18-454 0 0,2 0 1 0 0,3-2 0 0 0,3 0-1 0 0,2-1 1 0 0,3-2 0 0 0,23 34-249 0 0,-51-88 29 0 0,1-1 0 0 0,-1 1 0 0 0,0 0 1 0 0,1-1-1 0 0,-1 1 0 0 0,1-1 0 0 0,0 1 1 0 0,0-1-1 0 0,-1 0 0 0 0,1 1 0 0 0,0-1 1 0 0,0 0-1 0 0,0 0 0 0 0,0 1 0 0 0,0-1 0 0 0,1 0 1 0 0,-1 0-1 0 0,0 0 0 0 0,1 0 0 0 0,-1 0 1 0 0,0-1-1 0 0,1 1 0 0 0,-1 0 0 0 0,1-1 1 0 0,-1 1-1 0 0,1-1 0 0 0,-1 1 0 0 0,1-1 1 0 0,-1 0-1 0 0,1 0 0 0 0,0 1 0 0 0,-1-1 1 0 0,1 0-1 0 0,-1 0 0 0 0,1-1 0 0 0,0 1 1 0 0,-1 0-1 0 0,1-1 0 0 0,-1 1 0 0 0,1 0 1 0 0,-1-1-1 0 0,1 0 0 0 0,-1 1 0 0 0,1-1 0 0 0,-1 0 1 0 0,0 0-1 0 0,1 0 0 0 0,-1 0 0 0 0,0 0 1 0 0,0 0-1 0 0,1 0 0 0 0,-1 0 0 0 0,0 0 1 0 0,0-1-1 0 0,0 1 0 0 0,-1 0 0 0 0,1-1 1 0 0,0 1-1 0 0,0-1 0 0 0,-1 1 0 0 0,1-1 1 0 0,-1 1-1 0 0,1-1-29 0 0,280-319 873 0 0,-116 116 565 0 0,-148 183-1600 0 0,-15 35-2411 0 0,-67 34-3055 0 0,42-35 4309 0 0</inkml:trace>
  <inkml:trace contextRef="#ctx0" brushRef="#br0" timeOffset="178309.306">21859 3773 1332 0 0,'-126'0'4459'0'0,"124"0"-4089"0"0,-6 1 757 0 0,261-14 410 0 0,624-62-362 0 0,-772 58-1202 0 0,-152 13-1772 0 0,43 5 1289 0 0,-2 0-216 0 0,-1 1-3542 0 0,-8 5 2778 0 0</inkml:trace>
  <inkml:trace contextRef="#ctx0" brushRef="#br0" timeOffset="178712.171">23055 3594 876 0 0,'56'-5'2886'0'0,"-50"6"-2855"0"0,-1-1 0 0 0,1 1 0 0 0,-1 1 0 0 0,0-1-1 0 0,1 1 1 0 0,-1 0 0 0 0,0 0 0 0 0,0 1-1 0 0,0-1 1 0 0,-1 1 0 0 0,1 0 0 0 0,-1 0 0 0 0,1 1-1 0 0,-1-1 1 0 0,0 1 0 0 0,0 0 0 0 0,-1 0-1 0 0,1 1 1 0 0,-1-1 0 0 0,0 1 0 0 0,0-1 0 0 0,0 1-1 0 0,-1 0 1 0 0,2 3-31 0 0,-6 0 104 0 0,0 0 1 0 0,-1-1-1 0 0,1 0 1 0 0,-1 1-1 0 0,-1-1 0 0 0,1 0 1 0 0,-1 0-1 0 0,0-1 0 0 0,-1 1 1 0 0,0-1-1 0 0,0 0 0 0 0,0 0 1 0 0,-1-1-1 0 0,1 0 1 0 0,-1 1-1 0 0,-1-2 0 0 0,-2 3-104 0 0,-8 5 210 0 0,-1 0-1 0 0,0-2 1 0 0,-1 0-1 0 0,0 0 0 0 0,0-2 1 0 0,-1-1-1 0 0,0 0 1 0 0,-13 2-210 0 0,152-67-4327 0 0,-87 43 2963 0 0</inkml:trace>
  <inkml:trace contextRef="#ctx0" brushRef="#br0" timeOffset="178916.475">23509 3581 1332 0 0,'-9'-2'177'0'0,"0"1"1"0"0,0 0-1 0 0,0 1 0 0 0,0-1 0 0 0,0 2 0 0 0,0-1 1 0 0,0 1-1 0 0,0 1 0 0 0,0 0 0 0 0,0 0 1 0 0,0 0-1 0 0,1 1 0 0 0,-1 1 0 0 0,1-1 0 0 0,0 1 1 0 0,0 1-1 0 0,0 0 0 0 0,1 0 0 0 0,-1 0 0 0 0,1 1 1 0 0,0 0-1 0 0,1 0 0 0 0,0 1 0 0 0,0 0 1 0 0,-4 5-178 0 0,9-5 36 0 0,1-1 0 0 0,0 1 1 0 0,0 0-1 0 0,0-1 1 0 0,1 1-1 0 0,0-1 1 0 0,0 1-1 0 0,0-1 0 0 0,1 0 1 0 0,0 0-1 0 0,1 1 1 0 0,-1-1-1 0 0,1 0 1 0 0,0-1-1 0 0,1 1 0 0 0,-1-1 1 0 0,1 1-1 0 0,0-1 1 0 0,0 0-1 0 0,1 0 1 0 0,0-1-1 0 0,0 1 1 0 0,0-1-1 0 0,0 0 0 0 0,0-1 1 0 0,1 1-1 0 0,0-1 1 0 0,-1 0-1 0 0,1 0 1 0 0,1-1-1 0 0,-1 0 0 0 0,0 0 1 0 0,7 1-37 0 0,-10-1 0 0 0,17 8-512 0 0,0 0 0 0 0,1-1 0 0 0,1-1 0 0 0,-1-1 0 0 0,1-1 0 0 0,0-1 0 0 0,1-1 1 0 0,2-1 511 0 0,-11-2-1326 0 0</inkml:trace>
  <inkml:trace contextRef="#ctx0" brushRef="#br0" timeOffset="179425.464">23855 3109 1036 0 0,'13'-1'150'0'0,"-1"-1"0"0"0,0 2 0 0 0,1 0 1 0 0,-1 0-1 0 0,0 1 0 0 0,1 1 0 0 0,-1 0 0 0 0,0 0 0 0 0,0 1 0 0 0,0 1 0 0 0,-1 0 1 0 0,1 1-1 0 0,-1 0 0 0 0,0 0 0 0 0,0 1 0 0 0,-1 1 0 0 0,1 0 0 0 0,-1 0 0 0 0,-1 1 1 0 0,0 1-1 0 0,0-1 0 0 0,0 1 0 0 0,-1 1 0 0 0,-1-1 0 0 0,0 2 0 0 0,0-1 0 0 0,-1 1 0 0 0,0 0 1 0 0,0 0-1 0 0,-2 0 0 0 0,2 4-150 0 0,3 10 150 0 0,-2 0 1 0 0,0 0-1 0 0,-2 1 1 0 0,-1 0-1 0 0,-1 0 1 0 0,-1 1-1 0 0,-1-1 1 0 0,-1 0-1 0 0,-1 1 1 0 0,-2-1-1 0 0,-1 0 1 0 0,-1 0-1 0 0,-1 0 1 0 0,-1-1-1 0 0,-1 0 1 0 0,-1 0-1 0 0,-2-1 1 0 0,0 0-1 0 0,-2-1 1 0 0,0 0-1 0 0,-1-1 1 0 0,-2-1 0 0 0,-11 13-151 0 0,-10 14 236 0 0,-3-2 1 0 0,-1-2 0 0 0,-2-1-1 0 0,-28 19-236 0 0,-19 19-3041 0 0,88-80 1573 0 0,0-22-1429 0 0,6-3 1389 0 0</inkml:trace>
  <inkml:trace contextRef="#ctx0" brushRef="#br0" timeOffset="180309.979">24524 3646 1468 0 0,'0'0'862'0'0,"0"0"-60"0"0,0 0-50 0 0,0 0-81 0 0,0 0-62 0 0,0 0-39 0 0,0 0-10 0 0,0 0-24 0 0,0 0-12 0 0,0 0-47 0 0,0 0-21 0 0,0 0 32 0 0,0 0-21 0 0,0 0-55 0 0,0 0-41 0 0,0 0-19 0 0,0 0 21 0 0,0 0 25 0 0,0 0-62 0 0,0 0-5 0 0,0 0 36 0 0,0 0-47 0 0,0 0 43 0 0,0 0-8 0 0,0 0-25 0 0,0 0-16 0 0,0 0-54 0 0,0 0-27 0 0,0 0-35 0 0,0 0-5 0 0,0 0-17 0 0,0 0-47 0 0,0 0 21 0 0,0 0 38 0 0,0 0 12 0 0,0 0-92 0 0,0 0-135 0 0,0 0-130 0 0,0 0-252 0 0,0 0-196 0 0,0 0-107 0 0,0 0-423 0 0,0 0-25 0 0,-3 4-20 0 0,-90 14-5148 0 0,69-18 5644 0 0,-11 0-394 0 0</inkml:trace>
  <inkml:trace contextRef="#ctx0" brushRef="#br0" timeOffset="196018.729">28249 3198 1336 0 0,'0'0'730'0'0,"0"0"-104"0"0,0 0-29 0 0,3-17 1773 0 0,29-14-1055 0 0,-27 89 329 0 0,42 123-1048 0 0,-1 8-3774 0 0,-59-155 662 0 0,3-22 1336 0 0</inkml:trace>
  <inkml:trace contextRef="#ctx0" brushRef="#br0" timeOffset="196947.858">28058 3389 2320 0 0,'-1'-7'4071'0'0,"91"-2"-3087"0"0,334 9-1856 0 0,-302-27 228 0 0,-121 25 644 0 0,1 0 1 0 0,-1 1 0 0 0,1-1 0 0 0,-1 0 0 0 0,0 0 0 0 0,0 0 0 0 0,0-1-1 0 0,0 1 1 0 0,0 0 0 0 0,0 0 0 0 0,0-1 0 0 0,-1 1 0 0 0,1 0 0 0 0,-1-1 0 0 0,0 1-1 0 0,1 0 1 0 0,-1-1 0 0 0,0 1 0 0 0,-1-1 0 0 0,1 1 0 0 0,0 0 0 0 0,-1-1-1 0 0,1 1 1 0 0,-1 0 0 0 0,0-1 0 0 0,0 1 0 0 0,0 0 0 0 0,0 0 0 0 0,0 0 0 0 0,0 0-1 0 0,0 0 1 0 0,-1 0 0 0 0,1 0 0 0 0,-1 0 0 0 0,1 0 0 0 0,-1 1-1 0 0,-5-13 93 0 0,-49-77 1950 0 0,52 184-1879 0 0,-11 38-6 0 0,-3 79 247 0 0,19-210-413 0 0,-1-1 0 0 0,1 1 0 0 0,-1 0 0 0 0,1 0 0 0 0,-1-1 0 0 0,1 1 0 0 0,-1 0 0 0 0,0 0 0 0 0,1 0 0 0 0,-1 0 0 0 0,1-1 0 0 0,-1 1-1 0 0,1 0 1 0 0,-1 0 0 0 0,1 0 0 0 0,0 0 0 0 0,-1 0 0 0 0,1 0 0 0 0,-1 0 0 0 0,1 1 0 0 0,-1-1 0 0 0,1 0 0 0 0,-1 0 0 0 0,1 0-1 0 0,-1 0 1 0 0,0 1 0 0 0,1-1 0 0 0,-1 0 0 0 0,1 0 0 0 0,-1 1 0 0 0,1-1 0 0 0,-1 0 0 0 0,0 1 0 0 0,1-1 0 0 0,-1 0 0 0 0,0 1 0 0 0,1-1 8 0 0,11-15-96 0 0,6-9-166 0 0,-12 16 221 0 0,-1 1-1 0 0,1-1 1 0 0,0 1 0 0 0,1 0 0 0 0,-1 1 0 0 0,1-1 0 0 0,1 1-1 0 0,-1 1 1 0 0,1-1 0 0 0,0 1 0 0 0,0 1 0 0 0,1-1-1 0 0,2 0 42 0 0,62 67-696 0 0,-61-53 701 0 0,-1-1 0 0 0,1 0 1 0 0,1-1-1 0 0,-1 0 0 0 0,1-1 0 0 0,0-1 0 0 0,0 0 0 0 0,1-1 0 0 0,0 0 0 0 0,0-1 0 0 0,0 0 0 0 0,0-1 1 0 0,0-1-1 0 0,0 0 0 0 0,0-1 0 0 0,1-1 0 0 0,10-2-5 0 0,-18 4-6 0 0,0-1 0 0 0,0 0 1 0 0,0-1-1 0 0,0 1 0 0 0,0-1 0 0 0,-1-1 1 0 0,1 1-1 0 0,0-1 0 0 0,-1 0 0 0 0,1-1 0 0 0,-1 0 1 0 0,0 0-1 0 0,1 0 0 0 0,-1 0 0 0 0,-1-1 1 0 0,1 0-1 0 0,-1-1 0 0 0,1 1 0 0 0,-1-1 0 0 0,-1 0 1 0 0,1 0-1 0 0,-1-1 0 0 0,0 1 0 0 0,0-1 1 0 0,0 0-1 0 0,-1 0 0 0 0,0 0 0 0 0,0 0 0 0 0,0-1 1 0 0,0-2 5 0 0,-7 3 20 0 0,-1 0-1 0 0,1 0 1 0 0,-1 0 0 0 0,0 1 0 0 0,-1 0 0 0 0,1 0 0 0 0,-1 0 0 0 0,0 1 0 0 0,0 0 0 0 0,-1 0 0 0 0,1 0 0 0 0,-1 1-1 0 0,0 0 1 0 0,0 0 0 0 0,0 1 0 0 0,0 0 0 0 0,0 0 0 0 0,0 1 0 0 0,0 0 0 0 0,-1 0 0 0 0,1 0 0 0 0,-2 1-20 0 0,0-2 56 0 0,0 0 1 0 0,0 0-1 0 0,0 1 1 0 0,0 0-1 0 0,0 0 1 0 0,-1 1-1 0 0,1 0 0 0 0,0 1 1 0 0,0 0-1 0 0,0 1 1 0 0,0-1-1 0 0,0 2 1 0 0,0-1-1 0 0,1 1 1 0 0,-1 1-1 0 0,1 0 1 0 0,-2 1-57 0 0,10-1 24 0 0,0 0 0 0 0,0 0 0 0 0,0 1 0 0 0,0-1 0 0 0,1 0 1 0 0,-1 0-1 0 0,1 1 0 0 0,0-1 0 0 0,1 0 0 0 0,-1 0 0 0 0,1 0 0 0 0,-1 0 1 0 0,1-1-1 0 0,0 1 0 0 0,1 0 0 0 0,-1-1 0 0 0,1 1 0 0 0,-1-1 0 0 0,1 0 0 0 0,0 0 1 0 0,0 0-1 0 0,1 0 0 0 0,-1-1 0 0 0,1 1 0 0 0,-1-1 0 0 0,1 0 0 0 0,0 0 1 0 0,0 0-1 0 0,-1 0 0 0 0,4 0-24 0 0,41 25-803 0 0,2-3 0 0 0,0-2-1 0 0,2-1 1 0 0,0-4 0 0 0,1-1 0 0 0,0-3 0 0 0,4-2 803 0 0,-9-2-1315 0 0</inkml:trace>
  <inkml:trace contextRef="#ctx0" brushRef="#br0" timeOffset="192040.302">25240 3329 2136 0 0,'3'-16'1505'0'0,"1"14"-1373"0"0,-1 1 0 0 0,1-1 0 0 0,-1 0 0 0 0,0 0 0 0 0,0 0 0 0 0,0-1 0 0 0,0 1 0 0 0,0-1 0 0 0,-1 1 0 0 0,1-1 0 0 0,-1 0 0 0 0,1 0 0 0 0,-1 0 0 0 0,0-1 0 0 0,0 1 0 0 0,-1 0 0 0 0,1-1 0 0 0,-1 1 0 0 0,1-1 0 0 0,-1 1 0 0 0,0-1 0 0 0,-1 0-132 0 0,12-21 2058 0 0,-13 89-1634 0 0,2-38-354 0 0,23 179 130 0 0,25 29 297 0 0,-48-226-307 0 0,0-7-307 0 0,0 0 0 0 0,0 0 0 0 0,-1 0 0 0 0,1 0 1 0 0,0 1-1 0 0,-1-1 0 0 0,1 0 0 0 0,-1 0 0 0 0,1 1 0 0 0,-1-1 0 0 0,0 0 0 0 0,1 1 0 0 0,-1-1 0 0 0,0 0 0 0 0,0 1 0 0 0,0-1 0 0 0,0 1 0 0 0,0-1 0 0 0,0 0 1 0 0,0 1-1 0 0,-1-1 0 0 0,1 0 0 0 0,0 1 0 0 0,-1-1 0 0 0,1 0 0 0 0,-1 1 0 0 0,1-1 0 0 0,-1 0 0 0 0,0 0 0 0 0,0 0 0 0 0,1 1 0 0 0,-1-1 0 0 0,0 0 0 0 0,0 0 0 0 0,0 0 1 0 0,0-1-1 0 0,0 1 0 0 0,0 0 0 0 0,0 0 0 0 0,-1 0 0 0 0,1-1 0 0 0,0 1 0 0 0,0-1 0 0 0,-1 1 0 0 0,1-1 0 0 0,0 1 0 0 0,-1-1 0 0 0,1 0 0 0 0,0 1 0 0 0,-1-1 0 0 0,1 0 1 0 0,0 0-1 0 0,-1 0 0 0 0,1 0 117 0 0,-6-4-1130 0 0</inkml:trace>
  <inkml:trace contextRef="#ctx0" brushRef="#br0" timeOffset="192538.564">25331 3579 1892 0 0,'39'-9'2640'0'0,"364"-60"-719"0"0,-399 68-1893 0 0,1-1 1 0 0,0 1-1 0 0,-1-1 1 0 0,0 0-1 0 0,1 0 1 0 0,-1-1-1 0 0,0 1 1 0 0,0-1-1 0 0,0 0 0 0 0,0 0 1 0 0,0 0-1 0 0,-1-1 1 0 0,0 1-1 0 0,0-1 1 0 0,1 0-1 0 0,-2 0 1 0 0,1 0-1 0 0,-1 0 1 0 0,1 0-1 0 0,-1-1 1 0 0,0 1-1 0 0,0-1 1 0 0,-1 1-1 0 0,0-1 1 0 0,1 0-1 0 0,-2 1 1 0 0,1-1-1 0 0,0 0 1 0 0,-1 0-1 0 0,0 0 1 0 0,0 0-1 0 0,-1 0 1 0 0,1 1-1 0 0,-1-1 1 0 0,0 0-1 0 0,0 0 1 0 0,-1 1-1 0 0,1-1 1 0 0,-1 1-1 0 0,0-1 1 0 0,-1 0-29 0 0,-32-64 1518 0 0,14 26 335 0 0,14 62-1295 0 0,4 48-439 0 0,18 71-34 0 0,-12 30-2564 0 0,-29-118-4332 0 0,22-50 5511 0 0</inkml:trace>
  <inkml:trace contextRef="#ctx0" brushRef="#br0" timeOffset="193239.348">25864 3406 860 0 0,'2'-28'5233'0'0,"-3"43"-3339"0"0,-1 234-339 0 0,11-188-1298 0 0,-9-60-338 0 0,0-1 33 0 0,0 14-1754 0 0,-1-14 1656 0 0,1 0 1 0 0,0 0 0 0 0,0 0 0 0 0,-1 0-1 0 0,1 0 1 0 0,0 0 0 0 0,0 0 0 0 0,-1 0 0 0 0,1 0-1 0 0,0 0 1 0 0,-1 0 0 0 0,1 1 0 0 0,0-1-1 0 0,0 0 1 0 0,-1 0 0 0 0,1 0 0 0 0,0 0 0 0 0,0 0-1 0 0,0 0 1 0 0,-1 0 0 0 0,1 1 0 0 0,0-1 0 0 0,0 0-1 0 0,0 0 1 0 0,-1 0 0 0 0,1 1 0 0 0,0-1-1 0 0,0 0 1 0 0,0 0 0 0 0,0 0 0 0 0,0 1 0 0 0,-1-1-1 0 0,1 0 1 0 0,0 0 0 0 0,0 1 145 0 0,-3-5-1393 0 0</inkml:trace>
  <inkml:trace contextRef="#ctx0" brushRef="#br0" timeOffset="193770.637">25925 3628 1008 0 0,'51'0'1224'0'0,"-32"3"-1120"0"0,0-1-1 0 0,1-1 1 0 0,-1-1 0 0 0,1-1 0 0 0,-1 0 0 0 0,0-1 0 0 0,1-2-1 0 0,-1 0 1 0 0,0 0 0 0 0,-1-2 0 0 0,1-1 0 0 0,-1 0 0 0 0,-1-1 0 0 0,1-1-1 0 0,-1 0 1 0 0,-1-2 0 0 0,13-9-104 0 0,-27 18 12 0 0,0 0 0 0 0,-1 0 0 0 0,1 0 0 0 0,-1 0 0 0 0,1-1 0 0 0,-1 1 0 0 0,1 0 0 0 0,-1-1 0 0 0,0 1-1 0 0,0-1 1 0 0,0 1 0 0 0,-1-1 0 0 0,1 1 0 0 0,-1-1 0 0 0,1 0 0 0 0,-1 1 0 0 0,0-1 0 0 0,0 0 0 0 0,0 0 0 0 0,0 1 0 0 0,0-1 0 0 0,-1 0 0 0 0,1 1 0 0 0,-1-1 0 0 0,0 1 0 0 0,0-1-1 0 0,0 1 1 0 0,0-1 0 0 0,0 1 0 0 0,-1-1 0 0 0,1 1 0 0 0,-1 0 0 0 0,1 0 0 0 0,-1 0 0 0 0,0 0 0 0 0,0 0 0 0 0,0 0 0 0 0,0 0 0 0 0,0 0 0 0 0,0 1 0 0 0,0-1 0 0 0,-1 1 0 0 0,1 0 0 0 0,0 0-1 0 0,-1 0 1 0 0,1 0 0 0 0,-1 0 0 0 0,0 0 0 0 0,1 0 0 0 0,-1 1 0 0 0,0 0 0 0 0,1-1 0 0 0,-1 1 0 0 0,0 0 0 0 0,1 0 0 0 0,-1 0 0 0 0,0 1-12 0 0,-9-5 63 0 0,0 0 0 0 0,-1 1 1 0 0,1 0-1 0 0,-1 1 0 0 0,1 1 0 0 0,-1 0 1 0 0,0 0-1 0 0,1 1 0 0 0,-1 1 1 0 0,0 0-1 0 0,1 1 0 0 0,-1 0 0 0 0,1 1 1 0 0,-1 1-1 0 0,1 0 0 0 0,0 0 1 0 0,1 1-1 0 0,-1 1 0 0 0,1 0 0 0 0,0 0 1 0 0,0 1-1 0 0,1 0 0 0 0,0 1 1 0 0,-8 8-64 0 0,16-13 10 0 0,1 0 0 0 0,-1-1 0 0 0,1 1 0 0 0,0 0 1 0 0,0 0-1 0 0,0 0 0 0 0,0 1 0 0 0,0-1 1 0 0,1 0-1 0 0,0 0 0 0 0,-1 0 0 0 0,1 0 1 0 0,0 1-1 0 0,1-1 0 0 0,-1 0 0 0 0,0 0 0 0 0,1 0 1 0 0,0 1-1 0 0,0-1 0 0 0,0 0 0 0 0,0 0 1 0 0,0 0-1 0 0,0 0 0 0 0,1-1 0 0 0,0 1 0 0 0,-1 0 1 0 0,1-1-1 0 0,0 1 0 0 0,0-1 0 0 0,0 1 1 0 0,1-1-1 0 0,-1 0 0 0 0,1 0 0 0 0,-1 0 0 0 0,1 0 1 0 0,2 1-11 0 0,109 53 85 0 0,75-34-3514 0 0,-168-22 2184 0 0</inkml:trace>
  <inkml:trace contextRef="#ctx0" brushRef="#br0" timeOffset="194374.463">26410 3488 1184 0 0,'24'-23'4139'0'0,"29"58"-3563"0"0,-28 81 40 0 0,-44-63 622 0 0,14-44-410 0 0,20-35-592 0 0,-5 9-306 0 0,0 1 0 0 0,1 0-1 0 0,1 1 1 0 0,1 0 0 0 0,0 1-1 0 0,1 0 1 0 0,0 1-1 0 0,1 1 1 0 0,1 0 0 0 0,0 1-1 0 0,0 1 1 0 0,1 0-1 0 0,0 2 1 0 0,15-6 70 0 0,-31 16-10 0 0,1-1-1 0 0,0 1 1 0 0,-1 0-1 0 0,1 0 1 0 0,-1 0 0 0 0,1 0-1 0 0,-1 0 1 0 0,0 1 0 0 0,0-1-1 0 0,0 0 1 0 0,0 0-1 0 0,0 1 1 0 0,-1-1 0 0 0,1 1-1 0 0,-1-1 1 0 0,1 0-1 0 0,-1 1 1 0 0,0-1 0 0 0,0 1-1 0 0,0-1 1 0 0,0 1-1 0 0,-1-1 1 0 0,1 1 0 0 0,-1-1-1 0 0,1 1 1 0 0,-1-1-1 0 0,0 0 1 0 0,0 1 0 0 0,-1 1 10 0 0,0 0-84 0 0,0 1 0 0 0,1-1 1 0 0,-1 1-1 0 0,1 0 0 0 0,0 0 0 0 0,0 0 1 0 0,0 0-1 0 0,1 0 0 0 0,0 0 1 0 0,0 0-1 0 0,0 0 0 0 0,1 0 1 0 0,-1 0-1 0 0,1-1 0 0 0,0 1 0 0 0,1 0 1 0 0,-1 0-1 0 0,1-1 0 0 0,0 1 1 0 0,0 0-1 0 0,0-1 0 0 0,1 0 1 0 0,0 0-1 0 0,0 0 0 0 0,0 0 0 0 0,0 0 1 0 0,0 0-1 0 0,1-1 0 0 0,-1 1 1 0 0,1-1-1 0 0,0 0 0 0 0,0 0 1 0 0,1-1-1 0 0,-1 1 0 0 0,0-1 0 0 0,1 0 1 0 0,0 0 83 0 0,16 3-776 0 0,-2-2-446 0 0</inkml:trace>
  <inkml:trace contextRef="#ctx0" brushRef="#br0" timeOffset="194638.798">27102 3424 1724 0 0,'0'0'3'0'0,"-4"2"114"0"0,-1 0 0 0 0,1 0-1 0 0,1 1 1 0 0,-1-1 0 0 0,0 1-1 0 0,0-1 1 0 0,1 1 0 0 0,0 0-1 0 0,-1 1 1 0 0,1-1 0 0 0,0 1-1 0 0,1-1 1 0 0,-1 1 0 0 0,1 0-1 0 0,-1 0 1 0 0,1 0 0 0 0,0 0-1 0 0,1 0 1 0 0,-1 0 0 0 0,1 1-1 0 0,0-1 1 0 0,0 1 0 0 0,0-1-1 0 0,0 1 1 0 0,1-1 0 0 0,0 1-1 0 0,0-1 1 0 0,0 1-1 0 0,0-1 1 0 0,2 4-117 0 0,1 0 51 0 0,1-1 0 0 0,0 0 0 0 0,1 0 1 0 0,0 0-1 0 0,0 0 0 0 0,0-1 0 0 0,1 1 0 0 0,0-1 0 0 0,0-1 0 0 0,1 1 0 0 0,-1-1 0 0 0,1 0 0 0 0,0-1 0 0 0,1 0 0 0 0,-1 0 1 0 0,1 0-1 0 0,0-1 0 0 0,0 0 0 0 0,0-1 0 0 0,0 0 0 0 0,1 1-51 0 0,118 13-3776 0 0,-106-16 2300 0 0</inkml:trace>
  <inkml:trace contextRef="#ctx0" brushRef="#br0" timeOffset="195087.872">27443 3651 1036 0 0,'13'-1'139'0'0,"-1"-1"0"0"0,0-1-1 0 0,1 0 1 0 0,-1-1 0 0 0,-1 0 0 0 0,1 0-1 0 0,0-1 1 0 0,-1-1 0 0 0,0 0 0 0 0,-1-1-1 0 0,1 0 1 0 0,-1 0 0 0 0,0-1 0 0 0,-1 0-1 0 0,0-1 1 0 0,0 0 0 0 0,-1-1 0 0 0,7-10-139 0 0,-14 18 31 0 0,-1-1 0 0 0,0 0 0 0 0,1 1 0 0 0,-1-1 0 0 0,0 0 0 0 0,0 1 0 0 0,-1-1 0 0 0,1 0 1 0 0,0 1-1 0 0,-1-1 0 0 0,0 1 0 0 0,1-1 0 0 0,-1 0 0 0 0,0 1 0 0 0,0 0 0 0 0,-1-1 0 0 0,1 1 0 0 0,0 0 0 0 0,-1-1 1 0 0,1 1-1 0 0,-1 0 0 0 0,0 0 0 0 0,0 0 0 0 0,0 1 0 0 0,0-1 0 0 0,0 0 0 0 0,0 1 0 0 0,0-1 0 0 0,-1 1 1 0 0,1 0-1 0 0,-1 0 0 0 0,1 0 0 0 0,0 0 0 0 0,-1 0 0 0 0,0 0 0 0 0,-1 0-31 0 0,-100-26 923 0 0,97 25-865 0 0,0 0 0 0 0,0 1-1 0 0,0 0 1 0 0,0 0 0 0 0,0 0 0 0 0,-1 1 0 0 0,1 0 0 0 0,0 0-1 0 0,0 1 1 0 0,0 0 0 0 0,0 1 0 0 0,0-1 0 0 0,0 1 0 0 0,0 0-1 0 0,0 1 1 0 0,1 0 0 0 0,-1 0 0 0 0,1 0 0 0 0,0 1 0 0 0,0 0 0 0 0,0 0-1 0 0,0 1 1 0 0,1-1 0 0 0,0 1 0 0 0,0 0 0 0 0,0 1 0 0 0,0-1-1 0 0,1 1 1 0 0,0 0 0 0 0,0 0 0 0 0,1 0 0 0 0,0 1 0 0 0,0-1 0 0 0,0 1-1 0 0,1 0 1 0 0,0-1 0 0 0,0 3-58 0 0,5 1 7 0 0,2-1 0 0 0,0 1 1 0 0,0-1-1 0 0,0 0 0 0 0,1 0 0 0 0,1-1 0 0 0,-1 1 1 0 0,2-2-1 0 0,-1 1 0 0 0,1-1 0 0 0,0 0 1 0 0,0 0-1 0 0,1-1 0 0 0,0 0 0 0 0,0-1 0 0 0,0 0 1 0 0,1 0-1 0 0,-1-1 0 0 0,1 0 0 0 0,0-1 0 0 0,3 1-7 0 0,190 44-4298 0 0,-161-45 2877 0 0</inkml:trace>
  <inkml:trace contextRef="#ctx0" brushRef="#br0" timeOffset="205238.533">7836 5443 1036 0 0,'-14'-5'216'0'0,"0"2"-1"0"0,0-1 1 0 0,-1 2 0 0 0,1 0-1 0 0,-1 0 1 0 0,0 2 0 0 0,0 0-1 0 0,1 0 1 0 0,-1 1-1 0 0,0 1 1 0 0,1 1 0 0 0,-1 0-1 0 0,1 1 1 0 0,0 0 0 0 0,0 1-1 0 0,1 1 1 0 0,-1 0 0 0 0,1 0-1 0 0,-8 7-215 0 0,16-11 55 0 0,1 0-1 0 0,0 0 1 0 0,1 0 0 0 0,-1 0-1 0 0,0 0 1 0 0,1 1 0 0 0,-1 0 0 0 0,1 0-1 0 0,0 0 1 0 0,-1 0 0 0 0,2 0-1 0 0,-1 1 1 0 0,0-1 0 0 0,1 1-1 0 0,-1 0 1 0 0,1 0 0 0 0,0 0-1 0 0,1 0 1 0 0,-1 0 0 0 0,0 0-1 0 0,1 0 1 0 0,0 1 0 0 0,0-1-1 0 0,1 0 1 0 0,-1 1 0 0 0,1-1-1 0 0,0 1 1 0 0,0-1 0 0 0,0 1-55 0 0,6 1 1 0 0,1 1 0 0 0,0-1-1 0 0,0 0 1 0 0,0 0 0 0 0,1-1 0 0 0,0 0 0 0 0,0 0 0 0 0,0-1 0 0 0,0 0 0 0 0,1-1 0 0 0,0 0 0 0 0,0 0 0 0 0,-1-1 0 0 0,2 0 0 0 0,-1 0 0 0 0,0-1 0 0 0,0 0 0 0 0,0-1 0 0 0,1 0 0 0 0,-1 0-1 0 0,0-1 1 0 0,0 0 0 0 0,2-1-1 0 0,0 2-38 0 0,-2 0 40 0 0,0 0 0 0 0,0 0 0 0 0,0-1 0 0 0,0 0 0 0 0,0-1 0 0 0,0 0 0 0 0,-1 0 0 0 0,1-1-1 0 0,-1 0 1 0 0,1-1 0 0 0,-1 0 0 0 0,0 0 0 0 0,0 0 0 0 0,-1-1 0 0 0,1 0 0 0 0,-1-1 0 0 0,0 0 0 0 0,-1 0 0 0 0,0 0 0 0 0,1-1 0 0 0,-2 0 0 0 0,1 0 0 0 0,-1 0 0 0 0,1-3-2 0 0,-6-41 2292 0 0,-5 72-1575 0 0,41 135-243 0 0,-22-98-332 0 0,36 274 604 0 0,-49-324-695 0 0,-1 0-1 0 0,0 0 1 0 0,0 0 0 0 0,0 0-1 0 0,-1 0 1 0 0,0 0-1 0 0,-1 0 1 0 0,0 0-1 0 0,0 0 1 0 0,-1-1 0 0 0,0 1-1 0 0,0-1 1 0 0,-1 0-1 0 0,1 1 1 0 0,-2-2-1 0 0,1 1 1 0 0,-1 0 0 0 0,0-1-1 0 0,0 0 1 0 0,-1 0-1 0 0,0-1 1 0 0,0 1-1 0 0,0-1 1 0 0,-1-1 0 0 0,1 1-1 0 0,-1-1 1 0 0,0 0-1 0 0,0 0 1 0 0,-1-1-1 0 0,1 0 1 0 0,-1-1 0 0 0,0 0-1 0 0,1 0 1 0 0,-1 0-1 0 0,0-1 1 0 0,0 0-1 0 0,0 0 1 0 0,0-1 0 0 0,-6-1-51 0 0,5-1-51 0 0,1 0 0 0 0,0 0 1 0 0,0-1-1 0 0,0 0 1 0 0,0-1-1 0 0,0 0 1 0 0,1 0-1 0 0,0-1 0 0 0,-1 1 1 0 0,2-2-1 0 0,-1 1 1 0 0,1-1-1 0 0,0 0 1 0 0,0 0-1 0 0,0-1 0 0 0,1 1 1 0 0,0-1-1 0 0,0-1 1 0 0,1 1-1 0 0,0-1 1 0 0,0 1-1 0 0,1-1 0 0 0,0 0 1 0 0,0 0-1 0 0,1-1 1 0 0,0 1-1 0 0,0 0 1 0 0,1-1-1 0 0,0 1 0 0 0,1-1 1 0 0,0 0-1 0 0,0 1 1 0 0,1-1-1 0 0,0 1 1 0 0,0-1-1 0 0,1 1 0 0 0,0 0 1 0 0,1-1-1 0 0,1-2 51 0 0,6-9-613 0 0,2 1-1 0 0,1 0 0 0 0,0 0 1 0 0,1 1-1 0 0,1 1 0 0 0,1 1 1 0 0,0 0-1 0 0,1 1 1 0 0,1 1-1 0 0,0 0 0 0 0,1 1 1 0 0,0 2-1 0 0,10-5 614 0 0,7-5-1423 0 0</inkml:trace>
  <inkml:trace contextRef="#ctx0" brushRef="#br0" timeOffset="205625.582">7893 5158 1368 0 0,'-8'-1'6108'0'0,"24"4"-5069"0"0,257-24-4276 0 0,-220 11 349 0 0,-31 1 1394 0 0</inkml:trace>
  <inkml:trace contextRef="#ctx0" brushRef="#br0" timeOffset="205875.291">8446 5025 1292 0 0,'28'9'7068'0'0,"-27"18"-4779"0"0,-3-2-2092 0 0,-5 100 115 0 0,0 0-4075 0 0,7-59-557 0 0,0-47 2833 0 0</inkml:trace>
  <inkml:trace contextRef="#ctx0" brushRef="#br0" timeOffset="206404.392">8844 5390 1268 0 0,'0'5'179'0'0,"1"-1"0"0"0,-1 1 0 0 0,0 0 0 0 0,1 0 0 0 0,0 0 0 0 0,0 0 0 0 0,1-1 0 0 0,0 1 0 0 0,-1 0 0 0 0,1-1 0 0 0,1 0 0 0 0,-1 1 0 0 0,1-1 0 0 0,-1 0 0 0 0,1 0 0 0 0,0 0-1 0 0,1-1 1 0 0,-1 1 0 0 0,1-1 0 0 0,-1 1 0 0 0,1-1 0 0 0,0-1 0 0 0,0 1 0 0 0,1 0 0 0 0,-1-1 0 0 0,0 0 0 0 0,1 0 0 0 0,0 0 0 0 0,-1-1 0 0 0,6 2-179 0 0,151 13 571 0 0,-148-16-364 0 0,-1-2-112 0 0,0 1 0 0 0,1-2-1 0 0,-1 1 1 0 0,0-2-1 0 0,0 1 1 0 0,0-2-1 0 0,-1 0 1 0 0,0 0 0 0 0,0-1-1 0 0,0 0 1 0 0,0-1-1 0 0,-1 0 1 0 0,0-1 0 0 0,-1 0-1 0 0,5-5-94 0 0,-1-5 926 0 0,-13 19-888 0 0,0-1-1 0 0,0 0 0 0 0,0 1 1 0 0,1-1-1 0 0,-1 0 1 0 0,0 1-1 0 0,0-1 0 0 0,1 0 1 0 0,-1 1-1 0 0,0-1 0 0 0,1 0 1 0 0,-1 1-1 0 0,0-1 1 0 0,1 0-1 0 0,-1 0 0 0 0,0 1 1 0 0,1-1-1 0 0,-1 0 0 0 0,0 0 1 0 0,1 0-1 0 0,-1 0 0 0 0,1 0 1 0 0,-1 0-1 0 0,1 0 1 0 0,-1 1-1 0 0,0-1 0 0 0,1 0 1 0 0,-1 0-1 0 0,1 0 0 0 0,-1-1 1 0 0,0 1-1 0 0,1 0 0 0 0,-1 0 1 0 0,1 0-1 0 0,-1 0 1 0 0,0 0-1 0 0,1 0 0 0 0,-1-1 1 0 0,1 1-1 0 0,-1 0 0 0 0,0 0 1 0 0,1 0-1 0 0,-1-1 1 0 0,0 1-1 0 0,1 0 0 0 0,-1-1 1 0 0,0 1-1 0 0,0 0 0 0 0,1-1 1 0 0,-1 1-1 0 0,0 0 0 0 0,0-1 1 0 0,1 1-1 0 0,-1 0 1 0 0,0-1-1 0 0,0 1 0 0 0,0-1 1 0 0,0 1-1 0 0,0 0 0 0 0,0-1 1 0 0,0 0-38 0 0,27 147 156 0 0,-5 151 201 0 0,-23-284-308 0 0,0 0-1 0 0,0-1 1 0 0,-2 1 0 0 0,1-1-1 0 0,-1 0 1 0 0,-1 1 0 0 0,-1-1-1 0 0,1-1 1 0 0,-2 1-1 0 0,1-1 1 0 0,-2 0 0 0 0,0 0-1 0 0,0-1 1 0 0,0 1 0 0 0,-2-2-1 0 0,1 1 1 0 0,-1-1-1 0 0,0-1 1 0 0,-1 1 0 0 0,0-1-1 0 0,-1-1 1 0 0,1 0 0 0 0,-1-1-1 0 0,0 0 1 0 0,-1 0-1 0 0,0-2 1 0 0,0 1 0 0 0,0-1-1 0 0,0-1 1 0 0,-10 2-49 0 0,18-6-21 0 0,1 1 0 0 0,-1-1 1 0 0,0 1-1 0 0,0-1 0 0 0,1 0 0 0 0,-1-1 1 0 0,1 1-1 0 0,-1-1 0 0 0,1 1 0 0 0,-1-1 0 0 0,1 0 1 0 0,0 0-1 0 0,0-1 0 0 0,0 1 0 0 0,0-1 1 0 0,0 1-1 0 0,1-1 0 0 0,-1 0 0 0 0,1 0 0 0 0,0 0 1 0 0,-1 0-1 0 0,2-1 0 0 0,-1 1 0 0 0,0 0 1 0 0,1-1-1 0 0,-1 0 0 0 0,1 1 0 0 0,0-1 0 0 0,0 0 1 0 0,0 1-1 0 0,1-1 0 0 0,-1 0 0 0 0,1 0 1 0 0,0-2 20 0 0,13-131-1868 0 0,-1 109 726 0 0,0 1 0 0 0,2-1 0 0 0,1 2 0 0 0,1 0 0 0 0,2 1 0 0 0,0 1 0 0 0,14-14 1142 0 0,-6 9-1564 0 0</inkml:trace>
  <inkml:trace contextRef="#ctx0" brushRef="#br0" timeOffset="206715.024">8612 5305 1100 0 0,'-12'9'273'0'0,"2"1"0"0"0,0 1-1 0 0,0 0 1 0 0,1 0 0 0 0,0 1-1 0 0,1 0 1 0 0,0 0 0 0 0,1 1 0 0 0,0 0-1 0 0,2 0 1 0 0,-1 1 0 0 0,1 0-1 0 0,1 0 1 0 0,1 0 0 0 0,0 0 0 0 0,0 0-1 0 0,2 1 1 0 0,0 0 0 0 0,0-1-1 0 0,1 1 1 0 0,1-1 0 0 0,1 1 0 0 0,0-1-1 0 0,1 4-272 0 0,6 20 155 0 0,2 0-1 0 0,1-2 0 0 0,2 1 0 0 0,2-2 0 0 0,1 0 0 0 0,1 0 1 0 0,2-2-1 0 0,24 30-154 0 0,-23-34-525 0 0,3-1 0 0 0,0-2 0 0 0,1 0 0 0 0,2-1 0 0 0,1-2 0 0 0,8 5 525 0 0,28 2-2630 0 0,-30-20 1279 0 0</inkml:trace>
  <inkml:trace contextRef="#ctx0" brushRef="#br0" timeOffset="207010.729">9806 5268 928 0 0,'6'2'224'0'0,"-1"1"0"0"0,0 0 0 0 0,0 0 0 0 0,0 1 0 0 0,0-1 0 0 0,-1 1 0 0 0,0 0 0 0 0,1 0 0 0 0,-1 1 0 0 0,-1-1 0 0 0,1 1-1 0 0,-1 0 1 0 0,1 0 0 0 0,-1 0 0 0 0,-1 0 0 0 0,1 1 0 0 0,-1-1 0 0 0,0 1 0 0 0,1 2-224 0 0,9 21 311 0 0,-1 0 1 0 0,-2 1-1 0 0,0 0 0 0 0,-2 0 0 0 0,-2 1 1 0 0,0-1-1 0 0,-2 1 0 0 0,-2 0 0 0 0,-1 1 1 0 0,-1-1-1 0 0,-1 0 0 0 0,-2-1 0 0 0,-1 1 1 0 0,-2 0-1 0 0,0-1 0 0 0,-3-1 0 0 0,-5 14-311 0 0,4-22 6 0 0,0 0 0 0 0,-1-1 0 0 0,-2-1 0 0 0,0 0 0 0 0,-1 0 0 0 0,0-1 0 0 0,-2-1 0 0 0,0-1 0 0 0,-1-1 0 0 0,-1 0-1 0 0,0-1 1 0 0,-1-1 0 0 0,-3 1-6 0 0,-5 2-900 0 0,-1-2 0 0 0,-1 0 0 0 0,0-2 0 0 0,0-2 0 0 0,-1 0 0 0 0,0-2-1 0 0,-1-2 1 0 0,0 0 0 0 0,-7-2 900 0 0,15-3-1362 0 0</inkml:trace>
  <inkml:trace contextRef="#ctx0" brushRef="#br0" timeOffset="203603.988">5522 5548 1044 0 0,'0'0'771'0'0,"0"-3"-184"0"0,4-3-470 0 0,0 0-1 0 0,1 0 0 0 0,-1 0 1 0 0,1 1-1 0 0,1 0 0 0 0,-1 0 1 0 0,1 0-1 0 0,0 1 1 0 0,0-1-1 0 0,1 1 0 0 0,-1 1 1 0 0,1-1-1 0 0,-1 1 0 0 0,1 1 1 0 0,0-1-1 0 0,1 1 1 0 0,-1 0-1 0 0,0 1 0 0 0,0-1 1 0 0,1 2-1 0 0,-1-1 0 0 0,1 1 1 0 0,-1 0-1 0 0,0 0 0 0 0,1 1 1 0 0,4 1-117 0 0,-4-3 43 0 0,1 1 0 0 0,-1 0 0 0 0,1 1 0 0 0,-1-1 0 0 0,1 2 0 0 0,-1-1 0 0 0,0 1-1 0 0,0 0 1 0 0,0 1 0 0 0,0 0 0 0 0,0 0 0 0 0,0 1 0 0 0,-1 0 0 0 0,0 0 0 0 0,0 1 0 0 0,0 0 0 0 0,0 0 0 0 0,-1 0 0 0 0,1 1 0 0 0,-2 0 0 0 0,1 1 0 0 0,-1-1 0 0 0,1 1 0 0 0,-2 0 0 0 0,1 0 0 0 0,-1 0 0 0 0,0 1 0 0 0,-1 0-1 0 0,0 0 1 0 0,0-1 0 0 0,0 2 0 0 0,-1-1 0 0 0,-1 0-43 0 0,-3 11 139 0 0,-2 1 0 0 0,-1-1-1 0 0,0-1 1 0 0,-1 1 0 0 0,-1-1 0 0 0,-1 0-1 0 0,-1-1 1 0 0,0 0 0 0 0,-1 0 0 0 0,-1-1-1 0 0,0 0 1 0 0,-2-1 0 0 0,1 0 0 0 0,-2-1-1 0 0,0 0 1 0 0,0-1 0 0 0,-2-1 0 0 0,1-1-1 0 0,-1 0 1 0 0,-1 0 0 0 0,0-2-1 0 0,-1 0 1 0 0,1-1 0 0 0,-11 2-139 0 0,28-11-42 0 0,0 1 1 0 0,0-1 0 0 0,0 0-1 0 0,0 0 1 0 0,0 1-1 0 0,0-1 1 0 0,0 0-1 0 0,0 1 1 0 0,0-1-1 0 0,-1 0 1 0 0,1 0 0 0 0,0 1-1 0 0,0-1 1 0 0,-1 0-1 0 0,1 1 1 0 0,0-1-1 0 0,-1 1 1 0 0,1-1-1 0 0,-1 0 1 0 0,1 1 0 0 0,-1-1-1 0 0,1 1 1 0 0,-1-1-1 0 0,1 1 1 0 0,-1-1-1 0 0,0 1 1 0 0,1 0-1 0 0,-1-1 1 0 0,1 1 0 0 0,-1 0-1 0 0,0-1 1 0 0,0 1-1 0 0,1 0 1 0 0,-1 0-1 0 0,0 0 1 0 0,1-1-1 0 0,-1 1 1 0 0,0 0 0 0 0,0 0-1 0 0,1 0 1 0 0,-1 0-1 0 0,0 0 1 0 0,1 1-1 0 0,-1-1 1 0 0,0 0-1 0 0,0 0 1 0 0,1 0 0 0 0,-1 1-1 0 0,0-1 1 0 0,1 0-1 0 0,-1 0 1 0 0,0 1-1 0 0,1-1 1 0 0,-1 1-1 0 0,1-1 1 0 0,-1 1 0 0 0,1-1-1 0 0,-1 1 1 0 0,1-1-1 0 0,-1 1 42 0 0,38-52-3390 0 0,-13 28 1856 0 0,4-1 118 0 0</inkml:trace>
  <inkml:trace contextRef="#ctx0" brushRef="#br0" timeOffset="203929.157">6179 5488 1372 0 0,'-15'-1'333'0'0,"-1"0"0"0"0,1 2 0 0 0,-1 0 0 0 0,1 0 0 0 0,-1 2 0 0 0,1 0 0 0 0,0 0-1 0 0,0 2 1 0 0,0 0 0 0 0,1 0 0 0 0,-1 1 0 0 0,1 1 0 0 0,1 1 0 0 0,-1 0 0 0 0,-8 7-333 0 0,17-9 58 0 0,0 1 0 0 0,0-1 0 0 0,1 1 1 0 0,0 0-1 0 0,1 0 0 0 0,-1 0 0 0 0,1 0 0 0 0,0 1 0 0 0,1 0 1 0 0,0-1-1 0 0,0 1 0 0 0,1 0 0 0 0,0 0 0 0 0,0 0 0 0 0,1 0 1 0 0,0 0-1 0 0,0 0 0 0 0,1 0 0 0 0,0 0 0 0 0,0-1 1 0 0,1 1-1 0 0,0 0 0 0 0,1 0 0 0 0,-1-1 0 0 0,1 0 0 0 0,1 1 1 0 0,-1-1-1 0 0,1 0 0 0 0,1-1 0 0 0,-1 1 0 0 0,1-1 0 0 0,0 0 1 0 0,1 0-1 0 0,-1 0 0 0 0,1-1 0 0 0,0 0 0 0 0,1 0 0 0 0,-1 0 1 0 0,1-1-1 0 0,0 0 0 0 0,0 0 0 0 0,0-1 0 0 0,1 0 0 0 0,0 0-58 0 0,8 7-522 0 0,0-1-1 0 0,1-1 0 0 0,0 0 0 0 0,0-1 0 0 0,1-1 0 0 0,-1-1 1 0 0,1-1-1 0 0,1 0 0 0 0,-1-1 0 0 0,7 0 523 0 0,-10-3-1465 0 0</inkml:trace>
  <inkml:trace contextRef="#ctx0" brushRef="#br0" timeOffset="204207.372">6435 5625 1484 0 0,'19'-1'4648'0'0,"47"-3"-3657"0"0,89-4-303 0 0,-47 7-3398 0 0,-67 1 97 0 0,-39 0 1201 0 0</inkml:trace>
  <inkml:trace contextRef="#ctx0" brushRef="#br0" timeOffset="204457.39">6460 5866 1568 0 0,'27'10'1152'0'0,"1"-8"-112"0"0,-10-2-128 0 0,35 3-144 0 0,-13-1-63 0 0,0 1-85 0 0,-18-3-264 0 0,8 0-236 0 0,7 0-4 0 0,40-16-900 0 0,-35 11-669 0 0,-1-2 81 0 0,-5-1-116 0 0</inkml:trace>
  <inkml:trace contextRef="#ctx0" brushRef="#br0" timeOffset="198705.579">2236 5601 904 0 0,'0'0'433'0'0,"3"-16"1278"0"0,63-22-585 0 0,-52 107-166 0 0,-78 246 1177 0 0,64-310-2142 0 0,-2-2 3 0 0,0 1 0 0 0,1-1 0 0 0,0 0 1 0 0,0 0-1 0 0,0 1 0 0 0,0-1 0 0 0,0 1 0 0 0,1-1 0 0 0,-1 1 0 0 0,1-1 0 0 0,0 1 0 0 0,0-1 0 0 0,0 1 0 0 0,1 0 0 0 0,-1-1 0 0 0,1 1 0 0 0,0-1 0 0 0,0 0 0 0 0,0 1 0 0 0,0-1 0 0 0,1 0 0 0 0,-1 0 0 0 0,1 1 0 0 0,0-1 0 0 0,0 0 0 0 0,0-1 0 0 0,0 1 0 0 0,1 0 0 0 0,-1-1 0 0 0,1 1 0 0 0,-1-1 0 0 0,1 0 1 0 0,0 0-1 0 0,0 0 0 0 0,0 0 0 0 0,0 0 0 0 0,0 0 0 0 0,0-1 0 0 0,1 0 0 0 0,-1 0 0 0 0,1 0 0 0 0,-1 0 0 0 0,1 0 0 0 0,-1-1 0 0 0,1 1 0 0 0,1-1 2 0 0,84-44-3400 0 0,-69 23 1868 0 0</inkml:trace>
  <inkml:trace contextRef="#ctx0" brushRef="#br0" timeOffset="198957.145">2135 5410 936 0 0,'-2'-4'1040'0'0,"-2"1"-268"0"0,1 1 20 0 0,-1-1-80 0 0,2 1-152 0 0,1-1-116 0 0,-1 1-119 0 0,4 1-33 0 0,-1-3-180 0 0,1-1-96 0 0,2 5 4 0 0,3 0-496 0 0,-4-3-317 0 0,6 3 49 0 0,0-2-748 0 0,0 2-28 0 0</inkml:trace>
  <inkml:trace contextRef="#ctx0" brushRef="#br0" timeOffset="199375.174">2423 5551 904 0 0,'8'7'233'0'0,"1"-1"0"0"0,-1 1 0 0 0,-1 0 0 0 0,1 1 0 0 0,-1 0 0 0 0,0 0 1 0 0,-1 1-1 0 0,0 0 0 0 0,0 0 0 0 0,-1 0 0 0 0,-1 1 0 0 0,1-1 0 0 0,-1 1 0 0 0,1 6-233 0 0,4 8 586 0 0,0 0 0 0 0,-2 1 0 0 0,-1-1 1 0 0,-1 2-1 0 0,-1-1 0 0 0,-1 0 0 0 0,-1 26-586 0 0,-2-52 21 0 0,0 1 0 0 0,0 0 0 0 0,0 0 0 0 0,-1 0 0 0 0,1-1 0 0 0,0 1 0 0 0,0 0 0 0 0,0 0 0 0 0,0 0 0 0 0,-1 0 0 0 0,1-1 0 0 0,0 1 0 0 0,0 0 0 0 0,0 0 0 0 0,-1 0 0 0 0,1 0 0 0 0,0 0 0 0 0,0 0 0 0 0,0 0-1 0 0,-1-1 1 0 0,1 1 0 0 0,0 0 0 0 0,0 0 0 0 0,-1 0 0 0 0,1 0 0 0 0,0 0 0 0 0,0 0 0 0 0,-1 0 0 0 0,1 0 0 0 0,0 0 0 0 0,0 1-21 0 0,8-21-17 0 0,1 1 0 0 0,1 1 1 0 0,1-1-1 0 0,1 2 0 0 0,0 0 0 0 0,2 0 0 0 0,-1 1 0 0 0,2 1 0 0 0,0 0 1 0 0,1 1-1 0 0,1 1 0 0 0,0 0 0 0 0,0 1 0 0 0,1 1 0 0 0,1 1 0 0 0,0 1 0 0 0,4-1 17 0 0,-21 9-11 0 0,0 0 0 0 0,0 1-1 0 0,0-1 1 0 0,0 1-1 0 0,1 0 1 0 0,-1 0 0 0 0,0 0-1 0 0,0 0 1 0 0,0 0-1 0 0,0 0 1 0 0,0 0 0 0 0,0 1-1 0 0,1-1 1 0 0,-1 1 0 0 0,0-1-1 0 0,0 1 1 0 0,0 0-1 0 0,-1 0 1 0 0,1 0 0 0 0,0 0-1 0 0,0 0 1 0 0,0 1-1 0 0,-1-1 1 0 0,1 0 0 0 0,0 1-1 0 0,-1-1 1 0 0,0 1-1 0 0,1 0 1 0 0,-1-1 0 0 0,0 1-1 0 0,0 0 1 0 0,0 0-1 0 0,0 0 1 0 0,0 0 0 0 0,0 0-1 0 0,0 0 1 0 0,-1 0-1 0 0,1 0 1 0 0,-1 0 0 0 0,1 0-1 0 0,-1 0 1 0 0,0 0-1 0 0,0 1 1 0 0,0-1 11 0 0,9 103-16 0 0,-9-105 16 0 0,0 104-1128 0 0,0-34-2712 0 0,0-58 2368 0 0</inkml:trace>
  <inkml:trace contextRef="#ctx0" brushRef="#br0" timeOffset="200249.825">3024 5535 1240 0 0,'-11'-52'2834'0'0,"23"61"-1377"0"0,88 318 681 0 0,-99-326-2112 0 0,-1 1 1 0 0,1-1 0 0 0,0 0 0 0 0,0 1 0 0 0,0-1-1 0 0,0 0 1 0 0,0 0 0 0 0,0 0 0 0 0,0 0 0 0 0,1 0-1 0 0,-1 0 1 0 0,0 0 0 0 0,1 0 0 0 0,-1-1 0 0 0,0 1-1 0 0,1 0 1 0 0,-1-1 0 0 0,1 1 0 0 0,-1-1 0 0 0,1 1-1 0 0,-1-1 1 0 0,1 0 0 0 0,-1 0 0 0 0,1 0-1 0 0,0 0 1 0 0,-1 0 0 0 0,1 0 0 0 0,-1 0 0 0 0,1 0-1 0 0,-1-1 1 0 0,1 1 0 0 0,-1-1 0 0 0,1 1 0 0 0,-1-1-1 0 0,1 1 1 0 0,-1-1 0 0 0,0 0 0 0 0,1 0 0 0 0,-1 0-1 0 0,0 1 1 0 0,0-1 0 0 0,1 0 0 0 0,-1-1-1 0 0,0 1 1 0 0,0 0 0 0 0,0 0 0 0 0,0 0 0 0 0,0-1-1 0 0,-1 1 1 0 0,1 0 0 0 0,0-1 0 0 0,-1 1 0 0 0,1-1-1 0 0,-1 1 1 0 0,1-2-27 0 0,44-52 358 0 0,-2-2 0 0 0,-3-2-1 0 0,-3-1 1 0 0,26-57-358 0 0,-58 107-644 0 0,16 0-6800 0 0,-15 15 6015 0 0</inkml:trace>
  <inkml:trace contextRef="#ctx0" brushRef="#br0" timeOffset="200608.514">3671 5625 1472 0 0,'69'-27'1376'0'0,"92"-53"612"0"0,-160 79-1988 0 0,0 1 0 0 0,0-1 0 0 0,0 0 0 0 0,0 0 0 0 0,0 0 0 0 0,0 0 0 0 0,0 0 0 0 0,0 0 0 0 0,-1 0 0 0 0,1 0 0 0 0,0 0 1 0 0,-1 0-1 0 0,1 0 0 0 0,-1 0 0 0 0,1 0 0 0 0,-1 0 0 0 0,1-1 0 0 0,-1 1 0 0 0,0 0 0 0 0,0 0 0 0 0,1-1 0 0 0,-1 1 0 0 0,0 0 0 0 0,0 0 0 0 0,0-1 0 0 0,-1 1 0 0 0,1 0 1 0 0,0-1-1 0 0,0 1 0 0 0,-1 0 0 0 0,1 0 0 0 0,0 0 0 0 0,-1-1 0 0 0,1 1 0 0 0,-1 0 0 0 0,0 0 0 0 0,1 0 0 0 0,-1 0 0 0 0,0 0 0 0 0,0 0 0 0 0,0 0 0 0 0,0 0 1 0 0,0 0-1 0 0,0 1 0 0 0,0-1 0 0 0,0 0 0 0 0,0 0 0 0 0,0 1 0 0 0,0-1 0 0 0,0 1 0 0 0,0-1 0 0 0,0 1 0 0 0,-1-1 0 0 0,1 1 0 0 0,0 0 0 0 0,0 0 0 0 0,-1 0 0 0 0,1-1 1 0 0,0 1-1 0 0,-1 0 0 0 0,1 0 0 0 0,0 1 0 0 0,-1-1 0 0 0,-89-14-86 0 0,66 12 167 0 0,0 1-1 0 0,0 2 1 0 0,0 0 0 0 0,0 2-1 0 0,0 1 1 0 0,1 0-1 0 0,0 2 1 0 0,0 1-1 0 0,0 1 1 0 0,0 1-1 0 0,2 1 1 0 0,-1 1-1 0 0,-2 3-80 0 0,21-12 10 0 0,0 1 0 0 0,0 0 0 0 0,0 0 0 0 0,0 0 0 0 0,1 0 0 0 0,0 0 0 0 0,-1 1 0 0 0,1-1 0 0 0,1 1 0 0 0,-1 0 0 0 0,0 0 0 0 0,1 0 0 0 0,0 0 0 0 0,0 1 0 0 0,0-1 0 0 0,1 1 0 0 0,-1-1 0 0 0,1 1 0 0 0,0-1 0 0 0,0 1 0 0 0,1 0 0 0 0,-1 0 0 0 0,1-1 0 0 0,0 1 0 0 0,0 0 0 0 0,1-1 0 0 0,0 1 0 0 0,-1 0 0 0 0,2 3-10 0 0,4 4 5 0 0,0 0 1 0 0,0 0-1 0 0,1 0 0 0 0,1-1 0 0 0,0 0 1 0 0,0 0-1 0 0,1-1 0 0 0,1 0 0 0 0,-1-1 1 0 0,2 0-1 0 0,-1 0 0 0 0,1-1 1 0 0,0-1-1 0 0,1 0 0 0 0,0 0 0 0 0,0-1 1 0 0,7 2-6 0 0,232 62-3153 0 0,-209-63 1717 0 0</inkml:trace>
  <inkml:trace contextRef="#ctx0" brushRef="#br0" timeOffset="200947.342">4092 5696 1204 0 0,'34'87'2902'0'0,"-34"-85"-2306"0"0,-1-3-522 0 0,1 1 1 0 0,0 0 0 0 0,-1-1 0 0 0,1 1-1 0 0,-1 0 1 0 0,1 0 0 0 0,-1 0-1 0 0,1-1 1 0 0,-1 1 0 0 0,1 0-1 0 0,-1 0 1 0 0,1 0 0 0 0,-1 0 0 0 0,1 0-1 0 0,-1 0 1 0 0,1 0 0 0 0,-1 0-1 0 0,1 0 1 0 0,-1 0 0 0 0,1 0-1 0 0,-1 0 1 0 0,1 0 0 0 0,-1 1-1 0 0,1-1 1 0 0,-1 0 0 0 0,1 0 0 0 0,-1 0-1 0 0,1 1 1 0 0,-1-1 0 0 0,1 0-1 0 0,-1 1 1 0 0,1-1 0 0 0,0 0-1 0 0,-1 1 1 0 0,1-1 0 0 0,0 1 0 0 0,-1-1-1 0 0,1 0 1 0 0,0 1 0 0 0,-1-1-1 0 0,1 1 1 0 0,0-1 0 0 0,0 1-1 0 0,0-1 1 0 0,0 1 0 0 0,-1-1 0 0 0,1 1-1 0 0,0-1 1 0 0,0 1 0 0 0,0-1-1 0 0,0 1 1 0 0,0-1 0 0 0,0 1-1 0 0,0-1 1 0 0,0 1 0 0 0,0-1-1 0 0,1 1-74 0 0,-2-13 30 0 0,1 0 0 0 0,0 0-1 0 0,2 0 1 0 0,-1 0 0 0 0,1 1-1 0 0,1-1 1 0 0,0 0-1 0 0,0 1 1 0 0,1 0 0 0 0,1 0-1 0 0,0 0 1 0 0,0 0 0 0 0,1 1-1 0 0,1 0 1 0 0,0 0-1 0 0,0 0 1 0 0,1 1 0 0 0,0 0-1 0 0,4-3-29 0 0,96-63-4436 0 0,-96 73 2515 0 0,-12 2 580 0 0</inkml:trace>
  <inkml:trace contextRef="#ctx0" brushRef="#br0" timeOffset="201770.713">3930 5503 1036 0 0,'-18'-3'3660'0'0,"19"4"-3618"0"0,-1 0-1 0 0,0-1 0 0 0,0 1 0 0 0,0 0 0 0 0,0 0 0 0 0,1-1 0 0 0,-1 1 0 0 0,0 0 0 0 0,1 0 0 0 0,-1-1 0 0 0,0 1 0 0 0,1 0 0 0 0,-1-1 1 0 0,1 1-1 0 0,-1-1 0 0 0,1 1 0 0 0,0-1 0 0 0,-1 1 0 0 0,1-1 0 0 0,-1 1 0 0 0,1-1 0 0 0,0 1 0 0 0,-1-1 0 0 0,1 0 0 0 0,0 1 1 0 0,0-1-1 0 0,-1 0 0 0 0,1 0 0 0 0,0 1 0 0 0,0-1 0 0 0,-1 0 0 0 0,1 0 0 0 0,0 0 0 0 0,0 0 0 0 0,0 0 0 0 0,-1 0 0 0 0,1 0 0 0 0,0 0 1 0 0,0-1-1 0 0,-1 1 0 0 0,1 0 0 0 0,0 0 0 0 0,0-1 0 0 0,-1 1 0 0 0,1 0 0 0 0,0-1 0 0 0,-1 1 0 0 0,1-1 0 0 0,0 1 0 0 0,-1 0 1 0 0,1-1-1 0 0,-1 0 0 0 0,1 1 0 0 0,-1-1 0 0 0,1 1 0 0 0,-1-1 0 0 0,1 0 0 0 0,-1 1 0 0 0,0-1 0 0 0,1 0 0 0 0,-1 1 0 0 0,0-1 0 0 0,1 0 1 0 0,-1 0-1 0 0,0 1 0 0 0,0-1 0 0 0,0 0 0 0 0,0 0 0 0 0,0 0-41 0 0,46 53 143 0 0,-46-52-127 0 0,11 15 49 0 0,0 0 1 0 0,-1 1-1 0 0,-1 0 0 0 0,0 1 1 0 0,-2 0-1 0 0,0 0 0 0 0,0 1 1 0 0,-2 0-1 0 0,0 0 0 0 0,-1 0 1 0 0,-1 0-1 0 0,0 1 0 0 0,-2-1 1 0 0,0 1-1 0 0,-1 0-65 0 0,-1-11 70 0 0,-1 1-1 0 0,0-1 1 0 0,0 1 0 0 0,-1-1-1 0 0,0 0 1 0 0,0 0 0 0 0,-1 0-1 0 0,0-1 1 0 0,0 1 0 0 0,-1-1-1 0 0,0 0 1 0 0,0 0 0 0 0,-1-1-1 0 0,0 1 1 0 0,0-1 0 0 0,0 0-1 0 0,-1-1 1 0 0,0 0 0 0 0,-7 5-70 0 0,13-10 147 0 0,-3-4-64 0 0,0-5-144 0 0,2-1 1 0 0,-1 0 0 0 0,1 0-1 0 0,0 1 1 0 0,1-1-1 0 0,0-1 1 0 0,1 1 0 0 0,0 0-1 0 0,0 0 1 0 0,1 0 0 0 0,1 0-1 0 0,0 0 1 0 0,0 1 0 0 0,1-1-1 0 0,0 0 1 0 0,0 1-1 0 0,1 0 1 0 0,0-1 0 0 0,1 2-1 0 0,0-1 1 0 0,1 0 0 0 0,0 1-1 0 0,0 0 1 0 0,0 1 0 0 0,1-1-1 0 0,0 1 1 0 0,1 0-1 0 0,5-3 61 0 0,168-137-5686 0 0,-166 140 4187 0 0</inkml:trace>
  <inkml:trace contextRef="#ctx0" brushRef="#br0" timeOffset="202825">4256 5911 888 0 0,'-2'27'5998'0'0,"26"-59"-5940"0"0,-2-1 1 0 0,-1-1-1 0 0,-2-1 0 0 0,-1 0 0 0 0,-2-2 1 0 0,-1 0-1 0 0,-2 0 0 0 0,-2-1 1 0 0,6-33-59 0 0,-17 69-20 0 0,0 1 1 0 0,0-1-1 0 0,0 1 1 0 0,0-1-1 0 0,-1 1 1 0 0,1-1-1 0 0,0 0 1 0 0,-1 1 0 0 0,1-1-1 0 0,-1 1 1 0 0,1-1-1 0 0,-1 1 1 0 0,0-1-1 0 0,1 1 1 0 0,-1 0-1 0 0,0-1 1 0 0,0 1-1 0 0,0 0 1 0 0,0 0-1 0 0,0 0 1 0 0,0-1 0 0 0,-1 1-1 0 0,1 0 1 0 0,0 1-1 0 0,0-1 1 0 0,-1 0-1 0 0,1 0 1 0 0,-1 0-1 0 0,1 1 1 0 0,-1-1-1 0 0,1 1 1 0 0,-1-1 0 0 0,1 1-1 0 0,-1 0 1 0 0,1-1-1 0 0,-1 1 1 0 0,0 0-1 0 0,1 0 1 0 0,-1 0-1 0 0,1 0 1 0 0,-1 1-1 0 0,0-1 1 0 0,0 0 19 0 0,33 52-373 0 0,54 13 468 0 0,-70-56-23 0 0,-1 0 0 0 0,0 1-1 0 0,-1 0 1 0 0,0 1 0 0 0,0 1 0 0 0,-1 0 0 0 0,-1 0 0 0 0,0 1-1 0 0,-1 1 1 0 0,0 0 0 0 0,0 2-72 0 0,-9-12 45 0 0,0 0 0 0 0,0 0-1 0 0,0 0 1 0 0,0 0 0 0 0,-1 0 0 0 0,0 0 0 0 0,0 0-1 0 0,0 0 1 0 0,0 0 0 0 0,-1 0 0 0 0,0-1 0 0 0,1 1-1 0 0,-1 0 1 0 0,-1 0 0 0 0,1 0 0 0 0,0-1 0 0 0,-1 1-1 0 0,0 0 1 0 0,0-1 0 0 0,0 0 0 0 0,0 1 0 0 0,-1-1-1 0 0,1 0 1 0 0,-1 0 0 0 0,0 0 0 0 0,0-1 0 0 0,0 1-1 0 0,0-1 1 0 0,0 1 0 0 0,-1-1 0 0 0,1 0 0 0 0,0 0-1 0 0,-3 0-44 0 0,-127 52 796 0 0,133-54-806 0 0,-1 1 0 0 0,0-1 0 0 0,0 0 1 0 0,0 0-1 0 0,0 0 0 0 0,1 0 0 0 0,-1 0 1 0 0,0 0-1 0 0,0 0 0 0 0,0 0 1 0 0,0 0-1 0 0,0 0 0 0 0,1 0 0 0 0,-1 0 1 0 0,0-1-1 0 0,0 1 0 0 0,0 0 0 0 0,1-1 1 0 0,-1 1-1 0 0,0 0 0 0 0,0-1 1 0 0,1 1-1 0 0,-1-1 0 0 0,0 1 0 0 0,1-1 1 0 0,-1 0-1 0 0,0 1 0 0 0,1-1 0 0 0,-1 0 1 0 0,1 1-1 0 0,-1-1 0 0 0,1 0 1 0 0,-1 0-1 0 0,1 1 0 0 0,0-1 0 0 0,-1 0 1 0 0,1 0-1 0 0,0 0 0 0 0,0 1 0 0 0,0-1 1 0 0,0 0-1 0 0,-1 0 0 0 0,1 0 1 0 0,0 0-1 0 0,0 0 0 0 0,0 1 0 0 0,1-1 1 0 0,-1 0-1 0 0,0 0 0 0 0,0 0 0 0 0,0 0 1 0 0,1 1-1 0 0,-1-1 0 0 0,0 0 1 0 0,1 0-1 0 0,-1 0 0 0 0,1 1 0 0 0,-1-1 1 0 0,1 0-1 0 0,-1 1 0 0 0,1-1 0 0 0,-1 0 1 0 0,1 1-1 0 0,0-1 10 0 0,31-52-520 0 0,-12 32 370 0 0,2 0 0 0 0,0 1 0 0 0,1 1 1 0 0,1 1-1 0 0,1 1 0 0 0,1 2 0 0 0,13-7 150 0 0,37-24-64 0 0,113-81 491 0 0,-190 125-405 0 0,1 0 0 0 0,-1 0 0 0 0,1 1 0 0 0,-1-1 0 0 0,0 0 0 0 0,1 0 0 0 0,-1 1 0 0 0,0-1 0 0 0,0 1 0 0 0,-1-1 0 0 0,1 1 0 0 0,0-1 0 0 0,0 1 0 0 0,-1-1 0 0 0,1 1 0 0 0,-1 0 0 0 0,1 0 0 0 0,-1 0 0 0 0,1 0 0 0 0,-1 0 0 0 0,0 0 0 0 0,1 0 0 0 0,-1 1 0 0 0,0-1 0 0 0,0 0 0 0 0,0 1 0 0 0,1 0 0 0 0,-1-1 0 0 0,0 1 0 0 0,0 0 0 0 0,0 0 0 0 0,0 0 0 0 0,0 0 0 0 0,0 0 0 0 0,1 1 0 0 0,-1-1 0 0 0,0 0 0 0 0,0 1 0 0 0,0 0 0 0 0,0-1 0 0 0,-1 2-22 0 0,1-2 40 0 0,-14 0 27 0 0,-1 1-1 0 0,0 0 1 0 0,1 1-1 0 0,-1 1 1 0 0,1 1-1 0 0,0 1 1 0 0,0 0-1 0 0,0 1 1 0 0,-8 5-67 0 0,10-6 68 0 0,7-3-54 0 0,1 0 0 0 0,0 0 1 0 0,1 0-1 0 0,-1 1 0 0 0,0 0 0 0 0,1 0 0 0 0,-1 0 0 0 0,1 1 1 0 0,0 0-1 0 0,0 0 0 0 0,1 0 0 0 0,-1 0 0 0 0,1 1 0 0 0,0 0 1 0 0,0 0-1 0 0,0 0 0 0 0,1 0 0 0 0,0 1 0 0 0,0 0 0 0 0,0-1 1 0 0,1 1-1 0 0,-1 0 0 0 0,1 0 0 0 0,1 0 0 0 0,-1 0 0 0 0,1 1 1 0 0,0-1-1 0 0,1 0 0 0 0,-1 1 0 0 0,1-1 0 0 0,1 0 0 0 0,-1 0 1 0 0,2 6-15 0 0,3-2-81 0 0,0 1 1 0 0,0-1 0 0 0,1 0 0 0 0,1-1 0 0 0,0 1 0 0 0,0-1-1 0 0,1-1 1 0 0,0 1 0 0 0,0-1 0 0 0,1-1 0 0 0,0 1 0 0 0,0-2 0 0 0,1 1-1 0 0,0-1 1 0 0,3 1 80 0 0,172 59-4588 0 0,-143-60 3011 0 0</inkml:trace>
  <inkml:trace contextRef="#ctx0" brushRef="#br0" timeOffset="214958.85">11124 5205 1160 0 0,'-8'-31'5911'0'0,"-1"22"-10080"0"0,4 9 2735 0 0</inkml:trace>
  <inkml:trace contextRef="#ctx0" brushRef="#br0" timeOffset="219108.261">14685 5338 876 0 0,'0'-3'680'0'0,"0"1"-404"0"0,-2 0-80 0 0,4 2-8 0 0,0 0-136 0 0,-1 2-216 0 0,1 0-172 0 0,0-1-376 0 0</inkml:trace>
  <inkml:trace contextRef="#ctx0" brushRef="#br0" timeOffset="222947.766">17645 5265 1700 0 0,'4'-4'1272'0'0,"-4"1"-216"0"0,1 0-144 0 0,1-2-183 0 0,0 3-185 0 0,-2-1-164 0 0,4 1-168 0 0,-4-1-104 0 0,3 1-8 0 0,-1 4-428 0 0,1 1-256 0 0,-3-1-465 0 0,4 1 69 0 0,-4 2-488 0 0,4 0 24 0 0</inkml:trace>
  <inkml:trace contextRef="#ctx0" brushRef="#br0" timeOffset="218860.279">14578 5535 1344 0 0,'9'-14'1716'0'0,"-8"14"-1668"0"0,-1 1 0 0 0,0-1 0 0 0,0 1 0 0 0,0-1 0 0 0,1 0 0 0 0,-1 1 0 0 0,0-1 0 0 0,1 0 0 0 0,-1 1 0 0 0,0-1-1 0 0,1 0 1 0 0,-1 1 0 0 0,0-1 0 0 0,1 0 0 0 0,-1 0 0 0 0,1 1 0 0 0,-1-1 0 0 0,1 0 0 0 0,-1 0 0 0 0,0 0 0 0 0,1 1 0 0 0,-1-1 0 0 0,1 0 0 0 0,-1 0 0 0 0,1 0 0 0 0,-1 0 0 0 0,1 0 0 0 0,-1 0 0 0 0,1 0 0 0 0,-1 0 0 0 0,1 0 0 0 0,-1 0 0 0 0,1-1 0 0 0,-1 1 0 0 0,0 0 0 0 0,1 0 0 0 0,-1 0-1 0 0,1 0 1 0 0,-1-1-48 0 0,2 174 2197 0 0,-2-169-2208 0 0,1 1 0 0 0,0-1 0 0 0,0 0 1 0 0,0 1-1 0 0,0-1 0 0 0,1 0 0 0 0,0 0 0 0 0,0 0 0 0 0,0 0 0 0 0,0 0 0 0 0,0-1 0 0 0,1 1 0 0 0,0-1 0 0 0,0 1 0 0 0,0-1 0 0 0,0 0 0 0 0,0 0 0 0 0,0 0 0 0 0,1-1 0 0 0,0 1 1 0 0,-1-1-1 0 0,1 0 0 0 0,0 0 0 0 0,0 0 0 0 0,0 0 0 0 0,0-1 0 0 0,1 0 0 0 0,-1 1 0 0 0,0-2 0 0 0,1 1 0 0 0,-1 0 0 0 0,0-1 0 0 0,1 0 0 0 0,-1 0 0 0 0,1 0 0 0 0,-1-1 0 0 0,0 1 1 0 0,1-1-1 0 0,-1 0 0 0 0,0 0 0 0 0,0-1 0 0 0,0 1 0 0 0,1-1 0 0 0,-2 0 0 0 0,1 0 0 0 0,0 0 0 0 0,0-1 0 0 0,-1 1 0 0 0,1-1 0 0 0,-1 0 0 0 0,2-2 11 0 0,20-33-2755 0 0,-17 16 1285 0 0</inkml:trace>
  <inkml:trace contextRef="#ctx0" brushRef="#br0" timeOffset="219495.512">14777 5518 1024 0 0,'10'12'302'0'0,"-2"0"0"0"0,0 1 0 0 0,0-1-1 0 0,-1 2 1 0 0,-1-1 0 0 0,0 1 0 0 0,-1 0 0 0 0,0 0-1 0 0,-1 1 1 0 0,-1-1 0 0 0,0 1 0 0 0,-1 0 0 0 0,0 3-302 0 0,-3 13 1213 0 0,1-12 433 0 0,11-39-1033 0 0,2-3-575 0 0,1 0 0 0 0,1 1 1 0 0,1 1-1 0 0,1 0 0 0 0,1 1 0 0 0,1 1 0 0 0,0 1 0 0 0,2 0 1 0 0,0 2-1 0 0,0 0 0 0 0,2 1 0 0 0,0 2 0 0 0,18-8-38 0 0,-40 20-8 0 0,0 1 0 0 0,0-1-1 0 0,0 1 1 0 0,0 0 0 0 0,0-1 0 0 0,0 1-1 0 0,0 0 1 0 0,0 0 0 0 0,0 0 0 0 0,0 0-1 0 0,0 0 1 0 0,0 0 0 0 0,0 0 0 0 0,0 0-1 0 0,0 0 1 0 0,0 1 0 0 0,0-1 0 0 0,0 0-1 0 0,0 1 1 0 0,0-1 0 0 0,0 0 0 0 0,0 1-1 0 0,0-1 1 0 0,0 1 0 0 0,-1 0 0 0 0,1-1 0 0 0,0 1-1 0 0,0 0 1 0 0,-1-1 0 0 0,1 1 0 0 0,0 0-1 0 0,-1 0 1 0 0,1 0 0 0 0,0 0 0 0 0,-1-1-1 0 0,1 1 1 0 0,-1 0 0 0 0,0 0 0 0 0,1 0-1 0 0,-1 0 1 0 0,0 0 0 0 0,0 0 0 0 0,1 0-1 0 0,-1 0 1 0 0,0 0 0 0 0,0 0 0 0 0,0 0-1 0 0,0 0 1 0 0,0 0 0 0 0,-1 0 0 0 0,1 1 8 0 0,1 73-101 0 0,-2-56-75 0 0,0 4 14 0 0,10 58-5577 0 0,-4-77 4297 0 0</inkml:trace>
  <inkml:trace contextRef="#ctx0" brushRef="#br0" timeOffset="217334.822">12468 5611 916 0 0,'18'-14'1512'0'0,"4"7"-280"0"0,-21 6-1181 0 0,1 1 1 0 0,-1-1-1 0 0,1 0 1 0 0,-1 0-1 0 0,1 0 1 0 0,-1 0-1 0 0,0 0 1 0 0,0-1-1 0 0,0 1 1 0 0,1 0-1 0 0,-1-1 1 0 0,0 1-1 0 0,0 0 1 0 0,-1-1-1 0 0,1 1 1 0 0,0-1-1 0 0,0 0 1 0 0,-1 1-1 0 0,1-1 1 0 0,-1 1-1 0 0,0-1 1 0 0,1 0-1 0 0,-1 0 1 0 0,0 1-1 0 0,0-1 1 0 0,0 0-1 0 0,0 1 1 0 0,0-1-1 0 0,0 0 1 0 0,-1 1-1 0 0,1-1 1 0 0,0 0-1 0 0,-1 1 1 0 0,0-1-1 0 0,1 0 1 0 0,-1 1-1 0 0,0-1 0 0 0,0 1 1 0 0,0-1-1 0 0,0 1 1 0 0,0 0-1 0 0,0-1 1 0 0,0 1-1 0 0,0 0 1 0 0,0 0-1 0 0,-1 0 1 0 0,1 0-1 0 0,0 0 1 0 0,-1 0-1 0 0,1 0 1 0 0,-1 0-1 0 0,1 0 1 0 0,-1 1-1 0 0,0-1 1 0 0,-1 0-52 0 0,-5-2 22 0 0,0 1 0 0 0,-1-1-1 0 0,1 1 1 0 0,-1 1 0 0 0,0 0 0 0 0,1 0 0 0 0,-1 1-1 0 0,0 0 1 0 0,0 0 0 0 0,0 1 0 0 0,1 0 0 0 0,-1 1 0 0 0,1-1-1 0 0,-1 2 1 0 0,1-1 0 0 0,-1 1 0 0 0,1 1 0 0 0,0 0-1 0 0,1 0 1 0 0,-1 0 0 0 0,1 1 0 0 0,-1 0 0 0 0,-3 4-22 0 0,-5 4 3 0 0,1 0 0 0 0,0 2 0 0 0,1-1 0 0 0,1 2 0 0 0,0 0 0 0 0,1 0 0 0 0,1 2 0 0 0,1-1 0 0 0,-6 13-3 0 0,13-25-1 0 0,0-1 1 0 0,1 0-1 0 0,0 1 1 0 0,0-1-1 0 0,0 1 0 0 0,0 0 1 0 0,1 0-1 0 0,-1 0 1 0 0,1 0-1 0 0,1 0 1 0 0,-1 0-1 0 0,1 0 1 0 0,0 0-1 0 0,0 0 1 0 0,0 0-1 0 0,1 0 1 0 0,-1 0-1 0 0,1 0 1 0 0,0 0-1 0 0,1 0 0 0 0,-1 0 1 0 0,1-1-1 0 0,0 1 1 0 0,1 0-1 0 0,-1-1 1 0 0,1 0-1 0 0,-1 1 1 0 0,1-1-1 0 0,1 0 1 0 0,-1-1-1 0 0,0 1 1 0 0,1 0-1 0 0,0-1 1 0 0,0 0-1 0 0,0 0 0 0 0,0 0 1 0 0,0 0-1 0 0,1-1 1 0 0,-1 0-1 0 0,1 0 1 0 0,0 0-1 0 0,-1 0 1 0 0,1-1-1 0 0,0 1 1 0 0,1-1 0 0 0,5 0 8 0 0,0 0 0 0 0,0-1 0 0 0,0 0 0 0 0,0-1 0 0 0,0 0 0 0 0,0 0 0 0 0,0-1 0 0 0,0-1 0 0 0,-1 0 0 0 0,1 0 0 0 0,-1-1 0 0 0,0-1 1 0 0,0 0-1 0 0,0 0 0 0 0,-1 0 0 0 0,1-1 0 0 0,-1-1 0 0 0,-1 0 0 0 0,1 0 0 0 0,-1-1 0 0 0,-1 1 0 0 0,1-2 0 0 0,-1 1 0 0 0,-1-1 0 0 0,0 0 0 0 0,0-1 0 0 0,0 1 1 0 0,-2-1-1 0 0,1 0 0 0 0,1-6-8 0 0,-6 17-6 0 0,-1 0 0 0 0,1 0 0 0 0,-1 0 0 0 0,1 0-1 0 0,-1-1 1 0 0,0 1 0 0 0,1 0 0 0 0,-1 0 0 0 0,0-1 0 0 0,1 1 0 0 0,-1-1 0 0 0,0 1 0 0 0,0 0 0 0 0,0-1 0 0 0,0 1 0 0 0,0-1 0 0 0,1 0 0 0 0,-1 1 0 0 0,0-1 0 0 0,0 0 0 0 0,0 1 0 0 0,0-1 0 0 0,0 0 0 0 0,0 0 0 0 0,0 0 0 0 0,0 0 0 0 0,0 0 0 0 0,0 0 0 0 0,0 0 0 0 0,0 0 0 0 0,0-1 0 0 0,0 1 0 0 0,0 0 0 0 0,0 0-1 0 0,0-1 1 0 0,0 1 0 0 0,0-1 0 0 0,1 1 0 0 0,-1-1 0 0 0,0 1 0 0 0,0-1 0 0 0,0 1 0 0 0,1-1 0 0 0,-1 0 0 0 0,0 1 0 0 0,1-1 0 0 0,-1 0 0 0 0,0 0 0 0 0,1 0 0 0 0,-1 0 0 0 0,1 1 0 0 0,-1-1 0 0 0,1 0 0 0 0,0 0 0 0 0,-1 0 0 0 0,1 0 0 0 0,0 0 0 0 0,0 0 0 0 0,0 0 0 0 0,-1 0 0 0 0,1-1 6 0 0,-2 7-22 0 0,-1-1 0 0 0,1 1 0 0 0,-1 0 1 0 0,1 0-1 0 0,1 0 0 0 0,-1 0 1 0 0,1 0-1 0 0,0 0 0 0 0,0 1 0 0 0,0-1 1 0 0,1 0-1 0 0,0 0 0 0 0,0 1 0 0 0,0-1 1 0 0,1 0-1 0 0,-1 0 0 0 0,1 1 1 0 0,0-1-1 0 0,1 0 0 0 0,0 0 0 0 0,-1 0 1 0 0,1 0-1 0 0,1 0 0 0 0,-1-1 0 0 0,1 1 1 0 0,0-1-1 0 0,0 1 0 0 0,0-1 0 0 0,1 0 1 0 0,-1 0-1 0 0,1-1 0 0 0,0 1 1 0 0,0-1-1 0 0,0 0 0 0 0,1 0 0 0 0,-1 0 1 0 0,1 0-1 0 0,0-1 0 0 0,-1 0 0 0 0,1 0 1 0 0,0 0-1 0 0,0 0 0 0 0,0-1 1 0 0,3 0 21 0 0,2 2-35 0 0,0 0 0 0 0,1-2 1 0 0,-1 1-1 0 0,0-1 1 0 0,1-1-1 0 0,-1 0 0 0 0,1 0 1 0 0,-1-1-1 0 0,1 0 1 0 0,-1-1-1 0 0,0 0 0 0 0,0-1 1 0 0,0 0-1 0 0,0 0 1 0 0,0-1-1 0 0,-1-1 0 0 0,1 1 1 0 0,-1-2-1 0 0,0 1 1 0 0,-1-1-1 0 0,1 0 1 0 0,-1-1-1 0 0,-1 0 0 0 0,1 0 1 0 0,-1-1-1 0 0,5-7 35 0 0,59-185-237 0 0,-57-18 1955 0 0,-61 146-1094 0 0,45 70-608 0 0,0 0-1 0 0,0 1 1 0 0,0-1-1 0 0,-1 1 1 0 0,1-1-1 0 0,-1 1 1 0 0,1 0-1 0 0,-1 0 1 0 0,1 0-1 0 0,-1 0 1 0 0,0 0-1 0 0,1 1 1 0 0,-1-1-1 0 0,0 1 1 0 0,1 0-1 0 0,-1 0 1 0 0,0 0-1 0 0,0 0 1 0 0,1 0-1 0 0,-1 1 1 0 0,0-1-1 0 0,0 1 1 0 0,1-1-1 0 0,-1 1 1 0 0,1 0 0 0 0,-1 0-1 0 0,1 0 1 0 0,-1 1-1 0 0,1-1 1 0 0,-1 1-1 0 0,1-1 1 0 0,0 1-1 0 0,0 0 1 0 0,0 0-1 0 0,0 0 1 0 0,0 0-1 0 0,0 0 1 0 0,1 0-1 0 0,-1 0 1 0 0,0 1-16 0 0,-60 100-49 0 0,55-73 94 0 0,2 1 0 0 0,0 0 0 0 0,2-1 1 0 0,2 2-1 0 0,0-1 0 0 0,3 0 0 0 0,0 0 0 0 0,2 0 0 0 0,1-1 0 0 0,1 1 0 0 0,2-1 1 0 0,1 0-1 0 0,2-1 0 0 0,0 0 0 0 0,2-1 0 0 0,13 20-45 0 0,-26-47 9 0 0,0 0 0 0 0,1 0 0 0 0,-1 0 0 0 0,1 0-1 0 0,-1 0 1 0 0,1 0 0 0 0,0 0 0 0 0,-1 0 0 0 0,1 0 0 0 0,0 0 0 0 0,-1 0-1 0 0,1-1 1 0 0,0 1 0 0 0,0 0 0 0 0,0 0 0 0 0,0-1 0 0 0,0 1 0 0 0,0-1-1 0 0,0 1 1 0 0,0-1 0 0 0,0 1 0 0 0,0-1 0 0 0,0 0 0 0 0,0 1 0 0 0,0-1-1 0 0,1 0 1 0 0,-1 0 0 0 0,0 0 0 0 0,0 0 0 0 0,0 0 0 0 0,0 0 0 0 0,0 0-1 0 0,1 0 1 0 0,-1 0 0 0 0,0-1 0 0 0,0 1 0 0 0,0 0 0 0 0,0-1 0 0 0,0 1-1 0 0,0-1 1 0 0,0 1 0 0 0,0-1 0 0 0,0 0 0 0 0,0 1 0 0 0,0-1 0 0 0,0 0-1 0 0,-1 0 1 0 0,1 1 0 0 0,0-1 0 0 0,0 0 0 0 0,-1 0 0 0 0,1 0 0 0 0,0 0-1 0 0,-1 0 1 0 0,1-1-9 0 0,39-61 148 0 0,-37 58-127 0 0,15-25-262 0 0,-9 20-4035 0 0,-9 10 3871 0 0</inkml:trace>
  <inkml:trace contextRef="#ctx0" brushRef="#br0" timeOffset="217865.359">12959 5888 1612 0 0,'22'-31'2341'0'0,"15"-12"-1973"0"0,-2-2 1 0 0,-2-1-1 0 0,-2-2 0 0 0,-3-1 1 0 0,21-48-369 0 0,-53 52-375 0 0,107 127-637 0 0,-101-80 1003 0 0,8 3 59 0 0,0 1-1 0 0,-1 0 1 0 0,0 1-1 0 0,0 0 0 0 0,0 0 1 0 0,-1 1-1 0 0,0 0 0 0 0,0 1 1 0 0,-1 0-1 0 0,0 0 0 0 0,-1 0 1 0 0,0 1-1 0 0,0 0 0 0 0,-1 0 1 0 0,-1 0-1 0 0,1 1 0 0 0,-2-1 1 0 0,1 1-1 0 0,-1 5-49 0 0,-5-8 72 0 0,-2-1 1 0 0,1 0-1 0 0,-1-1 0 0 0,0 1 0 0 0,-1-1 1 0 0,1 1-1 0 0,-1-1 0 0 0,0-1 0 0 0,-1 1 1 0 0,0-1-1 0 0,1 0 0 0 0,-2 0 1 0 0,1 0-1 0 0,0-1 0 0 0,-1 0 0 0 0,0-1 1 0 0,0 1-1 0 0,0-1 0 0 0,-1 0 0 0 0,1-1 1 0 0,-2 0-73 0 0,-119 28 62 0 0,127-30-144 0 0,1 0-1 0 0,-1 0 1 0 0,0 0-1 0 0,0 0 0 0 0,0 0 1 0 0,1-1-1 0 0,-1 1 1 0 0,0 0-1 0 0,0-1 1 0 0,0 1-1 0 0,1 0 1 0 0,-1-1-1 0 0,0 1 0 0 0,1-1 1 0 0,-1 1-1 0 0,0-1 1 0 0,1 0-1 0 0,-1 1 1 0 0,1-1-1 0 0,-1 0 0 0 0,1 1 1 0 0,-1-1-1 0 0,1 0 1 0 0,0 1-1 0 0,-1-1 1 0 0,1 0-1 0 0,0 0 1 0 0,-1 0-1 0 0,1 1 0 0 0,0-1 1 0 0,0 0-1 0 0,0 0 1 0 0,0 0-1 0 0,0 1 1 0 0,0-1-1 0 0,0 0 0 0 0,0 0 1 0 0,0 0-1 0 0,0 0 1 0 0,0 1-1 0 0,0-1 1 0 0,1 0-1 0 0,-1 0 1 0 0,0 0-1 0 0,1 1 0 0 0,-1-1 1 0 0,0 0-1 0 0,1 0 1 0 0,-1 1-1 0 0,1-1 1 0 0,-1 0-1 0 0,1 1 0 0 0,0-1 1 0 0,-1 1 82 0 0,16-18-1511 0 0</inkml:trace>
  <inkml:trace contextRef="#ctx0" brushRef="#br0" timeOffset="218159.932">13746 5573 1368 0 0,'-11'1'191'0'0,"0"0"-1"0"0,1 1 1 0 0,-1 1 0 0 0,0 0-1 0 0,1 0 1 0 0,0 1-1 0 0,0 0 1 0 0,0 1 0 0 0,0 0-1 0 0,0 0 1 0 0,1 1-1 0 0,0 1 1 0 0,1-1 0 0 0,-1 1-1 0 0,1 1 1 0 0,1 0-1 0 0,-1 0 1 0 0,1 0 0 0 0,1 1-1 0 0,-1 0 1 0 0,1 0 0 0 0,1 1-1 0 0,0-1 1 0 0,0 1-1 0 0,1 1 1 0 0,1-1 0 0 0,-1 1-191 0 0,5-6 33 0 0,-1 1 0 0 0,1-1 0 0 0,1 0 0 0 0,-1 0 0 0 0,1 0 0 0 0,0 0 0 0 0,0-1 1 0 0,0 1-1 0 0,0 0 0 0 0,1-1 0 0 0,0 1 0 0 0,0-1 0 0 0,0 0 0 0 0,1 0 0 0 0,-1 0 0 0 0,1-1 1 0 0,0 1-1 0 0,0-1 0 0 0,0 0 0 0 0,0 0 0 0 0,1 0 0 0 0,-1 0 0 0 0,1-1 0 0 0,0 0 1 0 0,0 0-1 0 0,0 0 0 0 0,0-1 0 0 0,0 1 0 0 0,3-1-33 0 0,153 22 131 0 0,-146-22-129 0 0,-1-1 0 0 0,0 0 1 0 0,1-1-1 0 0,-1-1 0 0 0,0 0 0 0 0,1-1 1 0 0,-1-1-1 0 0,-1 0 0 0 0,1-1 0 0 0,-1-1 0 0 0,1 0 1 0 0,2-2-3 0 0,-14 7 3 0 0,1-1 1 0 0,-1 1 0 0 0,0-1-1 0 0,0 1 1 0 0,0-1 0 0 0,0 0-1 0 0,0 0 1 0 0,0 0 0 0 0,0 0 0 0 0,0 0-1 0 0,-1-1 1 0 0,1 1 0 0 0,-1 0-1 0 0,1-1 1 0 0,-1 1 0 0 0,0-1-1 0 0,0 1 1 0 0,0-1 0 0 0,-1 0-1 0 0,1 1 1 0 0,-1-1 0 0 0,1 0-1 0 0,-1 0 1 0 0,0 1 0 0 0,0-1-1 0 0,0 0 1 0 0,0 0 0 0 0,-1 1 0 0 0,1-1-1 0 0,-1 0 1 0 0,0 0 0 0 0,1 1-1 0 0,-1-1 1 0 0,0 1 0 0 0,-1-1-1 0 0,1 1 1 0 0,0-1 0 0 0,-1 1-1 0 0,1 0 1 0 0,-1-1 0 0 0,0 1-1 0 0,0 0 1 0 0,0 0-4 0 0,-89-90-59 0 0,71 79-90 0 0,-31-26-3880 0 0,48 35 2555 0 0</inkml:trace>
  <inkml:trace contextRef="#ctx0" brushRef="#br0" timeOffset="214740.139">11054 5506 944 0 0,'0'0'448'0'0,"0"0"-55"0"0,0 0-52 0 0,-3-23 1292 0 0,-10 2-1501 0 0,24 25 866 0 0,-3 128 491 0 0,-9-111-1339 0 0,1 1 0 0 0,1-1 1 0 0,1 1-1 0 0,1-1 0 0 0,0 0 0 0 0,2 0 1 0 0,0 0-1 0 0,5 8-150 0 0,-7-23-78 0 0,0-1 0 0 0,0 1-1 0 0,0-1 1 0 0,1 0 0 0 0,0 0 0 0 0,0 0 0 0 0,0-1 0 0 0,0 1-1 0 0,1-1 1 0 0,0 0 0 0 0,0 0 0 0 0,0-1 0 0 0,0 1-1 0 0,1-1 1 0 0,-1 0 0 0 0,1-1 0 0 0,0 1 0 0 0,0-1 0 0 0,0 0-1 0 0,0-1 1 0 0,0 0 0 0 0,0 1 0 0 0,1-2 78 0 0,16-16-2878 0 0,-14-4 1330 0 0</inkml:trace>
  <inkml:trace contextRef="#ctx0" brushRef="#br0" timeOffset="215795.833">11239 5796 988 0 0,'8'19'2639'0'0,"-2"-19"1493"0"0,88-120-3297 0 0,-73 97-831 0 0,-1 0 0 0 0,-1-2-1 0 0,-1 0 1 0 0,-1-1 0 0 0,-1 0-1 0 0,-2-2 1 0 0,1-4-4 0 0,-14 30-17 0 0,-1 1-1 0 0,0-1 0 0 0,0 0 1 0 0,0 1-1 0 0,0-1 1 0 0,-1 0-1 0 0,1 1 1 0 0,0-1-1 0 0,-1 0 1 0 0,1 1-1 0 0,-1-1 1 0 0,1 0-1 0 0,-1 1 0 0 0,0-1 1 0 0,1 1-1 0 0,-1-1 1 0 0,0 1-1 0 0,0 0 1 0 0,0-1-1 0 0,-1 1 1 0 0,1 0-1 0 0,0 0 1 0 0,0-1-1 0 0,-1 1 0 0 0,1 0 1 0 0,0 0-1 0 0,-1 1 1 0 0,1-1-1 0 0,-1 0 1 0 0,1 0-1 0 0,-1 1 1 0 0,0-1-1 0 0,1 1 0 0 0,-1-1 1 0 0,0 1-1 0 0,1 0 1 0 0,-1 0-1 0 0,0-1 1 0 0,1 1-1 0 0,-1 0 1 0 0,0 1-1 0 0,0-1 1 0 0,1 0-1 0 0,-1 0 0 0 0,0 1 1 0 0,1-1-1 0 0,-1 1 1 0 0,1-1-1 0 0,-1 1 1 0 0,0 0 17 0 0,2 2-15 0 0,0 0 1 0 0,0 0-1 0 0,1 0 0 0 0,-1 0 1 0 0,1-1-1 0 0,0 1 1 0 0,0 0-1 0 0,0 0 0 0 0,0-1 1 0 0,0 1-1 0 0,1-1 1 0 0,-1 1-1 0 0,1-1 1 0 0,0 0-1 0 0,-1 1 0 0 0,1-1 1 0 0,0 0-1 0 0,0 0 1 0 0,1 0-1 0 0,-1 0 0 0 0,0-1 1 0 0,0 1-1 0 0,1-1 1 0 0,-1 1-1 0 0,1-1 1 0 0,0 0-1 0 0,0 0 15 0 0,-3 0-12 0 0,162 125 154 0 0,-160-122-113 0 0,-1 1 0 0 0,0 0 0 0 0,0-1 0 0 0,0 1 0 0 0,-1 0 0 0 0,1 0 0 0 0,-1 0 0 0 0,0 0 1 0 0,-1 0-1 0 0,1 0 0 0 0,-1-1 0 0 0,0 1 0 0 0,0 0 0 0 0,-1-1 0 0 0,1 1 0 0 0,-1 0 0 0 0,0-1 0 0 0,0 0 0 0 0,-1 1 1 0 0,1-1-1 0 0,-1 0 0 0 0,0 0 0 0 0,0 0 0 0 0,0-1 0 0 0,-1 1 0 0 0,1-1 0 0 0,-1 0 0 0 0,0 0 0 0 0,0 0 0 0 0,0 0 1 0 0,0-1-1 0 0,0 1 0 0 0,-2-1-29 0 0,-78 43-506 0 0,46-41-3129 0 0,38-6 2367 0 0,-1-8 30 0 0</inkml:trace>
  <inkml:trace contextRef="#ctx0" brushRef="#br0" timeOffset="228390.909">19487 5475 1068 0 0,'0'0'366'0'0,"0"0"-72"0"0,0 0-62 0 0,0 0 50 0 0,0 0 14 0 0,0 0-32 0 0,0 0-38 0 0,0 0-26 0 0,4 0-22 0 0,-1 2-118 0 0,-1-1 1 0 0,0 1-1 0 0,0-1 1 0 0,0 1-1 0 0,0-1 1 0 0,0 1 0 0 0,0 0-1 0 0,-1 0 1 0 0,1 0-1 0 0,-1 0 1 0 0,1 0-1 0 0,-1 0 1 0 0,0 1 0 0 0,0-1-1 0 0,0 0 1 0 0,0 1-1 0 0,0-1 1 0 0,0 1-1 0 0,-1-1 1 0 0,1 1 0 0 0,-1-1-1 0 0,0 1 1 0 0,1-1-1 0 0,-1 1 1 0 0,0 0-1 0 0,-1-1 1 0 0,1 2-61 0 0,1 7 59 0 0,0-6-82 0 0,-1 1-1 0 0,1-1 1 0 0,1 1-1 0 0,-1-1 0 0 0,1 0 1 0 0,0 1-1 0 0,0-1 0 0 0,0 0 1 0 0,1 0-1 0 0,-1-1 0 0 0,1 1 1 0 0,0 0-1 0 0,1-1 0 0 0,-1 0 1 0 0,1 0-1 0 0,0 0 0 0 0,0 0 1 0 0,0 0-1 0 0,2 0 24 0 0,-5-8-2347 0 0,-2 0 879 0 0</inkml:trace>
  <inkml:trace contextRef="#ctx0" brushRef="#br0" timeOffset="228640.532">19631 5288 1760 0 0,'2'-3'976'0'0,"1"-2"-140"0"0,-1 1-140 0 0,0-1-36 0 0,2 4-83 0 0,-3-3-109 0 0,1 1-140 0 0,0-2-132 0 0,-2 2-192 0 0,3 1-4 0 0,-3 0-488 0 0,0 2-169 0 0,0-1-411 0 0,0 1 56 0 0,2 0-496 0 0</inkml:trace>
  <inkml:trace contextRef="#ctx0" brushRef="#br0" timeOffset="228890.821">19812 5513 1520 0 0,'9'0'6174'0'0,"0"-1"-4651"0"0,18-7-7601 0 0,-22 5 4659 0 0</inkml:trace>
  <inkml:trace contextRef="#ctx0" brushRef="#br0" timeOffset="229221.3">20068 5468 1624 0 0,'24'0'2894'0'0,"291"-67"25"0"0,-315 67-2919 0 0,-1 0 1 0 0,1-1-1 0 0,-1 1 1 0 0,1 0 0 0 0,0 0-1 0 0,-1-1 1 0 0,1 1-1 0 0,-1 0 1 0 0,1-1-1 0 0,0 1 1 0 0,-1-1 0 0 0,1 1-1 0 0,0 0 1 0 0,-1-1-1 0 0,1 1 1 0 0,0-1-1 0 0,0 1 1 0 0,-1-1 0 0 0,1 1-1 0 0,0-1 1 0 0,0 1-1 0 0,0-1 1 0 0,0 1-1 0 0,0-1 1 0 0,-1 1 0 0 0,1-1-1 0 0,0 1 1 0 0,0-1-1 0 0,0 1 1 0 0,0-1-1 0 0,1 1 1 0 0,-1-1 0 0 0,0 1-1 0 0,0-1 1 0 0,0 0-1 0 0,0 1 1 0 0,1 0 0 0 0,-1-1-1 0 0,0 1 1 0 0,0-1-1 0 0,1 1 1 0 0,-1-1-1 0 0,0 1 1 0 0,1-1 0 0 0,-1 1-1 0 0,0 0 1 0 0,1-1-1 0 0,-1 1 1 0 0,1 0-1 0 0,-1-1 1 0 0,0 1 0 0 0,1 0-1 0 0,-1 0 1 0 0,1-1-1 0 0,-1 1 1 0 0,1 0-1 0 0,-1 0 1 0 0,1 0 0 0 0,0 0-1 0 0,-50-10-2 0 0,25 7 63 0 0,0 2 1 0 0,0 1 0 0 0,-1 0-1 0 0,1 2 1 0 0,0 1-1 0 0,0 0 1 0 0,0 2 0 0 0,0 1-1 0 0,1 1 1 0 0,0 1 0 0 0,1 1-1 0 0,-1 1 1 0 0,2 1-1 0 0,-6 4-61 0 0,25-14 9 0 0,0 0 0 0 0,1 1 0 0 0,-1-1 0 0 0,0 1 0 0 0,1 0 0 0 0,0-1 0 0 0,-1 1 0 0 0,1 0 0 0 0,0 0 0 0 0,0 0 0 0 0,0 0 0 0 0,0 0-1 0 0,0 0 1 0 0,0 0 0 0 0,0 0 0 0 0,1 1 0 0 0,-1-1 0 0 0,1 0 0 0 0,0 0 0 0 0,0 1 0 0 0,0-1 0 0 0,0 0 0 0 0,0 0 0 0 0,0 1 0 0 0,0-1-1 0 0,1 0 1 0 0,-1 0 0 0 0,1 0 0 0 0,-1 1 0 0 0,1-1 0 0 0,0 0 0 0 0,0 0 0 0 0,0 0 0 0 0,0 0 0 0 0,1 0 0 0 0,-1-1 0 0 0,0 1 0 0 0,1 0-1 0 0,-1 0 1 0 0,1-1 0 0 0,0 1 0 0 0,-1-1 0 0 0,2 1-9 0 0,85 58 58 0 0,-46-47-906 0 0,0-1 0 0 0,2-2 0 0 0,-1-2-1 0 0,1-2 1 0 0,0-2 0 0 0,9-2 848 0 0,-14 1-1367 0 0,1 1-82 0 0</inkml:trace>
  <inkml:trace contextRef="#ctx0" brushRef="#br0" timeOffset="229487.815">20817 5755 1412 0 0,'-4'26'928'0'0,"-3"1"-132"0"0,-5 1-40 0 0,-6 1-60 0 0,-2-3-88 0 0,-3-1-91 0 0,-3-1-65 0 0,-3-3-100 0 0,-1-2-4 0 0,-7 1-164 0 0,3-7-128 0 0,0 0 4 0 0,2-1-352 0 0,5 0-220 0 0,3-11-352 0 0,6 1 67 0 0,18-2-671 0 0,-9 0 20 0 0</inkml:trace>
  <inkml:trace contextRef="#ctx0" brushRef="#br0" timeOffset="230154.318">20502 5493 1576 0 0,'0'0'1186'0'0,"0"0"-101"0"0,0 0-86 0 0,0 0-108 0 0,0 0-30 0 0,0 0-100 0 0,0 0-89 0 0,0 0-70 0 0,0 0-33 0 0,0 0-78 0 0,6-6-56 0 0,26-29 269 0 0,7 27-8742 0 0,-30 7 6636 0 0</inkml:trace>
  <inkml:trace contextRef="#ctx0" brushRef="#br0" timeOffset="219977.936">15713 5453 964 0 0,'-10'1'160'0'0,"1"-1"0"0"0,1 2 0 0 0,-1 0 0 0 0,0 0 0 0 0,0 0 0 0 0,1 1 1 0 0,-1 0-1 0 0,1 1 0 0 0,0 0 0 0 0,0 0 0 0 0,0 1 0 0 0,0 0 0 0 0,1 0 0 0 0,0 1 0 0 0,0 0 0 0 0,1 0 0 0 0,-1 1 0 0 0,1 0 0 0 0,1 0 0 0 0,-1 0 0 0 0,1 0 0 0 0,0 1 0 0 0,1 0 1 0 0,0 0-1 0 0,0 0 0 0 0,1 1 0 0 0,0 0 0 0 0,1-1 0 0 0,-2 8-160 0 0,7-6 43 0 0,1-1 0 0 0,0 0 0 0 0,1 0 0 0 0,0-1 0 0 0,0 1 0 0 0,1-1 0 0 0,0 0 0 0 0,1 0 0 0 0,-1-1 0 0 0,1 0 0 0 0,1 0 1 0 0,-1-1-1 0 0,1 0 0 0 0,0 0 0 0 0,1-1 0 0 0,0 0 0 0 0,-1 0 0 0 0,1-1 0 0 0,1 0 0 0 0,-1 0 0 0 0,1-1 0 0 0,-1-1 0 0 0,1 0 0 0 0,0 0 0 0 0,0-1 0 0 0,6 1-43 0 0,123 5-3989 0 0,-95-24 2533 0 0</inkml:trace>
  <inkml:trace contextRef="#ctx0" brushRef="#br0" timeOffset="220413.193">15915 5495 1652 0 0,'4'-23'4346'0'0,"48"14"-3535"0"0,-41 12-768 0 0,0 0-1 0 0,-1 1 1 0 0,1 0 0 0 0,-1 1-1 0 0,0 0 1 0 0,0 0-1 0 0,0 1 1 0 0,-1 1-1 0 0,0 0 1 0 0,0 0-1 0 0,-1 0 1 0 0,0 1 0 0 0,0 0-1 0 0,0 1 1 0 0,-1 0-1 0 0,-1 0 1 0 0,0 1-1 0 0,0-1 1 0 0,-1 1-1 0 0,0 1 1 0 0,0-1-1 0 0,-1 1 1 0 0,2 8-43 0 0,-4-13 91 0 0,-1 0 0 0 0,1 0 0 0 0,-1 1 0 0 0,-1-1 0 0 0,1 0 0 0 0,-1 1 0 0 0,0-1 0 0 0,0 1 0 0 0,-1-1 0 0 0,0 0 0 0 0,0 1 0 0 0,0-1 0 0 0,-1 0 0 0 0,0 0 0 0 0,0 0 0 0 0,-1 0 0 0 0,1 0 0 0 0,-1 0 0 0 0,-1-1 0 0 0,1 1 0 0 0,-1-1 0 0 0,0 0 0 0 0,-4 4-91 0 0,7-9 31 0 0,-1-1 0 0 0,1 0 0 0 0,-1 0 0 0 0,1 1 0 0 0,0-1 0 0 0,-1 0 0 0 0,1 0-1 0 0,0 0 1 0 0,0-1 0 0 0,0 1 0 0 0,-1 0 0 0 0,1 0 0 0 0,0 0 0 0 0,1-1 0 0 0,-1 1 0 0 0,0-1 0 0 0,0 1 0 0 0,1-1 0 0 0,-1 1 0 0 0,1-1 0 0 0,-1 1 0 0 0,1-1 0 0 0,-1 1 0 0 0,1-1 0 0 0,0 0 0 0 0,0 1 0 0 0,0-1-1 0 0,0 1 1 0 0,0-1 0 0 0,0 0 0 0 0,0 1 0 0 0,1-1 0 0 0,-1 1 0 0 0,1-1 0 0 0,-1 1 0 0 0,1-1 0 0 0,-1 1 0 0 0,1-1 0 0 0,0 1 0 0 0,0-1 0 0 0,0 1 0 0 0,0 0 0 0 0,0-1-31 0 0,8-17-329 0 0,2 1 1 0 0,0 0 0 0 0,1 0-1 0 0,1 1 1 0 0,1 0-1 0 0,0 1 1 0 0,1 1 0 0 0,1 1-1 0 0,0 0 1 0 0,1 1 0 0 0,0 0-1 0 0,1 2 1 0 0,18-10 328 0 0,17-15-3201 0 0,-40 28 1659 0 0</inkml:trace>
  <inkml:trace contextRef="#ctx0" brushRef="#br0" timeOffset="220957.592">16299 5656 1272 0 0,'36'11'3438'0'0,"214"-36"-1829"0"0,-249 25-1608 0 0,15-3 59 0 0,-1-1 0 0 0,0 0 0 0 0,0-1 0 0 0,0 0 0 0 0,-1-1 0 0 0,0-1 0 0 0,0 0 0 0 0,-1-1-1 0 0,0-1 1 0 0,10-7-60 0 0,-24 14 2 0 0,1 0-1 0 0,0 1 0 0 0,0-1 1 0 0,-1 0-1 0 0,1 1 0 0 0,-1-1 1 0 0,0 0-1 0 0,0 1 0 0 0,1-1 0 0 0,-1 1 1 0 0,0-1-1 0 0,0 1 0 0 0,0 0 1 0 0,0-1-1 0 0,-1 1 0 0 0,1 0 1 0 0,0 0-1 0 0,0-1 0 0 0,-1 1 1 0 0,1 0-1 0 0,-1 0 0 0 0,1 1 1 0 0,-1-1-1 0 0,1 0 0 0 0,-1 0 1 0 0,0 1-1 0 0,1-1 0 0 0,-1 1 0 0 0,0-1 1 0 0,1 1-1 0 0,-1 0 0 0 0,0 0 1 0 0,0 0-1 0 0,1 0 0 0 0,-1 0 1 0 0,0 0-1 0 0,0 0-1 0 0,-13-3 41 0 0,-1-1 0 0 0,1 2-1 0 0,0 0 1 0 0,-1 1 0 0 0,1 1 0 0 0,-1 0 0 0 0,0 1-1 0 0,1 0 1 0 0,0 2 0 0 0,-1 0 0 0 0,1 0 0 0 0,0 2 0 0 0,0-1-1 0 0,1 2 1 0 0,0 0 0 0 0,0 1 0 0 0,0 0 0 0 0,1 1-1 0 0,-9 7-40 0 0,18-10-11 0 0,1 1-1 0 0,-1-1 1 0 0,1 1-1 0 0,0-1 1 0 0,1 1-1 0 0,-1 0 0 0 0,1 0 1 0 0,0 0-1 0 0,1 1 1 0 0,0-1-1 0 0,0 0 1 0 0,0 1-1 0 0,0-1 0 0 0,1 0 1 0 0,0 1-1 0 0,1-1 1 0 0,-1 0-1 0 0,1 1 1 0 0,1-1-1 0 0,-1 0 0 0 0,1 0 1 0 0,0 1-1 0 0,0-2 1 0 0,1 1-1 0 0,0 0 1 0 0,0 0-1 0 0,0-1 0 0 0,0 1 1 0 0,1-1-1 0 0,0 0 1 0 0,0 0-1 0 0,1-1 1 0 0,-1 1-1 0 0,1-1 1 0 0,0 0-1 0 0,0 0 0 0 0,1-1 1 0 0,-1 1-1 0 0,1-1 1 0 0,-1 0-1 0 0,1-1 1 0 0,0 1-1 0 0,5 0 12 0 0,181 27-3755 0 0,-170-29 2664 0 0</inkml:trace>
  <inkml:trace contextRef="#ctx0" brushRef="#br0" timeOffset="221842.32">17032 5546 1688 0 0,'0'-2'96'0'0,"-1"-1"-1"0"0,1 1 1 0 0,0-1 0 0 0,-1 1-1 0 0,1-1 1 0 0,-1 1-1 0 0,0-1 1 0 0,0 1 0 0 0,0 0-1 0 0,0-1 1 0 0,0 1-1 0 0,-1 0 1 0 0,1 0-1 0 0,-1 0 1 0 0,1 0 0 0 0,-1 0-1 0 0,0 0 1 0 0,0 0-1 0 0,1 1 1 0 0,-1-1 0 0 0,-1 1-1 0 0,1-1 1 0 0,0 1-1 0 0,0 0 1 0 0,0-1 0 0 0,-1 1-1 0 0,1 1 1 0 0,-1-1-1 0 0,1 0 1 0 0,0 0 0 0 0,-1 1-1 0 0,0 0 1 0 0,1-1-1 0 0,-1 1 1 0 0,1 0 0 0 0,-1 0-1 0 0,0 0-95 0 0,-7-1 43 0 0,-1-1-1 0 0,0 2 1 0 0,1-1 0 0 0,-1 1-1 0 0,0 1 1 0 0,1 0 0 0 0,-1 0 0 0 0,1 1-1 0 0,-1 1 1 0 0,1-1 0 0 0,0 2-1 0 0,0 0 1 0 0,0 0 0 0 0,0 0-1 0 0,1 1 1 0 0,0 1 0 0 0,0 0-1 0 0,0 0 1 0 0,0 0 0 0 0,1 1-1 0 0,0 1 1 0 0,1-1 0 0 0,0 1-1 0 0,0 0 1 0 0,1 1 0 0 0,0 0-1 0 0,0 0 1 0 0,1 0 0 0 0,-1 2-43 0 0,5-7 17 0 0,0-1 1 0 0,0 0 0 0 0,1 1-1 0 0,-1-1 1 0 0,1 1 0 0 0,0-1 0 0 0,0 0-1 0 0,0 1 1 0 0,0-1 0 0 0,0 1-1 0 0,1-1 1 0 0,0 0 0 0 0,0 1-1 0 0,0-1 1 0 0,0 0 0 0 0,0 0 0 0 0,1 1-1 0 0,-1-1 1 0 0,1 0 0 0 0,0-1-1 0 0,0 1 1 0 0,0 0 0 0 0,0 0-1 0 0,0-1 1 0 0,1 1 0 0 0,-1-1 0 0 0,1 0-1 0 0,0 0 1 0 0,-1 0 0 0 0,1 0-1 0 0,0 0 1 0 0,0-1 0 0 0,0 1-1 0 0,1-1 1 0 0,-1 0 0 0 0,1 1-18 0 0,4 1 7 0 0,0 1 0 0 0,0-1 0 0 0,1 0 0 0 0,0-1 0 0 0,-1 0 0 0 0,1-1 0 0 0,0 1 0 0 0,0-2 0 0 0,0 1 0 0 0,0-1 0 0 0,-1-1 0 0 0,1 1 0 0 0,0-2 0 0 0,6 0-7 0 0,-7-1 11 0 0,0-1 0 0 0,0 1 0 0 0,0-1 1 0 0,-1-1-1 0 0,0 1 0 0 0,1-1 0 0 0,-2-1 0 0 0,1 1 0 0 0,-1-1 1 0 0,0 0-1 0 0,0-1 0 0 0,0 1 0 0 0,-1-1 0 0 0,0 0 0 0 0,0-1 1 0 0,-1 1-1 0 0,0-1 0 0 0,-1 0 0 0 0,1 0 0 0 0,-1 0 0 0 0,-1 0 1 0 0,0 0-1 0 0,0-1 0 0 0,0 1 0 0 0,-1-1 0 0 0,-1 0 0 0 0,1-1-11 0 0,-1 9 162 0 0,0 1-28 0 0,0-2-48 0 0,0-5-23 0 0,0 8-56 0 0,0-1 0 0 0,1 0 0 0 0,-1 0 0 0 0,0 1 0 0 0,1-1 0 0 0,-1 0 0 0 0,1 0 0 0 0,-1 0 0 0 0,0 0 0 0 0,1 1 0 0 0,-1-1 0 0 0,1 0 0 0 0,-1 0 0 0 0,0 0 0 0 0,1 0 0 0 0,-1 0 0 0 0,1 0 0 0 0,-1 0 0 0 0,0 0 0 0 0,1 0 0 0 0,-1 0 0 0 0,1 0 0 0 0,-1 0 0 0 0,1-1 0 0 0,-1 1 0 0 0,0 0 0 0 0,1 0 0 0 0,-1 0 0 0 0,0 0 0 0 0,1-1 0 0 0,-1 1 0 0 0,0 0 0 0 0,1 0 0 0 0,-1-1 0 0 0,0 1 0 0 0,1 0 0 0 0,-1-1 0 0 0,0 1 0 0 0,0 0 0 0 0,1-1-7 0 0,13 20-19 0 0,79 92-242 0 0,-36-34-4051 0 0,-51-70 3048 0 0</inkml:trace>
  <inkml:trace contextRef="#ctx0" brushRef="#br0" timeOffset="222446.835">17370 5440 924 0 0,'-17'1'464'0'0,"14"-1"-324"0"0,0-1 1 0 0,-1 1 0 0 0,1 0 0 0 0,-1 0 0 0 0,1 1-1 0 0,-1-1 1 0 0,1 1 0 0 0,0-1 0 0 0,-1 1 0 0 0,1 0 0 0 0,0 0-1 0 0,-1 1 1 0 0,1-1 0 0 0,0 1 0 0 0,0-1 0 0 0,0 1-1 0 0,0 0 1 0 0,1 0 0 0 0,-1 0 0 0 0,0 1 0 0 0,1-1-1 0 0,-1 1 1 0 0,1-1 0 0 0,-1 2-141 0 0,62 68 1478 0 0,-41-59-1274 0 0,71 88 774 0 0,-110-52-364 0 0,13-43-611 0 0,0 1 0 0 0,-1-1 0 0 0,1-1-1 0 0,-1 0 1 0 0,-1 0 0 0 0,1-1-1 0 0,-1 0 1 0 0,0 0 0 0 0,0-1-1 0 0,0-1 1 0 0,0 1 0 0 0,0-2 0 0 0,-1 1-1 0 0,1-2 1 0 0,-1 1 0 0 0,1-1-1 0 0,-7-1-2 0 0,12 1-198 0 0,1 0-1 0 0,-1 0 0 0 0,0 0 1 0 0,0-1-1 0 0,1 0 0 0 0,-1 0 0 0 0,1 0 1 0 0,-1 0-1 0 0,1-1 0 0 0,-1 1 1 0 0,1-1-1 0 0,0 0 0 0 0,0-1 0 0 0,0 1 1 0 0,0-1-1 0 0,0 0 0 0 0,0 0 1 0 0,1 0-1 0 0,-1 0 0 0 0,1 0 0 0 0,0-1 1 0 0,0 0-1 0 0,0 1 0 0 0,1-1 1 0 0,-1 0-1 0 0,1-1 199 0 0,1-8-1533 0 0</inkml:trace>
  <inkml:trace contextRef="#ctx0" brushRef="#br0" timeOffset="222665.099">17686 5475 1552 0 0,'-51'34'7689'0'0,"35"68"-7708"0"0,26-82-601 0 0,8 24-3910 0 0,-19-43 3003 0 0,-3-2-70 0 0</inkml:trace>
  <inkml:trace contextRef="#ctx0" brushRef="#br0" timeOffset="223679.299">17761 5571 1556 0 0,'0'0'483'0'0,"0"0"-63"0"0,0 0-59 0 0,0 0-41 0 0,4-5 10 0 0,-3 4-330 0 0,0-1 64 0 0,1-1 1 0 0,0 1-1 0 0,0 0 0 0 0,0 0 0 0 0,0 0 0 0 0,0 0 0 0 0,0 0 0 0 0,0 0 1 0 0,1 0-1 0 0,-1 1 0 0 0,0-1 0 0 0,1 1 0 0 0,0 0 0 0 0,-1 0 1 0 0,1 0-1 0 0,0 0 0 0 0,-1 0 0 0 0,1 1 0 0 0,0-1 0 0 0,0 1 1 0 0,0-1-1 0 0,0 1 0 0 0,0 0 0 0 0,0 0 0 0 0,-1 1 0 0 0,1-1 1 0 0,0 0-1 0 0,0 1 0 0 0,0 0 0 0 0,-1 0 0 0 0,3 0-64 0 0,1 2 47 0 0,0 1-1 0 0,-1-1 1 0 0,1 1 0 0 0,-1 0-1 0 0,1 0 1 0 0,-1 1-1 0 0,-1 0 1 0 0,1-1 0 0 0,-1 2-1 0 0,0-1 1 0 0,0 0-1 0 0,0 1 1 0 0,-1 0 0 0 0,1 0-1 0 0,-1 0 1 0 0,-1 0 0 0 0,1 0-1 0 0,-1 1 1 0 0,-1-1-1 0 0,1 1 1 0 0,-1-1 0 0 0,0 1-1 0 0,0 0 1 0 0,-1-1-1 0 0,0 1 1 0 0,0 0 0 0 0,-1 0-1 0 0,1-1 1 0 0,-1 1-1 0 0,-1 0 1 0 0,0-1 0 0 0,0 0-1 0 0,-2 7-46 0 0,-11 25 748 0 0,19-47 400 0 0,7-12-1191 0 0,1 1 0 0 0,0 0-1 0 0,2 1 1 0 0,0 1 0 0 0,2 0-1 0 0,0 1 1 0 0,0 1 0 0 0,2 0-1 0 0,0 1 1 0 0,1 1 0 0 0,0 1-1 0 0,7-3 44 0 0,-26 17-19 0 0,-1 0 0 0 0,0 0-1 0 0,1 0 1 0 0,-1 0 0 0 0,1 0-1 0 0,-1 0 1 0 0,1 0 0 0 0,-1 0-1 0 0,1 0 1 0 0,0 0 0 0 0,0 1-1 0 0,-1-1 1 0 0,1 0 0 0 0,0 0-1 0 0,0 0 1 0 0,0 0 0 0 0,0 1-1 0 0,0-1 1 0 0,1 0 0 0 0,-1 0-1 0 0,0 0 1 0 0,0 0 0 0 0,1 1-1 0 0,-1-1 1 0 0,1 0 0 0 0,-1 0-1 0 0,1 0 1 0 0,-1 0 0 0 0,1 0-1 0 0,0 0 1 0 0,0 0 0 0 0,-1 0-1 0 0,1-1 1 0 0,0 1 0 0 0,0 0-1 0 0,0 0 1 0 0,0-1 0 0 0,0 1-1 0 0,0 0 1 0 0,0-1 0 0 0,0 1-1 0 0,0-1 1 0 0,0 1 0 0 0,0-1-1 0 0,0 0 1 0 0,1 1 0 0 0,-1-1-1 0 0,0 0 1 0 0,0 0 0 0 0,0 0-1 0 0,0 0 1 0 0,1 0 0 0 0,-1 0-1 0 0,0 0 1 0 0,0 0 0 0 0,0 0-1 0 0,0-1 1 0 0,1 1 0 0 0,-1 0-1 0 0,0-1 1 0 0,0 1 0 0 0,0-1-1 0 0,0 1 1 0 0,1-2 19 0 0,-5 34 60 0 0,4-26-121 0 0,0 1-1 0 0,0-1 1 0 0,1 0 0 0 0,-1 0 0 0 0,1 0-1 0 0,1 0 1 0 0,-1 0 0 0 0,1 0 0 0 0,0-1 0 0 0,1 1-1 0 0,-1-1 1 0 0,1 0 0 0 0,0 0 0 0 0,0 0-1 0 0,0 0 1 0 0,1-1 0 0 0,0 0 0 0 0,0 0-1 0 0,0 0 1 0 0,0-1 0 0 0,1 1 0 0 0,-1-1-1 0 0,1 0 1 0 0,0-1 0 0 0,0 0 0 0 0,0 1-1 0 0,0-2 1 0 0,0 1 0 0 0,0-1 0 0 0,1 0-1 0 0,-1 0 1 0 0,0-1 0 0 0,1 0 0 0 0,-1 0-1 0 0,1 0 1 0 0,-1-1 0 0 0,0 0 61 0 0,50 1-1266 0 0,-29 0 498 0 0</inkml:trace>
  <inkml:trace contextRef="#ctx0" brushRef="#br0" timeOffset="224162.047">18511 5548 1684 0 0,'-8'0'135'0'0,"-1"0"0"0"0,1 1 0 0 0,-1 0 0 0 0,1 1 0 0 0,0-1 0 0 0,0 2 0 0 0,0-1 0 0 0,0 1 0 0 0,0 0 0 0 0,0 1 0 0 0,1 0 0 0 0,-1 0 0 0 0,1 0 0 0 0,0 1 0 0 0,1 0-1 0 0,-1 1 1 0 0,1-1 0 0 0,0 1 0 0 0,0 1 0 0 0,1-1 0 0 0,0 1 0 0 0,0 0 0 0 0,0 0 0 0 0,0 3-135 0 0,28 31 409 0 0,-12-34-378 0 0,0-1-1 0 0,0-1 1 0 0,1 0 0 0 0,-1 0 0 0 0,1-1 0 0 0,0 0 0 0 0,1-1-1 0 0,-1-1 1 0 0,0 0 0 0 0,1 0 0 0 0,-1-2 0 0 0,1 1-1 0 0,2-2-30 0 0,13 3 19 0 0,-21 0 22 0 0,0-1 1 0 0,1 0 0 0 0,-1-1-1 0 0,0 1 1 0 0,0-1 0 0 0,1-1-1 0 0,-1 0 1 0 0,0 0 0 0 0,0 0 0 0 0,1 0-1 0 0,-1-1 1 0 0,0-1 0 0 0,-1 1-1 0 0,1-1 1 0 0,0 0 0 0 0,-1-1 0 0 0,1 1-1 0 0,-1-1 1 0 0,0-1 0 0 0,-1 1-1 0 0,1-1 1 0 0,-1 0 0 0 0,0 0 0 0 0,0 0-1 0 0,0-1 1 0 0,-1 0 0 0 0,1-1-42 0 0,9-5 1614 0 0,-12 37-1252 0 0,-2-13-402 0 0,40 193 264 0 0,-32-166-148 0 0,0 0 0 0 0,-3 1 0 0 0,-1 0-1 0 0,-2 0 1 0 0,-3 30-76 0 0,0-59 51 0 0,0 1-1 0 0,-1-1 1 0 0,-1 0-1 0 0,0 1 0 0 0,0-1 1 0 0,-1 0-1 0 0,0-1 1 0 0,-1 1-1 0 0,-1-1 0 0 0,1 0 1 0 0,-1 0-1 0 0,-1 0 1 0 0,0-1-1 0 0,0 0 1 0 0,-1-1-1 0 0,0 1 0 0 0,-1-1 1 0 0,0-1-1 0 0,0 0 1 0 0,0 0-1 0 0,-8 3-50 0 0,11-4 27 0 0,-1-1 0 0 0,0 0 1 0 0,0 0-1 0 0,0-1 0 0 0,-1 0 1 0 0,1 0-1 0 0,-1-1 0 0 0,0 0 0 0 0,0 0 1 0 0,0-1-1 0 0,0 0 0 0 0,0 0 0 0 0,-1-1 1 0 0,1 0-1 0 0,-1-1 0 0 0,1 1 0 0 0,0-2 1 0 0,-1 1-1 0 0,1-1 0 0 0,-1 0 0 0 0,1-1 1 0 0,0 0-1 0 0,0-1 0 0 0,0 1 1 0 0,0-1-1 0 0,0-1 0 0 0,1 0 0 0 0,-1 0 1 0 0,1 0-1 0 0,0-1 0 0 0,0 0 0 0 0,1 0 1 0 0,-1-1-1 0 0,1 1 0 0 0,1-2 0 0 0,-1 1 1 0 0,1-1-1 0 0,0 1 0 0 0,0-1 0 0 0,1-1 1 0 0,0 1-1 0 0,0-1 0 0 0,1 1 0 0 0,0-1 1 0 0,-2-5-28 0 0,4-4-99 0 0,0 0 1 0 0,1 1-1 0 0,1-1 1 0 0,1 0-1 0 0,0 0 1 0 0,1 1-1 0 0,0-1 0 0 0,2 1 1 0 0,0 0-1 0 0,1 0 1 0 0,0 1-1 0 0,1 0 1 0 0,1 0-1 0 0,0 0 1 0 0,1 1-1 0 0,1 0 1 0 0,0 1-1 0 0,1 0 1 0 0,1 1-1 0 0,4-5 99 0 0,21-17-1039 0 0,1 2 1 0 0,1 2-1 0 0,2 1 0 0 0,0 2 1 0 0,2 2-1 0 0,16-5 1039 0 0,-7 3-1419 0 0</inkml:trace>
  <inkml:trace contextRef="#ctx0" brushRef="#br0" timeOffset="227490.664">18595 5493 1060 0 0,'0'0'516'0'0,"0"0"-92"0"0,0 0 32 0 0,0 0-52 0 0,28 17-140 0 0,-7-11 4 0 0,1 4-32 0 0,-1 0-28 0 0,-3 5-24 0 0,-2-1-216 0 0,-4 4 4 0 0,1 2-64 0 0,-12 0-156 0 0,-1-8-172 0 0,0 4-300 0 0,-19 31-556 0 0</inkml:trace>
  <inkml:trace contextRef="#ctx0" brushRef="#br0" timeOffset="231822.145">22088 5105 848 0 0,'-2'-28'1816'0'0,"1"24"-1744"0"0,0 0 0 0 0,-1 1 0 0 0,1-1 0 0 0,-1 0 1 0 0,0 1-1 0 0,0-1 0 0 0,0 1 0 0 0,0 0 1 0 0,-1 0-1 0 0,1 0 0 0 0,-1 0 0 0 0,0 0 1 0 0,0 0-1 0 0,0 1 0 0 0,0-1 0 0 0,0 1 0 0 0,0 0 1 0 0,-1 0-1 0 0,1 0 0 0 0,-1 0 0 0 0,0 1 1 0 0,1 0-1 0 0,-1-1 0 0 0,0 1 0 0 0,0 0 1 0 0,0 1-1 0 0,0-1 0 0 0,0 1 0 0 0,0 0 0 0 0,-3 0-72 0 0,-7 2 75 0 0,1 1 0 0 0,-1 0-1 0 0,1 1 1 0 0,0 0 0 0 0,0 1-1 0 0,0 1 1 0 0,1 0 0 0 0,0 1-1 0 0,0 0 1 0 0,1 1-1 0 0,-1 0 1 0 0,2 1 0 0 0,-1 0-1 0 0,1 0 1 0 0,1 2 0 0 0,0-1-1 0 0,0 1 1 0 0,1 0 0 0 0,-3 6-75 0 0,9-15 12 0 0,1 1 1 0 0,0-1 0 0 0,0 1 0 0 0,0 0 0 0 0,0-1 0 0 0,1 1 0 0 0,-1 0-1 0 0,1-1 1 0 0,0 1 0 0 0,-1 0 0 0 0,1 0 0 0 0,0 0 0 0 0,1-1-1 0 0,-1 1 1 0 0,0 0 0 0 0,1-1 0 0 0,0 1 0 0 0,-1 0 0 0 0,1-1 0 0 0,0 1-1 0 0,0 0 1 0 0,1-1 0 0 0,-1 1 0 0 0,0-1 0 0 0,1 0 0 0 0,0 0-1 0 0,-1 1 1 0 0,1-1 0 0 0,0 0 0 0 0,0 0 0 0 0,0-1 0 0 0,0 1 0 0 0,1 0-1 0 0,-1-1 1 0 0,0 1 0 0 0,1-1 0 0 0,-1 0 0 0 0,1 0 0 0 0,-1 0-1 0 0,1 0 1 0 0,0 0 0 0 0,-1 0 0 0 0,1-1 0 0 0,2 1-13 0 0,130 21 140 0 0,-123-23-138 0 0,0 0 1 0 0,0 0-1 0 0,0-1 0 0 0,-1-1 0 0 0,1 0 1 0 0,-1 0-1 0 0,1-1 0 0 0,-1-1 0 0 0,0 0 1 0 0,0 0-1 0 0,-1-1 0 0 0,0 0 1 0 0,0-1-1 0 0,0 0 0 0 0,-1-1 0 0 0,0 0 1 0 0,0-1-1 0 0,-1 1 0 0 0,0-1 1 0 0,-1-1-1 0 0,0 0 0 0 0,0 0 0 0 0,-1 0 1 0 0,-1-1-1 0 0,2-2-2 0 0,6-15 133 0 0,-2 0 0 0 0,-1-1 0 0 0,-1 0-1 0 0,-1-1 1 0 0,-2 0 0 0 0,-1 0 0 0 0,-1 0 0 0 0,-1-1 0 0 0,-2-17-133 0 0,-3 37 142 0 0,-1 0 0 0 0,0 1 1 0 0,0-1-1 0 0,-1 1 0 0 0,-1-1 1 0 0,0 1-1 0 0,0 1 1 0 0,-1-1-1 0 0,0 1 0 0 0,-1 0 1 0 0,0 0-1 0 0,0 1 0 0 0,-1 0 1 0 0,-7-7-143 0 0,-18 40 332 0 0,27-7-316 0 0,0 0 0 0 0,2 0 0 0 0,0 1 0 0 0,0 0 0 0 0,2-1 0 0 0,1 1 0 0 0,0 0 0 0 0,1 0 0 0 0,1 4-16 0 0,-1-4-46 0 0,47 250-3795 0 0,-68-208-556 0 0,2-41 2941 0 0</inkml:trace>
  <inkml:trace contextRef="#ctx0" brushRef="#br0" timeOffset="232291.147">21606 5453 1600 0 0,'-33'-7'5961'0'0,"1062"-115"-4111"0"0,-885 99-4544 0 0,-144 23 1878 0 0,-4 0-92 0 0,-23-1-1442 0 0,17 1 1099 0 0</inkml:trace>
  <inkml:trace contextRef="#ctx0" brushRef="#br0" timeOffset="233083.387">21912 5841 1100 0 0,'1'-1'114'0'0,"1"-1"0"0"0,-1 1 0 0 0,0-1 1 0 0,0 0-1 0 0,0 0 0 0 0,-1 1 0 0 0,1-1 0 0 0,0 0 0 0 0,-1 0 0 0 0,1 0 0 0 0,-1 0 0 0 0,1 0 1 0 0,-1 0-1 0 0,0 0 0 0 0,0 0 0 0 0,0 0 0 0 0,0 0 0 0 0,0 0 0 0 0,0 0 0 0 0,-1 1 1 0 0,1-1-1 0 0,-1 0 0 0 0,1 0 0 0 0,-1 0 0 0 0,0 0 0 0 0,0 0 0 0 0,0 1 0 0 0,0-1 0 0 0,0 0 1 0 0,0 1-1 0 0,0-1 0 0 0,0 1 0 0 0,-1-1 0 0 0,1 1 0 0 0,0-1 0 0 0,-1 1 0 0 0,0 0 0 0 0,1 0 1 0 0,-1 0-1 0 0,0 0 0 0 0,1 0 0 0 0,-1 0 0 0 0,0 0 0 0 0,0 1 0 0 0,0-1 0 0 0,0 1 1 0 0,0-1-1 0 0,0 1 0 0 0,1 0 0 0 0,-1-1 0 0 0,-1 1-114 0 0,-9-1 55 0 0,-1 0 0 0 0,0 0 0 0 0,1 1 0 0 0,-1 1 0 0 0,1 0 0 0 0,-1 1 0 0 0,1 0 0 0 0,0 1 0 0 0,-1 0 0 0 0,1 1 0 0 0,1 0 0 0 0,-1 1 0 0 0,1 0 0 0 0,-1 1 0 0 0,2 1 0 0 0,-1-1 0 0 0,1 2 0 0 0,0-1 0 0 0,0 2 0 0 0,1-1 0 0 0,-3 5-55 0 0,-28 58 228 0 0,40-69-182 0 0,34 33-150 0 0,-28-31 73 0 0,0-1-1 0 0,0 0 1 0 0,0 0-1 0 0,0-1 0 0 0,1 1 1 0 0,0-1-1 0 0,-1-1 0 0 0,1 1 1 0 0,0-1-1 0 0,0-1 1 0 0,0 1-1 0 0,-1-1 0 0 0,1 0 1 0 0,0 0-1 0 0,0-1 0 0 0,0 0 1 0 0,0-1-1 0 0,-1 1 1 0 0,1-1-1 0 0,-1 0 0 0 0,1-1 1 0 0,-1 0-1 0 0,0 0 0 0 0,0 0 1 0 0,0 0-1 0 0,0-1 1 0 0,0 0-1 0 0,-1-1 0 0 0,0 1 1 0 0,0-1-1 0 0,2-2 32 0 0,9-8-130 0 0,-1-1 0 0 0,-1-1 0 0 0,-1 0 0 0 0,0-1-1 0 0,-1 0 1 0 0,-1-1 0 0 0,-1-1 0 0 0,0 1 0 0 0,1-9 130 0 0,50-156 229 0 0,-48 124 701 0 0,-13 59-810 0 0,0 0-109 0 0,0 0-1 0 0,0 0 0 0 0,0 0 0 0 0,-1 0 1 0 0,1 0-1 0 0,0 0 0 0 0,0 0 0 0 0,-1 1 1 0 0,1-1-1 0 0,0 0 0 0 0,-1 0 0 0 0,1 0 1 0 0,-1 0-1 0 0,1 1 0 0 0,-1-1 1 0 0,1 0-1 0 0,-1 1 0 0 0,1-1 0 0 0,-1 0 1 0 0,0 1-1 0 0,0-1 0 0 0,1 1 0 0 0,-1-1 1 0 0,0 1-1 0 0,0-1 0 0 0,1 1 0 0 0,-1-1 1 0 0,0 1-1 0 0,0 0 0 0 0,0 0 0 0 0,0-1 1 0 0,0 1-1 0 0,0 0 0 0 0,0 0 1 0 0,1 0-1 0 0,-1 0 0 0 0,0 0 0 0 0,0 0 1 0 0,0 0-1 0 0,0 0 0 0 0,0 1 0 0 0,0-1 1 0 0,0 0-1 0 0,0 0 0 0 0,1 1 0 0 0,-1-1 1 0 0,0 0-1 0 0,0 1 0 0 0,0-1 0 0 0,1 1 1 0 0,-1-1-1 0 0,0 1 0 0 0,1 0 0 0 0,-1-1 1 0 0,0 1-1 0 0,1 0 0 0 0,-1-1 1 0 0,1 1-1 0 0,-1 0 0 0 0,1 0 0 0 0,-1-1 1 0 0,1 1-1 0 0,-1 0 0 0 0,1 0 0 0 0,0 0 1 0 0,0 0-1 0 0,-1 0 0 0 0,1 0 0 0 0,0 0-10 0 0,-7 12 5 0 0,1 1-1 0 0,1-1 0 0 0,0 1 0 0 0,1 1 1 0 0,1-1-1 0 0,0 0 0 0 0,0 1 1 0 0,2 0-1 0 0,0-1 0 0 0,1 1 0 0 0,0 0 1 0 0,2 8-5 0 0,-2-7-37 0 0,24 97-922 0 0,-9-60-2068 0 0,-12-44 1754 0 0,-1-1-84 0 0</inkml:trace>
  <inkml:trace contextRef="#ctx0" brushRef="#br0" timeOffset="233705.962">22207 5666 964 0 0,'-7'8'4280'0'0,"7"29"-3160"0"0,10-27-1074 0 0,2-1 0 0 0,-1 0 0 0 0,1 0 0 0 0,1-2 0 0 0,-1 1 0 0 0,1-2-1 0 0,1 0 1 0 0,-1 0 0 0 0,1-1 0 0 0,0-1 0 0 0,0 0 0 0 0,1-1 0 0 0,-1-1 0 0 0,0 0 0 0 0,1-1 0 0 0,0 0 0 0 0,-1-1 0 0 0,1-1 0 0 0,-1 0 0 0 0,5-2-46 0 0,-19 3 0 0 0,5 0 64 0 0,0-1 0 0 0,0 0 1 0 0,0 0-1 0 0,0-1 0 0 0,0 1 1 0 0,0-1-1 0 0,0 0 0 0 0,0 0 1 0 0,0-1-1 0 0,-1 1 0 0 0,1-1 1 0 0,-1 0-1 0 0,0 0 0 0 0,0-1 1 0 0,0 1-1 0 0,0-1 0 0 0,-1 0 1 0 0,1 0-1 0 0,-1 0 0 0 0,0 0 1 0 0,0-1-1 0 0,-1 1 0 0 0,1-1 1 0 0,-1 0-1 0 0,0 0 0 0 0,0 0 1 0 0,-1 0-1 0 0,0 0 0 0 0,1 0 1 0 0,-2 0-1 0 0,1-2-64 0 0,-1 6 189 0 0,0 1 1 0 0,-4-24 632 0 0,-4 34-720 0 0,4 454 197 0 0,5-450-256 0 0,-1 0 0 0 0,0 0 0 0 0,-2 0 0 0 0,1 0 0 0 0,-2 0-1 0 0,0 0 1 0 0,0-1 0 0 0,-1 1 0 0 0,-1-1 0 0 0,-1 0 0 0 0,1-1 0 0 0,-2 1 0 0 0,0-1 0 0 0,0 0 0 0 0,-1 0 0 0 0,-1-1 0 0 0,0 0-1 0 0,0-1 1 0 0,-1 0 0 0 0,0-1 0 0 0,-1 0 0 0 0,0 0 0 0 0,-1-1 0 0 0,0 0 0 0 0,0-1 0 0 0,0-1 0 0 0,-1 0 0 0 0,0 0-1 0 0,0-1 1 0 0,0-1 0 0 0,-1 0 0 0 0,1-1 0 0 0,-10 0-43 0 0,15-3 2 0 0,0-2 0 0 0,0 1-1 0 0,0-1 1 0 0,1 0 0 0 0,-1-1 0 0 0,1 0-1 0 0,-1 0 1 0 0,1-1 0 0 0,0 1 0 0 0,1-2 0 0 0,-1 1-1 0 0,1-1 1 0 0,-1 0 0 0 0,1 0 0 0 0,1-1-1 0 0,-1 1 1 0 0,1-1 0 0 0,0 0 0 0 0,0-1-1 0 0,1 0 1 0 0,0 1 0 0 0,0-1 0 0 0,0-1 0 0 0,1 1-1 0 0,0 0 1 0 0,1-1 0 0 0,-1 1 0 0 0,2-1-1 0 0,-1 0 1 0 0,1 0 0 0 0,0 0 0 0 0,1 0-1 0 0,-1 0 1 0 0,2 0 0 0 0,-1 0 0 0 0,1 0-1 0 0,0 1 1 0 0,1-1 0 0 0,0 0 0 0 0,0-1-2 0 0,4-10-128 0 0,1-1 1 0 0,0 1 0 0 0,2 1-1 0 0,0-1 1 0 0,1 1 0 0 0,0 1-1 0 0,2 0 1 0 0,0 1 0 0 0,1 0-1 0 0,0 1 1 0 0,1 0 0 0 0,1 1-1 0 0,1 0 1 0 0,0 2 0 0 0,0 0-1 0 0,1 0 1 0 0,15-6 127 0 0,208-90-6815 0 0,-207 97 5561 0 0</inkml:trace>
  <inkml:trace contextRef="#ctx0" brushRef="#br0" timeOffset="234852.561">23016 4821 1920 0 0,'3'-3'593'0'0,"37"-44"1608"0"0,-39 45-2157 0 0,-1 0 1 0 0,0 0-1 0 0,0-1 0 0 0,0 1 1 0 0,0 0-1 0 0,0 0 1 0 0,-1-1-1 0 0,1 1 0 0 0,-1 0 1 0 0,0 0-1 0 0,1 0 1 0 0,-1 0-1 0 0,0 0 1 0 0,0 0-1 0 0,0 0 0 0 0,0 0 1 0 0,-1 0-1 0 0,1 0 1 0 0,0 1-1 0 0,-1-1 0 0 0,1 1 1 0 0,-1-1-1 0 0,0 1 1 0 0,0-1-1 0 0,1 1 0 0 0,-1 0 1 0 0,0 0-1 0 0,0 0 1 0 0,0 0-1 0 0,0 0 1 0 0,-1 0-45 0 0,1-1 64 0 0,-6-1-38 0 0,0-1-1 0 0,-1 1 1 0 0,1 0-1 0 0,-1 1 1 0 0,0 0-1 0 0,1 0 1 0 0,-1 1 0 0 0,0 0-1 0 0,0 1 1 0 0,0-1-1 0 0,0 2 1 0 0,0-1-1 0 0,1 2 1 0 0,-1-1-1 0 0,0 1 1 0 0,1 0-1 0 0,-1 1 1 0 0,1 0-1 0 0,-1 0 1 0 0,1 1 0 0 0,0 0-1 0 0,1 0 1 0 0,-1 1-1 0 0,1 0 1 0 0,0 0-1 0 0,0 1 1 0 0,0 0-1 0 0,1 0 1 0 0,0 0-1 0 0,0 1 1 0 0,0 0-1 0 0,1 0 1 0 0,-1 3-26 0 0,5-8 2 0 0,0 0 0 0 0,0 1 0 0 0,1-1 0 0 0,-1 1 0 0 0,0-1 0 0 0,1 1 0 0 0,-1-1 0 0 0,1 1 0 0 0,0-1 0 0 0,0 1 0 0 0,0 0 0 0 0,0-1 0 0 0,1 1 0 0 0,-1-1 0 0 0,1 1 0 0 0,-1-1 0 0 0,1 1 0 0 0,0-1 0 0 0,0 1 0 0 0,0-1 0 0 0,0 0 0 0 0,0 1 0 0 0,1-1 0 0 0,-1 0 0 0 0,1 0 0 0 0,-1 0 0 0 0,1 0 0 0 0,0 0 0 0 0,0-1 0 0 0,0 1 0 0 0,0 0 0 0 0,0-1-1 0 0,0 1 1 0 0,0-1 0 0 0,1 0 0 0 0,0 1-2 0 0,89 34-20 0 0,-74-31-71 0 0,1-1 0 0 0,-1 0 0 0 0,1-2 1 0 0,0 0-1 0 0,-1-1 0 0 0,1-1 1 0 0,0-1-1 0 0,0-1 0 0 0,0 0 0 0 0,-1-2 1 0 0,0 0-1 0 0,1 0 0 0 0,10-6 91 0 0,-4-34-344 0 0,-25 43 456 0 0,0-39 934 0 0,-1 26-764 0 0,10 37-178 0 0,5 6-18 0 0,3 1 19 0 0,-1 2-1 0 0,-2 0 1 0 0,-1 1-1 0 0,-1 0 1 0 0,-2 1-1 0 0,-2 0 1 0 0,0 0 0 0 0,-3 1-1 0 0,0 11-104 0 0,-7-38 65 0 0,0 0 0 0 0,0-1-1 0 0,-1 1 1 0 0,0-1 0 0 0,0 0 0 0 0,-1 0 0 0 0,0 0-1 0 0,0 0 1 0 0,-1-1 0 0 0,0 1 0 0 0,0-1 0 0 0,-1 0-1 0 0,1-1 1 0 0,-1 0 0 0 0,0 1 0 0 0,-1-2 0 0 0,1 1 0 0 0,-1-1-1 0 0,0 0 1 0 0,0 0 0 0 0,0-1 0 0 0,0 0 0 0 0,-1 0-1 0 0,0-1 1 0 0,1 0 0 0 0,-1 0 0 0 0,0-1 0 0 0,0 0-1 0 0,0 0 1 0 0,0-1 0 0 0,-5 0-65 0 0,8-1-28 0 0,0-1 0 0 0,0 1 0 0 0,1-1 1 0 0,-1 0-1 0 0,0 0 0 0 0,1 0 0 0 0,-1-1 0 0 0,1 1 0 0 0,0-1 0 0 0,0 0 1 0 0,0-1-1 0 0,0 1 0 0 0,0-1 0 0 0,1 1 0 0 0,0-1 0 0 0,-1 0 1 0 0,1 0-1 0 0,1-1 0 0 0,-1 1 0 0 0,1-1 0 0 0,0 1 0 0 0,0-1 0 0 0,0 0 1 0 0,0 1-1 0 0,1-1 0 0 0,0 0 0 0 0,0 0 0 0 0,0 0 0 0 0,1 0 1 0 0,-1 0-1 0 0,1-1 0 0 0,0 1 0 0 0,1 0 0 0 0,-1 0 0 0 0,1 0 1 0 0,0 0-1 0 0,1 0 0 0 0,0-3 28 0 0,8-14-453 0 0,0 2 1 0 0,1-1-1 0 0,2 2 1 0 0,0 0-1 0 0,0 0 1 0 0,2 1-1 0 0,0 1 1 0 0,1 0-1 0 0,1 1 1 0 0,1 1-1 0 0,0 0 1 0 0,6-2 452 0 0,3-3-1281 0 0</inkml:trace>
  <inkml:trace contextRef="#ctx0" brushRef="#br0" timeOffset="235176.829">23141 4554 1416 0 0,'-2'-3'940'0'0,"2"0"-100"0"0,0-1-112 0 0,2-1-124 0 0,1 5-124 0 0,3-1-108 0 0,4-1-332 0 0,20-1 1 0 0,1-1-358 0 0,-1-2-319 0 0,4 6-608 0 0,-1-5 20 0 0</inkml:trace>
  <inkml:trace contextRef="#ctx0" brushRef="#br0" timeOffset="235426.003">23727 4416 1856 0 0,'10'-8'3996'0'0,"-5"13"40"0"0,-3 14-3941 0 0,39 148-282 0 0,1 4-3696 0 0,-38-118 1120 0 0,-4-40 1369 0 0</inkml:trace>
  <inkml:trace contextRef="#ctx0" brushRef="#br0" timeOffset="235983.11">24094 4778 1240 0 0,'27'80'3790'0'0,"73"-28"-2660"0"0,-20-44-336 0 0,-75-9-765 0 0,-1-1-1 0 0,1 1 1 0 0,0-1-1 0 0,-1 0 1 0 0,0 0-1 0 0,1 0 1 0 0,-1-1-1 0 0,0 1 1 0 0,0-1 0 0 0,0 0-1 0 0,-1 0 1 0 0,1-1-1 0 0,-1 1 1 0 0,1-1-1 0 0,-1 0 1 0 0,-1 0-1 0 0,1 0 1 0 0,0 0 0 0 0,-1 0-1 0 0,0 0 1 0 0,0-1-1 0 0,0 1 1 0 0,0-1-1 0 0,-1 0 1 0 0,0 1-1 0 0,0-1 1 0 0,0 0 0 0 0,0 0-1 0 0,-1 1 1 0 0,0-1-29 0 0,2-29 1099 0 0,-2 33-1034 0 0,0 1-40 0 0,7 5 239 0 0,13 49-184 0 0,-2 2 1 0 0,-2 0-1 0 0,-2 0 0 0 0,-4 1 1 0 0,-1 6-81 0 0,-8-57 37 0 0,-1 1 1 0 0,0-1-1 0 0,0 1 1 0 0,-1-1 0 0 0,1 1-1 0 0,-1-1 1 0 0,-1 1 0 0 0,0-1-1 0 0,1 0 1 0 0,-2 0 0 0 0,1 0-1 0 0,-1 0 1 0 0,0 0-1 0 0,0 0 1 0 0,-1-1 0 0 0,1 0-1 0 0,-1 1 1 0 0,-1-1-38 0 0,-1 4-64 0 0,-1-1 1 0 0,0 0-1 0 0,0-1 1 0 0,-1 1-1 0 0,0-1 1 0 0,0-1-1 0 0,-1 0 1 0 0,0 0-1 0 0,0 0 1 0 0,0-1-1 0 0,-1-1 1 0 0,1 1-1 0 0,-1-2 1 0 0,0 1-1 0 0,-1-1 1 0 0,1-1-1 0 0,-4 1 64 0 0,1-1-434 0 0,1-1 0 0 0,-1 0 1 0 0,0 0-1 0 0,1-1 0 0 0,-1-1 0 0 0,0 0 1 0 0,1 0-1 0 0,-1-2 0 0 0,1 0 0 0 0,0 0 1 0 0,-1-1-1 0 0,2 0 0 0 0,-1-1 0 0 0,-1-1 434 0 0,-16-10-1358 0 0</inkml:trace>
  <inkml:trace contextRef="#ctx0" brushRef="#br0" timeOffset="236247.101">23729 4838 1336 0 0,'-6'6'212'0'0,"1"0"0"0"0,-1 0 0 0 0,1 1 0 0 0,1 0 0 0 0,-1 0-1 0 0,1 0 1 0 0,0 1 0 0 0,1-1 0 0 0,0 1 0 0 0,0 0 0 0 0,0 0 0 0 0,1 0 0 0 0,1 0 0 0 0,-1 0 0 0 0,1 0-1 0 0,0 1 1 0 0,1-1 0 0 0,0 0 0 0 0,1 0 0 0 0,-1 1 0 0 0,3 5-212 0 0,4 3 109 0 0,1-2 0 0 0,0 1 0 0 0,2-1 0 0 0,-1 0 0 0 0,2-1-1 0 0,0 0 1 0 0,1-1 0 0 0,0 0 0 0 0,1-1 0 0 0,0 0 0 0 0,1-1 0 0 0,0-1 0 0 0,1 0 0 0 0,0-1 0 0 0,1-1 0 0 0,0 0 0 0 0,0-1 0 0 0,3 0-109 0 0,2 4-636 0 0,1-2 0 0 0,0 0 0 0 0,1-2 0 0 0,0 0 1 0 0,0-1-1 0 0,0-2 0 0 0,1 0 0 0 0,20 0 636 0 0,-16-4-1528 0 0</inkml:trace>
  <inkml:trace contextRef="#ctx0" brushRef="#br0" timeOffset="236494.72">24609 4735 1132 0 0,'16'29'562'0'0,"-2"1"-1"0"0,-2 1 1 0 0,0 0 0 0 0,-3 0-1 0 0,0 1 1 0 0,-2 1-1 0 0,-1 0 1 0 0,-2-1 0 0 0,-1 1-1 0 0,-1 1 1 0 0,-2-1-1 0 0,-3 16-561 0 0,1-27 149 0 0,-1 0 0 0 0,-1 1 0 0 0,-1-2-1 0 0,-1 1 1 0 0,-1-1 0 0 0,-1 0 0 0 0,-1 0 0 0 0,0-1-1 0 0,-2 0 1 0 0,0-1 0 0 0,-2 0 0 0 0,0-1-1 0 0,0 0 1 0 0,-8 6-149 0 0,-17-6-3901 0 0,37-18 2452 0 0,-1-3 58 0 0,-7-11 38 0 0</inkml:trace>
  <inkml:trace contextRef="#ctx0" brushRef="#br0" timeOffset="250347.534">25381 4761 1708 0 0,'0'0'772'0'0,"-4"0"-141"0"0,-10 0-27 0 0,11 0-75 0 0,3 0-82 0 0,-6-5-78 0 0,-29-25 543 0 0,84 56 1117 0 0,771 265-519 0 0,-772-265-1399 0 0,-48-25-132 0 0,0-1 52 0 0,0 0 19 0 0,-105 78 342 0 0,-405 267 1429 0 0,312-235-667 0 0,190-109-3755 0 0,35-15-738 0 0,41-21-1114 0 0,-42 16 3109 0 0</inkml:trace>
  <inkml:trace contextRef="#ctx0" brushRef="#br0" timeOffset="250999.601">26992 4751 1216 0 0,'-1'-2'116'0'0,"0"1"0"0"0,0-1 0 0 0,0 0 0 0 0,0 1 0 0 0,0-1 0 0 0,0 1 0 0 0,-1-1 0 0 0,1 1 0 0 0,-1 0 0 0 0,1-1 0 0 0,-1 1 0 0 0,1 0 0 0 0,-1 0 0 0 0,1 0 0 0 0,-1 0 0 0 0,0 0 0 0 0,0 1 0 0 0,1-1 0 0 0,-1 0 0 0 0,0 1 0 0 0,0 0 0 0 0,0-1 0 0 0,0 1 0 0 0,0 0 0 0 0,0 0 0 0 0,1 0 0 0 0,-1 0 0 0 0,0 0 0 0 0,0 0 0 0 0,0 0 0 0 0,0 1 0 0 0,0-1 0 0 0,0 1 0 0 0,1 0 0 0 0,-1-1 0 0 0,-1 2-116 0 0,2-2 77 0 0,-14 2 67 0 0,-1 2 1 0 0,2 0 0 0 0,-1 1 0 0 0,0 1 0 0 0,1 0 0 0 0,0 1 0 0 0,1 0 0 0 0,-1 1 0 0 0,2 1 0 0 0,-1 0 0 0 0,1 1-1 0 0,0 0 1 0 0,1 1 0 0 0,0 0 0 0 0,1 1 0 0 0,0 0 0 0 0,-7 13-145 0 0,4-11 156 0 0,2 2 0 0 0,0-1-1 0 0,1 2 1 0 0,0-1 0 0 0,1 1-1 0 0,1 1 1 0 0,1 0 0 0 0,1 0 0 0 0,0 0-1 0 0,1 1 1 0 0,1-1 0 0 0,1 1 0 0 0,0 0-1 0 0,1 5-155 0 0,5-13 51 0 0,1 0 0 0 0,0 0 0 0 0,0 0 1 0 0,1-1-1 0 0,0 0 0 0 0,1 0 0 0 0,0 0 0 0 0,0 0 0 0 0,1-1 0 0 0,1 0 0 0 0,0-1 0 0 0,0 0 0 0 0,0 0 0 0 0,1 0 0 0 0,0-1 0 0 0,0 0 0 0 0,1-1 1 0 0,0 0-1 0 0,0-1 0 0 0,1 0 0 0 0,-1 0 0 0 0,1-1 0 0 0,0-1 0 0 0,0 0 0 0 0,5 1-51 0 0,4 2 13 0 0,1 0 1 0 0,-1-2-1 0 0,1 0 0 0 0,0-1 0 0 0,0-1 1 0 0,0-1-1 0 0,0-1 0 0 0,0-1 0 0 0,0 0 1 0 0,0-2-1 0 0,0-1 0 0 0,0 0 0 0 0,-1-1 1 0 0,0-2-1 0 0,0 0 0 0 0,0-1 0 0 0,14-8-13 0 0,-26 7-7 0 0,0-1 0 0 0,0 1-1 0 0,-1-1 1 0 0,0-1 0 0 0,-1 1 0 0 0,0-1-1 0 0,-1 0 1 0 0,0-1 0 0 0,-1 1-1 0 0,0-1 1 0 0,-1 0 0 0 0,0 0-1 0 0,-1 0 1 0 0,0 0 0 0 0,-1-1-1 0 0,-1 1 1 0 0,0 0 0 0 0,0-1-1 0 0,-1 1 1 0 0,-1 0 0 0 0,0 0-1 0 0,0 0 1 0 0,-1 0 0 0 0,-1 0 0 0 0,0 0-1 0 0,-1 1 1 0 0,0 0 0 0 0,-1 0-1 0 0,0 0 1 0 0,0 1 0 0 0,-1-1-1 0 0,-1 2 1 0 0,-3-5 7 0 0,-11-15-63 0 0,-1 0 0 0 0,-1 2 0 0 0,-2 1 0 0 0,0 1 0 0 0,-2 1 0 0 0,-15-10 63 0 0,-55-24-2912 0 0,78 47-2599 0 0,18 10 4255 0 0</inkml:trace>
  <inkml:trace contextRef="#ctx0" brushRef="#br0" timeOffset="504670.612">28359 4591 1088 0 0,'0'0'523'0'0,"-3"-24"878"0"0,-16-34 1286 0 0,43 254-1392 0 0,-10-87-898 0 0,5-1 0 0 0,4-1-1 0 0,5-1 1 0 0,5-2 0 0 0,40 87-397 0 0,-73-190 16 0 0,1 0-1 0 0,0 0 1 0 0,0 0-1 0 0,-1 0 1 0 0,1 0 0 0 0,0 0-1 0 0,0-1 1 0 0,0 1-1 0 0,0 0 1 0 0,0-1-1 0 0,0 1 1 0 0,0 0-1 0 0,0-1 1 0 0,0 1 0 0 0,0-1-1 0 0,0 0 1 0 0,0 1-1 0 0,0-1 1 0 0,1 0-1 0 0,-1 0 1 0 0,0 0-1 0 0,0 0 1 0 0,0 0 0 0 0,1 0-1 0 0,-1 0 1 0 0,0 0-1 0 0,0 0 1 0 0,0 0-1 0 0,0 0 1 0 0,0-1-1 0 0,1 1 1 0 0,-1-1 0 0 0,0 1-1 0 0,0-1 1 0 0,0 1-1 0 0,0-1 1 0 0,0 1-1 0 0,0-1 1 0 0,0 0-1 0 0,0 0 1 0 0,-1 0 0 0 0,1 1-1 0 0,0-1 1 0 0,0 0-1 0 0,-1 0 1 0 0,1 0-1 0 0,0 0 1 0 0,-1 0 0 0 0,1 0-1 0 0,-1 0 1 0 0,1 0-1 0 0,-1-1 1 0 0,0 1-1 0 0,1 0 1 0 0,-1-1-16 0 0,44-71 73 0 0,-42 70-47 0 0,244-451 503 0 0,-90 220-2085 0 0,-156 218-1800 0 0,-44-1 1786 0 0,18 13 162 0 0</inkml:trace>
  <inkml:trace contextRef="#ctx0" brushRef="#br0" timeOffset="504936.38">27870 4950 2272 0 0,'15'4'4148'0'0,"44"-3"-3462"0"0,-48-1-249 0 0,280-14 1134 0 0,86 11-1343 0 0,-126 3-3187 0 0,-90-14 110 0 0,-108 5 1499 0 0</inkml:trace>
  <inkml:trace contextRef="#ctx0" brushRef="#br0" timeOffset="505790.889">29365 4743 1448 0 0,'2'11'2899'0'0,"0"40"-1823"0"0,-1-42-1008 0 0,0 0 0 0 0,0 1-1 0 0,1-1 1 0 0,1 0 0 0 0,0 1 0 0 0,0-1 0 0 0,1-1-1 0 0,0 1 1 0 0,0-1 0 0 0,1 1 0 0 0,0-1-1 0 0,1 0 1 0 0,-1-1 0 0 0,1 0 0 0 0,1 1 0 0 0,0-2-1 0 0,0 1 1 0 0,0-1 0 0 0,1 0 0 0 0,-1-1-1 0 0,1 0 1 0 0,1 0 0 0 0,-1-1 0 0 0,1 1 0 0 0,0-2-1 0 0,0 0 1 0 0,0 0 0 0 0,0 0 0 0 0,0-1-1 0 0,1 0 1 0 0,-1-1 0 0 0,9 0-68 0 0,-7-1 28 0 0,0 0 1 0 0,1-1-1 0 0,-1 0 1 0 0,0-1-1 0 0,0 0 1 0 0,0 0-1 0 0,0-2 1 0 0,-1 1-1 0 0,1-1 0 0 0,-1-1 1 0 0,0 0-1 0 0,0 0 1 0 0,0-1-1 0 0,-1 0 1 0 0,0-1-1 0 0,0 0 0 0 0,0 0 1 0 0,-1-1-1 0 0,0 0 1 0 0,-1-1-1 0 0,0 1 1 0 0,0-1-1 0 0,-1-1 1 0 0,0 1-1 0 0,-1-1 0 0 0,3-6-28 0 0,5-96 1328 0 0,-13 110-1217 0 0,-30-43 792 0 0,19 161-429 0 0,23 105 59 0 0,-4-159-395 0 0,4-7-40 0 0,-4 1-1 0 0,-1 1 0 0 0,-4-1 0 0 0,-1 1 0 0 0,-3 0 0 0 0,-3-1 0 0 0,-2 1 0 0 0,-3-1 0 0 0,-2 1-97 0 0,10-51 47 0 0,0 0 1 0 0,-1 1-1 0 0,0-1 1 0 0,0 0-1 0 0,0-1 1 0 0,-1 1-1 0 0,0 0 1 0 0,0-1-1 0 0,0 1 1 0 0,-1-1-1 0 0,0 0 1 0 0,0 0-1 0 0,0-1 1 0 0,0 1-1 0 0,-1-1 1 0 0,0 0-1 0 0,0 0 1 0 0,0 0-1 0 0,0-1 1 0 0,0 0-1 0 0,-1 0 1 0 0,0 0-1 0 0,1-1 1 0 0,-1 1-1 0 0,0-1 1 0 0,0-1-1 0 0,-1 1 1 0 0,-3-1-48 0 0,3-4 36 0 0,0 0 1 0 0,0 0-1 0 0,0-1 0 0 0,0 0 1 0 0,1-1-1 0 0,-1 0 0 0 0,1 0 1 0 0,1 0-1 0 0,-1 0 0 0 0,1-1 1 0 0,-1 0-1 0 0,2 0 0 0 0,-1-1 1 0 0,1 1-1 0 0,0-1 0 0 0,0 0 1 0 0,1 0-1 0 0,-1 0 0 0 0,2-1 1 0 0,-1 1-1 0 0,1-1 0 0 0,0-2-36 0 0,-4-13-101 0 0,1 0-1 0 0,1 0 1 0 0,1-1-1 0 0,2 1 1 0 0,0-1-1 0 0,1 1 1 0 0,1 0-1 0 0,2-1 1 0 0,0 1-1 0 0,1 0 1 0 0,2 0-1 0 0,0 0 1 0 0,1 1-1 0 0,2 0 1 0 0,0 1-1 0 0,1-1 1 0 0,1 2-1 0 0,1-1 1 0 0,1 2-1 0 0,1 0 1 0 0,0 0-1 0 0,1 1 1 0 0,1 1-1 0 0,1 1 0 0 0,1 0 1 0 0,0 1-1 0 0,7-3 102 0 0,50-30-2192 0 0,1 3 0 0 0,3 4 0 0 0,1 4 0 0 0,67-22 2192 0 0,-66 30-1304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8:30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63 856 0 0,'-1'-3'108'0'0,"1"0"0"0"0,0 1 1 0 0,0-1-1 0 0,-1 0 0 0 0,0 1 0 0 0,1-1 0 0 0,-1 0 1 0 0,0 1-1 0 0,0-1 0 0 0,-1 1 0 0 0,1 0 0 0 0,0-1 0 0 0,-1 1 1 0 0,0 0-1 0 0,1 0 0 0 0,-1 0 0 0 0,0 0 0 0 0,0 0 1 0 0,0 0-1 0 0,0 0 0 0 0,0 1 0 0 0,-1-1 0 0 0,1 1 0 0 0,0 0 1 0 0,-1-1-1 0 0,1 1 0 0 0,-1 0 0 0 0,1 1 0 0 0,-1-1 1 0 0,0 0-1 0 0,1 1 0 0 0,-1-1 0 0 0,0 1 0 0 0,1 0 0 0 0,-1 0 1 0 0,0 0-1 0 0,-1 0-108 0 0,-98 17 944 0 0,89-13-883 0 0,1 0 1 0 0,-1 1-1 0 0,1 0 1 0 0,0 1-1 0 0,1 0 1 0 0,-1 1-1 0 0,1 0 1 0 0,0 1-1 0 0,1 0 1 0 0,0 1 0 0 0,0 0-1 0 0,1 0 1 0 0,0 1-1 0 0,1 1 1 0 0,0-1-1 0 0,0 1 1 0 0,1 1-1 0 0,1-1 1 0 0,0 1 0 0 0,1 0-1 0 0,0 1 1 0 0,-2 8-62 0 0,5-15 26 0 0,2 0-1 0 0,-1 1 1 0 0,1-1 0 0 0,0 0 0 0 0,0 1 0 0 0,0-1 0 0 0,1 0 0 0 0,0 0 0 0 0,0 0 0 0 0,1 1-1 0 0,0-1 1 0 0,0 0 0 0 0,0-1 0 0 0,1 1 0 0 0,0 0 0 0 0,0-1 0 0 0,0 1 0 0 0,1-1 0 0 0,0 0 0 0 0,0 0-1 0 0,0-1 1 0 0,0 1 0 0 0,1-1 0 0 0,0 0 0 0 0,0 0 0 0 0,0 0 0 0 0,0-1 0 0 0,1 0 0 0 0,-1 0-1 0 0,2 0-25 0 0,5 3-174 0 0,1 0 1 0 0,0-1-1 0 0,0-1 0 0 0,0 0 0 0 0,1 0 0 0 0,-1-2 0 0 0,1 0 0 0 0,0 0 0 0 0,0-1 0 0 0,0-1 0 0 0,-1 0 0 0 0,1-1 0 0 0,0-1 1 0 0,3-1 173 0 0,78-27-2601 0 0,-61 15 1107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8:33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197 353 1332 0 0,'-1'-2'138'0'0,"-1"1"0"0"0,0 0 0 0 0,0-1 0 0 0,0 1 0 0 0,0 0 0 0 0,0 0 0 0 0,0 0 0 0 0,-1 0 0 0 0,1 1 0 0 0,0-1 0 0 0,0 1 0 0 0,-1-1 0 0 0,1 1 0 0 0,0 0 0 0 0,-1-1 0 0 0,1 1 0 0 0,0 1 0 0 0,0-1 0 0 0,-1 0 0 0 0,1 0 0 0 0,0 1 0 0 0,-1-1 0 0 0,1 1 0 0 0,0 0 0 0 0,0 0 0 0 0,0 0 0 0 0,0 0 0 0 0,0 0 0 0 0,-1 1-138 0 0,-5 1 79 0 0,0 0 0 0 0,0 0 1 0 0,0 1-1 0 0,1 0 0 0 0,-1 1 1 0 0,1 0-1 0 0,0 0 0 0 0,1 0 0 0 0,-1 1 1 0 0,1 0-1 0 0,0 0 0 0 0,1 0 0 0 0,-1 1 1 0 0,1 0-1 0 0,1 0 0 0 0,-1 1 1 0 0,1-1-1 0 0,1 1 0 0 0,-1 0 0 0 0,1 0 1 0 0,0 0-1 0 0,-1 8-79 0 0,5-12 24 0 0,-1 0 0 0 0,1 0 0 0 0,0 0 0 0 0,0 0 0 0 0,1 0 0 0 0,-1 0 0 0 0,1 0 0 0 0,0 0 0 0 0,0 0 0 0 0,0-1 0 0 0,0 1 0 0 0,1-1 0 0 0,-1 0 0 0 0,1 1 0 0 0,0-1 0 0 0,0-1 0 0 0,0 1 0 0 0,0 0 0 0 0,1-1 0 0 0,-1 1 0 0 0,1-1 0 0 0,-1 0 0 0 0,1 0 0 0 0,0-1 0 0 0,0 1 0 0 0,0-1 0 0 0,0 1 0 0 0,0-1 0 0 0,2 0-24 0 0,129 16 323 0 0,62-47-568 0 0,-190 29 208 0 0,0-1 0 0 0,0 1-1 0 0,0-1 1 0 0,0-1 0 0 0,-1 1 0 0 0,1-1 0 0 0,-1-1-1 0 0,1 1 1 0 0,-1-1 0 0 0,0 0 0 0 0,-1 0-1 0 0,1-1 1 0 0,-1 0 0 0 0,1 0 0 0 0,-1 0 0 0 0,-1 0-1 0 0,5-7 38 0 0,-47-40-493 0 0,17 39 546 0 0,-1 2 1 0 0,-1 0-1 0 0,0 1 1 0 0,0 1-1 0 0,-1 1 0 0 0,0 1 1 0 0,0 1-1 0 0,-21-2-53 0 0,223-5-703 0 0,-118 4 562 0 0,94-30-556 0 0,-149 37 710 0 0,0-1 0 0 0,0 0 0 0 0,0 0 0 0 0,-1 0 0 0 0,1-1 0 0 0,-1 0 1 0 0,0 0-1 0 0,0 0 0 0 0,-1 0 0 0 0,1-1 0 0 0,-1 1 0 0 0,0-1 0 0 0,0 0 1 0 0,-1 0-1 0 0,1 0 0 0 0,-1 0 0 0 0,0 0 0 0 0,0-1 0 0 0,-1 1 0 0 0,0-1 1 0 0,0 1-1 0 0,0-1 0 0 0,0 1 0 0 0,-1-1 0 0 0,0 0 0 0 0,0-1-13 0 0,-1-2 159 0 0,0-1-1 0 0,-1 1 0 0 0,1-1 1 0 0,-2 1-1 0 0,0 0 0 0 0,0 0 1 0 0,0 0-1 0 0,-1 0 0 0 0,0 0 1 0 0,-1 1-1 0 0,0 0 0 0 0,-1 0 1 0 0,1 0-1 0 0,-1 1 0 0 0,-1-1 1 0 0,1 1-1 0 0,-1 1 0 0 0,-1 0 1 0 0,1 0-1 0 0,-1 0 0 0 0,-2-1-158 0 0,-41 33 698 0 0,43-11-660 0 0,1 1 1 0 0,0 0-1 0 0,1 0 0 0 0,1 1 0 0 0,0-1 1 0 0,2 1-1 0 0,0 0 0 0 0,0 0 0 0 0,2 0 1 0 0,0 1-1 0 0,1-1 0 0 0,1 0 0 0 0,0 0 1 0 0,2 0-1 0 0,0 0 0 0 0,0 0 0 0 0,4 7-38 0 0,168 511-1773 0 0,-154-420-3387 0 0,-21-103 3947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8:34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0 242 1332 0 0,'3'2'5043'0'0,"10"25"-4401"0"0,2 92 219 0 0,20 98-362 0 0,-25-228-5422 0 0,-4-11 3561 0 0</inkml:trace>
  <inkml:trace contextRef="#ctx0" brushRef="#br0" timeOffset="250.526">101 40 1360 0 0,'-6'-29'6488'0'0,"4"19"-6199"0"0,-2 31-4744 0 0,2-16 3221 0 0</inkml:trace>
  <inkml:trace contextRef="#ctx0" brushRef="#br0" timeOffset="734.632">231 607 1684 0 0,'4'-3'3443'0'0,"8"-8"-2415"0"0,2-1-935 0 0,12-14 16 0 0,0-1 1 0 0,-2-1-1 0 0,-1-2 1 0 0,-2 0-1 0 0,-1-1 1 0 0,-1-1-1 0 0,-2-1 1 0 0,-1-1-1 0 0,-1 0 1 0 0,-2-1-110 0 0,-3-61-172 0 0,-10 94 163 0 0,0 0 1 0 0,-1 1 0 0 0,1-1-1 0 0,0 0 1 0 0,-1 1 0 0 0,1-1 0 0 0,-1 1-1 0 0,0-1 1 0 0,1 1 0 0 0,-1-1-1 0 0,0 1 1 0 0,0-1 0 0 0,0 1-1 0 0,0-1 1 0 0,0 1 0 0 0,0 0 0 0 0,0 0-1 0 0,0 0 1 0 0,-1 0 0 0 0,1 0-1 0 0,0 0 1 0 0,-1 0 0 0 0,1 0 0 0 0,-1 0-1 0 0,1 0 1 0 0,-1 1 0 0 0,1-1-1 0 0,-1 1 1 0 0,0-1 0 0 0,1 1-1 0 0,-1 0 1 0 0,0-1 0 0 0,1 1 0 0 0,-1 0-1 0 0,0 0 1 0 0,0 0 8 0 0,39 48 3 0 0,22-7 121 0 0,128 112 1510 0 0,-184-149-1624 0 0,0 0 0 0 0,0 0 0 0 0,0 0-1 0 0,-1 0 1 0 0,1 0 0 0 0,-1 1 0 0 0,0-1-1 0 0,-1 1 1 0 0,1-1 0 0 0,-1 1 0 0 0,1 0 0 0 0,-2 0-1 0 0,1 0 1 0 0,0 0 0 0 0,-1-1 0 0 0,0 1-1 0 0,0 0 1 0 0,0 0 0 0 0,-1 0 0 0 0,0 0-1 0 0,0 0 1 0 0,0-1 0 0 0,0 1 0 0 0,-1 0-1 0 0,0-1 1 0 0,0 1 0 0 0,0-1 0 0 0,0 1-1 0 0,-1-1 1 0 0,0 0 0 0 0,0 0 0 0 0,0 0-1 0 0,0-1 1 0 0,0 1 0 0 0,-1-1 0 0 0,-3 3-10 0 0,-2 3-364 0 0,-1-1-1 0 0,0 0 1 0 0,0-1 0 0 0,-1 0 0 0 0,0 0 0 0 0,0-2 0 0 0,0 1 0 0 0,-1-1 0 0 0,1-1 0 0 0,-1 0 0 0 0,-1 0 0 0 0,1-1 0 0 0,0-1 0 0 0,-2 0 364 0 0,-12-2-1333 0 0,9 0-70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8:3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2104 0 0,'11'0'3793'0'0,"390"171"-3285"0"0,-358-146-2889 0 0,-42-24 1081 0 0</inkml:trace>
  <inkml:trace contextRef="#ctx0" brushRef="#br0" timeOffset="282.868">625 1 2320 0 0,'-123'125'4209'0'0,"32"-29"-3220"0"0,32-37-615 0 0,3 3-1 0 0,2 2 1 0 0,-30 50-374 0 0,68-79-611 0 0,15-34 123 0 0,4 8-1149 0 0,19-1-764 0 0,-15-10 963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8:31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1400 0 0,'1'26'4658'0'0,"14"89"-4301"0"0,63 116 309 0 0,-69-214-733 0 0,3 5-338 0 0,-9-15-3394 0 0,-2-11 2533 0 0</inkml:trace>
  <inkml:trace contextRef="#ctx0" brushRef="#br0" timeOffset="308.717">34 96 1316 0 0,'1'-4'109'0'0,"0"1"0"0"0,0-1 0 0 0,1 0 0 0 0,-1 0 0 0 0,1 1 0 0 0,0-1 0 0 0,0 1 0 0 0,0-1 0 0 0,1 1 0 0 0,-1 0 0 0 0,1 0 0 0 0,0 0 0 0 0,0 0 0 0 0,0 1 0 0 0,0-1 0 0 0,0 1 0 0 0,1 0 0 0 0,-1-1 0 0 0,1 2 1 0 0,-1-1-1 0 0,1 0 0 0 0,0 1 0 0 0,0-1 0 0 0,-1 1 0 0 0,1 0 0 0 0,0 1 0 0 0,0-1 0 0 0,0 1 0 0 0,0-1 0 0 0,0 1 0 0 0,0 0 0 0 0,0 1 0 0 0,0-1 0 0 0,0 1 0 0 0,0 0 0 0 0,0 0 0 0 0,4 1-109 0 0,2 3 54 0 0,0 0 0 0 0,0 1 0 0 0,0 0 1 0 0,-1 0-1 0 0,0 1 0 0 0,0 0 0 0 0,0 1 0 0 0,-1 0 1 0 0,0 1-1 0 0,-1-1 0 0 0,0 1 0 0 0,0 1 1 0 0,-1-1-1 0 0,0 1 0 0 0,-1 0 0 0 0,0 1 0 0 0,-1-1 1 0 0,0 1-1 0 0,0 0 0 0 0,-1 0 0 0 0,-1 0 0 0 0,1 0 1 0 0,-2 3-55 0 0,-3 2 94 0 0,0 0 1 0 0,-1 0-1 0 0,-1 0 1 0 0,-1 0 0 0 0,0-1-1 0 0,-1 1 1 0 0,-1-1-1 0 0,0-1 1 0 0,-1 1-1 0 0,-1-1 1 0 0,0-1 0 0 0,-1 0-1 0 0,0 0 1 0 0,-1-1-1 0 0,-4 4-94 0 0,-67 43-1092 0 0,81-59 36 0 0,-2-3-233 0 0,-4-10-15 0 0,8 1 26 0 0</inkml:trace>
  <inkml:trace contextRef="#ctx0" brushRef="#br0" timeOffset="633.839">581 11 1280 0 0,'9'-2'2434'0'0,"0"19"-918"0"0,133 402 559 0 0,-139-410-1968 0 0,-2-7-193 0 0,0-1 1 0 0,0 1 0 0 0,0-1 0 0 0,0 1 0 0 0,0 0-1 0 0,-1-1 1 0 0,1 1 0 0 0,0 0 0 0 0,-1 0-1 0 0,1 0 1 0 0,-1-1 0 0 0,0 1 0 0 0,1 0 0 0 0,-1 0-1 0 0,0 0 1 0 0,0 0 0 0 0,0 0 0 0 0,-1-1 0 0 0,1 1-1 0 0,0 0 1 0 0,-1 0 0 0 0,1 0 0 0 0,-1-1-1 0 0,1 1 1 0 0,-1 0 0 0 0,0 0 0 0 0,0-1 0 0 0,0 1-1 0 0,0-1 1 0 0,0 1 0 0 0,0-1 0 0 0,0 1-1 0 0,0-1 1 0 0,-1 0 0 0 0,1 1 0 0 0,-1-1 0 0 0,1 0-1 0 0,-1 0 1 0 0,1 0 0 0 0,-1 0 0 0 0,0 0 85 0 0,-5-1-902 0 0</inkml:trace>
  <inkml:trace contextRef="#ctx0" brushRef="#br0" timeOffset="929.215">482 125 2408 0 0,'-1'-20'4063'0'0,"46"-8"-3391"0"0,-44 27-558 0 0,35-13 34 0 0,0 1-1 0 0,1 1 0 0 0,0 3 1 0 0,1 1-1 0 0,0 1 0 0 0,31-1-147 0 0,-62 7-344 0 0,1-1 1 0 0,-1 1-1 0 0,1 1 0 0 0,-1-1 0 0 0,1 1 0 0 0,0 1 0 0 0,-1-1 0 0 0,1 1 0 0 0,-1 1 0 0 0,1-1 0 0 0,-1 1 0 0 0,0 0 0 0 0,0 1 0 0 0,0 0 0 0 0,3 1 344 0 0,-7 3-1262 0 0</inkml:trace>
  <inkml:trace contextRef="#ctx0" brushRef="#br0" timeOffset="1131.414">549 310 1196 0 0,'27'3'932'0'0,"5"-3"-164"0"0,-16 0-88 0 0,13 0-128 0 0,4 0-128 0 0,42-17 4 0 0,-34 9-52 0 0,-4 3-199 0 0,6 0-33 0 0,-6-3-517 0 0,-1-4-303 0 0,-1 2 48 0 0,-3 0 40 0 0,4 2 48 0 0,-9-4 36 0 0,-10 5-856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8:28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68 178 1004 0 0,'-9'-97'5519'0'0,"4"197"-5291"0"0,-4 236 425 0 0,39-129-360 0 0,-28-182-168 0 0,1 3-491 0 0,-6-36-4562 0 0,-1-9 3548 0 0</inkml:trace>
  <inkml:trace contextRef="#ctx0" brushRef="#br0" timeOffset="328.648">0 37 1060 0 0,'45'43'2828'0'0,"-31"-28"-2509"0"0,340 301 1599 0 0,-212-188-2998 0 0,-135-123-1624 0 0,-10-7 1299 0 0</inkml:trace>
  <inkml:trace contextRef="#ctx0" brushRef="#br0" timeOffset="589.902">545 25 904 0 0,'2'-24'3253'0'0,"-6"39"-1142"0"0,1 127-923 0 0,4-82-961 0 0,30 96 143 0 0,-24-108-353 0 0,2 12-339 0 0,-6-20-4494 0 0,-3-39 3676 0 0</inkml:trace>
  <inkml:trace contextRef="#ctx0" brushRef="#br0" timeOffset="1463.144">977 320 1160 0 0,'-6'-1'112'0'0,"1"1"-1"0"0,-1-1 1 0 0,1 1 0 0 0,0 1-1 0 0,-1-1 1 0 0,1 1 0 0 0,-1-1-1 0 0,1 2 1 0 0,0-1 0 0 0,0 1-1 0 0,0-1 1 0 0,0 1 0 0 0,0 1-1 0 0,0-1 1 0 0,0 1 0 0 0,1 0-1 0 0,-1 0 1 0 0,1 0-1 0 0,0 0 1 0 0,0 1 0 0 0,-1 0-112 0 0,-3 2 214 0 0,-1 0-150 0 0,1 1 0 0 0,0 0 0 0 0,0 1 0 0 0,1 0 0 0 0,0 0 0 0 0,0 1 0 0 0,1-1 0 0 0,0 1 0 0 0,1 1 0 0 0,-1-1 0 0 0,2 1 0 0 0,0 0 0 0 0,0 0 0 0 0,0 0 0 0 0,2 1 0 0 0,-1-1 0 0 0,1 1 0 0 0,1 0 0 0 0,0-1-1 0 0,0 1 1 0 0,1 4-64 0 0,1-13 3 0 0,0 0 0 0 0,0-1 0 0 0,1 1 0 0 0,-1-1 0 0 0,0 1-1 0 0,1-1 1 0 0,-1 0 0 0 0,1 1 0 0 0,-1-1 0 0 0,1 0 0 0 0,0 0-1 0 0,-1 0 1 0 0,1 0 0 0 0,0-1 0 0 0,0 1 0 0 0,0 0 0 0 0,0-1-1 0 0,0 1 1 0 0,-1-1 0 0 0,1 0 0 0 0,0 1 0 0 0,0-1 0 0 0,0 0-1 0 0,0 0 1 0 0,0 0 0 0 0,0-1 0 0 0,0 1 0 0 0,0 0 0 0 0,0-1-1 0 0,0 1 1 0 0,0-1 0 0 0,0 0 0 0 0,-1 1 0 0 0,1-1 0 0 0,0 0-1 0 0,0-1-2 0 0,11-7-58 0 0,-1-2 0 0 0,1 1 0 0 0,-2-2-1 0 0,0 0 1 0 0,0 0 0 0 0,-1-1-1 0 0,-1 0 1 0 0,0 0 0 0 0,-1-1 0 0 0,-1-1-1 0 0,0 1 1 0 0,0-1 0 0 0,-2 0-1 0 0,4-13 59 0 0,11-20 100 0 0,16-16-186 0 0,-21 119 256 0 0,-13-48-157 0 0,-2 5-7 0 0,1 1 0 0 0,0 0-1 0 0,1-1 1 0 0,1 1 0 0 0,0-1-1 0 0,0 0 1 0 0,1 0 0 0 0,1 0 0 0 0,0-1-1 0 0,1 1 1 0 0,0-1 0 0 0,0 0-1 0 0,1-1 1 0 0,1 0 0 0 0,0 0-1 0 0,0 0 1 0 0,1-1 0 0 0,3 3-6 0 0,-2-10 23 0 0,-1 0-1 0 0,1-1 1 0 0,-1 0 0 0 0,1-1 0 0 0,-1 1 0 0 0,1-2 0 0 0,-1 1 0 0 0,1-1-1 0 0,-1-1 1 0 0,0 0 0 0 0,1 0 0 0 0,-1-1 0 0 0,0 0 0 0 0,0-1 0 0 0,-1 0 0 0 0,1 0-1 0 0,-1 0 1 0 0,0-1 0 0 0,0-1 0 0 0,0 0 0 0 0,2-2-23 0 0,-5 5 48 0 0,0-1 0 0 0,-1 1 1 0 0,1-1-1 0 0,-1 0 0 0 0,0-1 1 0 0,0 1-1 0 0,0-1 0 0 0,-1 1 1 0 0,1-1-1 0 0,-1 0 0 0 0,0-1 1 0 0,-1 1-1 0 0,1 0 0 0 0,-1-1 1 0 0,0 0-1 0 0,-1 1 0 0 0,1-1 1 0 0,-1 0-1 0 0,0-3-48 0 0,-1 9 1 0 0,0-1 0 0 0,0 1 0 0 0,0-1 0 0 0,-1 0 0 0 0,1 1 0 0 0,0-1 1 0 0,-1 1-1 0 0,1-1 0 0 0,0 1 0 0 0,-1-1 0 0 0,1 1 0 0 0,-1-1 0 0 0,1 1 0 0 0,-1-1 0 0 0,1 1 0 0 0,-1 0 1 0 0,1-1-1 0 0,-1 1 0 0 0,1 0 0 0 0,-1-1 0 0 0,0 1 0 0 0,1 0 0 0 0,-1 0 0 0 0,0 0 0 0 0,1-1 0 0 0,-1 1 1 0 0,1 0-1 0 0,-1 0 0 0 0,0 0 0 0 0,1 0 0 0 0,-1 0 0 0 0,0 0 0 0 0,1 0 0 0 0,-1 0 0 0 0,0 1 0 0 0,1-1 1 0 0,-1 0-1 0 0,1 0 0 0 0,-1 0 0 0 0,0 1 0 0 0,1-1 0 0 0,-1 0 0 0 0,1 1 0 0 0,-1-1 0 0 0,1 1 0 0 0,-1-1 1 0 0,1 0-1 0 0,-1 1 0 0 0,1-1 0 0 0,-1 1 0 0 0,1-1 0 0 0,0 1 0 0 0,-1-1 0 0 0,1 1 0 0 0,0 0 0 0 0,-1-1 1 0 0,1 1-1 0 0,0-1 0 0 0,0 1 0 0 0,0 0-1 0 0,-1 5-3 0 0,1 1 0 0 0,1-1 1 0 0,-1 1-1 0 0,1-1 0 0 0,0 1 1 0 0,1-1-1 0 0,0 1 0 0 0,0-1 0 0 0,0 0 1 0 0,0 0-1 0 0,1 0 0 0 0,0 0 0 0 0,1 0 1 0 0,-1-1-1 0 0,1 0 0 0 0,0 1 0 0 0,0-1 1 0 0,1 0-1 0 0,0-1 0 0 0,-1 1 1 0 0,1-1-1 0 0,1 0 0 0 0,-1-1 0 0 0,1 1 1 0 0,-1-1-1 0 0,1 0 0 0 0,0 0 0 0 0,0-1 1 0 0,1 1-1 0 0,-1-1 0 0 0,2 0 3 0 0,167 21-85 0 0,1-61 34 0 0,-172 37 41 0 0,1-1 0 0 0,0 0 1 0 0,-1 0-1 0 0,1 0 0 0 0,-1 0 1 0 0,0 0-1 0 0,0-1 0 0 0,0 0 1 0 0,0 0-1 0 0,0 0 1 0 0,0 0-1 0 0,-1-1 0 0 0,0 1 1 0 0,1-1-1 0 0,-1 0 0 0 0,-1 0 1 0 0,1 0-1 0 0,0 0 0 0 0,-1-1 1 0 0,0 1-1 0 0,0-1 0 0 0,0 1 1 0 0,-1-1-1 0 0,0 0 1 0 0,0 1-1 0 0,0-1 0 0 0,0 0 1 0 0,-1 0-1 0 0,1 0 0 0 0,-1 0 1 0 0,-1 0-1 0 0,1 0 0 0 0,-1 0 1 0 0,0 1-1 0 0,0-3 10 0 0,-4-10-26 0 0,0 0 0 0 0,-1 1 0 0 0,-1 0 0 0 0,-1 0 0 0 0,0 1 0 0 0,-1 0 0 0 0,0 0-1 0 0,-1 1 1 0 0,-1 0 0 0 0,0 1 0 0 0,-1 0 0 0 0,-1 1 0 0 0,0 0 0 0 0,0 1 0 0 0,-3-1 26 0 0,-15-13-2079 0 0,25 24 840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8:39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1780 0 0,'17'34'524'0'0,"-1"0"1"0"0,-2 0-1 0 0,-1 2 0 0 0,-2 0 0 0 0,-1 0 0 0 0,-2 1 0 0 0,-1 0 1 0 0,-2 0-1 0 0,-2 1 0 0 0,-2-1 0 0 0,-2 27-524 0 0,-1-37 135 0 0,-2-1-1 0 0,-1 0 1 0 0,-1 0-1 0 0,-1 0 1 0 0,-2-1-1 0 0,0 0 1 0 0,-2-1-1 0 0,0 0 1 0 0,-2-1-1 0 0,-1 0 1 0 0,0-1-1 0 0,-2 0 1 0 0,-16 17-135 0 0,16-25-74 0 0,17-14-19 0 0,-1-1 0 0 0,0 0 0 0 0,1 1 0 0 0,-1-1 0 0 0,0 1 0 0 0,0-1 0 0 0,1 0 0 0 0,-1 1 0 0 0,0-1 0 0 0,0 0 0 0 0,0 1 0 0 0,0-1 0 0 0,0 1 0 0 0,0-1 0 0 0,0 0 0 0 0,0 1 0 0 0,0-1 0 0 0,0 0-1 0 0,0 1 1 0 0,0-1 0 0 0,0 0 0 0 0,-1 1 0 0 0,1-1 0 0 0,0 1 0 0 0,0-1 0 0 0,-1 0 0 0 0,1 1 0 0 0,0-1 0 0 0,-1 1 0 0 0,1-1 0 0 0,-1 1 0 0 0,1-1 0 0 0,-1 1 0 0 0,1-1 0 0 0,-1 1 0 0 0,1 0 0 0 0,-1-1 0 0 0,1 1 0 0 0,-1 0 0 0 0,1-1 0 0 0,-1 1 0 0 0,0 0 0 0 0,1 0 0 0 0,-1-1 0 0 0,0 1 0 0 0,1 0 0 0 0,-1 0 0 0 0,1 0 0 0 0,-1 0 0 0 0,0 0 0 0 0,1 0 0 0 0,-1 0 0 0 0,0 0 0 0 0,1 0 0 0 0,-1 0 0 0 0,0 0-1 0 0,1 1 1 0 0,-1-1 0 0 0,0 0 0 0 0,1 0 0 0 0,-1 1 0 0 0,1-1 0 0 0,-1 0 0 0 0,1 1 0 0 0,-1-1 93 0 0,7-24-1210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8:44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1272 0 0,'57'-5'5404'0'0,"21"-2"-5180"0"0,233-35-1013 0 0,-272 33-2672 0 0,-38 11 2235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8:44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1300 0 0,'4'10'728'0'0,"3"-5"-140"0"0,12 7-124 0 0,3 1 48 0 0,2-6-52 0 0,5 1-72 0 0,6-5-120 0 0,5 1-12 0 0,-19-4-36 0 0,11 0-16 0 0,5 0-480 0 0,45-20-244 0 0,-45 10-544 0 0,6 0 44 0 0,0-4 20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4:38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8 1196 0 0,'1'0'63'0'0,"-1"-1"-1"0"0,1 0 1 0 0,0 1 0 0 0,0-1-1 0 0,-1 0 1 0 0,1 1 0 0 0,0-1 0 0 0,0 1-1 0 0,0 0 1 0 0,0-1 0 0 0,0 1-1 0 0,0 0 1 0 0,0-1 0 0 0,0 1-1 0 0,0 0 1 0 0,0 0 0 0 0,0 0-1 0 0,0 0 1 0 0,0 0 0 0 0,0 0-1 0 0,0 0 1 0 0,0 0 0 0 0,0 0-1 0 0,0 0 1 0 0,0 1 0 0 0,0-1-1 0 0,-1 0 1 0 0,1 1 0 0 0,0-1-1 0 0,0 1 1 0 0,0-1 0 0 0,0 1-1 0 0,0-1 1 0 0,-1 1 0 0 0,1-1-1 0 0,0 1 1 0 0,0 0 0 0 0,-1 0 0 0 0,1-1-1 0 0,0 1 1 0 0,-1 0 0 0 0,1 0-1 0 0,-1 0 1 0 0,1-1 0 0 0,-1 1-1 0 0,0 0 1 0 0,1 0 0 0 0,-1 0-1 0 0,0 0 1 0 0,1 0 0 0 0,-1 0-1 0 0,0 0 1 0 0,0 0 0 0 0,0 0-1 0 0,0 0 1 0 0,0 0 0 0 0,0 0-1 0 0,0 0 1 0 0,0 0 0 0 0,-1 1-63 0 0,10 80 839 0 0,-9-72-570 0 0,3 73 748 0 0,-4-52-739 0 0,1 0 1 0 0,1 0-1 0 0,2-1 0 0 0,2 1 1 0 0,0 0-1 0 0,2-1 1 0 0,1 0-1 0 0,2-1 1 0 0,12 27-279 0 0,34-3-567 0 0,-55-52 391 0 0,1 0 1 0 0,0 0-1 0 0,-1 0 0 0 0,1 0 0 0 0,0-1 1 0 0,0 1-1 0 0,0 0 0 0 0,0-1 0 0 0,-1 1 0 0 0,1-1 1 0 0,0 0-1 0 0,0 1 0 0 0,0-1 0 0 0,0 0 0 0 0,0 0 1 0 0,0 0-1 0 0,0-1 0 0 0,0 1 0 0 0,0 0 0 0 0,0-1 1 0 0,0 1-1 0 0,0-1 0 0 0,-1 0 0 0 0,1 0 0 0 0,0 1 1 0 0,0-1-1 0 0,-1 0 0 0 0,1 0 0 0 0,-1-1 0 0 0,1 1 1 0 0,-1 0-1 0 0,1 0 0 0 0,-1-1 0 0 0,0 1 0 0 0,1-1 1 0 0,-1 1-1 0 0,1-2 176 0 0,1-5-1541 0 0</inkml:trace>
  <inkml:trace contextRef="#ctx0" brushRef="#br0" timeOffset="439.09">15 278 1028 0 0,'-14'-5'6698'0'0,"38"-7"-4945"0"0,54-13-2145 0 0,-71 23 877 0 0,58-14-372 0 0,2 3 1 0 0,-1 4 0 0 0,1 2 0 0 0,1 3-1 0 0,42 4-113 0 0,-104 0 3 0 0,-1 1-1 0 0,1-1 0 0 0,-1 1 1 0 0,1 0-1 0 0,-1 1 0 0 0,1-1 1 0 0,-1 1-1 0 0,1 0 0 0 0,-1 0 1 0 0,0 1-1 0 0,0 0 1 0 0,-1 0-1 0 0,1 0 0 0 0,0 0 1 0 0,-1 1-1 0 0,0 0 0 0 0,0-1 1 0 0,0 2-1 0 0,0-1 0 0 0,0 0 1 0 0,-1 1-1 0 0,0 0 0 0 0,0-1 1 0 0,0 1-1 0 0,-1 0 0 0 0,0 1 1 0 0,0-1-1 0 0,0 0 1 0 0,0 1-1 0 0,-1-1 0 0 0,0 1 1 0 0,0-1-1 0 0,-1 1 0 0 0,1 0-2 0 0,-2-1 20 0 0,1-1 0 0 0,0 1 0 0 0,0-1 1 0 0,0 0-1 0 0,0 1 0 0 0,1-1 0 0 0,0 1 0 0 0,-1-1 0 0 0,2 0 0 0 0,-1 0 0 0 0,0 1 0 0 0,1-1 0 0 0,0 0 0 0 0,0 0 0 0 0,0-1 0 0 0,1 1 0 0 0,-1 0 0 0 0,1-1 0 0 0,0 1 1 0 0,0-1-1 0 0,0 0 0 0 0,0 0 0 0 0,0 0 0 0 0,1 0 0 0 0,-1-1 0 0 0,1 1 0 0 0,0-1 0 0 0,0 0 0 0 0,0 0 0 0 0,0 0 0 0 0,0-1 0 0 0,1 1-20 0 0,2-1 13 0 0,0-1-1 0 0,0 1 0 0 0,0-1 0 0 0,0-1 0 0 0,0 1 0 0 0,0-1 1 0 0,0 0-1 0 0,0-1 0 0 0,0 1 0 0 0,-1-2 0 0 0,1 1 0 0 0,-1-1 1 0 0,1 1-1 0 0,-1-2 0 0 0,0 1 0 0 0,0-1 0 0 0,0 0 0 0 0,-1 0 1 0 0,1-1-1 0 0,-1 1 0 0 0,0-1 0 0 0,0 0 0 0 0,1-2-12 0 0,-7 2-28 0 0,0 1 0 0 0,-1-1 0 0 0,1 1 0 0 0,-1-1 0 0 0,0 1 0 0 0,0 0 0 0 0,0 0 1 0 0,-1 0-1 0 0,1 0 0 0 0,-1 0 0 0 0,0 0 0 0 0,0 1 0 0 0,0-1 0 0 0,-1 1 0 0 0,1 0 0 0 0,-1 0 0 0 0,0 0 0 0 0,0 1 0 0 0,0-1 0 0 0,0 1 0 0 0,0 0 0 0 0,0 0 0 0 0,-1 0 0 0 0,1 1 0 0 0,-1-1 0 0 0,1 1 0 0 0,-1 0 0 0 0,1 1 0 0 0,-1-1 0 0 0,0 1 28 0 0,-44-4-6786 0 0,32-10 5509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8:43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0 273 1720 0 0,'6'-23'3889'0'0,"-4"25"-2157"0"0,7 10-1408 0 0,-1-3-272 0 0,0 1 0 0 0,1-2 0 0 0,0 1 0 0 0,0-1-1 0 0,0 0 1 0 0,1-1 0 0 0,1 0 0 0 0,-1-1 0 0 0,1 0-1 0 0,0-1 1 0 0,0 0 0 0 0,1 0 0 0 0,0-1 0 0 0,-1-1-1 0 0,1 0 1 0 0,0-1 0 0 0,1 0 0 0 0,-1 0 0 0 0,0-2-1 0 0,7 0-51 0 0,39-49-99 0 0,-49-20 979 0 0,-9 67-858 0 0,0 2-30 0 0,-12-7 6 0 0,45 153 232 0 0,-26-108-181 0 0,-1 0-1 0 0,-2 1 0 0 0,-2 0 0 0 0,-1-1 1 0 0,-2 1-1 0 0,-2 0 0 0 0,-1-1 1 0 0,-2 0-1 0 0,-2 0 0 0 0,-1 0 1 0 0,-4 4-49 0 0,11-36 33 0 0,-1 0 1 0 0,0 0-1 0 0,0 0 1 0 0,0 0-1 0 0,0-1 1 0 0,-1 1 0 0 0,0-1-1 0 0,0 0 1 0 0,0 0-1 0 0,-1-1 1 0 0,0 1-1 0 0,0-1 1 0 0,0 0-1 0 0,0 0 1 0 0,-1-1 0 0 0,1 0-1 0 0,-1 1 1 0 0,-4 0-34 0 0,9-4 60 0 0,-13-3 57 0 0,8-4-128 0 0,0-1 1 0 0,0 1-1 0 0,1-1 0 0 0,0 0 1 0 0,1 0-1 0 0,0 0 0 0 0,0-1 1 0 0,1 0-1 0 0,0 1 0 0 0,0-1 1 0 0,1 0-1 0 0,0-1 0 0 0,1 1 1 0 0,0 0-1 0 0,1 0 0 0 0,-1-1 1 0 0,2 1-1 0 0,-1 0 0 0 0,1 0 1 0 0,1 0-1 0 0,0-1 0 0 0,0 1 1 0 0,1 1-1 0 0,0-1 0 0 0,0 0 1 0 0,1 1-1 0 0,1-2 11 0 0,8-20-773 0 0,1 1-1 0 0,1 1 1 0 0,1 0 0 0 0,2 1-1 0 0,1 1 1 0 0,1 1 0 0 0,1 0-1 0 0,1 2 1 0 0,2 0 0 0 0,16-12 773 0 0,-6 6-1476 0 0</inkml:trace>
  <inkml:trace contextRef="#ctx0" brushRef="#br0" timeOffset="262.915">637 7 1688 0 0,'14'-7'2783'0'0,"29"28"-1944"0"0,-22 5-621 0 0,-2-1 0 0 0,-1 2 1 0 0,-1 1-1 0 0,-1 0 0 0 0,-2 1 1 0 0,0 0-1 0 0,-2 1 0 0 0,-2 1 1 0 0,0 0-1 0 0,-2 0 0 0 0,-2 1 0 0 0,0 0 1 0 0,-3 0-1 0 0,0 4-218 0 0,1-7 113 0 0,-1-1-1 0 0,-1 0 1 0 0,-1 1-1 0 0,-2-1 0 0 0,0 1 1 0 0,-2-1-1 0 0,-2 0 1 0 0,0 0-1 0 0,-2 0 1 0 0,-7 19-113 0 0,-63 136-381 0 0,4-77-3700 0 0,49-93 1745 0 0,22-13 1151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8:42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3 1504 0 0,'6'-3'2720'0'0,"-226"290"1738"0"0,200-234-3562 0 0,24-49-781 0 0,6 2-102 0 0,0-1 1 0 0,1 1-1 0 0,0-2 1 0 0,0 1-1 0 0,1-2 1 0 0,-1 1-1 0 0,1-2 1 0 0,-1 1-1 0 0,1-2 1 0 0,0 1-1 0 0,0-2 1 0 0,0 0-1 0 0,0 0 1 0 0,0-1-1 0 0,5-1-13 0 0,19 2-278 0 0,68-15-1053 0 0,-60-2-2070 0 0,-37 15 2087 0 0,-5-3 39 0 0</inkml:trace>
  <inkml:trace contextRef="#ctx0" brushRef="#br0" timeOffset="248.157">1 520 1856 0 0,'54'42'3788'0'0,"66"-32"-2550"0"0,-102-10-941 0 0,149-23-723 0 0,-63-11-2807 0 0,-73 22 1965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8:40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10 294 1228 0 0,'-9'-9'4990'0'0,"8"10"-2256"0"0,6 16-2632 0 0,26 129 387 0 0,10 47 46 0 0,14 134 12 0 0,-56-302-770 0 0,2-25 136 0 0,-1-1-1 0 0,0 1 1 0 0,0-1-1 0 0,1 1 1 0 0,-1-1-1 0 0,0 0 1 0 0,0 1-1 0 0,0-1 1 0 0,0 1-1 0 0,0-1 1 0 0,0 0-1 0 0,0 1 1 0 0,0-1-1 0 0,0 1 1 0 0,0-1-1 0 0,0 0 1 0 0,0 1-1 0 0,0-1 1 0 0,0 1-1 0 0,-1-1 1 0 0,1 1-1 0 0,0-1 1 0 0,0 0-1 0 0,-1 1 1 0 0,1-1-1 0 0,0 1 1 0 0,-1-1-1 0 0,1 1 1 0 0,0 0-1 0 0,-1-1 1 0 0,1 1-1 0 0,-1-1 1 0 0,1 1-1 0 0,-1 0 1 0 0,1-1-1 0 0,-1 1 1 0 0,1 0-1 0 0,-1-1 1 0 0,1 1-1 0 0,-1 0 1 0 0,0 0-1 0 0,1 0 1 0 0,-1-1-1 0 0,1 1 1 0 0,-1 0-1 0 0,0 0 1 0 0,1 0-1 0 0,-1 0 1 0 0,1 0-1 0 0,-1 0 1 0 0,0 0-1 0 0,1 0 0 0 0,-1 1 1 0 0,1-1-1 0 0,-1 0 1 0 0,1 0-1 0 0,-1 0 1 0 0,0 1-1 0 0,1-1 1 0 0,-1 0-1 0 0,1 0 1 0 0,-1 1-1 0 0,1-1 1 0 0,-1 1-1 0 0,1-1 1 0 0,0 0-1 0 0,-1 1 1 0 0,1-1-1 0 0,-1 1 88 0 0,-5-23-1302 0 0,-1-2 20 0 0</inkml:trace>
  <inkml:trace contextRef="#ctx0" brushRef="#br0" timeOffset="306.5">54 192 1196 0 0,'1'-8'191'0'0,"0"0"-1"0"0,0 0 1 0 0,1 0 0 0 0,0 0 0 0 0,0 0-1 0 0,1 0 1 0 0,0 1 0 0 0,0-1-1 0 0,1 1 1 0 0,0 0 0 0 0,0 0-1 0 0,1 0 1 0 0,0 0 0 0 0,0 1-1 0 0,0 0 1 0 0,1 0 0 0 0,0 0-1 0 0,0 1 1 0 0,1 0 0 0 0,-1 0-1 0 0,6-3-190 0 0,-4 3 69 0 0,1 0 0 0 0,0 0 0 0 0,0 1-1 0 0,0 0 1 0 0,1 1 0 0 0,-1 0 0 0 0,1 0-1 0 0,0 1 1 0 0,0 0 0 0 0,0 1 0 0 0,0 0-1 0 0,0 0 1 0 0,0 1 0 0 0,0 1 0 0 0,0 0-1 0 0,0 0 1 0 0,0 1 0 0 0,-1 0 0 0 0,1 0-1 0 0,0 1 1 0 0,-1 1 0 0 0,0 0 0 0 0,0 0-1 0 0,0 0 1 0 0,0 1 0 0 0,0 1 0 0 0,-1 0-1 0 0,1 0-68 0 0,-6-1 20 0 0,1-1 0 0 0,-1 0 0 0 0,1 1-1 0 0,-1 0 1 0 0,-1 0 0 0 0,1 0-1 0 0,-1 0 1 0 0,1 0 0 0 0,-1 0 0 0 0,-1 0-1 0 0,1 1 1 0 0,-1-1 0 0 0,0 1 0 0 0,0 0-1 0 0,-1-1 1 0 0,0 1 0 0 0,0-1-1 0 0,0 1 1 0 0,0 0 0 0 0,-1-1 0 0 0,0 1-1 0 0,0-1 1 0 0,-1 1 0 0 0,0-1 0 0 0,1 0-1 0 0,-2 1 1 0 0,1-1 0 0 0,-1 0-1 0 0,1-1 1 0 0,-1 1 0 0 0,-4 4-20 0 0,-117 133-263 0 0,7-66-4008 0 0,115-76 3148 0 0</inkml:trace>
  <inkml:trace contextRef="#ctx0" brushRef="#br0" timeOffset="571.155">758 17 2184 0 0,'-15'10'192'0'0,"-1"-1"0"0"0,1 2 0 0 0,1 0-1 0 0,0 1 1 0 0,1 0 0 0 0,0 1 0 0 0,1 0-1 0 0,0 1 1 0 0,1 1 0 0 0,1 0 0 0 0,0 0 0 0 0,1 1-1 0 0,1 0 1 0 0,0 0 0 0 0,1 1 0 0 0,1 0-1 0 0,1 1 1 0 0,0-1 0 0 0,1 1 0 0 0,1 0 0 0 0,1 0-1 0 0,0 0 1 0 0,1 0 0 0 0,2 0 0 0 0,0 4-192 0 0,2-4 12 0 0,2 0 1 0 0,0-1 0 0 0,1 1-1 0 0,1-1 1 0 0,1 0 0 0 0,0-1-1 0 0,1 0 1 0 0,1 0 0 0 0,0-1-1 0 0,1 0 1 0 0,1-1 0 0 0,0 0-1 0 0,1-1 1 0 0,7 6-13 0 0,158 85-4306 0 0,-131-86 3152 0 0</inkml:trace>
  <inkml:trace contextRef="#ctx0" brushRef="#br0" timeOffset="1057.07">1091 77 1128 0 0,'41'20'1446'0'0,"116"55"1494"0"0,62 64-2918 0 0,-189-113-2886 0 0,-29-25 1712 0 0</inkml:trace>
  <inkml:trace contextRef="#ctx0" brushRef="#br0" timeOffset="1338.01">1807 4 1496 0 0,'-36'53'3482'0'0,"-31"40"-2132"0"0,5 4 0 0 0,3 2 0 0 0,-6 24-1350 0 0,44-81-106 0 0,-20 42 66 0 0,21-26-4016 0 0,20-57 2746 0 0,1-1 106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8:39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1504 0 0,'22'-2'6814'0'0,"58"-8"-6592"0"0,101-10 222 0 0,20-5-3985 0 0,-172 16 962 0 0,-25 7 1327 0 0</inkml:trace>
  <inkml:trace contextRef="#ctx0" brushRef="#br0" timeOffset="249.679">221 191 1096 0 0,'30'5'720'0'0,"6"-3"-196"0"0,-18-2-80 0 0,12 0 96 0 0,7 0-224 0 0,2 0-44 0 0,4 0-460 0 0,49-14-160 0 0,-49 8-648 0 0,2-4 20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8:36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1 273 1164 0 0,'0'0'614'0'0,"0"0"-44"0"0,0 0-76 0 0,0 0 23 0 0,0 0-49 0 0,0 0-76 0 0,0 0-111 0 0,0 0-7 0 0,0 0 66 0 0,0 0-49 0 0,0 0-14 0 0,0 0-8 0 0,0 0-52 0 0,0 0-40 0 0,0 0-77 0 0,0 0 26 0 0,0 0-22 0 0,0 0 52 0 0,0 0 24 0 0,0 0-46 0 0,0 0 34 0 0,0 0-51 0 0,0 0-22 0 0,0 0 1 0 0,0 0-56 0 0,0 0-57 0 0,0 0 53 0 0,0 0-22 0 0,0 0-13 0 0,2 4 59 0 0,10 150 416 0 0,-14-102-303 0 0,15 248 518 0 0,6-112 2 0 0,-19-186-763 0 0,0-2-69 0 0,6 6-654 0 0,-5-13-1046 0 0,-1 2 1515 0 0,4-42-3624 0 0,-4 30 2513 0 0</inkml:trace>
  <inkml:trace contextRef="#ctx0" brushRef="#br0" timeOffset="325.474">31 215 1260 0 0,'13'-79'4765'0'0,"49"24"-3319"0"0,102-3-663 0 0,-157 57-716 0 0,10-5-90 0 0,-1 2-1 0 0,1 0 1 0 0,0 1-1 0 0,1 1 1 0 0,-1 1-1 0 0,0 0 1 0 0,0 1-1 0 0,1 1 0 0 0,-1 0 1 0 0,0 1-1 0 0,0 1 1 0 0,0 1-1 0 0,0 1 1 0 0,-1 0-1 0 0,8 4 24 0 0,-22-8-106 0 0,-1 0 0 0 0,1 1 1 0 0,-1-1-1 0 0,0 0 0 0 0,1 1 0 0 0,-1-1 0 0 0,0 1 1 0 0,0-1-1 0 0,0 1 0 0 0,0-1 0 0 0,-1 1 1 0 0,1 0-1 0 0,0 0 0 0 0,-1-1 0 0 0,1 1 0 0 0,-1 0 1 0 0,1 0-1 0 0,-1 0 0 0 0,0-1 0 0 0,0 1 0 0 0,0 0 1 0 0,0 0-1 0 0,0 0 0 0 0,0 0 0 0 0,0-1 0 0 0,-1 1 1 0 0,1 0-1 0 0,-1 0 0 0 0,1 0 0 0 0,-1-1 0 0 0,0 1 1 0 0,0 0-1 0 0,1-1 0 0 0,-1 1 0 0 0,0-1 0 0 0,-1 1 1 0 0,1-1-1 0 0,0 1 0 0 0,0-1 0 0 0,-1 0 0 0 0,1 1 1 0 0,0-1-1 0 0,-1 0 0 0 0,0 0 0 0 0,1 0 0 0 0,-1 0 1 0 0,1-1 105 0 0,-17 16-1312 0 0</inkml:trace>
  <inkml:trace contextRef="#ctx0" brushRef="#br0" timeOffset="607.18">4 576 1164 0 0,'24'19'4505'0'0,"37"-19"-3117"0"0,-38-2-839 0 0,209-28 64 0 0,-193 30-2412 0 0,-37 0 606 0 0,9 9-1190 0 0,-12-6 1151 0 0</inkml:trace>
  <inkml:trace contextRef="#ctx0" brushRef="#br0" timeOffset="853.954">251 763 1568 0 0,'20'16'3894'0'0,"24"-2"-2958"0"0,-18-7-579 0 0,324 137 19 0 0,-318-126-4860 0 0,-29-17 3389 0 0</inkml:trace>
  <inkml:trace contextRef="#ctx0" brushRef="#br0" timeOffset="1087.665">908 731 1416 0 0,'-23'15'3594'0'0,"-22"34"-2766"0"0,32-34-251 0 0,-20 28-203 0 0,2 1 0 0 0,3 1 0 0 0,1 2 0 0 0,2 0 0 0 0,2 2 0 0 0,3 1 1 0 0,1 0-1 0 0,0 14-374 0 0,-10 15-252 0 0,23-56-45 0 0,-11 22-4023 0 0,17-45 2954 0 0,0 0-51 0 0</inkml:trace>
  <inkml:trace contextRef="#ctx0" brushRef="#br0" timeOffset="2011.333">1498 268 1428 0 0,'9'-30'4657'0'0,"15"50"-3326"0"0,-21-13-1299 0 0,1 1 0 0 0,-1-1 0 0 0,1 0 0 0 0,1-1 0 0 0,-1 1 0 0 0,1-1 0 0 0,1 1 0 0 0,-1-1 0 0 0,1-1 0 0 0,0 1 0 0 0,0-1 0 0 0,1 0 0 0 0,-1-1 0 0 0,1 1-1 0 0,0-1 1 0 0,0-1 0 0 0,1 1 0 0 0,-1-1 0 0 0,1-1 0 0 0,-1 1 0 0 0,1-1 0 0 0,0-1 0 0 0,0 1 0 0 0,0-1 0 0 0,0-1 0 0 0,0 1 0 0 0,0-1 0 0 0,0-1 0 0 0,0 1 0 0 0,0-2 0 0 0,0 1 0 0 0,0-1 0 0 0,0 0 0 0 0,4-2-32 0 0,-7 2-9 0 0,1-1 0 0 0,-2 1 1 0 0,1-1-1 0 0,0 0 0 0 0,0-1 1 0 0,-1 1-1 0 0,0-1 0 0 0,0 0 1 0 0,0 0-1 0 0,0 0 0 0 0,0 0 0 0 0,-1-1 1 0 0,0 1-1 0 0,0-1 0 0 0,0 0 1 0 0,-1 0-1 0 0,1 0 0 0 0,-1 0 1 0 0,0 0-1 0 0,-1-1 0 0 0,1 1 0 0 0,-1-1 1 0 0,0 0 8 0 0,-1 5-7 0 0,0-41 509 0 0,-13 1-87 0 0,20 116-454 0 0,-4-57 53 0 0,4 216 52 0 0,-17-191 139 0 0,-2 0-1 0 0,-1-1 1 0 0,-3 0 0 0 0,-1-1-1 0 0,-2-1 1 0 0,-2-1-1 0 0,-11 16-204 0 0,4-26 680 0 0,27-29-546 0 0,-10-36 126 0 0,15 13-451 0 0,0 1 1 0 0,2-1-1 0 0,1 1 1 0 0,0 0-1 0 0,2 0 1 0 0,0 1-1 0 0,2 0 1 0 0,0 1-1 0 0,1 0 1 0 0,1 1-1 0 0,1 0 1 0 0,1 1-1 0 0,1 1 1 0 0,7-7 190 0 0,61-85-3872 0 0,-43 42 1317 0 0,-27 35 1349 0 0</inkml:trace>
  <inkml:trace contextRef="#ctx0" brushRef="#br0" timeOffset="2305.718">1233 23 1348 0 0,'-15'12'352'0'0,"0"0"-1"0"0,1 1 0 0 0,0 0 1 0 0,1 2-1 0 0,1-1 1 0 0,0 2-1 0 0,1-1 0 0 0,1 1 1 0 0,1 1-1 0 0,0 0 1 0 0,1 1-1 0 0,0-1 0 0 0,2 1 1 0 0,-3 11-352 0 0,4-7 175 0 0,2 1 0 0 0,0-1 0 0 0,1 0 0 0 0,1 1 0 0 0,1-1 0 0 0,1 1 0 0 0,1-1 1 0 0,1 1-1 0 0,1-1 0 0 0,2 0-175 0 0,4 9 2 0 0,1-1 1 0 0,2-1 0 0 0,1 0 0 0 0,1-1-1 0 0,2-1 1 0 0,0 0 0 0 0,2-1 0 0 0,1-1-1 0 0,1-1 1 0 0,1-1 0 0 0,1 0 0 0 0,1-2-1 0 0,1-1 1 0 0,1-1 0 0 0,0-1-1 0 0,2-1 1 0 0,0-2 0 0 0,0 0 0 0 0,2-2-1 0 0,16 5-2 0 0,-30-12-391 0 0,-1 0-1 0 0,1-1 0 0 0,0-1 1 0 0,1-1-1 0 0,-1 0 0 0 0,0 0 0 0 0,1-2 1 0 0,0 0-1 0 0,-1-1 0 0 0,1-1 1 0 0,0 0-1 0 0,0-2 392 0 0,44-13-1253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8:53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21 245 1148 0 0,'0'0'491'0'0,"0"0"84"0"0,-3-22 1788 0 0,-14-8-1636 0 0,18 24 2001 0 0,2 41-2486 0 0,2 19-228 0 0,49 280 943 0 0,-24-139-431 0 0,-28-175-1708 0 0,-9-30-3207 0 0,5 2 3068 0 0,-1-1-110 0 0</inkml:trace>
  <inkml:trace contextRef="#ctx0" brushRef="#br0" timeOffset="372.84">69 177 1528 0 0,'8'-9'200'0'0,"0"0"0"0"0,0 1 1 0 0,0 0-1 0 0,1 1 0 0 0,1 0 0 0 0,-1 0 0 0 0,1 1 0 0 0,0 0 0 0 0,0 1 1 0 0,1 0-1 0 0,-1 0 0 0 0,1 1 0 0 0,0 1 0 0 0,1 0 0 0 0,-1 0 0 0 0,0 1 1 0 0,1 1-1 0 0,0 0 0 0 0,-1 0 0 0 0,1 1 0 0 0,8 1-200 0 0,-9 1 63 0 0,0-1 0 0 0,0 1-1 0 0,-1 1 1 0 0,1 0 0 0 0,-1 0 0 0 0,0 1-1 0 0,0 1 1 0 0,0-1 0 0 0,-1 2-1 0 0,1-1 1 0 0,-1 1 0 0 0,-1 1 0 0 0,1-1-1 0 0,-1 2 1 0 0,0-1 0 0 0,-1 1-1 0 0,1 0 1 0 0,-2 0 0 0 0,1 1 0 0 0,-1 0-1 0 0,0 0 1 0 0,-1 1 0 0 0,0 0 0 0 0,-1 0-1 0 0,0 0 1 0 0,2 9-63 0 0,-8-9 50 0 0,-1 0 1 0 0,0-1-1 0 0,0 1 1 0 0,-1-1-1 0 0,0 0 1 0 0,-1 0-1 0 0,0 0 0 0 0,0-1 1 0 0,-1 0-1 0 0,0 0 1 0 0,-1 0-1 0 0,0-1 1 0 0,0 0-1 0 0,0 0 0 0 0,-1 0 1 0 0,0-1-1 0 0,0 0 1 0 0,-1-1-1 0 0,-6 4-50 0 0,-76 37-1710 0 0,93-70-1388 0 0,11 8 1666 0 0</inkml:trace>
  <inkml:trace contextRef="#ctx0" brushRef="#br0" timeOffset="919.656">903 0 1224 0 0,'-21'21'393'0'0,"1"2"0"0"0,1 0 0 0 0,1 1 0 0 0,1 1-1 0 0,1 0 1 0 0,1 1 0 0 0,2 1 0 0 0,0 0 0 0 0,2 1 0 0 0,1 0 0 0 0,1 1-1 0 0,2 0 1 0 0,-2 15-393 0 0,9 54 609 0 0,6-68-571 0 0,0 0 0 0 0,3 0 0 0 0,0 0 1 0 0,2-1-1 0 0,1-1 0 0 0,1 0 0 0 0,1-1 0 0 0,2 0 0 0 0,0-1 1 0 0,2-1-1 0 0,1 0 0 0 0,1-2 0 0 0,11 10-38 0 0,-16-18-384 0 0,1-1 0 0 0,0-1 0 0 0,1-1-1 0 0,1 0 1 0 0,0-1 0 0 0,0-1 0 0 0,1-1 0 0 0,0 0-1 0 0,1-2 1 0 0,0 0 0 0 0,0-1 0 0 0,0-1 0 0 0,12 1 384 0 0,20-1-1238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9:00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20 1288 0 0,'28'-20'4995'0'0,"-38"38"-3373"0"0,-281 249-203 0 0,257-223-810 0 0,33-43-469 0 0,5 3 45 0 0,7 3-126 0 0,0-2 0 0 0,0 1 1 0 0,0-1-1 0 0,1-1 1 0 0,0 0-1 0 0,0-1 0 0 0,0 0 1 0 0,0-1-1 0 0,1 0 1 0 0,-1-1-1 0 0,1 0 0 0 0,-1-1 1 0 0,0-1-1 0 0,1 0 0 0 0,-1 0 1 0 0,2-2-60 0 0,31 2 51 0 0,234-29-1787 0 0,-269 20-4499 0 0,-19 10 4943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9:00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1808 0 0,'3'5'728'0'0,"3"0"-32"0"0,1-1-64 0 0,14 2-116 0 0,6-2-24 0 0,5-1-88 0 0,5-1-51 0 0,-16-2-1 0 0,13 0-256 0 0,5 0-8 0 0,0 0-608 0 0,2 0-513 0 0,39-17-315 0 0,-35 9 100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9:02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242 579 936 0 0,'0'0'524'0'0,"17"-3"1002"0"0,19-45 167 0 0,-38 44-1644 0 0,0 1-1 0 0,0-1 0 0 0,0 1 1 0 0,0-1-1 0 0,0 1 1 0 0,-1 0-1 0 0,0 0 1 0 0,1 0-1 0 0,-1 1 1 0 0,0-1-1 0 0,-1 0 1 0 0,1 1-1 0 0,0 0 1 0 0,-1 0-1 0 0,1 0 1 0 0,-1 0-1 0 0,0 1 0 0 0,1-1 1 0 0,-1 1-1 0 0,0 0 1 0 0,0 0-1 0 0,0 0 1 0 0,0 1-1 0 0,0 0 1 0 0,0-1-1 0 0,-3 1-48 0 0,-1-1 16 0 0,-1-1 0 0 0,1 1 0 0 0,0 1 0 0 0,0 0 0 0 0,-1 0 0 0 0,1 0 0 0 0,0 1 0 0 0,-1 0 0 0 0,1 1 0 0 0,0 0 0 0 0,0 0 1 0 0,0 0-1 0 0,1 1 0 0 0,-1 1 0 0 0,1-1 0 0 0,-1 1 0 0 0,1 0 0 0 0,0 1 0 0 0,0 0 0 0 0,1 0 0 0 0,0 0 0 0 0,0 1 0 0 0,0 0 0 0 0,0 0 0 0 0,1 1 0 0 0,0-1 0 0 0,0 1-16 0 0,4-4 8 0 0,1 1 1 0 0,-1-1-1 0 0,1 1 1 0 0,0-1-1 0 0,0 1 1 0 0,0-1-1 0 0,0 1 1 0 0,1-1-1 0 0,-1 0 1 0 0,1 1-1 0 0,0-1 1 0 0,0 0-1 0 0,0 1 1 0 0,0-1-1 0 0,1 0 1 0 0,-1 0-1 0 0,1 0 1 0 0,0 0-1 0 0,0 0 1 0 0,0 0-1 0 0,0-1 1 0 0,0 1-1 0 0,1-1 1 0 0,-1 1-1 0 0,1-1 1 0 0,0 0-1 0 0,0 0 1 0 0,-1 0-1 0 0,1 0 1 0 0,0-1-1 0 0,1 1 1 0 0,-1-1-1 0 0,0 1 0 0 0,0-1 1 0 0,1 0-1 0 0,2 0-8 0 0,129 28 178 0 0,-128-27-188 0 0,-1 0-1 0 0,0-1 1 0 0,1 0 0 0 0,-1 0-1 0 0,1 0 1 0 0,-1-1-1 0 0,1 0 1 0 0,-1-1-1 0 0,1 1 1 0 0,-1-1-1 0 0,1 0 1 0 0,-1-1 0 0 0,0 0-1 0 0,1 0 1 0 0,-1 0-1 0 0,0 0 1 0 0,0-1-1 0 0,-1 0 1 0 0,1-1 0 0 0,-1 1-1 0 0,1-1 1 0 0,-1 0-1 0 0,0 0 1 0 0,0-1-1 0 0,-1 1 1 0 0,0-1-1 0 0,1 0 1 0 0,-1 0 0 0 0,-1-1-1 0 0,1 1 1 0 0,-1-1-1 0 0,1-3 11 0 0,-3-35 1100 0 0,-1 43-1042 0 0,0 1 18 0 0,0 0-21 0 0,0 0 26 0 0,0-20 1787 0 0,0 20-1758 0 0,0 0-43 0 0,0 0 20 0 0,0 0 14 0 0,0 0-2 0 0,0 0 6 0 0,0 0-3 0 0,0 0-3 0 0,0 0-20 0 0,0 0-21 0 0,0 0 4 0 0,0 0 17 0 0,-6 36 498 0 0,20 125-685 0 0,-6-119 145 0 0,12 62 297 0 0,-4 0 0 0 0,-5 2 0 0 0,-3 32-334 0 0,-10-132 27 0 0,1 0-1 0 0,-1-1 0 0 0,0 1 1 0 0,0 0-1 0 0,0-1 1 0 0,-1 1-1 0 0,0-1 0 0 0,0 0 1 0 0,-1 0-1 0 0,1 0 1 0 0,-1 0-1 0 0,0-1 0 0 0,0 1 1 0 0,-1-1-1 0 0,1 0 1 0 0,-1 0-1 0 0,0-1 0 0 0,0 1 1 0 0,0-1-1 0 0,0 0 0 0 0,-1-1 1 0 0,1 1-1 0 0,-1-1 1 0 0,0 0-1 0 0,0-1 0 0 0,0 1 1 0 0,1-1-1 0 0,-1 0 1 0 0,0 0-1 0 0,-1-1 0 0 0,1 0 1 0 0,0 0-1 0 0,0-1 1 0 0,0 1-1 0 0,0-1 0 0 0,0 0 1 0 0,-2-2-27 0 0,-2 0-58 0 0,1-1 0 0 0,0 0 1 0 0,0 0-1 0 0,0-1 0 0 0,1-1 0 0 0,-1 1 0 0 0,1-1 1 0 0,1-1-1 0 0,-1 1 0 0 0,1-1 0 0 0,0-1 1 0 0,1 1-1 0 0,-1-1 0 0 0,2 0 0 0 0,-1-1 0 0 0,1 1 1 0 0,0-1-1 0 0,1 0 0 0 0,0 0 0 0 0,0-1 1 0 0,1 1-1 0 0,1-1 0 0 0,-1 0 0 0 0,2 0 1 0 0,-1 0-1 0 0,1-8 58 0 0,5-1-377 0 0,0 0 1 0 0,2 0 0 0 0,0 1 0 0 0,1 0-1 0 0,1 0 1 0 0,1 1 0 0 0,0 0 0 0 0,1 1-1 0 0,1 0 1 0 0,1 0 0 0 0,0 1-1 0 0,1 1 1 0 0,0 0 0 0 0,1 0 0 0 0,1 2-1 0 0,0 0 1 0 0,1 0 0 0 0,0 2-1 0 0,1 0 1 0 0,0 1 0 0 0,0 0 0 0 0,11-2 376 0 0,20-19-1316 0 0</inkml:trace>
  <inkml:trace contextRef="#ctx0" brushRef="#br0" timeOffset="390.578">169 146 2336 0 0,'-5'-5'4842'0'0,"27"-2"-3547"0"0,170-11-242 0 0,-41 5-1951 0 0,-2-9-3324 0 0,-130 19 2917 0 0,-5 1-132 0 0</inkml:trace>
  <inkml:trace contextRef="#ctx0" brushRef="#br0" timeOffset="640.065">803 8 1236 0 0,'23'-8'5460'0'0,"-14"51"-3757"0"0,-8-24-1647 0 0,15 106 358 0 0,3 32-1471 0 0,-14-51-3717 0 0,-5-93 3492 0 0</inkml:trace>
  <inkml:trace contextRef="#ctx0" brushRef="#br0" timeOffset="1319.488">1082 523 1428 0 0,'0'6'217'0'0,"1"1"-1"0"0,-1-1 0 0 0,1 1 1 0 0,0-1-1 0 0,0 0 1 0 0,1 1-1 0 0,0-1 0 0 0,0 0 1 0 0,1 0-1 0 0,-1 0 1 0 0,1 0-1 0 0,0 0 1 0 0,1-1-1 0 0,0 0 0 0 0,0 1 1 0 0,0-1-1 0 0,0 0 1 0 0,1-1-1 0 0,-1 1 1 0 0,3 1-217 0 0,5 1 121 0 0,1 1 1 0 0,-1-2 0 0 0,1 0 0 0 0,0 0 0 0 0,0-1 0 0 0,0-1 0 0 0,1 0 0 0 0,0-1 0 0 0,0 0 0 0 0,0-1 0 0 0,0-1 0 0 0,0 0 0 0 0,11-1-122 0 0,-19-1 36 0 0,0 0 1 0 0,1 0-1 0 0,-1-1 0 0 0,0 0 0 0 0,0 0 1 0 0,0 0-1 0 0,0-1 0 0 0,0 0 0 0 0,-1 0 1 0 0,1-1-1 0 0,-1 0 0 0 0,0 1 0 0 0,0-2 1 0 0,0 1-1 0 0,-1 0 0 0 0,1-1 0 0 0,-1 0 1 0 0,0 0-1 0 0,-1 0 0 0 0,1-1 0 0 0,-1 1 1 0 0,0-1-1 0 0,0 0 0 0 0,-1 0 0 0 0,0 0 1 0 0,1-2-37 0 0,-3 7 54 0 0,0 1 52 0 0,0 0 2 0 0,-2-30 428 0 0,0 31-533 0 0,1 1 1 0 0,-1-1 0 0 0,0 1-1 0 0,1-1 1 0 0,-1 1-1 0 0,1-1 1 0 0,-1 1 0 0 0,1 0-1 0 0,0 0 1 0 0,-1-1 0 0 0,1 1-1 0 0,0 0 1 0 0,1 0-1 0 0,-1 0 1 0 0,0 0 0 0 0,0 0-1 0 0,1 1 1 0 0,-1-1-1 0 0,1 0 1 0 0,0 0 0 0 0,0 0-1 0 0,-1 0 1 0 0,2 1-1 0 0,-1-1 1 0 0,0 0 0 0 0,0 0-1 0 0,1 0 1 0 0,-1 0-1 0 0,1 1 1 0 0,-1-1 0 0 0,1 0-1 0 0,0 0 1 0 0,0 0-4 0 0,-1 10 64 0 0,27 351 660 0 0,-27-348-673 0 0,0 0-1 0 0,-2 1 1 0 0,0-1-1 0 0,0 0 1 0 0,-1 0-1 0 0,-1 0 1 0 0,-1 0-1 0 0,0 0 1 0 0,-1-1-1 0 0,0 0 1 0 0,-1 0-1 0 0,-1-1 1 0 0,0 0-1 0 0,-1 0 1 0 0,-2 2-51 0 0,10-12 9 0 0,0-1 0 0 0,0 1 0 0 0,-1 0 0 0 0,1-1 0 0 0,-1 1 0 0 0,1-1 0 0 0,-1 1 0 0 0,0-1 0 0 0,0 0 1 0 0,0 1-1 0 0,0-1 0 0 0,-1 0 0 0 0,1-1 0 0 0,0 1 0 0 0,-1 0 0 0 0,1-1 0 0 0,-1 1 0 0 0,0-1 0 0 0,1 0 0 0 0,-1 0 0 0 0,0 0 1 0 0,0 0-1 0 0,0 0 0 0 0,0-1 0 0 0,0 1 0 0 0,0-1 0 0 0,0 0 0 0 0,0 0 0 0 0,0 0 0 0 0,0 0 0 0 0,1 0 0 0 0,-1-1 1 0 0,0 1-1 0 0,0-1 0 0 0,0 0 0 0 0,0 0 0 0 0,0 0 0 0 0,1 0 0 0 0,-1-1 0 0 0,0 1 0 0 0,1-1 0 0 0,-1 1 0 0 0,1-1 0 0 0,0 0 1 0 0,-1 0-1 0 0,1 0 0 0 0,0 0 0 0 0,0 0 0 0 0,0-1 0 0 0,1 1 0 0 0,-1-1 0 0 0,1 1 0 0 0,-1-1 0 0 0,1 0 0 0 0,0 1 1 0 0,0-1-1 0 0,0 0 0 0 0,0 0 0 0 0,0 0 0 0 0,1 0 0 0 0,-1 0 0 0 0,1 0-9 0 0,0-22-466 0 0,1-1 0 0 0,1 1 0 0 0,1 0 1 0 0,1 0-1 0 0,1 0 0 0 0,2 0 0 0 0,0 1 0 0 0,2 0 0 0 0,1 0 0 0 0,0 1 1 0 0,2 0-1 0 0,0 1 0 0 0,2 1 0 0 0,0 0 0 0 0,2 0 0 0 0,0 2 0 0 0,1 0 1 0 0,4-2 465 0 0,10-13-1332 0 0</inkml:trace>
  <inkml:trace contextRef="#ctx0" brushRef="#br0" timeOffset="1596.85">794 581 1360 0 0,'-10'10'233'0'0,"0"0"-1"0"0,1 1 1 0 0,0 0 0 0 0,0 1-1 0 0,1 0 1 0 0,1 0-1 0 0,0 0 1 0 0,1 1 0 0 0,0 0-1 0 0,1 1 1 0 0,0-1 0 0 0,1 1-1 0 0,0 0 1 0 0,2 0-1 0 0,-1 0 1 0 0,2 0 0 0 0,0 1-1 0 0,1-1 1 0 0,0 0 0 0 0,1 1-1 0 0,2 8-232 0 0,4 1 123 0 0,1-1-1 0 0,2 0 0 0 0,0 0 1 0 0,1-1-1 0 0,2 0 1 0 0,0-1-1 0 0,1 0 0 0 0,1-1 1 0 0,1-1-1 0 0,1-1 1 0 0,0 0-1 0 0,1-1 0 0 0,1-1 1 0 0,16 10-123 0 0,-14-10-538 0 0,2-1 0 0 0,0-1 0 0 0,0-1 0 0 0,2-1 0 0 0,-1-1-1 0 0,1-1 1 0 0,1-2 0 0 0,22 5 538 0 0,-15-8-1292 0 0,-12-4-2 0 0</inkml:trace>
  <inkml:trace contextRef="#ctx0" brushRef="#br0" timeOffset="1922.889">1703 448 1248 0 0,'70'101'2455'0'0,"-49"-60"-2109"0"0,-1 1 0 0 0,-3 0-1 0 0,-1 2 1 0 0,-2 0 0 0 0,-2 0 0 0 0,-1 1 0 0 0,-3 1-1 0 0,-2-1 1 0 0,0 39-346 0 0,-8-66 38 0 0,-1 1-1 0 0,0-1 0 0 0,-1-1 1 0 0,-1 1-1 0 0,-1-1 0 0 0,0 1 1 0 0,-2-2-1 0 0,1 1 0 0 0,-2-1 1 0 0,-1 0-1 0 0,0-1 0 0 0,-11 13-37 0 0,-24 2-3937 0 0,45-30 2523 0 0</inkml:trace>
  <inkml:trace contextRef="#ctx0" brushRef="#br0" timeOffset="2234.029">2211 104 1316 0 0,'19'23'471'0'0,"-2"0"0"0"0,-1 2 0 0 0,-1-1-1 0 0,0 2 1 0 0,-2 0 0 0 0,-2 0 0 0 0,0 2 0 0 0,6 25-471 0 0,-16-51 16 0 0,10 35 197 0 0,-1 0 1 0 0,-1 1-1 0 0,-3 0 0 0 0,-1 0 0 0 0,-2 1 1 0 0,-1-1-1 0 0,-2 1 0 0 0,-2 0 0 0 0,-1-1 1 0 0,-2 1-1 0 0,-2-1 0 0 0,-1-1 0 0 0,-3 1 1 0 0,0-1-1 0 0,-3-1 0 0 0,0 0 0 0 0,-3-1 1 0 0,-1-1-1 0 0,-6 8-213 0 0,16-29-39 0 0,-85 132-1492 0 0,-30-30-3424 0 0,92-100 3541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8:59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35 1016 0 0,'3'-18'2256'0'0,"13"4"-438"0"0,-16 11-1630 0 0,0 3 61 0 0,0 0-5 0 0,0 0-32 0 0,0 0-72 0 0,0 0 30 0 0,0 0-28 0 0,0 0-52 0 0,-15 20 82 0 0,-155 140 697 0 0,1 45 270 0 0,125-133-2913 0 0,39-70-1433 0 0,5-2 2043 0 0</inkml:trace>
  <inkml:trace contextRef="#ctx0" brushRef="#br0" timeOffset="278.442">1 37 2356 0 0,'13'-1'4345'0'0,"-6"14"-4380"0"0,9 9 239 0 0,1-1 0 0 0,1-1 1 0 0,1-1-1 0 0,1 0 0 0 0,0-1 0 0 0,2-2 1 0 0,20 14-205 0 0,19 16 329 0 0,95 71 124 0 0,-49-47-3291 0 0,-92-63-372 0 0,-15-7 1960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4:36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1 299 2068 0 0,'0'0'535'0'0,"0"0"5"0"0,0 0 15 0 0,0 0-93 0 0,0 0-26 0 0,0 0-1 0 0,0 0-64 0 0,0 0-19 0 0,0 0-21 0 0,0 0 7 0 0,0 0-16 0 0,0 0-62 0 0,6-4-15 0 0,27-20 285 0 0,-38 82 382 0 0,4-24-790 0 0,-1-27-89 0 0,0 1 1 0 0,0 0-1 0 0,1-1 1 0 0,0 1-1 0 0,0 0 0 0 0,1 0 1 0 0,0 0-1 0 0,0 0 1 0 0,1 0-1 0 0,0-1 0 0 0,0 1 1 0 0,1 0-1 0 0,0-1 1 0 0,0 1-1 0 0,1-1 0 0 0,0 1 1 0 0,1-1-1 0 0,-1 0 1 0 0,1 0-1 0 0,0-1 0 0 0,1 1 1 0 0,0-1-1 0 0,0 0 1 0 0,0 0-1 0 0,1-1 0 0 0,0 1 1 0 0,0-1-1 0 0,0-1 1 0 0,0 1-1 0 0,1-1 0 0 0,0 0 1 0 0,0 0-1 0 0,0-1 1 0 0,5 2-34 0 0,5-4-60 0 0,0-1 1 0 0,1 0 0 0 0,-1-2 0 0 0,0 0-1 0 0,0 0 1 0 0,0-2 0 0 0,-1 0 0 0 0,1-1 0 0 0,-1-1-1 0 0,0 0 1 0 0,0-1 0 0 0,-1-1 0 0 0,0 0-1 0 0,0-1 1 0 0,-1-1 0 0 0,0 0 0 0 0,-1-1 0 0 0,0-1-1 0 0,0 0 1 0 0,-2 0 0 0 0,1-1 0 0 0,-2-1-1 0 0,8-11 60 0 0,-6 7-139 0 0,-12 18 121 0 0,1 1 1 0 0,-1-1 0 0 0,0 0 0 0 0,0 1 0 0 0,1-1 0 0 0,-1 0 0 0 0,0 0-1 0 0,1 1 1 0 0,-1-1 0 0 0,0 0 0 0 0,1 0 0 0 0,-1 0 0 0 0,0 1-1 0 0,1-1 1 0 0,-1 0 0 0 0,0 0 0 0 0,1 0 0 0 0,-1 0 0 0 0,1 0 0 0 0,-1 0-1 0 0,0 0 18 0 0,-1 6-6 0 0,-1-1 0 0 0,1 0 0 0 0,0 1 0 0 0,1-1 0 0 0,-1 1 0 0 0,1-1 0 0 0,0 0-1 0 0,0 1 1 0 0,1-1 0 0 0,0 1 0 0 0,0-1 0 0 0,0 1 0 0 0,0-1 0 0 0,1 0 0 0 0,0 0 0 0 0,0 0-1 0 0,1 0 1 0 0,-1 0 0 0 0,1 0 0 0 0,0-1 0 0 0,0 1 0 0 0,0-1 0 0 0,1 0 0 0 0,0 0-1 0 0,0 0 1 0 0,0 0 0 0 0,0-1 0 0 0,0 0 0 0 0,1 1 0 0 0,0-2 0 0 0,-1 1 0 0 0,1 0 0 0 0,0-1-1 0 0,0 0 1 0 0,0 0 0 0 0,1-1 0 0 0,-1 1 0 0 0,0-1 0 0 0,1 0 0 0 0,4 0 6 0 0,15 3-137 0 0,0-1 0 0 0,0-1 0 0 0,0-2 0 0 0,0 0 0 0 0,0-1 0 0 0,1-2 0 0 0,-2-1 0 0 0,1 0 0 0 0,0-2 0 0 0,-1-1 0 0 0,0-1 0 0 0,-1-1 1 0 0,22-11 136 0 0,-2-43-410 0 0,-58 30 239 0 0,9 23 149 0 0,-2 1 0 0 0,1 1 0 0 0,-2-1 0 0 0,1 1-1 0 0,-1 1 1 0 0,0 0 0 0 0,0 0 0 0 0,-1 0 0 0 0,0 1 0 0 0,0 1 0 0 0,-1 0 0 0 0,1 0 0 0 0,-1 1 0 0 0,0 0 0 0 0,0 1 0 0 0,-1 1-1 0 0,1-1 1 0 0,0 2 0 0 0,-8-1 22 0 0,-49-15-1847 0 0,66 17 592 0 0</inkml:trace>
  <inkml:trace contextRef="#ctx0" brushRef="#br0" timeOffset="580.882">1331 366 1452 0 0,'-2'-2'108'0'0,"0"1"-1"0"0,1-1 1 0 0,-1 1 0 0 0,0 0-1 0 0,0-1 1 0 0,0 1 0 0 0,0 0-1 0 0,0 0 1 0 0,-1 0 0 0 0,1 1-1 0 0,0-1 1 0 0,0 0 0 0 0,0 1-1 0 0,-1 0 1 0 0,1-1 0 0 0,0 1-1 0 0,-1 0 1 0 0,1 0 0 0 0,0 0-1 0 0,-1 0 1 0 0,1 1 0 0 0,0-1-1 0 0,-1 1 1 0 0,1-1-1 0 0,0 1 1 0 0,0 0 0 0 0,0 0-1 0 0,0 0 1 0 0,0 0 0 0 0,-2 1-108 0 0,-11 4 97 0 0,0 0 0 0 0,0 1 0 0 0,0 1 0 0 0,1 0 0 0 0,0 1 1 0 0,0 0-1 0 0,1 1 0 0 0,1 1 0 0 0,0 0 0 0 0,0 1 0 0 0,1 0 0 0 0,0 1 1 0 0,1 0-1 0 0,1 1 0 0 0,0 0 0 0 0,-3 6-97 0 0,12-18 3 0 0,0-1 0 0 0,-1 0 1 0 0,1 0-1 0 0,0 1 0 0 0,0-1 1 0 0,0 0-1 0 0,0 1 0 0 0,0-1 0 0 0,0 0 1 0 0,0 1-1 0 0,0-1 0 0 0,0 0 0 0 0,1 0 1 0 0,-1 1-1 0 0,0-1 0 0 0,1 0 1 0 0,-1 0-1 0 0,1 0 0 0 0,0 1 0 0 0,-1-1 1 0 0,1 0-1 0 0,0 0 0 0 0,-1 0 1 0 0,1 0-1 0 0,0 0 0 0 0,0 0 0 0 0,0 0 1 0 0,0-1-1 0 0,0 1 0 0 0,0 0 0 0 0,0 0 1 0 0,0-1-1 0 0,1 1 0 0 0,-1-1 1 0 0,0 1-1 0 0,0-1 0 0 0,1 1 0 0 0,-1-1 1 0 0,0 0-1 0 0,0 0 0 0 0,1 1 1 0 0,-1-1-1 0 0,0 0 0 0 0,1 0 0 0 0,-1 0 1 0 0,0-1-1 0 0,0 1 0 0 0,1 0 0 0 0,-1 0 1 0 0,0-1-1 0 0,1 1-3 0 0,73-10-286 0 0,-69 8 306 0 0,2 2-50 0 0,-1-1 0 0 0,0 0 0 0 0,0-1 0 0 0,0 0 0 0 0,0 0 1 0 0,-1 0-1 0 0,1-1 0 0 0,-1 0 0 0 0,1 0 0 0 0,-1 0 1 0 0,0-1-1 0 0,0 0 0 0 0,0 0 0 0 0,-1-1 0 0 0,1 0 0 0 0,-1 0 1 0 0,0 0-1 0 0,-1 0 0 0 0,1-1 0 0 0,-1 0 0 0 0,0 0 1 0 0,1-2 29 0 0,-5 8 11 0 0,0 1 1 0 0,0-1-1 0 0,0 0 1 0 0,1 1 0 0 0,-1-1-1 0 0,0 0 1 0 0,0 1 0 0 0,1-1-1 0 0,-1 0 1 0 0,0 0 0 0 0,1 1-1 0 0,-1-1 1 0 0,0 0 0 0 0,1 0-1 0 0,-1 0 1 0 0,0 0-1 0 0,1 1 1 0 0,-1-1 0 0 0,0 0-1 0 0,1 0 1 0 0,-1 0 0 0 0,0 0-1 0 0,1 0 1 0 0,-1 0 0 0 0,1 0-1 0 0,-1 0 1 0 0,0 0 0 0 0,1 0-1 0 0,-1 0 1 0 0,0 0-1 0 0,1 0 1 0 0,-1 0 0 0 0,0-1-1 0 0,1 1 1 0 0,-1 0 0 0 0,0 0-1 0 0,1 0 1 0 0,-1 0 0 0 0,0-1-1 0 0,1 1 1 0 0,-1 0 0 0 0,0 0-1 0 0,1-1 1 0 0,-1 1 0 0 0,0 0-1 0 0,0 0 1 0 0,1-1-1 0 0,-1 1 1 0 0,0 0 0 0 0,0-1-1 0 0,0 1 1 0 0,0 0 0 0 0,1-1-1 0 0,-1 1 1 0 0,0-1 0 0 0,0 1-1 0 0,0 0 1 0 0,0-1 0 0 0,0 1-1 0 0,0 0-11 0 0,13 13-155 0 0,72 42-2696 0 0,-66-50 1586 0 0</inkml:trace>
  <inkml:trace contextRef="#ctx0" brushRef="#br0" timeOffset="1082.614">1633 444 1004 0 0,'23'88'7191'0'0,"84"-287"-7739"0"0,-104 199 515 0 0,-1 0 0 0 0,1 0 0 0 0,-1 0 0 0 0,1 1 0 0 0,0-1 0 0 0,-1 1 0 0 0,1-1 0 0 0,-1 1 0 0 0,1 0 0 0 0,-1 0 0 0 0,0 0 0 0 0,1 0 0 0 0,-1 1 0 0 0,0-1 0 0 0,0 1 0 0 0,0-1 0 0 0,0 1 0 0 0,0 0 0 0 0,0 0 0 0 0,0 0 0 0 0,-1 0 0 0 0,1 0 0 0 0,-1 0 0 0 0,1 0 0 0 0,-1 0 0 0 0,0 1 0 0 0,0-1 0 0 0,0 0 0 0 0,0 1 0 0 0,0-1 0 0 0,-1 1 0 0 0,1-1 0 0 0,-1 1 0 0 0,1-1 0 0 0,-1 1 0 0 0,0 0 33 0 0,15 45-434 0 0,-14-41 437 0 0,0 0 0 0 0,0 0 0 0 0,0 0 0 0 0,1 0 0 0 0,0-1 0 0 0,1 1 0 0 0,-1-1 0 0 0,1 1 0 0 0,0-1 0 0 0,1 0 0 0 0,-1 0 0 0 0,1 0-1 0 0,1 0 1 0 0,-1-1 0 0 0,1 0 0 0 0,0 0 0 0 0,0 0 0 0 0,0 0 0 0 0,1-1 0 0 0,-1 0 0 0 0,1 0 0 0 0,0 0 0 0 0,0-1 0 0 0,1 0 0 0 0,-1 0 0 0 0,1-1 0 0 0,0 1 0 0 0,-1-1 0 0 0,3-1-3 0 0,1 0-261 0 0,0-1-1 0 0,0 0 0 0 0,0 0 1 0 0,0-1-1 0 0,0-1 0 0 0,0 0 1 0 0,-1 0-1 0 0,1-1 1 0 0,-1 0-1 0 0,1-1 0 0 0,-1 0 1 0 0,0 0-1 0 0,0-1 0 0 0,0 0 1 0 0,5-5 261 0 0,11-7-1127 0 0</inkml:trace>
  <inkml:trace contextRef="#ctx0" brushRef="#br0" timeOffset="1318.458">2330 216 1552 0 0,'39'-185'7090'0'0,"-39"183"-6999"0"0,-1 0 0 0 0,0 1 0 0 0,1-1 0 0 0,-1 0 0 0 0,0 1 0 0 0,0-1 0 0 0,0 1 0 0 0,0-1 0 0 0,0 1 0 0 0,0 0 0 0 0,-1-1 0 0 0,1 1 0 0 0,0 0 0 0 0,-1 0 0 0 0,1 0 0 0 0,-1 0 0 0 0,1 0 0 0 0,-1 0 0 0 0,1 0 0 0 0,-1 0 0 0 0,0 1 0 0 0,1-1 0 0 0,-1 1 0 0 0,0-1 0 0 0,0 1 0 0 0,1 0 0 0 0,-1-1 0 0 0,0 1 0 0 0,0 0 0 0 0,0 0 0 0 0,1 0 0 0 0,-1 1 0 0 0,0-1 0 0 0,0 0 0 0 0,0 1 0 0 0,0-1-91 0 0,-7 8 58 0 0,1 0 1 0 0,0 0 0 0 0,1 1-1 0 0,0 0 1 0 0,0 0-1 0 0,1 1 1 0 0,0 0 0 0 0,0 0-1 0 0,1 0 1 0 0,1 1-1 0 0,0-1 1 0 0,0 1 0 0 0,1 0-1 0 0,0 0 1 0 0,1 1 0 0 0,0-1-1 0 0,1 0 1 0 0,0 1-1 0 0,1-1 1 0 0,0 1 0 0 0,1-1-1 0 0,2 9-58 0 0,25 146-327 0 0,-8-79-1568 0 0,-11-1-3959 0 0,-27-51 3141 0 0,6-23 1375 0 0</inkml:trace>
  <inkml:trace contextRef="#ctx0" brushRef="#br0" timeOffset="1489.873">2028 454 1988 0 0,'2'-8'1340'0'0,"6"-9"-232"0"0,1-1-168 0 0,7-2-75 0 0,0 3-153 0 0,4 2-84 0 0,3 4-56 0 0,4-1-64 0 0,1 0-124 0 0,4 1-160 0 0,0 6-232 0 0,4 0-252 0 0,1 3 20 0 0,0 0-872 0 0,2-1-400 0 0,1 3 99 0 0,0-3 69 0 0,-6-1 28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9:11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19 876 0 0,'0'0'295'0'0,"0"0"-47"0"0,0 0-30 0 0,0 0-99 0 0,0 0 5 0 0,0 0 20 0 0,0 0 40 0 0,0 0-80 0 0,0 0-2 0 0,0 0 36 0 0,0 0 50 0 0,0 0 14 0 0,0 0 4 0 0,0 0-8 0 0,0 0-47 0 0,0 0-70 0 0,0 0 40 0 0,0 0 22 0 0,0 0 7 0 0,0 0 42 0 0,0 0-6 0 0,-36-8 1876 0 0,118 7-487 0 0,304 1-833 0 0,-373-6-1146 0 0,-4 4-2504 0 0,1 0 595 0 0,-14 2 1025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9:11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1412 0 0,'328'14'4450'0'0,"-160"-13"-7818"0"0,-168-1 2114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9:13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 1088 0 0,'0'0'339'0'0,"0"0"-11"0"0,0 0 71 0 0,0 0-29 0 0,0 0-60 0 0,0 0-30 0 0,0 0-74 0 0,0 0 18 0 0,3-14 168 0 0,-2 14-322 0 0,0-1 0 0 0,0 0 0 0 0,0 1 1 0 0,0-1-1 0 0,0 1 0 0 0,0 0 0 0 0,0-1 1 0 0,0 1-1 0 0,1 0 0 0 0,-1 0 0 0 0,0 0 1 0 0,0-1-1 0 0,0 1 0 0 0,0 0 0 0 0,0 1 1 0 0,1-1-1 0 0,-1 0 0 0 0,0 0 0 0 0,0 0 1 0 0,0 1-1 0 0,0-1 0 0 0,0 0 0 0 0,0 1 1 0 0,0-1-1 0 0,0 1 0 0 0,0 0 0 0 0,0-1 1 0 0,0 1-1 0 0,0 0 0 0 0,0-1 0 0 0,0 1 1 0 0,0 0-1 0 0,-1 0 0 0 0,1 0 0 0 0,0 0 1 0 0,-1 0-1 0 0,1 0 0 0 0,0 0 0 0 0,-1 0 1 0 0,1 0-1 0 0,-1 0 0 0 0,0 0 0 0 0,1 0 1 0 0,-1 0-1 0 0,0 0 0 0 0,0 0 0 0 0,0 1-70 0 0,12 244 549 0 0,-2 108 462 0 0,8-240-332 0 0,-15-82-1271 0 0,2-55-4378 0 0,-5 3 3844 0 0,0 4 26 0 0</inkml:trace>
  <inkml:trace contextRef="#ctx0" brushRef="#br0" timeOffset="484.166">109 226 1172 0 0,'-8'-39'4813'0'0,"31"-17"-3837"0"0,-6 42-920 0 0,0 0 1 0 0,0 1 0 0 0,1 1-1 0 0,1 1 1 0 0,0 1 0 0 0,1 0-1 0 0,0 1 1 0 0,0 1 0 0 0,0 1-1 0 0,1 1 1 0 0,1 1 0 0 0,-1 1 0 0 0,0 1-1 0 0,1 0 1 0 0,0 2 0 0 0,0 1-1 0 0,-1 0 1 0 0,18 3-57 0 0,4-4-48 0 0,44 0-1084 0 0,-67 30-2949 0 0,-23-26 2857 0 0</inkml:trace>
  <inkml:trace contextRef="#ctx0" brushRef="#br0" timeOffset="889.087">67 447 984 0 0,'-1'1'71'0'0,"1"-1"0"0"0,-1 1 0 0 0,1-1 0 0 0,-1 0 0 0 0,1 1 0 0 0,0-1 0 0 0,-1 1-1 0 0,1-1 1 0 0,0 1 0 0 0,-1-1 0 0 0,1 1 0 0 0,0-1 0 0 0,-1 1 0 0 0,1 0 0 0 0,0-1 0 0 0,0 1 0 0 0,0-1 0 0 0,0 1 0 0 0,0 0-1 0 0,0-1 1 0 0,-1 1 0 0 0,1-1 0 0 0,0 1 0 0 0,1 0 0 0 0,-1-1 0 0 0,0 1 0 0 0,0 0 0 0 0,0-1 0 0 0,0 1 0 0 0,0-1 0 0 0,1 1 0 0 0,-1-1-1 0 0,0 1 1 0 0,1 0 0 0 0,-1-1 0 0 0,0 1 0 0 0,1-1 0 0 0,-1 1 0 0 0,0-1 0 0 0,1 0 0 0 0,-1 1 0 0 0,1-1 0 0 0,-1 1 0 0 0,1-1 0 0 0,-1 0-1 0 0,1 1 1 0 0,-1-1 0 0 0,1 0 0 0 0,-1 0 0 0 0,1 1 0 0 0,0-1 0 0 0,-1 0 0 0 0,1 0 0 0 0,-1 0 0 0 0,1 0 0 0 0,0 0 0 0 0,-1 0-1 0 0,1 0 1 0 0,0 0 0 0 0,-1 0 0 0 0,1 0 0 0 0,-1 0 0 0 0,1 0 0 0 0,0 0 0 0 0,-1 0 0 0 0,1-1 0 0 0,-1 1 0 0 0,1 0-71 0 0,65 2 62 0 0,-51-2 365 0 0,214-11 772 0 0,-60 0-2347 0 0,-173 11-2638 0 0,2 0 2513 0 0</inkml:trace>
  <inkml:trace contextRef="#ctx0" brushRef="#br0" timeOffset="1479.187">673 734 976 0 0,'1'-11'5330'0'0,"-36"9"-3586"0"0,14 15-1657 0 0,1 1 1 0 0,1 0-1 0 0,0 2 0 0 0,0 0 0 0 0,2 2 0 0 0,0 0 1 0 0,1 0-1 0 0,1 2 0 0 0,1 0 0 0 0,0 0 0 0 0,-1 6-87 0 0,-44 105-482 0 0,46-125-4659 0 0,12-6 3863 0 0</inkml:trace>
  <inkml:trace contextRef="#ctx0" brushRef="#br0" timeOffset="1839.051">333 712 2524 0 0,'7'-19'6144'0'0,"27"29"-4684"0"0,38 33-1334 0 0,-31-11 72 0 0,-2 2 0 0 0,-1 2 0 0 0,-2 1 0 0 0,-1 2 0 0 0,-2 1 0 0 0,20 34-198 0 0,-5-11-2260 0 0,-44-63 626 0 0,-3 0-3154 0 0,-1 0 3512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9:16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157 273 1120 0 0,'0'0'512'0'0,"0"-15"2874"0"0,-22 46-3154 0 0,2 0 0 0 0,1 1 0 0 0,2 1 0 0 0,1 1 1 0 0,2 0-1 0 0,1 1 0 0 0,2 1 0 0 0,2 0 0 0 0,-3 17-232 0 0,9 77 564 0 0,6-103-517 0 0,2 0-1 0 0,0-1 1 0 0,2 0-1 0 0,1 0 1 0 0,1 0-1 0 0,1-1 0 0 0,1 0 1 0 0,2-1-1 0 0,0-1 1 0 0,2 0-1 0 0,0-1 1 0 0,1 0-1 0 0,1-1 0 0 0,2-1 1 0 0,0-1-1 0 0,0 0 1 0 0,5 1-47 0 0,-7-7-443 0 0,1-1-1 0 0,1-1 1 0 0,0 0 0 0 0,0-1 0 0 0,1-1 0 0 0,0-1-1 0 0,0-1 1 0 0,1-1 0 0 0,0-1 0 0 0,0 0-1 0 0,0-2 1 0 0,17 1 443 0 0,-14-3-1270 0 0</inkml:trace>
  <inkml:trace contextRef="#ctx0" brushRef="#br0" timeOffset="1277.023">602 477 848 0 0,'0'0'561'0'0,"0"0"-101"0"0,0 0-118 0 0,0 0-32 0 0,0 0 36 0 0,0 0-31 0 0,0 0-37 0 0,0 0 10 0 0,3 0 122 0 0,33-36 873 0 0,-103 7-505 0 0,53 26-749 0 0,1 1 0 0 0,-1 0 1 0 0,0 1-1 0 0,1 0 1 0 0,-1 1-1 0 0,0 1 1 0 0,1 0-1 0 0,-1 1 1 0 0,0 0-1 0 0,1 1 1 0 0,0 0-1 0 0,-1 2 0 0 0,2-1 1 0 0,-1 2-1 0 0,0-1 1 0 0,1 2-1 0 0,0 0 1 0 0,1 0-1 0 0,-1 1 1 0 0,1 0-1 0 0,1 1 1 0 0,0 0-1 0 0,-9 11-29 0 0,18-19 9 0 0,0 2 1 0 0,0-1-1 0 0,0 0 0 0 0,0 0 1 0 0,0 0-1 0 0,0 0 0 0 0,0 1 1 0 0,1-1-1 0 0,-1 0 1 0 0,1 1-1 0 0,0-1 0 0 0,0 0 1 0 0,-1 1-1 0 0,1-1 0 0 0,1 0 1 0 0,-1 1-1 0 0,0-1 0 0 0,1 0 1 0 0,-1 1-1 0 0,1-1 0 0 0,0 0 1 0 0,0 0-1 0 0,-1 1 1 0 0,2-1-1 0 0,-1 0 0 0 0,0 0 1 0 0,0 0-1 0 0,1 0 0 0 0,-1-1 1 0 0,1 1-1 0 0,-1 0 0 0 0,1 0 1 0 0,0-1-1 0 0,0 1 0 0 0,-1-1 1 0 0,1 0-1 0 0,0 1 0 0 0,1-1 1 0 0,-1 0-1 0 0,0 0 1 0 0,0 0-1 0 0,2 0-9 0 0,98 33 267 0 0,-92-31-314 0 0,0 0 0 0 0,1-1 0 0 0,-1 0 0 0 0,0-1 0 0 0,1 0 0 0 0,-1-1 0 0 0,1 0 0 0 0,-1 0 0 0 0,0-1 0 0 0,1-1 0 0 0,-1 0 0 0 0,0 0 0 0 0,0-1-1 0 0,0 0 1 0 0,0 0 0 0 0,0-1 0 0 0,-1-1 0 0 0,0 0 0 0 0,1 0 0 0 0,-2-1 0 0 0,1 0 0 0 0,-1 0 0 0 0,0-1 0 0 0,0 0 0 0 0,-1 0 0 0 0,0-1 0 0 0,0 0 0 0 0,-1 0 0 0 0,1-3 47 0 0,3-40 2074 0 0,4 128-2095 0 0,110 395 1462 0 0,-71-229-256 0 0,-53-237-1160 0 0,-1-1 0 0 0,0 1 1 0 0,0-1-1 0 0,0 0 0 0 0,-1 1 0 0 0,0-1 0 0 0,0 0 0 0 0,0 0 1 0 0,0 0-1 0 0,-1 0 0 0 0,0-1 0 0 0,0 1 0 0 0,0-1 0 0 0,-1 1 1 0 0,1-1-1 0 0,-1 0 0 0 0,0 0 0 0 0,0-1 0 0 0,-1 1 0 0 0,1-1 1 0 0,-1 0-1 0 0,1 0 0 0 0,-1-1 0 0 0,0 1 0 0 0,0-1 0 0 0,0 0 1 0 0,-1 0-1 0 0,1-1 0 0 0,0 0 0 0 0,-1 0 0 0 0,1 0 0 0 0,-1 0 1 0 0,1-1-1 0 0,-1 0 0 0 0,1 0 0 0 0,-1 0 0 0 0,1-1 0 0 0,0 0 1 0 0,-1 0-1 0 0,-1-1-25 0 0,-2-1-69 0 0,1-1 0 0 0,-1 0 0 0 0,1 0 0 0 0,0-1 1 0 0,0 0-1 0 0,1 0 0 0 0,-1-1 0 0 0,1 0 0 0 0,0-1 0 0 0,1 1 1 0 0,-1-1-1 0 0,1-1 0 0 0,1 1 0 0 0,0-1 0 0 0,0 0 0 0 0,0 0 0 0 0,1 0 1 0 0,0-1-1 0 0,0 0 0 0 0,1 1 0 0 0,1-1 0 0 0,-1 0 0 0 0,1-1 1 0 0,1 1-1 0 0,0 0 0 0 0,0-1 0 0 0,1 1 0 0 0,0 0 0 0 0,0-1 1 0 0,1 1-1 0 0,0 0 0 0 0,2-5 69 0 0,4-15-718 0 0,2 1 0 0 0,0 0 0 0 0,2 0 1 0 0,1 1-1 0 0,1 0 0 0 0,1 1 0 0 0,1 1 0 0 0,2 0 1 0 0,0 1-1 0 0,12-10 718 0 0,-2 2-1449 0 0</inkml:trace>
  <inkml:trace contextRef="#ctx0" brushRef="#br0" timeOffset="1666.065">533 192 1528 0 0,'93'-3'6173'0'0,"84"-8"-7488"0"0,-78-1-1851 0 0,-70 4 1830 0 0</inkml:trace>
  <inkml:trace contextRef="#ctx0" brushRef="#br0" timeOffset="1980.892">1119 27 1472 0 0,'10'-10'2105'0'0,"-10"9"-2019"0"0,0 1 0 0 0,0-1 0 0 0,0 0 0 0 0,0 0 0 0 0,1 1 0 0 0,-1-1 0 0 0,0 0-1 0 0,1 0 1 0 0,-1 1 0 0 0,0-1 0 0 0,1 0 0 0 0,-1 1 0 0 0,1-1 0 0 0,-1 0 0 0 0,1 1 0 0 0,0-1 0 0 0,-1 1 0 0 0,1-1 0 0 0,-1 1 0 0 0,1-1 0 0 0,0 1-1 0 0,0-1 1 0 0,-1 1 0 0 0,1 0 0 0 0,0-1 0 0 0,0 1 0 0 0,-1 0 0 0 0,1 0 0 0 0,0-1 0 0 0,0 1 0 0 0,0 0 0 0 0,-1 0 0 0 0,1 0 0 0 0,0 0 0 0 0,0 0-1 0 0,0 0 1 0 0,-1 0 0 0 0,1 1 0 0 0,0-1 0 0 0,0 0 0 0 0,0 0 0 0 0,-1 1 0 0 0,1-1 0 0 0,0 0 0 0 0,-1 1 0 0 0,1-1 0 0 0,0 1 0 0 0,0-1-1 0 0,-1 1 1 0 0,1-1 0 0 0,-1 1 0 0 0,1-1 0 0 0,-1 1 0 0 0,1-1 0 0 0,-1 1 0 0 0,1 0 0 0 0,-1-1 0 0 0,1 1 0 0 0,-1 0 0 0 0,0 0 0 0 0,1-1 0 0 0,-1 1-1 0 0,0 0 1 0 0,0 0 0 0 0,1 0 0 0 0,-1-1 0 0 0,0 1-86 0 0,5 15-30 0 0,42 166 376 0 0,-34-58-4255 0 0,-30-82 1114 0 0,8-30 1389 0 0</inkml:trace>
  <inkml:trace contextRef="#ctx0" brushRef="#br0" timeOffset="2838.626">1468 457 1216 0 0,'5'10'4624'0'0,"-4"24"-4136"0"0,0-22-25 0 0,0-5-421 0 0,1 0 0 0 0,0 0 0 0 0,0-1 0 0 0,1 0 0 0 0,0 1 0 0 0,0-1 1 0 0,0 0-1 0 0,1 0 0 0 0,0 0 0 0 0,0-1 0 0 0,1 0 0 0 0,-1 1 0 0 0,1-2 1 0 0,0 1-1 0 0,1 0 0 0 0,-1-1 0 0 0,1 0 0 0 0,0 0 0 0 0,0-1 0 0 0,0 0 1 0 0,0 0-1 0 0,1 0 0 0 0,-1-1 0 0 0,1 0 0 0 0,-1 0 0 0 0,1 0 0 0 0,0-1 1 0 0,0 0-1 0 0,0 0 0 0 0,0-1 0 0 0,0 0 0 0 0,0 0 0 0 0,0-1 0 0 0,0 0-42 0 0,0-1 22 0 0,-1 0 0 0 0,1-1 0 0 0,0 0-1 0 0,-1 0 1 0 0,0 0 0 0 0,0-1-1 0 0,0 0 1 0 0,0 0 0 0 0,-1-1-1 0 0,1 0 1 0 0,-1 1 0 0 0,0-2-1 0 0,0 1 1 0 0,-1-1 0 0 0,0 1 0 0 0,0-1-1 0 0,0 0 1 0 0,2-7-22 0 0,4-1 407 0 0,2-9-22 0 0,-19 46-318 0 0,-76 411-28 0 0,31-340 440 0 0,51-93-463 0 0,-1 1 1 0 0,1 0 0 0 0,-1 0-1 0 0,0 0 1 0 0,0-1-1 0 0,0 1 1 0 0,0-1 0 0 0,0 0-1 0 0,0 0 1 0 0,0 1 0 0 0,0-1-1 0 0,0 0 1 0 0,-1-1 0 0 0,1 1-1 0 0,0 0 1 0 0,-1-1 0 0 0,1 1-1 0 0,-1-1 1 0 0,1 0 0 0 0,-1 0-1 0 0,1 0 1 0 0,0 0 0 0 0,-1 0-1 0 0,1 0 1 0 0,-1-1 0 0 0,1 1-1 0 0,0-1 1 0 0,-1 0 0 0 0,1 0-1 0 0,0 1 1 0 0,-1-1 0 0 0,1-1-1 0 0,0 1 1 0 0,0 0 0 0 0,0-1-1 0 0,0 1 1 0 0,0-1 0 0 0,0 1-1 0 0,1-1 1 0 0,-2-1-17 0 0,-2-2-14 0 0,1 1 0 0 0,-1-2 0 0 0,1 1 0 0 0,0 0 0 0 0,1-1 0 0 0,-1 0 1 0 0,1 0-1 0 0,0 0 0 0 0,0 0 0 0 0,1 0 0 0 0,0-1 0 0 0,0 1 0 0 0,0-1 0 0 0,1 1 0 0 0,0-1 0 0 0,1 0 0 0 0,-1 1 0 0 0,1-1 0 0 0,0 0 0 0 0,1 0 1 0 0,0 1-1 0 0,0-1 0 0 0,0 1 0 0 0,1-1 0 0 0,0 1 0 0 0,0-1 0 0 0,0 1 0 0 0,1 0 0 0 0,0 0 0 0 0,1-1 14 0 0,4-8-213 0 0,1 0 0 0 0,0 1 1 0 0,2 0-1 0 0,-1 0 0 0 0,2 1 0 0 0,-1 0 0 0 0,2 1 0 0 0,0 1 0 0 0,0 0 0 0 0,1 1 0 0 0,4-3 213 0 0,109-62-4319 0 0,-100 60 3013 0 0</inkml:trace>
  <inkml:trace contextRef="#ctx0" brushRef="#br0" timeOffset="3164.763">1082 522 2228 0 0,'-10'9'226'0'0,"1"1"-1"0"0,0 1 0 0 0,1 0 1 0 0,0 0-1 0 0,1 0 1 0 0,0 1-1 0 0,1 0 0 0 0,0 0 1 0 0,1 1-1 0 0,0 0 0 0 0,1 0 1 0 0,1 0-1 0 0,0 0 1 0 0,1 0-1 0 0,0 1 0 0 0,1-1 1 0 0,0 1-1 0 0,1 0 1 0 0,1-1-1 0 0,0 1 0 0 0,1 0-225 0 0,5 14 115 0 0,2-1-1 0 0,1 0 1 0 0,1 0-1 0 0,1-1 1 0 0,2-1-1 0 0,0 0 1 0 0,2-1-1 0 0,0 0 0 0 0,2-1 1 0 0,0-1-1 0 0,2-1 1 0 0,0-1-1 0 0,1-1 1 0 0,9 5-115 0 0,-5-3-490 0 0,1-3 0 0 0,1 0 0 0 0,0-1-1 0 0,1-2 1 0 0,1-1 0 0 0,1-1 0 0 0,0-1 0 0 0,8 0 490 0 0,2-3-1391 0 0,1-6-45 0 0</inkml:trace>
  <inkml:trace contextRef="#ctx0" brushRef="#br0" timeOffset="3476.217">1932 367 948 0 0,'85'132'3234'0'0,"-62"-90"-2779"0"0,-2 1-1 0 0,-2 1 0 0 0,-1 1 0 0 0,-3 0 1 0 0,-2 1-1 0 0,-2 0 0 0 0,-1 1 0 0 0,-3 0 1 0 0,0 34-455 0 0,-8-68 6 0 0,0 1 1 0 0,-1-1 0 0 0,-1 1 0 0 0,-1-1-1 0 0,1 0 1 0 0,-2 0 0 0 0,0 0 0 0 0,0-1-1 0 0,-2 0 1 0 0,1 0 0 0 0,-1 0-1 0 0,-1-1 1 0 0,0 0 0 0 0,-1 0 0 0 0,0-1-1 0 0,-6 6-6 0 0,8-9-346 0 0,0-1 0 0 0,-1 0 0 0 0,0 0 1 0 0,0 0-1 0 0,0-1 0 0 0,-1 0 0 0 0,0 0 0 0 0,1-1 0 0 0,-2 0 0 0 0,1-1 0 0 0,0 0 0 0 0,-1-1 0 0 0,0 0 0 0 0,-3 1 346 0 0,-1-3-1303 0 0</inkml:trace>
  <inkml:trace contextRef="#ctx0" brushRef="#br0" timeOffset="3832.871">2412 58 1824 0 0,'21'34'603'0'0,"-2"1"-1"0"0,-1 0 1 0 0,-2 1-1 0 0,-1 1 1 0 0,-2 1-1 0 0,-1 0 1 0 0,-2 0 0 0 0,2 29-603 0 0,-3-25 401 0 0,-2 1 0 0 0,-2 0 1 0 0,-2 0-1 0 0,-2 0 0 0 0,-1 0 1 0 0,-4 12-402 0 0,-1-2 258 0 0,-3 0 1 0 0,-2 0-1 0 0,-3-1 1 0 0,-2 0-1 0 0,-2-1 1 0 0,-4 5-259 0 0,-98 138-821 0 0,4-100-4114 0 0,88-83 3646 0 0,8-9 38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9:37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212 292 1468 0 0,'-57'18'4090'0'0,"-16"39"-3295"0"0,69-54-641 0 0,-3 2-68 0 0,1 0 0 0 0,0 0 0 0 0,0 1 0 0 0,0 0 0 0 0,1 0 0 0 0,-1 0 0 0 0,2 1 0 0 0,-1-1 0 0 0,1 1 0 0 0,0 0-1 0 0,0 1 1 0 0,1-1 0 0 0,-1 1 0 0 0,2-1 0 0 0,-1 1 0 0 0,1 3-86 0 0,61 35 196 0 0,-39-41-365 0 0,1-1 0 0 0,-1-1-1 0 0,1 0 1 0 0,0-2 0 0 0,-1-1 0 0 0,1 0-1 0 0,0-1 1 0 0,0-1 0 0 0,-1-2 0 0 0,1 0-1 0 0,-1-1 1 0 0,0 0 0 0 0,14-8 169 0 0,-31 13-36 0 0,0 0 0 0 0,0-1 0 0 0,-1 0 1 0 0,1 0-1 0 0,0 0 0 0 0,-1 0 0 0 0,1 0 0 0 0,-1 0 1 0 0,1-1-1 0 0,-1 1 0 0 0,0-1 0 0 0,1 0 0 0 0,-1 0 0 0 0,0 0 1 0 0,0 0-1 0 0,0 0 0 0 0,-1 0 0 0 0,1 0 0 0 0,0-1 1 0 0,-1 1-1 0 0,1 0 0 0 0,-1-1 0 0 0,0 1 0 0 0,0-1 0 0 0,0 0 1 0 0,0 1-1 0 0,0-1 0 0 0,-1 0 0 0 0,1 0 0 0 0,-1 0 1 0 0,0 1-1 0 0,0-4 36 0 0,-12-4 116 0 0,-1 0 0 0 0,0 1 1 0 0,0 1-1 0 0,-1 0 0 0 0,0 1 0 0 0,0 0 1 0 0,-1 1-1 0 0,0 1 0 0 0,0 0 1 0 0,0 1-1 0 0,-1 1 0 0 0,0 0 0 0 0,1 1 1 0 0,-1 1-1 0 0,0 0 0 0 0,0 1 1 0 0,-15 2-117 0 0,52-1-91 0 0,0-1 0 0 0,-1-1 1 0 0,1-1-1 0 0,-1-1 0 0 0,1 0 1 0 0,-1-2-1 0 0,0 0 0 0 0,-1-2 1 0 0,1 0-1 0 0,-1-1 1 0 0,-1-1-1 0 0,1 0 0 0 0,-2-2 1 0 0,1 0-1 0 0,-1-1 0 0 0,-1 0 1 0 0,0-2-1 0 0,-1 0 0 0 0,12-14 91 0 0,-24 20 157 0 0,-1 0 0 0 0,1 0 0 0 0,-2 0 0 0 0,1 0 0 0 0,-1 0 0 0 0,0 0 0 0 0,-1 0 0 0 0,0 0 0 0 0,0 0 0 0 0,-1-1 0 0 0,0 1 0 0 0,0 0-1 0 0,-1 0 1 0 0,0 0 0 0 0,0 1 0 0 0,-1-1 0 0 0,0 0 0 0 0,-1 1 0 0 0,1 0 0 0 0,-1-1 0 0 0,-1 1 0 0 0,1 1 0 0 0,-1-1 0 0 0,0 1-1 0 0,-2-2-156 0 0,7 9 35 0 0,0 0-1 0 0,0 0 0 0 0,-1-1 0 0 0,1 1 0 0 0,0 0 0 0 0,0 0 1 0 0,0-1-1 0 0,0 1 0 0 0,-1 0 0 0 0,1 0 0 0 0,0-1 0 0 0,-1 1 1 0 0,1 0-1 0 0,-1-1 0 0 0,1 1 0 0 0,-1 0 0 0 0,1-1 0 0 0,-1 1 1 0 0,1-1-1 0 0,-1 1 0 0 0,1-1 0 0 0,-1 1 0 0 0,0-1 0 0 0,1 1 1 0 0,-1-1-1 0 0,0 0 0 0 0,1 1 0 0 0,-1-1 0 0 0,0 0 0 0 0,0 0 1 0 0,1 1-1 0 0,-1-1 0 0 0,0 0 0 0 0,0 0 0 0 0,1 0 0 0 0,-1 0 1 0 0,0 0-1 0 0,0 0 0 0 0,0 0 0 0 0,1 0 0 0 0,-1 0 0 0 0,0-1 1 0 0,0 1-1 0 0,1 0 0 0 0,-1 0 0 0 0,0-1 0 0 0,1 1 0 0 0,-1 0 1 0 0,0-1-1 0 0,1 1 0 0 0,-1-1 0 0 0,0 1 0 0 0,1-1 0 0 0,-1 1 1 0 0,1-1-1 0 0,-1 1 0 0 0,1-1 0 0 0,-1 0 0 0 0,1 1 0 0 0,-1-1 1 0 0,1 0-1 0 0,0 1 0 0 0,-1-1 0 0 0,1 0 0 0 0,0 1 0 0 0,0-1 1 0 0,-1 0-1 0 0,1 0 0 0 0,0 0-34 0 0,-5 14 52 0 0,2 1 1 0 0,-1-1-1 0 0,1 1 0 0 0,1 0 0 0 0,1 0 1 0 0,0 0-1 0 0,0 0 0 0 0,2 0 1 0 0,-1 0-1 0 0,2 0 0 0 0,0 0 1 0 0,1 0-1 0 0,0-1 0 0 0,4 11-52 0 0,6 38 47 0 0,18 84-296 0 0,9 102-5221 0 0,-73-159 1656 0 0,19-70 2581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9:38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6 277 888 0 0,'12'7'4012'0'0,"22"133"-2044"0"0,8-23-814 0 0,-41-116-1218 0 0,-1-1-78 0 0,-9 10-4982 0 0,5-17 3860 0 0</inkml:trace>
  <inkml:trace contextRef="#ctx0" brushRef="#br0" timeOffset="251.03">6 44 1356 0 0,'-6'-43'5924'0'0,"8"60"-7880"0"0,9 30-528 0 0,-2-23 1188 0 0</inkml:trace>
  <inkml:trace contextRef="#ctx0" brushRef="#br0" timeOffset="672.853">173 629 1060 0 0,'12'2'5086'0'0,"46"-52"-4150"0"0,-45 37-915 0 0,-2-1 0 0 0,1-1 0 0 0,-2 0 0 0 0,0 0 0 0 0,-1-1 0 0 0,0 0 0 0 0,-1 0 0 0 0,-1-1 0 0 0,-1 0 0 0 0,0-1 0 0 0,-1 1 0 0 0,-1-1 0 0 0,-1 0 0 0 0,0 0 0 0 0,-1 0 0 0 0,-1-4-21 0 0,-38-64-798 0 0,84 112-82 0 0,1 4 766 0 0,-17-13 353 0 0,-1 2 1 0 0,-1 1 0 0 0,-1 1-1 0 0,-1 1 1 0 0,0 1 0 0 0,-2 2-1 0 0,9 12-239 0 0,-31-32 38 0 0,0 0-1 0 0,0 0 1 0 0,0 0 0 0 0,-1 1-1 0 0,0-1 1 0 0,0 0-1 0 0,0 1 1 0 0,-1 0-1 0 0,0-1 1 0 0,0 1-1 0 0,0 0 1 0 0,-1 0 0 0 0,0-1-1 0 0,0 1 1 0 0,0 0-1 0 0,-1 0 1 0 0,0 0-1 0 0,0-1 1 0 0,0 1-1 0 0,-1 0 1 0 0,0-1 0 0 0,0 0-1 0 0,0 1 1 0 0,-1-1-1 0 0,1 0 1 0 0,-1 0-1 0 0,-1 0 1 0 0,1 0-1 0 0,-2 0-37 0 0,-1 5-341 0 0,-2-1-1 0 0,1-1 1 0 0,-2 1-1 0 0,1-1 1 0 0,-1-1-1 0 0,0 0 0 0 0,0 0 1 0 0,-1-1-1 0 0,0 0 1 0 0,0 0-1 0 0,0-1 0 0 0,-1 0 1 0 0,0-1-1 0 0,-8 2 342 0 0,-1-4-1238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9:37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1044 0 0,'18'-2'4005'0'0,"22"25"-3412"0"0,-31-17-255 0 0,64 38 325 0 0,73 47 120 0 0,-51-30-4158 0 0,-90-59 2110 0 0,-2-2 155 0 0</inkml:trace>
  <inkml:trace contextRef="#ctx0" brushRef="#br0" timeOffset="250.829">655 1 1400 0 0,'-33'17'1110'0'0,"0"1"0"0"0,2 2 1 0 0,0 1-1 0 0,1 1 0 0 0,1 2 0 0 0,1 2-1110 0 0,-15 16 435 0 0,2 2 0 0 0,2 2-1 0 0,2 2 1 0 0,2 1 0 0 0,-15 31-435 0 0,-7 63-2013 0 0,57-142 1879 0 0,0 0 0 0 0,1 0 0 0 0,-1 0 0 0 0,0 0 0 0 0,1 0 0 0 0,-1 0 0 0 0,1 0 0 0 0,0 1 0 0 0,-1-1 0 0 0,1-1 0 0 0,0 1 0 0 0,-1 0 0 0 0,1 0 0 0 0,0 0 0 0 0,0 0 0 0 0,0 0 0 0 0,0-1 0 0 0,0 1 0 0 0,0 0 0 0 0,0-1 0 0 0,0 1-1 0 0,0-1 1 0 0,0 1 0 0 0,0-1 0 0 0,0 0 0 0 0,1 1 0 0 0,-1-1 0 0 0,0 0 0 0 0,0 0 0 0 0,0 0 0 0 0,1 0 0 0 0,-1 0 0 0 0,0 0 0 0 0,0 0 0 0 0,0 0 0 0 0,0 0 0 0 0,1-1 0 0 0,-1 1 0 0 0,0 0 0 0 0,0-1 0 0 0,0 1 0 0 0,0-1 0 0 0,1 0 134 0 0,17-7-1143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9:35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38 105 1592 0 0,'8'7'3238'0'0,"14"50"-2376"0"0,50 182 987 0 0,-64-175-1646 0 0,-8-34-2730 0 0,-14-14-94 0 0,5-14 1325 0 0</inkml:trace>
  <inkml:trace contextRef="#ctx0" brushRef="#br0" timeOffset="264.767">1 72 1652 0 0,'3'-4'828'0'0,"2"1"-128"0"0,15-5-108 0 0,1 1-100 0 0,6 0-68 0 0,7-1-8 0 0,3-2-104 0 0,-1 5 65 0 0,3 0-317 0 0,-4 0-60 0 0,1 2 0 0 0,-4-1-465 0 0,-5 1-291 0 0,-15 3-500 0 0,0 0 44 0 0,-1 0-16 0 0</inkml:trace>
  <inkml:trace contextRef="#ctx0" brushRef="#br0" timeOffset="511.777">4 360 1496 0 0,'27'3'640'0'0,"1"-3"88"0"0,-10 0-88 0 0,5 0-112 0 0,45-16-60 0 0,-27 11-40 0 0,-4-5-172 0 0,6 1-136 0 0,-4 1-16 0 0,7-4-416 0 0,-9 1-308 0 0,-1 1-632 0 0,-1 1 64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9:35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1048 0 0,'4'-8'5160'0'0,"3"40"-3987"0"0,49 357 237 0 0,-46-312-3705 0 0,-10-76 1065 0 0,-3 2-28 0 0,-8 8-12 0 0,3-10 0 0 0</inkml:trace>
  <inkml:trace contextRef="#ctx0" brushRef="#br0" timeOffset="282.358">59 29 1160 0 0,'4'-3'115'0'0,"1"0"0"0"0,-1 0 0 0 0,1 0-1 0 0,0 0 1 0 0,0 1 0 0 0,0 0 0 0 0,0 0 0 0 0,0 0 0 0 0,1 1 0 0 0,-1-1-1 0 0,0 1 1 0 0,1 1 0 0 0,-1-1 0 0 0,1 1 0 0 0,-1 0 0 0 0,1 0-1 0 0,-1 0 1 0 0,0 1 0 0 0,1 0 0 0 0,-1 0 0 0 0,1 0 0 0 0,-1 1 0 0 0,0 0-1 0 0,0 0 1 0 0,0 0 0 0 0,0 1 0 0 0,0-1 0 0 0,-1 1 0 0 0,1 0-1 0 0,-1 0 1 0 0,0 1 0 0 0,1 0 0 0 0,-2-1 0 0 0,4 4-115 0 0,4 4 131 0 0,-1 0 0 0 0,0 1 1 0 0,0 0-1 0 0,-1 0 0 0 0,-1 1 0 0 0,0 0 1 0 0,-1 1-1 0 0,0 0 0 0 0,-1 0 0 0 0,-1 0 1 0 0,0 1-1 0 0,-1 0-131 0 0,-1-2 103 0 0,0 0 0 0 0,-2 1 0 0 0,0-1 0 0 0,0 0 0 0 0,-1 1 0 0 0,-1-1 0 0 0,0 1 0 0 0,-1-1 0 0 0,0 0 0 0 0,-1 0 0 0 0,-1 0 0 0 0,0 0 0 0 0,0-1 0 0 0,-2 1 0 0 0,-5 11-103 0 0,2-8-22 0 0,-1 1-1 0 0,0-1 1 0 0,-1-1-1 0 0,-1 0 0 0 0,0 0 1 0 0,-1-1-1 0 0,-1-1 1 0 0,0 0-1 0 0,-1-1 0 0 0,0-1 1 0 0,-1 0-1 0 0,-15 8 23 0 0,16-15-1263 0 0,11-5-2093 0 0,1-7 2153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9:34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1 213 2028 0 0,'0'0'145'0'0,"0"0"0"0"0,0 0-1 0 0,1 0 1 0 0,-1 1 0 0 0,0-1 0 0 0,1 0-1 0 0,-1 0 1 0 0,0 0 0 0 0,1 0 0 0 0,-1 0-1 0 0,0 0 1 0 0,0 0 0 0 0,1-1 0 0 0,-1 1-1 0 0,0 0 1 0 0,1 0 0 0 0,-1 0 0 0 0,0 0-1 0 0,0 0 1 0 0,1 0 0 0 0,-1 0-1 0 0,0-1 1 0 0,1 1 0 0 0,-1 0 0 0 0,0 0-1 0 0,0 0 1 0 0,0-1 0 0 0,1 1 0 0 0,-1 0-1 0 0,0 0 1 0 0,0-1 0 0 0,0 1 0 0 0,1 0-145 0 0,3 62 540 0 0,4 0 0 0 0,2 0 0 0 0,3-1 0 0 0,2-1 0 0 0,16 37-540 0 0,-2 72-1095 0 0,-59-159-3692 0 0,19-20 3616 0 0</inkml:trace>
  <inkml:trace contextRef="#ctx0" brushRef="#br0" timeOffset="262.896">171 23 1956 0 0,'2'-2'61'0'0,"1"0"0"0"0,-1 0 0 0 0,0 0 0 0 0,1 0 0 0 0,-1 0 0 0 0,1 1 0 0 0,0-1 0 0 0,0 1-1 0 0,-1 0 1 0 0,1-1 0 0 0,0 1 0 0 0,0 1 0 0 0,0-1 0 0 0,0 0 0 0 0,0 1 0 0 0,0-1 0 0 0,0 1 0 0 0,1 0 0 0 0,-1 0-1 0 0,0 0 1 0 0,0 1 0 0 0,0-1 0 0 0,0 1 0 0 0,0 0 0 0 0,0 0 0 0 0,0 0 0 0 0,0 0 0 0 0,-1 0 0 0 0,1 0 0 0 0,0 1 0 0 0,0-1-1 0 0,-1 1 1 0 0,1 0 0 0 0,-1 0 0 0 0,0 0 0 0 0,1 0 0 0 0,-1 0 0 0 0,0 1 0 0 0,0-1 0 0 0,-1 0 0 0 0,1 1 0 0 0,0 0 0 0 0,-1-1-1 0 0,1 1 1 0 0,-1 0 0 0 0,0 0 0 0 0,0 0 0 0 0,0 0 0 0 0,0 0 0 0 0,-1 0 0 0 0,1 0 0 0 0,-1 0-61 0 0,0 12 81 0 0,-1-1 1 0 0,0 1 0 0 0,-1-1-1 0 0,0 1 1 0 0,-2-1 0 0 0,1 0-1 0 0,-2 0 1 0 0,0 0-1 0 0,-1-1 1 0 0,0 0 0 0 0,0 0-1 0 0,-2 0 1 0 0,0-1 0 0 0,0 0-1 0 0,-1 0 1 0 0,0-1-1 0 0,-1 0 1 0 0,-1-1 0 0 0,1 0-1 0 0,-2-1 1 0 0,1 0 0 0 0,-1-1-1 0 0,-7 4-81 0 0,-46 48-1094 0 0,57-51-2003 0 0,13-9 1863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4:34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55 189 1120 0 0,'-15'-18'1288'0'0,"12"18"-681"0"0,-33-75 3842 0 0,40 61-3410 0 0,13 53-126 0 0,117 284-825 0 0,-112-290 80 0 0,-21-33-94 0 0,16-5 7 0 0,94-131 88 0 0,-51 51-139 0 0,-4 23-36 0 0,-55 62 15 0 0,-1 0-34 0 0,11 6-46 0 0,40 88-23 0 0,-48-84 89 0 0,1 0-1 0 0,0-1 1 0 0,0 1-1 0 0,0-1 1 0 0,1 0-1 0 0,1 0 1 0 0,0 0-1 0 0,0-1 1 0 0,0 0-1 0 0,1 0 1 0 0,1 0-1 0 0,-1-1 1 0 0,1 0-1 0 0,0-1 1 0 0,1 0-1 0 0,-1 0 1 0 0,5 2 5 0 0,-1-3 8 0 0,1-1 0 0 0,-1 0 0 0 0,1 0 0 0 0,0-1 0 0 0,0-1 0 0 0,0 0 0 0 0,0-1 0 0 0,0-1 0 0 0,0 0 0 0 0,0 0 0 0 0,0-1 0 0 0,0-1 0 0 0,0 0 0 0 0,0-1 0 0 0,0 0 0 0 0,0-1 0 0 0,-1-1 0 0 0,0 0 0 0 0,0 0 0 0 0,0-1 0 0 0,-1-1 0 0 0,0 0 0 0 0,0-1 0 0 0,-1 0 0 0 0,1 0 0 0 0,-2-1 0 0 0,1 0 0 0 0,-2-1 0 0 0,1 0 0 0 0,-1 0 0 0 0,0-1 0 0 0,-1 0 0 0 0,-1-1 0 0 0,0 1 0 0 0,0-1 0 0 0,-1 0 0 0 0,-1-1 0 0 0,0 1 0 0 0,0-1 0 0 0,-1 0 0 0 0,1-10-8 0 0,-5 14-13 0 0,0 1 0 0 0,-1-1 0 0 0,0 1 0 0 0,0 0 1 0 0,-1 0-1 0 0,0 0 0 0 0,0 0 0 0 0,-1 0 1 0 0,0 1-1 0 0,0-1 0 0 0,-1 1 0 0 0,1 0 0 0 0,-2 0 1 0 0,1 1-1 0 0,-1 0 0 0 0,0 0 0 0 0,0 0 1 0 0,-1 0-1 0 0,0 1 0 0 0,0 0 0 0 0,0 1 0 0 0,0 0 1 0 0,-1 0-1 0 0,0 0 0 0 0,0 1 0 0 0,0 0 1 0 0,0 0-1 0 0,0 1 0 0 0,0 1 0 0 0,-5-2 13 0 0,-103-11-2972 0 0,82 30-948 0 0,31-12 2662 0 0</inkml:trace>
  <inkml:trace contextRef="#ctx0" brushRef="#br0" timeOffset="770.788">1123 352 1180 0 0,'0'0'497'0'0,"-9"-6"5667"0"0,32 3-6081 0 0,0-1-1 0 0,-1-1 0 0 0,0-1 1 0 0,0-1-1 0 0,-1 0 0 0 0,0-2 1 0 0,0-1-1 0 0,4-3-82 0 0,4 0 54 0 0,97-46 243 0 0,-126 57-315 0 0,1 0 1 0 0,-1 0-1 0 0,1 0 0 0 0,-1-1 1 0 0,0 1-1 0 0,0 0 0 0 0,0 0 1 0 0,0-1-1 0 0,0 1 0 0 0,-1 0 1 0 0,1 0-1 0 0,-1 0 0 0 0,0 0 1 0 0,1 0-1 0 0,-1 0 0 0 0,0 0 1 0 0,0 0-1 0 0,0 0 1 0 0,0 0-1 0 0,-1 0 0 0 0,1 0 1 0 0,0 0-1 0 0,-1 1 0 0 0,1-1 1 0 0,-1 1-1 0 0,0-1 0 0 0,1 1 1 0 0,-1 0-1 0 0,0-1 0 0 0,0 1 1 0 0,0 0-1 0 0,0 0 0 0 0,0 0 1 0 0,0 1-1 0 0,0-1 1 0 0,0 0-1 0 0,0 1 0 0 0,-1-1 1 0 0,1 1-1 0 0,0 0 0 0 0,0 0 1 0 0,0 0-1 0 0,-1 0 0 0 0,1 0 1 0 0,0 0-1 0 0,0 1 0 0 0,-1-1 18 0 0,-21-1 14 0 0,-1 0-1 0 0,1 2 0 0 0,0 0 0 0 0,0 2 0 0 0,-1 1 0 0 0,2 1 1 0 0,-1 1-1 0 0,1 0 0 0 0,-1 2 0 0 0,2 1 0 0 0,0 1 0 0 0,0 1 0 0 0,0 1 1 0 0,2 0-1 0 0,-1 2-13 0 0,15-11 8 0 0,1 1 1 0 0,-1 0-1 0 0,1 0 1 0 0,0 1-1 0 0,0-1 1 0 0,1 1-1 0 0,-1 0 0 0 0,1 0 1 0 0,0 0-1 0 0,0 1 1 0 0,1 0-1 0 0,-1 0 1 0 0,1 0-1 0 0,1 0 1 0 0,-1 0-1 0 0,1 1-8 0 0,3-2-1 0 0,1 0-1 0 0,0 0 0 0 0,0 0 1 0 0,0 0-1 0 0,1 0 1 0 0,0-1-1 0 0,0 1 0 0 0,0-1 1 0 0,0 0-1 0 0,1 0 1 0 0,-1 0-1 0 0,1 0 0 0 0,0 0 1 0 0,0-1-1 0 0,1 0 1 0 0,-1 0-1 0 0,1 0 0 0 0,0 0 1 0 0,-1-1-1 0 0,1 0 1 0 0,0 0-1 0 0,0 0 0 0 0,1-1 2 0 0,21 8-526 0 0,1-1-1 0 0,0-2 1 0 0,0-1 0 0 0,1-1-1 0 0,-1-2 1 0 0,1-1-1 0 0,0-1 1 0 0,2-1 526 0 0,-25 1-164 0 0,35 0-1210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9:3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435 134 1976 0 0,'5'-22'1667'0'0,"-2"19"-1467"0"0,-1 0 1 0 0,1 0-1 0 0,-1 0 1 0 0,0 0-1 0 0,0-1 0 0 0,0 1 1 0 0,0-1-1 0 0,-1 1 1 0 0,1-1-1 0 0,-1 1 0 0 0,0-1 1 0 0,0 0-1 0 0,0 0 1 0 0,0 0-1 0 0,-1 0 0 0 0,0 1 1 0 0,0-1-1 0 0,0 0 1 0 0,0 0-1 0 0,0 0 0 0 0,-1 0-200 0 0,-4 38 268 0 0,19 219 143 0 0,27 2-353 0 0,-40-254-176 0 0,-1 0 1 0 0,1 0-1 0 0,0 1 0 0 0,-1-1 0 0 0,1 0 0 0 0,-1 0 1 0 0,0 1-1 0 0,1-1 0 0 0,-1 0 0 0 0,0 1 0 0 0,0-1 1 0 0,0 0-1 0 0,0 1 0 0 0,0-1 0 0 0,0 1 0 0 0,0-1 0 0 0,0 0 1 0 0,-1 0-1 0 0,1 1 0 0 0,0-1 0 0 0,-1 0 0 0 0,1 1 1 0 0,-1-1-1 0 0,1 0 0 0 0,-1 0 0 0 0,0 0 0 0 0,0 0 1 0 0,1 1-1 0 0,-1-1 0 0 0,0 0 0 0 0,0 0 0 0 0,0-1 1 0 0,0 1-1 0 0,0 0 0 0 0,0 0 0 0 0,0 0 0 0 0,-1-1 1 0 0,1 1-1 0 0,0 0 0 0 0,0-1 0 0 0,-1 1 0 0 0,1-1 1 0 0,0 0-1 0 0,0 1 0 0 0,-1-1 0 0 0,1 0 0 0 0,0 0 1 0 0,-1 0-1 0 0,1 0 0 0 0,-1 0 0 0 0,1 0 118 0 0,-12-7-1188 0 0</inkml:trace>
  <inkml:trace contextRef="#ctx0" brushRef="#br0" timeOffset="1354.719">12 59 1508 0 0,'-12'-8'1431'0'0,"14"6"190"0"0,15 2-1115 0 0,239-12 951 0 0,228-17-1450 0 0,-418 22 64 0 0,-90 9 171 0 0,54 174-161 0 0,10 85 472 0 0,-40-261-548 0 0,0-1 0 0 0,0 1 0 0 0,1 0 1 0 0,-1-1-1 0 0,0 1 0 0 0,0-1 0 0 0,1 1 1 0 0,-1 0-1 0 0,0-1 0 0 0,0 1 0 0 0,1 0 0 0 0,-1-1 1 0 0,0 1-1 0 0,1 0 0 0 0,-1 0 0 0 0,0-1 1 0 0,1 1-1 0 0,-1 0 0 0 0,0 0 0 0 0,1 0 0 0 0,-1-1 1 0 0,1 1-1 0 0,-1 0 0 0 0,1 0 0 0 0,-1 0 1 0 0,0 0-1 0 0,1 0 0 0 0,-1 0 0 0 0,1 0 1 0 0,-1 0-1 0 0,1 0 0 0 0,-1 0 0 0 0,0 0 0 0 0,1 0 1 0 0,-1 0-1 0 0,1 0 0 0 0,-1 0 0 0 0,1 1 1 0 0,-1-1-1 0 0,0 0 0 0 0,1 0 0 0 0,-1 0 0 0 0,0 1 1 0 0,1-1-1 0 0,-1 0 0 0 0,0 0 0 0 0,1 1 1 0 0,-1-1-1 0 0,0 0 0 0 0,1 1 0 0 0,-1-1 1 0 0,0 0-1 0 0,0 1 0 0 0,1-1 0 0 0,-1 1-5 0 0,29-61-92 0 0,-17 32 63 0 0,53-74-431 0 0,-46 183-9 0 0,-20-74 464 0 0,1 1 1 0 0,0-1 0 0 0,0 1-1 0 0,1-1 1 0 0,0 1-1 0 0,1-1 1 0 0,-1 1-1 0 0,1-1 1 0 0,1 0-1 0 0,-1 0 1 0 0,1 0-1 0 0,0 0 1 0 0,1 0 0 0 0,0-1-1 0 0,0 0 1 0 0,0 0-1 0 0,1 0 1 0 0,0 0-1 0 0,0 0 1 0 0,0-1-1 0 0,1 0 1 0 0,0 0-1 0 0,0-1 1 0 0,0 1-1 0 0,0-1 1 0 0,1-1 0 0 0,0 1-1 0 0,0-1 1 0 0,0 0-1 0 0,0-1 1 0 0,0 0-1 0 0,5 1 5 0 0,10-3-72 0 0,-1-2 1 0 0,0 0-1 0 0,1-2 0 0 0,-1 0 0 0 0,0-1 1 0 0,0-1-1 0 0,-1-1 0 0 0,0-1 0 0 0,0-1 1 0 0,-1-1-1 0 0,0 0 0 0 0,-1-2 0 0 0,0 0 1 0 0,10-9 71 0 0,-21 16-15 0 0,0 1 1 0 0,-1-1 0 0 0,1 0 0 0 0,-1 0 0 0 0,-1-1 0 0 0,1 1 0 0 0,-1-1 0 0 0,0-1 0 0 0,0 1 0 0 0,-1-1 0 0 0,1 0-1 0 0,-2 0 1 0 0,1 0 0 0 0,-1 0 0 0 0,0-1 0 0 0,1-4 14 0 0,-4 11 29 0 0,0 1 72 0 0,-3-22 313 0 0,-2 16-349 0 0,5 7-60 0 0,0-1-1 0 0,0 1 0 0 0,0 0 0 0 0,0-1 0 0 0,0 1 1 0 0,0 0-1 0 0,-1-1 0 0 0,1 1 0 0 0,0 0 0 0 0,0-1 1 0 0,-1 1-1 0 0,1-1 0 0 0,0 1 0 0 0,-1 0 0 0 0,1-1 1 0 0,0 1-1 0 0,-1-1 0 0 0,1 1 0 0 0,-1-1 0 0 0,1 0 0 0 0,-1 1 1 0 0,1-1-1 0 0,-1 1 0 0 0,1-1 0 0 0,-1 0 0 0 0,0 1 1 0 0,1-1-1 0 0,-1 0 0 0 0,1 0 0 0 0,-1 1 0 0 0,0-1 1 0 0,1 0-1 0 0,-1 0 0 0 0,0 0 0 0 0,1 0 0 0 0,-1 0 0 0 0,0 0 1 0 0,1 0-1 0 0,-1 0 0 0 0,0 0 0 0 0,1 0 0 0 0,-1 0 1 0 0,0 0-1 0 0,1-1 0 0 0,-1 1 0 0 0,1 0 0 0 0,-1 0 1 0 0,0-1-1 0 0,1 1 0 0 0,-1 0 0 0 0,1-1 0 0 0,-1 1 0 0 0,1-1 1 0 0,-1 1-1 0 0,1-1 0 0 0,-1 1 0 0 0,1-1-4 0 0,0 9 47 0 0,1-1 0 0 0,0 1 0 0 0,1-1 0 0 0,0 1 0 0 0,0-1 0 0 0,0 0-1 0 0,1 0 1 0 0,0 0 0 0 0,1 0 0 0 0,-1 0 0 0 0,1-1 0 0 0,1 1 0 0 0,-1-1 0 0 0,1 0 0 0 0,0 0 0 0 0,0-1-1 0 0,1 0 1 0 0,0 0 0 0 0,0 0 0 0 0,0 0 0 0 0,0-1 0 0 0,1 0 0 0 0,0-1 0 0 0,-1 1 0 0 0,2-1-1 0 0,-1 0 1 0 0,0-1 0 0 0,0 0 0 0 0,1 0 0 0 0,-1-1 0 0 0,1 0 0 0 0,-1 0 0 0 0,1 0 0 0 0,0-1-1 0 0,-1 0 1 0 0,1-1 0 0 0,0 0 0 0 0,-1 0 0 0 0,8-2-47 0 0,-7 1-24 0 0,-1-1 1 0 0,1 1-1 0 0,-1-1 0 0 0,0-1 0 0 0,0 1 1 0 0,0-1-1 0 0,0 0 0 0 0,-1-1 0 0 0,1 1 0 0 0,-1-2 1 0 0,0 1-1 0 0,-1 0 0 0 0,1-1 0 0 0,-1 0 1 0 0,0 0-1 0 0,-1-1 0 0 0,1 1 0 0 0,-1-1 1 0 0,-1 0-1 0 0,1 0 0 0 0,-1-1 0 0 0,-1 1 1 0 0,1-1-1 0 0,-1 1 0 0 0,0-1 0 0 0,-1 0 1 0 0,0 0-1 0 0,0 1 0 0 0,0-1 0 0 0,-1-4 24 0 0,-23-26 451 0 0,10 98-368 0 0,28 12 43 0 0,-14-71-108 0 0,-1 1 0 0 0,1-1-1 0 0,-1 1 1 0 0,1-1-1 0 0,0 0 1 0 0,-1 1 0 0 0,1-1-1 0 0,0 0 1 0 0,0 1-1 0 0,0-1 1 0 0,0 0 0 0 0,0 0-1 0 0,1 0 1 0 0,-1 0-1 0 0,0 0 1 0 0,0 0 0 0 0,1-1-1 0 0,-1 1 1 0 0,0 0-1 0 0,1-1 1 0 0,-1 1 0 0 0,1-1-1 0 0,-1 1 1 0 0,1-1-1 0 0,-1 0 1 0 0,1 1 0 0 0,-1-1-1 0 0,1 0 1 0 0,-1 0-1 0 0,1 0 1 0 0,-1 0 0 0 0,1 0-1 0 0,0-1 1 0 0,-1 1-1 0 0,0 0 1 0 0,1-1 0 0 0,-1 1-1 0 0,1-1 1 0 0,-1 0-1 0 0,1 1 1 0 0,-1-1 0 0 0,0 0-1 0 0,2-1-17 0 0,87-47 77 0 0,-78 41-64 0 0,0 0-1 0 0,1 0 0 0 0,-1 2 1 0 0,2-1-1 0 0,-1 1 0 0 0,1 1 1 0 0,-1 1-1 0 0,1 0 0 0 0,1 0 1 0 0,-1 2-1 0 0,0 0 0 0 0,6 0-12 0 0,-15 2-3 0 0,0 1-1 0 0,1 0 0 0 0,-1 1 0 0 0,0-1 0 0 0,0 1 0 0 0,0 0 0 0 0,0 0 0 0 0,0 1 0 0 0,0-1 0 0 0,-1 1 0 0 0,1 0 0 0 0,-1 1 0 0 0,0-1 0 0 0,1 1 0 0 0,-2-1 0 0 0,1 1 0 0 0,0 0 0 0 0,-1 1 0 0 0,0-1 0 0 0,0 1 0 0 0,0-1 0 0 0,-1 1 0 0 0,1 0 0 0 0,-1 0 0 0 0,0 0 0 0 0,0 0 0 0 0,-1 0 0 0 0,0 1 0 0 0,0-1 0 0 0,0 0 0 0 0,0 1 0 0 0,-1-1 1 0 0,0 0-1 0 0,0 1 0 0 0,-1-1 0 0 0,1 1 0 0 0,-1-1 0 0 0,0 0 0 0 0,0 1 0 0 0,-1-1 0 0 0,0 0 0 0 0,0 0 4 0 0,-103 104-783 0 0,20-57-3267 0 0,77-48 2898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9:45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356 121 1108 0 0,'-2'-6'109'0'0,"0"1"0"0"0,-1-1 0 0 0,1 0 0 0 0,-1 0 0 0 0,0 1 0 0 0,-1 0 0 0 0,1 0 0 0 0,-1 0 0 0 0,0 0 0 0 0,0 0 0 0 0,-1 1 0 0 0,0 0 0 0 0,1 0 0 0 0,-1 0 0 0 0,-1 0 0 0 0,1 1 0 0 0,0 0 0 0 0,-1 0 0 0 0,0 0 0 0 0,1 1 0 0 0,-1 0 0 0 0,0 0 0 0 0,0 0 0 0 0,-1 1 0 0 0,1 0 0 0 0,0 0 0 0 0,0 0 0 0 0,0 1 0 0 0,-1 0 0 0 0,1 0 0 0 0,0 1 0 0 0,-1 0 0 0 0,1 0 0 0 0,0 0 0 0 0,0 1 0 0 0,0 0 0 0 0,0 0 0 0 0,0 1 0 0 0,1-1 0 0 0,-1 1 0 0 0,-1 1-109 0 0,-2-1 56 0 0,1 0 0 0 0,-1 1 0 0 0,1 0 0 0 0,0 1 0 0 0,0-1 0 0 0,0 1 0 0 0,0 1 0 0 0,1 0 0 0 0,0 0 0 0 0,0 0 0 0 0,1 1 0 0 0,-1 0 0 0 0,2 0 0 0 0,-1 0 0 0 0,1 1 0 0 0,0 0 0 0 0,0 0 0 0 0,1 0 0 0 0,0 1 0 0 0,1-1 0 0 0,0 1-56 0 0,2-7 98 0 0,6 8 70 0 0,4-4-162 0 0,-1-1 1 0 0,1 0-1 0 0,1-1 0 0 0,-1 1 0 0 0,1-2 0 0 0,-1 0 0 0 0,1 0 0 0 0,0 0 1 0 0,0-2-1 0 0,0 1 0 0 0,0-1 0 0 0,1 0 0 0 0,-1-1 0 0 0,0-1 0 0 0,0 1 1 0 0,7-3-7 0 0,11 3-67 0 0,-22 0 84 0 0,0-1 1 0 0,-1 1-1 0 0,1-1 0 0 0,-1 0 0 0 0,1-1 0 0 0,-1 0 0 0 0,0 1 0 0 0,0-2 0 0 0,0 1 1 0 0,0 0-1 0 0,0-1 0 0 0,0 0 0 0 0,0 0 0 0 0,-1-1 0 0 0,0 1 0 0 0,0-1 0 0 0,0 0 1 0 0,0 0-1 0 0,3-4-17 0 0,-33 21-82 0 0,25-10 88 0 0,0 0-1 0 0,0-1 1 0 0,0 1-1 0 0,1 0 0 0 0,0 0 1 0 0,-1 0-1 0 0,1 0 1 0 0,0-1-1 0 0,1 1 1 0 0,-1 0-1 0 0,0 0 0 0 0,1 0 1 0 0,0 0-1 0 0,-1-1 1 0 0,1 1-1 0 0,0 0 0 0 0,0-1 1 0 0,1 1-1 0 0,-1 0 1 0 0,1-1-1 0 0,-1 0 1 0 0,1 1-1 0 0,0-1 0 0 0,-1 0 1 0 0,1 0-1 0 0,1 0 1 0 0,-1 0-1 0 0,0 0 1 0 0,0 0-1 0 0,1-1 0 0 0,-1 1 1 0 0,1-1-1 0 0,-1 0 1 0 0,1 1-1 0 0,-1-1 0 0 0,1 0 1 0 0,0-1-1 0 0,0 1 1 0 0,-1 0-1 0 0,1-1 1 0 0,0 1-1 0 0,0-1 0 0 0,0 0-5 0 0,124-8 151 0 0,-104-3-105 0 0,-1-1 0 0 0,-1 0 0 0 0,0-2 0 0 0,-1-1 0 0 0,0 0 1 0 0,-1-1-1 0 0,-1-1 0 0 0,2-4-46 0 0,-3 3-3 0 0,1 1-1 0 0,1 1 1 0 0,1 0 0 0 0,0 2 0 0 0,0 0 0 0 0,2 1-1 0 0,13-5 4 0 0,45 6-82 0 0,-75 14 75 0 0,0 1-1 0 0,0-1 0 0 0,0 1 0 0 0,0 0 0 0 0,0 0 0 0 0,-1 1 0 0 0,1-1 1 0 0,-1 1-1 0 0,0 0 0 0 0,0 1 0 0 0,0-1 0 0 0,-1 0 0 0 0,0 1 1 0 0,0 0-1 0 0,0 0 0 0 0,0 0 0 0 0,-1 0 0 0 0,1 0 0 0 0,-1 1 0 0 0,-1-1 1 0 0,1 1-1 0 0,-1 1 8 0 0,2 1-27 0 0,0 1 0 0 0,-2 0 0 0 0,1 0 1 0 0,-1 0-1 0 0,0 0 0 0 0,-1 0 0 0 0,1 0 1 0 0,-2 0-1 0 0,0 0 0 0 0,0 0 0 0 0,0-1 1 0 0,-1 1-1 0 0,-1 0 0 0 0,1-1 0 0 0,-1 1 1 0 0,-1-1-1 0 0,0 0 0 0 0,0 0 0 0 0,0 0 1 0 0,-1 0-1 0 0,0-1 0 0 0,-1 1 27 0 0,-99 84-4025 0 0,75-77 2844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9:40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183 533 1508 0 0,'0'0'412'0'0,"0"0"-43"0"0,1-21 1477 0 0,0 19-1901 0 0,0 1 88 0 0,0 1 0 0 0,-1-1 0 0 0,1 0 0 0 0,0 1 0 0 0,-1-1 0 0 0,1 0 0 0 0,0 0 0 0 0,-1 1 0 0 0,1-1 0 0 0,-1 0 0 0 0,1 0 0 0 0,-1 0 0 0 0,0 0 0 0 0,1 0-1 0 0,-1 0 1 0 0,0 0 0 0 0,0 0 0 0 0,1 0 0 0 0,-1 1 0 0 0,0-1 0 0 0,0 0 0 0 0,0 0 0 0 0,0 0 0 0 0,0 0 0 0 0,0 0 0 0 0,-1 0 0 0 0,1 0 0 0 0,0 0 0 0 0,0 0 0 0 0,-1 0 0 0 0,1 0 0 0 0,-1 0 0 0 0,1 0 0 0 0,-1 0 0 0 0,1 1 0 0 0,-1-1 0 0 0,1 0 0 0 0,-1 0-1 0 0,0 1 1 0 0,1-1 0 0 0,-1 0 0 0 0,0 1 0 0 0,0-1 0 0 0,1 0 0 0 0,-1 1 0 0 0,0-1 0 0 0,0 1 0 0 0,0 0 0 0 0,0-1 0 0 0,0 1 0 0 0,0 0 0 0 0,0-1 0 0 0,0 1 0 0 0,0 0 0 0 0,0 0 0 0 0,0 0 0 0 0,1 0 0 0 0,-1 0 0 0 0,0 0 0 0 0,0 0 0 0 0,-1 0-33 0 0,-8 3 47 0 0,1 0 1 0 0,0 0 0 0 0,0 1-1 0 0,0 0 1 0 0,1 1 0 0 0,-1 0 0 0 0,1 0-1 0 0,0 1 1 0 0,1 0 0 0 0,-1 0-1 0 0,1 1 1 0 0,1 0 0 0 0,-1 0 0 0 0,1 0-1 0 0,0 1 1 0 0,1 0 0 0 0,-1 0-1 0 0,2 1 1 0 0,-1-1 0 0 0,1 1 0 0 0,1 0-1 0 0,-1 0 1 0 0,2 1 0 0 0,-1-1 0 0 0,1 1-1 0 0,1-1 1 0 0,-1 1 0 0 0,2 0-1 0 0,-1-1 1 0 0,1 1 0 0 0,1 0 0 0 0,0-1-1 0 0,0 1 1 0 0,1-1 0 0 0,0 1-1 0 0,1-1 1 0 0,0 0 0 0 0,0 1 0 0 0,1-1-1 0 0,0-1 1 0 0,1 1 0 0 0,4 6-48 0 0,2-6 69 0 0,0-2 0 0 0,1 1 0 0 0,-1-1 1 0 0,1-1-1 0 0,1 0 0 0 0,-1-1 0 0 0,1-1 1 0 0,0 1-1 0 0,0-2 0 0 0,1 0 0 0 0,-1-1 0 0 0,0 0 1 0 0,1-1-1 0 0,0 0 0 0 0,-1-1 0 0 0,1-1 1 0 0,8-1-70 0 0,-14 3-9 0 0,-1-1 0 0 0,1-1 0 0 0,0 1 0 0 0,0-1 0 0 0,0-1 1 0 0,0 1-1 0 0,-1-1 0 0 0,1-1 0 0 0,-1 1 0 0 0,0-1 1 0 0,1-1-1 0 0,-1 1 0 0 0,-1-1 0 0 0,1 0 0 0 0,0-1 1 0 0,-1 0-1 0 0,0 0 0 0 0,0 0 0 0 0,-1-1 0 0 0,1 1 1 0 0,-1-1-1 0 0,0-1 0 0 0,-1 1 0 0 0,1-1 0 0 0,-1 0 1 0 0,-1 0-1 0 0,1 0 0 0 0,-1 0 0 0 0,0-1 9 0 0,-3 1-52 0 0,1-1-1 0 0,-1 1 0 0 0,-1-1 1 0 0,1 1-1 0 0,-1 0 0 0 0,0-1 1 0 0,-1 1-1 0 0,0 0 0 0 0,0 0 1 0 0,-1 0-1 0 0,1 0 1 0 0,-2 0-1 0 0,1 1 0 0 0,-1-1 1 0 0,0 1-1 0 0,0 0 0 0 0,0 0 1 0 0,-1 0-1 0 0,0 1 0 0 0,0 0 1 0 0,-1 0-1 0 0,1 0 1 0 0,-1 0-1 0 0,0 1 0 0 0,-1 0 1 0 0,1 0-1 0 0,0 1 0 0 0,-4-2 53 0 0,-201-70-2584 0 0,182 71 398 0 0,22 4 842 0 0</inkml:trace>
  <inkml:trace contextRef="#ctx0" brushRef="#br0" timeOffset="637.339">581 210 1392 0 0,'-5'-26'3655'0'0,"1"48"-2336"0"0,47 307-113 0 0,-22-9 551 0 0,-21-318-1510 0 0,4-11 537 0 0,1-3-787 0 0,0 0-1 0 0,1 1 1 0 0,0-1-1 0 0,1 1 1 0 0,0 1-1 0 0,1-1 1 0 0,0 1-1 0 0,1 1 1 0 0,0-1-1 0 0,0 1 0 0 0,1 1 1 0 0,0 0-1 0 0,0 0 1 0 0,1 1-1 0 0,0 0 1 0 0,0 1-1 0 0,1 1 1 0 0,0-1-1 0 0,0 2 1 0 0,0 0-1 0 0,1 0 1 0 0,-1 1-1 0 0,1 0 1 0 0,7 1 3 0 0,-10 0-24 0 0,-1 2 0 0 0,1-1 0 0 0,-1 1 1 0 0,1 0-1 0 0,-1 1 0 0 0,1 0 0 0 0,-1 1 1 0 0,1 0-1 0 0,-1 1 0 0 0,0-1 1 0 0,0 2-1 0 0,0-1 0 0 0,-1 1 0 0 0,1 1 1 0 0,0 0 23 0 0,-7-4 0 0 0,1 1 0 0 0,-1-1 0 0 0,0 1 1 0 0,0 0-1 0 0,-1-1 0 0 0,1 1 0 0 0,0 0 1 0 0,-1 0-1 0 0,1 0 0 0 0,-1 0 0 0 0,1 0 1 0 0,-1 1-1 0 0,0-1 0 0 0,0 0 0 0 0,0 1 1 0 0,0-1-1 0 0,0 0 0 0 0,-1 1 0 0 0,1-1 1 0 0,-1 1-1 0 0,0-1 0 0 0,1 1 0 0 0,-1 0 1 0 0,0-1-1 0 0,-1 1 0 0 0,1-1 0 0 0,0 1 1 0 0,-1-1-1 0 0,1 1 0 0 0,-1-1 0 0 0,0 1 1 0 0,0-1-1 0 0,0 0 0 0 0,0 1 0 0 0,0-1 1 0 0,0 0-1 0 0,-1 0 0 0 0,1 0 0 0 0,-1 0 1 0 0,1 0-1 0 0,-1 0 0 0 0,0 0 0 0 0,0-1 1 0 0,0 1-1 0 0,0-1 0 0 0,0 1 0 0 0,-1 0 0 0 0,-106 71 64 0 0,83-61-362 0 0,-1-1 1 0 0,0 0 0 0 0,-1-2-1 0 0,0-2 1 0 0,0 0-1 0 0,0-2 1 0 0,-18 1 297 0 0,44-6-167 0 0,-1 0 0 0 0,1-1 0 0 0,-1 1 1 0 0,1-1-1 0 0,0 1 0 0 0,-1-1 0 0 0,1 0 1 0 0,0 0-1 0 0,0 0 0 0 0,0 0 0 0 0,-1-1 1 0 0,1 1-1 0 0,0 0 0 0 0,1-1 0 0 0,-1 0 1 0 0,0 1-1 0 0,0-1 0 0 0,1 0 0 0 0,-1 0 1 0 0,1 0-1 0 0,-1 0 0 0 0,1 0 1 0 0,0 0-1 0 0,0 0 0 0 0,0-1 0 0 0,0 1 1 0 0,0 0-1 0 0,1-1 0 0 0,-1 1 0 0 0,1-1 167 0 0,-1-10-1202 0 0</inkml:trace>
  <inkml:trace contextRef="#ctx0" brushRef="#br0" timeOffset="994.572">1262 288 1164 0 0,'0'-3'1050'0'0,"1"-30"2604"0"0,11 36-2014 0 0,-1 26-1461 0 0,-2 1 1 0 0,-2 0-1 0 0,0 0 1 0 0,-2 1-1 0 0,-2-1 1 0 0,0 1-1 0 0,-3 14-179 0 0,22 142 591 0 0,-20-177-663 0 0,-1-3 8 0 0,-1-1 0 0 0,0 1 0 0 0,1-1 0 0 0,1 1 0 0 0,-1-1 0 0 0,1 0 0 0 0,0 1 0 0 0,0-1 0 0 0,1 0 0 0 0,0 0 0 0 0,0 0 0 0 0,0-1 0 0 0,1 1 0 0 0,-1-1 0 0 0,1 0 0 0 0,1 1 0 0 0,-1-2 0 0 0,1 1 0 0 0,0-1 0 0 0,0 1 0 0 0,0-1 0 0 0,0-1 0 0 0,1 1 0 0 0,0-1 0 0 0,0 0 0 0 0,0 0 0 0 0,0-1 0 0 0,5 2 64 0 0,35-31-3989 0 0,-40 12 2699 0 0</inkml:trace>
  <inkml:trace contextRef="#ctx0" brushRef="#br0" timeOffset="1257.774">936 575 2012 0 0,'-15'1'1537'0'0,"-3"0"1135"0"0,31-4-1004 0 0,11 0-1505 0 0,251-33-738 0 0,-90 19-4228 0 0,-145 14 3545 0 0</inkml:trace>
  <inkml:trace contextRef="#ctx0" brushRef="#br0" timeOffset="1988.854">1658 522 1268 0 0,'0'0'84'0'0,"-1"0"0"0"0,0-1-1 0 0,1 1 1 0 0,-1 0 0 0 0,0 0 0 0 0,1 0 0 0 0,-1-1-1 0 0,1 1 1 0 0,-1 0 0 0 0,0 0 0 0 0,1-1-1 0 0,-1 1 1 0 0,1-1 0 0 0,-1 1 0 0 0,1 0 0 0 0,-1-1-1 0 0,1 1 1 0 0,-1-1 0 0 0,1 1 0 0 0,0-1-1 0 0,-1 0 1 0 0,1 1 0 0 0,0-1 0 0 0,-1 1 0 0 0,1-1-1 0 0,0 0 1 0 0,0 1 0 0 0,0-1 0 0 0,-1 1-1 0 0,1-1 1 0 0,0 0 0 0 0,0 1 0 0 0,0-1 0 0 0,0 0-1 0 0,0 1 1 0 0,0-1 0 0 0,0 0 0 0 0,0 1-1 0 0,1-1 1 0 0,-1 0 0 0 0,0 1 0 0 0,0-1 0 0 0,0 1-1 0 0,1-1 1 0 0,-1 0 0 0 0,0 1 0 0 0,1-1-1 0 0,-1 1 1 0 0,1-1-84 0 0,-11 2 56 0 0,0 2-1 0 0,0-1 0 0 0,1 1 1 0 0,-1 1-1 0 0,1 0 0 0 0,0 0 1 0 0,0 1-1 0 0,0 0 0 0 0,1 0 1 0 0,-1 1-1 0 0,1 0 1 0 0,1 0-1 0 0,-1 1 0 0 0,1 0 1 0 0,0 1-1 0 0,1-1 0 0 0,0 1 1 0 0,0 1-1 0 0,0-1 1 0 0,1 1-1 0 0,1 0 0 0 0,-1 0 1 0 0,1 3-56 0 0,5-8-3 0 0,1 0 1 0 0,0 0 0 0 0,0-1-1 0 0,1 1 1 0 0,-1 0 0 0 0,1-1 0 0 0,0 1-1 0 0,0-1 1 0 0,0 0 0 0 0,0 0-1 0 0,0 0 1 0 0,1-1 0 0 0,-1 1-1 0 0,1-1 1 0 0,0 0 0 0 0,0 0 0 0 0,0 0-1 0 0,0 0 1 0 0,0-1 0 0 0,0 1-1 0 0,0-1 1 0 0,1 0 0 0 0,-1 0-1 0 0,0-1 1 0 0,1 1 0 0 0,-1-1 0 0 0,0 0-1 0 0,1 0 1 0 0,3-1 2 0 0,8 2-203 0 0,0 0 0 0 0,0-1 0 0 0,0 0 1 0 0,0-2-1 0 0,0 0 0 0 0,-1 0 0 0 0,1-2 0 0 0,-1 0 0 0 0,1-1 1 0 0,-1 0-1 0 0,0-1 0 0 0,-1-1 0 0 0,0 0 0 0 0,0-1 0 0 0,0-1 1 0 0,-1 0-1 0 0,0 0 0 0 0,0-3 203 0 0,8-28 141 0 0,-21 39 32 0 0,0 1 28 0 0,0 0-15 0 0,-25-13 226 0 0,18 14-362 0 0,0 1 1 0 0,1-1-1 0 0,-1 2 1 0 0,1-1-1 0 0,-1 1 0 0 0,1 0 1 0 0,0 0-1 0 0,0 1 1 0 0,0 0-1 0 0,0 0 1 0 0,1 0-1 0 0,-1 1 1 0 0,1-1-1 0 0,0 1 1 0 0,1 1-1 0 0,-1-1 1 0 0,1 1-1 0 0,0-1 1 0 0,0 1-1 0 0,1 0 0 0 0,0 1 1 0 0,0-1-1 0 0,0 1 1 0 0,1-1-1 0 0,0 1 1 0 0,0 0-1 0 0,1-1 1 0 0,0 1-1 0 0,-1 5-50 0 0,7-5-1 0 0,-1 0 0 0 0,1 0-1 0 0,1 0 1 0 0,-1-1 0 0 0,1 0-1 0 0,0 0 1 0 0,0-1 0 0 0,1 1-1 0 0,-1-1 1 0 0,1-1 0 0 0,1 1 0 0 0,-1-1-1 0 0,0 0 1 0 0,1-1 0 0 0,0 0-1 0 0,0 0 1 0 0,0-1 0 0 0,0 0-1 0 0,0 0 1 0 0,1-1 0 0 0,-1 0-1 0 0,0 0 1 0 0,1-1 0 0 0,7-1 1 0 0,-12 2-13 0 0,21 3-87 0 0,0 0 0 0 0,0-2 0 0 0,0-1-1 0 0,0-1 1 0 0,1-1 0 0 0,-1-1 0 0 0,0-1 0 0 0,-1-2-1 0 0,1 0 1 0 0,-1-1 0 0 0,0-2 0 0 0,0 0 0 0 0,-1-2-1 0 0,0-1 1 0 0,-1 0 0 0 0,0-2 0 0 0,-1 0 0 0 0,20-17 100 0 0,-37 25 69 0 0,0 0 1 0 0,0-1 0 0 0,0 1 0 0 0,-1-1 0 0 0,0 0 0 0 0,0 0-1 0 0,0 0 1 0 0,-1-1 0 0 0,0 1 0 0 0,0-1 0 0 0,-1 1-1 0 0,1-1 1 0 0,-1 1 0 0 0,-1-1 0 0 0,0 0 0 0 0,1 0-1 0 0,-2 0-69 0 0,1 4 72 0 0,0 1-1 0 0,0 0 1 0 0,0 0-1 0 0,0 0 1 0 0,-1-1-1 0 0,1 1 1 0 0,-1 0-1 0 0,1 0 1 0 0,-1 0-1 0 0,0 0 1 0 0,0 0-1 0 0,0 0 1 0 0,0 0-1 0 0,0 0 1 0 0,0 0-1 0 0,-1 1 1 0 0,1-1-1 0 0,-1 0 1 0 0,1 1-1 0 0,-1-1 1 0 0,0 1-1 0 0,1 0 1 0 0,-1-1-1 0 0,0 1 1 0 0,0 0-1 0 0,0 0 1 0 0,0 0-1 0 0,0 0 0 0 0,0 0 1 0 0,0 1-1 0 0,0-1 1 0 0,0 1-1 0 0,-1-1 1 0 0,1 1-1 0 0,0 0 1 0 0,0 0-1 0 0,0 0 1 0 0,-1 0-1 0 0,1 0 1 0 0,0 0-1 0 0,0 1 1 0 0,0-1-1 0 0,0 1 1 0 0,-1-1-1 0 0,1 1 1 0 0,0 0-1 0 0,0 0 1 0 0,0 0-1 0 0,1 0 1 0 0,-1 0-1 0 0,0 1 1 0 0,0-1-1 0 0,0 0 1 0 0,1 1-1 0 0,-1-1 1 0 0,1 1-1 0 0,-1 0 1 0 0,1-1-1 0 0,0 1 0 0 0,-1 1-70 0 0,1 3-4 0 0,0 0 1 0 0,1 0 0 0 0,0 0-1 0 0,0 0 1 0 0,0 0 0 0 0,1 0-1 0 0,-1 0 1 0 0,2 0 0 0 0,-1 0-1 0 0,1 0 1 0 0,-1 0 0 0 0,2 0-1 0 0,-1-1 1 0 0,1 1 0 0 0,0-1-1 0 0,0 0 1 0 0,0 0 0 0 0,3 4 2 0 0,54 45-4010 0 0,-46-50 1408 0 0,-13-4 1182 0 0</inkml:trace>
  <inkml:trace contextRef="#ctx0" brushRef="#br0" timeOffset="2237.347">2291 92 1008 0 0,'-15'-18'5689'0'0,"5"9"-4729"0"0,13 29-5395 0 0,-2-13 3221 0 0</inkml:trace>
  <inkml:trace contextRef="#ctx0" brushRef="#br0" timeOffset="3013.912">2503 547 1076 0 0,'12'-5'3302'0'0,"13"12"-2815"0"0,31 95 379 0 0,-25-52 2551 0 0,-29-63-3421 0 0,1-1 0 0 0,0 1 0 0 0,1 0 0 0 0,0-1-1 0 0,1 2 1 0 0,0-1 0 0 0,2 1 0 0 0,-1 0 0 0 0,1 0 0 0 0,1 0-1 0 0,0 1 1 0 0,0 0 0 0 0,1 1 0 0 0,1 0 0 0 0,0 0 0 0 0,0 1-1 0 0,1 1 1 0 0,0-1 0 0 0,0 2 0 0 0,5-3 4 0 0,-13 8-23 0 0,0 0 0 0 0,1 1 0 0 0,-1-1 0 0 0,0 1 0 0 0,1 0 0 0 0,-1 0 0 0 0,1 0 0 0 0,0 0 0 0 0,-1 1 0 0 0,1-1-1 0 0,-1 1 1 0 0,1 0 0 0 0,0 0 0 0 0,-1 0 0 0 0,1 1 0 0 0,0-1 0 0 0,-1 1 0 0 0,1 0 0 0 0,-1 0 0 0 0,1 0 0 0 0,-1 0 0 0 0,0 1 0 0 0,1-1 0 0 0,-1 1 0 0 0,0 0 0 0 0,0 0 0 0 0,0 0 0 0 0,0 1 0 0 0,-1-1 0 0 0,1 0 0 0 0,0 1 0 0 0,-1 0 0 0 0,0 0 0 0 0,0 0 0 0 0,0 0 0 0 0,2 2 23 0 0,47 130-264 0 0,-44-111 148 0 0,1 6-115 0 0,12 39 309 0 0,1-29-4715 0 0,-21-38 3375 0 0</inkml:trace>
  <inkml:trace contextRef="#ctx0" brushRef="#br0" timeOffset="3888.031">3132 642 908 0 0,'54'-2'5081'0'0,"63"-12"-4282"0"0,-58 1-552 0 0,-38 11-229 0 0,0-1 1 0 0,0-1 0 0 0,-1-1 0 0 0,1-1 0 0 0,-1-1-1 0 0,-1-1 1 0 0,0 0 0 0 0,0-1 0 0 0,0-2-1 0 0,-1 0 1 0 0,-1 0 0 0 0,6-7-19 0 0,-22 16-29 0 0,-1 0 0 0 0,0 0 0 0 0,1 0 0 0 0,-1-1 0 0 0,0 1 0 0 0,-1 0 1 0 0,1 0-1 0 0,0 0 0 0 0,-1 0 0 0 0,1-1 0 0 0,-1 1 0 0 0,0 0 0 0 0,1 0 0 0 0,-1 0 0 0 0,0 0 0 0 0,0 0 0 0 0,-1 0 0 0 0,1 1 0 0 0,0-1 1 0 0,-1 0-1 0 0,1 0 0 0 0,-1 1 0 0 0,1-1 0 0 0,-1 1 0 0 0,0 0 0 0 0,1-1 0 0 0,-1 1 0 0 0,0 0 0 0 0,0 0 0 0 0,0 0 0 0 0,0 0 1 0 0,0 0-1 0 0,0 1 0 0 0,0-1 0 0 0,0 0 0 0 0,-1 1 0 0 0,1 0 0 0 0,0 0 0 0 0,0-1 0 0 0,0 1 0 0 0,-1 0 0 0 0,1 1 0 0 0,0-1 0 0 0,0 0 1 0 0,-2 1 28 0 0,-17-5 49 0 0,0 1 1 0 0,0 0 0 0 0,-1 2 0 0 0,1 0-1 0 0,0 1 1 0 0,0 2 0 0 0,-1 0 0 0 0,1 1-1 0 0,1 1 1 0 0,-1 1 0 0 0,0 1 0 0 0,1 0 0 0 0,0 2-1 0 0,1 0 1 0 0,0 2 0 0 0,0 0 0 0 0,-9 7-50 0 0,26-16 7 0 0,0 0 1 0 0,1 0-1 0 0,-1 0 0 0 0,0 0 1 0 0,0 0-1 0 0,0 1 1 0 0,1-1-1 0 0,-1 1 1 0 0,0-1-1 0 0,1 1 1 0 0,0 0-1 0 0,-1-1 1 0 0,1 1-1 0 0,0 0 1 0 0,0 0-1 0 0,0 0 1 0 0,0 0-1 0 0,0 0 1 0 0,0 0-1 0 0,1 0 0 0 0,-1 0 1 0 0,1 1-1 0 0,0-1 1 0 0,-1 0-1 0 0,1 0 1 0 0,0 0-1 0 0,0 1 1 0 0,0-1-1 0 0,0 0 1 0 0,1 0-1 0 0,-1 0 1 0 0,1 0-1 0 0,-1 1 1 0 0,1-1-1 0 0,0 0 0 0 0,0 0 1 0 0,0 0-1 0 0,0 0 1 0 0,0 0-1 0 0,0-1 1 0 0,0 1-1 0 0,1 0 1 0 0,-1 0-1 0 0,1-1 1 0 0,1 2-8 0 0,93 45-53 0 0,160-34-702 0 0,-19-43-110 0 0,15-34-631 0 0,-252 63 1510 0 0,-1-1-1 0 0,1 1 1 0 0,0-1-1 0 0,-1 1 1 0 0,1-1-1 0 0,0 1 1 0 0,-1-1-1 0 0,1 0 1 0 0,0 1-1 0 0,0-1 1 0 0,-1 1-1 0 0,1-1 1 0 0,0 0-1 0 0,0 1 1 0 0,0-1-1 0 0,0 0 1 0 0,0 1-1 0 0,0-1 1 0 0,0 1-1 0 0,0-1 1 0 0,0 0 0 0 0,0 1-1 0 0,0-1 1 0 0,0 0-1 0 0,1 1 1 0 0,-1-1-1 0 0,0 1 1 0 0,0-1-1 0 0,1 0 1 0 0,-1 1-1 0 0,0-1 1 0 0,1 1-14 0 0,-71 9 510 0 0,35-1-298 0 0,4-2-28 0 0,-1 1 0 0 0,2 1 0 0 0,-1 2 0 0 0,1 1 1 0 0,1 1-1 0 0,0 2 0 0 0,1 1 0 0 0,-16 11-184 0 0,45-26 5 0 0,0 0 0 0 0,0 0 0 0 0,-1 0-1 0 0,1 0 1 0 0,0 0 0 0 0,0 0 0 0 0,0 1 0 0 0,0-1 0 0 0,-1 0 0 0 0,1 1 0 0 0,0-1 0 0 0,0 0-1 0 0,-1 1 1 0 0,1-1 0 0 0,0 1 0 0 0,-1-1 0 0 0,1 1 0 0 0,0-1 0 0 0,-1 1 0 0 0,1 0 0 0 0,-1-1-1 0 0,1 1 1 0 0,-1 0 0 0 0,1-1 0 0 0,-1 1 0 0 0,0 0 0 0 0,1 0 0 0 0,-1-1 0 0 0,0 1 0 0 0,1 0-1 0 0,-1 0 1 0 0,0 0 0 0 0,0 0 0 0 0,0-1 0 0 0,0 1 0 0 0,0 0 0 0 0,0 0 0 0 0,0 0-1 0 0,0 0 1 0 0,0-1 0 0 0,0 1 0 0 0,0 0 0 0 0,-1 0 0 0 0,1 0 0 0 0,0-1 0 0 0,-1 1 0 0 0,1 0-1 0 0,0 0 1 0 0,-1-1 0 0 0,1 1 0 0 0,-1 0 0 0 0,1-1 0 0 0,-1 1 0 0 0,1 0 0 0 0,-1-1 0 0 0,0 1-1 0 0,1-1 1 0 0,-1 1 0 0 0,0-1 0 0 0,1 1 0 0 0,-1-1 0 0 0,0 1 0 0 0,0-1 0 0 0,0 0 0 0 0,1 0-1 0 0,-1 1 1 0 0,0-1-5 0 0,81 0-250 0 0,-62-2 245 0 0,-1 1 0 0 0,1-2 0 0 0,0-1 0 0 0,-1 0 0 0 0,1-1 0 0 0,-1-1 0 0 0,-1 0 0 0 0,1-1 0 0 0,-1-1 0 0 0,0-1 0 0 0,-1 0 0 0 0,0-1 0 0 0,0-1 0 0 0,-1 0 0 0 0,0-1 0 0 0,-1 0 0 0 0,-1-1 0 0 0,0 0 0 0 0,-1-1 0 0 0,0-1 0 0 0,-1 0 0 0 0,-1 0 0 0 0,0-1 0 0 0,-1 0 0 0 0,-1-1 0 0 0,0 1 0 0 0,-1-1 0 0 0,1-10 5 0 0,-3-4 314 0 0,-2-1 0 0 0,-1 1 1 0 0,-1-1-1 0 0,-2 1 0 0 0,-1 0 1 0 0,-2 0-1 0 0,-1 0 0 0 0,-7-22-314 0 0,-12-49 2278 0 0,15 134-1474 0 0,8 13-1025 0 0,2 0-1 0 0,3 1 1 0 0,1-1 0 0 0,3 0 0 0 0,9 36 221 0 0,2 14-1476 0 0,24 121-4937 0 0,-37-180 5207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9:49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1568 0 0,'15'11'285'0'0,"0"2"0"0"0,0 0 0 0 0,-2 0 0 0 0,1 1-1 0 0,-2 1 1 0 0,0 0 0 0 0,-1 0 0 0 0,0 1 0 0 0,-1 1 0 0 0,-1 0 0 0 0,0 0 0 0 0,-2 1-1 0 0,0 0 1 0 0,-1 0 0 0 0,-1 1 0 0 0,0 0 0 0 0,-2 0 0 0 0,0 0 0 0 0,-1 4-285 0 0,5 14 330 0 0,1-4-15 0 0,-3 0 1 0 0,0 0-1 0 0,-2 0 1 0 0,-2 1-1 0 0,-1-1 1 0 0,-1 0 0 0 0,-3 3-316 0 0,-2 0 135 0 0,-2-1 1 0 0,-1 0-1 0 0,-2-1 1 0 0,-2 0-1 0 0,-1-1 1 0 0,-1 0-1 0 0,-2-2 1 0 0,-2 2-136 0 0,-7 11-237 0 0,-35 46-3603 0 0,60-92 1049 0 0,1-10 1866 0 0,6-4-294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9:49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1768 0 0,'2'1'4075'0'0,"17"2"-2855"0"0,167-14 701 0 0,-97 2-1777 0 0,47-8-1283 0 0,-48-3-2582 0 0,-77 15 2510 0 0,-9 0 46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9:49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1 948 0 0,'27'37'4109'0'0,"62"-18"-2828"0"0,-86-19-1128 0 0,36 3-194 0 0,0-3 1 0 0,-1-1-1 0 0,1-2 0 0 0,-1-2 0 0 0,0-1 1 0 0,2-2 40 0 0,71-20-3624 0 0,-73 20 2405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9:56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2080 0 0,'62'-1'6158'0'0,"141"-11"-4930"0"0,-53-3-805 0 0,88-22-3155 0 0,-190 13-1145 0 0,-47 23 2733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9:56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1920 0 0,'19'10'652'0'0,"6"-4"-136"0"0,5 1 60 0 0,6-5-128 0 0,5-2-56 0 0,-20 0-132 0 0,13 0-32 0 0,3 0-300 0 0,45-15-220 0 0,-45 5-492 0 0,2-2-428 0 0,-1 2 4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9:50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610 502 1224 0 0,'-14'-3'202'0'0,"0"0"0"0"0,-1 1 0 0 0,1 0 0 0 0,-1 1 0 0 0,1 1 0 0 0,-1 0 0 0 0,1 1 0 0 0,-1 0 0 0 0,1 1 0 0 0,0 1 0 0 0,0 0 0 0 0,0 1 0 0 0,0 1 0 0 0,0 0 0 0 0,1 1 0 0 0,0 0 0 0 0,0 1 0 0 0,1 1-1 0 0,0 0 1 0 0,0 0 0 0 0,0 1 0 0 0,1 1 0 0 0,1 0 0 0 0,0 0 0 0 0,0 1 0 0 0,0 2-202 0 0,8-11 30 0 0,0 0-1 0 0,1 0 1 0 0,-1 0 0 0 0,1 1-1 0 0,-1-1 1 0 0,1 1-1 0 0,0-1 1 0 0,-1 1-1 0 0,1 0 1 0 0,1-1 0 0 0,-1 1-1 0 0,0 0 1 0 0,1 0-1 0 0,-1 0 1 0 0,1-1-1 0 0,0 1 1 0 0,0 0 0 0 0,0 0-1 0 0,0 0 1 0 0,1 0-1 0 0,-1-1 1 0 0,1 1-1 0 0,-1 0 1 0 0,1 0 0 0 0,0-1-1 0 0,0 1 1 0 0,1 0-1 0 0,-1-1 1 0 0,0 1-1 0 0,1-1 1 0 0,-1 0 0 0 0,1 1-1 0 0,0-1 1 0 0,0 0-1 0 0,0 0 1 0 0,0 0-1 0 0,0 0 1 0 0,0-1 0 0 0,1 1-1 0 0,-1 0 1 0 0,2 0-30 0 0,113 36 389 0 0,-101-36-418 0 0,1-1 0 0 0,-1-1 0 0 0,1-1 0 0 0,-1 0 1 0 0,1-1-1 0 0,-1-1 0 0 0,0 0 0 0 0,0-1 0 0 0,0-1 0 0 0,0-1 1 0 0,-1 0-1 0 0,0-1 0 0 0,0 0 0 0 0,-1-1 0 0 0,0-1 0 0 0,0 0 1 0 0,-1-1-1 0 0,0-1 0 0 0,-1 0 0 0 0,0 0 0 0 0,-1-1 0 0 0,0-1 1 0 0,-1 0-1 0 0,0 0 0 0 0,-1-1 0 0 0,0 0 0 0 0,-2-1 0 0 0,0 0 1 0 0,5-14 28 0 0,0-8 160 0 0,-1 1 1 0 0,-3-2 0 0 0,0 1 0 0 0,-3-1 0 0 0,-1 0-1 0 0,-1-32-160 0 0,-42-70 1270 0 0,7 97 141 0 0,32 43-1321 0 0,-19 56 142 0 0,16-17-218 0 0,2 0-1 0 0,2 0 1 0 0,1-1-1 0 0,2 1 0 0 0,2 0 1 0 0,1-1-1 0 0,3-1 1 0 0,0 1-1 0 0,3-1 0 0 0,1 0-13 0 0,35 134-2220 0 0,-46-164 1776 0 0,-1 1-1 0 0,-1 0 1 0 0,0 0 0 0 0,0 0-1 0 0,0 0 1 0 0,-1 0 0 0 0,0 1-1 0 0,-1-1 1 0 0,0 0 0 0 0,0 0-1 0 0,0 0 1 0 0,-1-1 0 0 0,-1 1-1 0 0,1 0 1 0 0,-4 5 444 0 0,-10 6-1253 0 0</inkml:trace>
  <inkml:trace contextRef="#ctx0" brushRef="#br0" timeOffset="283.618">0 1169 2068 0 0,'6'14'4516'0'0,"40"-13"-4003"0"0,-35-1-102 0 0,252-31 1025 0 0,-8 5-797 0 0,291-38-4070 0 0,-467 56 957 0 0,-55 2 1348 0 0</inkml:trace>
  <inkml:trace contextRef="#ctx0" brushRef="#br0" timeOffset="2390.715">1225 306 1068 0 0,'55'-75'7092'0'0,"-57"172"-5646"0"0,19 161-960 0 0,-6-160-736 0 0,-10-55-4452 0 0,-15-31 2170 0 0,8-14 1432 0 0</inkml:trace>
  <inkml:trace contextRef="#ctx0" brushRef="#br0" timeOffset="2639.087">1241 312 1160 0 0,'1'-11'278'0'0,"0"0"0"0"0,0-1 0 0 0,1 1 0 0 0,1 0 0 0 0,0 0 0 0 0,0 0 0 0 0,1 0 0 0 0,0 1 0 0 0,1-1 0 0 0,1 1 0 0 0,-1 0 0 0 0,1 1 1 0 0,1-1-1 0 0,0 1 0 0 0,0 1 0 0 0,1-1 0 0 0,0 1 0 0 0,1 1 0 0 0,-1-1 0 0 0,1 1 0 0 0,1 1 0 0 0,-1 0 0 0 0,3-1-278 0 0,14-8-57 0 0,1 2 0 0 0,0 1 0 0 0,1 1-1 0 0,0 2 1 0 0,0 0 0 0 0,1 2 0 0 0,0 1 0 0 0,13 0 57 0 0,-6 7-3942 0 0,-24 10 2646 0 0</inkml:trace>
  <inkml:trace contextRef="#ctx0" brushRef="#br0" timeOffset="2870.709">1252 432 1160 0 0,'21'17'4820'0'0,"45"-16"-3693"0"0,-49-2-606 0 0,61-14-54 0 0,3 0-3442 0 0,-79 15 1761 0 0,0 1 96 0 0,6 6 42 0 0</inkml:trace>
  <inkml:trace contextRef="#ctx0" brushRef="#br0" timeOffset="3117.712">1401 594 1392 0 0,'134'107'6226'0'0,"19"-32"-11582"0"0,-143-72 4098 0 0</inkml:trace>
  <inkml:trace contextRef="#ctx0" brushRef="#br0" timeOffset="3371.356">1895 567 948 0 0,'-84'85'5989'0'0,"-16"61"-4137"0"0,13 80-2422 0 0,60-160-4205 0 0,23-59 3671 0 0</inkml:trace>
  <inkml:trace contextRef="#ctx0" brushRef="#br0" timeOffset="4243.934">2228 241 2216 0 0,'-6'45'3082'0'0,"10"-38"-2994"0"0,0 0-1 0 0,1 1 0 0 0,-1-2 1 0 0,2 1-1 0 0,-1 0 0 0 0,1-1 1 0 0,0 0-1 0 0,0 0 0 0 0,0-1 0 0 0,1 0 1 0 0,0 0-1 0 0,0 0 0 0 0,0-1 1 0 0,1 0-1 0 0,-1-1 0 0 0,1 1 0 0 0,0-1 1 0 0,0-1-1 0 0,0 0 0 0 0,0 0 1 0 0,1 0-1 0 0,-1-1 0 0 0,1 0 0 0 0,-1-1 1 0 0,1 0-88 0 0,-7 0 126 0 0,25-3 255 0 0,-22-1-340 0 0,1 1 0 0 0,-1-1 0 0 0,0 0-1 0 0,-1 0 1 0 0,1-1 0 0 0,-1 0 0 0 0,0 1 0 0 0,0-1 0 0 0,0-1 0 0 0,-1 1-1 0 0,1 0 1 0 0,-1-1 0 0 0,-1 0 0 0 0,1 0 0 0 0,-1 0 0 0 0,0 0-1 0 0,0 0 1 0 0,-1 0 0 0 0,0-1-41 0 0,-1 6 103 0 0,0-27 154 0 0,-6 5-22 0 0,6 48-294 0 0,13 125 71 0 0,3 206 540 0 0,-15-352-531 0 0,0 1 0 0 0,0-1 1 0 0,0 0-1 0 0,-1 1 1 0 0,0-1-1 0 0,0 1 1 0 0,0-1-1 0 0,-1 0 1 0 0,1 1-1 0 0,-1-1 1 0 0,0 0-1 0 0,0 1 0 0 0,-1-1 1 0 0,1 0-1 0 0,-1 0 1 0 0,0 0-1 0 0,0 0 1 0 0,0 0-1 0 0,0-1 1 0 0,-1 1-1 0 0,0-1 1 0 0,0 1-1 0 0,0-1 0 0 0,0 0 1 0 0,0 0-1 0 0,0 0 1 0 0,-1-1-1 0 0,1 1 1 0 0,-1-1-1 0 0,0 0 1 0 0,0 0-1 0 0,0 0 1 0 0,0 0-1 0 0,0-1 0 0 0,0 1 1 0 0,-1-1-1 0 0,1 0 1 0 0,0-1-1 0 0,-1 1 1 0 0,1-1-1 0 0,0 0 1 0 0,-1 0-1 0 0,1 0 0 0 0,-1 0 1 0 0,1-1-1 0 0,0 0 1 0 0,-1 0-1 0 0,1 0 1 0 0,0 0-1 0 0,0-1 1 0 0,-4-1-22 0 0,3-2-23 0 0,-1 0 1 0 0,1 0-1 0 0,1 0 1 0 0,-1 0-1 0 0,1-1 1 0 0,0 0-1 0 0,0 0 1 0 0,0 0-1 0 0,1 0 1 0 0,0-1-1 0 0,1 0 1 0 0,-1 1-1 0 0,1-1 1 0 0,0 0-1 0 0,1 0 1 0 0,0 0-1 0 0,0 0 1 0 0,0 0-1 0 0,1 0 0 0 0,0 0 1 0 0,0 0-1 0 0,1 0 1 0 0,1-7 22 0 0,-2-5-156 0 0,5-3-321 0 0,0-1 1 0 0,2 1-1 0 0,0 0 1 0 0,2 1-1 0 0,0 0 1 0 0,2 0 0 0 0,0 1-1 0 0,1 0 1 0 0,1 1-1 0 0,0 0 1 0 0,8-6 476 0 0,6-13-1717 0 0,-4 6 499 0 0</inkml:trace>
  <inkml:trace contextRef="#ctx0" brushRef="#br0" timeOffset="4522.53">2020 77 2408 0 0,'-14'12'282'0'0,"0"-1"-1"0"0,1 2 0 0 0,1 0 1 0 0,0 0-1 0 0,0 2 0 0 0,2-1 1 0 0,0 1-1 0 0,0 0 0 0 0,1 1 1 0 0,1 0-1 0 0,1 1 0 0 0,0 0 1 0 0,2 0-1 0 0,0 0 0 0 0,0 1 1 0 0,2-1-1 0 0,0 1 0 0 0,1 0 1 0 0,1 0-1 0 0,0 0 0 0 0,2 0 1 0 0,0 0-1 0 0,1 4-281 0 0,2 5 79 0 0,0 1 1 0 0,2-1 0 0 0,1-1-1 0 0,1 1 1 0 0,2-1-1 0 0,0 0 1 0 0,2-1-1 0 0,1-1 1 0 0,0 0-1 0 0,2 0 1 0 0,1-1-1 0 0,1-1 1 0 0,1-1-1 0 0,15 14-79 0 0,109 63-1849 0 0,-134-94 1526 0 0,1-1 0 0 0,0 0-1 0 0,-1 0 1 0 0,1-1 0 0 0,0 0-1 0 0,0 0 1 0 0,0-1 0 0 0,0-1-1 0 0,1 1 1 0 0,-1-2 0 0 0,0 1-1 0 0,0-1 1 0 0,0 0 0 0 0,0-1 0 0 0,0 0-1 0 0,0-1 1 0 0,2-1 323 0 0,23-13-1167 0 0</inkml:trace>
  <inkml:trace contextRef="#ctx0" brushRef="#br0" timeOffset="4790.082">2740 102 964 0 0,'4'-1'134'0'0,"1"1"0"0"0,-1-1 0 0 0,1 1 0 0 0,-1-1 0 0 0,1 1 0 0 0,-1 1 0 0 0,1-1 0 0 0,-1 1 0 0 0,1-1 0 0 0,-1 1 0 0 0,0 1 0 0 0,1-1 0 0 0,-1 0 0 0 0,0 1 0 0 0,0 0 0 0 0,0 0 0 0 0,0 0 0 0 0,0 1 0 0 0,0-1 0 0 0,-1 1 0 0 0,1 0 0 0 0,-1 0 0 0 0,0 0 0 0 0,0 1 0 0 0,0-1 0 0 0,0 1 0 0 0,1 2-134 0 0,63 110 1553 0 0,-52-81-1258 0 0,-2 0 0 0 0,-2 0 1 0 0,-1 1-1 0 0,-2 0 1 0 0,-1 1-1 0 0,-2 0 1 0 0,-1 0-1 0 0,-2 0 1 0 0,-2 0-1 0 0,-1 1 1 0 0,-2-1-1 0 0,-2 0 0 0 0,-1-1 1 0 0,-2 1-1 0 0,-5 12-295 0 0,-87 133-250 0 0,-2-99-5220 0 0,99-82 4329 0 0,-5-1 64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9:51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436 342 1956 0 0,'-8'-6'227'0'0,"-1"1"0"0"0,1-1 0 0 0,-2 1 0 0 0,1 1 0 0 0,0-1 0 0 0,-1 2 0 0 0,0-1 0 0 0,0 2 0 0 0,0-1 0 0 0,0 1 0 0 0,0 0 0 0 0,-1 1 0 0 0,1 1 0 0 0,0-1 0 0 0,-1 2 0 0 0,1-1 0 0 0,-2 2-227 0 0,1-2 206 0 0,-2 2-97 0 0,-1 0 1 0 0,0 2-1 0 0,1 0 0 0 0,0 0 1 0 0,0 1-1 0 0,0 0 0 0 0,1 2 0 0 0,0-1 1 0 0,0 1-1 0 0,0 1 0 0 0,1 0 0 0 0,0 1 1 0 0,1 0-1 0 0,-1 0 0 0 0,2 1 1 0 0,0 1-1 0 0,0 0 0 0 0,1 0 0 0 0,-5 9-109 0 0,10-14 14 0 0,1 0 0 0 0,-1 0-1 0 0,1 0 1 0 0,1 1-1 0 0,-1-1 1 0 0,1 0-1 0 0,1 1 1 0 0,-1-1 0 0 0,1 1-1 0 0,0-1 1 0 0,0 1-1 0 0,1-1 1 0 0,0 1-1 0 0,0-1 1 0 0,0 1 0 0 0,1-1-1 0 0,0 0 1 0 0,1 0-1 0 0,-1 0 1 0 0,1 0 0 0 0,0 0-1 0 0,0 0 1 0 0,1-1-1 0 0,0 0 1 0 0,0 1-1 0 0,0-1 1 0 0,0-1 0 0 0,1 1-1 0 0,0-1 1 0 0,0 0-1 0 0,0 0 1 0 0,1 0-1 0 0,-1 0 1 0 0,1-1 0 0 0,0 0-1 0 0,0-1 1 0 0,0 1-1 0 0,0-1 1 0 0,0 0-1 0 0,1 0 1 0 0,-1-1 0 0 0,0 0-1 0 0,1 0 1 0 0,4-1-14 0 0,0-4-40 0 0,0 0 1 0 0,0-2 0 0 0,-1 1 0 0 0,0-1-1 0 0,0-1 1 0 0,0 0 0 0 0,-1 0-1 0 0,1-1 1 0 0,-2 0 0 0 0,1 0-1 0 0,-2-1 1 0 0,1-1 0 0 0,-1 1 0 0 0,0-1-1 0 0,-1 0 1 0 0,0 0 0 0 0,-1-1-1 0 0,0 0 1 0 0,4-11 39 0 0,119-338 243 0 0,-100 231 2665 0 0,-54 140-2575 0 0,18 11-341 0 0,1-1 0 0 0,0 1 0 0 0,2 0 0 0 0,1 1 0 0 0,1-1-1 0 0,1 1 1 0 0,0 0 0 0 0,2 0 0 0 0,1-1 0 0 0,1 5 8 0 0,-1 20-543 0 0,8 29-106 0 0,1 4-3611 0 0,-10-71 1800 0 0,0-9 1341 0 0</inkml:trace>
  <inkml:trace contextRef="#ctx0" brushRef="#br0" timeOffset="590.402">520 199 1792 0 0,'13'30'3821'0'0,"90"38"-2950"0"0,-92-65-837 0 0,0 0 0 0 0,-1-1 0 0 0,1 0 0 0 0,0-1 0 0 0,0 0 0 0 0,0-1 0 0 0,0 0 0 0 0,0 0 0 0 0,0-1 0 0 0,-1-1 0 0 0,1 0 0 0 0,0-1 0 0 0,-1 1 0 0 0,1-2 0 0 0,-1 0 0 0 0,0 0 0 0 0,0-1 0 0 0,0 0 0 0 0,-1-1 0 0 0,0 0 0 0 0,0 0 0 0 0,0-1-1 0 0,-1 0 1 0 0,0 0 0 0 0,0-1 0 0 0,-1 0 0 0 0,0-1 0 0 0,0 0 0 0 0,-1 0 0 0 0,0-1-34 0 0,-7-20 1475 0 0,-10 36-710 0 0,7 39-627 0 0,1 0-1 0 0,2 0 1 0 0,2 1 0 0 0,2-1 0 0 0,5 22-138 0 0,5 115 291 0 0,-12-159-220 0 0,-1 0-1 0 0,-2-1 1 0 0,0 1-1 0 0,-1-1 1 0 0,-1 1-1 0 0,-2-1 1 0 0,0 0-1 0 0,-1-1 1 0 0,-1 1-1 0 0,-9 16-70 0 0,16-33 36 0 0,-1 0-1 0 0,0-1 0 0 0,0 1 0 0 0,0-1 0 0 0,0 1 0 0 0,-1-1 1 0 0,0 0-1 0 0,0 0 0 0 0,0 0 0 0 0,0 0 0 0 0,-1 0 0 0 0,1-1 1 0 0,-1 1-1 0 0,0-1 0 0 0,0 0 0 0 0,0 0 0 0 0,-1-1 0 0 0,1 1 1 0 0,-1-1-1 0 0,1 0 0 0 0,-1 0 0 0 0,0-1 0 0 0,0 1 0 0 0,1-1 1 0 0,-1 0-1 0 0,0 0 0 0 0,0-1 0 0 0,0 1 0 0 0,0-1 0 0 0,0 0 1 0 0,-1-1-1 0 0,-3 0-35 0 0,0-7-13 0 0,0-1 0 0 0,1 0 1 0 0,0 0-1 0 0,1-1 0 0 0,0 0 1 0 0,0 0-1 0 0,1-1 0 0 0,0 0 1 0 0,1 0-1 0 0,1 0 0 0 0,0-1 1 0 0,0 0-1 0 0,1 1 0 0 0,0-1 1 0 0,1 0-1 0 0,1 0 0 0 0,0-1 1 0 0,0 1-1 0 0,1 0 0 0 0,1 0 1 0 0,1-6 12 0 0,0-4-227 0 0,1-1-1 0 0,1 1 1 0 0,1 0 0 0 0,1 1 0 0 0,1-1 0 0 0,1 1-1 0 0,1 0 1 0 0,1 1 0 0 0,0 0 0 0 0,2 1 0 0 0,0 0-1 0 0,1 1 1 0 0,1 0 0 0 0,1 1 0 0 0,0 0 0 0 0,1 2-1 0 0,15-12 228 0 0,150-106-5315 0 0,-133 102 4029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4:40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34 743 1428 0 0,'0'0'253'0'0,"0"0"56"0"0,0 0-28 0 0,0 0-26 0 0,0 0-47 0 0,0 0-52 0 0,0 0-59 0 0,0 0 58 0 0,0 0 17 0 0,0 0-37 0 0,0 0-46 0 0,0 0 8 0 0,0 0-14 0 0,0 0 1 0 0,0 0-8 0 0,0 0-11 0 0,0 0-8 0 0,0 0 23 0 0,0 0 129 0 0,0 0 85 0 0,0 0-34 0 0,0 0-51 0 0,0 0 30 0 0,0 0-12 0 0,-12 16 1541 0 0,241-68-1205 0 0,-188 42-559 0 0,187-73 170 0 0,-227 83-174 0 0,1 0 0 0 0,0-1 0 0 0,0 1-1 0 0,0-1 1 0 0,-1 1 0 0 0,1-1 0 0 0,0 0 0 0 0,0 0 0 0 0,-1 1 0 0 0,1-1 0 0 0,-1 0 0 0 0,1-1 0 0 0,-1 1 0 0 0,1 0 0 0 0,-1 0 0 0 0,0-1-1 0 0,1 1 1 0 0,-1 0 0 0 0,0-1 0 0 0,0 0 0 0 0,0 1 0 0 0,0-1 0 0 0,0 1 0 0 0,-1-1 0 0 0,1 0 0 0 0,0 0 0 0 0,-1 1 0 0 0,1-1 0 0 0,-1 0-1 0 0,0 0 1 0 0,0 0 0 0 0,1 0 0 0 0,-1 0 0 0 0,0 1 0 0 0,-1-1 0 0 0,1 0 0 0 0,0 0 0 0 0,0 0 0 0 0,-1 0 0 0 0,1 1 0 0 0,-1-1 0 0 0,0 0-1 0 0,1 0 1 0 0,-1 1 0 0 0,0-1 0 0 0,0 0 0 0 0,0 1 0 0 0,0-1 0 0 0,0 1 0 0 0,-1-1 0 0 0,1 1 0 0 0,0 0 0 0 0,-1-1 0 0 0,-142-19-241 0 0,113 22 284 0 0,7 0-34 0 0,1 2 1 0 0,-1 0 0 0 0,1 2-1 0 0,0 1 1 0 0,0 0-1 0 0,1 2 1 0 0,0 1 0 0 0,0 0-1 0 0,1 2 1 0 0,1 0 0 0 0,-1 1-1 0 0,2 1 1 0 0,0 1-1 0 0,-12 12-9 0 0,28-24-4 0 0,1 0 0 0 0,-1 1 0 0 0,1-1 0 0 0,0 1 0 0 0,0-1 0 0 0,0 1 0 0 0,0 0 0 0 0,0 0 0 0 0,0 0 0 0 0,1 0 0 0 0,-1 1 0 0 0,1-1 0 0 0,0 0 0 0 0,0 0-1 0 0,0 1 1 0 0,1-1 0 0 0,-1 1 0 0 0,1-1 0 0 0,0 1 0 0 0,0-1 0 0 0,0 0 0 0 0,0 1 0 0 0,0-1 0 0 0,1 1 0 0 0,0-1 0 0 0,-1 1 0 0 0,1-1 0 0 0,1 0 0 0 0,-1 0 0 0 0,0 1-1 0 0,1-1 1 0 0,0 0 0 0 0,-1 0 0 0 0,1-1 0 0 0,0 1 0 0 0,1 0 0 0 0,-1 0 0 0 0,0-1 0 0 0,1 0 0 0 0,-1 1 0 0 0,1-1 0 0 0,0 0 0 0 0,3 1 4 0 0,14 9-206 0 0,2-1 1 0 0,-1-1-1 0 0,1-1 1 0 0,1-2-1 0 0,-1 0 1 0 0,1-1-1 0 0,0-1 1 0 0,1-1-1 0 0,-1-1 1 0 0,1-1-1 0 0,0-1 1 0 0,0-1-1 0 0,19-4 206 0 0,59-8-2523 0 0,-58 6 1289 0 0</inkml:trace>
  <inkml:trace contextRef="#ctx0" brushRef="#br0" timeOffset="347.652">708 568 1140 0 0,'12'47'3723'0'0,"40"70"-3231"0"0,-30-68 100 0 0,7-6 978 0 0,-12-59-1162 0 0,9-10-305 0 0,-1 0 0 0 0,-1-2 0 0 0,-2-1 0 0 0,0-1 0 0 0,-3-1 0 0 0,0-1 0 0 0,-2 0 0 0 0,-1-2 0 0 0,9-28-103 0 0,-11 28-5316 0 0,-12 29 3984 0 0</inkml:trace>
  <inkml:trace contextRef="#ctx0" brushRef="#br0" timeOffset="1100.404">1464 513 1312 0 0,'-2'0'68'0'0,"1"1"-1"0"0,0-1 1 0 0,-1 1-1 0 0,1-1 1 0 0,-1 1 0 0 0,0-1-1 0 0,1 0 1 0 0,-1 0-1 0 0,1 0 1 0 0,-1 0-1 0 0,1 0 1 0 0,-1 0 0 0 0,1 0-1 0 0,-1 0 1 0 0,0-1-1 0 0,1 1 1 0 0,-1-1-1 0 0,1 1 1 0 0,-1-1-1 0 0,1 1 1 0 0,0-1 0 0 0,-1 0-1 0 0,1 0 1 0 0,0 0-1 0 0,-1 0 1 0 0,1 0-1 0 0,0 0 1 0 0,0 0 0 0 0,0 0-1 0 0,0 0 1 0 0,0 0-1 0 0,0-1 1 0 0,0 1-1 0 0,0 0 1 0 0,1-1 0 0 0,-1 1-1 0 0,0-1 1 0 0,1 1-1 0 0,-1-1 1 0 0,1 1-1 0 0,0-1 1 0 0,-1 1 0 0 0,1-1-1 0 0,0 1 1 0 0,0-1-1 0 0,0 1 1 0 0,0-1-1 0 0,0 0 1 0 0,0 1 0 0 0,1-1-1 0 0,-1 1 1 0 0,0-1-1 0 0,1 1 1 0 0,0-1-1 0 0,-1 1 1 0 0,1 0 0 0 0,0-1-1 0 0,-1 1 1 0 0,1-1-1 0 0,0 1 1 0 0,0 0-1 0 0,0 0 1 0 0,0 0-1 0 0,0-1 1 0 0,0 1 0 0 0,1 0-1 0 0,0 0-67 0 0,-13 1 50 0 0,1 0 1 0 0,-1 1-1 0 0,0 0 0 0 0,1 1 0 0 0,0 1 0 0 0,-1-1 1 0 0,1 2-1 0 0,0-1 0 0 0,0 1 0 0 0,1 1 0 0 0,-1 0 1 0 0,1 0-1 0 0,0 1 0 0 0,1 0 0 0 0,-1 0 0 0 0,1 1 1 0 0,0 0-1 0 0,1 1 0 0 0,-1-1 0 0 0,2 1 0 0 0,-1 1 1 0 0,1 0-1 0 0,0 0 0 0 0,1 0 0 0 0,0 0 0 0 0,1 1 1 0 0,0 0-1 0 0,0 0 0 0 0,1 0 0 0 0,0 0 0 0 0,1 0 1 0 0,0 1-1 0 0,0-1 0 0 0,1 1-50 0 0,3-9 9 0 0,-1 0 1 0 0,0 0-1 0 0,1 0 0 0 0,0 0 0 0 0,-1 0 1 0 0,1 0-1 0 0,0-1 0 0 0,0 1 0 0 0,0-1 1 0 0,0 1-1 0 0,0-1 0 0 0,0 0 0 0 0,0 0 1 0 0,1 0-1 0 0,-1 0 0 0 0,0 0 0 0 0,1 0 1 0 0,-1-1-1 0 0,0 1 0 0 0,1-1 1 0 0,-1 1-1 0 0,1-1 0 0 0,-1 0 0 0 0,1 0 1 0 0,-1 0-1 0 0,1 0 0 0 0,-1-1 0 0 0,1 1 1 0 0,-1-1-1 0 0,0 1 0 0 0,3-2-9 0 0,6 2 0 0 0,2-3-27 0 0,1-1 0 0 0,-1 0 0 0 0,0-1 0 0 0,0 0 0 0 0,0-1 0 0 0,-1-1 0 0 0,0 0 0 0 0,0 0 0 0 0,-1-1 0 0 0,0-1 0 0 0,0 0 0 0 0,-1 0 0 0 0,0-1 0 0 0,-1-1 0 0 0,0 1 0 0 0,0-1 0 0 0,-1-1 0 0 0,-1 0 0 0 0,2-3 27 0 0,-2 5-11 0 0,-5 7 47 0 0,-15 45 37 0 0,13-34-130 0 0,1 0 0 0 0,-1 0 1 0 0,2 0-1 0 0,-1 0 0 0 0,1 0 0 0 0,0 0 0 0 0,0 0 1 0 0,1 0-1 0 0,0-1 0 0 0,1 0 0 0 0,0 1 0 0 0,0-1 1 0 0,0-1-1 0 0,1 1 0 0 0,0 0 0 0 0,0-1 0 0 0,0 0 1 0 0,1-1-1 0 0,0 1 0 0 0,0-1 0 0 0,1 0 0 0 0,0 0 0 0 0,-1-1 1 0 0,1 0-1 0 0,1 0 0 0 0,-1-1 0 0 0,1 0 0 0 0,-1 0 1 0 0,1-1-1 0 0,0 1 0 0 0,0-2 0 0 0,0 1 0 0 0,0-1 1 0 0,0-1-1 0 0,0 1 57 0 0,54-33-1150 0 0,-45 14 754 0 0</inkml:trace>
  <inkml:trace contextRef="#ctx0" brushRef="#br0" timeOffset="1809.129">1816 454 2104 0 0,'19'-216'3228'0'0,"-65"117"-574"0"0,43 99-2635 0 0,1 0 1 0 0,-1 0-1 0 0,1 0 0 0 0,-1 0 0 0 0,1 0 0 0 0,-1 1 1 0 0,1-1-1 0 0,-1 1 0 0 0,1-1 0 0 0,-1 1 1 0 0,1 0-1 0 0,0 0 0 0 0,-1 0 0 0 0,1 0 1 0 0,0 1-1 0 0,0-1 0 0 0,0 0 0 0 0,0 1 1 0 0,0 0-1 0 0,0-1 0 0 0,0 1 0 0 0,1 0 1 0 0,-1 0-1 0 0,1 0 0 0 0,-1 0 0 0 0,1 0 0 0 0,-1 1-19 0 0,-9 13 34 0 0,1 0 0 0 0,1 0-1 0 0,0 0 1 0 0,1 1 0 0 0,1 1-1 0 0,1-1 1 0 0,0 1-1 0 0,1 0 1 0 0,1 0 0 0 0,1 1-1 0 0,1-1 1 0 0,0 1 0 0 0,1 0-1 0 0,1-1 1 0 0,1 1 0 0 0,1 0-1 0 0,0-1 1 0 0,2 1-1 0 0,0-1 1 0 0,0 0 0 0 0,2 0-1 0 0,0-1 1 0 0,2 1 0 0 0,0-1-1 0 0,6 10-33 0 0,-7-17 9 0 0,1 0 0 0 0,-1 0 1 0 0,1-1-1 0 0,1 0 0 0 0,0-1 0 0 0,0 1 0 0 0,1-2 0 0 0,0 1 0 0 0,0-2 1 0 0,1 1-1 0 0,-1-1 0 0 0,1-1 0 0 0,1 0 0 0 0,-1 0 0 0 0,1-2 0 0 0,0 1 0 0 0,0-1 1 0 0,0-1-1 0 0,0 0 0 0 0,0-1 0 0 0,1 0 0 0 0,-1-1 0 0 0,2 0-9 0 0,-4-2-4 0 0,-1 0 0 0 0,1-1 0 0 0,0 0 0 0 0,-1 0 0 0 0,0-1 0 0 0,0 0-1 0 0,0-1 1 0 0,0 0 0 0 0,-1 0 0 0 0,0-1 0 0 0,0 0 0 0 0,0-1 0 0 0,-1 1 0 0 0,0-2 0 0 0,0 1 0 0 0,0-1-1 0 0,-1 0 1 0 0,-1 0 0 0 0,1-1 4 0 0,17-62 302 0 0,-23 69-293 0 0,1 1 0 0 0,0-1 0 0 0,-1 1 0 0 0,1-1 0 0 0,-1 1 0 0 0,0-1 0 0 0,1 1 0 0 0,-1-1 0 0 0,0 0 0 0 0,0 1 0 0 0,0-1 0 0 0,0 1 0 0 0,-1-1 0 0 0,1 0 0 0 0,0 1 0 0 0,0-1 0 0 0,-1 1 0 0 0,1-1 0 0 0,-1 1 0 0 0,0-1 0 0 0,1 1 0 0 0,-1-1 0 0 0,0 1 0 0 0,0 0 0 0 0,0-1 0 0 0,0 1 0 0 0,0 0 0 0 0,0 0 0 0 0,0 0 0 0 0,0 0 0 0 0,-1 0 0 0 0,1 0 0 0 0,0 0 0 0 0,-1 0 0 0 0,1 0 0 0 0,-1 1 0 0 0,1-1 0 0 0,0 0 0 0 0,-1 1 0 0 0,0-1 0 0 0,1 1 0 0 0,-1 0-9 0 0,-1 1-1 0 0,1 1 0 0 0,-1 0 0 0 0,1 0 0 0 0,-1 1 1 0 0,1-1-1 0 0,0 0 0 0 0,0 1 0 0 0,0-1 0 0 0,0 1 0 0 0,0 0 1 0 0,1-1-1 0 0,-1 1 0 0 0,1 0 0 0 0,0 0 0 0 0,0 0 0 0 0,0 0 1 0 0,0 0-1 0 0,0 1 0 0 0,1-1 0 0 0,-1 0 0 0 0,1 0 1 0 0,0 0-1 0 0,0 1 0 0 0,0-1 0 0 0,1 0 0 0 0,-1 0 0 0 0,1 0 1 0 0,-1 0-1 0 0,2 3 1 0 0,-2 5-52 0 0,1-5 35 0 0,0-1 1 0 0,0 1 0 0 0,1-1-1 0 0,-1 0 1 0 0,1 1 0 0 0,0-1 0 0 0,1 0-1 0 0,-1 0 1 0 0,1 0 0 0 0,0-1 0 0 0,0 1-1 0 0,1-1 1 0 0,-1 1 0 0 0,1-1-1 0 0,0 0 1 0 0,0-1 0 0 0,0 1 0 0 0,1-1-1 0 0,-1 1 1 0 0,1-1 0 0 0,0-1 0 0 0,0 1-1 0 0,0-1 1 0 0,0 0 0 0 0,0 0-1 0 0,0 0 1 0 0,1 0 0 0 0,-1-1 0 0 0,1 0-1 0 0,-1-1 1 0 0,1 1 0 0 0,-1-1 0 0 0,1 0-1 0 0,-1 0 1 0 0,1 0 0 0 0,0-1-1 0 0,-1 0 1 0 0,0 0 0 0 0,1-1 0 0 0,-1 1-1 0 0,0-1 1 0 0,1 0 0 0 0,-1-1 0 0 0,1 0 16 0 0,1-1-9 0 0,0 0 0 0 0,0-1 1 0 0,-1 1-1 0 0,0-1 1 0 0,1-1-1 0 0,-2 1 0 0 0,1-1 1 0 0,-1 0-1 0 0,0 0 1 0 0,0-1-1 0 0,0 0 1 0 0,-1 0-1 0 0,0 0 0 0 0,0 0 1 0 0,-1 0-1 0 0,0-1 1 0 0,-1 0-1 0 0,1 1 0 0 0,-1-1 1 0 0,-1 0-1 0 0,1 0 1 0 0,-2 0-1 0 0,1-8 9 0 0,-1 15 103 0 0,-2-18 159 0 0,2 20-259 0 0,0-1 0 0 0,1 1 0 0 0,-1 0 0 0 0,0 0 0 0 0,0 0 0 0 0,0 0 0 0 0,0 0 0 0 0,0 0 0 0 0,0-1 0 0 0,0 1 0 0 0,0 0 0 0 0,-1 0 0 0 0,1 0 0 0 0,0 0 0 0 0,0 0 0 0 0,-1-1 0 0 0,1 1 0 0 0,0 0 0 0 0,-1 0 0 0 0,1-1 0 0 0,-1 1 0 0 0,1 0 0 0 0,-1 0 0 0 0,0-1 0 0 0,1 1 0 0 0,-1-1 0 0 0,1 1 0 0 0,-1-1 0 0 0,0 1 0 0 0,0-1 0 0 0,1 1 0 0 0,-1-1 0 0 0,0 1 0 0 0,0-1-1 0 0,0 0 1 0 0,1 1 0 0 0,-1-1 0 0 0,0 0 0 0 0,0 0 0 0 0,0 0 0 0 0,0 0 0 0 0,0 0 0 0 0,1 0 0 0 0,-1 0 0 0 0,0 0 0 0 0,0 0 0 0 0,0 0 0 0 0,0 0 0 0 0,0 0 0 0 0,1-1 0 0 0,-1 1 0 0 0,0 0 0 0 0,0-1 0 0 0,0 1 0 0 0,1 0 0 0 0,-1-1 0 0 0,0 1 0 0 0,0-1 0 0 0,1 1 0 0 0,-1-1 0 0 0,1 0 0 0 0,-1 1-3 0 0,2 9-62 0 0,1 0 0 0 0,1-1 0 0 0,-1 1-1 0 0,2 0 1 0 0,-1-1 0 0 0,1 1 0 0 0,0-1 0 0 0,1 0-1 0 0,0-1 1 0 0,0 1 0 0 0,1-1 0 0 0,-1 0 0 0 0,2 0-1 0 0,-1 0 1 0 0,1-1 0 0 0,0 0 0 0 0,0-1 0 0 0,1 1-1 0 0,-1-1 1 0 0,1-1 0 0 0,0 0 0 0 0,1 0 0 0 0,-1 0-1 0 0,1-1 1 0 0,0 0 0 0 0,0-1 0 0 0,3 1 62 0 0,12 2-688 0 0,0-2 0 0 0,-1 0 0 0 0,1-1 0 0 0,0-1 0 0 0,0-2 0 0 0,0 0 0 0 0,0-2 1 0 0,15-3 687 0 0,-5-2-1312 0 0</inkml:trace>
  <inkml:trace contextRef="#ctx0" brushRef="#br0" timeOffset="2405.888">2968 614 1520 0 0,'-1'-2'145'0'0,"-1"0"0"0"0,1 0 0 0 0,-1 1 0 0 0,0-1 0 0 0,1 0 0 0 0,-1 0 0 0 0,0 1 0 0 0,0-1 0 0 0,0 1 0 0 0,0 0 0 0 0,-1 0 0 0 0,1-1 0 0 0,0 1 0 0 0,0 1 0 0 0,-1-1 0 0 0,1 0 0 0 0,0 0 0 0 0,-1 1 0 0 0,1 0 0 0 0,-1-1 0 0 0,1 1 0 0 0,-1 0 0 0 0,1 0 0 0 0,-1 0 0 0 0,1 1 0 0 0,-1-1 0 0 0,1 0 0 0 0,0 1 0 0 0,-1 0 0 0 0,1-1 0 0 0,0 1 0 0 0,-1 0 0 0 0,-1 1-145 0 0,-3 1 63 0 0,0 0 0 0 0,0 0 1 0 0,1 0-1 0 0,-1 1 0 0 0,1 0 1 0 0,0 1-1 0 0,0-1 1 0 0,0 1-1 0 0,0 0 0 0 0,1 0 1 0 0,0 1-1 0 0,0 0 0 0 0,0-1 1 0 0,1 2-1 0 0,0-1 0 0 0,0 0 1 0 0,1 1-1 0 0,-1 0 1 0 0,1 0-1 0 0,1 0 0 0 0,0 0 1 0 0,0 0-1 0 0,0 1 0 0 0,0 3-63 0 0,2-9-14 0 0,4 7 74 0 0,4-6-96 0 0,1 0 0 0 0,0 0 0 0 0,-1-1 0 0 0,1 0 0 0 0,0-1 0 0 0,1 0 0 0 0,-1 0-1 0 0,0-1 1 0 0,0 0 0 0 0,0-1 0 0 0,0 0 0 0 0,0 0 0 0 0,0-1 0 0 0,0 0 0 0 0,0-1-1 0 0,0 0 1 0 0,5-3 36 0 0,-7 4-28 0 0,0 0-1 0 0,0 0 1 0 0,0-1-1 0 0,0 0 1 0 0,-1-1-1 0 0,1 1 1 0 0,-1-1 0 0 0,0-1-1 0 0,0 1 1 0 0,0-1-1 0 0,-1 0 1 0 0,1 0-1 0 0,-1-1 1 0 0,-1 0-1 0 0,1 0 1 0 0,-1 0-1 0 0,4-6 29 0 0,-29 16 1192 0 0,22 1-1196 0 0,0 1-1 0 0,0-1 0 0 0,1 0 1 0 0,-1 0-1 0 0,1 0 1 0 0,0 0-1 0 0,1 0 0 0 0,-1 0 1 0 0,1 0-1 0 0,0-1 0 0 0,0 1 1 0 0,1-1-1 0 0,-1 0 1 0 0,1 0-1 0 0,0 0 0 0 0,0 0 1 0 0,0-1-1 0 0,0 0 0 0 0,1 0 1 0 0,0 0-1 0 0,-1 0 0 0 0,1-1 1 0 0,0 0-1 0 0,0 0 1 0 0,0 0-1 0 0,0 0 0 0 0,1-1 1 0 0,-1 0-1 0 0,0 0 0 0 0,1 0 1 0 0,-1-1-1 0 0,1 0 0 0 0,-1 0 1 0 0,1 0-1 0 0,-1-1 1 0 0,0 1-1 0 0,1-1 0 0 0,-1-1 1 0 0,0 1-1 0 0,3-2 5 0 0,2 0-45 0 0,0-1 0 0 0,0 0 0 0 0,0-1 0 0 0,-1 0 0 0 0,0-1 0 0 0,0 0 0 0 0,0 0 0 0 0,-1-1 0 0 0,1 0-1 0 0,-2-1 1 0 0,1 0 0 0 0,-1 0 0 0 0,0 0 0 0 0,-1-1 0 0 0,0 0 0 0 0,0 0 0 0 0,-1 0 0 0 0,0-1 0 0 0,-1 0 0 0 0,0 0 0 0 0,-1 0 0 0 0,1-1 0 0 0,-2 1 0 0 0,1-5 45 0 0,15-276 751 0 0,-19 222 33 0 0,2 58-628 0 0,0-1 0 0 0,-2 0 0 0 0,1 1 1 0 0,-1-1-1 0 0,-1 1 0 0 0,0 0 0 0 0,-1 0 0 0 0,0-1 0 0 0,-1 1 0 0 0,0 1 0 0 0,0-1 1 0 0,-1 1-1 0 0,-1 0 0 0 0,1 0 0 0 0,-2 0 0 0 0,0 1 0 0 0,0 0 0 0 0,-5-6-156 0 0,9 15 34 0 0,1-1 0 0 0,0 1 0 0 0,0 0 0 0 0,-1 0 0 0 0,1 0 0 0 0,0 0 0 0 0,0 1 0 0 0,0-1 0 0 0,-1 0 0 0 0,1 1 0 0 0,0 0 0 0 0,0-1 0 0 0,0 1 0 0 0,0 0 0 0 0,0 0 0 0 0,0 0 0 0 0,0 0 0 0 0,0 1 0 0 0,0-1 0 0 0,0 0 0 0 0,1 1 0 0 0,-1-1 0 0 0,1 1 0 0 0,-1 0 0 0 0,1 0 0 0 0,-1-1 0 0 0,1 1 0 0 0,0 0 0 0 0,0 0 0 0 0,0 0 0 0 0,0 0 0 0 0,0 0 0 0 0,1 1 0 0 0,-1-1 0 0 0,0 1-34 0 0,-3 20 21 0 0,0 1 0 0 0,1 0 0 0 0,1 0 0 0 0,2 1 0 0 0,0-1 0 0 0,2 0 0 0 0,0 0 0 0 0,2 0 0 0 0,1 0 0 0 0,0-1 0 0 0,2 1 0 0 0,1-1 0 0 0,1-1 0 0 0,0 0 0 0 0,2 0 0 0 0,10 15-21 0 0,0 12-414 0 0,0-1-34 0 0,-11-27-608 0 0,0 0 0 0 0,-1 0 0 0 0,-2 1 0 0 0,0 0 0 0 0,-1 0 0 0 0,-1 1 0 0 0,-1 0 0 0 0,-2 0 1056 0 0,-2-20-1156 0 0</inkml:trace>
  <inkml:trace contextRef="#ctx0" brushRef="#br0" timeOffset="2673.162">3112 483 1872 0 0,'-4'-4'1332'0'0,"3"1"-288"0"0,-3 0-128 0 0,4-1-123 0 0,4-1-81 0 0,-3 2-24 0 0,19-10-144 0 0,1 1-68 0 0,11 0-28 0 0,0 2-200 0 0,6 0-256 0 0,-1 2-228 0 0,2 3 28 0 0,-5-5-788 0 0,9 3-464 0 0,-3-1 91 0 0,0 1 77 0 0,-5-3-16 0 0</inkml:trace>
  <inkml:trace contextRef="#ctx0" brushRef="#br0" timeOffset="3315.077">3594 584 1924 0 0,'90'38'4261'0'0,"66"-52"-3146"0"0,-115 7-756 0 0,238-77 665 0 0,-272 82-1019 0 0,0-1-1 0 0,0 0 0 0 0,0-1 0 0 0,0 1 1 0 0,0-1-1 0 0,-1-1 0 0 0,1 1 0 0 0,-1-1 0 0 0,0 0 1 0 0,-1-1-1 0 0,1 1 0 0 0,-1-1 0 0 0,0 0 1 0 0,-1 0-1 0 0,4-5-4 0 0,-37-33-215 0 0,17 38 241 0 0,0 0 0 0 0,-1 1 0 0 0,0 0 0 0 0,0 1 0 0 0,0 1 0 0 0,0 0 0 0 0,0 0 0 0 0,-1 2 0 0 0,1 0 0 0 0,-1 0 0 0 0,0 1 0 0 0,1 1 0 0 0,-4 0-26 0 0,-9-1 191 0 0,11 0-149 0 0,-1 0 0 0 0,1 1 0 0 0,0 0-1 0 0,0 1 1 0 0,0 1 0 0 0,0 0-1 0 0,0 1 1 0 0,1 1 0 0 0,0 1-1 0 0,0-1 1 0 0,0 2 0 0 0,0 0 0 0 0,1 1-1 0 0,1 0 1 0 0,-6 5-42 0 0,17-11 12 0 0,-1 0-1 0 0,0 0 1 0 0,1 0 0 0 0,0 0 0 0 0,-1 1-1 0 0,1-1 1 0 0,0 1 0 0 0,0-1 0 0 0,1 1-1 0 0,-1-1 1 0 0,0 1 0 0 0,1-1 0 0 0,-1 1-1 0 0,1 0 1 0 0,0-1 0 0 0,0 1 0 0 0,0-1-1 0 0,0 1 1 0 0,1 0 0 0 0,-1-1 0 0 0,1 1-1 0 0,-1 0 1 0 0,1-1 0 0 0,0 1 0 0 0,0-1-1 0 0,0 0 1 0 0,0 1 0 0 0,1-1-1 0 0,-1 0 1 0 0,0 1 0 0 0,1-1 0 0 0,0 0-1 0 0,-1 0 1 0 0,1 0 0 0 0,0-1 0 0 0,0 1-1 0 0,2 1-11 0 0,86 58 57 0 0,-50-43-296 0 0,1-2 0 0 0,1-2 1 0 0,0-1-1 0 0,1-2 0 0 0,32 2 239 0 0,120 11-4283 0 0,-146-22 2906 0 0,-1-2 17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9:4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582 2 1096 0 0,'-112'-1'1366'0'0,"103"4"-1249"0"0,1 1 0 0 0,-1 1 0 0 0,1 0 0 0 0,0 0-1 0 0,0 0 1 0 0,1 1 0 0 0,0 0 0 0 0,0 1 0 0 0,0-1 0 0 0,1 1-1 0 0,0 1 1 0 0,0-1 0 0 0,0 1 0 0 0,1 0 0 0 0,1 0 0 0 0,-1 1-1 0 0,1 0 1 0 0,1-1 0 0 0,0 1 0 0 0,0 0 0 0 0,-1 7-117 0 0,-16 205 1667 0 0,65 73-406 0 0,-15-149-630 0 0,-5 67 25 0 0,-25-202-735 0 0,-1 0 1 0 0,0 0 0 0 0,-1 1-1 0 0,0-1 1 0 0,0 0 0 0 0,-1 0-1 0 0,-1-1 1 0 0,1 1 0 0 0,-1-1-1 0 0,-1 0 1 0 0,0 0 0 0 0,0 0-1 0 0,-1 0 1 0 0,0-1-1 0 0,-7 8 79 0 0,8-12-294 0 0,1 0 0 0 0,-1 1-1 0 0,0-2 1 0 0,0 1-1 0 0,-1 0 1 0 0,1-1 0 0 0,-1 0-1 0 0,0 0 1 0 0,1-1-1 0 0,-1 0 1 0 0,0 0-1 0 0,-1 0 1 0 0,1-1 0 0 0,0 1-1 0 0,0-2 1 0 0,-1 1-1 0 0,-3-1 295 0 0,-10 0-1106 0 0</inkml:trace>
  <inkml:trace contextRef="#ctx0" brushRef="#br0" timeOffset="294.547">1 779 1660 0 0,'16'-3'4179'0'0,"61"-10"-3396"0"0,189-6 149 0 0,-154 17-5932 0 0,-110 2 3838 0 0</inkml:trace>
  <inkml:trace contextRef="#ctx0" brushRef="#br0" timeOffset="557.116">669 792 876 0 0,'52'43'4892'0'0,"32"15"-2955"0"0,24 19-1701 0 0,-82-58-497 0 0,36 40-3672 0 0,-59-55 2818 0 0</inkml:trace>
  <inkml:trace contextRef="#ctx0" brushRef="#br0" timeOffset="804.914">1150 820 2420 0 0,'-115'116'4279'0'0,"-26"84"-2167"0"0,18 86-2198 0 0,91-178-3970 0 0,28-98 2773 0 0,-1-5 137 0 0</inkml:trace>
  <inkml:trace contextRef="#ctx0" brushRef="#br0" timeOffset="1984.223">1758 220 1468 0 0,'5'-23'2408'0'0,"-4"30"-678"0"0,-2 1-1663 0 0,-1-1 1 0 0,1 0 0 0 0,0 1-1 0 0,1-1 1 0 0,0 1-1 0 0,0-1 1 0 0,1 1-1 0 0,-1-1 1 0 0,2 1-1 0 0,-1-1 1 0 0,1 1 0 0 0,0-1-1 0 0,1 0 1 0 0,-1 0-1 0 0,2 0 1 0 0,-1-1-1 0 0,1 1 1 0 0,0-1-1 0 0,0 1 1 0 0,0-1 0 0 0,1 0-1 0 0,0-1 1 0 0,0 1-1 0 0,1-1 1 0 0,-1 0-1 0 0,1-1 1 0 0,0 1-1 0 0,1-1 1 0 0,-1 0-1 0 0,1-1 1 0 0,0 1 0 0 0,0-1-1 0 0,0-1 1 0 0,2 1-68 0 0,6-1 60 0 0,1 0 1 0 0,0-1 0 0 0,0-1-1 0 0,0-1 1 0 0,-1 0-1 0 0,1-1 1 0 0,0 0 0 0 0,-1-2-1 0 0,1 0 1 0 0,-1 0-1 0 0,10-6-60 0 0,-17 8 12 0 0,0-1 0 0 0,0 0-1 0 0,0-1 1 0 0,-1 0 0 0 0,0 0-1 0 0,1-1 1 0 0,-2 1 0 0 0,1-1-1 0 0,0-1 1 0 0,-1 0 0 0 0,0 0-1 0 0,0 0 1 0 0,-1 0 0 0 0,0-1-1 0 0,0 0 1 0 0,0 0 0 0 0,-1 0-1 0 0,0-1 1 0 0,0 0 0 0 0,-1 1-1 0 0,0-1 1 0 0,-1 0 0 0 0,0-1-1 0 0,0 1 1 0 0,0 0-1 0 0,-1-1 1 0 0,0-1-12 0 0,-1 9 77 0 0,0 1-12 0 0,0-38 1073 0 0,0 31-1092 0 0,-8-12 1018 0 0,7-19-272 0 0,0 38-796 0 0,1 1-1 0 0,0-1 1 0 0,-1 0 0 0 0,0 0 0 0 0,1 1 0 0 0,-1-1 0 0 0,1 0 0 0 0,-1 0-1 0 0,1 0 1 0 0,-1 0 0 0 0,1 1 0 0 0,-1-1 0 0 0,0 0 0 0 0,1 0 0 0 0,-1 0-1 0 0,1 0 1 0 0,-1 0 0 0 0,1-1 0 0 0,-1 1 0 0 0,0 0 0 0 0,1 0 0 0 0,-1 0-1 0 0,1 0 1 0 0,-1-1 0 0 0,1 1 0 0 0,-1 0 0 0 0,1 0 0 0 0,-1-1-1 0 0,1 1 1 0 0,-1 0 0 0 0,1-1 0 0 0,0 1 0 0 0,-1-1 0 0 0,1 1 0 0 0,-1-1-1 0 0,1 1 5 0 0,33 375-104 0 0,-32-351 138 0 0,0-1-1 0 0,-2 0 1 0 0,-1 1-1 0 0,-1-1 1 0 0,-1 0 0 0 0,0 0-1 0 0,-2 0 1 0 0,-1-1-1 0 0,-1 0 1 0 0,0 0-1 0 0,-11 17-33 0 0,10-24 44 0 0,8-11-30 0 0,-1 0-1 0 0,0 0 0 0 0,0 0 0 0 0,0 0 0 0 0,-1-1 1 0 0,1 1-1 0 0,-1 0 0 0 0,0-1 0 0 0,0 0 1 0 0,0 0-1 0 0,0 0 0 0 0,0 0 0 0 0,-1 0 1 0 0,1-1-1 0 0,-1 1 0 0 0,0-1 0 0 0,0 0 1 0 0,0 0-1 0 0,0 0 0 0 0,0-1 0 0 0,0 1 1 0 0,-1-1-1 0 0,-1 0-13 0 0,1-3-30 0 0,1 0 1 0 0,-1-1-1 0 0,1 0 0 0 0,-1 0 1 0 0,1 0-1 0 0,0 0 1 0 0,0-1-1 0 0,0 1 1 0 0,1-1-1 0 0,-1 0 0 0 0,1 0 1 0 0,0 0-1 0 0,0-1 1 0 0,1 1-1 0 0,-1-1 0 0 0,1 0 1 0 0,0 0-1 0 0,0 1 1 0 0,0-1-1 0 0,1 0 1 0 0,0-1-1 0 0,0 1 0 0 0,0 0 1 0 0,0 0-1 0 0,1 0 1 0 0,0-1-1 0 0,0-2 30 0 0,3-12-337 0 0,0-1-1 0 0,1 1 1 0 0,1 0-1 0 0,0 0 1 0 0,2 1-1 0 0,0 0 1 0 0,2 0 0 0 0,0 0-1 0 0,1 1 1 0 0,0 1-1 0 0,2-1 1 0 0,0 2-1 0 0,1 0 1 0 0,1 0-1 0 0,0 1 1 0 0,1 1 0 0 0,0 0-1 0 0,1 1 1 0 0,8-4 337 0 0,31-35-2406 0 0,-27 23 1200 0 0</inkml:trace>
  <inkml:trace contextRef="#ctx0" brushRef="#br0" timeOffset="2264.552">1425 79 1088 0 0,'-13'13'250'0'0,"0"1"0"0"0,1 0 0 0 0,0 1 0 0 0,2 0 0 0 0,0 1 0 0 0,0 0 0 0 0,1 1 0 0 0,1 0 0 0 0,1 0 0 0 0,1 1 0 0 0,0 0 0 0 0,1 0 0 0 0,1 0 0 0 0,1 1 1 0 0,0-1-1 0 0,1 1 0 0 0,2 0 0 0 0,-1 0 0 0 0,3 4-250 0 0,0 11 143 0 0,3-1 0 0 0,1 0 0 0 0,1-1 1 0 0,1 1-1 0 0,3-2 0 0 0,0 1 1 0 0,2-1-1 0 0,1-1 0 0 0,1 0 0 0 0,11 14-143 0 0,-3-9 9 0 0,1 0 0 0 0,2-1 0 0 0,1-2 0 0 0,2 0 0 0 0,1-2 0 0 0,1-2 0 0 0,2 0 0 0 0,12 6-9 0 0,-27-22-428 0 0,1 0 1 0 0,1-1 0 0 0,-1-1 0 0 0,2-1-1 0 0,-1-1 1 0 0,1-1 0 0 0,0 0 0 0 0,1-2 0 0 0,0 0-1 0 0,15 0 428 0 0,11-4-1150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0:03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682 695 1288 0 0,'22'-53'1834'0'0,"-65"38"-1438"0"0,5 14-312 0 0,0 3 1 0 0,1 0-1 0 0,0 3 1 0 0,-1 1 0 0 0,2 1-1 0 0,-1 3 1 0 0,1 0-1 0 0,1 3 1 0 0,-32 15-85 0 0,-127 99 425 0 0,191-125-394 0 0,-1 1 1 0 0,1 0-1 0 0,0 0 0 0 0,0 1 0 0 0,0-1 0 0 0,0 0 0 0 0,1 1 0 0 0,0 0 0 0 0,-1 0 0 0 0,1 0 0 0 0,1 0 0 0 0,-1 0 0 0 0,0 0 0 0 0,1 0 0 0 0,0 0 0 0 0,0 1 0 0 0,0-1 0 0 0,1 0 1 0 0,-1 1-1 0 0,1-1 0 0 0,0 1 0 0 0,0-1 0 0 0,1 1 0 0 0,0 3-31 0 0,7-2 39 0 0,0 1 0 0 0,0-1 0 0 0,0-1 0 0 0,1 1 0 0 0,0-1 0 0 0,0-1 0 0 0,0 0 0 0 0,1 0 0 0 0,-1-1-1 0 0,1 0 1 0 0,0-1 0 0 0,0 0 0 0 0,0 0 0 0 0,0-1 0 0 0,0 0 0 0 0,0-1 0 0 0,1 0 0 0 0,-1-1 0 0 0,0 0 0 0 0,3-1-39 0 0,2 2 38 0 0,17-3 49 0 0,0-2 0 0 0,-1 0 0 0 0,1-3 1 0 0,-2 0-1 0 0,1-2 0 0 0,-1-1 0 0 0,7-5-87 0 0,-21 9 32 0 0,1-1-1 0 0,-2 0 1 0 0,1-1-1 0 0,-1-1 0 0 0,0-1 1 0 0,-1 0-1 0 0,0-1 1 0 0,-1 0-1 0 0,-1-1 0 0 0,1-1 1 0 0,-2 0-1 0 0,0 0 1 0 0,-1-1-1 0 0,-1-1 0 0 0,0 1 1 0 0,-1-2-1 0 0,6-14-31 0 0,-1-5 249 0 0,-1-1-1 0 0,-2 0 1 0 0,-2-1-1 0 0,-1 0 1 0 0,-2 0-1 0 0,-2 0 1 0 0,-1-37-249 0 0,-3 63 107 0 0,-1 0 0 0 0,0-1 0 0 0,-1 1 0 0 0,0 0 1 0 0,-1 0-1 0 0,0 1 0 0 0,-1-1 0 0 0,0 1 0 0 0,-1 0 0 0 0,0 0 0 0 0,-1 1 0 0 0,0-1 1 0 0,0 2-1 0 0,-1-1 0 0 0,-1 1 0 0 0,-5-5-107 0 0,12 14 12 0 0,-1 0 0 0 0,1 1 0 0 0,0-1 0 0 0,0 1 0 0 0,-1 0-1 0 0,1-1 1 0 0,0 1 0 0 0,0 0 0 0 0,0 0 0 0 0,0 0 0 0 0,0 1 0 0 0,0-1 0 0 0,0 0 0 0 0,0 1 0 0 0,1-1-1 0 0,-1 1 1 0 0,0 0 0 0 0,1 0 0 0 0,-1-1 0 0 0,1 1 0 0 0,0 0 0 0 0,0 0 0 0 0,0 0 0 0 0,0 0 0 0 0,0 1 0 0 0,0-1-1 0 0,0 0 1 0 0,1 0 0 0 0,-1 1 0 0 0,1-1 0 0 0,-1 0 0 0 0,1 0 0 0 0,0 1 0 0 0,0-1 0 0 0,0 1-12 0 0,-4 25 8 0 0,2 1 1 0 0,0 0 0 0 0,2-1 0 0 0,1 1 0 0 0,1-1-1 0 0,2 1 1 0 0,1-1 0 0 0,1 0 0 0 0,1 0-1 0 0,1-1 1 0 0,5 7-9 0 0,30 160-2581 0 0,-43-186 2254 0 0,0 0 0 0 0,-1 1 1 0 0,0-1-1 0 0,0 0 1 0 0,-1 0-1 0 0,0 0 0 0 0,-1 0 1 0 0,0-1-1 0 0,0 1 0 0 0,0-1 1 0 0,-1 0-1 0 0,0 1 0 0 0,-1-2 1 0 0,0 1-1 0 0,0 0 0 0 0,-5 4 327 0 0,-17 15-1174 0 0</inkml:trace>
  <inkml:trace contextRef="#ctx0" brushRef="#br0" timeOffset="339.586">1 1234 2028 0 0,'0'0'157'0'0,"0"0"-1"0"0,1 0 1 0 0,-1 1 0 0 0,0-1-1 0 0,1 0 1 0 0,-1 1 0 0 0,0-1-1 0 0,0 0 1 0 0,1 1-1 0 0,-1-1 1 0 0,0 0 0 0 0,0 1-1 0 0,0-1 1 0 0,0 0-1 0 0,1 1 1 0 0,-1-1 0 0 0,0 1-1 0 0,0-1 1 0 0,0 0 0 0 0,0 1-1 0 0,0-1 1 0 0,0 1-1 0 0,0-1 1 0 0,0 0 0 0 0,0 1-1 0 0,0-1 1 0 0,0 1-1 0 0,0-1 1 0 0,0 0 0 0 0,0 1-1 0 0,-1-1 1 0 0,1 1 0 0 0,0-1-1 0 0,0 0 1 0 0,0 1-1 0 0,-1-1 1 0 0,1 0 0 0 0,0 1-1 0 0,0-1 1 0 0,-1 0 0 0 0,1 1-157 0 0,16-3 63 0 0,464-54 2320 0 0,-194 17-3362 0 0,-97 7-3546 0 0,-134 18 2035 0 0,-42 10 1312 0 0</inkml:trace>
  <inkml:trace contextRef="#ctx0" brushRef="#br0" timeOffset="2321.247">1247 344 1860 0 0,'0'0'788'0'0,"0"0"-108"0"0,0 0-32 0 0,0 0-117 0 0,0 0-31 0 0,0 0-95 0 0,0 0-21 0 0,2-5 24 0 0,-1 2-579 0 0,5-16 1416 0 0,-9 29 108 0 0,-8 41-1171 0 0,2 0-1 0 0,2 0 1 0 0,2 1-1 0 0,2-1 0 0 0,3 24-181 0 0,26 70-154 0 0,-14-76-1836 0 0,-12-67 1091 0 0,0-2 66 0 0,-13 10-715 0 0,4-9 458 0 0</inkml:trace>
  <inkml:trace contextRef="#ctx0" brushRef="#br0" timeOffset="2567.886">1176 464 2016 0 0,'0'-9'296'0'0,"1"0"0"0"0,1 0-1 0 0,-1 0 1 0 0,2 1 0 0 0,-1-1-1 0 0,1 1 1 0 0,0-1 0 0 0,1 1-1 0 0,0 0 1 0 0,0 1 0 0 0,0-1 0 0 0,1 1-1 0 0,1-1 1 0 0,-1 1 0 0 0,1 1-1 0 0,0-1 1 0 0,1 1 0 0 0,-1 0-1 0 0,1 1 1 0 0,0-1 0 0 0,1 1-1 0 0,-1 1 1 0 0,1 0 0 0 0,0 0 0 0 0,9-3-296 0 0,104-32-1126 0 0,-5 27-4164 0 0,-114 12 4017 0 0</inkml:trace>
  <inkml:trace contextRef="#ctx0" brushRef="#br0" timeOffset="2819.894">1140 584 1060 0 0,'36'13'4720'0'0,"33"-12"-3944"0"0,-50-2-303 0 0,106 1-486 0 0,-43 0-3912 0 0,-68 0 2778 0 0</inkml:trace>
  <inkml:trace contextRef="#ctx0" brushRef="#br0" timeOffset="3050.167">1759 650 1532 0 0,'-32'57'3413'0'0,"-124"238"-46"0"0,118-259-8579 0 0,36-35 4020 0 0</inkml:trace>
  <inkml:trace contextRef="#ctx0" brushRef="#br0" timeOffset="3297.735">1464 709 1004 0 0,'9'-13'3425'0'0,"19"6"1398"0"0,99 90-3640 0 0,68 49-1833 0 0,-75-33-5414 0 0,-107-84 4865 0 0,-4 1 13 0 0</inkml:trace>
  <inkml:trace contextRef="#ctx0" brushRef="#br0" timeOffset="3824.503">2459 315 1332 0 0,'-15'0'274'0'0,"0"1"0"0"0,0 1 0 0 0,0 0 1 0 0,0 1-1 0 0,0 1 0 0 0,0 0 0 0 0,1 1 0 0 0,0 0 0 0 0,0 1 0 0 0,0 1 0 0 0,1 0 0 0 0,0 1 0 0 0,0 0 1 0 0,1 1-1 0 0,0 0 0 0 0,0 1 0 0 0,1 1 0 0 0,0 0 0 0 0,1 0 0 0 0,1 1 0 0 0,0 0 0 0 0,0 1 0 0 0,1 0 1 0 0,1 0-1 0 0,0 1 0 0 0,1 0 0 0 0,0 1-274 0 0,1-3 94 0 0,1 1 1 0 0,1-1-1 0 0,0 1 1 0 0,0 0-1 0 0,2 0 1 0 0,-1 0-1 0 0,2 0 1 0 0,0 0-1 0 0,0 0 1 0 0,1 0-1 0 0,1 0 1 0 0,1 7-95 0 0,1-6-94 0 0,1-1 0 0 0,0 0 0 0 0,1 0-1 0 0,0-1 1 0 0,1 0 0 0 0,0 0 0 0 0,1 0 0 0 0,0-1 0 0 0,1 0 0 0 0,0 0-1 0 0,1-1 1 0 0,0-1 0 0 0,1 1 0 0 0,0-2 0 0 0,0 1 0 0 0,3 0 94 0 0,119 26-5211 0 0,-116-35 3933 0 0</inkml:trace>
  <inkml:trace contextRef="#ctx0" brushRef="#br0" timeOffset="4558.899">2819 399 1248 0 0,'0'-1'63'0'0,"0"0"-1"0"0,1 1 0 0 0,-1-1 1 0 0,0 0-1 0 0,1 1 1 0 0,-1-1-1 0 0,0 0 1 0 0,0 0-1 0 0,0 1 1 0 0,0-1-1 0 0,0 0 1 0 0,1 1-1 0 0,-1-1 0 0 0,-1 0 1 0 0,1 0-1 0 0,0 1 1 0 0,0-1-1 0 0,0 0 1 0 0,0 0-1 0 0,0 1 1 0 0,-1-1-1 0 0,1 0 0 0 0,0 1 1 0 0,-1-1-1 0 0,1 0 1 0 0,0 1-1 0 0,-1-1 1 0 0,1 1-1 0 0,-1-1 1 0 0,1 0-1 0 0,-1 1 1 0 0,1-1-1 0 0,-1 1 0 0 0,1-1 1 0 0,-1 1-1 0 0,0 0 1 0 0,1-1-1 0 0,-1 1 1 0 0,0 0-1 0 0,1-1 1 0 0,-1 1-1 0 0,0 0 0 0 0,1 0 1 0 0,-1-1-1 0 0,0 1 1 0 0,1 0-1 0 0,-1 0 1 0 0,0 0-1 0 0,0 0 1 0 0,1 0-1 0 0,-1 0 1 0 0,0 0-1 0 0,0 0 0 0 0,1 1 1 0 0,-1-1-1 0 0,0 0 1 0 0,1 0-1 0 0,-1 1 1 0 0,0-1-1 0 0,1 0 1 0 0,-1 1-1 0 0,0-1 0 0 0,1 0 1 0 0,-1 1-1 0 0,0-1 1 0 0,1 1-1 0 0,-1-1 1 0 0,1 1-1 0 0,-1 0-62 0 0,-9 1 64 0 0,0 0 0 0 0,0 1 0 0 0,1 0 0 0 0,-1 1 0 0 0,1 0 1 0 0,-1 0-1 0 0,2 1 0 0 0,-1 0 0 0 0,0 1 0 0 0,1 0 0 0 0,0 0 0 0 0,0 1 0 0 0,1 0 0 0 0,0 0 0 0 0,0 1 0 0 0,0 0 0 0 0,1 0 0 0 0,1 1 0 0 0,-1-1 0 0 0,1 1 0 0 0,1 0 0 0 0,0 1 1 0 0,0-1-1 0 0,0 1 0 0 0,0 4-64 0 0,7-10 15 0 0,0 0 1 0 0,0-1-1 0 0,0 1 1 0 0,0-1-1 0 0,1 1 1 0 0,-1-1 0 0 0,1 0-1 0 0,0 0 1 0 0,0 0-1 0 0,0-1 1 0 0,0 0-1 0 0,0 1 1 0 0,1-1 0 0 0,-1-1-1 0 0,0 1 1 0 0,1-1-1 0 0,0 1 1 0 0,-1-1-1 0 0,1-1 1 0 0,0 1 0 0 0,0-1-1 0 0,-1 0 1 0 0,2 0-16 0 0,6 2-10 0 0,-1-1 1 0 0,0-1-1 0 0,1 0 1 0 0,-1 0-1 0 0,1-2 1 0 0,-1 1-1 0 0,0-1 1 0 0,0-1-1 0 0,0 0 1 0 0,0 0 0 0 0,0-1-1 0 0,-1-1 1 0 0,1 1-1 0 0,-1-2 1 0 0,1 0 9 0 0,11-64 1315 0 0,-22 68-1126 0 0,-6-9 241 0 0,6 11-423 0 0,0 0 1 0 0,-1 0 0 0 0,1 0 0 0 0,0 1 0 0 0,0-1-1 0 0,-1 0 1 0 0,1 0 0 0 0,0 0 0 0 0,-1 0 0 0 0,1 0-1 0 0,0 0 1 0 0,0 0 0 0 0,-1 1 0 0 0,1-1 0 0 0,0 0 0 0 0,-1 0-1 0 0,1 0 1 0 0,0 0 0 0 0,-1 0 0 0 0,1 0 0 0 0,0 0-1 0 0,0-1 1 0 0,-1 1 0 0 0,1 0 0 0 0,0 0 0 0 0,-1 0-1 0 0,1 0 1 0 0,0 0 0 0 0,0 0 0 0 0,-1 0 0 0 0,1-1-1 0 0,0 1 1 0 0,-1 0-8 0 0,46 172 534 0 0,-2-54-230 0 0,-29-86-184 0 0,-2 0 0 0 0,-1 1 1 0 0,-1 0-1 0 0,-2 1 1 0 0,-1 0-1 0 0,-2 0 0 0 0,0 26-120 0 0,-4-57 19 0 0,-1 0-1 0 0,0-1 0 0 0,0 1 1 0 0,-1 0-1 0 0,1-1 0 0 0,-1 1 0 0 0,1 0 1 0 0,-1-1-1 0 0,0 1 0 0 0,0-1 1 0 0,0 1-1 0 0,0-1 0 0 0,0 0 0 0 0,0 1 1 0 0,-1-1-1 0 0,1 0 0 0 0,-1 0 1 0 0,0 0-1 0 0,0 0 0 0 0,1 0 0 0 0,-1 0 1 0 0,-1-1-1 0 0,1 1 0 0 0,0-1 1 0 0,0 1-1 0 0,0-1 0 0 0,-1 0 0 0 0,1 1 1 0 0,-1-1-1 0 0,1-1 0 0 0,-1 1 1 0 0,1 0-1 0 0,-1-1 0 0 0,0 1 0 0 0,1-1 1 0 0,-1 0-1 0 0,1 0 0 0 0,-1 0 1 0 0,0 0-1 0 0,1 0 0 0 0,-1 0 0 0 0,0-1-18 0 0,-6-7-106 0 0,1 0 0 0 0,0-1-1 0 0,1 0 1 0 0,0-1 0 0 0,1 1-1 0 0,0-1 1 0 0,0 0 0 0 0,1-1-1 0 0,0 1 1 0 0,1-1 0 0 0,0 0-1 0 0,1-1 1 0 0,0 1 0 0 0,1 0-1 0 0,0-1 1 0 0,1 1 0 0 0,0-1-1 0 0,1 0 1 0 0,0 1 0 0 0,1-1-1 0 0,0 1 1 0 0,1-1 0 0 0,0 1-1 0 0,1-1 1 0 0,0 1 0 0 0,1 0-1 0 0,0 0 1 0 0,1 1 0 0 0,3-6 106 0 0,93-176-5647 0 0,-82 161 4387 0 0</inkml:trace>
  <inkml:trace contextRef="#ctx0" brushRef="#br0" timeOffset="4855.114">2824 132 876 0 0,'-11'-5'3466'0'0,"22"-3"1177"0"0,-5 7-4807 0 0,221-59-5398 0 0,-197 51 4359 0 0</inkml:trace>
  <inkml:trace contextRef="#ctx0" brushRef="#br0" timeOffset="5105.596">3249 0 1616 0 0,'18'15'6603'0'0,"-21"36"-5652"0"0,0-26-399 0 0,22 159-830 0 0,10 16-6151 0 0,-27-180 5234 0 0</inkml:trace>
  <inkml:trace contextRef="#ctx0" brushRef="#br0" timeOffset="5886.525">3736 265 988 0 0,'-4'14'4776'0'0,"2"56"-3115"0"0,3-63-1603 0 0,1-1-1 0 0,0 1 1 0 0,1-1-1 0 0,0 0 1 0 0,-1 1-1 0 0,2-1 1 0 0,-1 0-1 0 0,1-1 1 0 0,0 1-1 0 0,0-1 1 0 0,1 1-1 0 0,-1-1 1 0 0,1-1-1 0 0,0 1 1 0 0,1-1 0 0 0,-1 0-1 0 0,1 0 1 0 0,0 0-1 0 0,0-1 1 0 0,0 0-1 0 0,0 0 1 0 0,1 0-1 0 0,-1-1 1 0 0,1 0-1 0 0,-1 0 1 0 0,1-1-1 0 0,0 0 1 0 0,0 0-1 0 0,0 0 1 0 0,-1-1-1 0 0,4 0-57 0 0,-5-1 23 0 0,1 1-1 0 0,-1-1 1 0 0,1 0-1 0 0,-1-1 1 0 0,0 1-1 0 0,0-1 1 0 0,0 0-1 0 0,0 0 0 0 0,0 0 1 0 0,0-1-1 0 0,0 0 1 0 0,-1 0-1 0 0,1 0 1 0 0,-1-1-1 0 0,0 1 1 0 0,0-1-1 0 0,0 0 1 0 0,0 0-1 0 0,-1 0 1 0 0,0-1-1 0 0,0 1 1 0 0,0-1-1 0 0,0 0 1 0 0,-1 0-1 0 0,0 0 1 0 0,0 0-1 0 0,0 0 1 0 0,0 0-1 0 0,-1 0 0 0 0,0-1 1 0 0,0 1-1 0 0,-1-1 1 0 0,1 1-1 0 0,-1-1 1 0 0,0 1-1 0 0,-1-1 1 0 0,1 1-1 0 0,-1-2-22 0 0,1-36 1082 0 0,0 41-1014 0 0,0 2-4 0 0,-6-17 211 0 0,38 172-268 0 0,-31-114 35 0 0,2-26-7 0 0,-2 1 1 0 0,1 0 0 0 0,-2 0 0 0 0,0 1 0 0 0,-1-1 0 0 0,0 0 0 0 0,-2-1 0 0 0,0 1-1 0 0,0 0 1 0 0,-2-1 0 0 0,0 1 0 0 0,0-1 0 0 0,-2-1 0 0 0,0 1 0 0 0,0-1 0 0 0,-1 0-1 0 0,-1-1 1 0 0,0 0 0 0 0,-1 0 0 0 0,-7 6-36 0 0,17-19 5 0 0,1-1 0 0 0,-1 0 0 0 0,1 0-1 0 0,-1 1 1 0 0,1-1 0 0 0,-1 0 0 0 0,1 0 0 0 0,-1 0 0 0 0,1 0-1 0 0,-1 0 1 0 0,0 0 0 0 0,0 0 0 0 0,0 0 0 0 0,1 0-1 0 0,-1 1 1 0 0,0-1 0 0 0,0 0 0 0 0,0 0 0 0 0,0 0 0 0 0,-1 0-1 0 0,1 0 1 0 0,0 0 0 0 0,0 0 0 0 0,-1 0 0 0 0,1 0-1 0 0,0 0 1 0 0,-1 0 0 0 0,1 0 0 0 0,-1 1 0 0 0,1-1 0 0 0,-1 0-1 0 0,1 0 1 0 0,-1 0 0 0 0,0 1 0 0 0,1-1 0 0 0,-1 0-1 0 0,0 1 1 0 0,1-1 0 0 0,-1 1 0 0 0,0-1 0 0 0,0 1 0 0 0,0-1-1 0 0,0 1 1 0 0,0-1 0 0 0,1 1 0 0 0,-1 0 0 0 0,0 0-1 0 0,0-1 1 0 0,0 1 0 0 0,0 0 0 0 0,0 0 0 0 0,0 0 0 0 0,0 0-1 0 0,0 0 1 0 0,0 0 0 0 0,0 0 0 0 0,0 0 0 0 0,0 1 0 0 0,0-1-1 0 0,0 0 1 0 0,0 0 0 0 0,0 1 0 0 0,1-1 0 0 0,-1 1-1 0 0,0-1 1 0 0,0 1 0 0 0,0-1 0 0 0,0 1-5 0 0,19-75-341 0 0,-2 44-210 0 0,1 0 0 0 0,1 1 0 0 0,2 1-1 0 0,1 1 1 0 0,1 0 0 0 0,1 2 0 0 0,1 1-1 0 0,17-14 552 0 0,66-70-4690 0 0,-84 80 3522 0 0</inkml:trace>
  <inkml:trace contextRef="#ctx0" brushRef="#br0" timeOffset="6150.628">3672 279 2536 0 0,'-17'15'417'0'0,"1"1"-1"0"0,0 1 0 0 0,2 0 0 0 0,0 1 1 0 0,1 1-1 0 0,0 0 0 0 0,2 0 1 0 0,0 2-1 0 0,1-1 0 0 0,2 1 0 0 0,0 0 1 0 0,1 1-1 0 0,1 0 0 0 0,1 0 1 0 0,1 1-1 0 0,-1 11-416 0 0,7-22-29 0 0,-1 0 0 0 0,2 0 1 0 0,0-1-1 0 0,0 1 0 0 0,1-1 1 0 0,0 1-1 0 0,1-1 0 0 0,0-1 0 0 0,1 1 1 0 0,0-1-1 0 0,1 0 0 0 0,0 0 1 0 0,1-1-1 0 0,0 0 0 0 0,0 0 0 0 0,1-1 1 0 0,0 0-1 0 0,0 0 0 0 0,1-1 1 0 0,0 0-1 0 0,0-1 0 0 0,1 0 0 0 0,0-1 1 0 0,0 0-1 0 0,0-1 0 0 0,0 0 1 0 0,1 0-1 0 0,0-2 0 0 0,8 2 29 0 0,95-1-5238 0 0,-64-26 4036 0 0</inkml:trace>
  <inkml:trace contextRef="#ctx0" brushRef="#br0" timeOffset="6434.388">4266 142 976 0 0,'5'1'170'0'0,"0"0"0"0"0,-1 0 0 0 0,1 1 0 0 0,0 0 0 0 0,0 0 0 0 0,-1 0 0 0 0,0 1 0 0 0,1-1 0 0 0,-1 1 0 0 0,0 0 0 0 0,0 0 0 0 0,0 1 0 0 0,-1-1 0 0 0,1 1 0 0 0,-1-1 0 0 0,0 1 0 0 0,0 0-1 0 0,0 1 1 0 0,0-1 0 0 0,-1 0 0 0 0,0 1 0 0 0,0-1 0 0 0,0 1 0 0 0,0 0 0 0 0,0 4-170 0 0,5 5 424 0 0,10 18-92 0 0,-1 1 0 0 0,-2 1 0 0 0,-1 1 0 0 0,-2 0-1 0 0,-1 0 1 0 0,-2 1 0 0 0,-2 0 0 0 0,-1 1 0 0 0,-2-1-1 0 0,-1 13-331 0 0,-2-38-10 0 0,-1 0 0 0 0,0-1 0 0 0,-1 1 0 0 0,0 0 0 0 0,0-1 0 0 0,-1 1-1 0 0,-1-1 1 0 0,0 0 0 0 0,0 0 0 0 0,-1 0 0 0 0,0-1 0 0 0,-1 0-1 0 0,0 0 1 0 0,0 0 0 0 0,-1-1 0 0 0,-6 7 10 0 0,8-10-262 0 0,-1-1 1 0 0,1 1-1 0 0,-1-1 1 0 0,0 0-1 0 0,0 0 0 0 0,0-1 1 0 0,-1 0-1 0 0,1 0 0 0 0,-1 0 1 0 0,1-1-1 0 0,-1 0 1 0 0,0 0-1 0 0,0-1 0 0 0,0 0 1 0 0,0 0-1 0 0,-6 0 262 0 0,-7-1-1318 0 0,-1 0-19 0 0</inkml:trace>
  <inkml:trace contextRef="#ctx0" brushRef="#br0" timeOffset="6693.98">4801 122 1228 0 0,'7'3'207'0'0,"-1"0"1"0"0,1 1-1 0 0,-1 0 0 0 0,0 0 0 0 0,0 1 0 0 0,0 0 1 0 0,0 0-1 0 0,-1 0 0 0 0,0 0 0 0 0,0 1 0 0 0,-1 0 1 0 0,1 0-1 0 0,-1 0 0 0 0,0 1 0 0 0,-1-1 1 0 0,0 1-1 0 0,0 0 0 0 0,0 0 0 0 0,-1 0 0 0 0,0 0 1 0 0,0 1-1 0 0,-1-1 0 0 0,0 0 0 0 0,0 3-207 0 0,-10 173 2264 0 0,1-154-2178 0 0,-1-1 0 0 0,-2 0-1 0 0,-1 0 1 0 0,-1-1-1 0 0,-1-1 1 0 0,-2 0-1 0 0,0-1 1 0 0,-2-1-1 0 0,0 0 1 0 0,-6 3-86 0 0,3-5-751 0 0,0-1-1 0 0,-2 0 1 0 0,0-2 0 0 0,-1-1-1 0 0,-1-1 1 0 0,-1-1 0 0 0,0-1-1 0 0,-1-1 1 0 0,-26 8 751 0 0,15-9-1167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0:04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406 416 1128 0 0,'-8'-18'3814'0'0,"-77"19"-2611"0"0,62 4-1080 0 0,0 1 0 0 0,0 1 1 0 0,0 1-1 0 0,1 1 0 0 0,0 1 1 0 0,1 1-1 0 0,0 1 0 0 0,1 1 1 0 0,0 1-1 0 0,1 0 0 0 0,1 2 1 0 0,0 0-1 0 0,-13 15-123 0 0,30-29 12 0 0,0-1 1 0 0,0 0-1 0 0,1 1 0 0 0,-1-1 0 0 0,0 1 1 0 0,0-1-1 0 0,1 1 0 0 0,-1-1 0 0 0,1 1 1 0 0,0 0-1 0 0,-1-1 0 0 0,1 1 0 0 0,0-1 1 0 0,0 1-1 0 0,0 0 0 0 0,0-1 0 0 0,0 1 1 0 0,0 0-1 0 0,0-1 0 0 0,1 1 1 0 0,-1 0-1 0 0,1-1 0 0 0,-1 1 0 0 0,1-1 1 0 0,-1 1-1 0 0,1-1 0 0 0,0 1 0 0 0,0-1 1 0 0,0 0-1 0 0,0 1 0 0 0,0-1 0 0 0,0 0 1 0 0,0 0-1 0 0,0 0 0 0 0,0 1 0 0 0,1-1 1 0 0,-1 0-1 0 0,0-1 0 0 0,1 1 0 0 0,-1 0 1 0 0,1 0-1 0 0,-1-1 0 0 0,1 1 0 0 0,-1 0 1 0 0,1-1-1 0 0,0 0 0 0 0,-1 1 1 0 0,1-1-1 0 0,-1 0 0 0 0,1 0 0 0 0,0 0 1 0 0,0 0-13 0 0,93 13 65 0 0,-80-15-93 0 0,-1 0 0 0 0,1-1 0 0 0,-1 0 0 0 0,0-1 1 0 0,-1-1-1 0 0,1-1 0 0 0,-1 0 0 0 0,0 0 0 0 0,0-1 1 0 0,-1-1-1 0 0,0 0 0 0 0,0-1 0 0 0,-1 0 0 0 0,0-1 0 0 0,0 0 1 0 0,-1 0-1 0 0,-1-1 0 0 0,0-1 0 0 0,4-6 28 0 0,5-13 11 0 0,-2-1-1 0 0,-1-1 1 0 0,-1 0-1 0 0,-2-1 1 0 0,-1 0-1 0 0,-2-1 1 0 0,-1 0-1 0 0,-2 0 1 0 0,0-28-11 0 0,5-68 1957 0 0,-29 133-1678 0 0,12 23-238 0 0,1 0-1 0 0,0 0 1 0 0,2 1-1 0 0,1-1 1 0 0,1 1-1 0 0,1-1 1 0 0,3 18-41 0 0,-1 23-241 0 0,21 66-851 0 0,7-49-2906 0 0,-21-65 1624 0 0,-4-12 1286 0 0</inkml:trace>
  <inkml:trace contextRef="#ctx0" brushRef="#br0" timeOffset="546.751">742 308 1100 0 0,'-1'-26'5996'0'0,"-7"50"-5164"0"0,8-20-795 0 0,0 1 1 0 0,1-1-1 0 0,-1 1 0 0 0,1-1 1 0 0,0 1-1 0 0,1-1 0 0 0,-1 0 0 0 0,1 0 1 0 0,0 0-1 0 0,0 0 0 0 0,0 0 1 0 0,0 0-1 0 0,1 0 0 0 0,0-1 0 0 0,-1 1 1 0 0,1-1-1 0 0,1 1 0 0 0,-1-1 1 0 0,0 0-1 0 0,1-1 0 0 0,0 1 1 0 0,-1-1-1 0 0,1 1 0 0 0,0-1 0 0 0,0 0 1 0 0,0 0-1 0 0,1-1 0 0 0,-1 1 1 0 0,0-1-1 0 0,2 0-37 0 0,137 16 544 0 0,-135-18-494 0 0,0-1-1 0 0,0 0 1 0 0,0 0 0 0 0,0-1 0 0 0,0 0 0 0 0,-1 0-1 0 0,1-1 1 0 0,-1 0 0 0 0,0 0 0 0 0,0-1-1 0 0,-1 0 1 0 0,1 0 0 0 0,-1 0 0 0 0,0-1-1 0 0,0 0 1 0 0,-1 0 0 0 0,1 0 0 0 0,-2-1 0 0 0,1 0-1 0 0,-1 0 1 0 0,0 0 0 0 0,0-1 0 0 0,2-6-50 0 0,3 111 555 0 0,26 143-390 0 0,-17 86 199 0 0,-57-141-104 0 0,37-174-234 0 0,0-1 0 0 0,-1 0 1 0 0,-1 0-1 0 0,0 0 0 0 0,0 0 1 0 0,-1 0-1 0 0,0-1 0 0 0,-1 0 1 0 0,0 0-1 0 0,0 0 0 0 0,-1-1 1 0 0,0 0-1 0 0,-1 0 0 0 0,1-1 0 0 0,-2 0 1 0 0,1 0-1 0 0,-1-1 0 0 0,0 0 1 0 0,0 0-1 0 0,0-1 0 0 0,-1 0 1 0 0,0-1-1 0 0,0 0 0 0 0,0-1 1 0 0,0 0-1 0 0,-1 0 0 0 0,1-1 1 0 0,-3 0-27 0 0,8-3-9 0 0,0 0 1 0 0,0 1 0 0 0,0-2 0 0 0,0 1 0 0 0,0 0 0 0 0,0-1 0 0 0,1 0 0 0 0,-1 0 0 0 0,1-1 0 0 0,-1 1 0 0 0,1-1 0 0 0,0 0 0 0 0,0 0 0 0 0,0 0 0 0 0,0-1 0 0 0,0 1 0 0 0,1-1 0 0 0,0 0 0 0 0,0 0 0 0 0,0 0 0 0 0,0 0 0 0 0,0-1 0 0 0,1 1 0 0 0,0-1 0 0 0,0 0 0 0 0,0 1 0 0 0,1-1 0 0 0,-1-4 8 0 0,-23-141-811 0 0,27 57 120 0 0,6 63 341 0 0,0 1-1 0 0,2 0 1 0 0,1 0 0 0 0,2 2-1 0 0,0-1 1 0 0,2 1-1 0 0,1 1 1 0 0,1 1-1 0 0,1 0 1 0 0,1 2 0 0 0,1 0-1 0 0,2 1 1 0 0,0 1-1 0 0,1 1 1 0 0,13-9 350 0 0,70-47-2267 0 0,-56 40 1084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0:11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34 848 0 0,'0'0'982'0'0,"0"0"-83"0"0,0 0-136 0 0,0 0-96 0 0,0 0-108 0 0,0 0-62 0 0,0 0-1 0 0,15 7 429 0 0,191-7 737 0 0,57-17-2725 0 0,-103-1-2736 0 0,-142 13 2967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0:11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1984 0 0,'36'5'568'0'0,"-17"-5"-68"0"0,13 0-104 0 0,6 0-128 0 0,4 0-32 0 0,1 0-396 0 0,42-12-412 0 0,-38 5-544 0 0,-1 2-84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0:19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1148 0 0,'50'13'7707'0'0,"-29"-16"-6128"0"0,-21 3-1666 0 0,0 0-82 0 0,0 0-104 0 0,0 0-71 0 0,0 0-281 0 0,0 0-324 0 0,0 0-373 0 0,0 0-5 0 0,0 0 75 0 0,0 0 26 0 0,0 0 14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0:12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597 387 1248 0 0,'0'0'590'0'0,"0"0"16"0"0,-1-6-124 0 0,1 4-422 0 0,-1 0 1 0 0,0 0-1 0 0,1-1 1 0 0,-1 1-1 0 0,0 0 1 0 0,0 0-1 0 0,0 0 1 0 0,0 0-1 0 0,0 0 1 0 0,-1 0-1 0 0,1 1 1 0 0,-1-1-1 0 0,1 0 1 0 0,-1 1-1 0 0,1-1 1 0 0,-1 1-1 0 0,0-1 1 0 0,0 1-1 0 0,0 0 1 0 0,0 0-1 0 0,0 0 1 0 0,0 0-1 0 0,0 0 1 0 0,0 0-1 0 0,0 1 1 0 0,0-1-1 0 0,0 1 1 0 0,-1-1-1 0 0,1 1 1 0 0,0 0-1 0 0,0 0 1 0 0,-1 0-1 0 0,1 0 1 0 0,0 0-1 0 0,0 0 1 0 0,-1 1-1 0 0,1-1 1 0 0,0 1-1 0 0,0 0 1 0 0,0-1-1 0 0,0 1 1 0 0,0 0-1 0 0,-1 1-60 0 0,-13 9 134 0 0,1 1 0 0 0,1 1 0 0 0,0 0 0 0 0,0 1 1 0 0,1 0-1 0 0,1 1 0 0 0,1 1 0 0 0,0 0 0 0 0,1 0 0 0 0,1 1 0 0 0,0 0 0 0 0,1 1 0 0 0,1 0 0 0 0,1 0 0 0 0,0 0 0 0 0,2 1 0 0 0,0 0 0 0 0,1 0 0 0 0,1 0 1 0 0,0 0-1 0 0,2 1 0 0 0,0-1 0 0 0,1 0 0 0 0,2 3-134 0 0,1 43 348 0 0,3 0 0 0 0,3-1 0 0 0,3 0 1 0 0,12 34-349 0 0,-4-15 245 0 0,82 419 717 0 0,-102-493-1028 0 0,0 0 0 0 0,-1 0 1 0 0,0 0-1 0 0,0 0 0 0 0,-1 0 0 0 0,0 0 0 0 0,-1 0 0 0 0,0-1 1 0 0,0 1-1 0 0,-1-1 0 0 0,0 1 0 0 0,0-1 0 0 0,-1 0 0 0 0,0 0 1 0 0,-4 5 65 0 0,7-12-111 0 0,0 1 1 0 0,0 0-1 0 0,0-1 1 0 0,0 1-1 0 0,0 0 1 0 0,-1-1-1 0 0,1 1 1 0 0,-1-1 0 0 0,1 0-1 0 0,-1 0 1 0 0,1 1-1 0 0,-1-1 1 0 0,0 0-1 0 0,0 0 1 0 0,1-1-1 0 0,-1 1 1 0 0,0 0-1 0 0,0-1 1 0 0,0 1 0 0 0,0-1-1 0 0,0 1 1 0 0,0-1-1 0 0,0 0 1 0 0,0 0-1 0 0,0 0 1 0 0,0 0-1 0 0,0 0 1 0 0,0 0-1 0 0,0 0 1 0 0,0-1 0 0 0,0 1-1 0 0,0-1 1 0 0,0 0-1 0 0,1 1 1 0 0,-1-1-1 0 0,0 0 1 0 0,0 0-1 0 0,1 0 1 0 0,-1 0 0 0 0,0-1-1 0 0,1 1 111 0 0,-64-60-2795 0 0,63 58 2633 0 0,-18-23-998 0 0</inkml:trace>
  <inkml:trace contextRef="#ctx0" brushRef="#br0" timeOffset="347.401">0 1237 1504 0 0,'0'0'114'0'0,"1"0"0"0"0,-1 0 0 0 0,1 0 1 0 0,-1 0-1 0 0,0 0 0 0 0,1 0 0 0 0,-1 0 0 0 0,0 0 0 0 0,1-1 0 0 0,-1 1 0 0 0,0 0 0 0 0,1 0 0 0 0,-1 0 0 0 0,0-1 1 0 0,1 1-1 0 0,-1 0 0 0 0,0 0 0 0 0,0-1 0 0 0,1 1 0 0 0,-1 0 0 0 0,0-1 0 0 0,0 1 0 0 0,0 0 0 0 0,1-1 1 0 0,-1 1-1 0 0,0 0 0 0 0,0-1 0 0 0,0 1 0 0 0,0 0 0 0 0,0-1 0 0 0,0 1 0 0 0,0 0 0 0 0,0-1 0 0 0,0 1 1 0 0,0-1-1 0 0,0 1 0 0 0,0 0 0 0 0,0-1 0 0 0,0 1 0 0 0,0 0 0 0 0,0-1 0 0 0,0 1 0 0 0,0-1 0 0 0,0 1-114 0 0,55-6 130 0 0,-45 5 260 0 0,561-15 2416 0 0,-570 16-2964 0 0,2-8-1329 0 0,-14 9-3248 0 0,11-2 3637 0 0</inkml:trace>
  <inkml:trace contextRef="#ctx0" brushRef="#br0" timeOffset="703.816">1362 1314 2368 0 0,'-36'10'5326'0'0,"-66"53"-3680"0"0,56-22-1343 0 0,2 2 0 0 0,2 1 0 0 0,2 3 0 0 0,2 2 1 0 0,2 1-1 0 0,2 1 0 0 0,3 2 0 0 0,1 1 0 0 0,-3 17-303 0 0,-13 9-1845 0 0,8-88-4559 0 0,35 6 6661 0 0,-15-13-1371 0 0,4-4-140 0 0</inkml:trace>
  <inkml:trace contextRef="#ctx0" brushRef="#br0" timeOffset="950.684">685 1427 1624 0 0,'0'-1'293'0'0,"19"-17"5628"0"0,6 33-4636 0 0,-24-14-1322 0 0,330 278 1924 0 0,-218-180-3063 0 0,20 16-5045 0 0,-124-108 5125 0 0</inkml:trace>
  <inkml:trace contextRef="#ctx0" brushRef="#br0" timeOffset="2473.568">1956 309 1908 0 0,'-8'-19'1251'0'0,"-27"9"-838"0"0,9 12-63 0 0,4 12-177 0 0,2 1-1 0 0,-1 2 0 0 0,2 0 1 0 0,0 0-1 0 0,2 2 0 0 0,0 1 1 0 0,1 0-1 0 0,0 1 0 0 0,2 0 1 0 0,1 1-1 0 0,0 1 0 0 0,2 0 1 0 0,1 1-1 0 0,0 0 0 0 0,2 0 1 0 0,1 1-1 0 0,1 0 0 0 0,1 0 1 0 0,-1 18-173 0 0,3-13 129 0 0,1 0 0 0 0,1 0 1 0 0,1 0-1 0 0,2 0 0 0 0,1 0 1 0 0,2 0-1 0 0,2 8-129 0 0,1-10-4 0 0,1-1 1 0 0,1 0-1 0 0,1-1 0 0 0,1 0 0 0 0,2-1 0 0 0,0 0 1 0 0,2-1-1 0 0,0-1 0 0 0,2 0 0 0 0,1-2 1 0 0,0 0-1 0 0,2-1 0 0 0,15 12 4 0 0,-16-16-515 0 0,1 0 0 0 0,1-2 0 0 0,0 0 0 0 0,1-2 0 0 0,1 0 0 0 0,0-2 0 0 0,0 0 0 0 0,1-2 0 0 0,13 3 515 0 0,5-4-1206 0 0</inkml:trace>
  <inkml:trace contextRef="#ctx0" brushRef="#br0" timeOffset="3714.407">2535 549 1684 0 0,'10'-17'1240'0'0,"-2"-33"880"0"0,-11 46-2110 0 0,0-1-1 0 0,0 1 0 0 0,0 0 0 0 0,-1 0 0 0 0,0 1 1 0 0,0-1-1 0 0,0 1 0 0 0,0 0 0 0 0,-1 0 0 0 0,1 0 1 0 0,-1 0-1 0 0,0 1 0 0 0,0 0 0 0 0,1 0 0 0 0,-2 0 1 0 0,1 1-1 0 0,0-1 0 0 0,0 1 0 0 0,0 1 0 0 0,-3-1-9 0 0,-4 0 29 0 0,-1 0-1 0 0,1 0 1 0 0,0 2-1 0 0,0 0 1 0 0,-1 0-1 0 0,1 1 0 0 0,0 0 1 0 0,0 1-1 0 0,0 1 1 0 0,1 0-1 0 0,-1 0 1 0 0,1 1-1 0 0,0 1 0 0 0,0-1 1 0 0,1 2-1 0 0,0 0 1 0 0,0 0-1 0 0,0 1 1 0 0,1 0-1 0 0,0 0 0 0 0,1 1 1 0 0,0 0-1 0 0,0 1 1 0 0,1 0-1 0 0,-6 10-28 0 0,11-17 17 0 0,1 0 0 0 0,0 0 0 0 0,0 0-1 0 0,0 1 1 0 0,0-1 0 0 0,0 0 0 0 0,1 1 0 0 0,0-1 0 0 0,-1 0-1 0 0,1 1 1 0 0,0-1 0 0 0,1 0 0 0 0,-1 1 0 0 0,0-1 0 0 0,1 0-1 0 0,0 1 1 0 0,0-1 0 0 0,0 0 0 0 0,0 0 0 0 0,1 0-1 0 0,-1 0 1 0 0,1 0 0 0 0,0 0 0 0 0,-1 0 0 0 0,1 0 0 0 0,1-1-1 0 0,-1 1 1 0 0,0-1 0 0 0,1 1 0 0 0,-1-1 0 0 0,1 0 0 0 0,0 0-1 0 0,-1 0 1 0 0,1 0 0 0 0,0-1 0 0 0,0 1 0 0 0,0-1-1 0 0,0 0 1 0 0,1 0 0 0 0,1 1-17 0 0,137 24 203 0 0,-132-26-208 0 0,0 1-1 0 0,-1-1 0 0 0,1 0 1 0 0,0-1-1 0 0,0 0 0 0 0,-1-1 1 0 0,1 0-1 0 0,-1-1 0 0 0,1 0 0 0 0,-1 0 1 0 0,0-1-1 0 0,0 0 0 0 0,0 0 1 0 0,-1-1-1 0 0,0 0 0 0 0,0-1 1 0 0,0 0-1 0 0,0 0 0 0 0,-1 0 1 0 0,0-1-1 0 0,0-1 0 0 0,-1 1 1 0 0,0-1-1 0 0,0 0 0 0 0,-1 0 1 0 0,0 0-1 0 0,0-3 6 0 0,8-73 1283 0 0,-13 83-1147 0 0,0-1 12 0 0,0-3-32 0 0,0 3-82 0 0,0 2-6 0 0,0-19 227 0 0,23 80 747 0 0,-23 2-160 0 0,13 126-840 0 0,46 163 664 0 0,-75-199 138 0 0,15-148-781 0 0,-1 0-1 0 0,1 0 0 0 0,-1 0 1 0 0,-1 0-1 0 0,1-1 0 0 0,-1 1 0 0 0,0-1 1 0 0,0 0-1 0 0,0 0 0 0 0,0 0 0 0 0,-1 0 1 0 0,0 0-1 0 0,0-1 0 0 0,0 0 0 0 0,0 1 1 0 0,0-2-1 0 0,-1 1 0 0 0,1 0 0 0 0,-1-1 1 0 0,1 0-1 0 0,-1 0 0 0 0,0 0 0 0 0,0-1 1 0 0,0 1-1 0 0,0-1 0 0 0,-1 0 0 0 0,1-1 1 0 0,0 1-1 0 0,-1-1-22 0 0,-2-3-45 0 0,0 0 0 0 0,1-1 0 0 0,-1 1-1 0 0,1-1 1 0 0,0-1 0 0 0,0 0 0 0 0,0 0 0 0 0,1 0 0 0 0,-1-1 0 0 0,1 1 0 0 0,0-1 0 0 0,1-1-1 0 0,0 1 1 0 0,0-1 0 0 0,0 0 0 0 0,1-1 0 0 0,0 1 0 0 0,0 0 0 0 0,1-1 0 0 0,0 0 0 0 0,0 0 0 0 0,1 0-1 0 0,0 0 1 0 0,0-1 0 0 0,1 1 0 0 0,0 0 0 0 0,1-1 0 0 0,0 1 0 0 0,0-1 0 0 0,0 1 0 0 0,1 0 0 0 0,1-1-1 0 0,-1 1 1 0 0,3-4 45 0 0,2-10-205 0 0,1 0 0 0 0,0 1 0 0 0,2 1 0 0 0,1-1 0 0 0,1 1 0 0 0,0 1 0 0 0,1 0 0 0 0,1 0 0 0 0,1 2-1 0 0,4-4 206 0 0,221-169-5230 0 0,-199 163 3913 0 0</inkml:trace>
  <inkml:trace contextRef="#ctx0" brushRef="#br0" timeOffset="4090.392">2391 174 2068 0 0,'4'-3'4746'0'0,"42"-7"-4640"0"0,-35 8 320 0 0,163-24-642 0 0,-20 4-3720 0 0,-123 17 2698 0 0</inkml:trace>
  <inkml:trace contextRef="#ctx0" brushRef="#br0" timeOffset="4356.579">2989 7 1588 0 0,'14'-3'2876'0'0,"-14"3"-2824"0"0,1-1 0 0 0,-1 1-1 0 0,1 0 1 0 0,-1-1 0 0 0,1 1 0 0 0,-1 0 0 0 0,1 0 0 0 0,-1 0 0 0 0,1-1 0 0 0,-1 1 0 0 0,1 0 0 0 0,0 0 0 0 0,-1 0 0 0 0,1 0 0 0 0,-1 0 0 0 0,1 0 0 0 0,-1 0 0 0 0,1 0 0 0 0,0 0-1 0 0,-1 0 1 0 0,1 0 0 0 0,-1 1 0 0 0,1-1 0 0 0,-1 0 0 0 0,1 0 0 0 0,-1 0 0 0 0,1 1 0 0 0,-1-1 0 0 0,1 0 0 0 0,-1 1 0 0 0,1-1 0 0 0,-1 0 0 0 0,1 1 0 0 0,-1-1 0 0 0,0 1 0 0 0,1-1 0 0 0,-1 1-1 0 0,0-1 1 0 0,1 0 0 0 0,-1 1 0 0 0,0 0 0 0 0,0-1 0 0 0,1 1 0 0 0,-1-1 0 0 0,0 1 0 0 0,0-1 0 0 0,0 1 0 0 0,0-1 0 0 0,0 1 0 0 0,0-1 0 0 0,0 1 0 0 0,0 0 0 0 0,0-1 0 0 0,0 1-1 0 0,0-1 1 0 0,0 1 0 0 0,0-1 0 0 0,0 1 0 0 0,0 0 0 0 0,-1-1 0 0 0,1 1 0 0 0,0-1 0 0 0,0 1-52 0 0,44 234 797 0 0,-11-110-2605 0 0,-19-62-1935 0 0,-11-50 2541 0 0</inkml:trace>
  <inkml:trace contextRef="#ctx0" brushRef="#br0" timeOffset="5058.108">3442 437 1272 0 0,'9'54'5211'0'0,"-5"6"-4781"0"0,-2-52-387 0 0,2-1 0 0 0,-1 1 0 0 0,1-1 0 0 0,0 0 0 0 0,0 0 0 0 0,1 0-1 0 0,0-1 1 0 0,0 1 0 0 0,1-1 0 0 0,0-1 0 0 0,0 1 0 0 0,0-1 0 0 0,1 0-1 0 0,-1 0 1 0 0,1-1 0 0 0,0 0 0 0 0,1 0 0 0 0,-1 0 0 0 0,1-1 0 0 0,0 0 0 0 0,-1-1-1 0 0,1 0 1 0 0,0 0 0 0 0,0-1 0 0 0,1 1 0 0 0,-1-2 0 0 0,2 1-43 0 0,0 0 17 0 0,1 0-1 0 0,-1 0 1 0 0,1-1 0 0 0,0-1 0 0 0,-1 0 0 0 0,1 0 0 0 0,0-1 0 0 0,-1 0-1 0 0,0-1 1 0 0,1 0 0 0 0,-1-1 0 0 0,-1 0 0 0 0,1 0 0 0 0,0-1 0 0 0,-1-1-1 0 0,0 1 1 0 0,0-1 0 0 0,-1-1 0 0 0,0 0 0 0 0,0 0 0 0 0,0 0 0 0 0,-1-1-1 0 0,0-1 1 0 0,0 1 0 0 0,3-7-17 0 0,-5 8 63 0 0,0-1 0 0 0,0 0-1 0 0,-1 0 1 0 0,0-1 0 0 0,0 1 0 0 0,-1-1 0 0 0,0 0-1 0 0,0 0 1 0 0,-1 0 0 0 0,0 0 0 0 0,-1-1-1 0 0,0 1 1 0 0,0-2-63 0 0,-1 9 91 0 0,-10-16-12 0 0,5 366 603 0 0,7-279-519 0 0,1-47-56 0 0,-1-1 0 0 0,-1 1-1 0 0,-1-1 1 0 0,-1 1 0 0 0,0-1 0 0 0,-2 1 0 0 0,0-1-1 0 0,-2 0 1 0 0,0 0 0 0 0,-1-1 0 0 0,-2 1 0 0 0,0-1-1 0 0,0-1 1 0 0,-2 0 0 0 0,-9 13-107 0 0,18-30 5 0 0,0 0-1 0 0,0-1 1 0 0,-1 1-1 0 0,1-1 0 0 0,0 1 1 0 0,-1-1-1 0 0,1 0 1 0 0,-1 0-1 0 0,1 0 1 0 0,-1 0-1 0 0,0 0 1 0 0,1 0-1 0 0,-1 0 1 0 0,0 0-1 0 0,0-1 1 0 0,1 1-1 0 0,-1 0 1 0 0,0-1-1 0 0,0 0 1 0 0,0 1-1 0 0,0-1 0 0 0,0 0 1 0 0,0 0-1 0 0,0 0 1 0 0,0 0-1 0 0,0-1 1 0 0,0 1-1 0 0,1 0 1 0 0,-1-1-1 0 0,0 0 1 0 0,0 1-1 0 0,0-1 1 0 0,1 0-1 0 0,-1 0 1 0 0,0 0-1 0 0,0 0 1 0 0,1 0-1 0 0,-1 0 0 0 0,1 0 1 0 0,-1-1-1 0 0,1 1 1 0 0,0 0-1 0 0,0-1 1 0 0,-1 1-1 0 0,1-1 1 0 0,0 0-1 0 0,0 1 1 0 0,0-1-1 0 0,1 0 1 0 0,-1 1-1 0 0,0-1 1 0 0,1 0-1 0 0,-1 0 1 0 0,1 0-1 0 0,-1 0 0 0 0,1 0 1 0 0,0 0-1 0 0,0 0 1 0 0,0 1-1 0 0,0-1 1 0 0,0 0-1 0 0,0 0 1 0 0,1 0-1 0 0,-1 0 1 0 0,1 0-1 0 0,-1 0 1 0 0,1 0-1 0 0,0 0-4 0 0,2-29-356 0 0,2-1-1 0 0,1 1 0 0 0,1 0 1 0 0,2 1-1 0 0,1 0 1 0 0,2 0-1 0 0,0 1 1 0 0,2 1-1 0 0,1 0 1 0 0,2 1-1 0 0,0 1 1 0 0,2 0-1 0 0,17-17 357 0 0,85-92-3926 0 0,-95 109 2782 0 0</inkml:trace>
  <inkml:trace contextRef="#ctx0" brushRef="#br0" timeOffset="5353.151">3122 562 2512 0 0,'-11'15'234'0'0,"0"0"0"0"0,1 1 1 0 0,1 0-1 0 0,1 1 0 0 0,0 0 0 0 0,1 0 0 0 0,1 0 0 0 0,0 1 0 0 0,1 0 0 0 0,2 0 0 0 0,-1 0 1 0 0,2 1-1 0 0,1-1 0 0 0,0 1 0 0 0,1 0 0 0 0,1-1 0 0 0,1 1 0 0 0,0-1 0 0 0,1 0 1 0 0,2 0-1 0 0,-1 0 0 0 0,2 0 0 0 0,1-1 0 0 0,0 1 0 0 0,1-2 0 0 0,0 1 0 0 0,5 5-234 0 0,2 3-15 0 0,1 0 0 0 0,1-1 0 0 0,1-1-1 0 0,1 0 1 0 0,1-1 0 0 0,0-2 0 0 0,2 0-1 0 0,7 4 16 0 0,-10-9-482 0 0,1-1 0 0 0,0-1 0 0 0,1-1 0 0 0,1-1 0 0 0,0-1 0 0 0,0 0 0 0 0,1-2 0 0 0,0-1-1 0 0,21 4 483 0 0,-4-6-1239 0 0,-2-4 26 0 0</inkml:trace>
  <inkml:trace contextRef="#ctx0" brushRef="#br0" timeOffset="5713.434">4091 217 1216 0 0,'4'0'156'0'0,"0"1"0"0"0,1 0 0 0 0,-1-1 0 0 0,0 1 1 0 0,0 1-1 0 0,0-1 0 0 0,0 1 0 0 0,0-1 0 0 0,0 1 0 0 0,-1 0 0 0 0,1 0 0 0 0,0 1 0 0 0,-1-1 0 0 0,0 1 0 0 0,0 0 0 0 0,1 0 0 0 0,-2 0 1 0 0,1 0-1 0 0,0 0 0 0 0,0 1-156 0 0,-3-3 28 0 0,30 32 284 0 0,-2 3-1 0 0,-1 0 0 0 0,-2 1 1 0 0,-2 2-1 0 0,-2 0 1 0 0,-1 1-1 0 0,-2 1 0 0 0,-1 1 1 0 0,-3 1-1 0 0,-1 0 0 0 0,-3 1 1 0 0,-1 0-1 0 0,-2 0 0 0 0,-2 1 1 0 0,-2 14-312 0 0,-4-35 28 0 0,-2 0 0 0 0,-1 0 1 0 0,0 0-1 0 0,-2-1 0 0 0,-1 1 0 0 0,-1-1 0 0 0,-1-1 1 0 0,-1 1-1 0 0,-1-2 0 0 0,0 1 0 0 0,-2-1 1 0 0,-12 14-29 0 0,21-28-303 0 0,0-1 0 0 0,0 1 0 0 0,-1-1 1 0 0,0 0-1 0 0,0 0 0 0 0,0-1 0 0 0,-1 1 1 0 0,0-1-1 0 0,0-1 0 0 0,0 1 0 0 0,-1-1 1 0 0,1 0-1 0 0,-1 0 0 0 0,0-1 0 0 0,0 0 1 0 0,-6 2 302 0 0,7-8-1216 0 0,-9-11 64 0 0</inkml:trace>
  <inkml:trace contextRef="#ctx0" brushRef="#br0" timeOffset="6259.874">4605 39 2172 0 0,'7'0'177'0'0,"-1"0"-1"0"0,1 1 0 0 0,0 0 1 0 0,0 0-1 0 0,-1 0 0 0 0,1 1 1 0 0,-1 0-1 0 0,1 1 0 0 0,-1-1 1 0 0,0 1-1 0 0,0 0 0 0 0,0 1 1 0 0,0-1-1 0 0,-1 1 0 0 0,1 1 1 0 0,-1-1-1 0 0,0 1 0 0 0,0-1 1 0 0,-1 1-1 0 0,3 4-176 0 0,23 24 343 0 0,-2 3 1 0 0,-1 0-1 0 0,-1 1 0 0 0,-2 2 1 0 0,-2 1-1 0 0,-2 0 0 0 0,-1 1 0 0 0,9 34-343 0 0,-14-34 335 0 0,-1 1-1 0 0,-2 0 0 0 0,-2 1 1 0 0,-1 0-1 0 0,-3 1 0 0 0,-2-1 1 0 0,-1 31-335 0 0,-6-44 113 0 0,0-1 0 0 0,-2 1 1 0 0,-2-1-1 0 0,0 0 1 0 0,-2-1-1 0 0,-1 0 0 0 0,-1 0 1 0 0,-2-1-1 0 0,0-1 1 0 0,-2 0-1 0 0,-1-1 0 0 0,-1-1 1 0 0,-1-1-1 0 0,-1 0 0 0 0,-11 8-113 0 0,-12-3-1553 0 0,35-61-2817 0 0,44-51 523 0 0,-19 58 2635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58:52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6168 1429 1128 0 0,'0'0'797'0'0,"0"0"-112"0"0,0 0-140 0 0,0 0 28 0 0,0 0 7 0 0,0 0-82 0 0,3 5-58 0 0,-1-2-391 0 0,0-1-1 0 0,1 1 1 0 0,-1-1 0 0 0,1 0 0 0 0,0 0 0 0 0,0 0-1 0 0,0 0 1 0 0,-1-1 0 0 0,2 1 0 0 0,-1-1 0 0 0,0 0-1 0 0,0 0 1 0 0,0 0 0 0 0,0 0 0 0 0,1 0 0 0 0,-1-1-1 0 0,0 1 1 0 0,1-1 0 0 0,-1 0 0 0 0,1 0 0 0 0,-1 0-1 0 0,0-1 1 0 0,1 1 0 0 0,2-1-49 0 0,7 0 74 0 0,193-11 151 0 0,-48 0-3572 0 0,-138 11 1942 0 0</inkml:trace>
  <inkml:trace contextRef="#ctx0" brushRef="#br0" timeOffset="248.339">6220 1679 1392 0 0,'19'9'592'0'0,"3"-1"-76"0"0,1-3-72 0 0,5-2-200 0 0,4 2-24 0 0,2-5 144 0 0,0 0-44 0 0,-13 0-364 0 0,13 0-76 0 0,1 0-432 0 0,46-16-744 0 0</inkml:trace>
  <inkml:trace contextRef="#ctx0" brushRef="#br0" timeOffset="-2237.626">4095 1379 1508 0 0,'0'0'637'0'0,"0"0"-62"0"0,0 0-60 0 0,0 0 10 0 0,3-12 277 0 0,-1 12-755 0 0,0-1-1 0 0,0 1 1 0 0,0 0-1 0 0,0 0 1 0 0,0 0-1 0 0,0 0 1 0 0,0 1-1 0 0,-1-1 1 0 0,1 1-1 0 0,0-1 1 0 0,0 1-1 0 0,0-1 1 0 0,0 1-1 0 0,-1 0 1 0 0,1 0-1 0 0,0 0 0 0 0,-1 0 1 0 0,1 0-1 0 0,-1 0 1 0 0,1 1-1 0 0,-1-1 1 0 0,1 0-1 0 0,-1 1 1 0 0,0-1-1 0 0,0 1 1 0 0,0-1-1 0 0,0 1 1 0 0,0 0-1 0 0,0-1 1 0 0,0 1-1 0 0,0 0 1 0 0,-1 0-1 0 0,1 0 1 0 0,-1-1-1 0 0,1 1 0 0 0,-1 0 1 0 0,0 0-1 0 0,1 0 1 0 0,-1 0-1 0 0,0 1-46 0 0,9 16 222 0 0,1-7-172 0 0,0-1 1 0 0,1 0-1 0 0,1-1 0 0 0,-1 0 1 0 0,2 0-1 0 0,-1-1 1 0 0,2-1-1 0 0,-1 0 1 0 0,1-1-1 0 0,0 0 1 0 0,0-1-1 0 0,1-1 1 0 0,-1 0-1 0 0,1-1 0 0 0,1-1 1 0 0,-1 0-1 0 0,0-1 1 0 0,1-1-1 0 0,-1 0 1 0 0,1-1-1 0 0,-1-1 1 0 0,15-2-51 0 0,-20 3 20 0 0,-1-1 1 0 0,0 0-1 0 0,0 0 1 0 0,0-1 0 0 0,-1 0-1 0 0,1-1 1 0 0,0 0-1 0 0,-1 0 1 0 0,1-1-1 0 0,-1 0 1 0 0,0 0 0 0 0,-1-1-1 0 0,1 0 1 0 0,-1 0-1 0 0,0-1 1 0 0,0 0 0 0 0,0 0-1 0 0,-1-1 1 0 0,0 0-1 0 0,0 0 1 0 0,-1 0-1 0 0,3-6-20 0 0,3-39 476 0 0,-11 51-364 0 0,0 1-2 0 0,0 0-34 0 0,1-27 2243 0 0,0 26-2289 0 0,-1 0 0 0 0,1 1 0 0 0,0-1 0 0 0,-1 0 0 0 0,0 0 0 0 0,1 1 0 0 0,-1-1 0 0 0,1 0 0 0 0,-1 0 0 0 0,0 0 0 0 0,0 1 0 0 0,1-1 0 0 0,-1 0 0 0 0,0 0 0 0 0,0 0 0 0 0,0 0 0 0 0,0 0 0 0 0,0 0 0 0 0,0 1 0 0 0,0-1 0 0 0,0 0 0 0 0,0 0 0 0 0,-1 0 0 0 0,1 0 0 0 0,0 0 0 0 0,0 1 0 0 0,-1-1 0 0 0,1 0 0 0 0,-1 0 0 0 0,1 1 0 0 0,-1-1 0 0 0,1 0 0 0 0,-1 0 0 0 0,1 1 0 0 0,-1-1 0 0 0,1 1 0 0 0,-1-1 0 0 0,0 0 0 0 0,0 1 0 0 0,1-1 0 0 0,-1 1 0 0 0,0 0 0 0 0,0-1 1 0 0,1 1-1 0 0,-1-1 0 0 0,0 1 0 0 0,0 0 0 0 0,0 0 0 0 0,0 0 0 0 0,1-1 0 0 0,-1 1 0 0 0,0 0 0 0 0,0 0 0 0 0,0 0 0 0 0,0 0-30 0 0,-12-8 113 0 0,7 23-234 0 0,21 282 31 0 0,6 68 140 0 0,-22-344-3 0 0,0 0 1 0 0,-2 0-1 0 0,0 0 1 0 0,-1-1 0 0 0,-2 0-1 0 0,0 0 1 0 0,-1 0 0 0 0,-6 11-48 0 0,10-23 25 0 0,0 0 0 0 0,-1-1 0 0 0,0 1 1 0 0,0-1-1 0 0,-1 0 0 0 0,0 0 1 0 0,0-1-1 0 0,-1 0 0 0 0,0 0 0 0 0,0 0 1 0 0,0 0-1 0 0,-1-1 0 0 0,0 0 1 0 0,0-1-1 0 0,0 1 0 0 0,0-1 0 0 0,-1-1 1 0 0,1 1-1 0 0,-1-1 0 0 0,0-1 1 0 0,0 1-1 0 0,-5-1-25 0 0,6-3-22 0 0,-1-1 0 0 0,1-1 0 0 0,0 1 0 0 0,0-1 0 0 0,0 0 0 0 0,0-1 0 0 0,1 0 0 0 0,0 0-1 0 0,-1 0 1 0 0,1-1 0 0 0,1 0 0 0 0,-1 0 0 0 0,1 0 0 0 0,0-1 0 0 0,0 0 0 0 0,0 0 0 0 0,1 0 0 0 0,0 0 0 0 0,0-1 0 0 0,1 0 0 0 0,-1 0 0 0 0,2 0 0 0 0,-1 0 0 0 0,1 0 0 0 0,0 0 0 0 0,0-1 0 0 0,1 0 22 0 0,-7-20-119 0 0,2-1 1 0 0,1 0 0 0 0,1 0 0 0 0,2-1-1 0 0,0 1 1 0 0,2-1 0 0 0,2 1 0 0 0,0-1-1 0 0,2 1 1 0 0,2 0 0 0 0,0 0 0 0 0,2 1-1 0 0,1-1 1 0 0,3-4 118 0 0,-4 17-195 0 0,1 1 0 0 0,0-1 0 0 0,1 2 0 0 0,0-1 0 0 0,1 1 0 0 0,1 1 0 0 0,0 0 0 0 0,1 1 0 0 0,1 0 0 0 0,0 1 0 0 0,0 0 0 0 0,1 1 0 0 0,0 1 0 0 0,12-5 195 0 0,143-57-5697 0 0,-138 60 4261 0 0</inkml:trace>
  <inkml:trace contextRef="#ctx0" brushRef="#br0" timeOffset="-1870.074">5246 1111 1468 0 0,'19'24'2812'0'0,"5"22"-2357"0"0,-3 1 0 0 0,-2 1 0 0 0,-1 1 0 0 0,-3 1 0 0 0,-2 0 0 0 0,-3 1 0 0 0,-1 0 0 0 0,-3 0 0 0 0,0 53-455 0 0,-8-76 80 0 0,-1 0 1 0 0,-1 0 0 0 0,-1-1 0 0 0,-1 1-1 0 0,-2-1 1 0 0,-1 0 0 0 0,-1-1-1 0 0,-1 0 1 0 0,-1-1 0 0 0,-1 0 0 0 0,-2-1-1 0 0,0 0 1 0 0,-1-2 0 0 0,-2 0-1 0 0,0 0 1 0 0,-1-2 0 0 0,-4 3-81 0 0,22-23 0 0 0,-133 115-1383 0 0,25-79-3455 0 0,83-41 3461 0 0,-17-20 136 0 0</inkml:trace>
  <inkml:trace contextRef="#ctx0" brushRef="#br0" timeOffset="-7469.162">1 1561 1556 0 0,'12'-10'4787'0'0,"2"25"-2159"0"0,28 318-1579 0 0,-30-77-2313 0 0,-12-255 495 0 0,-4 2-185 0 0,-21 6-2918 0 0,20-14 2467 0 0</inkml:trace>
  <inkml:trace contextRef="#ctx0" brushRef="#br0" timeOffset="-7145.419">36 1423 1324 0 0,'-1'-3'147'0'0,"1"0"-1"0"0,-1 0 0 0 0,1 1 1 0 0,-1-1-1 0 0,1 0 1 0 0,0 0-1 0 0,0 0 0 0 0,0 0 1 0 0,1 1-1 0 0,-1-1 1 0 0,1 0-1 0 0,-1 0 1 0 0,1 0-1 0 0,0 1 0 0 0,0-1 1 0 0,0 1-1 0 0,0-1 1 0 0,1 0-1 0 0,-1 1 1 0 0,1 0-1 0 0,-1-1 0 0 0,1 1 1 0 0,0 0-1 0 0,0 0 1 0 0,0 0-1 0 0,0 0 0 0 0,0 0 1 0 0,1 0-1 0 0,-1 1 1 0 0,0-1-1 0 0,1 1 1 0 0,-1 0-1 0 0,1 0 0 0 0,0 0 1 0 0,-1 0-1 0 0,1 0 1 0 0,0 0-147 0 0,116-13 761 0 0,-109 15-732 0 0,-1 0 0 0 0,1 1 0 0 0,-1 0 1 0 0,0 0-1 0 0,0 1 0 0 0,0 0 0 0 0,0 1 1 0 0,0 0-1 0 0,-1 0 0 0 0,0 1 0 0 0,1 0 1 0 0,-2 0-1 0 0,1 1 0 0 0,-1 0 0 0 0,0 1 1 0 0,0-1-1 0 0,0 1 0 0 0,-1 1 0 0 0,0-1 1 0 0,-1 1-1 0 0,0 0 0 0 0,0 0 0 0 0,-1 1 0 0 0,1-1 1 0 0,-2 1-1 0 0,1 0 0 0 0,-2 0 0 0 0,1 2-29 0 0,-8 3-53 0 0,-1 0 0 0 0,0 0 0 0 0,-1 0 0 0 0,-1-1 0 0 0,0 0 0 0 0,-1-1 0 0 0,-1 0-1 0 0,1 0 1 0 0,-2-1 0 0 0,0-1 0 0 0,0 1 0 0 0,-1-2 0 0 0,0 0 0 0 0,0 0 0 0 0,-1-1-1 0 0,-1 0 1 0 0,1-1 0 0 0,-1-1 0 0 0,0 0 53 0 0,-48 14-4589 0 0,61-20 3334 0 0</inkml:trace>
  <inkml:trace contextRef="#ctx0" brushRef="#br0" timeOffset="-6880.782">888 1341 1492 0 0,'-22'12'259'0'0,"1"2"-1"0"0,1 0 1 0 0,0 1 0 0 0,1 1-1 0 0,1 1 1 0 0,0 0 0 0 0,1 2-1 0 0,1 0 1 0 0,1 0 0 0 0,1 2-1 0 0,0 0 1 0 0,2 0 0 0 0,0 1-1 0 0,1 1 1 0 0,2 0 0 0 0,0 0-1 0 0,2 1 1 0 0,0 0 0 0 0,2 0-1 0 0,0 1 1 0 0,2-1 0 0 0,1 1-1 0 0,1 0 1 0 0,1 0 0 0 0,2 12-259 0 0,-2-16 10 0 0,2 0 0 0 0,1 0 0 0 0,0 0 0 0 0,1-1 0 0 0,2 1 0 0 0,0-1 0 0 0,1-1 0 0 0,1 1 0 0 0,0-1 0 0 0,2 0 0 0 0,0-1 0 0 0,1 0 0 0 0,10 11-10 0 0,-9-14-359 0 0,1 1 0 0 0,1-2 1 0 0,0 0-1 0 0,1 0 1 0 0,1-1-1 0 0,0-1 0 0 0,0-1 1 0 0,1 0-1 0 0,8 2 359 0 0,24 9-1277 0 0,4-4 49 0 0</inkml:trace>
  <inkml:trace contextRef="#ctx0" brushRef="#br0" timeOffset="-5795.886">1595 1503 1332 0 0,'0'0'465'0'0,"0"0"-48"0"0,0 0-27 0 0,0 0-40 0 0,0 0-41 0 0,3-6-77 0 0,-3 4-223 0 0,1 0-1 0 0,-1 0 1 0 0,1 0 0 0 0,-1 0-1 0 0,0 0 1 0 0,0 1 0 0 0,0-1-1 0 0,0 0 1 0 0,0 0 0 0 0,0 0-1 0 0,-1 0 1 0 0,1 0 0 0 0,0 0-1 0 0,-1 0 1 0 0,0 1 0 0 0,1-1-1 0 0,-1 0 1 0 0,0 0 0 0 0,0 1-1 0 0,0-1 1 0 0,0 1 0 0 0,0-1-1 0 0,0 1 1 0 0,-1-1 0 0 0,1 1-1 0 0,0-1 1 0 0,-1 1 0 0 0,1 0-1 0 0,-1 0 1 0 0,0 0 0 0 0,1 0-1 0 0,-1 0 1 0 0,0 0 0 0 0,1 0-1 0 0,-1 1 1 0 0,0-1 0 0 0,0 1-1 0 0,0-1 1 0 0,0 1 0 0 0,1 0-1 0 0,-1-1 1 0 0,0 1 0 0 0,0 0-1 0 0,0 0 1 0 0,0 1 0 0 0,0-1-1 0 0,0 0 1 0 0,0 0 0 0 0,-1 1-9 0 0,-10-3 20 0 0,-1-1 0 0 0,0 2 0 0 0,1 0 0 0 0,-1 0 0 0 0,0 2 0 0 0,0 0-1 0 0,1 0 1 0 0,-1 1 0 0 0,0 1 0 0 0,1 0 0 0 0,0 1 0 0 0,0 0 0 0 0,0 1 0 0 0,0 0 0 0 0,1 2 0 0 0,0-1 0 0 0,0 1 0 0 0,0 1 0 0 0,1 0 0 0 0,0 1 0 0 0,1 0 0 0 0,-8 9-20 0 0,16-17 10 0 0,1 1-1 0 0,0 0 1 0 0,0 0 0 0 0,0 0-1 0 0,0 0 1 0 0,1 0 0 0 0,-1 0-1 0 0,1 0 1 0 0,-1 0 0 0 0,1 0-1 0 0,-1 0 1 0 0,1 0 0 0 0,0 0-1 0 0,0 0 1 0 0,0 0 0 0 0,0 0-1 0 0,1 0 1 0 0,-1 0 0 0 0,0 0-1 0 0,1 0 1 0 0,0 0 0 0 0,-1 0-1 0 0,1 0 1 0 0,0 0 0 0 0,0 0-1 0 0,0 0 1 0 0,0 0 0 0 0,0-1-1 0 0,0 1 1 0 0,1 0 0 0 0,-1-1-1 0 0,1 1 1 0 0,-1-1 0 0 0,1 0-1 0 0,-1 1 1 0 0,1-1 0 0 0,0 0-1 0 0,0 0 1 0 0,-1 0 0 0 0,1 0-1 0 0,0 0 1 0 0,0-1 0 0 0,0 1-1 0 0,0 0 1 0 0,1-1-10 0 0,96 23 388 0 0,-86-22-385 0 0,1 0 1 0 0,-1-2 0 0 0,0 1-1 0 0,0-2 1 0 0,0 0-1 0 0,0 0 1 0 0,0-1-1 0 0,0-1 1 0 0,-1 0 0 0 0,1 0-1 0 0,-1-2 1 0 0,0 1-1 0 0,0-2 1 0 0,3-2-4 0 0,8-48 395 0 0,-23 56-194 0 0,0 1 36 0 0,-1-36 1436 0 0,2 115-970 0 0,65 334 151 0 0,-65-404-825 0 0,3 8 75 0 0,-1 1 0 0 0,-1-1 0 0 0,-1 1 0 0 0,0 0 0 0 0,-1 0 0 0 0,-1 0 0 0 0,0-1 0 0 0,-2 1 0 0 0,0 0 0 0 0,-1-1 0 0 0,-1 0 0 0 0,0 0 0 0 0,-1 0 0 0 0,-1 0 0 0 0,-1-1 0 0 0,0 0 0 0 0,-1-1 0 0 0,-10 13-104 0 0,17-25 17 0 0,-1 0 1 0 0,1-1 0 0 0,-1 1-1 0 0,1-1 1 0 0,-1 0 0 0 0,0 1-1 0 0,0-1 1 0 0,0-1-1 0 0,0 1 1 0 0,0 0 0 0 0,0-1-1 0 0,0 0 1 0 0,-1 1 0 0 0,1-1-1 0 0,-1 0 1 0 0,1-1 0 0 0,-1 1-1 0 0,1-1 1 0 0,-1 0 0 0 0,1 1-1 0 0,-1-1 1 0 0,1-1 0 0 0,-1 1-1 0 0,1-1 1 0 0,-1 1-1 0 0,1-1 1 0 0,0 0 0 0 0,-1 0-1 0 0,1 0 1 0 0,0-1 0 0 0,0 1-1 0 0,-1-1 1 0 0,1 0 0 0 0,0 0-1 0 0,1 0 1 0 0,-1 0 0 0 0,0 0-1 0 0,1-1 1 0 0,-2 0-18 0 0,-4-5-66 0 0,1 0 1 0 0,0 0 0 0 0,0-1-1 0 0,1 1 1 0 0,0-1-1 0 0,1-1 1 0 0,0 1 0 0 0,0-1-1 0 0,1 0 1 0 0,0 0-1 0 0,1 0 1 0 0,-2-8 65 0 0,1-7-355 0 0,2 0 0 0 0,0 0 0 0 0,2 0 1 0 0,0 0-1 0 0,2 0 0 0 0,1 0 0 0 0,1 1 0 0 0,1-1 0 0 0,1 1 0 0 0,1 0 0 0 0,1 0 1 0 0,1 1-1 0 0,1 0 0 0 0,1 1 0 0 0,1 0 0 0 0,3-2 355 0 0,43-42-2612 0 0,-25 36 1335 0 0</inkml:trace>
  <inkml:trace contextRef="#ctx0" brushRef="#br0" timeOffset="-5408.322">2488 1444 1412 0 0,'-14'12'4587'0'0,"-39"45"-3707"0"0,29-24-665 0 0,1 0 0 0 0,1 2 0 0 0,3 0 0 0 0,1 2 0 0 0,1 0 0 0 0,2 0 0 0 0,-4 20-215 0 0,-19 37-736 0 0,-34-33-3975 0 0,61-60 3522 0 0</inkml:trace>
  <inkml:trace contextRef="#ctx0" brushRef="#br0" timeOffset="-5128.05">2006 1583 1228 0 0,'4'-12'1880'0'0,"-4"11"-1772"0"0,0 1 0 0 0,0-1 0 0 0,-1 0 1 0 0,1 1-1 0 0,0-1 0 0 0,0 0 0 0 0,0 1 1 0 0,0-1-1 0 0,0 0 0 0 0,0 0 1 0 0,0 1-1 0 0,0-1 0 0 0,1 0 0 0 0,-1 1 1 0 0,0-1-1 0 0,0 0 0 0 0,1 1 0 0 0,-1-1 1 0 0,0 1-1 0 0,1-1 0 0 0,-1 0 0 0 0,0 1 1 0 0,1-1-1 0 0,-1 1 0 0 0,1-1 1 0 0,-1 1-1 0 0,1-1 0 0 0,-1 1 0 0 0,1-1 1 0 0,-1 1-1 0 0,1 0 0 0 0,0-1 0 0 0,-1 1 1 0 0,1 0-1 0 0,0-1 0 0 0,-1 1 0 0 0,1 0 1 0 0,0 0-1 0 0,-1 0 0 0 0,1 0 0 0 0,0-1 1 0 0,-1 1-1 0 0,1 0 0 0 0,0 0 1 0 0,-1 0-1 0 0,1 0 0 0 0,0 1 0 0 0,-1-1 1 0 0,1 0-1 0 0,0 0 0 0 0,-1 0 0 0 0,1 1 1 0 0,0-1-1 0 0,-1 0 0 0 0,1 1-108 0 0,131 119 1013 0 0,127 126-2505 0 0,-246-225-436 0 0,-16-15-2309 0 0,-7-5 2835 0 0</inkml:trace>
  <inkml:trace contextRef="#ctx0" brushRef="#br0" timeOffset="-4865.294">1855 1456 1004 0 0,'-10'8'243'0'0,"1"0"0"0"0,-1 0 1 0 0,2 1-1 0 0,-1 0 0 0 0,1 1 0 0 0,0-1 0 0 0,1 2 0 0 0,1-1 0 0 0,-1 1 1 0 0,1 0-1 0 0,1 0 0 0 0,0 1 0 0 0,1-1 0 0 0,0 1 0 0 0,1 0 1 0 0,0 1-1 0 0,1-1 0 0 0,1 0 0 0 0,-1 1 0 0 0,2-1 0 0 0,0 1 0 0 0,0-1 1 0 0,1 1-244 0 0,3 6 118 0 0,1 0 1 0 0,0 0 0 0 0,1-1-1 0 0,1 0 1 0 0,1 0 0 0 0,1 0-1 0 0,0-1 1 0 0,1-1 0 0 0,1 1-1 0 0,0-2 1 0 0,1 0 0 0 0,1 0-1 0 0,1-1 1 0 0,0 0 0 0 0,5 3-119 0 0,187 119-1417 0 0,-52-91-2934 0 0,-116-42 3134 0 0</inkml:trace>
  <inkml:trace contextRef="#ctx0" brushRef="#br0" timeOffset="-4616.797">2671 1381 860 0 0,'11'12'284'0'0,"-1"1"1"0"0,-1 0-1 0 0,0 0 1 0 0,0 1-1 0 0,-2 0 0 0 0,1 1 1 0 0,-2 0-1 0 0,0 0 1 0 0,-1 0-1 0 0,0 1 0 0 0,-2-1 1 0 0,1 1-1 0 0,-2 0 1 0 0,0 0-1 0 0,-1 1 0 0 0,-1-1 1 0 0,0 0-1 0 0,-1 0 1 0 0,-2 8-285 0 0,-1 5 134 0 0,-1 0 1 0 0,-1-1-1 0 0,-2 0 1 0 0,-1 0 0 0 0,-1 0-1 0 0,-1-1 1 0 0,-1-1-1 0 0,-2 0 1 0 0,0-1-1 0 0,-9 10-134 0 0,-60 51-4046 0 0,75-84 2823 0 0</inkml:trace>
  <inkml:trace contextRef="#ctx0" brushRef="#br0" timeOffset="128186.161">3624 1383 1380 0 0,'0'0'174'0'0,"0"0"-22"0"0,0 0 56 0 0,0 0-10 0 0,0 0-19 0 0,0 0 13 0 0,0 0-22 0 0,0 0-7 0 0,0 0-108 0 0,0 0 28 0 0,3-17 1101 0 0,12 3-354 0 0,-15 11-766 0 0,0 3-80 0 0,0 0-28 0 0,0 0-20 0 0,0 0 33 0 0,0 0-1 0 0,0 0 31 0 0,0 0 122 0 0,0 0-20 0 0,0 0-149 0 0,0 0 4 0 0,-24 21 81 0 0,-308 276 800 0 0,298-266-626 0 0,-53 72 575 0 0,107-67-397 0 0,114 13 89 0 0,175 7 51 0 0,-250-49-778 0 0,-58-7 100 0 0,-1 0-35 0 0,27 0-4064 0 0,-27 0 3417 0 0</inkml:trace>
  <inkml:trace contextRef="#ctx0" brushRef="#br0" timeOffset="128562.579">3165 2170 1720 0 0,'47'33'3048'0'0,"251"69"-1571"0"0,-181-61-697 0 0,-95-32-4957 0 0,-22-9 2905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4:34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95 1380 0 0,'9'58'2934'0'0,"-22"139"-1894"0"0,4 3-427 0 0,44-121-858 0 0,-3-65-2231 0 0,-19-13 1238 0 0</inkml:trace>
  <inkml:trace contextRef="#ctx0" brushRef="#br0" timeOffset="372.142">343 429 1268 0 0,'-12'2'191'0'0,"0"0"-1"0"0,0 1 0 0 0,0 0 1 0 0,0 1-1 0 0,0 1 1 0 0,1 0-1 0 0,0 0 1 0 0,0 1-1 0 0,0 0 0 0 0,0 1 1 0 0,1 1-1 0 0,0-1 1 0 0,1 1-1 0 0,0 1 0 0 0,0 0 1 0 0,1 0-1 0 0,0 1 1 0 0,-4 7-191 0 0,14-15 45 0 0,-1 0 0 0 0,1 0 1 0 0,0-1-1 0 0,0 1 0 0 0,0 0 0 0 0,0-1 1 0 0,0 1-1 0 0,0-1 0 0 0,0 0 0 0 0,0 0 1 0 0,1 0-1 0 0,-1 0 0 0 0,0 0 0 0 0,1 0 1 0 0,-1-1-1 0 0,1 1 0 0 0,-1-1 1 0 0,1 1-1 0 0,-1-1 0 0 0,1 0 0 0 0,-1 0 1 0 0,1 0-1 0 0,-1 0 0 0 0,1-1 0 0 0,-1 1 1 0 0,1-1-1 0 0,-1 0 0 0 0,1 1 0 0 0,0-2-45 0 0,5 2 64 0 0,36-7 142 0 0,7-1 1507 0 0,-66 23-1070 0 0,56-8-6117 0 0,-33-7 4058 0 0</inkml:trace>
  <inkml:trace contextRef="#ctx0" brushRef="#br0" timeOffset="716.497">431 395 1008 0 0,'4'1'153'0'0,"1"0"0"0"0,0 0 0 0 0,-1 1 0 0 0,1-1 0 0 0,-1 1 0 0 0,0 0 0 0 0,1 1 0 0 0,-1-1 0 0 0,0 0 0 0 0,0 1 0 0 0,-1 0-1 0 0,1 0 1 0 0,0 0 0 0 0,-1 1 0 0 0,0-1 0 0 0,0 1 0 0 0,0 0 0 0 0,0-1 0 0 0,-1 1 0 0 0,3 4-153 0 0,68 160 1713 0 0,-73-166-1358 0 0,0-3-301 0 0,-1 0 0 0 0,1 1-1 0 0,0-1 1 0 0,-1 1 0 0 0,1-1 0 0 0,-1 0 0 0 0,1 1 0 0 0,-1-1 0 0 0,0 1 0 0 0,1-1 0 0 0,-1 1 0 0 0,0-1 0 0 0,1 1 0 0 0,-1 0 0 0 0,0-1 0 0 0,1 1 0 0 0,-1 0 0 0 0,0 0 0 0 0,0-1 0 0 0,1 1 0 0 0,-1 0 0 0 0,0 0 0 0 0,0 0 0 0 0,0 0 0 0 0,1 0 0 0 0,-1 0 0 0 0,0 0 0 0 0,0 0 0 0 0,1 0 0 0 0,-1 1 0 0 0,0-1 0 0 0,0 0 0 0 0,1 0 0 0 0,-1 1 0 0 0,0-1 0 0 0,0 0 0 0 0,1 1 0 0 0,-1-1-1 0 0,1 1 1 0 0,-1-1 0 0 0,0 1 0 0 0,1-1 0 0 0,-1 1 0 0 0,1-1 0 0 0,-1 1 0 0 0,1 0 0 0 0,-1-1 0 0 0,1 1 0 0 0,-1-1 0 0 0,1 1 0 0 0,0 0 0 0 0,0 0 0 0 0,-1-1 0 0 0,1 1 0 0 0,0 0 0 0 0,0 0 0 0 0,0-1 0 0 0,-1 1 0 0 0,1 0 0 0 0,0 0 0 0 0,0 0 0 0 0,0 0-54 0 0,4-16-127 0 0,0 0-1 0 0,0 0 1 0 0,2 1 0 0 0,0 0-1 0 0,0 0 1 0 0,1 0 0 0 0,1 1-1 0 0,0 0 1 0 0,1 1 0 0 0,0 0 0 0 0,1 0-1 0 0,1 1 1 0 0,0 0 0 0 0,0 1-1 0 0,1 0 1 0 0,1-1 127 0 0,63-54-3885 0 0,-63 51 2690 0 0</inkml:trace>
  <inkml:trace contextRef="#ctx0" brushRef="#br0" timeOffset="1809.41">932 0 1948 0 0,'-26'61'2297'0'0,"20"-43"-2206"0"0,1 0 0 0 0,1 0 0 0 0,1 0 0 0 0,0 1 0 0 0,1-1 0 0 0,1 1 0 0 0,1-1-1 0 0,1 1 1 0 0,0-1 0 0 0,2 1-91 0 0,-3-12 25 0 0,1 0 0 0 0,1 0 0 0 0,-1 0-1 0 0,1 0 1 0 0,0-1 0 0 0,1 1 0 0 0,0-1-1 0 0,0 0 1 0 0,0 1 0 0 0,0-1 0 0 0,1 0 0 0 0,0-1-1 0 0,1 1 1 0 0,-1-1 0 0 0,1 0 0 0 0,0 0-1 0 0,0 0 1 0 0,1-1 0 0 0,-1 0 0 0 0,1 0 0 0 0,0 0-1 0 0,0 0 1 0 0,0-1 0 0 0,1 0 0 0 0,-1-1-1 0 0,1 1 1 0 0,5 0-25 0 0,-7-1 13 0 0,-1 0 0 0 0,1-1-1 0 0,0 0 1 0 0,-1 0 0 0 0,1 0 0 0 0,0 0-1 0 0,0-1 1 0 0,0 0 0 0 0,0 0 0 0 0,0 0-1 0 0,-1-1 1 0 0,1 1 0 0 0,0-1 0 0 0,0 0-1 0 0,0-1 1 0 0,-1 1 0 0 0,1-1-1 0 0,-1 0 1 0 0,1 0 0 0 0,-1 0 0 0 0,0-1-1 0 0,0 1 1 0 0,0-1 0 0 0,0 0 0 0 0,0 0-1 0 0,-1-1 1 0 0,1 1 0 0 0,-1-1 0 0 0,0 0-1 0 0,0 0 1 0 0,0 0 0 0 0,-1 0 0 0 0,1 0-1 0 0,-1 0 1 0 0,0-1 0 0 0,0 1-1 0 0,-1-1 1 0 0,1 0 0 0 0,0-4-13 0 0,-2 8 100 0 0,-2-33 409 0 0,-24-14-269 0 0,26 48-259 0 0,0 0 42 0 0,0 0 41 0 0,-4 20 940 0 0,2-15-1012 0 0,1 0 1 0 0,0-1 0 0 0,0 1-1 0 0,0 0 1 0 0,1 0 0 0 0,0 0-1 0 0,0 0 1 0 0,0 0 0 0 0,0 0-1 0 0,1 0 1 0 0,0 0 0 0 0,0 0-1 0 0,0 0 1 0 0,1-1-1 0 0,-1 1 1 0 0,1 0 0 0 0,0-1-1 0 0,1 1 1 0 0,-1-1 0 0 0,1 0-1 0 0,0 0 1 0 0,0 0 0 0 0,0 0-1 0 0,0 0 1 0 0,1-1 0 0 0,-1 1-1 0 0,1-1 1 0 0,0 0 0 0 0,0 0-1 0 0,0-1 1 0 0,1 1-1 0 0,-1-1 1 0 0,1 0 0 0 0,-1 0-1 0 0,1 0 1 0 0,1 0 7 0 0,-1-2 10 0 0,1 0 0 0 0,0 0 0 0 0,0 0-1 0 0,0-1 1 0 0,0 1 0 0 0,0-1 0 0 0,0-1 0 0 0,-1 1 0 0 0,1-1-1 0 0,0 0 1 0 0,-1-1 0 0 0,0 1 0 0 0,1-1 0 0 0,-1 0-1 0 0,0 0 1 0 0,-1-1 0 0 0,1 1 0 0 0,0-1 0 0 0,-1 0 0 0 0,0 0-1 0 0,0-1 1 0 0,0 1 0 0 0,-1-1 0 0 0,1 0 0 0 0,-1 0 0 0 0,0 0-1 0 0,0-1-9 0 0,0-28 801 0 0,-3 34-787 0 0,1 0 0 0 0,-1 0 0 0 0,0 0-1 0 0,1 0 1 0 0,-1 0 0 0 0,0 0-1 0 0,0 0 1 0 0,1 0 0 0 0,-1 0 0 0 0,0 0-1 0 0,1 0 1 0 0,-1 0 0 0 0,0 0-1 0 0,1 0 1 0 0,-1 0-14 0 0,13 83 97 0 0,-3 0 1 0 0,-4 1-1 0 0,-4 0 0 0 0,-3 3-97 0 0,1-45 91 0 0,-33 174 372 0 0,30-201-352 0 0,0 1-1 0 0,-2-1 1 0 0,0 0 0 0 0,-1 0-1 0 0,0-1 1 0 0,-1 0 0 0 0,-1 0-1 0 0,0 0 1 0 0,-1-1 0 0 0,-3 4-111 0 0,11-16 18 0 0,0-1 1 0 0,0 1-1 0 0,1 0 1 0 0,-1-1-1 0 0,0 1 0 0 0,0 0 1 0 0,0-1-1 0 0,0 1 1 0 0,0-1-1 0 0,0 0 1 0 0,0 1-1 0 0,0-1 1 0 0,0 0-1 0 0,0 0 1 0 0,0 1-1 0 0,-1-1 1 0 0,1 0-1 0 0,0 0 0 0 0,0 0 1 0 0,0 0-1 0 0,0 0 1 0 0,0-1-1 0 0,0 1 1 0 0,0 0-1 0 0,0 0 1 0 0,0-1-1 0 0,0 1 1 0 0,0-1-1 0 0,0 1 1 0 0,0-1-1 0 0,0 1 0 0 0,0-1 1 0 0,0 0-1 0 0,0 1 1 0 0,0-1-1 0 0,1 0 1 0 0,-1 0-1 0 0,0 1 1 0 0,0-1-1 0 0,1 0 1 0 0,-1 0-1 0 0,1 0 1 0 0,-1 0-1 0 0,1 0 1 0 0,-1 0-1 0 0,1 0 0 0 0,-1 0 1 0 0,1 0-1 0 0,0 0 1 0 0,0 0-1 0 0,-1-1-18 0 0,-15-58 211 0 0,35-157-409 0 0,67-9-1688 0 0,-76 209 1207 0 0,0 0 1 0 0,1 1-1 0 0,0 0 1 0 0,1 1-1 0 0,1 1 1 0 0,1 0-1 0 0,0 0 1 0 0,1 2-1 0 0,0 0 1 0 0,0 0-1 0 0,2 2 679 0 0,3-2-1158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4:32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831 32 1120 0 0,'-128'-32'680'0'0,"-139"49"936"0"0,207-10-1302 0 0,41-7-209 0 0,0 2 1 0 0,0 0-1 0 0,0 0 1 0 0,0 2 0 0 0,0 1-1 0 0,0 0 1 0 0,1 1-1 0 0,0 1 1 0 0,0 1-1 0 0,1 0 1 0 0,0 1-1 0 0,0 1 1 0 0,-8 8-106 0 0,22-15 25 0 0,0 0 0 0 0,0 0-1 0 0,1 0 1 0 0,-1 0 0 0 0,1 0 0 0 0,0 1 0 0 0,0 0 0 0 0,0-1 0 0 0,0 1-1 0 0,1 0 1 0 0,-1 0 0 0 0,1 0 0 0 0,0-1 0 0 0,0 1 0 0 0,1 1 0 0 0,-1-1 0 0 0,1 0-1 0 0,0 0 1 0 0,0 0 0 0 0,0 0 0 0 0,1 0 0 0 0,-1 0 0 0 0,1 0 0 0 0,0 0-1 0 0,0 0 1 0 0,0 0 0 0 0,1 0 0 0 0,-1 0 0 0 0,1-1 0 0 0,0 1 0 0 0,0-1 0 0 0,0 1-1 0 0,1-1 1 0 0,-1 0 0 0 0,1 0 0 0 0,0 0 0 0 0,1 1-25 0 0,119 101 559 0 0,342 168 816 0 0,-457-269-1337 0 0,-1 1 1 0 0,0 0-1 0 0,0 0 1 0 0,0 1-1 0 0,-1 0 0 0 0,0 0 1 0 0,0 0-1 0 0,0 1 0 0 0,-1 0 1 0 0,0 0-1 0 0,0 0 0 0 0,-1 1 1 0 0,4 7-39 0 0,-8-12 16 0 0,0 1 0 0 0,-1-1 0 0 0,1 0 1 0 0,-1 0-1 0 0,1 0 0 0 0,-1 0 0 0 0,0 1 0 0 0,0-1 1 0 0,-1-1-1 0 0,1 1 0 0 0,-1 0 0 0 0,1 0 0 0 0,-1 0 1 0 0,0-1-1 0 0,0 1 0 0 0,0-1 0 0 0,0 1 0 0 0,-1-1 1 0 0,1 0-1 0 0,0 0 0 0 0,-1 0 0 0 0,0 0 0 0 0,1-1 1 0 0,-1 1-1 0 0,0-1 0 0 0,0 1 0 0 0,0-1-16 0 0,-26 11 69 0 0,0-1 0 0 0,-1-2-1 0 0,0-1 1 0 0,0-1 0 0 0,0-2 0 0 0,-1-1-1 0 0,0-1 1 0 0,0-2 0 0 0,0-1 0 0 0,-18-2-69 0 0,35 2 23 0 0,-193-35 30 0 0,199 34-174 0 0,0 0 0 0 0,0-1-1 0 0,0 1 1 0 0,0-1 0 0 0,1-1-1 0 0,-1 0 1 0 0,1 0 0 0 0,-1 0 0 0 0,1-1-1 0 0,0 0 1 0 0,0 0 0 0 0,1-1-1 0 0,-1 0 1 0 0,1 0 0 0 0,0 0-1 0 0,1-1 1 0 0,-1 0 0 0 0,1 0 0 0 0,0-1-1 0 0,1 1 1 0 0,-1-1 0 0 0,1 0-1 0 0,0 0 1 0 0,1-1 0 0 0,0 1 0 0 0,0-1-1 0 0,1 1 1 0 0,-1-3 121 0 0,4 5-170 0 0,0-1 1 0 0,1 1-1 0 0,0 0 1 0 0,-1 0-1 0 0,2 0 1 0 0,-1 0-1 0 0,0 0 1 0 0,1 1-1 0 0,0-1 1 0 0,0 1-1 0 0,1-1 1 0 0,-1 1-1 0 0,1 0 1 0 0,0 0-1 0 0,0 1 1 0 0,0-1-1 0 0,4-2 170 0 0,18-16-1422 0 0</inkml:trace>
  <inkml:trace contextRef="#ctx0" brushRef="#br0" timeOffset="374.789">1024 442 860 0 0,'-18'13'3444'0'0,"-14"52"-2324"0"0,30-61-1172 0 0,0 0 1 0 0,1 1 0 0 0,-1-1-1 0 0,1 0 1 0 0,-1 1 0 0 0,2-1-1 0 0,-1 1 1 0 0,0-1 0 0 0,1 1-1 0 0,0-1 1 0 0,0 1-1 0 0,0 0 1 0 0,0-1 0 0 0,1 1-1 0 0,0-1 1 0 0,0 1 0 0 0,0-1-1 0 0,0 0 1 0 0,1 1 0 0 0,0-1-1 0 0,0 0 1 0 0,0 0-1 0 0,0 0 1 0 0,1 1 51 0 0,0-5-1210 0 0,-3 0-39 0 0</inkml:trace>
  <inkml:trace contextRef="#ctx0" brushRef="#br0" timeOffset="561.922">866 107 836 0 0,'0'-7'1000'0'0,"-2"1"-252"0"0,2 1-80 0 0,0 0-48 0 0,0 1-48 0 0,2 3-136 0 0,-2-4-80 0 0,-2 1 5 0 0,2 3-61 0 0,0-1-264 0 0,0-1-44 0 0,4 1-8 0 0,-1 2-312 0 0,1 0-177 0 0,0-2-223 0 0,3 6-524 0 0,-2-3 16 0 0</inkml:trace>
  <inkml:trace contextRef="#ctx0" brushRef="#br0" timeOffset="1494.113">1216 330 936 0 0,'73'275'2942'0'0,"-70"-245"-1090"0"0,2-52-1197 0 0,-1 9-668 0 0,1 0 1 0 0,0 1 0 0 0,1 0-1 0 0,0 0 1 0 0,1 0-1 0 0,0 1 1 0 0,1 0 0 0 0,0 0-1 0 0,1 1 1 0 0,0 0 0 0 0,1 1-1 0 0,0 0 1 0 0,0 0 0 0 0,1 1-1 0 0,7-4 13 0 0,-14 13-17 0 0,0 1 1 0 0,0 0-1 0 0,0 0 0 0 0,0 0 0 0 0,0 0 0 0 0,0 1 0 0 0,-1-1 0 0 0,1 1 0 0 0,-1 0 1 0 0,0 0-1 0 0,0 0 0 0 0,0 0 0 0 0,0 1 0 0 0,0-1 0 0 0,-1 1 0 0 0,1 0 1 0 0,-1 0-1 0 0,0 0 0 0 0,0 0 0 0 0,-1 0 0 0 0,1 0 0 0 0,-1 0 0 0 0,0 1 1 0 0,1 3 16 0 0,12 47 493 0 0,-9-73-532 0 0,2 1 1 0 0,0 0-1 0 0,0 1 0 0 0,2-1 1 0 0,0 1-1 0 0,1 1 0 0 0,0 0 1 0 0,1 0-1 0 0,1 1 0 0 0,0 1 1 0 0,1 0-1 0 0,1 0 0 0 0,9-6 39 0 0,6 59-134 0 0,-29-31 51 0 0,2 1 0 0 0,-1-1 0 0 0,1 0-1 0 0,0 0 1 0 0,1 0 0 0 0,0 0 0 0 0,0 0 0 0 0,1-1 0 0 0,0 1-1 0 0,1-1 1 0 0,0 0 0 0 0,0 0 0 0 0,1-1 0 0 0,-1 1 0 0 0,2-1-1 0 0,-1-1 1 0 0,1 1 0 0 0,0-1 0 0 0,0 0 0 0 0,1-1 0 0 0,0 0-1 0 0,0 0 1 0 0,0 0 0 0 0,1-1 0 0 0,-1 0 0 0 0,1-1-1 0 0,0 0 1 0 0,0 0 0 0 0,0-1 0 0 0,0 0 0 0 0,0-1 0 0 0,1 0-1 0 0,-1-1 1 0 0,1 1 0 0 0,-1-2 0 0 0,6 0 83 0 0,90-37-1109 0 0,-70 17 1581 0 0,-10-31 3154 0 0,-25 51-3233 0 0,0 1-7 0 0,-2-29 1738 0 0,-18 19-1947 0 0,12 32-3271 0 0,3-10 897 0 0,1-8 1170 0 0</inkml:trace>
  <inkml:trace contextRef="#ctx0" brushRef="#br0" timeOffset="1649.756">2100 242 2104 0 0,'-2'-8'832'0'0,"2"-1"-48"0"0,0 4-72 0 0,-3-3-184 0 0,1 1-44 0 0,2 1-3 0 0,-2-3-49 0 0,2 4-16 0 0,-2 0-104 0 0,2 5-48 0 0,0 0-212 0 0,0 0-164 0 0,0-10 16 0 0,0 10-480 0 0,0 0-200 0 0,0-6-569 0 0,13-4 65 0 0,-10 10-116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4:54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59 1588 0 0,'-7'-9'1479'0'0,"-27"-29"5414"0"0,4 27-5640 0 0,30 11-1526 0 0,0 0-146 0 0,-3 2-100 0 0,-21 35-6010 0 0,24-31 5216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4:38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1256 0 0,'3'-29'2652'0'0,"2"45"-1443"0"0,3 49-679 0 0,11 127 304 0 0,24-61-775 0 0,-48-131-3409 0 0,-2-3 2072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4:38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55 968 0 0,'9'-47'8713'0'0,"-5"40"-9144"0"0,-3 15-4605 0 0,-1-5 3744 0 0,-2 2 18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4:41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1 1184 0 0,'-141'93'3842'0'0,"-118"127"-303"0"0,258-218-3500 0 0,-1-1 0 0 0,1 1 0 0 0,0-1 0 0 0,0 1 0 0 0,-1 0 0 0 0,1-1 0 0 0,0 1 0 0 0,0 0 1 0 0,1 0-1 0 0,-1 0 0 0 0,0 0 0 0 0,1 0 0 0 0,-1 0 0 0 0,1 0 0 0 0,0 0 0 0 0,-1 0 0 0 0,1 0 0 0 0,0 0 0 0 0,0 0 0 0 0,1 0 1 0 0,-1 0-1 0 0,0 0 0 0 0,1 0 0 0 0,-1 0 0 0 0,1 0 0 0 0,-1 0 0 0 0,1 0 0 0 0,0 0 0 0 0,0 0 0 0 0,0-1 0 0 0,0 1 0 0 0,0 0 1 0 0,0-1-1 0 0,1 1 0 0 0,-1 0 0 0 0,0-1 0 0 0,1 0 0 0 0,-1 1 0 0 0,1-1 0 0 0,0 0 0 0 0,-1 0 0 0 0,1 0 0 0 0,0 0 0 0 0,0 0 1 0 0,0 0-40 0 0,95 53 427 0 0,-89-51-332 0 0,371 170-765 0 0,-371-167 992 0 0,17-11-8221 0 0,-17-12 6492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4:41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95 1204 0 0,'-11'3'207'0'0,"0"0"0"0"0,0 1 0 0 0,0 1 0 0 0,1 0-1 0 0,-1 0 1 0 0,1 1 0 0 0,0 0 0 0 0,1 0 0 0 0,0 1 0 0 0,0 1 0 0 0,0 0 0 0 0,1 0-1 0 0,0 0 1 0 0,0 1 0 0 0,1 0 0 0 0,0 1 0 0 0,1 0 0 0 0,0 0 0 0 0,1 0 0 0 0,0 1 0 0 0,0-1-1 0 0,1 1 1 0 0,1 0 0 0 0,0 0 0 0 0,0 1 0 0 0,1-1 0 0 0,0 1 0 0 0,1 4-207 0 0,2-9 55 0 0,0 1 0 0 0,1-1 0 0 0,-1 0 0 0 0,2 0 0 0 0,-1 0 0 0 0,1 0 0 0 0,0 0 0 0 0,0 0 0 0 0,1-1 0 0 0,0 1 0 0 0,0-1 0 0 0,1 0 0 0 0,-1 0 0 0 0,1-1 0 0 0,1 1 0 0 0,-1-1 0 0 0,1 0 0 0 0,0-1 0 0 0,0 0 1 0 0,0 1-1 0 0,0-2 0 0 0,4 2-55 0 0,158 58 781 0 0,-147-58-721 0 0,0-1 0 0 0,0-1 0 0 0,0-1-1 0 0,0-1 1 0 0,0-1 0 0 0,1-1 0 0 0,-1 0-1 0 0,0-2 1 0 0,0 0 0 0 0,-1-2 0 0 0,1 0-1 0 0,17-7-59 0 0,-33 8 0 0 0,-1-1-1 0 0,1 1 0 0 0,-1-1 1 0 0,0 0-1 0 0,0 0 0 0 0,-1-1 1 0 0,0 1-1 0 0,1-1 1 0 0,-2 1-1 0 0,1-1 0 0 0,-1 0 1 0 0,0 0-1 0 0,0 0 0 0 0,0-1 1 0 0,-1 1-1 0 0,0 0 1 0 0,0-1-1 0 0,-1 1 0 0 0,0 0 1 0 0,0-1-1 0 0,0 1 0 0 0,-1-1 1 0 0,0 1-1 0 0,0 0 0 0 0,-1 0 1 0 0,1 0-1 0 0,-2-1 1 0 0,1 1-1 0 0,0 1 0 0 0,-1-1 1 0 0,0 0-1 0 0,-1 1 0 0 0,1-1 1 0 0,-1 1-1 0 0,0 0 1 0 0,-3-3 0 0 0,-138-178-38 0 0,47 70-6044 0 0,92 108 4846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4:39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479 480 1100 0 0,'1'-1'70'0'0,"0"-1"-1"0"0,1 1 0 0 0,-1-1 1 0 0,0 1-1 0 0,-1-1 1 0 0,1 0-1 0 0,0 1 1 0 0,0-1-1 0 0,-1 0 1 0 0,1 0-1 0 0,-1 1 1 0 0,1-1-1 0 0,-1 0 0 0 0,0 0 1 0 0,0 0-1 0 0,0 0 1 0 0,0 0-1 0 0,0 0 1 0 0,0 1-1 0 0,0-1 1 0 0,-1 0-1 0 0,1 0 0 0 0,-1 0 1 0 0,1 0-1 0 0,-1 1 1 0 0,0-1-1 0 0,1 0 1 0 0,-1 1-1 0 0,0-1 1 0 0,0 0-1 0 0,-1 1 1 0 0,1-1-1 0 0,0 1 0 0 0,0 0 1 0 0,-1-1-1 0 0,1 1 1 0 0,0 0-1 0 0,-1 0 1 0 0,0 0-1 0 0,1 0 1 0 0,-1 0-1 0 0,0 0 0 0 0,1 0 1 0 0,-1 0-1 0 0,0 1 1 0 0,0-1-1 0 0,1 1 1 0 0,-1 0-1 0 0,0-1 1 0 0,0 1-1 0 0,0 0 1 0 0,-1 0-70 0 0,-100-18 426 0 0,84 19-356 0 0,0 1 0 0 0,1 1 0 0 0,-1 0 1 0 0,1 1-1 0 0,-1 1 0 0 0,1 1 0 0 0,1 1 0 0 0,-1 0 1 0 0,1 1-1 0 0,1 1 0 0 0,-1 0 0 0 0,1 2 0 0 0,1 0 0 0 0,0 0 1 0 0,1 1-1 0 0,0 1 0 0 0,1 1 0 0 0,-5 6-70 0 0,16-19 6 0 0,0 1 0 0 0,0 0 0 0 0,1 0 1 0 0,-1 0-1 0 0,0 0 0 0 0,1 0 0 0 0,-1 0 0 0 0,1 0 0 0 0,0 1 0 0 0,0-1 0 0 0,0 0 0 0 0,0 1 0 0 0,0-1 0 0 0,1 1 0 0 0,-1-1 0 0 0,0 1 1 0 0,1-1-1 0 0,0 1 0 0 0,0-1 0 0 0,0 1 0 0 0,0 0 0 0 0,0-1 0 0 0,0 1 0 0 0,1-1 0 0 0,-1 1 0 0 0,1-1 0 0 0,0 1 0 0 0,0-1 0 0 0,0 0 0 0 0,0 1 1 0 0,0-1-1 0 0,0 0 0 0 0,1 0 0 0 0,-1 1 0 0 0,1-1 0 0 0,-1 0 0 0 0,1-1 0 0 0,1 3-6 0 0,96 30 311 0 0,-90-32-290 0 0,0-1 0 0 0,1 0-1 0 0,-1 0 1 0 0,1-1 0 0 0,-1 0-1 0 0,0-1 1 0 0,1 0-1 0 0,-1 0 1 0 0,0-1 0 0 0,0 0-1 0 0,0-1 1 0 0,0 0 0 0 0,0 0-1 0 0,0-1 1 0 0,-1 0 0 0 0,0-1-1 0 0,0 0 1 0 0,0 0-1 0 0,0-1 1 0 0,-1 0 0 0 0,0 0-1 0 0,0 0 1 0 0,-1-1 0 0 0,2-2-21 0 0,-8-25 754 0 0,-14 49-621 0 0,13-3-111 0 0,0 1 1 0 0,1 0-1 0 0,0 0 0 0 0,1 0 0 0 0,0 0 0 0 0,1 0 1 0 0,1-1-1 0 0,0 1 0 0 0,0-1 0 0 0,2 0 0 0 0,0 1-22 0 0,14 56 113 0 0,-4-5-16 0 0,-7-37-14 0 0,0 0 0 0 0,-2 1 0 0 0,-1 0 0 0 0,-2 1 1 0 0,0-1-1 0 0,-2 0 0 0 0,-1 1 0 0 0,-1-1 0 0 0,-2 1 0 0 0,0-1 0 0 0,-3 3-83 0 0,4-25 52 0 0,0 0 0 0 0,0-1 0 0 0,0 1 0 0 0,-1-1 0 0 0,0 0 1 0 0,0 1-1 0 0,-1-1 0 0 0,1-1 0 0 0,-1 1 0 0 0,0 0 0 0 0,0-1 1 0 0,-1 0-1 0 0,1 0 0 0 0,-1 0 0 0 0,0-1 0 0 0,0 0 0 0 0,0 0 1 0 0,0 0-1 0 0,-1 0 0 0 0,1-1 0 0 0,-1 0 0 0 0,1 0 0 0 0,-1 0 1 0 0,-4 0-53 0 0,3-3 31 0 0,0-1 0 0 0,0 1 0 0 0,0-2 0 0 0,1 1 0 0 0,-1-1 0 0 0,0 0 0 0 0,1 0 0 0 0,0 0 0 0 0,0-1 1 0 0,0 0-1 0 0,0-1 0 0 0,0 1 0 0 0,1-1 0 0 0,0 0 0 0 0,0 0 0 0 0,0-1 0 0 0,1 1 0 0 0,0-1 0 0 0,-1-2-31 0 0,-1-1-87 0 0,0-1 0 0 0,1-1 0 0 0,0 1 0 0 0,1-1 0 0 0,0 0 0 0 0,1 0-1 0 0,0 0 1 0 0,1 0 0 0 0,0 0 0 0 0,0 0 0 0 0,2-1 0 0 0,-1 1-1 0 0,1-1 1 0 0,1 1 0 0 0,0-1 0 0 0,1 1 0 0 0,0 0 0 0 0,0 0 0 0 0,2 0-1 0 0,-1 0 1 0 0,5-10 87 0 0,124-213-6640 0 0,-103 190 5382 0 0</inkml:trace>
  <inkml:trace contextRef="#ctx0" brushRef="#br0" timeOffset="247.16">790 0 1624 0 0,'-22'11'5134'0'0,"-4"33"-4635"0"0,-18 152-156 0 0,40-61-4494 0 0,4-107 2754 0 0</inkml:trace>
  <inkml:trace contextRef="#ctx0" brushRef="#br0" timeOffset="558.306">1220 512 1428 0 0,'-7'-2'184'0'0,"-1"-1"0"0"0,0 1 0 0 0,0 1 0 0 0,0 0 0 0 0,0 0 0 0 0,0 1-1 0 0,0-1 1 0 0,0 2 0 0 0,0-1 0 0 0,0 1 0 0 0,0 1 0 0 0,0-1 0 0 0,0 1 0 0 0,0 1 0 0 0,0-1 0 0 0,1 1-1 0 0,-1 1 1 0 0,1-1 0 0 0,0 1 0 0 0,0 0 0 0 0,1 1 0 0 0,-1 0 0 0 0,1 0 0 0 0,0 0 0 0 0,0 1 0 0 0,0 0-1 0 0,-2 5-183 0 0,-2 0 98 0 0,1 1-1 0 0,0 0 0 0 0,1 0 1 0 0,0 1-1 0 0,1 0 0 0 0,1 1 0 0 0,0-1 1 0 0,1 1-1 0 0,0 0 0 0 0,2 1 1 0 0,-1-1-1 0 0,1 1 0 0 0,1 0 0 0 0,0 14-97 0 0,3-21 19 0 0,1 0-1 0 0,-1 0 0 0 0,1 0 1 0 0,1 0-1 0 0,0-1 1 0 0,0 1-1 0 0,0-1 0 0 0,1 1 1 0 0,0-1-1 0 0,0 0 0 0 0,1-1 1 0 0,0 1-1 0 0,0-1 0 0 0,0 0 1 0 0,1 0-1 0 0,0 0 1 0 0,0-1-1 0 0,1 0 0 0 0,6 4-18 0 0,90 28-4902 0 0,-100-37 3656 0 0</inkml:trace>
  <inkml:trace contextRef="#ctx0" brushRef="#br0" timeOffset="931.997">1208 522 1016 0 0,'5'0'121'0'0,"-1"-1"0"0"0,1 1 0 0 0,-1 1 0 0 0,1-1 0 0 0,0 1 0 0 0,-1-1 0 0 0,1 1 0 0 0,-1 1 0 0 0,0-1 0 0 0,1 0 0 0 0,-1 1 1 0 0,0 0-1 0 0,0 0 0 0 0,0 1 0 0 0,0-1 0 0 0,0 1 0 0 0,0 0 0 0 0,-1-1 0 0 0,1 2 0 0 0,-1-1 0 0 0,0 0 0 0 0,0 1 0 0 0,0-1 0 0 0,-1 1 0 0 0,1 0 0 0 0,0 1-121 0 0,4 5 96 0 0,1 0 0 0 0,-1 1 0 0 0,-1 0 0 0 0,0 1 1 0 0,0-1-1 0 0,-1 1 0 0 0,-1 0 0 0 0,0 0 0 0 0,0 1 0 0 0,-2-1 0 0 0,1 1 0 0 0,-1 0 0 0 0,-1 5-96 0 0,-3-8 124 0 0,0 0 0 0 0,0 0 0 0 0,-1 0-1 0 0,-1 0 1 0 0,1 0 0 0 0,-2 0 0 0 0,1-1-1 0 0,-1 0 1 0 0,-1 0 0 0 0,0 0-1 0 0,0-1 1 0 0,-1 0 0 0 0,1 0 0 0 0,-2-1-1 0 0,1 1 1 0 0,-1-2 0 0 0,0 1-1 0 0,-1-1-123 0 0,-54 33 903 0 0,62-39-860 0 0,7-18-620 0 0,194-144-3048 0 0,-173 142 3194 0 0</inkml:trace>
  <inkml:trace contextRef="#ctx0" brushRef="#br0" timeOffset="1116.275">1565 630 2864 0 0,'-5'-4'97'0'0,"0"0"-1"0"0,0 0 1 0 0,-1 1-1 0 0,1 0 1 0 0,-1 0 0 0 0,0 0-1 0 0,0 0 1 0 0,0 1-1 0 0,0 0 1 0 0,-1 1-1 0 0,1-1 1 0 0,-1 1-1 0 0,1 0 1 0 0,-1 1-1 0 0,1-1 1 0 0,-1 1 0 0 0,1 1-1 0 0,-1-1 1 0 0,1 1-1 0 0,0 0 1 0 0,-1 1-1 0 0,1-1 1 0 0,0 1-1 0 0,-1 0 1 0 0,1 1-1 0 0,1 0 1 0 0,-1 0 0 0 0,0 0-1 0 0,1 1 1 0 0,-1-1-1 0 0,-2 4-96 0 0,3-5 31 0 0,0 1 0 0 0,1 0 0 0 0,-1 0 0 0 0,1 0-1 0 0,0 0 1 0 0,0 1 0 0 0,0-1 0 0 0,0 1 0 0 0,1 0 0 0 0,0 1 0 0 0,0-1-1 0 0,0 0 1 0 0,0 1 0 0 0,0 0 0 0 0,1-1 0 0 0,0 1 0 0 0,0 0 0 0 0,0 0-1 0 0,1 0 1 0 0,0 0 0 0 0,0 1 0 0 0,0-1 0 0 0,0 0 0 0 0,1 1 0 0 0,0-1-1 0 0,0 0 1 0 0,0 1 0 0 0,1-1 0 0 0,1 5-31 0 0,4 3-4 0 0,1 0-1 0 0,1-1 1 0 0,0 0-1 0 0,1-1 1 0 0,0 0-1 0 0,1 0 1 0 0,0-1 0 0 0,0 0-1 0 0,1 0 1 0 0,1-1-1 0 0,-1-1 1 0 0,2 0-1 0 0,-1-1 1 0 0,1 0 0 0 0,0-1-1 0 0,10 4 5 0 0,83 21-3959 0 0,-103-31 2677 0 0</inkml:trace>
  <inkml:trace contextRef="#ctx0" brushRef="#br0" timeOffset="1334.551">1631 509 1096 0 0,'3'-1'106'0'0,"0"0"0"0"0,0 0 0 0 0,0 0 1 0 0,1 0-1 0 0,-1 1 0 0 0,0 0 0 0 0,0-1 0 0 0,1 1 0 0 0,-1 0 0 0 0,0 1 0 0 0,0-1 1 0 0,0 1-1 0 0,1-1 0 0 0,-1 1 0 0 0,0 0 0 0 0,0 0 0 0 0,0 0 0 0 0,0 1 0 0 0,0-1 0 0 0,-1 1 1 0 0,1-1-1 0 0,0 1 0 0 0,-1 0 0 0 0,1 0 0 0 0,-1 0 0 0 0,1 1 0 0 0,-1-1 0 0 0,0 0 0 0 0,0 1 1 0 0,0 0-1 0 0,0-1 0 0 0,-1 1 0 0 0,1 0 0 0 0,-1 0 0 0 0,1 0 0 0 0,-1 0 0 0 0,0 0 1 0 0,0 0-1 0 0,0 2-106 0 0,28 131 1396 0 0,-45 82-1230 0 0,-44-86-4485 0 0,45-112 3045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4:38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0 1496 0 0,'-9'6'210'0'0,"0"0"0"0"0,0 0 0 0 0,0 1 0 0 0,1 0 0 0 0,0 0-1 0 0,0 1 1 0 0,1 0 0 0 0,0 1 0 0 0,1 0 0 0 0,0 0 0 0 0,0 0 0 0 0,0 1 0 0 0,2-1 0 0 0,-1 1-1 0 0,1 1 1 0 0,0-1 0 0 0,1 0 0 0 0,1 1 0 0 0,-1 0 0 0 0,1 6-210 0 0,0 4 135 0 0,0 0-1 0 0,2 0 1 0 0,1 1 0 0 0,0-1 0 0 0,2 0 0 0 0,0 0-1 0 0,2-1 1 0 0,0 1 0 0 0,1-1 0 0 0,1 0 0 0 0,1 0-1 0 0,1-1 1 0 0,0 0 0 0 0,2 0 0 0 0,0-1-135 0 0,65 170 301 0 0,-75-184-420 0 0,1 0-1 0 0,-1 1 1 0 0,0-1-1 0 0,0 0 1 0 0,-1 1-1 0 0,1-1 0 0 0,-1 1 1 0 0,0-1-1 0 0,0 1 1 0 0,-1-1-1 0 0,1 1 0 0 0,-1-1 1 0 0,0 1-1 0 0,0-1 1 0 0,0 0-1 0 0,-1 1 1 0 0,0-1-1 0 0,0 0 0 0 0,0 0 1 0 0,0 0-1 0 0,0 0 1 0 0,-1-1-1 0 0,0 1 1 0 0,1-1-1 0 0,-1 1 0 0 0,-1-1 1 0 0,1 0-1 0 0,0 0 1 0 0,-1-1-1 0 0,0 1 0 0 0,1 0 1 0 0,-1-1-1 0 0,0 0 1 0 0,0 0-1 0 0,0 0 1 0 0,-1-1-1 0 0,1 0 120 0 0,-17 1-1229 0 0</inkml:trace>
  <inkml:trace contextRef="#ctx0" brushRef="#br0" timeOffset="247.479">1 340 1856 0 0,'39'-5'584'0'0,"-20"5"-84"0"0,10 0-344 0 0,40-13-116 0 0,-51 13-232 0 0,9 0-296 0 0,3 0-784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4:42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304 118 2396 0 0,'3'-16'1508'0'0,"43"-23"1482"0"0,-30 96-577 0 0,66 388-3241 0 0,-82-441 637 0 0,0-1 0 0 0,0 0 0 0 0,0 0 1 0 0,-1 0-1 0 0,0 1 0 0 0,1-1 0 0 0,-1 0 0 0 0,0 0 1 0 0,-1 0-1 0 0,1 0 0 0 0,0 0 0 0 0,-1 0 0 0 0,0 0 1 0 0,1-1-1 0 0,-1 1 0 0 0,0 0 0 0 0,-1-1 1 0 0,1 0-1 0 0,0 1 0 0 0,-1-1 0 0 0,1 0 0 0 0,-1 0 1 0 0,1 0-1 0 0,-1-1 0 0 0,0 1 0 0 0,0-1 0 0 0,0 1 1 0 0,0-1-1 0 0,0 0 0 0 0,0 0 0 0 0,-3 0 191 0 0,-12 1-1136 0 0</inkml:trace>
  <inkml:trace contextRef="#ctx0" brushRef="#br0" timeOffset="959.568">18 316 1184 0 0,'-18'-8'2103'0'0,"19"8"-2005"0"0,-1 0 0 0 0,0-1 0 0 0,1 1 0 0 0,-1 0 0 0 0,0-1 0 0 0,1 1 0 0 0,-1 0 0 0 0,0-1 0 0 0,0 1 0 0 0,0 0 0 0 0,1-1 0 0 0,-1 1 0 0 0,0-1 0 0 0,0 1 0 0 0,0 0 0 0 0,0-1 0 0 0,0 1 0 0 0,0-1 0 0 0,0 1 0 0 0,0 0 0 0 0,0-1 0 0 0,0 1 0 0 0,0-1 0 0 0,0 1 0 0 0,0-1 0 0 0,0 1 0 0 0,0 0 0 0 0,0-1 0 0 0,0 1 0 0 0,0-1 0 0 0,-1 1 0 0 0,1 0 0 0 0,0-1 0 0 0,0 1 0 0 0,0 0 0 0 0,-1-1-98 0 0,216-17 1028 0 0,-150 16-963 0 0,0-3 0 0 0,0-2 0 0 0,0-4 0 0 0,-1-2 0 0 0,-1-3 0 0 0,1-3-65 0 0,-61 18 2 0 0,0 0-1 0 0,-1 0 1 0 0,1 0-1 0 0,0 0 1 0 0,0 0-1 0 0,-1 0 1 0 0,1-1-1 0 0,0 0 1 0 0,-1 1-1 0 0,0-1 1 0 0,1 0-1 0 0,-1 0 1 0 0,0 0-1 0 0,0 0 1 0 0,0-1-1 0 0,0 1 1 0 0,0-1-1 0 0,-1 1 1 0 0,1-1-1 0 0,-1 1 1 0 0,1-1-1 0 0,-1 0 1 0 0,0 0-1 0 0,0 0 1 0 0,-1 1-1 0 0,1-1 1 0 0,0 0-1 0 0,-1 0 0 0 0,0 0 1 0 0,0 0-1 0 0,0 0 1 0 0,0 0-1 0 0,0 0 1 0 0,0 0-1 0 0,-1 0 1 0 0,1 0-1 0 0,-1 0 1 0 0,0 0-1 0 0,0 0 1 0 0,0 0-1 0 0,-1 1 1 0 0,1-1-1 0 0,0 0 1 0 0,-1 0-2 0 0,-33-92 2095 0 0,53 399-1886 0 0,2-41 6 0 0,-14-281-314 0 0,0 1 0 0 0,2 0 0 0 0,0 0 1 0 0,0 1-1 0 0,2 0 0 0 0,0 1 0 0 0,1 0 0 0 0,0 0 0 0 0,2 1 0 0 0,-1 1 0 0 0,2 0 0 0 0,6-5 99 0 0,26 76-339 0 0,-36-49 349 0 0,1-1 0 0 0,0 0 0 0 0,1-1 0 0 0,-1 0 0 0 0,2-1 0 0 0,-1 0 0 0 0,1-1 0 0 0,-1 0 0 0 0,1-1 0 0 0,0 0 0 0 0,1-2 0 0 0,-1 1 0 0 0,1-2 0 0 0,-1 1-1 0 0,1-2 1 0 0,0 0 0 0 0,-1-1 0 0 0,1 0 0 0 0,-1-1 0 0 0,1 0 0 0 0,-1-1 0 0 0,0-1 0 0 0,0 0 0 0 0,0 0 0 0 0,-1-2 0 0 0,1 1 0 0 0,0-2-10 0 0,-9 6-1 0 0,0 0-1 0 0,0 0 1 0 0,0-1 0 0 0,0 1 0 0 0,-1-1 0 0 0,1 0-1 0 0,0 0 1 0 0,-1 0 0 0 0,1 0 0 0 0,-1-1-1 0 0,0 1 1 0 0,0-1 0 0 0,0 0 0 0 0,0 0-1 0 0,0 0 1 0 0,-1 0 0 0 0,1-1 0 0 0,-1 1 0 0 0,0-1-1 0 0,0 1 1 0 0,0-1 0 0 0,0 0 0 0 0,-1 0-1 0 0,1 0 1 0 0,-1 0 1 0 0,-4-1-3 0 0,0 1 1 0 0,-1 0-1 0 0,1 0 0 0 0,-1 0 1 0 0,0 0-1 0 0,0 1 0 0 0,0-1 0 0 0,-1 1 1 0 0,1 0-1 0 0,-1 0 0 0 0,0 1 0 0 0,1-1 1 0 0,-1 1-1 0 0,0 0 0 0 0,-1 1 1 0 0,1-1-1 0 0,0 1 0 0 0,0 0 0 0 0,-1 0 1 0 0,1 1-1 0 0,-3-1 3 0 0,-7-2 27 0 0,0 1-1 0 0,0 0 1 0 0,0 1 0 0 0,0 1 0 0 0,0 0 0 0 0,0 1-1 0 0,-1 0 1 0 0,2 1 0 0 0,-1 1 0 0 0,0 1 0 0 0,0 0-1 0 0,1 1 1 0 0,0 0 0 0 0,0 1 0 0 0,0 1 0 0 0,-10 6-27 0 0,22-11 5 0 0,-1-1 0 0 0,0 1-1 0 0,0 0 1 0 0,1 0 0 0 0,-1 0 0 0 0,1 0 0 0 0,0 1 0 0 0,0-1 0 0 0,0 1 0 0 0,0-1 0 0 0,0 1 0 0 0,0 0 0 0 0,0 0 0 0 0,1 0 0 0 0,0 0 0 0 0,0 0 0 0 0,-1 0 0 0 0,2 0 0 0 0,-1 0 0 0 0,0 0 0 0 0,1 0 0 0 0,-1 1 0 0 0,1-1 0 0 0,0 0 0 0 0,0 0 0 0 0,0 1 0 0 0,0-1 0 0 0,1 0 0 0 0,0 0 0 0 0,-1 1 0 0 0,1-1 0 0 0,0 0 0 0 0,0 0 0 0 0,1 0 0 0 0,-1 0-1 0 0,1 0 1 0 0,-1-1 0 0 0,2 2-5 0 0,94 81-76 0 0,69-21-1175 0 0,-50-46-5222 0 0,-103-18 5187 0 0</inkml:trace>
  <inkml:trace contextRef="#ctx0" brushRef="#br0" timeOffset="1319.797">1490 393 1160 0 0,'1'-1'53'0'0,"-1"0"0"0"0,1 1-1 0 0,-1-1 1 0 0,1 1 0 0 0,0-1-1 0 0,-1 1 1 0 0,1-1 0 0 0,0 1 0 0 0,0 0-1 0 0,-1-1 1 0 0,1 1 0 0 0,0 0 0 0 0,0-1-1 0 0,0 1 1 0 0,0 0 0 0 0,-1 0-1 0 0,1 0 1 0 0,0 0 0 0 0,0 0 0 0 0,0 0-1 0 0,0 0 1 0 0,-1 0 0 0 0,1 0 0 0 0,0 0-1 0 0,0 0 1 0 0,0 1 0 0 0,0-1-1 0 0,-1 0 1 0 0,1 1 0 0 0,0-1 0 0 0,0 0-1 0 0,-1 1 1 0 0,1-1 0 0 0,0 1-1 0 0,-1-1 1 0 0,1 1 0 0 0,0-1 0 0 0,-1 1-1 0 0,1 0 1 0 0,-1-1 0 0 0,1 1 0 0 0,-1 0-1 0 0,1-1 1 0 0,-1 1 0 0 0,1 0-1 0 0,-1 0 1 0 0,0-1 0 0 0,1 1 0 0 0,-1 0-1 0 0,0 0 1 0 0,0 0 0 0 0,0 0 0 0 0,0-1-1 0 0,0 1 1 0 0,0 0 0 0 0,0 0-1 0 0,0 0-52 0 0,20 56 1019 0 0,-10 8 254 0 0,-10-63-1006 0 0,0 41 2627 0 0,58-166-1868 0 0,-48 109-1001 0 0,0-1 0 0 0,1 2 0 0 0,1 0 0 0 0,0 0 0 0 0,1 1 0 0 0,0 0 0 0 0,1 2 1 0 0,0-1-1 0 0,0 2 0 0 0,1 0 0 0 0,1 0 0 0 0,0 2 0 0 0,0 0 0 0 0,0 0 0 0 0,1 2 0 0 0,0 0 1 0 0,0 1-1 0 0,9-1-25 0 0,-19 10-49 0 0,-1 0 0 0 0,1 1 1 0 0,-1 0-1 0 0,0 0 0 0 0,-1 0 0 0 0,1 1 1 0 0,-1 0-1 0 0,0 0 0 0 0,-1 0 1 0 0,0 0-1 0 0,0 1 0 0 0,0 0 0 0 0,-1-1 1 0 0,-1 1-1 0 0,1 1 0 0 0,-1-1 1 0 0,0 0-1 0 0,-1 2 49 0 0,12 131-5681 0 0,-13-133 4834 0 0,-3 11-386 0 0,-12 15 15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4:46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1196 0 0,'22'33'652'0'0,"-2"0"0"0"0,-1 1 0 0 0,-1 1 0 0 0,-2 0 0 0 0,-2 1 0 0 0,-1 1 0 0 0,-2 1 0 0 0,-2-1 0 0 0,-1 1 0 0 0,-2 1 0 0 0,0 12-652 0 0,-9-37 80 0 0,0-1-1 0 0,-1 1 0 0 0,-1-1 1 0 0,0 0-1 0 0,0-1 1 0 0,-1 1-1 0 0,-1-1 0 0 0,0 0 1 0 0,-1-1-1 0 0,0 0 1 0 0,-1 0-1 0 0,0 0 0 0 0,0-1 1 0 0,-1-1-1 0 0,-1 0 1 0 0,1 0-1 0 0,-2-1 0 0 0,1 0 1 0 0,-1-1-1 0 0,0 0 1 0 0,0-1-1 0 0,-9 3-79 0 0,19-8-154 0 0,1 0 0 0 0,-1 1 0 0 0,0-1 1 0 0,1 0-1 0 0,-1 0 0 0 0,0 0 0 0 0,0-1 0 0 0,0 1 0 0 0,0 0 0 0 0,0-1 1 0 0,0 1-1 0 0,0-1 0 0 0,0 1 0 0 0,0-1 0 0 0,0 0 0 0 0,0 0 1 0 0,0 0-1 0 0,0 0 0 0 0,0 0 0 0 0,0-1 0 0 0,0 1 0 0 0,0-1 1 0 0,0 1-1 0 0,0-1 0 0 0,0 0 0 0 0,0 1 0 0 0,0-1 0 0 0,0 0 0 0 0,0 0 1 0 0,1-1-1 0 0,-1 1 0 0 0,0 0 0 0 0,1 0 0 0 0,-1-1 0 0 0,1 1 1 0 0,-1-1-1 0 0,1 0 0 0 0,0 1 0 0 0,0-1 0 0 0,0 0 0 0 0,0 0 0 0 0,0 1 1 0 0,0-2 153 0 0,0-10-1220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4:47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2560 0 0,'40'-4'5363'0'0,"21"-9"-4193"0"0,-3 0-670 0 0,110-11 79 0 0,28-6-4715 0 0,-173 22 1598 0 0,-19 5 1396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4:47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2104 0 0,'7'7'868'0'0,"-1"-4"-68"0"0,17 7-76 0 0,5-1-44 0 0,2-6-63 0 0,3-1-145 0 0,-1-2-16 0 0,8 0-4 0 0,-20 0-144 0 0,8 0-248 0 0,10 0-204 0 0,-3 0 8 0 0,36-20-788 0 0,-37 10-493 0 0,2 0 61 0 0,-4 0 44 0 0,-6-2-24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4:55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10 425 1312 0 0,'5'-3'7051'0'0,"4"-5"-3920"0"0,-12-9-2752 0 0,-4 43-463 0 0,3-8 81 0 0,-5 117-104 0 0,9-130 107 0 0,0 0 0 0 0,0-1 0 0 0,1 1 0 0 0,-1 0 0 0 0,1 0 0 0 0,0-1 0 0 0,0 1 1 0 0,1-1-1 0 0,-1 1 0 0 0,1-1 0 0 0,0 1 0 0 0,0-1 0 0 0,1 0 0 0 0,-1 0 0 0 0,1 0 0 0 0,0 0 0 0 0,0-1 0 0 0,0 1 0 0 0,1-1 0 0 0,-1 0 0 0 0,1 0 0 0 0,0 0 0 0 0,0 0 0 0 0,0 0 0 0 0,0-1 1 0 0,0 0-1 0 0,0 0 0 0 0,1 0 0 0 0,-1 0 0 0 0,1-1 0 0 0,-1 0 0 0 0,1 0 0 0 0,0 0 0 0 0,-1 0 0 0 0,1-1 0 0 0,4 0 0 0 0,3-6-30 0 0,-1-1 0 0 0,0 0 0 0 0,0-1 0 0 0,0 0 0 0 0,-1-1 0 0 0,-1 0 0 0 0,1 0 0 0 0,-1-1 0 0 0,-1 0 0 0 0,0-1 0 0 0,-1 0 0 0 0,0 0-1 0 0,0-1 1 0 0,-1 0 0 0 0,-1 0 0 0 0,3-6 30 0 0,-8 18-4 0 0,0 1-1 0 0,0 0 1 0 0,0-1-1 0 0,0 1 1 0 0,0 0-1 0 0,0-1 1 0 0,0 1-1 0 0,0 0 1 0 0,0-1-1 0 0,-1 1 1 0 0,1-1 0 0 0,0 1-1 0 0,0 0 1 0 0,-1-1-1 0 0,1 1 1 0 0,0-1-1 0 0,0 1 1 0 0,-1-1-1 0 0,1 1 1 0 0,-1-1-1 0 0,1 1 1 0 0,0-1-1 0 0,-1 1 1 0 0,1-1-1 0 0,-1 1 1 0 0,1-1-1 0 0,-1 0 1 0 0,1 1-1 0 0,-1-1 1 0 0,0 0-1 0 0,1 1 1 0 0,-1-1-1 0 0,1 0 1 0 0,-1 0-1 0 0,0 0 1 0 0,1 1-1 0 0,-1-1 1 0 0,0 0-1 0 0,1 0 1 0 0,-1 0-1 0 0,1 0 1 0 0,-1 0-1 0 0,0 0 1 0 0,1 0-1 0 0,-1-1 1 0 0,0 1 0 0 0,1 0-1 0 0,-1 0 1 0 0,1 0-1 0 0,-1-1 1 0 0,0 1-1 0 0,1 0 1 0 0,-1-1-1 0 0,1 1 1 0 0,-1 0-1 0 0,1-1 1 0 0,-1 1-1 0 0,1-1 1 0 0,-1 1-1 0 0,1-1 1 0 0,-1 1-1 0 0,1-1 1 0 0,0 1-1 0 0,-1-1 1 0 0,1 1-1 0 0,0-1 1 0 0,0 1-1 0 0,-1-1 1 0 0,1 0-1 0 0,0 0 5 0 0,-1 6-29 0 0,1 1 0 0 0,-1-1 0 0 0,1 0 0 0 0,1 0 0 0 0,-1 1 0 0 0,1-1 0 0 0,0 0 0 0 0,0 0 0 0 0,0 0 0 0 0,1 0 0 0 0,0 0 0 0 0,0 0 0 0 0,0-1 0 0 0,0 1 0 0 0,1 0 0 0 0,0-1 0 0 0,0 0 0 0 0,0 0 0 0 0,0 1 0 0 0,1-2 0 0 0,-1 1 0 0 0,1 0 0 0 0,0-1 0 0 0,0 0 0 0 0,1 0 0 0 0,-1 0 0 0 0,1 0 0 0 0,-1-1 0 0 0,1 0 0 0 0,0 0 0 0 0,0 0 0 0 0,0 0 0 0 0,0-1 0 0 0,0 0 0 0 0,0 0 0 0 0,0 0 0 0 0,0-1 0 0 0,1 0 0 0 0,-1 0 0 0 0,0 0 0 0 0,0 0 0 0 0,0-1 0 0 0,1 0 0 0 0,-1 0 0 0 0,0 0 0 0 0,0-1 0 0 0,0 0 0 0 0,4-2 29 0 0,16-2-174 0 0,-1-1 0 0 0,1-2 0 0 0,-1 0-1 0 0,-1-1 1 0 0,0-2 0 0 0,-1 0 0 0 0,0-1 0 0 0,-1-2-1 0 0,0 0 1 0 0,-1-1 0 0 0,-1-1 0 0 0,0-1 0 0 0,-2 0 0 0 0,0-2-1 0 0,-1 0 1 0 0,-1 0 0 0 0,-1-2 0 0 0,0 0 0 0 0,2-8 174 0 0,-6 9 226 0 0,0-1 1 0 0,-1 0 0 0 0,-1 0-1 0 0,-2-1 1 0 0,0 0 0 0 0,-1 0-1 0 0,-2-1 1 0 0,0 1 0 0 0,-1-16-227 0 0,-2 33 107 0 0,0 0 1 0 0,-1 0-1 0 0,1 0 1 0 0,-2 0-1 0 0,1 0 1 0 0,-1 0 0 0 0,1 1-1 0 0,-2-1 1 0 0,1 0-1 0 0,-1 1 1 0 0,1 0-1 0 0,-1 0 1 0 0,-1 0-1 0 0,1 0 1 0 0,-1 0-1 0 0,0 0 1 0 0,-1 0-108 0 0,0 4 42 0 0,0 1 0 0 0,1 0 0 0 0,-1 0 0 0 0,0 0 0 0 0,1 1 0 0 0,-1-1 0 0 0,1 1 0 0 0,-1 0-1 0 0,1 1 1 0 0,-1-1 0 0 0,1 1 0 0 0,0 0 0 0 0,-1 0 0 0 0,1 0 0 0 0,0 0 0 0 0,0 1 0 0 0,1 0 0 0 0,-1-1 0 0 0,0 2 0 0 0,1-1 0 0 0,0 0 0 0 0,0 1 0 0 0,0-1 0 0 0,0 1 0 0 0,-2 3-42 0 0,-1 3 53 0 0,-1 1 1 0 0,2-1-1 0 0,-1 1 1 0 0,1 1-1 0 0,1-1 1 0 0,0 1-1 0 0,1-1 1 0 0,0 1-1 0 0,1 0 1 0 0,0 0-1 0 0,1 0 1 0 0,0 1-1 0 0,1-1 1 0 0,0 0 0 0 0,1 0-1 0 0,0 0 1 0 0,1 0-1 0 0,1 1-53 0 0,88 201-597 0 0,3-85-6880 0 0,-90-123 6080 0 0,-2-2-17 0 0</inkml:trace>
  <inkml:trace contextRef="#ctx0" brushRef="#br0" timeOffset="392.966">673 406 1016 0 0,'116'-24'6588'0'0,"209"5"-4412"0"0,-322 19-2149 0 0,0 1-1 0 0,0-1 1 0 0,0 1 0 0 0,0 0-1 0 0,0 0 1 0 0,0 0 0 0 0,0 0-1 0 0,-1 0 1 0 0,1 1-1 0 0,0-1 1 0 0,-1 1 0 0 0,1 0-1 0 0,-1 0 1 0 0,0-1-1 0 0,1 2 1 0 0,-1-1 0 0 0,0 0-1 0 0,0 0 1 0 0,0 1 0 0 0,-1-1-1 0 0,1 1 1 0 0,-1 0-1 0 0,1-1 1 0 0,-1 1 0 0 0,0 0-1 0 0,0 0 1 0 0,0 0-1 0 0,0 0 1 0 0,-1 0 0 0 0,1 0-1 0 0,0 2-26 0 0,7 107 369 0 0,-8-99-407 0 0,0 17-1061 0 0,0-11-3340 0 0,0-18 3075 0 0,0 0 55 0 0,0 6 12 0 0</inkml:trace>
  <inkml:trace contextRef="#ctx0" brushRef="#br0" timeOffset="627.756">1192 135 2088 0 0,'-2'-7'1252'0'0,"1"0"-232"0"0,-1 1-120 0 0,0 1-155 0 0,-1 1-177 0 0,3-1-128 0 0,-4 2-144 0 0,2 0-60 0 0,-1 3-256 0 0,-1 0-128 0 0,4 1 16 0 0,0 1-272 0 0,0 1-160 0 0,0 1-601 0 0,4-1-135 0 0,1 4 48 0 0,9 4 8 0 0</inkml:trace>
  <inkml:trace contextRef="#ctx0" brushRef="#br0" timeOffset="1319.841">1640 343 988 0 0,'-104'25'5467'0'0,"86"-17"-5301"0"0,1 2-1 0 0,0-1 1 0 0,1 2 0 0 0,0 0-1 0 0,0 1 1 0 0,1 1 0 0 0,1 0-1 0 0,0 1 1 0 0,1 0-1 0 0,1 1 1 0 0,0 1 0 0 0,-9 16-166 0 0,19-30 15 0 0,0 0 0 0 0,0 0 0 0 0,0 1 0 0 0,1-1 0 0 0,-1 0 0 0 0,1 1 0 0 0,-1 0 1 0 0,1-1-1 0 0,0 1 0 0 0,0 0 0 0 0,0-1 0 0 0,0 1 0 0 0,1 0 0 0 0,-1 0 0 0 0,1 0 0 0 0,0 0 0 0 0,0 0 1 0 0,0 0-1 0 0,0 0 0 0 0,0-1 0 0 0,0 1 0 0 0,1 0 0 0 0,0 0 0 0 0,-1 0 0 0 0,1 0 0 0 0,0-1 0 0 0,0 1 1 0 0,1 0-1 0 0,-1-1 0 0 0,0 1 0 0 0,1-1 0 0 0,0 1 0 0 0,-1-1 0 0 0,1 0 0 0 0,0 0 0 0 0,0 0 0 0 0,1 0 1 0 0,-1 0-1 0 0,0 0 0 0 0,0 0 0 0 0,1-1 0 0 0,-1 1 0 0 0,1-1 0 0 0,0 0 0 0 0,-1 0 0 0 0,1 0 0 0 0,0 0 1 0 0,0 0-1 0 0,0 0 0 0 0,0-1 0 0 0,0 0-15 0 0,10 1-55 0 0,0-1 1 0 0,0 0 0 0 0,0-1-1 0 0,0-1 1 0 0,0 0-1 0 0,0-1 1 0 0,0 0 0 0 0,0-1-1 0 0,-1-1 1 0 0,0 0-1 0 0,0 0 1 0 0,0-1 0 0 0,0-1-1 0 0,-1 0 1 0 0,0-1-1 0 0,-1 0 1 0 0,0 0-1 0 0,0-1 1 0 0,-1 0 0 0 0,0-1-1 0 0,0 0 1 0 0,-1 0-1 0 0,0-1 1 0 0,-1 0 0 0 0,-1-1-1 0 0,1 1 1 0 0,-2-1-1 0 0,3-7 55 0 0,20-21 94 0 0,12 113-1 0 0,-21-3 269 0 0,-19-70-125 0 0,0 0 14 0 0,0 0-5 0 0,78-102 798 0 0,-69 93-1028 0 0,0-1 0 0 0,1 2 0 0 0,0-1 1 0 0,0 1-1 0 0,1 1 0 0 0,0 0 0 0 0,1 0 1 0 0,-1 1-1 0 0,1 0 0 0 0,0 1 0 0 0,10-2-16 0 0,-14 7-8 0 0,0 2 6 0 0,-1 1 0 0 0,0 0 0 0 0,0 0-1 0 0,0 1 1 0 0,0 0 0 0 0,-1 0 0 0 0,0 1 0 0 0,1-1-1 0 0,-2 2 1 0 0,1-1 0 0 0,0 0 0 0 0,-1 1 0 0 0,0 0-1 0 0,-1 1 1 0 0,1-1 0 0 0,-1 1 0 0 0,0-1 0 0 0,-1 1 0 0 0,0 0-1 0 0,0 1 1 0 0,0-1 0 0 0,-1 0 0 0 0,1 6 2 0 0,-2-9 1 0 0,28 113-336 0 0,-27-64-6261 0 0,-2-46 5414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4:48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0 888 0 0,'-15'7'297'0'0,"0"0"-1"0"0,0 0 1 0 0,1 2 0 0 0,0 0-1 0 0,0 0 1 0 0,1 1-1 0 0,0 1 1 0 0,1 0 0 0 0,0 1-1 0 0,1 0 1 0 0,0 1 0 0 0,1 0-1 0 0,0 1 1 0 0,2 0-1 0 0,-1 0 1 0 0,2 1 0 0 0,0 0-1 0 0,0 1 1 0 0,1-1 0 0 0,0 6-297 0 0,-7 11 216 0 0,2-1 1 0 0,1 1-1 0 0,1 1 1 0 0,2-1-1 0 0,2 2 1 0 0,0-1-1 0 0,2 0 1 0 0,2 14-217 0 0,2-29-17 0 0,0 0 0 0 0,1 0 0 0 0,1 0 0 0 0,1 0 0 0 0,0 0 0 0 0,1-1 0 0 0,1 0 0 0 0,1 0 0 0 0,0 0 0 0 0,1-1 0 0 0,1 0 1 0 0,1 0-1 0 0,0-1 0 0 0,1-1 0 0 0,0 0 0 0 0,2 0 0 0 0,5 5 17 0 0,-8-10-374 0 0,0-1 1 0 0,0 0-1 0 0,1 0 0 0 0,-1-2 1 0 0,2 1-1 0 0,-1-1 0 0 0,1-1 1 0 0,0 0-1 0 0,0 0 0 0 0,0-1 1 0 0,1-1-1 0 0,-1 0 1 0 0,1-1-1 0 0,0 0 0 0 0,7-1 374 0 0,5 0-1488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4:47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623 26 848 0 0,'-3'-2'109'0'0,"1"-1"-1"0"0,-1 1 1 0 0,1 0 0 0 0,-1 0 0 0 0,0 0-1 0 0,0 0 1 0 0,0 1 0 0 0,0-1-1 0 0,0 1 1 0 0,0 0 0 0 0,0 0-1 0 0,-1 0 1 0 0,1 0 0 0 0,0 0 0 0 0,-1 1-1 0 0,1-1 1 0 0,-1 1 0 0 0,1 0-1 0 0,-1 0 1 0 0,1 0 0 0 0,0 1-1 0 0,-1-1 1 0 0,1 1 0 0 0,0 0-1 0 0,-1 0 1 0 0,1 0 0 0 0,0 0 0 0 0,0 0-1 0 0,0 1 1 0 0,0 0 0 0 0,0-1-1 0 0,0 1 1 0 0,0 0 0 0 0,-2 3-109 0 0,-73 92 1557 0 0,68-57-1239 0 0,0 0 1 0 0,3 1 0 0 0,1 0 0 0 0,3 0 0 0 0,1 0 0 0 0,1 0-1 0 0,3 1 1 0 0,1-1 0 0 0,3 0 0 0 0,9 37-319 0 0,0 34 275 0 0,-1 145-644 0 0,-13-250 153 0 0,-1 0 1 0 0,0-1-1 0 0,0 1 1 0 0,-1 0-1 0 0,0 0 0 0 0,-1 0 1 0 0,1-1-1 0 0,-1 1 1 0 0,0-1-1 0 0,-1 1 1 0 0,1-1-1 0 0,-1 0 0 0 0,-1 0 1 0 0,1 0-1 0 0,-1 0 1 0 0,0-1-1 0 0,0 0 0 0 0,-1 1 1 0 0,1-1-1 0 0,-1-1 1 0 0,0 1-1 0 0,-1-1 1 0 0,1 0-1 0 0,-1 0 0 0 0,0 0 1 0 0,0-1-1 0 0,0 0 1 0 0,0 0-1 0 0,0-1 1 0 0,-2 1 215 0 0,-21-1-1224 0 0</inkml:trace>
  <inkml:trace contextRef="#ctx0" brushRef="#br0" timeOffset="374.071">1 795 956 0 0,'12'-15'4521'0'0,"24"3"-3979"0"0,-28 10-93 0 0,66-13-230 0 0,1 4 0 0 0,-1 2-1 0 0,2 4 1 0 0,-1 4 0 0 0,49 5-219 0 0,11-2-1216 0 0,113-2 1633 0 0,-247 0-208 0 0,-6 58 748 0 0,-90 309-148 0 0,75-303-2620 0 0,-11-35-2413 0 0,21-27 2801 0 0</inkml:trace>
  <inkml:trace contextRef="#ctx0" brushRef="#br0" timeOffset="608.332">536 833 1964 0 0,'14'-24'4991'0'0,"17"27"-3697"0"0,12 14-1083 0 0,-1 1 0 0 0,-1 3 0 0 0,-1 1 0 0 0,-1 2 0 0 0,-1 2 0 0 0,-1 1 0 0 0,12 14-211 0 0,-45-37-38 0 0,193 157-6828 0 0,-180-146 5588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4:46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192 194 976 0 0,'27'-61'5924'0'0,"-6"113"-4842"0"0,-19-44-1065 0 0,0 0 1 0 0,1 0-1 0 0,1 0 0 0 0,-1 0 0 0 0,1 0 0 0 0,1-1 1 0 0,-1 0-1 0 0,1 0 0 0 0,0 0 0 0 0,1-1 1 0 0,0 1-1 0 0,0-1 0 0 0,0-1 0 0 0,1 1 1 0 0,-1-1-1 0 0,1 0 0 0 0,1-1 0 0 0,-1 1 0 0 0,1-1 1 0 0,-1-1-1 0 0,1 0 0 0 0,0 0 0 0 0,0 0 1 0 0,1-1-1 0 0,-1 0 0 0 0,0-1 0 0 0,1 0 1 0 0,-1 0-1 0 0,1-1 0 0 0,-1 0 0 0 0,1 0 0 0 0,2-1-17 0 0,-4 0 17 0 0,-1-1 0 0 0,1 0-1 0 0,0 0 1 0 0,0 0-1 0 0,-1-1 1 0 0,0 0-1 0 0,1-1 1 0 0,-1 1 0 0 0,0-1-1 0 0,-1 0 1 0 0,1 0-1 0 0,-1-1 1 0 0,1 0 0 0 0,-2 0-1 0 0,1 0 1 0 0,0-1-1 0 0,-1 1 1 0 0,0-1-1 0 0,0 0 1 0 0,-1 0 0 0 0,0 0-1 0 0,0-1 1 0 0,0 1-1 0 0,-1-1 1 0 0,0 0-1 0 0,0 0 1 0 0,0 0 0 0 0,-1 0-1 0 0,0 0-16 0 0,-1-22 914 0 0,0 43-815 0 0,42 382 126 0 0,-42-387-179 0 0,-1 0 0 0 0,-1 0 0 0 0,1 0 0 0 0,-1 0 0 0 0,-1-1 0 0 0,1 1 0 0 0,-2-1 0 0 0,1 0 0 0 0,-1 1 0 0 0,0-2 0 0 0,-1 1 0 0 0,0 0 0 0 0,0-1 0 0 0,0 0 0 0 0,-1 0 0 0 0,0-1 0 0 0,-1 1 0 0 0,0-1-1 0 0,1-1 1 0 0,-2 1 0 0 0,1-1 0 0 0,-1 0 0 0 0,1-1 0 0 0,-1 0 0 0 0,-1 0 0 0 0,1-1 0 0 0,0 0 0 0 0,-1 0 0 0 0,-2-1-46 0 0,6-4-110 0 0,0-1 0 0 0,0 0 0 0 0,0 0 0 0 0,0-1-1 0 0,1 1 1 0 0,0-1 0 0 0,-1 0 0 0 0,2 0 0 0 0,-1-1 0 0 0,0 1 0 0 0,1-1-1 0 0,0 0 1 0 0,0 0 0 0 0,0 0 0 0 0,0 0 0 0 0,1 0 0 0 0,0-1 0 0 0,0 1 0 0 0,1-1-1 0 0,-1 1 1 0 0,1-1 0 0 0,1 0 0 0 0,-1 0 0 0 0,1 1 0 0 0,0-1 0 0 0,0 0-1 0 0,0-3 111 0 0,1-125-5615 0 0,14 64 4279 0 0</inkml:trace>
  <inkml:trace contextRef="#ctx0" brushRef="#br0" timeOffset="249.192">131 0 1360 0 0,'-14'16'238'0'0,"1"0"1"0"0,0 1-1 0 0,2 0 0 0 0,-1 1 1 0 0,2 0-1 0 0,1 1 1 0 0,0 0-1 0 0,1 0 0 0 0,1 1 1 0 0,1 0-1 0 0,1 0 0 0 0,0 0 1 0 0,2 1-1 0 0,0 0 0 0 0,2 0 1 0 0,0 0-1 0 0,1 0 0 0 0,1 0 1 0 0,1-1-1 0 0,1 1 0 0 0,1 0 1 0 0,0-1-1 0 0,3 2-238 0 0,0 3 79 0 0,2-1 1 0 0,1-1-1 0 0,1 0 1 0 0,1 0-1 0 0,0-1 0 0 0,2-1 1 0 0,1 0-1 0 0,0 0 1 0 0,2-2-1 0 0,0 0 1 0 0,1-1-1 0 0,14 10-79 0 0,-20-19-381 0 0,0 0 0 0 0,1-1 0 0 0,0-1 0 0 0,0 0 0 0 0,1-1 0 0 0,0 0 0 0 0,0-1 0 0 0,0-1 0 0 0,1 0-1 0 0,0-1 1 0 0,-1 0 0 0 0,1-1 0 0 0,0-1 0 0 0,3-1 381 0 0,8 0-1340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4:44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576 27 1280 0 0,'-42'-15'954'0'0,"-26"3"678"0"0,59 16-1536 0 0,-1 0 1 0 0,1 1 0 0 0,0 0 0 0 0,1 0 0 0 0,-1 1-1 0 0,1 0 1 0 0,0 0 0 0 0,0 1 0 0 0,1 0 0 0 0,0 0-1 0 0,0 1 1 0 0,1 0 0 0 0,-1 0 0 0 0,2 1 0 0 0,-1-1-1 0 0,2 1 1 0 0,-1 0 0 0 0,1 1 0 0 0,0-1 0 0 0,1 1-1 0 0,0 0 1 0 0,1 0 0 0 0,0 0 0 0 0,0 0 0 0 0,1 5-97 0 0,-3 20 237 0 0,2 1 1 0 0,1 0 0 0 0,2-1-1 0 0,2 1 1 0 0,1-1-1 0 0,7 26-237 0 0,8 25 324 0 0,-11-62-302 0 0,-2 1 1 0 0,0 0-1 0 0,-1 0 1 0 0,-1 1-1 0 0,-2-1 1 0 0,-1 1 0 0 0,0 0-1 0 0,-2-1 1 0 0,-1 1-1 0 0,-1-1 1 0 0,-1 1-1 0 0,-3 6-22 0 0,5-28-203 0 0,0 0-1 0 0,1-1 1 0 0,-1 1-1 0 0,-1 0 1 0 0,1-1-1 0 0,0 1 1 0 0,-1-1-1 0 0,0 0 0 0 0,0 0 1 0 0,0 0-1 0 0,0 0 1 0 0,0-1-1 0 0,-1 1 1 0 0,1-1-1 0 0,-1 0 1 0 0,1 0-1 0 0,-1 0 1 0 0,0 0-1 0 0,0-1 0 0 0,0 1 1 0 0,0-1-1 0 0,0 0 1 0 0,0 0-1 0 0,0-1 1 0 0,0 1-1 0 0,0-1 1 0 0,-4 0 203 0 0,-10 0-1254 0 0</inkml:trace>
  <inkml:trace contextRef="#ctx0" brushRef="#br0" timeOffset="266.85">0 534 1312 0 0,'128'-66'4893'0'0,"71"32"-3608"0"0,-64 31-5623 0 0,-113 3 3042 0 0</inkml:trace>
  <inkml:trace contextRef="#ctx0" brushRef="#br0" timeOffset="513.955">559 487 904 0 0,'42'41'3685'0'0,"-34"-31"-3438"0"0,162 132 882 0 0,-31-96-4362 0 0,-112-43 1929 0 0</inkml:trace>
  <inkml:trace contextRef="#ctx0" brushRef="#br0" timeOffset="774.888">1177 566 1280 0 0,'-5'-1'227'0'0,"0"0"0"0"0,0 0 0 0 0,0 1 0 0 0,-1-1 0 0 0,1 1 0 0 0,0 1-1 0 0,0-1 1 0 0,0 1 0 0 0,-1 0 0 0 0,1 0 0 0 0,0 0 0 0 0,0 1 0 0 0,0 0 0 0 0,1 0 0 0 0,-1 0 0 0 0,0 0 0 0 0,1 1-1 0 0,-2 0-226 0 0,-20 14 197 0 0,1 1-1 0 0,0 2 0 0 0,1 0 0 0 0,1 1 0 0 0,1 1 1 0 0,1 1-1 0 0,1 1 0 0 0,2 1 0 0 0,0 1 0 0 0,1 0 1 0 0,2 1-1 0 0,0 1 0 0 0,2 1 0 0 0,2-1 0 0 0,0 2 0 0 0,1 1-196 0 0,-23 92-2507 0 0,32-122 1221 0 0,2 1-36 0 0,3 3 38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4:49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325 387 1128 0 0,'0'0'483'0'0,"0"0"50"0"0,-6-4-70 0 0,-6 1-328 0 0,-1 0 1 0 0,1 1-1 0 0,0 0 0 0 0,-1 1 1 0 0,1 0-1 0 0,-1 1 0 0 0,0 0 0 0 0,1 1 1 0 0,-1 1-1 0 0,1 0 0 0 0,0 0 1 0 0,0 1-1 0 0,0 1 0 0 0,0 0 1 0 0,0 1-1 0 0,1 0 0 0 0,-1 1 1 0 0,1 0-1 0 0,1 0 0 0 0,-1 2 1 0 0,1-1-1 0 0,1 1 0 0 0,-1 0 1 0 0,1 1-1 0 0,-2 3-135 0 0,9-9 30 0 0,0-1 0 0 0,0 0 0 0 0,1 1-1 0 0,-1 0 1 0 0,1 0 0 0 0,-1-1 0 0 0,1 1 0 0 0,0 0 0 0 0,0 0 0 0 0,0 0 0 0 0,1 0-1 0 0,-1 0 1 0 0,1 0 0 0 0,-1 0 0 0 0,1 0 0 0 0,0 1 0 0 0,0-1 0 0 0,0 0 0 0 0,1 0 0 0 0,-1 0-1 0 0,1 0 1 0 0,0 0 0 0 0,0 0 0 0 0,0 0 0 0 0,0 0 0 0 0,0 0 0 0 0,1-1 0 0 0,-1 1 0 0 0,1 0-1 0 0,-1-1 1 0 0,1 1 0 0 0,0-1 0 0 0,0 0 0 0 0,1 1 0 0 0,-1-1 0 0 0,0 0 0 0 0,1 0-1 0 0,-1 0 1 0 0,1-1 0 0 0,-1 1 0 0 0,1-1 0 0 0,0 1 0 0 0,0-1 0 0 0,0 0 0 0 0,0 0 0 0 0,0 0-1 0 0,0-1 1 0 0,0 1 0 0 0,0-1 0 0 0,0 1 0 0 0,0-1 0 0 0,0 0 0 0 0,0 0 0 0 0,0 0-1 0 0,1-1 1 0 0,2 0-30 0 0,6 4 20 0 0,1-1 0 0 0,-1 0 0 0 0,1-1 1 0 0,0 0-1 0 0,0-1 0 0 0,0 0 0 0 0,-1-1 0 0 0,1-1 0 0 0,0 0 0 0 0,-1-1 0 0 0,1 0 0 0 0,-1 0 0 0 0,0-2 0 0 0,0 0 0 0 0,0 0 0 0 0,-1-1 0 0 0,1 0 0 0 0,-2-1 0 0 0,10-7-20 0 0,0-55 793 0 0,-20 69-671 0 0,0 0 4 0 0,-5-28 387 0 0,67 545 50 0 0,-62-492-369 0 0,2-14-119 0 0,-1-1 0 0 0,-1 1-1 0 0,1 0 1 0 0,-1-1 0 0 0,-1 1 0 0 0,0 0 0 0 0,-1-1 0 0 0,0 1 0 0 0,0-1-1 0 0,-1 0 1 0 0,0 0 0 0 0,-1 0 0 0 0,0 0 0 0 0,-1 0 0 0 0,0-1 0 0 0,-1 0-1 0 0,1 0 1 0 0,-2 0 0 0 0,-3 4-75 0 0,4-11 15 0 0,0 0-1 0 0,0 0 1 0 0,0-1-1 0 0,0 1 1 0 0,0-1 0 0 0,0-1-1 0 0,0 1 1 0 0,0-1-1 0 0,0 0 1 0 0,0 0-1 0 0,-1-1 1 0 0,1 0 0 0 0,0 0-1 0 0,0 0 1 0 0,0-1-1 0 0,0 0 1 0 0,1 0 0 0 0,-1 0-1 0 0,1-1 1 0 0,-1 0-1 0 0,1 0 1 0 0,0-1-1 0 0,0 1 1 0 0,0-1 0 0 0,0 0-1 0 0,1 0 1 0 0,-1 0-1 0 0,1-1 1 0 0,0 0-1 0 0,1 0 1 0 0,-1 0 0 0 0,1 0-1 0 0,0 0 1 0 0,0-1-1 0 0,0 1 1 0 0,1-1 0 0 0,0 0-1 0 0,0-2-14 0 0,-21-154-1376 0 0,28 141 801 0 0,0 0 0 0 0,1 0 0 0 0,1 0 0 0 0,1 1 0 0 0,1 1 0 0 0,1-1-1 0 0,1 1 1 0 0,0 1 0 0 0,1 0 0 0 0,1 0 0 0 0,13-12 575 0 0,-5 1-1347 0 0,-1 1-39 0 0</inkml:trace>
  <inkml:trace contextRef="#ctx0" brushRef="#br0" timeOffset="249.399">386 129 1036 0 0,'-4'-2'1032'0'0,"2"0"-292"0"0,-1 1-20 0 0,1 1-160 0 0,0 0-32 0 0,4-2-12 0 0,-2 0-27 0 0,4 1-109 0 0,4 1-44 0 0,1-2-120 0 0,16-5-284 0 0,11 4 8 0 0,-4 0-364 0 0,3-7-229 0 0,1 0-503 0 0,-4 1 60 0 0,0-1 28 0 0,-4 2 4 0 0</inkml:trace>
  <inkml:trace contextRef="#ctx0" brushRef="#br0" timeOffset="501.176">803 0 1540 0 0,'-4'29'6832'0'0,"-7"48"-6415"0"0,12-35-377 0 0,3 0 0 0 0,1-1 1 0 0,2 1-1 0 0,2-1 0 0 0,9 26-40 0 0,20 108-6010 0 0,-37-157 4730 0 0</inkml:trace>
  <inkml:trace contextRef="#ctx0" brushRef="#br0" timeOffset="996.378">1150 480 1068 0 0,'12'-14'5274'0'0,"5"43"-2796"0"0,-3 0-2257 0 0,-8-23-191 0 0,1-1 0 0 0,0 0 0 0 0,0 0 0 0 0,0-1 0 0 0,1 0 0 0 0,-1 0 0 0 0,1 0 0 0 0,0-1 0 0 0,0 0 1 0 0,1-1-1 0 0,-1 0 0 0 0,0 0 0 0 0,1-1 0 0 0,-1 0 0 0 0,1 0 0 0 0,-1-1 0 0 0,1 0 0 0 0,0-1 0 0 0,3 0-30 0 0,-6 0 18 0 0,1-1-1 0 0,-1 1 1 0 0,1-1-1 0 0,-1 0 1 0 0,0-1-1 0 0,0 1 1 0 0,0-1-1 0 0,0 0 1 0 0,0-1-1 0 0,-1 0 1 0 0,1 1-1 0 0,-1-2 1 0 0,0 1-1 0 0,0-1 1 0 0,-1 1-1 0 0,1-1 1 0 0,-1 0-1 0 0,0-1 1 0 0,0 1-1 0 0,-1-1 1 0 0,0 0 0 0 0,0 0-1 0 0,0 0 1 0 0,-1 0-1 0 0,1 0 1 0 0,-1-2-18 0 0,-2 7 123 0 0,0 1-46 0 0,0 0-45 0 0,-2-9 117 0 0,-2 165-91 0 0,22 33-33 0 0,-18-177 0 0 0,0 0 0 0 0,0 0-1 0 0,-2 0 1 0 0,1 0 0 0 0,-1 0-1 0 0,-1-1 1 0 0,0 1 0 0 0,-1-1-1 0 0,0 1 1 0 0,-1-1 0 0 0,0 0-1 0 0,-1-1 1 0 0,0 1 0 0 0,-1-1-1 0 0,0-1 1 0 0,0 1 0 0 0,-7 5-25 0 0,8-8-135 0 0,-1-1 1 0 0,0 0 0 0 0,0-1-1 0 0,0 1 1 0 0,-1-1 0 0 0,1-1-1 0 0,-1 0 1 0 0,-1 0 0 0 0,1 0-1 0 0,0-1 1 0 0,-1 0 0 0 0,0-1-1 0 0,0 1 1 0 0,1-2-1 0 0,-1 0 1 0 0,0 0 0 0 0,-1 0-1 0 0,1-1 1 0 0,0 0 0 0 0,0-1-1 0 0,0 0 1 0 0,-3-1 134 0 0,-94-60-4434 0 0,83 38 3000 0 0</inkml:trace>
  <inkml:trace contextRef="#ctx0" brushRef="#br0" timeOffset="1276.642">953 567 1332 0 0,'-8'7'149'0'0,"0"1"0"0"0,1 0 1 0 0,0 0-1 0 0,0 1 0 0 0,1 0 0 0 0,0 0 0 0 0,0 0 0 0 0,1 1 0 0 0,1 0 1 0 0,-1 0-1 0 0,2 0 0 0 0,-1 1 0 0 0,2-1 0 0 0,-1 1 0 0 0,1 0 0 0 0,1-1 1 0 0,0 1-1 0 0,0 0 0 0 0,1 0 0 0 0,1 0 0 0 0,0 0 0 0 0,0 0 1 0 0,1-1-1 0 0,0 1 0 0 0,1-1 0 0 0,0 1 0 0 0,1-1 0 0 0,0 0 0 0 0,1 0 1 0 0,0 0-1 0 0,0-1 0 0 0,1 0 0 0 0,0 0 0 0 0,1 0 0 0 0,0-1 0 0 0,0 0 1 0 0,1 0-1 0 0,0 0 0 0 0,0-1 0 0 0,3 1-149 0 0,102 48-710 0 0,13-38-3590 0 0,-100-18 3028 0 0</inkml:trace>
  <inkml:trace contextRef="#ctx0" brushRef="#br0" timeOffset="1492.748">1774 319 1108 0 0,'10'6'247'0'0,"-1"1"1"0"0,-1 1-1 0 0,1 0 1 0 0,-1 0-1 0 0,-1 1 0 0 0,1 0 1 0 0,-1 0-1 0 0,-1 0 1 0 0,0 1-1 0 0,0 0 0 0 0,-1 0 1 0 0,0 1-1 0 0,-1-1 0 0 0,0 1 1 0 0,-1 0-1 0 0,1 8-247 0 0,1-6 262 0 0,5 11-90 0 0,-1 0 0 0 0,-1 1 0 0 0,-1 0-1 0 0,-1 0 1 0 0,-2 0 0 0 0,0 1-1 0 0,-2-1 1 0 0,-1 1 0 0 0,-1 0-1 0 0,-1 0 1 0 0,-1-1 0 0 0,-1 1-1 0 0,-1-1 1 0 0,-2 0 0 0 0,0 0-1 0 0,-2 0 1 0 0,0-1 0 0 0,-2 0-1 0 0,-1-1 1 0 0,-1 0 0 0 0,-1 0-1 0 0,0-1 1 0 0,-2-1 0 0 0,-13 14-172 0 0,-36 19-1303 0 0,-17-33-3347 0 0,66-21 3414 0 0</inkml:trace>
  <inkml:trace contextRef="#ctx0" brushRef="#br0" timeOffset="2361.784">2210 39 1832 0 0,'25'-1'1076'0'0,"-20"0"-994"0"0,0 1 0 0 0,-1-1 0 0 0,1 1 0 0 0,-1 0 1 0 0,1 0-1 0 0,0 1 0 0 0,-1 0 0 0 0,1-1 0 0 0,-1 1 0 0 0,1 1 1 0 0,-1-1-1 0 0,0 1 0 0 0,1 0 0 0 0,-1 0 0 0 0,0 0 1 0 0,0 0-1 0 0,0 1 0 0 0,0-1 0 0 0,-1 1 0 0 0,1 0 1 0 0,-1 0-1 0 0,2 3-82 0 0,21 25 356 0 0,-2 1-1 0 0,-1 1 1 0 0,-2 1 0 0 0,-1 1 0 0 0,-1 1-1 0 0,-3 1 1 0 0,-1 0 0 0 0,-1 1 0 0 0,-2 1-1 0 0,-2 0 1 0 0,-2 0 0 0 0,-1 1 0 0 0,-2 0-1 0 0,-2 0 1 0 0,-2 21-356 0 0,-31 94 720 0 0,17-120-726 0 0,-1 0 1 0 0,-2 0-1 0 0,-1-1 1 0 0,-1-2-1 0 0,-2 1 1 0 0,-2-2-1 0 0,-1-1 1 0 0,-1-1-1 0 0,-1-1 1 0 0,-2-1-1 0 0,0-1 1 0 0,-23 15 5 0 0,-46 4-3408 0 0,92-47 3252 0 0,0 0 1 0 0,1-1-1 0 0,-1 1 0 0 0,1-1 1 0 0,-1 0-1 0 0,1 0 0 0 0,0 0 1 0 0,0 0-1 0 0,0 0 0 0 0,0-1 1 0 0,1 1-1 0 0,0-1 0 0 0,-1 0 1 0 0,1 0-1 0 0,0 0 0 0 0,1 0 1 0 0,-1 0-1 0 0,1 0 0 0 0,0 0 1 0 0,0 0-1 0 0,0-1 0 0 0,0 1 1 0 0,1 0-1 0 0,0-1 0 0 0,0 1 1 0 0,0-1-1 0 0,0 1 0 0 0,1 0 1 0 0,0-1 155 0 0,-1-20-1136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4:53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1 1332 0 0,'-29'20'386'0'0,"1"3"0"0"0,1 0 0 0 0,1 1 1 0 0,1 2-1 0 0,1 1 0 0 0,1 1 0 0 0,2 0 0 0 0,-11 21-386 0 0,18-26 178 0 0,2 0-1 0 0,1 1 0 0 0,1 0 1 0 0,1 0-1 0 0,1 1 1 0 0,1 1-1 0 0,1-1 1 0 0,1 1-1 0 0,2 0 1 0 0,0 0-1 0 0,2 0 0 0 0,1 1 1 0 0,1-1-1 0 0,2 12-177 0 0,5 4 171 0 0,2 0 1 0 0,1-1-1 0 0,3 0 0 0 0,1 0 0 0 0,2-2 0 0 0,15 27-171 0 0,-6-21-123 0 0,2-1-1 0 0,2-1 0 0 0,1-2 1 0 0,2-1-1 0 0,26 23 124 0 0,124 71-3829 0 0,-139-115 2372 0 0</inkml:trace>
  <inkml:trace contextRef="#ctx0" brushRef="#br0" timeOffset="546.238">628 469 1404 0 0,'-33'-12'4701'0'0,"55"-2"-2417"0"0,500-13-427 0 0,-405 25-2595 0 0,-116 2 471 0 0,-1 0-83 0 0,0 0-50 0 0,6-12-4196 0 0,-5 12 3449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4:55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395 524 1428 0 0,'11'-42'1580'0'0,"-10"40"-1547"0"0,0 1 0 0 0,0-1 0 0 0,0 0-1 0 0,0 0 1 0 0,0 0 0 0 0,0 0 0 0 0,-1 1 0 0 0,1-1 0 0 0,-1 0 0 0 0,1 0 0 0 0,-1 0 0 0 0,0 0 0 0 0,0 0 0 0 0,0 0-1 0 0,0 0 1 0 0,0 0 0 0 0,0 0 0 0 0,-1 0 0 0 0,1 0 0 0 0,0 0 0 0 0,-1 0 0 0 0,0 0 0 0 0,1 0 0 0 0,-1 0 0 0 0,0 0-1 0 0,0 0 1 0 0,0 1 0 0 0,0-1 0 0 0,-1 0 0 0 0,1 1 0 0 0,0-1 0 0 0,-1 1 0 0 0,1 0 0 0 0,-1-1 0 0 0,1 1 0 0 0,-1 0-1 0 0,0 0 1 0 0,0-1-33 0 0,-6-2 85 0 0,0 0-1 0 0,0 0 1 0 0,0 0-1 0 0,-1 1 0 0 0,1 1 1 0 0,-1-1-1 0 0,0 2 1 0 0,0-1-1 0 0,0 1 0 0 0,0 0 1 0 0,0 1-1 0 0,1 0 0 0 0,-1 0 1 0 0,0 1-1 0 0,0 0 1 0 0,0 1-1 0 0,0 0 0 0 0,0 0 1 0 0,1 1-1 0 0,0 0 1 0 0,-1 0-1 0 0,1 1 0 0 0,-7 5-84 0 0,0-2 60 0 0,1 1-1 0 0,0 0 1 0 0,0 1 0 0 0,1 1-1 0 0,1 0 1 0 0,-1 1-1 0 0,1 0 1 0 0,1 1-1 0 0,0 0 1 0 0,1 1-1 0 0,1 0 1 0 0,0 1-1 0 0,0 1-59 0 0,7-11 18 0 0,0-1-1 0 0,0 1 1 0 0,1 0-1 0 0,0 0 1 0 0,0 0-1 0 0,0 0 1 0 0,0 0-1 0 0,1 1 1 0 0,-1-1-1 0 0,1 0 1 0 0,0 0-1 0 0,1 0 1 0 0,-1 0-1 0 0,1 0 1 0 0,-1 1-1 0 0,1-1 1 0 0,1 0-1 0 0,-1 0 1 0 0,0-1-1 0 0,1 1 1 0 0,0 0-1 0 0,0 0 1 0 0,0-1-1 0 0,0 1 1 0 0,1-1-1 0 0,-1 0 1 0 0,1 1-1 0 0,0-1 1 0 0,0 0-1 0 0,0-1 1 0 0,0 1-1 0 0,0-1 1 0 0,1 1-1 0 0,-1-1 1 0 0,1 0-1 0 0,0 0 1 0 0,0 0 0 0 0,-1-1-1 0 0,1 0 1 0 0,0 1-1 0 0,0-1 1 0 0,0 0-1 0 0,1-1-17 0 0,17 7 24 0 0,0-2-1 0 0,1 0 1 0 0,-1-2-1 0 0,1 0 1 0 0,0-1-1 0 0,-1-2 1 0 0,1 0-1 0 0,0-2 1 0 0,0 0 0 0 0,-1-1-1 0 0,1-2 1 0 0,-1 0-1 0 0,8-4-23 0 0,-12 3-47 0 0,0 0 0 0 0,-1-1-1 0 0,0-1 1 0 0,0-1 0 0 0,-1 0 0 0 0,0-1 0 0 0,-1-1-1 0 0,0 0 1 0 0,0-1 0 0 0,-2 0 0 0 0,1-2-1 0 0,-2 1 1 0 0,1-2 0 0 0,-2 1 0 0 0,0-2-1 0 0,-1 0 1 0 0,-1 0 0 0 0,0 0 0 0 0,-1-1 0 0 0,-1 0-1 0 0,0-1 1 0 0,-2 0 0 0 0,0 0 0 0 0,3-18 47 0 0,-2 1 64 0 0,-4-112 547 0 0,-3 138-550 0 0,-1 0 1 0 0,0 1-1 0 0,0-1 0 0 0,-1 0 0 0 0,0 1 1 0 0,0-1-1 0 0,-1 1 0 0 0,0 0 0 0 0,-1 0 1 0 0,0 1-1 0 0,0-1 0 0 0,-1 1 0 0 0,1 0 1 0 0,-2 1-1 0 0,1-1 0 0 0,-1 1 1 0 0,0 1-1 0 0,0-1 0 0 0,0 1 0 0 0,-1 0 1 0 0,0 1-1 0 0,0-1 0 0 0,0 2 0 0 0,-1-1 1 0 0,1 1-1 0 0,-1 1 0 0 0,0-1-61 0 0,4 6 17 0 0,0-1 1 0 0,0 1-1 0 0,0 0 0 0 0,1 1 0 0 0,-1-1 0 0 0,1 1 0 0 0,0 0 1 0 0,0 0-1 0 0,0 0 0 0 0,0 1 0 0 0,1-1 0 0 0,0 1 0 0 0,0 0 1 0 0,0 0-1 0 0,0 0 0 0 0,1 0 0 0 0,0 1 0 0 0,0-1 1 0 0,0 1-1 0 0,1-1 0 0 0,0 1 0 0 0,0-1 0 0 0,0 1 0 0 0,1 0 1 0 0,0 5-18 0 0,-1 22-97 0 0,1-1 0 0 0,1 1 1 0 0,2 0-1 0 0,2-1 0 0 0,1 1 1 0 0,1-1-1 0 0,2-1 1 0 0,1 1-1 0 0,1-2 0 0 0,2 1 1 0 0,1-2-1 0 0,1 0 0 0 0,11 15 97 0 0,58 92-5095 0 0,-70-118 3925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4:5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455 501 1636 0 0,'-1'-6'146'0'0,"-1"0"0"0"0,-1 0 0 0 0,1 0 0 0 0,-1 0 0 0 0,0 0 0 0 0,0 1 0 0 0,0-1 0 0 0,-1 1 0 0 0,0 0 0 0 0,0 0 0 0 0,0 1 0 0 0,-1-1 0 0 0,0 1 0 0 0,1 0 0 0 0,-2 0 0 0 0,1 0 0 0 0,0 1 0 0 0,-1 0 0 0 0,1 0 0 0 0,-1 0 0 0 0,-6-1-146 0 0,-1 1 77 0 0,0 1 1 0 0,0 0-1 0 0,-1 1 0 0 0,1 1 1 0 0,-1 0-1 0 0,1 0 1 0 0,-1 2-1 0 0,1 0 1 0 0,0 0-1 0 0,0 1 0 0 0,0 1 1 0 0,0 0-1 0 0,0 1 1 0 0,1 0-1 0 0,0 1 1 0 0,0 0-1 0 0,0 1 0 0 0,1 0 1 0 0,0 1-1 0 0,0 0 1 0 0,1 1-1 0 0,0 0 1 0 0,1 1-1 0 0,0 0 0 0 0,0 0 1 0 0,1 1-1 0 0,1 0 1 0 0,0 0-1 0 0,0 1 1 0 0,-3 7-78 0 0,9-15 8 0 0,0-1 1 0 0,-1 0-1 0 0,1 1 1 0 0,0-1 0 0 0,1 1-1 0 0,-1-1 1 0 0,0 1 0 0 0,1 0-1 0 0,0-1 1 0 0,0 1-1 0 0,0-1 1 0 0,1 1 0 0 0,-1 0-1 0 0,1-1 1 0 0,-1 1 0 0 0,1-1-1 0 0,0 1 1 0 0,1-1-1 0 0,-1 0 1 0 0,1 1 0 0 0,-1-1-1 0 0,1 0 1 0 0,0 0-1 0 0,0 0 1 0 0,0 0 0 0 0,1-1-1 0 0,-1 1 1 0 0,1 0 0 0 0,-1-1-1 0 0,1 0 1 0 0,0 1-1 0 0,0-1 1 0 0,0 0 0 0 0,0-1-1 0 0,0 1 1 0 0,1 0-1 0 0,0-1-8 0 0,136 30-174 0 0,-134-32 154 0 0,0 1 0 0 0,-1-1 0 0 0,1 0 0 0 0,0 0 0 0 0,0-1 0 0 0,-1 0 1 0 0,1 0-1 0 0,-1 0 0 0 0,0-1 0 0 0,1 0 0 0 0,-1 0 0 0 0,0 0 0 0 0,-1-1 1 0 0,1 1-1 0 0,-1-1 0 0 0,1 0 0 0 0,-1 0 0 0 0,0-1 0 0 0,-1 1 0 0 0,1-1 1 0 0,-1 0-1 0 0,0 0 0 0 0,0 0 0 0 0,0 0 0 0 0,-1-1 0 0 0,0 1 0 0 0,0-1 0 0 0,0 1 1 0 0,-1-1-1 0 0,1 0 0 0 0,-2 0 0 0 0,1 0 0 0 0,0 1 0 0 0,-1-4 20 0 0,0-93 1262 0 0,-20 106-1098 0 0,48 139 199 0 0,-23-127-343 0 0,9 19 105 0 0,-1 0 1 0 0,-2 1-1 0 0,-1 0 0 0 0,-3 1 0 0 0,0 0 1 0 0,-3 0-1 0 0,-1 1 0 0 0,-1-1 0 0 0,-2 1 1 0 0,-2-1-1 0 0,-2 1 0 0 0,-1-1 0 0 0,-10 35-125 0 0,13-67 42 0 0,0 0-1 0 0,-1 0 0 0 0,0 1 0 0 0,0-1 1 0 0,-1-1-1 0 0,1 1 0 0 0,-1-1 0 0 0,0 1 1 0 0,0-1-1 0 0,-1 0 0 0 0,1 0 0 0 0,-1-1 1 0 0,0 1-1 0 0,0-1 0 0 0,0 0 1 0 0,0-1-1 0 0,0 1 0 0 0,-1-1 0 0 0,1 0 1 0 0,-6 1-42 0 0,8-3-67 0 0,0-1 0 0 0,-1 0 0 0 0,1 0 1 0 0,0 0-1 0 0,0 0 0 0 0,0 0 1 0 0,0 0-1 0 0,0-1 0 0 0,0 1 0 0 0,0-1 1 0 0,0 0-1 0 0,0 0 0 0 0,1 0 1 0 0,-1 0-1 0 0,1-1 0 0 0,-1 1 0 0 0,1-1 1 0 0,0 1-1 0 0,0-1 0 0 0,0 0 0 0 0,1 0 1 0 0,-1 0-1 0 0,1 0 0 0 0,-1 0 1 0 0,1 0-1 0 0,0 0 0 0 0,0-1 0 0 0,0 1 1 0 0,1 0-1 0 0,-1 0 0 0 0,1-2 67 0 0,-10-114-4798 0 0,10 116 4607 0 0,0-31-995 0 0</inkml:trace>
  <inkml:trace contextRef="#ctx0" brushRef="#br0" timeOffset="311.765">162 204 2116 0 0,'-4'-5'812'0'0,"4"5"-24"0"0,-3-2-212 0 0,3-1-32 0 0,0 1-44 0 0,5-1-19 0 0,2 1 3 0 0,2 1-88 0 0,20-3-200 0 0,3-2-80 0 0,3 2-8 0 0,1-4-544 0 0,1-2-256 0 0,0 7-549 0 0,2-7-75 0 0,-1 1 16 0 0</inkml:trace>
  <inkml:trace contextRef="#ctx0" brushRef="#br0" timeOffset="577.612">726 1 1028 0 0,'-21'24'5565'0'0,"15"48"-5388"0"0,6-58 312 0 0,25 195-665 0 0,-1-43-4166 0 0,-23-140 3237 0 0</inkml:trace>
  <inkml:trace contextRef="#ctx0" brushRef="#br0" timeOffset="1089.026">1085 486 968 0 0,'-8'-4'4029'0'0,"11"29"-2979"0"0,4-19-972 0 0,1 0 0 0 0,-1 0 0 0 0,1-1 0 0 0,0 0 0 0 0,0-1 0 0 0,0 0 1 0 0,1 0-1 0 0,-1 0 0 0 0,1-1 0 0 0,0-1 0 0 0,0 0 0 0 0,0 0 1 0 0,0 0-1 0 0,1-1 0 0 0,-1-1 0 0 0,0 1 0 0 0,1-2 0 0 0,3 0-78 0 0,-10 1 32 0 0,1-2 0 0 0,-1 1-1 0 0,1 0 1 0 0,-1-1 0 0 0,1 1 0 0 0,-1-1-1 0 0,0 0 1 0 0,0 0 0 0 0,0-1-1 0 0,0 1 1 0 0,0 0 0 0 0,-1-1 0 0 0,1 0-1 0 0,-1 0 1 0 0,0 0 0 0 0,1 0-1 0 0,-1 0 1 0 0,-1 0 0 0 0,1 0 0 0 0,0-1-1 0 0,-1 1 1 0 0,1 0 0 0 0,-1-1-1 0 0,0 0 1 0 0,0 1 0 0 0,-1-1 0 0 0,1 1-1 0 0,-1-1 1 0 0,0 0 0 0 0,0-2-32 0 0,0 6 2 0 0,0 1 1 0 0,0-1-1 0 0,0 0 1 0 0,0 1-1 0 0,0-1 1 0 0,-1 1-1 0 0,1-1 1 0 0,0 0-1 0 0,0 1 1 0 0,0-1-1 0 0,-1 0 1 0 0,1 1-1 0 0,0-1 1 0 0,-1 0-1 0 0,1 1 1 0 0,0-1-1 0 0,0 0 1 0 0,-1 1-1 0 0,1-1 1 0 0,-1 0-1 0 0,1 0 1 0 0,0 0-1 0 0,-1 1 1 0 0,1-1-1 0 0,0 0 1 0 0,-1 0 0 0 0,1 0-1 0 0,-1 0 1 0 0,1 0-1 0 0,-1 0 1 0 0,1 0-1 0 0,0 0 1 0 0,-1 0-1 0 0,1 0 1 0 0,-1 0-1 0 0,1 0 1 0 0,-1 0-1 0 0,1 0 1 0 0,0 0-1 0 0,-1 0 1 0 0,1 0-1 0 0,-1-1 1 0 0,1 1-1 0 0,0 0 1 0 0,-1 0-1 0 0,1 0 1 0 0,0-1-1 0 0,-1 1 1 0 0,1 0-1 0 0,0 0 1 0 0,-1-1-1 0 0,1 1 1 0 0,0 0-1 0 0,0-1 1 0 0,-1 1-1 0 0,1-1 1 0 0,0 1-1 0 0,0 0 1 0 0,0-1-3 0 0,-21 403 372 0 0,18-391-394 0 0,0 1-1 0 0,-1-1 1 0 0,0 1-1 0 0,0-1 1 0 0,-2 0-1 0 0,1-1 1 0 0,-1 1-1 0 0,-1-1 1 0 0,0 0-1 0 0,0-1 0 0 0,-1 0 1 0 0,0 0-1 0 0,0-1 1 0 0,-1 0-1 0 0,-9 7 23 0 0,-98 30-3971 0 0,92-47 2701 0 0,-17-12-28 0 0</inkml:trace>
  <inkml:trace contextRef="#ctx0" brushRef="#br0" timeOffset="1337.626">692 506 848 0 0,'-12'7'248'0'0,"1"0"-1"0"0,0 1 1 0 0,1 0-1 0 0,0 1 1 0 0,0 0-1 0 0,1 1 1 0 0,0 0 0 0 0,0 0-1 0 0,1 1 1 0 0,1 0-1 0 0,0 0 1 0 0,0 1-1 0 0,1 0 1 0 0,1 0-1 0 0,0 0 1 0 0,1 1 0 0 0,0 0-1 0 0,1 0 1 0 0,0 0-1 0 0,1 0 1 0 0,0 0-1 0 0,1 1 1 0 0,1 6-248 0 0,3-5-19 0 0,1 1 1 0 0,0-1-1 0 0,1 0 1 0 0,1-1 0 0 0,0 1-1 0 0,1-1 1 0 0,1 0-1 0 0,0-1 1 0 0,1 0-1 0 0,0 0 1 0 0,1 0-1 0 0,0-2 1 0 0,1 1-1 0 0,0-1 1 0 0,1-1-1 0 0,0 0 1 0 0,1-1-1 0 0,0 0 1 0 0,1-1-1 0 0,-1 0 1 0 0,1-1-1 0 0,1-1 1 0 0,0 0-1 0 0,-1-1 1 0 0,3 0 18 0 0,85 7-3170 0 0,-74-12 1956 0 0</inkml:trace>
  <inkml:trace contextRef="#ctx0" brushRef="#br0" timeOffset="1556.468">1485 447 1556 0 0,'25'234'4164'0'0,"-13"-109"-3145"0"0,-7-95-1060 0 0,-2 0 1 0 0,0 1 0 0 0,-2-1-1 0 0,-1 1 1 0 0,-2-1 0 0 0,0 1-1 0 0,-3-1 1 0 0,-5 21 40 0 0,-55 36-3492 0 0,36-66 2264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4:59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2344 0 0,'30'47'573'0'0,"-1"1"1"0"0,-3 1-1 0 0,-2 1 0 0 0,-2 1 0 0 0,-3 0 0 0 0,-1 2 1 0 0,-4 1-1 0 0,-1 0 0 0 0,-3 0 0 0 0,2 41-573 0 0,18 357 2386 0 0,-30-407-2206 0 0,-2-1-1 0 0,-2 0 0 0 0,-2 1 1 0 0,-1-2-1 0 0,-3 1 0 0 0,-4 8-179 0 0,1-3 139 0 0,-2-1-1 0 0,-1 0 1 0 0,-3-2-1 0 0,-2 0 1 0 0,-2-1-1 0 0,-2-1 1 0 0,-1-1-1 0 0,-28 33-138 0 0,36-52-190 0 0,-80 70-4488 0 0,96-93 3303 0 0,-10-25-1105 0 0,12 0 1378 0 0,1 7 37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4:58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91 1400 0 0,'-23'2'2281'0'0,"34"4"-594"0"0,39 4-576 0 0,355-3 1223 0 0,103-31-1582 0 0,807-42-1325 0 0,-1110 49-3713 0 0,-181 14 3066 0 0,-11-2 30 0 0</inkml:trace>
  <inkml:trace contextRef="#ctx0" brushRef="#br0" timeOffset="700.054">819 512 1712 0 0,'-14'-6'218'0'0,"-1"0"1"0"0,1 0-1 0 0,-1 1 0 0 0,-1 1 1 0 0,1 1-1 0 0,-1 0 0 0 0,1 1 1 0 0,-1 1-1 0 0,0 0 0 0 0,0 1 1 0 0,1 1-1 0 0,-1 0 0 0 0,0 1 1 0 0,1 1-1 0 0,-1 0 0 0 0,1 1 1 0 0,0 1-1 0 0,0 1 0 0 0,1 0 1 0 0,-14 7-219 0 0,19-10 59 0 0,0 1 0 0 0,1 0 0 0 0,0 0 0 0 0,0 1 1 0 0,0 0-1 0 0,0 0 0 0 0,1 1 0 0 0,0 0 0 0 0,0 0 0 0 0,0 1 1 0 0,1-1-1 0 0,0 2 0 0 0,0-1 0 0 0,1 1 0 0 0,0-1 1 0 0,1 1-1 0 0,-1 1 0 0 0,1-1-59 0 0,5-4 29 0 0,1-1 0 0 0,-1 0 0 0 0,1 0 0 0 0,-1 0 0 0 0,1 0 0 0 0,0 0 0 0 0,0 0 0 0 0,1 0 0 0 0,-1-1 0 0 0,0 1 0 0 0,1-1 0 0 0,0 1 0 0 0,-1-1 0 0 0,1 0 0 0 0,0 0 0 0 0,0 0 0 0 0,0-1 0 0 0,1 1 0 0 0,-1-1 0 0 0,0 0 0 0 0,0 0 0 0 0,1 0 0 0 0,-1 0 0 0 0,1 0 0 0 0,0-1-29 0 0,8 5-3 0 0,1-1 0 0 0,-1-1 0 0 0,1 0-1 0 0,0-1 1 0 0,0 0 0 0 0,0-1 0 0 0,0-1 0 0 0,0 0 0 0 0,0 0 0 0 0,0-2 0 0 0,0 1 0 0 0,0-2 0 0 0,0 0 0 0 0,0 0 0 0 0,-1-1 0 0 0,0-1 0 0 0,0 0 0 0 0,0 0 0 0 0,0-1 0 0 0,-1-1-1 0 0,0 0 1 0 0,0 0 0 0 0,-1-1 0 0 0,0-1 0 0 0,0 0 0 0 0,-1 0 0 0 0,0-1 0 0 0,-1 0 0 0 0,0 0 0 0 0,-1-1 0 0 0,0 0 0 0 0,0 0 0 0 0,-1-1 0 0 0,0-2 3 0 0,4-24 76 0 0,-2 0 0 0 0,-2-1-1 0 0,-1 0 1 0 0,-2 0 0 0 0,-2 0 0 0 0,-2-8-76 0 0,-19 12 645 0 0,11 30-179 0 0,10 49-405 0 0,-1-32-7 0 0,44 153-36 0 0,-39-149-149 0 0,36 118-507 0 0,1-52-2977 0 0,-31-72 1097 0 0,-10-10 1280 0 0</inkml:trace>
  <inkml:trace contextRef="#ctx0" brushRef="#br0" timeOffset="1225.751">1346 307 1204 0 0,'-5'22'4250'0'0,"5"-16"-4180"0"0,1 0 1 0 0,1 1-1 0 0,-1-1 1 0 0,1 0-1 0 0,0 0 1 0 0,1 0-1 0 0,-1-1 1 0 0,1 1-1 0 0,0-1 1 0 0,1 1-1 0 0,-1-1 1 0 0,1 0-1 0 0,0 0 1 0 0,0 0-1 0 0,1-1 1 0 0,-1 0-1 0 0,1 0 1 0 0,0 0-1 0 0,0 0 1 0 0,1-1-1 0 0,-1 1 1 0 0,1-1-1 0 0,-1-1 1 0 0,1 1-1 0 0,0-1 1 0 0,0 0-71 0 0,167 22 718 0 0,-160-24-672 0 0,1-2 1 0 0,-1 0-1 0 0,0 0 1 0 0,0-1-1 0 0,0-1 1 0 0,0 0 0 0 0,-1 0-1 0 0,1-2 1 0 0,-1 1-1 0 0,-1-2 1 0 0,1 1-1 0 0,-1-2 1 0 0,0 0-1 0 0,0 0 1 0 0,-1 0-1 0 0,5-7-46 0 0,-3-13 756 0 0,-12 29-353 0 0,-1 19-355 0 0,-9 344 372 0 0,8-356-388 0 0,0 1 0 0 0,0-1 1 0 0,-1 0-1 0 0,-1 0 0 0 0,1 0 1 0 0,-1-1-1 0 0,0 1 0 0 0,-1-1 1 0 0,0 0-1 0 0,0 0 0 0 0,-1 0 1 0 0,1-1-1 0 0,-1 0 0 0 0,-1 0 0 0 0,1 0 1 0 0,-1-1-1 0 0,0 0 0 0 0,0 0 1 0 0,-1-1-1 0 0,0 0 0 0 0,1 0 1 0 0,-1-1-1 0 0,0 0 0 0 0,-1 0 1 0 0,1-1-1 0 0,0 0 0 0 0,-1 0 1 0 0,1-1-1 0 0,-9 0-32 0 0,11-2-28 0 0,0-1-1 0 0,0 0 1 0 0,0 0 0 0 0,0-1-1 0 0,1 0 1 0 0,-1 0-1 0 0,1 0 1 0 0,0 0 0 0 0,-1-1-1 0 0,2 0 1 0 0,-1 0 0 0 0,0 0-1 0 0,1-1 1 0 0,0 0-1 0 0,0 1 1 0 0,0-2 0 0 0,0 1-1 0 0,1 0 1 0 0,0-1 0 0 0,0 1-1 0 0,1-1 1 0 0,-1 0-1 0 0,1 0 1 0 0,0 0 0 0 0,1 0-1 0 0,0 0 1 0 0,0 0 0 0 0,0-1-1 0 0,0 1 1 0 0,1 0-1 0 0,0 0 1 0 0,1-1 0 0 0,-1 1-1 0 0,1 0 1 0 0,1 0 0 0 0,-1-2 28 0 0,4-12-373 0 0,1 0 1 0 0,0 1 0 0 0,1 0-1 0 0,1 0 1 0 0,1 1 0 0 0,0 0-1 0 0,2 0 1 0 0,0 1-1 0 0,1 1 1 0 0,0 0 0 0 0,2 1-1 0 0,0 0 1 0 0,0 0 0 0 0,1 2-1 0 0,1 0 1 0 0,0 1 0 0 0,1 0-1 0 0,0 2 1 0 0,2-1 372 0 0,35-24-1201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4:51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445 444 876 0 0,'21'-24'4640'0'0,"-20"23"-4600"0"0,0 0 0 0 0,-1 0 0 0 0,1 0 0 0 0,-1 0 0 0 0,1 0 0 0 0,-1 0 0 0 0,1 0 0 0 0,-1-1 0 0 0,0 1 0 0 0,1 0 0 0 0,-1 0 0 0 0,0-1 0 0 0,0 1 0 0 0,0 0 0 0 0,0 0 0 0 0,0-1 0 0 0,0 1 0 0 0,0 0 0 0 0,-1 0 0 0 0,1 0 0 0 0,0-1 0 0 0,-1 1 0 0 0,1 0 0 0 0,-1 0-1 0 0,1 0 1 0 0,-1 0 0 0 0,1 0 0 0 0,-1 0 0 0 0,0 0 0 0 0,0 0 0 0 0,0 0 0 0 0,1 0 0 0 0,-1 0 0 0 0,0 0 0 0 0,0 0 0 0 0,0 1 0 0 0,0-1 0 0 0,0 0 0 0 0,0 1 0 0 0,-1-1 0 0 0,1 1 0 0 0,0-1 0 0 0,0 1 0 0 0,0-1 0 0 0,0 1 0 0 0,-1 0 0 0 0,1 0 0 0 0,0 0 0 0 0,0-1 0 0 0,-1 1 0 0 0,1 0 0 0 0,0 1-40 0 0,-18-5 94 0 0,0 1 0 0 0,1 2 0 0 0,-1 0 0 0 0,0 0 1 0 0,0 2-1 0 0,0 0 0 0 0,1 2 0 0 0,-1 0 0 0 0,1 1 1 0 0,-1 0-1 0 0,1 2 0 0 0,0 0 0 0 0,1 1 0 0 0,0 1 1 0 0,0 1-1 0 0,0 0 0 0 0,1 1 0 0 0,1 0 0 0 0,0 2 1 0 0,0 0-1 0 0,-8 9-94 0 0,-23 57 448 0 0,49-73-445 0 0,1-1 0 0 0,-1 0 1 0 0,1 0-1 0 0,1 0 0 0 0,-1 0 0 0 0,0-1 1 0 0,1 0-1 0 0,0 0 0 0 0,0 0 0 0 0,0 0 1 0 0,0-1-1 0 0,0 0 0 0 0,0 0 0 0 0,1 0 0 0 0,-1-1 1 0 0,0 1-1 0 0,1-1 0 0 0,0-1 0 0 0,-1 1 1 0 0,1-1-1 0 0,0 0-3 0 0,13 4-95 0 0,0-2-1 0 0,0 0 1 0 0,0 0-1 0 0,0-2 1 0 0,0-1-1 0 0,0 0 1 0 0,0-1 0 0 0,0-1-1 0 0,0-1 1 0 0,-1-1-1 0 0,0 0 1 0 0,0-2 0 0 0,0 0-1 0 0,0-1 1 0 0,-1 0-1 0 0,-1-1 1 0 0,1-1 0 0 0,-1-1-1 0 0,-1-1 1 0 0,0 0-1 0 0,-1 0 1 0 0,0-2-1 0 0,-1 0 1 0 0,-1 0 0 0 0,0-1-1 0 0,-1 0 1 0 0,0-1-1 0 0,-1-1 1 0 0,3-9 95 0 0,1-11 116 0 0,-3 0 0 0 0,-1-1 0 0 0,-1 0 0 0 0,-2-1 0 0 0,-2 0-1 0 0,-2 0 1 0 0,-1-27-116 0 0,-3 64 16 0 0,1-1-1 0 0,-1 1 0 0 0,0 0 1 0 0,0-1-1 0 0,0 1 0 0 0,-1 0 1 0 0,1 0-1 0 0,0 0 0 0 0,-1 0 1 0 0,0 0-1 0 0,1 0 0 0 0,-1 0 1 0 0,0 0-1 0 0,0 0 0 0 0,0 1 1 0 0,0-1-1 0 0,0 1 0 0 0,0 0 1 0 0,0 0-1 0 0,-1-1 0 0 0,1 1 0 0 0,0 1 1 0 0,-1-1-1 0 0,1 0 0 0 0,-1 1 1 0 0,1-1-1 0 0,-1 1 0 0 0,1 0 1 0 0,-1-1-1 0 0,1 1 0 0 0,-1 0 1 0 0,0 1-1 0 0,1-1 0 0 0,-1 0 1 0 0,1 1-1 0 0,0 0 0 0 0,-1-1 1 0 0,1 1-1 0 0,-1 0 0 0 0,1 0 1 0 0,0 0-1 0 0,0 1 0 0 0,-1-1 1 0 0,1 0-1 0 0,0 1 0 0 0,0-1 0 0 0,-1 3-15 0 0,-7 4 50 0 0,1 1-1 0 0,0 1 1 0 0,1-1-1 0 0,0 1 0 0 0,1 1 1 0 0,0-1-1 0 0,0 1 0 0 0,1 1 1 0 0,0-1-1 0 0,1 1 0 0 0,1 0 1 0 0,0 0-1 0 0,0 1 1 0 0,1-1-1 0 0,1 1 0 0 0,0-1 1 0 0,1 1-1 0 0,0 0 0 0 0,1 0 1 0 0,0 0-1 0 0,1-1 0 0 0,1 1 1 0 0,0 0-1 0 0,1-1 1 0 0,0 1-1 0 0,0-1 0 0 0,4 5-49 0 0,-1-1 6 0 0,1 0-1 0 0,1 0 0 0 0,1-1 0 0 0,0-1 1 0 0,1 0-1 0 0,0 0 0 0 0,1 0 0 0 0,1-2 1 0 0,0 1-1 0 0,1-2 0 0 0,0 1 0 0 0,0-2 1 0 0,1 0-1 0 0,1 0 0 0 0,0-2 0 0 0,0 0 1 0 0,1 0-1 0 0,0-1 0 0 0,0-1 1 0 0,0-1-1 0 0,1 0 0 0 0,0-2 0 0 0,0 1 1 0 0,0-2-1 0 0,0 0 0 0 0,0-2 0 0 0,1 1 1 0 0,8-3-6 0 0,-17 2 0 0 0,1-1 1 0 0,-1 0 0 0 0,0 0 0 0 0,0-1 0 0 0,0-1-1 0 0,0 1 1 0 0,0-1 0 0 0,0-1 0 0 0,-1 0 0 0 0,0 0-1 0 0,1 0 1 0 0,-1-1 0 0 0,-1-1 0 0 0,1 1 0 0 0,-1-1-1 0 0,0 0 1 0 0,0-1 0 0 0,-1 0 0 0 0,0 0 0 0 0,0 0-1 0 0,-1-1 1 0 0,0 1 0 0 0,0-2 0 0 0,0 1 0 0 0,-1 0 0 0 0,-1-1-1 0 0,1 1 1 0 0,-2-1 0 0 0,1 0 0 0 0,-1 0 0 0 0,0-1-1 0 0,-1 1 1 0 0,0 0 0 0 0,0-5-1 0 0,-1 15 20 0 0,-1 1-1 0 0,1-1 1 0 0,-1 0 0 0 0,1 1-1 0 0,0-1 1 0 0,-1 0-1 0 0,0 0 1 0 0,1 1 0 0 0,-1-1-1 0 0,0 0 1 0 0,0 0 0 0 0,0 0-1 0 0,0 0 1 0 0,0 0 0 0 0,0 0-1 0 0,0 0 1 0 0,0 0 0 0 0,0 0-1 0 0,0-1 1 0 0,0 1 0 0 0,0 0-1 0 0,-1-1 1 0 0,1 1-1 0 0,0-1 1 0 0,-1 1 0 0 0,1-1-1 0 0,0 1 1 0 0,-1-1 0 0 0,1 0-1 0 0,0 0 1 0 0,-1 0 0 0 0,1 0-1 0 0,-1 0 1 0 0,1 0 0 0 0,0 0-1 0 0,-1 0 1 0 0,1-1 0 0 0,0 1-1 0 0,-1 0 1 0 0,1-1 0 0 0,0 1-1 0 0,-1-1 1 0 0,1 0-1 0 0,0 1 1 0 0,0-1 0 0 0,0 0-1 0 0,-1 0 1 0 0,1 1 0 0 0,0-1-1 0 0,0 0 1 0 0,0 0 0 0 0,1 0-1 0 0,-1-1 1 0 0,0 1 0 0 0,0 0-1 0 0,0 0 1 0 0,1 0 0 0 0,-1-1-1 0 0,1 1 1 0 0,-1 0-1 0 0,1 0 1 0 0,-1-1 0 0 0,1 1-1 0 0,0 0 1 0 0,0-1 0 0 0,-1 0-20 0 0,82 101-1181 0 0,-47-69-2601 0 0,-36-32-587 0 0,-1-1 3163 0 0</inkml:trace>
  <inkml:trace contextRef="#ctx0" brushRef="#br0" timeOffset="361.128">1085 54 1600 0 0,'-15'-19'6481'0'0,"-4"-15"-1027"0"0,61 106-14979 0 0,-32-54 8385 0 0,2 0-94 0 0</inkml:trace>
  <inkml:trace contextRef="#ctx0" brushRef="#br0" timeOffset="989.953">1187 556 1048 0 0,'-11'0'5155'0'0,"17"-18"-3614"0"0,77-77-389 0 0,-57 67-1158 0 0,-1 0 0 0 0,0-2 0 0 0,-3-1 0 0 0,0 0 0 0 0,15-33 6 0 0,-36 63-11 0 0,-1 1 0 0 0,1-1 0 0 0,-1 0 0 0 0,1 1 0 0 0,-1-1 0 0 0,1 1 0 0 0,-1-1 0 0 0,1 0 0 0 0,-1 0 0 0 0,0 1 0 0 0,1-1 0 0 0,-1 0 0 0 0,0 1 0 0 0,0-1 0 0 0,0 0 0 0 0,1 0 0 0 0,-1 0 0 0 0,0 1 0 0 0,0-1 0 0 0,0 0 0 0 0,0 0 0 0 0,0 0 0 0 0,0 1 0 0 0,-1-1 0 0 0,1 0 0 0 0,0 0 0 0 0,0 1 0 0 0,0-1 0 0 0,-1 0 0 0 0,1 0 0 0 0,0 1 0 0 0,-1-1 0 0 0,1 0 0 0 0,-1 1 0 0 0,1-1 0 0 0,-1 0 0 0 0,1 1 0 0 0,-1-1 0 0 0,1 1 0 0 0,-1-1 0 0 0,0 1 0 0 0,1-1 0 0 0,-1 1 0 0 0,0 0 0 0 0,1-1 0 0 0,-1 1 0 0 0,0 0 0 0 0,0-1 0 0 0,1 1 0 0 0,-1 0 0 0 0,0 0 0 0 0,0 0 0 0 0,0-1 0 0 0,1 1 0 0 0,-1 0 0 0 0,0 0 0 0 0,0 0 0 0 0,1 0 0 0 0,-1 1 0 0 0,0-1 0 0 0,0 0 0 0 0,0 0 0 0 0,1 0 0 0 0,-2 1 11 0 0,3 3-14 0 0,-1-1 0 0 0,1 1 0 0 0,-1 0 0 0 0,1-1 0 0 0,0 1 0 0 0,0-1 0 0 0,0 1 0 0 0,1-1 0 0 0,0 1-1 0 0,-1-1 1 0 0,1 0 0 0 0,0 0 0 0 0,0 0 0 0 0,1 0 0 0 0,-1 0 0 0 0,1 0 0 0 0,-1-1 0 0 0,1 1 0 0 0,0-1 0 0 0,0 0 0 0 0,0 0 0 0 0,2 2 14 0 0,184 143 10 0 0,-185-144 6 0 0,0-1 0 0 0,-1 1 0 0 0,0-1 0 0 0,1 1 0 0 0,-1 0 0 0 0,0 0 0 0 0,-1 1 0 0 0,1-1 0 0 0,-1 1 0 0 0,1-1 0 0 0,-1 1 0 0 0,0 0 0 0 0,0 0 0 0 0,0 0 0 0 0,-1 0 0 0 0,0 0 0 0 0,1 0 0 0 0,-1 0 0 0 0,-1 0 0 0 0,1 1 0 0 0,-1-1 0 0 0,1 0-1 0 0,-1 1 1 0 0,-1-1 0 0 0,1 0 0 0 0,0 0 0 0 0,-1 1 0 0 0,0-1 0 0 0,0 0 0 0 0,0 0 0 0 0,-1 0 0 0 0,1 0 0 0 0,-1 0 0 0 0,0 0 0 0 0,0 0 0 0 0,-1-1 0 0 0,1 1 0 0 0,-1-1 0 0 0,1 1 0 0 0,-1-1 0 0 0,0 0 0 0 0,0 0 0 0 0,-1 0 0 0 0,1-1 0 0 0,-1 1 0 0 0,1-1 0 0 0,-1 0 0 0 0,0 0-1 0 0,0 0 1 0 0,-1 1-16 0 0,-63 13-938 0 0,66-16 803 0 0,1 0 1 0 0,-1 0-1 0 0,0-1 0 0 0,1 1 0 0 0,-1 0 0 0 0,0-1 1 0 0,1 1-1 0 0,-1-1 0 0 0,1 1 0 0 0,-1-1 0 0 0,1 0 1 0 0,-1 0-1 0 0,1 0 0 0 0,-1 0 0 0 0,1 0 0 0 0,0 0 1 0 0,-1 0-1 0 0,1 0 0 0 0,0 0 0 0 0,0-1 0 0 0,0 1 1 0 0,0-1-1 0 0,0 1 0 0 0,0 0 0 0 0,1-1 0 0 0,-1 0 1 0 0,0 1-1 0 0,1-1 0 0 0,-1 1 0 0 0,1-1 0 0 0,-1 0 1 0 0,1 1-1 0 0,0-1 0 0 0,0 0 0 0 0,0 1 1 0 0,0-1-1 0 0,0 0 0 0 0,0 0 135 0 0,0-14-1489 0 0</inkml:trace>
  <inkml:trace contextRef="#ctx0" brushRef="#br0" timeOffset="1351.423">1983 61 1280 0 0,'-8'15'5403'0'0,"-12"57"-4205"0"0,-20 182 1499 0 0,40-243-2654 0 0,0-1-1 0 0,1 1 1 0 0,0-1-1 0 0,0 0 1 0 0,1 1 0 0 0,1-1-1 0 0,-1 0 1 0 0,2 0-1 0 0,-1 0 1 0 0,1-1-1 0 0,1 1 1 0 0,0-1-1 0 0,0 0 1 0 0,1 0-1 0 0,0 0 1 0 0,0-1 0 0 0,1 0-1 0 0,0-1 1 0 0,1 1-1 0 0,0-1 1 0 0,0 0-1 0 0,0-1 1 0 0,1 0-1 0 0,0-1 1 0 0,0 0-1 0 0,0 0 1 0 0,1 0-1 0 0,-1-1 1 0 0,1-1 0 0 0,0 0-1 0 0,5 1-42 0 0,117-18-3290 0 0,-129 12 3076 0 0,0 1 0 0 0,0-1-1 0 0,0 1 1 0 0,-1-1 0 0 0,1 0 0 0 0,-1 0-1 0 0,1 0 1 0 0,-1-1 0 0 0,0 1 0 0 0,0 0 0 0 0,0-1-1 0 0,0 1 1 0 0,0-1 0 0 0,-1 0 0 0 0,1 0-1 0 0,-1 0 1 0 0,1 0 0 0 0,-1 0 0 0 0,0 0-1 0 0,-1 0 1 0 0,1 0 0 0 0,0 0 0 0 0,-1 0-1 0 0,1 0 1 0 0,-1 0 0 0 0,0-1 214 0 0,0-8-1401 0 0</inkml:trace>
  <inkml:trace contextRef="#ctx0" brushRef="#br0" timeOffset="1617.948">1677 371 2068 0 0,'-22'5'4102'0'0,"24"-10"-628"0"0,185-54-1940 0 0,7 15-3510 0 0,-12 11-4892 0 0,-161 31 5570 0 0</inkml:trace>
  <inkml:trace contextRef="#ctx0" brushRef="#br0" timeOffset="2089.426">2348 266 1356 0 0,'40'12'4311'0'0,"17"30"-4045"0"0,-37-25 268 0 0,-2-6-328 0 0,-2 1-1 0 0,0 0 1 0 0,0 1-1 0 0,-1 0 1 0 0,-1 1-1 0 0,0 1 1 0 0,-1 1-1 0 0,-1-1 1 0 0,0 2-1 0 0,-1 0 1 0 0,-1 0-1 0 0,-1 1 1 0 0,0 0-1 0 0,-1 1 1 0 0,-1 2-206 0 0,-6-19 31 0 0,-1-1 1 0 0,0 0-1 0 0,1 0 1 0 0,-1 0-1 0 0,0 1 1 0 0,0-1-1 0 0,0 0 1 0 0,0 0-1 0 0,0 1 1 0 0,0-1-1 0 0,-1 0 1 0 0,1 0-1 0 0,0 0 1 0 0,-1 1-1 0 0,1-1 1 0 0,-1 0-1 0 0,1 0 1 0 0,-1 0-1 0 0,1 0 1 0 0,-1 0-1 0 0,0 0 1 0 0,0 0-1 0 0,1 0 1 0 0,-1 0-1 0 0,0 0 1 0 0,0 0-1 0 0,0 0 1 0 0,0-1-1 0 0,0 1 1 0 0,0 0-1 0 0,0-1 1 0 0,0 1-1 0 0,0-1 1 0 0,0 1-1 0 0,-1-1 1 0 0,1 1-1 0 0,0-1 1 0 0,0 0-1 0 0,0 0 1 0 0,-1 1-1 0 0,1-1 1 0 0,0 0-1 0 0,0 0 1 0 0,-1 0-1 0 0,1-1 1 0 0,0 1 0 0 0,0 0-1 0 0,0 0 1 0 0,-1-1-1 0 0,1 1 1 0 0,0 0-1 0 0,0-1 1 0 0,0 1-1 0 0,0-1 1 0 0,0 0-1 0 0,0 1 1 0 0,0-1-1 0 0,0 0 1 0 0,0 0-1 0 0,0 1 1 0 0,0-1-1 0 0,0 0 1 0 0,0 0-1 0 0,1 0 1 0 0,-1 0-1 0 0,0 0 1 0 0,1 0-1 0 0,-1 0 1 0 0,0-1-32 0 0,0-9-50 0 0,1 0 0 0 0,0 1 0 0 0,1-1 0 0 0,0 1 1 0 0,1-1-1 0 0,0 1 0 0 0,0-1 0 0 0,1 1 0 0 0,1 0 1 0 0,0 0-1 0 0,0 1 0 0 0,1-1 0 0 0,4-6 50 0 0,0-4-69 0 0,1 1-37 0 0,1 0-1 0 0,0 0 1 0 0,2 2 0 0 0,0-1 0 0 0,1 1-1 0 0,1 1 1 0 0,0 1 0 0 0,1 0-1 0 0,1 1 1 0 0,0 0 0 0 0,1 2 0 0 0,15-9 106 0 0,-20 57 224 0 0,-14-6 22 0 0,-2-9-160 0 0,1 0-1 0 0,1 1 1 0 0,2-1-1 0 0,0 1 1 0 0,1-1-1 0 0,0 0 1 0 0,2 1-1 0 0,6 17-85 0 0,-8-35-20 0 0,0 0 0 0 0,0 0 0 0 0,1 0 0 0 0,-1-1 0 0 0,1 1 0 0 0,0-1 0 0 0,0 0 0 0 0,0 0 0 0 0,0 0 0 0 0,1 0 0 0 0,-1 0 0 0 0,1-1 0 0 0,0 1 0 0 0,0-1 0 0 0,0 0 0 0 0,0 0 0 0 0,0-1 0 0 0,0 1 1 0 0,0-1-1 0 0,0 0 0 0 0,1 0 0 0 0,-1 0 0 0 0,0-1 0 0 0,1 1 20 0 0,0-1-248 0 0,0 0 1 0 0,1 0-1 0 0,-1-1 1 0 0,0 0-1 0 0,0 1 1 0 0,-1-2 0 0 0,1 1-1 0 0,0 0 1 0 0,0-1-1 0 0,-1 0 1 0 0,1 0-1 0 0,0-1 1 0 0,-1 1 0 0 0,0-1-1 0 0,0 0 1 0 0,0 0-1 0 0,0 0 1 0 0,0-1-1 0 0,-1 1 1 0 0,1-1 0 0 0,-1 0-1 0 0,0 0 1 0 0,0 0-1 0 0,0 0 1 0 0,-1-1-1 0 0,0 1 1 0 0,0-1 0 0 0,0 1-1 0 0,0-1 1 0 0,0 0-1 0 0,-1-1 248 0 0,2-20-1208 0 0</inkml:trace>
  <inkml:trace contextRef="#ctx0" brushRef="#br0" timeOffset="2983.826">3000 28 1484 0 0,'6'10'3681'0'0,"13"321"-825"0"0,-14-220-932 0 0,32-154-1705 0 0,-25 31-247 0 0,0 1-1 0 0,1 0 1 0 0,0 1-1 0 0,0 0 1 0 0,1 1-1 0 0,1 0 1 0 0,-1 1-1 0 0,1 1 1 0 0,1 0-1 0 0,-1 2 1 0 0,1-1-1 0 0,0 2 0 0 0,1 0 1 0 0,-1 1-1 0 0,1 1 1 0 0,-1 0-1 0 0,1 1 1 0 0,10 1 28 0 0,-26 0 7 0 0,0 0 1 0 0,1 0 0 0 0,-1 0-1 0 0,0 1 1 0 0,0-1-1 0 0,0 0 1 0 0,1 1-1 0 0,-1-1 1 0 0,0 1-1 0 0,0-1 1 0 0,0 1 0 0 0,0-1-1 0 0,0 1 1 0 0,0 0-1 0 0,0 0 1 0 0,0 0-1 0 0,0-1 1 0 0,0 1-1 0 0,0 0 1 0 0,-1 0-1 0 0,1 0 1 0 0,0 0 0 0 0,-1 0-1 0 0,1 0 1 0 0,0 0-1 0 0,-1 1 1 0 0,1-1-1 0 0,-1 0 1 0 0,0 0-1 0 0,1 0 1 0 0,-1 1 0 0 0,0-1-1 0 0,0 0 1 0 0,0 0-1 0 0,0 0 1 0 0,0 1-1 0 0,0-1 1 0 0,0 0-1 0 0,0 0 1 0 0,0 1 0 0 0,-1-1-1 0 0,1 0 1 0 0,-1 0-1 0 0,1 0 1 0 0,0 0-1 0 0,-1 1 1 0 0,0-1-1 0 0,1 0 1 0 0,-1 0 0 0 0,0 0-1 0 0,1 0 1 0 0,-1 0-1 0 0,0 0 1 0 0,0-1-1 0 0,0 1 1 0 0,0 0-1 0 0,0 0 1 0 0,0-1-1 0 0,0 1 1 0 0,0 0 0 0 0,-1-1-8 0 0,-13 10-101 0 0,-1-1 0 0 0,0-1 1 0 0,-1-1-1 0 0,1 0 0 0 0,-2-1 1 0 0,1-1-1 0 0,0 0 0 0 0,-1-1 1 0 0,0-1-1 0 0,0-1 0 0 0,0-1 0 0 0,-4 0 101 0 0,20-1-1004 0 0,-5-25-3095 0 0,24 14 2777 0 0,3-2-80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0:20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633 838 1248 0 0,'0'-19'1028'0'0,"1"18"-991"0"0,-1-1 0 0 0,1 0-1 0 0,-1 1 1 0 0,1-1 0 0 0,-1 0 0 0 0,0 1 0 0 0,0-1 0 0 0,0 0-1 0 0,0 0 1 0 0,0 1 0 0 0,0-1 0 0 0,0 0 0 0 0,-1 1 0 0 0,1-1 0 0 0,-1 0-1 0 0,1 1 1 0 0,-1-1 0 0 0,0 0 0 0 0,1 1 0 0 0,-1-1 0 0 0,0 1 0 0 0,0 0-1 0 0,0-1 1 0 0,0 1 0 0 0,0 0 0 0 0,0-1 0 0 0,-1 1 0 0 0,1 0-1 0 0,0 0 1 0 0,-1 0 0 0 0,1 0 0 0 0,0 0 0 0 0,-1 0 0 0 0,0 0 0 0 0,1 1-1 0 0,-1-1 1 0 0,1 1 0 0 0,-1-1 0 0 0,0 1 0 0 0,1-1 0 0 0,-1 1 0 0 0,0 0-1 0 0,0 0-36 0 0,-15-2 70 0 0,-1 0-1 0 0,1 2 1 0 0,-1 0-1 0 0,1 1 0 0 0,-1 1 1 0 0,1 0-1 0 0,0 1 1 0 0,0 1-1 0 0,0 1 1 0 0,0 0-1 0 0,1 2 0 0 0,0-1 1 0 0,0 2-1 0 0,1 0 1 0 0,-1 1-1 0 0,2 1 1 0 0,0 0-1 0 0,0 1 0 0 0,0 0 1 0 0,2 1-1 0 0,-1 1 1 0 0,2 0-1 0 0,-4 5-69 0 0,11-13 23 0 0,1 0 1 0 0,0 0-1 0 0,0 0 0 0 0,1 0 0 0 0,-1 1 1 0 0,1-1-1 0 0,1 1 0 0 0,-1-1 0 0 0,1 1 1 0 0,-1 0-1 0 0,2 0 0 0 0,-1 0 0 0 0,1-1 1 0 0,0 1-1 0 0,0 0 0 0 0,0 0 0 0 0,1 0 1 0 0,0 0-1 0 0,0-1 0 0 0,1 1 0 0 0,-1 0 1 0 0,1-1-1 0 0,0 1 0 0 0,1-1 0 0 0,-1 0 0 0 0,1 0 1 0 0,0 0-1 0 0,1 0 0 0 0,-1 0 0 0 0,1-1 1 0 0,0 1-1 0 0,0-1 0 0 0,0 0 0 0 0,1 0 1 0 0,-1-1-1 0 0,1 1 0 0 0,0-1 0 0 0,0 0 1 0 0,0 0-1 0 0,0-1 0 0 0,1 1 0 0 0,-1-1 1 0 0,1 0-24 0 0,6 2-1 0 0,-1 0 0 0 0,1 0 1 0 0,0-1-1 0 0,0-1 0 0 0,0 0 0 0 0,0 0 1 0 0,0-1-1 0 0,0-1 0 0 0,1 0 1 0 0,-1-1-1 0 0,0 0 0 0 0,0-1 1 0 0,0 0-1 0 0,0-1 0 0 0,0 0 1 0 0,-1-1-1 0 0,1-1 0 0 0,-1 1 1 0 0,0-2-1 0 0,0 1 0 0 0,-1-2 0 0 0,0 1 1 0 0,0-2-1 0 0,0 1 0 0 0,-1-1 1 0 0,0 0-1 0 0,-1-1 0 0 0,1 0 1 0 0,-2-1-1 0 0,1 0 0 0 0,3-7 1 0 0,3-8 25 0 0,-1 0-1 0 0,-2 0 0 0 0,0-1 0 0 0,-2-1 1 0 0,-1 0-1 0 0,-1 0 0 0 0,-1-1 0 0 0,-1 0 1 0 0,-2 0-1 0 0,-1 0 0 0 0,-1 0 1 0 0,-1-5-25 0 0,-2 16 197 0 0,-1 1 1 0 0,-1 0 0 0 0,0 0-1 0 0,-1 0 1 0 0,-1 0 0 0 0,0 1-1 0 0,-1 0 1 0 0,-1 0 0 0 0,0 1-1 0 0,-1 0 1 0 0,0 1 0 0 0,-1-1-1 0 0,-4-3-197 0 0,3 20 452 0 0,5 15-416 0 0,1 0-1 0 0,1 0 1 0 0,1 1-1 0 0,1-1 0 0 0,0 1 1 0 0,1 0-1 0 0,1 0 1 0 0,1-1-1 0 0,1 1 0 0 0,0 0 1 0 0,2-1-1 0 0,0 0 1 0 0,1 1-1 0 0,0-1 1 0 0,7 12-36 0 0,34 88 20 0 0,-36-96-669 0 0,0 1 0 0 0,-1 0 0 0 0,-1 1 0 0 0,-1 0 0 0 0,-1 0 0 0 0,-1 0 0 0 0,-2 1 0 0 0,1 11 649 0 0,-25 21-2426 0 0,5-33 1276 0 0</inkml:trace>
  <inkml:trace contextRef="#ctx0" brushRef="#br0" timeOffset="342.89">213 1448 1588 0 0,'0'0'141'0'0,"0"0"0"0"0,0 1 0 0 0,0-1 1 0 0,0 0-1 0 0,1 1 0 0 0,-1-1 0 0 0,0 0 0 0 0,0 0 0 0 0,0 1 0 0 0,0-1 0 0 0,-1 0 0 0 0,1 1 0 0 0,0-1 0 0 0,0 0 1 0 0,0 1-1 0 0,0-1 0 0 0,0 0 0 0 0,0 1 0 0 0,0-1 0 0 0,-1 0 0 0 0,1 0 0 0 0,0 1 0 0 0,0-1 0 0 0,0 0 0 0 0,-1 0 1 0 0,1 1-1 0 0,0-1 0 0 0,0 0 0 0 0,0 0 0 0 0,-1 1 0 0 0,1-1 0 0 0,0 0 0 0 0,-1 0-141 0 0,34 2 1062 0 0,263-30 765 0 0,-158 14-1741 0 0,354-32 758 0 0,-164 34-6635 0 0,-313 11 4581 0 0,-3-8 28 0 0</inkml:trace>
  <inkml:trace contextRef="#ctx0" brushRef="#br0" timeOffset="1081.922">426 2136 1240 0 0,'1'0'63'0'0,"0"-1"-1"0"0,-1 1 1 0 0,1-1-1 0 0,0 1 1 0 0,-1-1-1 0 0,1 1 1 0 0,-1-1-1 0 0,1 1 1 0 0,-1-1-1 0 0,0 1 1 0 0,1-1 0 0 0,-1 0-1 0 0,1 1 1 0 0,-1-1-1 0 0,0 0 1 0 0,1 1-1 0 0,-1-1 1 0 0,0 0-1 0 0,0 1 1 0 0,0-1-1 0 0,0 0 1 0 0,0 0-1 0 0,1 1 1 0 0,-1-1-1 0 0,-1 0 1 0 0,1 0 0 0 0,0 1-1 0 0,0-1 1 0 0,0 0-1 0 0,0 0 1 0 0,0 1-1 0 0,-1-1 1 0 0,1 0-1 0 0,0 1 1 0 0,0-1-1 0 0,-1 0 1 0 0,1 1-1 0 0,-1-1 1 0 0,1 1 0 0 0,-1-1-1 0 0,1 0 1 0 0,-1 1-1 0 0,1-1 1 0 0,-1 1-1 0 0,1-1 1 0 0,-1 1-1 0 0,1 0 1 0 0,-1-1-1 0 0,0 1 1 0 0,1 0-1 0 0,-1-1 1 0 0,0 1-1 0 0,1 0 1 0 0,-1 0 0 0 0,0-1-1 0 0,0 1 1 0 0,1 0-1 0 0,-1 0 1 0 0,0 0-1 0 0,0 0 1 0 0,1 0-1 0 0,-1 0 1 0 0,0 0-1 0 0,0 0 1 0 0,1 0-1 0 0,-1 1 1 0 0,0-1-1 0 0,0 0-62 0 0,-62 1 769 0 0,32 7-575 0 0,0 1 1 0 0,0 1 0 0 0,0 2 0 0 0,2 1-1 0 0,-1 2 1 0 0,2 0 0 0 0,0 2 0 0 0,1 1-1 0 0,1 2 1 0 0,-3 3-195 0 0,27-22 22 0 0,0 0-1 0 0,0 0 0 0 0,1 1 1 0 0,-1-1-1 0 0,0 1 1 0 0,0-1-1 0 0,1 1 1 0 0,-1-1-1 0 0,1 1 1 0 0,0 0-1 0 0,-1 0 1 0 0,1 0-1 0 0,0 0 1 0 0,0 0-1 0 0,0 0 1 0 0,0 0-1 0 0,1 0 0 0 0,-1 0 1 0 0,0 0-1 0 0,1 1 1 0 0,0-1-1 0 0,-1 0 1 0 0,1 0-1 0 0,0 1 1 0 0,0-1-1 0 0,0 0 1 0 0,1 0-1 0 0,-1 1 1 0 0,0-1-1 0 0,1 0 0 0 0,-1 0 1 0 0,1 0-1 0 0,0 0 1 0 0,0 1-1 0 0,0-1 1 0 0,0 0-1 0 0,0-1 1 0 0,2 3-22 0 0,81 30 64 0 0,-74-32-141 0 0,0-1 0 0 0,0 0 0 0 0,0-1 1 0 0,0 0-1 0 0,0 0 0 0 0,0-1 0 0 0,0-1 1 0 0,0 0-1 0 0,0 0 0 0 0,-1-1 1 0 0,1 0-1 0 0,-1 0 0 0 0,1-1 0 0 0,-1-1 1 0 0,0 0-1 0 0,-1 0 0 0 0,1 0 1 0 0,-1-1-1 0 0,0 0 0 0 0,-1-1 0 0 0,1 0 1 0 0,-1 0-1 0 0,-1-1 0 0 0,1 1 1 0 0,-1-1-1 0 0,-1-1 0 0 0,1 1 0 0 0,-2-1 1 0 0,1 0-1 0 0,-1 0 0 0 0,0 0 1 0 0,2-9 76 0 0,120-387 1088 0 0,-87 267 1314 0 0,-54 189-2282 0 0,2 1 0 0 0,3 0 0 0 0,2 1 0 0 0,2-1 0 0 0,2 1 0 0 0,3 39-120 0 0,36 58-689 0 0,-5-90-658 0 0,5-35-3284 0 0,-33-25 3410 0 0,-2 0 10 0 0</inkml:trace>
  <inkml:trace contextRef="#ctx0" brushRef="#br0" timeOffset="1612.245">752 2061 1240 0 0,'-5'-12'4105'0'0,"-2"32"-2762"0"0,6-15-1304 0 0,1-1 1 0 0,0 0-1 0 0,0 1 0 0 0,1-1 1 0 0,-1 0-1 0 0,1 0 0 0 0,0 1 1 0 0,0-1-1 0 0,1 0 0 0 0,-1 0 1 0 0,1 0-1 0 0,0 0 0 0 0,0-1 1 0 0,0 1-1 0 0,0 0 0 0 0,1-1 1 0 0,-1 1-1 0 0,1-1 0 0 0,0 0 1 0 0,0 0-1 0 0,0 0 0 0 0,1 0 1 0 0,-1-1-1 0 0,1 1 0 0 0,-1-1 1 0 0,1 0-1 0 0,0 0 1 0 0,0 0-1 0 0,0 0 0 0 0,0-1 1 0 0,0 0-1 0 0,0 0 0 0 0,1 0 1 0 0,0 0-40 0 0,148 15 193 0 0,-140-17-200 0 0,0 0 0 0 0,0-1 0 0 0,0 0 0 0 0,0-1 0 0 0,-1-1 0 0 0,1 0 0 0 0,-1 0 0 0 0,0-1 0 0 0,0-1 0 0 0,0 0 0 0 0,-1-1 0 0 0,0 0 0 0 0,0-1 0 0 0,-1 0 0 0 0,0 0-1 0 0,0-1 1 0 0,-1 0 0 0 0,0-1 0 0 0,-1 0 0 0 0,0-1 0 0 0,-1 1 0 0 0,2-5 7 0 0,-11-41 1918 0 0,-18 99-1668 0 0,-11 305 796 0 0,7-33-481 0 0,-47-95-104 0 0,67-212-427 0 0,0 0 0 0 0,0 0 0 0 0,-1-1 0 0 0,1 1 0 0 0,-2-1 0 0 0,1 0 0 0 0,-1 0 0 0 0,0-1 0 0 0,0 0 0 0 0,-1 0 0 0 0,0 0 0 0 0,0-1 0 0 0,0 0 0 0 0,-1 0 0 0 0,0-1 0 0 0,0 0 0 0 0,0 0 0 0 0,0-1 0 0 0,0 0 0 0 0,-1 0 0 0 0,0-1 0 0 0,1 0 1 0 0,-1-1-1 0 0,-6 1-34 0 0,9-3-14 0 0,0 0 1 0 0,1 0 0 0 0,-1-1 0 0 0,0 0 0 0 0,1 0 0 0 0,-1 0 0 0 0,1 0 0 0 0,0-1 0 0 0,0 0-1 0 0,0 0 1 0 0,0 0 0 0 0,0-1 0 0 0,1 0 0 0 0,-1 0 0 0 0,1 0 0 0 0,0 0 0 0 0,0-1 0 0 0,1 1 0 0 0,-1-1-1 0 0,1 0 1 0 0,0 0 0 0 0,0 0 0 0 0,1 0 0 0 0,0-1 0 0 0,0 1 0 0 0,-2-6 13 0 0,-27-153-1021 0 0,30 146 853 0 0,1 0 1 0 0,1 0-1 0 0,1 0 0 0 0,0 0 1 0 0,1 1-1 0 0,1-1 0 0 0,1 1 0 0 0,1 0 1 0 0,0 0-1 0 0,1 0 0 0 0,6-11 168 0 0,7-5-579 0 0,2 1 0 0 0,1 1 0 0 0,1 0 0 0 0,1 2 0 0 0,2 1 0 0 0,1 1-1 0 0,1 1 1 0 0,1 2 0 0 0,1 1 0 0 0,1 1 0 0 0,2 2 0 0 0,16-7 579 0 0,-5-1-1053 0 0</inkml:trace>
  <inkml:trace contextRef="#ctx0" brushRef="#br0" timeOffset="2757.688">1392 442 1108 0 0,'1'0'40'0'0,"0"0"1"0"0,0-1-1 0 0,0 1 0 0 0,0-1 0 0 0,0 1 1 0 0,0-1-1 0 0,0 1 0 0 0,0-1 1 0 0,0 0-1 0 0,0 1 0 0 0,-1-1 0 0 0,1 0 1 0 0,0 0-1 0 0,0 0 0 0 0,-1 1 0 0 0,1-1 1 0 0,-1 0-1 0 0,1 0 0 0 0,-1 0 1 0 0,1 0-1 0 0,-1 0 0 0 0,1 0 0 0 0,-1-1 1 0 0,0 1-1 0 0,0 0 0 0 0,1 0 0 0 0,-1 0 1 0 0,0 0-1 0 0,0 0 0 0 0,0 0 0 0 0,0 0 1 0 0,0 0-1 0 0,0-1 0 0 0,-1 1 1 0 0,1 0-1 0 0,0 0 0 0 0,-1 0 0 0 0,1 0 1 0 0,0 0-1 0 0,-1 0 0 0 0,0 0 0 0 0,1 0 1 0 0,-1 0-1 0 0,1 0 0 0 0,-1 0 1 0 0,0 1-1 0 0,0-1 0 0 0,1 0 0 0 0,-1 0 1 0 0,0 1-1 0 0,0-1 0 0 0,0 0 0 0 0,0 1 1 0 0,0-1-1 0 0,0 1 0 0 0,0-1 1 0 0,0 1-1 0 0,0-1 0 0 0,0 1 0 0 0,0 0-40 0 0,-10-1 74 0 0,1 2-1 0 0,0-1 0 0 0,-1 1 1 0 0,1 1-1 0 0,0 0 0 0 0,0 0 1 0 0,0 1-1 0 0,0 0 0 0 0,1 1 1 0 0,-1 0-1 0 0,1 1 0 0 0,0 0 0 0 0,0 0 1 0 0,0 1-1 0 0,1 0 0 0 0,0 0 1 0 0,0 1-1 0 0,1 0 0 0 0,-1 0 1 0 0,1 1-1 0 0,1 0 0 0 0,0 0 1 0 0,0 1-1 0 0,1 0 0 0 0,0 0 1 0 0,0 0-1 0 0,1 0 0 0 0,0 1 1 0 0,1 0-1 0 0,0 0 0 0 0,-2 7-73 0 0,9-10 34 0 0,0 0 0 0 0,0 0 0 0 0,1-1 0 0 0,0 0 0 0 0,0 0 1 0 0,0 0-1 0 0,1 0 0 0 0,0-1 0 0 0,0 0 0 0 0,0 0 0 0 0,1-1 0 0 0,-1 0 0 0 0,1 0 0 0 0,0 0 0 0 0,0-1 0 0 0,1 0 0 0 0,-1-1 0 0 0,1 1 0 0 0,-1-1 0 0 0,1-1 0 0 0,0 1 0 0 0,0-1 0 0 0,-1-1 0 0 0,1 0 0 0 0,0 0 1 0 0,0 0-1 0 0,0-1 0 0 0,1 0-34 0 0,-2 2-28 0 0,1 1 0 0 0,0-1 0 0 0,0-1 1 0 0,-1 0-1 0 0,1 0 0 0 0,0 0 0 0 0,-1-1 1 0 0,1 0-1 0 0,0-1 0 0 0,-1 1 0 0 0,1-1 1 0 0,-1-1-1 0 0,0 0 0 0 0,0 0 0 0 0,0 0 1 0 0,0-1-1 0 0,0 0 0 0 0,-1 0 0 0 0,1 0 1 0 0,-1-1-1 0 0,0 0 0 0 0,-1-1 0 0 0,1 1 1 0 0,-1-1-1 0 0,0 0 0 0 0,-1 0 0 0 0,1-1 1 0 0,-1 1-1 0 0,0-2 28 0 0,-11-59 1093 0 0,11 94-905 0 0,53 262 612 0 0,-53-273-692 0 0,0 0 0 0 0,-1 0 0 0 0,-1 0 0 0 0,0 0 0 0 0,-1 0 0 0 0,-1 0 0 0 0,0 0 0 0 0,-1 0 0 0 0,-1 0 0 0 0,-1 0 1 0 0,0 0-1 0 0,-1-1 0 0 0,0 1 0 0 0,-2-1 0 0 0,0 0 0 0 0,0 0 0 0 0,-1-1 0 0 0,-1 0 0 0 0,-1 0 0 0 0,0 0 0 0 0,0-2 0 0 0,-1 1 0 0 0,-1-1 0 0 0,0 0 0 0 0,-8 4-108 0 0,18-14 6 0 0,-1-1 0 0 0,0 0 0 0 0,0 0 0 0 0,0 0 0 0 0,0-1 1 0 0,-1 1-1 0 0,1 0 0 0 0,0-1 0 0 0,0 1 0 0 0,0-1 0 0 0,-1 0 0 0 0,1 0 1 0 0,0 0-1 0 0,0 0 0 0 0,0 0 0 0 0,-1 0 0 0 0,1-1 0 0 0,0 1 1 0 0,0-1-1 0 0,0 0 0 0 0,0 1 0 0 0,-1-1 0 0 0,1 0 0 0 0,0 0 0 0 0,1 0 1 0 0,-1 0-1 0 0,0-1 0 0 0,0 1 0 0 0,0 0 0 0 0,1-1 0 0 0,-1 0 0 0 0,1 1 1 0 0,-1-1-1 0 0,1 0 0 0 0,-1 1 0 0 0,1-1 0 0 0,0 0 0 0 0,0 0 1 0 0,0 0-1 0 0,0 0 0 0 0,1 0 0 0 0,-1-1-6 0 0,-12-104-1208 0 0,21 74 408 0 0,2 1 1 0 0,0 0-1 0 0,2 1 0 0 0,2 0 1 0 0,1 1-1 0 0,1 0 0 0 0,1 1 0 0 0,18-21 800 0 0,-7 14-912 0 0</inkml:trace>
  <inkml:trace contextRef="#ctx0" brushRef="#br0" timeOffset="3065.39">1426 184 2104 0 0,'-4'0'964'0'0,"2"-2"-196"0"0,2 1-124 0 0,0-1 8 0 0,6-1-143 0 0,1 1-101 0 0,16-5-208 0 0,7 2-84 0 0,4-3-160 0 0,1 5-4 0 0,5-9-628 0 0,-5 4-613 0 0,2-2 45 0 0,1 0 12 0 0</inkml:trace>
  <inkml:trace contextRef="#ctx0" brushRef="#br0" timeOffset="3313.481">2000 1 1192 0 0,'19'24'5278'0'0,"-18"52"-4637"0"0,-2-54-109 0 0,41 177-295 0 0,-5-31-4505 0 0,-30-140 2996 0 0</inkml:trace>
  <inkml:trace contextRef="#ctx0" brushRef="#br0" timeOffset="3906.663">2396 473 2092 0 0,'-8'36'3082'0'0,"10"-31"-3002"0"0,1 0-1 0 0,0 1 1 0 0,0-1 0 0 0,0-1-1 0 0,1 1 1 0 0,0 0 0 0 0,0-1-1 0 0,0 0 1 0 0,0 0 0 0 0,1 0-1 0 0,-1-1 1 0 0,1 1 0 0 0,0-1 0 0 0,0 0-1 0 0,0 0 1 0 0,1-1 0 0 0,2 2-80 0 0,113 13 310 0 0,-116-18-277 0 0,-1 0-1 0 0,1 0 1 0 0,-1-1 0 0 0,0 0-1 0 0,0 0 1 0 0,0 0-1 0 0,0 0 1 0 0,0 0-1 0 0,0-1 1 0 0,-1 0 0 0 0,1 0-1 0 0,-1 0 1 0 0,1 0-1 0 0,-1 0 1 0 0,0-1-1 0 0,-1 0 1 0 0,1 1 0 0 0,-1-1-1 0 0,1 0 1 0 0,-1 0-1 0 0,0 0 1 0 0,-1 0 0 0 0,1-1-1 0 0,-1 1 1 0 0,1-1-1 0 0,-1 1 1 0 0,-1-1-1 0 0,1-1-32 0 0,-1 6 120 0 0,0 0-46 0 0,0 0-18 0 0,0 0-2 0 0,-21 1 60 0 0,12 21-22 0 0,1 1 0 0 0,1-1 1 0 0,1 1-1 0 0,1 1 0 0 0,1-1 0 0 0,1 1 1 0 0,2 0-1 0 0,0-1 0 0 0,1 1 0 0 0,3 17-92 0 0,-3-1 232 0 0,-13 314 830 0 0,12-346-1003 0 0,-1 0 0 0 0,-1 0-1 0 0,1-1 1 0 0,-1 1 0 0 0,-1-1 0 0 0,1 1-1 0 0,-1-1 1 0 0,-1 0 0 0 0,1-1 0 0 0,-1 1 0 0 0,0-1-1 0 0,-1 0 1 0 0,1 0 0 0 0,-1 0 0 0 0,0-1 0 0 0,-1 0-1 0 0,0 0-58 0 0,-26-24 290 0 0,29 10-364 0 0,1 0-1 0 0,0 0 1 0 0,0 0-1 0 0,1-1 1 0 0,0 1-1 0 0,1-1 1 0 0,0 0-1 0 0,0 1 0 0 0,1-1 1 0 0,1 0-1 0 0,-1 0 1 0 0,1 1-1 0 0,1-1 1 0 0,0 1-1 0 0,0-1 1 0 0,1 1-1 0 0,2-3 75 0 0,10-40-1302 0 0,2 1 0 0 0,3 1 1 0 0,1 1-1 0 0,3 0 0 0 0,2 2 0 0 0,13-15 1302 0 0,-9 18-1216 0 0</inkml:trace>
  <inkml:trace contextRef="#ctx0" brushRef="#br0" timeOffset="4172.049">2009 603 1204 0 0,'-12'12'293'0'0,"1"1"1"0"0,0 1-1 0 0,1 0 0 0 0,1 0 1 0 0,0 1-1 0 0,1 0 0 0 0,0 1 0 0 0,1 0 1 0 0,1 0-1 0 0,1 0 0 0 0,0 1 1 0 0,1 0-1 0 0,1 0 0 0 0,1 0 0 0 0,0 0 1 0 0,1 0-1 0 0,1 1 0 0 0,1-1 1 0 0,1 14-294 0 0,4-12 118 0 0,0 0 0 0 0,1 0 0 0 0,1-1 1 0 0,0 1-1 0 0,2-2 0 0 0,0 1 0 0 0,1-1 1 0 0,0-1-1 0 0,2 0 0 0 0,0-1 0 0 0,0 0 1 0 0,2-1-1 0 0,-1-1 0 0 0,2 0 0 0 0,0-1 1 0 0,8 4-119 0 0,-8-6-358 0 0,0 0 0 0 0,1-2 0 0 0,1 0 0 0 0,-1-1 0 0 0,1 0 0 0 0,0-2 0 0 0,1 0 0 0 0,-1-1 1 0 0,1-1-1 0 0,0-1 0 0 0,9 0 358 0 0,3-4-1345 0 0,20-11 62 0 0</inkml:trace>
  <inkml:trace contextRef="#ctx0" brushRef="#br0" timeOffset="4433.179">3189 529 2560 0 0,'12'33'636'0'0,"-1"0"-1"0"0,-2 0 1 0 0,-2 1-1 0 0,-1 0 1 0 0,-1 1-1 0 0,-2-1 1 0 0,-2 1-1 0 0,-1 12-635 0 0,-4-12 128 0 0,-1-1-1 0 0,-1 1 0 0 0,-2-1 1 0 0,-1 0-1 0 0,-2-1 1 0 0,-2 0-1 0 0,0 0 1 0 0,-2-2-1 0 0,-2 0 1 0 0,-1 0-1 0 0,-1-2 1 0 0,-1 0-1 0 0,-2-2 1 0 0,-1 0-1 0 0,-1-1 1 0 0,-6 3-128 0 0,14-14-616 0 0,-1-1 0 0 0,-1 0 1 0 0,0-2-1 0 0,0 0 0 0 0,-1-1 1 0 0,-1-1-1 0 0,0 0 0 0 0,0-2 1 0 0,-1 0-1 0 0,0-2 1 0 0,-13 3 615 0 0,-4-3-1216 0 0</inkml:trace>
  <inkml:trace contextRef="#ctx0" brushRef="#br0" timeOffset="27256.584">1410 1398 936 0 0,'0'0'161'0'0,"0"0"-42"0"0,0 0 56 0 0,0 0 5 0 0,0 0 63 0 0,3-20 1967 0 0,6 16-2193 0 0,0 0-1 0 0,0 1 1 0 0,0 0-1 0 0,1 1 1 0 0,-1 0-1 0 0,1 0 1 0 0,0 1-1 0 0,0 0 1 0 0,-1 1-1 0 0,1 0 1 0 0,0 1-1 0 0,0 0 0 0 0,7 2-16 0 0,24-1 152 0 0,165-2-96 0 0,-169 8-160 0 0,-35-8 170 0 0,36 0 148 0 0,-11 10 793 0 0,-30-5-3690 0 0,-2-3 1401 0 0</inkml:trace>
  <inkml:trace contextRef="#ctx0" brushRef="#br0" timeOffset="291888.995">3193 2591 1108 0 0,'-18'-15'688'0'0,"15"12"-150"0"0,-34-33 974 0 0,37 36-1468 0 0,-1 0 1 0 0,0-1 0 0 0,0 1-1 0 0,1-1 1 0 0,-1 1 0 0 0,1-1-1 0 0,-1 1 1 0 0,0-1 0 0 0,1 1-1 0 0,-1-1 1 0 0,1 0 0 0 0,-1 1-1 0 0,1-1 1 0 0,-1 0-1 0 0,1 1 1 0 0,0-1 0 0 0,-1 0-1 0 0,1 0 1 0 0,0 0 0 0 0,-1 1-1 0 0,1-1 1 0 0,0 0 0 0 0,0 0-1 0 0,0 0 1 0 0,0 1 0 0 0,0-1-1 0 0,0 0 1 0 0,0 0 0 0 0,0 0-1 0 0,0 1 1 0 0,0-1 0 0 0,0 0-1 0 0,1 0 1 0 0,-1 0 0 0 0,0 1-1 0 0,1-1 1 0 0,-1 0 0 0 0,0 0-1 0 0,1 1 1 0 0,-1-1-1 0 0,1 0 1 0 0,-1 1 0 0 0,1-1-1 0 0,-1 1 1 0 0,1-1 0 0 0,0 0-1 0 0,-1 1 1 0 0,1-1 0 0 0,0 1-1 0 0,-1 0 1 0 0,1-1 0 0 0,0 1-1 0 0,-1 0 1 0 0,1-1 0 0 0,0 1-1 0 0,0 0 1 0 0,0 0 0 0 0,-1-1-1 0 0,1 1 1 0 0,0 0 0 0 0,0 0-1 0 0,0 0 1 0 0,-1 0 0 0 0,1 0-1 0 0,0 0 1 0 0,0 0-1 0 0,0 1 1 0 0,0-1-45 0 0,6-2-4 0 0,217-15 860 0 0,-160 18-721 0 0,75 2 116 0 0,340 26 129 0 0,-285-19-791 0 0,-174-3-243 0 0,-14 1-3140 0 0,-6-5 2621 0 0</inkml:trace>
  <inkml:trace contextRef="#ctx0" brushRef="#br0" timeOffset="292153.244">4853 2461 1580 0 0,'-10'10'266'0'0,"0"1"1"0"0,1 0-1 0 0,0 0 0 0 0,1 1 0 0 0,0 0 0 0 0,1 0 1 0 0,0 1-1 0 0,1 0 0 0 0,0 0 0 0 0,1 0 0 0 0,0 1 1 0 0,2 0-1 0 0,-2 5-266 0 0,-9 186-598 0 0,14-184 292 0 0,-2-5-698 0 0,-12 6-157 0 0</inkml:trace>
  <inkml:trace contextRef="#ctx0" brushRef="#br0" timeOffset="292541.056">4477 2231 1132 0 0,'-24'13'245'0'0,"0"2"-1"0"0,1 0 1 0 0,1 2-1 0 0,1 0 1 0 0,1 1 0 0 0,0 2-1 0 0,1 0 1 0 0,1 0-1 0 0,1 2 1 0 0,1 0 0 0 0,1 1-1 0 0,1 1 1 0 0,1 0-1 0 0,1 1 1 0 0,1 0-1 0 0,1 1 1 0 0,2 0 0 0 0,0 0-1 0 0,0 8-244 0 0,7-21 68 0 0,1 0-1 0 0,0 0 1 0 0,0-1 0 0 0,1 1-1 0 0,1 0 1 0 0,0 0-1 0 0,1-1 1 0 0,0 1 0 0 0,1-1-1 0 0,1 0 1 0 0,0 0-1 0 0,0-1 1 0 0,1 2-68 0 0,10 10 79 0 0,1-1-1 0 0,1 0 1 0 0,1-1-1 0 0,0-1 1 0 0,2-1-1 0 0,0 0 1 0 0,1-2 0 0 0,1-1-1 0 0,0 0 1 0 0,2-2-1 0 0,-1-1 1 0 0,2-1 0 0 0,-1 0-1 0 0,2-3 1 0 0,-1 0-1 0 0,1-1 1 0 0,1-2-1 0 0,-1-1 1 0 0,1-1 0 0 0,0-1-1 0 0,0-1 1 0 0,5-2-79 0 0,116-13 58 0 0,-131 10-78 0 0,0-1 0 0 0,-1 0 0 0 0,1-1 0 0 0,-1-1 0 0 0,0 0 0 0 0,0-2 0 0 0,-1 0 1 0 0,0 0-1 0 0,-1-2 0 0 0,0 0 0 0 0,0 0 0 0 0,-1-2 0 0 0,0 0 0 0 0,-1 0 0 0 0,0-1 0 0 0,-2-1 0 0 0,1 0 0 0 0,-1-1 1 0 0,-1 0-1 0 0,-1 0 0 0 0,0-1 0 0 0,-1 0 0 0 0,-1-1 0 0 0,0 0 0 0 0,-1 0 0 0 0,-1-1 0 0 0,-1 1 0 0 0,1-9 20 0 0,-5-87-173 0 0,-7 77 134 0 0,-1 0-1 0 0,-3 1 1 0 0,0 0-1 0 0,-2 1 1 0 0,-2 0-1 0 0,-1 1 1 0 0,-12-18 39 0 0,11 24-94 0 0,-1 0-1 0 0,-1 1 1 0 0,-1 1-1 0 0,-2 1 1 0 0,0 1-1 0 0,-1 1 1 0 0,-1 1-1 0 0,-1 1 1 0 0,-1 1 0 0 0,-1 2-1 0 0,-1 0 1 0 0,0 2-1 0 0,-1 1 1 0 0,0 1-1 0 0,-1 1 1 0 0,-1 2 0 0 0,-22-4 94 0 0,-74 38-2720 0 0,84-3 1527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5:14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15 722 1316 0 0,'0'0'725'0'0,"0"0"-59"0"0,0 0-75 0 0,-15-1 2764 0 0,289-6-2216 0 0,161-3-802 0 0,536 2-3308 0 0,-969 8 2295 0 0,-1 0-329 0 0,5 0-148 0 0</inkml:trace>
  <inkml:trace contextRef="#ctx0" brushRef="#br0" timeOffset="388.351">2216 511 2200 0 0,'92'-20'2973'0'0,"-88"20"-2941"0"0,0 1-1 0 0,1 0 1 0 0,-1 0-1 0 0,0 0 1 0 0,0 1-1 0 0,0 0 1 0 0,0 0-1 0 0,0 0 1 0 0,0 0-1 0 0,-1 0 1 0 0,1 1-1 0 0,-1-1 1 0 0,1 1-1 0 0,-1 0 1 0 0,0 0-1 0 0,0 1 1 0 0,0-1-1 0 0,-1 0 1 0 0,1 1 0 0 0,-1 0-1 0 0,0 0 1 0 0,0-1-1 0 0,0 1 1 0 0,0 0-1 0 0,-1 1 1 0 0,1-1-1 0 0,-1 0 1 0 0,0 0-1 0 0,-1 1 1 0 0,1-1-1 0 0,-1 0 1 0 0,0 1-1 0 0,0-1 1 0 0,0 0-1 0 0,0 1 1 0 0,-1-1-1 0 0,0 0 1 0 0,0 1-1 0 0,0-1 1 0 0,0 0-1 0 0,-1 0 1 0 0,1 0-1 0 0,-1 0 1 0 0,-2 3-32 0 0,-3 5 85 0 0,-1 1 1 0 0,-1-2-1 0 0,0 1 1 0 0,0-1-1 0 0,-1-1 1 0 0,-1 0 0 0 0,0 0-1 0 0,0-1 1 0 0,-1 0-1 0 0,0-1 1 0 0,-11 6-86 0 0,-59 47 610 0 0,82-60-604 0 0,0 0 0 0 0,-1 0 1 0 0,1 0-1 0 0,0 0 1 0 0,0 0-1 0 0,0 0 0 0 0,0 0 1 0 0,0 0-1 0 0,0 0 0 0 0,0 0 1 0 0,1 0-1 0 0,-1 0 1 0 0,0 0-1 0 0,0 0 0 0 0,1 0 1 0 0,-1-1-1 0 0,1 1 0 0 0,-1 0 1 0 0,1 0-1 0 0,-1 0 1 0 0,1 0-1 0 0,-1 0 0 0 0,1-1 1 0 0,0 1-1 0 0,0 0 0 0 0,-1-1 1 0 0,1 1-1 0 0,0 0 1 0 0,0-1-1 0 0,0 1 0 0 0,-1-1 1 0 0,1 1-1 0 0,0-1 0 0 0,0 0 1 0 0,0 1-1 0 0,0-1 1 0 0,0 0-1 0 0,0 0 0 0 0,0 1 1 0 0,0-1-1 0 0,0 0 0 0 0,0 0 1 0 0,0 0-1 0 0,0 0 1 0 0,0 0-1 0 0,0-1 0 0 0,0 1 1 0 0,0 0-7 0 0,2 1-32 0 0,145 4-1002 0 0,34-37-1471 0 0,-128 18 1620 0 0,-2-5-148 0 0</inkml:trace>
  <inkml:trace contextRef="#ctx0" brushRef="#br0" timeOffset="763.627">2002 349 1660 0 0,'-17'14'225'0'0,"0"1"1"0"0,1 0-1 0 0,1 2 0 0 0,0 0 1 0 0,2 0-1 0 0,0 1 0 0 0,0 1 1 0 0,2 0-1 0 0,0 1 0 0 0,2 0 1 0 0,0 0-1 0 0,1 1 0 0 0,1 1 1 0 0,1-1-1 0 0,1 1 0 0 0,0 0 1 0 0,1 16-226 0 0,28 82 666 0 0,-17-101-589 0 0,2-1-1 0 0,0-1 0 0 0,1 0 0 0 0,1 0 1 0 0,0-1-1 0 0,1 0 0 0 0,1-1 1 0 0,0-1-1 0 0,1 0 0 0 0,1 0 1 0 0,0-2-1 0 0,1 0 0 0 0,0 0 1 0 0,1-2-1 0 0,0 0 0 0 0,1-1 1 0 0,8 3-77 0 0,14 5 89 0 0,1-2 0 0 0,1-1 0 0 0,0-3 0 0 0,1-1 0 0 0,0-2 0 0 0,0-2 0 0 0,13-1-89 0 0,175-6 117 0 0,-192-4-134 0 0,-1-2-1 0 0,1-2 0 0 0,-2-2 1 0 0,1-1-1 0 0,-2-2 0 0 0,0-1 1 0 0,0-2-1 0 0,-2-1 0 0 0,0-2 0 0 0,-1-2 1 0 0,3-3 17 0 0,-21 12-18 0 0,-1-1 1 0 0,-1 0 0 0 0,0 0-1 0 0,0-1 1 0 0,-2-1 0 0 0,0 0-1 0 0,0-1 1 0 0,-2 0 0 0 0,0 0-1 0 0,-1-1 1 0 0,-1 0 0 0 0,-1 0-1 0 0,0-1 1 0 0,-1 0 0 0 0,-1 0-1 0 0,-1 0 1 0 0,-1 0 0 0 0,-1-1-1 0 0,0 1 1 0 0,-2-19 17 0 0,-3 10 25 0 0,0 0 1 0 0,-2 0-1 0 0,-1 0 0 0 0,-1 1 0 0 0,-1 0 1 0 0,-2 1-1 0 0,-1 0 0 0 0,0 0 0 0 0,-2 1 1 0 0,-9-10-26 0 0,-1 5-15 0 0,-1 2 0 0 0,-1 1 1 0 0,-2 1-1 0 0,-1 1 0 0 0,0 2 0 0 0,-2 0 1 0 0,-1 3-1 0 0,0 0 0 0 0,-2 2 0 0 0,0 2 1 0 0,-1 1-1 0 0,-2 1 15 0 0,24 9-311 0 0,0 1-1 0 0,-1 0 1 0 0,0 1-1 0 0,1 1 1 0 0,-1 0-1 0 0,0 1 1 0 0,0 1 0 0 0,0 0-1 0 0,0 1 1 0 0,0 0-1 0 0,0 1 1 0 0,0 1-1 0 0,0 0 1 0 0,1 1-1 0 0,0 0 1 0 0,0 1 0 0 0,-3 1 311 0 0,-17 9-1400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5:2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29 227 1528 0 0,'40'-24'5321'0'0,"50"17"-5114"0"0,-67 7 318 0 0,301-4-503 0 0,-241 16-1524 0 0,-62 1-1059 0 0,-22-8 1261 0 0</inkml:trace>
  <inkml:trace contextRef="#ctx0" brushRef="#br0" timeOffset="248.224">1 497 2136 0 0,'146'14'4215'0'0,"173"-55"-2405"0"0,-293 36-1771 0 0,-2 2-814 0 0,-1-1 1 0 0,0-1 0 0 0,0-1-1 0 0,0-1 1 0 0,-1-1-1 0 0,0-1 1 0 0,15-9 774 0 0,-17 2-1419 0 0</inkml:trace>
  <inkml:trace contextRef="#ctx0" brushRef="#br0" timeOffset="483.417">730 1 948 0 0,'8'-1'153'0'0,"-1"1"0"0"0,1 1 0 0 0,0 0 0 0 0,-1 0 0 0 0,1 0 0 0 0,-1 1 1 0 0,1 0-1 0 0,-1 0 0 0 0,0 1 0 0 0,0 0 0 0 0,0 0 0 0 0,0 1 0 0 0,0 0 0 0 0,-1 0 0 0 0,0 0 0 0 0,0 1 0 0 0,0 0 0 0 0,0 0 0 0 0,-1 1 0 0 0,0 0 0 0 0,0 0 1 0 0,0 0-1 0 0,-1 0 0 0 0,0 1 0 0 0,0-1 0 0 0,0 3-153 0 0,7 18 281 0 0,0 0 1 0 0,-2 1-1 0 0,-2 1 0 0 0,0-1 1 0 0,-2 1-1 0 0,-1 1 1 0 0,-2-1-1 0 0,0 0 1 0 0,-2 1-1 0 0,-1 1-281 0 0,-4 2 75 0 0,-1 0 0 0 0,-1-1-1 0 0,-2 1 1 0 0,-1-1 0 0 0,-1-1-1 0 0,-2 0 1 0 0,-1-1 0 0 0,-2 0 0 0 0,0-1-1 0 0,-3-1 1 0 0,0-1 0 0 0,-15 16-75 0 0,-27 29-4269 0 0,55-70 2869 0 0,5-1 6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5:18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502 128 1600 0 0,'-14'88'2789'0'0,"-124"390"-35"0"0,146-443-2324 0 0,28-68-817 0 0,-32 22 274 0 0,0 0 0 0 0,0 0-1 0 0,-1 0 1 0 0,0-1 0 0 0,-1 1 0 0 0,0-1 0 0 0,-1 0 0 0 0,0 1-1 0 0,-1-1 1 0 0,-1 0 0 0 0,0 0 0 0 0,0 0 0 0 0,-1 1 0 0 0,0-1-1 0 0,-1 1 1 0 0,-1 0 0 0 0,0-1 0 0 0,0 2 0 0 0,-5-10 113 0 0,-20-54-364 0 0,10 40 268 0 0</inkml:trace>
  <inkml:trace contextRef="#ctx0" brushRef="#br0" timeOffset="153.901">253 243 4688 0 0,'-9'-9'57'0'0,"-1"1"-1"0"0,-1 1 0 0 0,0 0 0 0 0,0 1 1 0 0,0 0-1 0 0,-1 0 0 0 0,1 1 0 0 0,-1 1 1 0 0,-1 0-1 0 0,1 1 0 0 0,-1 0-56 0 0,9 2 16 0 0,0 0-1 0 0,0 1 1 0 0,0 0-1 0 0,0-1 1 0 0,0 2-1 0 0,0-1 1 0 0,0 0-1 0 0,0 1 1 0 0,0 0-1 0 0,0 0 0 0 0,0 0 1 0 0,0 0-1 0 0,1 0 1 0 0,-1 1-1 0 0,0 0 1 0 0,1 0-1 0 0,-1 0 1 0 0,1 0-1 0 0,0 0 1 0 0,-1 1-1 0 0,1-1 1 0 0,0 1-1 0 0,1 0 1 0 0,-1 0-1 0 0,0 0 1 0 0,1 1-1 0 0,0-1 1 0 0,0 0-1 0 0,0 1 1 0 0,0-1-1 0 0,0 1 1 0 0,1 0-1 0 0,-1 0 1 0 0,1 0-1 0 0,0 0 1 0 0,0 2-16 0 0,-1 3 21 0 0,1 0 0 0 0,0 1 1 0 0,1-1-1 0 0,0 1 1 0 0,0-1-1 0 0,1 0 0 0 0,0 1 1 0 0,1-1-1 0 0,0 0 1 0 0,0 1-1 0 0,1-1 0 0 0,0-1 1 0 0,1 1-1 0 0,0 0 0 0 0,0-1 1 0 0,1 0-1 0 0,0 0 1 0 0,0 0-1 0 0,1 0 0 0 0,0-1 1 0 0,0 0-1 0 0,1 0 1 0 0,0 0-22 0 0,181 132-129 0 0,3-62-3805 0 0,-147-66 2664 0 0</inkml:trace>
  <inkml:trace contextRef="#ctx0" brushRef="#br0" timeOffset="603.875">986 228 1192 0 0,'3'-5'181'0'0,"0"1"0"0"0,1 0 0 0 0,-1 0-1 0 0,1 0 1 0 0,0 1 0 0 0,0-1 0 0 0,0 1 0 0 0,1 0-1 0 0,-1 0 1 0 0,1 1 0 0 0,0-1 0 0 0,0 1 0 0 0,0 0 0 0 0,0 0-1 0 0,0 1 1 0 0,0-1 0 0 0,0 1 0 0 0,0 0 0 0 0,1 1-1 0 0,-1-1-180 0 0,-1 4 29 0 0,0-1-1 0 0,0 1 1 0 0,-1 0 0 0 0,1 0-1 0 0,-1 1 1 0 0,0-1-1 0 0,0 1 1 0 0,0-1-1 0 0,0 1 1 0 0,-1 0-1 0 0,1 0 1 0 0,-1 0-1 0 0,0 1 1 0 0,0-1-1 0 0,0 1 1 0 0,-1-1-1 0 0,0 1 1 0 0,0-1-1 0 0,0 2-28 0 0,2 15 147 0 0,-2 1-1 0 0,0-1 0 0 0,-2 0 0 0 0,0 0 0 0 0,-1 0 0 0 0,-1 0 0 0 0,-1 0 0 0 0,-1-1 0 0 0,-1 1 0 0 0,-1-1 0 0 0,0-1 0 0 0,-2 1 0 0 0,0-1 0 0 0,-1-1 0 0 0,-6 8-146 0 0,-15 49 850 0 0,74-68-1046 0 0,-23-11-356 0 0,-1 0 0 0 0,1-2-1 0 0,-1 0 1 0 0,0-1-1 0 0,-1-1 1 0 0,0 0-1 0 0,0-2 1 0 0,-1 0-1 0 0,0 0 1 0 0,1-3 552 0 0,12-10-1355 0 0</inkml:trace>
  <inkml:trace contextRef="#ctx0" brushRef="#br0" timeOffset="995.193">831 53 1304 0 0,'-21'13'273'0'0,"0"1"0"0"0,1 1 0 0 0,0 1 0 0 0,1 1 0 0 0,1 0 0 0 0,1 2 0 0 0,0 0 0 0 0,1 1 0 0 0,1 0 0 0 0,2 1 0 0 0,0 1 0 0 0,1 0 0 0 0,1 1 0 0 0,1 0 0 0 0,1 1 1 0 0,1 0-1 0 0,1 0 0 0 0,-2 15-273 0 0,9-24 84 0 0,0 1 1 0 0,1 0 0 0 0,1 0 0 0 0,1-1-1 0 0,0 1 1 0 0,1-1 0 0 0,0 0 0 0 0,2 0-1 0 0,-1 0 1 0 0,2-1 0 0 0,0 0 0 0 0,1 0 0 0 0,0 0-1 0 0,1-1 1 0 0,0-1 0 0 0,1 1 0 0 0,1-2-1 0 0,0 1 1 0 0,0-1 0 0 0,1-1 0 0 0,1 0-1 0 0,-1-1 1 0 0,2 0 0 0 0,-1-1 0 0 0,1-1-1 0 0,0 0 1 0 0,1-1 0 0 0,0 0 0 0 0,14 3-85 0 0,2 2 82 0 0,1-1 1 0 0,0-2-1 0 0,1-2 1 0 0,0 0-1 0 0,0-2 1 0 0,0-2-1 0 0,20-1-82 0 0,87-27-24 0 0,-128 22-29 0 0,-1 0 0 0 0,0 0-1 0 0,0-1 1 0 0,-1 0-1 0 0,1-1 1 0 0,-1 0 0 0 0,0-1-1 0 0,-1 0 1 0 0,1 0 0 0 0,-1-1-1 0 0,-1 0 1 0 0,0-1 0 0 0,0 0-1 0 0,0 0 1 0 0,-1-1 0 0 0,-1 0-1 0 0,0 0 1 0 0,0 0 0 0 0,-1-1-1 0 0,0 0 1 0 0,-1 0 0 0 0,0 0-1 0 0,-1-1 1 0 0,0 1 0 0 0,0-1-1 0 0,-2 0 1 0 0,1 1 0 0 0,-2-1-1 0 0,1 0 1 0 0,-2 0 0 0 0,1 0-1 0 0,-2 0 1 0 0,0-2 53 0 0,-4-14-107 0 0,-2 0 0 0 0,-1 0 0 0 0,-1 1 1 0 0,-1 0-1 0 0,-2 1 0 0 0,0 0 0 0 0,-2 1 0 0 0,-3-3 107 0 0,-1 3-165 0 0,-1 1 0 0 0,-2 0 0 0 0,0 2 0 0 0,-2 1 0 0 0,0 0 0 0 0,-1 2 0 0 0,-1 1-1 0 0,0 1 1 0 0,-2 1 0 0 0,0 1 0 0 0,-1 2 0 0 0,0 1 0 0 0,-1 1 0 0 0,-15-3 165 0 0,43 14-1051 0 0,2 0-74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5:17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379 189 1316 0 0,'3'-17'886'0'0,"31"-16"120"0"0,-12-16 1493 0 0,-22 53-1927 0 0,-5 18-686 0 0,-14 87-135 0 0,6 1 1 0 0,4 1-1 0 0,4 0 0 0 0,6 6 249 0 0,-9-108-2422 0 0,0-10 1142 0 0</inkml:trace>
  <inkml:trace contextRef="#ctx0" brushRef="#br0" timeOffset="449.042">186 49 1004 0 0,'-20'22'291'0'0,"1"1"0"0"0,1 1 0 0 0,1 1 0 0 0,1 0 0 0 0,2 1 1 0 0,0 1-1 0 0,2 0 0 0 0,1 1 0 0 0,1 0 0 0 0,1 1 0 0 0,2 0 0 0 0,0 0 0 0 0,3 1 0 0 0,0-1 0 0 0,2 1 0 0 0,1 2-291 0 0,2-19 79 0 0,1 0 0 0 0,1 0 0 0 0,0 0 0 0 0,1 0 1 0 0,1-1-1 0 0,-1 1 0 0 0,2-1 0 0 0,0 0 0 0 0,0-1 0 0 0,1 1 0 0 0,1-2 0 0 0,0 1 0 0 0,0-1 0 0 0,1 0 0 0 0,0 0 0 0 0,1-1 0 0 0,0-1 0 0 0,0 1 0 0 0,1-2 1 0 0,0 1-1 0 0,0-2 0 0 0,1 1 0 0 0,0-1 0 0 0,0-1 0 0 0,0-1 0 0 0,1 1 0 0 0,9 0-79 0 0,-1 1 74 0 0,1-2 1 0 0,0 0-1 0 0,-1-2 1 0 0,1 0-1 0 0,0-2 1 0 0,0 0-1 0 0,0-2 1 0 0,0 0-1 0 0,-1-1 0 0 0,1-1 1 0 0,-1-1-1 0 0,19-8-74 0 0,-29 9-5 0 0,1 0 0 0 0,-2-1 0 0 0,1-1 0 0 0,0 0 0 0 0,-1 0 0 0 0,0-1 0 0 0,-1-1 0 0 0,1 1 0 0 0,-2-2 0 0 0,1 1-1 0 0,-1-1 1 0 0,0 0 0 0 0,-1-1 0 0 0,0 0 0 0 0,0 0 0 0 0,-1 0 0 0 0,-1-1 0 0 0,1 0 0 0 0,-2 0 0 0 0,0 0 0 0 0,0-1 0 0 0,-1 1 0 0 0,0-1-1 0 0,-1-2 6 0 0,0-4-51 0 0,-2 1-1 0 0,0-1 0 0 0,-1 0 0 0 0,0 1 0 0 0,-2-1 0 0 0,0 1 0 0 0,-1 0 0 0 0,0 0 0 0 0,-2 0 1 0 0,0 0-1 0 0,-1 1 0 0 0,0 0 0 0 0,-1 1 0 0 0,-1-1 0 0 0,-1 1 0 0 0,0 1 0 0 0,-1 0 1 0 0,0 1-1 0 0,-1 0 0 0 0,-1 0 0 0 0,-10-7 52 0 0,-1-1-55 0 0,-1 0-1 0 0,-1 2 1 0 0,-1 2 0 0 0,0 0 0 0 0,-1 1-1 0 0,-1 2 1 0 0,0 1 0 0 0,-1 1-1 0 0,0 2 1 0 0,-1 1 0 0 0,-22-3 55 0 0,41 9-233 0 0,-1 0 0 0 0,1 2 1 0 0,0-1-1 0 0,0 2 0 0 0,-1-1 0 0 0,1 2 1 0 0,-1 0-1 0 0,1 0 0 0 0,0 1 0 0 0,0 1 0 0 0,0 0 1 0 0,0 0-1 0 0,0 1 0 0 0,0 1 0 0 0,-2 1 233 0 0,0 6-1038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5:24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1060 0 0,'9'0'952'0'0,"2"0"-116"0"0,17-1-112 0 0,-10 1-76 0 0,7 0-32 0 0,7 0-128 0 0,41-14 13 0 0,-32 13-129 0 0,-2-3-72 0 0,0-1-112 0 0,-3 4-16 0 0,-1-1-512 0 0,-8-3-396 0 0,-11 5 67 0 0,-7 0 57 0 0,-6-2-704 0 0,-8 1-12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5:24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0 836 0 0,'29'10'764'0'0,"-1"-1"-24"0"0,6-1-172 0 0,5-1-192 0 0,0-2 56 0 0,6 1-56 0 0,-1-1-96 0 0,-1-1-36 0 0,1-3-636 0 0,-5 1 32 0 0,4-2-1136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5:25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33 1048 0 0,'-4'0'533'0'0,"-58"-33"966"0"0,56 36-1414 0 0,1 0 0 0 0,0 0 0 0 0,0 0 0 0 0,0 1 0 0 0,1 0 1 0 0,-1 0-1 0 0,1 0 0 0 0,0 0 0 0 0,0 1 0 0 0,0-1 0 0 0,1 1 0 0 0,0 0 1 0 0,0 0-1 0 0,0 1 0 0 0,0-1 0 0 0,1 0 0 0 0,0 1 0 0 0,0 0 0 0 0,0-1 1 0 0,1 1-1 0 0,0 0 0 0 0,0 0 0 0 0,0 0 0 0 0,1 0 0 0 0,0 0 1 0 0,0 0-1 0 0,1 0 0 0 0,0 2-85 0 0,-1 39 330 0 0,2 0 1 0 0,2 0-1 0 0,3 0 1 0 0,1-1-1 0 0,2 0 1 0 0,3-1-1 0 0,2 2-330 0 0,0-4 27 0 0,-1 1-1 0 0,-2 0 0 0 0,-2 0 1 0 0,-2 2-1 0 0,-2-1 1 0 0,-1 1-1 0 0,-3-1 0 0 0,-2 1 1 0 0,-2 0-1 0 0,-2 0 0 0 0,-3 10-26 0 0,5-48-210 0 0,0-1-1 0 0,0 0 0 0 0,-1 0 1 0 0,0 0-1 0 0,0-1 0 0 0,0 1 1 0 0,-1 0-1 0 0,0-1 0 0 0,0 0 1 0 0,-1 0-1 0 0,1 0 0 0 0,-1-1 0 0 0,-1 0 1 0 0,1 0-1 0 0,-1 0 0 0 0,0 0 1 0 0,0-1-1 0 0,0 0 0 0 0,0 0 1 0 0,-1-1-1 0 0,0 0 0 0 0,0 0 1 0 0,-4 1 210 0 0,-17-2-1278 0 0</inkml:trace>
  <inkml:trace contextRef="#ctx0" brushRef="#br0" timeOffset="220.328">0 728 1756 0 0,'5'-9'4269'0'0,"29"-1"-4023"0"0,-29 9 76 0 0,105-19-177 0 0,1 5-1 0 0,0 5 1 0 0,20 5-145 0 0,50-6-4258 0 0,-138 9 2925 0 0</inkml:trace>
  <inkml:trace contextRef="#ctx0" brushRef="#br0" timeOffset="435.494">1119 620 1372 0 0,'-87'120'4172'0'0,"15"93"-2319"0"0,48-128-1680 0 0,19-66-216 0 0,4-13-204 0 0,0 0 0 0 0,-1 1 0 0 0,1-1 1 0 0,-1 0-1 0 0,-1 0 0 0 0,1 0 0 0 0,-1-1 0 0 0,0 1 0 0 0,0-1 0 0 0,0 1 0 0 0,-1-1 1 0 0,0 0-1 0 0,0 0 0 0 0,0 0 0 0 0,-1-1 0 0 0,0 0 0 0 0,0 0 0 0 0,0 0 0 0 0,0 0 1 0 0,-4 2 246 0 0,-14 1-1210 0 0</inkml:trace>
  <inkml:trace contextRef="#ctx0" brushRef="#br0" timeOffset="653.273">692 710 1920 0 0,'57'-17'5814'0'0,"84"88"-4380"0"0,-136-67-1226 0 0,236 191 177 0 0,-90-54-4823 0 0,-96-93 1544 0 0,-31-28 1553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5:21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531 42 996 0 0,'-4'0'512'0'0,"-27"-16"118"0"0,29 14-584 0 0,1 0 1 0 0,-1 1-1 0 0,0-1 0 0 0,0 1 1 0 0,1-1-1 0 0,-1 1 0 0 0,0 0 1 0 0,0 0-1 0 0,0 0 0 0 0,-1 0 1 0 0,1 0-1 0 0,0 0 1 0 0,0 0-1 0 0,0 1 0 0 0,-1-1 1 0 0,1 1-1 0 0,0 0 0 0 0,-1 0 1 0 0,1-1-1 0 0,0 2 0 0 0,-1-1 1 0 0,1 0-1 0 0,0 0 0 0 0,-1 1 1 0 0,1-1-1 0 0,0 1 0 0 0,0 0 1 0 0,-3 0-47 0 0,-1 4 98 0 0,1 0 0 0 0,-1 0 1 0 0,0 0-1 0 0,1 1 1 0 0,0 0-1 0 0,1 0 0 0 0,-1 0 1 0 0,1 0-1 0 0,0 1 1 0 0,1 0-1 0 0,0-1 0 0 0,0 1 1 0 0,0 1-1 0 0,1-1 0 0 0,0 0 1 0 0,0 1-1 0 0,1-1 1 0 0,0 1-1 0 0,0-1 0 0 0,1 1 1 0 0,0-1-1 0 0,0 6-98 0 0,27 174 1335 0 0,-23-172-1295 0 0,4 16-49 0 0,0 0 1 0 0,-2 0-1 0 0,-1 1 0 0 0,-2-1 0 0 0,-1 1 0 0 0,-1 0 0 0 0,-2 0 1 0 0,-1-1-1 0 0,-1 1 0 0 0,-2-1 0 0 0,-2 1 0 0 0,-2 6 9 0 0,5-31-271 0 0,0 1-1 0 0,0-1 1 0 0,0 0 0 0 0,-1-1-1 0 0,0 1 1 0 0,0-1-1 0 0,-1 0 1 0 0,0 0-1 0 0,0-1 1 0 0,0 0-1 0 0,-1 0 1 0 0,0 0 0 0 0,0-1-1 0 0,0 0 1 0 0,0 0-1 0 0,-8 3 272 0 0,-19 3-1246 0 0</inkml:trace>
  <inkml:trace contextRef="#ctx0" brushRef="#br0" timeOffset="248.225">1 504 1736 0 0,'5'-3'3190'0'0,"12"-1"-2702"0"0,-10 2-143 0 0,313-52 2377 0 0,-105 47-8103 0 0,-189 7 4173 0 0</inkml:trace>
  <inkml:trace contextRef="#ctx0" brushRef="#br0" timeOffset="514.301">703 492 1172 0 0,'27'12'4705'0'0,"19"26"-4342"0"0,-30-24 30 0 0,123 127 170 0 0,-57-40-4286 0 0,-70-89 2386 0 0</inkml:trace>
  <inkml:trace contextRef="#ctx0" brushRef="#br0" timeOffset="779.804">1345 510 1648 0 0,'-37'27'599'0'0,"2"1"0"0"0,0 1 0 0 0,2 2-1 0 0,1 2 1 0 0,2 1 0 0 0,2 1 0 0 0,0 1-1 0 0,3 1 1 0 0,1 2 0 0 0,-5 13-599 0 0,-75 158-969 0 0,90-183-3220 0 0,13-26 2915 0 0</inkml:trace>
  <inkml:trace contextRef="#ctx0" brushRef="#br0" timeOffset="1682.943">1923 134 860 0 0,'30'70'3576'0'0,"-26"-62"-3491"0"0,0-1-1 0 0,1 0 0 0 0,0-1 1 0 0,0 1-1 0 0,0-1 0 0 0,1 0 1 0 0,0 0-1 0 0,0-1 0 0 0,1 0 1 0 0,-1 0-1 0 0,1 0 0 0 0,0-1 1 0 0,1 0-1 0 0,-1 0 0 0 0,1-1 1 0 0,-1 0-1 0 0,1 0 0 0 0,0-1 1 0 0,0 0-1 0 0,0-1 0 0 0,0 1 1 0 0,1-1-1 0 0,-1-1 0 0 0,0 0 1 0 0,0 0-1 0 0,1 0 0 0 0,6-2-84 0 0,-11 2 32 0 0,1 0 0 0 0,-1 0-1 0 0,0 0 1 0 0,1 0-1 0 0,-1-1 1 0 0,0 0 0 0 0,1 0-1 0 0,-1 0 1 0 0,0 0 0 0 0,0-1-1 0 0,0 1 1 0 0,0-1-1 0 0,0 0 1 0 0,0 0 0 0 0,0-1-1 0 0,-1 1 1 0 0,1-1 0 0 0,-1 0-1 0 0,1 0 1 0 0,-1 0-1 0 0,0 0 1 0 0,0 0 0 0 0,-1-1-1 0 0,1 1 1 0 0,-1-1 0 0 0,0 0-1 0 0,0 0 1 0 0,0 0-1 0 0,0 0 1 0 0,-1 0 0 0 0,1 0-1 0 0,-1-3-31 0 0,-1 6 80 0 0,-2-34 799 0 0,-20-5-116 0 0,22 71-735 0 0,-1-1-1 0 0,-2 1 1 0 0,-1 0 0 0 0,-1 0 0 0 0,-1-1-1 0 0,-2 0 1 0 0,-1-1 0 0 0,-1 0 0 0 0,-8 13-28 0 0,10-26 18 0 0,-1 0 0 0 0,-1-1 1 0 0,0 0-1 0 0,-1 0 0 0 0,-1-1 1 0 0,0-1-1 0 0,-1 0 0 0 0,0 0 1 0 0,-1-2-1 0 0,-1 1 0 0 0,-2 0-18 0 0,9-7-14 0 0,0 1-2 0 0,0 0-1 0 0,0-1 1 0 0,-1 1 0 0 0,0-2 0 0 0,0 1-1 0 0,0-1 1 0 0,-1-1 0 0 0,1 0 0 0 0,-1 0-1 0 0,0-1 1 0 0,0 0 0 0 0,-4 0 16 0 0,11-5-190 0 0,-1 0 0 0 0,0 1 0 0 0,1-1 0 0 0,0-1 0 0 0,-1 1 0 0 0,1 0 0 0 0,1-1 0 0 0,-1 0 0 0 0,0 1 0 0 0,1-1 0 0 0,0 0 0 0 0,0 0 0 0 0,0-1 0 0 0,0 1 0 0 0,1 0 0 0 0,-1-1 0 0 0,1 1 0 0 0,0-1 0 0 0,1 1 0 0 0,-1-1 0 0 0,1 1 0 0 0,0-1 0 0 0,0 1 1 0 0,0-1-1 0 0,1 0 0 0 0,-1 1 0 0 0,1-1 0 0 0,0 1 0 0 0,1 0 0 0 0,-1-1 0 0 0,1 1 190 0 0,14-47-1304 0 0,-2 12 4 0 0</inkml:trace>
  <inkml:trace contextRef="#ctx0" brushRef="#br0" timeOffset="1949.676">1496 0 1440 0 0,'-14'10'190'0'0,"1"1"-1"0"0,0 0 1 0 0,1 0-1 0 0,0 2 1 0 0,1-1 0 0 0,0 1-1 0 0,1 1 1 0 0,0 0-1 0 0,2 0 1 0 0,-1 1-1 0 0,2 0 1 0 0,0 1 0 0 0,0 0-1 0 0,2 0 1 0 0,0 0-1 0 0,1 0 1 0 0,0 1-1 0 0,2 0 1 0 0,0 0 0 0 0,0 0-1 0 0,2-1 1 0 0,0 1-1 0 0,1 0 1 0 0,2 10-190 0 0,6 6 109 0 0,2-1-1 0 0,1 0 1 0 0,1-1 0 0 0,1-1-1 0 0,2 0 1 0 0,1-1 0 0 0,2-1-1 0 0,0 0 1 0 0,2-2 0 0 0,1 0 0 0 0,1-1-1 0 0,1-2 1 0 0,26 20-109 0 0,-30-27-368 0 0,1-2-1 0 0,0 0 1 0 0,1-2 0 0 0,0 0-1 0 0,1-2 1 0 0,0 0-1 0 0,18 4 369 0 0,-2-6-1347 0 0,0-5-66 0 0</inkml:trace>
  <inkml:trace contextRef="#ctx0" brushRef="#br0" timeOffset="2226.643">2641 72 1004 0 0,'10'29'476'0'0,"-1"1"-1"0"0,-1 1 0 0 0,-2-1 1 0 0,-2 1-1 0 0,0 0 1 0 0,-2 1-1 0 0,-1-1 1 0 0,-2 0-1 0 0,-1 0 1 0 0,-1 0-1 0 0,-2 0 1 0 0,-1 0-1 0 0,-1-1 1 0 0,-2 0-1 0 0,-1 0 0 0 0,-13 26-475 0 0,13-32 115 0 0,-1 0-1 0 0,-1 0 1 0 0,-1-1-1 0 0,-1-1 0 0 0,-1 0 1 0 0,-1-1-1 0 0,-1 0 0 0 0,-1-2 1 0 0,-1 0-1 0 0,0-1 1 0 0,-8 5-115 0 0,26-22-105 0 0,0-1 1 0 0,1 1 0 0 0,-1 0 0 0 0,0-1-1 0 0,0 1 1 0 0,0 0 0 0 0,0-1 0 0 0,0 0-1 0 0,0 1 1 0 0,0-1 0 0 0,0 1 0 0 0,0-1 0 0 0,0 0-1 0 0,0 0 1 0 0,0 1 0 0 0,0-1 0 0 0,0 0-1 0 0,0 0 1 0 0,0 0 0 0 0,0 0 0 0 0,0 0-1 0 0,0-1 1 0 0,0 1 0 0 0,0 0 0 0 0,-1 0-1 0 0,1-1 1 0 0,0 1 0 0 0,1 0 0 0 0,-1-1 0 0 0,0 1-1 0 0,0-1 1 0 0,0 0 0 0 0,0 1 0 0 0,0-1-1 0 0,0 0 1 0 0,1 1 0 0 0,-1-1 0 0 0,0 0-1 0 0,0 0 1 0 0,1 0 0 0 0,-1 1 0 0 0,1-1-1 0 0,-1 0 1 0 0,1 0 0 0 0,-1 0 0 0 0,1 0 0 0 0,0 0-1 0 0,-1 0 1 0 0,1 0 0 0 0,0 0 0 0 0,0 0-1 0 0,0 0 1 0 0,-1-1 0 0 0,1 1 0 0 0,0 0-1 0 0,1 0 1 0 0,-1 0 0 0 0,0 0 0 0 0,0 0-1 0 0,0 0 1 0 0,1 0 0 0 0,-1 0 0 0 0,0 0 0 0 0,1 0-1 0 0,-1 0 1 0 0,1 0 0 0 0,-1 0 0 0 0,1 0 104 0 0,-1-14-1322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5:26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329 113 1552 0 0,'-19'9'377'0'0,"0"1"0"0"0,0 1 0 0 0,1 1 0 0 0,1 1 0 0 0,0 0 0 0 0,1 1 0 0 0,0 1 0 0 0,1 0 0 0 0,1 1 0 0 0,0 1 0 0 0,-11 18-377 0 0,8-7 180 0 0,1 0 0 0 0,2 1 0 0 0,0 1 0 0 0,2 0-1 0 0,2 1 1 0 0,0 0 0 0 0,2 1 0 0 0,2 0 0 0 0,1 0 0 0 0,1 0 0 0 0,1 25-180 0 0,24 63 368 0 0,-15-97-419 0 0,2 0-1 0 0,0 0 1 0 0,1-1-1 0 0,2-1 1 0 0,0 0-1 0 0,1 0 1 0 0,1-1-1 0 0,1 0 1 0 0,1-2-1 0 0,0 1 1 0 0,1-2-1 0 0,16 13 52 0 0,-22-21-335 0 0,1-1 0 0 0,0 0 0 0 0,0-1 0 0 0,0-1 0 0 0,1 1 1 0 0,0-2-1 0 0,1 0 0 0 0,-1 0 0 0 0,1-1 0 0 0,0-1 0 0 0,0 0 0 0 0,0 0 0 0 0,0-1 0 0 0,0-1 0 0 0,2-1 335 0 0,13 0-1416 0 0</inkml:trace>
  <inkml:trace contextRef="#ctx0" brushRef="#br0" timeOffset="783.746">889 498 1172 0 0,'2'-2'91'0'0,"0"0"0"0"0,-1 1-1 0 0,1-1 1 0 0,-1 0 0 0 0,1 0 0 0 0,-1 0-1 0 0,0 0 1 0 0,0 0 0 0 0,1 0 0 0 0,-2 0 0 0 0,1 0-1 0 0,0 0 1 0 0,0 0 0 0 0,-1-1 0 0 0,1 1-1 0 0,-1 0 1 0 0,0-1 0 0 0,1 1 0 0 0,-1 0-1 0 0,0-1 1 0 0,0 1 0 0 0,-1 0 0 0 0,1 0-1 0 0,0-1 1 0 0,-1 1 0 0 0,0 0 0 0 0,1-1 0 0 0,-1 1-1 0 0,0 0 1 0 0,0 0 0 0 0,0 0 0 0 0,0 0-1 0 0,-1 0 1 0 0,1 0 0 0 0,0 0 0 0 0,-1 1-1 0 0,0-1 1 0 0,1 0 0 0 0,-1 1 0 0 0,0-1-1 0 0,0 1 1 0 0,0-1 0 0 0,0 1 0 0 0,0 0 0 0 0,0 0-1 0 0,0 0 1 0 0,0 0 0 0 0,0 0 0 0 0,0 1-1 0 0,-1-1 1 0 0,1 1 0 0 0,-2-1-91 0 0,-9-1 48 0 0,1 1 0 0 0,-1 0 1 0 0,1 0-1 0 0,-1 2 0 0 0,1-1 1 0 0,-1 2-1 0 0,1-1 0 0 0,-1 2 0 0 0,1 0 1 0 0,0 0-1 0 0,0 1 0 0 0,0 0 1 0 0,1 1-1 0 0,0 1 0 0 0,0 0 0 0 0,0 0 1 0 0,0 1-1 0 0,1 0 0 0 0,0 1 1 0 0,1 0-1 0 0,0 1 0 0 0,0 0 0 0 0,1 0 1 0 0,0 1-1 0 0,0 0 0 0 0,-5 11-48 0 0,11-18 1 0 0,0 1 0 0 0,1-1 0 0 0,-1 1 0 0 0,1 0 1 0 0,0-1-1 0 0,0 1 0 0 0,0 0 0 0 0,1 0 0 0 0,-1 0 0 0 0,1 0 0 0 0,0 0 0 0 0,0 0 0 0 0,0 0 0 0 0,0-1 0 0 0,1 1 0 0 0,0 0 0 0 0,0 0 0 0 0,0 0 0 0 0,0 0 0 0 0,0-1 0 0 0,1 1 0 0 0,0-1 0 0 0,0 1 0 0 0,0-1 0 0 0,0 1 0 0 0,0-1 0 0 0,1 0 0 0 0,-1 0 0 0 0,1 0 1 0 0,0-1-1 0 0,0 1 0 0 0,0-1 0 0 0,0 1 0 0 0,0-1 0 0 0,1 0 0 0 0,-1 0 0 0 0,1 0 0 0 0,-1-1 0 0 0,1 1 0 0 0,0-1 0 0 0,-1 0 0 0 0,1 0 0 0 0,0 0 0 0 0,0-1 0 0 0,0 1 0 0 0,0-1 0 0 0,0 0 0 0 0,0 0 0 0 0,0 0 0 0 0,3-1-1 0 0,4 3-6 0 0,0 0-1 0 0,0 0 1 0 0,0-1-1 0 0,0-1 0 0 0,1 0 1 0 0,-1-1-1 0 0,0 0 1 0 0,0 0-1 0 0,0-1 1 0 0,0-1-1 0 0,0 0 0 0 0,-1 0 1 0 0,1-1-1 0 0,-1 0 1 0 0,0-1-1 0 0,0 0 1 0 0,-1-1-1 0 0,1 0 0 0 0,-1 0 1 0 0,0-1-1 0 0,0-1 7 0 0,9-56 13 0 0,-18 63 92 0 0,0-47 977 0 0,-6 33-938 0 0,23 48-128 0 0,-1 0 1 0 0,-1 2 0 0 0,-2-1-1 0 0,-2 2 1 0 0,-1 0-1 0 0,-2 0 1 0 0,-1 1-1 0 0,-1 8-16 0 0,-3-26 98 0 0,-1 0 0 0 0,-1 0 0 0 0,-1 1 0 0 0,-1-1 0 0 0,0 0 0 0 0,-1 0 0 0 0,-2 0 0 0 0,0 0 0 0 0,0 0 0 0 0,-2 0 0 0 0,-5 10-98 0 0,8-20 64 0 0,-1 0 0 0 0,0 0 0 0 0,0 0 0 0 0,-1-1 0 0 0,0 0 0 0 0,0 0 0 0 0,-1 0 1 0 0,0-1-1 0 0,-1 1 0 0 0,1-2 0 0 0,-1 1 0 0 0,-1-1 0 0 0,1 0 0 0 0,-1 0 0 0 0,0-1 0 0 0,0 0 0 0 0,-1 0 0 0 0,0-1 0 0 0,1-1 0 0 0,-1 1 1 0 0,-1-1-1 0 0,1-1 0 0 0,0 1 0 0 0,-1-2 0 0 0,1 1 0 0 0,-1-1 0 0 0,-5-1-64 0 0,9-1-38 0 0,0-1 1 0 0,0 0-1 0 0,1 0 1 0 0,-1-1-1 0 0,1 0 0 0 0,0 0 1 0 0,0 0-1 0 0,0 0 1 0 0,0-1-1 0 0,0 0 1 0 0,1 0-1 0 0,-1 0 0 0 0,1-1 1 0 0,0 1-1 0 0,1-1 1 0 0,-1 0-1 0 0,1 0 0 0 0,0-1 1 0 0,0 1-1 0 0,1 0 1 0 0,-1-1-1 0 0,1 0 0 0 0,0 1 1 0 0,1-1-1 0 0,-1 0 1 0 0,1 0-1 0 0,1 0 0 0 0,-1 0 1 0 0,1 0-1 0 0,0 0 1 0 0,0 0-1 0 0,1 0 1 0 0,-1 0-1 0 0,1-1 38 0 0,8-21-911 0 0,1 0 1 0 0,2 1-1 0 0,0 1 1 0 0,2-1-1 0 0,0 2 0 0 0,2 0 1 0 0,1 1-1 0 0,5-4 911 0 0,-1-3-1298 0 0</inkml:trace>
  <inkml:trace contextRef="#ctx0" brushRef="#br0" timeOffset="1026.229">720 209 1312 0 0,'0'0'1000'0'0,"0"0"-116"0"0,0-16-168 0 0,0 16 0 0 0,0 0-96 0 0,0 0-79 0 0,0 0-21 0 0,0 0-72 0 0,11-37-48 0 0,19 32-116 0 0,0-2-140 0 0,6 2-284 0 0,3-1 12 0 0,4-3-528 0 0,-6 3-456 0 0,2 4 91 0 0,2-6-387 0 0,-5 3 12 0 0</inkml:trace>
  <inkml:trace contextRef="#ctx0" brushRef="#br0" timeOffset="1289.887">1371 1 1112 0 0,'-12'0'4483'0'0,"-14"17"-2829"0"0,17-2-1596 0 0,1 0 0 0 0,0 1-1 0 0,2 0 1 0 0,0 0 0 0 0,0 1 0 0 0,2-1-1 0 0,0 1 1 0 0,1 0 0 0 0,0 1-1 0 0,2-1 1 0 0,0 0 0 0 0,1 1 0 0 0,1-1-1 0 0,1 7-57 0 0,-2-19-70 0 0,41 209-5165 0 0,-34-186 4039 0 0</inkml:trace>
  <inkml:trace contextRef="#ctx0" brushRef="#br0" timeOffset="1807.744">1762 468 1412 0 0,'7'58'4501'0'0,"-5"-52"-4452"0"0,-1 0-1 0 0,1 0 1 0 0,0 0-1 0 0,1 0 1 0 0,0-1-1 0 0,0 1 1 0 0,0 0-1 0 0,0-1 1 0 0,1 0-1 0 0,0 0 1 0 0,0 0-1 0 0,1-1 1 0 0,-1 1-1 0 0,1-1 1 0 0,0 0-1 0 0,0 0 1 0 0,0-1-1 0 0,1 1 1 0 0,-1-1-1 0 0,1 0 1 0 0,0-1-1 0 0,-1 1 1 0 0,5 0-49 0 0,-4 0 22 0 0,1-1 1 0 0,-1 0 0 0 0,0-1-1 0 0,1 0 1 0 0,-1 0 0 0 0,1 0 0 0 0,-1 0-1 0 0,1-1 1 0 0,-1 0 0 0 0,1-1-1 0 0,-1 1 1 0 0,1-1 0 0 0,-1-1-1 0 0,1 1 1 0 0,-1-1 0 0 0,0 0 0 0 0,0 0-1 0 0,0-1 1 0 0,0 0 0 0 0,0 0-1 0 0,0 0 1 0 0,-1-1 0 0 0,1 0 0 0 0,-1 0-1 0 0,0 0 1 0 0,-1-1 0 0 0,1 1-1 0 0,-1-1 1 0 0,0 0 0 0 0,0-1-1 0 0,0 1 1 0 0,0-1 0 0 0,-1 1 0 0 0,0-1-1 0 0,-1 0 1 0 0,1 0 0 0 0,-1 0-1 0 0,0-1 1 0 0,0-1-23 0 0,-1 1 138 0 0,7-23 564 0 0,-2 50-307 0 0,-3-1-443 0 0,-1 0 0 0 0,0 0 0 0 0,-1 0 0 0 0,-1 0 0 0 0,-1 0 1 0 0,-1 0-1 0 0,-1 0 0 0 0,0 0 0 0 0,-1 0 0 0 0,-1-1 0 0 0,-1 1 0 0 0,-1-1 0 0 0,0-1 1 0 0,-2 1-1 0 0,0-2 0 0 0,0 1 0 0 0,-2-1 0 0 0,0 0 0 0 0,0-1 0 0 0,-2 0 0 0 0,0-1 0 0 0,0-1 1 0 0,-2 0-1 0 0,1-1 0 0 0,-2 0 0 0 0,1-1 0 0 0,-18 8 48 0 0,-85-2-4930 0 0,72-35 3520 0 0</inkml:trace>
  <inkml:trace contextRef="#ctx0" brushRef="#br0" timeOffset="2048.6">1510 419 1348 0 0,'-13'9'252'0'0,"0"0"0"0"0,0 0 0 0 0,1 1 0 0 0,1 1 1 0 0,0 0-1 0 0,0 1 0 0 0,1 0 0 0 0,1 0 0 0 0,0 1 0 0 0,0 0 0 0 0,1 1 0 0 0,1 0 0 0 0,1 0 0 0 0,0 1 0 0 0,0-1 1 0 0,2 1-1 0 0,0 1 0 0 0,0-1 0 0 0,2 0 0 0 0,0 1 0 0 0,0 6-252 0 0,4-8 82 0 0,1 0 0 0 0,0-1 0 0 0,1 1-1 0 0,1 0 1 0 0,0-1 0 0 0,1 0 0 0 0,0 0 0 0 0,1-1 0 0 0,0 0 0 0 0,1 0 0 0 0,1 0 0 0 0,0-1-1 0 0,0-1 1 0 0,1 1 0 0 0,0-1 0 0 0,8 4-82 0 0,2 5-173 0 0,1-2 1 0 0,1-1-1 0 0,0-1 0 0 0,2 0 1 0 0,-1-2-1 0 0,2-1 0 0 0,12 5 173 0 0,110 22-4215 0 0,-105-35 2915 0 0</inkml:trace>
  <inkml:trace contextRef="#ctx0" brushRef="#br0" timeOffset="2310.959">2288 263 976 0 0,'22'41'583'0'0,"-3"2"0"0"0,-1 1-1 0 0,-2 0 1 0 0,-3 1 0 0 0,-1 1 0 0 0,-2 0 0 0 0,-2 0-1 0 0,-3 1 1 0 0,-1 0 0 0 0,-3 44-583 0 0,-1-67 11 0 0,-2 0 0 0 0,0 0 0 0 0,-2 0 1 0 0,0-1-1 0 0,-2 1 0 0 0,-1-1 0 0 0,-1 0 0 0 0,0-1 1 0 0,-2 0-1 0 0,-1 0 0 0 0,0-1 0 0 0,-2 0 0 0 0,-2 2-11 0 0,-51 24-3429 0 0,47-44 2229 0 0</inkml:trace>
  <inkml:trace contextRef="#ctx0" brushRef="#br0" timeOffset="2866.555">2802 68 1516 0 0,'15'9'226'0'0,"0"2"-1"0"0,-1 0 1 0 0,0 0 0 0 0,-1 1-1 0 0,0 1 1 0 0,-1 0 0 0 0,0 1-1 0 0,-1 0 1 0 0,-1 1 0 0 0,0 0-1 0 0,-2 1 1 0 0,1 0 0 0 0,-2 0-1 0 0,0 1 1 0 0,-1 0 0 0 0,2 8-226 0 0,4 19 359 0 0,-1 0 0 0 0,-3 0-1 0 0,-1 1 1 0 0,-3 0 0 0 0,-1 0 0 0 0,-2 3-359 0 0,-6-12 131 0 0,-1-1 0 0 0,-2 1 0 0 0,-2-2 0 0 0,0 0 0 0 0,-3 0 0 0 0,-1-1 0 0 0,-1 0 0 0 0,-1-1 0 0 0,-2-1 0 0 0,-2-1 0 0 0,-1 0 0 0 0,0-2 0 0 0,-3 0 0 0 0,0-2 0 0 0,-1-1 0 0 0,-29 22-131 0 0,-36 2-3701 0 0,74-65 883 0 0,8-4 1429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4:48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25 390 988 0 0,'4'12'5257'0'0,"-17"22"-4466"0"0,10-27-386 0 0,1-3-353 0 0,0 0 1 0 0,1 0 0 0 0,-1 0 0 0 0,1 0-1 0 0,0 0 1 0 0,0 1 0 0 0,0-1 0 0 0,0 0-1 0 0,1 1 1 0 0,0-1 0 0 0,0 0-1 0 0,0 1 1 0 0,0-1 0 0 0,1 0 0 0 0,0 1-1 0 0,0-1 1 0 0,0 0 0 0 0,0 0 0 0 0,0 1-1 0 0,1-1 1 0 0,0 0 0 0 0,0-1 0 0 0,0 1-1 0 0,0 0 1 0 0,1 0 0 0 0,0-1-1 0 0,-1 0 1 0 0,1 1 0 0 0,0-1 0 0 0,1 0-1 0 0,-1 0 1 0 0,2 0-53 0 0,-4-3-131 0 0,0 0 0 0 0,0 0 1 0 0,0 0-1 0 0,0-1 0 0 0,0 1 0 0 0,0 0 0 0 0,0-1 0 0 0,0 1 0 0 0,0-1 0 0 0,0 1 0 0 0,0-1 1 0 0,0 1-1 0 0,0-1 0 0 0,0 0 0 0 0,-1 1 0 0 0,1-1 0 0 0,0 0 0 0 0,0 0 0 0 0,-1 0 1 0 0,1 1-1 0 0,-1-1 0 0 0,1 0 0 0 0,-1 0 0 0 0,1 0 0 0 0,-1 0 0 0 0,1 0 0 0 0,-1 0 0 0 0,0 0 1 0 0,1 0-1 0 0,-1 0 0 0 0,0 0 0 0 0,0 0 0 0 0,0 0 0 0 0,0-1 0 0 0,0 1 0 0 0,0 0 1 0 0,0 0-1 0 0,0 0 0 0 0,-1 0 0 0 0,1 0 0 0 0,0 0 0 0 0,-1 0 0 0 0,1 0 0 0 0,0 0 0 0 0,-1 0 131 0 0,1-3-26 0 0,-1-10-1210 0 0</inkml:trace>
  <inkml:trace contextRef="#ctx0" brushRef="#br0" timeOffset="250.905">9 117 1184 0 0,'1'-32'7727'0'0,"0"3"-3077"0"0,-3 72-15640 0 0,0-35 9631 0 0</inkml:trace>
  <inkml:trace contextRef="#ctx0" brushRef="#br0" timeOffset="1053.305">164 779 1736 0 0,'8'-6'4967'0'0,"12"-14"-4280"0"0,-8 7-278 0 0,24-22-215 0 0,-1-1 0 0 0,-2-2 0 0 0,-2-1-1 0 0,-1-2 1 0 0,-2-1 0 0 0,-2-1 0 0 0,-2-1 0 0 0,16-41-194 0 0,-37 78 1 0 0,12-27 43 0 0,-2 0 0 0 0,-1-1 0 0 0,-2-1 1 0 0,-1 0-1 0 0,-2 0 0 0 0,-1-1 0 0 0,-1-13-44 0 0,-6 48 4 0 0,1 0 0 0 0,-1 1-1 0 0,0-1 1 0 0,0 0-1 0 0,0 0 1 0 0,0 1 0 0 0,-1-1-1 0 0,1 1 1 0 0,0-1 0 0 0,-1 1-1 0 0,1-1 1 0 0,-1 1 0 0 0,0 0-1 0 0,1 0 1 0 0,-1-1 0 0 0,0 1-1 0 0,0 1 1 0 0,1-1 0 0 0,-1 0-1 0 0,0 0 1 0 0,0 1 0 0 0,0-1-1 0 0,0 1 1 0 0,0-1 0 0 0,0 1-1 0 0,0 0 1 0 0,0 0-1 0 0,0 0 1 0 0,0 0 0 0 0,0 0-1 0 0,0 0 1 0 0,0 1 0 0 0,0-1-1 0 0,0 1 1 0 0,0-1 0 0 0,0 1-1 0 0,0 0 1 0 0,0 0 0 0 0,0 0-1 0 0,1 0 1 0 0,-1 0 0 0 0,0 0-1 0 0,1 0 1 0 0,-2 1-4 0 0,-9 10 14 0 0,1 0-1 0 0,0 0 1 0 0,0 1 0 0 0,1 1-1 0 0,1 0 1 0 0,0 0-1 0 0,1 1 1 0 0,0-1 0 0 0,2 2-1 0 0,0-1 1 0 0,0 1 0 0 0,1 0-1 0 0,1 0 1 0 0,1 1 0 0 0,0-1-1 0 0,2 1 1 0 0,-1-1 0 0 0,2 1-1 0 0,0 0 1 0 0,1 0 0 0 0,2 4-14 0 0,-1-8 4 0 0,0-1 1 0 0,1 0 0 0 0,0 0 0 0 0,1 0 0 0 0,1 0-1 0 0,-1-1 1 0 0,2 1 0 0 0,0-1 0 0 0,0 0 0 0 0,1-1-1 0 0,0 0 1 0 0,1 0 0 0 0,0 0 0 0 0,1-1 0 0 0,0 0-1 0 0,0-1 1 0 0,1 0 0 0 0,0-1 0 0 0,0 0 0 0 0,1 0-1 0 0,0-1 1 0 0,0 0 0 0 0,1-1 0 0 0,-1 0 0 0 0,10 2-5 0 0,-7-2-27 0 0,-1 0 0 0 0,1-1 1 0 0,0-1-1 0 0,0 0 0 0 0,0-1 1 0 0,1 0-1 0 0,-1-1 1 0 0,0-1-1 0 0,1 0 0 0 0,-1-1 1 0 0,0 0-1 0 0,1-2 0 0 0,-1 1 1 0 0,0-2-1 0 0,0 0 0 0 0,-1 0 1 0 0,1-1-1 0 0,-1-1 1 0 0,0 0-1 0 0,-1-1 27 0 0,-11 6 21 0 0,0 1 0 0 0,0-1 1 0 0,0 1-1 0 0,0-1 0 0 0,0 0 0 0 0,0 1 1 0 0,-1-1-1 0 0,1 0 0 0 0,0 0 0 0 0,0 1 1 0 0,-1-1-1 0 0,1 0 0 0 0,-1 0 1 0 0,1 0-1 0 0,-1 0 0 0 0,1 0 0 0 0,-1 0 1 0 0,1 0-1 0 0,-1 0 0 0 0,0 0 0 0 0,0 0 1 0 0,1 0-1 0 0,-1 0 0 0 0,0 0 0 0 0,0 0 1 0 0,0 0-1 0 0,0 0 0 0 0,0 0 0 0 0,0 0 1 0 0,-1 0-1 0 0,1 0 0 0 0,0 0 1 0 0,0 0-1 0 0,-1 0 0 0 0,1 0 0 0 0,-1 0 1 0 0,1 0-1 0 0,-1 0 0 0 0,1 0 0 0 0,-1 0 1 0 0,1 0-1 0 0,-1 1 0 0 0,0-1 0 0 0,0 0 1 0 0,1 0-1 0 0,-1 1 0 0 0,0-1 0 0 0,0 0 1 0 0,0 1-1 0 0,0-1 0 0 0,0 1 0 0 0,0-1 1 0 0,1 1-1 0 0,-2-1-21 0 0,1 1-4 0 0,0 1-1 0 0,0-1 1 0 0,0 0 0 0 0,0 0-1 0 0,0 0 1 0 0,0 1 0 0 0,0-1 0 0 0,0 0-1 0 0,0 1 1 0 0,0-1 0 0 0,1 1-1 0 0,-1-1 1 0 0,0 1 0 0 0,0-1-1 0 0,0 1 1 0 0,1 0 0 0 0,-1-1-1 0 0,0 1 1 0 0,0 0 0 0 0,1 0 0 0 0,-1-1-1 0 0,1 1 1 0 0,-1 0 0 0 0,1 0-1 0 0,-1 0 1 0 0,1 0 0 0 0,0 0-1 0 0,-1 0 1 0 0,1 0 0 0 0,0 0 0 0 0,0 0-1 0 0,-1 0 1 0 0,1 0 0 0 0,0 0-1 0 0,0 0 1 0 0,0 0 0 0 0,0 0-1 0 0,0 0 1 0 0,1 0 0 0 0,-1 0-1 0 0,0 0 1 0 0,0 0 0 0 0,1 0 0 0 0,-1 0-1 0 0,1 0 1 0 0,-1-1 0 0 0,0 1-1 0 0,1 0 5 0 0,7 13-8263 0 0,-9-17 6978 0 0</inkml:trace>
  <inkml:trace contextRef="#ctx0" brushRef="#br0" timeOffset="1319.51">869 207 2420 0 0,'0'-5'1228'0'0,"4"0"-192"0"0,-4 2-107 0 0,0-1-173 0 0,2 1 0 0 0,-2-2-188 0 0,0 2-100 0 0,2-1-164 0 0,-2-1-116 0 0,0 4-248 0 0,0 1-132 0 0,1-4 20 0 0,-1 4-460 0 0,0 2-316 0 0,4 0-465 0 0,-1-2 89 0 0,1 3 52 0 0,1-1 24 0 0</inkml:trace>
  <inkml:trace contextRef="#ctx0" brushRef="#br0" timeOffset="1570.143">1422 124 1132 0 0,'5'-6'4365'0'0,"-13"26"-2177"0"0,5 20-1810 0 0,2 1-1 0 0,1 0 0 0 0,3 0 0 0 0,1 0 0 0 0,2 0 0 0 0,3 4-377 0 0,22 137-1833 0 0,-30-180 547 0 0,-4 8-1445 0 0,-9 0 1451 0 0,2-7 18 0 0</inkml:trace>
  <inkml:trace contextRef="#ctx0" brushRef="#br0" timeOffset="2452.952">1111 457 1184 0 0,'-20'-6'5668'0'0,"40"-8"-4109"0"0,44-11-1227 0 0,487-100-548 0 0,-550 125 238 0 0,1 0 0 0 0,-1 1 0 0 0,0-1 1 0 0,0 0-1 0 0,1 1 0 0 0,-1-1 0 0 0,0 1 0 0 0,0-1 1 0 0,0 1-1 0 0,0 0 0 0 0,1-1 0 0 0,-1 1 0 0 0,0 0 1 0 0,0 0-1 0 0,-1 0 0 0 0,1 0 0 0 0,0 0 0 0 0,0 0 1 0 0,0 0-1 0 0,-1 0 0 0 0,1 0 0 0 0,0 0 0 0 0,-1 0 1 0 0,1 0-1 0 0,-1 1 0 0 0,1-1 0 0 0,-1 0 0 0 0,0 0 1 0 0,1 1-1 0 0,-1-1 0 0 0,0 0 0 0 0,0 1 0 0 0,0-1 1 0 0,0 0-1 0 0,0 1 0 0 0,0-1 0 0 0,-1 0 0 0 0,1 0 1 0 0,0 1-1 0 0,0-1 0 0 0,-1 0 0 0 0,1 0 0 0 0,-1 0 1 0 0,0 1-23 0 0,4 33 82 0 0,4-29-90 0 0,-1 0-1 0 0,1 0 0 0 0,1-1 1 0 0,-1 1-1 0 0,1-2 0 0 0,-1 1 0 0 0,1-1 1 0 0,0 0-1 0 0,1-1 0 0 0,-1 0 1 0 0,1 0-1 0 0,0 0 0 0 0,-1-2 1 0 0,1 1-1 0 0,0-1 0 0 0,0 0 1 0 0,0-1-1 0 0,0 0 0 0 0,0 0 1 0 0,0-1-1 0 0,0 0 0 0 0,0 0 1 0 0,3-2 8 0 0,24 2-126 0 0,-22 0 145 0 0,0 0 1 0 0,1-2 0 0 0,-1 1-1 0 0,-1-2 1 0 0,1 0 0 0 0,0 0-1 0 0,-1-1 1 0 0,0-1-1 0 0,0 0 1 0 0,-1-1 0 0 0,1 0-1 0 0,8-8-19 0 0,5-56 4586 0 0,-26 70-4527 0 0,0 1-24 0 0,0 0-5 0 0,0 0 19 0 0,0 0 17 0 0,0 0 28 0 0,0 0-12 0 0,0 0 20 0 0,0 0-23 0 0,0 0-34 0 0,0 0-61 0 0,0 0-8 0 0,6-28 1144 0 0,-27 189-908 0 0,39 161-180 0 0,-15-290-18 0 0,1-6 1 0 0,-1-1-1 0 0,-2 1 0 0 0,0 0 0 0 0,-1 0 0 0 0,-2-1 1 0 0,-1 1-1 0 0,-1-1 0 0 0,-1 1 0 0 0,-1-1 0 0 0,-1-1 0 0 0,-10 24-14 0 0,15-43-5 0 0,0 0-1 0 0,-1 0 0 0 0,0 0 1 0 0,0 0-1 0 0,0 0 0 0 0,0-1 1 0 0,-1 1-1 0 0,0-1 0 0 0,1 0 1 0 0,-2 0-1 0 0,1-1 0 0 0,0 1 1 0 0,-1-1-1 0 0,1 0 0 0 0,-1 0 1 0 0,0 0-1 0 0,0-1 0 0 0,0 0 1 0 0,-1 0-1 0 0,1 0 0 0 0,0 0 1 0 0,-1-1-1 0 0,1 0 0 0 0,-1 0 1 0 0,0-1-1 0 0,1 1 0 0 0,-1-1 1 0 0,1 0-1 0 0,-1-1 0 0 0,0 0 1 0 0,1 1-1 0 0,-1-2 0 0 0,1 1 1 0 0,-1-1-1 0 0,1 1 0 0 0,0-2 1 0 0,0 1-1 0 0,0 0 0 0 0,0-1 1 0 0,0 0-1 0 0,0 0 0 0 0,1-1 1 0 0,0 1-1 0 0,-1-1 0 0 0,1 0 1 0 0,1 0-1 0 0,-1 0 0 0 0,0-1 0 0 0,-2-4 6 0 0,1-5-109 0 0,-1-1-1 0 0,2 1 0 0 0,0-1 1 0 0,1-1-1 0 0,0 1 0 0 0,2 0 0 0 0,-1-1 1 0 0,2 1-1 0 0,0-1 0 0 0,1 1 1 0 0,0-1-1 0 0,2 1 0 0 0,0 0 0 0 0,0-1 1 0 0,1 1-1 0 0,1 1 0 0 0,1-1 1 0 0,0 1 109 0 0,7-13-541 0 0,1 2 1 0 0,2 0 0 0 0,0 0-1 0 0,2 2 1 0 0,1 0 0 0 0,0 1-1 0 0,2 1 1 0 0,0 1 0 0 0,2 0-1 0 0,0 2 1 0 0,1 1 0 0 0,0 1-1 0 0,1 1 1 0 0,1 1 0 0 0,18-7 540 0 0,16-13-2590 0 0,-33 17 1328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5:36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1048 0 0,'0'0'689'0'0,"-5"15"961"0"0,-24 248 1427 0 0,12 2-1 0 0,15 177-3076 0 0,2-310 578 0 0,15 249 142 0 0,14 273 1079 0 0,-15-485-837 0 0,-14-168-924 0 0,0-1-19 0 0,0 0-109 0 0,5 11-1189 0 0,76-139-7558 0 0,-65 97 7583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5:36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3252 0 0,'9'-4'768'0'0,"-6"-1"-332"0"0,-3 4-72 0 0,4 2-32 0 0,-4-1-484 0 0,-4 4-116 0 0,2-3-284 0 0,-1 4-660 0 0,-4-3-108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5:30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1 282 1048 0 0,'12'-32'7030'0'0,"-1"50"-5494"0"0,13 366 65 0 0,-22-231-1170 0 0,1 473 1046 0 0,12-354-1059 0 0,75 509 1521 0 0,-82-689-2008 0 0,4-129-6102 0 0,-11-82 503 0 0,-1 91 4420 0 0</inkml:trace>
  <inkml:trace contextRef="#ctx0" brushRef="#br0" timeOffset="1399.176">1048 489 1552 0 0,'-6'-7'420'0'0,"1"1"-288"0"0,0 0-1 0 0,0 0 1 0 0,-1 1-1 0 0,0 0 1 0 0,0 0-1 0 0,-1 0 1 0 0,1 1-1 0 0,-1 0 1 0 0,0 1-1 0 0,0-1 1 0 0,0 1-1 0 0,-1 1 1 0 0,1-1-1 0 0,-1 1 1 0 0,1 0-1 0 0,-7 0-131 0 0,-5 1 132 0 0,0 0-1 0 0,-1 1 1 0 0,1 1 0 0 0,0 1-1 0 0,-1 0 1 0 0,1 2-1 0 0,0 0 1 0 0,1 1-1 0 0,-1 1 1 0 0,1 1-1 0 0,0 1 1 0 0,1 0-1 0 0,-1 1 1 0 0,2 1-1 0 0,-1 0 1 0 0,2 2-1 0 0,-1 0 1 0 0,1 0 0 0 0,1 1-1 0 0,1 1 1 0 0,-8 9-132 0 0,19-20 24 0 0,-1 0-1 0 0,0 0 1 0 0,1 0 0 0 0,0 1 0 0 0,0-1 0 0 0,0 1 0 0 0,0-1 0 0 0,1 1 0 0 0,-1 0 0 0 0,1-1 0 0 0,0 1 0 0 0,0 0 0 0 0,0 0 0 0 0,0 0 0 0 0,1 0 0 0 0,0 0 0 0 0,0 0-1 0 0,0 0 1 0 0,0 0 0 0 0,0 0 0 0 0,1 0 0 0 0,0 0 0 0 0,0 0 0 0 0,0-1 0 0 0,0 1 0 0 0,1 0 0 0 0,-1-1 0 0 0,1 1 0 0 0,0 0 0 0 0,0-1 0 0 0,0 0 0 0 0,1 0 0 0 0,-1 1-1 0 0,1-1 1 0 0,0-1 0 0 0,-1 1 0 0 0,1 0 0 0 0,1-1 0 0 0,-1 1 0 0 0,1 0-24 0 0,8 5 40 0 0,1-1-1 0 0,-1 0 1 0 0,1 0-1 0 0,0-2 1 0 0,1 1-1 0 0,0-2 1 0 0,0 0-1 0 0,0 0 1 0 0,0-1-1 0 0,10 0-39 0 0,-9 0-32 0 0,-1-1 0 0 0,1-1 0 0 0,0 0-1 0 0,0 0 1 0 0,0-2 0 0 0,0 0-1 0 0,0-1 1 0 0,0 0 0 0 0,-1-1 0 0 0,1-1-1 0 0,-1 0 1 0 0,0-1 0 0 0,0-1-1 0 0,0 0 1 0 0,-1-1 0 0 0,0 0 0 0 0,0-1-1 0 0,0 0 1 0 0,-1-1 0 0 0,-1-1-1 0 0,0 0 1 0 0,0 0 0 0 0,-1-1 0 0 0,0 0-1 0 0,-1-1 1 0 0,0 0 0 0 0,-1-1 0 0 0,0 0-1 0 0,-1 0 1 0 0,0 0 0 0 0,0-5 32 0 0,1-10 21 0 0,-1 0 1 0 0,-2-1 0 0 0,-1 1 0 0 0,-1-1-1 0 0,-1 0 1 0 0,-2 0 0 0 0,-1-5-22 0 0,1 33 6 0 0,-37-152 1189 0 0,-7 83 145 0 0,43 70-1252 0 0,1 0-12 0 0,-3 5 2 0 0,-1 4-52 0 0,0 2 1 0 0,0-1-1 0 0,1 0 1 0 0,0 1-1 0 0,1 0 1 0 0,0 0-1 0 0,1-1 1 0 0,0 1-1 0 0,0 0 1 0 0,2 0-1 0 0,-1 0 1 0 0,1 0-1 0 0,1 0 1 0 0,0 0 0 0 0,0-1-1 0 0,3 7-26 0 0,3 29 24 0 0,22 129 39 0 0,7 48-1250 0 0,-28-72-4363 0 0,-11-137 4371 0 0,-13 2-26 0 0</inkml:trace>
  <inkml:trace contextRef="#ctx0" brushRef="#br0" timeOffset="2505.157">1773 290 1068 0 0,'23'-57'1916'0'0,"-48"23"-884"0"0,15 29-966 0 0,0 1 0 0 0,0 0 0 0 0,0 1 0 0 0,-1 0-1 0 0,1 1 1 0 0,-1 0 0 0 0,0 1 0 0 0,0 0-1 0 0,0 0 1 0 0,1 1 0 0 0,-1 1 0 0 0,0 0 0 0 0,0 0-1 0 0,0 1 1 0 0,1 0 0 0 0,-1 1 0 0 0,1 1 0 0 0,0-1-1 0 0,0 2 1 0 0,0-1 0 0 0,0 1 0 0 0,1 1 0 0 0,0-1-1 0 0,0 2 1 0 0,0-1 0 0 0,1 1 0 0 0,0 1 0 0 0,0-1-1 0 0,1 1 1 0 0,0 1 0 0 0,-1 1-66 0 0,7-8 11 0 0,-1 0-1 0 0,1 0 1 0 0,0 0 0 0 0,0 1-1 0 0,0-1 1 0 0,0 0 0 0 0,0 1-1 0 0,0-1 1 0 0,1 1 0 0 0,-1-1-1 0 0,1 1 1 0 0,0-1 0 0 0,0 1-1 0 0,0-1 1 0 0,0 1 0 0 0,0-1-1 0 0,0 1 1 0 0,1-1 0 0 0,-1 1-1 0 0,1-1 1 0 0,0 0 0 0 0,-1 1-1 0 0,1-1 1 0 0,0 1 0 0 0,1-1-1 0 0,-1 0 1 0 0,0 0 0 0 0,1 0-1 0 0,-1 0 1 0 0,1 0 0 0 0,-1 0 0 0 0,1 0-1 0 0,0 0 1 0 0,0-1 0 0 0,0 1-1 0 0,0-1 1 0 0,0 1 0 0 0,0-1-1 0 0,0 0 1 0 0,1 0 0 0 0,0 0-11 0 0,106 40 136 0 0,-97-37-117 0 0,103 6-814 0 0,-111-12 842 0 0,0 0 0 0 0,-1 0 0 0 0,1 0 0 0 0,-1 0 0 0 0,0-1-1 0 0,1 0 1 0 0,-1 1 0 0 0,0-1 0 0 0,-1-1 0 0 0,1 1 0 0 0,-1 0 0 0 0,1-1 0 0 0,-1 1 0 0 0,0-1 0 0 0,0 1 0 0 0,0-1 0 0 0,-1 0 0 0 0,1 0 0 0 0,-1 0 0 0 0,0 0 0 0 0,0 0-1 0 0,0 0 1 0 0,-1 0 0 0 0,0 0 0 0 0,1-1 0 0 0,-2 1 0 0 0,1 0 0 0 0,0 0 0 0 0,-1 0 0 0 0,0-2-47 0 0,1 4 126 0 0,1-3 179 0 0,-1 5-297 0 0,0 0 0 0 0,1 0 0 0 0,-1 0 0 0 0,0 0 0 0 0,1 1 0 0 0,-1-1 0 0 0,0 0 0 0 0,1 0 0 0 0,-1 0 0 0 0,0 0 0 0 0,1 0 0 0 0,-1 0 0 0 0,1 0 0 0 0,-1 0 0 0 0,0 0 0 0 0,1-1 0 0 0,-1 1 0 0 0,0 0 0 0 0,1 0 0 0 0,-1 0 0 0 0,0 0 0 0 0,1 0 0 0 0,-1-1 0 0 0,0 1 0 0 0,1 0 0 0 0,-1 0 0 0 0,0 0 0 0 0,1-1 0 0 0,-1 1 0 0 0,0 0 0 0 0,0-1 0 0 0,1 1 0 0 0,-1 0 1 0 0,0 0-1 0 0,0-1 0 0 0,0 1 0 0 0,1-1 0 0 0,-1 1 0 0 0,0 0 0 0 0,0-1 0 0 0,0 1 0 0 0,0 0 0 0 0,0-1 0 0 0,0 1 0 0 0,0 0 0 0 0,0-1 0 0 0,0 1 0 0 0,0-1 0 0 0,0 1 0 0 0,0 0 0 0 0,0-1 0 0 0,0 1 0 0 0,0 0 0 0 0,0-1 0 0 0,0 1-8 0 0,15 31 20 0 0,-1 1 1 0 0,-1 1-1 0 0,-2 0 1 0 0,-1 0-1 0 0,-2 1 0 0 0,-1 0 1 0 0,-1 1-1 0 0,-3 0 0 0 0,0 1-20 0 0,0-2 133 0 0,-1-1 1 0 0,-2 0-1 0 0,-1 1 0 0 0,-2-1 0 0 0,-1 0 0 0 0,-2 0 0 0 0,-1 0 0 0 0,-1-1 0 0 0,-11 25-133 0 0,17-52 49 0 0,0 1-1 0 0,0-1 1 0 0,0 0 0 0 0,0 0 0 0 0,-1 0-1 0 0,0 0 1 0 0,0 0 0 0 0,-1-1 0 0 0,1 1-1 0 0,-1-1 1 0 0,0 0 0 0 0,0 0 0 0 0,0-1 0 0 0,-1 1-1 0 0,1-1 1 0 0,-1 0 0 0 0,0 0 0 0 0,0 0-1 0 0,0-1 1 0 0,0 1 0 0 0,0-1 0 0 0,-4 0-49 0 0,4-5 3 0 0,1 0 1 0 0,-1-1 0 0 0,1 1 0 0 0,-1-1-1 0 0,1 0 1 0 0,0-1 0 0 0,1 1 0 0 0,-1-1-1 0 0,1 1 1 0 0,0-1 0 0 0,0 0-1 0 0,0 0 1 0 0,1 0 0 0 0,-1-1 0 0 0,1 1-1 0 0,1-1 1 0 0,-1 1 0 0 0,1-1 0 0 0,0 0-1 0 0,0 1 1 0 0,1-1 0 0 0,-1 0 0 0 0,1 0-1 0 0,1 1 1 0 0,0-5-4 0 0,0-9-134 0 0,2-1 1 0 0,0 1-1 0 0,1 0 0 0 0,1 0 0 0 0,1 0 1 0 0,0 1-1 0 0,2 0 0 0 0,0 0 1 0 0,1 1-1 0 0,0-1 0 0 0,2 2 0 0 0,0 0 1 0 0,1 0-1 0 0,0 1 0 0 0,1 1 1 0 0,1 0-1 0 0,0 0 0 0 0,1 2 0 0 0,1 0 1 0 0,8-5 133 0 0,89-72-4995 0 0,-91 71 3715 0 0</inkml:trace>
  <inkml:trace contextRef="#ctx0" brushRef="#br0" timeOffset="2881.365">1695 103 1460 0 0,'-2'0'812'0'0,"1"0"16"0"0,-1 0-188 0 0,0-1 0 0 0,0 1-56 0 0,4 0-51 0 0,2 0-45 0 0,3-2-124 0 0,2 0 16 0 0,15 4-116 0 0,-9-2-100 0 0,10 0-268 0 0,3 0 16 0 0,4 0-460 0 0,4 0-336 0 0,-1 0 71 0 0,-1 0-567 0 0,33-15-40 0 0</inkml:trace>
  <inkml:trace contextRef="#ctx0" brushRef="#br0" timeOffset="3113.786">2268 0 1216 0 0,'1'6'4503'0'0,"-2"8"-3347"0"0,-2 4-1064 0 0,1 0 1 0 0,1 0 0 0 0,0-1 0 0 0,2 1-1 0 0,0 0 1 0 0,1 0 0 0 0,0 0-1 0 0,2-1 1 0 0,0 1 0 0 0,1-1-93 0 0,7 44-750 0 0,-6 11-3390 0 0,-6-56 2872 0 0</inkml:trace>
  <inkml:trace contextRef="#ctx0" brushRef="#br0" timeOffset="3785.962">2643 212 1044 0 0,'5'18'5046'0'0,"-4"-8"-4994"0"0,0 0 1 0 0,1 0-1 0 0,0 0 0 0 0,0 0 1 0 0,1-1-1 0 0,1 1 0 0 0,-1-1 1 0 0,2 0-1 0 0,-1 0 0 0 0,1 0 0 0 0,1 0 1 0 0,-1-1-1 0 0,1 0 0 0 0,1 0 1 0 0,-1-1-1 0 0,2 1 0 0 0,-1-2 1 0 0,1 1-1 0 0,0-1 0 0 0,0 0 1 0 0,0 0-1 0 0,1-1 0 0 0,0-1 1 0 0,0 1-1 0 0,0-1 0 0 0,1-1 1 0 0,-1 0-1 0 0,1 0 0 0 0,0-1 1 0 0,0 0-1 0 0,0 0-52 0 0,-6-4 21 0 0,1 1 0 0 0,-1-1 0 0 0,1 0 0 0 0,-1-1 0 0 0,0 1 0 0 0,0 0 0 0 0,0-1 0 0 0,0 0 0 0 0,0 0 0 0 0,-1 0 0 0 0,0-1 0 0 0,1 1 0 0 0,-1-1 0 0 0,0 0 0 0 0,-1 0 0 0 0,1 0 0 0 0,-1 0 0 0 0,1 0 0 0 0,-1 0 0 0 0,0-1 0 0 0,-1 1 0 0 0,1-1 0 0 0,-1 0 0 0 0,0 1 0 0 0,0-1 0 0 0,-1 0 0 0 0,1 1 0 0 0,-1-1 0 0 0,0 0 0 0 0,0 0 0 0 0,-1 0 0 0 0,1 1 0 0 0,-1-1 0 0 0,0 0 0 0 0,-2-3-21 0 0,3 1 259 0 0,-11-46 569 0 0,10 101-742 0 0,-19 195-9 0 0,19-221-24 0 0,-1 0 0 0 0,-1 1 1 0 0,-1-1-1 0 0,-1 0 0 0 0,0-1 0 0 0,-2 1 1 0 0,-1-1-1 0 0,0-1 0 0 0,-2 1 0 0 0,0-2 1 0 0,-1 1-1 0 0,-1-1 0 0 0,-1-1 1 0 0,-1 0-1 0 0,0-1 0 0 0,-1 0 0 0 0,-2 0-53 0 0,9-45 254 0 0,20-9-677 0 0,2 0-1 0 0,1 1 0 0 0,2 0 1 0 0,2 2-1 0 0,1 0 0 0 0,1 1 0 0 0,2 1 1 0 0,18-19 423 0 0,16-26-2362 0 0,-22 18-170 0 0,-21 33 1303 0 0</inkml:trace>
  <inkml:trace contextRef="#ctx0" brushRef="#br0" timeOffset="4037.471">2374 227 964 0 0,'-10'9'245'0'0,"0"2"0"0"0,1-1 0 0 0,0 1-1 0 0,1 0 1 0 0,0 1 0 0 0,1 0 0 0 0,0 0 0 0 0,1 1 0 0 0,0 0 0 0 0,1 0-1 0 0,1 0 1 0 0,0 0 0 0 0,1 1 0 0 0,0 0 0 0 0,1-1 0 0 0,0 1 0 0 0,1 0-1 0 0,1 0 1 0 0,0 0 0 0 0,1 0 0 0 0,2 10-245 0 0,2-4 107 0 0,0 1 1 0 0,1-2-1 0 0,2 1 0 0 0,0-1 1 0 0,1 0-1 0 0,0-1 0 0 0,2 0 1 0 0,0 0-1 0 0,1-1 0 0 0,1-1 1 0 0,14 15-108 0 0,-18-21-326 0 0,1-1-1 0 0,1 0 1 0 0,0 0 0 0 0,0-1 0 0 0,0-1 0 0 0,1 0 0 0 0,0-1 0 0 0,0 0-1 0 0,1 0 1 0 0,-1-1 0 0 0,1-1 0 0 0,7 1 326 0 0,14 0-1253 0 0</inkml:trace>
  <inkml:trace contextRef="#ctx0" brushRef="#br0" timeOffset="4301.148">3245 135 988 0 0,'8'5'220'0'0,"0"0"0"0"0,-1 0 0 0 0,0 1 0 0 0,-1 0 0 0 0,1 0 0 0 0,-1 1 0 0 0,0 0 0 0 0,0 0 0 0 0,-1 0 0 0 0,0 1 0 0 0,-1 0 0 0 0,1 0 0 0 0,-2 0 0 0 0,1 0 0 0 0,-1 1 0 0 0,0-1 0 0 0,-1 1-1 0 0,0 0 1 0 0,0-1 0 0 0,-1 1 0 0 0,0 0 0 0 0,0 0 0 0 0,-1 0 0 0 0,0 0 0 0 0,-1 4-220 0 0,-18 217 1895 0 0,13-201-1872 0 0,-1-1 0 0 0,-1 0 1 0 0,-2 0-1 0 0,-1-1 0 0 0,-1 0 0 0 0,-1-1 0 0 0,-1-1 1 0 0,-1 0-1 0 0,-2 0 0 0 0,0-2 0 0 0,-11 11-23 0 0,13-20-427 0 0,0 0 1 0 0,-1 0-1 0 0,-1-2 0 0 0,0 0 0 0 0,0-1 1 0 0,-1-1-1 0 0,-1 0 0 0 0,1-2 0 0 0,-2 0 1 0 0,-13 3 426 0 0,-27 6-1264 0 0,1-3 18 0 0</inkml:trace>
  <inkml:trace contextRef="#ctx0" brushRef="#br0" timeOffset="4780.767">424 1297 1624 0 0,'-18'0'3290'0'0,"44"2"-2150"0"0,49-1-509 0 0,67-3 17 0 0,398-19 347 0 0,935-23 191 0 0,-1021 8-2792 0 0,-496 16-3418 0 0,16 17 3860 0 0</inkml:trace>
  <inkml:trace contextRef="#ctx0" brushRef="#br0" timeOffset="5531.06">1339 1785 1240 0 0,'-25'-3'279'0'0,"-1"0"-1"0"0,0 2 1 0 0,0 1-1 0 0,0 1 1 0 0,0 1 0 0 0,0 1-1 0 0,1 1 1 0 0,-1 1-1 0 0,1 2 1 0 0,1 1-1 0 0,-1 0 1 0 0,1 2-1 0 0,0 1 1 0 0,1 1 0 0 0,1 0-1 0 0,-16 12-278 0 0,-6 31 687 0 0,64-32-277 0 0,-10-18-379 0 0,1 0 1 0 0,-1 0 0 0 0,1-1-1 0 0,0-1 1 0 0,0 0-1 0 0,0 0 1 0 0,1-1-1 0 0,-1-1 1 0 0,0 0-1 0 0,1 0 1 0 0,-1-1-1 0 0,1 0 1 0 0,5-2-32 0 0,6 2 63 0 0,-4 0-80 0 0,-1 0 0 0 0,1-1 1 0 0,0-1-1 0 0,-1 0 1 0 0,1-2-1 0 0,-1 0 0 0 0,0-1 1 0 0,0-1-1 0 0,0 0 0 0 0,-1-2 1 0 0,0 0-1 0 0,0 0 1 0 0,-1-2-1 0 0,-1 0 0 0 0,1-1 1 0 0,-1-1-1 0 0,-1 0 1 0 0,0-1-1 0 0,-1 0 0 0 0,-1-1 1 0 0,0 0-1 0 0,0-1 0 0 0,-2-1 1 0 0,0 0-1 0 0,-1 0 1 0 0,0-1-1 0 0,0-4 17 0 0,1-10 250 0 0,-1 0-1 0 0,-2 0 1 0 0,-1-1-1 0 0,-2 0 1 0 0,-1 0-1 0 0,-1-24-249 0 0,-45-83 2197 0 0,42 138-2055 0 0,1 1-29 0 0,-13 21 456 0 0,27 201-444 0 0,9-102-517 0 0,-2-6-1199 0 0,-2-38-2402 0 0,-13-61 1104 0 0,-5-13 1393 0 0</inkml:trace>
  <inkml:trace contextRef="#ctx0" brushRef="#br0" timeOffset="6121.667">1809 1500 1468 0 0,'-6'24'4047'0'0,"8"-15"-3954"0"0,0 0 0 0 0,1 0 0 0 0,0-1 0 0 0,1 1 0 0 0,0-1 0 0 0,0 0 0 0 0,1 0 0 0 0,0-1 0 0 0,0 1 0 0 0,1-1 0 0 0,0 0 0 0 0,0-1 0 0 0,1 1 0 0 0,0-1 0 0 0,0-1 0 0 0,0 1 0 0 0,0-1 0 0 0,1 0 0 0 0,0-1 0 0 0,0 0 0 0 0,1 0 0 0 0,5 2-93 0 0,-2-1 46 0 0,0-1 1 0 0,-1 0-1 0 0,1-1 1 0 0,1 0 0 0 0,-1-1-1 0 0,0 0 1 0 0,1-1-1 0 0,-1-1 1 0 0,0 0 0 0 0,1 0-1 0 0,-1-1 1 0 0,1-1-1 0 0,-1 0 1 0 0,0 0-1 0 0,0-2 1 0 0,0 1 0 0 0,0-1-1 0 0,-1-1 1 0 0,1 0-1 0 0,-1-1 1 0 0,-1 0-1 0 0,1-1 1 0 0,-1 0 0 0 0,0 0-1 0 0,0-1 1 0 0,-1-1-1 0 0,0 1 1 0 0,-1-2 0 0 0,0 1-1 0 0,4-7-46 0 0,17-87 2312 0 0,-38 163-2026 0 0,9 516 81 0 0,-34-381 114 0 0,32-188-450 0 0,-2 0 1 0 0,1 0 0 0 0,0-1 0 0 0,-1 1 0 0 0,-1-1 0 0 0,1 0 0 0 0,-1 0 0 0 0,0 0 0 0 0,0-1 0 0 0,0 0 0 0 0,-1 0-1 0 0,0 0 1 0 0,0-1 0 0 0,0 1 0 0 0,-1-1 0 0 0,1-1 0 0 0,-1 1 0 0 0,0-1 0 0 0,0-1 0 0 0,0 1 0 0 0,0-1-1 0 0,-1 0 1 0 0,1-1 0 0 0,-7 1-32 0 0,4-4-22 0 0,-1 0 0 0 0,1 0 0 0 0,0-1 0 0 0,0-1 0 0 0,0 0 0 0 0,1 0 0 0 0,-1-1 0 0 0,1 0 0 0 0,0 0 0 0 0,1-1 0 0 0,-1 0 0 0 0,1-1 0 0 0,0 0 0 0 0,1 0 0 0 0,0-1 0 0 0,0 0 0 0 0,0 0 0 0 0,1-1 0 0 0,0 0 0 0 0,1 0 0 0 0,0 0 0 0 0,0 0 0 0 0,1-1 0 0 0,0 0 0 0 0,0-2 22 0 0,-2-3-99 0 0,0 0 1 0 0,0-1-1 0 0,2 1 0 0 0,0-1 0 0 0,0-1 0 0 0,2 1 0 0 0,0 0 1 0 0,1-1-1 0 0,1 1 0 0 0,0-1 0 0 0,1 1 0 0 0,1-1 0 0 0,0 1 1 0 0,1 0-1 0 0,1 0 0 0 0,1 0 0 0 0,0 0 0 0 0,1 1 0 0 0,1 0 1 0 0,0 0-1 0 0,1 0 0 0 0,0 1 0 0 0,1 0 0 0 0,1 1 1 0 0,1 0-1 0 0,-1 1 0 0 0,2 0 0 0 0,0 0 0 0 0,0 1 0 0 0,1 1 1 0 0,3-2 98 0 0,296-124-6436 0 0,-262 115 5108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7:31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579 457 976 0 0,'21'0'1580'0'0,"32"-43"-398"0"0,-52 42-1143 0 0,0 0 0 0 0,0-1 0 0 0,0 1 0 0 0,0 0 0 0 0,-1-1 0 0 0,1 1 0 0 0,0-1 0 0 0,-1 1 0 0 0,1-1 0 0 0,-1 1 0 0 0,0-1 0 0 0,1 1 0 0 0,-1-1 0 0 0,0 1 0 0 0,0-1 0 0 0,0 1 0 0 0,0-1 0 0 0,0 0 0 0 0,-1 1 0 0 0,1-1 0 0 0,0 1 0 0 0,-1-1 0 0 0,1 1 0 0 0,-1-1 0 0 0,1 1 0 0 0,-1 0 0 0 0,0-1 0 0 0,1 1 0 0 0,-1 0 0 0 0,0-1 0 0 0,0 1 0 0 0,0 0 0 0 0,0 0 0 0 0,0 0 0 0 0,0 0 0 0 0,-1 0 0 0 0,1 0 0 0 0,0 0 1 0 0,-1 0-1 0 0,1 0 0 0 0,0 1 0 0 0,-1-1 0 0 0,1 0 0 0 0,-1 1 0 0 0,1-1 0 0 0,-1 1 0 0 0,1 0 0 0 0,-1-1 0 0 0,1 1 0 0 0,-1 0 0 0 0,0 0-39 0 0,-86-26-29 0 0,81 25 35 0 0,0 0 1 0 0,-1 1-1 0 0,1 0 1 0 0,0 1-1 0 0,0-1 1 0 0,-1 1-1 0 0,1 1 1 0 0,0-1-1 0 0,0 1 1 0 0,0 1-1 0 0,0-1 1 0 0,0 1-1 0 0,1 0 1 0 0,-1 1-1 0 0,1-1 1 0 0,0 1-1 0 0,0 1 1 0 0,0-1-1 0 0,0 1 1 0 0,1 0-1 0 0,0 0 1 0 0,0 1-1 0 0,0-1 1 0 0,1 1 0 0 0,0 0-1 0 0,0 1 1 0 0,-1 1-7 0 0,-16 37-77 0 0,2 1 1 0 0,2 1-1 0 0,2 0 1 0 0,3 1-1 0 0,1 1 1 0 0,2 1 76 0 0,-4 14-110 0 0,-154 856 1283 0 0,152-817-1088 0 0,-48 504 501 0 0,61-130-85 0 0,2-469-487 0 0,1 0 0 0 0,0 1-1 0 0,0-1 1 0 0,1 0-1 0 0,0 0 1 0 0,1 0-1 0 0,0 0 1 0 0,0-1 0 0 0,0 1-1 0 0,1-1 1 0 0,0 0-1 0 0,1 0 1 0 0,0 0-1 0 0,0 0 1 0 0,0-1 0 0 0,1 0-1 0 0,0 0 1 0 0,0 0-1 0 0,0-1 1 0 0,1 0-1 0 0,-1 0 1 0 0,5 2-14 0 0,22 4 22 0 0,2-2 0 0 0,-1-1 0 0 0,1-1 0 0 0,0-2 1 0 0,1-2-1 0 0,-1-1 0 0 0,1-2 0 0 0,-1-1 0 0 0,10-3-22 0 0,46 2-584 0 0,72 2-3097 0 0,-144 0 2333 0 0</inkml:trace>
  <inkml:trace contextRef="#ctx0" brushRef="#br0" timeOffset="3224.482">3084 235 836 0 0,'-25'6'2975'0'0,"-7"46"-2660"0"0,29-46-130 0 0,-5 17-76 0 0,1 0-1 0 0,1 1 1 0 0,1-1-1 0 0,1 1 1 0 0,1 0 0 0 0,1 0-1 0 0,1 0 1 0 0,1 0-1 0 0,2 1 1 0 0,1 5-109 0 0,-1 44 308 0 0,-11 31-114 0 0,-14-105-2781 0 0,19-3 1371 0 0</inkml:trace>
  <inkml:trace contextRef="#ctx0" brushRef="#br0" timeOffset="3549.364">3071 95 964 0 0,'5'-2'149'0'0,"0"-1"-34"0"0,0 0 0 0 0,1 0 0 0 0,0 0-1 0 0,-1 1 1 0 0,1 0 0 0 0,0 0 0 0 0,0 1 0 0 0,0 0-1 0 0,0 0 1 0 0,0 0 0 0 0,0 1 0 0 0,1-1 0 0 0,-1 2-1 0 0,0-1 1 0 0,0 1 0 0 0,0-1 0 0 0,0 2 0 0 0,3 0-115 0 0,0 2 61 0 0,0 0 0 0 0,-1 1 0 0 0,1 0 0 0 0,-1 0 0 0 0,-1 1 0 0 0,1 0 1 0 0,-1 1-1 0 0,0 0 0 0 0,0 0 0 0 0,0 0 0 0 0,-1 1 0 0 0,-1 0 0 0 0,1 0 1 0 0,-1 0-1 0 0,-1 1 0 0 0,1 0 0 0 0,-1 0 0 0 0,-1 0 0 0 0,0 0 0 0 0,0 0 0 0 0,-1 1 1 0 0,0-1-1 0 0,0 3-61 0 0,-4-2 30 0 0,0 0 1 0 0,-1 0 0 0 0,0-1-1 0 0,-1 1 1 0 0,0-1-1 0 0,0 0 1 0 0,-1 0 0 0 0,0 0-1 0 0,0-1 1 0 0,-1 0 0 0 0,0 0-1 0 0,-1 0 1 0 0,0-1-1 0 0,0 0 1 0 0,-1 0 0 0 0,1 0-1 0 0,-1-1 1 0 0,-1-1-1 0 0,1 1 1 0 0,-1-1 0 0 0,0-1-1 0 0,0 0 1 0 0,0 0-1 0 0,-3 0-30 0 0,-161 32-579 0 0,142-58-1845 0 0,31 16 1163 0 0</inkml:trace>
  <inkml:trace contextRef="#ctx0" brushRef="#br0" timeOffset="3932.727">3585 215 1028 0 0,'20'1'2335'0'0,"-22"15"-622"0"0,-13 16-1513 0 0,2 0 0 0 0,1 1 0 0 0,2 0 0 0 0,1 1 0 0 0,1 0-1 0 0,2 0 1 0 0,2 1 0 0 0,1 0 0 0 0,1 22-200 0 0,-16-9-1076 0 0,4-42-1823 0 0,9-6 1795 0 0</inkml:trace>
  <inkml:trace contextRef="#ctx0" brushRef="#br0" timeOffset="4522.098">3558 215 1060 0 0,'2'-5'116'0'0,"-1"0"0"0"0,1 1 0 0 0,0-1 0 0 0,0 1 0 0 0,0-1 0 0 0,0 1 0 0 0,1 0 0 0 0,0 0 0 0 0,0 0 0 0 0,0 0 0 0 0,0 0 0 0 0,0 0 0 0 0,1 1 0 0 0,0 0 0 0 0,0 0 0 0 0,0 0 0 0 0,0 0 0 0 0,0 1 0 0 0,1-1 0 0 0,-1 1 0 0 0,1 0 0 0 0,-1 0 0 0 0,1 1 0 0 0,0-1 0 0 0,-1 1 0 0 0,1 0 0 0 0,0 1 0 0 0,0-1 0 0 0,3 1-116 0 0,4-3 30 0 0,1 1 0 0 0,0 0 0 0 0,0 1-1 0 0,-1 1 1 0 0,1 0 0 0 0,0 0 0 0 0,0 1-1 0 0,0 1 1 0 0,-1 0 0 0 0,1 1-1 0 0,-1 1 1 0 0,0-1 0 0 0,1 2 0 0 0,-2 0-1 0 0,1 0 1 0 0,-1 1 0 0 0,1 1 0 0 0,-2 0-1 0 0,1 0 1 0 0,-1 1 0 0 0,0 0 0 0 0,-1 1-1 0 0,0 0 1 0 0,0 1 0 0 0,-1 0-1 0 0,0 0 1 0 0,-1 0 0 0 0,0 1 0 0 0,0 0-1 0 0,-2 1 1 0 0,1-1 0 0 0,-1 1 0 0 0,-1 0-1 0 0,0 1 1 0 0,-1-1 0 0 0,0 1 0 0 0,-1 1-30 0 0,-1 0 55 0 0,-1-1 1 0 0,-1 0 0 0 0,0 0 0 0 0,-1 0 0 0 0,0 0 0 0 0,-1 0 0 0 0,0 0 0 0 0,-1 0 0 0 0,-1-1 0 0 0,0 0-1 0 0,-1 0 1 0 0,0 0 0 0 0,0-1 0 0 0,-2 0 0 0 0,1 0 0 0 0,-1 0 0 0 0,-1-1 0 0 0,0-1 0 0 0,0 1 0 0 0,-1-1-1 0 0,0-1 1 0 0,-1 0 0 0 0,1 0 0 0 0,-2-1 0 0 0,1-1 0 0 0,-1 0 0 0 0,0 0 0 0 0,0-1 0 0 0,0-1 0 0 0,-1 0 0 0 0,0 0-1 0 0,0-2 1 0 0,-12 2-56 0 0,-169 17 308 0 0,121-51-1135 0 0,72 28 710 0 0,-1 1-1 0 0,1 0 0 0 0,0-1 0 0 0,0 1 0 0 0,0-1 1 0 0,0 1-1 0 0,1-1 0 0 0,-1 1 0 0 0,0-1 0 0 0,0 0 1 0 0,1 1-1 0 0,-1-1 0 0 0,1 0 0 0 0,0 0 0 0 0,0 1 1 0 0,-1-1-1 0 0,1 0 0 0 0,0 0 0 0 0,0 0 0 0 0,1 1 1 0 0,-1-1-1 0 0,0 0 0 0 0,0 0 0 0 0,1 1 0 0 0,-1-1 1 0 0,1 0-1 0 0,0 1 0 0 0,0-1 0 0 0,-1 1 1 0 0,1-1-1 0 0,0 0 0 0 0,0 1 118 0 0,26-34-1189 0 0</inkml:trace>
  <inkml:trace contextRef="#ctx0" brushRef="#br0" timeOffset="4831.714">4391 252 1216 0 0,'-59'82'3059'0'0,"2"147"-1489"0"0,50-184-1530 0 0,-19 1-2955 0 0,18-42 1769 0 0</inkml:trace>
  <inkml:trace contextRef="#ctx0" brushRef="#br0" timeOffset="5157.398">4316 262 1172 0 0,'-1'-4'172'0'0,"1"0"-1"0"0,0 0 1 0 0,0 1 0 0 0,1-1-1 0 0,-1 0 1 0 0,1 0 0 0 0,-1 1-1 0 0,1-1 1 0 0,0 0 0 0 0,1 1-1 0 0,-1-1 1 0 0,1 1 0 0 0,-1-1-1 0 0,1 1 1 0 0,0 0 0 0 0,0-1-1 0 0,1 1 1 0 0,-1 1 0 0 0,0-1-1 0 0,1 0 1 0 0,0 0 0 0 0,0 1-1 0 0,0-1 1 0 0,0 1 0 0 0,0 0-1 0 0,0 0 1 0 0,1 0 0 0 0,-1 1-1 0 0,0-1 1 0 0,1 1 0 0 0,0 0-1 0 0,3-1-171 0 0,128-32 714 0 0,-132 34-659 0 0,285-19 536 0 0,-221 37-1525 0 0,-66-18 866 0 0,0 0-1 0 0,0 0 1 0 0,-1 1 0 0 0,1-1 0 0 0,0 1 0 0 0,0-1 0 0 0,-1 0 0 0 0,1 1 0 0 0,0-1 0 0 0,0 1 0 0 0,-1 0 0 0 0,1-1 0 0 0,-1 1-1 0 0,1 0 1 0 0,-1-1 0 0 0,1 1 0 0 0,-1 0 0 0 0,1 0 0 0 0,-1-1 0 0 0,1 1 0 0 0,-1 0 0 0 0,0 0 0 0 0,1 0 0 0 0,-1-1-1 0 0,0 1 1 0 0,0 0 0 0 0,0 0 0 0 0,0 0 0 0 0,0 0 0 0 0,0 0 0 0 0,0-1 0 0 0,0 1 0 0 0,0 0 0 0 0,0 0 0 0 0,0 0 0 0 0,-1 0-1 0 0,1 0 1 0 0,0-1 0 0 0,0 1 0 0 0,-1 0 0 0 0,1 0 0 0 0,-1 0 0 0 0,1-1 0 0 0,-1 1 0 0 0,1 0 0 0 0,-1-1 0 0 0,1 1-1 0 0,-1 0 1 0 0,0-1 0 0 0,1 1 0 0 0,-1-1 0 0 0,0 1 0 0 0,0-1 0 0 0,1 1 0 0 0,-1-1 0 0 0,0 0 0 0 0,0 1 0 0 0,0-1 68 0 0,-15 11-1282 0 0</inkml:trace>
  <inkml:trace contextRef="#ctx0" brushRef="#br0" timeOffset="5409.134">4247 420 1404 0 0,'8'2'760'0'0,"17"1"12"0"0,2-1-156 0 0,-11-2-184 0 0,9 0-8 0 0,35 6-52 0 0,-19-2 68 0 0,-2 1-99 0 0,2-2-173 0 0,0 5-16 0 0,-4-6-665 0 0,-3 1-623 0 0,-2 4 0 0 0,-5-5-100 0 0</inkml:trace>
  <inkml:trace contextRef="#ctx0" brushRef="#br0" timeOffset="1517.189">1229 267 1356 0 0,'15'-19'1948'0'0,"-12"19"-1826"0"0,-3 0-52 0 0,0 0-19 0 0,0 0 11 0 0,0 1-25 0 0,0-1-1 0 0,1 0 1 0 0,-1 1-1 0 0,0-1 1 0 0,0 1-1 0 0,0-1 1 0 0,1 0-1 0 0,-1 0 1 0 0,0 1-1 0 0,0-1 1 0 0,1 0-1 0 0,-1 1 1 0 0,0-1-1 0 0,1 0 1 0 0,-1 0 0 0 0,0 0-1 0 0,1 1 1 0 0,-1-1-1 0 0,1 0 1 0 0,-1 0-1 0 0,0 0 1 0 0,1 0-1 0 0,-1 0 1 0 0,0 1-1 0 0,1-1 1 0 0,-1 0-1 0 0,1 0 1 0 0,-1 0-1 0 0,0 0 1 0 0,1 0 0 0 0,-1 0-1 0 0,1-1 1 0 0,-1 1-1 0 0,1 0-36 0 0,-92 336 1400 0 0,85-199-998 0 0,6-136-346 0 0,-1 4 25 0 0,-12 0-3980 0 0,11-10 2680 0 0</inkml:trace>
  <inkml:trace contextRef="#ctx0" brushRef="#br0" timeOffset="1781.496">1226 172 1140 0 0,'3'-8'134'0'0,"0"-1"-1"0"0,1 2 1 0 0,0-1 0 0 0,0 0-1 0 0,1 1 1 0 0,0 0-1 0 0,0 0 1 0 0,1 0 0 0 0,0 1-1 0 0,0 0 1 0 0,0 0 0 0 0,1 0-1 0 0,0 1 1 0 0,0 0-1 0 0,0 0 1 0 0,1 1 0 0 0,0 0-1 0 0,-1 0 1 0 0,2 1 0 0 0,-1 0-1 0 0,0 0 1 0 0,0 1-1 0 0,1 0 1 0 0,7-1-134 0 0,34-8 241 0 0,0 1-1 0 0,0 3 1 0 0,1 2 0 0 0,0 2 0 0 0,0 2-1 0 0,1 3-240 0 0,-30-2 66 0 0,-7 0-156 0 0,0 1 0 0 0,1 0 1 0 0,-1 1-1 0 0,0 1 0 0 0,0 1 0 0 0,0 0 1 0 0,-1 1-1 0 0,1 0 0 0 0,-1 1 1 0 0,5 4 89 0 0,13 17-1756 0 0,-32-25 580 0 0</inkml:trace>
  <inkml:trace contextRef="#ctx0" brushRef="#br0" timeOffset="2061.008">1313 357 908 0 0,'284'2'4428'0'0,"0"1"-6833"0"0,-258-3 1234 0 0</inkml:trace>
  <inkml:trace contextRef="#ctx0" brushRef="#br0" timeOffset="2741.295">1887 378 876 0 0,'-119'21'1994'0'0,"109"-15"-1923"0"0,0 0 1 0 0,1 1 0 0 0,-1 0 0 0 0,2 1 0 0 0,-1 0 0 0 0,1 0 0 0 0,0 1 0 0 0,1 0 0 0 0,-1 0-1 0 0,2 1 1 0 0,0-1 0 0 0,0 2 0 0 0,1-1 0 0 0,0 1 0 0 0,0 0 0 0 0,1 0 0 0 0,1 0-1 0 0,0 0 1 0 0,1 1 0 0 0,0-1 0 0 0,-1 10-72 0 0,3-19 64 0 0,18 26 229 0 0,-10-29-251 0 0,0-1 0 0 0,0-1 0 0 0,0 1 0 0 0,0-2 0 0 0,0 1-1 0 0,-1-1 1 0 0,0 0 0 0 0,0 0 0 0 0,0-1 0 0 0,0 0-1 0 0,-1 0 1 0 0,0 0 0 0 0,0-1 0 0 0,0 0 0 0 0,0-1-1 0 0,-1 1 1 0 0,3-7-42 0 0,0 5 13 0 0,93-107 548 0 0,-62 149-434 0 0,-27-1-160 0 0,-1 2-1 0 0,-1 0 1 0 0,-2 0 0 0 0,-2 0 0 0 0,-1 1 0 0 0,0 35 33 0 0,-4-86 14 0 0,1-1 1 0 0,1 1 0 0 0,0-1 0 0 0,1 1 0 0 0,1 0-1 0 0,0 0 1 0 0,1 0 0 0 0,0 1 0 0 0,2 0 0 0 0,-1 0-1 0 0,2 1 1 0 0,0 0 0 0 0,0 0 0 0 0,2 1 0 0 0,-1 0 0 0 0,1 1-1 0 0,1 0 1 0 0,0 1 0 0 0,0 0 0 0 0,4 0-15 0 0,180-98-3172 0 0,-164 96 1959 0 0</inkml:trace>
  <inkml:trace contextRef="#ctx0" brushRef="#br0" timeOffset="6269.745">1082 1115 1204 0 0,'-27'-3'1120'0'0,"-42"-4"-110"0"0,64 9-942 0 0,-1 0-1 0 0,1 0 1 0 0,-1 1-1 0 0,1-1 1 0 0,0 1-1 0 0,0 1 1 0 0,0-1-1 0 0,0 1 1 0 0,0 0-1 0 0,1 0 1 0 0,0 0-1 0 0,0 0 0 0 0,0 1 1 0 0,0 0-1 0 0,1 0 1 0 0,-1 0-1 0 0,1 0 1 0 0,1 0-1 0 0,-1 1 1 0 0,1-1-1 0 0,0 1 1 0 0,0 0-1 0 0,1-1 1 0 0,-1 1-1 0 0,1 0 1 0 0,0 0-1 0 0,1 0 1 0 0,0 0-1 0 0,0 0 0 0 0,0 0 1 0 0,0 0-1 0 0,1 0 1 0 0,0 0-1 0 0,1 0 1 0 0,1 4-68 0 0,28 92 434 0 0,20 130 297 0 0,-51-227-775 0 0,-1 0 0 0 0,0-1 1 0 0,0 1-1 0 0,0-1 1 0 0,-1 0-1 0 0,1 1 1 0 0,-1-1-1 0 0,0 0 0 0 0,0 0 1 0 0,0 0-1 0 0,-1 0 1 0 0,1 0-1 0 0,-1 0 0 0 0,0-1 1 0 0,0 0-1 0 0,-1 1 1 0 0,1-1-1 0 0,0 0 1 0 0,-4 2 43 0 0,-49 15-3497 0 0,53-20 2273 0 0</inkml:trace>
  <inkml:trace contextRef="#ctx0" brushRef="#br0" timeOffset="6533.178">552 1480 1292 0 0,'0'-5'796'0'0,"4"0"-184"0"0,1-1-28 0 0,16-3-44 0 0,11-4-28 0 0,-2 1-100 0 0,6 2-28 0 0,1-1-43 0 0,10 1-81 0 0,-5 5-212 0 0,4 1-8 0 0,-1 1-4 0 0,3 0-352 0 0,-2-1-317 0 0,2 1-431 0 0,-3 3-176 0 0,3-2 8 0 0</inkml:trace>
  <inkml:trace contextRef="#ctx0" brushRef="#br0" timeOffset="6799.031">1589 1370 836 0 0,'-43'38'2614'0'0,"-92"139"-622"0"0,120-150-1802 0 0,9-12-437 0 0,-1-1 0 0 0,-1 0 0 0 0,-1 0-1 0 0,0-1 1 0 0,0 0 0 0 0,-2-1 0 0 0,1 0 0 0 0,-2 0-1 0 0,1-1 1 0 0,-12 8 247 0 0,7-12-777 0 0,2-5-318 0 0</inkml:trace>
  <inkml:trace contextRef="#ctx0" brushRef="#br0" timeOffset="7047.419">1247 1452 1332 0 0,'11'-13'2692'0'0,"21"7"749"0"0,38 59-2928 0 0,25 44-105 0 0,-14-12-957 0 0,-18-27-4454 0 0,-54-55 3761 0 0</inkml:trace>
  <inkml:trace contextRef="#ctx0" brushRef="#br0" timeOffset="7296.216">2006 1197 936 0 0,'-7'-1'125'0'0,"-1"0"1"0"0,1 1-1 0 0,-1 0 1 0 0,1 1-1 0 0,-1 0 0 0 0,1 0 1 0 0,0 0-1 0 0,-1 1 0 0 0,1 0 1 0 0,0 0-1 0 0,0 1 0 0 0,0 0 1 0 0,0 0-1 0 0,1 1 1 0 0,-1 0-1 0 0,1 0 0 0 0,0 0 1 0 0,0 1-1 0 0,0 0 0 0 0,1 0 1 0 0,0 1-1 0 0,0-1 0 0 0,0 1 1 0 0,0 0-1 0 0,1 0 1 0 0,0 1-1 0 0,1-1 0 0 0,-1 1 1 0 0,1 0-1 0 0,0 0 0 0 0,1 0 1 0 0,0 0-1 0 0,0 1 0 0 0,1-1 1 0 0,-1 0-1 0 0,1 1 0 0 0,1-1 1 0 0,0 3-126 0 0,28 80 248 0 0,21-47-3200 0 0,-39-40 1688 0 0</inkml:trace>
  <inkml:trace contextRef="#ctx0" brushRef="#br0" timeOffset="7746.512">2010 1249 1196 0 0,'4'-1'92'0'0,"1"0"0"0"0,-1 1 0 0 0,0-1-1 0 0,1 1 1 0 0,-1 0 0 0 0,0 1 0 0 0,1-1 0 0 0,-1 1 0 0 0,0 0-1 0 0,0 0 1 0 0,1 0 0 0 0,-1 1 0 0 0,0-1 0 0 0,0 1 0 0 0,0 0-1 0 0,0 0 1 0 0,-1 0 0 0 0,1 1 0 0 0,-1-1 0 0 0,1 1 0 0 0,-1 0-1 0 0,0 0 1 0 0,0 0 0 0 0,0 1 0 0 0,0-1 0 0 0,-1 1 0 0 0,1-1-1 0 0,-1 1 1 0 0,0 0 0 0 0,0 0 0 0 0,0 0 0 0 0,-1 0 0 0 0,1 0-1 0 0,-1 0 1 0 0,0 0 0 0 0,0 1 0 0 0,-1-1 0 0 0,1 1-92 0 0,-1-4 242 0 0,-3 12 375 0 0,-1-7-496 0 0,-1 1 0 0 0,0-1 0 0 0,0 0 0 0 0,0-1 0 0 0,-1 1 1 0 0,0-1-1 0 0,0 0 0 0 0,0-1 0 0 0,0 1 0 0 0,-1-1 1 0 0,0 0-1 0 0,0-1 0 0 0,0 0 0 0 0,0 0 0 0 0,-1 0 1 0 0,1-1-1 0 0,-8 1-121 0 0,14-2 62 0 0,1-1-31 0 0,3-5-162 0 0,1 0-1 0 0,-1 1 1 0 0,1 0 0 0 0,0 0-1 0 0,0 0 1 0 0,1 1 0 0 0,-1-1-1 0 0,1 1 1 0 0,0 0 0 0 0,0 0-1 0 0,0 1 1 0 0,0-1 0 0 0,0 1-1 0 0,0 0 1 0 0,1 1 0 0 0,4-2 131 0 0,70-25-1536 0 0,-52 19 1063 0 0</inkml:trace>
  <inkml:trace contextRef="#ctx0" brushRef="#br0" timeOffset="7950.16">2284 1315 2572 0 0,'-58'-5'2921'0'0,"53"5"-2860"0"0,0 0 0 0 0,0 1-1 0 0,1 0 1 0 0,-1-1 0 0 0,0 1-1 0 0,0 1 1 0 0,1-1 0 0 0,-1 1-1 0 0,1 0 1 0 0,-1 0 0 0 0,1 0 0 0 0,0 1-1 0 0,0-1 1 0 0,0 1 0 0 0,0 0-1 0 0,0 0 1 0 0,0 0 0 0 0,1 1-1 0 0,0-1 1 0 0,0 1 0 0 0,0 0 0 0 0,0 0-1 0 0,0 0 1 0 0,0 1-61 0 0,7 2 32 0 0,0 0 0 0 0,0 0 0 0 0,0-1 0 0 0,1 1 0 0 0,0-1 1 0 0,0 0-1 0 0,0-1 0 0 0,1 1 0 0 0,0-1 0 0 0,0 0 0 0 0,0 0 0 0 0,1-1 0 0 0,-1 0 0 0 0,1 0 0 0 0,4 1-32 0 0,141 45-562 0 0,-81-44-3673 0 0,-61-6 2993 0 0</inkml:trace>
  <inkml:trace contextRef="#ctx0" brushRef="#br0" timeOffset="8199.42">2648 1163 1540 0 0,'11'13'285'0'0,"-2"0"-1"0"0,1 1 0 0 0,-2 0 1 0 0,0 0-1 0 0,0 1 1 0 0,-2 0-1 0 0,0 0 0 0 0,0 1 1 0 0,-2-1-1 0 0,0 1 1 0 0,0 0-1 0 0,-2 1 0 0 0,0-1 1 0 0,-1 0-1 0 0,0 1 1 0 0,-2 10-285 0 0,0-13 78 0 0,-1-1 0 0 0,0 1 0 0 0,-1-1 0 0 0,0 0 0 0 0,-1 0 0 0 0,0 0 0 0 0,-1 0 0 0 0,-1-1 0 0 0,0 1 0 0 0,-1-1 0 0 0,0-1 0 0 0,-1 1 0 0 0,0-1 0 0 0,-1-1 0 0 0,0 0 0 0 0,0 0 0 0 0,-1 0 0 0 0,0-1 0 0 0,-1-1 0 0 0,0 0 0 0 0,-1 0 0 0 0,1-1 0 0 0,-9 3-78 0 0,-105 23-2914 0 0,96-53 407 0 0,23 7 1299 0 0</inkml:trace>
  <inkml:trace contextRef="#ctx0" brushRef="#br0" timeOffset="8807.344">3377 1170 1192 0 0,'1'0'142'0'0,"-1"0"-1"0"0,1-1 1 0 0,0 1-1 0 0,-1 0 1 0 0,1 0-1 0 0,-1-1 1 0 0,1 1-1 0 0,0-1 1 0 0,-1 1-1 0 0,1-1 1 0 0,-1 1-1 0 0,1 0 1 0 0,-1-1-1 0 0,0 0 1 0 0,1 1-1 0 0,-1-1 1 0 0,0 1-1 0 0,1-1 1 0 0,-1 1-1 0 0,0-1 1 0 0,1 0-1 0 0,-1 1 1 0 0,0-1-1 0 0,0 0 1 0 0,0 1-1 0 0,0-1 1 0 0,0 0-1 0 0,0 1 1 0 0,0-1-1 0 0,0 0 1 0 0,0 1-1 0 0,0-1 1 0 0,0 0-1 0 0,0 1 1 0 0,0-1-1 0 0,0 0 1 0 0,-1 0-142 0 0,25 2-25 0 0,192 22 745 0 0,-42 33-303 0 0,-173-56-411 0 0,-1 1 1 0 0,0 0-1 0 0,1 0 0 0 0,-1 0 1 0 0,0 0-1 0 0,0 0 0 0 0,1 0 0 0 0,-1 0 1 0 0,0 0-1 0 0,0 0 0 0 0,0 0 1 0 0,0 1-1 0 0,0-1 0 0 0,0 0 1 0 0,-1 0-1 0 0,1 0 0 0 0,0 0 0 0 0,-1 0 1 0 0,1 0-1 0 0,0-1 0 0 0,-1 1 1 0 0,1 0-1 0 0,-1 0 0 0 0,1 0 1 0 0,-1 0-1 0 0,0 0 0 0 0,1 0 0 0 0,-1-1 1 0 0,0 1-1 0 0,0 0 0 0 0,1-1 1 0 0,-1 1-1 0 0,0 0 0 0 0,0-1 1 0 0,0 1-1 0 0,0-1 0 0 0,0 0 0 0 0,0 1 1 0 0,0-1-1 0 0,0 0 0 0 0,0 1-6 0 0,-2 1 7 0 0,-189 83 837 0 0,126-52-955 0 0,2 2-1 0 0,1 4 1 0 0,2 2 0 0 0,-5 8 111 0 0,7-19-3690 0 0,58-31 2298 0 0,3-1-70 0 0</inkml:trace>
  <inkml:trace contextRef="#ctx0" brushRef="#br0" timeOffset="9025.24">3868 1460 1288 0 0,'-226'96'4106'0'0,"14"24"-4403"0"0,211-119-410 0 0,1-1-377 0 0,0 0-214 0 0</inkml:trace>
  <inkml:trace contextRef="#ctx0" brushRef="#br0" timeOffset="9473.333">4375 1153 1288 0 0,'-90'45'2361'0'0,"85"-40"-2251"0"0,-1 0-1 0 0,1 1 1 0 0,0 0-1 0 0,0 0 1 0 0,1 0 0 0 0,0 1-1 0 0,0 0 1 0 0,0-1-1 0 0,1 1 1 0 0,0 1 0 0 0,0-1-1 0 0,1 0 1 0 0,0 1-1 0 0,1-1 1 0 0,-1 1 0 0 0,1 0-1 0 0,1-1 1 0 0,-1 3-110 0 0,4-1 68 0 0,1-1 0 0 0,-1 1 0 0 0,1-1-1 0 0,1 0 1 0 0,0 0 0 0 0,0 0 0 0 0,0-1 0 0 0,1 1 0 0 0,0-1 0 0 0,1-1 0 0 0,0 1 0 0 0,0-1 0 0 0,0 0-1 0 0,0-1 1 0 0,1 0 0 0 0,0 0 0 0 0,0-1 0 0 0,0 0 0 0 0,1 0 0 0 0,0 0 0 0 0,-1-2 0 0 0,1 1 0 0 0,0-1-1 0 0,0 0 1 0 0,7 0-68 0 0,-8 2 33 0 0,1-1-1 0 0,0 0 1 0 0,0-1 0 0 0,0 0-1 0 0,0-1 1 0 0,1 1-1 0 0,-1-2 1 0 0,1 1-1 0 0,-1-1 1 0 0,0-1-1 0 0,1 0 1 0 0,-1 0-1 0 0,0-1 1 0 0,0 0-1 0 0,0 0 1 0 0,0-1 0 0 0,0 0-1 0 0,0-1 1 0 0,-1 0-1 0 0,0 0 1 0 0,1-1-1 0 0,-2 0 1 0 0,1-1-1 0 0,-1 1 1 0 0,1-1-1 0 0,-1-1 1 0 0,-1 1 0 0 0,0-1-1 0 0,0-1 1 0 0,0 1-1 0 0,-1-1 1 0 0,0 0-1 0 0,0 0 1 0 0,-1 0-1 0 0,0-1 1 0 0,0 1-1 0 0,1-6-32 0 0,-7 5 1 0 0,0-1 0 0 0,-1 1 0 0 0,1 0 0 0 0,-2 0 0 0 0,1 0 0 0 0,-1 1 0 0 0,0-1 0 0 0,-1 1-1 0 0,0 0 1 0 0,-1 0 0 0 0,1 1 0 0 0,-1-1 0 0 0,-1 1 0 0 0,1 1 0 0 0,-1-1 0 0 0,-1 1 0 0 0,1 0-1 0 0,-1 1 1 0 0,0 0 0 0 0,0 0 0 0 0,-8-3-1 0 0,2 1-206 0 0,-1 0 0 0 0,1 1-1 0 0,-1 1 1 0 0,-1 1 0 0 0,1 0-1 0 0,0 0 1 0 0,-1 2 0 0 0,0 0 0 0 0,0 1-1 0 0,-5 0 207 0 0,-55 30-3467 0 0,58-19 2223 0 0</inkml:trace>
  <inkml:trace contextRef="#ctx0" brushRef="#br0" timeOffset="10362.112">1012 2230 1128 0 0,'-4'0'59'0'0,"-1"-1"0"0"0,0 1 0 0 0,0 0 0 0 0,0 0 0 0 0,0 0 1 0 0,0 1-1 0 0,0 0 0 0 0,0 0 0 0 0,0 0 0 0 0,1 1 0 0 0,-1-1 0 0 0,0 1 0 0 0,1 0 0 0 0,-1 0 0 0 0,1 1 0 0 0,0-1 0 0 0,0 1 0 0 0,0 0 0 0 0,0 0 0 0 0,0 1 1 0 0,1-1-1 0 0,-1 1 0 0 0,1 0 0 0 0,0 0 0 0 0,0 0 0 0 0,0 0 0 0 0,1 0 0 0 0,0 0 0 0 0,0 1 0 0 0,0-1 0 0 0,0 1 0 0 0,-1 4-59 0 0,0 10 193 0 0,1 0-1 0 0,0 0 0 0 0,2 0 0 0 0,0 0 1 0 0,1 0-1 0 0,1 0 0 0 0,1 0 0 0 0,0 0 1 0 0,2 0-1 0 0,0-1 0 0 0,1 0 1 0 0,1 0-1 0 0,0 0 0 0 0,2-1 0 0 0,3 5-192 0 0,35 106 562 0 0,-44-122-528 0 0,-1 1 0 0 0,0-1 0 0 0,0 0 0 0 0,0 0-1 0 0,-1 1 1 0 0,0-1 0 0 0,0 1 0 0 0,-1-1 0 0 0,0 1 0 0 0,0-1 0 0 0,0 1 0 0 0,-1-1 0 0 0,0 1-1 0 0,0-1 1 0 0,-1 1 0 0 0,1-1 0 0 0,-1 0 0 0 0,-1 0 0 0 0,1 0 0 0 0,-1 0 0 0 0,0 0 0 0 0,-1 0 0 0 0,1-1-1 0 0,-1 1 1 0 0,-1 0-34 0 0,-2 1-49 0 0,0-1 1 0 0,-1 0-1 0 0,1 0 0 0 0,-1-1 0 0 0,0 0 0 0 0,0 0 0 0 0,-1 0 0 0 0,0-1 0 0 0,1-1 1 0 0,-1 0-1 0 0,-1 0 0 0 0,1 0 0 0 0,0-1 0 0 0,-1-1 0 0 0,1 0 0 0 0,-1 0 0 0 0,1 0 0 0 0,-1-1 1 0 0,-7-2 48 0 0,-44-28-3429 0 0,54 19 2147 0 0</inkml:trace>
  <inkml:trace contextRef="#ctx0" brushRef="#br0" timeOffset="10953.545">895 3070 936 0 0,'-40'-2'3751'0'0,"27"-1"-2103"0"0,32-2-831 0 0,230-21-231 0 0,-244 20-4735 0 0,-6 3 2852 0 0</inkml:trace>
  <inkml:trace contextRef="#ctx0" brushRef="#br0" timeOffset="11542.729">1544 2955 1348 0 0,'0'4'104'0'0,"1"0"-1"0"0,-1-1 1 0 0,0 1-1 0 0,-1 0 1 0 0,1-1-1 0 0,-1 1 1 0 0,0 0-1 0 0,0-1 1 0 0,0 1-1 0 0,0-1 1 0 0,0 1-1 0 0,-1-1 1 0 0,1 0-1 0 0,-1 0 1 0 0,0 0-1 0 0,0 1 1 0 0,0-2-1 0 0,-1 1 1 0 0,1 0-1 0 0,-1 0 1 0 0,0-1-1 0 0,1 1 1 0 0,-1-1-1 0 0,0 0 1 0 0,0 0-1 0 0,-1 0-103 0 0,-14 13 174 0 0,0-1-1 0 0,-1-1 0 0 0,0 0 1 0 0,-1-2-1 0 0,-1 0 1 0 0,0-1-1 0 0,0-2 1 0 0,0 0-1 0 0,-1-1 1 0 0,-21 4-174 0 0,41-12-2 0 0,1 1 0 0 0,-1-1 1 0 0,1 1-1 0 0,-1-1 0 0 0,1 0 0 0 0,-1 0 0 0 0,1 1 1 0 0,-1-1-1 0 0,1 0 0 0 0,0 0 0 0 0,-1-1 1 0 0,1 1-1 0 0,0 0 0 0 0,0 0 0 0 0,0-1 0 0 0,0 1 1 0 0,0 0-1 0 0,0-1 0 0 0,0 1 0 0 0,0-1 1 0 0,1 1-1 0 0,-1-1 0 0 0,1 0 0 0 0,-1 1 1 0 0,1-1-1 0 0,-1 0 0 0 0,1 1 0 0 0,0-1 0 0 0,0 0 1 0 0,0 1-1 0 0,0-1 0 0 0,0 0 0 0 0,0 1 1 0 0,1-1-1 0 0,-1 0 0 0 0,0 1 0 0 0,1-1 0 0 0,-1 0 1 0 0,1 1-1 0 0,0-1 0 0 0,-1 1 0 0 0,1-1 1 0 0,0 1-1 0 0,0-1 0 0 0,0 1 0 0 0,0 0 0 0 0,0-1 1 0 0,0 1-1 0 0,1 0 0 0 0,-1 0 0 0 0,0 0 1 0 0,1 0-1 0 0,-1 0 0 0 0,1 0 0 0 0,-1 0 0 0 0,1 0 1 0 0,-1 1-1 0 0,1-1 0 0 0,1 0 2 0 0,4-5-5 0 0,1 0-1 0 0,0 0 1 0 0,0 0-1 0 0,0 1 1 0 0,1 0-1 0 0,0 1 1 0 0,0 0-1 0 0,0 0 0 0 0,0 1 1 0 0,1 0-1 0 0,-1 1 1 0 0,1 0-1 0 0,0 0 1 0 0,0 1-1 0 0,-1 0 1 0 0,1 1-1 0 0,0 0 1 0 0,0 1-1 0 0,0 0 1 0 0,0 1-1 0 0,-1-1 1 0 0,1 2-1 0 0,-1-1 1 0 0,1 2-1 0 0,-1-1 1 0 0,0 1-1 0 0,0 0 1 0 0,4 4 5 0 0,162 30 845 0 0,-174-39-840 0 0,0 0 1 0 0,0 0-1 0 0,0 0 0 0 0,0-1 1 0 0,-1 1-1 0 0,1 0 0 0 0,0-1 1 0 0,-1 1-1 0 0,1-1 1 0 0,-1 1-1 0 0,1-1 0 0 0,-1 1 1 0 0,0-1-1 0 0,0 1 0 0 0,0-1 1 0 0,0 1-1 0 0,0-1 0 0 0,0 1 1 0 0,0-1-1 0 0,0 1 1 0 0,0-1-1 0 0,-1 1 0 0 0,1-1 1 0 0,-1 1-1 0 0,1-1 0 0 0,-1 1 1 0 0,1-1-1 0 0,-1 1 0 0 0,0 0 1 0 0,0 0-1 0 0,0-1 1 0 0,0 1-1 0 0,0 0 0 0 0,0 0 1 0 0,0 0-1 0 0,0 0 0 0 0,0 0 1 0 0,0 0-1 0 0,-1 0 0 0 0,1 0 1 0 0,0 0-1 0 0,-1 1 1 0 0,1-1-1 0 0,0 0 0 0 0,-2 1-5 0 0,-228-127-4275 0 0,199 111 3009 0 0</inkml:trace>
  <inkml:trace contextRef="#ctx0" brushRef="#br0" timeOffset="12242.339">1395 2154 988 0 0,'-31'16'501'0'0,"-1"-2"0"0"0,-1-1 0 0 0,1-1-1 0 0,-2-2 1 0 0,0-1 0 0 0,-18 2-501 0 0,51-10 29 0 0,0-1 0 0 0,0 1 0 0 0,0-1 0 0 0,0 1 0 0 0,0-1 0 0 0,0 1 0 0 0,0-1 0 0 0,0 1 0 0 0,-1-1-1 0 0,1 0 1 0 0,0 0 0 0 0,0 0 0 0 0,0 0 0 0 0,0 0 0 0 0,-1 0 0 0 0,1 0 0 0 0,0 0 0 0 0,0 0 0 0 0,0 0 0 0 0,-1-1 0 0 0,1 1 0 0 0,0 0 0 0 0,0-1 0 0 0,0 1 0 0 0,0-1-1 0 0,0 0 1 0 0,0 1 0 0 0,0-1 0 0 0,0 0 0 0 0,0 1 0 0 0,0-1 0 0 0,0 0 0 0 0,0 0 0 0 0,1 0 0 0 0,-1 0 0 0 0,0 0 0 0 0,1 0 0 0 0,-1 0 0 0 0,0 0 0 0 0,1 0 0 0 0,-1 0 0 0 0,1 0-1 0 0,0 0 1 0 0,-1 0 0 0 0,1-1 0 0 0,0 1 0 0 0,0 0 0 0 0,0 0 0 0 0,-1 0 0 0 0,1-1 0 0 0,0 1 0 0 0,1 0 0 0 0,-1 0 0 0 0,0-1-29 0 0,42-51 83 0 0,-32 49-109 0 0,1 0 0 0 0,0 1 1 0 0,-1 0-1 0 0,1 1 0 0 0,0 1 0 0 0,0 0 0 0 0,0 0 0 0 0,1 1 0 0 0,-1 0 0 0 0,0 1 1 0 0,0 0-1 0 0,0 1 0 0 0,0 0 0 0 0,-1 1 0 0 0,5 1 26 0 0,51 8-106 0 0,141-2-55 0 0,-205-10 162 0 0,0 0-1 0 0,-1 0 1 0 0,1 1 0 0 0,-1-1-1 0 0,1 0 1 0 0,0 0-1 0 0,-1-1 1 0 0,1 1-1 0 0,-1 0 1 0 0,1 0-1 0 0,-1-1 1 0 0,1 1-1 0 0,0-1 1 0 0,-1 1-1 0 0,0-1 1 0 0,1 0-1 0 0,-1 0 1 0 0,1 0-1 0 0,-1 1 1 0 0,0-1-1 0 0,0 0 1 0 0,1-1-1 0 0,-1 1 1 0 0,0 0-1 0 0,0 0 1 0 0,0 0-1 0 0,0-1 1 0 0,0 1-1 0 0,-1 0 1 0 0,1-1-1 0 0,0 1 1 0 0,-1-1-1 0 0,1 1 1 0 0,0-1-1 0 0,-1 1 1 0 0,0-1-1 0 0,1 0 1 0 0,-1 1 0 0 0,0-1-1 0 0,0 1 1 0 0,0-1-1 0 0,0 0 1 0 0,0 1-1 0 0,0-1 1 0 0,-1 1-1 0 0,1-1 1 0 0,0 1-1 0 0,-1-1 0 0 0,-18-7-245 0 0,0 0-1 0 0,0 2 1 0 0,-1 0-1 0 0,0 1 1 0 0,0 1 0 0 0,0 1-1 0 0,-1 1 1 0 0,1 1-1 0 0,-1 1 1 0 0,0 0 0 0 0,-14 3 245 0 0,24-2-1294 0 0</inkml:trace>
  <inkml:trace contextRef="#ctx0" brushRef="#br0" timeOffset="12740.129">2253 2240 1088 0 0,'-4'2'109'0'0,"0"0"0"0"0,0 0 0 0 0,0 0 1 0 0,0 0-1 0 0,0 1 0 0 0,0 0 0 0 0,0 0 0 0 0,1 0 0 0 0,-1 0 0 0 0,1 0 0 0 0,0 1 0 0 0,0-1 0 0 0,0 1 1 0 0,1 0-1 0 0,-1 0 0 0 0,1 0 0 0 0,0 0 0 0 0,0 0 0 0 0,0 1 0 0 0,1-1 0 0 0,-1 0 0 0 0,0 4-109 0 0,-6 25 286 0 0,1 1 0 0 0,2 1 0 0 0,1-1 0 0 0,1 1 0 0 0,2-1-1 0 0,2 16-285 0 0,-1-32 100 0 0,27 227 607 0 0,-26-240-821 0 0,0 0 0 0 0,-1 0 0 0 0,0 0 1 0 0,0 0-1 0 0,0 0 0 0 0,0 0 0 0 0,-1-1 0 0 0,0 1 1 0 0,0 0-1 0 0,0 0 0 0 0,-1-1 0 0 0,1 1 0 0 0,-1 0 1 0 0,0-1-1 0 0,-1 0 0 0 0,1 1 0 0 0,-1-1 0 0 0,0 0 1 0 0,0 0-1 0 0,0-1 0 0 0,0 1 0 0 0,-1-1 0 0 0,1 1 1 0 0,-1-1-1 0 0,0 0 0 0 0,-4 2 114 0 0,-9 1-1247 0 0</inkml:trace>
  <inkml:trace contextRef="#ctx0" brushRef="#br0" timeOffset="13081.573">2065 2630 1016 0 0,'477'-30'2889'0'0,"-475"30"-2854"0"0,0 0 0 0 0,0-1-1 0 0,-1 1 1 0 0,1 0 0 0 0,0 0-1 0 0,0 0 1 0 0,-1 0 0 0 0,1 1 0 0 0,0-1-1 0 0,-1 0 1 0 0,1 1 0 0 0,0-1 0 0 0,-1 1-1 0 0,1-1 1 0 0,0 1 0 0 0,-1 0 0 0 0,1 0-1 0 0,-1 0 1 0 0,1 0 0 0 0,-1 0 0 0 0,0 0-1 0 0,1 0 1 0 0,-1 0 0 0 0,0 0-1 0 0,0 1 1 0 0,0-1 0 0 0,0 1 0 0 0,0-1-1 0 0,0 1 1 0 0,0-1 0 0 0,0 1 0 0 0,-1-1-1 0 0,1 1 1 0 0,0 0 0 0 0,-1-1 0 0 0,1 1-1 0 0,-1 0 1 0 0,0-1 0 0 0,0 1 0 0 0,0 0-1 0 0,0 0 1 0 0,0-1 0 0 0,0 1-1 0 0,0 0 1 0 0,0 0 0 0 0,-1-1 0 0 0,1 1-1 0 0,-1 0 1 0 0,1-1 0 0 0,-1 1 0 0 0,0 0-1 0 0,1-1 1 0 0,-1 1 0 0 0,0-1 0 0 0,0 1-1 0 0,0-1 1 0 0,0 0 0 0 0,-1 1 0 0 0,1-1-35 0 0,-94 193 24 0 0,54-158-3697 0 0,30-32 2455 0 0</inkml:trace>
  <inkml:trace contextRef="#ctx0" brushRef="#br0" timeOffset="13347.603">2310 2634 1392 0 0,'25'-3'3709'0'0,"24"40"-3397"0"0,-40-29 89 0 0,229 210 175 0 0,-166-163-4589 0 0,-54-49 2680 0 0</inkml:trace>
  <inkml:trace contextRef="#ctx0" brushRef="#br0" timeOffset="13657.949">3107 2337 1088 0 0,'-5'-4'117'0'0,"-1"1"0"0"0,0-1 0 0 0,0 1 0 0 0,1 0 0 0 0,-2 1 0 0 0,1-1 0 0 0,0 1 0 0 0,0 1-1 0 0,-1-1 1 0 0,1 1 0 0 0,-1 0 0 0 0,1 0 0 0 0,-1 1 0 0 0,1 0 0 0 0,-1 0 0 0 0,0 1 0 0 0,1 0 0 0 0,-1 0 0 0 0,1 0 0 0 0,0 1 0 0 0,-1 0 0 0 0,1 0-1 0 0,0 0 1 0 0,0 1 0 0 0,0 0 0 0 0,0 0 0 0 0,1 1 0 0 0,-1 0 0 0 0,1 0 0 0 0,0 0 0 0 0,0 0 0 0 0,0 2-117 0 0,-5 2 50 0 0,2 1 1 0 0,-1 1-1 0 0,1 0 1 0 0,1 0-1 0 0,0 0 1 0 0,0 1-1 0 0,1 0 1 0 0,0 0-1 0 0,1 1 0 0 0,1 0 1 0 0,0 0-1 0 0,0 0 1 0 0,1 0-1 0 0,0 0 1 0 0,1 1-1 0 0,1 2-50 0 0,2 1 43 0 0,2-1 1 0 0,0 1-1 0 0,1-1 0 0 0,0 0 1 0 0,1 0-1 0 0,1 0 0 0 0,0-1 0 0 0,1 1 1 0 0,0-2-1 0 0,1 1 0 0 0,1-1 1 0 0,9 10-44 0 0,66 46-3177 0 0,-72-64 1897 0 0</inkml:trace>
  <inkml:trace contextRef="#ctx0" brushRef="#br0" timeOffset="14076.358">3135 2439 1128 0 0,'2'-1'45'0'0,"1"-1"-1"0"0,-1 1 0 0 0,0 1 1 0 0,0-1-1 0 0,1 0 1 0 0,-1 1-1 0 0,0-1 0 0 0,1 1 1 0 0,-1 0-1 0 0,0-1 1 0 0,1 1-1 0 0,-1 0 1 0 0,1 1-1 0 0,-1-1 0 0 0,0 0 1 0 0,1 1-1 0 0,-1-1 1 0 0,0 1-1 0 0,1 0 1 0 0,-1 0-1 0 0,0-1 0 0 0,0 2 1 0 0,0-1-1 0 0,0 0 1 0 0,0 0-1 0 0,0 1 1 0 0,0-1-1 0 0,0 1 0 0 0,0-1 1 0 0,-1 1-1 0 0,1 0 1 0 0,-1 0-1 0 0,1 0 0 0 0,-1 0 1 0 0,0 0-1 0 0,0 0 1 0 0,0 0-1 0 0,0 0 1 0 0,0 0-1 0 0,0 1 0 0 0,0-1 1 0 0,-1 0-1 0 0,1 1-44 0 0,1 3 113 0 0,1 0 0 0 0,-1 1 0 0 0,0-1 1 0 0,-1 0-1 0 0,0 1 0 0 0,0-1 0 0 0,0 1 0 0 0,-1 0 0 0 0,0-1 0 0 0,0 1 0 0 0,0-1 0 0 0,-1 1 0 0 0,0-1 0 0 0,-1 1 0 0 0,1-1 0 0 0,-1 1 0 0 0,0-1 0 0 0,-1 0 0 0 0,0 0 0 0 0,1 0 0 0 0,-2 0 0 0 0,1-1 1 0 0,-1 1-1 0 0,0-1 0 0 0,0 0 0 0 0,-1 0 0 0 0,1 0 0 0 0,-1-1 0 0 0,0 1 0 0 0,0-1 0 0 0,-1 0 0 0 0,1-1 0 0 0,-1 1 0 0 0,0-1 0 0 0,0 0 0 0 0,0-1 0 0 0,-4 2-113 0 0,47-38-131 0 0,135-87-2750 0 0,-156 109 2540 0 0</inkml:trace>
  <inkml:trace contextRef="#ctx0" brushRef="#br0" timeOffset="14337.919">3390 2465 3172 0 0,'-6'-1'43'0'0,"1"0"0"0"0,0 0 0 0 0,-1 1 0 0 0,1 0 0 0 0,0 0-1 0 0,-1 0 1 0 0,1 0 0 0 0,-1 1 0 0 0,1 0 0 0 0,0 0 0 0 0,0 0 0 0 0,-1 1-1 0 0,1 0 1 0 0,0 0 0 0 0,1 0 0 0 0,-1 0 0 0 0,0 1 0 0 0,0 0 0 0 0,1 0-1 0 0,0 0 1 0 0,0 1 0 0 0,0-1 0 0 0,0 1 0 0 0,0 0 0 0 0,1 0 0 0 0,-1 0-1 0 0,1 1 1 0 0,0-1 0 0 0,0 1 0 0 0,1 0 0 0 0,0-1 0 0 0,0 1 0 0 0,0 0-1 0 0,0 1 1 0 0,1-1 0 0 0,-1 0 0 0 0,1 0 0 0 0,1 1 0 0 0,-1-1 0 0 0,1 0-1 0 0,0 1 1 0 0,0-1 0 0 0,1 3-43 0 0,2 2 36 0 0,1-1 1 0 0,0 1-1 0 0,0-1 0 0 0,1 0 0 0 0,0 0 1 0 0,1 0-1 0 0,0-1 0 0 0,0 0 0 0 0,1 0 1 0 0,0-1-1 0 0,1 1 0 0 0,-1-2 0 0 0,1 1 1 0 0,1-1-1 0 0,-1 0 0 0 0,4 1-36 0 0,69 29-2702 0 0,-70-36 1493 0 0</inkml:trace>
  <inkml:trace contextRef="#ctx0" brushRef="#br0" timeOffset="14599.165">3704 2567 1132 0 0,'1'138'2376'0'0,"-5"-121"-2271"0"0,-1 0 1 0 0,0-1-1 0 0,0 1 1 0 0,-2-1-1 0 0,0-1 1 0 0,-1 1 0 0 0,-1-1-1 0 0,0-1 1 0 0,-1 1-1 0 0,0-2 1 0 0,-1 1-1 0 0,-1-1 1 0 0,0-1 0 0 0,-1 0-1 0 0,-5 3-105 0 0,-7-8-2360 0 0,25-7 1217 0 0</inkml:trace>
  <inkml:trace contextRef="#ctx0" brushRef="#br0" timeOffset="15545.916">4161 2282 1024 0 0,'-2'10'3608'0'0,"-24"56"-2581"0"0,15-40-820 0 0,2 1 0 0 0,1 0 0 0 0,1 0 0 0 0,1 1 0 0 0,1 0 0 0 0,2 0 0 0 0,1 0 0 0 0,1 12-207 0 0,23 173 1359 0 0,-6-148-628 0 0,-54-165-1055 0 0,-3-54-338 0 0,40 149 648 0 0,-1 1 0 0 0,1-1 0 0 0,-1 1 0 0 0,1 0 0 0 0,-1 0 0 0 0,0-1 0 0 0,-1 1-1 0 0,1 1 1 0 0,-1-1 0 0 0,0 0 0 0 0,0 1 0 0 0,0-1 0 0 0,0 1 0 0 0,-1 0 0 0 0,1 0 0 0 0,-1 0-1 0 0,0 0 1 0 0,0 1 0 0 0,0-1 0 0 0,0 1 0 0 0,0 0 0 0 0,0 1 0 0 0,-1-1 0 0 0,1 1-1 0 0,-1-1 1 0 0,1 1 0 0 0,-1 1 0 0 0,1-1 0 0 0,-1 1 0 0 0,0-1 0 0 0,1 1 0 0 0,-1 1-1 0 0,1-1 1 0 0,-1 1 0 0 0,0-1 0 0 0,1 1 0 0 0,-1 1 0 0 0,1-1 0 0 0,-1 1 14 0 0,0 0 4 0 0,0 0 1 0 0,0 0 0 0 0,0 0 0 0 0,1 1-1 0 0,-1 0 1 0 0,1 0 0 0 0,-1 0-1 0 0,1 1 1 0 0,0 0 0 0 0,0-1 0 0 0,1 1-1 0 0,-1 0 1 0 0,1 1 0 0 0,0-1 0 0 0,0 1-1 0 0,0-1 1 0 0,1 1 0 0 0,0 0-1 0 0,-1 0 1 0 0,2 0 0 0 0,-1 0 0 0 0,1 0-1 0 0,-1 1 1 0 0,1-1 0 0 0,1 0-1 0 0,-1 1 1 0 0,1-1 0 0 0,0 0 0 0 0,0 1-1 0 0,1-1 1 0 0,-1 0 0 0 0,1 1 0 0 0,0-1-1 0 0,1 0 1 0 0,-1 0 0 0 0,1 0-1 0 0,1 1-4 0 0,1 0 22 0 0,1 0-1 0 0,0 0 1 0 0,0-1 0 0 0,1 0-1 0 0,0 0 1 0 0,-1 0-1 0 0,2-1 1 0 0,-1 0-1 0 0,0 0 1 0 0,1-1-1 0 0,0 1 1 0 0,0-1-1 0 0,0-1 1 0 0,0 0-1 0 0,0 0 1 0 0,0 0 0 0 0,1 0-1 0 0,-1-1 1 0 0,1-1-1 0 0,-1 1 1 0 0,0-1-1 0 0,1-1 1 0 0,4 0-22 0 0,2-2 3 0 0,1-2 1 0 0,-1 0-1 0 0,-1 0 1 0 0,1-1-1 0 0,-1-1 0 0 0,0 0 1 0 0,0-1-1 0 0,-1-1 1 0 0,0 0-1 0 0,-1 0 1 0 0,0-1-1 0 0,0 0 1 0 0,-1-1-1 0 0,0-1 1 0 0,-1 1-1 0 0,1-4-3 0 0,7-3-43 0 0,18 8 116 0 0,-22 69-172 0 0,-49 37 707 0 0,187-226-1626 0 0,-144 117 577 0 0,-39 33 663 0 0,29-18-215 0 0,1 0-1 0 0,-1 1 1 0 0,1-1-1 0 0,-1 1 1 0 0,1 0 0 0 0,0 0-1 0 0,0 0 1 0 0,0 0-1 0 0,0 0 1 0 0,1 0-1 0 0,-1 0 1 0 0,1 0 0 0 0,0 1-1 0 0,0-1 1 0 0,0 1-1 0 0,0-1 1 0 0,1 1-1 0 0,-1-1 1 0 0,1 1 0 0 0,0-1-1 0 0,0 1 1 0 0,0-1-1 0 0,1 1 1 0 0,-1-1 0 0 0,1 1-1 0 0,0-1 1 0 0,0 1-1 0 0,0-1 1 0 0,0 0-1 0 0,1 1 1 0 0,-1-1 0 0 0,1 0-1 0 0,0 0 1 0 0,0 0-1 0 0,0 0 1 0 0,0 0-1 0 0,0-1 1 0 0,1 1 0 0 0,-1-1-1 0 0,1 1 1 0 0,0-1-1 0 0,0 0 1 0 0,-1 0 0 0 0,2 0-1 0 0,1 1-6 0 0,83 40-1284 0 0,-21-40-3246 0 0,-31-15 3240 0 0</inkml:trace>
  <inkml:trace contextRef="#ctx0" brushRef="#br0" timeOffset="15796.462">4679 2509 1600 0 0,'1'-4'768'0'0,"3"1"-12"0"0,-1-2-164 0 0,5 2-188 0 0,13-2 64 0 0,0-2-56 0 0,6 4-48 0 0,1 1 1 0 0,3 0-185 0 0,-3 2-144 0 0,0-1 0 0 0,1 1-536 0 0,-17 0-521 0 0,8 0 65 0 0,-2 0-468 0 0</inkml:trace>
  <inkml:trace contextRef="#ctx0" brushRef="#br0" timeOffset="16047.088">4629 2702 1604 0 0,'25'5'792'0'0,"3"-2"-196"0"0,-14-3-56 0 0,9 0-104 0 0,8 0 52 0 0,2 0-212 0 0,3 0 28 0 0,3 0-36 0 0,0 0-616 0 0,2 0-360 0 0,43-20-564 0 0,-49 14-4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7:47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2246 888 0 0,'18'-6'7598'0'0,"-16"45"-6683"0"0,-2-24-748 0 0,9 136 311 0 0,-1 34-198 0 0,-8-178-392 0 0,-1 0 0 0 0,0 0 1 0 0,-1 0-1 0 0,1 0 0 0 0,-1 0 1 0 0,-1 0-1 0 0,1 0 0 0 0,-1-1 1 0 0,-1 1-1 0 0,1-1 1 0 0,-1 0-1 0 0,0 0 0 0 0,0 0 1 0 0,-1-1-1 0 0,1 1 0 0 0,-1-1 1 0 0,-1 0-1 0 0,1 0 0 0 0,-5 2 112 0 0,-79 37-4588 0 0,75-41 3484 0 0</inkml:trace>
  <inkml:trace contextRef="#ctx0" brushRef="#br0" timeOffset="172.004">1 2813 2128 0 0,'3'-2'792'0'0,"6"0"-144"0"0,-2 1-88 0 0,16-4-36 0 0,2 1-28 0 0,-4 3-67 0 0,-3-3-81 0 0,-2 4 48 0 0,-2 0-128 0 0,-1 0-208 0 0,-1-1 12 0 0,-1 1-16 0 0,14-2-376 0 0,2-1-172 0 0,-18-4-393 0 0,7-3-423 0 0,-6 0-8 0 0,-4 3 52 0 0</inkml:trace>
  <inkml:trace contextRef="#ctx0" brushRef="#br0" timeOffset="389.486">282 2263 1676 0 0,'-15'0'696'0'0,"1"-2"-12"0"0,-9 4-36 0 0,11-2-204 0 0,-6 0 36 0 0,-21 16-100 0 0,19-2 20 0 0,2-3-175 0 0,0 6-21 0 0,2 1-420 0 0,0-3-149 0 0,2 4-411 0 0,4 1 48 0 0,-1 0 56 0 0,2-7 32 0 0,-2 4 36 0 0</inkml:trace>
  <inkml:trace contextRef="#ctx0" brushRef="#br0" timeOffset="2524.056">817 16 936 0 0,'119'-15'610'0'0,"-112"16"-580"0"0,0 0 0 0 0,0 1-1 0 0,0 0 1 0 0,0 0 0 0 0,0 0 0 0 0,-1 1-1 0 0,1 0 1 0 0,-1 1 0 0 0,0-1 0 0 0,0 1-1 0 0,0 0 1 0 0,0 1 0 0 0,-1-1 0 0 0,0 1-1 0 0,0 0 1 0 0,0 1 0 0 0,0-1-1 0 0,-1 1 1 0 0,0 0 0 0 0,0 0 0 0 0,-1 0-1 0 0,1 0 1 0 0,-1 1 0 0 0,-1 0 0 0 0,1-1-1 0 0,-1 1 1 0 0,0 0 0 0 0,0 7-30 0 0,3 43 256 0 0,-4 0 0 0 0,-1 0 0 0 0,-3 0 1 0 0,-9 46-257 0 0,-14 230 689 0 0,-73 412 66 0 0,-39 212-707 0 0,134-936 15 0 0,-26 123 294 0 0,6 2 0 0 0,-1 87-357 0 0,16 346 2213 0 0,9-574-2206 0 0,-1 0 1 0 0,0-1-1 0 0,0 1 1 0 0,0 0-1 0 0,-1-1 0 0 0,0 1 1 0 0,0-1-1 0 0,0 1 0 0 0,0-1 1 0 0,-1 0-1 0 0,0 0 0 0 0,1 0 1 0 0,-2 0-1 0 0,1 0 1 0 0,0-1-1 0 0,-1 0 0 0 0,1 1 1 0 0,-1-1-1 0 0,0 0 0 0 0,0-1 1 0 0,0 1-1 0 0,-1-1 0 0 0,1 0 1 0 0,0 0-1 0 0,-1 0 1 0 0,-2 0-8 0 0,-130 35 15 0 0,133-36-27 0 0,-352 26-4554 0 0,311-27 3247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8:48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2188 0 0,'88'8'3076'0'0,"225"-46"-1125"0"0,268-15-2475 0 0,-488 46-686 0 0,-22-1-219 0 0,-44 4 217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8:48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1720 0 0,'-37'12'3065'0'0,"66"1"-1585"0"0,16-14-624 0 0,-29 0-282 0 0,-26 1-428 0 0,-26-3 385 0 0,24 2-5819 0 0,15 2 4020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8:49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36 1108 0 0,'-1'0'120'0'0,"1"0"0"0"0,-1-1 0 0 0,1 1 0 0 0,-1-1 0 0 0,1 1 1 0 0,-1-1-1 0 0,1 1 0 0 0,-1 0 0 0 0,1-1 0 0 0,-1 1 0 0 0,1-1 0 0 0,0 0 0 0 0,-1 1 0 0 0,1-1 0 0 0,0 1 0 0 0,0-1 0 0 0,-1 0 0 0 0,1 1 1 0 0,0-1-1 0 0,0 1 0 0 0,0-1 0 0 0,0 0 0 0 0,0 1 0 0 0,0-1 0 0 0,0 0 0 0 0,0 1 0 0 0,0-1 0 0 0,0 0 0 0 0,0 1 0 0 0,0-1 0 0 0,0 0 1 0 0,1 1-1 0 0,-1-1 0 0 0,0 1 0 0 0,0-1 0 0 0,1 0 0 0 0,-1 1 0 0 0,0-1 0 0 0,1 1 0 0 0,-1-1 0 0 0,1 1 0 0 0,-1-1 0 0 0,0 1 0 0 0,1-1 0 0 0,-1 1 1 0 0,1 0-1 0 0,-1-1 0 0 0,1 1 0 0 0,0 0 0 0 0,-1-1 0 0 0,1 1 0 0 0,-1 0 0 0 0,1-1 0 0 0,0 1 0 0 0,-1 0 0 0 0,1 0 0 0 0,0 0 0 0 0,-1 0 1 0 0,1 0-1 0 0,0 0 0 0 0,-1 0 0 0 0,1 0-120 0 0,-8-2-62 0 0,1 0 1 0 0,-1 1 0 0 0,0 0-1 0 0,0 0 1 0 0,0 0 0 0 0,0 1-1 0 0,-1 0 1 0 0,1 1 0 0 0,0 0-1 0 0,0 0 1 0 0,1 0 0 0 0,-1 1-1 0 0,0 0 1 0 0,0 0-1 0 0,1 1 1 0 0,-1-1 0 0 0,1 2-1 0 0,-6 2 62 0 0,-32 12-4712 0 0,37-16 3460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8:46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77 944 0 0,'1'1'99'0'0,"-1"0"1"0"0,0 0-1 0 0,0 0 1 0 0,1 0-1 0 0,-1-1 1 0 0,0 1-1 0 0,0 0 0 0 0,0 0 1 0 0,0 0-1 0 0,0 0 1 0 0,0 0-1 0 0,0 0 0 0 0,0-1 1 0 0,-1 1-1 0 0,1 0 1 0 0,0 0-1 0 0,0 0 0 0 0,-1 0 1 0 0,1-1-1 0 0,-1 1 1 0 0,1 0-1 0 0,0 0 0 0 0,-1-1 1 0 0,1 1-1 0 0,-1 0 1 0 0,0-1-1 0 0,1 1 0 0 0,-1 0 1 0 0,0-1-1 0 0,1 1 1 0 0,-1-1-1 0 0,0 1 0 0 0,0-1 1 0 0,1 1-1 0 0,-1-1 1 0 0,0 0-1 0 0,0 1 0 0 0,0-1 1 0 0,1 0-1 0 0,-1 0 1 0 0,0 0-1 0 0,0 0 1 0 0,0 1-1 0 0,0-1 0 0 0,0 0 1 0 0,0 0-1 0 0,1-1 1 0 0,-1 1-1 0 0,0 0 0 0 0,0 0 1 0 0,0 0-1 0 0,0-1 1 0 0,0 1-1 0 0,1 0 0 0 0,-1-1 1 0 0,0 1-1 0 0,0 0 1 0 0,1-1-1 0 0,-1 1 0 0 0,0-1 1 0 0,0 1-1 0 0,1-1 1 0 0,-1 0-1 0 0,0 0-99 0 0,-29 169 379 0 0,7 0 1 0 0,2 118-380 0 0,10-132 94 0 0,8-96-22 0 0,3-57-85 0 0,0-1 34 0 0,15 19 157 0 0,99-18-150 0 0,313-76 116 0 0,-361 61-172 0 0,-63-30-4848 0 0,-3 23 3895 0 0</inkml:trace>
  <inkml:trace contextRef="#ctx0" brushRef="#br0" timeOffset="338.151">173 329 1604 0 0,'-22'-6'2398'0'0,"34"7"-889"0"0,201 11-625 0 0,4-4-371 0 0,-230-14-4319 0 0,-5-1 2712 0 0</inkml:trace>
  <inkml:trace contextRef="#ctx0" brushRef="#br0" timeOffset="692.635">122 51 1088 0 0,'-1'-1'57'0'0,"1"0"-1"0"0,0 0 1 0 0,0 1-1 0 0,0-1 1 0 0,0 0-1 0 0,0 0 1 0 0,0 1-1 0 0,0-1 1 0 0,0 0-1 0 0,0 0 1 0 0,0 1-1 0 0,1-1 1 0 0,-1 0-1 0 0,0 0 1 0 0,0 1-1 0 0,1-1 1 0 0,-1 0-1 0 0,0 1 1 0 0,1-1-1 0 0,-1 0 1 0 0,1 1-1 0 0,-1-1 1 0 0,1 1 0 0 0,-1-1-1 0 0,1 1 1 0 0,-1-1-1 0 0,1 1 1 0 0,0-1-1 0 0,-1 1 1 0 0,1-1-1 0 0,0 1 1 0 0,-1 0-1 0 0,1-1 1 0 0,0 1-1 0 0,0 0 1 0 0,-1 0-1 0 0,1-1 1 0 0,0 1-1 0 0,0 0 1 0 0,-1 0-1 0 0,1 0 1 0 0,0 0-1 0 0,0 0 1 0 0,-1 0-1 0 0,1 0 1 0 0,0 0-1 0 0,0 1 1 0 0,-1-1-1 0 0,1 0 1 0 0,0 0 0 0 0,0 1-1 0 0,0-1-56 0 0,93-14 618 0 0,0 4 0 0 0,1 5 0 0 0,76 5-618 0 0,-106 0 550 0 0,-65 0-565 0 0,1 0 0 0 0,-1 0 0 0 0,1 0 0 0 0,-1 0 0 0 0,1 1 0 0 0,0-1 0 0 0,-1 0 0 0 0,1 0 0 0 0,-1 1 0 0 0,1-1 0 0 0,-1 0 0 0 0,1 1 0 0 0,-1-1 0 0 0,0 1 0 0 0,1-1 0 0 0,-1 1 0 0 0,1-1 0 0 0,-1 0 0 0 0,0 1 0 0 0,1-1 0 0 0,-1 1 0 0 0,0 0 0 0 0,0-1 0 0 0,1 1 0 0 0,-1-1 0 0 0,0 1 0 0 0,0-1 0 0 0,0 1 0 0 0,0 0 0 0 0,0-1 0 0 0,0 1 0 0 0,0-1 0 0 0,0 1 0 0 0,0-1 0 0 0,0 1 0 0 0,0 0 0 0 0,0-1 0 0 0,0 1 0 0 0,0-1 0 0 0,-1 1 0 0 0,1-1 0 0 0,0 1 0 0 0,0 0 0 0 0,-1-1 0 0 0,1 1 0 0 0,0-1 0 0 0,-1 1 0 0 0,1-1 0 0 0,0 0 0 0 0,-1 1 0 0 0,1-1 0 0 0,-1 1 0 0 0,1-1 0 0 0,-1 0 0 0 0,1 1 0 0 0,-1-1 0 0 0,1 0 0 0 0,-1 1 0 0 0,1-1 0 0 0,-1 0 15 0 0,-3 8-2349 0 0,4-6 1163 0 0</inkml:trace>
  <inkml:trace contextRef="#ctx0" brushRef="#br0" timeOffset="999.799">1169 252 1024 0 0,'-34'38'1589'0'0,"-27"34"-826"0"0,3 3 0 0 0,4 2 0 0 0,2 2 0 0 0,-13 35-763 0 0,22-16-2374 0 0,39-97 1383 0 0,3-1 23 0 0</inkml:trace>
  <inkml:trace contextRef="#ctx0" brushRef="#br0" timeOffset="1293.721">701 409 880 0 0,'4'-19'3414'0'0,"12"23"-823"0"0,244 252-1475 0 0,-233-233-1123 0 0,-13-14-159 0 0,-1 1 0 0 0,0 0 1 0 0,0 1-1 0 0,-1 0 0 0 0,-1 1 0 0 0,0 1 0 0 0,0 0 1 0 0,-1 0-1 0 0,-1 1 0 0 0,-1 0 0 0 0,1 0 1 0 0,-2 1-1 0 0,0 0 0 0 0,0 3 166 0 0,-21 21-2372 0 0,0-19 1207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8:57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411 143 1060 0 0,'0'0'221'0'0,"22"-2"1840"0"0,-20 2-2053 0 0,-1 0 0 0 0,0-1 1 0 0,1 1-1 0 0,-1-1 0 0 0,0 1 1 0 0,0-1-1 0 0,1 0 1 0 0,-1 1-1 0 0,0-1 0 0 0,0 0 1 0 0,0 0-1 0 0,0 0 0 0 0,0 0 1 0 0,0 0-1 0 0,0 0 0 0 0,0 0 1 0 0,-1 0-1 0 0,1 0 0 0 0,0 0 1 0 0,0 0-1 0 0,-1-1 1 0 0,1 1-1 0 0,-1 0 0 0 0,1-1 1 0 0,-1 1-1 0 0,0 0 0 0 0,1-1 1 0 0,-1 1-1 0 0,0 0 0 0 0,0-1 1 0 0,0 1-1 0 0,0 0 1 0 0,0-1-1 0 0,0 1 0 0 0,-1 0 1 0 0,1-1-1 0 0,-1 0-8 0 0,1 1 59 0 0,0-40 140 0 0,0 38-199 0 0,-1 0 1 0 0,1 0-1 0 0,-1 0 0 0 0,0 1 1 0 0,0-1-1 0 0,0 0 0 0 0,0 1 1 0 0,-1-1-1 0 0,1 1 0 0 0,-1 0 0 0 0,1-1 1 0 0,-1 1-1 0 0,0 0 0 0 0,0 0 1 0 0,0 0-1 0 0,0 0 0 0 0,0 0 1 0 0,0 0-1 0 0,-1 1 0 0 0,1-1 1 0 0,0 1-1 0 0,-1-1 0 0 0,0 1 1 0 0,1 0-1 0 0,-1 0 0 0 0,0 0 0 0 0,1 1 1 0 0,-1-1-1 0 0,0 1 0 0 0,0-1 1 0 0,0 1-1 0 0,1 0 0 0 0,-1 0 1 0 0,-2 0-1 0 0,-17 20 37 0 0,1 1 1 0 0,0 1-1 0 0,2 1 0 0 0,0 0 1 0 0,2 2-1 0 0,1 0 1 0 0,1 1-1 0 0,1 0 1 0 0,1 1-1 0 0,1 1 0 0 0,2 0 1 0 0,1 0-1 0 0,-3 16-37 0 0,6-27 4 0 0,-79 236 312 0 0,43-202-99 0 0,41-51-158 0 0,1 0-67 0 0,0 0-52 0 0,-27-23-154 0 0,26 16 190 0 0,0 1 0 0 0,0 0-1 0 0,0-1 1 0 0,1 1 0 0 0,0-1-1 0 0,0 1 1 0 0,1-1-1 0 0,0 1 1 0 0,0 0 0 0 0,0-1-1 0 0,1 1 1 0 0,0 0-1 0 0,0 0 1 0 0,1 0 0 0 0,0 0-1 0 0,0 0 1 0 0,0 1 0 0 0,1-1-1 0 0,-1 1 1 0 0,1 0-1 0 0,0 0 1 0 0,1 0 0 0 0,0 1-1 0 0,-1-1 1 0 0,1 1-1 0 0,0 0 1 0 0,1 1 0 0 0,4-3 24 0 0,-1 3-17 0 0,1 0 0 0 0,-1 2 0 0 0,1-1 0 0 0,0 1 0 0 0,0 0 1 0 0,-1 1-1 0 0,1 0 0 0 0,0 1 0 0 0,0 0 0 0 0,-1 0 0 0 0,1 1 0 0 0,-1 0 0 0 0,1 1 1 0 0,-1 0-1 0 0,0 1 0 0 0,0 0 0 0 0,0 0 0 0 0,0 1 0 0 0,-1 0 0 0 0,0 0 1 0 0,4 4 16 0 0,34 13 60 0 0,-27-13-28 0 0,1-2 0 0 0,0-1-1 0 0,0 0 1 0 0,1-2 0 0 0,-1 0 0 0 0,1-1 0 0 0,0-1 0 0 0,16-1-32 0 0,97-51 287 0 0,-133 49-331 0 0,-1 0-1 0 0,1 1 0 0 0,-1-2 1 0 0,1 1-1 0 0,-1 0 0 0 0,0 0 1 0 0,1 0-1 0 0,-1 0 0 0 0,0 0 1 0 0,0 0-1 0 0,1 0 0 0 0,-1 0 1 0 0,0-1-1 0 0,0 1 0 0 0,0 0 1 0 0,-1 0-1 0 0,1 0 0 0 0,0 0 1 0 0,0 0-1 0 0,-1 0 0 0 0,1 0 1 0 0,0 0-1 0 0,-1-1 0 0 0,1 1 1 0 0,-1 0-1 0 0,1 0 0 0 0,-1 1 1 0 0,0-1-1 0 0,1 0 0 0 0,-1 0 1 0 0,0 0-1 0 0,0 0 0 0 0,0 1 1 0 0,1-1-1 0 0,-1 0 0 0 0,0 0 1 0 0,0 1-1 0 0,0-1 0 0 0,0 1 1 0 0,0-1-1 0 0,0 1 0 0 0,0 0 1 0 0,-1-1-1 0 0,1 1 0 0 0,0 0 1 0 0,0 0-1 0 0,0-1 0 0 0,0 1 1 0 0,0 0-1 0 0,0 0 0 0 0,-1 0 1 0 0,1 1-1 0 0,0-1 0 0 0,0 0 1 0 0,0 0-1 0 0,0 1 0 0 0,0-1 45 0 0,-19-4-652 0 0</inkml:trace>
  <inkml:trace contextRef="#ctx0" brushRef="#br0" timeOffset="526">715 473 976 0 0,'181'-21'1628'0'0,"-122"8"-1306"0"0,46-28 455 0 0,-133 20-1038 0 0,-105 14 109 0 0,107 10 189 0 0,1 1 1 0 0,0 1 0 0 0,1 1 0 0 0,-1 2 0 0 0,1 0 0 0 0,1 1 0 0 0,0 2-1 0 0,0 0 1 0 0,-18 14-38 0 0,36-23 2 0 0,1 0 0 0 0,0 1-1 0 0,-1-1 1 0 0,1 1 0 0 0,0 0-1 0 0,1 0 1 0 0,-1 1 0 0 0,1-1-1 0 0,-1 1 1 0 0,1 0 0 0 0,0 0 0 0 0,0 0-1 0 0,1 0 1 0 0,-1 1 0 0 0,1-1-1 0 0,0 1 1 0 0,0-1 0 0 0,1 1-1 0 0,-1 0 1 0 0,1-1 0 0 0,-1 4-2 0 0,6-2 1 0 0,0 1 1 0 0,1-1 0 0 0,-1 0-1 0 0,1 0 1 0 0,0 0-1 0 0,1-1 1 0 0,-1 0 0 0 0,1 0-1 0 0,0 0 1 0 0,0-1 0 0 0,1 0-1 0 0,-1 0 1 0 0,1-1 0 0 0,0 1-1 0 0,0-1 1 0 0,0-1-1 0 0,0 0 1 0 0,1 0 0 0 0,-1 0-1 0 0,0-1 1 0 0,1 0 0 0 0,5 0-2 0 0,111 5-1250 0 0,-67-17 430 0 0</inkml:trace>
  <inkml:trace contextRef="#ctx0" brushRef="#br0" timeOffset="977.008">1360 61 1336 0 0,'0'1'40'0'0,"0"-1"1"0"0,0 1-1 0 0,0 0 0 0 0,0-1 0 0 0,0 1 0 0 0,-1-1 1 0 0,1 1-1 0 0,0-1 0 0 0,0 1 0 0 0,0-1 1 0 0,1 1-1 0 0,-1-1 0 0 0,0 1 0 0 0,0 0 0 0 0,0-1 1 0 0,0 1-1 0 0,0-1 0 0 0,1 1 0 0 0,-1-1 1 0 0,0 1-1 0 0,0-1 0 0 0,1 0 0 0 0,-1 1 0 0 0,0-1 1 0 0,1 1-1 0 0,-1-1 0 0 0,1 1 0 0 0,-1-1 1 0 0,0 0-1 0 0,1 1 0 0 0,-1-1 0 0 0,1 0 0 0 0,-1 0 1 0 0,1 1-1 0 0,-1-1 0 0 0,1 0 0 0 0,-1 0 1 0 0,1 0-1 0 0,-1 1 0 0 0,1-1 0 0 0,0 0 0 0 0,-1 0 1 0 0,1 0-1 0 0,-1 0 0 0 0,1 0 0 0 0,-1 0 1 0 0,1 0-1 0 0,-1 0 0 0 0,1-1 0 0 0,-1 1 0 0 0,1 0 1 0 0,0 0-1 0 0,-1 0 0 0 0,1 0 0 0 0,-1-1-40 0 0,18 331 1590 0 0,-12-294-1483 0 0,-6-27-87 0 0,0-1 1 0 0,0 1-1 0 0,0 0 0 0 0,1-1 0 0 0,1 1 1 0 0,0-1-1 0 0,0 1 0 0 0,0-1 0 0 0,1 0 0 0 0,0 0 1 0 0,1 0-1 0 0,0-1 0 0 0,0 1 0 0 0,0-1 1 0 0,1 0-1 0 0,0 0 0 0 0,1 0 0 0 0,0 0 0 0 0,0-1 1 0 0,0 0-1 0 0,0-1 0 0 0,1 1 0 0 0,0-1 1 0 0,0-1-1 0 0,1 1 0 0 0,-1-1 0 0 0,8 2-20 0 0,25-18-3623 0 0,-37 1 2315 0 0</inkml:trace>
  <inkml:trace contextRef="#ctx0" brushRef="#br0" timeOffset="1243.194">1167 308 904 0 0,'-14'5'3617'0'0,"37"-8"-2131"0"0,-6 1-1377 0 0,174-20-156 0 0,-73 0-3180 0 0,-82 9 1989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4:44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0 460 1484 0 0,'1'-1'125'0'0,"0"0"-1"0"0,-1 0 1 0 0,1 1 0 0 0,0-1-1 0 0,0 0 1 0 0,0 1 0 0 0,0-1-1 0 0,0 1 1 0 0,0-1-1 0 0,0 1 1 0 0,0-1 0 0 0,0 1-1 0 0,0 0 1 0 0,0-1 0 0 0,0 1-1 0 0,0 0 1 0 0,1 0 0 0 0,-1 0-1 0 0,0 0 1 0 0,0 0-1 0 0,0 0 1 0 0,0 0 0 0 0,0 0-1 0 0,0 1 1 0 0,0-1 0 0 0,1 0-1 0 0,-1 1 1 0 0,0-1 0 0 0,0 1-1 0 0,0-1 1 0 0,0 1-1 0 0,-1-1 1 0 0,1 1 0 0 0,0-1-1 0 0,0 1 1 0 0,0 0 0 0 0,0 0-1 0 0,0 0 1 0 0,-1-1-1 0 0,1 1 1 0 0,0 0 0 0 0,-1 0-1 0 0,1 0 1 0 0,-1 0 0 0 0,1 0-1 0 0,-1 0 1 0 0,1 0 0 0 0,-1 0-1 0 0,0 0 1 0 0,1 1-125 0 0,5 66 914 0 0,-6-54-675 0 0,3 68 245 0 0,3 0 0 0 0,3-1 0 0 0,4 0 0 0 0,3 0 0 0 0,4-2 0 0 0,9 16-484 0 0,-14-56-972 0 0,-15-38 540 0 0,-14-10-5575 0 0,4-5 4681 0 0,0-8 22 0 0</inkml:trace>
  <inkml:trace contextRef="#ctx0" brushRef="#br0" timeOffset="328.144">59 558 1544 0 0,'-13'-48'5162'0'0,"62"-7"-3919"0"0,-41 49-1190 0 0,0 0-1 0 0,0 1 0 0 0,1 0 1 0 0,0 0-1 0 0,0 1 0 0 0,0 1 1 0 0,1-1-1 0 0,-1 1 1 0 0,1 1-1 0 0,0 0 0 0 0,0 0 1 0 0,-1 1-1 0 0,1 0 0 0 0,0 1 1 0 0,0 0-1 0 0,0 0 0 0 0,0 1 1 0 0,0 0-1 0 0,0 1 0 0 0,0 0 1 0 0,0 1-1 0 0,-1 0 0 0 0,0 1 1 0 0,1 0-1 0 0,-1 0 0 0 0,-1 1 1 0 0,1 0-1 0 0,0 0 0 0 0,-1 1 1 0 0,0 0-1 0 0,-1 0 1 0 0,0 1-1 0 0,7 7-52 0 0,-13-11 9 0 0,1 0 0 0 0,-1 0-1 0 0,1 0 1 0 0,-1 0 0 0 0,0 0 0 0 0,-1 0 0 0 0,1 0-1 0 0,0 0 1 0 0,-1 1 0 0 0,0-1 0 0 0,1 0 0 0 0,-1 0 0 0 0,-1 1-1 0 0,1-1 1 0 0,0 0 0 0 0,-1 0 0 0 0,0 0 0 0 0,1 0 0 0 0,-1 0-1 0 0,0 1 1 0 0,-1-1 0 0 0,1-1 0 0 0,0 1 0 0 0,-1 0 0 0 0,0 0-1 0 0,0-1 1 0 0,0 1 0 0 0,0-1 0 0 0,0 1 0 0 0,0-1-1 0 0,-1 0 1 0 0,0 1-9 0 0,-88 62-765 0 0,52-53-502 0 0,-1-9-3345 0 0,39-3 3333 0 0</inkml:trace>
  <inkml:trace contextRef="#ctx0" brushRef="#br0" timeOffset="658.898">475 408 1280 0 0,'16'4'266'0'0,"0"0"0"0"0,0 1-1 0 0,0 1 1 0 0,-1 1 0 0 0,0 0 0 0 0,0 1-1 0 0,-1 0 1 0 0,0 2 0 0 0,0-1 0 0 0,-1 2-1 0 0,-1 0 1 0 0,1 0 0 0 0,-2 1-1 0 0,0 0 1 0 0,7 11-266 0 0,-16-21 56 0 0,35 70 3437 0 0,-38-71-3384 0 0,-1 1 1 0 0,0 0-1 0 0,0-1 1 0 0,0 0-1 0 0,0 1 1 0 0,0-1-1 0 0,0 0 1 0 0,0 0-1 0 0,0 0 1 0 0,0 0-1 0 0,0 0 1 0 0,0-1-1 0 0,-1 1 1 0 0,1-1-1 0 0,0 1 1 0 0,-1-1-1 0 0,1 0 1 0 0,0 0 0 0 0,-1 0-1 0 0,1 0 1 0 0,0 0-1 0 0,-1 0 1 0 0,1-1-1 0 0,0 1 1 0 0,-1-1-1 0 0,1 0 1 0 0,0 0-1 0 0,-1 0-109 0 0,0 0 18 0 0,0 0-1 0 0,0-1 0 0 0,1 1 1 0 0,-1 0-1 0 0,1-1 1 0 0,-1 0-1 0 0,1 0 1 0 0,-1 0-1 0 0,1 0 1 0 0,0 0-1 0 0,0 0 0 0 0,0 0 1 0 0,0-1-1 0 0,0 1 1 0 0,1-1-1 0 0,-1 0 1 0 0,1 1-1 0 0,-1-1 1 0 0,1 0-1 0 0,0 0 0 0 0,0 0 1 0 0,1 1-1 0 0,-1-1 1 0 0,0 0-1 0 0,1 0 1 0 0,0 0-1 0 0,0-1 1 0 0,0 1-1 0 0,0 0 0 0 0,0 0 1 0 0,0 0-1 0 0,1 0 1 0 0,0 0-1 0 0,-1 0 1 0 0,1 1-1 0 0,0-2-17 0 0,88-94-1473 0 0,109 0-5532 0 0,-174 88 5842 0 0,4-1-149 0 0</inkml:trace>
  <inkml:trace contextRef="#ctx0" brushRef="#br0" timeOffset="1491.95">1200 408 1180 0 0,'-58'17'6301'0'0,"48"-13"-6216"0"0,1 0-1 0 0,-1 0 1 0 0,1 1 0 0 0,0 0 0 0 0,0 0-1 0 0,0 1 1 0 0,1 0 0 0 0,-1 1 0 0 0,2 0-1 0 0,-1 0 1 0 0,1 1 0 0 0,0 0-1 0 0,0 0 1 0 0,1 1 0 0 0,1-1 0 0 0,-1 1-1 0 0,1 1 1 0 0,-1 3-85 0 0,34 19 306 0 0,-15-28-315 0 0,0-1 1 0 0,1 0 0 0 0,-1 0 0 0 0,0-1 0 0 0,1-1-1 0 0,0-1 1 0 0,-1 0 0 0 0,1 0 0 0 0,-1-1 0 0 0,1-1-1 0 0,-1 0 1 0 0,0-1 0 0 0,0-1 0 0 0,3-1 8 0 0,4 0-30 0 0,-15 5 13 0 0,1 0 0 0 0,0 0 0 0 0,-1-1 0 0 0,1 0 0 0 0,-1 0 0 0 0,0 0 1 0 0,1-1-1 0 0,-1 0 0 0 0,0 0 0 0 0,0 0 0 0 0,0-1 0 0 0,0 1 0 0 0,0-1 0 0 0,0 0 0 0 0,-1-1 0 0 0,1 1 0 0 0,-1-1 0 0 0,0 0 0 0 0,0 0 0 0 0,-1 0 0 0 0,1-1 0 0 0,-1 1 0 0 0,0-1 0 0 0,0 0 0 0 0,0 0 0 0 0,-1 0 0 0 0,0 0 0 0 0,0 0 0 0 0,0-2 17 0 0,-4 1-30 0 0,-1 1 1 0 0,0 0-1 0 0,0-1 0 0 0,0 1 0 0 0,-1 1 0 0 0,0-1 0 0 0,0 0 0 0 0,0 1 0 0 0,-1 0 0 0 0,1 0 0 0 0,-1 0 0 0 0,0 1 0 0 0,0-1 0 0 0,0 1 0 0 0,0 0 0 0 0,-1 1 0 0 0,1-1 0 0 0,-1 1 0 0 0,0 0 0 0 0,0 1 0 0 0,-2-1 30 0 0,-151-37-324 0 0,236-1-3300 0 0,-49 28 2438 0 0,3-2-50 0 0</inkml:trace>
  <inkml:trace contextRef="#ctx0" brushRef="#br0" timeOffset="1947.481">1547 155 1348 0 0,'1'-7'410'0'0,"-1"0"-1"0"0,0 0 1 0 0,0 0-1 0 0,0 0 1 0 0,-1 0-1 0 0,0 0 0 0 0,0 0 1 0 0,-1 0-1 0 0,0 1 1 0 0,0-1-1 0 0,0 1 1 0 0,-1-1-1 0 0,0 1 1 0 0,0 0-1 0 0,-1 0 1 0 0,0 0-1 0 0,0 0 1 0 0,-2-2-410 0 0,-29 64 675 0 0,21-6-454 0 0,3 0 0 0 0,3 1 1 0 0,1 0-1 0 0,3 0 1 0 0,2 1-1 0 0,4 49-221 0 0,-2-44 371 0 0,0-56-304 0 0,0-1-11 0 0,1 1-54 0 0,1 0 0 0 0,-1-1 0 0 0,0 1 1 0 0,1-1-1 0 0,-1 1 0 0 0,0-1 0 0 0,1 1 1 0 0,-1-1-1 0 0,0 0 0 0 0,1 1 0 0 0,-1-1 1 0 0,1 0-1 0 0,-1 0 0 0 0,0 0 0 0 0,1 0 1 0 0,-1-1-1 0 0,1 1 0 0 0,-1 0 0 0 0,0 0 1 0 0,1-1-1 0 0,-1 1 0 0 0,0-1 1 0 0,1 1-1 0 0,-1-1 0 0 0,0 0 0 0 0,0 1 1 0 0,1-1-1 0 0,-1 0 0 0 0,0 0 0 0 0,0 0 1 0 0,0 0-1 0 0,0 0 0 0 0,0 0 0 0 0,0 0 1 0 0,0 0-1 0 0,-1 0 0 0 0,1-1 0 0 0,0 1 1 0 0,0-1-3 0 0,5-2 2 0 0,202-105-234 0 0,-199 105 220 0 0,1 1 0 0 0,0 0 1 0 0,1 1-1 0 0,-1 0 0 0 0,0 0 1 0 0,1 1-1 0 0,-1 1 0 0 0,1 0 1 0 0,-1 0-1 0 0,1 1 1 0 0,-1 0-1 0 0,0 1 0 0 0,1 0 1 0 0,-1 0-1 0 0,0 1 0 0 0,0 1 1 0 0,-1 0-1 0 0,1 0 0 0 0,-1 1 1 0 0,0 0-1 0 0,2 2 12 0 0,-9-6 8 0 0,0 0 0 0 0,-1 0 0 0 0,1 0 0 0 0,0 0 0 0 0,-1 1 0 0 0,1-1 0 0 0,-1 1 0 0 0,1 0 0 0 0,-1-1-1 0 0,1 1 1 0 0,-1 0 0 0 0,0 0 0 0 0,0-1 0 0 0,0 1 0 0 0,0 0 0 0 0,0 0 0 0 0,-1 0 0 0 0,1 0 0 0 0,-1 1 0 0 0,1-1 0 0 0,-1 0 0 0 0,0 0 0 0 0,1 0 0 0 0,-1 0 0 0 0,0 0 0 0 0,-1 1 0 0 0,1-1 0 0 0,0 0 0 0 0,0 0-1 0 0,-1 0 1 0 0,0 0 0 0 0,1 0 0 0 0,-1 0 0 0 0,0 0 0 0 0,0 0 0 0 0,0 0 0 0 0,0 0 0 0 0,0 0 0 0 0,0-1 0 0 0,-1 1 0 0 0,1 0 0 0 0,-1-1 0 0 0,1 1 0 0 0,-1-1 0 0 0,1 1 0 0 0,-1-1 0 0 0,0 0 0 0 0,0 0 0 0 0,0 0-1 0 0,0 0 1 0 0,0 0 0 0 0,0 0 0 0 0,0 0 0 0 0,0-1-8 0 0,-115 46 206 0 0,-52-31-1202 0 0,126-29-774 0 0,36-24-3553 0 0,19 24 4160 0 0</inkml:trace>
  <inkml:trace contextRef="#ctx0" brushRef="#br0" timeOffset="3016.416">2290 410 1544 0 0,'0'0'511'0'0,"0"0"-62"0"0,0 0-38 0 0,0 0 24 0 0,0 0-9 0 0,18-3 735 0 0,-19 1-1114 0 0,-1-1 0 0 0,1 1 1 0 0,-1 0-1 0 0,0-1 0 0 0,1 1 0 0 0,-1 0 0 0 0,0 0 1 0 0,0 0-1 0 0,0 1 0 0 0,-1-1 0 0 0,1 0 0 0 0,0 1 0 0 0,-1-1 1 0 0,1 1-1 0 0,-1 0 0 0 0,1 0 0 0 0,-1 0 0 0 0,1 0 1 0 0,-1 0-1 0 0,0 1 0 0 0,0-1 0 0 0,1 1 0 0 0,-1-1 1 0 0,0 1-1 0 0,0 0 0 0 0,1 0 0 0 0,-1 1 0 0 0,0-1 0 0 0,0 0 1 0 0,1 1-1 0 0,-1 0 0 0 0,0 0 0 0 0,1-1 0 0 0,-1 2 1 0 0,0-1-1 0 0,1 0 0 0 0,0 0 0 0 0,-1 1 0 0 0,1-1 0 0 0,-1 2-47 0 0,2-3 28 0 0,-17 4 70 0 0,0 0 1 0 0,0 2-1 0 0,1 0 0 0 0,0 0 0 0 0,0 2 1 0 0,1 0-1 0 0,0 1 0 0 0,0 1 1 0 0,1 0-1 0 0,1 1 0 0 0,-1 1 1 0 0,2 0-1 0 0,0 1 0 0 0,0 0 0 0 0,1 1 1 0 0,-3 6-99 0 0,14-19 49 0 0,23 13 59 0 0,-7-10-158 0 0,0-1 1 0 0,0-1-1 0 0,0 0 0 0 0,1-1 0 0 0,-1-1 1 0 0,0 0-1 0 0,1-1 0 0 0,-1-1 0 0 0,0-1 1 0 0,0 0-1 0 0,0 0 0 0 0,0-2 0 0 0,8-3 50 0 0,-10 4-81 0 0,-2 2-13 0 0,-1-1-1 0 0,1 0 0 0 0,-1 0 1 0 0,1-1-1 0 0,-1-1 1 0 0,0 1-1 0 0,-1-2 1 0 0,1 1-1 0 0,-1-2 1 0 0,0 1-1 0 0,-1-1 1 0 0,1 0-1 0 0,-1-1 1 0 0,0-1 94 0 0,-8 10 6 0 0,0 0 1 0 0,-1 1 0 0 0,1-1 0 0 0,0 0 0 0 0,-1 0-1 0 0,1 0 1 0 0,-1 0 0 0 0,1-1 0 0 0,-1 1 0 0 0,1 0 0 0 0,-1 0-1 0 0,0 0 1 0 0,1 0 0 0 0,-1 0 0 0 0,0-1 0 0 0,0 1-1 0 0,0 0 1 0 0,0-1 0 0 0,0 1 0 0 0,1-1 0 0 0,-1 1-1 0 0,0-1 1 0 0,0 1 0 0 0,0-1 0 0 0,0 1 0 0 0,-1-1-1 0 0,1 0 1 0 0,0 0 0 0 0,0 0 0 0 0,0 1 0 0 0,0-1 0 0 0,0 0-1 0 0,0 0 1 0 0,0-1 0 0 0,0 1 0 0 0,0 0 0 0 0,0 0-1 0 0,0 0 1 0 0,0-1 0 0 0,0 1 0 0 0,-1 0 0 0 0,2-1-1 0 0,-1 1 1 0 0,0-1 0 0 0,0 0 0 0 0,0 1 0 0 0,0-1 0 0 0,0 0-1 0 0,0 1 1 0 0,1-1 0 0 0,-1 0 0 0 0,0 0 0 0 0,0 1-1 0 0,1-1 1 0 0,-1 0 0 0 0,1 0 0 0 0,-1 0 0 0 0,1 0-1 0 0,-1 0 1 0 0,1 0 0 0 0,0 0 0 0 0,-1 0 0 0 0,1 0-1 0 0,0 0 1 0 0,0-1-7 0 0,3 7-24 0 0,0 0-1 0 0,1 0 0 0 0,-1 0 1 0 0,1 0-1 0 0,0 0 0 0 0,1-1 1 0 0,-1 0-1 0 0,1 0 0 0 0,0 0 1 0 0,0 0-1 0 0,0-1 0 0 0,1 0 1 0 0,-1 0-1 0 0,1 0 0 0 0,-1-1 1 0 0,1 0-1 0 0,0 0 0 0 0,0 0 1 0 0,0-1-1 0 0,0 0 0 0 0,0 0 1 0 0,1-1-1 0 0,-1 1 0 0 0,0-1 1 0 0,0-1-1 0 0,4 0 25 0 0,4 2-317 0 0,0-2 1 0 0,0 0-1 0 0,1-1 0 0 0,-1 0 0 0 0,-1-1 1 0 0,1-1-1 0 0,0 0 0 0 0,-1-1 1 0 0,0-1-1 0 0,0 1 0 0 0,0-2 1 0 0,-1 0-1 0 0,6-5 317 0 0,9-4-1239 0 0</inkml:trace>
  <inkml:trace contextRef="#ctx0" brushRef="#br0" timeOffset="3440.175">2772 98 1228 0 0,'0'-1'30'0'0,"-1"-5"273"0"0,1 0 1 0 0,-1 0-1 0 0,0 0 0 0 0,0 0 0 0 0,-1 0 0 0 0,0 0 0 0 0,0 0 0 0 0,0 1 0 0 0,-1-1 0 0 0,0 1 0 0 0,0-1 1 0 0,0 1-1 0 0,-1 0 0 0 0,0 0 0 0 0,0 1 0 0 0,-3-4-303 0 0,5 8 37 0 0,0 0 1 0 0,0 0-1 0 0,-1 1 1 0 0,1-1-1 0 0,0 1 1 0 0,0-1-1 0 0,0 1 1 0 0,0 0-1 0 0,0-1 0 0 0,0 1 1 0 0,0 0-1 0 0,0 1 1 0 0,0-1-1 0 0,0 0 1 0 0,0 0-1 0 0,1 1 1 0 0,-1-1-1 0 0,1 1 1 0 0,-1-1-1 0 0,1 1 1 0 0,-1 0-1 0 0,1 0 0 0 0,0 0 1 0 0,0-1-1 0 0,0 1 1 0 0,0 0-1 0 0,0 0 1 0 0,0 1-1 0 0,0-1 1 0 0,1 0-1 0 0,-1 0 1 0 0,1 0-1 0 0,0 0 1 0 0,0 2-38 0 0,-4 4 88 0 0,-7 24 69 0 0,2 1-1 0 0,1 1 1 0 0,2 0-1 0 0,1 0 1 0 0,2 0-1 0 0,1 0 1 0 0,1 0-1 0 0,3 13-156 0 0,-2-37 36 0 0,29 123 288 0 0,27-155-248 0 0,-39 10-111 0 0,-1 0 0 0 0,1 1 0 0 0,1 1 0 0 0,0 1 0 0 0,0 1-1 0 0,1 0 1 0 0,0 1 0 0 0,0 1 0 0 0,1 1 0 0 0,0 0 0 0 0,0 2 0 0 0,0 0-1 0 0,15 1 36 0 0,-33 3 9 0 0,0-1 0 0 0,0 1 0 0 0,0 0 0 0 0,0 0 0 0 0,0 0 0 0 0,0 0 0 0 0,-1 0 0 0 0,1 0 0 0 0,0 0 0 0 0,-1 1 0 0 0,1-1 0 0 0,-1 1 0 0 0,1-1-1 0 0,-1 1 1 0 0,0 0 0 0 0,0-1 0 0 0,0 1 0 0 0,0 0 0 0 0,0 0 0 0 0,0 0 0 0 0,0 0 0 0 0,0 0 0 0 0,-1 0 0 0 0,1 0 0 0 0,-1 0 0 0 0,0 0 0 0 0,1 0-1 0 0,-1 0 1 0 0,0 0 0 0 0,0 0 0 0 0,0 0 0 0 0,-1 0 0 0 0,1 0 0 0 0,0 0 0 0 0,-1 0 0 0 0,1 0 0 0 0,-1 0 0 0 0,0 0 0 0 0,0 0 0 0 0,1 0 0 0 0,-1 0-1 0 0,-1 0 1 0 0,1-1 0 0 0,0 1 0 0 0,0 0 0 0 0,-1-1 0 0 0,1 1 0 0 0,-1-1 0 0 0,1 1 0 0 0,-1-1 0 0 0,-1 1-9 0 0,-7 7-72 0 0,0-1 0 0 0,-1 0 0 0 0,-1 0 1 0 0,1-1-1 0 0,-1-1 0 0 0,0 0 0 0 0,0 0 0 0 0,-1-1 1 0 0,0-1-1 0 0,0 0 0 0 0,0-1 0 0 0,0 0 0 0 0,0-1 0 0 0,-1-1 1 0 0,1 0-1 0 0,-1-1 0 0 0,-5 0 72 0 0,18 0-141 0 0,-1 0 1 0 0,0 0-1 0 0,1 0 0 0 0,-1 0 0 0 0,0 0 0 0 0,1-1 1 0 0,-1 1-1 0 0,0 0 0 0 0,1-1 0 0 0,-1 0 1 0 0,1 1-1 0 0,-1-1 0 0 0,1 0 0 0 0,-1 1 0 0 0,1-1 1 0 0,-1 0-1 0 0,1 0 0 0 0,0 0 0 0 0,0 0 1 0 0,-1-1-1 0 0,1 1 0 0 0,0 0 0 0 0,0 0 0 0 0,0-1 1 0 0,0 1-1 0 0,0-1 0 0 0,1 1 0 0 0,-1-1 1 0 0,0 1-1 0 0,1-1 0 0 0,-1 1 0 0 0,1-1 0 0 0,-1 0 1 0 0,1 1-1 0 0,0-2 141 0 0,6-7-1477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9:01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81 1624 0 0,'-3'1'60'0'0,"0"0"0"0"0,0 1 0 0 0,0-1 0 0 0,0 1 0 0 0,0 0 0 0 0,0 0 0 0 0,1 0 0 0 0,-1 0 0 0 0,1 1 0 0 0,-1-1 0 0 0,1 1 0 0 0,0-1 0 0 0,0 1 0 0 0,0 0 0 0 0,0 0 0 0 0,1 0 0 0 0,-1 0 0 0 0,1 0 0 0 0,0 0 0 0 0,-1 0 0 0 0,2 0 0 0 0,-1 0 0 0 0,0 1 0 0 0,1-1 0 0 0,-1 0 0 0 0,1 1 0 0 0,0-1 0 0 0,0 0 0 0 0,0 1 0 0 0,0-1 0 0 0,1 1 0 0 0,0-1 0 0 0,-1 0 0 0 0,1 0 0 0 0,0 1 0 0 0,1-1 0 0 0,-1 0 0 0 0,0 0 0 0 0,1 0 0 0 0,0 0 0 0 0,0-1 0 0 0,0 1 0 0 0,0 0 0 0 0,1 0-60 0 0,2 5 55 0 0,0-1 0 0 0,1 1-1 0 0,0-1 1 0 0,1 0-1 0 0,0-1 1 0 0,0 0 0 0 0,0 0-1 0 0,1 0 1 0 0,0-1-1 0 0,0 0 1 0 0,0-1-1 0 0,0 0 1 0 0,1 0 0 0 0,0-1-1 0 0,-1 0 1 0 0,1 0-1 0 0,1-1 1 0 0,-1 0 0 0 0,0 0-1 0 0,0-1 1 0 0,1-1-1 0 0,-1 0 1 0 0,0 0 0 0 0,1 0-1 0 0,-1-2 1 0 0,0 1-1 0 0,1-1 1 0 0,-1 0-1 0 0,0-1 1 0 0,0 0 0 0 0,-1 0-1 0 0,4-2-54 0 0,405-269 514 0 0,-411 272-524 0 0,-1 0 1 0 0,0 1 0 0 0,1-1-1 0 0,-1 1 1 0 0,1 1 0 0 0,0-1-1 0 0,-1 1 1 0 0,1 0 0 0 0,-1 0-1 0 0,1 0 1 0 0,0 1 0 0 0,-1 0-1 0 0,1 0 1 0 0,-1 0 0 0 0,0 1-1 0 0,1 0 1 0 0,-1 0 0 0 0,0 0-1 0 0,0 1 1 0 0,0 0 0 0 0,0 0-1 0 0,-1 0 1 0 0,1 0 0 0 0,-1 1-1 0 0,0-1 1 0 0,0 1 0 0 0,0 0-1 0 0,0 1 1 0 0,-1-1 0 0 0,0 1-1 0 0,3 3 10 0 0,78 159-1541 0 0,-72-113-1090 0 0,-11-51 1512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9:03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 1228 0 0,'-20'13'195'0'0,"1"1"-1"0"0,0 1 0 0 0,1 0 1 0 0,1 2-1 0 0,1 0 1 0 0,0 1-1 0 0,1 0 1 0 0,1 2-1 0 0,0-1 0 0 0,2 2 1 0 0,0 0-1 0 0,2 0 1 0 0,0 1-1 0 0,1 0 1 0 0,1 1-1 0 0,2-1 0 0 0,0 2 1 0 0,1-1-1 0 0,1 1 1 0 0,2-1-1 0 0,0 3-194 0 0,1-14-97 0 0,2 0 0 0 0,-1 1 0 0 0,1-1 1 0 0,1 0-1 0 0,0 1 0 0 0,1-1 0 0 0,0 0 0 0 0,1 0 0 0 0,0-1 0 0 0,1 1 0 0 0,0-1 0 0 0,1 0 1 0 0,0 0-1 0 0,1-1 0 0 0,0 0 0 0 0,1 0 0 0 0,0-1 0 0 0,0 1 0 0 0,1-2 0 0 0,0 1 0 0 0,1-1 1 0 0,0-1-1 0 0,0 0 0 0 0,0 0 0 0 0,1-1 0 0 0,0 0 0 0 0,1-1 0 0 0,0 0 97 0 0,22 7-910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9:04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0 904 0 0,'0'0'318'0'0,"0"0"-67"0"0,0 0-9 0 0,0 0-42 0 0,6 4-51 0 0,-2-1-110 0 0,-1 1-1 0 0,1 0 0 0 0,-1 1 1 0 0,1-1-1 0 0,-1 0 1 0 0,0 1-1 0 0,-1 0 1 0 0,1-1-1 0 0,-1 1 1 0 0,0 0-1 0 0,0 1 0 0 0,-1-1 1 0 0,1 0-1 0 0,-1 0 1 0 0,0 1-1 0 0,-1-1 1 0 0,1 0-1 0 0,-1 1 0 0 0,0-1 1 0 0,-1 1-39 0 0,2 3 82 0 0,0 1-1 0 0,-1-1 1 0 0,0 0 0 0 0,0 1 0 0 0,-1-1-1 0 0,-1 0 1 0 0,0 1 0 0 0,0-1-1 0 0,0 0 1 0 0,-1 0 0 0 0,-1-1 0 0 0,0 1-1 0 0,0-1 1 0 0,0 1 0 0 0,-1-1 0 0 0,0 0-1 0 0,-1-1 1 0 0,1 0 0 0 0,-2 1 0 0 0,1-2-1 0 0,-1 1 1 0 0,0-1 0 0 0,0 0-1 0 0,-5 3-81 0 0,-10-6-2002 0 0,3-15 706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9:03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10 1416 0 0,'0'0'110'0'0,"-1"0"-1"0"0,1 0 1 0 0,-1 0-1 0 0,1 0 0 0 0,-1 0 1 0 0,1 1-1 0 0,0-1 1 0 0,-1 0-1 0 0,1 0 1 0 0,-1 0-1 0 0,1-1 1 0 0,-1 1-1 0 0,1 0 1 0 0,-1 0-1 0 0,1 0 1 0 0,-1 0-1 0 0,1 0 1 0 0,-1 0-1 0 0,1-1 1 0 0,0 1-1 0 0,-1 0 0 0 0,1 0 1 0 0,-1-1-1 0 0,1 1 1 0 0,0 0-1 0 0,-1-1 1 0 0,1 1-1 0 0,0 0 1 0 0,-1-1-1 0 0,1 1 1 0 0,0 0-1 0 0,0-1 1 0 0,-1 1-1 0 0,1-1 1 0 0,0 1-1 0 0,0-1 1 0 0,0 1-1 0 0,-1-1 0 0 0,1 1 1 0 0,0 0-1 0 0,0-1 1 0 0,0 1-110 0 0,-13 35 122 0 0,2 1 1 0 0,2 0-1 0 0,1 1 0 0 0,2 0 1 0 0,1 0-1 0 0,2 1 0 0 0,1-1 1 0 0,3 1-1 0 0,1 5-122 0 0,-2-27 40 0 0,24 151 106 0 0,-16-85-2496 0 0,-15-76 1007 0 0,3-6 735 0 0</inkml:trace>
  <inkml:trace contextRef="#ctx0" brushRef="#br0" timeOffset="527.038">63 15 1496 0 0,'-16'0'3016'0'0,"-11"78"-2316"0"0,23-71-632 0 0,1 0 1 0 0,1 0-1 0 0,-1 0 0 0 0,1 0 1 0 0,1 1-1 0 0,-1-1 0 0 0,1 0 1 0 0,0 1-1 0 0,1-1 0 0 0,0 1 1 0 0,0-1-1 0 0,1 1 1 0 0,0-1-1 0 0,0 1 0 0 0,0-1 1 0 0,1 0-1 0 0,0 1 0 0 0,1-1 1 0 0,-1 0-1 0 0,2 0 0 0 0,-1-1 1 0 0,1 1-1 0 0,0-1 1 0 0,0 0-1 0 0,0 0 0 0 0,1 0 1 0 0,0 0-1 0 0,0-1 0 0 0,1 0 1 0 0,-1 0-1 0 0,1 0 0 0 0,0-1 1 0 0,1 0-1 0 0,-1 0 1 0 0,1 0-1 0 0,-1-1 0 0 0,1 0 1 0 0,0 0-1 0 0,7 1-68 0 0,-2-3 13 0 0,-1 0 0 0 0,0-1 0 0 0,1 0 0 0 0,-1 0 0 0 0,0-2 0 0 0,0 1 0 0 0,1-1 0 0 0,-1-1 0 0 0,-1 0 0 0 0,1-1 0 0 0,0 0 0 0 0,-1 0 0 0 0,0-1 0 0 0,0-1 1 0 0,0 0-1 0 0,0 0 0 0 0,-1 0 0 0 0,0-1 0 0 0,-1-1 0 0 0,0 0 0 0 0,0 0 0 0 0,5-6-13 0 0,37-67 927 0 0,-50 223-2880 0 0,31-55-1958 0 0,-24-77 2683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9:01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22 194 984 0 0,'16'15'4775'0'0,"-14"78"-5109"0"0,-3-71 780 0 0,55 252-78 0 0,-31-198-1377 0 0,-23-75-1437 0 0,-4-6 1230 0 0</inkml:trace>
  <inkml:trace contextRef="#ctx0" brushRef="#br0" timeOffset="324.976">0 224 1160 0 0,'18'-6'3361'0'0,"59"34"-2718"0"0,364 163 810 0 0,-398-174-3090 0 0,-42-17 783 0 0,-1 0-319 0 0,0 0-80 0 0</inkml:trace>
  <inkml:trace contextRef="#ctx0" brushRef="#br0" timeOffset="589.671">607 0 1280 0 0,'-22'99'2194'0'0,"20"-70"-2041"0"0,2 0 0 0 0,1-1 0 0 0,1 1-1 0 0,1-1 1 0 0,1 1 0 0 0,2-1 0 0 0,7 18-153 0 0,19 76-1678 0 0,-30-114 632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9:00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0 924 0 0,'0'0'335'0'0,"0"0"-12"0"0,0 0 45 0 0,11 6 1195 0 0,-251 348 895 0 0,176-226-2368 0 0,57-116-3308 0 0,6-12 1979 0 0</inkml:trace>
  <inkml:trace contextRef="#ctx0" brushRef="#br0" timeOffset="339.729">0 37 1484 0 0,'13'-4'4173'0'0,"-2"12"-3981"0"0,388 204 1882 0 0,-180-50-3941 0 0,-214-159-573 0 0,-5-3 1204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9:18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0 1564 0 0,'-135'19'1647'0'0,"114"-12"-1498"0"0,0 1 0 0 0,1 1 0 0 0,0 0 0 0 0,1 1 0 0 0,0 2-1 0 0,1 0 1 0 0,0 0 0 0 0,1 2 0 0 0,0 0 0 0 0,1 1 0 0 0,1 1 0 0 0,0 0 0 0 0,1 1 0 0 0,-7 12-149 0 0,0 37 572 0 0,24-62-559 0 0,0-1 1 0 0,-1 0-1 0 0,1 0 0 0 0,0 0 1 0 0,1-1-1 0 0,-1 1 1 0 0,0-1-1 0 0,1 0 0 0 0,-1 0 1 0 0,1 0-1 0 0,0 0 1 0 0,0-1-1 0 0,-1 1 0 0 0,1-1 1 0 0,0 0-1 0 0,0 0 1 0 0,1 0-1 0 0,-1-1 0 0 0,0 1 1 0 0,3-1-14 0 0,7 0 22 0 0,1 0 0 0 0,-1 0 0 0 0,1-2 1 0 0,-1 0-1 0 0,0 0 0 0 0,0-1 0 0 0,0-1 0 0 0,0-1 0 0 0,-1 0 0 0 0,1 0 1 0 0,-1-1-1 0 0,0-1 0 0 0,-1 0 0 0 0,0-1 0 0 0,0-1 0 0 0,0 1 1 0 0,-1-2-1 0 0,-1 0 0 0 0,0 0 0 0 0,0-1 0 0 0,-1 0 0 0 0,4-5-22 0 0,22-17 652 0 0,-34 33-634 0 0,-1 0-40 0 0,0 0 71 0 0,23 22-64 0 0,114 104-1133 0 0,-61-101-2535 0 0,-60-24 2469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9:22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17 357 1532 0 0,'3'140'3192'0'0,"-22"-107"-667"0"0,37-106-1895 0 0,-11 58-719 0 0,-5 7 44 0 0,1 0 1 0 0,0 0-1 0 0,1 0 1 0 0,0 1-1 0 0,0-1 1 0 0,1 1-1 0 0,0 0 1 0 0,0 0-1 0 0,0 1 1 0 0,1-1-1 0 0,0 1 1 0 0,0 1-1 0 0,1-1 1 0 0,4-2 44 0 0,-6 9-26 0 0,-1 0 1 0 0,1 0 0 0 0,0 0-1 0 0,-1 1 1 0 0,1 0 0 0 0,-1 0-1 0 0,1 0 1 0 0,-1 0-1 0 0,0 1 1 0 0,0-1 0 0 0,0 1-1 0 0,0 0 1 0 0,-1 1 0 0 0,1-1-1 0 0,-1 0 1 0 0,0 1 0 0 0,0 0-1 0 0,0 0 1 0 0,0 0 0 0 0,-1 0-1 0 0,1 0 1 0 0,-1 1-1 0 0,0-1 1 0 0,-1 1 0 0 0,1-1-1 0 0,-1 1 1 0 0,0 0 0 0 0,0-1-1 0 0,0 1 1 0 0,0 0 0 0 0,-1 3 25 0 0,-7 12 560 0 0,11-31-350 0 0,135-132-494 0 0,-93 116-567 0 0,-45 27 808 0 0,19 13-5 0 0,28 113-250 0 0,7-62-2731 0 0,-37-56 1767 0 0</inkml:trace>
  <inkml:trace contextRef="#ctx0" brushRef="#br0" timeOffset="406.42">786 379 916 0 0,'-11'1'196'0'0,"0"1"-1"0"0,1 1 1 0 0,-1 0 0 0 0,0 0 0 0 0,1 1-1 0 0,0 1 1 0 0,0 0 0 0 0,0 0-1 0 0,0 1 1 0 0,1 0 0 0 0,0 0-1 0 0,0 1 1 0 0,1 1 0 0 0,-1-1-1 0 0,2 1 1 0 0,-1 1 0 0 0,1-1-1 0 0,0 1 1 0 0,1 0 0 0 0,-1 2-196 0 0,7-10 240 0 0,0-1-32 0 0,28 19 152 0 0,-19-17-321 0 0,0 0 0 0 0,-1 0 0 0 0,1-1 0 0 0,0 0 0 0 0,0 0 0 0 0,0-1 0 0 0,0-1 0 0 0,0 1 0 0 0,0-1 0 0 0,0-1 0 0 0,0 0 0 0 0,0 0 0 0 0,0 0 0 0 0,-1-1 0 0 0,2-1-39 0 0,89-38 1596 0 0,-99 42-1499 0 0,0 0 2 0 0,0 0-44 0 0,0 0 18 0 0,0 0 39 0 0,0 0-47 0 0,13 47-214 0 0,-10-43 87 0 0,0 0 0 0 0,0 0-1 0 0,0 0 1 0 0,1 0-1 0 0,-1 0 1 0 0,1-1 0 0 0,0 1-1 0 0,0-1 1 0 0,0 0-1 0 0,0 0 1 0 0,0-1 0 0 0,1 1-1 0 0,0-1 1 0 0,-1 0-1 0 0,1 0 1 0 0,0 0 0 0 0,0-1-1 0 0,0 0 1 0 0,0 0-1 0 0,0 0 1 0 0,0 0 0 0 0,0-1-1 0 0,0 0 1 0 0,0 0-1 0 0,0-1 1 0 0,0 1-1 0 0,0-1 63 0 0,137-32-1689 0 0,-110 19 1310 0 0,-1-2 13 0 0</inkml:trace>
  <inkml:trace contextRef="#ctx0" brushRef="#br0" timeOffset="682.709">1386 230 3056 0 0,'18'-132'2565'0'0,"-15"44"2048"0"0,-3 87-4355 0 0,-16-7 396 0 0,9 138-128 0 0,30 19-1274 0 0,-16-107 182 0 0,16 180-7041 0 0,-23-204 6340 0 0</inkml:trace>
  <inkml:trace contextRef="#ctx0" brushRef="#br0" timeOffset="1131.237">1185 462 840 0 0,'15'-7'2112'0'0,"109"-19"-1190"0"0,0 5-1 0 0,1 6 1 0 0,83 2-922 0 0,-153 86 640 0 0,30 115-976 0 0,-63-169-3144 0 0,-21-19 2227 0 0</inkml:trace>
  <inkml:trace contextRef="#ctx0" brushRef="#br0" timeOffset="1379.064">1930 269 928 0 0,'3'-5'1188'0'0,"-1"0"-248"0"0,-2 1-148 0 0,4 1-188 0 0,-4-2-92 0 0,1 2-128 0 0,3 1-119 0 0,-4 0-149 0 0,0-1-8 0 0,0 1-272 0 0,3 2 8 0 0,3-1-89 0 0,-3 2-131 0 0,4-1-76 0 0,1 2-276 0 0,0 1 48 0 0,14 4-704 0 0</inkml:trace>
  <inkml:trace contextRef="#ctx0" brushRef="#br0" timeOffset="2001.354">2401 375 1196 0 0,'-20'2'226'0'0,"0"1"1"0"0,1 1-1 0 0,-1 0 0 0 0,1 2 0 0 0,0 0 0 0 0,0 1 0 0 0,1 1 1 0 0,0 0-1 0 0,0 2 0 0 0,1 0 0 0 0,0 1 0 0 0,1 0 1 0 0,0 2-1 0 0,1 0 0 0 0,1 0 0 0 0,0 2 0 0 0,0-1 1 0 0,2 2-1 0 0,-9 12-226 0 0,20-27 27 0 0,0 0 0 0 0,0 0 0 0 0,-1 0 0 0 0,1 0 0 0 0,0 0 0 0 0,0 0 0 0 0,0 1 0 0 0,0-1 0 0 0,1 0 0 0 0,-1 1 0 0 0,0-1 0 0 0,1 0 0 0 0,-1 1 0 0 0,0-1 0 0 0,1 1 0 0 0,0-1 0 0 0,-1 1 0 0 0,1-1 0 0 0,0 1 0 0 0,0 0 0 0 0,0-1 0 0 0,0 1 0 0 0,0-1 0 0 0,0 1 0 0 0,0-1 0 0 0,0 1 0 0 0,1-1 0 0 0,-1 1 0 0 0,1-1 0 0 0,-1 1 0 0 0,1-1 0 0 0,0 1 0 0 0,-1-1 0 0 0,1 0 0 0 0,0 1 0 0 0,0-1 0 0 0,0 0 0 0 0,0 1 0 0 0,0-1 0 0 0,0 0 0 0 0,0 0 0 0 0,0 0 0 0 0,1 0 0 0 0,-1 0 0 0 0,0-1 0 0 0,1 1 0 0 0,-1 0 0 0 0,1 0 0 0 0,-1-1 0 0 0,0 1 0 0 0,1-1 0 0 0,-1 1 0 0 0,1-1 0 0 0,0 0 0 0 0,-1 0 0 0 0,1 0 0 0 0,-1 0 0 0 0,1 0 0 0 0,-1 0 0 0 0,2 0-27 0 0,9 0 7 0 0,1 0 0 0 0,-1-1-1 0 0,0 0 1 0 0,0-1 0 0 0,0 0 0 0 0,0-1-1 0 0,0 0 1 0 0,-1-1 0 0 0,1 0 0 0 0,-1-1-1 0 0,0 0 1 0 0,0-1 0 0 0,-1-1 0 0 0,0 1-1 0 0,0-1 1 0 0,0-1 0 0 0,-1 0 0 0 0,0 0 0 0 0,0-1-1 0 0,4-7-6 0 0,27-27 361 0 0,-39 43-383 0 0,-1 0-43 0 0,0 0-32 0 0,4 4-2 0 0,2 3 109 0 0,0 1 0 0 0,0 0 0 0 0,-1 0-1 0 0,0 1 1 0 0,-1-1 0 0 0,0 1 0 0 0,-1 0 0 0 0,1 0-1 0 0,-2 1 1 0 0,1-1 0 0 0,-1 0 0 0 0,-1 1-1 0 0,1 0 1 0 0,-2-1 0 0 0,1 1 0 0 0,-1 0 0 0 0,-1-1-1 0 0,-1 10-9 0 0,2-12 121 0 0,37-52 122 0 0,-21 24-223 0 0,1 1-1 0 0,1 0 0 0 0,0 1 0 0 0,1 1 1 0 0,2 0-1 0 0,-1 2 0 0 0,2 0 1 0 0,0 2-1 0 0,1 0 0 0 0,0 2 0 0 0,18-7-19 0 0,-37 18 4 0 0,0 1-1 0 0,0-1 0 0 0,1 1 0 0 0,-1 0 0 0 0,1 0 0 0 0,-1 1 0 0 0,0-1 0 0 0,0 1 0 0 0,1 0 0 0 0,-1 0 0 0 0,0 1 1 0 0,0-1-1 0 0,0 1 0 0 0,0 0 0 0 0,0 0 0 0 0,-1 0 0 0 0,1 0 0 0 0,0 1 0 0 0,-1 0 0 0 0,0-1 0 0 0,1 1 1 0 0,-1 0-1 0 0,-1 1 0 0 0,1-1 0 0 0,0 0 0 0 0,-1 1 0 0 0,1 0 0 0 0,-1 0 0 0 0,0-1 0 0 0,-1 1 0 0 0,2 2-3 0 0,47 137-1434 0 0,-45-59-2990 0 0,-5-68 2955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9:18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454 166 1304 0 0,'10'19'4847'0'0,"-9"63"-4933"0"0,-1-65 504 0 0,-30 241 158 0 0,29-251-584 0 0,0-1-1 0 0,1 1 1 0 0,0-1-1 0 0,1 1 1 0 0,-1-1-1 0 0,1 1 1 0 0,0-1-1 0 0,1 0 1 0 0,0 1-1 0 0,0-1 1 0 0,0 0-1 0 0,1 0 1 0 0,-1 0-1 0 0,1 0 1 0 0,1-1-1 0 0,-1 1 1 0 0,1-1-1 0 0,0 0 1 0 0,0 0 0 0 0,1 0-1 0 0,0 0 1 0 0,-1-1-1 0 0,2 0 1 0 0,-1 0-1 0 0,0 0 1 0 0,1-1-1 0 0,-1 0 1 0 0,1 0-1 0 0,0 0 1 0 0,2 0 8 0 0,23-4-3501 0 0,-10-11 2173 0 0</inkml:trace>
  <inkml:trace contextRef="#ctx0" brushRef="#br0" timeOffset="246.229">1 494 1712 0 0,'133'-41'6138'0'0,"44"6"-7267"0"0,-24 4-2508 0 0,-115 21 2377 0 0</inkml:trace>
  <inkml:trace contextRef="#ctx0" brushRef="#br0" timeOffset="572.413">643 312 1024 0 0,'97'111'2398'0'0,"-72"-78"-2127"0"0,-17-25-78 0 0,0 1 0 0 0,-1 0 0 0 0,0 1 1 0 0,-1 0-1 0 0,1 0 0 0 0,-2 0 0 0 0,0 1 1 0 0,0 0-1 0 0,-1 0 0 0 0,0 0 0 0 0,-1 0 0 0 0,0 1 1 0 0,0 5-194 0 0,-3-16 403 0 0,0 1-337 0 0,-1 0 1 0 0,0-1-1 0 0,0 1 0 0 0,1 0 1 0 0,-1-1-1 0 0,0 1 0 0 0,0-1 1 0 0,0 1-1 0 0,-1-1 0 0 0,1 0 1 0 0,0 1-1 0 0,-1-1 0 0 0,1 0 1 0 0,0 0-1 0 0,-1 0 0 0 0,1 0 1 0 0,-1 0-1 0 0,0 0 0 0 0,1 0 1 0 0,-1-1-1 0 0,0 1 0 0 0,1-1 1 0 0,-1 1-1 0 0,0-1 0 0 0,0 1 1 0 0,1-1-1 0 0,-1 0 0 0 0,0 0 1 0 0,0 0-1 0 0,0 0 0 0 0,0 0 1 0 0,1-1-1 0 0,-1 1 0 0 0,0 0-66 0 0,-1-1 25 0 0,-1 0 0 0 0,1 0 0 0 0,-1 0-1 0 0,1-1 1 0 0,0 1 0 0 0,0-1-1 0 0,0 0 1 0 0,0 0 0 0 0,0 0-1 0 0,0 0 1 0 0,0-1 0 0 0,1 1-1 0 0,-1-1 1 0 0,1 1 0 0 0,-1-1 0 0 0,1 0-1 0 0,0 0 1 0 0,0 0 0 0 0,1 0-1 0 0,-1 0 1 0 0,0-1 0 0 0,1 1-1 0 0,0 0 1 0 0,0-1 0 0 0,0 1 0 0 0,0-1-1 0 0,1 1 1 0 0,-1-1 0 0 0,1 0-1 0 0,0 1 1 0 0,0-1 0 0 0,0 1-1 0 0,1-1 1 0 0,-1-1-25 0 0,43-113-580 0 0,-26 100-145 0 0,0 0 1 0 0,0 2-1 0 0,2 0 0 0 0,0 1 1 0 0,1 0-1 0 0,0 2 0 0 0,1 1 1 0 0,6-3 724 0 0,-1 3-1246 0 0</inkml:trace>
  <inkml:trace contextRef="#ctx0" brushRef="#br0" timeOffset="1101.122">1489 387 1088 0 0,'-20'1'1272'0'0,"-13"5"-1004"0"0,0 0 0 0 0,0 3 0 0 0,1 0 0 0 0,1 2 0 0 0,0 2 0 0 0,0 0 0 0 0,1 2 0 0 0,1 2 0 0 0,0 0 0 0 0,1 2 0 0 0,2 1 1 0 0,-14 13-269 0 0,4 24 822 0 0,36-56-659 0 0,0-1-36 0 0,9 3-93 0 0,1-1 0 0 0,-1 1 0 0 0,1-2 0 0 0,0 0 0 0 0,0 0 0 0 0,0 0 0 0 0,0-2 0 0 0,0 1 0 0 0,-1-1 0 0 0,1 0 0 0 0,0-1 0 0 0,0 0 0 0 0,-1-1 0 0 0,0 0-1 0 0,1 0 1 0 0,-1-1 0 0 0,0 0 0 0 0,0-1 0 0 0,-1 0 0 0 0,6-4-34 0 0,50-20 621 0 0,-22 9 762 0 0,-41 20-1383 0 0,21 2-91 0 0,44 27-309 0 0,-5-2-1208 0 0,-21-14-2347 0 0,-39-12 2653 0 0</inkml:trace>
  <inkml:trace contextRef="#ctx0" brushRef="#br0" timeOffset="1770.841">1765 532 1212 0 0,'0'65'3681'0'0,"0"-65"-3136"0"0,0 0 18 0 0,0 0-43 0 0,0 0-34 0 0,-5 5 631 0 0,5-19-1022 0 0,1 0 0 0 0,1 0 0 0 0,0 0 0 0 0,1 0 0 0 0,1 1 0 0 0,0-1 0 0 0,1 1 0 0 0,0 0 0 0 0,1 0 0 0 0,0 0 0 0 0,1 1 0 0 0,0 0 0 0 0,1 1 1 0 0,1-1-1 0 0,5-4-95 0 0,-13 14-17 0 0,1 0 0 0 0,0 1 0 0 0,0 0 0 0 0,0-1 0 0 0,0 1 0 0 0,0 0 0 0 0,0 0 0 0 0,0 0 0 0 0,0 0 1 0 0,0 0-1 0 0,0 1 0 0 0,0-1 0 0 0,1 0 0 0 0,-1 1 0 0 0,0 0 0 0 0,0 0 0 0 0,1 0 0 0 0,-1 0 0 0 0,0 0 1 0 0,1 0-1 0 0,-1 0 0 0 0,0 1 0 0 0,0-1 0 0 0,1 1 0 0 0,-1-1 0 0 0,0 1 0 0 0,0 0 0 0 0,0 0 0 0 0,0 0 0 0 0,0 0 1 0 0,0 0-1 0 0,0 1 0 0 0,0-1 0 0 0,-1 1 0 0 0,1-1 0 0 0,0 1 0 0 0,-1 0 0 0 0,1-1 0 0 0,-1 1 0 0 0,0 0 1 0 0,1 0-1 0 0,-1 0 17 0 0,53 93-63 0 0,-51-88 9 0 0,23 106-1331 0 0,-26-112 1321 0 0,2 4-86 0 0,-2-5 149 0 0,0 0 1 0 0,1 0-1 0 0,-1-1 0 0 0,0 1 1 0 0,0 0-1 0 0,0 0 0 0 0,0 0 1 0 0,1-1-1 0 0,-1 1 0 0 0,0 0 1 0 0,0 0-1 0 0,1 0 0 0 0,-1 0 1 0 0,0-1-1 0 0,0 1 0 0 0,1 0 0 0 0,-1 0 1 0 0,0 0-1 0 0,0 0 0 0 0,1 0 1 0 0,-1 0-1 0 0,0 0 0 0 0,1 0 1 0 0,-1 0-1 0 0,0 0 0 0 0,0 0 1 0 0,1 0-1 0 0,-1 0 0 0 0,0 0 1 0 0,1 0-1 0 0,-1 0 0 0 0,0 0 0 0 0,0 0 1 0 0,1 0-1 0 0,-1 0 0 0 0,0 1 1 0 0,0-1-1 0 0,1 0 0 0 0,-1 0 1 0 0,0 0-1 0 0,0 0 1 0 0,6-16-12 0 0,-1-1 1 0 0,2 1-1 0 0,0 0 0 0 0,1 0 1 0 0,1 1-1 0 0,0 0 0 0 0,1 1 0 0 0,0 0 1 0 0,1 0-1 0 0,1 1 0 0 0,0 1 1 0 0,1 0-1 0 0,0 0 0 0 0,1 1 1 0 0,1 1-1 0 0,-1 1 0 0 0,1 0 1 0 0,1 0-1 0 0,0 2 0 0 0,0 0 0 0 0,0 1 1 0 0,1 0-1 0 0,0 2 0 0 0,0 0 1 0 0,0 0-1 0 0,0 2 0 0 0,1 0 1 0 0,0 1 11 0 0,-11 2 11 0 0,1 0 0 0 0,-1 0 0 0 0,0 0 0 0 0,1 1 0 0 0,-1 0 0 0 0,0 1 0 0 0,0 0 0 0 0,0 0 0 0 0,-1 0 0 0 0,1 1 0 0 0,-1 0 0 0 0,0 0 0 0 0,0 0 0 0 0,0 1 0 0 0,0 0 0 0 0,-1 0 0 0 0,0 1 0 0 0,0-1 0 0 0,0 1 0 0 0,-1 0 0 0 0,0 1 0 0 0,0-1 0 0 0,0 1 0 0 0,-1-1 0 0 0,0 1 0 0 0,0 0 0 0 0,-1 0 0 0 0,0 1 0 0 0,0-1 0 0 0,-1 0 0 0 0,0 1 0 0 0,0-1 0 0 0,-1 1-11 0 0,0-1-28 0 0,-1 0-1 0 0,0-1 1 0 0,-1 1 0 0 0,0 0 0 0 0,0 0-1 0 0,0-1 1 0 0,-1 1 0 0 0,0-1 0 0 0,0 0-1 0 0,-1 0 1 0 0,0 0 0 0 0,0 0-1 0 0,0 0 1 0 0,-1-1 0 0 0,1 0 0 0 0,-1 0-1 0 0,-1 0 1 0 0,1-1 0 0 0,-4 3 28 0 0,9-7-24 0 0,-2 2-714 0 0,-20-23-1954 0 0,23-2 1431 0 0</inkml:trace>
  <inkml:trace contextRef="#ctx0" brushRef="#br0" timeOffset="2052.766">3022 1 1496 0 0,'-10'1'163'0'0,"1"1"1"0"0,-1 0-1 0 0,1 1 0 0 0,0 0 1 0 0,0 1-1 0 0,0 0 0 0 0,1 0 0 0 0,-1 1 1 0 0,1 0-1 0 0,0 0 0 0 0,0 1 0 0 0,1 0 1 0 0,0 0-1 0 0,0 1 0 0 0,0 0 1 0 0,1 0-1 0 0,0 1 0 0 0,0 0 0 0 0,1 0 1 0 0,0 0-1 0 0,0 0 0 0 0,1 1 0 0 0,0 0 1 0 0,1 0-1 0 0,0 0 0 0 0,0 0 1 0 0,-1 9-164 0 0,5 13 202 0 0,1-1 0 0 0,1 0 1 0 0,2 0-1 0 0,1 0 0 0 0,1 0 1 0 0,2-1-1 0 0,1 0 0 0 0,1-1 1 0 0,8 14-203 0 0,35 111 476 0 0,-48-138-523 0 0,-1 0 1 0 0,-1 1-1 0 0,0 0 0 0 0,0 0 0 0 0,-2 0 1 0 0,0 0-1 0 0,-1 0 0 0 0,0 1 0 0 0,-2-1 1 0 0,0 0-1 0 0,0 0 0 0 0,-2 1 0 0 0,0-1 1 0 0,-1 0-1 0 0,0-1 0 0 0,-1 1 0 0 0,-1-1 1 0 0,-1 0-1 0 0,0 1 47 0 0,4-14-171 0 0,1 1 0 0 0,0 0 0 0 0,0-1 0 0 0,-1 1 0 0 0,0-1 0 0 0,1 0 1 0 0,-1 1-1 0 0,0-1 0 0 0,0-1 0 0 0,0 1 0 0 0,0 0 0 0 0,-1-1 0 0 0,1 0 0 0 0,0 0 0 0 0,-1 0 0 0 0,1 0 0 0 0,-1 0 0 0 0,1 0 0 0 0,-1-1 1 0 0,1 0-1 0 0,-1 0 0 0 0,-1 0 171 0 0,-11 0-1382 0 0</inkml:trace>
  <inkml:trace contextRef="#ctx0" brushRef="#br0" timeOffset="2938.706">2675 469 996 0 0,'-35'2'3199'0'0,"41"-8"-638"0"0,572-52-3670 0 0,-365 40 229 0 0,-244 3 1236 0 0,13 13-343 0 0,1 2 0 0 0,-1 0 0 0 0,1 0 0 0 0,-1 2 0 0 0,1 0 0 0 0,0 1-1 0 0,0 1 1 0 0,0 0 0 0 0,0 2 0 0 0,1 0 0 0 0,0 0 0 0 0,0 2 0 0 0,0 0 0 0 0,1 0 0 0 0,0 2 0 0 0,1 0-1 0 0,0 0 1 0 0,1 2 0 0 0,0 0 0 0 0,-10 12-13 0 0,22-24 11 0 0,0 1 0 0 0,1-1 0 0 0,-1 1 0 0 0,1 0 0 0 0,-1-1-1 0 0,1 1 1 0 0,-1 0 0 0 0,1-1 0 0 0,-1 1 0 0 0,1 0 0 0 0,0 0 0 0 0,-1-1 0 0 0,1 1 0 0 0,0 0-1 0 0,0 0 1 0 0,0-1 0 0 0,-1 1 0 0 0,1 0 0 0 0,0 0 0 0 0,0 0 0 0 0,0 0 0 0 0,0-1-1 0 0,0 1 1 0 0,1 0 0 0 0,-1 0 0 0 0,0 0 0 0 0,0-1 0 0 0,0 1 0 0 0,1 0 0 0 0,-1 0 0 0 0,0-1-1 0 0,1 1 1 0 0,-1 0 0 0 0,1 0 0 0 0,-1-1 0 0 0,1 1 0 0 0,-1-1 0 0 0,1 1 0 0 0,-1 0-1 0 0,1-1 1 0 0,0 1 0 0 0,-1-1 0 0 0,1 1 0 0 0,0-1 0 0 0,-1 0 0 0 0,1 1 0 0 0,0-1 0 0 0,0 0-1 0 0,-1 1 1 0 0,1-1 0 0 0,0 0 0 0 0,0 0 0 0 0,0 0 0 0 0,-1 0 0 0 0,1 1 0 0 0,0-1-1 0 0,0 0 1 0 0,0-1 0 0 0,0 1 0 0 0,0 0-11 0 0,60-2 348 0 0,285-127-144 0 0,-345 129-215 0 0,1-1 0 0 0,0 1-1 0 0,0 0 1 0 0,0-1 0 0 0,-1 1 0 0 0,1 0-1 0 0,0 0 1 0 0,0 0 0 0 0,0 1 0 0 0,0-1 0 0 0,-1 0-1 0 0,1 1 1 0 0,0-1 0 0 0,0 1 0 0 0,0-1-1 0 0,-1 1 1 0 0,1 0 0 0 0,0 0 0 0 0,-1 0 0 0 0,1 0-1 0 0,-1 0 1 0 0,1 0 0 0 0,-1 0 0 0 0,0 1 0 0 0,1-1-1 0 0,-1 0 1 0 0,0 1 0 0 0,0-1 0 0 0,0 1-1 0 0,0-1 1 0 0,0 1 0 0 0,0 0 0 0 0,0-1 0 0 0,-1 1-1 0 0,1 0 1 0 0,-1-1 0 0 0,1 1 0 0 0,-1 0-1 0 0,0 0 1 0 0,1 0 0 0 0,-1 0 0 0 0,0-1 0 0 0,0 1-1 0 0,0 0 1 0 0,0 0 0 0 0,-1 0 0 0 0,1 0 0 0 0,-1-1-1 0 0,1 1 1 0 0,-1 0 0 0 0,0 0 11 0 0,1-1 49 0 0,0 29 1583 0 0,-5-19-1129 0 0,12-25-122 0 0,20-14-1071 0 0,1 2-1 0 0,2 0 1 0 0,0 2 0 0 0,2 1-1 0 0,1 2 1 0 0,4-1 690 0 0,-13 7-1223 0 0,2-3 49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9:15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55 229 1336 0 0,'3'77'2238'0'0,"39"24"-1791"0"0,-51-100-1827 0 0,1-5 267 0 0</inkml:trace>
  <inkml:trace contextRef="#ctx0" brushRef="#br0" timeOffset="639.581">62 262 1048 0 0,'0'82'2586'0'0,"-18"83"-654"0"0,20-161-1935 0 0,0 0 0 0 0,1 0 1 0 0,0 0-1 0 0,0 0 0 0 0,0-1 1 0 0,0 1-1 0 0,0-1 0 0 0,1 0 1 0 0,-1 0-1 0 0,1 0 0 0 0,0 0 0 0 0,0-1 1 0 0,0 1-1 0 0,0-1 0 0 0,0 0 1 0 0,1 0-1 0 0,-1-1 0 0 0,1 1 1 0 0,-1-1-1 0 0,1 0 0 0 0,0 0 1 0 0,-1-1-1 0 0,5 1 3 0 0,50-28-3077 0 0,-47 12 1862 0 0</inkml:trace>
  <inkml:trace contextRef="#ctx0" brushRef="#br0" timeOffset="918.19">23 56 1128 0 0,'-8'-1'5207'0'0,"-6"-20"-3247"0"0,17 14-6371 0 0,5 14 3066 0 0,-3-4 86 0 0</inkml:trace>
  <inkml:trace contextRef="#ctx0" brushRef="#br0" timeOffset="1475.264">645 394 1096 0 0,'-40'-3'3504'0'0,"18"12"-3343"0"0,0 0 0 0 0,0 2 0 0 0,1 0 1 0 0,0 2-1 0 0,1 0 0 0 0,0 1 0 0 0,2 1 1 0 0,-1 1-1 0 0,2 0 0 0 0,0 2 0 0 0,-12 15-161 0 0,30-31 9 0 0,0 0 0 0 0,0 0 0 0 0,0 0 0 0 0,0-1 0 0 0,0 1 0 0 0,0 0-1 0 0,0-1 1 0 0,0 1 0 0 0,1-1 0 0 0,-1 1 0 0 0,1-1 0 0 0,-1 1 0 0 0,1-1 0 0 0,-1 0 0 0 0,1 0-1 0 0,0 0 1 0 0,0 0 0 0 0,-1 0 0 0 0,1 0 0 0 0,0 0 0 0 0,0-1 0 0 0,0 1 0 0 0,0-1-1 0 0,0 1 1 0 0,0-1 0 0 0,0 0 0 0 0,0 0 0 0 0,0 0 0 0 0,0 0 0 0 0,0 0 0 0 0,0 0 0 0 0,0-1-1 0 0,0 1 1 0 0,0-1 0 0 0,0 1 0 0 0,0-1 0 0 0,0 0-9 0 0,168-63 109 0 0,-151 52-75 0 0,0-1 0 0 0,-1 0 0 0 0,0-2 0 0 0,-1 0 0 0 0,-1-1 0 0 0,0 0 0 0 0,-2-1 0 0 0,0-1 0 0 0,0-1 0 0 0,-2 0 0 0 0,0 0 0 0 0,-2-1 0 0 0,0-1 0 0 0,-1 0 0 0 0,-1 0 0 0 0,-1 0 0 0 0,-1-1 0 0 0,0 0 0 0 0,-2-1 0 0 0,-1 1 0 0 0,0-12-34 0 0,-2 30 38 0 0,-1 0 0 0 0,1-1 0 0 0,-1 1-1 0 0,0 0 1 0 0,0 0 0 0 0,0 0-1 0 0,-1 0 1 0 0,0 0 0 0 0,0 0 0 0 0,0 0-1 0 0,0 0 1 0 0,0 0 0 0 0,-1 0-1 0 0,1 0 1 0 0,-1 1 0 0 0,0-1 0 0 0,-1 1-1 0 0,1-1 1 0 0,0 1 0 0 0,-1 0-1 0 0,0 0 1 0 0,0 0 0 0 0,0 0 0 0 0,0 0-1 0 0,0 1 1 0 0,-1-1 0 0 0,1 1-1 0 0,-1 0 1 0 0,1 0 0 0 0,-1 0 0 0 0,0 1-1 0 0,0-1 1 0 0,0 1 0 0 0,1 0-1 0 0,-2 0 1 0 0,1 0 0 0 0,-1 1-38 0 0,-23 22 75 0 0,18-10-68 0 0,1 1-1 0 0,1 0 0 0 0,0 0 1 0 0,0 1-1 0 0,2 0 0 0 0,0 0 1 0 0,0 1-1 0 0,1 0 0 0 0,1 0 1 0 0,0 0-1 0 0,2 1 0 0 0,-1-1 1 0 0,2 1-1 0 0,0-1 0 0 0,1 1 1 0 0,0 0-1 0 0,2-1 0 0 0,-1 1 1 0 0,2-1-1 0 0,0 0 0 0 0,1 1 1 0 0,1-2-1 0 0,0 1 0 0 0,1 0 1 0 0,0-1-1 0 0,1 0 1 0 0,2 1-7 0 0,-2 0-429 0 0,1 0 0 0 0,0-1 1 0 0,2 0-1 0 0,-1 0 0 0 0,2-1 1 0 0,-1-1-1 0 0,2 0 0 0 0,0 0 1 0 0,11 8 428 0 0,-5-11-2544 0 0,-15-6 1330 0 0</inkml:trace>
  <inkml:trace contextRef="#ctx0" brushRef="#br0" timeOffset="1848.807">942 436 1324 0 0,'17'-3'233'0'0,"0"0"0"0"0,1-1 0 0 0,-1 0 0 0 0,-1-1-1 0 0,1-2 1 0 0,-1 1 0 0 0,0-2 0 0 0,0 0 0 0 0,-1-1 0 0 0,0 0 0 0 0,7-7-233 0 0,12-47 1364 0 0,-60 40-1097 0 0,19 21-235 0 0,0-1-1 0 0,0 1 0 0 0,0 0 1 0 0,-1 1-1 0 0,1-1 0 0 0,-1 1 1 0 0,0 1-1 0 0,1 0 0 0 0,-1 0 1 0 0,1 0-1 0 0,-1 1 1 0 0,1 0-1 0 0,-1 1 0 0 0,1-1 1 0 0,-1 1-1 0 0,1 1 0 0 0,0-1 1 0 0,0 1-1 0 0,0 1 1 0 0,1-1-1 0 0,-1 2-31 0 0,-2-1 13 0 0,0 2 1 0 0,1-1-1 0 0,0 1 0 0 0,0 1 1 0 0,1 0-1 0 0,0 0 0 0 0,0 0 1 0 0,1 0-1 0 0,-1 1 1 0 0,2 1-1 0 0,-1-1 0 0 0,1 1 1 0 0,0-1-1 0 0,1 1 0 0 0,0 1 1 0 0,1-1-1 0 0,0 1 1 0 0,0-1-1 0 0,-1 7-13 0 0,7-8-60 0 0,-1-1 1 0 0,1 1-1 0 0,0-1 1 0 0,0 1-1 0 0,1-1 0 0 0,0 0 1 0 0,0 0-1 0 0,1-1 1 0 0,0 1-1 0 0,0-1 0 0 0,0 0 1 0 0,1-1-1 0 0,0 1 1 0 0,0-1-1 0 0,1 0 0 0 0,-1 0 1 0 0,1-1-1 0 0,0 0 1 0 0,0 0-1 0 0,0-1 1 0 0,1 0-1 0 0,-1 0 0 0 0,1-1 1 0 0,0 0-1 0 0,0 0 1 0 0,0-1-1 0 0,0 1 0 0 0,0-2 1 0 0,0 1-1 0 0,0-1 1 0 0,0-1-1 0 0,1 0 60 0 0,47-2-1900 0 0,-3-17 965 0 0</inkml:trace>
  <inkml:trace contextRef="#ctx0" brushRef="#br0" timeOffset="2174.604">1333 317 876 0 0,'1'-2'74'0'0,"0"1"0"0"0,0-1 0 0 0,0 0 0 0 0,1 0 0 0 0,-1 1 0 0 0,1-1 0 0 0,-1 1 0 0 0,1-1 0 0 0,0 1 0 0 0,-1 0 0 0 0,1-1 0 0 0,0 1 0 0 0,0 0 0 0 0,0 0 0 0 0,0 0 0 0 0,0 1 0 0 0,0-1 0 0 0,0 0 0 0 0,0 1 0 0 0,0-1 0 0 0,0 1 0 0 0,0 0 0 0 0,1 0 0 0 0,-1 0 0 0 0,0 0 0 0 0,0 0 0 0 0,0 0 0 0 0,0 0 0 0 0,0 1 0 0 0,1-1 0 0 0,-1 1 0 0 0,0 0 0 0 0,0-1 0 0 0,0 1 0 0 0,0 0-1 0 0,0 0 1 0 0,-1 0 0 0 0,1 1-74 0 0,77 42 287 0 0,-57-27-140 0 0,-14-12-54 0 0,0 1 1 0 0,-1-1-1 0 0,1 1 0 0 0,-1 1 0 0 0,-1-1 0 0 0,1 1 0 0 0,-1 0 1 0 0,0 1-1 0 0,-1-1 0 0 0,1 1 0 0 0,-1 1 0 0 0,-1-1 0 0 0,1 2-93 0 0,-6-9 87 0 0,1 1-1 0 0,0 0 0 0 0,0 0 1 0 0,-1 0-1 0 0,1-1 0 0 0,-1 1 0 0 0,0 0 1 0 0,0-1-1 0 0,1 1 0 0 0,-1 0 0 0 0,0-1 1 0 0,0 1-1 0 0,0-1 0 0 0,-1 1 1 0 0,1-1-1 0 0,0 0 0 0 0,0 0 0 0 0,-1 1 1 0 0,1-1-1 0 0,-1 0 0 0 0,1 0 0 0 0,-1 0 1 0 0,0 0-1 0 0,1-1 0 0 0,-1 1 1 0 0,0 0-1 0 0,1-1 0 0 0,-1 1 0 0 0,0-1 1 0 0,0 0-1 0 0,1 1 0 0 0,-1-1 0 0 0,0 0 1 0 0,0 0-1 0 0,0 0 0 0 0,0 0 1 0 0,1-1-1 0 0,-1 1 0 0 0,0 0 0 0 0,0-1 1 0 0,0 1-1 0 0,1-1 0 0 0,-1 0 0 0 0,0 1 1 0 0,1-1-1 0 0,-1 0 0 0 0,1 0 1 0 0,-1 0-1 0 0,1 0 0 0 0,-1 0 0 0 0,1-1 1 0 0,0 1-1 0 0,-1-1-86 0 0,0-1-1 0 0,-1 0-1 0 0,1-1 1 0 0,0 1 0 0 0,0-1-1 0 0,0 0 1 0 0,0 0 0 0 0,1 0-1 0 0,0 0 1 0 0,-1 0 0 0 0,1 0-1 0 0,1 0 1 0 0,-1 0 0 0 0,1 0-1 0 0,0 0 1 0 0,-1-1 0 0 0,2 1-1 0 0,-1 0 1 0 0,0 0 0 0 0,1 0-1 0 0,0 0 1 0 0,0 0 0 0 0,0 0-1 0 0,1 0 1 0 0,-1 0 0 0 0,1 0-1 0 0,0 0 1 0 0,0 1 0 0 0,0-1-1 0 0,3-3 2 0 0,78-98-1678 0 0,57-17-3445 0 0,-115 101 4178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2:07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69 848 0 0,'18'-29'5540'0'0,"-43"-6"-3897"0"0,22 34-1797 0 0,-1 0-1 0 0,1 0 0 0 0,0 1 1 0 0,-1-1-1 0 0,1 1 0 0 0,-1 0 0 0 0,1-1 1 0 0,-1 1-1 0 0,1 1 0 0 0,-1-1 1 0 0,1 1-1 0 0,0-1 0 0 0,-1 1 1 0 0,1 0-1 0 0,0 0 0 0 0,-1 0 0 0 0,1 1 1 0 0,0-1-1 0 0,0 1 0 0 0,0 0 1 0 0,0 0-1 0 0,0 0 0 0 0,1 0 0 0 0,-1 0 1 0 0,0 0-1 0 0,-1 3 155 0 0,-6 9-1133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4:59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336 460 1212 0 0,'19'-14'2502'0'0,"-19"12"-2042"0"0,3 2 50 0 0,-1-1-459 0 0,0 1 0 0 0,-1 0 0 0 0,1-1 0 0 0,-1 1 0 0 0,1-1 0 0 0,0 1 0 0 0,-1-1 0 0 0,1 0 1 0 0,-1 0-1 0 0,0 0 0 0 0,1 0 0 0 0,-1 0 0 0 0,0 0 0 0 0,0 0 0 0 0,1 0 0 0 0,-1 0 0 0 0,0 0 0 0 0,0-1 0 0 0,0 1 0 0 0,0-1 1 0 0,0 1-1 0 0,-1 0 0 0 0,1-1 0 0 0,0 0 0 0 0,-1 1 0 0 0,1-1 0 0 0,-1 1 0 0 0,0-1 0 0 0,1 0 0 0 0,-1 1 0 0 0,0-1 0 0 0,0 1 1 0 0,0-1-1 0 0,0 0 0 0 0,0 1 0 0 0,0-1 0 0 0,-1 0 0 0 0,1 1 0 0 0,0-1 0 0 0,-1 0 0 0 0,0 1 0 0 0,1-1 0 0 0,-1 1 1 0 0,0-1-1 0 0,1 1 0 0 0,-1 0 0 0 0,0-1 0 0 0,0 1 0 0 0,0 0 0 0 0,-1-1 0 0 0,1 1 0 0 0,0 0 0 0 0,0 0 0 0 0,-1 0 0 0 0,1 0 1 0 0,0 0-1 0 0,-1 0 0 0 0,0 0-51 0 0,-11-2 82 0 0,-1-1-1 0 0,1 2 1 0 0,-1 0 0 0 0,0 1 0 0 0,1 0 0 0 0,-1 1 0 0 0,0 0-1 0 0,0 1 1 0 0,0 1 0 0 0,1 0 0 0 0,-1 1 0 0 0,1 0-1 0 0,0 1 1 0 0,0 1 0 0 0,-5 2-82 0 0,9-4 23 0 0,-1 1 1 0 0,1 0-1 0 0,-1 0 0 0 0,1 1 0 0 0,1 1 0 0 0,-1 0 1 0 0,1 0-1 0 0,0 0 0 0 0,0 1 0 0 0,0 0 0 0 0,1 0 0 0 0,1 1 1 0 0,-1 0-1 0 0,1 1 0 0 0,0-1 0 0 0,1 1 0 0 0,0 0 1 0 0,0 0-1 0 0,-1 5-23 0 0,44 36 126 0 0,-18-42-202 0 0,0-1 0 0 0,0-1 1 0 0,0-1-1 0 0,1 0 0 0 0,0-2 0 0 0,0-1 1 0 0,0 0-1 0 0,0-1 0 0 0,0-2 0 0 0,17-2 76 0 0,8 3-314 0 0,147-37-858 0 0,-190 37 1124 0 0,-1 0-1 0 0,1 0 1 0 0,0-1 0 0 0,-1 1 0 0 0,1-1 0 0 0,-1 1 0 0 0,1-1 0 0 0,-1 0 0 0 0,1 0 0 0 0,-1 0 0 0 0,0 0 0 0 0,1 0-1 0 0,-1-1 1 0 0,0 1 0 0 0,0-1 0 0 0,0 0 0 0 0,0 1 0 0 0,0-1 0 0 0,0 0 0 0 0,0 0 0 0 0,-1 0 0 0 0,1 0 0 0 0,-1-1-1 0 0,1 1 1 0 0,-1 0 0 0 0,0 0 0 0 0,0-1 0 0 0,0 1 0 0 0,0-1 0 0 0,-1 1 0 0 0,1-1 0 0 0,0 0 0 0 0,-1 1 0 0 0,0-1-1 0 0,0 1 1 0 0,0-1 0 0 0,0 0 0 0 0,0 0 48 0 0,-9-6 38 0 0,-1 0-1 0 0,1 0 1 0 0,-2 2-1 0 0,1-1 1 0 0,-1 1-1 0 0,0 1 1 0 0,-1 0-1 0 0,1 0 1 0 0,-1 1 0 0 0,0 1-1 0 0,-1 0 1 0 0,1 0-1 0 0,-1 1 1 0 0,-7 0-38 0 0,-33-12 612 0 0,141-5-532 0 0,244-40-1997 0 0,-327 60 1913 0 0,1-1 0 0 0,-1 0 0 0 0,1 1 0 0 0,-1-2 0 0 0,0 1 0 0 0,1-1 0 0 0,-1 0 0 0 0,0 0 0 0 0,0 0 0 0 0,0-1 0 0 0,-1 1 0 0 0,1-1 0 0 0,0-1 0 0 0,-1 1 0 0 0,0-1 0 0 0,0 1 0 0 0,0-1 0 0 0,0 0 0 0 0,-1 0 0 0 0,1-1 0 0 0,-1 1 1 0 0,0-1-1 0 0,-1 0 0 0 0,1 0 0 0 0,-1 0 0 0 0,0 0 0 0 0,0 0 0 0 0,0 0 0 0 0,-1 0 0 0 0,0-1 0 0 0,0 1 0 0 0,0-1 0 0 0,-1 1 0 0 0,1-1 0 0 0,-1 1 0 0 0,-1-1 0 0 0,1 1 0 0 0,-2-5 4 0 0,-1-1 251 0 0,-1 0 0 0 0,-1 0 1 0 0,0 1-1 0 0,0 0 0 0 0,-1 0 0 0 0,-1 0 0 0 0,0 1 0 0 0,0-1 0 0 0,0 2 1 0 0,-1-1-1 0 0,-1 1 0 0 0,1 0 0 0 0,-1 1 0 0 0,-1 0 0 0 0,1 0 0 0 0,-1 1 1 0 0,0 1-1 0 0,-1-1 0 0 0,-4-1-251 0 0,14 7 211 0 0,-19 4 83 0 0,9 7-176 0 0,1 0 0 0 0,1 0 0 0 0,0 1 0 0 0,0 0 0 0 0,1 1 0 0 0,1 0 0 0 0,0 0 0 0 0,1 0 0 0 0,0 1 0 0 0,1 0 1 0 0,1 0-1 0 0,0 1 0 0 0,1-1 0 0 0,0 1 0 0 0,1 0 0 0 0,1 0 0 0 0,1 0 0 0 0,0-1 0 0 0,0 1 0 0 0,2 0 0 0 0,2 14-118 0 0,-4-11 137 0 0,47 285 776 0 0,-24-199-709 0 0,47 224 151 0 0,-67-306-376 0 0,0-7-3958 0 0,0-34-128 0 0,-1-13 1503 0 0,-2 15 1375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9:13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790 90 1036 0 0,'19'-3'1310'0'0,"27"-47"-54"0"0,-47 47-1234 0 0,-1 1 0 0 0,0-1 0 0 0,1 1 1 0 0,-1 0-1 0 0,0-1 0 0 0,0 1 0 0 0,0 0 1 0 0,-1 0-1 0 0,1 0 0 0 0,0 1 0 0 0,-1-1 0 0 0,1 0 1 0 0,-1 1-1 0 0,0 0 0 0 0,1-1 0 0 0,-1 1 1 0 0,0 0-1 0 0,0 1 0 0 0,0-1 0 0 0,0 0 1 0 0,0 1-1 0 0,0-1 0 0 0,0 1 0 0 0,0 0 0 0 0,0 0 1 0 0,0 0-1 0 0,0 1 0 0 0,0-1 0 0 0,0 1-22 0 0,-50 1 139 0 0,0 3-1 0 0,1 2 0 0 0,0 2 1 0 0,0 2-1 0 0,1 3 0 0 0,0 2 1 0 0,1 2-1 0 0,1 2 0 0 0,1 3 1 0 0,1 1-1 0 0,-21 17-138 0 0,57-36 27 0 0,0 1 0 0 0,1 0 1 0 0,0 0-1 0 0,1 1 0 0 0,-1 0 1 0 0,1 1-1 0 0,1 0 0 0 0,0 0 1 0 0,0 1-1 0 0,0 0 0 0 0,1 1 0 0 0,0-1 1 0 0,1 1-1 0 0,0 1 0 0 0,1-1 1 0 0,0 1-1 0 0,1 0 0 0 0,0 0 1 0 0,-3 10-28 0 0,8-17 10 0 0,-1 0 0 0 0,1-1 0 0 0,-1 1 0 0 0,1-1 0 0 0,0 1 0 0 0,0-1 0 0 0,1 1 0 0 0,-1-1 0 0 0,1 0 0 0 0,-1 1 0 0 0,1-1 0 0 0,0 0 0 0 0,0 0 0 0 0,0 0 0 0 0,1-1 0 0 0,-1 1 0 0 0,1 0 0 0 0,0-1 0 0 0,0 0 0 0 0,-1 1 0 0 0,1-1 0 0 0,1 0 0 0 0,-1-1 0 0 0,0 1 0 0 0,0-1 0 0 0,1 1 1 0 0,-1-1-1 0 0,1 0 0 0 0,-1 0 0 0 0,3 0-10 0 0,114 13-97 0 0,-107-13 81 0 0,279-27-3293 0 0,-236 14 2063 0 0</inkml:trace>
  <inkml:trace contextRef="#ctx0" brushRef="#br0" timeOffset="986.848">1064 233 856 0 0,'-1'0'40'0'0,"1"0"0"0"0,-1 0-1 0 0,1 0 1 0 0,-1-1 0 0 0,1 1 0 0 0,-1 0 0 0 0,1-1-1 0 0,0 1 1 0 0,-1 0 0 0 0,1-1 0 0 0,0 1 0 0 0,-1-1-1 0 0,1 1 1 0 0,0 0 0 0 0,-1-1 0 0 0,1 1 0 0 0,0-1-1 0 0,0 1 1 0 0,-1-1 0 0 0,1 1 0 0 0,0-1 0 0 0,0 1-1 0 0,0-1 1 0 0,0 1 0 0 0,0-1 0 0 0,0 1-1 0 0,0-1 1 0 0,0 1 0 0 0,0-1 0 0 0,0 1 0 0 0,0-1-1 0 0,0 1 1 0 0,0-1 0 0 0,0 1 0 0 0,0-1 0 0 0,1 1-1 0 0,-1-1 1 0 0,0 1 0 0 0,0-1 0 0 0,1 1 0 0 0,-1-1-1 0 0,0 1 1 0 0,1-1 0 0 0,-1 1 0 0 0,0 0 0 0 0,1-1-1 0 0,-1 1 1 0 0,0 0 0 0 0,1-1 0 0 0,-1 1-1 0 0,1 0 1 0 0,-1-1 0 0 0,1 1 0 0 0,-1 0 0 0 0,1 0-40 0 0,-45-5 222 0 0,16 8-143 0 0,-1 0 1 0 0,1 2-1 0 0,1 1 1 0 0,-1 2-1 0 0,1 0 0 0 0,0 2 1 0 0,1 0-1 0 0,0 2 0 0 0,1 1 1 0 0,0 1-1 0 0,1 2 1 0 0,1 0-1 0 0,0 1 0 0 0,0 3-79 0 0,-14 47 246 0 0,37-66-158 0 0,19 20 304 0 0,144-12-164 0 0,-149-11-239 0 0,0 0-1 0 0,0-1 1 0 0,0-1 0 0 0,0 0-1 0 0,-1-1 1 0 0,0 0 0 0 0,0-1 0 0 0,0-1-1 0 0,-1 0 1 0 0,1-1 0 0 0,7-7 11 0 0,-16 12-50 0 0,-1-1 0 0 0,1 1 1 0 0,-1-1-1 0 0,0 0 0 0 0,0 0 0 0 0,-1 0 1 0 0,1-1-1 0 0,-1 1 0 0 0,0-1 0 0 0,0 1 1 0 0,0-1-1 0 0,-1 0 0 0 0,0 1 0 0 0,0-1 1 0 0,0 0-1 0 0,0 0 0 0 0,-1 0 0 0 0,0 0 1 0 0,0 0-1 0 0,0 0 0 0 0,-1-4 50 0 0,3 8 0 0 0,-1-1 0 0 0,1 1 0 0 0,-1 0 0 0 0,1-1 0 0 0,0 1 0 0 0,0 0 0 0 0,0 0 0 0 0,-1 0-1 0 0,1 1 1 0 0,0-1 0 0 0,0 0 0 0 0,0 1 0 0 0,0-1 0 0 0,0 1 0 0 0,0 0 0 0 0,0 0 0 0 0,1 0 0 0 0,-1 0 0 0 0,0 0 0 0 0,0 0 0 0 0,0 0 0 0 0,0 1 0 0 0,0-1-1 0 0,0 1 1 0 0,0-1 0 0 0,0 1 0 0 0,0 0 0 0 0,0 0 0 0 0,-1 0 0 0 0,1 0 0 0 0,0 0 0 0 0,0 0 0 0 0,-1 0 0 0 0,1 1 0 0 0,-1-1 0 0 0,1 0 0 0 0,-1 1 0 0 0,1 0 0 0 0,-1-1-1 0 0,0 1 1 0 0,0 0 0 0 0,9 5 20 0 0,0 1-1 0 0,-1 0 1 0 0,-1 1-1 0 0,1-1 1 0 0,-1 2-1 0 0,-1-1 1 0 0,0 1 0 0 0,0 0-1 0 0,-1 1 1 0 0,0-1-1 0 0,1 5-19 0 0,-11-33 655 0 0,6 0-635 0 0,0-1 1 0 0,1 1 0 0 0,1-1-1 0 0,1 1 1 0 0,1 0-1 0 0,0 1 1 0 0,1-1-1 0 0,1 1 1 0 0,0 1 0 0 0,2-1-1 0 0,0 2 1 0 0,0-1-1 0 0,2 1 1 0 0,6-6-21 0 0,18 39-84 0 0,-34-16 63 0 0,64 160-29 0 0,-17-41-45 0 0,-42-110-2119 0 0,-4-9 964 0 0</inkml:trace>
  <inkml:trace contextRef="#ctx0" brushRef="#br0" timeOffset="1715.479">1544 450 876 0 0,'0'0'165'0'0,"4"3"2662"0"0,3-33-2693 0 0,0-1-1 0 0,-2 0 0 0 0,-1 0 0 0 0,-1 0 0 0 0,-2 0 1 0 0,-1-1-1 0 0,-2-2-133 0 0,1-19 61 0 0,-22-20-315 0 0,23 72 173 0 0,0 1-8 0 0,28 12-228 0 0,114 149 767 0 0,-139-157-423 0 0,0 0 0 0 0,0 1 0 0 0,-1 0 0 0 0,0 0 0 0 0,0-1 0 0 0,0 1 0 0 0,0 1 0 0 0,-1-1 0 0 0,0 0 0 0 0,0 0 0 0 0,0 0 0 0 0,-1 1 0 0 0,0-1 0 0 0,0 0 0 0 0,0 0 0 0 0,-1 1 0 0 0,1-1 0 0 0,-1 0 0 0 0,0 0 0 0 0,-1 0 0 0 0,0 0 0 0 0,1 0 0 0 0,-2 2-27 0 0,-8-6-2668 0 0,9-4 1536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9:27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13 116 1132 0 0,'-12'-1'3782'0'0,"31"7"-2464"0"0,217 101 31 0 0,-200-93-1055 0 0,-18-12-5337 0 0,-8-2 3663 0 0</inkml:trace>
  <inkml:trace contextRef="#ctx0" brushRef="#br0" timeOffset="448.027">688 1 1236 0 0,'-63'21'2338'0'0,"42"-10"-2097"0"0,0 1 0 0 0,1 1 0 0 0,0 0 0 0 0,2 2 1 0 0,-1 0-1 0 0,2 1 0 0 0,0 1 0 0 0,1 0 0 0 0,1 2 0 0 0,0-1 1 0 0,-3 9-242 0 0,-231 387 3163 0 0,248-414-3197 0 0,0 1 1 0 0,0-1-1 0 0,1 1 1 0 0,-1 0-1 0 0,0-1 1 0 0,1 1 0 0 0,-1 0-1 0 0,0-1 1 0 0,1 1-1 0 0,-1 0 1 0 0,1 0-1 0 0,-1 0 1 0 0,1 0 0 0 0,0 0-1 0 0,-1 0 1 0 0,1-1-1 0 0,0 1 1 0 0,0 0-1 0 0,-1 0 1 0 0,1 0 0 0 0,0 0-1 0 0,0 0 1 0 0,0 0-1 0 0,0 0 1 0 0,0 0-1 0 0,0 0 1 0 0,1 0 0 0 0,-1 0-1 0 0,0 0 1 0 0,0 0-1 0 0,1 0 1 0 0,-1 0 0 0 0,0 0-1 0 0,1-1 1 0 0,-1 1-1 0 0,1 0 1 0 0,0 0-1 0 0,-1 0 1 0 0,1-1 0 0 0,-1 1-1 0 0,1 0 1 0 0,0 0-1 0 0,0-1 1 0 0,-1 1-1 0 0,1-1 1 0 0,0 1 0 0 0,0-1-1 0 0,0 1 1 0 0,0-1-1 0 0,-1 1 1 0 0,1-1-1 0 0,0 0 1 0 0,0 0 33 0 0,16-10-4215 0 0,-10 5 2916 0 0</inkml:trace>
  <inkml:trace contextRef="#ctx0" brushRef="#br0" timeOffset="805.498">623 378 1932 0 0,'25'-1'4887'0'0,"10"0"-4625"0"0,209-24 867 0 0,-213 23-1296 0 0,127-16-2640 0 0,-157 16 188 0 0,-5 2 1362 0 0</inkml:trace>
  <inkml:trace contextRef="#ctx0" brushRef="#br0" timeOffset="1052.498">827 553 1768 0 0,'7'16'4254'0'0,"39"-15"-3298"0"0,-36-2-634 0 0,184-34-1371 0 0,-98 15-2530 0 0,-70 15 2267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9:30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44 179 1184 0 0,'-34'0'3824'0'0,"31"0"-3436"0"0,3 0 17 0 0,-3-25 598 0 0,3 23-981 0 0,-1-1 0 0 0,0 1 0 0 0,1 0 0 0 0,0 0 0 0 0,-1 0 0 0 0,1-1 0 0 0,0 1 0 0 0,0 0-1 0 0,0 0 1 0 0,0 0 0 0 0,0-1 0 0 0,1 1 0 0 0,-1 0 0 0 0,1 0 0 0 0,-1 0 0 0 0,1-1 0 0 0,0 1 0 0 0,0 0 0 0 0,0 0 0 0 0,0 0 0 0 0,0 1 0 0 0,1-1 0 0 0,-1 0 0 0 0,0 0 0 0 0,1 1-1 0 0,-1-1 1 0 0,1 0 0 0 0,0 1 0 0 0,0 0 0 0 0,-1-1 0 0 0,1 1 0 0 0,0 0 0 0 0,0 0 0 0 0,2-1-22 0 0,10-6 82 0 0,1 0 1 0 0,0 1-1 0 0,0 1 1 0 0,1 0-1 0 0,0 1 1 0 0,0 1-1 0 0,0 0 1 0 0,1 1-1 0 0,-1 1 1 0 0,1 1-1 0 0,0 0 0 0 0,2 1-82 0 0,-15 0 2 0 0,1 0-1 0 0,-1 0 0 0 0,0 0 0 0 0,1 1 0 0 0,-1-1 0 0 0,0 1 0 0 0,1 0 1 0 0,-1 1-1 0 0,0-1 0 0 0,0 1 0 0 0,0 0 0 0 0,0 0 0 0 0,0 0 0 0 0,0 0 0 0 0,-1 1 1 0 0,1-1-1 0 0,-1 1 0 0 0,1 0 0 0 0,-1 0 0 0 0,0 0 0 0 0,0 1 0 0 0,-1-1 0 0 0,1 1 1 0 0,-1-1-1 0 0,1 1 0 0 0,-1 0 0 0 0,-1 0 0 0 0,1 0 0 0 0,0 0 0 0 0,-1 0 1 0 0,0 1-1 0 0,0-1 0 0 0,1 4-1 0 0,-5 10 3 0 0,0 0-1 0 0,-1-1 1 0 0,-1 1 0 0 0,0-1 0 0 0,-1 0 0 0 0,-1-1-1 0 0,-1 0 1 0 0,0 0 0 0 0,-1 0 0 0 0,-1-1 0 0 0,0 0-1 0 0,-1-1 1 0 0,-1 0 0 0 0,0-1 0 0 0,-1 0 0 0 0,0-1 0 0 0,-1-1-1 0 0,0 0 1 0 0,-13 7-3 0 0,-33 37 672 0 0,59-55-599 0 0,1 0-22 0 0,6 0-29 0 0,335-47-505 0 0,-339 31-4992 0 0,-2 16 4287 0 0,0 0-126 0 0</inkml:trace>
  <inkml:trace contextRef="#ctx0" brushRef="#br0" timeOffset="574.314">1136 64 1160 0 0,'9'-5'2768'0'0,"-8"5"-1461"0"0,-40 10 455 0 0,-34 52-1013 0 0,-115 189 355 0 0,143-183-918 0 0,-45 68-558 0 0,87-130 52 0 0,-1 4-668 0 0,-2-7-3451 0 0,6-3 3146 0 0</inkml:trace>
  <inkml:trace contextRef="#ctx0" brushRef="#br0" timeOffset="868.573">727 219 1036 0 0,'13'-20'5355'0'0,"-1"34"-3817"0"0,-4-2-1640 0 0,200 257 1128 0 0,-148-236-4853 0 0,-59-33 2457 0 0,-1 0-46 0 0</inkml:trace>
  <inkml:trace contextRef="#ctx0" brushRef="#br0" timeOffset="1196.274">1479 170 1724 0 0,'12'-6'3480'0'0,"-12"6"-3429"0"0,-1 0 0 0 0,1 1 1 0 0,0-1-1 0 0,0 1 0 0 0,0-1 0 0 0,0 0 1 0 0,0 1-1 0 0,0-1 0 0 0,0 1 1 0 0,0-1-1 0 0,0 0 0 0 0,0 1 1 0 0,0-1-1 0 0,0 1 0 0 0,0-1 1 0 0,0 0-1 0 0,0 1 0 0 0,0-1 1 0 0,0 1-1 0 0,0-1 0 0 0,1 0 1 0 0,-1 1-1 0 0,0-1 0 0 0,0 0 1 0 0,1 1-1 0 0,-1-1 0 0 0,0 0 0 0 0,0 1 1 0 0,1-1-1 0 0,-1 0 0 0 0,0 0 1 0 0,1 1-1 0 0,-1-1 0 0 0,0 0 1 0 0,1 0-1 0 0,-1 0 0 0 0,0 1 1 0 0,1-1-1 0 0,-1 0 0 0 0,0 0 1 0 0,1 0-1 0 0,-1 0 0 0 0,1 0 1 0 0,-1 0-1 0 0,0 0 0 0 0,1 0 0 0 0,-1 0 1 0 0,1 0-1 0 0,-1 0 0 0 0,0 0 1 0 0,1 0-1 0 0,-1 0-51 0 0,-1 323 51 0 0,-21-280-4564 0 0,16-42 3247 0 0</inkml:trace>
  <inkml:trace contextRef="#ctx0" brushRef="#br0" timeOffset="1475.166">1303 434 2660 0 0,'-4'-6'5783'0'0,"60"-18"-4874"0"0,194-28-677 0 0,-76 18-4420 0 0,-120 12 1360 0 0,-35 11 1360 0 0</inkml:trace>
  <inkml:trace contextRef="#ctx0" brushRef="#br0" timeOffset="2334.26">2001 62 1048 0 0,'-26'-4'4600'0'0,"-1"-9"-2838"0"0,28 13-1735 0 0,-1 0-1 0 0,1-1 1 0 0,-1 1-1 0 0,1 0 1 0 0,-1-1-1 0 0,1 1 1 0 0,-1-1-1 0 0,1 1 1 0 0,-1-1 0 0 0,0 1-1 0 0,1-1 1 0 0,-1 1-1 0 0,0-1 1 0 0,1 1-1 0 0,-1-1 1 0 0,0 1 0 0 0,0-1-1 0 0,0 0 1 0 0,1 1-1 0 0,-1-1 1 0 0,0 1-1 0 0,0-1 1 0 0,0 0-1 0 0,0 1 1 0 0,0-1 0 0 0,0 0-1 0 0,0 1 1 0 0,0-1-1 0 0,-1 1 1 0 0,1-1-1 0 0,0 0 1 0 0,0 1-1 0 0,0-1 1 0 0,-1 1 0 0 0,1-1-1 0 0,0 1 1 0 0,0-1-1 0 0,-1 1 1 0 0,1-1-1 0 0,-1 1 1 0 0,1-1 0 0 0,0 1-1 0 0,-1-1 1 0 0,1 1-1 0 0,-1-1 1 0 0,1 1-1 0 0,-1 0 1 0 0,1-1-1 0 0,-1 1 1 0 0,1 0 0 0 0,-1 0-1 0 0,0-1 1 0 0,1 1-1 0 0,-1 0 1 0 0,1 0-1 0 0,-1 0 1 0 0,0 0-1 0 0,1 0 1 0 0,-1 0 0 0 0,1 0-1 0 0,-1 0-26 0 0,7-3 2 0 0,0 0 0 0 0,0 0 0 0 0,0 1 0 0 0,0 0 0 0 0,0 1-1 0 0,1-1 1 0 0,-1 1 0 0 0,1 0 0 0 0,-1 1 0 0 0,1-1 0 0 0,-1 1 0 0 0,1 1 0 0 0,-1-1-1 0 0,1 1 1 0 0,-1 0 0 0 0,0 1 0 0 0,1 0 0 0 0,-1 0 0 0 0,0 0 0 0 0,0 0-1 0 0,0 1 1 0 0,0 0 0 0 0,-1 0 0 0 0,1 1 0 0 0,-1 0 0 0 0,0 0 0 0 0,0 0 0 0 0,0 0-1 0 0,0 1 1 0 0,-1 0 0 0 0,0 0 0 0 0,0 0 0 0 0,0 0 0 0 0,0 1 0 0 0,-1-1 0 0 0,0 1-1 0 0,-1 0 1 0 0,1 0 0 0 0,-1 0 0 0 0,0 1 0 0 0,0-1 0 0 0,-1 1-2 0 0,-2 8-13 0 0,0 1 0 0 0,-2 0 0 0 0,0-1 0 0 0,0 0 1 0 0,-2 1-1 0 0,0-1 0 0 0,0-1 0 0 0,-2 1 0 0 0,0-1 0 0 0,-5 7 13 0 0,-29 79-421 0 0,42-95 407 0 0,0-1-1 0 0,1 1 1 0 0,-1-1-1 0 0,1 1 1 0 0,0-1-1 0 0,0 0 1 0 0,1 0-1 0 0,-1 0 1 0 0,1 0-1 0 0,0 0 1 0 0,0-1-1 0 0,1 1 1 0 0,-1-1-1 0 0,1 0 1 0 0,-1 0-1 0 0,1 0 0 0 0,0 0 1 0 0,2 1 14 0 0,1 1-20 0 0,23 18-84 0 0,-25-19 124 0 0,1-1 1 0 0,0 0-1 0 0,-1 1 1 0 0,0 0-1 0 0,0 1 1 0 0,0-1-1 0 0,-1 1 1 0 0,1 0-1 0 0,-1 0 1 0 0,0 0-1 0 0,0 0 1 0 0,-1 1-1 0 0,0 0 1 0 0,0 0-1 0 0,0 0 1 0 0,-1 0 0 0 0,1 0-1 0 0,-1 0 1 0 0,-1 0-1 0 0,1 4-20 0 0,-5-5 56 0 0,0 0 0 0 0,0 0-1 0 0,0 0 1 0 0,-1 0 0 0 0,0-1 0 0 0,0 1-1 0 0,0-1 1 0 0,0 0 0 0 0,-1 0 0 0 0,1-1-1 0 0,-1 1 1 0 0,0-1 0 0 0,0 0-1 0 0,-1 0 1 0 0,1-1 0 0 0,0 0 0 0 0,-1 0-1 0 0,0 0 1 0 0,1 0 0 0 0,-2-1-56 0 0,-113 22-337 0 0,66-22-2232 0 0,51-1 2407 0 0,0 0 0 0 0,0 0 0 0 0,1 0 0 0 0,-1 0-1 0 0,0-1 1 0 0,0 1 0 0 0,1-1 0 0 0,-1 0 0 0 0,0 0 0 0 0,1 0-1 0 0,-1 0 1 0 0,1 0 0 0 0,-1 0 0 0 0,1-1 0 0 0,0 1-1 0 0,0-1 1 0 0,-1 0 0 0 0,1 0 0 0 0,0 0 0 0 0,0 0 0 0 0,1 0-1 0 0,-1 0 1 0 0,0 0 0 0 0,1 0 0 0 0,-2-2 162 0 0,1-8-1271 0 0</inkml:trace>
  <inkml:trace contextRef="#ctx0" brushRef="#br0" timeOffset="14735.277">2481 550 1360 0 0,'0'0'1045'0'0,"0"0"-111"0"0,0 0-145 0 0,0 0-23 0 0,0 0-71 0 0,0 0-59 0 0,0 0-48 0 0,0 0-43 0 0,0 0-50 0 0,0 0-65 0 0,0 0-22 0 0,0 0-57 0 0,0 0-25 0 0,0 0-22 0 0,0 0-61 0 0,0 0-53 0 0,0 0-3 0 0,0 0 25 0 0,0 0-5 0 0,0 0-45 0 0,0 0-17 0 0,0 0 11 0 0,0 0-61 0 0,0 0 7 0 0,0 0-14 0 0,0 0 0 0 0,0 0-21 0 0,0 0-51 0 0,0 0 17 0 0,0 0-6 0 0,0 0 25 0 0,0 0-12 0 0,0 0 9 0 0,0 0-20 0 0,0 0-9 0 0,0 0-3 0 0,0 0-6 0 0,0 0-18 0 0,0 0-10 0 0,0 0-39 0 0,0 0-97 0 0,0 0-136 0 0,0 0-136 0 0,0 0-73 0 0,0 0-384 0 0,0 0-457 0 0,0 0-95 0 0,0 0 0 0 0,-2-4 68 0 0,-7-19 54 0 0,12-1 96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9:51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207 463 1148 0 0,'-53'-23'5272'0'0,"44"24"-5111"0"0,-1 1 1 0 0,1 0 0 0 0,1 1-1 0 0,-1 0 1 0 0,0 0-1 0 0,1 1 1 0 0,-1 0 0 0 0,1 1-1 0 0,0-1 1 0 0,1 2 0 0 0,-1-1-1 0 0,1 1 1 0 0,0 0 0 0 0,1 1-1 0 0,-7 6-161 0 0,11-11 31 0 0,0 0-1 0 0,1 0 1 0 0,-1 1-1 0 0,0-1 1 0 0,1 0-1 0 0,0 0 1 0 0,-1 1-1 0 0,1-1 1 0 0,0 1-1 0 0,0-1 1 0 0,1 1 0 0 0,-1 0-1 0 0,0-1 1 0 0,1 1-1 0 0,0 0 1 0 0,-1-1-1 0 0,1 1 1 0 0,0 0-1 0 0,0 0 1 0 0,1-1-1 0 0,-1 1 1 0 0,1 0-1 0 0,-1-1 1 0 0,1 1-1 0 0,0 0 1 0 0,0-1-1 0 0,0 1 1 0 0,0-1 0 0 0,0 0-1 0 0,1 1 1 0 0,-1-1-1 0 0,1 0 1 0 0,-1 0-1 0 0,1 0 1 0 0,0 0-1 0 0,0 0 1 0 0,0 0-1 0 0,0 0 1 0 0,0 0-1 0 0,0-1 1 0 0,1 1-1 0 0,-1-1 1 0 0,1 0 0 0 0,-1 0-1 0 0,1 0 1 0 0,-1 0-1 0 0,1 0 1 0 0,-1 0-1 0 0,2-1-30 0 0,137 26 143 0 0,-120-25-261 0 0,-1-1-1 0 0,1-1 1 0 0,-1-1 0 0 0,0 0 0 0 0,0-2 0 0 0,1 0-1 0 0,-2-1 1 0 0,1-1 0 0 0,5-4 118 0 0,-22 10-26 0 0,1-1 0 0 0,0 1 0 0 0,0-1 0 0 0,-1 0 0 0 0,1-1 0 0 0,-1 1 1 0 0,1-1-1 0 0,-1 1 0 0 0,1-1 0 0 0,-1 0 0 0 0,0-1 0 0 0,0 1 0 0 0,0 0 0 0 0,0-1 0 0 0,0 0 1 0 0,-1 1-1 0 0,1-1 0 0 0,-1 0 0 0 0,0 0 0 0 0,0-1 0 0 0,0 1 0 0 0,0 0 0 0 0,0-1 0 0 0,-1 1 0 0 0,1-1 1 0 0,-1 1-1 0 0,0-1 0 0 0,0 0 0 0 0,-1 0 0 0 0,1 1 0 0 0,-1-1 0 0 0,0 0 0 0 0,0 0 0 0 0,0 0 1 0 0,0 1-1 0 0,0-1 0 0 0,-1 0 26 0 0,-5-6 59 0 0,0 0 1 0 0,-1 1-1 0 0,0 0 0 0 0,0 0 1 0 0,-1 1-1 0 0,0 0 0 0 0,-1 0 1 0 0,1 1-1 0 0,-2 0 1 0 0,1 1-1 0 0,-1-1 0 0 0,0 2 1 0 0,0 0-1 0 0,0 0 0 0 0,-1 1 1 0 0,0 0-1 0 0,1 0 1 0 0,-11-1-60 0 0,-53-24 626 0 0,244 47-918 0 0,-127-16 115 0 0,-31 0 132 0 0,0 0 0 0 0,0-1 0 0 0,0 0 0 0 0,0-1 0 0 0,0-1 1 0 0,1 0-1 0 0,-1 0 0 0 0,0-1 0 0 0,0-1 0 0 0,-1 0 0 0 0,1 0 0 0 0,-1-1 0 0 0,1-1 0 0 0,-1 0 0 0 0,0 0 1 0 0,-1-1-1 0 0,0-1 0 0 0,1 0 45 0 0,-8 1 9 0 0,0 0 1 0 0,-1-1 0 0 0,0 1-1 0 0,0-1 1 0 0,0 0 0 0 0,-1 0-1 0 0,0 1 1 0 0,0-1 0 0 0,-1 0-1 0 0,0 0 1 0 0,0 0 0 0 0,0 0-1 0 0,-1 0 1 0 0,0 0 0 0 0,0 1-1 0 0,-1-1 1 0 0,0 0 0 0 0,0 1-1 0 0,-1-1 1 0 0,0 1 0 0 0,0 0-1 0 0,0 0 1 0 0,-1 0 0 0 0,-2-4-10 0 0,4 7 17 0 0,-118-149 3100 0 0,120 152-2974 0 0,0 0-31 0 0,-3 5 8 0 0,-2 11-61 0 0,1 1 0 0 0,1 0 0 0 0,0 0-1 0 0,1 0 1 0 0,1 0 0 0 0,0 0-1 0 0,2 0 1 0 0,0 0 0 0 0,1 1-1 0 0,0-1 1 0 0,2-1 0 0 0,0 1-1 0 0,0 0 1 0 0,2-1 0 0 0,1 1-59 0 0,158 385-243 0 0,-116-297-1853 0 0,-31-45-3364 0 0,-18-59 4132 0 0,0-1-6 0 0,-5 0 6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9:51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1164 0 0,'0'0'190'0'0,"1"0"-1"0"0,-1 0 1 0 0,0 0 0 0 0,0 0-1 0 0,1 1 1 0 0,-1-1 0 0 0,0 0-1 0 0,1 0 1 0 0,-1 0 0 0 0,0 0-1 0 0,1 0 1 0 0,-1 0 0 0 0,0 0-1 0 0,1 0 1 0 0,-1 0 0 0 0,0-1-1 0 0,0 1 1 0 0,1 0 0 0 0,-1 0-1 0 0,0 0 1 0 0,1 0 0 0 0,-1 0-1 0 0,0 0 1 0 0,0-1-1 0 0,1 1 1 0 0,-1 0 0 0 0,0 0-1 0 0,0 0 1 0 0,1-1 0 0 0,-1 1-1 0 0,0 0 1 0 0,0 0 0 0 0,0-1-1 0 0,1 1 1 0 0,-1 0 0 0 0,0 0-1 0 0,0-1 1 0 0,0 1 0 0 0,0 0-190 0 0,41 34-62 0 0,-27-22 601 0 0,27 21-205 0 0,108 78 126 0 0,-38-51-3686 0 0,-65-45-685 0 0,-37-14 2608 0 0</inkml:trace>
  <inkml:trace contextRef="#ctx0" brushRef="#br0" timeOffset="262.268">586 1 1580 0 0,'-6'3'307'0'0,"0"0"0"0"0,0 1 0 0 0,0-1 0 0 0,1 1 0 0 0,0 0-1 0 0,-1 1 1 0 0,2-1 0 0 0,-1 1 0 0 0,0 0 0 0 0,1 1 0 0 0,0-1 0 0 0,0 1 0 0 0,1-1-1 0 0,-1 1 1 0 0,1 0 0 0 0,-1 4-307 0 0,-1-2 351 0 0,-22 48 420 0 0,2 0 0 0 0,2 2 1 0 0,4 1-1 0 0,1 0 0 0 0,3 2 0 0 0,1 14-771 0 0,-41 165-1357 0 0,53-227 134 0 0,-3 9-4303 0 0,5-21 4352 0 0</inkml:trace>
  <inkml:trace contextRef="#ctx0" brushRef="#br0" timeOffset="593.286">821 454 2472 0 0,'32'-4'11718'0'0,"-23"4"-9201"0"0,-32 12-6244 0 0,-224 54-5230 0 0,176-52 7836 0 0,-6 2-69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9:50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1044 0 0,'19'13'6035'0'0,"5"60"-5573"0"0,-16-48 198 0 0,88 231 1097 0 0,-51-102-2120 0 0,-45-152-384 0 0,0-2-474 0 0,-21 5-2741 0 0,14-11 2661 0 0</inkml:trace>
  <inkml:trace contextRef="#ctx0" brushRef="#br0" timeOffset="249.241">40 116 3156 0 0,'56'-68'4133'0'0,"82"27"-2188"0"0,-40 35-4022 0 0,-41 26-1982 0 0,-56-13 2697 0 0</inkml:trace>
  <inkml:trace contextRef="#ctx0" brushRef="#br0" timeOffset="498.556">82 321 1140 0 0,'61'0'4453'0'0,"139"-48"-1807"0"0,-66 15-3854 0 0,1 6-3332 0 0,-94 20 3353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9:49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1292 0 0,'1'0'179'0'0,"10"2"6640"0"0,-6 13-6654 0 0,86 197 1483 0 0,-10-22-2179 0 0,-83-180-5724 0 0,-10-4 6226 0 0,11-6-634 0 0,-10 2-430 0 0</inkml:trace>
  <inkml:trace contextRef="#ctx0" brushRef="#br0" timeOffset="281.842">98 20 1096 0 0,'7'-3'134'0'0,"0"0"0"0"0,0 0 0 0 0,0 1 0 0 0,0 0 0 0 0,1 0 0 0 0,-1 0 0 0 0,0 1 0 0 0,1 0 0 0 0,-1 1 0 0 0,1 0 0 0 0,-1 0 0 0 0,1 0 0 0 0,-1 1 0 0 0,0 0-1 0 0,1 1 1 0 0,-1 0 0 0 0,0 0 0 0 0,0 0 0 0 0,0 1 0 0 0,0 0 0 0 0,0 0 0 0 0,-1 1 0 0 0,1 0 0 0 0,-1 0 0 0 0,0 1 0 0 0,0-1 0 0 0,-1 1 0 0 0,1 0 0 0 0,-1 1 0 0 0,0-1 0 0 0,4 7-134 0 0,4 4 221 0 0,0 2 1 0 0,0-1 0 0 0,-2 1-1 0 0,0 1 1 0 0,-1 0-1 0 0,-1 1 1 0 0,-1 0 0 0 0,0 0-1 0 0,-2 1 1 0 0,3 16-222 0 0,-6-23 50 0 0,-2 0 0 0 0,1 0 0 0 0,-2 0 0 0 0,0 0 0 0 0,-1 1 0 0 0,0-1 0 0 0,-1 0 0 0 0,0 0 0 0 0,-1 0 0 0 0,-1-1 0 0 0,-1 1 0 0 0,1-1 0 0 0,-2 1 0 0 0,0-2 0 0 0,-1 1 0 0 0,0-1 1 0 0,-1 0-1 0 0,0 0 0 0 0,0-1 0 0 0,-2 0 0 0 0,1-1 0 0 0,-1 1 0 0 0,-1-2 0 0 0,0 0 0 0 0,0 0 0 0 0,-1-1 0 0 0,0 0 0 0 0,0-1 0 0 0,-3 0-50 0 0,13-6-180 0 0,0-1 0 0 0,0 1-1 0 0,0-1 1 0 0,0 0 0 0 0,0 1-1 0 0,0-1 1 0 0,1 0 0 0 0,-1 0-1 0 0,0-1 1 0 0,0 1 0 0 0,0 0 0 0 0,0-1-1 0 0,0 1 1 0 0,0-1 0 0 0,1 1-1 0 0,-1-1 1 0 0,0 0 0 0 0,0 0-1 0 0,1 0 1 0 0,-1 0 0 0 0,0 0 0 0 0,1 0-1 0 0,0 0 1 0 0,-1-1 0 0 0,1 1-1 0 0,-1 0 1 0 0,1-1 0 0 0,0 1-1 0 0,0-1 1 0 0,0 1 0 0 0,0-1 0 0 0,0 0-1 0 0,0-1 181 0 0,-5-14-1094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9:48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1556 0 0,'10'-1'4703'0'0,"-7"18"-4265"0"0,16 70 622 0 0,1 12-199 0 0,5-1 0 0 0,3-2 0 0 0,27 56-861 0 0,-36-107 28 0 0,2 6-554 0 0,-21-55-5206 0 0,-6-15 4514 0 0,-2-2 38 0 0</inkml:trace>
  <inkml:trace contextRef="#ctx0" brushRef="#br0" timeOffset="327.663">26 129 1212 0 0,'0'-62'3461'0'0,"2"58"-3387"0"0,-1 0-1 0 0,1 0 1 0 0,1 0-1 0 0,-1 0 0 0 0,0 0 1 0 0,1 1-1 0 0,0-1 1 0 0,0 1-1 0 0,0 0 1 0 0,0 0-1 0 0,0 0 0 0 0,1 0 1 0 0,-1 1-1 0 0,1-1 1 0 0,0 1-1 0 0,0 0 1 0 0,0 0-1 0 0,0 0 1 0 0,0 1-1 0 0,0-1 0 0 0,0 1 1 0 0,1 0-1 0 0,-1 0 1 0 0,0 1-1 0 0,1-1 1 0 0,-1 1-1 0 0,1 0 0 0 0,-1 0 1 0 0,0 0-1 0 0,1 1 1 0 0,-1-1-1 0 0,1 1 1 0 0,1 1-74 0 0,3 0 41 0 0,0 1 1 0 0,0 0 0 0 0,0 1-1 0 0,0 0 1 0 0,0 0 0 0 0,0 1 0 0 0,-1 0-1 0 0,0 0 1 0 0,0 1 0 0 0,-1 0-1 0 0,0 1 1 0 0,0-1 0 0 0,0 1 0 0 0,0 1-1 0 0,-1-1 1 0 0,-1 1 0 0 0,1 0-1 0 0,-1 1 1 0 0,-1-1 0 0 0,1 1-1 0 0,-2 0 1 0 0,1 0 0 0 0,-1 0 0 0 0,0 0-1 0 0,-1 1 1 0 0,0-1 0 0 0,-1 1-1 0 0,0 0 1 0 0,0-1 0 0 0,-1 1-1 0 0,0 0 1 0 0,-1-1 0 0 0,0 1 0 0 0,-1 0-1 0 0,1-1 1 0 0,-2 0 0 0 0,0 1-1 0 0,0-1 1 0 0,0 0 0 0 0,-4 6-42 0 0,1-5-84 0 0,0-1 0 0 0,0-1 0 0 0,0 1 0 0 0,-1-1 1 0 0,-1 0-1 0 0,1 0 0 0 0,-1-1 0 0 0,0 0 0 0 0,-1-1 0 0 0,0 0 0 0 0,0 0 0 0 0,0-1 1 0 0,-1 0-1 0 0,1 0 0 0 0,-1-1 0 0 0,0-1 0 0 0,-1 1 0 0 0,-1-1 84 0 0,6-33-4935 0 0,14 15 3691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9:46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68 277 1180 0 0,'0'-31'4300'0'0,"0"29"-3950"0"0,0 2-38 0 0,0 0-51 0 0,0 0-63 0 0,0 0-4 0 0,4 4 22 0 0,21 56 296 0 0,22 430-142 0 0,-76-438-4857 0 0,21-51 3321 0 0</inkml:trace>
  <inkml:trace contextRef="#ctx0" brushRef="#br0" timeOffset="247.322">14 247 2424 0 0,'-1'-6'173'0'0,"-1"0"0"0"0,1 0-1 0 0,0 0 1 0 0,0 0 0 0 0,1 0-1 0 0,-1 0 1 0 0,1-1 0 0 0,1 1-1 0 0,-1 0 1 0 0,1 0 0 0 0,1 0-1 0 0,-1 0 1 0 0,1 0 0 0 0,0 0 0 0 0,0 0-1 0 0,0 1 1 0 0,1-1 0 0 0,0 1-1 0 0,0-1 1 0 0,0 1 0 0 0,1 0-1 0 0,0 0 1 0 0,0 0 0 0 0,0 1-1 0 0,1 0 1 0 0,-1-1 0 0 0,1 2-1 0 0,0-1 1 0 0,0 0 0 0 0,0 1 0 0 0,1 0-1 0 0,4-2-172 0 0,10-6-10 0 0,0 1 0 0 0,1 1-1 0 0,0 1 1 0 0,0 0 0 0 0,1 2 0 0 0,0 1-1 0 0,1 0 1 0 0,11 0 10 0 0,58 0-4023 0 0,-90 5 2834 0 0</inkml:trace>
  <inkml:trace contextRef="#ctx0" brushRef="#br0" timeOffset="637.69">0 411 2136 0 0,'4'3'168'0'0,"0"-1"-1"0"0,0 1 1 0 0,0-1-1 0 0,0 0 1 0 0,1 0 0 0 0,-1 0-1 0 0,1 0 1 0 0,-1-1-1 0 0,1 0 1 0 0,0 0-1 0 0,-1 0 1 0 0,1 0-1 0 0,0-1 1 0 0,0 0 0 0 0,0 0-1 0 0,-1 0 1 0 0,1-1-1 0 0,0 1 1 0 0,3-2-168 0 0,11 2 457 0 0,256-15 817 0 0,55 11-875 0 0,-328 5-351 0 0,0 0 0 0 0,-1-1 0 0 0,1 1 0 0 0,-1 0 0 0 0,1 0 0 0 0,-1 0 0 0 0,0 0-1 0 0,1 1 1 0 0,-1-1 0 0 0,0 0 0 0 0,0 0 0 0 0,0 1 0 0 0,0-1 0 0 0,0 1 0 0 0,0-1 0 0 0,0 1 0 0 0,-1-1 0 0 0,1 1 0 0 0,0-1 0 0 0,-1 1 0 0 0,1 0 0 0 0,-1-1-1 0 0,0 1 1 0 0,1 0 0 0 0,-1 0 0 0 0,0-1 0 0 0,0 1 0 0 0,0 0 0 0 0,0 0 0 0 0,-1-1 0 0 0,1 1 0 0 0,0 0 0 0 0,-1-1 0 0 0,1 1 0 0 0,-1 0 0 0 0,1-1 0 0 0,-1 1-1 0 0,0-1 1 0 0,0 1-48 0 0,-1 19-7 0 0,37 191-1076 0 0,-34-174-3706 0 0,-1-37 3605 0 0</inkml:trace>
  <inkml:trace contextRef="#ctx0" brushRef="#br0" timeOffset="902.186">695 307 2644 0 0,'7'-29'5907'0'0,"-1"7"-4254"0"0,-15 10-9464 0 0,7 12 6506 0 0</inkml:trace>
  <inkml:trace contextRef="#ctx0" brushRef="#br0" timeOffset="1506.815">852 351 1028 0 0,'17'17'430'0'0,"-1"1"0"0"0,0 1-1 0 0,-2 1 1 0 0,0 0 0 0 0,-1 1 0 0 0,-1 0-1 0 0,-1 1 1 0 0,-1 0 0 0 0,-1 1 0 0 0,-1 0-1 0 0,-1 1 1 0 0,-1-1 0 0 0,-1 1 0 0 0,0 8-430 0 0,-5 22 2306 0 0,-23-52-1457 0 0,37-129-1007 0 0,-3 90-7 0 0,-9 25 99 0 0,1 0 0 0 0,1 0 1 0 0,-1 0-1 0 0,2 0 1 0 0,0 1-1 0 0,0 0 1 0 0,1 0-1 0 0,0 0 1 0 0,1 1-1 0 0,0-1 1 0 0,1 2-1 0 0,7-8 66 0 0,-13 17-16 0 0,0-1 0 0 0,0 1-1 0 0,0 0 1 0 0,0 0 0 0 0,1 0 0 0 0,-1 0-1 0 0,0 1 1 0 0,0-1 0 0 0,0 1 0 0 0,0-1-1 0 0,0 1 1 0 0,0 0 0 0 0,0-1 0 0 0,0 1-1 0 0,0 0 1 0 0,0 1 0 0 0,0-1 0 0 0,0 0-1 0 0,-1 0 1 0 0,1 1 0 0 0,0-1 0 0 0,-1 1-1 0 0,1-1 1 0 0,-1 1 0 0 0,0 0 0 0 0,1 0-1 0 0,-1-1 1 0 0,0 1 0 0 0,0 0 0 0 0,0 0-1 0 0,0 0 1 0 0,-1 0 0 0 0,1 0 0 0 0,-1 1-1 0 0,1-1 1 0 0,-1 0 0 0 0,1 0 0 0 0,-1 0-1 0 0,0 0 1 0 0,0 0 0 0 0,0 1 0 0 0,-1-1-1 0 0,1 0 1 0 0,0 0 0 0 0,-1 0 0 0 0,0 2 16 0 0,6 16-16 0 0,8 29 51 0 0,-13-44-35 0 0,0 0 1 0 0,1 1-1 0 0,0-1 0 0 0,0 0 0 0 0,1 1 0 0 0,-1-1 1 0 0,1 0-1 0 0,0 0 0 0 0,0 0 0 0 0,1-1 0 0 0,-1 1 0 0 0,1 0 1 0 0,0-1-1 0 0,1 0 0 0 0,-1 0 0 0 0,1 0 0 0 0,-1 0 1 0 0,1 0-1 0 0,0-1 0 0 0,1 1 0 0 0,-1-1 0 0 0,1 0 0 0 0,-1-1 1 0 0,1 1-1 0 0,4 1 0 0 0,10 0-288 0 0,1-1-1 0 0,-1-1 1 0 0,0-1 0 0 0,1 0 0 0 0,-1-2 0 0 0,0 0-1 0 0,1-1 1 0 0,-1-1 0 0 0,0-1 0 0 0,0 0 0 0 0,-1-2-1 0 0,1 0 1 0 0,-1-1 0 0 0,0-1 0 0 0,6-4 288 0 0,-2 0-616 0 0</inkml:trace>
  <inkml:trace contextRef="#ctx0" brushRef="#br0" timeOffset="1769.391">1677 524 2116 0 0,'1'-1'27'0'0,"0"0"0"0"0,0-1 0 0 0,0 1 0 0 0,0 0 0 0 0,0-1 0 0 0,0 1-1 0 0,0-1 1 0 0,0 1 0 0 0,0-1 0 0 0,-1 1 0 0 0,1-1 0 0 0,0 1 0 0 0,-1-1 0 0 0,0 0 0 0 0,1 1 0 0 0,-1-1-1 0 0,0 0 1 0 0,0 0 0 0 0,0 1 0 0 0,0-1 0 0 0,0 0 0 0 0,0 1 0 0 0,-1-1 0 0 0,1 0 0 0 0,0 1 0 0 0,-1-1-1 0 0,0 0 1 0 0,1 1 0 0 0,-1-1 0 0 0,0 1 0 0 0,0-1 0 0 0,1 1 0 0 0,-1-1 0 0 0,0 1 0 0 0,-1 0 0 0 0,1 0-1 0 0,0-1 1 0 0,0 1 0 0 0,0 0 0 0 0,-1 0 0 0 0,1 0 0 0 0,-1 0 0 0 0,1 0 0 0 0,-1 0 0 0 0,1 1 0 0 0,-1-1-1 0 0,1 0 1 0 0,-1 1 0 0 0,0 0 0 0 0,1-1 0 0 0,-1 1 0 0 0,0 0 0 0 0,1-1 0 0 0,-1 1 0 0 0,0 0-27 0 0,-9 0 101 0 0,-1 0 0 0 0,1 0 1 0 0,-1 1-1 0 0,1 1 0 0 0,-1 0 1 0 0,1 1-1 0 0,0 0 0 0 0,0 0 0 0 0,0 1 1 0 0,1 0-1 0 0,-1 1 0 0 0,1 1 1 0 0,0-1-1 0 0,0 2 0 0 0,1-1 1 0 0,0 1-1 0 0,0 1 0 0 0,1 0 1 0 0,-1 0-1 0 0,2 0 0 0 0,-1 1 1 0 0,1 0-1 0 0,-3 6-101 0 0,4-8 64 0 0,1 1 0 0 0,0-1 0 0 0,0 1 0 0 0,0 0 0 0 0,1 1 0 0 0,0-1 0 0 0,1 1 0 0 0,0-1-1 0 0,0 1 1 0 0,1 0 0 0 0,0 1 0 0 0,1-1 0 0 0,-1 5-64 0 0,5-9 14 0 0,-1-1-1 0 0,1 0 0 0 0,0 1 0 0 0,1-1 1 0 0,-1 0-1 0 0,1 0 0 0 0,0-1 0 0 0,0 1 1 0 0,0-1-1 0 0,0 0 0 0 0,0 0 0 0 0,1 0 1 0 0,-1 0-1 0 0,1-1 0 0 0,0 0 1 0 0,0 0-1 0 0,0 0 0 0 0,0-1 0 0 0,0 0 1 0 0,0 0-1 0 0,0 0 0 0 0,1 0 0 0 0,-1-1 1 0 0,0 0-1 0 0,0 0 0 0 0,1 0 1 0 0,-1-1-1 0 0,0 1 0 0 0,0-1 0 0 0,1-1-13 0 0,6 0-89 0 0,1-1 0 0 0,0-1 0 0 0,-1 0 0 0 0,0 0 0 0 0,0-1 0 0 0,0-1 0 0 0,-1 0 0 0 0,0-1 0 0 0,0 0 0 0 0,0 0 0 0 0,-1-1 0 0 0,0-1-1 0 0,-1 0 1 0 0,0 0 0 0 0,0-1 0 0 0,-1 0 0 0 0,3-4 89 0 0,-3-1-114 0 0,-1 1 0 0 0,0-1 0 0 0,-1-1 0 0 0,-1 1 0 0 0,0-1 0 0 0,-1 0 0 0 0,-1 0 0 0 0,0 0 0 0 0,0-15 114 0 0,1-11-31 0 0</inkml:trace>
  <inkml:trace contextRef="#ctx0" brushRef="#br0" timeOffset="2033.157">1746 254 5184 0 0,'1'-9'190'0'0,"-1"0"0"0"0,-1 1-1 0 0,1-1 1 0 0,-1 0 0 0 0,-1 0-1 0 0,0 1 1 0 0,0-1-1 0 0,0 1 1 0 0,-1-1 0 0 0,0 1-1 0 0,-1 0 1 0 0,0 0-1 0 0,0 1 1 0 0,-1-1 0 0 0,0 1-1 0 0,0 0 1 0 0,-1 0-1 0 0,0 0 1 0 0,0 1 0 0 0,0 0-1 0 0,-1 0 1 0 0,0 1-1 0 0,0 0 1 0 0,0 0 0 0 0,-1 0-1 0 0,-4-1-189 0 0,10 6 231 0 0,-19 13 322 0 0,19 69 135 0 0,62 140-807 0 0,58 83-7419 0 0,-110-279 6397 0 0,-5-1 1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9:59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75 287 1304 0 0,'-4'0'579'0'0,"-10"0"0"0"0,11 0-51 0 0,-4 3-69 0 0,-39 13 1436 0 0,428-37 1135 0 0,-1 0-2674 0 0,-381 21-408 0 0,0 0-1 0 0,0 1 0 0 0,0-1 1 0 0,-1 1-1 0 0,1-1 1 0 0,0 0-1 0 0,0 1 0 0 0,0-1 1 0 0,0 1-1 0 0,0-1 1 0 0,0 0-1 0 0,0 1 0 0 0,0-1 1 0 0,0 1-1 0 0,0-1 1 0 0,0 0-1 0 0,0 1 0 0 0,1-1 1 0 0,-1 0-1 0 0,0 1 1 0 0,0-1-1 0 0,0 1 0 0 0,0-1 1 0 0,1 0-1 0 0,-1 1 1 0 0,0-1-1 0 0,0 0 1 0 0,1 0-1 0 0,-1 1 0 0 0,0-1 1 0 0,0 0-1 0 0,1 1 1 0 0,-1-1-1 0 0,0 0 0 0 0,1 0 1 0 0,-1 0-1 0 0,1 1 1 0 0,-1-1-1 0 0,0 0 0 0 0,1 0 1 0 0,-1 0-1 0 0,0 0 1 0 0,1 0-1 0 0,-1 0 0 0 0,1 0 1 0 0,-1 0-1 0 0,0 0 1 0 0,1 0-1 0 0,-1 0 53 0 0,-35 20-1984 0 0,7-9 793 0 0,-8-2 29 0 0</inkml:trace>
  <inkml:trace contextRef="#ctx0" brushRef="#br0" timeOffset="339.671">0 685 1532 0 0,'16'8'3552'0'0,"23"-9"-2864"0"0,-37 1-475 0 0,321-10 1727 0 0,34-15-793 0 0,-348 24-1059 0 0,20-5-602 0 0,-30-13-2988 0 0,1 18 2330 0 0,0 0-55 0 0,0-6-14 0 0</inkml:trace>
  <inkml:trace contextRef="#ctx0" brushRef="#br0" timeOffset="882.032">596 12 1324 0 0,'-61'-12'7077'0'0,"60"12"-7003"0"0,37 20 681 0 0,-31-17-729 0 0,63 25 149 0 0,-2 2 1 0 0,-1 4-1 0 0,-1 2 0 0 0,-2 3 0 0 0,-1 3-175 0 0,-45-29 48 0 0,-1 0-1 0 0,0 0 1 0 0,0 2 0 0 0,-1 0 0 0 0,-1 0-1 0 0,-1 1 1 0 0,0 1 0 0 0,-1 0 0 0 0,-1 1-1 0 0,0 0 1 0 0,-2 0 0 0 0,0 1 0 0 0,-1 0 0 0 0,-1 1-1 0 0,0-1 1 0 0,-2 1 0 0 0,0 0 0 0 0,-2 0-1 0 0,0 1 1 0 0,-1 10-48 0 0,-6-6 81 0 0,-1 1 0 0 0,-1-1 0 0 0,-1 0-1 0 0,-2-1 1 0 0,0 0 0 0 0,-2-1 0 0 0,0 0 0 0 0,-2 0 0 0 0,0-2 0 0 0,-1 0-1 0 0,-2 0 1 0 0,0-2 0 0 0,-1 0 0 0 0,-1-1 0 0 0,0 0 0 0 0,-2-2 0 0 0,0 0-1 0 0,-6 2-80 0 0,-31 32 70 0 0,24-23-412 0 0,-28 38-3509 0 0,62-64 2464 0 0,0-1-26 0 0,14 1-1159 0 0,-7-2 1393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5:01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14 1960 0 0,'-7'-14'3379'0'0,"15"25"-1930"0"0,7 11-1078 0 0,146 129 1091 0 0,-141-131-1348 0 0,0-2 5 0 0,-1 2 1 0 0,0 0 0 0 0,-2 1-1 0 0,-1 0 1 0 0,0 1 0 0 0,-2 1-1 0 0,4 8-119 0 0,-18-31-131 0 0,0 0 0 0 0,0-1 0 0 0,1 1 0 0 0,-1 0 0 0 0,0-1 0 0 0,0 1 0 0 0,1 0 0 0 0,-1-1 0 0 0,1 1 0 0 0,-1 0 0 0 0,0 0 0 0 0,1 0 0 0 0,-1-1 0 0 0,0 1 0 0 0,1 0 0 0 0,-1 0 0 0 0,1 0 0 0 0,-1 0 0 0 0,0 0 0 0 0,1 0 0 0 0,-1 0 0 0 0,1 0 0 0 0,-1 0 0 0 0,1 0 0 0 0,-1 0 0 0 0,0 0 0 0 0,1 0 0 0 0,-1 0 0 0 0,1 0 0 0 0,-1 0 0 0 0,1 0 0 0 0,-1 0 0 0 0,0 1 0 0 0,1-1 0 0 0,-1 0 0 0 0,0 0 0 0 0,1 0 0 0 0,-1 1 0 0 0,0-1 0 0 0,1 0 0 0 0,-1 1 0 0 0,0-1 0 0 0,1 0 0 0 0,-1 1 0 0 0,0-1 0 0 0,0 0 0 0 0,1 1 0 0 0,-1-1 0 0 0,0 0 0 0 0,0 1 0 0 0,0-1 0 0 0,0 1 0 0 0,1-1 0 0 0,-1 0 0 0 0,0 1 0 0 0,0-1 0 0 0,0 1 0 0 0,0-1 0 0 0,0 1 0 0 0,0-1 131 0 0,3-4 752 0 0,8-11-2004 0 0</inkml:trace>
  <inkml:trace contextRef="#ctx0" brushRef="#br0" timeOffset="518.089">734 91 1592 0 0,'-37'13'3304'0'0,"-265"153"992"0"0,273-148-3979 0 0,25-16-244 0 0,1-1-1 0 0,-1 1 1 0 0,0 0 0 0 0,1 0 0 0 0,-1 0-1 0 0,1 0 1 0 0,0 1 0 0 0,0-1 0 0 0,0 1-1 0 0,0 0 1 0 0,0 0 0 0 0,1 0 0 0 0,-1 0-1 0 0,1 0 1 0 0,0 1 0 0 0,0-1 0 0 0,0 1-1 0 0,0-1 1 0 0,1 1 0 0 0,0 0 0 0 0,-1 0-1 0 0,1 0 1 0 0,0 0 0 0 0,1 0 0 0 0,-1 0-1 0 0,1 0 1 0 0,0 0-73 0 0,0 425 887 0 0,25-353-569 0 0,-25-57-283 0 0,1-20-118 0 0,-1 1 1 0 0,0 0-1 0 0,0 0 0 0 0,1 0 0 0 0,-1-1 1 0 0,0 1-1 0 0,0 0 0 0 0,1 0 0 0 0,-1 0 0 0 0,0 0 1 0 0,1 0-1 0 0,-1 0 0 0 0,0 0 0 0 0,1 0 1 0 0,-1 0-1 0 0,0 0 0 0 0,1 0 0 0 0,-1 0 1 0 0,0 0-1 0 0,1 0 0 0 0,-1 0 0 0 0,0 0 0 0 0,0 0 1 0 0,1 0-1 0 0,-1 0 0 0 0,0 0 0 0 0,1 0 1 0 0,-1 1-1 0 0,0-1 0 0 0,1 0 0 0 0,-1 0 0 0 0,0 0 1 0 0,0 1-1 0 0,1-1 0 0 0,-1 0 0 0 0,0 0 1 0 0,0 1-1 0 0,0-1 0 0 0,1 0 0 0 0,-1 0 0 0 0,0 1 1 0 0,0-1-1 0 0,0 0 0 0 0,0 1 0 0 0,0-1 1 0 0,0 0-1 0 0,1 0 0 0 0,-1 1 0 0 0,0-1 0 0 0,0 0 1 0 0,0 1-1 0 0,0-1 0 0 0,0 0 83 0 0,62-66-5610 0 0,-41 43 4298 0 0</inkml:trace>
  <inkml:trace contextRef="#ctx0" brushRef="#br0" timeOffset="831.451">755 516 1532 0 0,'-3'-2'7767'0'0,"4"1"-7749"0"0,0 1 94 0 0,0 0 0 0 0,0 0-1 0 0,0 0 1 0 0,0-1 0 0 0,1 1-1 0 0,-1 0 1 0 0,0 0 0 0 0,0-1 0 0 0,0 1-1 0 0,0-1 1 0 0,0 1 0 0 0,0-1 0 0 0,0 0-1 0 0,0 1 1 0 0,0-1 0 0 0,0 0 0 0 0,0 0-1 0 0,-1 0 1 0 0,1 1 0 0 0,0-1 0 0 0,0 0-1 0 0,-1 0 1 0 0,1 0 0 0 0,-1 0 0 0 0,1 0-1 0 0,-1 0 1 0 0,1 0 0 0 0,-1-1 0 0 0,1 1-1 0 0,-1 0 1 0 0,0 0 0 0 0,0 0 0 0 0,0 0-1 0 0,1 0 1 0 0,-1-1 0 0 0,0 1 0 0 0,-1 0-1 0 0,1 0 1 0 0,0 0 0 0 0,0 0 0 0 0,0-1-1 0 0,-1 1 1 0 0,1 0 0 0 0,0 0 0 0 0,-1 0-1 0 0,1 0 1 0 0,-1 0 0 0 0,0 0 0 0 0,1 0-1 0 0,-1 0 1 0 0,0 0 0 0 0,1 0 0 0 0,-1 0-1 0 0,0 1 1 0 0,0-1 0 0 0,0 0 0 0 0,0 0-1 0 0,0 1 1 0 0,0-1 0 0 0,0 1 0 0 0,0-1-1 0 0,0 1 1 0 0,0-1 0 0 0,0 1-112 0 0,-11-10-119 0 0,10 8-4300 0 0,1 0-4444 0 0,1 2 7339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0:06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1936 0 0,'15'11'4757'0'0,"30"-8"-4369"0"0,-37-3 64 0 0,294-12-650 0 0,-250 10-3587 0 0,-50 2 2579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0:0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1832 0 0,'9'4'552'0'0,"14"1"-40"0"0,2-4-12 0 0,-9-1-192 0 0,5 0 160 0 0,8 0-224 0 0,5 0-24 0 0,42-16-368 0 0,-42 7-296 0 0,7-1-752 0 0,-4 0-48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0:07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552 192 2540 0 0,'6'-22'3676'0'0,"41"2"-2791"0"0,-40 18-836 0 0,0 0 0 0 0,0 0 0 0 0,0 1 0 0 0,0 0 0 0 0,-1 0 0 0 0,1 1 0 0 0,0 0 0 0 0,0 0 0 0 0,0 0 0 0 0,0 1 0 0 0,0 0 0 0 0,0 1 0 0 0,0-1 0 0 0,0 1 0 0 0,-1 1 1 0 0,1-1-1 0 0,-1 1 0 0 0,1 0 0 0 0,-1 1 0 0 0,0-1 0 0 0,-1 1 0 0 0,1 1 0 0 0,-1-1 0 0 0,1 1 0 0 0,-1 0 0 0 0,0 0 0 0 0,-1 0 0 0 0,0 0 0 0 0,1 1 0 0 0,-2 0 0 0 0,1 0 0 0 0,-1 0 1 0 0,0 0-1 0 0,0 1 0 0 0,0-1 0 0 0,-1 1 0 0 0,0 0 0 0 0,-1 0 0 0 0,1 0 0 0 0,-1-1 0 0 0,-1 1 0 0 0,1 0 0 0 0,-1 0 0 0 0,0 0 0 0 0,-1 2-49 0 0,-5 9 116 0 0,-2-1 0 0 0,1 0 0 0 0,-2 0 0 0 0,-1-1 0 0 0,0 0 0 0 0,0-1 0 0 0,-2 0 0 0 0,0-1 0 0 0,-1 0 0 0 0,0-1 0 0 0,-1 0-1 0 0,0-1 1 0 0,-1-1 0 0 0,-4 3-116 0 0,-73 67 758 0 0,92-80-750 0 0,-1-1 0 0 0,1 1 1 0 0,-1-1-1 0 0,1 1 0 0 0,-1-1 0 0 0,1 1 0 0 0,-1-1 0 0 0,1 1 0 0 0,0-1 1 0 0,-1 1-1 0 0,1-1 0 0 0,0 1 0 0 0,-1 0 0 0 0,1-1 0 0 0,0 1 0 0 0,0 0 1 0 0,-1-1-1 0 0,1 1 0 0 0,0 0 0 0 0,0-1 0 0 0,0 1 0 0 0,0 0 0 0 0,0-1 1 0 0,0 1-1 0 0,0 0 0 0 0,0 0 0 0 0,0-1 0 0 0,1 1 0 0 0,-1 0 0 0 0,0-1 1 0 0,0 1-1 0 0,1-1 0 0 0,-1 1 0 0 0,0 0 0 0 0,1-1 0 0 0,-1 1 0 0 0,0-1 1 0 0,1 1-1 0 0,-1-1 0 0 0,1 1 0 0 0,-1-1 0 0 0,1 1 0 0 0,-1-1 0 0 0,1 1 1 0 0,-1-1-1 0 0,1 0 0 0 0,0 1 0 0 0,-1-1 0 0 0,1 0 0 0 0,0 1 0 0 0,-1-1 1 0 0,1 0-1 0 0,0 0 0 0 0,-1 0 0 0 0,1 0 0 0 0,0 0 0 0 0,-1 1 0 0 0,1-1 1 0 0,0 0-1 0 0,-1-1 0 0 0,1 1 0 0 0,0 0 0 0 0,-1 0 0 0 0,1 0-8 0 0,55 4-106 0 0,-52-4 92 0 0,200-38-1214 0 0,-172 30 28 0 0,0-1 1 0 0,-1-2-1 0 0,0-1 0 0 0,-1-1 1 0 0,0-2-1 0 0,15-10 1200 0 0,-18 6-1236 0 0</inkml:trace>
  <inkml:trace contextRef="#ctx0" brushRef="#br0" timeOffset="264.139">1302 290 1808 0 0,'-44'82'4139'0'0,"-28"79"-1839"0"0,72-161-2311 0 0,-13 29-202 0 0,-1-21-4009 0 0,13-8 3018 0 0,1 0 11 0 0</inkml:trace>
  <inkml:trace contextRef="#ctx0" brushRef="#br0" timeOffset="529.102">1309 240 1484 0 0,'29'-14'6898'0'0,"-11"54"-3956"0"0,-13-19-2988 0 0,59 144 1042 0 0,-31-101-1103 0 0,4 13-3561 0 0,-41-62 458 0 0,-31 3 1192 0 0,14-12 851 0 0</inkml:trace>
  <inkml:trace contextRef="#ctx0" brushRef="#br0" timeOffset="1133.701">331 4 2088 0 0,'-7'-4'3323'0'0,"2"161"-185"0"0,30 43-1648 0 0,28 107 516 0 0,-51-301-2005 0 0,-1-1 0 0 0,1 1 1 0 0,-1 0-1 0 0,-1-1 0 0 0,1 1 0 0 0,-1 0 0 0 0,0 0 0 0 0,0-1 0 0 0,-1 1 1 0 0,0 0-1 0 0,0-1 0 0 0,0 1 0 0 0,0-1 0 0 0,-1 1 0 0 0,0-1 0 0 0,0 1 1 0 0,-1-1-1 0 0,1 0 0 0 0,-1 0 0 0 0,0 0 0 0 0,-1-1 0 0 0,1 1 1 0 0,-1-1-1 0 0,0 0 0 0 0,0 0 0 0 0,0 0 0 0 0,0 0 0 0 0,-1-1 0 0 0,0 1 1 0 0,0-1-1 0 0,0 0 0 0 0,0-1 0 0 0,0 1 0 0 0,0-1 0 0 0,-1 0 0 0 0,1-1 1 0 0,-1 1-1 0 0,1-1 0 0 0,-1 0 0 0 0,1 0 0 0 0,-1-1 0 0 0,0 0 1 0 0,0 0-1 0 0,1 0 0 0 0,-1 0 0 0 0,0-1 0 0 0,0 0-1 0 0,-8-2-503 0 0,0-1-1 0 0,0 0 1 0 0,0-1-1 0 0,1-1 1 0 0,-1 0 0 0 0,1 0-1 0 0,1-1 1 0 0,-1-1-1 0 0,1 0 1 0 0,1-1 0 0 0,-1 0-1 0 0,2-1 1 0 0,-1 0-1 0 0,1-1 1 0 0,1 0-1 0 0,0-1 1 0 0,1 1 0 0 0,-7-13 503 0 0,-3-7-1146 0 0</inkml:trace>
  <inkml:trace contextRef="#ctx0" brushRef="#br0" timeOffset="1558.239">242 55 1564 0 0,'-10'-9'5595'0'0,"35"2"-3822"0"0,54 0-1944 0 0,-68 6 691 0 0,857-19 1711 0 0,-669 21-4196 0 0,-197-1 1097 0 0,-2 0-403 0 0,11 1-2515 0 0,-1 6 2632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0:0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787 27 1664 0 0,'10'-26'4795'0'0,"-6"42"-2337"0"0,-4 5-2280 0 0,-1 12-43 0 0,1 0-1 0 0,2-1 0 0 0,1 1 1 0 0,1-1-1 0 0,2 0 0 0 0,1 0 1 0 0,5 11-135 0 0,13 47-387 0 0,-24-85 167 0 0,1-1 0 0 0,-2 0 0 0 0,1 1 1 0 0,0-1-1 0 0,-1 0 0 0 0,0 1 0 0 0,0-1 1 0 0,0 1-1 0 0,0-1 0 0 0,-1 0 0 0 0,0 1 0 0 0,0-1 1 0 0,0 0-1 0 0,0 0 0 0 0,-1 1 0 0 0,0-1 1 0 0,1 0-1 0 0,-1 0 0 0 0,-1-1 0 0 0,1 1 1 0 0,-1 0-1 0 0,1-1 0 0 0,-1 0 0 0 0,0 1 0 0 0,0-1 1 0 0,-1 0-1 0 0,1 0 0 0 0,0-1 0 0 0,-1 1 1 0 0,-2 0 219 0 0,-16 6-1044 0 0</inkml:trace>
  <inkml:trace contextRef="#ctx0" brushRef="#br0" timeOffset="279.155">5 692 2340 0 0,'-5'18'5131'0'0,"29"-8"-3495"0"0,41-5-1063 0 0,-62-5-364 0 0,124-3 1096 0 0,460-91-1501 0 0,-194 3-6310 0 0,-360 81 5322 0 0,-7 2-20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0:04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1624 0 0,'-21'5'234'0'0,"0"1"0"0"0,1 1-1 0 0,0 0 1 0 0,0 2 0 0 0,1 0 0 0 0,0 1 0 0 0,0 1-1 0 0,1 1 1 0 0,1 1 0 0 0,0 0 0 0 0,1 1-1 0 0,0 1 1 0 0,1 0 0 0 0,1 1 0 0 0,0 1-1 0 0,1 0 1 0 0,1 1 0 0 0,1 0 0 0 0,1 1 0 0 0,0 0-1 0 0,1 1 1 0 0,1 0 0 0 0,1 0 0 0 0,-2 12-234 0 0,8-23 12 0 0,1 1 0 0 0,-1-1 0 0 0,2 1 0 0 0,0-1 0 0 0,0 1 0 0 0,0-1 0 0 0,1 1 0 0 0,1-1 0 0 0,0 0 0 0 0,0 0 0 0 0,0 0 0 0 0,1-1 0 0 0,1 1 0 0 0,-1-1 0 0 0,1 0 0 0 0,1 0 0 0 0,0 0 0 0 0,0-1 0 0 0,0 0 0 0 0,1 0 0 0 0,0-1 0 0 0,0 1 0 0 0,1-2 0 0 0,-1 1 0 0 0,1-1 0 0 0,1 0 0 0 0,-1-1 0 0 0,1 0 0 0 0,-1 0 0 0 0,1-1 0 0 0,0 0 0 0 0,1 0 0 0 0,-1-1 0 0 0,6 1-12 0 0,122 20-4526 0 0,-121-23 3341 0 0</inkml:trace>
  <inkml:trace contextRef="#ctx0" brushRef="#br0" timeOffset="414.988">461 195 1008 0 0,'9'-9'2691'0'0,"25"-14"-90"0"0,-23 20-2515 0 0,-1 0 1 0 0,1 0 0 0 0,-1 2-1 0 0,1-1 1 0 0,0 1-1 0 0,-1 1 1 0 0,1 0-1 0 0,0 0 1 0 0,0 1 0 0 0,-1 0-1 0 0,1 1 1 0 0,0 0-1 0 0,-1 1 1 0 0,0 0-1 0 0,0 1 1 0 0,0 0 0 0 0,0 1-1 0 0,0 0 1 0 0,-1 0-1 0 0,0 1 1 0 0,0 0-1 0 0,0 0 1 0 0,-1 1 0 0 0,0 0-1 0 0,-1 1 1 0 0,6 6-87 0 0,-11-9 28 0 0,0 0 0 0 0,-1 0 0 0 0,1 1 0 0 0,-1-1 0 0 0,0 1-1 0 0,0-1 1 0 0,-1 1 0 0 0,1-1 0 0 0,-1 1 0 0 0,-1-1 0 0 0,1 1 0 0 0,-1-1 0 0 0,0 1 0 0 0,0-1 0 0 0,0 1 0 0 0,-1-1 0 0 0,0 0 0 0 0,0 0 0 0 0,0 0 0 0 0,-1 0 0 0 0,0 0 0 0 0,1 0 0 0 0,-2-1 0 0 0,1 1 0 0 0,-1-1 0 0 0,1 0-1 0 0,-1 0 1 0 0,0 0 0 0 0,-4 2-28 0 0,-137 94 382 0 0,-41-30-730 0 0,175-107-3080 0 0,43-8 1379 0 0,-11 19 1107 0 0</inkml:trace>
  <inkml:trace contextRef="#ctx0" brushRef="#br0" timeOffset="662.391">814 128 1884 0 0,'-5'5'154'0'0,"0"-1"-1"0"0,0 0 1 0 0,0 1-1 0 0,1 0 1 0 0,0 0-1 0 0,-1 0 1 0 0,2 1-1 0 0,-1-1 1 0 0,1 1-1 0 0,0 0 1 0 0,0 0-1 0 0,0 0 1 0 0,1 0-1 0 0,0 1 1 0 0,0-1-1 0 0,1 1 1 0 0,-1-1-1 0 0,1 1 1 0 0,1-1-1 0 0,0 1 1 0 0,0 0-1 0 0,0-1 1 0 0,0 1 0 0 0,2 5-154 0 0,-1-5 46 0 0,0 0 1 0 0,0 1-1 0 0,1-1 1 0 0,-1 0 0 0 0,2 0-1 0 0,-1 0 1 0 0,1 0 0 0 0,0 0-1 0 0,1 0 1 0 0,0-1 0 0 0,0 0-1 0 0,0 1 1 0 0,0-2-1 0 0,1 1 1 0 0,0 0 0 0 0,0-1-1 0 0,1 0 1 0 0,0 0 0 0 0,0-1-1 0 0,0 1 1 0 0,0-1-1 0 0,1-1 1 0 0,-1 1 0 0 0,4 0-47 0 0,170 49-1936 0 0,-135-52-209 0 0,-21-1 1006 0 0</inkml:trace>
  <inkml:trace contextRef="#ctx0" brushRef="#br0" timeOffset="943.976">1474 60 1048 0 0,'8'12'234'0'0,"-1"1"-1"0"0,0 0 1 0 0,-1 0-1 0 0,0 1 1 0 0,-1-1-1 0 0,0 1 1 0 0,-1 0-1 0 0,-1 1 1 0 0,-1-1-1 0 0,0 1 1 0 0,0-1-1 0 0,-2 1 0 0 0,1-1 1 0 0,-2 1-1 0 0,0 0 1 0 0,-1-1-1 0 0,0 0 1 0 0,-2 1-1 0 0,1-1 1 0 0,-2 0-1 0 0,1 0 1 0 0,-2-1-1 0 0,0 0 1 0 0,-1 0-1 0 0,0 0 1 0 0,-1 0-1 0 0,0-1 1 0 0,-1-1-1 0 0,0 1 1 0 0,-1-2-1 0 0,0 1 1 0 0,-1-1-1 0 0,0-1 1 0 0,-11 7-234 0 0,-86 33 301 0 0,105-48-575 0 0,-12-26-2705 0 0,35-15 492 0 0,-6 16 1267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0:03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555 55 1132 0 0,'-1'-22'2240'0'0,"1"21"-2214"0"0,1 0-1 0 0,-1-1 1 0 0,0 1 0 0 0,0 0-1 0 0,0 0 1 0 0,0 0-1 0 0,0 0 1 0 0,-1-1-1 0 0,1 1 1 0 0,0 0-1 0 0,0 0 1 0 0,-1 0-1 0 0,1 0 1 0 0,-1 0 0 0 0,1 0-1 0 0,-1 0 1 0 0,1 0-1 0 0,-1 0 1 0 0,0 0-1 0 0,1 0 1 0 0,-1 0-1 0 0,0 0 1 0 0,0 0-1 0 0,0 1 1 0 0,0-1 0 0 0,0 0-1 0 0,0 0 1 0 0,0 1-1 0 0,0-1 1 0 0,0 1-1 0 0,0-1 1 0 0,0 1-1 0 0,0 0 1 0 0,0-1 0 0 0,0 1-1 0 0,0 0 1 0 0,0 0-1 0 0,-1-1 1 0 0,1 1-1 0 0,0 0 1 0 0,0 0-1 0 0,0 0 1 0 0,0 1-1 0 0,-1-1 1 0 0,1 0 0 0 0,0 0-1 0 0,0 1 1 0 0,0-1-1 0 0,0 0 1 0 0,0 1-26 0 0,0-1 81 0 0,-4 4 0 0 0,-5 5-1 0 0,1 0 0 0 0,0 1 1 0 0,1 0-1 0 0,0 1 0 0 0,1 0 0 0 0,0 0 1 0 0,0 1-1 0 0,1-1 0 0 0,1 1 0 0 0,0 1 1 0 0,0-1-1 0 0,2 1 0 0 0,-1-1 0 0 0,2 1 1 0 0,-1 0-1 0 0,1 13-80 0 0,1 11 222 0 0,2 0 0 0 0,1 0-1 0 0,2 0 1 0 0,1 0 0 0 0,2 0 0 0 0,2-1 0 0 0,1 0 0 0 0,2-1 0 0 0,2 0 0 0 0,0-1-1 0 0,12 16-221 0 0,33 97 674 0 0,-26 37-150 0 0,-33-179-584 0 0,-1 0 0 0 0,0 0 0 0 0,0 0 0 0 0,0 0 0 0 0,-1 0 0 0 0,1 0 0 0 0,-1 0 0 0 0,-1 0 0 0 0,1-1 0 0 0,-1 1 0 0 0,0-1 0 0 0,0 0 0 0 0,0 1 0 0 0,0-1 0 0 0,-1-1 0 0 0,1 1 0 0 0,-1 0 0 0 0,0-1 0 0 0,0 0 0 0 0,-1 0 0 0 0,1 0 0 0 0,0 0 0 0 0,-1-1 0 0 0,0 0 0 0 0,0 0 0 0 0,0 0 0 0 0,-4 1 60 0 0,-87-10-5330 0 0,71-8 4158 0 0</inkml:trace>
  <inkml:trace contextRef="#ctx0" brushRef="#br0" timeOffset="294.833">0 662 1568 0 0,'1'-1'100'0'0,"-1"1"0"0"0,1 0 0 0 0,-1 0-1 0 0,0-1 1 0 0,1 1 0 0 0,-1 0 0 0 0,1 0 0 0 0,-1-1-1 0 0,0 1 1 0 0,1-1 0 0 0,-1 1 0 0 0,1 0 0 0 0,-1-1-1 0 0,0 1 1 0 0,0-1 0 0 0,1 1 0 0 0,-1 0 0 0 0,0-1-1 0 0,0 1 1 0 0,0-1 0 0 0,1 1 0 0 0,-1-1 0 0 0,0 1 0 0 0,0-1-1 0 0,0 1 1 0 0,0-1 0 0 0,0 1 0 0 0,0-1 0 0 0,0 0-1 0 0,0 1 1 0 0,0-1 0 0 0,0 1 0 0 0,0-1 0 0 0,0 1-1 0 0,-1-1 1 0 0,1 1 0 0 0,0 0 0 0 0,0-1 0 0 0,0 1-1 0 0,-1-1 1 0 0,1 1 0 0 0,0-1 0 0 0,-1 1-100 0 0,380-34 2342 0 0,-123 32-3829 0 0,-239-5-2861 0 0,-16 7 3089 0 0</inkml:trace>
  <inkml:trace contextRef="#ctx0" brushRef="#br0" timeOffset="588.849">1083 580 876 0 0,'1'0'95'0'0,"0"0"0"0"0,0 0 1 0 0,0 0-1 0 0,0 0 0 0 0,0 0 0 0 0,0 0 1 0 0,0 0-1 0 0,-1 1 0 0 0,1-1 0 0 0,0 0 0 0 0,0 0 1 0 0,0 1-1 0 0,0-1 0 0 0,0 1 0 0 0,0-1 0 0 0,-1 1 1 0 0,1-1-1 0 0,0 1 0 0 0,0 0 0 0 0,-1-1 0 0 0,1 1 1 0 0,0 0-1 0 0,-1-1 0 0 0,1 1 0 0 0,-1 0 0 0 0,1 0 1 0 0,-1 0-1 0 0,1 0 0 0 0,-1-1 0 0 0,0 1 0 0 0,1 0 1 0 0,-1 0-1 0 0,0 0 0 0 0,0 0 0 0 0,0 0 0 0 0,1 0 1 0 0,-1 0-1 0 0,0 0 0 0 0,0 0 0 0 0,-1 0 1 0 0,1 0-1 0 0,0 0 0 0 0,0 0 0 0 0,0 0 0 0 0,0 0 1 0 0,-1-1-1 0 0,1 1 0 0 0,-1 0 0 0 0,1 0 0 0 0,0 0 1 0 0,-1 0-1 0 0,0 0 0 0 0,1-1 0 0 0,-1 1 0 0 0,1 0 1 0 0,-1-1-1 0 0,0 1 0 0 0,1 0 0 0 0,-1-1 0 0 0,0 1-95 0 0,-2 6-76 0 0,-91 265 2131 0 0,40-133-2594 0 0,-20-81-4275 0 0,55-54 3512 0 0</inkml:trace>
  <inkml:trace contextRef="#ctx0" brushRef="#br0" timeOffset="839.109">688 738 1008 0 0,'7'-21'3692'0'0,"-7"20"-3593"0"0,0 0 1 0 0,0 0-1 0 0,0 0 0 0 0,0 0 0 0 0,0 0 0 0 0,0 0 0 0 0,1 0 1 0 0,-1 0-1 0 0,0 0 0 0 0,0 0 0 0 0,1 0 0 0 0,-1 0 1 0 0,1 1-1 0 0,-1-1 0 0 0,1 0 0 0 0,-1 0 0 0 0,1 0 0 0 0,0 1 1 0 0,-1-1-1 0 0,1 0 0 0 0,0 1 0 0 0,0-1 0 0 0,-1 0 1 0 0,1 1-1 0 0,0-1 0 0 0,0 1 0 0 0,0-1 0 0 0,0 1 0 0 0,0 0 1 0 0,0-1-1 0 0,-1 1 0 0 0,1 0 0 0 0,0 0 0 0 0,0 0 1 0 0,0-1-1 0 0,0 1 0 0 0,0 0 0 0 0,0 0 0 0 0,0 0 0 0 0,0 1 1 0 0,0-1-1 0 0,0 0 0 0 0,0 0 0 0 0,0 0 0 0 0,0 1 0 0 0,0-1 1 0 0,0 1-1 0 0,0-1 0 0 0,0 0 0 0 0,-1 1 0 0 0,1-1 1 0 0,1 2-100 0 0,29 9 154 0 0,-1 2 1 0 0,0 1-1 0 0,-1 1 1 0 0,-1 2 0 0 0,0 1-1 0 0,-1 1 1 0 0,-1 1 0 0 0,4 6-155 0 0,118 112-3517 0 0,-110-88-502 0 0,-33-41 2816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09:04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7 261 1120 0 0,'0'0'192'0'0,"0"1"-36"0"0,-1-1-236 0 0,-1 2-116 0 0,-2 0-92 0 0</inkml:trace>
  <inkml:trace contextRef="#ctx0" brushRef="#br0" timeOffset="78074.581">244 481 964 0 0,'0'0'465'0'0,"0"0"-165"0"0,0 0-27 0 0,0 0-18 0 0,0 0-8 0 0,0 0-29 0 0,0 0-40 0 0,0 0 3 0 0,0 0-14 0 0,0 0-22 0 0,0 0-18 0 0,3-17 369 0 0,4 17-374 0 0,-6 0-89 0 0,-1 0 0 0 0,1-1 0 0 0,0 1 0 0 0,-1 0-1 0 0,1 0 1 0 0,0 0 0 0 0,0 0 0 0 0,-1 0 0 0 0,1 0 0 0 0,0 0 0 0 0,0 0 0 0 0,-1 1 0 0 0,1-1 0 0 0,0 0 0 0 0,-1 0 0 0 0,1 1 0 0 0,0-1 0 0 0,-1 0 0 0 0,1 1 0 0 0,0-1 0 0 0,-1 0 0 0 0,1 1-1 0 0,-1-1 1 0 0,1 1 0 0 0,-1-1 0 0 0,1 1 0 0 0,-1 0 0 0 0,1-1 0 0 0,-1 1 0 0 0,1-1 0 0 0,-1 1 0 0 0,0 0 0 0 0,1-1 0 0 0,-1 1 0 0 0,0 0 0 0 0,0-1 0 0 0,0 1 0 0 0,1 0 0 0 0,-1 0 0 0 0,0-1 0 0 0,0 1-1 0 0,0 0 1 0 0,0-1 0 0 0,0 1 0 0 0,0 0 0 0 0,0 0 0 0 0,0-1 0 0 0,-1 1 0 0 0,1 0 0 0 0,0-1 0 0 0,0 1 0 0 0,-1 0 0 0 0,1 0-33 0 0,0 2-118 0 0,2 193 792 0 0,23-86 34 0 0,-25-104-661 0 0,0 0 0 0 0,-1-1 0 0 0,1 1 0 0 0,-1 0 0 0 0,0 0 0 0 0,-1-1 0 0 0,1 1 0 0 0,-1-1 0 0 0,0 1 0 0 0,-1-1 0 0 0,1 1 0 0 0,-1-1 0 0 0,0 0 0 0 0,0-1 0 0 0,-1 1 0 0 0,1 0 0 0 0,-1-1 0 0 0,0 0 0 0 0,-1 0 0 0 0,1 0 0 0 0,-1 0 0 0 0,1-1 0 0 0,-1 1 0 0 0,0-1 0 0 0,0-1 0 0 0,0 1 0 0 0,-3 0-47 0 0,7-3 68 0 0,-3-3 21 0 0,-1 0-71 0 0,0 0 0 0 0,0 0-1 0 0,0-1 1 0 0,1 0 0 0 0,0 0-1 0 0,0 0 1 0 0,0-1 0 0 0,0 1-1 0 0,1-1 1 0 0,0 0 0 0 0,0 0 0 0 0,0 0-1 0 0,0 0 1 0 0,1-1 0 0 0,0 1-1 0 0,0-1 1 0 0,0 1 0 0 0,1-1-1 0 0,0 0 1 0 0,0 0 0 0 0,0 1-1 0 0,1-6-17 0 0,-1-5-9 0 0,1 0-1 0 0,0 1 0 0 0,1-1 0 0 0,1 1 0 0 0,0 0 0 0 0,1-1 0 0 0,1 1 1 0 0,0 0-1 0 0,1 0 0 0 0,1 1 0 0 0,0 0 0 0 0,1 0 0 0 0,0 0 0 0 0,1 1 1 0 0,1 0-1 0 0,0 0 0 0 0,1 1 0 0 0,0 0 0 0 0,8-6 10 0 0,98-57-992 0 0,-59 64-3802 0 0,-55 11 3664 0 0</inkml:trace>
  <inkml:trace contextRef="#ctx0" brushRef="#br0" timeOffset="78603.614">354 81 1152 0 0,'4'-5'175'0'0,"1"0"-1"0"0,0 1 1 0 0,0-1 0 0 0,0 1-1 0 0,0 0 1 0 0,1 1-1 0 0,-1-1 1 0 0,1 1 0 0 0,0 0-1 0 0,0 1 1 0 0,0-1 0 0 0,0 1-1 0 0,1 0 1 0 0,-1 1-1 0 0,0 0 1 0 0,1 0 0 0 0,-1 0-1 0 0,1 1 1 0 0,0 0 0 0 0,-1 0-1 0 0,1 0 1 0 0,-1 1-175 0 0,1 1 49 0 0,0 1 0 0 0,-1 0 1 0 0,1 1-1 0 0,-1-1 0 0 0,0 1 0 0 0,0 0 1 0 0,-1 1-1 0 0,1-1 0 0 0,-1 1 1 0 0,0 0-1 0 0,0 0 0 0 0,-1 1 0 0 0,1 0 1 0 0,-1-1-1 0 0,0 1 0 0 0,-1 1 1 0 0,1-1-1 0 0,-1 0 0 0 0,-1 1 0 0 0,1 0 1 0 0,-1 0-1 0 0,0 0 0 0 0,-1 0 0 0 0,0 0 1 0 0,0 0-1 0 0,0 0 0 0 0,-1 0 1 0 0,0 0-1 0 0,0 0 0 0 0,-1 0 0 0 0,0 0 1 0 0,0 1-1 0 0,0-1 0 0 0,-2 3-49 0 0,-56 123 1406 0 0,60-131-1434 0 0,1 0 0 0 0,-1-1 1 0 0,1 1-1 0 0,-1-1 1 0 0,1 0-1 0 0,-1 1 0 0 0,1-1 1 0 0,0 0-1 0 0,0 0 0 0 0,0 0 1 0 0,-1 0-1 0 0,1 0 0 0 0,0-1 1 0 0,0 1-1 0 0,0 0 1 0 0,0-1-1 0 0,0 0 0 0 0,0 1 1 0 0,0-1-1 0 0,1 0 0 0 0,-1 0 1 0 0,0 0-1 0 0,0 0 0 0 0,0-1 1 0 0,0 1-1 0 0,0 0 0 0 0,0-1 1 0 0,0 0-1 0 0,0 1 1 0 0,0-1-1 0 0,0 0 0 0 0,-1 0 1 0 0,2 0 27 0 0,144-46-4315 0 0,-113 35 2823 0 0</inkml:trace>
  <inkml:trace contextRef="#ctx0" brushRef="#br0" timeOffset="78979.327">939 1 928 0 0,'30'27'435'0'0,"-2"2"-1"0"0,-1 0 1 0 0,-1 2-1 0 0,-2 2 1 0 0,-1 0-1 0 0,-1 1 1 0 0,-2 1-1 0 0,-2 1 1 0 0,-1 0-1 0 0,-2 2 1 0 0,-1-1-1 0 0,-2 2 1 0 0,-2 0-1 0 0,-1 0 1 0 0,2 31-435 0 0,-14-49 141 0 0,-1-1 0 0 0,-1 1-1 0 0,-1-1 1 0 0,-1 0 0 0 0,0-1 0 0 0,-2 1 0 0 0,0-2 0 0 0,-1 1-1 0 0,-1-1 1 0 0,0-1 0 0 0,-2 0 0 0 0,0 0 0 0 0,-1-2 0 0 0,0 1-1 0 0,-1-2 1 0 0,-1 0 0 0 0,0-1 0 0 0,-18 11-141 0 0,-86 18-1519 0 0,117-43 1322 0 0,0 0 0 0 0,0 0 1 0 0,0 0-1 0 0,1-1 0 0 0,-1 1 0 0 0,0-1 0 0 0,1 0 0 0 0,-1 0 0 0 0,1 1 0 0 0,0-2 1 0 0,-1 1-1 0 0,1 0 0 0 0,0 0 0 0 0,0-1 0 0 0,0 1 0 0 0,1-1 0 0 0,-1 1 0 0 0,1-1 1 0 0,-1 0-1 0 0,1 0 0 0 0,0 0 0 0 0,0 1 0 0 0,0-1 0 0 0,1 0 0 0 0,-1 0 1 0 0,1-1-1 0 0,-1 1 0 0 0,1 0 0 0 0,0-1 197 0 0,-1-10-1473 0 0</inkml:trace>
  <inkml:trace contextRef="#ctx0" brushRef="#br0" timeOffset="79584.932">1447 549 1128 0 0,'1'-1'286'0'0,"-1"1"1"0"0,0-1-1 0 0,0 1 0 0 0,0-1 1 0 0,1 1-1 0 0,-1-1 0 0 0,0 0 0 0 0,1 1 1 0 0,-1-1-1 0 0,1 1 0 0 0,-1-1 1 0 0,0 1-1 0 0,1 0 0 0 0,-1-1 1 0 0,1 1-1 0 0,-1-1 0 0 0,1 1 0 0 0,-1 0 1 0 0,1-1-1 0 0,0 1 0 0 0,-1 0 1 0 0,1 0-1 0 0,-1-1 0 0 0,1 1 1 0 0,0 0-1 0 0,-1 0 0 0 0,1 0 0 0 0,-1 0 1 0 0,1 0-1 0 0,0 0 0 0 0,-1 0 1 0 0,1 0-1 0 0,0 0 0 0 0,-1 0 0 0 0,1 0 1 0 0,0 0-1 0 0,-1 0 0 0 0,1 1 1 0 0,-1-1-1 0 0,1 0 0 0 0,-1 0 1 0 0,1 1-1 0 0,0-1 0 0 0,-1 0 0 0 0,1 1 1 0 0,-1-1-1 0 0,1 1 0 0 0,-1-1 1 0 0,0 1-1 0 0,1-1 0 0 0,-1 1 1 0 0,1-1-1 0 0,-1 1 0 0 0,0-1 0 0 0,1 1 1 0 0,-1-1-1 0 0,0 1 0 0 0,0-1 1 0 0,1 1-1 0 0,-1 0 0 0 0,0-1 1 0 0,0 1-1 0 0,0 0 0 0 0,0-1-286 0 0,-1-4-9733 0 0,-6-7 3009 0 0,4 9 5306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0:26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195 141 964 0 0,'0'0'390'0'0,"0"0"-57"0"0,0 0-29 0 0,0 0-19 0 0,0 0 52 0 0,0 0-63 0 0,0 0-21 0 0,0 0 65 0 0,0 0-12 0 0,0 0-45 0 0,0 0-46 0 0,0 0-100 0 0,0 0-30 0 0,0 0-7 0 0,0 0-12 0 0,0 0-3 0 0,0 0 8 0 0,22 6 399 0 0,40 199 939 0 0,-56-173-1134 0 0,3 122 959 0 0,-10-149-1196 0 0,-1 0 0 0 0,1 0 0 0 0,-1 0 1 0 0,0 0-1 0 0,-1 0 0 0 0,1-1 0 0 0,-1 1 1 0 0,0-1-1 0 0,0 1 0 0 0,0-1 0 0 0,0 0 1 0 0,-1 0-1 0 0,0-1 0 0 0,0 1 0 0 0,0-1 1 0 0,0 0-1 0 0,-1 0 0 0 0,1 0 0 0 0,-1 0 1 0 0,1-1-1 0 0,-1 0 0 0 0,0 0 0 0 0,0 0 0 0 0,0 0 1 0 0,0-1-1 0 0,0 0 0 0 0,-2 0-38 0 0,1 1 17 0 0,0-1-1 0 0,0 1 0 0 0,0-1 1 0 0,0-1-1 0 0,0 1 1 0 0,-1-1-1 0 0,1 0 0 0 0,0-1 1 0 0,0 1-1 0 0,0-1 1 0 0,0 0-1 0 0,0-1 1 0 0,0 1-1 0 0,0-1 0 0 0,0-1 1 0 0,0 1-1 0 0,1-1 1 0 0,-1 0-1 0 0,1 0 0 0 0,0-1 1 0 0,0 1-1 0 0,0-1 1 0 0,0 0-1 0 0,1 0 0 0 0,-1-1 1 0 0,1 0-1 0 0,0 1 1 0 0,0-1-1 0 0,1-1 1 0 0,0 1-1 0 0,0 0 0 0 0,0-1 1 0 0,0 0-1 0 0,1 1 1 0 0,0-1-1 0 0,0 0 0 0 0,1 0 1 0 0,0 0-1 0 0,-1-2-16 0 0,0-6 1 0 0,0 0 0 0 0,1 0 0 0 0,1 1 0 0 0,0-1-1 0 0,0 0 1 0 0,2 0 0 0 0,0 0 0 0 0,0 0 0 0 0,1 1 0 0 0,1-1-1 0 0,0 1 1 0 0,1 0 0 0 0,0 0 0 0 0,1 1 0 0 0,1-1 0 0 0,0 1-1 0 0,0 1 1 0 0,1-1 0 0 0,1 1 0 0 0,0 1 0 0 0,0-1 0 0 0,10-7-1 0 0,4-4-101 0 0,2 1 1 0 0,0 0 0 0 0,2 2 0 0 0,0 1 0 0 0,1 1-1 0 0,0 2 1 0 0,2 1 0 0 0,-1 1 0 0 0,16-4 100 0 0,136-19-5697 0 0,-160 36 4495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1:05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93 1372 0 0,'0'0'354'0'0,"0"-19"2140"0"0,33-23-1507 0 0,-28 23 1267 0 0,-13 32-1553 0 0,-13 35-532 0 0,17-38-156 0 0,1 0 0 0 0,0 0-1 0 0,1 1 1 0 0,0-1-1 0 0,0 1 1 0 0,1-1 0 0 0,1 1-1 0 0,0 0 1 0 0,0-1-1 0 0,1 1 1 0 0,1 0-1 0 0,-1-1 1 0 0,2 1 0 0 0,-1-1-1 0 0,2 0 1 0 0,-1 0-1 0 0,1 0 1 0 0,1 0 0 0 0,0-1-1 0 0,0 1 1 0 0,1-1-1 0 0,0-1 1 0 0,0 1-1 0 0,1-1 1 0 0,0 0 0 0 0,1 0-1 0 0,0-1 1 0 0,0 0-1 0 0,0-1 1 0 0,1 1 0 0 0,0-2-1 0 0,0 1 1 0 0,1-1-1 0 0,0-1 1 0 0,-1 0-1 0 0,2 0 1 0 0,-1-1 0 0 0,0 0-1 0 0,0-1 1 0 0,10 2-13 0 0,-10-4 20 0 0,1 0 0 0 0,-1 0 0 0 0,0-1 0 0 0,0 0 0 0 0,1-1 0 0 0,-1 0 0 0 0,0 0 0 0 0,-1-1 0 0 0,1 0 0 0 0,0-1 0 0 0,-1-1 0 0 0,0 1 0 0 0,0-1 0 0 0,0-1 1 0 0,0 1-1 0 0,-1-2 0 0 0,0 1 0 0 0,0-1 0 0 0,-1 0 0 0 0,0-1 0 0 0,0 1 0 0 0,-1-1 0 0 0,0-1 0 0 0,0 1 0 0 0,-1-1 0 0 0,0 0 0 0 0,0-1 0 0 0,-1 1 0 0 0,-1-1-20 0 0,3-150 1926 0 0,-6 158-1859 0 0,6-14 416 0 0,-4-23 115 0 0,-5 6 21 0 0,-12 107-740 0 0,12-25 125 0 0,3 1 1 0 0,2-1-1 0 0,2 1 1 0 0,2-1 0 0 0,10 37-5 0 0,1 10 182 0 0,-5 1 1 0 0,-4 0 0 0 0,-3 64-183 0 0,-5-152 22 0 0,-1-1 1 0 0,1 0-1 0 0,-1 1 0 0 0,0-1 0 0 0,-1 0 0 0 0,0 0 1 0 0,-1 0-1 0 0,1 0 0 0 0,-2 0 0 0 0,1 0 0 0 0,-1-1 0 0 0,0 0 1 0 0,0 1-1 0 0,-1-2 0 0 0,0 1 0 0 0,0 0 0 0 0,-1-1 1 0 0,0 0-1 0 0,0 0 0 0 0,0-1 0 0 0,-1 0 0 0 0,0 0 1 0 0,0 0-1 0 0,0-1 0 0 0,0 0 0 0 0,-1-1 0 0 0,0 1 0 0 0,1-1 1 0 0,-1-1-23 0 0,-1-5-10 0 0,1-2 1 0 0,-1 1 0 0 0,1-1-1 0 0,1 0 1 0 0,-1-1 0 0 0,1 0-1 0 0,0 0 1 0 0,0-1 0 0 0,0 0 0 0 0,1 0-1 0 0,0 0 1 0 0,1-1 0 0 0,-1 1-1 0 0,2-2 1 0 0,-1 1 0 0 0,1 0-1 0 0,0-1 1 0 0,1 0 0 0 0,0 0-1 0 0,0 0 1 0 0,1 0 0 0 0,0 0 0 0 0,1 0-1 0 0,0-1 1 0 0,0 1 0 0 0,1-9 9 0 0,-4-3-301 0 0,1 0 0 0 0,1 0 0 0 0,1 0 0 0 0,1 0 0 0 0,0 0 0 0 0,2 0 0 0 0,0 0 0 0 0,2 0 0 0 0,0 1 0 0 0,1-1 0 0 0,1 1 0 0 0,1 0 0 0 0,1 1 0 0 0,1 0 0 0 0,0 0 0 0 0,2 0 0 0 0,0 2 0 0 0,1-1 0 0 0,0 1 0 0 0,15-15 301 0 0,66-57-5279 0 0,-70 76 4173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1:05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1060 0 0,'6'0'5228'0'0,"24"3"-3919"0"0,137-3 44 0 0,-54 0-3391 0 0,-74 13-1743 0 0,-42-11 2606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5:00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39 245 1164 0 0,'8'-30'6007'0'0,"-13"50"-4121"0"0,0 32-1528 0 0,2 0-1 0 0,2 0 1 0 0,3 0 0 0 0,2 0 0 0 0,5 21-358 0 0,14 137 280 0 0,-23-209-430 0 0,0-1-61 0 0,0 0-124 0 0,-16 1-1248 0 0,-30-68-3724 0 0,37 48 3995 0 0</inkml:trace>
  <inkml:trace contextRef="#ctx0" brushRef="#br0" timeOffset="471.497">16 274 1044 0 0,'-2'-9'188'0'0,"0"-1"0"0"0,1 1 0 0 0,0 0 0 0 0,0 0 0 0 0,1-1 0 0 0,0 1 0 0 0,1 0 0 0 0,0 0 0 0 0,0 0 1 0 0,1-1-1 0 0,0 1 0 0 0,1 0 0 0 0,0 1 0 0 0,0-1 0 0 0,1 0 0 0 0,0 1 0 0 0,0 0 0 0 0,1 0 0 0 0,0 0 0 0 0,1 1 0 0 0,0 0 0 0 0,0 0 0 0 0,0 0 0 0 0,1 1 0 0 0,0-1-188 0 0,-3 2 38 0 0,0 1 0 0 0,1-1 1 0 0,-1 1-1 0 0,1 0 0 0 0,0 0 0 0 0,0 0 0 0 0,0 1 0 0 0,0 0 0 0 0,0 0 0 0 0,1 0 0 0 0,0 1 1 0 0,-1 0-1 0 0,1 0 0 0 0,0 0 0 0 0,0 0 0 0 0,0 1 0 0 0,0 0 0 0 0,0 1 0 0 0,1-1 1 0 0,-1 1-1 0 0,0 0 0 0 0,0 1 0 0 0,0 0 0 0 0,0-1 0 0 0,0 2 0 0 0,0-1 0 0 0,0 1 0 0 0,0 0 1 0 0,0 0-1 0 0,-1 1 0 0 0,1-1 0 0 0,-1 1 0 0 0,0 1 0 0 0,1-1 0 0 0,-1 1 0 0 0,-1 0 1 0 0,1 0-1 0 0,-1 0 0 0 0,1 1 0 0 0,-1-1 0 0 0,3 6-38 0 0,-2-2 18 0 0,0 1-1 0 0,-1 0 1 0 0,0 0-1 0 0,-1 1 1 0 0,0-1-1 0 0,0 1 1 0 0,-1-1-1 0 0,-1 1 1 0 0,1 0-1 0 0,-1 0 1 0 0,-1 0-1 0 0,0 0 1 0 0,-1 8-18 0 0,-4 0 20 0 0,-1 1 0 0 0,-1-1 0 0 0,0-1 0 0 0,-1 1 0 0 0,-1-1 1 0 0,-1-1-1 0 0,-1 0 0 0 0,0 0 0 0 0,0-1 0 0 0,-2 0 0 0 0,0-1 0 0 0,-1-1 0 0 0,0 0 0 0 0,-1-1 0 0 0,-15 10-20 0 0,-76 34 250 0 0,104-56-313 0 0,2 0 13 0 0,6-5 47 0 0,-1 1 0 0 0,1 0 0 0 0,0 0 0 0 0,0 1 0 0 0,0-1 0 0 0,1 1 0 0 0,-1 0 0 0 0,1 1 0 0 0,0 0 0 0 0,0 0 0 0 0,0 0 1 0 0,-1 1-1 0 0,1 0 0 0 0,1 0 0 0 0,-1 1 0 0 0,0 0 0 0 0,0 0 0 0 0,2 1 3 0 0,11 1 15 0 0,-1 0 0 0 0,0 1 0 0 0,0 1 0 0 0,0 0 1 0 0,0 2-1 0 0,-1 0 0 0 0,1 1 0 0 0,-2 1 0 0 0,1 1 1 0 0,-1 0-1 0 0,0 2 0 0 0,-1-1 0 0 0,-1 2 0 0 0,10 9-15 0 0,108 61-5006 0 0,-129-80 3735 0 0</inkml:trace>
  <inkml:trace contextRef="#ctx0" brushRef="#br0" timeOffset="973.948">569 124 836 0 0,'-2'97'4314'0'0,"38"206"-1741"0"0,-13-145-422 0 0,9-191-750 0 0,197-345-518 0 0,-222 361-1151 0 0,6-6-533 0 0,1 17-6780 0 0,-7 6 6285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1:06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1128 0 0,'5'4'704'0'0,"2"-3"-40"0"0,4 1-128 0 0,-1 0-12 0 0,17-1-72 0 0,-11-1-40 0 0,11 0-168 0 0,3 0 20 0 0,7 0-152 0 0,45-15-4 0 0,-41 10-672 0 0,2-1-684 0 0,-6 1 40 0 0,-3-4-32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1:06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16 376 1552 0 0,'-2'-2'146'0'0,"1"0"0"0"0,-1 0 0 0 0,1-1 0 0 0,-1 1 0 0 0,1 0-1 0 0,0 0 1 0 0,0-1 0 0 0,0 1 0 0 0,0-1 0 0 0,1 1 0 0 0,-1 0 0 0 0,1-1 0 0 0,-1 0 0 0 0,1 1-1 0 0,0-1 1 0 0,0 1 0 0 0,0-1 0 0 0,0 1 0 0 0,0-1 0 0 0,1 1 0 0 0,-1-1 0 0 0,1 1 0 0 0,0-1-1 0 0,-1 1 1 0 0,1-1 0 0 0,0 1 0 0 0,1 0 0 0 0,-1 0 0 0 0,0-1 0 0 0,1 1 0 0 0,-1 0-1 0 0,1 0 1 0 0,-1 0 0 0 0,1 0 0 0 0,0 1 0 0 0,0-1 0 0 0,0 0 0 0 0,1 1-146 0 0,84-63 659 0 0,-78 60-606 0 0,1 0 0 0 0,-1 1 0 0 0,1 0 0 0 0,0 0 0 0 0,0 1-1 0 0,0 0 1 0 0,0 1 0 0 0,0 0 0 0 0,0 1 0 0 0,1 0 0 0 0,-1 0 0 0 0,10 2-53 0 0,-16-1 9 0 0,0 0 0 0 0,0 1 0 0 0,-1-1 0 0 0,1 1 0 0 0,0-1 0 0 0,-1 1 0 0 0,1 0 0 0 0,-1 1 0 0 0,1-1 0 0 0,-1 0 1 0 0,0 1-1 0 0,0 0 0 0 0,0 0 0 0 0,0 0 0 0 0,-1 0 0 0 0,1 0 0 0 0,-1 0 0 0 0,0 1 0 0 0,0-1 0 0 0,0 1 0 0 0,0 0 0 0 0,-1-1 1 0 0,1 1-1 0 0,-1 0 0 0 0,0 0 0 0 0,0 0 0 0 0,0 0 0 0 0,-1 0 0 0 0,0 0 0 0 0,1 0 0 0 0,-1 0 0 0 0,-1 0 0 0 0,1 2-9 0 0,-5 15 43 0 0,0-1-1 0 0,-1 1 0 0 0,-2-1 1 0 0,0 0-1 0 0,-1-1 0 0 0,-1 1 0 0 0,0-2 1 0 0,-2 0-1 0 0,0 0 0 0 0,-1-1 1 0 0,-1 0-1 0 0,-7 6-42 0 0,-59 76 629 0 0,80-98-541 0 0,0-1 0 0 0,24 9 55 0 0,175-18-23 0 0,-135 0-205 0 0,89-5-861 0 0,-151 14 729 0 0,-2 0-65 0 0,7-3-921 0 0,-44-8-3239 0 0,32 8 3244 0 0</inkml:trace>
  <inkml:trace contextRef="#ctx0" brushRef="#br0" timeOffset="449.073">743 244 1496 0 0,'9'-10'2945'0'0,"48"0"-2255"0"0,-45 9-595 0 0,0-1 0 0 0,0 2 0 0 0,0-1 0 0 0,-1 1 0 0 0,1 1 0 0 0,0 0 0 0 0,0 1-1 0 0,0 1 1 0 0,-1-1 0 0 0,1 2 0 0 0,-1-1 0 0 0,0 2 0 0 0,0 0 0 0 0,-1 0 0 0 0,1 0 0 0 0,-1 2 0 0 0,0-1-1 0 0,-1 1 1 0 0,1 1 0 0 0,3 3-95 0 0,-12-6 28 0 0,-1 0-1 0 0,1-1 1 0 0,-1 1-1 0 0,0 0 0 0 0,0 0 1 0 0,0 0-1 0 0,0-1 1 0 0,-1 1-1 0 0,0 0 1 0 0,0 0-1 0 0,0-1 0 0 0,-1 1 1 0 0,1-1-1 0 0,-1 1 1 0 0,0-1-1 0 0,-1 0 1 0 0,1 1-1 0 0,-1-1 0 0 0,0 0 1 0 0,0-1-1 0 0,0 1 1 0 0,0-1-1 0 0,0 1 1 0 0,-1-1-1 0 0,0 0 0 0 0,0 0 1 0 0,0 0-1 0 0,0-1 1 0 0,0 1-1 0 0,-1-1-27 0 0,-25 19 226 0 0,0-3 0 0 0,-1 0 0 0 0,-1-2-1 0 0,-1-1 1 0 0,0-2 0 0 0,0-1 0 0 0,-15 2-226 0 0,48-14-35 0 0,0-1 0 0 0,0 1 0 0 0,0-1 0 0 0,0 1 0 0 0,0-1 0 0 0,0 1 1 0 0,0-1-1 0 0,-1 1 0 0 0,1 0 0 0 0,0-1 0 0 0,0 1 0 0 0,-1-1 0 0 0,1 1 0 0 0,0 0 0 0 0,-1-1 0 0 0,1 1 0 0 0,0 0 1 0 0,-1 0-1 0 0,1-1 0 0 0,0 1 0 0 0,-1 0 0 0 0,1 0 0 0 0,-1-1 0 0 0,1 1 0 0 0,0 0 0 0 0,-1 0 0 0 0,1 0 0 0 0,-1 0 1 0 0,1-1-1 0 0,-1 1 0 0 0,1 0 0 0 0,0 0 0 0 0,-1 0 0 0 0,1 0 0 0 0,-1 0 0 0 0,1 0 0 0 0,-1 1 35 0 0,44-31-1596 0 0,-39 28 1382 0 0,80-50-3650 0 0,-53 35 2721 0 0</inkml:trace>
  <inkml:trace contextRef="#ctx0" brushRef="#br0" timeOffset="694.049">1298 234 1256 0 0,'-47'4'3982'0'0,"33"0"-3804"0"0,0 2 0 0 0,1 0 0 0 0,0 0 0 0 0,0 1 0 0 0,0 1 0 0 0,0 0-1 0 0,1 1 1 0 0,1 0 0 0 0,0 1 0 0 0,0 0 0 0 0,1 1 0 0 0,0 0 0 0 0,0 0-1 0 0,2 1 1 0 0,-1 1 0 0 0,-2 6-178 0 0,39 27 444 0 0,-18-39-630 0 0,1-1-1 0 0,0-1 0 0 0,0 0 1 0 0,1 0-1 0 0,-1-1 1 0 0,1-1-1 0 0,0 0 1 0 0,0 0-1 0 0,0-2 1 0 0,0 1-1 0 0,0-1 1 0 0,1-1-1 0 0,-1 0 1 0 0,9-2 186 0 0,68-12-2575 0 0,-48 7 1337 0 0</inkml:trace>
  <inkml:trace contextRef="#ctx0" brushRef="#br0" timeOffset="1003.985">1774 174 1652 0 0,'28'-1'5752'0'0,"-23"46"-3754"0"0,-6-26-1860 0 0,15 96 499 0 0,1 9-3522 0 0,-41-80-1053 0 0,16-40 2608 0 0</inkml:trace>
  <inkml:trace contextRef="#ctx0" brushRef="#br0" timeOffset="1238.63">1603 369 1588 0 0,'3'-14'7227'0'0,"81"5"-6185"0"0,104-14-1774 0 0,-6-21-4901 0 0,-151 34 4425 0 0</inkml:trace>
  <inkml:trace contextRef="#ctx0" brushRef="#br0" timeOffset="2252.168">2299 94 1196 0 0,'0'0'237'0'0,"0"0"71"0"0,0 0-38 0 0,-30-3 4621 0 0,30 1-4892 0 0,-1 1 1 0 0,1-1-1 0 0,-1 0 0 0 0,1 1 0 0 0,0-1 1 0 0,-1 0-1 0 0,1 1 0 0 0,0-1 1 0 0,0 0-1 0 0,0 1 0 0 0,1-1 0 0 0,-1 0 1 0 0,0 1-1 0 0,0-1 0 0 0,1 1 0 0 0,-1-1 1 0 0,1 0-1 0 0,0 1 0 0 0,-1-1 1 0 0,1 1-1 0 0,0-1 0 0 0,0 1 0 0 0,0 0 1 0 0,0-1-1 0 0,0 1 0 0 0,0 0 1 0 0,0 0-1 0 0,1 0 0 0 0,-1 0 0 0 0,0 0 1 0 0,1 0-1 0 0,-1 0 0 0 0,1 0 1 0 0,-1 0-1 0 0,1 0 0 0 0,-1 1 0 0 0,1-1 1 0 0,-1 1-1 0 0,1-1 0 0 0,1 1 1 0 0,2-4-1 0 0,0 0-1 0 0,0 0 1 0 0,0 1-1 0 0,1 0 0 0 0,-1 0 1 0 0,1 0-1 0 0,-1 0 1 0 0,1 1-1 0 0,0 0 1 0 0,0 1-1 0 0,0-1 1 0 0,0 1-1 0 0,1 0 0 0 0,-1 0 1 0 0,0 1-1 0 0,0 0 1 0 0,0 0-1 0 0,1 1 1 0 0,-1-1-1 0 0,0 1 1 0 0,0 1-1 0 0,0-1 0 0 0,0 1 1 0 0,0 0-1 0 0,0 0 1 0 0,0 1-1 0 0,-1 0 1 0 0,1 0-1 0 0,-1 0 0 0 0,0 1 1 0 0,0-1-1 0 0,0 1 1 0 0,0 0-1 0 0,-1 1 1 0 0,0-1-1 0 0,0 1 1 0 0,0 0-1 0 0,0 0 0 0 0,-1 0 1 0 0,1 1-1 0 0,-1-1 1 0 0,-1 1-1 0 0,1-1 1 0 0,-1 1-1 0 0,0 0 1 0 0,0 0-1 0 0,-1 2 2 0 0,13 128-188 0 0,-31-82 147 0 0,17-53 35 0 0,15 31 21 0 0,50 22 3 0 0,-60-52 23 0 0,0 0 0 0 0,1 1 0 0 0,-1 0 0 0 0,-1 0 0 0 0,1 1 0 0 0,0-1 0 0 0,-1 1 0 0 0,0 0 1 0 0,0 0-1 0 0,0 1 0 0 0,0-1 0 0 0,-1 1 0 0 0,1-1 0 0 0,-1 1 0 0 0,0 0 0 0 0,-1 1 0 0 0,1-1 1 0 0,-1 0-1 0 0,0 1 0 0 0,-1-1 0 0 0,1 1 0 0 0,-1 2-41 0 0,-3-3 70 0 0,-1 0 1 0 0,0 0-1 0 0,0 0 0 0 0,-1 0 0 0 0,1-1 1 0 0,-1 1-1 0 0,0-1 0 0 0,-1 0 0 0 0,1 0 1 0 0,-1-1-1 0 0,1 1 0 0 0,-1-1 0 0 0,0 0 1 0 0,0 0-1 0 0,-1-1 0 0 0,1 1 1 0 0,0-1-1 0 0,-2 0-70 0 0,-11 5-23 0 0,-1 0 1 0 0,-1-2-1 0 0,1 0 1 0 0,-1-1-1 0 0,1-1 1 0 0,-1-1-1 0 0,0-1 1 0 0,-16-1 22 0 0,31 0-273 0 0,0-1 0 0 0,0 1 0 0 0,0-1 0 0 0,0 0 0 0 0,0 0 0 0 0,0-1 0 0 0,0 0 0 0 0,0 0 0 0 0,1 0 0 0 0,-1 0 0 0 0,1-1 1 0 0,-1 1-1 0 0,1-1 0 0 0,0 0 0 0 0,0-1 0 0 0,0 1 0 0 0,0-1 0 0 0,1 1 0 0 0,-2-3 273 0 0,-4-11-1229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1:13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525 116 2136 0 0,'3'-34'845'0'0,"-2"32"-785"0"0,-1 0-1 0 0,1 0 0 0 0,-1 0 1 0 0,1 0-1 0 0,-1 0 0 0 0,0-1 1 0 0,1 1-1 0 0,-1 0 0 0 0,0 0 1 0 0,-1-1-1 0 0,1 1 0 0 0,0 0 1 0 0,-1 0-1 0 0,1 0 0 0 0,-1-1 1 0 0,0 1-1 0 0,1 0 1 0 0,-1 0-1 0 0,0 0 0 0 0,0 0 1 0 0,-1 0-1 0 0,1 1 0 0 0,0-1 1 0 0,-1 0-1 0 0,1 0 0 0 0,-1 1 1 0 0,1-1-1 0 0,-1 1 0 0 0,0-1 1 0 0,1 1-1 0 0,-1 0 0 0 0,0 0 1 0 0,0 0-1 0 0,0 0 0 0 0,0 0 1 0 0,0 0-1 0 0,0 0 0 0 0,-1 1 1 0 0,0-1-60 0 0,-6-2 110 0 0,1 0 1 0 0,-1 1 0 0 0,0 0-1 0 0,0 1 1 0 0,0 0-1 0 0,0 0 1 0 0,-1 1-1 0 0,1 0 1 0 0,0 1 0 0 0,0 0-1 0 0,0 0 1 0 0,0 1-1 0 0,0 0 1 0 0,0 1 0 0 0,1 0-1 0 0,-1 0 1 0 0,1 1-1 0 0,0 0 1 0 0,0 0-1 0 0,0 1 1 0 0,-7 5-111 0 0,-139 133 656 0 0,139-125-578 0 0,1 0-1 0 0,0 1 1 0 0,1 1 0 0 0,1 0-1 0 0,1 1 1 0 0,1 0-1 0 0,1 0 1 0 0,1 1 0 0 0,0 0-1 0 0,2 1 1 0 0,1 0-1 0 0,0 0 1 0 0,2 0 0 0 0,1 0-1 0 0,0 8-77 0 0,5-7-45 0 0,2 0-1 0 0,0-1 0 0 0,1 1 1 0 0,2-1-1 0 0,0-1 0 0 0,1 0 1 0 0,1 0-1 0 0,2-1 1 0 0,0 0-1 0 0,1 0 0 0 0,1-2 1 0 0,0 0-1 0 0,2 0 0 0 0,0-2 1 0 0,1 0-1 0 0,4 2 46 0 0,-6-6-506 0 0,0 0 0 0 0,1 0 1 0 0,0-2-1 0 0,1 0 0 0 0,0-1 0 0 0,1-1 0 0 0,0 0 1 0 0,0-2-1 0 0,1 0 0 0 0,0-1 0 0 0,0-1 0 0 0,17 3 506 0 0,9-4-1186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1:14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1160 0 0,'39'-84'6164'0'0,"-20"127"-5471"0"0,-15-33-674 0 0,0-1 0 0 0,0 0 0 0 0,1-1 0 0 0,0 1-1 0 0,1-1 1 0 0,0 0 0 0 0,0 0 0 0 0,1 0-1 0 0,0-1 1 0 0,0 0 0 0 0,1-1 0 0 0,-1 1 0 0 0,1-1-1 0 0,1-1 1 0 0,-1 0 0 0 0,1 0 0 0 0,0-1 0 0 0,0 0-1 0 0,1 0 1 0 0,-1-1 0 0 0,1 0 0 0 0,0-1-1 0 0,6 1-18 0 0,-4 0 20 0 0,0-1 0 0 0,1-1-1 0 0,-1 0 1 0 0,0 0-1 0 0,1-2 1 0 0,-1 1-1 0 0,0-2 1 0 0,1 1-1 0 0,-1-2 1 0 0,0 1-1 0 0,0-2 1 0 0,-1 0-1 0 0,1 0 1 0 0,-1-1-1 0 0,0 0 1 0 0,0-1-1 0 0,0 0 1 0 0,-1-1 0 0 0,0 0-1 0 0,0-1 1 0 0,-1 0-1 0 0,0-1 1 0 0,0 1-1 0 0,5-9-19 0 0,28-48 1828 0 0,-42 66-1800 0 0,1-1 1 0 0,-1 0-1 0 0,0 1 1 0 0,0-1-1 0 0,0 1 1 0 0,0-1-1 0 0,1 0 1 0 0,-1 1-1 0 0,0-1 1 0 0,0 0-1 0 0,1 1 1 0 0,-1-1-1 0 0,0 0 1 0 0,1 1-1 0 0,-1-1 1 0 0,0 0-1 0 0,1 0 1 0 0,-1 1-1 0 0,0-1 1 0 0,1 0-1 0 0,-1 0 1 0 0,1 0-1 0 0,-1 1 1 0 0,0-1-1 0 0,1 0 1 0 0,-1 0-1 0 0,1 0 1 0 0,-1 0 0 0 0,1 0-1 0 0,-1 0 1 0 0,0 0-1 0 0,1 0 1 0 0,-1 0-1 0 0,1 0 1 0 0,-1 0-1 0 0,1 0-28 0 0,-1 71-144 0 0,0-53 234 0 0,27 244-100 0 0,-26-89 269 0 0,-3-167-257 0 0,2-1 17 0 0,0 0 0 0 0,-1 0 0 0 0,1 0 0 0 0,-1 0 0 0 0,-1 0 0 0 0,1-1 0 0 0,0 1-1 0 0,-1 0 1 0 0,0-1 0 0 0,0 1 0 0 0,-1-1 0 0 0,1 0 0 0 0,-1 0 0 0 0,0 0 0 0 0,0 0 0 0 0,0 0 0 0 0,-1-1 0 0 0,1 1-1 0 0,-1-1 1 0 0,0 0 0 0 0,0 0 0 0 0,0 0 0 0 0,0-1 0 0 0,0 1 0 0 0,-1-1 0 0 0,1 0 0 0 0,-1-1 0 0 0,1 1-1 0 0,-1-1 1 0 0,0 1 0 0 0,0-1 0 0 0,0-1 0 0 0,0 1 0 0 0,1-1 0 0 0,-1 0 0 0 0,-3 0-19 0 0,-2-5-79 0 0,0 0 0 0 0,0-1-1 0 0,1 0 1 0 0,0 0 0 0 0,0-1 0 0 0,1 0 0 0 0,0-1 0 0 0,0 0 0 0 0,1 0-1 0 0,0-1 1 0 0,0 0 0 0 0,1 0 0 0 0,0-1 0 0 0,0 1 0 0 0,1-1 0 0 0,1 0 0 0 0,0-1-1 0 0,0 1 1 0 0,1-1 0 0 0,0 0 0 0 0,1 0 0 0 0,0 0 0 0 0,0 0 0 0 0,2 0-1 0 0,-1 0 1 0 0,1-1 79 0 0,4-3-472 0 0,0 1 0 0 0,1 0-1 0 0,0 0 1 0 0,1 1 0 0 0,1 0-1 0 0,0 0 1 0 0,1 0 0 0 0,0 1-1 0 0,1 0 1 0 0,0 1 0 0 0,0 0-1 0 0,2 0 1 0 0,-1 1 0 0 0,1 0-1 0 0,1 1 1 0 0,6-3 472 0 0,12-12-1211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1:14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1088 0 0,'43'11'6331'0'0,"34"-16"-5319"0"0,79-8-1230 0 0,-88 12-4611 0 0,-67 1 3717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1:14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2640 0 0,'2'2'824'0'0,"1"-1"-104"0"0,4 1-44 0 0,6-2-104 0 0,17 2-7 0 0,-16-2-105 0 0,15 0 32 0 0,6 0-84 0 0,2 0-88 0 0,43-15-212 0 0,-37 10-108 0 0,0 0 0 0 0,-1-4-832 0 0,3 1-640 0 0,-4 1 95 0 0,0-1 149 0 0,-6-2 40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1:26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17 1048 0 0,'-136'-11'1824'0'0,"126"13"-1746"0"0,0 1 0 0 0,0 0 0 0 0,0 0 0 0 0,1 2-1 0 0,-1-1 1 0 0,1 1 0 0 0,0 0 0 0 0,1 1 0 0 0,-1 0 0 0 0,1 0 0 0 0,0 1-1 0 0,0 0 1 0 0,1 0 0 0 0,0 1 0 0 0,1 0 0 0 0,-1 0 0 0 0,2 0-1 0 0,-1 1 1 0 0,1 0 0 0 0,0 0 0 0 0,1 1 0 0 0,0-1 0 0 0,1 1-1 0 0,-2 7-77 0 0,5-14 45 0 0,1 1-1 0 0,0 0 0 0 0,0-1 1 0 0,1 1-1 0 0,-1 0 0 0 0,1-1 1 0 0,-1 1-1 0 0,1-1 0 0 0,0 0 1 0 0,0 0-1 0 0,1 0 0 0 0,-1 0 0 0 0,1 0 1 0 0,-1 0-1 0 0,1 0 0 0 0,0-1 1 0 0,0 0-1 0 0,0 1 0 0 0,0-1 1 0 0,1 0-1 0 0,-1-1 0 0 0,0 1 1 0 0,1 0-1 0 0,0-1 0 0 0,-1 0 0 0 0,1 0 1 0 0,0 0-1 0 0,-1 0 0 0 0,4 0-44 0 0,117 13 869 0 0,-113-16-809 0 0,-1 0 1 0 0,1-1-1 0 0,-1 0 1 0 0,0 0-1 0 0,0-1 1 0 0,0 0-1 0 0,0-1 1 0 0,-1 0-1 0 0,0-1 0 0 0,0 0 1 0 0,0 0-1 0 0,-1-1 1 0 0,0 0-1 0 0,0-1 1 0 0,-1 0-1 0 0,0 0 1 0 0,0 0-1 0 0,-1-1 1 0 0,0 0-1 0 0,0 0 0 0 0,-1 0 1 0 0,0-1-1 0 0,-1 0 1 0 0,0 0-1 0 0,-1 0 1 0 0,0-1-1 0 0,0 1 1 0 0,-1-1-1 0 0,0 1 0 0 0,-1-1 1 0 0,-1 0-1 0 0,1 1 1 0 0,-2-9-61 0 0,1 18 64 0 0,-1-3 78 0 0,-1 8-8 0 0,85 532 918 0 0,-81-509-861 0 0,-2-1 0 0 0,0 1 0 0 0,-2 0 0 0 0,-1-1 0 0 0,-1 1 1 0 0,-1-1-1 0 0,-2 0 0 0 0,-8 24-191 0 0,13-44 71 0 0,0 1 0 0 0,0 0 0 0 0,-1-1 0 0 0,1 1 0 0 0,-1-1 0 0 0,-1 0 1 0 0,1 0-1 0 0,-1 0 0 0 0,0 0 0 0 0,-1-1 0 0 0,1 1 0 0 0,-1-1 0 0 0,0 0 0 0 0,-1-1 1 0 0,1 1-1 0 0,-1-1 0 0 0,0 0 0 0 0,0-1 0 0 0,0 1 0 0 0,0-1 0 0 0,0 0 0 0 0,-1-1 0 0 0,0 1 1 0 0,1-1-1 0 0,-1-1 0 0 0,0 1 0 0 0,-3-1-71 0 0,3-4-34 0 0,0-1 0 0 0,0 0 0 0 0,0 0 0 0 0,1-1 0 0 0,-1 0 0 0 0,1 0 0 0 0,1 0-1 0 0,-1-1 1 0 0,1 0 0 0 0,0 0 0 0 0,0 0 0 0 0,0 0 0 0 0,1-1 0 0 0,0 0 0 0 0,1 0 0 0 0,-1 0 0 0 0,1-1 0 0 0,1 1 0 0 0,-1-1 0 0 0,1 1 0 0 0,0-1 0 0 0,1 0 0 0 0,0 0 0 0 0,1 0 0 0 0,-1-6 34 0 0,14-172-2552 0 0,100-60-4285 0 0,-84 200 5563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1:28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2336 0 0,'110'-3'4985'0'0,"53"-8"-4640"0"0,-144 10-118 0 0,106-5-978 0 0,-42 5-3113 0 0,-67 1 2586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1:2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1844 0 0,'4'3'1124'0'0,"-2"0"-224"0"0,6 2-16 0 0,12 4-139 0 0,7-4-61 0 0,3-2-56 0 0,5 2-80 0 0,-1-3-80 0 0,4-2-184 0 0,-17 0-212 0 0,11 0-296 0 0,5 0 20 0 0,4 0-652 0 0,0 0-448 0 0,37-19-89 0 0,-44 18 137 0 0,-5-6 32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1:26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27 1472 0 0,'9'-26'4696'0'0,"-14"44"-2356"0"0,-8 35-2453 0 0,1 0-1 0 0,3 1 1 0 0,2 0 0 0 0,3 0-1 0 0,2 1 1 0 0,3 14 113 0 0,27 39-4478 0 0,-24-95 3248 0 0</inkml:trace>
  <inkml:trace contextRef="#ctx0" brushRef="#br0" timeOffset="342.122">540 449 2188 0 0,'-19'2'367'0'0,"-1"2"-1"0"0,1 0 0 0 0,-1 1 1 0 0,1 1-1 0 0,1 0 1 0 0,-1 2-1 0 0,1 0 1 0 0,0 1-1 0 0,1 1 0 0 0,0 1 1 0 0,1 0-1 0 0,0 1 1 0 0,0 1-1 0 0,2 0 1 0 0,-1 1-1 0 0,2 0 0 0 0,-1 3-366 0 0,7-10 74 0 0,1 1-1 0 0,1 0 0 0 0,0 0 0 0 0,0 1 0 0 0,0-1 0 0 0,1 1 0 0 0,0 0 0 0 0,1 0 0 0 0,0 0 0 0 0,1 1 0 0 0,-1-1 0 0 0,2 1 0 0 0,-1-1 0 0 0,2 1 1 0 0,-1 6-74 0 0,5-6-97 0 0,0 1 0 0 0,0 0 1 0 0,1-1-1 0 0,0 0 0 0 0,1 0 1 0 0,1-1-1 0 0,-1 0 1 0 0,1 0-1 0 0,1 0 0 0 0,-1-1 1 0 0,2 0-1 0 0,-1 0 1 0 0,1-1-1 0 0,0 0 0 0 0,1-1 1 0 0,-1 0-1 0 0,1 0 0 0 0,0-1 1 0 0,1 0-1 0 0,-1-1 1 0 0,1 0-1 0 0,0-1 0 0 0,8 2 97 0 0,78 8-3933 0 0,-73-13 2639 0 0</inkml:trace>
  <inkml:trace contextRef="#ctx0" brushRef="#br0" timeOffset="761.679">686 586 2160 0 0,'4'-4'127'0'0,"-1"1"-1"0"0,1 0 1 0 0,0 0-1 0 0,0 1 1 0 0,0-1 0 0 0,0 1-1 0 0,1 0 1 0 0,-1 0-1 0 0,1 0 1 0 0,-1 1-1 0 0,1-1 1 0 0,-1 1 0 0 0,1 0-1 0 0,0 0 1 0 0,0 1-1 0 0,0 0 1 0 0,-1 0-1 0 0,1 0 1 0 0,0 0 0 0 0,0 0-1 0 0,0 1 1 0 0,-1 0-1 0 0,1 0 1 0 0,0 1-1 0 0,-1-1 1 0 0,1 1 0 0 0,-1 0-1 0 0,0 0 1 0 0,1 0-1 0 0,1 3-126 0 0,-2-4 51 0 0,-1 1 0 0 0,1-1 0 0 0,-1 1 0 0 0,1 0 0 0 0,-1 0 0 0 0,0 1 0 0 0,0-1 0 0 0,0 1 0 0 0,-1-1 0 0 0,1 1 0 0 0,0 0-1 0 0,-1 0 1 0 0,0 0 0 0 0,0 0 0 0 0,0 1 0 0 0,0-1 0 0 0,0 0 0 0 0,-1 1 0 0 0,1 0 0 0 0,-1-1 0 0 0,0 1 0 0 0,0 0 0 0 0,0-1 0 0 0,-1 1 0 0 0,1 0 0 0 0,-1 0-1 0 0,0 0 1 0 0,0-1 0 0 0,0 1 0 0 0,-1 0 0 0 0,1 0 0 0 0,-1 0 0 0 0,0-1 0 0 0,0 1 0 0 0,0 0 0 0 0,-1-1 0 0 0,1 1 0 0 0,-1-1 0 0 0,0 1 0 0 0,0-1 0 0 0,0 0 0 0 0,0 0-1 0 0,-1 0 1 0 0,1 0 0 0 0,-1 0 0 0 0,0 0 0 0 0,0-1 0 0 0,0 0 0 0 0,0 1 0 0 0,0-1 0 0 0,0 0 0 0 0,-1 0 0 0 0,1-1-51 0 0,-12 10 105 0 0,0 0 0 0 0,0-2-1 0 0,-1 0 1 0 0,0-1 0 0 0,-1 0 0 0 0,1-1 0 0 0,-1-1 0 0 0,-1-1 0 0 0,-7 2-105 0 0,23-7-338 0 0,2 0-408 0 0,26-49-4505 0 0,-9 33 3985 0 0</inkml:trace>
  <inkml:trace contextRef="#ctx0" brushRef="#br0" timeOffset="1041.125">955 517 1336 0 0,'-49'19'3447'0'0,"9"62"-2380"0"0,39-77-923 0 0,-1 2-96 0 0,1 1 0 0 0,1-1 1 0 0,-1 1-1 0 0,1-1 0 0 0,0 1 0 0 0,0 0 1 0 0,1-1-1 0 0,0 1 0 0 0,0-1 0 0 0,1 1 1 0 0,0-1-1 0 0,0 0 0 0 0,0 0 0 0 0,1 0 0 0 0,0 0 1 0 0,0 0-1 0 0,0 0 0 0 0,1-1 0 0 0,0 1 1 0 0,0-1-1 0 0,0 0 0 0 0,1 0 0 0 0,-1-1 1 0 0,1 0-1 0 0,0 1 0 0 0,1-1 0 0 0,-1-1 1 0 0,1 1-1 0 0,-1-1 0 0 0,7 2-48 0 0,-5-1-270 0 0,0 0 0 0 0,1 0 0 0 0,-1-1 0 0 0,1 0 0 0 0,-1-1 0 0 0,1 0-1 0 0,0 0 1 0 0,0 0 0 0 0,0-1 0 0 0,0-1 0 0 0,1 1 0 0 0,-1-1 0 0 0,0 0 0 0 0,0-1 0 0 0,0 0 0 0 0,4-1 270 0 0,20-11-1172 0 0</inkml:trace>
  <inkml:trace contextRef="#ctx0" brushRef="#br0" timeOffset="1305.432">1525 436 1604 0 0,'9'24'649'0'0,"-2"0"0"0"0,-1 1 0 0 0,-1 0-1 0 0,-1 0 1 0 0,-1 1 0 0 0,-1-1 0 0 0,-1 1 0 0 0,-2 9-649 0 0,-1-17 177 0 0,-1 0 1 0 0,-1-1 0 0 0,0 1-1 0 0,-1-1 1 0 0,-1 0 0 0 0,-1 0-1 0 0,0-1 1 0 0,-1 1 0 0 0,-1-2-1 0 0,0 1 1 0 0,-1-1 0 0 0,-1-1-1 0 0,-1 0 1 0 0,0 0 0 0 0,0-1-1 0 0,-1-1 1 0 0,-9 7-178 0 0,21-19-129 0 0,0 1 0 0 0,0 0 0 0 0,0-1 0 0 0,0 1 1 0 0,0 0-1 0 0,0-1 0 0 0,0 0 0 0 0,0 1 0 0 0,0-1 0 0 0,0 0 0 0 0,0 1 1 0 0,-1-1-1 0 0,1 0 0 0 0,0 0 0 0 0,0 0 0 0 0,0 0 0 0 0,0 0 0 0 0,0 0 1 0 0,-1 0-1 0 0,1 0 0 0 0,0-1 0 0 0,0 1 0 0 0,0 0 0 0 0,0-1 0 0 0,0 1 1 0 0,0-1-1 0 0,0 1 0 0 0,0-1 0 0 0,0 1 0 0 0,0-1 0 0 0,0 0 0 0 0,0 1 1 0 0,0-1-1 0 0,1 0 0 0 0,-1 0 0 0 0,0 0 0 0 0,0 0 0 0 0,1 0 0 0 0,-1 0 1 0 0,1 1-1 0 0,-1-2 0 0 0,1 1 0 0 0,-1 0 0 0 0,1 0 0 0 0,-1 0 0 0 0,1 0 1 0 0,0 0-1 0 0,0-1 129 0 0,-2-7-1210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6:03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18 1452 0 0,'1'0'157'0'0,"-1"0"-1"0"0,0 1 1 0 0,1-1 0 0 0,-1 1-1 0 0,0-1 1 0 0,1 1-1 0 0,-1-1 1 0 0,0 0 0 0 0,0 1-1 0 0,0-1 1 0 0,1 1-1 0 0,-1 0 1 0 0,0-1 0 0 0,0 1-1 0 0,0-1 1 0 0,0 1 0 0 0,0-1-1 0 0,0 1 1 0 0,0-1-1 0 0,0 1 1 0 0,0-1 0 0 0,0 1-1 0 0,0-1 1 0 0,0 1-1 0 0,0-1 1 0 0,0 1 0 0 0,-1-1-1 0 0,1 1 1 0 0,0-1 0 0 0,0 1-1 0 0,-1-1 1 0 0,1 1-1 0 0,0-1 1 0 0,-1 1 0 0 0,1-1-1 0 0,0 1 1 0 0,-1-1-1 0 0,1 0-156 0 0,52-23 1712 0 0,-52 23-1657 0 0,-1 0 1 0 0,1 0-1 0 0,0 0 1 0 0,-1-1-1 0 0,1 1 0 0 0,-1 0 1 0 0,1 0-1 0 0,0 0 1 0 0,-1 0-1 0 0,1 0 1 0 0,0 0-1 0 0,-1-1 1 0 0,1 1-1 0 0,0 0 0 0 0,-1 0 1 0 0,1 0-1 0 0,0-1 1 0 0,0 1-1 0 0,-1 0 1 0 0,1-1-1 0 0,0 1 1 0 0,0 0-1 0 0,-1 0 0 0 0,1-1 1 0 0,0 1-1 0 0,0 0 1 0 0,0-1-1 0 0,0 1 1 0 0,-1-1-1 0 0,1 1 1 0 0,0 0-1 0 0,0-1 0 0 0,0 1 1 0 0,0 0-1 0 0,0-1 1 0 0,0 1-1 0 0,0-1 1 0 0,0 1-1 0 0,0 0 1 0 0,0-1-1 0 0,0 1 0 0 0,0 0 1 0 0,0-1-1 0 0,1 1 1 0 0,-1 0-1 0 0,0-1-55 0 0,-49 8-3112 0 0,26 9-2259 0 0,23-10 4121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1:30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54 237 1132 0 0,'0'0'652'0'0,"0"0"-72"0"0,0 0 6 0 0,0 0-15 0 0,0 0-8 0 0,0 0-75 0 0,0 0-1 0 0,-5 4 59 0 0,4-3-599 0 0,1 0 105 0 0,-1 0 1 0 0,0 0-1 0 0,1-1 1 0 0,-1 1-1 0 0,0 0 0 0 0,1 0 1 0 0,-1 0-1 0 0,0-1 1 0 0,0 1-1 0 0,0 0 0 0 0,1-1 1 0 0,-1 1-1 0 0,0 0 1 0 0,0-1-1 0 0,0 1 0 0 0,0-1 1 0 0,0 0-1 0 0,0 1 0 0 0,0-1 1 0 0,0 0-1 0 0,0 0 1 0 0,-1 1-1 0 0,1-1 0 0 0,0 0 1 0 0,0 0-1 0 0,0 0 1 0 0,0 0-1 0 0,0 0 0 0 0,0-1 1 0 0,0 1-1 0 0,0 0 1 0 0,0 0-1 0 0,0-1 0 0 0,0 1 1 0 0,0-1-1 0 0,0 1 1 0 0,0-1-1 0 0,0 1 0 0 0,0-1 1 0 0,0 0-1 0 0,0 1 1 0 0,0-1-1 0 0,1 0 0 0 0,-1 0 1 0 0,0 1-1 0 0,0-1 0 0 0,1 0 1 0 0,-1 0-1 0 0,1 0 1 0 0,-1 0-1 0 0,1 0 0 0 0,-1 0 1 0 0,1 0-1 0 0,0 0 1 0 0,-1 0-1 0 0,1 0 0 0 0,0 0 1 0 0,0-1-53 0 0,4-11 76 0 0,0 0 0 0 0,1 0 0 0 0,1 1 0 0 0,0 0 0 0 0,1 0 0 0 0,0 0 0 0 0,1 1 0 0 0,0 0 0 0 0,1 0 0 0 0,0 1 0 0 0,0 1 0 0 0,1-1 1 0 0,1 1-1 0 0,-1 1 0 0 0,1 0 0 0 0,1 0 0 0 0,0 2 0 0 0,0-1 0 0 0,0 1 0 0 0,1 1 0 0 0,-1 0 0 0 0,1 1 0 0 0,1 0 0 0 0,-1 1 0 0 0,0 1 0 0 0,1 0 0 0 0,2 0-76 0 0,-11 1 10 0 0,0 0-1 0 0,0 0 1 0 0,0 0-1 0 0,0 1 0 0 0,1-1 1 0 0,-1 2-1 0 0,0-1 1 0 0,0 0-1 0 0,0 1 0 0 0,1 0 1 0 0,-1 0-1 0 0,0 0 1 0 0,0 1-1 0 0,-1 0 0 0 0,1 0 1 0 0,0 0-1 0 0,0 0 1 0 0,-1 1-1 0 0,1 0 0 0 0,-1 0 1 0 0,0 0-1 0 0,0 0 1 0 0,0 1-1 0 0,-1 0 0 0 0,1-1 1 0 0,-1 1-1 0 0,0 1 1 0 0,0-1-1 0 0,0 0 0 0 0,0 1 1 0 0,-1-1-1 0 0,0 1 1 0 0,0 0-1 0 0,0 0 0 0 0,0 0 1 0 0,-1 0-1 0 0,0 0 1 0 0,0 0-10 0 0,0 9 8 0 0,0 0-1 0 0,0 0 1 0 0,-2 0 0 0 0,0 0 0 0 0,0 0 0 0 0,-1-1 0 0 0,-1 1-1 0 0,0-1 1 0 0,-1 1 0 0 0,-1-1 0 0 0,0 0 0 0 0,0 0 0 0 0,-1-1 0 0 0,-1 0-1 0 0,0 0 1 0 0,-1 0 0 0 0,0-1 0 0 0,-3 2-8 0 0,-184 175 956 0 0,196-188-945 0 0,-1-1 1 0 0,1 1-1 0 0,0 0 0 0 0,-1 0 0 0 0,1-1 1 0 0,0 1-1 0 0,-1 0 0 0 0,1 0 0 0 0,-1 0 1 0 0,1 0-1 0 0,0 0 0 0 0,-1 0 0 0 0,1 0 1 0 0,0 0-1 0 0,-1 0 0 0 0,1 0 0 0 0,0 1 1 0 0,-1-1-1 0 0,1 0 0 0 0,-1 0 0 0 0,1 1 1 0 0,0-1-1 0 0,-1 0 0 0 0,1 1 0 0 0,-1-1 1 0 0,1 0-1 0 0,-1 1 0 0 0,1-1 0 0 0,-1 1 1 0 0,1-1-1 0 0,-1 1 0 0 0,0-1 0 0 0,1 1 1 0 0,-1-1-1 0 0,0 1 0 0 0,1-1 0 0 0,-1 1 1 0 0,0 0-1 0 0,1-1 0 0 0,-1 1 0 0 0,0 0 1 0 0,0-1-1 0 0,0 1 0 0 0,0-1 0 0 0,0 1 1 0 0,0 0-1 0 0,0-1 0 0 0,0 1 0 0 0,0 0 0 0 0,0-1 1 0 0,0 1-1 0 0,0 0 0 0 0,0-1 0 0 0,-1 1 1 0 0,1 0-1 0 0,0-1 0 0 0,0 1 0 0 0,-1-1 1 0 0,1 1-1 0 0,0-1 0 0 0,-1 1 0 0 0,1-1 1 0 0,-1 1-1 0 0,1-1 0 0 0,0 1 0 0 0,-1 0-11 0 0,78 0 49 0 0,-59-2-50 0 0,298 11-2268 0 0,-264-1 1263 0 0,-22-8-3574 0 0,-29-1 3386 0 0,-1 0 6 0 0,0 0 20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1:32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7 1300 0 0,'-21'0'3142'0'0,"-52"-6"785"0"0,281 38-2004 0 0,53 4-457 0 0,228 63-1466 0 0,-181-23 233 0 0,-272-48-136 0 0,-36-28-47 0 0,-18 22 85 0 0,-150 88 377 0 0,99-73-368 0 0,-443 283 74 0 0,505-316-190 0 0,-24 19-835 0 0,44-24-1813 0 0,160-88-4591 0 0,-131 63 5986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1:32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27 1404 0 0,'-80'-27'3902'0'0,"64"29"-3707"0"0,1 1 0 0 0,-1 0 0 0 0,1 1 0 0 0,0 0 0 0 0,0 2 0 0 0,1 0 0 0 0,-1 0 0 0 0,1 1 0 0 0,0 1-1 0 0,1 0 1 0 0,0 1 0 0 0,0 1 0 0 0,1 0 0 0 0,1 1 0 0 0,-1 0 0 0 0,2 0 0 0 0,-1 1 0 0 0,2 1 0 0 0,-1-1-1 0 0,2 2 1 0 0,0-1 0 0 0,0 3-195 0 0,6-12 43 0 0,0 1 1 0 0,1-1-1 0 0,0 1 0 0 0,0-1 0 0 0,0 1 1 0 0,0 0-1 0 0,1-1 0 0 0,0 1 0 0 0,0 0 1 0 0,0 0-1 0 0,0-1 0 0 0,1 1 0 0 0,0 0 1 0 0,0-1-1 0 0,0 1 0 0 0,0-1 0 0 0,1 1 1 0 0,0-1-1 0 0,0 0 0 0 0,0 0 0 0 0,1 1 0 0 0,-1-1 1 0 0,1-1-1 0 0,0 1 0 0 0,0 0 0 0 0,0-1 1 0 0,0 0-1 0 0,1 1 0 0 0,-1-1 0 0 0,1 0 1 0 0,0-1-1 0 0,0 1 0 0 0,0-1 0 0 0,0 0 1 0 0,4 2-44 0 0,164 48 636 0 0,-156-48-603 0 0,1 0-1 0 0,0-1 0 0 0,0-1 1 0 0,0-1-1 0 0,0 0 0 0 0,0-1 1 0 0,1-1-1 0 0,-1-1 0 0 0,0 0 0 0 0,0-1 1 0 0,-1-1-1 0 0,1 0 0 0 0,-1-1 1 0 0,0-1-1 0 0,0-1 0 0 0,0 0 0 0 0,-1-1 1 0 0,4-3-33 0 0,-16 8-4 0 0,-1 0 0 0 0,1 0 0 0 0,-1-1 0 0 0,1 1 0 0 0,-1-1 1 0 0,0 1-1 0 0,0-1 0 0 0,-1 0 0 0 0,1 1 0 0 0,-1-1 0 0 0,0 0 0 0 0,0 0 0 0 0,0 0 1 0 0,0 0-1 0 0,-1 0 0 0 0,1 0 0 0 0,-1 0 0 0 0,0-1 0 0 0,0 1 0 0 0,-1 0 1 0 0,1 0-1 0 0,-1 0 0 0 0,0 0 0 0 0,0 0 0 0 0,-1 0 0 0 0,1 0 0 0 0,-1 1 0 0 0,1-1 1 0 0,-1 0-1 0 0,0 1 0 0 0,-1-1 0 0 0,1 1 0 0 0,-1 0 0 0 0,1 0 0 0 0,-1 0 0 0 0,0 0 1 0 0,-1-1 3 0 0,-122-100-151 0 0,-29 28-3364 0 0,143 66-1869 0 0,12 10 4211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1:34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84 1892 0 0,'48'-22'3088'0'0,"-38"24"-3006"0"0,-1 0-1 0 0,0 1 0 0 0,1 0 0 0 0,-1 0 0 0 0,-1 1 0 0 0,1 0 0 0 0,0 1 0 0 0,-1 0 0 0 0,0 0 0 0 0,0 0 0 0 0,-1 1 0 0 0,1 1 1 0 0,3 4-82 0 0,-5-6 83 0 0,-1 0 0 0 0,0 0 1 0 0,-1 1-1 0 0,1 0 1 0 0,-1 0-1 0 0,0 0 0 0 0,-1 0 1 0 0,1 1-1 0 0,-1 0 1 0 0,0-1-1 0 0,-1 1 0 0 0,0 0 1 0 0,0 0-1 0 0,0 1 1 0 0,-1-1-1 0 0,0 0 1 0 0,-1 0-1 0 0,1 1 0 0 0,-1-1 1 0 0,-1 0-1 0 0,1 1 1 0 0,-1-1-1 0 0,-1 0 0 0 0,1 0 1 0 0,-1 0-1 0 0,0 0 1 0 0,-1 0-1 0 0,0 0 0 0 0,0 0 1 0 0,0-1-1 0 0,-1 1 1 0 0,0-1-1 0 0,0 0 1 0 0,-1 0-1 0 0,0-1 0 0 0,0 0 1 0 0,0 1-1 0 0,-2 0-83 0 0,-14 11 288 0 0,-1-1-1 0 0,-1-1 0 0 0,-1-2 1 0 0,0 0-1 0 0,-1-1 1 0 0,0-1-1 0 0,-9 1-287 0 0,2 2 172 0 0,32-15-221 0 0,0 1 0 0 0,0-1-1 0 0,0 1 1 0 0,1-1-1 0 0,-1 1 1 0 0,0-1 0 0 0,0 1-1 0 0,0-1 1 0 0,0 0-1 0 0,0 1 1 0 0,0-1 0 0 0,0 1-1 0 0,0-1 1 0 0,0 1-1 0 0,0-1 1 0 0,0 1 0 0 0,-1-1-1 0 0,1 1 1 0 0,0-1-1 0 0,0 1 1 0 0,-1-1 0 0 0,1 1-1 0 0,0-1 1 0 0,0 1-1 0 0,-1-1 1 0 0,1 1 0 0 0,0-1-1 0 0,-1 1 1 0 0,1 0-1 0 0,-1-1 1 0 0,1 1 0 0 0,-1 0-1 0 0,1-1 1 0 0,-1 1-1 0 0,1 0 1 0 0,-1-1 0 0 0,1 1-1 0 0,-1 0 1 0 0,1 0-1 0 0,-1 0 1 0 0,1 0 0 0 0,-1-1 49 0 0,157-83-6366 0 0,-117 67 5078 0 0</inkml:trace>
  <inkml:trace contextRef="#ctx0" brushRef="#br0" timeOffset="312.186">858 99 916 0 0,'-67'-34'4007'0'0,"-53"25"-2530"0"0,104 9-1050 0 0,-5 1-242 0 0,-1 1 0 0 0,1 1 1 0 0,0 1-1 0 0,0 1 1 0 0,0 1-1 0 0,1 1 0 0 0,-1 0 1 0 0,2 2-1 0 0,-1 0 1 0 0,1 1-1 0 0,1 1 0 0 0,-1 1 1 0 0,2 1-1 0 0,0 0 1 0 0,1 1-1 0 0,-6 7-185 0 0,18-17 38 0 0,2 1 1 0 0,-1-1 0 0 0,0 1-1 0 0,1 0 1 0 0,0 0-1 0 0,0 0 1 0 0,0 0-1 0 0,1 0 1 0 0,0 1-1 0 0,0-1 1 0 0,0 0 0 0 0,1 1-1 0 0,-1-1 1 0 0,1 0-1 0 0,0 1 1 0 0,1-1-1 0 0,-1 0 1 0 0,1 1-1 0 0,1-1 1 0 0,-1 0 0 0 0,0 0-1 0 0,1 0 1 0 0,0 0-1 0 0,1 0 1 0 0,-1 0-1 0 0,1 0 1 0 0,-1-1-1 0 0,2 1 1 0 0,-1-1 0 0 0,1 1-39 0 0,127 101-200 0 0,-101-94-554 0 0,0-1 1 0 0,1-1 0 0 0,0-2 0 0 0,0-1 0 0 0,0-2 0 0 0,1-1 0 0 0,0-1-1 0 0,13-1 754 0 0,-12-4-1236 0 0,21-11 40 0 0</inkml:trace>
  <inkml:trace contextRef="#ctx0" brushRef="#br0" timeOffset="735.84">1477 94 2212 0 0,'-10'-4'190'0'0,"-1"1"0"0"0,0 0-1 0 0,0 0 1 0 0,0 1 0 0 0,0 0 0 0 0,0 1-1 0 0,0 0 1 0 0,0 1 0 0 0,0 0 0 0 0,0 1-1 0 0,0 0 1 0 0,0 0 0 0 0,0 2 0 0 0,0-1-1 0 0,0 1 1 0 0,0 1 0 0 0,1 0 0 0 0,0 1-1 0 0,0-1 1 0 0,0 2 0 0 0,0 0 0 0 0,1 0-1 0 0,0 0 1 0 0,0 1 0 0 0,1 1 0 0 0,0-1-1 0 0,0 1 1 0 0,1 1 0 0 0,0 0 0 0 0,0 0-1 0 0,1 0 1 0 0,0 0 0 0 0,1 1 0 0 0,0 0-1 0 0,0 0 1 0 0,1 1 0 0 0,-2 8-190 0 0,5-11 43 0 0,0 0-1 0 0,1 0 1 0 0,0 0-1 0 0,0 0 1 0 0,1 0 0 0 0,0-1-1 0 0,0 1 1 0 0,1 0 0 0 0,0 0-1 0 0,1-1 1 0 0,-1 0 0 0 0,1 1-1 0 0,1-1 1 0 0,-1 0 0 0 0,1 0-1 0 0,1-1 1 0 0,-1 1 0 0 0,1-1-1 0 0,0 0 1 0 0,1 0 0 0 0,-1-1-1 0 0,1 1 1 0 0,0-1 0 0 0,0 0-1 0 0,1-1 1 0 0,1 1-43 0 0,7 4-421 0 0,-1-1-1 0 0,1 0 1 0 0,1-2-1 0 0,-1 1 1 0 0,1-2-1 0 0,0 0 1 0 0,1-1-1 0 0,-1-1 1 0 0,1 0-1 0 0,-1-1 1 0 0,17-1 421 0 0,33-17-2504 0 0,-36 2 1314 0 0</inkml:trace>
  <inkml:trace contextRef="#ctx0" brushRef="#br0" timeOffset="1074.572">1289 309 2736 0 0,'-24'1'3962'0'0,"35"1"-1548"0"0,44 0-1293 0 0,198-47-3145 0 0,-119 9-3235 0 0,-110 27 4065 0 0</inkml:trace>
  <inkml:trace contextRef="#ctx0" brushRef="#br0" timeOffset="1603.21">1952 153 1324 0 0,'18'78'4524'0'0,"-16"-65"-4199"0"0,34 260 2904 0 0,-36-274-3202 0 0,0-1 0 0 0,0 1 0 0 0,-1-1 0 0 0,1 0 0 0 0,-1 1 0 0 0,1-1 0 0 0,-1 1 0 0 0,1-1 0 0 0,-1 1 0 0 0,0 0 0 0 0,0-1 0 0 0,0 1 0 0 0,0 0 0 0 0,0-1 1 0 0,0 1-1 0 0,0 0 0 0 0,0 0 0 0 0,0 0 0 0 0,-1 0 0 0 0,1 0 0 0 0,0 0 0 0 0,-1 0 0 0 0,1 1 0 0 0,-1-1 0 0 0,1 0 0 0 0,-1 1 0 0 0,1-1 0 0 0,-1 1 0 0 0,1-1 0 0 0,-1 1 1 0 0,0 0-1 0 0,1 0 0 0 0,-1 0 0 0 0,1 0 0 0 0,-1 0 0 0 0,0 0 0 0 0,1 0 0 0 0,-1 0 0 0 0,1 1 0 0 0,-1-1 0 0 0,1 1 0 0 0,-1-1 0 0 0,0 1 0 0 0,1-1 0 0 0,0 1 1 0 0,-1 0-1 0 0,1 0 0 0 0,-1 0 0 0 0,1 0 0 0 0,0 0 0 0 0,0 0 0 0 0,0 0 0 0 0,0 0 0 0 0,-1 0 0 0 0,1 1 0 0 0,1-1 0 0 0,-1 0 0 0 0,0 1 0 0 0,0-1 0 0 0,0 1 1 0 0,1-1-1 0 0,-1 1 0 0 0,1-1 0 0 0,-1 1 0 0 0,1-1 0 0 0,0 1 0 0 0,-1 0 0 0 0,1-1 0 0 0,0 1-27 0 0,-20-138-71 0 0,23 116 44 0 0,0 1-1 0 0,2 0 1 0 0,0 0 0 0 0,1 1 0 0 0,1-1 0 0 0,0 1 0 0 0,2 1-1 0 0,0-1 1 0 0,0 1 0 0 0,2 1 0 0 0,0 0 0 0 0,2-1 27 0 0,-1 4-17 0 0,0 0 1 0 0,1 0 0 0 0,0 1-1 0 0,1 1 1 0 0,0 0 0 0 0,1 1-1 0 0,0 1 1 0 0,0 0 0 0 0,1 1 0 0 0,1 0-1 0 0,-1 2 1 0 0,1 0 0 0 0,0 0-1 0 0,0 2 1 0 0,1 0 0 0 0,-1 1-1 0 0,16 0 17 0 0,-30 3 7 0 0,0 1-1 0 0,0-1 0 0 0,0 1 0 0 0,-1 0 1 0 0,1 0-1 0 0,0 0 0 0 0,0 0 0 0 0,-1 0 1 0 0,1 1-1 0 0,-1-1 0 0 0,1 1 0 0 0,-1-1 1 0 0,1 1-1 0 0,-1 0 0 0 0,0 0 0 0 0,0 0 0 0 0,0 1 1 0 0,0-1-1 0 0,0 0 0 0 0,-1 1 0 0 0,1-1 1 0 0,-1 1-1 0 0,1-1 0 0 0,-1 1 0 0 0,0 0 1 0 0,0 0-1 0 0,0 0 0 0 0,0-1 0 0 0,-1 1 1 0 0,1 0-1 0 0,-1 0 0 0 0,0 0 0 0 0,0 0 1 0 0,0 0-1 0 0,0 0 0 0 0,0 0 0 0 0,-1 0 1 0 0,1 0-1 0 0,-1 0 0 0 0,0 0 0 0 0,0-1 1 0 0,0 1-1 0 0,0 0 0 0 0,0-1 0 0 0,-1 1 1 0 0,1 0-1 0 0,-1-1 0 0 0,1 0 0 0 0,-2 2-6 0 0,-6 10 126 0 0,-1 0 0 0 0,0-1-1 0 0,-1 0 1 0 0,-1-1 0 0 0,0 0-1 0 0,0-1 1 0 0,-1 0 0 0 0,-1-1-1 0 0,0 0 1 0 0,0-1 0 0 0,-1-1-1 0 0,-5 2-125 0 0,-9 7 193 0 0,28-16-181 0 0,-1 0 0 0 0,1-1 0 0 0,0 1 0 0 0,0 0-1 0 0,0-1 1 0 0,-1 1 0 0 0,1 0 0 0 0,0 0 0 0 0,0 0 0 0 0,0 0 0 0 0,0 0 0 0 0,1 0-1 0 0,-1 0 1 0 0,0 1 0 0 0,0-1 0 0 0,1 0 0 0 0,-1 0 0 0 0,0 1 0 0 0,1-1-1 0 0,-1 0 1 0 0,1 1 0 0 0,0-1 0 0 0,-1 0 0 0 0,1 1 0 0 0,0-1 0 0 0,0 1-1 0 0,0-1 1 0 0,0 0 0 0 0,0 1 0 0 0,0-1 0 0 0,1 1 0 0 0,-1-1 0 0 0,0 0-1 0 0,1 1 1 0 0,-1-1 0 0 0,1 0 0 0 0,-1 1 0 0 0,1-1 0 0 0,-1 0 0 0 0,1 0 0 0 0,0 1-1 0 0,0-1 1 0 0,0 0 0 0 0,0 0 0 0 0,0 0 0 0 0,0 0 0 0 0,0 0 0 0 0,0 0-1 0 0,0-1 1 0 0,0 1 0 0 0,0 0 0 0 0,1 0 0 0 0,-1-1 0 0 0,0 1 0 0 0,0-1-1 0 0,1 1 1 0 0,-1-1 0 0 0,1 0 0 0 0,-1 1 0 0 0,0-1 0 0 0,1 0-12 0 0,91 37-147 0 0,-91-37 146 0 0,212 63-2417 0 0,2-11-3567 0 0,-190-45 4743 0 0,-4 2 46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1:33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268 140 1556 0 0,'7'46'4765'0'0,"23"74"-2980"0"0,13 52-1264 0 0,-4 52 507 0 0,-39-223-1038 0 0,0 0 33 0 0,0 0-1 0 0,0 0 1 0 0,0-1-1 0 0,0 1 0 0 0,0 0 1 0 0,0 0-1 0 0,0 0 1 0 0,0 0-1 0 0,0 0 0 0 0,0-1 1 0 0,1 1-1 0 0,-1 0 1 0 0,0 0-1 0 0,1 0 0 0 0,-1-1 1 0 0,0 1-1 0 0,1 0 1 0 0,-1 0-1 0 0,1-1 1 0 0,0 1-1 0 0,-1 0 0 0 0,1-1 1 0 0,-1 1-1 0 0,1-1 1 0 0,0 1-1 0 0,-1-1 0 0 0,1 1 1 0 0,0-1-1 0 0,0 1 1 0 0,-1-1-1 0 0,1 0 0 0 0,0 1 1 0 0,0-1-1 0 0,0 0 1 0 0,0 0-1 0 0,-1 0 0 0 0,1 0 1 0 0,0 1-1 0 0,0-1 1 0 0,0 0-1 0 0,0 0 1 0 0,0-1-1 0 0,-1 1 0 0 0,1 0 1 0 0,0 0-1 0 0,0 0 1 0 0,0 0-1 0 0,0-1 0 0 0,-1 1 1 0 0,1 0-1 0 0,0-1 1 0 0,0 1-1 0 0,-1-1 0 0 0,1 1 1 0 0,0-1-1 0 0,0 0-22 0 0,35-25 95 0 0,-1-1 0 0 0,0-2 0 0 0,-3-2 0 0 0,0-1 0 0 0,-2-1 0 0 0,-2-2 0 0 0,-1-1 0 0 0,-1 0 0 0 0,3-11-95 0 0,3-3 195 0 0,-2-2 1 0 0,-2-1-1 0 0,-3 0 0 0 0,-2-2 0 0 0,11-42-195 0 0,-26 68-216 0 0,-17 44-3366 0 0,-41 59-1815 0 0,34-53 4153 0 0</inkml:trace>
  <inkml:trace contextRef="#ctx0" brushRef="#br0" timeOffset="250.092">1 513 3024 0 0,'12'1'4818'0'0,"81"-15"-3488"0"0,344-41-174 0 0,-130 21-6764 0 0,-255 24 4409 0 0,-2-1 118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1:50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357 116 1036 0 0,'1'-4'106'0'0,"0"0"0"0"0,-1 0 0 0 0,1 0 0 0 0,-1 0 0 0 0,0 0 0 0 0,0 0 0 0 0,-1 0 1 0 0,1 0-1 0 0,-1 0 0 0 0,0 0 0 0 0,0 0 0 0 0,0 0 0 0 0,0 1 0 0 0,-1-1 0 0 0,0 0 0 0 0,1 0 0 0 0,-1 1 0 0 0,-1 0 0 0 0,1-1 0 0 0,0 1 0 0 0,-1 0 0 0 0,0 0 0 0 0,0 0 0 0 0,0 0 1 0 0,0 1-1 0 0,0-1 0 0 0,0 1 0 0 0,-1 0 0 0 0,1 0 0 0 0,-1 0 0 0 0,1 0 0 0 0,-1 0 0 0 0,0 1 0 0 0,0 0 0 0 0,0 0 0 0 0,0 0 0 0 0,0 0 0 0 0,0 1 0 0 0,0-1 0 0 0,0 1 0 0 0,0 0 0 0 0,0 0 1 0 0,-1 1-107 0 0,-7-2 54 0 0,-1 2 1 0 0,1 0 0 0 0,0 0 0 0 0,0 1 0 0 0,-1 1 0 0 0,1 0 0 0 0,1 1 0 0 0,-1 0 0 0 0,0 0 0 0 0,1 1 0 0 0,0 1 0 0 0,0 0 0 0 0,1 1 0 0 0,0 0 0 0 0,0 0 0 0 0,0 1 0 0 0,1 0 0 0 0,0 1 0 0 0,1 0 0 0 0,0 0 0 0 0,0 1 0 0 0,-4 7-55 0 0,11-14 10 0 0,0-1-1 0 0,0 1 1 0 0,0 0-1 0 0,0-1 1 0 0,0 1 0 0 0,1-1-1 0 0,-1 1 1 0 0,1 0-1 0 0,0 0 1 0 0,0-1 0 0 0,0 1-1 0 0,0 0 1 0 0,0 0-1 0 0,1-1 1 0 0,-1 1 0 0 0,1 0-1 0 0,0-1 1 0 0,0 1-1 0 0,0-1 1 0 0,0 1 0 0 0,0-1-1 0 0,0 1 1 0 0,1-1-1 0 0,-1 0 1 0 0,1 0 0 0 0,0 0-1 0 0,0 0 1 0 0,-1 0-1 0 0,1 0 1 0 0,1 0 0 0 0,-1 0-1 0 0,0-1 1 0 0,0 1-1 0 0,1-1 1 0 0,-1 1 0 0 0,0-1-1 0 0,1 0 1 0 0,-1 0-1 0 0,1 0 1 0 0,0-1 0 0 0,-1 1-1 0 0,1 0 1 0 0,0-1-1 0 0,0 0-9 0 0,122 23-123 0 0,-108-22 69 0 0,0-1 1 0 0,0-1-1 0 0,0 0 1 0 0,1-1 0 0 0,-1-1-1 0 0,0-1 1 0 0,-1 0 0 0 0,1-1-1 0 0,-1-1 1 0 0,0 0-1 0 0,0-2 1 0 0,-1 1 0 0 0,11-9 53 0 0,-22 13 25 0 0,0 0 0 0 0,0-1 0 0 0,0 0 1 0 0,0 0-1 0 0,-1 0 0 0 0,0 0 1 0 0,0 0-1 0 0,0-1 0 0 0,0 0 1 0 0,0 1-1 0 0,-1-1 0 0 0,0 0 1 0 0,0 0-1 0 0,-1 0 0 0 0,1-1 0 0 0,-1 1 1 0 0,0 0-1 0 0,0-1 0 0 0,-1 1 1 0 0,0-4-26 0 0,0 8 156 0 0,-12-31 984 0 0,10 55-1093 0 0,1 1-1 0 0,2 0 1 0 0,0-1-1 0 0,1 1 0 0 0,1-1 1 0 0,2 0-1 0 0,0 0 1 0 0,1 0-1 0 0,8 18-46 0 0,11 50 138 0 0,-18-69-84 0 0,-1 1 0 0 0,-1-1-1 0 0,-2 1 1 0 0,0 0 0 0 0,-1-1-1 0 0,-1 1 1 0 0,-1 0 0 0 0,-1 0 0 0 0,-2 0-1 0 0,0 0 1 0 0,-1 0 0 0 0,-1-1-1 0 0,-1 0 1 0 0,-1 0 0 0 0,-1 0-1 0 0,-2 1-53 0 0,7-18 41 0 0,1 0 0 0 0,-1 0 0 0 0,-1 0 0 0 0,1 0 0 0 0,0-1 0 0 0,-1 0 0 0 0,0 1 0 0 0,0-1 0 0 0,0-1 0 0 0,-1 1 0 0 0,1 0 0 0 0,-1-1 0 0 0,0 0 0 0 0,0 0 0 0 0,0-1 0 0 0,0 1 0 0 0,0-1 0 0 0,-1 0 0 0 0,1-1 0 0 0,-1 1 0 0 0,1-1 0 0 0,-1 0 0 0 0,0 0 0 0 0,1-1 0 0 0,-1 0 0 0 0,0 0 0 0 0,0 0 0 0 0,0-1-41 0 0,-1-4-183 0 0,-1-1 0 0 0,1 0-1 0 0,0-1 1 0 0,1 0-1 0 0,-1 0 1 0 0,1 0 0 0 0,1-1-1 0 0,-1 0 1 0 0,2 0 0 0 0,-1 0-1 0 0,1-1 1 0 0,0 1 0 0 0,0-1-1 0 0,1 0 1 0 0,1 0-1 0 0,-1-1 1 0 0,2 1 0 0 0,-1 0-1 0 0,1-1 1 0 0,0 1 0 0 0,1-1-1 0 0,0 1 1 0 0,1-1-1 0 0,0 1 1 0 0,1 0 0 0 0,-1-1-1 0 0,2 1 1 0 0,-1 0 0 0 0,1 0-1 0 0,1 0 1 0 0,0 0 0 0 0,0 1-1 0 0,0-1 1 0 0,1 1-1 0 0,0 0 1 0 0,1 1 0 0 0,5-7 183 0 0,19-30-1263 0 0,6 0-38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1:52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242 291 1036 0 0,'7'73'3376'0'0,"-47"242"-357"0"0,38-303-2949 0 0,1 0 0 0 0,1 0 0 0 0,0 0 0 0 0,0 1-1 0 0,1-1 1 0 0,1 0 0 0 0,0 0 0 0 0,0 0 0 0 0,2 0-1 0 0,-1-1 1 0 0,1 1 0 0 0,1-1 0 0 0,0 0 0 0 0,1 0-1 0 0,0-1 1 0 0,1 1 0 0 0,0-1 0 0 0,0-1 0 0 0,1 1-1 0 0,0-1 1 0 0,1-1 0 0 0,0 1 0 0 0,0-2 0 0 0,1 1-1 0 0,0-1 1 0 0,0-1 0 0 0,1 1 0 0 0,-1-2 0 0 0,1 0-1 0 0,1 0 1 0 0,-1-1 0 0 0,1 0 0 0 0,6 1-70 0 0,98 8-1804 0 0,-112-12 1613 0 0,0-2 0 0 0,0 1 0 0 0,0 0-1 0 0,0-1 1 0 0,0 0 0 0 0,0 1 0 0 0,0-2-1 0 0,-1 1 1 0 0,1 0 0 0 0,0-1 0 0 0,0 0-1 0 0,-1 0 1 0 0,1 0 0 0 0,-1 0-1 0 0,0 0 1 0 0,0-1 0 0 0,0 1 0 0 0,0-1-1 0 0,0 0 1 0 0,0 0 0 0 0,-1 0 0 0 0,2-3 191 0 0,5-14-1144 0 0</inkml:trace>
  <inkml:trace contextRef="#ctx0" brushRef="#br0" timeOffset="248.016">0 626 2812 0 0,'31'-3'4688'0'0,"32"-5"-2688"0"0,41-5-1578 0 0,-11 7-539 0 0,153-20-6271 0 0,-219 20 5211 0 0</inkml:trace>
  <inkml:trace contextRef="#ctx0" brushRef="#br0" timeOffset="545.143">679 557 928 0 0,'14'7'278'0'0,"-1"1"1"0"0,0 1-1 0 0,0-1 1 0 0,-1 2-1 0 0,0 0 0 0 0,0 0 1 0 0,-2 1-1 0 0,1 1 1 0 0,-1-1-1 0 0,-1 2 0 0 0,0-1 1 0 0,-1 1-1 0 0,0 1 1 0 0,-1 0-1 0 0,0 0 0 0 0,-1 0 1 0 0,-1 0-1 0 0,0 4-278 0 0,-4-15 108 0 0,-1 0 0 0 0,1 0 0 0 0,-1 0 0 0 0,0 0 0 0 0,0 0 0 0 0,0 0-1 0 0,0 0 1 0 0,-1 0 0 0 0,1 0 0 0 0,-1-1 0 0 0,0 1 0 0 0,0 0 0 0 0,0 0 0 0 0,0 0 0 0 0,0-1-1 0 0,-1 1 1 0 0,1-1 0 0 0,-1 1 0 0 0,1-1 0 0 0,-1 0 0 0 0,0 1 0 0 0,0-1 0 0 0,0 0 0 0 0,0 0-1 0 0,-1 0 1 0 0,1 0 0 0 0,-1-1 0 0 0,1 1 0 0 0,-1-1 0 0 0,1 1 0 0 0,-1-1 0 0 0,0 0-1 0 0,1 0 1 0 0,-1 0 0 0 0,0-1 0 0 0,0 1 0 0 0,0 0 0 0 0,-2-1-108 0 0,-1-57 432 0 0,15 33-929 0 0,2 0 1 0 0,0 1-1 0 0,1 1 1 0 0,2 0-1 0 0,0 0 1 0 0,1 2-1 0 0,1 0 0 0 0,1 0 1 0 0,1 2-1 0 0,0 0 1 0 0,2 1-1 0 0,8-6 497 0 0,8-10-1634 0 0,-11 11 356 0 0</inkml:trace>
  <inkml:trace contextRef="#ctx0" brushRef="#br0" timeOffset="1103.727">1501 562 1256 0 0,'0'-1'55'0'0,"1"1"1"0"0,-1-1-1 0 0,0 0 0 0 0,1 0 0 0 0,-1 0 0 0 0,0 0 1 0 0,1 0-1 0 0,-1 0 0 0 0,0 0 0 0 0,0 0 1 0 0,0 0-1 0 0,0 0 0 0 0,0 0 0 0 0,0 0 0 0 0,0 0 1 0 0,0 0-1 0 0,-1 0 0 0 0,1 0 0 0 0,0 0 1 0 0,-1 0-1 0 0,1 0 0 0 0,0 0 0 0 0,-1 0 1 0 0,1 0-1 0 0,-1 0 0 0 0,0 0 0 0 0,1 1 0 0 0,-1-1 1 0 0,0 0-1 0 0,1 0 0 0 0,-1 1 0 0 0,0-1 1 0 0,0 0-1 0 0,1 1 0 0 0,-1-1 0 0 0,0 1 0 0 0,0-1 1 0 0,0 1-1 0 0,0-1 0 0 0,0 1 0 0 0,0 0 1 0 0,0 0-1 0 0,0-1 0 0 0,0 1 0 0 0,0 0 0 0 0,0 0 1 0 0,0 0-1 0 0,0 0 0 0 0,0 0 0 0 0,0 0 1 0 0,0 0-1 0 0,0 0-55 0 0,-58-9 949 0 0,58 9-922 0 0,-16 1 131 0 0,0 1 0 0 0,1 1-1 0 0,-1 0 1 0 0,1 1-1 0 0,0 1 1 0 0,0 0-1 0 0,1 2 1 0 0,-1-1 0 0 0,1 2-1 0 0,1 0 1 0 0,-1 1-1 0 0,2 0 1 0 0,-1 1-1 0 0,1 1 1 0 0,1 0 0 0 0,0 1-1 0 0,0 0 1 0 0,-4 7-158 0 0,-5 27 698 0 0,21-44-554 0 0,3 8 61 0 0,3-6-181 0 0,0 0 0 0 0,0-1 0 0 0,0 0 0 0 0,0-1 0 0 0,1 1 0 0 0,-1-1 0 0 0,1 0-1 0 0,-1 0 1 0 0,1-1 0 0 0,0 0 0 0 0,0 0 0 0 0,0-1 0 0 0,0 0 0 0 0,-1 0 0 0 0,1-1 0 0 0,0 1 0 0 0,0-1 0 0 0,0-1-1 0 0,-1 0 1 0 0,1 1 0 0 0,-1-2 0 0 0,1 1 0 0 0,-1-1 0 0 0,0 0 0 0 0,0 0 0 0 0,0-1 0 0 0,0 0 0 0 0,-1 0 0 0 0,3-3-24 0 0,-2 2 26 0 0,-1 0 1 0 0,0-1 0 0 0,0 1-1 0 0,0-1 1 0 0,-1 0 0 0 0,0 0 0 0 0,0 0-1 0 0,-1-1 1 0 0,1 0 0 0 0,-2 1-1 0 0,1-1 1 0 0,-1 0 0 0 0,0-1 0 0 0,0 1-1 0 0,-1 0 1 0 0,1-4-27 0 0,-1 10-3 0 0,1 1 1 0 0,-1-1-1 0 0,1 0 0 0 0,-1 1 0 0 0,1-1 1 0 0,-1 1-1 0 0,1 0 0 0 0,0 0 1 0 0,-1-1-1 0 0,1 1 0 0 0,-1 0 0 0 0,1 0 1 0 0,0 0-1 0 0,-1 1 0 0 0,1-1 1 0 0,-1 0-1 0 0,1 1 0 0 0,0-1 0 0 0,-1 1 1 0 0,1-1-1 0 0,-1 1 0 0 0,1 0 1 0 0,-1-1-1 0 0,0 1 0 0 0,1 0 0 0 0,-1 0 1 0 0,0 0-1 0 0,0 0 0 0 0,1 0 1 0 0,-1 1-1 0 0,0-1 0 0 0,0 0 1 0 0,0 0-1 0 0,0 1 0 0 0,-1-1 0 0 0,1 1 1 0 0,0-1-1 0 0,-1 0 0 0 0,1 1 3 0 0,7 5-39 0 0,93 73-638 0 0,-31-34-4814 0 0,-64-43 4195 0 0,-2-2 8 0 0</inkml:trace>
  <inkml:trace contextRef="#ctx0" brushRef="#br0" timeOffset="1753.444">1652 507 840 0 0,'8'66'1574'0'0,"5"87"4255"0"0,47-288-4790 0 0,9 40-1403 0 0,-67 95 348 0 0,0 0 0 0 0,0 1 1 0 0,1-1-1 0 0,-1 1 0 0 0,0 0 0 0 0,0-1 0 0 0,0 1 0 0 0,0 0 1 0 0,0 0-1 0 0,0 0 0 0 0,0 1 0 0 0,0-1 0 0 0,0 0 0 0 0,-1 1 1 0 0,1-1-1 0 0,-1 1 0 0 0,1 0 0 0 0,-1-1 0 0 0,1 1 0 0 0,-1 0 0 0 0,0 0 1 0 0,0 0-1 0 0,0 0 0 0 0,0 0 0 0 0,0 0 0 0 0,0 0 0 0 0,-1 0 1 0 0,1 0-1 0 0,0 1 0 0 0,-1-1 0 0 0,0 0 0 0 0,0 0 0 0 0,0 1 1 0 0,0-1-1 0 0,0 0 0 0 0,0 0 0 0 0,0 1 0 0 0,-1-1 16 0 0,5 12-49 0 0,54 166-37 0 0,-56-179 111 0 0,0 0-1 0 0,1 0 1 0 0,-1 0 0 0 0,1 0 0 0 0,-1-1 0 0 0,1 1-1 0 0,-1-1 1 0 0,1 0 0 0 0,-1 0 0 0 0,1 0 0 0 0,-1 0 0 0 0,1 0-1 0 0,-1-1 1 0 0,1 1 0 0 0,-1-1 0 0 0,1 1 0 0 0,-1-1-1 0 0,1 0 1 0 0,-1 0 0 0 0,0 0 0 0 0,1 0 0 0 0,-1-1-1 0 0,0 1 1 0 0,0-1 0 0 0,0 1 0 0 0,0-1 0 0 0,0 1 0 0 0,0-1-1 0 0,-1 0 1 0 0,1 0 0 0 0,0 0 0 0 0,-1 0 0 0 0,0 0-1 0 0,1-1 1 0 0,-1 1 0 0 0,0 0 0 0 0,0-1 0 0 0,0 1-1 0 0,0-1-24 0 0,5-5 24 0 0,48-66 181 0 0,-44 58-186 0 0,0 0 0 0 0,1 1 0 0 0,1 0 0 0 0,0 1 0 0 0,1 0 0 0 0,0 1 0 0 0,1 0 0 0 0,1 2 0 0 0,0-1 1 0 0,4-1-20 0 0,-12 12 7 0 0,-1-1 0 0 0,1 1-1 0 0,0 0 1 0 0,0 0 0 0 0,0 0 0 0 0,0 1 0 0 0,0 0 0 0 0,0 1 0 0 0,0 0 0 0 0,0 0 0 0 0,0 0 0 0 0,0 1 0 0 0,-1 0 0 0 0,1 0 0 0 0,-1 1 0 0 0,1 0 0 0 0,-1 0 0 0 0,0 0 0 0 0,0 1 0 0 0,0 0 0 0 0,0 0 0 0 0,-1 0 0 0 0,0 1 0 0 0,0 0 0 0 0,0 0 0 0 0,0 0 0 0 0,-1 1 0 0 0,0-1 0 0 0,0 1 0 0 0,-1 0 0 0 0,1 0 0 0 0,-1 1 0 0 0,0-1 0 0 0,-1 1 0 0 0,0-1 0 0 0,0 1 0 0 0,0 0 0 0 0,-1 0 0 0 0,0-1 0 0 0,0 1 0 0 0,-1 0 0 0 0,1 0 0 0 0,-2 0 0 0 0,0 7-7 0 0,-1-7 20 0 0,0 1 0 0 0,0-1 0 0 0,-1 0 0 0 0,0 0 1 0 0,-1-1-1 0 0,1 1 0 0 0,-1-1 0 0 0,0 1 0 0 0,-1-1 0 0 0,0 0 0 0 0,0-1 0 0 0,0 1 1 0 0,0-1-1 0 0,-1 0 0 0 0,0 0 0 0 0,0-1 0 0 0,0 0 0 0 0,-1 0 0 0 0,0 0-20 0 0,-49 15-2356 0 0,55-19 1160 0 0,-7-25-2535 0 0,14 6 2501 0 0</inkml:trace>
  <inkml:trace contextRef="#ctx0" brushRef="#br0" timeOffset="2050.369">2880 236 1484 0 0,'-1'-3'193'0'0,"0"1"-1"0"0,0 0 1 0 0,-1 0 0 0 0,1 0-1 0 0,-1 0 1 0 0,0 0 0 0 0,1 1-1 0 0,-1-1 1 0 0,0 0 0 0 0,0 1-1 0 0,0 0 1 0 0,0-1-1 0 0,0 1 1 0 0,0 0 0 0 0,-1 0-1 0 0,1 0 1 0 0,0 0 0 0 0,-1 0-1 0 0,1 1 1 0 0,0-1 0 0 0,-1 1-1 0 0,1-1 1 0 0,-1 1 0 0 0,1 0-1 0 0,-1 0 1 0 0,1 0 0 0 0,-1 0-1 0 0,1 1 1 0 0,-1-1-1 0 0,1 1 1 0 0,0-1 0 0 0,-2 2-193 0 0,-1 0 63 0 0,0 0 0 0 0,0 1 1 0 0,0 0-1 0 0,0 1 1 0 0,1-1-1 0 0,-1 1 0 0 0,1-1 1 0 0,0 1-1 0 0,0 1 0 0 0,0-1 1 0 0,1 0-1 0 0,-1 1 1 0 0,1 0-1 0 0,0 0 0 0 0,1 0 1 0 0,-1 0-1 0 0,1 0 0 0 0,0 1 1 0 0,0-1-1 0 0,-1 6-63 0 0,13 174 1241 0 0,81 116-157 0 0,-88-289-1135 0 0,0 1-1 0 0,0 0 1 0 0,-2 0-1 0 0,1 0 1 0 0,-1 0-1 0 0,-1 1 1 0 0,-1-1-1 0 0,0 0 1 0 0,0 0-1 0 0,-1 0 1 0 0,-4 11 51 0 0,5-19-206 0 0,-1 0 1 0 0,0 0-1 0 0,0 0 0 0 0,-1-1 1 0 0,1 1-1 0 0,-1-1 0 0 0,0 1 1 0 0,0-1-1 0 0,0 0 1 0 0,-1 0-1 0 0,1-1 0 0 0,-1 1 1 0 0,0-1-1 0 0,0 0 1 0 0,0 0-1 0 0,-1 0 0 0 0,1 0 1 0 0,-1-1-1 0 0,1 0 1 0 0,-1 0-1 0 0,0 0 0 0 0,0 0 1 0 0,0-1-1 0 0,0 0 0 0 0,0 0 1 0 0,0 0-1 0 0,0 0 1 0 0,-1-1-1 0 0,1 0 0 0 0,-1 0 206 0 0,-17-4-1274 0 0,-17-16 38 0 0</inkml:trace>
  <inkml:trace contextRef="#ctx0" brushRef="#br0" timeOffset="2454.095">2486 477 2016 0 0,'-31'1'2941'0'0,"53"-1"-1099"0"0,55 1-802 0 0,162-1-1257 0 0,0 0-3757 0 0,-195 0 2778 0 0</inkml:trace>
  <inkml:trace contextRef="#ctx0" brushRef="#br0" timeOffset="3060.103">3321 479 1552 0 0,'2'-3'707'0'0,"-2"2"-655"0"0,0 0 0 0 0,0 0 1 0 0,0 0-1 0 0,0 0 0 0 0,0 0 1 0 0,0 0-1 0 0,0 0 0 0 0,0 0 1 0 0,0 0-1 0 0,-1 0 0 0 0,1 0 0 0 0,0 0 1 0 0,-1 0-1 0 0,1 0 0 0 0,-1 1 1 0 0,1-1-1 0 0,-1 0 0 0 0,1 0 0 0 0,-1 0 1 0 0,0 1-1 0 0,1-1 0 0 0,-1 0 1 0 0,0 1-1 0 0,0-1 0 0 0,1 0 1 0 0,-1 1-1 0 0,0-1 0 0 0,0 1 0 0 0,0-1 1 0 0,0 1-1 0 0,0 0 0 0 0,0-1 1 0 0,0 1-1 0 0,0 0 0 0 0,0 0 1 0 0,1-1-1 0 0,-1 1 0 0 0,0 0 0 0 0,0 0 1 0 0,0 0-1 0 0,0 0 0 0 0,0 1 1 0 0,0-1-1 0 0,0 0 0 0 0,0 0 0 0 0,0 0 1 0 0,0 1-1 0 0,0-1 0 0 0,0 0 1 0 0,0 1-1 0 0,0-1 0 0 0,0 1 1 0 0,1-1-1 0 0,-1 1 0 0 0,0 0 0 0 0,0-1 1 0 0,0 1-1 0 0,1 0 0 0 0,-1 0 1 0 0,1-1-1 0 0,-1 1 0 0 0,0 0 0 0 0,1 0 1 0 0,-1 0-53 0 0,-81 28 558 0 0,71-25-476 0 0,0 0 1 0 0,1 1 0 0 0,-1 0-1 0 0,1 1 1 0 0,1 0-1 0 0,-1 1 1 0 0,1 0-1 0 0,0 0 1 0 0,0 1 0 0 0,1 0-1 0 0,0 1 1 0 0,0 0-1 0 0,1 0 1 0 0,1 0 0 0 0,-1 1-1 0 0,1 0 1 0 0,1 0-1 0 0,0 1 1 0 0,0-1-1 0 0,1 2-82 0 0,4-10 20 0 0,0 0 0 0 0,1 1 0 0 0,-1-1 0 0 0,0 1 0 0 0,1-1-1 0 0,-1 0 1 0 0,1 0 0 0 0,0 1 0 0 0,0-1 0 0 0,0 0 0 0 0,0 0-1 0 0,0 0 1 0 0,0 0 0 0 0,0 0 0 0 0,1 0 0 0 0,-1 0-1 0 0,1 0 1 0 0,0-1 0 0 0,-1 1 0 0 0,1-1 0 0 0,0 1 0 0 0,0-1-1 0 0,0 1 1 0 0,0-1 0 0 0,0 0 0 0 0,0 0 0 0 0,0 0 0 0 0,0 0-1 0 0,1-1 1 0 0,-1 1 0 0 0,2 0-20 0 0,3 1 3 0 0,0-1 0 0 0,0 0 0 0 0,1 0 0 0 0,-1 0 0 0 0,0-1 0 0 0,0 0 0 0 0,0-1 0 0 0,1 0 0 0 0,-1 0 0 0 0,0 0-1 0 0,0-1 1 0 0,0 0 0 0 0,-1 0 0 0 0,1-1 0 0 0,0 1 0 0 0,-1-2 0 0 0,3 0-3 0 0,-2-1-52 0 0,1 1 0 0 0,-1-1-1 0 0,-1 0 1 0 0,1 0 0 0 0,-1-1-1 0 0,0 0 1 0 0,0 0 0 0 0,-1-1 0 0 0,1 1-1 0 0,-1-1 1 0 0,-1 0 0 0 0,0-1-1 0 0,0 1 1 0 0,0-1 0 0 0,2-6 52 0 0,33-52-423 0 0,28 24-141 0 0,-66 42 556 0 0,20 3-18 0 0,-8 2 62 0 0,-1 0 1 0 0,0 2 0 0 0,0-1-1 0 0,-1 1 1 0 0,0 1 0 0 0,0 0 0 0 0,-1 1-1 0 0,0 0 1 0 0,-1 0 0 0 0,1 1-1 0 0,-2 1 1 0 0,0-1 0 0 0,0 1 0 0 0,-1 0-1 0 0,0 1 1 0 0,-1 0 0 0 0,0 0-1 0 0,3 11-36 0 0,-9-24 47 0 0,1 1-1 0 0,-1-1 1 0 0,0 1-1 0 0,0-1 1 0 0,1 1-1 0 0,-1-1 1 0 0,0 1-1 0 0,1-1 1 0 0,-1 1-1 0 0,1 0 0 0 0,-1-1 1 0 0,0 1-1 0 0,1-1 1 0 0,-1 1-1 0 0,1 0 1 0 0,-1 0-1 0 0,1-1 1 0 0,-1 1-1 0 0,1 0 1 0 0,-1 0-1 0 0,1-1 1 0 0,0 1-1 0 0,-1 0 0 0 0,1 0 1 0 0,-1 0-1 0 0,1 0 1 0 0,-1 0-1 0 0,1 0 1 0 0,0 0-1 0 0,-1 0 1 0 0,1 0-1 0 0,-1 0 1 0 0,1 0-1 0 0,-1 0 1 0 0,1 1-1 0 0,0-1 1 0 0,-1 0-1 0 0,1 0 0 0 0,-1 0 1 0 0,1 1-1 0 0,-1-1 1 0 0,1 0-1 0 0,-1 1 1 0 0,1-1-1 0 0,-1 0 1 0 0,0 1-1 0 0,1-1 1 0 0,-1 1-1 0 0,0-1 1 0 0,1 1-1 0 0,-1-1 0 0 0,0 1 1 0 0,1-1-1 0 0,-1 1 1 0 0,0-1-1 0 0,0 1 1 0 0,1-1-1 0 0,-1 1 1 0 0,0-1-1 0 0,0 1 1 0 0,0 0-47 0 0,5-8 129 0 0,125-176-1992 0 0,-67 95-2988 0 0,-50 68 3574 0 0</inkml:trace>
  <inkml:trace contextRef="#ctx0" brushRef="#br0" timeOffset="3682.027">4011 502 1392 0 0,'2'94'4385'0'0,"-22"-61"-2607"0"0,21-48-221 0 0,10-5-1667 0 0,1 1 1 0 0,2 0-1 0 0,-1 1 0 0 0,2 0 0 0 0,0 1 1 0 0,1 1-1 0 0,1 0 0 0 0,12-8 110 0 0,-27 23-56 0 0,0-1 0 0 0,-1 1 1 0 0,1 0-1 0 0,0 0 0 0 0,0-1 0 0 0,0 1 0 0 0,0 1 1 0 0,0-1-1 0 0,0 0 0 0 0,0 0 0 0 0,1 1 0 0 0,-1-1 0 0 0,0 1 1 0 0,0 0-1 0 0,0 0 0 0 0,1-1 0 0 0,-1 1 0 0 0,0 1 1 0 0,0-1-1 0 0,1 0 0 0 0,-1 1 0 0 0,0-1 0 0 0,0 1 0 0 0,0-1 1 0 0,0 1-1 0 0,0 0 0 0 0,0 0 0 0 0,0 0 0 0 0,0 0 1 0 0,0 0-1 0 0,0 1 0 0 0,0-1 0 0 0,-1 1 0 0 0,1-1 1 0 0,0 1-1 0 0,-1-1 0 0 0,0 1 0 0 0,1 0 0 0 0,-1 0 0 0 0,0 0 1 0 0,0 0-1 0 0,0 0 0 0 0,0 0 0 0 0,0 0 0 0 0,0 1 56 0 0,23 103 507 0 0,-23-107-474 0 0,-1 1 1 0 0,1-1-1 0 0,0 1 0 0 0,-1 0 0 0 0,1-1 0 0 0,0 1 1 0 0,-1 0-1 0 0,1 0 0 0 0,0 0 0 0 0,0 0 1 0 0,-1-1-1 0 0,1 1 0 0 0,0 0 0 0 0,0 0 0 0 0,-1 0 1 0 0,1 0-1 0 0,0 1 0 0 0,0-1 0 0 0,-1 0 0 0 0,1 0 1 0 0,0 0-1 0 0,-1 1 0 0 0,1-1 0 0 0,0 0 0 0 0,0 0 1 0 0,-1 1-1 0 0,1-1 0 0 0,-1 1 0 0 0,1-1 0 0 0,0 1 1 0 0,-1-1-1 0 0,1 1 0 0 0,-1-1 0 0 0,1 1 0 0 0,-1-1 1 0 0,1 1-1 0 0,-1 0 0 0 0,0-1 0 0 0,1 1 1 0 0,-1 0-1 0 0,0-1 0 0 0,1 1 0 0 0,-1 0 0 0 0,0-1 1 0 0,0 1-1 0 0,0 0 0 0 0,0 0 0 0 0,0-1 0 0 0,0 1 1 0 0,0 0-1 0 0,0 0 0 0 0,0-1 0 0 0,0 1 0 0 0,0 0 1 0 0,0 0-1 0 0,0-1 0 0 0,-1 2-33 0 0,39-63-119 0 0,-34 53 96 0 0,4-9-88 0 0,0 1 1 0 0,1-1-1 0 0,1 2 1 0 0,0-1-1 0 0,2 2 0 0 0,-1-1 1 0 0,2 1-1 0 0,-1 1 1 0 0,2 0-1 0 0,9-6 111 0 0,-19 20-31 0 0,-1 0 0 0 0,1 0 1 0 0,-1 0-1 0 0,1 0 0 0 0,-1 0 0 0 0,1 1 0 0 0,-1 0 1 0 0,0 0-1 0 0,0 0 0 0 0,0 0 0 0 0,0 0 0 0 0,0 0 1 0 0,0 1-1 0 0,0-1 0 0 0,-1 1 0 0 0,1 0 0 0 0,-1 0 1 0 0,0 0-1 0 0,0 0 0 0 0,0 0 0 0 0,-1 1 0 0 0,1-1 1 0 0,-1 1-1 0 0,1-1 0 0 0,-1 1 0 0 0,0-1 1 0 0,0 1-1 0 0,-1 0 0 0 0,1-1 0 0 0,-1 1 0 0 0,0 0 1 0 0,0-1-1 0 0,0 4 31 0 0,7 15-199 0 0,-3-11 100 0 0,0-1 0 0 0,0 0 0 0 0,1 0 0 0 0,0-1 0 0 0,1 1 0 0 0,0-1 0 0 0,0-1 0 0 0,1 1 0 0 0,0-1 1 0 0,1 0-1 0 0,-1 0 0 0 0,3 0 99 0 0,7 7-344 0 0</inkml:trace>
  <inkml:trace contextRef="#ctx0" brushRef="#br0" timeOffset="4315.177">4889 459 1404 0 0,'-10'2'190'0'0,"-1"0"-1"0"0,1 1 1 0 0,0 0-1 0 0,0 1 1 0 0,0 0-1 0 0,0 0 1 0 0,1 1-1 0 0,-1 0 1 0 0,1 1-1 0 0,0 0 1 0 0,1 0-1 0 0,0 1 1 0 0,0 1-1 0 0,0-1 1 0 0,1 1-1 0 0,0 0 1 0 0,0 1-1 0 0,1-1 1 0 0,0 1-1 0 0,-3 8-189 0 0,11-12 16 0 0,1-1-1 0 0,0 0 0 0 0,0 0 1 0 0,1-1-1 0 0,-1 1 0 0 0,1 0 0 0 0,-1-1 1 0 0,1 0-1 0 0,0 0 0 0 0,0 0 1 0 0,1-1-1 0 0,-1 1 0 0 0,0-1 0 0 0,1 0 1 0 0,0 0-1 0 0,-1-1 0 0 0,1 1 1 0 0,0-1-1 0 0,0 0 0 0 0,0 0 0 0 0,0-1 1 0 0,0 1-1 0 0,0-1 0 0 0,0 0 1 0 0,0-1-1 0 0,-1 1 0 0 0,4-1-15 0 0,-2 1-25 0 0,-1 0 1 0 0,1 0-1 0 0,0-1 0 0 0,-1 0 1 0 0,1 0-1 0 0,-1 0 0 0 0,0 0 1 0 0,1-1-1 0 0,-1 0 0 0 0,0 0 0 0 0,0 0 1 0 0,0-1-1 0 0,0 0 0 0 0,-1 0 1 0 0,1 0-1 0 0,-1 0 0 0 0,1-1 1 0 0,-1 0-1 0 0,2-3 25 0 0,-6 6 19 0 0,0 0-1 0 0,0 0 1 0 0,0 0 0 0 0,0 0-1 0 0,0 0 1 0 0,-1 0 0 0 0,1 0-1 0 0,-1 0 1 0 0,1 0 0 0 0,0 1 0 0 0,-1-1-1 0 0,0 0 1 0 0,1 0 0 0 0,-1 0-1 0 0,1 0 1 0 0,-1 1 0 0 0,0-1 0 0 0,0 0-1 0 0,1 1 1 0 0,-1-1 0 0 0,0 1-1 0 0,0-1 1 0 0,0 0 0 0 0,0 1 0 0 0,0 0-1 0 0,1-1 1 0 0,-1 1 0 0 0,0 0-1 0 0,0-1 1 0 0,0 1 0 0 0,0 0 0 0 0,0 0-1 0 0,0 0 1 0 0,0 0 0 0 0,0 0-1 0 0,0 0 1 0 0,0 0 0 0 0,0 0 0 0 0,0 0-1 0 0,0 0 1 0 0,0 1 0 0 0,0-1-1 0 0,0 0 1 0 0,0 1 0 0 0,0-1 0 0 0,0 1-1 0 0,0-1 1 0 0,0 1 0 0 0,1-1-1 0 0,-1 1 1 0 0,0 0 0 0 0,0-1-1 0 0,1 1 1 0 0,-1 0 0 0 0,0 0 0 0 0,1-1-1 0 0,-1 1 1 0 0,1 0 0 0 0,-1 0-1 0 0,1 0 1 0 0,-1 0 0 0 0,1 0 0 0 0,-1 1-19 0 0,2 0-28 0 0,0 1 1 0 0,0 0-1 0 0,0-1 0 0 0,0 1 1 0 0,0-1-1 0 0,1 0 1 0 0,-1 1-1 0 0,1-1 1 0 0,-1 0-1 0 0,1 0 1 0 0,0 0-1 0 0,0 0 1 0 0,0 0-1 0 0,0 0 1 0 0,1 0-1 0 0,-1-1 0 0 0,0 1 1 0 0,1-1-1 0 0,-1 0 1 0 0,1 1-1 0 0,-1-1 1 0 0,1-1-1 0 0,-1 1 1 0 0,1 0-1 0 0,0 0 1 0 0,0-1-1 0 0,-1 0 1 0 0,1 1-1 0 0,0-1 1 0 0,2 0 27 0 0,9 3-48 0 0,0-1 1 0 0,0 0-1 0 0,1-1 1 0 0,-1-1-1 0 0,0 0 1 0 0,1-1-1 0 0,-1 0 1 0 0,0-1 0 0 0,0-1-1 0 0,0 0 1 0 0,0-1-1 0 0,0-1 1 0 0,-1 0-1 0 0,1 0 1 0 0,-1-2-1 0 0,-1 1 1 0 0,1-2 0 0 0,-1 0-1 0 0,-1 0 1 0 0,1-1-1 0 0,-1 0 1 0 0,-1-1-1 0 0,0-1 1 0 0,0 1-1 0 0,-1-1 1 0 0,0-1 0 0 0,-1 0-1 0 0,-1 0 1 0 0,0-1-1 0 0,0 0 1 0 0,-1 0-1 0 0,2-7 48 0 0,6-26 792 0 0,-1 0-1 0 0,-2 0 1 0 0,-3-1-1 0 0,-1 0 1 0 0,-3-1-1 0 0,-1 1 1 0 0,-3-3-792 0 0,-20-5 2172 0 0,-3 97-1068 0 0,18-13-1072 0 0,2 1 1 0 0,1 0-1 0 0,1 0 1 0 0,1 0-1 0 0,2 0 1 0 0,1 0-1 0 0,1-1 1 0 0,9 29-33 0 0,3 38-2847 0 0,-9 1-3977 0 0,-7-95 5670 0 0</inkml:trace>
  <inkml:trace contextRef="#ctx0" brushRef="#br0" timeOffset="4826.439">5092 469 1956 0 0,'0'-1'88'0'0,"0"-1"0"0"0,0 1 1 0 0,0 0-1 0 0,0-1 0 0 0,0 1 0 0 0,0 0 0 0 0,0-1 0 0 0,0 1 1 0 0,0 0-1 0 0,1-1 0 0 0,-1 1 0 0 0,1 0 0 0 0,-1 0 0 0 0,1-1 1 0 0,-1 1-1 0 0,1 0 0 0 0,0 0 0 0 0,-1 0 0 0 0,1 0 0 0 0,0 0 0 0 0,0 0 1 0 0,0 0-1 0 0,0 0 0 0 0,0 0 0 0 0,0 0 0 0 0,0 0 0 0 0,0 1 1 0 0,0-1-1 0 0,1 0 0 0 0,-1 1 0 0 0,0-1 0 0 0,0 1 0 0 0,1-1 1 0 0,-1 1-1 0 0,0 0 0 0 0,1 0 0 0 0,-1-1 0 0 0,0 1 0 0 0,1 0 0 0 0,-1 0-87 0 0,43-15 362 0 0,0 2 0 0 0,1 2 0 0 0,0 2 0 0 0,1 2 1 0 0,0 2-1 0 0,25 1-363 0 0,45-7 363 0 0,-8 0 504 0 0,-107 11-780 0 0,-1 0 30 0 0,20 10 211 0 0,0 72 16 0 0,10 8-143 0 0,3 16-3446 0 0,-32-104 1812 0 0,-1-2 63 0 0,-2 1 54 0 0,-9 8 27 0 0</inkml:trace>
  <inkml:trace contextRef="#ctx0" brushRef="#br0" timeOffset="5107.116">5714 257 1892 0 0,'4'-12'2273'0'0,"9"-13"1494"0"0,16 28-6361 0 0,4 10 497 0 0,-14-5 820 0 0</inkml:trace>
  <inkml:trace contextRef="#ctx0" brushRef="#br0" timeOffset="5683.608">6276 374 1484 0 0,'-6'-3'273'0'0,"0"0"0"0"0,0 1-1 0 0,-1 0 1 0 0,1 0 0 0 0,-1 0 0 0 0,1 1 0 0 0,-1 0-1 0 0,0 0 1 0 0,0 1 0 0 0,1 0 0 0 0,-1 0 0 0 0,0 0-1 0 0,0 1 1 0 0,1 0 0 0 0,-7 2-273 0 0,2-1 114 0 0,-1 1 0 0 0,1 0 0 0 0,0 1-1 0 0,0 0 1 0 0,0 0 0 0 0,1 2 0 0 0,0-1 0 0 0,0 1 0 0 0,0 0 0 0 0,1 1 0 0 0,-1 0 0 0 0,2 1 0 0 0,-1 0 0 0 0,1 0-1 0 0,0 1 1 0 0,1 0 0 0 0,0 0 0 0 0,1 1 0 0 0,-1 0 0 0 0,2 0 0 0 0,0 1 0 0 0,0-1 0 0 0,0 1 0 0 0,2 0 0 0 0,-1 0-1 0 0,1 2-113 0 0,5-9 27 0 0,1 0-1 0 0,0-1 0 0 0,0 1 0 0 0,0-1 0 0 0,0 1 0 0 0,0-1 0 0 0,1 0 0 0 0,-1 0 0 0 0,1-1 0 0 0,0 1 0 0 0,0-1 1 0 0,0 0-1 0 0,0 0 0 0 0,0 0 0 0 0,0 0 0 0 0,1-1 0 0 0,-1 1 0 0 0,1-1 0 0 0,-1-1 0 0 0,1 1 0 0 0,-1 0 0 0 0,1-1 0 0 0,-1 0 1 0 0,1 0-1 0 0,0-1 0 0 0,-1 1 0 0 0,1-1 0 0 0,-1 0 0 0 0,1 0 0 0 0,-1 0 0 0 0,3-2-26 0 0,4-1 19 0 0,1-1-1 0 0,-1 0 0 0 0,0-1 1 0 0,-1 0-1 0 0,1-1 1 0 0,-1 0-1 0 0,0-1 1 0 0,-1 0-1 0 0,0 0 0 0 0,0-1 1 0 0,-1 0-1 0 0,0-1 1 0 0,0 1-1 0 0,-1-2 1 0 0,1-2-19 0 0,10-10-11 0 0,46-46-228 0 0,-63 69 204 0 0,-1 0-18 0 0,11 2-2 0 0,-6 2 48 0 0,-1-1 0 0 0,0 1 1 0 0,0-1-1 0 0,0 1 1 0 0,0 0-1 0 0,0 1 0 0 0,-1-1 1 0 0,0 0-1 0 0,0 1 1 0 0,0 0-1 0 0,-1 0 0 0 0,0 0 1 0 0,0 0-1 0 0,0 0 1 0 0,0 0-1 0 0,-1 1 0 0 0,1-1 1 0 0,-2 1-1 0 0,2 4 7 0 0,9 33 5 0 0,-7-44 23 0 0,-1 0 0 0 0,1 1 0 0 0,0-1 0 0 0,-1 0 0 0 0,1-1-1 0 0,-1 1 1 0 0,1-1 0 0 0,-1 0 0 0 0,0 1 0 0 0,0-1 0 0 0,1-1 0 0 0,-1 1 0 0 0,-1 0 0 0 0,1-1 0 0 0,0 0 0 0 0,-1 1 0 0 0,1-1 0 0 0,-1 0 0 0 0,0 0 0 0 0,0-1 0 0 0,0 1-1 0 0,0 0 1 0 0,0-1 0 0 0,-1 0-28 0 0,11-10 86 0 0,-3 3-100 0 0,0 0 1 0 0,1 1 0 0 0,0 0-1 0 0,1 1 1 0 0,0 0-1 0 0,0 1 1 0 0,1 0 0 0 0,0 1-1 0 0,0 0 1 0 0,1 1-1 0 0,-1 0 1 0 0,2 1 0 0 0,-1 0-1 0 0,0 1 1 0 0,1 1-1 0 0,0 0 1 0 0,0 1 0 0 0,0 1 13 0 0,-9 1-8 0 0,0 1 1 0 0,0 0 0 0 0,0 0 0 0 0,0 0 0 0 0,0 1-1 0 0,0-1 1 0 0,-1 1 0 0 0,1 1 0 0 0,-1-1 0 0 0,1 1 0 0 0,-1-1-1 0 0,0 1 1 0 0,0 0 0 0 0,0 1 0 0 0,0-1 0 0 0,-1 1-1 0 0,1 0 1 0 0,-1-1 0 0 0,0 1 0 0 0,0 1 0 0 0,0-1 0 0 0,-1 0-1 0 0,1 1 1 0 0,-1 0 0 0 0,0-1 0 0 0,-1 1 0 0 0,1 2 7 0 0,30 134-1930 0 0,-28-77-2951 0 0,-4-50 3654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1:5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155 254 1076 0 0,'-8'2'229'0'0,"0"0"0"0"0,-1 0 0 0 0,1 1 0 0 0,0 0 0 0 0,0 0 0 0 0,1 1 0 0 0,-1 0 0 0 0,1 1 0 0 0,0 0 0 0 0,0 0 0 0 0,0 0 0 0 0,1 1 0 0 0,0 0 0 0 0,0 0 0 0 0,0 0 0 0 0,1 1 0 0 0,0 0 0 0 0,0 0 0 0 0,1 0 1 0 0,0 1-1 0 0,0-1 0 0 0,0 1 0 0 0,1 0 0 0 0,-1 8-229 0 0,5-10 43 0 0,0 0 1 0 0,1 1 0 0 0,0-1 0 0 0,0 0-1 0 0,0 0 1 0 0,1 0 0 0 0,0 0 0 0 0,0-1-1 0 0,1 1 1 0 0,0-1 0 0 0,0 0 0 0 0,0 0-1 0 0,0 0 1 0 0,1-1 0 0 0,0 1 0 0 0,0-1-1 0 0,0 0 1 0 0,0 0 0 0 0,1-1 0 0 0,-1 0-1 0 0,1 0 1 0 0,0 0 0 0 0,0-1 0 0 0,0 1-1 0 0,6 0-43 0 0,109 6-4694 0 0,-78-26 3422 0 0</inkml:trace>
  <inkml:trace contextRef="#ctx0" brushRef="#br0" timeOffset="279.107">123 49 848 0 0,'-3'-8'1376'0'0,"-1"-1"-280"0"0,-1 1-176 0 0,3 5-136 0 0,0-4-103 0 0,0 4-185 0 0,2-1-160 0 0,-3 1-104 0 0,3 1-200 0 0,0 1-80 0 0,2 1 4 0 0,-1 0-360 0 0,3 1-196 0 0,1 3-445 0 0,-1-1 65 0 0,1 2 48 0 0,1 0-376 0 0</inkml:trace>
  <inkml:trace contextRef="#ctx0" brushRef="#br0" timeOffset="807.017">408 289 1312 0 0,'69'218'4769'0'0,"-69"-217"-4709"0"0,1 1 0 0 0,-1-1 0 0 0,1 0 0 0 0,0 1 0 0 0,-1-1 0 0 0,1 0 0 0 0,0 0 0 0 0,0 1 0 0 0,0-1 0 0 0,0 0 0 0 0,0 0 0 0 0,0 0 0 0 0,0 0 0 0 0,0 0 0 0 0,0 0 0 0 0,0-1 0 0 0,1 1 0 0 0,-1 0 0 0 0,0-1 0 0 0,1 1 0 0 0,-1 0 0 0 0,0-1 0 0 0,1 0 0 0 0,-1 1 0 0 0,1-1 0 0 0,-1 0 0 0 0,1 0 0 0 0,-1 1 0 0 0,1-1 0 0 0,-1 0 0 0 0,0-1 0 0 0,1 1 0 0 0,-1 0 0 0 0,1 0 0 0 0,-1-1 0 0 0,1 1 0 0 0,-1 0 0 0 0,0-1 0 0 0,1 0 0 0 0,-1 1 0 0 0,0-1 0 0 0,1 0 0 0 0,-1 1 0 0 0,0-1 0 0 0,0 0 0 0 0,0 0 0 0 0,0 0 0 0 0,0 0 0 0 0,0 0 0 0 0,0-1 0 0 0,0 1 0 0 0,0 0 0 0 0,0-1-60 0 0,64-64 168 0 0,73-157 100 0 0,-130 195-399 0 0,-9 44-123 0 0,1-7 257 0 0,1 0 1 0 0,1 0-1 0 0,-1 0 1 0 0,1 0-1 0 0,1 0 1 0 0,-1 0-1 0 0,2 0 1 0 0,-1-1-1 0 0,1 0 1 0 0,0 1-1 0 0,1-2 1 0 0,0 1-1 0 0,0 0 1 0 0,1-1-1 0 0,0 0 1 0 0,0 0-1 0 0,0-1 1 0 0,1 0-1 0 0,0 0 1 0 0,1 0-1 0 0,-1-1 1 0 0,1 0-1 0 0,0 0 0 0 0,0-1 1 0 0,0 0-1 0 0,1-1 1 0 0,0 1-4 0 0,19 6-7 0 0,0-1 0 0 0,0-1 0 0 0,1-1 0 0 0,-1-2 0 0 0,1-1 0 0 0,1-1 0 0 0,-1-2 0 0 0,1 0 7 0 0,-23-1-39 0 0,0 1 0 0 0,0-1 0 0 0,0-1-1 0 0,0 1 1 0 0,0-1 0 0 0,0 0 0 0 0,0-1 0 0 0,0 1 0 0 0,0-1-1 0 0,-1-1 1 0 0,1 1 0 0 0,-1-1 0 0 0,0 0 0 0 0,0-1-1 0 0,0 0 1 0 0,0 0 0 0 0,0 0 0 0 0,-1 0 0 0 0,0-1 0 0 0,0 0-1 0 0,0 0 1 0 0,0 0 0 0 0,-1-1 0 0 0,0 0 0 0 0,0 0-1 0 0,-1 0 1 0 0,1 0 0 0 0,-1 0 0 0 0,0-1 0 0 0,-1 0 39 0 0,-6-1-5 0 0,0 0 0 0 0,0 1 0 0 0,-1 0 0 0 0,0 0 0 0 0,0 0 0 0 0,-1 0 0 0 0,0 1 0 0 0,0 0 0 0 0,-1 0 0 0 0,0 1 0 0 0,0 0 0 0 0,0 0 0 0 0,0 0 0 0 0,-1 1 0 0 0,0 0 0 0 0,1 1 0 0 0,-2 0 0 0 0,1 0 0 0 0,0 0 0 0 0,0 1 0 0 0,-1 1 0 0 0,0-1 0 0 0,1 1 0 0 0,-1 1 0 0 0,0-1 0 0 0,1 2 0 0 0,-1-1 0 0 0,0 1 5 0 0,-3-1 20 0 0,-1 0-1 0 0,0 1 1 0 0,1 0 0 0 0,-1 1 0 0 0,1 1 0 0 0,-1 0-1 0 0,1 1 1 0 0,0 0 0 0 0,0 0 0 0 0,1 2 0 0 0,-1-1-1 0 0,1 1 1 0 0,0 1 0 0 0,-5 4-20 0 0,12-7 4 0 0,0-1 0 0 0,0 0 0 0 0,1 1 0 0 0,0-1 0 0 0,0 1-1 0 0,0 0 1 0 0,0 0 0 0 0,0 0 0 0 0,1 1 0 0 0,0-1 0 0 0,0 1 0 0 0,0-1 0 0 0,0 1 0 0 0,1 0 0 0 0,0-1-1 0 0,0 1 1 0 0,0 0 0 0 0,1 0 0 0 0,-1 0 0 0 0,1 0 0 0 0,0 0 0 0 0,0 0 0 0 0,1-1 0 0 0,0 1 0 0 0,0 0-1 0 0,1 5-3 0 0,5 3-21 0 0,1-1 0 0 0,1 1-1 0 0,-1-1 1 0 0,2 0-1 0 0,0-1 1 0 0,0 0 0 0 0,1-1-1 0 0,0 0 1 0 0,1-1-1 0 0,0 0 1 0 0,0-1 0 0 0,1 0-1 0 0,0-1 1 0 0,12 5 21 0 0,127 28-4738 0 0,-141-40 3510 0 0</inkml:trace>
  <inkml:trace contextRef="#ctx0" brushRef="#br0" timeOffset="1207.186">1432 369 1280 0 0,'18'61'5931'0'0,"11"-143"-4160"0"0,73-86-1517 0 0,-52 127-668 0 0,-1 126 227 0 0,-25-23-23 0 0,52 102 117 0 0,7-87-3011 0 0,-49-69 639 0 0,-19-7 1222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1:48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351 141 1568 0 0,'16'-70'8282'0'0,"-36"269"-7726"0"0,20-166-444 0 0,19 76-52 0 0,0 1-4361 0 0,-62-70 445 0 0,25-38 2695 0 0</inkml:trace>
  <inkml:trace contextRef="#ctx0" brushRef="#br0" timeOffset="874.584">1 277 1360 0 0,'0'0'110'0'0,"1"0"-1"0"0,-1 0 0 0 0,1 0 1 0 0,-1-1-1 0 0,0 1 1 0 0,1 0-1 0 0,-1 0 1 0 0,1-1-1 0 0,-1 1 0 0 0,1 0 1 0 0,-1-1-1 0 0,0 1 1 0 0,1 0-1 0 0,-1-1 1 0 0,0 1-1 0 0,1-1 0 0 0,-1 1 1 0 0,0 0-1 0 0,0-1 1 0 0,1 1-1 0 0,-1-1 1 0 0,0 1-1 0 0,0-1 0 0 0,0 1 1 0 0,1-1-1 0 0,-1 1 1 0 0,0-1-1 0 0,0 1 1 0 0,0-1-1 0 0,0 1 0 0 0,0-1 1 0 0,0 1-1 0 0,0-1 1 0 0,0 1-1 0 0,-1-1 1 0 0,1 1-1 0 0,0-1 0 0 0,0 1 1 0 0,0-1-1 0 0,0 1 1 0 0,-1-1-1 0 0,1 1 1 0 0,0-1-1 0 0,0 1 0 0 0,-1-1 1 0 0,1 1-1 0 0,0 0 1 0 0,-1-1-1 0 0,1 1 1 0 0,-1-1-1 0 0,1 1 0 0 0,0 0 1 0 0,-1-1-110 0 0,55-3 401 0 0,272-31-835 0 0,-280 30 196 0 0,0-1 0 0 0,-1-3 0 0 0,0-1 0 0 0,0-2 0 0 0,23-11 238 0 0,-34-23 679 0 0,-34 45-551 0 0,-2-31 1001 0 0,-44-39 180 0 0,34 164-1390 0 0,-2 144 40 0 0,-4-67 433 0 0,19-169-401 0 0,1-1-1 0 0,-1 1 1 0 0,1-1-1 0 0,-1 1 1 0 0,1-1-1 0 0,0 0 1 0 0,-1 1-1 0 0,1-1 1 0 0,-1 0-1 0 0,1 0 1 0 0,-1 0-1 0 0,1 0 1 0 0,0-1-1 0 0,-1 1 1 0 0,1 0-1 0 0,-1-1 1 0 0,1 1-1 0 0,-1-1 1 0 0,1 1-1 0 0,-1-1 1 0 0,1 0-1 0 0,-1 1 1 0 0,0-1-1 0 0,1 0 1 0 0,-1 0-1 0 0,0 0 1 0 0,0 0-1 0 0,0 0 1 0 0,0 0-1 0 0,1-1 1 0 0,-2 1-1 0 0,1 0 1 0 0,0-1-1 0 0,0 1 1 0 0,0 0-1 0 0,0-1 10 0 0,111-141-1609 0 0,-110 143 1575 0 0,1 0 0 0 0,0 0 0 0 0,-1 0-1 0 0,1 1 1 0 0,-1-1 0 0 0,1 1 0 0 0,-1 0 0 0 0,0-1-1 0 0,1 1 1 0 0,-1 0 0 0 0,1 1 0 0 0,-1-1 0 0 0,0 0-1 0 0,0 1 1 0 0,0-1 0 0 0,0 1 0 0 0,0-1-1 0 0,0 1 1 0 0,0 0 0 0 0,-1 0 0 0 0,1 0 0 0 0,0 0-1 0 0,-1 0 1 0 0,0 0 0 0 0,1 1 0 0 0,-1-1 0 0 0,0 0-1 0 0,0 1 1 0 0,-1-1 0 0 0,1 1 0 0 0,0-1-1 0 0,0 3 35 0 0,3 3-166 0 0,8 4 176 0 0,0 0 0 0 0,1 0 0 0 0,1-2 0 0 0,0 1 0 0 0,0-2-1 0 0,0 0 1 0 0,1-1 0 0 0,1 0 0 0 0,-1-1 0 0 0,1-1 0 0 0,1 0 0 0 0,-1-2 0 0 0,1 1 0 0 0,0-2 0 0 0,-1 0 0 0 0,1-2 0 0 0,1 1 0 0 0,-1-2 0 0 0,0 0-1 0 0,0-1 1 0 0,0-1 0 0 0,0-1 0 0 0,0 0 0 0 0,-1-1 0 0 0,1-1 0 0 0,-1 0 0 0 0,0-2 0 0 0,5-2-10 0 0,-15 7-3 0 0,0-1 1 0 0,-1 0-1 0 0,1 0 0 0 0,-1-1 0 0 0,1 1 1 0 0,-1-1-1 0 0,0-1 0 0 0,0 1 1 0 0,-1-1-1 0 0,1 1 0 0 0,-1-1 1 0 0,0 0-1 0 0,-1-1 0 0 0,1 1 0 0 0,-1-1 1 0 0,0 0-1 0 0,0 1 0 0 0,-1-1 1 0 0,1 0-1 0 0,-1-1 0 0 0,-1 1 1 0 0,1-1 2 0 0,-37-58-308 0 0,27 57 350 0 0,-1 0 1 0 0,0 1-1 0 0,0 0 1 0 0,0 0-1 0 0,-1 1 1 0 0,0 1-1 0 0,0 0 1 0 0,-1 0-1 0 0,1 1 1 0 0,-1 0-1 0 0,0 0 1 0 0,0 2 0 0 0,-1-1-1 0 0,1 1 1 0 0,0 1-1 0 0,-1 0 1 0 0,1 1-1 0 0,-1 0 1 0 0,1 1-1 0 0,-12 1-42 0 0,19-3 18 0 0,0 1-1 0 0,-1-1 0 0 0,1 1 0 0 0,0 0 1 0 0,-1 0-1 0 0,1 0 0 0 0,0 0 1 0 0,-1 1-1 0 0,1 0 0 0 0,0 0 0 0 0,-1 0 1 0 0,1 0-1 0 0,0 1 0 0 0,0-1 0 0 0,0 1 1 0 0,0 0-1 0 0,0 1 0 0 0,1-1 1 0 0,-1 0-1 0 0,1 1 0 0 0,-1 0 0 0 0,1 0 1 0 0,0 0-1 0 0,0 0 0 0 0,0 1 1 0 0,1-1-1 0 0,-1 1 0 0 0,1 0 0 0 0,0-1 1 0 0,0 1-1 0 0,0 0 0 0 0,0 0 1 0 0,1 0-1 0 0,-1 1 0 0 0,1-1 0 0 0,0 0 1 0 0,1 1-1 0 0,-1-1 0 0 0,1 0 0 0 0,0 1 1 0 0,0-1-1 0 0,0 0 0 0 0,0 1 1 0 0,1-1-1 0 0,0 0 0 0 0,0 1 0 0 0,0-1 1 0 0,1 3-18 0 0,10 8-109 0 0,1-1 0 0 0,1 0 0 0 0,0 0 0 0 0,0-2 0 0 0,2 0 0 0 0,-1 0 0 0 0,1-2 1 0 0,1 0-1 0 0,0 0 0 0 0,1-2 0 0 0,-1 0 0 0 0,1-1 0 0 0,1-1 0 0 0,-1-1 0 0 0,1 0 0 0 0,2-1 109 0 0,23 9-814 0 0,46 10-1204 0 0,-46-15 698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1:47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690 91 1016 0 0,'0'0'295'0'0,"0"0"-31"0"0,0 0-56 0 0,0 0-19 0 0,24-4 775 0 0,5-39 1355 0 0,-46 35-2239 0 0,-1 1 0 0 0,0 1 0 0 0,0 0 0 0 0,-1 1 1 0 0,1 1-1 0 0,-1 1 0 0 0,0 1 0 0 0,0 0 0 0 0,0 1 0 0 0,0 2 0 0 0,-13 1-80 0 0,13-2 93 0 0,9-1-82 0 0,0 1 1 0 0,0 0 0 0 0,1 1-1 0 0,-1 0 1 0 0,0 0 0 0 0,0 1 0 0 0,1 1-1 0 0,-1-1 1 0 0,1 2 0 0 0,0-1-1 0 0,0 1 1 0 0,0 1 0 0 0,0-1 0 0 0,1 1-1 0 0,0 1 1 0 0,0 0 0 0 0,0 0-1 0 0,1 0 1 0 0,-1 1 0 0 0,2 0 0 0 0,-1 1-1 0 0,1 0 1 0 0,0 0 0 0 0,1 0-1 0 0,0 0 1 0 0,0 1 0 0 0,1 0 0 0 0,0 0-1 0 0,0 0 1 0 0,0 5-12 0 0,6-7 36 0 0,1 0-1 0 0,1 1 1 0 0,-1-1 0 0 0,1-1 0 0 0,1 1-1 0 0,-1 0 1 0 0,1-1 0 0 0,0 0 0 0 0,0 0-1 0 0,1-1 1 0 0,0 1 0 0 0,0-1 0 0 0,0 0-1 0 0,4 1-35 0 0,-10-5 5 0 0,252 165 817 0 0,-250-165-807 0 0,-1 0 0 0 0,1 1 1 0 0,-1-1-1 0 0,0 1 0 0 0,0-1 0 0 0,0 0 1 0 0,0 1-1 0 0,0 0 0 0 0,0-1 1 0 0,0 1-1 0 0,0 0 0 0 0,-1-1 0 0 0,1 1 1 0 0,-1 0-1 0 0,1 0 0 0 0,-1 0 1 0 0,1-1-1 0 0,-1 1 0 0 0,0 0 0 0 0,0 0 1 0 0,0 0-1 0 0,0 0 0 0 0,-1 0 0 0 0,1-1 1 0 0,0 1-1 0 0,-1 0 0 0 0,1 0 1 0 0,-1 0-1 0 0,0-1 0 0 0,1 1 0 0 0,-1 0 1 0 0,0-1-1 0 0,0 1 0 0 0,0 0 1 0 0,0-1-1 0 0,0 0 0 0 0,-1 1 0 0 0,1-1 1 0 0,0 0-1 0 0,-1 1 0 0 0,1-1 1 0 0,-1 0-1 0 0,1 0 0 0 0,-1 0 0 0 0,1 0 1 0 0,-1 0-1 0 0,0-1 0 0 0,0 1 0 0 0,1 0 1 0 0,-1-1-1 0 0,0 1 0 0 0,-1-1-15 0 0,-101 30 177 0 0,93-27-319 0 0,0-1 0 0 0,0-1 0 0 0,-1 0 0 0 0,1 0 0 0 0,-1-1-1 0 0,1-1 1 0 0,0 0 0 0 0,-1 0 0 0 0,1-1 0 0 0,0-1 0 0 0,0 0 0 0 0,0 0 0 0 0,0-1 0 0 0,-7-4 142 0 0,-4-28-4048 0 0,22 34 2715 0 0</inkml:trace>
  <inkml:trace contextRef="#ctx0" brushRef="#br0" timeOffset="483.882">832 111 1380 0 0,'-3'-4'183'0'0,"1"1"-1"0"0,-1-1 1 0 0,0 1-1 0 0,-1 0 1 0 0,1 0-1 0 0,-1 0 1 0 0,1 0-1 0 0,-1 1 1 0 0,0-1-1 0 0,0 1 1 0 0,0 0-1 0 0,0 0 1 0 0,0 1 0 0 0,-1-1-1 0 0,1 1 1 0 0,0 0-1 0 0,-1 0 1 0 0,1 0-1 0 0,-1 1 1 0 0,1-1-1 0 0,-1 1 1 0 0,1 0-1 0 0,-1 0 1 0 0,1 1-1 0 0,-1 0 1 0 0,-3 0-183 0 0,-17 4 109 0 0,1 1 0 0 0,1 1 0 0 0,-1 1 0 0 0,1 1 0 0 0,0 1 0 0 0,1 1 0 0 0,1 1 0 0 0,-1 1 0 0 0,2 0 0 0 0,-14 13-109 0 0,20-16 83 0 0,-38 24 126 0 0,-13 7-17 0 0,1 4 0 0 0,2 2-1 0 0,2 2 1 0 0,-43 48-192 0 0,63-33-2658 0 0,59-59-73 0 0,-8-5 1257 0 0</inkml:trace>
  <inkml:trace contextRef="#ctx0" brushRef="#br0" timeOffset="959.375">1013 289 1044 0 0,'-24'3'442'0'0,"-1"1"0"0"0,1 1-1 0 0,0 1 1 0 0,0 2 0 0 0,1 0 0 0 0,0 1-1 0 0,0 1 1 0 0,1 1 0 0 0,0 1 0 0 0,1 2-1 0 0,1-1 1 0 0,-16 15-442 0 0,34-27 24 0 0,0 0 0 0 0,0-1 0 0 0,1 1 0 0 0,-1 0 0 0 0,0 0-1 0 0,1 0 1 0 0,-1 0 0 0 0,1 0 0 0 0,-1 1 0 0 0,1-1 0 0 0,0 0-1 0 0,-1 1 1 0 0,1-1 0 0 0,0 1 0 0 0,0-1 0 0 0,0 1 0 0 0,0 0 0 0 0,0-1-1 0 0,0 1 1 0 0,1 0 0 0 0,-1 0 0 0 0,0-1 0 0 0,1 1 0 0 0,0 0 0 0 0,-1 0-1 0 0,1 0 1 0 0,0 0 0 0 0,0 0 0 0 0,0-1 0 0 0,0 1 0 0 0,0 0 0 0 0,0 0-1 0 0,1 0 1 0 0,-1 0 0 0 0,1 0 0 0 0,-1-1 0 0 0,1 1 0 0 0,0 0 0 0 0,-1 0-1 0 0,1-1 1 0 0,0 1 0 0 0,0 0 0 0 0,0-1 0 0 0,1 1 0 0 0,-1-1-1 0 0,0 0 1 0 0,1 1 0 0 0,-1-1 0 0 0,0 0 0 0 0,1 0 0 0 0,-1 0 0 0 0,1 0-1 0 0,0 0 1 0 0,-1 0 0 0 0,1 0 0 0 0,0 0 0 0 0,0-1 0 0 0,0 1 0 0 0,-1-1-1 0 0,1 1 1 0 0,0-1 0 0 0,0 0 0 0 0,0 0 0 0 0,0 1 0 0 0,0-1 0 0 0,0-1-1 0 0,0 1-23 0 0,31 4 108 0 0,0-1 0 0 0,0-1 0 0 0,1-2 0 0 0,-1-2 0 0 0,0-1 0 0 0,0-1 0 0 0,0-2 0 0 0,-1-2 0 0 0,0 0 0 0 0,19-9-108 0 0,-46 16 7 0 0,-1-1 0 0 0,0 1 0 0 0,1-1 0 0 0,-1 1 0 0 0,0-1-1 0 0,0-1 1 0 0,0 1 0 0 0,0 0 0 0 0,0-1 0 0 0,0 0-1 0 0,-1 0 1 0 0,0 0 0 0 0,1 0 0 0 0,-1-1 0 0 0,0 1-1 0 0,0-1 1 0 0,-1 0 0 0 0,1 0 0 0 0,-1 0 0 0 0,0 0 0 0 0,0 0-1 0 0,0-1 1 0 0,-1 0-7 0 0,-2 1-10 0 0,0-1 0 0 0,-1 1-1 0 0,0-1 1 0 0,0 1 0 0 0,-1-1 0 0 0,1 1-1 0 0,-1 0 1 0 0,0 0 0 0 0,0 0 0 0 0,0 1-1 0 0,0-1 1 0 0,-1 1 0 0 0,1 0 0 0 0,-1 0 0 0 0,0 0-1 0 0,0 0 1 0 0,0 0 0 0 0,-1 1 0 0 0,1 0-1 0 0,0 0 1 0 0,-1 0 0 0 0,0 1 10 0 0,-178-50-555 0 0,56 46-2745 0 0,78 21 1168 0 0,41-9 828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6:03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15 1360 0 0,'1'-1'167'0'0,"-1"1"0"0"0,0-1 0 0 0,1 0 0 0 0,-1 0 0 0 0,1 0 0 0 0,-1 1 0 0 0,1-1 0 0 0,-1 0 0 0 0,1 0 0 0 0,0 1 0 0 0,-1-1 0 0 0,1 1 0 0 0,0-1 1 0 0,0 0-1 0 0,-1 1 0 0 0,1-1 0 0 0,0 1 0 0 0,0 0 0 0 0,0-1 0 0 0,-1 1 0 0 0,1 0 0 0 0,0-1 0 0 0,0 1 0 0 0,0 0 0 0 0,0 0 0 0 0,0 0 0 0 0,0 0 0 0 0,0 0 0 0 0,0 0 0 0 0,0 0 0 0 0,-1 0 0 0 0,1 0 0 0 0,0 0 0 0 0,0 1 0 0 0,0-1 0 0 0,0 0 0 0 0,0 0 0 0 0,0 1 0 0 0,-1-1 0 0 0,1 1 0 0 0,0-1 0 0 0,0 1 0 0 0,0-1 0 0 0,-1 1 0 0 0,1-1 0 0 0,0 1 0 0 0,-1 0 0 0 0,1-1 0 0 0,-1 1 0 0 0,1 0 0 0 0,-1 0 1 0 0,1 0-1 0 0,-1-1 0 0 0,1 1 0 0 0,-1 0 0 0 0,0 0 0 0 0,1 0 0 0 0,-1 0-167 0 0,-59-11-1874 0 0,54 10 164 0 0,-15 0-2314 0 0,19 0 2772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1:59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18 1468 0 0,'0'-15'877'0'0,"-2"13"2096"0"0,3 8-2912 0 0,0 1 0 0 0,0 0 0 0 0,1-1 0 0 0,0 1 1 0 0,0-1-1 0 0,0 0 0 0 0,1 0 0 0 0,0 0 0 0 0,0 0 0 0 0,0 0 1 0 0,1 0-1 0 0,0-1 0 0 0,0 0 0 0 0,1 0 0 0 0,-1 0 0 0 0,1 0 1 0 0,0-1-1 0 0,0 1 0 0 0,1-1-61 0 0,14 10 106 0 0,0-1 0 0 0,1 0 0 0 0,1-2 0 0 0,0 0 0 0 0,1-2 0 0 0,0 0 0 0 0,0-1 0 0 0,1-2 0 0 0,0 0 0 0 0,0-2 1 0 0,0 0-1 0 0,0-2 0 0 0,1-1 0 0 0,-1-1 0 0 0,6-1-106 0 0,-23 2-5 0 0,-1 0 1 0 0,1-1 0 0 0,-1 0-1 0 0,1 0 1 0 0,-1-1 0 0 0,1 0-1 0 0,-1 0 1 0 0,0 0 0 0 0,1-1-1 0 0,-1 0 1 0 0,0 0 0 0 0,0-1 0 0 0,0 1-1 0 0,0-1 1 0 0,-1-1 0 0 0,1 1-1 0 0,-1-1 1 0 0,0 0 0 0 0,0 0-1 0 0,0 0 1 0 0,0-1 0 0 0,-1 0-1 0 0,0 0 1 0 0,0 0 0 0 0,0 0-1 0 0,-1-1 1 0 0,0 1 0 0 0,0-1-1 0 0,0 0 1 0 0,0 0 0 0 0,-1 0-1 0 0,0 0 1 0 0,0-1 0 0 0,-1 1-1 0 0,1-4 5 0 0,-2 7 18 0 0,-1 0 0 0 0,1 0 0 0 0,0 0 0 0 0,-1 0 0 0 0,1 0 0 0 0,-1 1 0 0 0,0-1 0 0 0,0 0 0 0 0,0 0 0 0 0,-1 0 0 0 0,1 1 0 0 0,0-1 0 0 0,-1 1 0 0 0,0-1 0 0 0,0 1 0 0 0,1 0 0 0 0,-2-1 0 0 0,1 1 0 0 0,0 0 0 0 0,0 0 0 0 0,0 1 0 0 0,-1-1 0 0 0,1 0 0 0 0,-1 1 0 0 0,0-1 0 0 0,1 1 0 0 0,-1 0 0 0 0,0 0 0 0 0,0 0 0 0 0,0 0 0 0 0,0 1 0 0 0,0-1 0 0 0,-2 0-18 0 0,1 6 19 0 0,1 0 1 0 0,0 0-1 0 0,0 1 1 0 0,0-1-1 0 0,1 0 1 0 0,0 1-1 0 0,0 0 1 0 0,1-1 0 0 0,-1 1-1 0 0,1 0 1 0 0,0 0-1 0 0,1 0 1 0 0,-1-1-1 0 0,1 1 1 0 0,1 0-1 0 0,-1 4-19 0 0,0-3 32 0 0,48 448 1268 0 0,-48-449-1249 0 0,0 0 1 0 0,-1 0-1 0 0,1 1 1 0 0,-1-1-1 0 0,-1 0 1 0 0,1 0-1 0 0,-1 0 1 0 0,0 0-1 0 0,0 0 0 0 0,-1 0 1 0 0,0 0-1 0 0,0-1 1 0 0,0 0-1 0 0,-1 1 1 0 0,1-1-1 0 0,-1 0 1 0 0,0-1-1 0 0,-1 1 0 0 0,1-1 1 0 0,-1 0-1 0 0,0 0 1 0 0,0 0-1 0 0,0 0 1 0 0,-1-1-1 0 0,1 0 1 0 0,-1 0-1 0 0,0-1 1 0 0,0 0-1 0 0,0 0 0 0 0,-1 0-51 0 0,1-4-26 0 0,-1 0-1 0 0,1-1 1 0 0,1 0-1 0 0,-1 0 0 0 0,0 0 1 0 0,1-1-1 0 0,-1 0 1 0 0,1 0-1 0 0,0-1 0 0 0,1 1 1 0 0,-1-1-1 0 0,1 0 1 0 0,0 0-1 0 0,0 0 0 0 0,0-1 1 0 0,1 0-1 0 0,0 1 1 0 0,0-1-1 0 0,0 0 0 0 0,-1-6 27 0 0,-1 3-149 0 0,1-1-1 0 0,1-1 0 0 0,-1 1 1 0 0,1 0-1 0 0,1-1 0 0 0,0 1 1 0 0,1-1-1 0 0,0 0 0 0 0,0 0 1 0 0,1 1-1 0 0,1-1 0 0 0,0 0 1 0 0,0 0-1 0 0,2-6 150 0 0,4-3-562 0 0,0 0 0 0 0,1 1 0 0 0,1 0 1 0 0,1 0-1 0 0,1 1 0 0 0,0 1 0 0 0,2 0 0 0 0,0 0 1 0 0,0 1-1 0 0,2 1 0 0 0,11-11 562 0 0,6 3-1185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1:59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1484 0 0,'11'5'5221'0'0,"21"-7"-4782"0"0,-32 2-316 0 0,186-3-394 0 0,-101 5-3819 0 0,-70-2 2816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2:00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1504 0 0,'3'3'768'0'0,"3"-1"28"0"0,3-1-132 0 0,1-1-60 0 0,20 0-168 0 0,-14 0 48 0 0,9 0-279 0 0,6 0-93 0 0,4 0-12 0 0,2 0-537 0 0,1 0-407 0 0,-3 0-468 0 0,3 0-12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2:02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87 1280 0 0,'-15'-12'4200'0'0,"31"-27"-2705"0"0,62 3-863 0 0,-77 36-632 0 0,-1 0-24 0 0,20 15 128 0 0,-19-11-97 0 0,0 0 0 0 0,0 0-1 0 0,-1 0 1 0 0,1 0 0 0 0,-1 1-1 0 0,0-1 1 0 0,0 0 0 0 0,-1 0-1 0 0,1 0 1 0 0,-1 0 0 0 0,0 0-1 0 0,0 0 1 0 0,0 0 0 0 0,0 0-1 0 0,-1 0 1 0 0,0 0 0 0 0,0 0-1 0 0,0-1 1 0 0,0 1 0 0 0,0-1-1 0 0,-2 1-6 0 0,-3 11 48 0 0,-22 55-174 0 0,29-68-6 0 0,0-2 17 0 0,0 0 84 0 0,3 3 8 0 0,26 23-168 0 0,-24-23 205 0 0,0 0 0 0 0,0 1 0 0 0,0-1 0 0 0,-1 1 0 0 0,0 0 0 0 0,1 0 0 0 0,-1 0 0 0 0,-1 0 0 0 0,1 1-1 0 0,-1 0 1 0 0,1-1 0 0 0,-1 1 0 0 0,-1 1 0 0 0,1-1 0 0 0,-1 0 0 0 0,0 1 0 0 0,0-1 0 0 0,0 1 0 0 0,-1-1 0 0 0,0 1 0 0 0,0 0 0 0 0,0 0 0 0 0,-1 0-1 0 0,0-1 1 0 0,0 2-14 0 0,-3-1 4 0 0,1 0 0 0 0,-1 0 0 0 0,0 0 0 0 0,0 0 0 0 0,-1 0 0 0 0,0 0 0 0 0,0-1 0 0 0,0 0 0 0 0,-1 0 0 0 0,0 0 0 0 0,0 0 0 0 0,0-1 0 0 0,0 0 0 0 0,-1 0 0 0 0,0 0 0 0 0,0-1 0 0 0,0 0 0 0 0,0 0 0 0 0,0 0 0 0 0,0-1 0 0 0,-1 0 0 0 0,1 0 0 0 0,-4 0-4 0 0,9-3-149 0 0,0-1 0 0 0,0 1 0 0 0,1-1 0 0 0,-1 1-1 0 0,0-1 1 0 0,1 0 0 0 0,-1 1 0 0 0,1-1-1 0 0,0 0 1 0 0,0 1 0 0 0,-1-1 0 0 0,1 0 0 0 0,0 1-1 0 0,0-1 1 0 0,1 0 0 0 0,-1 1 0 0 0,0-1-1 0 0,0 0 1 0 0,1 1 0 0 0,-1-1 0 0 0,1 1 0 0 0,0-1-1 0 0,-1 0 1 0 0,1 1 0 0 0,0-1 0 0 0,0 1-1 0 0,0 0 1 0 0,0-1 0 0 0,0 1 0 0 0,0 0 0 0 0,0 0-1 0 0,1 0 1 0 0,-1-1 0 0 0,0 1 0 0 0,1 0 0 0 0,-1 0 149 0 0,17-21-1250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2:02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42 215 1048 0 0,'-11'21'4593'0'0,"-3"35"-3469"0"0,14-53-1086 0 0,-4 9 98 0 0,1 1 0 0 0,0-1 0 0 0,0 1 0 0 0,2-1 1 0 0,0 1-1 0 0,0 0 0 0 0,1 0 0 0 0,1 0 0 0 0,0-1 0 0 0,0 1 1 0 0,1 0-1 0 0,1-1 0 0 0,0 0 0 0 0,1 1 0 0 0,1-1 0 0 0,0 0 1 0 0,4 7-137 0 0,-9-19-109 0 0,1 0 0 0 0,0 1 1 0 0,-1-1-1 0 0,1 0 1 0 0,0 0-1 0 0,0 1 0 0 0,-1-1 1 0 0,1 0-1 0 0,0 0 1 0 0,0 0-1 0 0,-1 0 0 0 0,1 0 1 0 0,0 0-1 0 0,0 0 1 0 0,-1 0-1 0 0,1 0 0 0 0,0-1 1 0 0,0 1-1 0 0,-1 0 1 0 0,1 0-1 0 0,0-1 0 0 0,-1 1 1 0 0,1 0-1 0 0,0-1 1 0 0,-1 1-1 0 0,1 0 0 0 0,-1-1 1 0 0,1 1-1 0 0,0-1 1 0 0,-1 0-1 0 0,1 1 0 0 0,-1-1 1 0 0,1 1-1 0 0,-1-1 1 0 0,0 0-1 0 0,1 1 0 0 0,-1-1 1 0 0,0 0-1 0 0,1 1 1 0 0,-1-1-1 0 0,0 0 0 0 0,0 1 1 0 0,0-1-1 0 0,1 0 1 0 0,-1 0-1 0 0,0 1 0 0 0,0-1 1 0 0,0 0-1 0 0,0 0 1 0 0,0 1-1 0 0,-1-1 0 0 0,1-1 109 0 0,1-13-1258 0 0</inkml:trace>
  <inkml:trace contextRef="#ctx0" brushRef="#br0" timeOffset="247.617">63 37 2468 0 0,'2'-12'1591'0'0,"5"-13"1923"0"0,10 35-3952 0 0,14 61-4045 0 0,-27-48 3247 0 0</inkml:trace>
  <inkml:trace contextRef="#ctx0" brushRef="#br0" timeOffset="636.313">207 615 1120 0 0,'5'13'1126'0'0,"17"-12"1855"0"0,-5-15-2897 0 0,-1-1-1 0 0,-1-1 1 0 0,-1 0-1 0 0,0-1 1 0 0,-1 0-1 0 0,-1-2 1 0 0,-1 1-1 0 0,0-1 1 0 0,-2-1-1 0 0,0 1 0 0 0,-1-2 1 0 0,-1 1-1 0 0,-1-1 1 0 0,0-4-84 0 0,-4 20-2 0 0,0-1-1 0 0,-1 0 1 0 0,1 0 0 0 0,-1 0-1 0 0,-1 0 1 0 0,1 0 0 0 0,-1 0-1 0 0,0 0 1 0 0,0 0 0 0 0,-1 0-1 0 0,0 0 1 0 0,0 0 0 0 0,0 1-1 0 0,-1-1 1 0 0,0 0 0 0 0,0 0-1 0 0,0 1 1 0 0,-1-1 0 0 0,0 1-1 0 0,0 0 1 0 0,0 0 0 0 0,0 0-1 0 0,-1 0 1 0 0,0 1 0 0 0,0-1-1 0 0,-1 1 1 0 0,1 0 0 0 0,-1 0-1 0 0,1 1 1 0 0,-6-3 2 0 0,17 34-127 0 0,187 157 545 0 0,-181-173-306 0 0,-1-1 0 0 0,0 2 0 0 0,-1 0 0 0 0,-1 0 0 0 0,0 1 0 0 0,-1 0 0 0 0,0 1 0 0 0,-1 0 0 0 0,-1 1 1 0 0,0-1-1 0 0,-1 1 0 0 0,-1 0 0 0 0,0 1 0 0 0,-1-1 0 0 0,-1 1 0 0 0,-1 1-112 0 0,-3-11-30 0 0,0 0 0 0 0,-1-1 1 0 0,0 1-1 0 0,-1-1 0 0 0,0 1 0 0 0,0-1 0 0 0,0 0 1 0 0,0 0-1 0 0,-1 0 0 0 0,0-1 0 0 0,0 1 0 0 0,-1-1 0 0 0,0 0 1 0 0,0 0-1 0 0,0-1 0 0 0,0 1 0 0 0,-1-1 0 0 0,1 0 1 0 0,-1 0-1 0 0,0-1 0 0 0,0 0 0 0 0,-1 0 0 0 0,1-1 0 0 0,-1 1 1 0 0,1-1-1 0 0,-1-1 0 0 0,0 1 0 0 0,1-1 0 0 0,-2 0 30 0 0,-53-37-4187 0 0,48 14 3005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2:00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1496 0 0,'1'-4'197'0'0,"1"-1"-1"0"0,-1 1 1 0 0,1 0 0 0 0,0 0-1 0 0,0 0 1 0 0,1 0 0 0 0,-1 1-1 0 0,1-1 1 0 0,0 1-1 0 0,0-1 1 0 0,0 1 0 0 0,0 0-1 0 0,1 0 1 0 0,-1 0 0 0 0,1 1-1 0 0,-1-1 1 0 0,1 1 0 0 0,0 0-1 0 0,3-1-196 0 0,-1 0 77 0 0,0 1-1 0 0,0 0 1 0 0,0 0-1 0 0,1 1 1 0 0,-1 0-1 0 0,0 0 1 0 0,1 0-1 0 0,-1 1 0 0 0,1-1 1 0 0,-1 2-1 0 0,1-1 1 0 0,-1 1-1 0 0,1 0 1 0 0,-1 0-1 0 0,0 1 1 0 0,1 0-1 0 0,-1 0 1 0 0,0 0-1 0 0,2 2-76 0 0,-1 1 49 0 0,-1 0 0 0 0,0 0 0 0 0,-1 1 0 0 0,1-1 1 0 0,-1 1-1 0 0,-1 1 0 0 0,1-1 0 0 0,-1 1 0 0 0,0-1 0 0 0,0 1 0 0 0,-1 0 0 0 0,0 1 0 0 0,0-1 0 0 0,-1 0 0 0 0,1 1 0 0 0,-2 0 0 0 0,1-1 0 0 0,-1 1 0 0 0,0 0 0 0 0,-1 0 0 0 0,0 0 0 0 0,0-1 0 0 0,-1 1 0 0 0,0 0 0 0 0,0 0 0 0 0,-1-1 1 0 0,0 1-1 0 0,0 0 0 0 0,-1-1 0 0 0,0 0 0 0 0,0 0 0 0 0,0 0 0 0 0,-1 0 0 0 0,0 0 0 0 0,-1-1 0 0 0,0 1 0 0 0,0-1 0 0 0,0-1 0 0 0,0 1 0 0 0,-1-1 0 0 0,-6 5-49 0 0,-159 126 2358 0 0,166-131-2291 0 0,5-5-59 0 0,1 0 0 0 0,-1 0 1 0 0,1 0-1 0 0,-1 0 0 0 0,0 0 0 0 0,1 0 1 0 0,-1 0-1 0 0,1 1 0 0 0,-1-1 0 0 0,1 0 1 0 0,-1 0-1 0 0,0 0 0 0 0,1 1 0 0 0,-1-1 0 0 0,1 0 1 0 0,-1 1-1 0 0,0-1 0 0 0,1 0 0 0 0,-1 1 1 0 0,0-1-1 0 0,0 0 0 0 0,1 1 0 0 0,-1-1 1 0 0,0 1-1 0 0,0-1 0 0 0,0 1 0 0 0,1-1 1 0 0,-1 0-1 0 0,0 1 0 0 0,0-1 0 0 0,0 1 1 0 0,0-1-1 0 0,0 1 0 0 0,0-1 0 0 0,0 1 0 0 0,0-1 1 0 0,0 1-1 0 0,0-1 0 0 0,0 1 0 0 0,0-1 1 0 0,0 0-1 0 0,0 1 0 0 0,-1-1 0 0 0,1 1 1 0 0,0-1-1 0 0,0 1 0 0 0,0-1 0 0 0,-1 0 1 0 0,1 1-1 0 0,0-1 0 0 0,-1 1 0 0 0,1-1 0 0 0,0 0 1 0 0,-1 1-1 0 0,1-1 0 0 0,0 0 0 0 0,-1 1-8 0 0,29 1-451 0 0,-1-1-1 0 0,1-1 1 0 0,0-1 0 0 0,-1-2-1 0 0,0-1 1 0 0,1-1-1 0 0,7-3 452 0 0,9-1-928 0 0,118-41-3960 0 0,-126 34 3754 0 0</inkml:trace>
  <inkml:trace contextRef="#ctx0" brushRef="#br0" timeOffset="438.715">545 46 1016 0 0,'78'-22'3424'0'0,"-73"23"-3357"0"0,0 0 0 0 0,-1 0-1 0 0,1 0 1 0 0,0 1 0 0 0,-1 0-1 0 0,1 0 1 0 0,-1 0 0 0 0,0 0-1 0 0,0 1 1 0 0,0-1 0 0 0,0 1-1 0 0,0 0 1 0 0,0 0 0 0 0,-1 1-1 0 0,1-1 1 0 0,-1 1 0 0 0,0 0 0 0 0,0 0-1 0 0,-1 0 1 0 0,1 0 0 0 0,-1 0-1 0 0,0 0 1 0 0,0 1 0 0 0,0-1-1 0 0,0 1 1 0 0,-1 0 0 0 0,0-1-1 0 0,0 1 1 0 0,0 0 0 0 0,-1 0-1 0 0,1 0 1 0 0,-1-1 0 0 0,0 1-1 0 0,-1 0 1 0 0,1 0 0 0 0,-1 0-1 0 0,0-1 1 0 0,-1 4-67 0 0,-6 7 204 0 0,-1 0 0 0 0,0 0 0 0 0,-2-1 0 0 0,1 0 0 0 0,-2-1 0 0 0,0 0 0 0 0,0-1 0 0 0,-1-1 0 0 0,-1 0 0 0 0,0 0 0 0 0,-5 1-204 0 0,-12 14 9 0 0,49-35-2209 0 0,50-36-1218 0 0,-42 27 2145 0 0</inkml:trace>
  <inkml:trace contextRef="#ctx0" brushRef="#br0" timeOffset="673.437">886 1 2040 0 0,'-159'81'3808'0'0,"155"-78"-3748"0"0,0 0 1 0 0,0 1-1 0 0,0 0 1 0 0,0 0-1 0 0,1 0 1 0 0,0 0-1 0 0,-1 0 1 0 0,2 1-1 0 0,-1-1 1 0 0,0 1-1 0 0,1 0 1 0 0,0 0-1 0 0,0 0 1 0 0,1 0 0 0 0,-1 0-1 0 0,1 1 1 0 0,0-1-1 0 0,0 0 1 0 0,1 0-1 0 0,0 1 1 0 0,0-1-1 0 0,0 1 1 0 0,0-1-1 0 0,1 0 1 0 0,0 1-1 0 0,0-1 1 0 0,0 0-1 0 0,1 0 1 0 0,0 0 0 0 0,0 0-1 0 0,1 1-60 0 0,1 2-10 0 0,0-1 0 0 0,1 1-1 0 0,0-1 1 0 0,0 0 0 0 0,0 0 0 0 0,1 0-1 0 0,1-1 1 0 0,-1 0 0 0 0,1 0-1 0 0,0-1 1 0 0,0 1 0 0 0,0-2 0 0 0,1 1-1 0 0,0-1 1 0 0,0 0 0 0 0,7 2 10 0 0,132 24-5168 0 0,-132-30 3764 0 0</inkml:trace>
  <inkml:trace contextRef="#ctx0" brushRef="#br0" timeOffset="922.594">1389 23 1212 0 0,'-7'22'6048'0'0,"0"77"-4673"0"0,35 44-406 0 0,-1-2-3128 0 0,-52-102-1890 0 0,13-33 2825 0 0</inkml:trace>
  <inkml:trace contextRef="#ctx0" brushRef="#br0" timeOffset="1171.642">1116 289 2856 0 0,'1'0'932'0'0,"-1"0"-76"0"0,4 0-140 0 0,5 0-79 0 0,-2-1-53 0 0,21-4-84 0 0,-10 5-84 0 0,37-9-108 0 0,-14 1-228 0 0,-2 3-160 0 0,6 0 12 0 0,-11-5-648 0 0,5 0-704 0 0,-2 3 95 0 0,-5-3 57 0 0,0 2 8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2:09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21 1672 0 0,'-3'-5'868'0'0,"1"1"-104"0"0,0 3-188 0 0,1-3-40 0 0,1 3-248 0 0,0-1 36 0 0,0 0-188 0 0,3 2-48 0 0,1 0-8 0 0,1 0-336 0 0,0-1-276 0 0,2 2-684 0 0,2 1 8 0 0,0 1 112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2:1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65 2808 0 0,'-17'-64'7611'0'0,"1"88"-15217"0"0,14-17 6245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2:05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3 868 996 0 0,'-2'1'4890'0'0,"6"-11"-3435"0"0,156-174 701 0 0,52-78-2413 0 0,-194 232 187 0 0,50-121-462 0 0,-68 148 518 0 0,1-1 0 0 0,-1 1 0 0 0,0-1 0 0 0,0 0 0 0 0,-1 1 0 0 0,1-1 0 0 0,-1 1 0 0 0,1-1 0 0 0,-1 1 0 0 0,0-1 0 0 0,0 1 0 0 0,-1 0 0 0 0,1-1 0 0 0,-1 1 0 0 0,0 0 0 0 0,0 0 0 0 0,0 0 0 0 0,0 0 0 0 0,0 0 0 0 0,0 1 0 0 0,-1-1 0 0 0,1 1 0 0 0,-1-1 0 0 0,0 1 0 0 0,0 0 0 0 0,0 0 0 0 0,0 0 0 0 0,0 1 0 0 0,0-1 0 0 0,-1 1 0 0 0,1 0 0 0 0,0-1 0 0 0,-1 1 0 0 0,1 1 0 0 0,-1-1 0 0 0,1 0 0 0 0,-1 1 0 0 0,0 0 0 0 0,1 0 14 0 0,-132 5-115 0 0,130-5 123 0 0,-1 1 0 0 0,0-1 0 0 0,1 1 1 0 0,-1 0-1 0 0,0 1 0 0 0,1 0 0 0 0,-1-1 0 0 0,1 2 1 0 0,0-1-1 0 0,0 1 0 0 0,0-1 0 0 0,0 1 0 0 0,0 1 1 0 0,0-1-1 0 0,1 1 0 0 0,0 0 0 0 0,0 0 0 0 0,0 0 0 0 0,0 0 1 0 0,0 1-1 0 0,1-1 0 0 0,0 1 0 0 0,0 0 0 0 0,0 0 1 0 0,1 1-1 0 0,-1-1 0 0 0,1 3-8 0 0,4-1 12 0 0,1 1-1 0 0,0 0 1 0 0,1-1-1 0 0,0 0 0 0 0,0 0 1 0 0,0 0-1 0 0,1 0 1 0 0,0-1-1 0 0,0 0 1 0 0,1 0-1 0 0,0 0 1 0 0,0 0-1 0 0,0-1 1 0 0,1 0-1 0 0,0-1 1 0 0,0 1-1 0 0,7 2-11 0 0,2 5 31 0 0,62 41-24 0 0,-53-38-4 0 0,0 0 0 0 0,-1 2 0 0 0,-1 1 1 0 0,-1 0-1 0 0,0 2 0 0 0,-2 1 0 0 0,0 0 0 0 0,-2 1 0 0 0,4 7-3 0 0,-20-24 2 0 0,-1 0 0 0 0,1 0-1 0 0,-1 1 1 0 0,0-1 0 0 0,-1 0-1 0 0,1 0 1 0 0,-1 1 0 0 0,0-1-1 0 0,-1 0 1 0 0,1 1 0 0 0,-1-1-1 0 0,0 0 1 0 0,0 0 0 0 0,-1 1-1 0 0,0-1 1 0 0,0 0 0 0 0,0 0-1 0 0,0-1 1 0 0,-1 1 0 0 0,1 0-1 0 0,-1-1 1 0 0,-1 0 0 0 0,1 1-1 0 0,0-1 1 0 0,-1-1 0 0 0,0 1-1 0 0,0 0 1 0 0,0-1 0 0 0,0 0-1 0 0,-1 0 1 0 0,1 0 0 0 0,-1 0-1 0 0,0-1 1 0 0,0 0 0 0 0,0 0-1 0 0,0 0 1 0 0,0-1 0 0 0,0 0-1 0 0,0 1 1 0 0,-1-2 0 0 0,1 1-1 0 0,0-1 1 0 0,-1 0 0 0 0,1 0-1 0 0,0 0 1 0 0,-1-1 0 0 0,1 1-1 0 0,-1-2-1 0 0,4 2-147 0 0,-1-1 0 0 0,1 0 0 0 0,0 0 0 0 0,0 0 0 0 0,0 0-1 0 0,0 0 1 0 0,0 0 0 0 0,0-1 0 0 0,1 1 0 0 0,-1-1 0 0 0,0 1-1 0 0,1-1 1 0 0,-1 0 0 0 0,1 0 0 0 0,-1 1 0 0 0,1-1 0 0 0,0 0 0 0 0,0 0-1 0 0,0 0 1 0 0,0 0 0 0 0,0-1 0 0 0,0 1 0 0 0,1 0 0 0 0,-1 0-1 0 0,1 0 1 0 0,-1-1 0 0 0,1 1 0 0 0,0 0 0 0 0,0-1 0 0 0,0 1-1 0 0,0 0 1 0 0,1 0 0 0 0,-1-1 0 0 0,0 1 0 0 0,1 0 0 0 0,0 0-1 0 0,-1 0 1 0 0,1-1 0 0 0,0 1 0 0 0,1-1 147 0 0,13-36-1413 0 0</inkml:trace>
  <inkml:trace contextRef="#ctx0" brushRef="#br0" timeOffset="372.174">871 28 1148 0 0,'3'68'4592'0'0,"-43"192"-1413"0"0,40-250-3116 0 0,1 0-1 0 0,1 0 0 0 0,-1 0 0 0 0,2 0 0 0 0,-1 0 0 0 0,1-1 0 0 0,1 1 0 0 0,0-1 0 0 0,0 0 0 0 0,1 0 0 0 0,0-1 0 0 0,0 1 0 0 0,1-1 0 0 0,0 0 0 0 0,1 0 0 0 0,-1-1 0 0 0,2 0 0 0 0,-1 0 0 0 0,1-1 0 0 0,0 0 0 0 0,0 0 0 0 0,0-1 0 0 0,1 0 0 0 0,1 0-62 0 0,3 2-250 0 0,1 0 0 0 0,0-2 0 0 0,0 0 0 0 0,1 0 0 0 0,0-1 0 0 0,-1-1 0 0 0,1-1 0 0 0,0 0 0 0 0,0 0 0 0 0,5-2 250 0 0,-16 0-198 0 0,-1 0 0 0 0,1 0 0 0 0,-1 0 1 0 0,0-1-1 0 0,1 0 0 0 0,-1 0 0 0 0,0 0 0 0 0,1 0 0 0 0,-1 0 0 0 0,0 0 0 0 0,0-1 1 0 0,0 0-1 0 0,0 0 0 0 0,0 0 0 0 0,0 0 0 0 0,-1 0 0 0 0,1 0 0 0 0,-1 0 1 0 0,1-1-1 0 0,-1 0 0 0 0,0 1 0 0 0,0-1 0 0 0,0 0 0 0 0,0 0 0 0 0,-1 0 0 0 0,1 0 1 0 0,-1-1 197 0 0,0 1-1126 0 0</inkml:trace>
  <inkml:trace contextRef="#ctx0" brushRef="#br0" timeOffset="621.032">427 363 1648 0 0,'-18'2'1176'0'0,"-14"3"1699"0"0,49-2-97 0 0,351-30-2097 0 0,-110 1-6456 0 0,-231 24 4576 0 0</inkml:trace>
  <inkml:trace contextRef="#ctx0" brushRef="#br0" timeOffset="1161.133">1156 301 2176 0 0,'61'-5'3764'0'0,"-50"8"-3701"0"0,-1 1 0 0 0,1 0 0 0 0,-1 0 0 0 0,0 1 1 0 0,-1 1-1 0 0,1-1 0 0 0,-1 2 0 0 0,0-1 0 0 0,0 1 0 0 0,-1 1 0 0 0,0-1 0 0 0,0 1 1 0 0,-1 1-64 0 0,1 0 143 0 0,-1 0 0 0 0,0 1 1 0 0,-1 0-1 0 0,0 0 0 0 0,-1 1 1 0 0,0-1-1 0 0,0 1 0 0 0,-1 0 1 0 0,0 1-1 0 0,-1-1 0 0 0,-1 1 1 0 0,0-1-1 0 0,0 1 0 0 0,-1 6-143 0 0,-1-15 82 0 0,-1 0 0 0 0,0 0 0 0 0,0 0 0 0 0,0 0 0 0 0,-1 0-1 0 0,1 0 1 0 0,-1-1 0 0 0,0 1 0 0 0,1-1 0 0 0,-1 1 0 0 0,0-1-1 0 0,0 1 1 0 0,-1-1 0 0 0,1 0 0 0 0,0 0 0 0 0,-1 0 0 0 0,1 0-1 0 0,-1-1 1 0 0,0 1 0 0 0,0-1 0 0 0,0 1 0 0 0,1-1 0 0 0,-3 1-82 0 0,13-67 58 0 0,-1 50-103 0 0,-1 0-1 0 0,2 1 1 0 0,0-1 0 0 0,1 2 0 0 0,0-1 0 0 0,1 1 0 0 0,0 1 0 0 0,1 0 0 0 0,1 0 0 0 0,-1 1 0 0 0,2 0-1 0 0,0 1 1 0 0,0 1 0 0 0,1 0 0 0 0,0 1 0 0 0,0 0 0 0 0,5-1 45 0 0,-16 9-5 0 0,0-1 0 0 0,0 1 0 0 0,0-1 1 0 0,0 1-1 0 0,0 0 0 0 0,0 0 0 0 0,0 1 0 0 0,0-1 0 0 0,0 0 1 0 0,0 1-1 0 0,0 0 0 0 0,0 0 0 0 0,0 0 0 0 0,0 0 0 0 0,-1 0 1 0 0,1 0-1 0 0,0 1 0 0 0,-1 0 0 0 0,1-1 0 0 0,-1 1 0 0 0,1 0 1 0 0,-1 0-1 0 0,0 0 0 0 0,0 0 0 0 0,0 1 0 0 0,0-1 0 0 0,0 1 0 0 0,-1-1 1 0 0,1 1-1 0 0,-1-1 0 0 0,1 1 0 0 0,-1 0 0 0 0,0 0 0 0 0,0 0 1 0 0,0 0-1 0 0,0 2 5 0 0,22 111-1798 0 0,-36-94-3428 0 0,6-21 3991 0 0</inkml:trace>
  <inkml:trace contextRef="#ctx0" brushRef="#br0" timeOffset="1348.648">1691 129 928 0 0,'1'-5'1436'0'0,"1"-1"-272"0"0,-2 1-184 0 0,2 0-132 0 0,0 0-59 0 0,0 1-113 0 0,-2 1-156 0 0,1-2-160 0 0,-1 2-140 0 0,2 1-128 0 0,0 0-168 0 0,0 2-124 0 0,-2 4 20 0 0,3-3-476 0 0,1 1-400 0 0,-2 3 83 0 0,-1-2 65 0 0,1 2-272 0 0</inkml:trace>
  <inkml:trace contextRef="#ctx0" brushRef="#br0" timeOffset="1799.687">2258 278 2176 0 0,'-71'-10'3028'0'0,"-79"28"-1673"0"0,132-13-1183 0 0,10-4-101 0 0,1 0 1 0 0,-1 0-1 0 0,0 1 0 0 0,0 0 0 0 0,0 0 1 0 0,1 1-1 0 0,-1 0 0 0 0,1 0 0 0 0,0 1 1 0 0,0 0-1 0 0,0 0 0 0 0,1 1 0 0 0,-1 0 0 0 0,1 0 1 0 0,0 0-1 0 0,0 1 0 0 0,1 0 0 0 0,0 0 1 0 0,0 0-1 0 0,0 1 0 0 0,1-1 0 0 0,0 1 1 0 0,0 0-1 0 0,0 3-71 0 0,5-6 12 0 0,1 0 0 0 0,-1-1-1 0 0,1 1 1 0 0,0 0 0 0 0,0-1 0 0 0,1 1 0 0 0,-1-1 0 0 0,1 0 0 0 0,0 0-1 0 0,-1 0 1 0 0,1 0 0 0 0,1 0 0 0 0,-1-1 0 0 0,0 1 0 0 0,1-1 0 0 0,-1 0 0 0 0,1 0-1 0 0,0 0 1 0 0,-1-1 0 0 0,5 2-12 0 0,17 4-516 0 0,0 0-1 0 0,1-2 1 0 0,0 0-1 0 0,0-2 1 0 0,0-1 0 0 0,1-1-1 0 0,-1-2 1 0 0,0 0-1 0 0,0-2 1 0 0,0-1 0 0 0,7-2 516 0 0,8-6-1090 0 0</inkml:trace>
  <inkml:trace contextRef="#ctx0" brushRef="#br0" timeOffset="2096.331">2587 33 1900 0 0,'10'1'5183'0'0,"-15"48"-3794"0"0,1-23-1250 0 0,2 1 0 0 0,1-1 0 0 0,1 1 0 0 0,1 0 0 0 0,2-1 0 0 0,0 1 0 0 0,2-1 0 0 0,1 0 0 0 0,7 18-139 0 0,4 28-1329 0 0,-17-69 726 0 0,3 9 9 0 0,-7-4-3619 0 0,-7 1 3061 0 0</inkml:trace>
  <inkml:trace contextRef="#ctx0" brushRef="#br0" timeOffset="2300.786">2377 321 1652 0 0,'6'-5'5143'0'0,"31"1"-4301"0"0,-5 1-388 0 0,18-3-287 0 0,150-29-1327 0 0,-74-10-3296 0 0,-101 31 3250 0 0</inkml:trace>
  <inkml:trace contextRef="#ctx0" brushRef="#br0" timeOffset="2957.4">2942 51 1060 0 0,'11'-28'3692'0'0,"-3"5"-762"0"0,-17 41-1419 0 0,1-1-1438 0 0,1 0 0 0 0,1 1 1 0 0,1 0-1 0 0,0 0 0 0 0,1 0 0 0 0,1 1 1 0 0,1-1-1 0 0,0 1 0 0 0,1 0 0 0 0,2 0 1 0 0,0-1-1 0 0,0 1 0 0 0,2-1 0 0 0,0 1 1 0 0,5 13-74 0 0,-6-25-80 0 0,-1 0 0 0 0,1 0 0 0 0,0 0 0 0 0,0 0 1 0 0,1 0-1 0 0,0 0 0 0 0,0-1 0 0 0,1 0 0 0 0,0 1 0 0 0,0-1 1 0 0,0 0-1 0 0,1-1 0 0 0,0 1 0 0 0,0-1 0 0 0,0 0 1 0 0,1 0-1 0 0,-1-1 0 0 0,1 0 0 0 0,0 0 0 0 0,1 0 1 0 0,-1-1-1 0 0,1 1 0 0 0,-1-2 0 0 0,1 1 0 0 0,0-1 0 0 0,0 0 1 0 0,0 0-1 0 0,0-1 0 0 0,0 0 0 0 0,1 0 0 0 0,2 0 80 0 0,-3-2-39 0 0,0 0-1 0 0,0 0 1 0 0,0-1-1 0 0,0 0 1 0 0,-1 0-1 0 0,1-1 0 0 0,0 1 1 0 0,-1-1-1 0 0,0-1 1 0 0,1 1-1 0 0,-2-1 1 0 0,1 0-1 0 0,0-1 0 0 0,-1 1 1 0 0,1-1-1 0 0,-1 0 1 0 0,-1-1-1 0 0,1 1 0 0 0,-1-1 1 0 0,0 0-1 0 0,0 0 1 0 0,-1 0-1 0 0,1 0 1 0 0,-1-1-1 0 0,-1 1 0 0 0,1-1 1 0 0,-1 0-1 0 0,-1 0 1 0 0,1 0-1 0 0,-1 0 1 0 0,0-2 39 0 0,-1 8 279 0 0,0 1-56 0 0,-3-12 241 0 0,2 12-448 0 0,-1 0-1 0 0,0 0 1 0 0,1 0-1 0 0,-1 0 0 0 0,0 1 1 0 0,1-1-1 0 0,-1 0 1 0 0,1 1-1 0 0,-1-1 1 0 0,1 1-1 0 0,-1 0 0 0 0,1-1 1 0 0,-1 1-1 0 0,1 0 1 0 0,-1 0-1 0 0,1 0 1 0 0,0 0-1 0 0,0 0 0 0 0,0 0 1 0 0,-1 1-1 0 0,1-1 1 0 0,0 0-1 0 0,0 1 1 0 0,0-1-1 0 0,1 0 0 0 0,-1 1 1 0 0,0-1-1 0 0,1 1 1 0 0,-1-1-1 0 0,1 1 0 0 0,-1 0 1 0 0,1-1-1 0 0,-1 1 1 0 0,1-1-1 0 0,0 1 1 0 0,0 0-1 0 0,0-1 0 0 0,0 1 1 0 0,0 0-1 0 0,0-1 1 0 0,1 1-1 0 0,-1 0 1 0 0,0-1-1 0 0,1 1 0 0 0,0-1 1 0 0,-1 1-1 0 0,1-1 1 0 0,0 1-1 0 0,-1-1 1 0 0,1 1-1 0 0,0-1 0 0 0,0 0 1 0 0,0 1-1 0 0,0-1 1 0 0,1 0-1 0 0,-1 0 1 0 0,0 0-1 0 0,0 0 0 0 0,1 0 1 0 0,1 1-16 0 0,7 7-19 0 0,1-1-1 0 0,0 0 1 0 0,1-1 0 0 0,-1 0 0 0 0,2 0-1 0 0,-1-2 1 0 0,1 1 0 0 0,-1-2 0 0 0,1 1-1 0 0,1-2 1 0 0,-1 0 0 0 0,1 0 0 0 0,-1-2-1 0 0,1 1 1 0 0,-1-2 0 0 0,1 0 0 0 0,0 0-1 0 0,0-1 1 0 0,5-2 19 0 0,-3 3-10 0 0,-7 0 32 0 0,0 0 1 0 0,0-1-1 0 0,1 0 1 0 0,-1-1-1 0 0,0 0 1 0 0,0 0-1 0 0,-1-1 0 0 0,1 0 1 0 0,0 0-1 0 0,-1-1 1 0 0,0 0-1 0 0,0-1 1 0 0,0 0-1 0 0,0 0 1 0 0,-1-1-1 0 0,0 0 1 0 0,0 0-1 0 0,-1 0 1 0 0,1-1-1 0 0,-1 0 0 0 0,-1 0 1 0 0,1-1-1 0 0,-1 0 1 0 0,-1 0-1 0 0,1 0 1 0 0,-1 0-1 0 0,-1-1 1 0 0,0 1-1 0 0,2-6-22 0 0,-4 10 51 0 0,9-22 877 0 0,-2 48-467 0 0,-4 145-411 0 0,-7-145-73 0 0,-1 0-1 0 0,0 0 1 0 0,-2-1 0 0 0,0 0-1 0 0,-1 0 1 0 0,-2-1-1 0 0,0 0 1 0 0,-1 0 0 0 0,-1-1-1 0 0,0 0 1 0 0,-2-1-1 0 0,0 0 1 0 0,-1-1 0 0 0,-1 0-1 0 0,0-2 1 0 0,-1 0-1 0 0,-1 0 1 0 0,0-2-1 0 0,-1 0 1 0 0,-1-1 0 0 0,0 0-1 0 0,0-2 1 0 0,-1 0-1 0 0,0-2 1 0 0,-1 0 0 0 0,0-1-1 0 0,-19 3 24 0 0,33-7-283 0 0,0-1 0 0 0,0-1 0 0 0,0 1 0 0 0,0-1 0 0 0,0 0 0 0 0,0-1 0 0 0,0 0 0 0 0,0 0 0 0 0,0 0 0 0 0,-1-1 0 0 0,1 0 0 0 0,0-1 0 0 0,1 1 0 0 0,-1-1 0 0 0,0-1 0 0 0,0 1 0 0 0,1-1-1 0 0,-1 0 1 0 0,1-1 0 0 0,0 1 0 0 0,-5-5 283 0 0,-3-14-1084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2:0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 1348 0 0,'0'0'186'0'0,"1"1"-1"0"0,-1-1 1 0 0,1 0-1 0 0,-1 1 1 0 0,0-1-1 0 0,1 0 1 0 0,-1 0 0 0 0,1 1-1 0 0,-1-1 1 0 0,1 0-1 0 0,-1 0 1 0 0,1 0-1 0 0,-1 0 1 0 0,1 1-1 0 0,-1-1 1 0 0,1 0 0 0 0,-1 0-1 0 0,1 0 1 0 0,-1 0-1 0 0,1 0 1 0 0,-1 0-1 0 0,1 0 1 0 0,-1 0-1 0 0,1-1 1 0 0,-1 1 0 0 0,1 0-1 0 0,-1 0 1 0 0,1 0-1 0 0,-1-1-185 0 0,-58 413 3198 0 0,58-401-3149 0 0,1 0-1 0 0,1 0 1 0 0,0-1 0 0 0,0 1 0 0 0,1 0-1 0 0,1-1 1 0 0,0 1 0 0 0,0-1-1 0 0,1 0 1 0 0,0 0 0 0 0,1-1 0 0 0,0 1-1 0 0,0-1 1 0 0,1-1 0 0 0,0 1-1 0 0,1-1 1 0 0,0-1 0 0 0,0 1 0 0 0,0-1-1 0 0,1 0 1 0 0,0-1 0 0 0,1 0-1 0 0,-1-1 1 0 0,1 0 0 0 0,0 0 0 0 0,1-1-1 0 0,2 0-48 0 0,-6 0-237 0 0,0-1-1 0 0,0 0 0 0 0,0 0 0 0 0,0-1 1 0 0,1 0-1 0 0,-1 0 0 0 0,1-1 0 0 0,-1 0 1 0 0,1 0-1 0 0,0-1 0 0 0,-1 0 0 0 0,1 0 0 0 0,0-1 1 0 0,-1 1-1 0 0,1-2 0 0 0,-1 1 0 0 0,1-1 1 0 0,-1-1-1 0 0,0 1 0 0 0,0-1 0 0 0,0 0 1 0 0,0-1-1 0 0,0 0 0 0 0,-1 0 0 0 0,1 0 1 0 0,-1-1-1 0 0,0 0 0 0 0,-1 0 0 0 0,1 0 1 0 0,-1-1-1 0 0,0 0 0 0 0,0 0 0 0 0,2-4 238 0 0,-4-16-1240 0 0</inkml:trace>
  <inkml:trace contextRef="#ctx0" brushRef="#br0" timeOffset="1270.8">79 171 1472 0 0,'-3'4'85'0'0,"0"1"1"0"0,0-1-1 0 0,0 1 0 0 0,0 0 1 0 0,1 0-1 0 0,0 0 0 0 0,0 0 0 0 0,0 0 1 0 0,0 1-1 0 0,1-1 0 0 0,0 0 1 0 0,0 1-1 0 0,1-1 0 0 0,-1 1 1 0 0,1-1-1 0 0,0 1 0 0 0,1-1 0 0 0,-1 1 1 0 0,1-1-1 0 0,0 1 0 0 0,1-1 1 0 0,-1 0-1 0 0,1 1 0 0 0,0-1 1 0 0,0 0-1 0 0,1 0 0 0 0,0 0 0 0 0,0-1 1 0 0,0 1-1 0 0,0-1 0 0 0,0 1 1 0 0,1-1-1 0 0,0 0 0 0 0,0-1 0 0 0,0 1 1 0 0,0-1-1 0 0,1 1 0 0 0,-1-1 1 0 0,1 0-1 0 0,0-1 0 0 0,0 1 1 0 0,0-1-1 0 0,3 1-85 0 0,14 4 148 0 0,-1-1-1 0 0,1 0 1 0 0,1-2 0 0 0,-1-1 0 0 0,0 0-1 0 0,1-2 1 0 0,0-1 0 0 0,15-1-148 0 0,-21 1 53 0 0,-15 1-49 0 0,1-1 0 0 0,0 1 1 0 0,-1-1-1 0 0,1 0 0 0 0,0 0 1 0 0,-1 0-1 0 0,1 0 0 0 0,0 0 1 0 0,-1-1-1 0 0,1 1 0 0 0,-1-1 1 0 0,1 1-1 0 0,0-1 0 0 0,-1 0 1 0 0,1 0-1 0 0,-1 0 0 0 0,0-1 1 0 0,1 1-1 0 0,-1-1 0 0 0,0 1 1 0 0,0-1-1 0 0,0 0 0 0 0,0 1 1 0 0,0-1-1 0 0,0 0 0 0 0,0 0 1 0 0,-1 0-1 0 0,1-1 0 0 0,-1 1 1 0 0,0 0-1 0 0,1-1 0 0 0,-1 1 1 0 0,0-1-1 0 0,0 1 0 0 0,-1-1 1 0 0,1 1-1 0 0,0-1 0 0 0,-1 0 1 0 0,0 1-1 0 0,1-3-4 0 0,-9-5 6 0 0,0 0-1 0 0,0 1 1 0 0,-1 0 0 0 0,0 0-1 0 0,0 1 1 0 0,-1 0 0 0 0,0 0-1 0 0,-1 2 1 0 0,1-1 0 0 0,-1 1-1 0 0,-1 1 1 0 0,1-1 0 0 0,-1 2-1 0 0,0 0 1 0 0,0 0 0 0 0,0 2-1 0 0,0-1 1 0 0,-1 1 0 0 0,1 1-1 0 0,-1 0 1 0 0,1 1 0 0 0,-1 0-1 0 0,1 1 1 0 0,-1 0 0 0 0,1 1-1 0 0,0 1 1 0 0,0 0 0 0 0,-1 0-1 0 0,2 1 1 0 0,-1 1 0 0 0,0 0-1 0 0,1 1 1 0 0,0 0 0 0 0,1 0-1 0 0,-1 1 1 0 0,-7 7-6 0 0,16-12 17 0 0,0 0 1 0 0,-1 0-1 0 0,1 0 0 0 0,0 0 1 0 0,0 1-1 0 0,0-1 1 0 0,0 1-1 0 0,1-1 0 0 0,-1 1 1 0 0,1 0-1 0 0,-1 0 0 0 0,1 0 1 0 0,0 0-1 0 0,0 0 0 0 0,0 0 1 0 0,1 0-1 0 0,-1 0 1 0 0,1 0-1 0 0,-1 0 0 0 0,1 0 1 0 0,0 0-1 0 0,0 0 0 0 0,1 1 1 0 0,-1-1-1 0 0,1 0 1 0 0,-1 0-1 0 0,1 0 0 0 0,0 0 1 0 0,0 0-1 0 0,0 0 0 0 0,1 0 1 0 0,-1-1-1 0 0,1 1 1 0 0,-1 0-1 0 0,1-1 0 0 0,0 1 1 0 0,0-1-1 0 0,0 0 0 0 0,0 1 1 0 0,1-1-1 0 0,-1 0 0 0 0,1 0 1 0 0,-1 0-1 0 0,1-1 1 0 0,0 1-1 0 0,0 0-17 0 0,139 54 463 0 0,-128-53-463 0 0,-1 0 0 0 0,1-1 0 0 0,0 0 0 0 0,0-1 1 0 0,0-1-1 0 0,0 0 0 0 0,0-1 0 0 0,-1-1 0 0 0,1 0 0 0 0,0-1 0 0 0,-1 0 0 0 0,1-1 0 0 0,-1-1 0 0 0,0 0 0 0 0,11-6 0 0 0,-22 10-6 0 0,0-1 0 0 0,0 1 0 0 0,-1-1 0 0 0,1 1 0 0 0,-1-1 0 0 0,1 1 0 0 0,-1-1-1 0 0,0 0 1 0 0,0 0 0 0 0,1 0 0 0 0,-1 1 0 0 0,0-1 0 0 0,-1 0 0 0 0,1-1 0 0 0,0 1-1 0 0,-1 0 1 0 0,1 0 0 0 0,-1 0 0 0 0,1 0 0 0 0,-1 0 0 0 0,0-1 0 0 0,0 1 0 0 0,0 0-1 0 0,0 0 1 0 0,-1 0 0 0 0,1 0 0 0 0,0-1 0 0 0,-1 1 0 0 0,0 0 0 0 0,1 0 0 0 0,-1 0-1 0 0,0 0 1 0 0,0 0 0 0 0,0 0 0 0 0,0 0 0 0 0,-1 1 0 0 0,1-1 0 0 0,0 0 0 0 0,-1 1-1 0 0,1-1 1 0 0,-1 1 0 0 0,0-1 0 0 0,1 1 0 0 0,-1-1 0 0 0,0 1 0 0 0,0 0 6 0 0,-91-54 27 0 0,86 52-16 0 0,0 1-1 0 0,0 0 1 0 0,0 0-1 0 0,0 1 1 0 0,0 0-1 0 0,0 0 0 0 0,0 1 1 0 0,-1-1-1 0 0,1 2 1 0 0,0-1-1 0 0,0 1 1 0 0,0 0-1 0 0,0 0 0 0 0,0 1 1 0 0,0 0-1 0 0,0 1 1 0 0,0-1-1 0 0,1 1 1 0 0,-1 0-1 0 0,1 1 0 0 0,0 0 1 0 0,0 0-1 0 0,0 0 1 0 0,0 0-1 0 0,1 1 1 0 0,0 0-1 0 0,0 0 0 0 0,0 1 1 0 0,0-1-1 0 0,1 1 1 0 0,-1 1-11 0 0,7 1-1 0 0,1-1-1 0 0,-1 0 1 0 0,1 0 0 0 0,0 0 0 0 0,0 0 0 0 0,1 0-1 0 0,0-1 1 0 0,1 0 0 0 0,-1 0 0 0 0,1 0-1 0 0,0 0 1 0 0,0-1 0 0 0,1 1 0 0 0,0-2 0 0 0,0 1-1 0 0,0 0 1 0 0,0-1 0 0 0,1 0 0 0 0,-1-1 0 0 0,1 0-1 0 0,0 0 1 0 0,0 0 0 0 0,1-1 0 0 0,-1 1 0 0 0,0-2-1 0 0,2 1 2 0 0,119 43-54 0 0,-143-58-643 0 0,7 2-4075 0 0,8 6 3534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6:01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488 31 896 0 0,'-26'0'360'0'0,"1"1"0"0"0,0 2 1 0 0,0 1-1 0 0,0 0 0 0 0,0 2 0 0 0,1 1 0 0 0,0 1 0 0 0,0 1 0 0 0,1 1 1 0 0,0 1-1 0 0,1 1 0 0 0,0 1 0 0 0,1 1 0 0 0,1 0 0 0 0,0 2 0 0 0,1 1 1 0 0,0 0-1 0 0,-6 9-360 0 0,20-19 79 0 0,-1-1 0 0 0,1 1 0 0 0,0 1 0 0 0,1-1-1 0 0,0 1 1 0 0,0-1 0 0 0,1 1 0 0 0,0 0 0 0 0,0 0 0 0 0,1 1 0 0 0,0-1 0 0 0,0 1 0 0 0,1-1 0 0 0,0 9-79 0 0,5-8-4 0 0,1-1-1 0 0,0 0 1 0 0,0-1-1 0 0,1 1 1 0 0,0-1-1 0 0,0 0 1 0 0,1 0-1 0 0,0-1 1 0 0,0 0-1 0 0,1 0 1 0 0,0-1-1 0 0,0 0 1 0 0,0 0-1 0 0,0 0 1 0 0,1-1-1 0 0,-1-1 0 0 0,1 0 1 0 0,0 0-1 0 0,0 0 1 0 0,1-1-1 0 0,-1-1 1 0 0,0 1-1 0 0,1-2 1 0 0,-1 1-1 0 0,1-1 5 0 0,25 3-717 0 0,0-2 0 0 0,1-1 0 0 0,-1-2 0 0 0,0-1 0 0 0,0-2 0 0 0,0-1 0 0 0,29-10 717 0 0,-26 7-1008 0 0</inkml:trace>
  <inkml:trace contextRef="#ctx0" brushRef="#br0" timeOffset="392.347">765 327 1416 0 0,'2'-2'106'0'0,"0"0"0"0"0,0 0 1 0 0,0 0-1 0 0,0-1 0 0 0,-1 1 0 0 0,1-1 0 0 0,-1 1 1 0 0,1-1-1 0 0,-1 1 0 0 0,0-1 0 0 0,0 0 0 0 0,0 0 0 0 0,-1 0 1 0 0,1 1-1 0 0,-1-1 0 0 0,1 0 0 0 0,-1 0 0 0 0,0 0 0 0 0,0 0 1 0 0,0 0-1 0 0,-1 0 0 0 0,1 0 0 0 0,-1 0 0 0 0,1 1 0 0 0,-1-1 1 0 0,0 0-1 0 0,0 0 0 0 0,0 1 0 0 0,-1-1 0 0 0,1 0 0 0 0,-1 1 1 0 0,1-1-1 0 0,-1 1 0 0 0,0 0 0 0 0,0 0 0 0 0,0-1 0 0 0,0 1 1 0 0,0 1-1 0 0,0-1 0 0 0,-1 0 0 0 0,1 0 0 0 0,-1 1-106 0 0,-3-3 58 0 0,0 0-1 0 0,0 1 1 0 0,0 0 0 0 0,-1 0-1 0 0,1 0 1 0 0,-1 1-1 0 0,0 0 1 0 0,0 1-1 0 0,1-1 1 0 0,-1 1-1 0 0,0 1 1 0 0,0-1 0 0 0,0 1-1 0 0,0 0 1 0 0,0 1-1 0 0,0-1 1 0 0,0 1-1 0 0,-3 2-57 0 0,-7 3 100 0 0,0 1-1 0 0,1 0 1 0 0,-1 2-1 0 0,2 0 1 0 0,-1 0-1 0 0,1 2 0 0 0,1 0 1 0 0,0 0-1 0 0,1 1 1 0 0,0 1-1 0 0,1 0 1 0 0,0 1-1 0 0,-2 5-99 0 0,13-18 7 0 0,0-1-1 0 0,-1 1 1 0 0,1 0 0 0 0,0 0-1 0 0,1 0 1 0 0,-1 0-1 0 0,0 0 1 0 0,0 0 0 0 0,0 0-1 0 0,1 1 1 0 0,-1-1 0 0 0,0 0-1 0 0,1 0 1 0 0,-1 0-1 0 0,1 1 1 0 0,-1-1 0 0 0,1 0-1 0 0,0 1 1 0 0,0-1 0 0 0,0 0-1 0 0,-1 1 1 0 0,1-1-1 0 0,1 1 1 0 0,-1-1 0 0 0,0 0-1 0 0,0 1 1 0 0,0-1 0 0 0,1 0-1 0 0,-1 1 1 0 0,0-1-1 0 0,1 0 1 0 0,-1 0 0 0 0,1 1-1 0 0,0-1 1 0 0,-1 0 0 0 0,1 0-1 0 0,0 0 1 0 0,0 0-1 0 0,0 0 1 0 0,0 0 0 0 0,0 0-1 0 0,0 0 1 0 0,0 0 0 0 0,1 0-7 0 0,65 0-111 0 0,-49-6 41 0 0,0-2 1 0 0,0 1 0 0 0,-1-2-1 0 0,0 0 1 0 0,0-2-1 0 0,-1 1 1 0 0,0-2 0 0 0,-1 0-1 0 0,0-1 1 0 0,-1 0-1 0 0,3-5 70 0 0,-10-10 626 0 0,-10 54-166 0 0,6-21-613 0 0,1 1 0 0 0,-1 0 0 0 0,2-1-1 0 0,-1 0 1 0 0,1 0 0 0 0,0 0 0 0 0,0-1-1 0 0,0 0 1 0 0,1 0 0 0 0,-1 0 0 0 0,1 0-1 0 0,1-1 1 0 0,-1 0 0 0 0,1-1 0 0 0,-1 1-1 0 0,1-1 1 0 0,0 0 0 0 0,0-1 0 0 0,0 0-1 0 0,1 0 1 0 0,-1 0 0 0 0,1-1 0 0 0,-1 0-1 0 0,0-1 1 0 0,1 1 0 0 0,-1-2 0 0 0,1 1-1 0 0,-1-1 1 0 0,1 0 0 0 0,-1 0 0 0 0,1-1-1 0 0,-1 0 1 0 0,0 0 0 0 0,1-2 153 0 0,24-5-1285 0 0</inkml:trace>
  <inkml:trace contextRef="#ctx0" brushRef="#br0" timeOffset="674.908">1146 1 2088 0 0,'-4'1'146'0'0,"0"-2"-12"0"0,0 1 0 0 0,0 0 0 0 0,1 1 0 0 0,-1-1-1 0 0,0 1 1 0 0,0 0 0 0 0,0 0 0 0 0,1 0 0 0 0,-1 0 0 0 0,0 0 0 0 0,1 1 0 0 0,-1 0-1 0 0,1 0 1 0 0,0 0 0 0 0,-1 0 0 0 0,1 0 0 0 0,0 1 0 0 0,0-1 0 0 0,0 1-1 0 0,1 0 1 0 0,-1 0 0 0 0,1 0 0 0 0,0 0 0 0 0,-1 0 0 0 0,1 1 0 0 0,1-1-1 0 0,-1 1 1 0 0,0-1 0 0 0,1 1 0 0 0,0-1 0 0 0,0 1 0 0 0,0 0 0 0 0,0 0-1 0 0,0 0 1 0 0,1 0 0 0 0,0-1 0 0 0,0 1 0 0 0,0 0 0 0 0,1 3-134 0 0,7 7 141 0 0,2-1 1 0 0,0 0 0 0 0,0 0-1 0 0,1-1 1 0 0,1-1 0 0 0,0 1 0 0 0,0-2-1 0 0,1 0 1 0 0,1-1 0 0 0,0 0-1 0 0,12 6-141 0 0,93 76 675 0 0,-99-52-513 0 0,-20-19-119 0 0,-5-13-178 0 0,-1 1 1 0 0,1-1-1 0 0,-1 0 1 0 0,-1-1-1 0 0,1 1 0 0 0,-1-2 1 0 0,0 1-1 0 0,-1 0 1 0 0,1-1-1 0 0,-1-1 1 0 0,0 1-1 0 0,0-1 0 0 0,-1-1 1 0 0,1 1-1 0 0,-1-2 1 0 0,0 1-1 0 0,1-1 1 0 0,-1 0-1 0 0,0-1 0 0 0,0 0 1 0 0,-1 0-1 0 0,1-1 1 0 0,0 0-1 0 0,0-1 1 0 0,-8-1 134 0 0,-100-39-2955 0 0,88 23 1701 0 0</inkml:trace>
  <inkml:trace contextRef="#ctx0" brushRef="#br0" timeOffset="942.265">1210 57 2136 0 0,'-60'22'4412'0'0,"-14"47"-3698"0"0,64-57-309 0 0,-137 187 1065 0 0,25-28-4584 0 0,102-150 465 0 0,15-18 1423 0 0</inkml:trace>
  <inkml:trace contextRef="#ctx0" brushRef="#br0" timeOffset="1412.557">1441 252 2252 0 0,'118'-4'3590'0'0,"51"-57"-2077"0"0,-155 55-1347 0 0,60-48 636 0 0,-74 53-733 0 0,-30-12 208 0 0,6 14-138 0 0,1 2-1 0 0,-1 1 0 0 0,0 0 0 0 0,1 2 1 0 0,0 1-1 0 0,0 0 0 0 0,0 2 0 0 0,1 1 1 0 0,1 1-1 0 0,0 0 0 0 0,0 2 0 0 0,1 0 1 0 0,1 1-1 0 0,-9 8-138 0 0,22-16 28 0 0,0 1-1 0 0,0-1 1 0 0,0 1 0 0 0,1 0-1 0 0,0 1 1 0 0,1-1-1 0 0,-1 1 1 0 0,1 0 0 0 0,1 0-1 0 0,-1 0 1 0 0,1 0 0 0 0,1 1-1 0 0,-2 6-27 0 0,6-9-65 0 0,1 0-1 0 0,-1 0 0 0 0,1 0 0 0 0,0 0 1 0 0,0-1-1 0 0,1 0 0 0 0,-1 1 0 0 0,1-1 1 0 0,1 0-1 0 0,-1-1 0 0 0,1 1 0 0 0,-1-1 1 0 0,1 0-1 0 0,1 0 0 0 0,-1 0 0 0 0,0-1 1 0 0,1 0-1 0 0,0 0 0 0 0,-1 0 0 0 0,1-1 1 0 0,0 0-1 0 0,1 0 0 0 0,-1 0 0 0 0,0-1 1 0 0,0 0-1 0 0,1 0 0 0 0,-1-1 1 0 0,4 1 65 0 0,175-13-6579 0 0,-147 3 5414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2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15 112 1648 0 0,'-9'25'5520'0'0,"4"74"-3114"0"0,5-93-2408 0 0,1-1 0 0 0,0 0 0 0 0,0 1 1 0 0,1-1-1 0 0,-1 0 0 0 0,1 0 0 0 0,0 1 1 0 0,0-2-1 0 0,1 1 0 0 0,0 0 0 0 0,0 0 1 0 0,0-1-1 0 0,0 1 0 0 0,1-1 1 0 0,-1 0-1 0 0,1 0 0 0 0,0-1 0 0 0,1 1 1 0 0,-1-1-1 0 0,0 0 0 0 0,1 0 0 0 0,0 0 1 0 0,0 0-1 0 0,0-1 0 0 0,0 0 0 0 0,0 0 1 0 0,0 0-1 0 0,0-1 0 0 0,1 0 1 0 0,0 0 1 0 0,-2-2-215 0 0,-1 0 0 0 0,1 0 0 0 0,-1-1 0 0 0,0 0 0 0 0,0 0 0 0 0,1 0 0 0 0,-1 0 0 0 0,0 0 0 0 0,0 0 1 0 0,-1-1-1 0 0,1 1 0 0 0,-1-1 0 0 0,1 0 0 0 0,-1 0 0 0 0,0 0 0 0 0,0 0 0 0 0,0 0 0 0 0,0-1 0 0 0,0 1 1 0 0,-1 0-1 0 0,0-1 0 0 0,0 1 0 0 0,0-1 0 0 0,0 0 0 0 0,0 1 0 0 0,-1-1 0 0 0,1 0 0 0 0,-1 1 0 0 0,0-1 0 0 0,0 0 1 0 0,-1-2 214 0 0,2-12-1136 0 0</inkml:trace>
  <inkml:trace contextRef="#ctx0" brushRef="#br0" timeOffset="606.593">243 132 1440 0 0,'3'254'7985'0'0,"-14"-258"-6982"0"0,18-20-1073 0 0,0 0 0 0 0,1 1 1 0 0,2 0-1 0 0,0 0 1 0 0,2 1-1 0 0,0 1 0 0 0,1 0 1 0 0,1 0-1 0 0,1 1 1 0 0,1 1-1 0 0,1 1 0 0 0,0 0 1 0 0,7-3 69 0 0,-21 22-35 0 0,0 0 0 0 0,0 0 0 0 0,-1 1 1 0 0,1-1-1 0 0,0 1 0 0 0,-1 0 0 0 0,1 0 0 0 0,-1 0 1 0 0,1 0-1 0 0,-1 0 0 0 0,0 0 0 0 0,0 1 0 0 0,0-1 0 0 0,0 1 1 0 0,0 0-1 0 0,-1-1 0 0 0,1 1 0 0 0,-1 0 0 0 0,0 0 1 0 0,0 0-1 0 0,0 0 0 0 0,0 0 0 0 0,0 0 0 0 0,-1 0 0 0 0,1 0 1 0 0,-1 0-1 0 0,0 1 0 0 0,0-1 0 0 0,0 0 0 0 0,0 0 1 0 0,-1 0-1 0 0,1 1 35 0 0,2 8-68 0 0,-2-3-6 0 0,1 0 1 0 0,0 0-1 0 0,1 0 1 0 0,0 0-1 0 0,0-1 1 0 0,0 1-1 0 0,1-1 1 0 0,1 1-1 0 0,0-1 1 0 0,0 0-1 0 0,0-1 1 0 0,1 1-1 0 0,0-1 1 0 0,0 1-1 0 0,1-2 1 0 0,0 1-1 0 0,1-1 1 0 0,-1 1-1 0 0,1-2 1 0 0,0 1-1 0 0,0-1 1 0 0,1 0-1 0 0,0-1 1 0 0,0 1-1 0 0,0-2 1 0 0,0 1-1 0 0,0-1 1 0 0,3 0 73 0 0,67 5-3855 0 0,-55-8 2515 0 0</inkml:trace>
  <inkml:trace contextRef="#ctx0" brushRef="#br0" timeOffset="855.357">858 69 1088 0 0,'-8'0'178'0'0,"1"0"0"0"0,-1 1-1 0 0,1 0 1 0 0,0 1 0 0 0,-1-1 0 0 0,1 2-1 0 0,0-1 1 0 0,0 1 0 0 0,0 0 0 0 0,0 0-1 0 0,1 0 1 0 0,0 1 0 0 0,-1 0 0 0 0,1 1-1 0 0,0-1 1 0 0,1 1 0 0 0,-1 0 0 0 0,1 1 0 0 0,0-1-1 0 0,0 1 1 0 0,1 0 0 0 0,0 0 0 0 0,0 1-1 0 0,0-1 1 0 0,1 1 0 0 0,0 0 0 0 0,0 0-1 0 0,1 0 1 0 0,-1 0 0 0 0,2 0 0 0 0,-1 2-178 0 0,3-2 74 0 0,1-1 0 0 0,0 1 0 0 0,0-1 0 0 0,0 1 1 0 0,1-1-1 0 0,0 0 0 0 0,0 0 0 0 0,1 0 1 0 0,-1 0-1 0 0,1-1 0 0 0,1 0 0 0 0,-1 1 0 0 0,1-1 1 0 0,0-1-1 0 0,0 1 0 0 0,0-1 0 0 0,1 0 1 0 0,-1 0-1 0 0,1 0-74 0 0,149 56-715 0 0,-43-51-3231 0 0,-87-9 2770 0 0</inkml:trace>
  <inkml:trace contextRef="#ctx0" brushRef="#br0" timeOffset="1350.538">1117 22 2552 0 0,'118'39'3362'0'0,"-101"-26"-3228"0"0,-1 1-1 0 0,0 1 1 0 0,-1 0-1 0 0,-1 1 1 0 0,0 1-1 0 0,-1 0 1 0 0,-1 1-1 0 0,0 1 1 0 0,-2-1-1 0 0,0 2 1 0 0,-1-1 0 0 0,-1 1-1 0 0,1 5-133 0 0,-7-22 90 0 0,-1 0 0 0 0,1 0 1 0 0,0 0-1 0 0,-1 0 0 0 0,0 1 0 0 0,0-1 0 0 0,0 1 1 0 0,0-1-1 0 0,-1 1 0 0 0,1-1 0 0 0,-1 1 0 0 0,0-1 1 0 0,0 1-1 0 0,0-1 0 0 0,0 1 0 0 0,-1-1 0 0 0,1 1 0 0 0,-1-1 1 0 0,0 1-1 0 0,0-1 0 0 0,0 0 0 0 0,-1 1 0 0 0,1-1 1 0 0,-1 0-1 0 0,0 0 0 0 0,0 0 0 0 0,0 0 0 0 0,0 0 1 0 0,0 0-1 0 0,-1-1 0 0 0,1 1 0 0 0,-1-1 0 0 0,0 1-90 0 0,0-61 442 0 0,13 33-817 0 0,1 1-1 0 0,1 0 0 0 0,1 1 0 0 0,2 1 0 0 0,0 0 1 0 0,1 1-1 0 0,8-8 376 0 0,61-88-4982 0 0,-76 98 3798 0 0</inkml:trace>
  <inkml:trace contextRef="#ctx0" brushRef="#br0" timeOffset="1767.495">1612 251 2016 0 0,'42'-7'3004'0'0,"-21"1"-2802"0"0,1-1-1 0 0,-1-2 0 0 0,-1 0 0 0 0,0-1 0 0 0,0-1 0 0 0,-1-1 1 0 0,0 0-1 0 0,-1-2 0 0 0,-1 0 0 0 0,0-1 0 0 0,0-1-201 0 0,-19 13 7 0 0,1 1 0 0 0,-1 0 0 0 0,1-1 0 0 0,-1 1 0 0 0,0 0 0 0 0,0 0-1 0 0,0 0 1 0 0,0 0 0 0 0,-1 0 0 0 0,1 1 0 0 0,0-1 0 0 0,-1 1 0 0 0,1-1 0 0 0,-1 1-1 0 0,1 0 1 0 0,-1 0 0 0 0,0 0 0 0 0,1 0 0 0 0,-1 1 0 0 0,0-1 0 0 0,0 1 0 0 0,0-1-1 0 0,0 1 1 0 0,1 0 0 0 0,-1 0 0 0 0,0 0 0 0 0,0 1 0 0 0,0-1 0 0 0,0 1 0 0 0,1 0 0 0 0,-1-1-1 0 0,0 1 1 0 0,1 0 0 0 0,-1 1 0 0 0,-1 0-7 0 0,-14 1 68 0 0,0 0-1 0 0,1 2 1 0 0,-1 0-1 0 0,1 1 1 0 0,0 1-1 0 0,1 1 1 0 0,0 0 0 0 0,0 1-1 0 0,0 0 1 0 0,1 2-1 0 0,1-1 1 0 0,-7 8-68 0 0,19-15-4 0 0,0-1 0 0 0,0 1 0 0 0,0-1 0 0 0,1 1-1 0 0,-1 0 1 0 0,1-1 0 0 0,0 1 0 0 0,0 0 0 0 0,0 0 0 0 0,0 0 0 0 0,0 0 0 0 0,1 0 0 0 0,-1 0 0 0 0,1 0 0 0 0,0 1 0 0 0,0-1 0 0 0,0 0 0 0 0,0 0 0 0 0,0 0 0 0 0,1 0 0 0 0,0 0 0 0 0,-1 0-1 0 0,1 0 1 0 0,0 0 0 0 0,1 0 0 0 0,-1 0 0 0 0,0-1 0 0 0,1 1 0 0 0,-1 0 0 0 0,1-1 0 0 0,0 1 0 0 0,0-1 0 0 0,0 0 0 0 0,0 1 0 0 0,1-1 0 0 0,-1 0 0 0 0,0 0 0 0 0,1 0 0 0 0,1 0 4 0 0,111 59-1536 0 0,2-41-1832 0 0,-71-18 2161 0 0</inkml:trace>
  <inkml:trace contextRef="#ctx0" brushRef="#br0" timeOffset="2200.717">2250 84 916 0 0,'-23'7'438'0'0,"1"2"-1"0"0,-1 0 0 0 0,2 2 1 0 0,0 0-1 0 0,0 2 1 0 0,1 0-1 0 0,0 1 1 0 0,1 1-1 0 0,1 0 0 0 0,1 2 1 0 0,0 0-1 0 0,-2 4-437 0 0,16-20 46 0 0,1 0 0 0 0,0 1 0 0 0,0-1 0 0 0,0 0 0 0 0,0 1-1 0 0,0-1 1 0 0,0 1 0 0 0,0-1 0 0 0,0 1 0 0 0,0 0 0 0 0,1 0 0 0 0,-1 0 0 0 0,1 0-1 0 0,-1 0 1 0 0,1 0 0 0 0,0 1 0 0 0,0-1 0 0 0,0 0 0 0 0,0 1 0 0 0,0-1 0 0 0,1 0-1 0 0,-1 1 1 0 0,1-1 0 0 0,-1 1 0 0 0,1-1 0 0 0,0 1 0 0 0,0-1 0 0 0,0 1-1 0 0,0-1 1 0 0,1 1 0 0 0,-1-1 0 0 0,1 1 0 0 0,-1-1 0 0 0,1 1 0 0 0,0-1 0 0 0,0 0-1 0 0,0 1 1 0 0,0-1 0 0 0,0 0 0 0 0,1 0 0 0 0,-1 0 0 0 0,1 0 0 0 0,-1 0 0 0 0,1 0-1 0 0,0 0 1 0 0,-1 0 0 0 0,1-1 0 0 0,0 1 0 0 0,0-1 0 0 0,1 1 0 0 0,-1-1 0 0 0,0 0-1 0 0,0 0 1 0 0,1 0 0 0 0,0 0-46 0 0,5 1-4 0 0,-1 0 0 0 0,0-1 0 0 0,1 0 0 0 0,-1-1 0 0 0,1 1-1 0 0,-1-1 1 0 0,1-1 0 0 0,-1 0 0 0 0,1 0 0 0 0,-1 0 0 0 0,0-1 0 0 0,1 0 0 0 0,-1 0-1 0 0,0-1 1 0 0,0 0 0 0 0,-1 0 0 0 0,1-1 0 0 0,-1 1 0 0 0,1-1 0 0 0,-1-1 0 0 0,0 1-1 0 0,-1-1 1 0 0,1 0 0 0 0,-1-1 0 0 0,0 1 0 0 0,0-1 0 0 0,-1 0 0 0 0,1 0 0 0 0,-1-1-1 0 0,-1 1 1 0 0,1-1 0 0 0,-1 0 0 0 0,-1 0 0 0 0,1 0 0 0 0,-1 0 0 0 0,0 0 0 0 0,0-1-1 0 0,-1-1 5 0 0,-1 8 6 0 0,0 1 20 0 0,-12-8-304 0 0,12 13 238 0 0,1 0 0 0 0,0 0 0 0 0,0 0 0 0 0,1 0-1 0 0,0 0 1 0 0,0-1 0 0 0,0 1 0 0 0,0-1-1 0 0,1 1 1 0 0,-1-1 0 0 0,1 0 0 0 0,0 0-1 0 0,1 0 1 0 0,-1 0 0 0 0,1 0 0 0 0,-1-1 0 0 0,1 0-1 0 0,0 0 1 0 0,0 0 0 0 0,1 0 0 0 0,-1 0-1 0 0,0-1 1 0 0,1 0 0 0 0,3 2 40 0 0,71 23-4344 0 0,-76-26 3124 0 0</inkml:trace>
  <inkml:trace contextRef="#ctx0" brushRef="#br0" timeOffset="2493.264">2581 1 856 0 0,'-4'1'118'0'0,"0"0"-1"0"0,1 1 1 0 0,0-1-1 0 0,-1 1 1 0 0,1 0-1 0 0,0 0 1 0 0,0 1-1 0 0,0-1 1 0 0,0 0 0 0 0,0 1-1 0 0,1 0 1 0 0,-1 0-1 0 0,1 0 1 0 0,0 0-1 0 0,0 0 1 0 0,0 0-1 0 0,0 0 1 0 0,0 1 0 0 0,1-1-1 0 0,-1 1 1 0 0,1-1-1 0 0,0 1 1 0 0,0 0-1 0 0,0-1 1 0 0,1 1-1 0 0,-1 0 1 0 0,1 0 0 0 0,0 0-1 0 0,0-1 1 0 0,0 1-1 0 0,1 0 1 0 0,-1 0-1 0 0,1-1 1 0 0,0 1-1 0 0,0 0 1 0 0,0-1 0 0 0,1 1-1 0 0,-1-1 1 0 0,1 1-1 0 0,0-1 1 0 0,0 0-1 0 0,0 0 1 0 0,0 0-1 0 0,1 0 1 0 0,-1 0-1 0 0,1 0 1 0 0,-1-1 0 0 0,3 2-118 0 0,35 49 510 0 0,-30-42-390 0 0,0 0-1 0 0,-1 1 0 0 0,0 0 1 0 0,-1 1-1 0 0,0 0 1 0 0,-1 0-1 0 0,-1 0 1 0 0,0 1-1 0 0,-1 0 0 0 0,0 0 1 0 0,-1 0-120 0 0,-22 15-451 0 0,-33-54-4794 0 0,47 10 4030 0 0</inkml:trace>
  <inkml:trace contextRef="#ctx0" brushRef="#br0" timeOffset="2741.916">2833 66 1576 0 0,'10'11'6409'0'0,"-19"54"-5053"0"0,7-54-885 0 0,7 79-67 0 0,31-50-4119 0 0,-25-42 872 0 0,-7 0 1625 0 0</inkml:trace>
  <inkml:trace contextRef="#ctx0" brushRef="#br0" timeOffset="3747.244">2917 69 1612 0 0,'0'0'707'0'0,"0"0"16"0"0,8 5 3976 0 0,29 24-4113 0 0,-29-18-553 0 0,0 0 0 0 0,-1 0 0 0 0,0 1-1 0 0,-1 0 1 0 0,0 0 0 0 0,-1 1 0 0 0,0-1 0 0 0,-1 1 0 0 0,-1 0 0 0 0,0 1 0 0 0,0 5-33 0 0,-2-17 64 0 0,0 0 0 0 0,0 1 0 0 0,-1-1 1 0 0,1 0-1 0 0,-1 0 0 0 0,1 1 0 0 0,-1-1 0 0 0,0 0 1 0 0,0 1-1 0 0,0-1 0 0 0,0 0 0 0 0,0 1 0 0 0,-1-1 1 0 0,1 0-1 0 0,-1 1 0 0 0,0-1 0 0 0,1 0 1 0 0,-1 0-1 0 0,0 0 0 0 0,0 0 0 0 0,0 0 0 0 0,-1 0 1 0 0,1 0-1 0 0,0 0 0 0 0,-1 0 0 0 0,1 0 0 0 0,-1-1 1 0 0,0 1-1 0 0,0-1 0 0 0,-1 2-64 0 0,15-58 485 0 0,-3 34-586 0 0,0 2 1 0 0,2-1 0 0 0,0 1 0 0 0,1 1 0 0 0,1 0 0 0 0,0 1-1 0 0,2 0 1 0 0,0 1 0 0 0,0 1 0 0 0,2 0 0 0 0,14-9 100 0 0,-22 70-598 0 0,-2 53 505 0 0,-6-94 78 0 0,0 1 1 0 0,0 0 0 0 0,1-1-1 0 0,-1 0 1 0 0,2 1-1 0 0,-1-1 1 0 0,0 0-1 0 0,1 0 1 0 0,0 0 0 0 0,0 0-1 0 0,0-1 1 0 0,1 1-1 0 0,0-1 1 0 0,0 0-1 0 0,0 0 1 0 0,0 0 0 0 0,0-1-1 0 0,1 1 1 0 0,0-1-1 0 0,0 0 1 0 0,0-1-1 0 0,0 1 1 0 0,0-1 0 0 0,0 0-1 0 0,1 0 15 0 0,190 19-1395 0 0,-23-58-54 0 0,-162 34 1315 0 0,-1 0 1 0 0,0-1-1 0 0,0 0 1 0 0,0-1-1 0 0,-1 0 1 0 0,1-1-1 0 0,-1 0 1 0 0,-1 0-1 0 0,1-1 1 0 0,-1 0-1 0 0,0 0 1 0 0,1-3 133 0 0,0-4-244 0 0</inkml:trace>
  <inkml:trace contextRef="#ctx0" brushRef="#br0" timeOffset="4145.117">3786 164 4084 0 0,'-11'-6'93'0'0,"-1"1"0"0"0,1 1 0 0 0,-1 0 0 0 0,0 0 0 0 0,-1 1-1 0 0,1 1 1 0 0,0 0 0 0 0,-1 0 0 0 0,1 1 0 0 0,-1 1 0 0 0,1 0 0 0 0,-1 1-1 0 0,1 1 1 0 0,-1 0 0 0 0,1 0 0 0 0,0 1 0 0 0,0 0 0 0 0,0 1-1 0 0,0 1 1 0 0,1 0 0 0 0,-1 1 0 0 0,1 0 0 0 0,1 0 0 0 0,-1 1 0 0 0,1 0-1 0 0,0 1 1 0 0,-1 2-93 0 0,7-7 57 0 0,-1 0-1 0 0,0 0 0 0 0,1 1 1 0 0,0 0-1 0 0,0 0 0 0 0,0 0 1 0 0,0 0-1 0 0,1 1 0 0 0,-1-1 0 0 0,1 1 1 0 0,0 0-1 0 0,1 0 0 0 0,-1 0 1 0 0,1 0-1 0 0,0 0 0 0 0,0 1 1 0 0,1-1-1 0 0,-1 1 0 0 0,1 2-56 0 0,5-2 10 0 0,0 0-1 0 0,0 0 0 0 0,1-1 1 0 0,0 0-1 0 0,0 0 1 0 0,1 0-1 0 0,-1 0 0 0 0,1-1 1 0 0,0 0-1 0 0,0 0 0 0 0,0-1 1 0 0,1 1-1 0 0,-1-1 0 0 0,1-1 1 0 0,0 1-1 0 0,0-1 1 0 0,0-1-1 0 0,0 1 0 0 0,0-1 1 0 0,0 0-1 0 0,6 0-9 0 0,6 2 28 0 0,-1 0-1 0 0,1-2 1 0 0,0 0 0 0 0,0 0-1 0 0,-1-2 1 0 0,1-1 0 0 0,0 0-1 0 0,-1-1 1 0 0,0-1 0 0 0,1-1-1 0 0,-2 0 1 0 0,1-2-1 0 0,0 0 1 0 0,-1 0 0 0 0,13-9-28 0 0,-5-50 1140 0 0,-25 65-1030 0 0,0 1-37 0 0,-18 8 143 0 0,-3 173 161 0 0,21-154-352 0 0,0 11 42 0 0,3-4-28 0 0,-1-1 0 0 0,-2 1 0 0 0,-1 0 0 0 0,-2 0 0 0 0,-1-1 0 0 0,-2 1 0 0 0,-1-1-1 0 0,-2-1 1 0 0,-1 1 0 0 0,-2-1 0 0 0,-1-1 0 0 0,-1 0 0 0 0,-5 5-39 0 0,15-30 39 0 0,0-1-1 0 0,0 0 1 0 0,-1 1 0 0 0,0-1-1 0 0,0-1 1 0 0,-1 1 0 0 0,1-1 0 0 0,-1 0-1 0 0,0 0 1 0 0,0-1 0 0 0,0 1-1 0 0,0-1 1 0 0,-1-1 0 0 0,1 1 0 0 0,-1-1-1 0 0,0 0 1 0 0,0-1 0 0 0,0 1-1 0 0,1-2 1 0 0,-1 1 0 0 0,0-1-1 0 0,-6 0-38 0 0,5-2 23 0 0,-1-2 0 0 0,1 1 0 0 0,0-1 0 0 0,0 0 0 0 0,0 0 0 0 0,1-1 0 0 0,0 0-1 0 0,0-1 1 0 0,0 0 0 0 0,0 0 0 0 0,1 0 0 0 0,0-1 0 0 0,0 1 0 0 0,1-2 0 0 0,0 1-1 0 0,0 0 1 0 0,0-1 0 0 0,1 0 0 0 0,1 0 0 0 0,-1 0 0 0 0,1-1 0 0 0,0 1 0 0 0,1-1-1 0 0,0 0 1 0 0,1 0 0 0 0,-1-3-23 0 0,0-82-241 0 0,6 69 96 0 0,0 1-1 0 0,2 0 0 0 0,1 0 0 0 0,1 1 0 0 0,1 0 0 0 0,0 0 0 0 0,2 1 0 0 0,1 0 0 0 0,1 1 0 0 0,1 0 146 0 0,2-2-554 0 0,1 1 0 0 0,1 1 0 0 0,1 1 0 0 0,1 1-1 0 0,0 1 1 0 0,2 0 0 0 0,0 2 0 0 0,1 0 0 0 0,9-4 554 0 0,88-36-2530 0 0,-58 34 1434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2:18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415 349 1008 0 0,'1'-1'62'0'0,"1"0"1"0"0,-1 0-1 0 0,0 1 0 0 0,0-1 1 0 0,0 0-1 0 0,0 0 0 0 0,0 0 0 0 0,0 0 1 0 0,0 0-1 0 0,0 0 0 0 0,0 0 1 0 0,-1-1-1 0 0,1 1 0 0 0,0 0 1 0 0,-1 0-1 0 0,1-1 0 0 0,-1 1 0 0 0,1 0 1 0 0,-1-1-1 0 0,0 1 0 0 0,1 0 1 0 0,-1-1-1 0 0,0 1 0 0 0,0 0 1 0 0,0-1-1 0 0,0 1 0 0 0,0-1 0 0 0,-1 1 1 0 0,1 0-1 0 0,0-1 0 0 0,0 1 1 0 0,-1 0-1 0 0,1-1 0 0 0,-1 1 0 0 0,1 0 1 0 0,-1 0-1 0 0,0-1 0 0 0,0 1 1 0 0,1 0-1 0 0,-1 0 0 0 0,0 0 1 0 0,0 0-1 0 0,0 0 0 0 0,0 0 0 0 0,0 0 1 0 0,0 0-1 0 0,0 0 0 0 0,-1 1 1 0 0,1-1-1 0 0,0 0 0 0 0,0 1 1 0 0,-1-1-1 0 0,1 1 0 0 0,0-1 0 0 0,-1 1 1 0 0,1 0-1 0 0,0-1 0 0 0,-1 1 1 0 0,0 0-63 0 0,-86-26 456 0 0,72 25-388 0 0,-1 2 0 0 0,1 0 0 0 0,0 1 1 0 0,0 0-1 0 0,0 1 0 0 0,1 1 0 0 0,-1 0 1 0 0,1 2-1 0 0,0-1 0 0 0,0 2 0 0 0,0 0 1 0 0,1 1-1 0 0,0 0 0 0 0,1 1 0 0 0,0 1 0 0 0,0 0 1 0 0,1 0-1 0 0,-4 6-68 0 0,14-14 19 0 0,-1 0 0 0 0,1 0 1 0 0,-1 0-1 0 0,1 1 0 0 0,0-1 0 0 0,0 0 1 0 0,0 1-1 0 0,1 0 0 0 0,-1-1 0 0 0,1 1 1 0 0,-1 0-1 0 0,1 0 0 0 0,0 0 0 0 0,0 0 1 0 0,0 0-1 0 0,0 0 0 0 0,1 0 1 0 0,-1 0-1 0 0,1 0 0 0 0,0 0 0 0 0,0 0 1 0 0,0 1-1 0 0,0-1 0 0 0,0 0 0 0 0,1 0 1 0 0,0 0-1 0 0,-1 0 0 0 0,1 0 0 0 0,0 0 1 0 0,0 0-1 0 0,1 0 0 0 0,-1 0 0 0 0,1-1 1 0 0,-1 1-1 0 0,1 0 0 0 0,0-1 0 0 0,0 1 1 0 0,0-1-1 0 0,0 0 0 0 0,1 0 0 0 0,-1 0 1 0 0,0 0-1 0 0,1 0 0 0 0,0 0 0 0 0,-1 0 1 0 0,1-1-1 0 0,0 0 0 0 0,0 1 0 0 0,0-1 1 0 0,0 0-1 0 0,0 0 0 0 0,0-1 0 0 0,0 1 1 0 0,0-1-1 0 0,0 1 0 0 0,0-1 0 0 0,0 0 1 0 0,1 0-20 0 0,15 2-64 0 0,0-1-1 0 0,1 0 1 0 0,-1-1 0 0 0,0-2 0 0 0,1 0 0 0 0,-1-1 0 0 0,0 0-1 0 0,0-2 1 0 0,0 0 0 0 0,-1-1 0 0 0,0-1 0 0 0,0-1 0 0 0,12-7 64 0 0,-23 9-52 0 0,1 0 1 0 0,-1 0 0 0 0,0 0 0 0 0,0-1 0 0 0,-1 0-1 0 0,1 0 1 0 0,-2-1 0 0 0,1 1 0 0 0,-1-1 0 0 0,0-1-1 0 0,-1 1 1 0 0,0-1 0 0 0,0 1 0 0 0,1-8 51 0 0,48 64 188 0 0,-32-32-301 0 0,1-1 1 0 0,0-1 0 0 0,1-1-1 0 0,1-2 1 0 0,0 0-1 0 0,0-1 1 0 0,1-1 0 0 0,0-1-1 0 0,1-2 1 0 0,17 3 112 0 0,-38-9-25 0 0,0 0-1 0 0,0 0 1 0 0,0-1 0 0 0,-1 1 0 0 0,1-1-1 0 0,0 0 1 0 0,-1 0 0 0 0,1-1 0 0 0,-1 1-1 0 0,1-1 1 0 0,-1 0 0 0 0,0 0 0 0 0,1-1-1 0 0,-1 1 1 0 0,0-1 0 0 0,-1 0 0 0 0,1 0-1 0 0,0 0 1 0 0,-1 0 0 0 0,0-1 0 0 0,0 1-1 0 0,0-1 1 0 0,0 0 0 0 0,0 0 0 0 0,-1 0-1 0 0,0 0 1 0 0,0-1 0 0 0,2-3 25 0 0,44-134 119 0 0,-47 136-117 0 0,25-253 3325 0 0,-27 258-3314 0 0,0 0 0 0 0,0 0-1 0 0,0 1 1 0 0,0-1 0 0 0,0 0 0 0 0,0 1 0 0 0,0-1 0 0 0,0 1 0 0 0,0-1 0 0 0,0 1 0 0 0,0-1 0 0 0,0 1 0 0 0,-1 0-1 0 0,1-1 1 0 0,0 1 0 0 0,0 0 0 0 0,-1 0 0 0 0,1 0 0 0 0,0 0 0 0 0,0 0 0 0 0,0 0 0 0 0,-1 1 0 0 0,1-1 0 0 0,0 0-1 0 0,0 1 1 0 0,0-1 0 0 0,-1 0 0 0 0,1 1 0 0 0,0 0 0 0 0,0-1 0 0 0,0 1 0 0 0,0-1 0 0 0,0 1 0 0 0,0 0 0 0 0,0 0-1 0 0,0 0 1 0 0,1 0 0 0 0,-1 0 0 0 0,0 0 0 0 0,0 0 0 0 0,1 0 0 0 0,-1 0 0 0 0,0 0 0 0 0,1 0 0 0 0,-1 0 0 0 0,1 0-1 0 0,-1 1-12 0 0,-10 16 20 0 0,1 1 0 0 0,1 0 0 0 0,1 0 0 0 0,0 0-1 0 0,1 1 1 0 0,1 1 0 0 0,1-1 0 0 0,1 1 0 0 0,1 0-1 0 0,1 0 1 0 0,0 0 0 0 0,2 0 0 0 0,0 0 0 0 0,2 0-1 0 0,0 0 1 0 0,1 0 0 0 0,1-1 0 0 0,1 1 0 0 0,1-1-1 0 0,1 0 1 0 0,1 0 0 0 0,0-1 0 0 0,5 7-20 0 0,-9-19-20 0 0,0 1 0 0 0,1-2 0 0 0,0 1 0 0 0,0 0 0 0 0,0-1 0 0 0,1 0 0 0 0,0 0 0 0 0,0-1 0 0 0,0 1 0 0 0,1-1 0 0 0,0-1 0 0 0,0 1 0 0 0,0-1 0 0 0,0-1 0 0 0,1 1 0 0 0,-1-1 0 0 0,1 0 0 0 0,0-1 0 0 0,0 0 0 0 0,0 0 0 0 0,0-1 0 0 0,1 0 0 0 0,-1 0 0 0 0,0-1 0 0 0,0 0 0 0 0,1 0 0 0 0,-1-1 0 0 0,0 0 0 0 0,0-1 0 0 0,0 0 0 0 0,0 0 0 0 0,0 0 0 0 0,0-1 0 0 0,-1-1 0 0 0,1 1 0 0 0,-1-1 0 0 0,0 0 0 0 0,0-1 0 0 0,0 0 0 0 0,0 0 0 0 0,-1 0 0 0 0,0-1 0 0 0,0 0 0 0 0,2-4 20 0 0,8-12-12 0 0,-1-1-1 0 0,-1-1 0 0 0,-2 0 1 0 0,0-1-1 0 0,-1 0 0 0 0,-2-1 0 0 0,-1 0 1 0 0,0-1-1 0 0,-2 1 0 0 0,-2-1 1 0 0,0 0-1 0 0,-1-1 0 0 0,-2 1 0 0 0,-1-13 13 0 0,-61-123 2184 0 0,50 180-1507 0 0,10 18-693 0 0,2 0 1 0 0,1 0-1 0 0,1 0 0 0 0,2-1 0 0 0,2 0 0 0 0,1 0 0 0 0,2 0 1 0 0,1-1-1 0 0,6 10 16 0 0,45 194-6968 0 0,-59-210 5706 0 0,-3-6 18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2:18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1568 0 0,'4'-3'144'0'0,"-1"0"-1"0"0,1 0 0 0 0,0 1 1 0 0,0-1-1 0 0,0 1 1 0 0,0-1-1 0 0,0 1 0 0 0,0 1 1 0 0,1-1-1 0 0,-1 0 1 0 0,1 1-1 0 0,-1 0 0 0 0,1 0 1 0 0,0 1-1 0 0,-1-1 1 0 0,1 1-1 0 0,0 0 0 0 0,-1 0 1 0 0,1 0-1 0 0,0 1 0 0 0,-1 0 1 0 0,1 0-1 0 0,-1 0 1 0 0,1 0-1 0 0,-1 1 0 0 0,2 0-143 0 0,7 0 63 0 0,0 1-1 0 0,-1 0 0 0 0,0 0 0 0 0,0 1 1 0 0,0 1-1 0 0,0 0 0 0 0,-1 1 0 0 0,1 0 1 0 0,-1 1-1 0 0,-1 0 0 0 0,0 1 0 0 0,0 0 1 0 0,0 0-1 0 0,-1 1 0 0 0,0 0 0 0 0,0 1 1 0 0,-2 0-1 0 0,1 0 0 0 0,-1 1 0 0 0,0 0 1 0 0,-1 0-1 0 0,-1 1 0 0 0,1-1 0 0 0,-2 1 1 0 0,3 10-63 0 0,-12-10 104 0 0,0 1 0 0 0,0-1-1 0 0,-2 0 1 0 0,1 0 0 0 0,-1-1 0 0 0,-1 0 0 0 0,0 0 0 0 0,-1-1 0 0 0,0 0 0 0 0,0-1 0 0 0,-1 1 0 0 0,-1-2 0 0 0,1 0 0 0 0,-1 0 0 0 0,0-1 0 0 0,-1 0 0 0 0,0-1 0 0 0,0 0 0 0 0,-1-1-1 0 0,-9 3-103 0 0,-28 17-293 0 0,58-48-2128 0 0,30-13-228 0 0,-13 14 1201 0 0</inkml:trace>
  <inkml:trace contextRef="#ctx0" brushRef="#br0" timeOffset="232.85">670 8 1744 0 0,'-11'-2'274'0'0,"0"1"-1"0"0,0 0 1 0 0,0 1 0 0 0,-1 0-1 0 0,1 0 1 0 0,0 1 0 0 0,0 1-1 0 0,0 0 1 0 0,0 0-1 0 0,0 1 1 0 0,0 1 0 0 0,1 0-1 0 0,-1 0 1 0 0,1 1 0 0 0,0 0-1 0 0,0 1 1 0 0,1 0 0 0 0,0 1-1 0 0,0-1 1 0 0,0 2-1 0 0,1-1 1 0 0,-6 9-274 0 0,10-12 43 0 0,1 0 0 0 0,0 0 1 0 0,0 0-1 0 0,1 1 0 0 0,0-1 0 0 0,-1 1 1 0 0,1 0-1 0 0,1-1 0 0 0,-1 1 0 0 0,1 0 0 0 0,0 0 1 0 0,0 0-1 0 0,0 0 0 0 0,1 0 0 0 0,0 0 1 0 0,0 1-1 0 0,0-1 0 0 0,0 0 0 0 0,1 0 0 0 0,0 0 1 0 0,0 0-1 0 0,0 0 0 0 0,1 0 0 0 0,0-1 1 0 0,0 1-1 0 0,0 0 0 0 0,0-1 0 0 0,1 1 0 0 0,-1-1 1 0 0,1 0-1 0 0,0 0 0 0 0,1 0 0 0 0,-1 0 1 0 0,1 0-1 0 0,0-1 0 0 0,2 2-43 0 0,162 96 70 0 0,-18-59-1748 0 0,8-29-3369 0 0,-133-13 3726 0 0</inkml:trace>
  <inkml:trace contextRef="#ctx0" brushRef="#br0" timeOffset="560.49">1145 161 1068 0 0,'15'13'3538'0'0,"-15"-13"-3409"0"0,0 1 0 0 0,0-1 0 0 0,0 1 0 0 0,0-1 0 0 0,1 1 0 0 0,-1-1-1 0 0,0 1 1 0 0,0-1 0 0 0,1 1 0 0 0,-1-1 0 0 0,0 1 0 0 0,1-1 0 0 0,-1 1-1 0 0,1-1 1 0 0,-1 1 0 0 0,0-1 0 0 0,1 0 0 0 0,-1 1 0 0 0,1-1 0 0 0,-1 0-1 0 0,1 1 1 0 0,-1-1 0 0 0,1 0 0 0 0,0 0 0 0 0,-1 0 0 0 0,1 1 0 0 0,-1-1-1 0 0,1 0 1 0 0,-1 0 0 0 0,1 0 0 0 0,0 0 0 0 0,-1 0 0 0 0,1 0 0 0 0,-1 0-1 0 0,1 0 1 0 0,-1 0 0 0 0,1 0 0 0 0,0-1 0 0 0,-1 1 0 0 0,1 0 0 0 0,-1 0-1 0 0,1 0 1 0 0,-1-1 0 0 0,1 1 0 0 0,-1 0 0 0 0,1-1 0 0 0,-1 1 0 0 0,1 0-1 0 0,-1-1 1 0 0,1 1 0 0 0,-1-1 0 0 0,0 1 0 0 0,1 0 0 0 0,-1-1 0 0 0,0 1-1 0 0,1-1 1 0 0,-1 1 0 0 0,0-1 0 0 0,0 0 0 0 0,1 1 0 0 0,-1-1 0 0 0,0 1-1 0 0,0-1 1 0 0,0 1 0 0 0,0-1 0 0 0,0 0 0 0 0,0 1-129 0 0,18-12 2707 0 0,10 36-15073 0 0,-28-23 11157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2:16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1007 125 1908 0 0,'0'0'467'0'0,"2"-24"656"0"0,-2 22-1089 0 0,1 0 1 0 0,0 0-1 0 0,-1 0 0 0 0,1 0 0 0 0,-1 0 0 0 0,0-1 1 0 0,0 1-1 0 0,0 0 0 0 0,0 0 0 0 0,0 0 0 0 0,0 0 0 0 0,-1 0 1 0 0,1-1-1 0 0,-1 1 0 0 0,1 0 0 0 0,-1 0 0 0 0,0 0 0 0 0,0 0 1 0 0,0 0-1 0 0,0 0 0 0 0,0 0 0 0 0,0 1 0 0 0,0-1 0 0 0,-1 0 1 0 0,1 1-1 0 0,-1-1 0 0 0,1 1 0 0 0,-1-1 0 0 0,1 1 0 0 0,-1 0 1 0 0,0-1-1 0 0,0 1 0 0 0,0 0 0 0 0,0 0 0 0 0,0 0 0 0 0,-2 0-34 0 0,-5-4 74 0 0,-1 0 0 0 0,0 0-1 0 0,-1 1 1 0 0,1 1 0 0 0,-1 0-1 0 0,0 0 1 0 0,0 1 0 0 0,0 0-1 0 0,0 1 1 0 0,0 0 0 0 0,0 1 0 0 0,0 0-1 0 0,0 1 1 0 0,-1 0 0 0 0,1 1-1 0 0,-1 0-73 0 0,-1 2 50 0 0,1 1 0 0 0,0 0 1 0 0,0 1-1 0 0,0 0 0 0 0,0 1 0 0 0,1 0 0 0 0,0 0 0 0 0,1 2 0 0 0,0-1 0 0 0,0 1 0 0 0,0 1 0 0 0,1 0 1 0 0,1 0-1 0 0,0 1 0 0 0,0-1 0 0 0,1 2 0 0 0,1-1 0 0 0,0 1 0 0 0,0 0 0 0 0,1 1 0 0 0,0-1 0 0 0,2 1 1 0 0,-1 0-1 0 0,1 0 0 0 0,1 0 0 0 0,0 0 0 0 0,1 0 0 0 0,1 10-50 0 0,42 305 835 0 0,-33-283-737 0 0,25 251 473 0 0,-33-289-642 0 0,-1 0-1 0 0,1 0 1 0 0,-1 0-1 0 0,0-1 1 0 0,-1 1-1 0 0,0 0 1 0 0,0 0 0 0 0,0-1-1 0 0,-1 1 1 0 0,0 0-1 0 0,0-1 1 0 0,-1 1-1 0 0,1-1 1 0 0,-1 0-1 0 0,-1 0 1 0 0,1 0-1 0 0,-1-1 1 0 0,0 1 0 0 0,-1-1-1 0 0,1 0 1 0 0,-1 0-1 0 0,0 0 1 0 0,0-1-1 0 0,-1 0 1 0 0,1 0-1 0 0,-1 0 1 0 0,0 0-1 0 0,0-1 1 0 0,0 0 0 0 0,0 0-1 0 0,-1-1 1 0 0,1 0-1 0 0,-1 0 1 0 0,1 0-1 0 0,-1-1 1 0 0,0 0-1 0 0,0 0 1 0 0,0-1-1 0 0,0 0 1 0 0,1 0 0 0 0,-2-1 71 0 0,-61-30-2655 0 0,40 12 1361 0 0</inkml:trace>
  <inkml:trace contextRef="#ctx0" brushRef="#br0" timeOffset="729.298">59 593 1036 0 0,'-59'-21'4136'0'0,"92"7"-3012"0"0,445-48 87 0 0,-355 52-1142 0 0,271-15-454 0 0,-393 25 386 0 0,0 1-1 0 0,0-1 0 0 0,0 0 1 0 0,-1 0-1 0 0,1 0 1 0 0,0 1-1 0 0,0-1 0 0 0,0 0 1 0 0,-1 0-1 0 0,1 0 0 0 0,0 0 1 0 0,0-1-1 0 0,0 1 1 0 0,-1 0-1 0 0,1 0 0 0 0,0 0 1 0 0,0-1-1 0 0,0 1 0 0 0,-1 0 1 0 0,1-1-1 0 0,0 1 1 0 0,-1 0-1 0 0,1-1 0 0 0,0 1 1 0 0,-1-1-1 0 0,1 1 0 0 0,0-1 1 0 0,-1 0-1 0 0,1 1 1 0 0,-1-1-1 0 0,1 0 0 0 0,-1 1 1 0 0,0-1-1 0 0,1 0 1 0 0,-1 1-1 0 0,1-1 0 0 0,-1 0 1 0 0,0 0-1 0 0,0 1 0 0 0,0-1 1 0 0,1 0-1 0 0,-1 0 1 0 0,0 0-1 0 0,0 1 0 0 0,0-1 1 0 0,0 0-1 0 0,0 0 0 0 0,0 0 1 0 0,0 0-1 0 0,-1 1 1 0 0,1-1-1 0 0,0 0 0 0 0,0 0 1 0 0,-1 1-1 0 0,1-1 0 0 0,0 0 1 0 0,-1 0-1 0 0,1 1 1 0 0,-1-1-1 0 0,1 0 0 0 0,-1 1 1 0 0,1-1-1 0 0,-1 1 0 0 0,1-1 1 0 0,-1 0-1 0 0,0 1 1 0 0,1-1-1 0 0,-1 1 0 0 0,-55-25 104 0 0,47 23-86 0 0,0 0 0 0 0,0 0 0 0 0,0 1 0 0 0,1 0 0 0 0,-1 1 0 0 0,0 0 0 0 0,0 1 0 0 0,0-1 1 0 0,0 2-1 0 0,0-1 0 0 0,0 1 0 0 0,1 1 0 0 0,-1-1 0 0 0,1 1 0 0 0,-1 1 0 0 0,1 0 0 0 0,0 0 1 0 0,1 0-1 0 0,-1 1 0 0 0,0 1-18 0 0,-6 5 11 0 0,1 1 0 0 0,1 1-1 0 0,0-1 1 0 0,0 2 0 0 0,1 0 0 0 0,1 0 0 0 0,0 1 0 0 0,2 0 0 0 0,-1 0 0 0 0,2 1 0 0 0,0 0 0 0 0,1 1 0 0 0,0 0 0 0 0,1 0 0 0 0,2 0 0 0 0,-1 0-1 0 0,2 1 1 0 0,-1 15-11 0 0,5-30 16 0 0,1-1-1 0 0,-1 1 0 0 0,0-1 1 0 0,1 0-1 0 0,-1 0 1 0 0,1 0-1 0 0,0 0 0 0 0,0-1 1 0 0,0 1-1 0 0,-1-1 0 0 0,1 1 1 0 0,1-1-1 0 0,-1 0 0 0 0,0 0 1 0 0,0-1-1 0 0,0 1 0 0 0,1-1 1 0 0,-1 1-1 0 0,0-1 0 0 0,0 0 1 0 0,1 0-1 0 0,-1-1 1 0 0,0 1-1 0 0,0-1 0 0 0,1 1 1 0 0,-1-1-1 0 0,0 0 0 0 0,0 0 1 0 0,0 0-1 0 0,0-1 0 0 0,0 1 1 0 0,0-1-1 0 0,-1 0 0 0 0,1 1 1 0 0,0-1-1 0 0,0-1-15 0 0,238-181-116 0 0,-237 184 105 0 0,0 0 0 0 0,-1 0 0 0 0,1 0 0 0 0,0 0-1 0 0,-1 1 1 0 0,1-1 0 0 0,0 1 0 0 0,-1 0 0 0 0,1 0 0 0 0,-1 0-1 0 0,1 1 1 0 0,-1-1 0 0 0,0 1 0 0 0,1 0 0 0 0,-1 0 0 0 0,0 0 0 0 0,0 0-1 0 0,0 0 1 0 0,-1 1 0 0 0,1 0 0 0 0,0-1 0 0 0,-1 1 0 0 0,0 0 0 0 0,0 0-1 0 0,0 0 1 0 0,0 0 0 0 0,0 1 0 0 0,0-1 0 0 0,-1 0 0 0 0,0 1 0 0 0,1-1-1 0 0,-1 1 1 0 0,-1 0 0 0 0,1-1 0 0 0,-1 1 0 0 0,1 0 0 0 0,-1-1-1 0 0,0 1 1 0 0,0 0 0 0 0,0 0 0 0 0,-1-1 0 0 0,1 1 0 0 0,-1 0 11 0 0,13 32 1081 0 0,223-225-2300 0 0,-91 109-3177 0 0,-110 66 3057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2:36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1792 0 0,'0'-70'7630'0'0,"0"69"-7654"0"0,2-8-421 0 0,13-3-572 0 0,-2 13-3407 0 0,-11 0 3004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2:35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93 968 0 0,'1'1'157'0'0,"-1"-1"0"0"0,1 1 0 0 0,-1-1 0 0 0,1 1 0 0 0,0-1 0 0 0,-1 0 0 0 0,1 1 0 0 0,-1-1 1 0 0,1 0-1 0 0,0 1 0 0 0,-1-1 0 0 0,1 0 0 0 0,0 0 0 0 0,-1 0 0 0 0,1 0 0 0 0,0 0 0 0 0,-1 1 0 0 0,1-1 0 0 0,0 0 0 0 0,0-1 0 0 0,-1 1 0 0 0,1 0 0 0 0,0 0 0 0 0,-1 0 0 0 0,1 0 0 0 0,0 0 0 0 0,-1-1 0 0 0,1 1 0 0 0,0 0 0 0 0,-1-1 1 0 0,1 1-158 0 0,-36 223 2050 0 0,37-217-2105 0 0,1-1 0 0 0,-1 1 0 0 0,1-1 0 0 0,0 0 0 0 0,0 0 0 0 0,0 0 0 0 0,1 0 0 0 0,0-1-1 0 0,0 1 1 0 0,0-1 0 0 0,1 0 0 0 0,-1 0 0 0 0,1-1 0 0 0,0 0 0 0 0,0 1 0 0 0,0-1 0 0 0,0-1-1 0 0,1 1 1 0 0,-1-1 0 0 0,1 0 0 0 0,-1 0 0 0 0,1-1 0 0 0,0 1 0 0 0,0-1 0 0 0,0-1 0 0 0,0 1-1 0 0,0-1 1 0 0,0 0 0 0 0,5-1 55 0 0,32-34-3370 0 0,-38 13 2083 0 0</inkml:trace>
  <inkml:trace contextRef="#ctx0" brushRef="#br0" timeOffset="730.519">205 120 1300 0 0,'51'10'3550'0'0,"-37"-1"-3469"0"0,-1 1 0 0 0,-1 0-1 0 0,0 1 1 0 0,0 0 0 0 0,-1 1-1 0 0,0 0 1 0 0,-1 1-1 0 0,-1 0 1 0 0,0 0 0 0 0,0 1-1 0 0,-2 0 1 0 0,1 1 0 0 0,-2-1-1 0 0,0 2 1 0 0,1 5-81 0 0,-7-19 40 0 0,1-1-1 0 0,-1 0 1 0 0,0 1-1 0 0,1-1 1 0 0,-1 0 0 0 0,0 1-1 0 0,0-1 1 0 0,0 0-1 0 0,0 1 1 0 0,-1-1 0 0 0,1 1-1 0 0,0-1 1 0 0,0 0 0 0 0,-1 0-1 0 0,1 1 1 0 0,-1-1-1 0 0,1 0 1 0 0,-1 0 0 0 0,0 1-1 0 0,1-1 1 0 0,-1 0 0 0 0,0 0-1 0 0,0 0 1 0 0,0 0-1 0 0,0 0 1 0 0,0 0 0 0 0,0 0-1 0 0,0 0 1 0 0,0-1-1 0 0,0 1 1 0 0,0 0 0 0 0,0-1-1 0 0,-1 1 1 0 0,1 0 0 0 0,0-1-1 0 0,0 0 1 0 0,-1 1-1 0 0,1-1 1 0 0,0 0 0 0 0,-1 1-1 0 0,1-1 1 0 0,0 0 0 0 0,-1 0-1 0 0,1 0 1 0 0,-1 0-1 0 0,1-1 1 0 0,0 1 0 0 0,-1 0-1 0 0,1 0 1 0 0,0-1-1 0 0,0 1 1 0 0,-1-1-40 0 0,0-4 16 0 0,0 0-1 0 0,0 0 1 0 0,1 0 0 0 0,-1 0-1 0 0,1 0 1 0 0,0-1 0 0 0,1 1-1 0 0,-1 0 1 0 0,1-1 0 0 0,0 1-1 0 0,1 0 1 0 0,-1-1 0 0 0,1 1-1 0 0,0 0 1 0 0,0 0 0 0 0,1 0-1 0 0,-1 0 1 0 0,1 0 0 0 0,1 0-1 0 0,-1 0 1 0 0,0 0-1 0 0,1 1 1 0 0,0-1 0 0 0,0 1-1 0 0,1-1-15 0 0,5-12 7 0 0,1 0 0 0 0,0 0-1 0 0,1 1 1 0 0,1 1 0 0 0,0 0-1 0 0,1 1 1 0 0,1 0 0 0 0,0 1-1 0 0,1 0 1 0 0,0 1-1 0 0,1 1 1 0 0,1 1 0 0 0,-1 0-1 0 0,2 1 1 0 0,-1 0 0 0 0,1 2-1 0 0,0 0 1 0 0,1 1 0 0 0,0 1-1 0 0,0 1 1 0 0,8-1-7 0 0,-23 5-2 0 0,-1 0 0 0 0,1 1 0 0 0,-1-1 0 0 0,1 1 0 0 0,-1 0 0 0 0,1 0 0 0 0,-1 0 0 0 0,0 0 0 0 0,0 1 0 0 0,1-1 0 0 0,-1 1 0 0 0,0 0 0 0 0,0 0 0 0 0,-1 0 0 0 0,1 0 0 0 0,0 0 1 0 0,-1 1-1 0 0,1-1 0 0 0,-1 1 0 0 0,0 0 0 0 0,0 0 0 0 0,0 0 0 0 0,0 0 0 0 0,0 0 0 0 0,-1 0 0 0 0,1 0 0 0 0,-1 0 0 0 0,0 1 0 0 0,0-1 0 0 0,0 0 0 0 0,0 1 0 0 0,-1-1 0 0 0,0 1 0 0 0,1 2 2 0 0,-14 117-71 0 0,11-118-37 0 0,-40 125-158 0 0,37-71-4154 0 0,7-50 3051 0 0,10 3-65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2:34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576 88 1160 0 0,'18'-15'1034'0'0,"-18"12"-860"0"0,0 3-18 0 0,0 0 38 0 0,25-35 44 0 0,-25 34-219 0 0,0 0 0 0 0,0 0 1 0 0,0-1-1 0 0,0 1 0 0 0,0 0 1 0 0,-1 0-1 0 0,1 0 0 0 0,0-1 1 0 0,-1 1-1 0 0,1 0 0 0 0,-1 0 1 0 0,1 0-1 0 0,-1 0 0 0 0,1 0 1 0 0,-1 0-1 0 0,0 0 0 0 0,1 0 1 0 0,-1 0-1 0 0,0 0 0 0 0,0 0 1 0 0,0 0-1 0 0,0 0 0 0 0,0 1 1 0 0,0-1-1 0 0,0 0 0 0 0,0 1 1 0 0,0-1-1 0 0,0 1 0 0 0,0-1 1 0 0,0 1-1 0 0,-1 0 0 0 0,1-1 1 0 0,0 1-1 0 0,0 0 0 0 0,0 0 1 0 0,-1 0-1 0 0,1 0 0 0 0,0 0 1 0 0,0 0-1 0 0,-1 0 0 0 0,0 0-19 0 0,-31-3 35 0 0,0 1 0 0 0,0 2 0 0 0,0 2 0 0 0,0 0 0 0 0,0 2 0 0 0,0 2 0 0 0,1 1 0 0 0,0 2 0 0 0,0 0 0 0 0,1 3 0 0 0,0 0 0 0 0,-2 3-35 0 0,27-12 14 0 0,1-1 1 0 0,-1 1-1 0 0,1 0 1 0 0,0 1-1 0 0,0-1 1 0 0,0 1-1 0 0,0 0 1 0 0,0 0-1 0 0,1 1 1 0 0,0-1-1 0 0,0 1 1 0 0,0 0-1 0 0,1 0 1 0 0,-1 1-1 0 0,1-1 1 0 0,0 0-1 0 0,1 1 1 0 0,-1 0 0 0 0,1 0-1 0 0,0 0 1 0 0,1 0-1 0 0,-1 2-14 0 0,5 0 29 0 0,0-1-1 0 0,0-1 1 0 0,0 1-1 0 0,1 0 1 0 0,0-1-1 0 0,1 0 1 0 0,0 0-1 0 0,0 0 1 0 0,0 0-1 0 0,0-1 1 0 0,1 0 0 0 0,0 0-1 0 0,0 0 1 0 0,0-1-1 0 0,0 0 1 0 0,1 0-1 0 0,0-1 1 0 0,0 0-1 0 0,0 0 1 0 0,0 0-1 0 0,2-1-28 0 0,-5 0 14 0 0,381 125 885 0 0,-334-100-604 0 0,-50-25-222 0 0,-37 17-185 0 0,-148-3-1447 0 0,127-18 425 0 0,17 0-84 0 0,-29-9-90 0 0</inkml:trace>
  <inkml:trace contextRef="#ctx0" brushRef="#br0" timeOffset="642.131">661 36 1288 0 0,'-114'57'2433'0'0,"24"2"-1669"0"0,2 4 0 0 0,4 5 0 0 0,2 2 0 0 0,-3 11-764 0 0,8 3 63 0 0,37-23-2852 0 0,39-60 1946 0 0,3-3-381 0 0</inkml:trace>
  <inkml:trace contextRef="#ctx0" brushRef="#br0" timeOffset="1120.911">907 221 1028 0 0,'-17'4'346'0'0,"0"1"0"0"0,0 0 0 0 0,1 1 0 0 0,-1 1 0 0 0,2 1 0 0 0,-1 0 0 0 0,1 1 0 0 0,0 0 0 0 0,1 1 0 0 0,0 1 0 0 0,0 0-346 0 0,13-10 24 0 0,0-1-1 0 0,0 1 1 0 0,0 0-1 0 0,0 0 0 0 0,1-1 1 0 0,-1 1-1 0 0,0 0 0 0 0,0 0 1 0 0,0 0-1 0 0,1 0 0 0 0,-1 0 1 0 0,0 0-1 0 0,1 0 0 0 0,-1 0 1 0 0,1 0-1 0 0,-1 0 1 0 0,1 0-1 0 0,0 0 0 0 0,-1 1 1 0 0,1-1-1 0 0,0 0 0 0 0,0 0 1 0 0,0 0-1 0 0,0 0 0 0 0,0 1 1 0 0,0-1-1 0 0,0 0 0 0 0,0 0 1 0 0,0 0-1 0 0,1 0 1 0 0,-1 1-1 0 0,0-1 0 0 0,1 0 1 0 0,-1 0-1 0 0,1 0 0 0 0,-1 0 1 0 0,1 0-1 0 0,0 0 0 0 0,-1 0 1 0 0,1 0-1 0 0,0 0 0 0 0,0 0 1 0 0,-1 0-1 0 0,1-1 0 0 0,0 1 1 0 0,0 0-1 0 0,0-1 1 0 0,0 1-1 0 0,0 0 0 0 0,0-1 1 0 0,0 1-1 0 0,2-1-23 0 0,59 22 346 0 0,-26-17-250 0 0,-1-2 0 0 0,1-2 1 0 0,-1-1-1 0 0,1-1 0 0 0,0-2 0 0 0,-1-2 1 0 0,0-1-1 0 0,0-2 0 0 0,15-6-96 0 0,-45 13 4 0 0,0 0 1 0 0,0 0-1 0 0,0-1 0 0 0,0 1 0 0 0,-1-1 0 0 0,1 0 0 0 0,0-1 0 0 0,-1 1 1 0 0,0-1-1 0 0,1 0 0 0 0,-1 0 0 0 0,0 0 0 0 0,0-1 0 0 0,-1 1 0 0 0,1-1 1 0 0,-1 0-1 0 0,0 0 0 0 0,0 0 0 0 0,1-2-4 0 0,-6-1-89 0 0,-12-5-73 0 0,0 1 1 0 0,-1 1 0 0 0,0 0-1 0 0,0 1 1 0 0,-1 0-1 0 0,0 2 1 0 0,-1 0 0 0 0,0 0-1 0 0,0 2 1 0 0,-1 0-1 0 0,1 1 1 0 0,-1 1 0 0 0,0 0-1 0 0,0 1 1 0 0,0 2 0 0 0,0-1-1 0 0,0 2 1 0 0,0 1-1 0 0,0 0 162 0 0,-11-2-1252 0 0,3 0-76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2:40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2 1256 0 0,'-4'-1'117'0'0,"0"1"0"0"0,0 0 0 0 0,0 0 0 0 0,-1 0-1 0 0,1 0 1 0 0,0 1 0 0 0,0-1 0 0 0,0 1 0 0 0,0 0 0 0 0,0 1 0 0 0,0-1 0 0 0,0 0 0 0 0,0 1-1 0 0,0 0 1 0 0,1 0 0 0 0,-1 0 0 0 0,1 1 0 0 0,-1-1 0 0 0,1 1 0 0 0,0 0 0 0 0,0 0-1 0 0,0 0 1 0 0,0 0 0 0 0,1 0 0 0 0,-1 1 0 0 0,1-1 0 0 0,0 1 0 0 0,0-1 0 0 0,0 1-1 0 0,1 0 1 0 0,-1 0 0 0 0,1 0 0 0 0,0 0 0 0 0,0 0-117 0 0,-18 146 2068 0 0,68 45-692 0 0,-5-48-634 0 0,-42-134-755 0 0,0 1 0 0 0,0-1-1 0 0,-2 1 1 0 0,1 0 0 0 0,-2 0 0 0 0,0 0 0 0 0,0-1 0 0 0,-2 1 0 0 0,1-1 0 0 0,-2 1 0 0 0,0-1 0 0 0,0 0 0 0 0,-6 10 13 0 0,7-18-194 0 0,0 0-1 0 0,-1 0 0 0 0,0 0 0 0 0,0 0 1 0 0,0 0-1 0 0,-1-1 0 0 0,1 0 1 0 0,-1 0-1 0 0,0 0 0 0 0,0 0 0 0 0,-1-1 1 0 0,1 0-1 0 0,-1 0 0 0 0,1 0 0 0 0,-1-1 1 0 0,0 0-1 0 0,0 0 0 0 0,0 0 1 0 0,0-1-1 0 0,-7 1 195 0 0,-36-4-2793 0 0,10-15 1394 0 0</inkml:trace>
  <inkml:trace contextRef="#ctx0" brushRef="#br0" timeOffset="496.018">1 435 1392 0 0,'74'-44'4524'0'0,"59"3"-4297"0"0,-104 33 83 0 0,172-57-247 0 0,-200 66-60 0 0,1 0 1 0 0,-1 0-1 0 0,0 0 1 0 0,0-1-1 0 0,0 1 1 0 0,0 0-1 0 0,0 0 1 0 0,-1 0-1 0 0,1 1 1 0 0,0-1-1 0 0,0 0 1 0 0,-1 0-1 0 0,1 0 1 0 0,0 1 0 0 0,-1-1-1 0 0,0 0 1 0 0,1 0-1 0 0,-1 1 1 0 0,0-1-1 0 0,1 1 1 0 0,-1-1-1 0 0,0 0 1 0 0,0 1-1 0 0,0-1 1 0 0,0 0-1 0 0,0 1 1 0 0,-1-1-1 0 0,1 0 1 0 0,0 1-1 0 0,-1-1 1 0 0,1 0-1 0 0,-1 1 1 0 0,1-1-1 0 0,-1 0 1 0 0,1 0-1 0 0,-1 0 1 0 0,0 1-1 0 0,0-1 1 0 0,0 0-1 0 0,1 0 1 0 0,-1 0-1 0 0,0 0 1 0 0,0 0-1 0 0,0 0 1 0 0,-1-1-1 0 0,1 1 1 0 0,-1 0-4 0 0,-1 7-2 0 0,0-3 18 0 0,1 0-1 0 0,0 1 1 0 0,0-1-1 0 0,0 0 0 0 0,1 1 1 0 0,0-1-1 0 0,0 1 1 0 0,0 0-1 0 0,1-1 0 0 0,0 1 1 0 0,0-1-1 0 0,0 1 1 0 0,1 0-1 0 0,0-1 0 0 0,0 1 1 0 0,0-1-1 0 0,1 1 1 0 0,0-1-1 0 0,0 0 1 0 0,0 0-1 0 0,1 0 0 0 0,-1 0 1 0 0,1 0-1 0 0,0 0 1 0 0,1-1-1 0 0,-1 1 0 0 0,1-1 1 0 0,0 0-1 0 0,0 0 1 0 0,0 0-1 0 0,0-1 0 0 0,1 1 1 0 0,0-1-1 0 0,0 0 1 0 0,-1-1-1 0 0,2 1 1 0 0,-1-1-1 0 0,0 0 0 0 0,0 0 1 0 0,1 0-1 0 0,-1-1 1 0 0,1 0-1 0 0,0 0-15 0 0,18 3 34 0 0,1-2 0 0 0,0 0-1 0 0,0-1 1 0 0,1-2 0 0 0,-1-1 0 0 0,0 0-1 0 0,-1-2 1 0 0,1-1 0 0 0,-1-1 0 0 0,0-1-1 0 0,1-1-33 0 0,-19 6 16 0 0,1 1 0 0 0,0-1 0 0 0,-1-1 0 0 0,1 1 0 0 0,-1-1 0 0 0,0 0 0 0 0,0 0 0 0 0,0-1 0 0 0,0 0 0 0 0,0 0 0 0 0,-1 0 0 0 0,0-1 0 0 0,0 0 0 0 0,0 0 0 0 0,0 0 0 0 0,-1-1 0 0 0,0 1 0 0 0,0-1 0 0 0,-1 0 0 0 0,1 0 0 0 0,-1 0 0 0 0,0-1 0 0 0,-1 1 0 0 0,2-6-16 0 0,-4 10 68 0 0,0 2-10 0 0,0 0-32 0 0,-30-8 87 0 0,26 11-141 0 0,1 0 0 0 0,-1 0 1 0 0,1 0-1 0 0,0 1 0 0 0,0-1 0 0 0,0 1 0 0 0,1 0 1 0 0,-1-1-1 0 0,1 1 0 0 0,0 0 0 0 0,0 1 0 0 0,0-1 0 0 0,0 0 1 0 0,1 0-1 0 0,0 1 0 0 0,0-1 0 0 0,0 1 0 0 0,0-1 0 0 0,1 1 1 0 0,0 0-1 0 0,0-1 0 0 0,0 1 0 0 0,0-1 0 0 0,1 1 0 0 0,-1-1 1 0 0,1 1-1 0 0,1-1 0 0 0,-1 1 0 0 0,0-1 0 0 0,1 0 1 0 0,0 0-1 0 0,1 3 28 0 0,76 60-3559 0 0,-64-62 2842 0 0</inkml:trace>
  <inkml:trace contextRef="#ctx0" brushRef="#br0" timeOffset="974.682">1078 392 1720 0 0,'1'2'133'0'0,"-1"0"0"0"0,1 0 0 0 0,-1 0-1 0 0,0 0 1 0 0,0 0 0 0 0,0 0 0 0 0,0 0 0 0 0,0 0-1 0 0,-1 0 1 0 0,1 0 0 0 0,-1 0 0 0 0,1 0 0 0 0,-1 0-1 0 0,0 0 1 0 0,1 0 0 0 0,-1-1 0 0 0,0 1 0 0 0,0 0-1 0 0,0 0 1 0 0,-1-1 0 0 0,1 1 0 0 0,0-1 0 0 0,-1 1-1 0 0,1-1 1 0 0,-1 1 0 0 0,1-1 0 0 0,-1 0 0 0 0,1 0-1 0 0,-1 0 1 0 0,0 0 0 0 0,0 0 0 0 0,0 0 0 0 0,0 0-1 0 0,1-1 1 0 0,-1 1 0 0 0,0-1 0 0 0,0 1 0 0 0,0-1-1 0 0,0 0 1 0 0,0 0 0 0 0,0 0 0 0 0,0 0 0 0 0,0 0-1 0 0,-2 0-132 0 0,3-4 42 0 0,-1 0 0 0 0,0 0 0 0 0,1 0 0 0 0,0 0 0 0 0,0 0 0 0 0,0 0 0 0 0,0 0 0 0 0,1-1 0 0 0,-1 1 0 0 0,1 0 0 0 0,0 0 0 0 0,1-1 0 0 0,-1 1 0 0 0,1 0 0 0 0,0 0 0 0 0,0 0-1 0 0,0 0 1 0 0,0 0 0 0 0,1 0 0 0 0,-1 0 0 0 0,1 0 0 0 0,0 0 0 0 0,1 0 0 0 0,1-2-42 0 0,-1-1-1 0 0,5-10-67 0 0,0 1 0 0 0,0 0 1 0 0,1 0-1 0 0,1 1 0 0 0,1 0 1 0 0,0 0-1 0 0,1 2 0 0 0,1-1 1 0 0,0 1-1 0 0,2 0 68 0 0,-14 12-20 0 0,0 0 0 0 0,0 1 1 0 0,-1-1-1 0 0,1 1 0 0 0,0-1 0 0 0,0 1 0 0 0,0-1 0 0 0,0 1 0 0 0,0 0 1 0 0,0-1-1 0 0,0 1 0 0 0,0 0 0 0 0,0 0 0 0 0,0 0 0 0 0,0-1 0 0 0,0 1 1 0 0,0 0-1 0 0,-1 0 0 0 0,1 1 0 0 0,0-1 0 0 0,0 0 0 0 0,0 0 0 0 0,0 0 1 0 0,0 1-1 0 0,0-1 0 0 0,0 0 0 0 0,0 1 0 0 0,0-1 0 0 0,0 1 1 0 0,0-1-1 0 0,-1 1 0 0 0,1-1 0 0 0,0 1 0 0 0,0 0 0 0 0,-1-1 0 0 0,1 1 1 0 0,0 0-1 0 0,-1 0 0 0 0,1 0 0 0 0,-1-1 0 0 0,1 1 0 0 0,-1 0 0 0 0,1 0 1 0 0,-1 0-1 0 0,1 0 0 0 0,-1 0 0 0 0,0 0 0 0 0,0 0 0 0 0,0 0 1 0 0,1 0-1 0 0,-1 0 0 0 0,0 0 0 0 0,0 0 0 0 0,0 0 0 0 0,0 0 0 0 0,-1 1 20 0 0,3 71-107 0 0,-2-58-67 0 0,-2-9 106 0 0,1 0 1 0 0,1 0 0 0 0,-1 0-1 0 0,1 0 1 0 0,0 1 0 0 0,1-1-1 0 0,-1 0 1 0 0,1 0 0 0 0,0 0-1 0 0,1 0 1 0 0,-1 0 0 0 0,1-1-1 0 0,1 1 1 0 0,-1 0 0 0 0,1-1-1 0 0,0 1 1 0 0,0-1-1 0 0,0 0 1 0 0,1 0 0 0 0,-1 0-1 0 0,1-1 1 0 0,1 1 0 0 0,-1-1-1 0 0,1 0 1 0 0,-1 0 0 0 0,1-1-1 0 0,0 1 1 0 0,1-1 0 0 0,-1 0-1 0 0,0 0 1 0 0,1-1 0 0 0,0 1-1 0 0,-1-1 1 0 0,3 0 67 0 0,45 5-1359 0 0,-28-7 733 0 0</inkml:trace>
  <inkml:trace contextRef="#ctx0" brushRef="#br0" timeOffset="1228.27">1484 385 1436 0 0,'-25'12'592'0'0,"-2"3"-60"0"0,4 3-132 0 0,3-3-88 0 0,8 0 28 0 0,3 4-40 0 0,6-3-28 0 0,3-7-96 0 0,0 4-16 0 0,21 20 4 0 0,0-14-12 0 0,8-4-236 0 0,-4-2-208 0 0,-1-3-180 0 0,7-7-332 0 0,1-1 40 0 0,1 1-672 0 0</inkml:trace>
  <inkml:trace contextRef="#ctx0" brushRef="#br0" timeOffset="1551.58">1709 182 1120 0 0,'6'115'3138'0'0,"-6"-113"-2739"0"0,0-2-7 0 0,-3 2 1072 0 0,6-13-1347 0 0,2-1 1 0 0,-1 1-1 0 0,2 0 0 0 0,-1 0 0 0 0,2 1 0 0 0,-1 0 1 0 0,1 0-1 0 0,1 0 0 0 0,0 1 0 0 0,0 0 0 0 0,1 1 0 0 0,4-4-117 0 0,-11 9 22 0 0,1-1-1 0 0,0 1 0 0 0,0 0 1 0 0,0 0-1 0 0,1 0 0 0 0,-1 0 1 0 0,1 0-1 0 0,0 1 0 0 0,-1 0 1 0 0,1 0-1 0 0,0 0 0 0 0,0 0 1 0 0,0 0-1 0 0,1 1 0 0 0,-1 0 1 0 0,0 0-1 0 0,1 0 0 0 0,-1 0 0 0 0,0 1 1 0 0,1 0-1 0 0,-1-1 0 0 0,1 2 1 0 0,-1-1-1 0 0,0 0 0 0 0,1 1 1 0 0,-1 0-1 0 0,0 0 0 0 0,1 0 1 0 0,-1 1-1 0 0,0-1 0 0 0,0 1 1 0 0,0 0-1 0 0,0 0 0 0 0,-1 1 1 0 0,1-1-1 0 0,0 1 0 0 0,-1 0 1 0 0,0 0-1 0 0,1 0 0 0 0,-1 0 0 0 0,0 0 1 0 0,0 2-22 0 0,63 127-1028 0 0,-53-33-3751 0 0,-13-79 3491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2:37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0 196 1324 0 0,'3'-17'2608'0'0,"2"20"-2552"0"0,0 0 1 0 0,0 0-1 0 0,0 0 1 0 0,-1 1 0 0 0,1-1-1 0 0,-1 1 1 0 0,0 0-1 0 0,0 1 1 0 0,-1-1 0 0 0,1 1-1 0 0,-1 0 1 0 0,0-1-1 0 0,0 1 1 0 0,0 1 0 0 0,-1-1-1 0 0,0 0 1 0 0,0 1-1 0 0,0-1 1 0 0,0 1 0 0 0,-1-1-1 0 0,0 1 1 0 0,0 0-1 0 0,-1-1 1 0 0,0 6-57 0 0,9 23 233 0 0,-8-33-223 0 0,4 19 170 0 0,1 0 0 0 0,1-1-1 0 0,1 1 1 0 0,1-2 0 0 0,0 1 0 0 0,1-1 0 0 0,1-1-1 0 0,1 0 1 0 0,7 7-180 0 0,-17-23 43 0 0,1 0-1 0 0,0-1 1 0 0,-1 0-1 0 0,1 1 1 0 0,0-1-1 0 0,-1 0 1 0 0,1 0-1 0 0,0 0 1 0 0,0-1-1 0 0,-1 1 0 0 0,1-1 1 0 0,0 0-1 0 0,-1 1 1 0 0,1-1-1 0 0,-1 0 1 0 0,1 0-1 0 0,-1-1 1 0 0,0 1-1 0 0,1 0 1 0 0,-1-1-1 0 0,0 0 1 0 0,0 1-1 0 0,0-1 1 0 0,0 0-1 0 0,0 0 1 0 0,0 0-1 0 0,0 0 0 0 0,-1 0 1 0 0,1-1-1 0 0,0-1-42 0 0,29-32 91 0 0,-2-2-1 0 0,-2-1 0 0 0,-1-1 1 0 0,-2-1-1 0 0,-2-1 0 0 0,-1-2 1 0 0,-3 0-1 0 0,10-35-90 0 0,-38 35-1610 0 0,-11 90-2936 0 0,17-30 3310 0 0</inkml:trace>
  <inkml:trace contextRef="#ctx0" brushRef="#br0" timeOffset="463.992">546 391 1048 0 0,'43'-1'449'0'0,"0"-3"0"0"0,-1-1 0 0 0,0-1 0 0 0,1-3 0 0 0,-2-2 0 0 0,0-1 0 0 0,9-5-449 0 0,-46 16 37 0 0,0-1 1 0 0,-1 1-1 0 0,1 0 0 0 0,-1-1 0 0 0,1 0 1 0 0,-1 0-1 0 0,0 0 0 0 0,0 0 1 0 0,0 0-1 0 0,0-1 0 0 0,0 1 0 0 0,0-1 1 0 0,-1 0-1 0 0,1 1 0 0 0,-1-1 0 0 0,0-1 1 0 0,0 1-1 0 0,0 0 0 0 0,0 0 0 0 0,-1-1 1 0 0,1 1-1 0 0,-1-1 0 0 0,0 0 1 0 0,0 1-1 0 0,0-1 0 0 0,0 0 0 0 0,-1 1 1 0 0,1-1-1 0 0,-1 0 0 0 0,0 0 0 0 0,-1-2-37 0 0,-8-2 37 0 0,-1 0 0 0 0,0 1-1 0 0,0 0 1 0 0,-1 0 0 0 0,0 1-1 0 0,0 1 1 0 0,-1 0 0 0 0,1 0-1 0 0,-1 1 1 0 0,0 1-1 0 0,-1 0 1 0 0,1 0 0 0 0,0 1-1 0 0,-1 1 1 0 0,1 0 0 0 0,-1 1-1 0 0,1 0 1 0 0,-1 1-1 0 0,1 0 1 0 0,-1 1-37 0 0,4-2 18 0 0,-1 0 10 0 0,-1 1 0 0 0,1 0 0 0 0,-1 0 0 0 0,1 1 0 0 0,0 0 0 0 0,0 1 1 0 0,0 0-1 0 0,0 1 0 0 0,0 0 0 0 0,0 0 0 0 0,1 1 0 0 0,0 0 0 0 0,0 1 0 0 0,1 0 0 0 0,-1 0 0 0 0,1 1 0 0 0,0 0 0 0 0,1 0 0 0 0,0 1 0 0 0,0 0 0 0 0,1 0 0 0 0,0 1 0 0 0,0 0 0 0 0,1 0 0 0 0,0 0 0 0 0,0 1 0 0 0,1 0 1 0 0,1-1-1 0 0,-1 1 0 0 0,2 1 0 0 0,-1 0-28 0 0,8 0-3 0 0,-1 0 0 0 0,2 0 0 0 0,-1-1 0 0 0,2 0 0 0 0,-1 0 0 0 0,1 0 0 0 0,1-1 0 0 0,-1 0 0 0 0,2-1 1 0 0,-1 1-1 0 0,1-2 0 0 0,0 1 0 0 0,1-1 0 0 0,0-1 0 0 0,0 1 0 0 0,0-2 0 0 0,1 1 0 0 0,0-2 0 0 0,0 1 0 0 0,0-2 1 0 0,1 1-1 0 0,11 1 3 0 0,218 32-4599 0 0,-212-37 3319 0 0</inkml:trace>
  <inkml:trace contextRef="#ctx0" brushRef="#br0" timeOffset="803.255">1147 251 1068 0 0,'12'12'288'0'0,"-1"0"0"0"0,0 1 1 0 0,-1 0-1 0 0,0 1 0 0 0,-1 0 0 0 0,-1 1 0 0 0,0 0 1 0 0,-1 0-1 0 0,0 1 0 0 0,-2 0 0 0 0,1 0 0 0 0,-2 0 0 0 0,0 1 1 0 0,-2-1-1 0 0,1 1 0 0 0,-2 0 0 0 0,0 2-288 0 0,-2-17 77 0 0,1 0 0 0 0,-1 0 1 0 0,0-1-1 0 0,0 1 0 0 0,0 0 0 0 0,0 0 0 0 0,0-1 0 0 0,0 1 0 0 0,0 0 1 0 0,0-1-1 0 0,-1 1 0 0 0,1-1 0 0 0,-1 0 0 0 0,1 1 0 0 0,-1-1 0 0 0,1 0 0 0 0,-1 0 1 0 0,0 0-1 0 0,0 0 0 0 0,1 0 0 0 0,-1-1 0 0 0,0 1 0 0 0,0 0 0 0 0,0-1 0 0 0,0 1 1 0 0,0-1-1 0 0,0 0 0 0 0,0 0 0 0 0,0 0 0 0 0,0 0 0 0 0,0 0 0 0 0,0 0 0 0 0,0 0 1 0 0,0-1-1 0 0,0 1 0 0 0,0-1 0 0 0,0 1 0 0 0,1-1 0 0 0,-1 0 0 0 0,0 0 1 0 0,-1 0-78 0 0,0-2 26 0 0,1 1 1 0 0,0 0 0 0 0,0-1 0 0 0,0 0 0 0 0,0 1 0 0 0,0-1 0 0 0,1 0 0 0 0,-1 0 0 0 0,1 0 0 0 0,0 0 0 0 0,0 0 0 0 0,0 0 0 0 0,0-1 0 0 0,0 1 0 0 0,1 0-1 0 0,-1 0 1 0 0,1-1 0 0 0,0 1 0 0 0,0 0 0 0 0,0 0 0 0 0,1-1 0 0 0,-1 1 0 0 0,1 0 0 0 0,0 0 0 0 0,0-3-27 0 0,7-14-108 0 0,0 0-1 0 0,1 0 1 0 0,0 1 0 0 0,2 1-1 0 0,0 0 1 0 0,2 0 0 0 0,0 1-1 0 0,0 0 1 0 0,2 1 0 0 0,0 1-1 0 0,6-4 110 0 0,134-67-5880 0 0,-138 80 4654 0 0</inkml:trace>
  <inkml:trace contextRef="#ctx0" brushRef="#br0" timeOffset="2220.32">2023 81 876 0 0,'0'0'524'0'0,"3"-3"-74"0"0,9-10-63 0 0,-9 10-48 0 0,0-2-44 0 0,-3 4-264 0 0,1-1-1 0 0,-1 0 1 0 0,1 1 0 0 0,-1-1 0 0 0,0 0-1 0 0,0 1 1 0 0,0-1 0 0 0,0 0-1 0 0,0 0 1 0 0,0 1 0 0 0,0-1 0 0 0,0 0-1 0 0,-1 1 1 0 0,1-1 0 0 0,-1 0-1 0 0,1 1 1 0 0,-1-1 0 0 0,0 0 0 0 0,1 1-1 0 0,-1-1 1 0 0,0 1 0 0 0,0 0 0 0 0,0-1-1 0 0,0 1 1 0 0,0 0 0 0 0,-1-1-1 0 0,1 1 1 0 0,0 0 0 0 0,-1 0 0 0 0,1 0-1 0 0,0 0 1 0 0,-1 0 0 0 0,1 0-1 0 0,-1 1 1 0 0,0-1 0 0 0,1 0 0 0 0,-1 1-1 0 0,0-1 1 0 0,1 1 0 0 0,-1 0 0 0 0,0-1-1 0 0,1 1 1 0 0,-1 0 0 0 0,0 0-1 0 0,0 0 1 0 0,1 0 0 0 0,-1 1 0 0 0,0-1-1 0 0,1 0 1 0 0,-1 1 0 0 0,0-1-31 0 0,-15-2 132 0 0,0 1 1 0 0,0 0-1 0 0,0 1 1 0 0,0 0-1 0 0,0 2 1 0 0,0 0-1 0 0,0 1 1 0 0,1 0-1 0 0,-1 1 1 0 0,1 1 0 0 0,0 1-1 0 0,0 1 1 0 0,-14 7-133 0 0,28-13 19 0 0,0 1 0 0 0,0-1 1 0 0,0 1-1 0 0,-1-1 0 0 0,1 1 1 0 0,1 0-1 0 0,-1-1 0 0 0,0 1 1 0 0,0 0-1 0 0,1 0 0 0 0,-1 0 1 0 0,1 1-1 0 0,0-1 0 0 0,-1 0 1 0 0,1 1-1 0 0,0-1 0 0 0,0 0 1 0 0,1 1-1 0 0,-1-1 0 0 0,0 1 1 0 0,1 0-1 0 0,0-1 0 0 0,-1 1 1 0 0,1-1-1 0 0,0 1 0 0 0,0-1 1 0 0,1 1-1 0 0,-1 0 0 0 0,0-1 1 0 0,1 1-1 0 0,0-1 0 0 0,-1 1 1 0 0,1-1-1 0 0,0 1 0 0 0,0-1 1 0 0,1 0-1 0 0,-1 0 1 0 0,0 1-1 0 0,1-1 0 0 0,-1 0 1 0 0,1 0-1 0 0,0 0 0 0 0,0 0 1 0 0,-1-1-1 0 0,1 1 0 0 0,2 1-19 0 0,98 76 743 0 0,40 21-186 0 0,-141-97-548 0 0,-1-1 0 0 0,0 1-1 0 0,0-1 1 0 0,0 1 0 0 0,0-1 0 0 0,0 1-1 0 0,-1 0 1 0 0,1-1 0 0 0,-1 1 0 0 0,0-1-1 0 0,1 0 1 0 0,-1 1 0 0 0,0-1-1 0 0,-1 1 1 0 0,1-1 0 0 0,0 0 0 0 0,-1 0-1 0 0,1 0 1 0 0,-1 0 0 0 0,1 0 0 0 0,-1 0-1 0 0,0 0 1 0 0,0-1 0 0 0,0 1 0 0 0,0 0-1 0 0,0-1 1 0 0,0 0 0 0 0,-1 1 0 0 0,1-1-1 0 0,0 0 1 0 0,-1 0 0 0 0,1 0 0 0 0,-1-1-1 0 0,1 1 1 0 0,-1-1 0 0 0,-1 1-9 0 0,-8 4-116 0 0,1-1 0 0 0,-1 0 0 0 0,0 0 0 0 0,0-1 0 0 0,0-1 0 0 0,-1 0 0 0 0,1-1 0 0 0,0 0 0 0 0,-1-1 0 0 0,1 0 0 0 0,0-1 0 0 0,-1 0 0 0 0,1-1 0 0 0,0-1 0 0 0,0 0 0 0 0,0 0 0 0 0,0-1 0 0 0,0-1 0 0 0,1 0 0 0 0,-5-3 116 0 0,7-22-3511 0 0,9 28 2161 0 0</inkml:trace>
  <inkml:trace contextRef="#ctx0" brushRef="#br0" timeOffset="2636.908">2215 234 1148 0 0,'209'-80'2643'0'0,"-208"80"-2634"0"0,-1-1 0 0 0,1 1 0 0 0,0-1 0 0 0,-1 0 0 0 0,1 1 1 0 0,-1-1-1 0 0,1 0 0 0 0,-1 1 0 0 0,0-1 0 0 0,1 0 0 0 0,-1 1 0 0 0,0-1 0 0 0,1 0 0 0 0,-1 0 0 0 0,0 0 0 0 0,0 1 0 0 0,0-1 1 0 0,0 0-1 0 0,0 0 0 0 0,0 0 0 0 0,0 1 0 0 0,0-1 0 0 0,0 0 0 0 0,0 0 0 0 0,0 0 0 0 0,0 1 0 0 0,0-1 0 0 0,-1 0 1 0 0,1 0-1 0 0,0 1 0 0 0,-1-1 0 0 0,1 0 0 0 0,0 1 0 0 0,-1-1 0 0 0,1 0 0 0 0,-1 1 0 0 0,1-1 0 0 0,-1 0 0 0 0,0 1 0 0 0,1-1 1 0 0,-1 1-1 0 0,1-1 0 0 0,-1 1 0 0 0,0-1 0 0 0,0 1 0 0 0,1 0 0 0 0,-1-1 0 0 0,0 1 0 0 0,0 0 0 0 0,1 0 0 0 0,-1-1 0 0 0,0 1 1 0 0,0 0-1 0 0,1 0 0 0 0,-1 0 0 0 0,0 0 0 0 0,0 0 0 0 0,0 0-9 0 0,-53-18 62 0 0,31 14 56 0 0,0 1 0 0 0,0 2 0 0 0,0 0 0 0 0,0 2 0 0 0,0 0 0 0 0,0 1 0 0 0,0 2 0 0 0,1 0 0 0 0,-1 2 0 0 0,1 0 0 0 0,0 1 0 0 0,0 2 0 0 0,1 0 0 0 0,0 1 0 0 0,1 1 1 0 0,0 1-1 0 0,-2 2-118 0 0,19-11 13 0 0,1-1 0 0 0,0 0 0 0 0,-1 0 0 0 0,1 1 0 0 0,0 0 0 0 0,0-1 0 0 0,0 1 0 0 0,0 0 0 0 0,1 0 0 0 0,-1 0 0 0 0,1 0 0 0 0,0 0 0 0 0,0 0 0 0 0,0 0 0 0 0,0 0 0 0 0,0 1 0 0 0,1-1 0 0 0,-1 0 0 0 0,1 1 0 0 0,0-1 0 0 0,0 0 0 0 0,0 1 0 0 0,1-1 0 0 0,-1 0 0 0 0,1 0 0 0 0,0 1 0 0 0,-1-1 0 0 0,1 0 0 0 0,1 0 0 0 0,-1 0 0 0 0,0 0 0 0 0,1 0 0 0 0,0 0 0 0 0,0 0 0 0 0,0-1 1 0 0,0 1-1 0 0,0-1 0 0 0,0 1 0 0 0,1-1 0 0 0,-1 0 0 0 0,1 0 0 0 0,-1 0 0 0 0,1 0 0 0 0,1 1-13 0 0,134 76-501 0 0,58-34-3224 0 0,-145-40 2291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2:43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77 876 0 0,'-7'-11'3700'0'0,"25"-2"20"0"0,-14 12-3785 0 0,272-42 1797 0 0,-183 37-3656 0 0,0 4-3299 0 0,-91 2 3787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6:04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1452 0 0,'0'0'480'0'0,"0"0"-72"0"0,0 0-164 0 0,0 0 92 0 0,0 0-124 0 0,0 0 28 0 0,0 0-20 0 0,20 30-24 0 0,-2-30-32 0 0,6 0 12 0 0,10 0-136 0 0,2 0-80 0 0,5 0-60 0 0,1 0 32 0 0,5 0-272 0 0,-5 0-144 0 0,1 0-380 0 0,40-18-452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2:44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1528 0 0,'7'2'1028'0'0,"0"-2"-56"0"0,3 0-128 0 0,28 0-96 0 0,-20 0-95 0 0,6 0 3 0 0,12 0-164 0 0,1 0 16 0 0,6 0-204 0 0,0 0-188 0 0,3 0-152 0 0,-2 0 12 0 0,1 0-636 0 0,-4 0-428 0 0,-2 0 79 0 0,-2 0 69 0 0,-7 0 64 0 0,29 1-468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2:43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0 161 1280 0 0,'1'-5'102'0'0,"-1"0"-1"0"0,1 0 1 0 0,0 0-1 0 0,1 1 1 0 0,-1-1-1 0 0,1 0 1 0 0,0 1-1 0 0,0-1 1 0 0,0 1 0 0 0,0-1-1 0 0,1 1 1 0 0,0 0-1 0 0,0 0 1 0 0,0 0-1 0 0,0 1 1 0 0,1-1-1 0 0,0 1 1 0 0,-1 0-1 0 0,1 0 1 0 0,0 0 0 0 0,1 0-1 0 0,-1 1 1 0 0,0-1-1 0 0,1 1 1 0 0,-1 0-1 0 0,1 1 1 0 0,0-1-1 0 0,-1 1 1 0 0,1 0 0 0 0,0 0-1 0 0,0 0 1 0 0,0 1-1 0 0,0-1 1 0 0,0 1-1 0 0,0 1 1 0 0,0-1-102 0 0,5-2 60 0 0,0 0 0 0 0,1 1 0 0 0,-1 0 1 0 0,0 0-1 0 0,0 1 0 0 0,0 1 0 0 0,1-1 1 0 0,-1 2-1 0 0,0-1 0 0 0,0 2 0 0 0,0-1 0 0 0,-1 1 1 0 0,1 1-1 0 0,0 0 0 0 0,-1 0 0 0 0,0 1 0 0 0,0 0 1 0 0,0 0-1 0 0,-1 1 0 0 0,0 0 0 0 0,0 1 1 0 0,0 0-1 0 0,-1 0 0 0 0,0 0 0 0 0,-1 1 0 0 0,1 0 1 0 0,-1 0-1 0 0,-1 1 0 0 0,0 0 0 0 0,0 0 0 0 0,-1 0 1 0 0,0 1-1 0 0,0-1 0 0 0,-1 1 0 0 0,0 0 1 0 0,-1 0-1 0 0,0 0 0 0 0,-1 2-60 0 0,-5 2 82 0 0,0-1 0 0 0,-2-1 0 0 0,1 1 0 0 0,-2-1 1 0 0,0 0-1 0 0,0 0 0 0 0,-1-1 0 0 0,0 0 0 0 0,-1-1 0 0 0,-1 0 0 0 0,1 0 0 0 0,-1 0 0 0 0,-1-2 1 0 0,0 1-1 0 0,0-1 0 0 0,-1-1 0 0 0,0 0 0 0 0,0-1 0 0 0,0 0 0 0 0,-5 1-82 0 0,-141 61-334 0 0,156-68-377 0 0,36-56-4150 0 0,-32 54 4732 0 0,25-20-1222 0 0</inkml:trace>
  <inkml:trace contextRef="#ctx0" brushRef="#br0" timeOffset="281.013">770 1 1576 0 0,'-29'6'547'0'0,"0"2"1"0"0,1 1-1 0 0,-1 2 0 0 0,2 0 1 0 0,0 2-1 0 0,0 1 0 0 0,1 1 1 0 0,1 1-1 0 0,0 1 0 0 0,2 1 1 0 0,-22 21-548 0 0,41-32 31 0 0,-1-1 1 0 0,1 1-1 0 0,1 0 1 0 0,-1 0-1 0 0,1 0 1 0 0,0 0-1 0 0,1 0 1 0 0,0 1-1 0 0,0-1 1 0 0,1 1-1 0 0,-1 0 1 0 0,2 0-1 0 0,-1-1 1 0 0,1 1-1 0 0,0 0 1 0 0,1 0-1 0 0,0-1 1 0 0,0 1-1 0 0,1 0 1 0 0,0-1-1 0 0,0 1 1 0 0,0-1-1 0 0,1 0 0 0 0,0 0 1 0 0,1 0-1 0 0,0 0 1 0 0,0 0-1 0 0,0-1 1 0 0,1 0-1 0 0,0 0 1 0 0,0 0-1 0 0,0 0 1 0 0,1-1-1 0 0,0 0 1 0 0,0 0-1 0 0,0 0 1 0 0,1-1-1 0 0,-1 0 1 0 0,1 0-1 0 0,0-1 1 0 0,0 0-1 0 0,1 0 1 0 0,2 0-32 0 0,15 8-750 0 0,1 0 1 0 0,0-2 0 0 0,0-1-1 0 0,0-1 1 0 0,1-2-1 0 0,0 0 1 0 0,1-2 0 0 0,21 0 749 0 0,-5-3-1516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2:46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0 145 1004 0 0,'18'-31'1921'0'0,"2"6"-1144"0"0,-4-3 979 0 0,-3 44 385 0 0,-10-3-2116 0 0,2 0-1 0 0,0-1 1 0 0,0 1 0 0 0,1-1 0 0 0,0 0 0 0 0,1 0 0 0 0,1-1 0 0 0,0 0 0 0 0,0 0-1 0 0,1-1 1 0 0,1 0 0 0 0,-1-1 0 0 0,2 0 0 0 0,-1 0 0 0 0,1-1 0 0 0,0 0-1 0 0,1-1 1 0 0,0-1 0 0 0,0 0 0 0 0,0 0 0 0 0,1-1 0 0 0,0-1 0 0 0,0 0 0 0 0,0 0-1 0 0,1-2 1 0 0,-1 1 0 0 0,1-2 0 0 0,-1 0 0 0 0,1-1 0 0 0,-1 0 0 0 0,1-1 0 0 0,0 0-1 0 0,-1-1 1 0 0,0-1 0 0 0,1 0 0 0 0,-1-1 0 0 0,0 0 0 0 0,-1-1 0 0 0,1 0-1 0 0,0-1-24 0 0,-3-1 21 0 0,-1 1 0 0 0,1-2 0 0 0,-1 1 0 0 0,-1-1-1 0 0,1 0 1 0 0,-1-1 0 0 0,-1 0 0 0 0,1 0-1 0 0,-2-1 1 0 0,1 0 0 0 0,-1 0 0 0 0,-1-1 0 0 0,0 1-1 0 0,0-1 1 0 0,-1 0 0 0 0,-1-1 0 0 0,1 1-1 0 0,0-9-20 0 0,10-38 2721 0 0,-14 56-2647 0 0,0 2-12 0 0,-2-8 329 0 0,-1-11-160 0 0,-1 31-273 0 0,-9 517-10 0 0,14-515 76 0 0,0 0-1 0 0,-1-1 1 0 0,-1 1-1 0 0,-1 0 0 0 0,0-1 1 0 0,0 1-1 0 0,-1-1 1 0 0,-1 0-1 0 0,0 0 1 0 0,-1 0-1 0 0,-1 0 0 0 0,0-1 1 0 0,0 0-1 0 0,-1 0 1 0 0,-1-1-1 0 0,0 0 0 0 0,0 0 1 0 0,-1-1-1 0 0,-1 0 1 0 0,1 0-1 0 0,-2-1 0 0 0,1 0 1 0 0,-1-1-1 0 0,-1-1 1 0 0,1 1-1 0 0,-1-2 0 0 0,0 0 1 0 0,-8 3-24 0 0,13-11-30 0 0,-1 0 1 0 0,1 0-1 0 0,0-1 0 0 0,0 0 1 0 0,0 0-1 0 0,0 0 0 0 0,1-1 1 0 0,-1 0-1 0 0,1 0 1 0 0,0-1-1 0 0,0 0 0 0 0,0 0 1 0 0,1-1-1 0 0,0 1 0 0 0,0-1 1 0 0,0 0-1 0 0,1 0 0 0 0,-1-1 1 0 0,2 1-1 0 0,-1-1 1 0 0,1 0-1 0 0,0 0 0 0 0,0 0 1 0 0,1-1-1 0 0,0 1 0 0 0,0 0 1 0 0,0-6 29 0 0,0 3-144 0 0,0 0-1 0 0,0-1 1 0 0,1 1 0 0 0,0 0-1 0 0,1-1 1 0 0,0 1 0 0 0,1 0 0 0 0,0-1-1 0 0,1 1 1 0 0,0 0 0 0 0,0 0-1 0 0,1 0 1 0 0,1 0 0 0 0,-1 0 0 0 0,2 0-1 0 0,-1 1 1 0 0,1 0 0 0 0,1 0 0 0 0,-1 0-1 0 0,2 1 1 0 0,-1 0 144 0 0,11-11-856 0 0,0 2 1 0 0,1 0-1 0 0,1 1 1 0 0,0 0-1 0 0,1 2 1 0 0,1 0-1 0 0,0 2 1 0 0,9-4 855 0 0,6-2-1358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2:48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75 165 1820 0 0,'-48'3'2098'0'0,"22"-2"1219"0"0,56-7-1793 0 0,904-88 1508 0 0,-188 31-5104 0 0,-732 60-938 0 0,-24 1 1914 0 0,-33 1-324 0 0,40 1 1007 0 0,-17 0-503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2:49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2116 0 0,'6'-8'4374'0'0,"72"-13"-3104"0"0,-63 20-1140 0 0,0 1 1 0 0,0 0-1 0 0,0 1 0 0 0,0 1 1 0 0,0 1-1 0 0,0 0 1 0 0,-1 0-1 0 0,1 2 0 0 0,-1 0 1 0 0,0 0-1 0 0,3 3-130 0 0,-12-6 29 0 0,0 1-1 0 0,1 0 1 0 0,-2 0 0 0 0,1 0-1 0 0,0 1 1 0 0,-1 0 0 0 0,1 0 0 0 0,-1 0-1 0 0,0 0 1 0 0,-1 1 0 0 0,1-1-1 0 0,-1 1 1 0 0,0 0 0 0 0,0 0-1 0 0,0 0 1 0 0,-1 0 0 0 0,1 1 0 0 0,-1-1-1 0 0,-1 1 1 0 0,1-1 0 0 0,-1 1-1 0 0,0 0 1 0 0,0 0 0 0 0,-1-1-1 0 0,1 1 1 0 0,-1 0 0 0 0,-1 0 0 0 0,1 0-1 0 0,-1-1 1 0 0,-1 6-29 0 0,-4 8 157 0 0,-2 0-1 0 0,0-1 1 0 0,-1 0 0 0 0,0-1 0 0 0,-2 0-1 0 0,0 0 1 0 0,-1-1 0 0 0,0-1-1 0 0,-2 0 1 0 0,1-1 0 0 0,-11 8-157 0 0,-21 26 642 0 0,45-47-630 0 0,-1 0-1 0 0,0 0 1 0 0,1-1 0 0 0,0 1-1 0 0,-1 0 1 0 0,1 0 0 0 0,-1 0-1 0 0,1-1 1 0 0,0 1 0 0 0,0 0 0 0 0,-1 0-1 0 0,1 0 1 0 0,0 0 0 0 0,0 0-1 0 0,0 0 1 0 0,0 0 0 0 0,0-1-1 0 0,0 1 1 0 0,0 0 0 0 0,0 0-1 0 0,1 0 1 0 0,-1 0 0 0 0,0 0-1 0 0,0 0 1 0 0,1-1 0 0 0,-1 1-1 0 0,1 0 1 0 0,-1 0 0 0 0,0 0-1 0 0,1-1 1 0 0,0 1 0 0 0,-1 0-1 0 0,1-1 1 0 0,-1 1 0 0 0,1 0-1 0 0,0-1 1 0 0,-1 1 0 0 0,1-1-1 0 0,0 1 1 0 0,0-1 0 0 0,0 1-1 0 0,-1-1 1 0 0,1 0 0 0 0,0 1-1 0 0,0-1 1 0 0,0 0 0 0 0,0 0-1 0 0,-1 0 1 0 0,1 1 0 0 0,0-1-1 0 0,0 0 1 0 0,0 0 0 0 0,0 0-1 0 0,0 0 1 0 0,0-1 0 0 0,0 1-1 0 0,0 0 1 0 0,-1 0 0 0 0,1 0-1 0 0,1-1-11 0 0,69 5-240 0 0,-66-4 210 0 0,227-24-2272 0 0,-7 1-5377 0 0,-187 18 6181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2:47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5 293 1472 0 0,'-5'7'2669'0'0,"12"-2"931"0"0,3-5-3516 0 0,195-12 924 0 0,-118 5-1481 0 0,1-3-3567 0 0,-84 7 2629 0 0,0 0-70 0 0</inkml:trace>
  <inkml:trace contextRef="#ctx0" brushRef="#br0" timeOffset="823.536">657 133 908 0 0,'-1'-2'133'0'0,"0"1"1"0"0,0-1-1 0 0,0 0 0 0 0,0 0 0 0 0,0-1 1 0 0,1 1-1 0 0,-1 0 0 0 0,0 0 0 0 0,1 0 1 0 0,0 0-1 0 0,-1-1 0 0 0,1 1 0 0 0,0 0 1 0 0,0 0-1 0 0,0 0 0 0 0,1-1 0 0 0,-1 1 1 0 0,0 0-1 0 0,1 0 0 0 0,-1 0 0 0 0,1 0 1 0 0,0 0-1 0 0,0-1 0 0 0,0 1 0 0 0,0 1 1 0 0,0-1-1 0 0,0 0 0 0 0,1 0 0 0 0,-1 0 1 0 0,0 1-1 0 0,1-1 0 0 0,0 0 0 0 0,-1 1 1 0 0,1 0-1 0 0,0-1 0 0 0,0 1 0 0 0,0 0-133 0 0,76-53-32 0 0,-73 53 35 0 0,0 0-1 0 0,0-1 1 0 0,0 2-1 0 0,0-1 1 0 0,0 1 0 0 0,0-1-1 0 0,0 1 1 0 0,0 1 0 0 0,0-1-1 0 0,0 1 1 0 0,0 0 0 0 0,0 0-1 0 0,0 0 1 0 0,0 1 0 0 0,0 0-1 0 0,-1 0 1 0 0,1 0 0 0 0,-1 0-1 0 0,1 1 1 0 0,-1-1 0 0 0,0 1-1 0 0,0 1 1 0 0,0-1 0 0 0,0 0-1 0 0,-1 1 1 0 0,1 0 0 0 0,-1 0-1 0 0,0 0 1 0 0,0 0-1 0 0,0 0 1 0 0,-1 1 0 0 0,3 4-3 0 0,0 0-3 0 0,0 2 0 0 0,-1-1 0 0 0,0 0-1 0 0,0 1 1 0 0,-1 0 0 0 0,-1 0 0 0 0,0 0 0 0 0,0 0 0 0 0,-1 0 0 0 0,0 1 0 0 0,-1-1 0 0 0,-1 0 0 0 0,0 0 0 0 0,0 0 0 0 0,-2 7 3 0 0,-58 128 217 0 0,62-144-188 0 0,0-1 1 0 0,0 1-1 0 0,0 0 1 0 0,0 0-1 0 0,0 0 0 0 0,1-1 1 0 0,-1 1-1 0 0,0-1 1 0 0,1 1-1 0 0,0-1 0 0 0,-1 0 1 0 0,1 1-1 0 0,0-1 1 0 0,-1 0-1 0 0,1 0 0 0 0,0 0 1 0 0,0 0-1 0 0,0-1 1 0 0,0 1-1 0 0,0 0 1 0 0,0-1-1 0 0,0 1 0 0 0,0-1 1 0 0,0 0-1 0 0,0 0 1 0 0,1 0-1 0 0,-1 0 0 0 0,0 0 1 0 0,0 0-1 0 0,1-1-29 0 0,16 6 111 0 0,-15-3-66 0 0,-2-2-24 0 0,0 0-1 0 0,0 0 1 0 0,-1 0-1 0 0,1 0 0 0 0,0 0 1 0 0,0 1-1 0 0,-1-1 0 0 0,1 1 1 0 0,0-1-1 0 0,0 1 1 0 0,-1 0-1 0 0,1 0 0 0 0,-1 0 1 0 0,1 0-1 0 0,-1 0 0 0 0,1 0 1 0 0,-1 0-1 0 0,0 0 0 0 0,1 0 1 0 0,-1 1-1 0 0,0-1 1 0 0,0 1-1 0 0,0-1 0 0 0,0 1 1 0 0,0-1-1 0 0,0 1 0 0 0,0-1 1 0 0,-1 1-1 0 0,1 0 1 0 0,-1 0-1 0 0,1-1 0 0 0,-1 1 1 0 0,1 0-1 0 0,-1 0 0 0 0,0-1 1 0 0,0 1-1 0 0,0 0 1 0 0,0 0-1 0 0,0 0 0 0 0,-1-1 1 0 0,1 1-1 0 0,-1 1-20 0 0,-11 9 79 0 0,0-2-1 0 0,-1 0 1 0 0,-1-1-1 0 0,1 0 1 0 0,-2 0-1 0 0,1-2 1 0 0,-1 0-1 0 0,0-1 1 0 0,0 0-1 0 0,-1-1 1 0 0,0-1-1 0 0,0 0 1 0 0,-16 1-79 0 0,-12 6-361 0 0,27-10-100 0 0,1 0-960 0 0,11 0-2356 0 0,6-2 2316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2:51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1712 0 0,'0'0'984'0'0,"0"0"-120"0"0,0 0-51 0 0,0 0-44 0 0,0 0-60 0 0,0 0-82 0 0,0 0-74 0 0,26-4 827 0 0,24-13-949 0 0,1 3 0 0 0,0 1 0 0 0,0 3 1 0 0,1 3-1 0 0,39-1-431 0 0,128-22-590 0 0,-200 31-1890 0 0,-31 4-1168 0 0,-2-4 2218 0 0,-12 6-21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2:5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1164 0 0,'5'4'924'0'0,"2"-3"-152"0"0,2 1-44 0 0,16-4-24 0 0,-13 2-88 0 0,10 0-96 0 0,2 0-23 0 0,8 0-5 0 0,4 0-108 0 0,46-15-88 0 0,-40 10-264 0 0,1 2 4 0 0,-2-2-588 0 0,-4-2-328 0 0,10 4-521 0 0,-5-2 57 0 0,1 2-92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2:52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508 495 936 0 0,'-4'-6'107'0'0,"0"0"0"0"0,-1 1 0 0 0,1 0-1 0 0,-1 0 1 0 0,0 0 0 0 0,-1 1 0 0 0,1 0 0 0 0,-1 0-1 0 0,0 0 1 0 0,0 1 0 0 0,0-1 0 0 0,-1 1 0 0 0,1 1-1 0 0,-1-1 1 0 0,1 1 0 0 0,-1 1 0 0 0,0-1 0 0 0,0 1 0 0 0,0 0-1 0 0,0 1 1 0 0,0-1 0 0 0,0 1 0 0 0,0 1 0 0 0,0-1-1 0 0,0 1 1 0 0,0 1 0 0 0,-1-1-107 0 0,-8 0 189 0 0,-3 0-94 0 0,-1 0-1 0 0,1 2 1 0 0,0 0 0 0 0,0 2-1 0 0,0 0 1 0 0,1 1 0 0 0,0 0-1 0 0,0 2 1 0 0,0 0 0 0 0,1 1-1 0 0,0 1 1 0 0,1 0 0 0 0,0 2-1 0 0,1 0 1 0 0,0 0 0 0 0,-1 3-95 0 0,15-14 25 0 0,-1 1 0 0 0,0-1 1 0 0,1 1-1 0 0,-1-1 0 0 0,1 1 1 0 0,0 0-1 0 0,-1 0 0 0 0,1 0 1 0 0,0 0-1 0 0,0 0 0 0 0,0 0 1 0 0,0 0-1 0 0,1 0 0 0 0,-1 0 1 0 0,1 0-1 0 0,-1 0 0 0 0,1 0 1 0 0,0 1-1 0 0,-1-1 0 0 0,1 0 0 0 0,0 0 1 0 0,1 0-1 0 0,-1 1 0 0 0,0-1 1 0 0,1 0-1 0 0,-1 0 0 0 0,1 0 1 0 0,-1 0-1 0 0,1 1 0 0 0,0-1 1 0 0,0 0-1 0 0,0 0 0 0 0,0-1 1 0 0,1 1-1 0 0,-1 0 0 0 0,0 0 1 0 0,1-1-1 0 0,-1 1 0 0 0,1 0 1 0 0,-1-1-1 0 0,1 0 0 0 0,0 1 0 0 0,0-1 1 0 0,0 0-1 0 0,0 0 0 0 0,0 0 1 0 0,0 0-1 0 0,0 0 0 0 0,0 0 1 0 0,1 0-26 0 0,111 26 498 0 0,-95-24-514 0 0,-1-2 1 0 0,0 0-1 0 0,1 0 0 0 0,-1-2 1 0 0,1 0-1 0 0,-1-2 1 0 0,0 0-1 0 0,0 0 0 0 0,0-2 1 0 0,0 0-1 0 0,2-2 16 0 0,-16 3 13 0 0,-1 0-1 0 0,1 1 1 0 0,-1-1-1 0 0,0-1 1 0 0,0 1-1 0 0,-1 0 1 0 0,1-1 0 0 0,-1 0-1 0 0,0 1 1 0 0,0-1-1 0 0,0 0 1 0 0,-1 0-1 0 0,1 0 1 0 0,-1 0 0 0 0,0 0-1 0 0,-1 0 1 0 0,0 0-1 0 0,1-1 1 0 0,-2 1-1 0 0,1 0 1 0 0,0 0 0 0 0,-1 0-1 0 0,0 0 1 0 0,0 0-1 0 0,-1 0 1 0 0,1 0-1 0 0,-1 0 1 0 0,0 0 0 0 0,-1 0-1 0 0,1 1 1 0 0,-1-1-1 0 0,0 1 1 0 0,0 0-1 0 0,0 0 1 0 0,-2-2-13 0 0,43 154 1308 0 0,-24-87-1199 0 0,-2 1 1 0 0,-3 0-1 0 0,-2 1 1 0 0,-4-1-1 0 0,-2 8-109 0 0,-3-47 109 0 0,0 0 0 0 0,-1 0 0 0 0,-2 0 0 0 0,0 0 0 0 0,-2-1 0 0 0,0 0 1 0 0,-1 0-1 0 0,-6 10-109 0 0,10-22 80 0 0,0 1 1 0 0,0-1 0 0 0,-1 1 0 0 0,0-1 0 0 0,-1-1-1 0 0,0 1 1 0 0,0-1 0 0 0,-1 0 0 0 0,0 0 0 0 0,-1-1-1 0 0,0 0 1 0 0,0-1 0 0 0,-1 1 0 0 0,1-2 0 0 0,-2 1 0 0 0,1-1-1 0 0,-1 0 1 0 0,0-1 0 0 0,0 0 0 0 0,0-1 0 0 0,-1 0-1 0 0,0-1 1 0 0,0 0 0 0 0,0-1 0 0 0,-2 1-81 0 0,7-6-50 0 0,-1-1 1 0 0,1 1-1 0 0,0-1 1 0 0,0 0 0 0 0,0-1-1 0 0,0 1 1 0 0,1-1-1 0 0,0 0 1 0 0,0-1-1 0 0,0 1 1 0 0,1-1-1 0 0,0 0 1 0 0,0 0 0 0 0,0 0-1 0 0,1-1 1 0 0,0 0-1 0 0,0 1 1 0 0,1-1-1 0 0,-1 0 1 0 0,1 0 0 0 0,1 0-1 0 0,0 0 1 0 0,0 0-1 0 0,0-1 1 0 0,1 1-1 0 0,0 0 1 0 0,0 0-1 0 0,1-1 1 0 0,0 1 0 0 0,0 0-1 0 0,0 0 1 0 0,2-2 49 0 0,6-25-897 0 0,2 1 1 0 0,1 0 0 0 0,2 1 0 0 0,1 0 0 0 0,2 2 0 0 0,0-1 0 0 0,2 2-1 0 0,2 1 1 0 0,10-11 896 0 0,1 1-1492 0 0</inkml:trace>
  <inkml:trace contextRef="#ctx0" brushRef="#br0" timeOffset="313.953">190 221 1212 0 0,'-5'-1'1084'0'0,"3"1"-256"0"0,0-2-28 0 0,0 0-172 0 0,6-1-44 0 0,-2 1-59 0 0,17-8-37 0 0,1 0-216 0 0,8 5-72 0 0,8 2-180 0 0,5-4 0 0 0,1 2-516 0 0,-6-3-225 0 0,0 0 57 0 0,4 1 64 0 0,-2 0-708 0 0,-3-3 28 0 0</inkml:trace>
  <inkml:trace contextRef="#ctx0" brushRef="#br0" timeOffset="564.577">816 25 888 0 0,'-3'-24'7017'0'0,"-8"58"-5894"0"0,-2 232-1651 0 0,13-211-977 0 0,-21 62-2718 0 0,14-92 2731 0 0</inkml:trace>
  <inkml:trace contextRef="#ctx0" brushRef="#br0" timeOffset="1203.838">1390 468 1336 0 0,'5'-16'2625'0'0,"-8"26"-1023"0"0,2-5-1541 0 0,0 0 1 0 0,0 1 0 0 0,1-1 0 0 0,0 0 0 0 0,0 1 0 0 0,0-1 0 0 0,1 0-1 0 0,0 1 1 0 0,0-1 0 0 0,0 0 0 0 0,1 0 0 0 0,-1 1 0 0 0,1-1 0 0 0,0 0-1 0 0,1-1 1 0 0,-1 1 0 0 0,1 0 0 0 0,0-1 0 0 0,0 1 0 0 0,1-1 0 0 0,-1 0-1 0 0,1 0 1 0 0,0 0 0 0 0,0-1 0 0 0,0 0 0 0 0,1 1 0 0 0,-1-1 0 0 0,1-1 0 0 0,3 3-62 0 0,5 3 44 0 0,0-1 0 0 0,0 0 0 0 0,1-1 0 0 0,0 0 0 0 0,0-1 0 0 0,0-1 0 0 0,1 0 0 0 0,-1-1 0 0 0,1-1 0 0 0,5 0-44 0 0,-14 0-16 0 0,-1-1 1 0 0,1-1-1 0 0,-1 1 1 0 0,1-1 0 0 0,0 0-1 0 0,-1 0 1 0 0,1-1-1 0 0,-1 1 1 0 0,1-1 0 0 0,-1 0-1 0 0,1-1 1 0 0,-1 0-1 0 0,0 1 1 0 0,1-2 0 0 0,-1 1-1 0 0,0 0 1 0 0,-1-1-1 0 0,1 0 1 0 0,0 0 0 0 0,-1-1-1 0 0,1 1 1 0 0,-1-1-1 0 0,0 0 1 0 0,0 0 0 0 0,-1-1-1 0 0,1 1 1 0 0,-1-1-1 0 0,0 0 16 0 0,-2-74 101 0 0,-27 14 364 0 0,25 64-470 0 0,4 25-88 0 0,21 220 714 0 0,-26-231-557 0 0,-1 0 0 0 0,0 0 0 0 0,0 0 0 0 0,-2 0 0 0 0,1-1 0 0 0,-2 1-1 0 0,1-1 1 0 0,-2-1 0 0 0,0 1 0 0 0,0-1 0 0 0,-1 0 0 0 0,0-1 0 0 0,-1 0 0 0 0,0 0 0 0 0,-1-1 0 0 0,0 0 0 0 0,0 0-1 0 0,-1-1 1 0 0,0-1 0 0 0,0 0 0 0 0,-1-1 0 0 0,0 0 0 0 0,0 0 0 0 0,0-1 0 0 0,-1-1 0 0 0,0 0 0 0 0,0-1 0 0 0,-1 0-64 0 0,-77-26-1403 0 0,86 17 1024 0 0,0 1 0 0 0,0-1 0 0 0,1 0 1 0 0,0-1-1 0 0,0 1 0 0 0,1-1 1 0 0,0 1-1 0 0,0-1 0 0 0,0 0 1 0 0,1 0-1 0 0,0 0 0 0 0,0-1 1 0 0,1 1-1 0 0,0 0 0 0 0,0-1 1 0 0,1 1-1 0 0,0-3 379 0 0,-2-20-1175 0 0</inkml:trace>
  <inkml:trace contextRef="#ctx0" brushRef="#br0" timeOffset="1503.716">1104 450 856 0 0,'-8'3'211'0'0,"-1"1"1"0"0,1 0-1 0 0,0 1 0 0 0,1 0 1 0 0,-1 0-1 0 0,1 0 0 0 0,0 1 0 0 0,0 0 1 0 0,1 1-1 0 0,0 0 0 0 0,0 0 1 0 0,0 0-1 0 0,1 0 0 0 0,0 1 0 0 0,1 0 1 0 0,-1 0-1 0 0,2 0 0 0 0,-1 1 1 0 0,1-1-1 0 0,0 1 0 0 0,1 0 0 0 0,0-1 1 0 0,0 1-1 0 0,1 0 0 0 0,0 1 1 0 0,1-1-1 0 0,0 0 0 0 0,0 0 0 0 0,1 0 1 0 0,1 4-212 0 0,7 15 168 0 0,1 0 1 0 0,2-1 0 0 0,0-1-1 0 0,2 0 1 0 0,1 0 0 0 0,1-2-1 0 0,1 0 1 0 0,1-1 0 0 0,1 0-1 0 0,1-2 1 0 0,0 0 0 0 0,5 1-169 0 0,186 125-3340 0 0,-137-119 734 0 0,-41-21 1369 0 0</inkml:trace>
  <inkml:trace contextRef="#ctx0" brushRef="#br0" timeOffset="1767.968">2208 540 1700 0 0,'7'19'337'0'0,"0"1"0"0"0,-2 0 0 0 0,0 0 0 0 0,-1 1 0 0 0,-1-1 1 0 0,-2 1-1 0 0,1 0 0 0 0,-2-1 0 0 0,-1 1 0 0 0,-1 0 0 0 0,0 0 0 0 0,-2-1 0 0 0,0 0 0 0 0,-1 1 0 0 0,-1-2 0 0 0,-1 1 0 0 0,-1-1 0 0 0,-1 0 0 0 0,0 0 0 0 0,-1-1 0 0 0,-2-1 1 0 0,-12 17-338 0 0,-133 120 480 0 0,32-80-4417 0 0,66-59 1115 0 0,32-13 1529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3:07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517 520 1164 0 0,'-21'-6'229'0'0,"1"1"-1"0"0,0 1 1 0 0,-1 1-1 0 0,0 0 1 0 0,0 2-1 0 0,0 0 1 0 0,0 2-1 0 0,0 0 1 0 0,0 1 0 0 0,0 1-1 0 0,1 1 1 0 0,-1 1-1 0 0,1 1 1 0 0,0 1-1 0 0,1 0 1 0 0,0 2-1 0 0,0 0 1 0 0,0 1 0 0 0,1 1-1 0 0,1 0 1 0 0,0 2-1 0 0,0 0 1 0 0,2 0-1 0 0,-6 7-228 0 0,20-19 32 0 0,-1 0 0 0 0,0 1 0 0 0,0-1 0 0 0,0 1-1 0 0,1-1 1 0 0,-1 1 0 0 0,0 0 0 0 0,1 0 0 0 0,0-1 0 0 0,-1 1-1 0 0,1 0 1 0 0,0 0 0 0 0,0 1 0 0 0,0-1 0 0 0,0 0 0 0 0,1 0-1 0 0,-1 0 1 0 0,1 1 0 0 0,-1-1 0 0 0,1 0 0 0 0,0 0 0 0 0,-1 1-1 0 0,1-1 1 0 0,1 0 0 0 0,-1 1 0 0 0,0-1 0 0 0,0 0 0 0 0,1 1-1 0 0,-1-1 1 0 0,1 0 0 0 0,0 0 0 0 0,0 0 0 0 0,0 0 0 0 0,0 1-1 0 0,0-1 1 0 0,0 0 0 0 0,0-1 0 0 0,1 1 0 0 0,-1 0 0 0 0,1 0-1 0 0,-1-1 1 0 0,1 1 0 0 0,0 0 0 0 0,0-1 0 0 0,0 0 0 0 0,0 1-1 0 0,0-1 1 0 0,0 0 0 0 0,0 0 0 0 0,0 0 0 0 0,0 0 0 0 0,0-1-1 0 0,0 1 1 0 0,1-1 0 0 0,0 1-32 0 0,5 2 12 0 0,1-1-1 0 0,-1 0 1 0 0,1 0 0 0 0,0-1-1 0 0,0 0 1 0 0,-1-1-1 0 0,1 0 1 0 0,0 0 0 0 0,0-1-1 0 0,0 0 1 0 0,-1 0 0 0 0,1-1-1 0 0,-1 0 1 0 0,1-1 0 0 0,-1 0-1 0 0,0 0 1 0 0,0-1-1 0 0,0 0 1 0 0,0 0 0 0 0,-1-1-1 0 0,0 0 1 0 0,0 0 0 0 0,0-1-1 0 0,0 0 1 0 0,-1 0-1 0 0,0 0 1 0 0,0-1 0 0 0,3-5-12 0 0,12-17-78 0 0,-1-1 1 0 0,-2 0 0 0 0,0-2 0 0 0,-3 0-1 0 0,0-1 1 0 0,3-14 77 0 0,97-351 1424 0 0,-113 390-1300 0 0,-2 8-113 0 0,-1 0-1 0 0,0 0 1 0 0,1 0 0 0 0,-1 0 0 0 0,1 0 0 0 0,-1 0-1 0 0,1 0 1 0 0,-1 0 0 0 0,0 0 0 0 0,1-1 0 0 0,-1 1-1 0 0,1 0 1 0 0,-1 0 0 0 0,1-1 0 0 0,-1 1-1 0 0,1 0 1 0 0,-1-1 0 0 0,1 1 0 0 0,-1 0 0 0 0,1-1-1 0 0,0 1 1 0 0,-1-1 0 0 0,1 1 0 0 0,-1 0 0 0 0,1-1-1 0 0,0 1 1 0 0,0-1 0 0 0,-1 0 0 0 0,1 1 0 0 0,0-1-1 0 0,0 1 1 0 0,0-1 0 0 0,-1 1 0 0 0,1-1-1 0 0,0 1 1 0 0,0-1 0 0 0,0 0 0 0 0,0 1 0 0 0,0-1-1 0 0,0 1 1 0 0,0-1 0 0 0,0 0 0 0 0,0 1 0 0 0,1-1-1 0 0,-1 1 1 0 0,0-1 0 0 0,0 1 0 0 0,0-1-1 0 0,1 1 1 0 0,-1-1 0 0 0,0 1 0 0 0,1-1 0 0 0,-1 1-1 0 0,0-1 1 0 0,1 1 0 0 0,-1-1 0 0 0,0 1 0 0 0,1-1-1 0 0,-1 1 1 0 0,1 0 0 0 0,-1-1 0 0 0,1 1 0 0 0,-1 0-1 0 0,1 0-10 0 0,-41 101 124 0 0,25 85-544 0 0,56-11-1620 0 0,12-67-2980 0 0,-40-87 3636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6:05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1516 0 0,'9'0'680'0'0,"0"0"-108"0"0,0-2-132 0 0,16 1-60 0 0,-15 1-44 0 0,6 0-40 0 0,2 0-36 0 0,27-12-556 0 0,-22 5-248 0 0,0 1-492 0 0,2 2-256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3:08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23 1016 0 0,'-36'44'2913'0'0,"34"-35"-2844"0"0,0 0 0 0 0,0 0 0 0 0,1 1-1 0 0,0-1 1 0 0,0 1 0 0 0,1-1 0 0 0,0 0 0 0 0,1 1-1 0 0,0-1 1 0 0,1 1 0 0 0,-1-1 0 0 0,2 0 0 0 0,-1 0 0 0 0,2 0-1 0 0,-1 0 1 0 0,1-1 0 0 0,0 1 0 0 0,1-1 0 0 0,0 0 0 0 0,0 0-1 0 0,1 0 1 0 0,0-1 0 0 0,0 0 0 0 0,1 0 0 0 0,0-1 0 0 0,0 1-1 0 0,0-2 1 0 0,1 1 0 0 0,0-1 0 0 0,0 0 0 0 0,0-1 0 0 0,1 1-1 0 0,-1-2 1 0 0,1 1 0 0 0,0-1 0 0 0,0-1 0 0 0,1 0-1 0 0,-1 0 1 0 0,0 0 0 0 0,1-1 0 0 0,-1-1 0 0 0,1 0 0 0 0,3 0-69 0 0,-2-1 10 0 0,1 1 0 0 0,0-1 1 0 0,-1-1-1 0 0,1 0 1 0 0,-1-1-1 0 0,0 0 1 0 0,0-1-1 0 0,0 0 0 0 0,0-1 1 0 0,-1 0-1 0 0,1-1 1 0 0,-1 0-1 0 0,-1 0 0 0 0,1-1 1 0 0,-1 0-1 0 0,0-1 1 0 0,-1 0-1 0 0,0 0 1 0 0,0-1-1 0 0,-1 0 0 0 0,0-1 1 0 0,0 1-1 0 0,-1-1 1 0 0,0-1-1 0 0,-1 1 0 0 0,0-1 1 0 0,-1 0-1 0 0,0 0 1 0 0,2-10-11 0 0,6-110 1177 0 0,-12 130-1104 0 0,-6-5 22 0 0,6 6-93 0 0,0 0 0 0 0,0 1 0 0 0,0-1 0 0 0,0 1 0 0 0,0-1 0 0 0,0 0 0 0 0,-1 1 0 0 0,1-1 0 0 0,0 0 1 0 0,0 1-1 0 0,0-1 0 0 0,-1 0 0 0 0,1 1 0 0 0,0-1 0 0 0,0 0 0 0 0,-1 1 0 0 0,1-1 0 0 0,0 0 0 0 0,0 0 0 0 0,-1 1 1 0 0,1-1-1 0 0,0 0 0 0 0,-1 0 0 0 0,1 0 0 0 0,0 1 0 0 0,-1-1 0 0 0,1 0 0 0 0,-1 0 0 0 0,1 0 0 0 0,0 0 1 0 0,-1 0-1 0 0,1 0 0 0 0,0 0 0 0 0,-1 0 0 0 0,1 0 0 0 0,-1 0 0 0 0,1 0 0 0 0,0 0 0 0 0,-1 0 0 0 0,1 0 1 0 0,-1 0-1 0 0,1 0 0 0 0,0 0 0 0 0,-1-1 0 0 0,1 1 0 0 0,0 0 0 0 0,-1 0 0 0 0,1 0 0 0 0,0-1 0 0 0,-1 1 0 0 0,1 0 1 0 0,0 0-1 0 0,-1-1 0 0 0,1 1 0 0 0,0 0 0 0 0,0-1 0 0 0,0 1 0 0 0,-1 0 0 0 0,1-1 0 0 0,0 1 0 0 0,0-1-2 0 0,-2 153 113 0 0,20 41-77 0 0,3 249 834 0 0,-53-217-461 0 0,31-210-324 0 0,-1 1 1 0 0,0-1-1 0 0,-2 1 1 0 0,1-1-1 0 0,-2 0 1 0 0,0 0-1 0 0,-1 0 1 0 0,0-1-1 0 0,-1 0 1 0 0,-1 0 0 0 0,0-1-1 0 0,-1 0 1 0 0,0 0-1 0 0,-1-1 1 0 0,-1 0-1 0 0,0-1 1 0 0,0 0-1 0 0,-1-1 1 0 0,0 0-1 0 0,-13 7-85 0 0,-37-33 344 0 0,52 8-342 0 0,0-1 0 0 0,0 0 0 0 0,1 0 0 0 0,1-1 1 0 0,0 0-1 0 0,0 0 0 0 0,1-1 0 0 0,0 0 0 0 0,1 0 0 0 0,0-1 0 0 0,1 0 0 0 0,0 0 0 0 0,1 0 0 0 0,0 0 0 0 0,1-1 0 0 0,0 0 0 0 0,1-2-2 0 0,-7-23-274 0 0,3 0 0 0 0,0-1 0 0 0,3 0-1 0 0,1 0 1 0 0,2 0 0 0 0,5-37 274 0 0,0 39-284 0 0,1 0 0 0 0,2 1 0 0 0,2 0 0 0 0,1 0 0 0 0,1 1 0 0 0,3 1 0 0 0,0 0 0 0 0,2 1 0 0 0,3-2 284 0 0,116-131-4853 0 0,-102 130 3551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3:06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918 762 968 0 0,'0'0'455'0'0,"0"0"-35"0"0,3-17 238 0 0,2 13-427 0 0,-4 4-206 0 0,0 0 0 0 0,1 0 1 0 0,-1-1-1 0 0,0 1 0 0 0,0-1 1 0 0,0 1-1 0 0,0-1 0 0 0,0 1 1 0 0,0-1-1 0 0,0 1 0 0 0,0-1 1 0 0,-1 0-1 0 0,1 1 0 0 0,0-1 1 0 0,0 0-1 0 0,0 0 1 0 0,-1 0-1 0 0,1 0 0 0 0,0 1 1 0 0,-1-1-1 0 0,1 0 0 0 0,-1 0 1 0 0,1 0-1 0 0,-1-1 0 0 0,0 1 1 0 0,1 0-1 0 0,-1 0 0 0 0,0 0 1 0 0,0 0-1 0 0,1 0 0 0 0,-1 0 1 0 0,0 0-1 0 0,0 0 0 0 0,0-1 1 0 0,-1 1-1 0 0,1 0 1 0 0,0 0-1 0 0,0 0 0 0 0,-1 0 1 0 0,1 0-1 0 0,0 0 0 0 0,-1 0 1 0 0,1 0-1 0 0,-1 0 0 0 0,0 0-25 0 0,-14-8 143 0 0,-2 2 0 0 0,1 0 0 0 0,-1 1 0 0 0,0 0-1 0 0,-1 2 1 0 0,1 0 0 0 0,-1 1 0 0 0,0 1 0 0 0,-1 0-143 0 0,5-1 23 0 0,1 1 0 0 0,-1 0 0 0 0,0 1 0 0 0,1 1 0 0 0,-1 0 0 0 0,0 0 0 0 0,1 2 0 0 0,-1 0 0 0 0,0 0 0 0 0,1 1 1 0 0,0 1-1 0 0,0 0 0 0 0,0 1 0 0 0,0 0 0 0 0,1 1 0 0 0,0 0 0 0 0,0 1 0 0 0,0 1 0 0 0,1 0 0 0 0,0 0 0 0 0,1 1 0 0 0,0 0 0 0 0,0 1 0 0 0,1 0 0 0 0,0 1 1 0 0,1 0-1 0 0,0 0 0 0 0,1 1 0 0 0,0 0 0 0 0,1 0 0 0 0,0 1 0 0 0,1-1 0 0 0,0 1 0 0 0,1 0 0 0 0,1 1 0 0 0,0-1 0 0 0,-1 8-23 0 0,8-11 9 0 0,-1-1 0 0 0,1 1 1 0 0,0-1-1 0 0,1 0 0 0 0,0 0 0 0 0,1-1 0 0 0,0 1 0 0 0,0-1 0 0 0,0-1 0 0 0,1 1 0 0 0,1-1 1 0 0,-1 0-1 0 0,1 0 0 0 0,0-1 0 0 0,0 0 0 0 0,1-1 0 0 0,0 0 0 0 0,0 0 0 0 0,0-1 0 0 0,1 0 1 0 0,-1-1-1 0 0,1 0 0 0 0,0 0 0 0 0,0-1 0 0 0,0 0 0 0 0,0-1 0 0 0,0 0 0 0 0,0 0 0 0 0,1-2 1 0 0,7 0-10 0 0,3 2 39 0 0,1-1 0 0 0,0-2 0 0 0,-1 0 0 0 0,1-1 0 0 0,-1-1 0 0 0,0-1 0 0 0,0-1 0 0 0,0-1 0 0 0,-1-1 0 0 0,10-5-39 0 0,2-7 38 0 0,-1-1 0 0 0,-1-1-1 0 0,-1-1 1 0 0,-1-2 0 0 0,-1-1 0 0 0,-1-2-1 0 0,-2 0 1 0 0,-1-1 0 0 0,-1-2-1 0 0,-1 0 1 0 0,-2-1 0 0 0,-1-1 0 0 0,-2-1-1 0 0,-1 0 1 0 0,-2-1 0 0 0,-1-1-1 0 0,-2 0 1 0 0,-1 0 0 0 0,-2-1 0 0 0,-1 0-1 0 0,-1-19-37 0 0,4-167 1311 0 0,-37 120-801 0 0,27 102-501 0 0,1 0 0 0 0,0 0 0 0 0,-1 0 0 0 0,1 0 0 0 0,-1 0 0 0 0,1 0 0 0 0,-1 0 0 0 0,1 0 0 0 0,-1 0 0 0 0,0 0 0 0 0,1 0 0 0 0,-1 0-1 0 0,0 0 1 0 0,0 1 0 0 0,0-1 0 0 0,0 0 0 0 0,0 1 0 0 0,0-1 0 0 0,0 0 0 0 0,0 1 0 0 0,0 0 0 0 0,0-1 0 0 0,0 1 0 0 0,0-1 0 0 0,0 1 0 0 0,0 0 0 0 0,0 0 0 0 0,0 0 0 0 0,-1-1 0 0 0,1 1-1 0 0,0 0 1 0 0,0 1 0 0 0,0-1 0 0 0,0 0 0 0 0,0 0 0 0 0,0 0 0 0 0,-1 1 0 0 0,1-1 0 0 0,0 0 0 0 0,0 1 0 0 0,0-1 0 0 0,0 1 0 0 0,0-1 0 0 0,0 1 0 0 0,0 0 0 0 0,0-1 0 0 0,1 1 0 0 0,-1 0-1 0 0,0 0 1 0 0,0 0 0 0 0,0 0 0 0 0,1-1 0 0 0,-1 1 0 0 0,1 0 0 0 0,-1 0 0 0 0,0 0 0 0 0,1 1-9 0 0,-35 58 78 0 0,27-17-62 0 0,2 0 0 0 0,1 0 1 0 0,3 0-1 0 0,1 1 0 0 0,2-1 1 0 0,3 0-1 0 0,1 1 0 0 0,2-2 0 0 0,5 14-16 0 0,0 23-211 0 0,7 81-1193 0 0,-15-50-2701 0 0,-9-68 2649 0 0,-20 23 38 0 0</inkml:trace>
  <inkml:trace contextRef="#ctx0" brushRef="#br0" timeOffset="360.357">8 1362 1576 0 0,'0'0'79'0'0,"1"1"1"0"0,-1-1-1 0 0,0 1 0 0 0,1-1 0 0 0,-1 1 0 0 0,0-1 0 0 0,0 1 1 0 0,1-1-1 0 0,-1 1 0 0 0,0 0 0 0 0,0-1 0 0 0,0 1 1 0 0,0-1-1 0 0,1 1 0 0 0,-1 0 0 0 0,0-1 0 0 0,0 1 1 0 0,0 0-1 0 0,-1-1 0 0 0,1 1 0 0 0,0-1 0 0 0,0 1 1 0 0,0 0-1 0 0,0-1 0 0 0,0 1 0 0 0,-1-1 0 0 0,1 1 1 0 0,0-1-1 0 0,-1 1 0 0 0,1-1 0 0 0,0 1 0 0 0,-1-1 1 0 0,1 1-1 0 0,-1-1 0 0 0,1 1 0 0 0,0-1 0 0 0,-1 1 0 0 0,1-1 1 0 0,-1 0-1 0 0,0 1 0 0 0,1-1 0 0 0,-1 0 0 0 0,1 1 1 0 0,-1-1-1 0 0,1 0 0 0 0,-1 0 0 0 0,0 0-79 0 0,66 3 1205 0 0,-57-3-1135 0 0,397-33 1900 0 0,790-137-1926 0 0,-1169 167-399 0 0,92-32-4659 0 0,-117 35 3740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3:09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397 499 836 0 0,'15'-3'1247'0'0,"10"-37"124"0"0,-25 38-1333 0 0,0 0 0 0 0,-1 1 0 0 0,1-1 0 0 0,0 0 0 0 0,0 0 0 0 0,-1 1 0 0 0,1-1 0 0 0,-1 1 0 0 0,0-1 0 0 0,1 0 0 0 0,-1 1 0 0 0,0-1 0 0 0,0 1 0 0 0,0-1-1 0 0,0 1 1 0 0,0 0 0 0 0,0-1 0 0 0,-1 1 0 0 0,1 0 0 0 0,0 0 0 0 0,-1 0 0 0 0,1 0 0 0 0,0 0 0 0 0,-1 0 0 0 0,1 0 0 0 0,-1 1 0 0 0,0-1 0 0 0,1 0 0 0 0,-1 1 0 0 0,0-1 0 0 0,0 1-38 0 0,-1-1 54 0 0,-10-3 8 0 0,0 1-1 0 0,-1 0 1 0 0,1 1 0 0 0,-1 0-1 0 0,1 1 1 0 0,-1 1 0 0 0,0 0-1 0 0,0 1 1 0 0,1 1 0 0 0,-1 0-1 0 0,1 0 1 0 0,-1 2-1 0 0,1-1 1 0 0,0 2 0 0 0,0 0-1 0 0,1 0 1 0 0,0 1 0 0 0,0 1-1 0 0,0 0 1 0 0,0 1 0 0 0,1 0-1 0 0,1 0 1 0 0,-1 1 0 0 0,0 2-62 0 0,5-7 24 0 0,0 0 1 0 0,0 1 0 0 0,0-1 0 0 0,1 1-1 0 0,0 1 1 0 0,0-1 0 0 0,0 1 0 0 0,0-1 0 0 0,1 1-1 0 0,0 1 1 0 0,0-1 0 0 0,1 1 0 0 0,0-1 0 0 0,0 1-1 0 0,0 0 1 0 0,1 0 0 0 0,0 0 0 0 0,0 0-1 0 0,1 1 1 0 0,0-1 0 0 0,0 0 0 0 0,1 1 0 0 0,0-1-1 0 0,0 1 1 0 0,1-1 0 0 0,0 0 0 0 0,0 1 0 0 0,0-1-1 0 0,1 0 1 0 0,0 0 0 0 0,1 0 0 0 0,0 0-1 0 0,0 0 1 0 0,0-1 0 0 0,1 1 0 0 0,0-1 0 0 0,0 0-1 0 0,0 0 1 0 0,1-1 0 0 0,2 2-25 0 0,-2-3 4 0 0,1 0 0 0 0,0-1 0 0 0,0 1 0 0 0,0-2 0 0 0,0 1 0 0 0,0-1 0 0 0,1 0 1 0 0,-1 0-1 0 0,1 0 0 0 0,0-1 0 0 0,-1 0 0 0 0,1-1 0 0 0,0 1 0 0 0,0-1 0 0 0,-1-1 0 0 0,1 1 0 0 0,0-1 0 0 0,0 0 0 0 0,-1-1 0 0 0,1 1 0 0 0,-1-1 0 0 0,1-1 1 0 0,-1 1-1 0 0,0-1 0 0 0,0 0 0 0 0,0 0 0 0 0,0-1 0 0 0,-1 0 0 0 0,1 0 0 0 0,-1 0 0 0 0,0-1 0 0 0,0 0 0 0 0,-1 0 0 0 0,0 0 0 0 0,1 0 0 0 0,-1-1 1 0 0,-1 0-1 0 0,1 1 0 0 0,-1-1 0 0 0,0 0 0 0 0,-1-1 0 0 0,1 1 0 0 0,-1-1 0 0 0,-1 1 0 0 0,1-1 0 0 0,-1 1 0 0 0,0-1 0 0 0,0 0 0 0 0,-1 0-4 0 0,6-12 328 0 0,6 48-309 0 0,-5-10 42 0 0,14 27 26 0 0,-2 0-1 0 0,-3 2 0 0 0,-1 0 0 0 0,-2 1 0 0 0,-3 0 1 0 0,-2 1-1 0 0,1 27-86 0 0,-11 25 643 0 0,1-91-562 0 0,-1 0 0 0 0,-1-1-1 0 0,0 1 1 0 0,-1 0 0 0 0,0-1-1 0 0,0 0 1 0 0,-1 0 0 0 0,0 0-1 0 0,-1 0 1 0 0,0-1 0 0 0,-1 0 0 0 0,0 0-1 0 0,0-1 1 0 0,-1 0 0 0 0,0 0-1 0 0,0-1 1 0 0,-1 0 0 0 0,0 0-1 0 0,0-1 1 0 0,0 0 0 0 0,-1-1 0 0 0,0 0-1 0 0,0 0 1 0 0,-1-1 0 0 0,1-1-1 0 0,-7 2-80 0 0,13-5-24 0 0,0-1 0 0 0,-1 1 0 0 0,1-1-1 0 0,0 0 1 0 0,0 0 0 0 0,0 0 0 0 0,0-1 0 0 0,0 1-1 0 0,1-1 1 0 0,-1 0 0 0 0,0 0 0 0 0,1 0-1 0 0,-1-1 1 0 0,1 1 0 0 0,0-1 0 0 0,0 0 0 0 0,0 0-1 0 0,0 0 1 0 0,0 0 0 0 0,1 0 0 0 0,-1-1-1 0 0,1 1 1 0 0,0-1 0 0 0,0 0 0 0 0,0 1 0 0 0,0-1-1 0 0,1 0 1 0 0,0 0 0 0 0,-1-1 24 0 0,-19-122-3834 0 0,37 28 951 0 0,-1 53 1394 0 0</inkml:trace>
  <inkml:trace contextRef="#ctx0" brushRef="#br0" timeOffset="310.837">257 239 1344 0 0,'-4'-2'964'0'0,"4"1"-40"0"0,-1-1-188 0 0,1-1-28 0 0,3-1-224 0 0,4 3 29 0 0,16-6-49 0 0,9 2-96 0 0,0 2-60 0 0,11-4-56 0 0,-2 2-228 0 0,3 0-8 0 0,1 0-468 0 0,-3-5-312 0 0,-1 5-537 0 0,0-5 65 0 0,-2 2 40 0 0,-5-4-124 0 0</inkml:trace>
  <inkml:trace contextRef="#ctx0" brushRef="#br0" timeOffset="576.499">993 1 1648 0 0,'0'15'4748'0'0,"1"42"-3177"0"0,0 16-1539 0 0,14 98-1602 0 0,-5-55-2267 0 0,-7-83 2525 0 0</inkml:trace>
  <inkml:trace contextRef="#ctx0" brushRef="#br0" timeOffset="1178.515">1393 624 1324 0 0,'0'1'97'0'0,"-1"-1"0"0"0,1 0 0 0 0,0 1 0 0 0,0-1 0 0 0,-1 0 0 0 0,1 1 0 0 0,0-1 0 0 0,-1 0 0 0 0,1 1 0 0 0,0-1 0 0 0,-1 0 0 0 0,1 1-1 0 0,-1-1 1 0 0,1 0 0 0 0,0 0 0 0 0,-1 0 0 0 0,1 0 0 0 0,-1 1 0 0 0,1-1 0 0 0,-1 0 0 0 0,1 0 0 0 0,0 0 0 0 0,-1 0 0 0 0,1 0 0 0 0,-1 0 0 0 0,1 0 0 0 0,-1 0 0 0 0,1 0 0 0 0,-1 0 0 0 0,1 0 0 0 0,-1 0-1 0 0,1-1 1 0 0,-1 1 0 0 0,1 0 0 0 0,0 0 0 0 0,-1 0 0 0 0,1-1 0 0 0,-1 1 0 0 0,1 0 0 0 0,0 0 0 0 0,-1-1 0 0 0,1 1 0 0 0,0 0 0 0 0,-1-1-97 0 0,-1 6 38 0 0,-1 1-1 0 0,1 0 1 0 0,1-1 0 0 0,-1 1 0 0 0,1 0-1 0 0,0 0 1 0 0,0 0 0 0 0,0-1 0 0 0,1 1 0 0 0,0 0-1 0 0,0 0 1 0 0,1 0 0 0 0,0 0 0 0 0,0 0-1 0 0,0 0 1 0 0,0-1 0 0 0,1 1 0 0 0,0 0 0 0 0,1-1-1 0 0,-1 1 1 0 0,1-1 0 0 0,0 0 0 0 0,0 0-1 0 0,0 0 1 0 0,1 0 0 0 0,0-1 0 0 0,0 1-1 0 0,0-1 1 0 0,0 0 0 0 0,1 0 0 0 0,0-1 0 0 0,0 1-1 0 0,0-1 1 0 0,0 0 0 0 0,0 0 0 0 0,0-1-1 0 0,1 0 1 0 0,-1 0 0 0 0,1 0 0 0 0,0 0-1 0 0,0-1 1 0 0,-1 0 0 0 0,1 0 0 0 0,0-1 0 0 0,0 1-1 0 0,3-1-37 0 0,-1 0 27 0 0,1 0-1 0 0,-1-1 1 0 0,1 0-1 0 0,-1 0 1 0 0,1-1-1 0 0,-1 0 1 0 0,0 0-1 0 0,0-1 1 0 0,0 0-1 0 0,0-1 1 0 0,-1 1-1 0 0,1-2 1 0 0,-1 1-1 0 0,0-1 1 0 0,0 0-1 0 0,0 0 1 0 0,-1-1-1 0 0,0 0 1 0 0,0 0-1 0 0,0 0 1 0 0,-1-1-1 0 0,0 0 1 0 0,0 0 0 0 0,-1 0-1 0 0,0 0 1 0 0,0-1-1 0 0,-1 0 1 0 0,1 0-1 0 0,-2 0 1 0 0,1 0-1 0 0,-1 0 1 0 0,-1-1-1 0 0,1 1 1 0 0,-1-1-1 0 0,-1 1 1 0 0,0-1-1 0 0,0-3-26 0 0,0 11 90 0 0,-2-26 315 0 0,-9 125-127 0 0,23 79 14 0 0,-9-157-242 0 0,-1 1 0 0 0,-1 0 0 0 0,-1 0 1 0 0,0 0-1 0 0,-2 0 0 0 0,-1 0 0 0 0,0-1 1 0 0,-2 1-1 0 0,0-1 0 0 0,-1 0 0 0 0,-1 0 0 0 0,-1-1 1 0 0,-10 19-51 0 0,14-30 10 0 0,-1 0 1 0 0,0 0-1 0 0,-1 0 1 0 0,0-1 0 0 0,0 0-1 0 0,0 0 1 0 0,-1 0 0 0 0,0-1-1 0 0,0 0 1 0 0,-1 0 0 0 0,1-1-1 0 0,-1 0 1 0 0,-1 0-1 0 0,1-1 1 0 0,-1 0 0 0 0,1 0-1 0 0,-1-1 1 0 0,0 0 0 0 0,0-1-1 0 0,-1 0 1 0 0,-6 1-11 0 0,8-5-240 0 0,0-1 0 0 0,1 0 0 0 0,0 0 0 0 0,-1 0 0 0 0,1-1 1 0 0,0 0-1 0 0,1-1 0 0 0,-1 1 0 0 0,1-1 0 0 0,0-1 0 0 0,0 1 0 0 0,0-1 0 0 0,1 0 0 0 0,0 0 1 0 0,0 0-1 0 0,0-1 0 0 0,1 0 0 0 0,0 0 0 0 0,0 0 0 0 0,1 0 0 0 0,0-1 0 0 0,1 1 0 0 0,-1-1 0 0 0,1 0 1 0 0,1 0-1 0 0,-1-4 240 0 0,-7-26-1367 0 0,4-2-42 0 0</inkml:trace>
  <inkml:trace contextRef="#ctx0" brushRef="#br0" timeOffset="1425.662">1050 611 1720 0 0,'-11'2'199'0'0,"1"1"-1"0"0,0 1 1 0 0,0 0-1 0 0,1 0 0 0 0,-1 0 1 0 0,1 2-1 0 0,0-1 1 0 0,0 1-1 0 0,0 0 1 0 0,1 1-1 0 0,0 0 1 0 0,0 0-1 0 0,1 1 1 0 0,0 0-1 0 0,0 0 1 0 0,1 1-1 0 0,0-1 0 0 0,1 2 1 0 0,-1-1-1 0 0,2 0 1 0 0,-1 1-1 0 0,2 0 1 0 0,-1 0-1 0 0,-1 7-198 0 0,4-3 108 0 0,1 0 1 0 0,0 0-1 0 0,1 1 0 0 0,0-1 0 0 0,1 0 1 0 0,0 0-1 0 0,2 0 0 0 0,-1-1 0 0 0,2 1 0 0 0,0-1 1 0 0,0 0-1 0 0,1 0 0 0 0,1-1 0 0 0,0 1 1 0 0,1-1-1 0 0,0-1 0 0 0,6 7-108 0 0,10 11-121 0 0,0-1-1 0 0,2-2 1 0 0,1 0-1 0 0,1-2 1 0 0,1 0-1 0 0,10 4 122 0 0,130 51-4906 0 0,-127-71 3590 0 0</inkml:trace>
  <inkml:trace contextRef="#ctx0" brushRef="#br0" timeOffset="1689.295">2323 576 1540 0 0,'8'34'428'0'0,"-2"0"0"0"0,-1 1-1 0 0,-1 0 1 0 0,-3 0 0 0 0,0 0 0 0 0,-2 0 0 0 0,-2 0-1 0 0,-1 0 1 0 0,-2 0 0 0 0,-1-1 0 0 0,-2 0 0 0 0,-1-1-1 0 0,-11 24-427 0 0,10-27 71 0 0,-2-1-1 0 0,0-1 1 0 0,-2 0-1 0 0,-1-1 1 0 0,-1-1-1 0 0,-2 0 1 0 0,0-1-1 0 0,-2-1 1 0 0,0-1-1 0 0,-2-1 1 0 0,-13 9-71 0 0,19-17-493 0 0,-2-1 0 0 0,0-1 0 0 0,0-1 0 0 0,-1-1 0 0 0,-1-1-1 0 0,0 0 1 0 0,0-2 0 0 0,0 0 0 0 0,-1-1 0 0 0,-16 1 493 0 0,-8-2-1258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3:17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18 142 1048 0 0,'0'0'507'0'0,"0"0"-40"0"0,-14 0 199 0 0,10-3 4139 0 0,7-1-4762 0 0,0-1 1 0 0,0 1-1 0 0,0-1 1 0 0,1 1-1 0 0,0 0 0 0 0,0 0 1 0 0,0 1-1 0 0,0-1 1 0 0,0 1-1 0 0,1 0 1 0 0,-1 0-1 0 0,1 0 1 0 0,0 1-1 0 0,0-1 1 0 0,0 1-1 0 0,0 1 1 0 0,1-1-1 0 0,-1 1 0 0 0,0-1 1 0 0,1 2-1 0 0,-1-1 1 0 0,1 0-1 0 0,-1 1 1 0 0,1 0-1 0 0,-1 1 1 0 0,1-1-1 0 0,-1 1 1 0 0,3 0-44 0 0,22-3 107 0 0,744-73 1252 0 0,-765 77-2750 0 0,-25 5 125 0 0,-26 7-781 0 0,-13 1-432 0 0,22-7 1222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3:17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1468 0 0,'74'-5'3746'0'0,"318"-39"-1214"0"0,-124 35-4273 0 0,-182 26-562 0 0,-84-17 1477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3:18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2480 0 0,'24'-24'3225'0'0,"18"-14"-1165"0"0,-44 147-1130 0 0,15 215-75 0 0,13-157-214 0 0,-26-166-764 0 0,-1 0 0 0 0,1 0 0 0 0,-1-1-1 0 0,1 1 1 0 0,-1 0 0 0 0,1 0 0 0 0,-1 0 0 0 0,1-1 0 0 0,-1 1 0 0 0,0 0-1 0 0,1-1 1 0 0,-1 1 0 0 0,0 0 0 0 0,0-1 0 0 0,0 1 0 0 0,1-1 0 0 0,-1 1-1 0 0,0-1 1 0 0,0 0 0 0 0,0 1 0 0 0,0-1 0 0 0,0 0 0 0 0,0 0 0 0 0,0 1 0 0 0,0-1-1 0 0,0 0 1 0 0,0 0 0 0 0,1 0 0 0 0,-1 0 0 0 0,0 0 0 0 0,0 0 0 0 0,0-1-1 0 0,0 1 1 0 0,0 0 0 0 0,0 0 0 0 0,0-1 0 0 0,0 1 0 0 0,0 0 0 0 0,0-1-1 0 0,1 1 1 0 0,-1-1 0 0 0,0 1 0 0 0,0-1 0 0 0,0 0 0 0 0,1 1 0 0 0,-1-1 0 0 0,0 0-1 0 0,1 1 1 0 0,-1-1 0 0 0,1 0 0 0 0,-1 0 0 0 0,1 0 0 0 0,-1 1 0 0 0,1-1-1 0 0,-1 0 1 0 0,1 0 0 0 0,0 0 0 0 0,-1 0 123 0 0,-5-4-250 0 0,-9-4-849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3:18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 1148 0 0,'2'5'3661'0'0,"41"-5"-3011"0"0,-25 0-114 0 0,325-46 1114 0 0,295-20-394 0 0,-446 53-1864 0 0,-210 49-2741 0 0,-13-10 2161 0 0,12-10 96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3:19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2408 0 0,'34'-35'2865'0'0,"-16"26"-2654"0"0,1 0 0 0 0,-1 1 1 0 0,1 1-1 0 0,1 1 0 0 0,-1 0 0 0 0,1 2 0 0 0,0 0 0 0 0,0 1 0 0 0,0 1 0 0 0,1 1 1 0 0,-1 1-1 0 0,0 1-211 0 0,-14-1 22 0 0,-1 0 1 0 0,0 1-1 0 0,1 0 1 0 0,-1 0-1 0 0,0 0 0 0 0,0 1 1 0 0,0-1-1 0 0,0 1 1 0 0,0 1-1 0 0,0-1 1 0 0,0 1-1 0 0,-1-1 1 0 0,1 1-1 0 0,-1 1 1 0 0,0-1-1 0 0,0 1 0 0 0,0-1 1 0 0,0 1-1 0 0,0 0 1 0 0,-1 0-1 0 0,0 1 1 0 0,0-1-1 0 0,0 1 1 0 0,-1 0-1 0 0,1-1 1 0 0,-1 1-1 0 0,0 0 1 0 0,0 1-1 0 0,-1-1 0 0 0,0 0 1 0 0,0 0-1 0 0,0 1 1 0 0,0-1-1 0 0,-1 0 1 0 0,0 1-1 0 0,0-1 1 0 0,0 0-1 0 0,-1 1 1 0 0,0-1-1 0 0,0 0 0 0 0,-1 3-22 0 0,-11 20 231 0 0,-1 0 0 0 0,-1-1 0 0 0,-1-1 0 0 0,-1-1 0 0 0,-2 0 0 0 0,0-1 0 0 0,-2-2-1 0 0,0 0 1 0 0,-2 0-231 0 0,-46 52 773 0 0,36-14 34 0 0,59-39-457 0 0,122-2 140 0 0,-110-20-423 0 0,183-21-63 0 0,21-1-906 0 0,-221 15 277 0 0,-20-2-5781 0 0,-1 10 5071 0 0,0 0 30 0 0,0 0-46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3:49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442 528 1204 0 0,'-145'-17'2438'0'0,"124"19"-2310"0"0,1 1-1 0 0,0 1 1 0 0,0 0-1 0 0,0 2 1 0 0,0 0-1 0 0,1 1 1 0 0,0 1-1 0 0,1 1 1 0 0,-1 0-1 0 0,2 2 1 0 0,-1 0-1 0 0,2 1 1 0 0,-11 9-128 0 0,25-20 20 0 0,0 1 0 0 0,1-1 1 0 0,-1 0-1 0 0,1 1 0 0 0,-1-1 0 0 0,1 0 1 0 0,-1 1-1 0 0,1 0 0 0 0,0-1 0 0 0,0 1 1 0 0,0 0-1 0 0,0 0 0 0 0,0 0 0 0 0,0-1 1 0 0,1 1-1 0 0,-1 0 0 0 0,0 0 0 0 0,1 0 1 0 0,0 0-1 0 0,-1 0 0 0 0,1 0 0 0 0,0 0 1 0 0,0 0-1 0 0,0 0 0 0 0,0 0 1 0 0,1 1-1 0 0,-1-1 0 0 0,1 0 0 0 0,-1-1 1 0 0,1 1-1 0 0,-1 0 0 0 0,1 0 0 0 0,0 0 1 0 0,0 0-1 0 0,0 0 0 0 0,0-1 0 0 0,0 1 1 0 0,1 0-1 0 0,-1-1 0 0 0,0 1 0 0 0,1-1 1 0 0,-1 1-1 0 0,1-1 0 0 0,-1 0 0 0 0,1 0 1 0 0,0 0-1 0 0,0 0 0 0 0,0 1-20 0 0,99 32 312 0 0,-54-28-390 0 0,0-2 0 0 0,0-3 0 0 0,0-1 0 0 0,0-2 0 0 0,0-2 0 0 0,0-3 0 0 0,-1-1 0 0 0,18-7 78 0 0,-62 15-26 0 0,0 0 1 0 0,0 0-1 0 0,0-1 1 0 0,0 1-1 0 0,0 0 1 0 0,0-1-1 0 0,0 0 0 0 0,0 1 1 0 0,0-1-1 0 0,0 0 1 0 0,0 0-1 0 0,0 0 1 0 0,0 0-1 0 0,-1-1 1 0 0,1 1-1 0 0,0 0 0 0 0,-1-1 1 0 0,1 1-1 0 0,-1-1 1 0 0,0 1-1 0 0,1-1 1 0 0,-1 0-1 0 0,0 0 1 0 0,0 1-1 0 0,0-1 1 0 0,0 0-1 0 0,0 0 0 0 0,-1 0 1 0 0,1 0-1 0 0,0 0 1 0 0,-1 0-1 0 0,0 0 1 0 0,1 0-1 0 0,-1 0 1 0 0,0-1-1 0 0,0 1 0 0 0,0-1 26 0 0,-19-9 22 0 0,1 2 0 0 0,-1 0 0 0 0,0 1 0 0 0,-1 1 0 0 0,0 1 0 0 0,-1 0 0 0 0,1 2 0 0 0,-1 0 0 0 0,0 2 0 0 0,-1 0 0 0 0,1 1 0 0 0,0 2 0 0 0,-1 0 0 0 0,1 1 0 0 0,-11 2-22 0 0,9-3 14 0 0,23 0-14 0 0,1 1-1 0 0,-1-1 1 0 0,1 0 0 0 0,-1 0 0 0 0,0 1 0 0 0,1-1 0 0 0,-1 0-1 0 0,0 1 1 0 0,1-1 0 0 0,-1 0 0 0 0,0 1 0 0 0,1-1-1 0 0,-1 1 1 0 0,0-1 0 0 0,0 0 0 0 0,1 1 0 0 0,-1-1 0 0 0,0 1-1 0 0,0-1 1 0 0,0 1 0 0 0,0-1 0 0 0,0 1 0 0 0,0-1-1 0 0,1 1 1 0 0,-1-1 0 0 0,0 1 0 0 0,0-1 0 0 0,0 1 0 0 0,-1-1-1 0 0,1 0 1 0 0,0 1 0 0 0,0-1 0 0 0,0 1 0 0 0,0-1-1 0 0,0 1 1 0 0,-1-1 0 0 0,1 1 0 0 0,0-1 0 0 0,0 0 0 0 0,0 1-1 0 0,-1-1 1 0 0,1 1 0 0 0,0-1 0 0 0,-1 0 0 0 0,1 1-1 0 0,0-1 1 0 0,-1 0 0 0 0,1 1 0 0 0,-1-1 0 0 0,1 0 0 0 0,0 0-1 0 0,-1 1 1 0 0,1-1 0 0 0,-1 0 0 0 0,1 0 0 0 0,50 4-94 0 0,0-2 1 0 0,1-2 0 0 0,-1-2-1 0 0,0-2 1 0 0,0-3 0 0 0,0-2-1 0 0,-1-2 1 0 0,28-11 93 0 0,-65 21-21 0 0,-1-1 0 0 0,0 0 0 0 0,0-1 1 0 0,0 0-1 0 0,0-1 0 0 0,0 0 0 0 0,-1-1 0 0 0,1 0 0 0 0,-1 0 0 0 0,-1-1 0 0 0,1-1 1 0 0,-1 0-1 0 0,0 0 0 0 0,0 0 0 0 0,-1-1 0 0 0,0-1 0 0 0,-1 1 0 0 0,0-1 0 0 0,0 0 1 0 0,0-1-1 0 0,-2 0 0 0 0,1 0 0 0 0,-1 0 0 0 0,0 0 0 0 0,-1-1 0 0 0,-1 0 0 0 0,1 0 1 0 0,-2 0-1 0 0,2-11 21 0 0,-3 6 114 0 0,-1-1 0 0 0,-1 1 0 0 0,-1-1 0 0 0,0 1 0 0 0,-1-1 0 0 0,0 1 0 0 0,-2 0 0 0 0,0 0 0 0 0,0 1 0 0 0,-7-12-114 0 0,9 19 101 0 0,0-1 0 0 0,0 1 0 0 0,-1 0 0 0 0,0 0 0 0 0,-1 0-1 0 0,0 0 1 0 0,0 1 0 0 0,0 0 0 0 0,-1 0 0 0 0,0 0 0 0 0,-1 1-1 0 0,1 0 1 0 0,-1 0 0 0 0,0 0 0 0 0,-1 1 0 0 0,1 0 0 0 0,-1 1-1 0 0,0 0 1 0 0,0 0 0 0 0,-1 0 0 0 0,1 1 0 0 0,-5-1-101 0 0,5 6 51 0 0,0-1 0 0 0,0 1 0 0 0,0 1 1 0 0,0-1-1 0 0,1 1 0 0 0,0 0 0 0 0,-1 1 0 0 0,1 0 1 0 0,0 0-1 0 0,1 1 0 0 0,-1 0 0 0 0,1 0 1 0 0,0 0-1 0 0,0 1 0 0 0,1-1 0 0 0,-1 2 1 0 0,1-1-1 0 0,1 0 0 0 0,-1 1 0 0 0,1 0 0 0 0,0 0 1 0 0,1 0-1 0 0,0 1 0 0 0,-2 3-51 0 0,-6 18 124 0 0,1 1 0 0 0,2 0 0 0 0,0 0 0 0 0,2 1-1 0 0,2 0 1 0 0,0 0 0 0 0,2 0 0 0 0,2 0 0 0 0,1 4-124 0 0,31 163 245 0 0,64 159-1953 0 0,-51-207-1698 0 0,-38-119 1999 0 0,-4-8 88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3:50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1528 0 0,'-1'59'3410'0'0,"2"-51"-3356"0"0,0-1 0 0 0,1 1-1 0 0,-1 0 1 0 0,1-1 0 0 0,1 1 0 0 0,-1-1 0 0 0,1 0 0 0 0,1 0 0 0 0,-1 0 0 0 0,1 0 0 0 0,0-1 0 0 0,1 1 0 0 0,0-1-1 0 0,0 0 1 0 0,0-1 0 0 0,1 1 0 0 0,-1-1 0 0 0,1 0 0 0 0,0 0 0 0 0,1-1 0 0 0,-1 0 0 0 0,1 0 0 0 0,0 0-1 0 0,0-1 1 0 0,0 0 0 0 0,1 0 0 0 0,-1-1 0 0 0,1 0 0 0 0,-1 0 0 0 0,8 0-54 0 0,9 2 94 0 0,1 0 0 0 0,0-2 0 0 0,0-1-1 0 0,0-1 1 0 0,0-1 0 0 0,-1-1 0 0 0,1-1 0 0 0,19-6-94 0 0,-33 8 26 0 0,0-2 0 0 0,-1 0 0 0 0,1 0 1 0 0,-1 0-1 0 0,1-2 0 0 0,-1 1 0 0 0,0-1 0 0 0,-1-1 0 0 0,1 0 0 0 0,-1 0 0 0 0,0-1 1 0 0,-1 0-1 0 0,0 0 0 0 0,0-1 0 0 0,0 0 0 0 0,-1 0 0 0 0,0-1 0 0 0,-1 0 0 0 0,0 0 1 0 0,0-1-1 0 0,-1 0 0 0 0,0 0 0 0 0,-1 0 0 0 0,0 0 0 0 0,-1-1 0 0 0,0 0 0 0 0,0 1 1 0 0,-1-1-1 0 0,-1 0 0 0 0,0 0 0 0 0,0 0 0 0 0,-1-7-26 0 0,0-36 554 0 0,0 52-500 0 0,-9 10 53 0 0,16 316 176 0 0,0-253-112 0 0,-2 0 1 0 0,-4 0 0 0 0,-2 0-1 0 0,-4 0 1 0 0,-3 0 0 0 0,-8 29-172 0 0,13-82 127 0 0,-1 0 0 0 0,-1 0 1 0 0,-1 0-1 0 0,0-1 0 0 0,-1 1 1 0 0,-1-2-1 0 0,-1 1 0 0 0,0-1 1 0 0,-1 0-1 0 0,0-1 0 0 0,-2 0 1 0 0,0-1-1 0 0,-6 6-127 0 0,14-17 19 0 0,1 0 1 0 0,-1-1-1 0 0,0 1 0 0 0,0-1 0 0 0,0 1 0 0 0,-1-1 1 0 0,1-1-1 0 0,0 1 0 0 0,-1 0 0 0 0,1-1 1 0 0,-1 0-1 0 0,0 0 0 0 0,1-1 0 0 0,-1 1 1 0 0,0-1-1 0 0,1 0 0 0 0,-1 0 0 0 0,0 0 0 0 0,1-1 1 0 0,-1 0-1 0 0,0 0 0 0 0,1 0 0 0 0,-1 0 1 0 0,1-1-1 0 0,-1 1 0 0 0,1-1 0 0 0,0-1 1 0 0,0 1-1 0 0,0 0 0 0 0,0-1 0 0 0,0 0 0 0 0,0 0 1 0 0,1 0-1 0 0,0 0 0 0 0,-1-1 0 0 0,1 1 1 0 0,-1-2-20 0 0,-78-156-1023 0 0,74 129 388 0 0,2-1 1 0 0,1 0 0 0 0,1 1 0 0 0,2-2-1 0 0,2 1 1 0 0,1 0 0 0 0,1 0-1 0 0,2 0 1 0 0,1 1 0 0 0,1-1 0 0 0,2 1-1 0 0,7-15 635 0 0,12-28-1406 0 0,4 4-114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6:06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23 948 0 0,'13'0'676'0'0,"-4"0"-112"0"0,1 0-104 0 0,17-1-120 0 0,-15 1-44 0 0,11 0-236 0 0,27-12-232 0 0,-23 7-192 0 0,1 2-640 0 0</inkml:trace>
  <inkml:trace contextRef="#ctx0" brushRef="#br0" timeOffset="1">718 17 1336 0 0,'11'0'824'0'0,"-6"0"-200"0"0,1-2-28 0 0,-3 2-128 0 0,1 0-124 0 0,-1-3-36 0 0,-1 3-388 0 0,0-2-268 0 0,-2-3-316 0 0,-4 5 24 0 0,1-3 56 0 0,1 1-704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3:43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184 461 904 0 0,'0'0'295'0'0,"0"0"31"0"0,0-24 965 0 0,11-79 1781 0 0,-11 102-2903 0 0,-2-6 105 0 0,-6 6-187 0 0,-38 230 460 0 0,56-51 75 0 0,4-83-203 0 0,-14-94-455 0 0,-1 3-92 0 0,-1 11-2662 0 0,-19-8 356 0 0,14-10 1008 0 0</inkml:trace>
  <inkml:trace contextRef="#ctx0" brushRef="#br0" timeOffset="3287.675">138 455 988 0 0,'0'0'338'0'0,"0"0"-27"0"0,-26-5 954 0 0,21 2-1180 0 0,0-1-1 0 0,0 0 1 0 0,0 0 0 0 0,0 0-1 0 0,1-1 1 0 0,-1 0-1 0 0,1 0 1 0 0,0 0-1 0 0,1 0 1 0 0,-1 0 0 0 0,1-1-1 0 0,0 0 1 0 0,1 0-1 0 0,-1 1 1 0 0,1-1-1 0 0,0-1 1 0 0,1 1 0 0 0,0 0-1 0 0,0 0 1 0 0,-1-5-85 0 0,3-4 23 0 0,1 0 1 0 0,0-1 0 0 0,1 1-1 0 0,0 0 1 0 0,1 0-1 0 0,1 1 1 0 0,0-1 0 0 0,1 1-1 0 0,1 0 1 0 0,0 1-1 0 0,1-1 1 0 0,0 2 0 0 0,1-1-1 0 0,1 1 1 0 0,0 0-1 0 0,0 1 1 0 0,1 0 0 0 0,0 1-1 0 0,1 0 1 0 0,1 1-1 0 0,-1 0 1 0 0,1 1 0 0 0,1 0-1 0 0,-1 1 1 0 0,1 1-1 0 0,1 0 1 0 0,-1 1 0 0 0,1 0-1 0 0,0 2 1 0 0,0-1-24 0 0,-9 6-2 0 0,0 0 0 0 0,-1 0 1 0 0,1 0-1 0 0,-1 1 0 0 0,1-1 0 0 0,-1 1 0 0 0,0 1 1 0 0,0-1-1 0 0,0 1 0 0 0,-1 0 0 0 0,1 0 1 0 0,-1 0-1 0 0,0 0 0 0 0,0 1 0 0 0,0 0 1 0 0,-1 0-1 0 0,0 0 0 0 0,0 0 0 0 0,0 0 0 0 0,0 1 1 0 0,-1-1-1 0 0,0 1 0 0 0,0 0 0 0 0,0-1 1 0 0,-1 1-1 0 0,0 0 0 0 0,0 0 0 0 0,-1 0 1 0 0,1 0-1 0 0,-1 0 0 0 0,-1 0 0 0 0,1 0 1 0 0,-1 0-1 0 0,0 0 0 0 0,0 0 0 0 0,-1 0 0 0 0,0 0 2 0 0,-4 20 23 0 0,-1 1-1 0 0,-2-2 0 0 0,0 1 0 0 0,-2-1 1 0 0,-1 0-1 0 0,-1-1 0 0 0,-1-1 0 0 0,-1 0 1 0 0,-1-1-1 0 0,-1 0 0 0 0,0-2 1 0 0,-2 0-1 0 0,-1-1 0 0 0,0-1 0 0 0,-1 0 1 0 0,-10 5-23 0 0,14-12 103 0 0,8-3 30 0 0,-1 0 0 0 0,0-1 0 0 0,0-1 0 0 0,-1 0 0 0 0,0 0 0 0 0,0-1 0 0 0,0 0 0 0 0,0-1 0 0 0,-1 0 0 0 0,0-1 0 0 0,0 0 0 0 0,0-1-133 0 0,10-2 172 0 0,-7-25 159 0 0,13 17-309 0 0,0 1-1 0 0,1-1 0 0 0,0 1 1 0 0,1 1-1 0 0,0-1 0 0 0,0 1 1 0 0,0 0-1 0 0,0 0 0 0 0,1 1 1 0 0,0 0-1 0 0,0 0 0 0 0,1 0 1 0 0,-1 1-1 0 0,1 1 0 0 0,0-1 1 0 0,0 1-1 0 0,0 0 0 0 0,1 1 1 0 0,-1 0-1 0 0,0 0 0 0 0,1 1 1 0 0,0 0-1 0 0,-1 0 0 0 0,1 1 1 0 0,0 0-1 0 0,-1 1 0 0 0,1 0 1 0 0,-1 0-1 0 0,1 1 0 0 0,-1 0 1 0 0,7 2-22 0 0,160 113-1070 0 0,-82-43-1241 0 0,-42-36-53 0 0,-27-19 880 0 0</inkml:trace>
  <inkml:trace contextRef="#ctx0" brushRef="#br0" timeOffset="3938.493">1082 425 1036 0 0,'-227'-20'1596'0'0,"212"20"-1522"0"0,1 2 1 0 0,-1 0-1 0 0,1 1 0 0 0,0 0 0 0 0,0 1 0 0 0,0 1 1 0 0,0 0-1 0 0,1 1 0 0 0,-1 1 0 0 0,2 0 0 0 0,-1 0 1 0 0,1 1-1 0 0,0 1 0 0 0,1 0 0 0 0,-1 1 0 0 0,2 0 1 0 0,0 0-1 0 0,0 1 0 0 0,1 1 0 0 0,0 0 0 0 0,0 1-74 0 0,8-10 31 0 0,0-1 0 0 0,1 1 0 0 0,-1-1 0 0 0,1 1 0 0 0,-1-1 0 0 0,1 0 0 0 0,0 1 0 0 0,0 0 0 0 0,0-1 0 0 0,0 1 0 0 0,1-1 0 0 0,-1 0 0 0 0,1 1 1 0 0,-1-1-1 0 0,1 1 0 0 0,0-1 0 0 0,0 0 0 0 0,0 1 0 0 0,0-1 0 0 0,0 0 0 0 0,1 0 0 0 0,-1 0 0 0 0,1 0 0 0 0,-1 0 0 0 0,1 0 0 0 0,0 0 0 0 0,0-1 0 0 0,0 1 0 0 0,0-1 0 0 0,0 1 0 0 0,0-1 0 0 0,0 0 0 0 0,0 1 0 0 0,1-1 0 0 0,-1 0 0 0 0,0-1 0 0 0,1 1 0 0 0,-1 0 0 0 0,0-1 0 0 0,1 1 0 0 0,-1-1 0 0 0,1 0 0 0 0,1 0-31 0 0,115 15 354 0 0,-114-14-339 0 0,1-1-1 0 0,-1 0 1 0 0,1 0-1 0 0,-1 0 1 0 0,0-1 0 0 0,1 0-1 0 0,-1 0 1 0 0,0 0 0 0 0,0-1-1 0 0,0 1 1 0 0,0-1-1 0 0,0-1 1 0 0,0 1 0 0 0,0 0-1 0 0,-1-1 1 0 0,1 0 0 0 0,-1 0-1 0 0,0-1 1 0 0,0 1-1 0 0,0-1 1 0 0,0 0 0 0 0,-1 0-1 0 0,1 0 1 0 0,-1 0 0 0 0,0-1-1 0 0,0 0 1 0 0,-1 1 0 0 0,1-1-1 0 0,-1 0 1 0 0,0 0-1 0 0,0 0 1 0 0,-1 0 0 0 0,0 0-1 0 0,0-1 1 0 0,0 1 0 0 0,0-5-15 0 0,-1 11-12 0 0,1-1 1 0 0,-1 1 0 0 0,1 0 0 0 0,-1 0 0 0 0,1-1 0 0 0,-1 1-1 0 0,1 0 1 0 0,-1-1 0 0 0,1 1 0 0 0,0 0 0 0 0,-1-1 0 0 0,1 1 0 0 0,0-1-1 0 0,0 1 1 0 0,-1-1 0 0 0,1 0 0 0 0,0 1 0 0 0,0-1 0 0 0,0 0-1 0 0,0 1 1 0 0,-1-1 0 0 0,1 0 0 0 0,0 0 0 0 0,0 0 0 0 0,0 0-1 0 0,0 0 1 0 0,0 0 0 0 0,0 0 0 0 0,-1 0 0 0 0,1 0 0 0 0,0 0 0 0 0,0 0-1 0 0,0-1 1 0 0,0 1 0 0 0,0 0 0 0 0,-1-1 0 0 0,1 1 0 0 0,0 0-1 0 0,0-1 1 0 0,-1 1 0 0 0,1-1 0 0 0,0 1 0 0 0,-1-1 0 0 0,1 0-1 0 0,0 1 1 0 0,-1-1 0 0 0,1 0 0 0 0,-1 1 0 0 0,1-1 0 0 0,-1 0 0 0 0,1 1-1 0 0,-1-1 1 0 0,1 0 0 0 0,-1 0 0 0 0,0 0 0 0 0,0 0 0 0 0,1 1-1 0 0,-1-1 1 0 0,0 0 0 0 0,0 0 0 0 0,0 0 0 0 0,0 0 0 0 0,0 0-1 0 0,0 0 1 0 0,0 0 11 0 0,17 15-8 0 0,115 59-2107 0 0,-112-62 987 0 0,-2 0-96 0 0</inkml:trace>
  <inkml:trace contextRef="#ctx0" brushRef="#br0" timeOffset="4435.038">1315 573 1088 0 0,'-15'57'4115'0'0,"10"-129"-3263"0"0,9 57-847 0 0,1-1-1 0 0,1 0 1 0 0,0 1 0 0 0,0 0-1 0 0,2 0 1 0 0,0 1 0 0 0,0 0-1 0 0,2 0 1 0 0,0 1 0 0 0,0 0-1 0 0,1 1 1 0 0,0 0-1 0 0,1 1 1 0 0,1 0 0 0 0,0 1-1 0 0,0 0 1 0 0,1 1 0 0 0,0 1-1 0 0,1 0 1 0 0,-1 1 0 0 0,2 0-1 0 0,1 1-4 0 0,-12 6-9 0 0,1 1 0 0 0,-1 0 0 0 0,1 1 0 0 0,-1-1 0 0 0,0 1 0 0 0,0 0-1 0 0,0 0 1 0 0,0 1 0 0 0,0-1 0 0 0,0 1 0 0 0,0 0 0 0 0,-1 1 0 0 0,0-1 0 0 0,1 1-1 0 0,-1 0 1 0 0,-1 0 0 0 0,1 0 0 0 0,-1 0 0 0 0,1 1 0 0 0,-1-1 0 0 0,0 1 0 0 0,-1 0 0 0 0,1 0-1 0 0,-1 0 1 0 0,0 0 0 0 0,0 0 0 0 0,-1 1 0 0 0,1-1 0 0 0,-1 0 0 0 0,-1 1 0 0 0,1-1-1 0 0,-1 1 1 0 0,1-1 0 0 0,-2 1 0 0 0,1-1 0 0 0,-1 1 0 0 0,0 0 9 0 0,1-6-1 0 0,-1 12-97 0 0,1 0 0 0 0,0 0 0 0 0,0 0 0 0 0,1 0 0 0 0,0 0 0 0 0,1 0-1 0 0,1 0 1 0 0,0-1 0 0 0,0 1 0 0 0,1-1 0 0 0,1 0 0 0 0,0 0 0 0 0,0 0 0 0 0,1-1 98 0 0,13 1-1387 0 0,2-6 584 0 0</inkml:trace>
  <inkml:trace contextRef="#ctx0" brushRef="#br0" timeOffset="4948.952">1996 431 848 0 0,'-11'1'118'0'0,"0"0"1"0"0,1 0-1 0 0,-1 1 0 0 0,1 1 1 0 0,0-1-1 0 0,0 2 0 0 0,0-1 1 0 0,0 2-1 0 0,0-1 0 0 0,1 1 1 0 0,0 1-1 0 0,0-1 0 0 0,0 2 1 0 0,1-1-1 0 0,0 1 0 0 0,0 0 1 0 0,1 1-1 0 0,0 0 0 0 0,0 0 1 0 0,0 0-1 0 0,1 1 0 0 0,1 0 1 0 0,-1 2-119 0 0,8-5 43 0 0,0 0 0 0 0,1 0 0 0 0,-1 0 1 0 0,1-1-1 0 0,1 1 0 0 0,-1-1 0 0 0,1 1 1 0 0,0-1-1 0 0,0 0 0 0 0,1-1 0 0 0,-1 1 1 0 0,1-1-1 0 0,0 0 0 0 0,0 0 0 0 0,1 0 1 0 0,-1-1-1 0 0,1 1 0 0 0,-1-1 0 0 0,1-1 1 0 0,0 1-1 0 0,0-1 0 0 0,1 0 0 0 0,-1-1 1 0 0,0 1-1 0 0,1-1 0 0 0,-1-1 0 0 0,1 1 1 0 0,-1-1-1 0 0,0 0 0 0 0,1 0 0 0 0,5-2-43 0 0,8 5 76 0 0,0-1-1 0 0,0-1 0 0 0,-1-1 0 0 0,1-1 1 0 0,0-1-1 0 0,0 0 0 0 0,-1-1 0 0 0,0-2 1 0 0,1 0-1 0 0,-1-1 0 0 0,-1 0 0 0 0,10-6-75 0 0,0-34 202 0 0,-28 45-196 0 0,-13-21 106 0 0,-10 48-264 0 0,17-1 243 0 0,2 1 0 0 0,1-1-1 0 0,0 1 1 0 0,2 0 0 0 0,2 0-1 0 0,0-1 1 0 0,1 1 0 0 0,3 11-91 0 0,5 82 282 0 0,-7-96-180 0 0,-1 1-1 0 0,-1-1 0 0 0,0 1 1 0 0,-2-1-1 0 0,-1 0 0 0 0,-1 1 0 0 0,-1-1 1 0 0,-1 0-1 0 0,0-1 0 0 0,-2 1 1 0 0,-1-1-1 0 0,-1-1 0 0 0,-1 1 1 0 0,0-2-1 0 0,-2 1 0 0 0,0-1 1 0 0,-1-1-1 0 0,-11 11-101 0 0,14-20 45 0 0,-1-1 1 0 0,0 0-1 0 0,0-1 1 0 0,-1 0-1 0 0,0-1 1 0 0,0 0-1 0 0,-1-1 1 0 0,0 0-1 0 0,0-1 1 0 0,0-1-1 0 0,-1 0 1 0 0,0-1-1 0 0,1 0 1 0 0,-1-1-1 0 0,0 0 1 0 0,-11-1-46 0 0,18-2-11 0 0,-1 0 0 0 0,0 0 0 0 0,1 0 0 0 0,-1-1-1 0 0,1 0 1 0 0,0-1 0 0 0,0 1 0 0 0,0-2 0 0 0,0 1 0 0 0,0-1 0 0 0,0 0 0 0 0,1 0 0 0 0,0 0 0 0 0,0-1 0 0 0,0 0 0 0 0,0-1 0 0 0,1 1-1 0 0,0-1 1 0 0,0 0 0 0 0,1 0 0 0 0,-1 0 0 0 0,1-1 0 0 0,1 0 0 0 0,-1 0 0 0 0,1 0 0 0 0,0-1 11 0 0,-43-196-1075 0 0,47 183 744 0 0,1-1 1 0 0,1 0-1 0 0,1 1 0 0 0,1 0 1 0 0,1 0-1 0 0,0 0 0 0 0,2 1 1 0 0,0-1-1 0 0,2 2 1 0 0,0 0-1 0 0,1 0 0 0 0,1 0 1 0 0,0 2-1 0 0,2-1 0 0 0,0 2 1 0 0,16-15 330 0 0,7-5-1368 0 0</inkml:trace>
  <inkml:trace contextRef="#ctx0" brushRef="#br0" timeOffset="5336.709">2789 551 988 0 0,'5'-2'115'0'0,"0"-1"-1"0"0,0 0 1 0 0,0 0-1 0 0,0 0 0 0 0,0-1 1 0 0,0 0-1 0 0,-1 0 1 0 0,0 0-1 0 0,0 0 1 0 0,0-1-1 0 0,0 1 1 0 0,-1-1-1 0 0,0 0 1 0 0,0 0-1 0 0,0 0 1 0 0,0-1-1 0 0,1-5-114 0 0,-7 7 33 0 0,0 1 1 0 0,0-1-1 0 0,-1 0 0 0 0,1 1 0 0 0,-1 0 0 0 0,0 0 0 0 0,0 0 1 0 0,0 0-1 0 0,0 1 0 0 0,0-1 0 0 0,-1 1 0 0 0,1 0 0 0 0,-1 0 1 0 0,1 1-1 0 0,-1 0 0 0 0,0-1 0 0 0,0 2 0 0 0,0-1 0 0 0,1 0 1 0 0,-4 1-34 0 0,-21-3 206 0 0,1 0 1 0 0,-1 2 0 0 0,1 2 0 0 0,-1 0-1 0 0,1 2 1 0 0,0 1 0 0 0,0 1 0 0 0,0 1-1 0 0,0 2 1 0 0,1 1 0 0 0,-15 7-207 0 0,38-14 27 0 0,-1-1 0 0 0,0 1 0 0 0,1 0 0 0 0,-1 0 0 0 0,1 1 0 0 0,0-1 1 0 0,0 1-1 0 0,0 0 0 0 0,0 0 0 0 0,0 0 0 0 0,0 1 0 0 0,1-1 0 0 0,0 1 0 0 0,0 0 0 0 0,0 0 0 0 0,0 0 0 0 0,1 1 1 0 0,-1-1-1 0 0,1 0 0 0 0,0 1 0 0 0,0 0 0 0 0,1-1 0 0 0,-1 1 0 0 0,1 0 0 0 0,0 0 0 0 0,0 0 0 0 0,1 0 0 0 0,0 0 1 0 0,0 0-1 0 0,0 0 0 0 0,0 0 0 0 0,1-1 0 0 0,0 4-27 0 0,11 8-191 0 0,0-1 1 0 0,2 0-1 0 0,0 0 0 0 0,0-2 0 0 0,1 0 1 0 0,1 0-1 0 0,0-2 0 0 0,1 0 0 0 0,0-1 1 0 0,1 0-1 0 0,0-1 0 0 0,0-2 1 0 0,1 1-1 0 0,-1-2 0 0 0,2-1 0 0 0,-1 0 1 0 0,1-1-1 0 0,-1-2 0 0 0,7 1 191 0 0,22 3-1386 0 0</inkml:trace>
  <inkml:trace contextRef="#ctx0" brushRef="#br0" timeOffset="7844.024">2853 453 848 0 0,'0'0'401'0'0,"0"0"37"0"0,0 0-11 0 0,-3 3-67 0 0,-90 121 1944 0 0,75-111-2223 0 0,-2-2-1 0 0,0 0 1 0 0,0-2 0 0 0,-1 0 0 0 0,0-1-1 0 0,0-1 1 0 0,-1-1 0 0 0,0-1 0 0 0,0-1 0 0 0,0-1-1 0 0,0-1 1 0 0,-23 0-81 0 0,-11-22-2195 0 0,38 5 659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3:52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0 102 948 0 0,'0'0'475'0'0,"0"0"-30"0"0,0 0-60 0 0,0 0-54 0 0,0 0-53 0 0,0 0-12 0 0,0 0-15 0 0,0 0-20 0 0,0 0-47 0 0,0 0-24 0 0,0 0-47 0 0,0 0-60 0 0,0 0 49 0 0,0 0 22 0 0,3-5 16 0 0,48-22 772 0 0,-50 27-715 0 0,1 1-161 0 0,-1-1 0 0 0,0 1 0 0 0,0-1 0 0 0,0 1-1 0 0,0-1 1 0 0,0 0 0 0 0,0 1 0 0 0,0-1 0 0 0,1 0 0 0 0,-1 0 0 0 0,0 1-1 0 0,0-1 1 0 0,0 0 0 0 0,1 0 0 0 0,-1-1 0 0 0,0 1 0 0 0,0 0 0 0 0,0 0-1 0 0,1-1 1 0 0,-1 1 0 0 0,0 0 0 0 0,0-1 0 0 0,0 1 0 0 0,0-1 0 0 0,0 1-1 0 0,0-1 1 0 0,0 0 0 0 0,0 1 0 0 0,0-1 0 0 0,0 0 0 0 0,0 0 0 0 0,0 0-1 0 0,0 0 1 0 0,-1 0 0 0 0,1 0 0 0 0,0 0 0 0 0,-1 0 0 0 0,1 0 0 0 0,-1 0-1 0 0,1 0 1 0 0,-1 0 0 0 0,1 0 0 0 0,-1-1 0 0 0,0 1 0 0 0,0 0 0 0 0,0 0-1 0 0,1 0 1 0 0,-1 0 0 0 0,0-1 0 0 0,0 1 0 0 0,-1 0 0 0 0,1 0 0 0 0,0-1-1 0 0,0 1 1 0 0,0 0 0 0 0,-1 0 0 0 0,1 0 0 0 0,-1 0 0 0 0,1 0-36 0 0,-5-8 141 0 0,-10-16-161 0 0,14 36-2035 0 0,0 24-1094 0 0,0-25 1681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3:52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87 1256 0 0,'1'-2'126'0'0,"0"0"1"0"0,1 0-1 0 0,-1 0 0 0 0,0 0 0 0 0,-1 0 1 0 0,1 0-1 0 0,0 0 0 0 0,-1-1 1 0 0,1 1-1 0 0,-1 0 0 0 0,0 0 0 0 0,1 0 1 0 0,-1-1-1 0 0,0 1 0 0 0,-1 0 0 0 0,1 0 1 0 0,0-1-1 0 0,-1 1 0 0 0,1 0 1 0 0,-1 0-1 0 0,1 0 0 0 0,-1 0 0 0 0,0 0 1 0 0,0 0-1 0 0,0 0 0 0 0,0 0 0 0 0,0 0 1 0 0,-1 0-1 0 0,1 0 0 0 0,-1 1 1 0 0,1-1-1 0 0,-1 0 0 0 0,1 1 0 0 0,-1-1 1 0 0,0 1-1 0 0,0 0 0 0 0,0 0 0 0 0,0 0 1 0 0,0 0-1 0 0,0 0 0 0 0,0 0 1 0 0,0 0-1 0 0,0 0 0 0 0,0 1 0 0 0,0-1-126 0 0,-5-5 217 0 0,22 13-4276 0 0,-9-4 2639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4:10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189 107 1164 0 0,'-112'-40'1902'0'0,"36"29"1203"0"0,139-1-2113 0 0,609-27 90 0 0,-545 38-1636 0 0,-118-3 188 0 0,-5 4-3071 0 0,-3 1 2557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4:11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932 11 1440 0 0,'1'-11'1729'0'0,"-14"30"-1220"0"0,-37 17-393 0 0,-1-3 0 0 0,-1-1 0 0 0,-2-3-1 0 0,-1-3 1 0 0,-1-2 0 0 0,-1-2 0 0 0,-1-3 0 0 0,-1-3-1 0 0,0-2 1 0 0,-1-2 0 0 0,-1-4 0 0 0,-3-1-116 0 0,52-6 16 0 0,6 2-4 0 0,0-1 1 0 0,0-1-1 0 0,-1 1 1 0 0,1-1-1 0 0,-1 0 1 0 0,1 0-1 0 0,-1-1 1 0 0,1 1-1 0 0,-1-2 1 0 0,1 1-1 0 0,-1-1 1 0 0,1 0 0 0 0,0 0-1 0 0,-1 0 1 0 0,1-1-1 0 0,0 0 1 0 0,0-1-1 0 0,0 1 1 0 0,0-1-1 0 0,0 0 1 0 0,0-1-1 0 0,1 1 1 0 0,0-1-1 0 0,0 0 1 0 0,0-1-1 0 0,0 1 1 0 0,-3-5-13 0 0,9 3-12 0 0,0 0-1 0 0,0 0 1 0 0,1 1 0 0 0,0-1 0 0 0,0 0 0 0 0,1 1 0 0 0,-1-1-1 0 0,1 1 1 0 0,0 0 0 0 0,1 0 0 0 0,-1 0 0 0 0,1 0 0 0 0,0 1-1 0 0,0 0 1 0 0,0-1 0 0 0,1 1 0 0 0,0 1 0 0 0,-1-1-1 0 0,1 1 1 0 0,1 0 0 0 0,-1 0 0 0 0,0 0 0 0 0,1 1 0 0 0,-1 0-1 0 0,1 0 1 0 0,0 0 0 0 0,0 1 0 0 0,0-1 0 0 0,-1 1-1 0 0,5 1 13 0 0,5-4-2 0 0,0 2 0 0 0,1 0 0 0 0,-1 1 0 0 0,0 1 0 0 0,1 0 0 0 0,-1 1 0 0 0,0 1 0 0 0,1 0 0 0 0,-1 1 0 0 0,0 1 0 0 0,-1 0 0 0 0,1 1 0 0 0,-1 0 0 0 0,7 4 2 0 0,110 47-102 0 0,-74-28 97 0 0,0-3-1 0 0,2-2 0 0 0,1-3 0 0 0,1-3 1 0 0,0-2-1 0 0,1-3 0 0 0,0-2 0 0 0,39-1 6 0 0,-96-9 9 0 0,1 0 0 0 0,-1 0-1 0 0,1 0 1 0 0,0-1 0 0 0,-1 1-1 0 0,1-2 1 0 0,-1 1 0 0 0,0 0-1 0 0,1-1 1 0 0,-1 0 0 0 0,0 0-1 0 0,0-1 1 0 0,0 0 0 0 0,0 1-1 0 0,-1-2 1 0 0,1 1 0 0 0,-1 0-1 0 0,0-1 1 0 0,0 0 0 0 0,0 0-1 0 0,0 0 1 0 0,-1 0 0 0 0,1-1-1 0 0,-1 1 1 0 0,0-1 0 0 0,-1 0-1 0 0,1 0 1 0 0,-1-1-9 0 0,-4-3 2 0 0,-1 1 0 0 0,0 0 1 0 0,0 0-1 0 0,-1 0 0 0 0,0 0 0 0 0,0 1 0 0 0,-1 0 0 0 0,0 0 0 0 0,-1 0 0 0 0,1 0 1 0 0,-1 1-1 0 0,-1 0 0 0 0,1 0 0 0 0,-1 0 0 0 0,0 1 0 0 0,-7-4-2 0 0,-13-9-179 0 0,-1 1 1 0 0,-1 1-1 0 0,0 2 0 0 0,-1 1 0 0 0,0 1 0 0 0,-1 2 1 0 0,0 1-1 0 0,-1 1 0 0 0,0 2 0 0 0,0 1 0 0 0,0 1 1 0 0,-9 2 178 0 0,14 0-944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4:12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736 0 1148 0 0,'-121'58'1598'0'0,"-3"-5"0"0"0,-1-6 0 0 0,-3-6 0 0 0,-46 7-1598 0 0,110-16 781 0 0,84-16-462 0 0,139 11 64 0 0,484 38-3100 0 0,-549-57 12 0 0,-53-8 1348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4:12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60 1028 0 0,'-2'1'124'0'0,"0"0"-1"0"0,0 0 1 0 0,0 1-1 0 0,0-1 1 0 0,0 1-1 0 0,0-1 1 0 0,0 1-1 0 0,1 0 1 0 0,-1 0-1 0 0,1-1 1 0 0,-1 1-1 0 0,1 0 1 0 0,0 1-1 0 0,0-1 1 0 0,0 0-1 0 0,0 0 1 0 0,0 0 0 0 0,0 1-1 0 0,0-1 1 0 0,1 0-1 0 0,-1 1 1 0 0,1-1-1 0 0,0 0 1 0 0,0 1-1 0 0,0-1 1 0 0,0 3-124 0 0,-1 1 44 0 0,1 0 0 0 0,-1 0-1 0 0,1 0 1 0 0,0 0 0 0 0,1 0 0 0 0,0 0 0 0 0,0 0 0 0 0,0 0 0 0 0,0 0 0 0 0,1 0 0 0 0,0-1-1 0 0,0 1 1 0 0,1-1 0 0 0,0 1 0 0 0,0-1 0 0 0,0 0 0 0 0,0 0 0 0 0,1 0 0 0 0,0 0 0 0 0,0-1 0 0 0,0 1-1 0 0,1-1 1 0 0,-1 0 0 0 0,1-1 0 0 0,0 1 0 0 0,0-1 0 0 0,0 0 0 0 0,1 0 0 0 0,-1 0 0 0 0,1-1 0 0 0,0 0-44 0 0,190 50 652 0 0,-29-56-110 0 0,-161 4-528 0 0,-1-1-1 0 0,1 0 0 0 0,-1 0 1 0 0,0-1-1 0 0,1 0 0 0 0,-1 0 1 0 0,0 0-1 0 0,0 0 1 0 0,0-1-1 0 0,0 0 0 0 0,-1 0 1 0 0,1 0-1 0 0,-1 0 0 0 0,0-1 1 0 0,0 0-1 0 0,0 0 0 0 0,0 0 1 0 0,0 0-1 0 0,-1-1 0 0 0,0 1 1 0 0,0-1-1 0 0,0 0 1 0 0,-1 0-1 0 0,0 0 0 0 0,0 0 1 0 0,0 0-1 0 0,0-1 0 0 0,0-1-13 0 0,-7-133 374 0 0,-12 64 944 0 0,10 306-1134 0 0,16 31-39 0 0,-80-59-6 0 0,67-193-129 0 0,0-2 1 0 0,-1 1 0 0 0,0 0-1 0 0,0-1 1 0 0,-1 0 0 0 0,0-1-1 0 0,0 1 1 0 0,-1-1-1 0 0,1 0 1 0 0,-1 0 0 0 0,-1-1-1 0 0,1 0 1 0 0,-1 0-1 0 0,0-1 1 0 0,0 0 0 0 0,0-1-1 0 0,0 1 1 0 0,-1-1-1 0 0,1-1 1 0 0,-1 0 0 0 0,0 0-1 0 0,0-1 1 0 0,-5 1-11 0 0,7-4 2 0 0,0 0 0 0 0,1-1-1 0 0,-1 0 1 0 0,0 0 0 0 0,1 0 0 0 0,0-1 0 0 0,0 1 0 0 0,0-2-1 0 0,0 1 1 0 0,0-1 0 0 0,1 1 0 0 0,0-2 0 0 0,0 1 0 0 0,1 0 0 0 0,-1-1-1 0 0,1 0 1 0 0,0 0 0 0 0,0 0 0 0 0,1-1 0 0 0,0 1 0 0 0,0-1-1 0 0,1 0 1 0 0,0 0 0 0 0,0 0 0 0 0,0 0 0 0 0,1 0 0 0 0,0 0 0 0 0,0 0-1 0 0,1 0 1 0 0,0-1 0 0 0,0 1 0 0 0,1 0 0 0 0,0 0 0 0 0,1-5-2 0 0,3-3-29 0 0,0 1 1 0 0,0-1-1 0 0,2 1 1 0 0,-1 0-1 0 0,2 0 1 0 0,0 1-1 0 0,1 0 1 0 0,0 0 0 0 0,1 1-1 0 0,0 0 1 0 0,1 1-1 0 0,0 0 1 0 0,1 1-1 0 0,0 0 1 0 0,1 1-1 0 0,0 0 1 0 0,0 1 0 0 0,1 0-1 0 0,1 1 29 0 0,294-107-4190 0 0,-245 95 2367 0 0,-14 5 357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4:13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0 936 0 0,'-13'20'1260'0'0,"-266"202"2101"0"0,88-87-1098 0 0,190-134-2242 0 0,-1 0 0 0 0,1-1 0 0 0,0 1 0 0 0,0 0-1 0 0,0 0 1 0 0,0 0 0 0 0,0 0 0 0 0,0 0 0 0 0,0 1 0 0 0,0-1 0 0 0,0 0 0 0 0,0 0-1 0 0,1 0 1 0 0,-1 1 0 0 0,1-1 0 0 0,-1 0 0 0 0,1 1 0 0 0,-1-1 0 0 0,1 1 0 0 0,0-1-1 0 0,-1 1 1 0 0,1-1 0 0 0,0 0 0 0 0,0 1 0 0 0,0-1 0 0 0,0 1 0 0 0,1-1 0 0 0,-1 1 0 0 0,0-1-1 0 0,0 0 1 0 0,1 1 0 0 0,-1-1 0 0 0,1 1 0 0 0,-1-1 0 0 0,1 0 0 0 0,0 0 0 0 0,0 1-1 0 0,-1-1 1 0 0,1 0 0 0 0,0 0 0 0 0,0 0 0 0 0,0 0 0 0 0,0 0 0 0 0,0 0 0 0 0,0 0-1 0 0,1 0 1 0 0,-1 0 0 0 0,0 0 0 0 0,0-1 0 0 0,1 1 0 0 0,-1-1 0 0 0,0 1 0 0 0,1-1-1 0 0,-1 1 1 0 0,1-1 0 0 0,-1 0 0 0 0,0 1 0 0 0,1-1 0 0 0,1 0-21 0 0,102 24 291 0 0,-94-23-224 0 0,300 29-408 0 0,-100-26-4068 0 0,-167-7 2903 0 0,32-9-12 0 0</inkml:trace>
  <inkml:trace contextRef="#ctx0" brushRef="#br0" timeOffset="1008.643">1774 34 1312 0 0,'0'0'367'0'0,"0"0"-30"0"0,3 11 249 0 0,-121 114 360 0 0,80-96-661 0 0,-1-2-1 0 0,-2-1 0 0 0,-1-2 1 0 0,-1-2-1 0 0,0-2 0 0 0,-2-2 1 0 0,0-2-1 0 0,-1-2 0 0 0,0-2 1 0 0,-1-2-1 0 0,-1-2 0 0 0,1-2 1 0 0,-14-1-285 0 0,57-5 27 0 0,0 1 0 0 0,1-1 0 0 0,-1 0 0 0 0,0 0 0 0 0,0 0 0 0 0,0 0 0 0 0,0 0 0 0 0,1-1 1 0 0,-1 0-1 0 0,0 0 0 0 0,0 0 0 0 0,1 0 0 0 0,-1-1 0 0 0,1 1 0 0 0,-1-1 0 0 0,1 0 0 0 0,0 0 0 0 0,-1 0 0 0 0,1 0 1 0 0,0-1-1 0 0,1 1 0 0 0,-1-1 0 0 0,0 0 0 0 0,1 0 0 0 0,-1 0 0 0 0,1 0 0 0 0,0 0 0 0 0,0-1 0 0 0,0 1 0 0 0,1 0 1 0 0,-1-1-1 0 0,1 0 0 0 0,-1 1 0 0 0,1-1 0 0 0,1 0 0 0 0,-1 1 0 0 0,0-1 0 0 0,1 0 0 0 0,0 0 0 0 0,0 0 0 0 0,0 0 1 0 0,0 1-1 0 0,1-1 0 0 0,0-2-27 0 0,1-1 9 0 0,0 1 0 0 0,1 0 0 0 0,0 0 0 0 0,0 1 0 0 0,0-1 0 0 0,1 1 1 0 0,0-1-1 0 0,0 1 0 0 0,0 0 0 0 0,1 1 0 0 0,-1-1 0 0 0,1 1 0 0 0,0 0 0 0 0,1 0 0 0 0,-1 0 0 0 0,1 1 1 0 0,-1 0-1 0 0,1 0 0 0 0,0 0 0 0 0,0 1 0 0 0,0 0 0 0 0,1 0 0 0 0,-1 0 0 0 0,0 1 0 0 0,1 0 1 0 0,-1 0-1 0 0,1 1 0 0 0,-1 0 0 0 0,1 0 0 0 0,-1 0 0 0 0,1 1 0 0 0,5 1-9 0 0,409 181-131 0 0,-392-174 123 0 0,1 0 0 0 0,0-2 0 0 0,0-2 0 0 0,0 0-1 0 0,0-3 1 0 0,1 0 0 0 0,-1-2 0 0 0,1-1 0 0 0,-1-1 0 0 0,1-2 0 0 0,13-4 8 0 0,-41 8 3 0 0,-1-1 0 0 0,0 1-1 0 0,0-1 1 0 0,1 0 0 0 0,-1 0 0 0 0,0 0-1 0 0,0 0 1 0 0,0 0 0 0 0,0-1 0 0 0,0 1-1 0 0,0-1 1 0 0,-1 1 0 0 0,1-1 0 0 0,0 1-1 0 0,-1-1 1 0 0,1 0 0 0 0,-1 0 0 0 0,0 0-1 0 0,1 0 1 0 0,-1 0 0 0 0,0 0 0 0 0,0 0-1 0 0,0-1 1 0 0,-1 1 0 0 0,1 0 0 0 0,-1 0-1 0 0,1-1 1 0 0,-1 1 0 0 0,0 0 0 0 0,1-1-1 0 0,-1 1 1 0 0,0 0 0 0 0,-1-1 0 0 0,1 1-1 0 0,0-1 1 0 0,-1 1 0 0 0,1 0 0 0 0,-1 0-1 0 0,0-1 1 0 0,0 1 0 0 0,0 0 0 0 0,0 0-1 0 0,0 0 1 0 0,0 0 0 0 0,0 0 0 0 0,-1 0-1 0 0,-1-1-2 0 0,-76-82-20 0 0,56 70-114 0 0,-1 1-1 0 0,-1 1 0 0 0,0 2 0 0 0,0 0 0 0 0,-1 1 0 0 0,-1 2 0 0 0,-10-2 135 0 0,-115-11-5043 0 0,136 21 3653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0:27.478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2379 1676 0 0,'14'0'788'0'0,"-7"0"3073"0"0,80 10-3063 0 0,153 17 419 0 0,-20-70-770 0 0,-212 41-448 0 0,0 0 0 0 0,0-1 0 0 0,0 0 0 0 0,0 0 0 0 0,-1 0 0 0 0,1-1 0 0 0,-1 0 0 0 0,0-1-1 0 0,0 1 1 0 0,0-1 0 0 0,-1-1 0 0 0,1 1 0 0 0,-1-1 0 0 0,-1 0 0 0 0,1-1 0 0 0,-1 1 0 0 0,0-1 0 0 0,1-4 1 0 0,-25-46-237 0 0,9 49 215 0 0,-1 0-1 0 0,0 1 1 0 0,0 0-1 0 0,0 1 0 0 0,-1 0 1 0 0,0 0-1 0 0,-1 2 0 0 0,1-1 1 0 0,-1 2-1 0 0,0 0 0 0 0,0 0 1 0 0,0 1-1 0 0,0 1 0 0 0,0 0 1 0 0,0 1-1 0 0,0 0 1 0 0,-1 1 22 0 0,13-1 0 0 0,-38-2 25 0 0,1 3 0 0 0,-1 1-1 0 0,1 2 1 0 0,0 1 0 0 0,0 2-1 0 0,1 2 1 0 0,0 1 0 0 0,0 2-1 0 0,-26 13-24 0 0,46-18 22 0 0,-1 0-1 0 0,2 0 0 0 0,-1 2 0 0 0,1 0 0 0 0,0 1 0 0 0,1 1 0 0 0,0 0 0 0 0,1 1 1 0 0,0 0-1 0 0,1 1 0 0 0,1 1 0 0 0,0 0 0 0 0,0 1 0 0 0,1 0 0 0 0,1 0 0 0 0,1 1 1 0 0,0 1-1 0 0,2 0 0 0 0,-1 0 0 0 0,2 0 0 0 0,0 1 0 0 0,-2 14-21 0 0,8-21 25 0 0,0 1 0 0 0,0-1-1 0 0,1 0 1 0 0,0 0 0 0 0,1 0-1 0 0,1-1 1 0 0,0 1 0 0 0,0 0-1 0 0,1-1 1 0 0,0 0 0 0 0,1 1-1 0 0,0-2 1 0 0,0 1 0 0 0,1-1 0 0 0,1 0-1 0 0,-1 0 1 0 0,1 0 0 0 0,1-1-1 0 0,0 0 1 0 0,0-1 0 0 0,0 0-1 0 0,1 0 1 0 0,0 0 0 0 0,1-1-1 0 0,-1-1 1 0 0,1 0 0 0 0,0 0 0 0 0,0-1-1 0 0,1 0-24 0 0,215 69-464 0 0,-187-66-234 0 0,0-3 0 0 0,1-1 0 0 0,0-2 1 0 0,-1-1-1 0 0,1-2 0 0 0,0-2 0 0 0,26-7 698 0 0,4-6-1239 0 0,-12 0 13 0 0</inkml:trace>
  <inkml:trace contextRef="#ctx0" brushRef="#br0" timeOffset="373.574">806 1711 1292 0 0,'-11'-4'4952'0'0,"60"0"-3923"0"0,179-2-679 0 0,5 0-4643 0 0,-197 6 3011 0 0</inkml:trace>
  <inkml:trace contextRef="#ctx0" brushRef="#br0" timeOffset="5821.465">7480 2164 2300 0 0,'2'24'684'0'0,"-2"-4"-104"0"0,0-9-40 0 0,-12 33 20 0 0,-4-18-112 0 0,-2 1-120 0 0,-4-4-71 0 0,-2-3 47 0 0,-5 4-100 0 0,-1-1 84 0 0,0-1-228 0 0,-4-4 0 0 0,7-1-464 0 0,-5-5-212 0 0,-3-1-521 0 0,3 1-83 0 0,5-4 64 0 0,6-6 80 0 0</inkml:trace>
  <inkml:trace contextRef="#ctx0" brushRef="#br0" timeOffset="6783.338">8995 1841 1540 0 0,'-14'-7'4014'0'0,"39"-1"-2261"0"0,206-12-317 0 0,38 0-389 0 0,-268 20-1089 0 0,-1 0-67 0 0,0 0-100 0 0,21 3-6442 0 0,-14-4 5392 0 0</inkml:trace>
  <inkml:trace contextRef="#ctx0" brushRef="#br0" timeOffset="7297.443">10426 1599 1360 0 0,'-14'29'1916'0'0,"-11"6"-1481"0"0,-1-2 0 0 0,-2 0 0 0 0,-1-2 0 0 0,-1-1 0 0 0,-2-2 0 0 0,-1-1-1 0 0,-1-1 1 0 0,-1-2 0 0 0,-1-2 0 0 0,-1-1 0 0 0,-1-2 0 0 0,-32 11-435 0 0,68-28 15 0 0,0-1 0 0 0,0 1 0 0 0,-1-1 0 0 0,1 0 1 0 0,0 0-1 0 0,-1 0 0 0 0,1-1 0 0 0,0 1 0 0 0,-1 0 0 0 0,1-1 1 0 0,-1 0-1 0 0,1 1 0 0 0,-1-1 0 0 0,1 0 0 0 0,-1 0 0 0 0,1-1 1 0 0,-1 1-1 0 0,1 0 0 0 0,-1-1 0 0 0,1 0 0 0 0,-1 1 0 0 0,1-1 1 0 0,0 0-1 0 0,-1 0 0 0 0,1 0 0 0 0,0-1 0 0 0,0 1 0 0 0,0 0 1 0 0,0-1-1 0 0,0 0 0 0 0,0 1 0 0 0,0-1 0 0 0,0 0 1 0 0,1 0-1 0 0,-1 0 0 0 0,1 0 0 0 0,-1 0 0 0 0,1 0 0 0 0,0 0 1 0 0,0-1-1 0 0,0 1 0 0 0,0 0 0 0 0,0-1 0 0 0,1 1 0 0 0,-1-1 1 0 0,1 1-1 0 0,-1-1 0 0 0,1 1 0 0 0,0-1 0 0 0,0 1 0 0 0,0-1 1 0 0,0 1-1 0 0,1-1 0 0 0,-1 1 0 0 0,1-1 0 0 0,-1 1 0 0 0,1-1 1 0 0,0 1-1 0 0,0 0 0 0 0,1-2-15 0 0,0-5-36 0 0,1 0 1 0 0,0 0 0 0 0,0 0-1 0 0,1 0 1 0 0,0 1-1 0 0,0-1 1 0 0,1 1-1 0 0,0 0 1 0 0,1 1 0 0 0,0-1-1 0 0,0 1 1 0 0,0 0-1 0 0,1 1 1 0 0,3-3 35 0 0,27 24-103 0 0,12 14-107 0 0,-24-13 182 0 0,0-2 0 0 0,1 0-1 0 0,0-1 1 0 0,1-2 0 0 0,1-1 0 0 0,-1-1 0 0 0,24 4 28 0 0,122-5 47 0 0,-96-32 100 0 0,-77 22-165 0 0,0-1-1 0 0,-1 1 0 0 0,1 0 0 0 0,0-1 1 0 0,-1 1-1 0 0,1 0 0 0 0,-1-1 0 0 0,0 1 0 0 0,0 0 1 0 0,0-1-1 0 0,0 1 0 0 0,0 0 0 0 0,0 0 0 0 0,-1 0 1 0 0,1 0-1 0 0,0 0 0 0 0,-1 0 0 0 0,0 1 0 0 0,0-1 1 0 0,1 1-1 0 0,-1-1 0 0 0,0 1 0 0 0,0-1 1 0 0,0 1-1 0 0,0 0 0 0 0,-1 0 0 0 0,1 0 0 0 0,0 0 1 0 0,0 0-1 0 0,-1 0 19 0 0,-1-1-28 0 0,-56-35-494 0 0,-82-62-4185 0 0,128 84 3258 0 0</inkml:trace>
  <inkml:trace contextRef="#ctx0" brushRef="#br0" timeOffset="9690.97">9491 2533 1708 0 0,'0'0'864'0'0,"0"0"-79"0"0,0 0-102 0 0,0 0-109 0 0,0 0-16 0 0,5-1-51 0 0,54-5 215 0 0,346-32-752 0 0,-277 32-3387 0 0,-90 0 2151 0 0</inkml:trace>
  <inkml:trace contextRef="#ctx0" brushRef="#br0" timeOffset="8604.504">12499 1456 1108 0 0,'-61'91'3929'0'0,"-83"33"-387"0"0,145-124-3514 0 0,0 1 1 0 0,0-1-1 0 0,-1 1 1 0 0,1-1 0 0 0,0 1-1 0 0,0-1 1 0 0,0 1-1 0 0,-1-1 1 0 0,1 1-1 0 0,0 0 1 0 0,-1-1-1 0 0,1 1 1 0 0,0 0-1 0 0,-1 0 1 0 0,1-1 0 0 0,-1 1-1 0 0,1 0 1 0 0,-1 0-1 0 0,0 0 1 0 0,1 0-1 0 0,-1 0 1 0 0,0-1-1 0 0,0 1 1 0 0,1 0 0 0 0,-1 0-1 0 0,0 0 1 0 0,0 0-1 0 0,0 0 1 0 0,0 0-1 0 0,0 0 1 0 0,0 0-1 0 0,-1 0 1 0 0,1 0 0 0 0,0 0-1 0 0,0 0 1 0 0,-1 0-1 0 0,1-1 1 0 0,0 1-1 0 0,-1 0 1 0 0,1 0-1 0 0,-1 0 1 0 0,1 0-1 0 0,-1-1 1 0 0,1 1 0 0 0,-1 0-1 0 0,0-1 1 0 0,1 1-1 0 0,-1 0 1 0 0,0-1-1 0 0,0 1 1 0 0,0-1-1 0 0,1 1 1 0 0,-1-1 0 0 0,0 1-1 0 0,0-1 1 0 0,0 0-1 0 0,0 1 1 0 0,0-1-1 0 0,0 0 1 0 0,0 0-29 0 0,84 6-474 0 0,-82-6 462 0 0,292-51-5735 0 0,-235 37 3969 0 0,-13 1 433 0 0</inkml:trace>
  <inkml:trace contextRef="#ctx0" brushRef="#br0" timeOffset="9022.534">13330 1473 860 0 0,'-171'169'4893'0'0,"150"-153"-4608"0"0,-1 0 0 0 0,-1-2 0 0 0,0 0 0 0 0,0-2 0 0 0,-1 0 0 0 0,-1-2 0 0 0,0-1 0 0 0,0 0 0 0 0,-1-2 0 0 0,-12 1-285 0 0,36-8 146 0 0,-9-7-60 0 0,1-26 114 0 0,14 22-208 0 0,0-1 0 0 0,1 1 0 0 0,1 0 0 0 0,-1 0 0 0 0,2 1 0 0 0,-1 0 0 0 0,2 0 0 0 0,-1 0-1 0 0,1 1 1 0 0,1 0 0 0 0,3-2 8 0 0,-9 10-8 0 0,-1 0-1 0 0,1 0 0 0 0,0 0 1 0 0,-1 1-1 0 0,1-1 1 0 0,0 1-1 0 0,0 0 1 0 0,-1-1-1 0 0,1 1 1 0 0,0 1-1 0 0,0-1 0 0 0,0 0 1 0 0,-1 1-1 0 0,1-1 1 0 0,0 1-1 0 0,-1 0 1 0 0,1 0-1 0 0,0 0 1 0 0,-1 0-1 0 0,1 1 0 0 0,-1-1 1 0 0,0 1-1 0 0,1-1 1 0 0,-1 1-1 0 0,0 0 1 0 0,0 0-1 0 0,1 1 9 0 0,16 9 20 0 0,10 1-25 0 0,2 0 1 0 0,-1-2-1 0 0,1-2 1 0 0,1 0-1 0 0,0-2 1 0 0,0-2-1 0 0,0-1 1 0 0,1-1-1 0 0,-1-2 1 0 0,1-1-1 0 0,-1-2 1 0 0,1-1-1 0 0,-1-1 1 0 0,0-2-1 0 0,0-1 1 0 0,2-2 4 0 0,-31 8-10 0 0,1 0-1 0 0,-1 0 1 0 0,1 0 0 0 0,-1 0 0 0 0,0-1-1 0 0,0 1 1 0 0,0-1 0 0 0,0 0 0 0 0,0 0-1 0 0,0 0 1 0 0,0-1 0 0 0,0 1 0 0 0,-1 0 0 0 0,1-1-1 0 0,-1 0 1 0 0,0 0 0 0 0,0 0 0 0 0,0 0-1 0 0,0 0 1 0 0,0 0 0 0 0,-1 0 0 0 0,1 0-1 0 0,-1-1 11 0 0,-6-4-118 0 0,-9-2 45 0 0,0 1 0 0 0,-1 0 0 0 0,0 1 1 0 0,0 1-1 0 0,-1 0 0 0 0,0 1 0 0 0,-1 1 1 0 0,1 1-1 0 0,-1 0 0 0 0,0 1 0 0 0,0 0 0 0 0,0 2 1 0 0,0 0 72 0 0,-150-5-4928 0 0,127 6 3697 0 0</inkml:trace>
  <inkml:trace contextRef="#ctx0" brushRef="#br0" timeOffset="7607.884">11077 1509 1016 0 0,'-26'9'566'0'0,"1"0"0"0"0,1 2 0 0 0,0 0 0 0 0,0 2 0 0 0,1 0 0 0 0,1 2 0 0 0,0 1 0 0 0,1 0 0 0 0,0 2 0 0 0,2 0-1 0 0,0 1 1 0 0,-4 6-566 0 0,22-23 32 0 0,0-1 0 0 0,0 0-1 0 0,0 0 1 0 0,0 1-1 0 0,0-1 1 0 0,0 1-1 0 0,0-1 1 0 0,0 1 0 0 0,0-1-1 0 0,1 1 1 0 0,-1 0-1 0 0,1-1 1 0 0,-1 1-1 0 0,1 0 1 0 0,0-1-1 0 0,-1 1 1 0 0,1 0 0 0 0,0-1-1 0 0,0 1 1 0 0,0 0-1 0 0,0 0 1 0 0,1-1-1 0 0,-1 1 1 0 0,0 0 0 0 0,1-1-1 0 0,-1 1 1 0 0,1 0-1 0 0,-1-1 1 0 0,1 1-1 0 0,0-1 1 0 0,0 1 0 0 0,0-1-1 0 0,0 1 1 0 0,0-1-1 0 0,0 0 1 0 0,0 1-1 0 0,0-1 1 0 0,1 0 0 0 0,-1 0-1 0 0,0 0 1 0 0,1 0-1 0 0,-1 0 1 0 0,1 0-1 0 0,-1 0 1 0 0,1-1 0 0 0,-1 1-1 0 0,1 0 1 0 0,0-1-1 0 0,-1 1 1 0 0,1-1-1 0 0,0 0 1 0 0,-1 1 0 0 0,1-1-1 0 0,0 0 1 0 0,0 0-1 0 0,-1 0 1 0 0,1 0-1 0 0,0-1 1 0 0,-1 1 0 0 0,3-1-32 0 0,165 10-1226 0 0,-56-9-2960 0 0,-102 0 3528 0 0,10 0-490 0 0</inkml:trace>
  <inkml:trace contextRef="#ctx0" brushRef="#br0" timeOffset="8260.573">11353 1529 2088 0 0,'32'-2'3235'0'0,"-26"3"-3192"0"0,0 0-1 0 0,0 1 0 0 0,0 0 1 0 0,0 0-1 0 0,0 0 0 0 0,0 1 1 0 0,-1 0-1 0 0,1 0 1 0 0,-1 1-1 0 0,1-1 0 0 0,-1 1 1 0 0,-1 0-1 0 0,1 0 1 0 0,0 1-1 0 0,-1 0 0 0 0,0-1 1 0 0,0 2-1 0 0,0-1 1 0 0,-1 0-1 0 0,0 1 0 0 0,0-1 1 0 0,0 1-1 0 0,-1 0 0 0 0,0 0 1 0 0,0 0-1 0 0,0 0 1 0 0,-1 0-1 0 0,0 1 0 0 0,0-1 1 0 0,0 0-1 0 0,-1 1 1 0 0,0-1-1 0 0,0 0 0 0 0,-1 1 1 0 0,0-1-1 0 0,0 0 1 0 0,0 0-1 0 0,-1 1 0 0 0,0-1 1 0 0,0 0-1 0 0,0 0 0 0 0,-1-1 1 0 0,0 1-1 0 0,0-1 1 0 0,-2 3-43 0 0,-8 3 176 0 0,0 0 0 0 0,-1-1 0 0 0,0-1 1 0 0,0 0-1 0 0,-1-1 0 0 0,0-1 1 0 0,0 0-1 0 0,-1-1 0 0 0,0 0 0 0 0,0-2 1 0 0,-2 1-177 0 0,10-3 143 0 0,33-26-218 0 0,22-6-258 0 0,1 2-1 0 0,1 3 0 0 0,2 2 1 0 0,0 2-1 0 0,1 2 1 0 0,9 0 333 0 0,75-26-750 0 0,-137 46 747 0 0,1-1 1 0 0,0 1 0 0 0,-1 0 0 0 0,1-1-1 0 0,-1 1 1 0 0,1-1 0 0 0,-1 1 0 0 0,1-1 0 0 0,-1 1-1 0 0,1-1 1 0 0,-1 0 0 0 0,1 1 0 0 0,-1-1-1 0 0,0 0 1 0 0,1 1 0 0 0,-1-1 0 0 0,0 0-1 0 0,1 0 1 0 0,-1 1 0 0 0,0-1 0 0 0,1 0-1 0 0,-1 0 1 0 0,0 0 0 0 0,0 0 0 0 0,1 0 0 0 0,-1 0-1 0 0,0 0 1 0 0,1 0 0 0 0,-1 0 0 0 0,0 0-1 0 0,1-1 1 0 0,-1 1 0 0 0,0 0 0 0 0,1 0-1 0 0,-1-1 1 0 0,0 1 0 0 0,1 0 0 0 0,-1-1 0 0 0,1 1-1 0 0,-1-1 1 0 0,1 1 0 0 0,-1-1 0 0 0,1 1-1 0 0,-1-1 1 0 0,1 1 0 0 0,-1-1 0 0 0,1 1-1 0 0,-1-1 1 0 0,1 0 0 0 0,0 1 0 0 0,-1-1 0 0 0,1 1-1 0 0,0-1 1 0 0,0 0 0 0 0,0 0 0 0 0,-1 1-1 0 0,1-1 1 0 0,0 0 0 0 0,0 1 0 0 0,0-1-1 0 0,0 0 1 0 0,0 1 0 0 0,0-1 0 0 0,0 0 0 0 0,1 0-1 0 0,-1 1 1 0 0,0-1 0 0 0,0 0 0 0 0,0 1 2 0 0,-18 3 89 0 0,-1 0 1 0 0,0 2 0 0 0,1 0 0 0 0,0 1 0 0 0,0 1-1 0 0,0 1 1 0 0,1 0 0 0 0,0 2 0 0 0,1 0 0 0 0,0 0-1 0 0,0 1 1 0 0,2 1 0 0 0,-12 11-90 0 0,24-21 11 0 0,0 0 0 0 0,0 0 0 0 0,0 0 0 0 0,1 0 0 0 0,-1 0 0 0 0,0 0 0 0 0,1 0 0 0 0,0 1 0 0 0,-1-1 0 0 0,1 1 1 0 0,0-1-1 0 0,0 1 0 0 0,0-1 0 0 0,1 1 0 0 0,-1-1 0 0 0,1 1 0 0 0,-1 0 0 0 0,1 0 0 0 0,0-1 0 0 0,0 1 0 0 0,0 0 0 0 0,0-1 0 0 0,0 1 0 0 0,1 0 0 0 0,-1-1 0 0 0,1 1 0 0 0,0 0 0 0 0,0-1 0 0 0,0 1 0 0 0,0-1 0 0 0,0 1 0 0 0,0-1 0 0 0,1 0 1 0 0,-1 0-1 0 0,1 1 0 0 0,0-1 0 0 0,0 0 0 0 0,0 0 0 0 0,-1-1 0 0 0,2 1 0 0 0,-1 0 0 0 0,0-1 0 0 0,2 2-11 0 0,110 45-66 0 0,113-36-5131 0 0,-188-12 3965 0 0</inkml:trace>
  <inkml:trace contextRef="#ctx0" brushRef="#br0" timeOffset="4166.31">5320 1018 1216 0 0,'11'17'4495'0'0,"-20"54"-4227"0"0,5-43 196 0 0,-1 287 748 0 0,26-125-2647 0 0,-46-171-2020 0 0,18-21 2234 0 0</inkml:trace>
  <inkml:trace contextRef="#ctx0" brushRef="#br0" timeOffset="4676.349">5327 1044 1348 0 0,'-12'-1'4976'0'0,"12"13"-4861"0"0,0-1-1 0 0,2 1 1 0 0,-1 0 0 0 0,2-1 0 0 0,-1 0 0 0 0,1 1-1 0 0,1-1 1 0 0,0 0 0 0 0,1 0 0 0 0,0-1 0 0 0,0 1-1 0 0,1-1 1 0 0,1-1 0 0 0,0 1 0 0 0,0-1 0 0 0,0 0-1 0 0,1 0 1 0 0,3 0-115 0 0,-5-6-11 0 0,0-1 0 0 0,1 0 0 0 0,0-1 0 0 0,-1 1 1 0 0,1-1-1 0 0,0 0 0 0 0,0-1 0 0 0,0 0 0 0 0,0 0 0 0 0,-1 0 0 0 0,1-1 0 0 0,0 0 0 0 0,0-1 0 0 0,-1 1 1 0 0,1-1-1 0 0,-1 0 0 0 0,1-1 0 0 0,-1 0 0 0 0,0 0 0 0 0,0 0 0 0 0,0 0 0 0 0,0-1 0 0 0,-1 0 0 0 0,1-1 0 0 0,-1 1 1 0 0,0-1-1 0 0,0 0 0 0 0,-1 0 0 0 0,0 0 0 0 0,1-1 0 0 0,-2 0 0 0 0,1 1 0 0 0,-1-1 0 0 0,0-1 0 0 0,0 1 1 0 0,-1 0-1 0 0,1-1 0 0 0,-1 1 0 0 0,-1-1 0 0 0,1 0 0 0 0,-1 0 0 0 0,-1 1 0 0 0,1-1 0 0 0,-1 0 0 0 0,0-1 11 0 0,16 80 675 0 0,60 68-5745 0 0,-69-131 3906 0 0</inkml:trace>
  <inkml:trace contextRef="#ctx0" brushRef="#br0" timeOffset="4971.555">6069 834 1508 0 0,'19'54'812'0'0,"-2"0"0"0"0,-3 1 0 0 0,-2 1 0 0 0,-2 0 0 0 0,-3 0 0 0 0,-2 1 0 0 0,-2 34-812 0 0,-5-75 29 0 0,0-1-1 0 0,-1 1 1 0 0,-1-1 0 0 0,0 0 0 0 0,-1 1-1 0 0,0-2 1 0 0,-1 1 0 0 0,-1-1 0 0 0,-1 0-1 0 0,0 0 1 0 0,0-1 0 0 0,-2 0 0 0 0,1-1-1 0 0,-2 0 1 0 0,1 0 0 0 0,-2-1 0 0 0,1-1-1 0 0,-2 0 1 0 0,-9 7-29 0 0,19-16-167 0 0,1 1-1 0 0,-1 0 1 0 0,0-1-1 0 0,0 0 1 0 0,0 0-1 0 0,-1 0 1 0 0,1 0-1 0 0,0 0 1 0 0,0 0-1 0 0,-1-1 1 0 0,1 0-1 0 0,0 1 1 0 0,-1-1-1 0 0,1 0 1 0 0,0-1-1 0 0,0 1 1 0 0,-1-1-1 0 0,1 1 1 0 0,0-1 0 0 0,0 0-1 0 0,0 0 1 0 0,-1-1-1 0 0,1 1 1 0 0,1-1-1 0 0,-1 1 1 0 0,-3-3 167 0 0,-12-15-1280 0 0</inkml:trace>
  <inkml:trace contextRef="#ctx0" brushRef="#br0" timeOffset="5433.872">6397 601 848 0 0,'25'-29'5397'0'0,"35"48"-4511"0"0,-54-9-819 0 0,-1-1 0 0 0,0 1-1 0 0,-1 0 1 0 0,0 0 0 0 0,0 1-1 0 0,-1-1 1 0 0,0 1-1 0 0,-1 0 1 0 0,0 0 0 0 0,-1-1-1 0 0,0 1 1 0 0,-1 0 0 0 0,0 0-1 0 0,-1 0 1 0 0,0 0 0 0 0,-1 0-1 0 0,0 0 1 0 0,0-1 0 0 0,-1 1-1 0 0,-1-1 1 0 0,0 1-1 0 0,-4 8-66 0 0,-102 224 1685 0 0,109-242-1674 0 0,0 1 1 0 0,1-1-1 0 0,-1 0 0 0 0,1 0 1 0 0,-1 1-1 0 0,1-1 1 0 0,-1 1-1 0 0,1-1 1 0 0,0 0-1 0 0,-1 1 1 0 0,1-1-1 0 0,0 1 0 0 0,0-1 1 0 0,0 1-1 0 0,0-1 1 0 0,0 1-1 0 0,1-1 1 0 0,-1 0-1 0 0,0 1 1 0 0,1-1-1 0 0,-1 1 0 0 0,1-1 1 0 0,-1 0-1 0 0,1 0 1 0 0,0 1-1 0 0,-1-1 1 0 0,1 0-1 0 0,0 0 1 0 0,0 0-1 0 0,0 1 0 0 0,0-1 1 0 0,0 0-1 0 0,0-1 1 0 0,0 1-1 0 0,0 0 1 0 0,1 0-1 0 0,-1 0 1 0 0,0-1-1 0 0,0 1 0 0 0,1 0 1 0 0,-1-1-1 0 0,0 1 1 0 0,1-1-1 0 0,-1 0 1 0 0,1 1-1 0 0,-1-1 1 0 0,1 0-1 0 0,-1 0 0 0 0,0 0 1 0 0,1 0-1 0 0,-1 0 1 0 0,1 0-1 0 0,-1 0 1 0 0,1-1-12 0 0,283-21-4984 0 0,-201 10 2420 0 0,-38 8 1332 0 0</inkml:trace>
  <inkml:trace contextRef="#ctx0" brushRef="#br0" timeOffset="839.321">2698 1038 1172 0 0,'-12'38'4159'0'0,"31"78"-3429"0"0,22 47-1659 0 0,-64-117-1402 0 0,3-26 1118 0 0</inkml:trace>
  <inkml:trace contextRef="#ctx0" brushRef="#br0" timeOffset="1120.66">1876 1651 1700 0 0,'3'12'4024'0'0,"35"-8"-3101"0"0,-32-4-733 0 0,291-11 1945 0 0,54-26-1317 0 0,28-1-1962 0 0,-130 23-3293 0 0,-231 15 3075 0 0,-6 0-45 0 0</inkml:trace>
  <inkml:trace contextRef="#ctx0" brushRef="#br0" timeOffset="1599.391">1898 2036 1508 0 0,'-14'-12'4989'0'0,"47"-3"-3814"0"0,-27 13-1128 0 0,-1 0 0 0 0,1 1 1 0 0,0 0-1 0 0,-1 0 0 0 0,1 0 0 0 0,0 0 0 0 0,0 1 1 0 0,0 0-1 0 0,-1 0 0 0 0,1 1 0 0 0,0 0 1 0 0,0 0-1 0 0,-1 0 0 0 0,1 0 0 0 0,0 1 0 0 0,-1 0 1 0 0,0 0-1 0 0,1 1 0 0 0,-1 0 0 0 0,0-1 0 0 0,0 2 1 0 0,0-1-1 0 0,-1 0 0 0 0,1 1 0 0 0,-1 0 0 0 0,0 0 1 0 0,0 1-1 0 0,0-1 0 0 0,-1 1 0 0 0,1-1 0 0 0,-1 1 1 0 0,0 0-1 0 0,-1 0 0 0 0,1 1 0 0 0,-1-1 1 0 0,0 1-1 0 0,0-1 0 0 0,-1 1 0 0 0,1-1 0 0 0,-1 1 1 0 0,0 4-48 0 0,0 2 55 0 0,-1-1 1 0 0,0 1-1 0 0,-1 0 1 0 0,0-1 0 0 0,-1 1-1 0 0,-1-1 1 0 0,1 1 0 0 0,-2-1-1 0 0,1 0 1 0 0,-2 0 0 0 0,-3 8-56 0 0,-49 89 930 0 0,106-98-1018 0 0,-11-13-934 0 0,0-2 1 0 0,0-2 0 0 0,-1-1 0 0 0,0-2 0 0 0,0-2-1 0 0,17-8 1022 0 0,11-7-2562 0 0,-34 12 1330 0 0</inkml:trace>
  <inkml:trace contextRef="#ctx0" brushRef="#br0" timeOffset="1987.549">2577 2161 1280 0 0,'26'95'3762'0'0,"-23"-92"-3687"0"0,-1 1 1 0 0,0 0-1 0 0,-1 0 1 0 0,1 0-1 0 0,-1 0 0 0 0,1 0 1 0 0,-1 1-1 0 0,-1-1 1 0 0,1 0-1 0 0,0 1 1 0 0,-1-1-1 0 0,0 0 1 0 0,0 1-1 0 0,-1-1 1 0 0,1 0-1 0 0,-1 1 0 0 0,0-1 1 0 0,0 0-1 0 0,0 0 1 0 0,0 0-1 0 0,-1 0 1 0 0,0 0-1 0 0,0 0 1 0 0,0 0-1 0 0,0 0 0 0 0,0 0 1 0 0,-1-1-1 0 0,0 0 1 0 0,0 1-1 0 0,0-1 1 0 0,0 0-1 0 0,0 0 1 0 0,0-1-1 0 0,-1 1 1 0 0,0-1-1 0 0,1 1 0 0 0,-1-1 1 0 0,0 0-1 0 0,0-1 1 0 0,0 1-1 0 0,0-1 1 0 0,0 1-1 0 0,-3-1-75 0 0,0 0 30 0 0,0 1-1 0 0,0-2 1 0 0,-1 1-1 0 0,1-1 1 0 0,-1 0 0 0 0,1-1-1 0 0,0 1 1 0 0,-1-1-1 0 0,1-1 1 0 0,0 0-1 0 0,0 0 1 0 0,0 0 0 0 0,0-1-1 0 0,0 0 1 0 0,0 0-1 0 0,1 0 1 0 0,0-1-1 0 0,-1 0 1 0 0,1-1 0 0 0,1 1-1 0 0,-1-1 1 0 0,1 0-1 0 0,0-1 1 0 0,0 1-1 0 0,0-1 1 0 0,1 0 0 0 0,0 0-1 0 0,0 0 1 0 0,0-1-1 0 0,1 0 1 0 0,0 1 0 0 0,0-1-1 0 0,1 0 1 0 0,0 0-1 0 0,0 0 1 0 0,0-1-1 0 0,1 1 1 0 0,0 0 0 0 0,1-1-1 0 0,0 1 1 0 0,0-1-1 0 0,0 1 1 0 0,1 0-1 0 0,0-1 1 0 0,1 1 0 0 0,-1 0-1 0 0,2 0 1 0 0,-1 0-1 0 0,1 0 1 0 0,0 0-1 0 0,0 0 1 0 0,0 1 0 0 0,4-5-30 0 0,7-3-40 0 0,-1 0 0 0 0,2 2 0 0 0,0 0 0 0 0,0 0 0 0 0,1 1 0 0 0,1 1 0 0 0,0 1 0 0 0,0 0 0 0 0,1 2 1 0 0,0-1-1 0 0,0 2 0 0 0,0 1 0 0 0,4-1 40 0 0,155-28-3774 0 0,-149 33 1091 0 0,-26 1 1373 0 0</inkml:trace>
  <inkml:trace contextRef="#ctx0" brushRef="#br0" timeOffset="2345.665">2891 1801 1540 0 0,'6'0'143'0'0,"0"0"0"0"0,0 0 0 0 0,0 0-1 0 0,0 1 1 0 0,0 0 0 0 0,0 0 0 0 0,-1 0 0 0 0,1 1 0 0 0,0 0-1 0 0,-1 0 1 0 0,1 1 0 0 0,-1-1 0 0 0,0 1 0 0 0,0 0 0 0 0,0 1-1 0 0,0-1 1 0 0,-1 1 0 0 0,1 0 0 0 0,-1 0 0 0 0,0 0 0 0 0,0 1-1 0 0,0-1 1 0 0,-1 1 0 0 0,0 0 0 0 0,0 0 0 0 0,0 0 0 0 0,0 1-1 0 0,-1-1 1 0 0,0 1 0 0 0,0-1 0 0 0,0 1 0 0 0,-1 0 0 0 0,0 0-1 0 0,0 0 1 0 0,0-1 0 0 0,-1 1 0 0 0,0 0 0 0 0,0 0 0 0 0,0 0-1 0 0,-1 0 1 0 0,0 0 0 0 0,0 0 0 0 0,-1-1 0 0 0,1 1 0 0 0,-1 0-1 0 0,-1-1 1 0 0,1 1 0 0 0,-3 4-143 0 0,3-8 6 0 0,1-1-1 0 0,0 1 1 0 0,0 0 0 0 0,0 0 0 0 0,1 0-1 0 0,-1 0 1 0 0,0 1 0 0 0,1-1-1 0 0,-1 0 1 0 0,1 0 0 0 0,0 0-1 0 0,0 0 1 0 0,0 1 0 0 0,0-1-1 0 0,0 0 1 0 0,0 0 0 0 0,0 0-1 0 0,1 0 1 0 0,-1 1 0 0 0,1-1-1 0 0,0 0 1 0 0,0 0 0 0 0,-1 0 0 0 0,1 0-1 0 0,0 0 1 0 0,1 0 0 0 0,-1-1-1 0 0,0 1 1 0 0,0 0 0 0 0,1-1-1 0 0,-1 1 1 0 0,1 0 0 0 0,0-1-1 0 0,-1 0 1 0 0,1 1 0 0 0,0-1-1 0 0,0 0 1 0 0,0 0 0 0 0,0 0-1 0 0,0 0 1 0 0,0 0 0 0 0,0-1-1 0 0,0 1 1 0 0,0 0 0 0 0,0-1 0 0 0,0 0-1 0 0,1 1 1 0 0,-1-1 0 0 0,0 0-1 0 0,0 0 1 0 0,0-1 0 0 0,1 1-1 0 0,-1 0 1 0 0,0-1 0 0 0,0 1-1 0 0,0-1 1 0 0,0 1 0 0 0,0-1-1 0 0,0 0 1 0 0,0 0 0 0 0,0 0-1 0 0,0 0 1 0 0,0-1-6 0 0,19 2-765 0 0,0-1 0 0 0,0-2-1 0 0,0 0 1 0 0,-1-1 0 0 0,1-1 0 0 0,-1-1-1 0 0,0-1 1 0 0,18-9 765 0 0,-6 1-1204 0 0</inkml:trace>
  <inkml:trace contextRef="#ctx0" brushRef="#br0" timeOffset="2798.509">3723 889 1416 0 0,'-15'9'181'0'0,"0"0"0"0"0,0 1 0 0 0,1 0 0 0 0,0 1 0 0 0,0 1 0 0 0,1 0 0 0 0,1 1 0 0 0,0 0 0 0 0,1 1 0 0 0,1 1 0 0 0,0-1 0 0 0,1 1 0 0 0,0 1 0 0 0,1 0 0 0 0,1 0 0 0 0,1 1 0 0 0,0-1 0 0 0,1 1 0 0 0,1 1 0 0 0,0-1 0 0 0,1 1 0 0 0,1-1 0 0 0,1 1 0 0 0,1 0 0 0 0,0 0 0 0 0,1-1 0 0 0,1 4-181 0 0,4 2 37 0 0,1 0 0 0 0,1-1 0 0 0,0 0 0 0 0,2-1 0 0 0,1 1-1 0 0,0-2 1 0 0,2 0 0 0 0,0 0 0 0 0,1-1 0 0 0,1-1 0 0 0,0 0 0 0 0,2-1 0 0 0,0-1-1 0 0,4 2-36 0 0,-6-5-417 0 0,1-2 0 0 0,1 1 0 0 0,0-2-1 0 0,0 0 1 0 0,1-2 0 0 0,0 1 0 0 0,1-2-1 0 0,0-1 1 0 0,0 0 0 0 0,0-1 0 0 0,6 0 417 0 0,16-1-1262 0 0</inkml:trace>
  <inkml:trace contextRef="#ctx0" brushRef="#br0" timeOffset="3277.506">3898 1124 1428 0 0,'-1'0'61'0'0,"0"0"0"0"0,1-1 0 0 0,-1 1-1 0 0,1 0 1 0 0,-1-1 0 0 0,0 1 0 0 0,1-1 0 0 0,-1 1-1 0 0,1-1 1 0 0,-1 1 0 0 0,1-1 0 0 0,0 1 0 0 0,-1-1 0 0 0,1 1-1 0 0,-1-1 1 0 0,1 0 0 0 0,0 1 0 0 0,0-1 0 0 0,-1 0-1 0 0,1 1 1 0 0,0-1 0 0 0,0 0 0 0 0,0 1 0 0 0,0-1-1 0 0,0 0 1 0 0,0 1 0 0 0,0-1 0 0 0,0 0 0 0 0,0 1 0 0 0,0-1-1 0 0,0 0 1 0 0,0 0 0 0 0,0 1 0 0 0,0-1 0 0 0,1 0-1 0 0,-1 1 1 0 0,0-1 0 0 0,1 1 0 0 0,-1-1 0 0 0,0 0-1 0 0,1 1 1 0 0,-1-1 0 0 0,1 1 0 0 0,-1-1 0 0 0,1 1 0 0 0,-1-1-1 0 0,1 1 1 0 0,-1-1 0 0 0,1 1 0 0 0,-1 0 0 0 0,1-1-1 0 0,0 1 1 0 0,-1 0 0 0 0,1-1 0 0 0,0 1 0 0 0,-1 0-1 0 0,1 0 1 0 0,0 0 0 0 0,-1-1 0 0 0,1 1 0 0 0,0 0 0 0 0,-1 0-1 0 0,1 0 1 0 0,0 0 0 0 0,-1 0 0 0 0,1 0 0 0 0,0 1-1 0 0,0-1-60 0 0,57-3 597 0 0,-52 3-423 0 0,1 0-133 0 0,0 1-1 0 0,0 0 1 0 0,0 0-1 0 0,0 0 1 0 0,-1 1 0 0 0,1 0-1 0 0,0 0 1 0 0,-1 1 0 0 0,1 0-1 0 0,-1 0 1 0 0,0 1-1 0 0,0-1 1 0 0,0 1 0 0 0,-1 1-1 0 0,1-1 1 0 0,-1 1-1 0 0,0 0 1 0 0,0 0 0 0 0,-1 0-1 0 0,0 1 1 0 0,0-1 0 0 0,0 1-1 0 0,0 0 1 0 0,-1 1-1 0 0,0-1 1 0 0,0 0 0 0 0,-1 1-1 0 0,2 6-40 0 0,-4-5 37 0 0,0 0 0 0 0,-1 0 0 0 0,1 0 0 0 0,-2-1 0 0 0,1 1 1 0 0,-1 0-1 0 0,-1-1 0 0 0,1 1 0 0 0,-1-1 0 0 0,0 0 0 0 0,-1 0 0 0 0,0 0 0 0 0,0 0 0 0 0,-1-1 0 0 0,1 0 0 0 0,-1 0 0 0 0,-1 0 0 0 0,1 0 0 0 0,-1-1 0 0 0,0 0 0 0 0,0 0 0 0 0,0 0 0 0 0,-1-1 0 0 0,-2 2-37 0 0,-180 82 118 0 0,170-81-204 0 0,17-6-562 0 0,-7-23-2964 0 0,17 6 2342 0 0,4-3-52 0 0</inkml:trace>
  <inkml:trace contextRef="#ctx0" brushRef="#br0" timeOffset="3588.329">4424 1028 904 0 0,'-68'33'2567'0'0,"54"-26"-2397"0"0,1 0 0 0 0,0 0 0 0 0,0 1 0 0 0,1 1-1 0 0,0 0 1 0 0,0 1 0 0 0,1 0 0 0 0,0 1 0 0 0,1 0 0 0 0,0 1 0 0 0,1 0 0 0 0,1 0 0 0 0,-1 1-1 0 0,2 0 1 0 0,0 0 0 0 0,1 1 0 0 0,0 0 0 0 0,1 0 0 0 0,0 1 0 0 0,1-1 0 0 0,-1 14-170 0 0,8-22-49 0 0,0 1 0 0 0,1 0 0 0 0,0-1 0 0 0,0 0 1 0 0,1 0-1 0 0,-1 0 0 0 0,1-1 0 0 0,1 1 0 0 0,-1-1 0 0 0,1 0 1 0 0,0-1-1 0 0,0 1 0 0 0,0-1 0 0 0,0-1 0 0 0,1 1 0 0 0,0-1 1 0 0,0 0-1 0 0,0 0 0 0 0,0-1 0 0 0,0 0 0 0 0,0 0 0 0 0,1-1 1 0 0,-1 0-1 0 0,0 0 0 0 0,1-1 0 0 0,-1 0 0 0 0,1 0 0 0 0,-1 0 1 0 0,1-1-1 0 0,1-1 49 0 0,36 2-2592 0 0,-18 0 1330 0 0</inkml:trace>
  <inkml:trace contextRef="#ctx0" brushRef="#br0" timeOffset="3854.732">4440 1234 1224 0 0,'9'3'5062'0'0,"17"3"-3652"0"0,138-20-443 0 0,134-29-7220 0 0,-262 35 4891 0 0</inkml:trace>
  <inkml:trace contextRef="#ctx0" brushRef="#br0" timeOffset="10358.825">10808 2353 868 0 0,'8'22'5066'0'0,"-54"44"-5442"0"0,37-54 799 0 0,-16 20-150 0 0,-2 0 0 0 0,0-2-1 0 0,-2-1 1 0 0,-2-1 0 0 0,0-1-1 0 0,-2-2 1 0 0,-2 0-273 0 0,-87 20 957 0 0,121-45-914 0 0,-9-27-125 0 0,12 19 47 0 0,0 1-1 0 0,1-1 1 0 0,0 1-1 0 0,0 0 1 0 0,1 0-1 0 0,-1 0 1 0 0,2 0 0 0 0,-1 1-1 0 0,1 0 1 0 0,0-1-1 0 0,0 2 1 0 0,0-1-1 0 0,1 1 1 0 0,0-1-1 0 0,0 2 1 0 0,0-1-1 0 0,1 1 1 0 0,0 0 0 0 0,0 0-1 0 0,0 0 1 0 0,0 1-1 0 0,0 0 1 0 0,1 1-1 0 0,-1 0 1 0 0,1 0-1 0 0,-1 0 1 0 0,1 1-1 0 0,0 0 1 0 0,0 1 0 0 0,0 0-1 0 0,0 0 1 0 0,-1 1-1 0 0,1 0 1 0 0,3 0 35 0 0,280 60-482 0 0,-285-60 502 0 0,1 0 0 0 0,-1 0-1 0 0,1-1 1 0 0,-1 0 0 0 0,1 0-1 0 0,-1 0 1 0 0,1-1 0 0 0,-1 0-1 0 0,0 0 1 0 0,1-1 0 0 0,-1 0 0 0 0,0 0-1 0 0,0 0 1 0 0,0-1 0 0 0,0 0-1 0 0,0 0 1 0 0,-1 0 0 0 0,1-1-1 0 0,-1 0 1 0 0,0 0 0 0 0,0 0-1 0 0,0-1 1 0 0,-1 0 0 0 0,1 1-1 0 0,0-4-19 0 0,-7 2-10 0 0,0-1-1 0 0,0 1 1 0 0,-1 0-1 0 0,0 0 1 0 0,0 0-1 0 0,-1 0 0 0 0,0 0 1 0 0,0 1-1 0 0,0-1 1 0 0,-1 1-1 0 0,1 0 1 0 0,-1 1-1 0 0,0-1 0 0 0,-1 1 1 0 0,1 0-1 0 0,-1 0 1 0 0,0 1-1 0 0,0 0 1 0 0,-4-2 10 0 0,-187-107-3930 0 0,185 102 2959 0 0</inkml:trace>
  <inkml:trace contextRef="#ctx0" brushRef="#br0" timeOffset="10730.154">11530 2303 2068 0 0,'-266'203'6161'0'0,"265"-203"-6139"0"0,0 1 0 0 0,1-1 1 0 0,-1 1-1 0 0,1-1 0 0 0,-1 1 0 0 0,1-1 1 0 0,0 1-1 0 0,-1-1 0 0 0,1 1 1 0 0,-1-1-1 0 0,1 1 0 0 0,0 0 0 0 0,-1-1 1 0 0,1 1-1 0 0,0 0 0 0 0,0-1 1 0 0,0 1-1 0 0,-1 0 0 0 0,1-1 0 0 0,0 1 1 0 0,0 0-1 0 0,0 0 0 0 0,0-1 1 0 0,0 1-1 0 0,0 0 0 0 0,1-1 0 0 0,-1 1 1 0 0,0 0-1 0 0,0-1 0 0 0,0 1 0 0 0,1 0 1 0 0,-1-1-1 0 0,0 1 0 0 0,0 0 1 0 0,1-1-1 0 0,-1 1 0 0 0,1-1 0 0 0,-1 1 1 0 0,1-1-1 0 0,-1 1 0 0 0,1-1 1 0 0,-1 1-1 0 0,1-1 0 0 0,-1 1 0 0 0,1-1 1 0 0,-1 1-1 0 0,1-1 0 0 0,0 0 1 0 0,-1 0-1 0 0,1 1 0 0 0,0-1 0 0 0,-1 0 1 0 0,1 0-1 0 0,0 0 0 0 0,-1 0 1 0 0,1 1-1 0 0,0-1 0 0 0,0 0 0 0 0,-1 0 1 0 0,1 0-1 0 0,0-1 0 0 0,-1 1 0 0 0,1 0 1 0 0,0 0-23 0 0,52 13 185 0 0,162 3-953 0 0,2-12-5460 0 0,-198-4 5108 0 0</inkml:trace>
  <inkml:trace contextRef="#ctx0" brushRef="#br0" timeOffset="11928.021">12867 2156 1988 0 0,'-189'187'6816'0'0,"188"-187"-6787"0"0,1 1 0 0 0,-1-1-1 0 0,0 1 1 0 0,1-1 0 0 0,-1 1 0 0 0,1 0 0 0 0,-1-1-1 0 0,1 1 1 0 0,-1 0 0 0 0,1-1 0 0 0,-1 1 0 0 0,1 0-1 0 0,0 0 1 0 0,-1 0 0 0 0,1-1 0 0 0,0 1-1 0 0,0 0 1 0 0,-1 0 0 0 0,1 0 0 0 0,0-1 0 0 0,0 1-1 0 0,0 0 1 0 0,0 0 0 0 0,0 0 0 0 0,0 0-1 0 0,1-1 1 0 0,-1 1 0 0 0,0 0 0 0 0,0 0 0 0 0,0 0-1 0 0,1-1 1 0 0,-1 1 0 0 0,0 0 0 0 0,1 0-1 0 0,-1-1 1 0 0,1 1 0 0 0,-1 0 0 0 0,1-1 0 0 0,-1 1-1 0 0,1 0 1 0 0,0-1 0 0 0,-1 1 0 0 0,1-1-1 0 0,0 1 1 0 0,-1-1 0 0 0,1 1 0 0 0,0-1 0 0 0,-1 0-1 0 0,1 1 1 0 0,0-1 0 0 0,0 0 0 0 0,0 1 0 0 0,-1-1-1 0 0,1 0 1 0 0,0 0 0 0 0,0 0 0 0 0,0 0-1 0 0,0 0 1 0 0,-1 0 0 0 0,1 0-29 0 0,67 3-13 0 0,-54-3 145 0 0,207-13-1882 0 0,-5-26-4438 0 0,-183 31 5052 0 0</inkml:trace>
  <inkml:trace contextRef="#ctx0" brushRef="#br0" timeOffset="12393.477">13644 2191 1544 0 0,'-7'14'221'0'0,"-1"-1"-1"0"0,0 0 1 0 0,-1 0-1 0 0,-1-1 1 0 0,0 0 0 0 0,0-1-1 0 0,-1 0 1 0 0,-1-1-1 0 0,0 0 1 0 0,0-1-1 0 0,-1 0 1 0 0,0-1 0 0 0,0 0-1 0 0,-1-1 1 0 0,0-1-1 0 0,0 0 1 0 0,-1-1 0 0 0,0 0-1 0 0,0-1 1 0 0,0-1-1 0 0,0-1 1 0 0,0 0-1 0 0,-1 0 1 0 0,-8-2-221 0 0,20 0 14 0 0,0 0 1 0 0,0 0-1 0 0,0-1 0 0 0,0 0 1 0 0,0 0-1 0 0,1 0 0 0 0,-1 0 1 0 0,0 0-1 0 0,1-1 0 0 0,-1 1 1 0 0,1-1-1 0 0,-1 0 1 0 0,1 0-1 0 0,0-1 0 0 0,0 1 1 0 0,0-1-1 0 0,0 1 0 0 0,0-1 1 0 0,1 0-1 0 0,-1 0 0 0 0,1 0 1 0 0,0 0-1 0 0,0-1 0 0 0,0 1 1 0 0,0 0-1 0 0,0-1 0 0 0,1 0 1 0 0,-1 1-1 0 0,1-1 0 0 0,0 0 1 0 0,0 0-1 0 0,1 1 1 0 0,-1-1-1 0 0,1 0 0 0 0,0 0 1 0 0,0 0-1 0 0,0 0 0 0 0,1 0 1 0 0,-1 0-1 0 0,1 0 0 0 0,0 1 1 0 0,1-4-15 0 0,-1 2-15 0 0,1 0 1 0 0,0 1-1 0 0,1-1 1 0 0,-1 1 0 0 0,1-1-1 0 0,0 1 1 0 0,0 0-1 0 0,0 0 1 0 0,1 0 0 0 0,-1 1-1 0 0,1-1 1 0 0,0 1-1 0 0,0 0 1 0 0,0 0 0 0 0,0 0-1 0 0,1 1 1 0 0,-1-1-1 0 0,1 1 1 0 0,-1 0-1 0 0,1 0 1 0 0,0 1 0 0 0,0 0-1 0 0,0-1 1 0 0,0 1-1 0 0,0 1 1 0 0,0-1 0 0 0,0 1-1 0 0,0 0 1 0 0,0 0-1 0 0,0 1 1 0 0,5 0 14 0 0,297 155 395 0 0,-266-140-268 0 0,1-3 0 0 0,1-1-1 0 0,0-2 1 0 0,0-1 0 0 0,1-3-1 0 0,0-2 1 0 0,29-1-127 0 0,-18-19 413 0 0,-54 13-412 0 0,0 0 0 0 0,0 1 1 0 0,0-1-1 0 0,0 1 0 0 0,0-1 1 0 0,-1 0-1 0 0,1 0 0 0 0,-1 1 1 0 0,0-1-1 0 0,0 0 0 0 0,0 0 0 0 0,0 0 1 0 0,0 1-1 0 0,-1-1 0 0 0,1 0 1 0 0,-1 0-1 0 0,0 1 0 0 0,0-1 1 0 0,1 0-1 0 0,-2 1 0 0 0,1-1 1 0 0,0 1-1 0 0,-1-1 0 0 0,1 1 0 0 0,-1 0 1 0 0,1 0-1 0 0,-1 0 0 0 0,0 0 1 0 0,0 0-1 0 0,0 0 0 0 0,0 0 1 0 0,-1 0-1 0 0,1 1 0 0 0,0-1 1 0 0,-1 1-1 0 0,0-1-1 0 0,0-1 1 0 0,-19-16-164 0 0,-1 0 1 0 0,-1 1-1 0 0,-1 1 1 0 0,0 1-1 0 0,-1 1 1 0 0,0 2-1 0 0,-1 1 1 0 0,-7-2 162 0 0,-140-39-4618 0 0,134 44 3531 0 0</inkml:trace>
  <inkml:trace contextRef="#ctx0" brushRef="#br0" timeOffset="13907.922">11760 3323 1024 0 0,'0'0'533'0'0,"0"0"72"0"0,-10-3 5 0 0,-28-9-116 0 0,-28 31 315 0 0,53-10-561 0 0,4-3-85 0 0,0 0 0 0 0,0 1 0 0 0,0 0 0 0 0,1 0 0 0 0,0 1 1 0 0,0 0-1 0 0,1 0 0 0 0,0 1 0 0 0,1 0 0 0 0,0 0 0 0 0,0 1 0 0 0,1 0 0 0 0,0 0 0 0 0,1 0 0 0 0,0 0 0 0 0,1 1 0 0 0,0-1 0 0 0,0 1 0 0 0,1 0 1 0 0,1 0-1 0 0,0 0 0 0 0,0 1-163 0 0,4-6 60 0 0,0 0 1 0 0,0 0-1 0 0,0 0 1 0 0,1 0 0 0 0,0-1-1 0 0,0 0 1 0 0,0 1-1 0 0,1-2 1 0 0,0 1-1 0 0,0 0 1 0 0,0-1-1 0 0,1 0 1 0 0,-1 0 0 0 0,1-1-1 0 0,0 0 1 0 0,0 1-1 0 0,0-2 1 0 0,0 1-1 0 0,0-1 1 0 0,1 0-1 0 0,-1 0 1 0 0,1-1 0 0 0,1 0-61 0 0,13 5 49 0 0,0-1 0 0 0,1 0 1 0 0,0-2-1 0 0,0-1 1 0 0,-1 0-1 0 0,1-2 1 0 0,0 0-1 0 0,0-2 0 0 0,0 0 1 0 0,0-2-1 0 0,-1 0 1 0 0,1-1-1 0 0,-1-1 1 0 0,0-2-1 0 0,18-8-49 0 0,-36 15-33 0 0,0-1 1 0 0,0 0 0 0 0,0 0-1 0 0,0 0 1 0 0,0-1-1 0 0,0 1 1 0 0,-1-1-1 0 0,1 1 1 0 0,-1-1-1 0 0,0 0 1 0 0,1 0-1 0 0,-1 0 1 0 0,-1 0 0 0 0,1 0-1 0 0,0 0 1 0 0,-1-1-1 0 0,0 1 1 0 0,1-1-1 0 0,-1 1 1 0 0,-1-1-1 0 0,1 1 1 0 0,0-1-1 0 0,-1 0 1 0 0,0 1 0 0 0,0-1-1 0 0,0 1 1 0 0,0-1-1 0 0,-1 0 1 0 0,1 1-1 0 0,-1-1 1 0 0,0 1-1 0 0,0-1 1 0 0,0 1-1 0 0,0-1 1 0 0,-1 1 0 0 0,0 0-1 0 0,1 0 1 0 0,-1-1-1 0 0,0 1 1 0 0,0 0-1 0 0,-1 1 1 0 0,1-1-1 0 0,-2-1 33 0 0,-125-103-1297 0 0,-8 36-2479 0 0,136 70 3096 0 0</inkml:trace>
  <inkml:trace contextRef="#ctx0" brushRef="#br0" timeOffset="14299.982">12574 3228 2240 0 0,'-27'47'3145'0'0,"-10"1"-1897"0"0,-1-3 1 0 0,-2-1-1 0 0,-2-1 0 0 0,-35 25-1248 0 0,76-68 24 0 0,0 1 1 0 0,0-1-1 0 0,0 1 0 0 0,-1 0 0 0 0,1-1 0 0 0,0 1 0 0 0,0 0 0 0 0,0 0 0 0 0,0 0 1 0 0,0 0-1 0 0,0 0 0 0 0,0 0 0 0 0,0 0 0 0 0,1 0 0 0 0,-1 0 0 0 0,0 0 0 0 0,1 0 0 0 0,-1 1 1 0 0,1-1-1 0 0,-1 0 0 0 0,1 0 0 0 0,-1 1 0 0 0,1-1 0 0 0,0 0 0 0 0,0 1 0 0 0,-1-1 1 0 0,1 0-1 0 0,0 1 0 0 0,0-1 0 0 0,0 0 0 0 0,1 1 0 0 0,-1-1 0 0 0,0 0 0 0 0,0 1 1 0 0,1-1-1 0 0,-1 0 0 0 0,1 0 0 0 0,-1 1 0 0 0,1-1 0 0 0,0 0 0 0 0,-1 0 0 0 0,1 0 1 0 0,0 0-1 0 0,0 0 0 0 0,0 0 0 0 0,0 0 0 0 0,0 0 0 0 0,0 0 0 0 0,0 0 0 0 0,0 0 1 0 0,0-1-1 0 0,0 1 0 0 0,0 0 0 0 0,0-1 0 0 0,1 1 0 0 0,-1-1 0 0 0,0 1 0 0 0,1-1 1 0 0,-1 0-1 0 0,0 1 0 0 0,1-1 0 0 0,-1 0 0 0 0,0 0 0 0 0,2 0-24 0 0,92 12 16 0 0,145-28-2808 0 0,-27-27-3098 0 0,-180 32 4698 0 0</inkml:trace>
  <inkml:trace contextRef="#ctx0" brushRef="#br0" timeOffset="14859.128">13296 3143 1960 0 0,'1'3'2855'0'0,"6"21"-1868"0"0,-2 7-608 0 0,-2 1 1 0 0,-1-1 0 0 0,-2 1-1 0 0,0 0 1 0 0,-3-1 0 0 0,-4 23-380 0 0,6-46 74 0 0,0-1 0 0 0,0 1 0 0 0,-1-1 1 0 0,0 1-1 0 0,-1-1 0 0 0,0 0 0 0 0,0 0 1 0 0,0 0-1 0 0,-1 0 0 0 0,0-1 0 0 0,0 1 1 0 0,-1-1-1 0 0,0 0 0 0 0,0 0 1 0 0,0-1-1 0 0,-1 1 0 0 0,0-1 0 0 0,0-1 1 0 0,0 1-1 0 0,0-1 0 0 0,-1 0 0 0 0,0 0 1 0 0,1-1-1 0 0,-1 0 0 0 0,-1 0 1 0 0,1 0-1 0 0,0-1 0 0 0,-1 0 0 0 0,1-1 1 0 0,-6 1-75 0 0,8-1 22 0 0,-1 0 1 0 0,0 0 0 0 0,1 0-1 0 0,-1-1 1 0 0,0 1 0 0 0,0-2 0 0 0,0 1-1 0 0,1 0 1 0 0,-1-1 0 0 0,0 0 0 0 0,0-1-1 0 0,1 1 1 0 0,-1-1 0 0 0,1 0-1 0 0,0 0 1 0 0,-1-1 0 0 0,1 0 0 0 0,0 0-1 0 0,0 0 1 0 0,1 0 0 0 0,-1-1-1 0 0,1 0 1 0 0,-1 0 0 0 0,1 0 0 0 0,0 0-1 0 0,1-1 1 0 0,-1 1 0 0 0,1-1-1 0 0,0 0 1 0 0,0 0 0 0 0,1 0 0 0 0,-1-1-1 0 0,1 1 1 0 0,0 0 0 0 0,0-1-1 0 0,1 0 1 0 0,0 1 0 0 0,0-1 0 0 0,0 0-1 0 0,1 0 1 0 0,0 0-23 0 0,0-6-41 0 0,2 1-1 0 0,-1-1 1 0 0,2 0-1 0 0,0 1 1 0 0,0 0-1 0 0,1-1 1 0 0,0 1-1 0 0,1 1 1 0 0,0-1-1 0 0,1 1 1 0 0,0-1-1 0 0,1 2 1 0 0,0-1-1 0 0,0 1 1 0 0,1 0-1 0 0,0 1 1 0 0,1-1-1 0 0,-1 2 1 0 0,5-3 41 0 0,194-111-1221 0 0,29 44-5118 0 0,-204 70 5136 0 0</inkml:trace>
  <inkml:trace contextRef="#ctx0" brushRef="#br0" timeOffset="15229.685">14025 2998 1336 0 0,'-274'285'8676'0'0,"273"-284"-8635"0"0,0 0 0 0 0,0 0 0 0 0,0 0 0 0 0,0 0 0 0 0,0 0 0 0 0,0 0 0 0 0,1 1 0 0 0,-1-1 0 0 0,0 0 0 0 0,1 0 0 0 0,-1 1 0 0 0,1-1 0 0 0,-1 0 0 0 0,1 1 0 0 0,0-1 0 0 0,0 1 0 0 0,0-1 0 0 0,-1 0 0 0 0,1 1 1 0 0,0-1-1 0 0,1 1 0 0 0,-1-1 0 0 0,0 1 0 0 0,0-1 0 0 0,1 0 0 0 0,-1 1 0 0 0,0-1 0 0 0,1 0 0 0 0,-1 1 0 0 0,1-1 0 0 0,0 0 0 0 0,0 0 0 0 0,-1 1 0 0 0,1-1 0 0 0,0 0 0 0 0,0 0 0 0 0,0 0 0 0 0,0 0 0 0 0,0 0 0 0 0,0 0 1 0 0,0-1-1 0 0,1 1 0 0 0,-1 0 0 0 0,0 0 0 0 0,0-1 0 0 0,1 1 0 0 0,-1-1 0 0 0,0 1 0 0 0,1-1 0 0 0,-1 1 0 0 0,0-1 0 0 0,1 0 0 0 0,-1 0 0 0 0,1 0 0 0 0,-1 0 0 0 0,1 0-41 0 0,84 22 253 0 0,207-14-3807 0 0,-104-44-1949 0 0,-160 23 4353 0 0</inkml:trace>
  <inkml:trace contextRef="#ctx0" brushRef="#br0" timeOffset="15930.573">14891 2995 2000 0 0,'48'-20'6343'0'0,"-121"130"-4601"0"0,65-102-1730 0 0,-15 21 25 0 0,-2-1-1 0 0,0-1 1 0 0,-2-1-1 0 0,-1-2 1 0 0,-1 0-1 0 0,-1-2 0 0 0,-1-2 1 0 0,0 0-1 0 0,-2-2 1 0 0,0-2-1 0 0,-23 8-36 0 0,53-23-7 0 0,1 0-1 0 0,-1-1 1 0 0,1 1-1 0 0,-1-1 0 0 0,0 1 1 0 0,0-1-1 0 0,1 0 1 0 0,-1 0-1 0 0,0 0 0 0 0,1-1 1 0 0,-1 1-1 0 0,0 0 1 0 0,1-1-1 0 0,-1 0 1 0 0,0 0-1 0 0,1 0 0 0 0,-1 0 1 0 0,1 0-1 0 0,-1 0 1 0 0,1-1-1 0 0,0 1 0 0 0,0-1 1 0 0,0 1-1 0 0,-1-1 1 0 0,1 0-1 0 0,1 0 1 0 0,-1 0-1 0 0,0 0 0 0 0,0 0 1 0 0,1-1-1 0 0,-1 1 1 0 0,1 0-1 0 0,0-1 0 0 0,0 1 1 0 0,0-1-1 0 0,0 1 1 0 0,0-1-1 0 0,0 0 1 0 0,1 1-1 0 0,0-1 0 0 0,-1 0 1 0 0,1 1-1 0 0,0-1 1 0 0,0 0-1 0 0,0 1 0 0 0,0-1 1 0 0,1 0-1 0 0,-1 0 1 0 0,1 1-1 0 0,0-1 1 0 0,0-1 7 0 0,-1-2-34 0 0,1 0 1 0 0,0 0 0 0 0,0 0 0 0 0,1 0 0 0 0,0 0-1 0 0,0 0 1 0 0,0 0 0 0 0,1 1 0 0 0,-1-1 0 0 0,1 1-1 0 0,1-1 1 0 0,-1 1 0 0 0,1 0 0 0 0,0 0 0 0 0,0 1-1 0 0,0-1 1 0 0,1 1 0 0 0,0 0 0 0 0,-1 0 0 0 0,2 1-1 0 0,-1-1 1 0 0,0 1 0 0 0,1 0 0 0 0,-1 0 0 0 0,1 1-1 0 0,0 0 1 0 0,0 0 0 0 0,-1 0 0 0 0,2 1 0 0 0,-1 0-1 0 0,0 0 1 0 0,0 0 0 0 0,0 1 0 0 0,5 0 33 0 0,299 141-120 0 0,-263-125 170 0 0,0-1 0 0 0,1-3-1 0 0,0-2 1 0 0,1-2 0 0 0,0-2 0 0 0,43 0-50 0 0,-89-6 11 0 0,1 1-1 0 0,-1 0 1 0 0,0-1-1 0 0,1 0 1 0 0,-1 0 0 0 0,1 0-1 0 0,-1 0 1 0 0,1-1-1 0 0,-1 1 1 0 0,0-1-1 0 0,1 0 1 0 0,-1 0-1 0 0,0 0 1 0 0,0 0 0 0 0,0 0-1 0 0,1-1 1 0 0,-1 0-1 0 0,-1 1 1 0 0,1-1-1 0 0,0 0 1 0 0,0-1 0 0 0,-1 1-1 0 0,1 0 1 0 0,-1-1-1 0 0,0 1 1 0 0,0-1-1 0 0,0 0 1 0 0,0 0-1 0 0,0 0 1 0 0,0 0 0 0 0,-1 0-1 0 0,1 0 1 0 0,-1 0-1 0 0,0 0 1 0 0,0-1-1 0 0,0 1 1 0 0,-1 0-1 0 0,1-1 1 0 0,-1 1 0 0 0,0-1-1 0 0,0 1 1 0 0,0 0-1 0 0,0-1 1 0 0,-1 0-11 0 0,-14-18-116 0 0,-1 0 0 0 0,-1 1 0 0 0,-2 1 0 0 0,0 1 0 0 0,0 1 0 0 0,-2 0 0 0 0,0 2 1 0 0,-1 0-1 0 0,-1 2 0 0 0,0 0 0 0 0,-1 2 0 0 0,-1 0 0 0 0,0 2 0 0 0,0 0 0 0 0,-19-3 116 0 0,-130-51-4698 0 0,135 48 3504 0 0</inkml:trace>
  <inkml:trace contextRef="#ctx0" brushRef="#br0" timeOffset="28494.416">12028 2176 1048 0 0,'0'0'704'0'0,"0"0"-52"0"0,0 0-148 0 0,0 0-38 0 0,6-23 1888 0 0,31-7-910 0 0,-30 21 575 0 0,-15 25-1712 0 0,-22 64-227 0 0,8-25-27 0 0,2 1 0 0 0,3 1 1 0 0,2 1-1 0 0,3 0 0 0 0,-3 40-53 0 0,3 31-87 0 0,8-134-6990 0 0,4-3 5865 0 0</inkml:trace>
  <inkml:trace contextRef="#ctx0" brushRef="#br0" timeOffset="29117.37">12115 2151 1280 0 0,'13'-10'4303'0'0,"-19"27"-2444"0"0,-6 9-1820 0 0,-17 173 1004 0 0,30-194-1001 0 0,0 1-1 0 0,0-1 1 0 0,0 0 0 0 0,0 0-1 0 0,1 0 1 0 0,0 0 0 0 0,0 0-1 0 0,0 0 1 0 0,1 0 0 0 0,0-1-1 0 0,0 1 1 0 0,0-1 0 0 0,0 0-1 0 0,0 0 1 0 0,1 0-1 0 0,0 0 1 0 0,0-1 0 0 0,0 1-1 0 0,0-1 1 0 0,1 0 0 0 0,-1 0-1 0 0,1-1 1 0 0,0 1 0 0 0,-1-1-1 0 0,1 0 1 0 0,0-1 0 0 0,0 1-1 0 0,1-1 1 0 0,-1 0-1 0 0,0 0 1 0 0,0 0 0 0 0,1-1-1 0 0,-1 0 1 0 0,0 0 0 0 0,1 0-1 0 0,-1-1 1 0 0,0 1 0 0 0,0-1-1 0 0,2-1-41 0 0,3-1 9 0 0,1 0-1 0 0,-1-1 0 0 0,0-1 1 0 0,0 1-1 0 0,0-2 1 0 0,-1 1-1 0 0,0-1 0 0 0,0-1 1 0 0,0 0-1 0 0,-1 0 1 0 0,0-1-1 0 0,0 1 0 0 0,-1-2 1 0 0,0 1-1 0 0,3-5-8 0 0,-10 12-16 0 0,0 1 56 0 0,0 0 5 0 0,-18-17-280 0 0,19 22 190 0 0,-1-1 1 0 0,0 0 0 0 0,1 0 0 0 0,0 0 0 0 0,0 0 0 0 0,0 0 0 0 0,0-1-1 0 0,1 1 1 0 0,0 0 0 0 0,0 0 0 0 0,0-1 0 0 0,0 1 0 0 0,0-1-1 0 0,0 0 1 0 0,1 0 0 0 0,0 0 0 0 0,0 0 0 0 0,0 0 0 0 0,0 0-1 0 0,0-1 1 0 0,0 1 0 0 0,1-1 0 0 0,-1 0 0 0 0,1 0 0 0 0,0 0 0 0 0,-1-1-1 0 0,1 1 1 0 0,0-1 0 0 0,0 0 0 0 0,0 0 0 0 0,1 0 44 0 0,107 39-5240 0 0,-87-35 3905 0 0</inkml:trace>
  <inkml:trace contextRef="#ctx0" brushRef="#br0" timeOffset="48246.694">562 5182 916 0 0,'4'-5'437'0'0,"-1"2"-297"0"0,-1 0 1 0 0,1 0-1 0 0,-1 0 0 0 0,0 0 1 0 0,1-1-1 0 0,-1 1 0 0 0,-1 0 0 0 0,1-1 1 0 0,-1 0-1 0 0,1 1 0 0 0,-1-1 1 0 0,0 0-1 0 0,0 1 0 0 0,0-1 1 0 0,-1 0-1 0 0,0 0 0 0 0,1 0 1 0 0,-1 0-1 0 0,-1 0 0 0 0,1 0 0 0 0,0 1 1 0 0,-2-4-141 0 0,-4 1 58 0 0,-1 0 0 0 0,0 0 0 0 0,-1 0 0 0 0,1 1-1 0 0,-1 0 1 0 0,0 1 0 0 0,0 0 0 0 0,0 0 0 0 0,-1 1 0 0 0,0 0 0 0 0,1 0 0 0 0,-1 1 0 0 0,0 0 0 0 0,0 1 0 0 0,0 0 0 0 0,-1 0 0 0 0,1 1 0 0 0,0 0 0 0 0,0 0 0 0 0,0 1 0 0 0,0 1 0 0 0,0-1 0 0 0,0 2 0 0 0,0-1-1 0 0,0 1 1 0 0,1 0 0 0 0,-1 1 0 0 0,1 0 0 0 0,0 0 0 0 0,0 1 0 0 0,1 0 0 0 0,-1 0 0 0 0,1 1 0 0 0,0 0 0 0 0,-1 2-58 0 0,3-5 16 0 0,1-1-1 0 0,-1 1 1 0 0,1 1-1 0 0,0-1 1 0 0,0 1 0 0 0,0-1-1 0 0,1 1 1 0 0,-1 0-1 0 0,1 0 1 0 0,0 1-1 0 0,0-1 1 0 0,0 1 0 0 0,1-1-1 0 0,-1 1 1 0 0,1 0-1 0 0,0 0 1 0 0,1 0 0 0 0,-1 0-1 0 0,1 0 1 0 0,0 0-1 0 0,1 1 1 0 0,-1-1 0 0 0,1 0-1 0 0,0 0 1 0 0,0 1-1 0 0,0-1 1 0 0,1 0 0 0 0,0 2-16 0 0,10 4 31 0 0,1 0 1 0 0,1-1 0 0 0,-1 0-1 0 0,1-1 1 0 0,1-1 0 0 0,0 0-1 0 0,0-1 1 0 0,1 0 0 0 0,-1-1-1 0 0,1-1 1 0 0,1 0 0 0 0,-1-1-1 0 0,1 0 1 0 0,-1-2 0 0 0,1 0-1 0 0,0 0 1 0 0,0-2 0 0 0,0 0-1 0 0,0-1 1 0 0,14-2-32 0 0,-23 3-2 0 0,0 0 1 0 0,0 0-1 0 0,0-1 0 0 0,0 0 1 0 0,0-1-1 0 0,0 1 0 0 0,0-1 1 0 0,-1 0-1 0 0,1-1 0 0 0,0 0 1 0 0,-1 0-1 0 0,0 0 0 0 0,0-1 1 0 0,0 0-1 0 0,0 0 0 0 0,0 0 0 0 0,-1-1 1 0 0,0 0-1 0 0,0 0 0 0 0,0 0 1 0 0,-1-1-1 0 0,1 1 0 0 0,-2-1 1 0 0,1 0-1 0 0,0 0 0 0 0,-1-1 1 0 0,2-5 1 0 0,-14-70 1777 0 0,6 78-1608 0 0,3 4-152 0 0,0 1 1 0 0,0-1-1 0 0,-1 1 0 0 0,1-1 1 0 0,0 1-1 0 0,0-1 0 0 0,0 1 1 0 0,0-1-1 0 0,0 1 1 0 0,-1-1-1 0 0,1 1 0 0 0,0-1 1 0 0,0 1-1 0 0,-1-1 0 0 0,1 1 1 0 0,0-1-1 0 0,-1 0 1 0 0,1 1-1 0 0,0-1 0 0 0,-1 0 1 0 0,1 1-1 0 0,-1-1 1 0 0,1 0-1 0 0,-1 1 0 0 0,1-1 1 0 0,-1 0-1 0 0,1 0 0 0 0,-1 0 1 0 0,1 1-1 0 0,-1-1 1 0 0,1 0-1 0 0,-1 0 0 0 0,1 0 1 0 0,-1 0-1 0 0,1 0 0 0 0,-1 0 1 0 0,1 0-1 0 0,-1 0 1 0 0,1 0-1 0 0,-1 0 0 0 0,1 0 1 0 0,-1 0-1 0 0,1 0 1 0 0,-1-1-1 0 0,1 1-17 0 0,14 180 313 0 0,20 237 242 0 0,-76-267 200 0 0,41-146-727 0 0,-1-1 1 0 0,1 0-1 0 0,-1 1 1 0 0,0-1-1 0 0,0 0 1 0 0,0 0-1 0 0,0 0 1 0 0,-1 0-1 0 0,1 0 1 0 0,-1-1-1 0 0,1 1 1 0 0,-1-1-1 0 0,0 0 1 0 0,0 1 0 0 0,0-1-1 0 0,-1-1 1 0 0,1 1-1 0 0,0 0 1 0 0,-1-1-1 0 0,1 0 1 0 0,-1 1-1 0 0,1-2 1 0 0,-1 1-1 0 0,0 0 1 0 0,1-1-1 0 0,-1 1 1 0 0,0-1-1 0 0,1 0 1 0 0,-1 0-1 0 0,0-1 1 0 0,0 1-29 0 0,-7-6-40 0 0,0 0 0 0 0,1-1 0 0 0,0 0 0 0 0,0 0 1 0 0,0-1-1 0 0,1 0 0 0 0,0-1 0 0 0,1 0 0 0 0,0 0 0 0 0,0-1 0 0 0,1 0 0 0 0,0-1 1 0 0,1 1-1 0 0,0-1 0 0 0,1-1 0 0 0,0 1 0 0 0,1-1 0 0 0,0 1 0 0 0,1-1 1 0 0,0 0-1 0 0,1-1 0 0 0,0 1 0 0 0,1 0 0 0 0,0-1 0 0 0,1 1 0 0 0,1 0 1 0 0,0-1-1 0 0,0 1 0 0 0,1 0 0 0 0,1 0 0 0 0,0 0 0 0 0,1 0 0 0 0,2-5 40 0 0,6-14-860 0 0,1 1 0 0 0,1 0-1 0 0,2 0 1 0 0,1 2 0 0 0,1 0 0 0 0,1 1-1 0 0,1 1 1 0 0,2 1 0 0 0,11-10 860 0 0,-4 5-1206 0 0</inkml:trace>
  <inkml:trace contextRef="#ctx0" brushRef="#br0" timeOffset="48855.487">1094 5123 2440 0 0,'33'-26'4090'0'0,"-26"25"-4042"0"0,-1 0 0 0 0,0 0 1 0 0,1 0-1 0 0,-1 1 0 0 0,1-1 0 0 0,-1 2 0 0 0,1-1 1 0 0,-1 1-1 0 0,1 0 0 0 0,-1 0 0 0 0,0 1 1 0 0,0-1-1 0 0,1 2 0 0 0,-1-1 0 0 0,-1 1 0 0 0,1-1 1 0 0,0 2-1 0 0,-1-1 0 0 0,1 1 0 0 0,-1-1 1 0 0,0 2-1 0 0,0-1 0 0 0,0 0 0 0 0,-1 1 0 0 0,0 0 1 0 0,0 0-1 0 0,0 0 0 0 0,0 1 0 0 0,-1-1 0 0 0,0 1 1 0 0,0 0-1 0 0,-1 0 0 0 0,1 0 0 0 0,-1 0 1 0 0,0 0-1 0 0,-1 0 0 0 0,0 1 0 0 0,0-1 0 0 0,0 0 1 0 0,-1 1-1 0 0,1-1 0 0 0,-2 1 0 0 0,1-1 1 0 0,-1 1-1 0 0,0-1 0 0 0,0 0 0 0 0,-1 1 0 0 0,1-1 1 0 0,-2 0-1 0 0,1 0 0 0 0,-1 0 0 0 0,1 0 0 0 0,-2 1-48 0 0,-9 5 159 0 0,0 0-1 0 0,0-1 0 0 0,-1 0 0 0 0,0-1 0 0 0,-1-1 0 0 0,0 0 0 0 0,-1-1 0 0 0,0-1 0 0 0,0 0 0 0 0,0-1 0 0 0,-1-1 0 0 0,0-1 0 0 0,-2 1-158 0 0,19-5-42 0 0,1 0 0 0 0,-1 0 0 0 0,1 0 1 0 0,-1 0-1 0 0,1 0 0 0 0,-1 0 0 0 0,1 0 0 0 0,-1 0 0 0 0,1 0 0 0 0,-1-1 0 0 0,1 1 0 0 0,-1 0 0 0 0,1 0 0 0 0,-1 0 0 0 0,1-1 0 0 0,-1 1 0 0 0,1 0 0 0 0,-1 0 0 0 0,1-1 0 0 0,-1 1 0 0 0,1 0 0 0 0,-1-1 0 0 0,0 1 0 0 0,1-1 0 0 0,-1 1 0 0 0,0-1 0 0 0,1 1 0 0 0,-1 0 0 0 0,0-1 0 0 0,0 1 0 0 0,1-1 1 0 0,-1 1-1 0 0,0-1 0 0 0,0 1 0 0 0,0-1 0 0 0,0 0 0 0 0,0 1 0 0 0,0-1 0 0 0,0 1 0 0 0,0-1 0 0 0,0 1 0 0 0,0-1 0 0 0,0 1 0 0 0,0-1 0 0 0,0 1 0 0 0,0-1 0 0 0,0 1 0 0 0,0-1 0 0 0,-1 1 0 0 0,1-1 0 0 0,0 1 0 0 0,0-1 0 0 0,-1 1 0 0 0,1-1 0 0 0,0 1 0 0 0,-1-1 0 0 0,1 1 0 0 0,0 0 1 0 0,-1-1-1 0 0,1 1 0 0 0,-1 0 0 0 0,1-1 0 0 0,-1 1 0 0 0,1 0 0 0 0,0-1 0 0 0,-1 1 42 0 0,102-61-5049 0 0,-71 46 3859 0 0</inkml:trace>
  <inkml:trace contextRef="#ctx0" brushRef="#br0" timeOffset="49104.918">1466 5192 1792 0 0,'-2'-3'109'0'0,"1"0"-1"0"0,0 0 1 0 0,0 0 0 0 0,-1 1-1 0 0,0-1 1 0 0,1 0 0 0 0,-1 1-1 0 0,0 0 1 0 0,0-1-1 0 0,-1 1 1 0 0,1 0 0 0 0,0 0-1 0 0,-1 0 1 0 0,1 0 0 0 0,-1 1-1 0 0,1-1 1 0 0,-1 1 0 0 0,0-1-1 0 0,0 1 1 0 0,0 0-1 0 0,0 0 1 0 0,0 0 0 0 0,0 1-1 0 0,0-1 1 0 0,0 1 0 0 0,0-1-1 0 0,0 1 1 0 0,0 0 0 0 0,0 0-1 0 0,0 1 1 0 0,0-1-1 0 0,0 1 1 0 0,0-1 0 0 0,0 1-1 0 0,0 0 1 0 0,0 0 0 0 0,0 0-1 0 0,0 1 1 0 0,0-1-1 0 0,1 0 1 0 0,-1 1 0 0 0,-1 1-109 0 0,-105 84 1312 0 0,106-82-1290 0 0,-1 1 0 0 0,1 0 0 0 0,0 0 0 0 0,1 0 0 0 0,0 1 0 0 0,0-1 0 0 0,0 0 0 0 0,0 1 0 0 0,1 0 0 0 0,0-1 0 0 0,1 1 0 0 0,-1-1 0 0 0,1 1 0 0 0,1 0 0 0 0,-1-1 0 0 0,1 1 0 0 0,0 0 0 0 0,1-1 0 0 0,0 1 0 0 0,0-1 0 0 0,0 0 0 0 0,0 0 0 0 0,1 0 0 0 0,0 0 0 0 0,1 0 1 0 0,-1 0-1 0 0,1-1 0 0 0,0 0 0 0 0,0 1 0 0 0,1-2 0 0 0,0 1 0 0 0,-1 0 0 0 0,2-1 0 0 0,-1 0 0 0 0,0 0 0 0 0,1-1 0 0 0,0 1 0 0 0,0-1 0 0 0,0 0 0 0 0,0-1 0 0 0,0 1 0 0 0,0-1 0 0 0,1-1 0 0 0,-1 1 0 0 0,4-1-22 0 0,9 4-554 0 0,0 0 0 0 0,0-2 0 0 0,1 0-1 0 0,0-1 1 0 0,-1-1 0 0 0,1-1 0 0 0,0-1 0 0 0,0-1 0 0 0,-1 0-1 0 0,1-2 1 0 0,5-2 554 0 0,15-6-1190 0 0</inkml:trace>
  <inkml:trace contextRef="#ctx0" brushRef="#br0" timeOffset="49427.145">1850 4975 1484 0 0,'43'70'3290'0'0,"-31"-45"-2846"0"0,-2 0 0 0 0,-1 0 0 0 0,-1 1 1 0 0,-1 0-1 0 0,-1 1 0 0 0,-2-1 0 0 0,0 1 0 0 0,-1 26-444 0 0,-3-43 58 0 0,-1 0-1 0 0,0 0 0 0 0,-1 1 0 0 0,0-1 0 0 0,0 0 0 0 0,-1-1 1 0 0,0 1-1 0 0,-1 0 0 0 0,0-1 0 0 0,-1 0 0 0 0,0 0 0 0 0,0 0 0 0 0,-1 0 1 0 0,0-1-1 0 0,-1 0 0 0 0,0 0 0 0 0,0-1 0 0 0,0 0 0 0 0,-1 0 1 0 0,0-1-1 0 0,0 0 0 0 0,-1 0 0 0 0,0-1 0 0 0,0 0 0 0 0,0 0 0 0 0,-7 1-56 0 0,-125 25-1603 0 0,1-54-3365 0 0,110 9 3578 0 0</inkml:trace>
  <inkml:trace contextRef="#ctx0" brushRef="#br0" timeOffset="49690.418">953 5015 1336 0 0,'-9'12'184'0'0,"-1"0"0"0"0,2 0 0 0 0,-1 1 0 0 0,2 0 0 0 0,0 1 0 0 0,0 0 0 0 0,1 0 0 0 0,1 0 0 0 0,0 1 0 0 0,1-1 0 0 0,1 1 0 0 0,0 0 0 0 0,1 0 0 0 0,1 1 0 0 0,0-1 0 0 0,1 0 0 0 0,1 0 0 0 0,0 1 0 0 0,1-1 0 0 0,1 0 0 0 0,0 0 0 0 0,1 0 1 0 0,1-1-1 0 0,0 1 0 0 0,1-1 0 0 0,0-1 0 0 0,1 1 0 0 0,1-1 0 0 0,0 0 0 0 0,1 0 0 0 0,0-1 0 0 0,1 0 0 0 0,3 2-184 0 0,5 4-96 0 0,1 0 0 0 0,0-1 0 0 0,1-1 0 0 0,1-1 0 0 0,0-1 0 0 0,1-1 0 0 0,12 5 96 0 0,104 27-3543 0 0,-95-40 2325 0 0</inkml:trace>
  <inkml:trace contextRef="#ctx0" brushRef="#br0" timeOffset="50000.153">2223 4768 1792 0 0,'8'1'160'0'0,"0"0"0"0"0,-1 0-1 0 0,1 1 1 0 0,0 0 0 0 0,-1 1 0 0 0,1 0 0 0 0,-1 0-1 0 0,0 0 1 0 0,0 1 0 0 0,0 0 0 0 0,0 0-1 0 0,-1 1 1 0 0,1 0 0 0 0,-1 0 0 0 0,-1 0-1 0 0,1 1 1 0 0,-1 0 0 0 0,0 0 0 0 0,0 0 0 0 0,0 1-1 0 0,1 4-159 0 0,74 156 1434 0 0,-67-126-1094 0 0,-2 0-1 0 0,-2 1 0 0 0,-1 0 0 0 0,-3 0 1 0 0,-1 0-1 0 0,-2 22-339 0 0,-2-46 92 0 0,-1 0 1 0 0,0-1 0 0 0,-1 1 0 0 0,-2-1-1 0 0,1 1 1 0 0,-2-1 0 0 0,0 0-1 0 0,-2-1 1 0 0,-3 10-93 0 0,4-13 65 0 0,-6 16-112 0 0,-2 0 0 0 0,-1-1 0 0 0,-1-1 0 0 0,-1-1 1 0 0,-1 0-1 0 0,-2-1 0 0 0,-1-1 0 0 0,0-1 0 0 0,-25 21 47 0 0,24-26-598 0 0,-1-1 1 0 0,0 0-1 0 0,-1-2 0 0 0,-1 0 1 0 0,0-2-1 0 0,-1-1 1 0 0,0-1-1 0 0,-1-1 0 0 0,0-1 1 0 0,-1-1-1 0 0,-6-1 598 0 0,-18 0-1160 0 0</inkml:trace>
  <inkml:trace contextRef="#ctx0" brushRef="#br0" timeOffset="53574.391">5789 5213 1392 0 0,'5'0'3608'0'0,"21"-2"-1885"0"0,92-15-300 0 0,131-15-950 0 0,-86 23-6284 0 0,-160 9 4555 0 0</inkml:trace>
  <inkml:trace contextRef="#ctx0" brushRef="#br0" timeOffset="53824.211">5951 5382 1076 0 0,'-2'6'692'0'0,"6"1"48"0"0,0-2 72 0 0,1-3-172 0 0,14 8-16 0 0,5 1-76 0 0,4-2-55 0 0,2-6-45 0 0,6 4-92 0 0,-1-6-172 0 0,6-1-28 0 0,-7 2-864 0 0,-16-2-605 0 0,8 0 41 0 0,8 0-4 0 0,25-20 84 0 0</inkml:trace>
  <inkml:trace contextRef="#ctx0" brushRef="#br0" timeOffset="56454.816">9480 4755 888 0 0,'-22'-8'5072'0'0,"30"-24"-3389"0"0,1 26-1679 0 0,1 0 1 0 0,0 0 0 0 0,0 1 0 0 0,0 0-1 0 0,1 1 1 0 0,-1 0 0 0 0,1 1-1 0 0,0 0 1 0 0,0 1 0 0 0,0 0 0 0 0,1 0-1 0 0,-1 1 1 0 0,0 1 0 0 0,1 0-1 0 0,0 0-4 0 0,-8 2-3 0 0,0 0 0 0 0,-1 0 0 0 0,0 1 0 0 0,1-1 0 0 0,-1 1 0 0 0,0-1 0 0 0,0 1 0 0 0,0 0 0 0 0,-1 0-1 0 0,1 1 1 0 0,-1-1 0 0 0,1 0 0 0 0,-1 1 0 0 0,0-1 0 0 0,0 1 0 0 0,-1 0 0 0 0,1 0 0 0 0,-1 0 0 0 0,0 0 0 0 0,0 0-1 0 0,0 0 1 0 0,-1 0 0 0 0,1 0 0 0 0,-1 0 0 0 0,0 0 0 0 0,0 0 0 0 0,0 0 0 0 0,-1 0 0 0 0,1 0 0 0 0,-1 0 0 0 0,0 0-1 0 0,0 0 1 0 0,-2 3 3 0 0,-98 177 226 0 0,100-184-196 0 0,1 0-69 0 0,23 23 36 0 0,13 5 45 0 0,-30-24-4 0 0,0-1 1 0 0,0 1-1 0 0,0 0 1 0 0,-1 0-1 0 0,0 1 1 0 0,1 0-1 0 0,-2 0 0 0 0,1 0 1 0 0,-1 0-1 0 0,1 1 1 0 0,-1-1-1 0 0,-1 1 0 0 0,1 0 1 0 0,-1 0-1 0 0,0 1 1 0 0,-1-1-1 0 0,1 1 0 0 0,-1-1 1 0 0,-1 1-1 0 0,1 0 1 0 0,-1 0-1 0 0,0 5-38 0 0,-5-3 80 0 0,-1 0 0 0 0,0 0 0 0 0,0 0 0 0 0,-1-1-1 0 0,0 0 1 0 0,0 0 0 0 0,-1-1 0 0 0,0 0 0 0 0,-1 0 0 0 0,1 0-1 0 0,-1-1 1 0 0,0 0 0 0 0,-1-1 0 0 0,0 0 0 0 0,0 0 0 0 0,0-1 0 0 0,0 0-1 0 0,0 0 1 0 0,-1-1 0 0 0,0-1 0 0 0,-4 1-80 0 0,-75 13-2239 0 0,77-46-1943 0 0,21 12 2954 0 0,6-2 32 0 0</inkml:trace>
  <inkml:trace contextRef="#ctx0" brushRef="#br0" timeOffset="54473.849">7217 5157 1160 0 0,'-2'0'90'0'0,"0"0"1"0"0,1 0-1 0 0,-1 0 1 0 0,0 0-1 0 0,0 0 0 0 0,0-1 1 0 0,1 1-1 0 0,-1 0 1 0 0,0-1-1 0 0,0 1 0 0 0,1-1 1 0 0,-1 0-1 0 0,0 1 1 0 0,1-1-1 0 0,-1 0 0 0 0,1 0 1 0 0,-1 0-1 0 0,1 0 0 0 0,-1 0 1 0 0,1-1-1 0 0,0 1 1 0 0,0 0-1 0 0,-1-1 0 0 0,1 1 1 0 0,0-1-1 0 0,0 1 1 0 0,0-1-1 0 0,1 1 0 0 0,-1-1 1 0 0,0 0-1 0 0,1 1 1 0 0,-1-1-1 0 0,1 0 0 0 0,-1 0 1 0 0,1 1-1 0 0,0-1 0 0 0,-1 0 1 0 0,1 0-1 0 0,0 0 1 0 0,0 1-1 0 0,1-1 0 0 0,-1 0 1 0 0,0 0-1 0 0,1 0 1 0 0,-1 1-1 0 0,1-1 0 0 0,-1 0 1 0 0,1 1-1 0 0,0-1 0 0 0,0 0 1 0 0,-1 1-1 0 0,1-1 1 0 0,0 1-1 0 0,1-1 0 0 0,-1 1 1 0 0,0 0-1 0 0,0-1 1 0 0,1 1-1 0 0,-1 0 0 0 0,0 0 1 0 0,1 0-1 0 0,-1 0 1 0 0,1 0-1 0 0,0 0 0 0 0,0 0-90 0 0,12-7 130 0 0,0 1 0 0 0,0 0 0 0 0,1 1 0 0 0,-1 1 0 0 0,1 0 0 0 0,1 1 0 0 0,-1 1 0 0 0,1 0 0 0 0,-1 1 0 0 0,1 1 0 0 0,0 0 0 0 0,-1 1 0 0 0,12 2-130 0 0,-20-3 10 0 0,0 2 0 0 0,0-1 0 0 0,0 1 0 0 0,0 0-1 0 0,0 0 1 0 0,0 1 0 0 0,0 0 0 0 0,-1 0 0 0 0,1 1 0 0 0,-1 0 0 0 0,0 0 0 0 0,1 1 0 0 0,-1-1 0 0 0,-1 1 0 0 0,1 0 0 0 0,-1 1 0 0 0,1-1-1 0 0,-1 1 1 0 0,0 0 0 0 0,-1 1 0 0 0,1-1 0 0 0,-1 1 0 0 0,0 0 0 0 0,-1 0 0 0 0,0 0 0 0 0,1 0 0 0 0,-2 1 0 0 0,1-1 0 0 0,-1 1 0 0 0,0 0 0 0 0,0 0-1 0 0,-1 0 1 0 0,0 0 0 0 0,0-1 0 0 0,-1 2 0 0 0,0-1 0 0 0,0 0 0 0 0,-1 0 0 0 0,1 0 0 0 0,-1-1 0 0 0,-1 1 0 0 0,0 0 0 0 0,0 0 0 0 0,0 0-1 0 0,-2 2-8 0 0,-5 5 65 0 0,0 0 0 0 0,-1 0 0 0 0,-1-1 0 0 0,0-1 0 0 0,0 0 0 0 0,-2 0 1 0 0,1-1-1 0 0,-2-1 0 0 0,-9 7-66 0 0,-55 49 672 0 0,110-53-217 0 0,182-42-1742 0 0,-163 17 161 0 0,101-32-4379 0 0,-120 30 4161 0 0</inkml:trace>
  <inkml:trace contextRef="#ctx0" brushRef="#br0" timeOffset="54957.478">7987 5015 1428 0 0,'-1'-1'84'0'0,"1"1"0"0"0,0-1 0 0 0,-1 1 0 0 0,1-1 0 0 0,0 0-1 0 0,-1 1 1 0 0,1-1 0 0 0,0 1 0 0 0,-1-1 0 0 0,1 0 0 0 0,0 1 0 0 0,0-1 0 0 0,0 0 0 0 0,0 1-1 0 0,0-1 1 0 0,0 0 0 0 0,0 0 0 0 0,0 1 0 0 0,0-1 0 0 0,0 0 0 0 0,0 1 0 0 0,0-1 0 0 0,0 0-1 0 0,1 1 1 0 0,-1-1 0 0 0,0 0 0 0 0,0 1 0 0 0,1-1 0 0 0,-1 1 0 0 0,0-1 0 0 0,1 0-1 0 0,-1 1 1 0 0,1-1 0 0 0,-1 1 0 0 0,1-1 0 0 0,-1 1 0 0 0,1-1 0 0 0,-1 1 0 0 0,1 0 0 0 0,0-1-1 0 0,-1 1 1 0 0,1 0 0 0 0,-1-1 0 0 0,1 1 0 0 0,0 0 0 0 0,-1 0 0 0 0,1 0 0 0 0,0-1 0 0 0,-1 1-1 0 0,1 0 1 0 0,0 0 0 0 0,-1 0 0 0 0,1 0 0 0 0,0 0 0 0 0,0 0 0 0 0,-1 0 0 0 0,1 0 0 0 0,0 1-1 0 0,-1-1 1 0 0,1 0 0 0 0,0 0 0 0 0,-1 1 0 0 0,1-1-84 0 0,43-4 373 0 0,-37 4-336 0 0,0 0 0 0 0,0 0 1 0 0,0 1-1 0 0,1-1 0 0 0,-1 1 0 0 0,0 1 1 0 0,-1 0-1 0 0,1 0 0 0 0,0 0 0 0 0,0 1 1 0 0,-1-1-1 0 0,0 2 0 0 0,1-1 0 0 0,-1 1 1 0 0,0 0-1 0 0,-1 0 0 0 0,1 0 0 0 0,-1 1 1 0 0,0 0-1 0 0,0 0 0 0 0,0 1 0 0 0,-1-1 1 0 0,1 1-1 0 0,-2 0 0 0 0,1 0 0 0 0,0 0 1 0 0,-1 0-1 0 0,0 1 0 0 0,-1 0 0 0 0,0-1 0 0 0,0 1 1 0 0,0 0-1 0 0,-1 0 0 0 0,0 0 0 0 0,0 0 1 0 0,0 0-1 0 0,-1 0 0 0 0,0 1 0 0 0,-1-1 1 0 0,0 0-1 0 0,0 0 0 0 0,0 0 0 0 0,-1 0 1 0 0,0-1-1 0 0,0 1 0 0 0,-1 0 0 0 0,0-1 1 0 0,0 1-1 0 0,-2 1-37 0 0,-6 5 141 0 0,-1-1 0 0 0,-1-1-1 0 0,0 0 1 0 0,-1-1 0 0 0,0 0 0 0 0,0-1 0 0 0,-1-1 0 0 0,0 0 0 0 0,0-1-1 0 0,-1-1 1 0 0,-8 3-141 0 0,38-35-1360 0 0,133-84-4405 0 0,-117 92 4558 0 0</inkml:trace>
  <inkml:trace contextRef="#ctx0" brushRef="#br0" timeOffset="55209.914">8392 5057 1636 0 0,'-8'2'280'0'0,"0"-1"-118"0"0,-1 1 0 0 0,1 0 0 0 0,-1 0 0 0 0,1 0 0 0 0,0 1 0 0 0,0 1 1 0 0,0-1-1 0 0,0 1 0 0 0,1 1 0 0 0,-1-1 0 0 0,1 1 0 0 0,0 1 0 0 0,1-1 0 0 0,-1 1 0 0 0,1 0 0 0 0,0 1 0 0 0,0-1 0 0 0,1 1 0 0 0,0 0 1 0 0,0 1-1 0 0,1-1 0 0 0,0 1 0 0 0,0 0 0 0 0,1 0 0 0 0,-1 2-162 0 0,7-1-23 0 0,1 0-1 0 0,-1 0 1 0 0,2-1-1 0 0,-1 1 1 0 0,1-1 0 0 0,0 0-1 0 0,1-1 1 0 0,0 1 0 0 0,0-1-1 0 0,1 0 1 0 0,-1-1 0 0 0,2 1-1 0 0,-1-1 1 0 0,1-1 0 0 0,-1 1-1 0 0,2-1 1 0 0,-1-1-1 0 0,0 1 1 0 0,1-2 0 0 0,0 1-1 0 0,0-1 1 0 0,0 0 0 0 0,0-1-1 0 0,1 0 1 0 0,-1-1 0 0 0,0 0-1 0 0,1 0 1 0 0,-1-1-1 0 0,1 0 24 0 0,53 6-2473 0 0,-46-5 1248 0 0</inkml:trace>
  <inkml:trace contextRef="#ctx0" brushRef="#br0" timeOffset="55457.725">8899 4875 964 0 0,'7'27'5835'0'0,"-12"28"-5385"0"0,2-1 0 0 0,4 1 0 0 0,1 0 0 0 0,10 51-450 0 0,-10-77-1202 0 0,-2-17-3043 0 0,0-12 2953 0 0</inkml:trace>
  <inkml:trace contextRef="#ctx0" brushRef="#br0" timeOffset="55674.083">8677 5038 1780 0 0,'-3'1'4646'0'0,"27"-1"-2865"0"0,189-37-1307 0 0,0-15-6462 0 0,-175 42 4619 0 0</inkml:trace>
  <inkml:trace contextRef="#ctx0" brushRef="#br0" timeOffset="52143.871">3889 5180 1336 0 0,'23'-22'1723'0'0,"-22"21"-1688"0"0,1 1 0 0 0,-1-1 0 0 0,0 0 0 0 0,1 0-1 0 0,-1 0 1 0 0,0 0 0 0 0,1 0 0 0 0,-1-1 0 0 0,0 1 0 0 0,0 0 0 0 0,0-1 0 0 0,0 1 0 0 0,0 0 0 0 0,0-1 0 0 0,-1 1 0 0 0,1-1-1 0 0,0 1 1 0 0,-1-1 0 0 0,1 0 0 0 0,-1 1 0 0 0,1-1 0 0 0,-1 0 0 0 0,0 1 0 0 0,0-1 0 0 0,0 0 0 0 0,0 1 0 0 0,0-1-1 0 0,0 0 1 0 0,0 1 0 0 0,-1-1 0 0 0,1 0 0 0 0,-1 1 0 0 0,1-1 0 0 0,-1 0 0 0 0,1 1 0 0 0,-1-1 0 0 0,0 1 0 0 0,0-1-1 0 0,0 1 1 0 0,0 0 0 0 0,0-1 0 0 0,0 1 0 0 0,0 0 0 0 0,0 0 0 0 0,0 0 0 0 0,-1 0 0 0 0,1 0 0 0 0,0 0 0 0 0,-1 0-1 0 0,0-1-34 0 0,-11-3 42 0 0,0 0-1 0 0,-1 1 0 0 0,1 0 1 0 0,-1 1-1 0 0,0 0 0 0 0,0 1 1 0 0,0 1-1 0 0,0 0 0 0 0,0 1 1 0 0,0 0-1 0 0,0 2 0 0 0,0-1 1 0 0,0 2-1 0 0,1-1 0 0 0,-1 2 1 0 0,1 0-1 0 0,-1 1 1 0 0,1 0-1 0 0,0 1 0 0 0,1 0 1 0 0,0 1-1 0 0,0 1 0 0 0,0-1 1 0 0,1 2-1 0 0,0 0 0 0 0,1 0 1 0 0,0 1-1 0 0,0 0 0 0 0,1 1 1 0 0,0 0-1 0 0,1 1 0 0 0,0-1 1 0 0,-2 7-42 0 0,9-15 26 0 0,-1 0 1 0 0,1 0 0 0 0,0 0-1 0 0,0 0 1 0 0,1 0 0 0 0,-1 0-1 0 0,0 0 1 0 0,1 1 0 0 0,0-1-1 0 0,0 0 1 0 0,0 0 0 0 0,0 0-1 0 0,0 1 1 0 0,1-1 0 0 0,0 0-1 0 0,-1 0 1 0 0,1 0 0 0 0,0 0-1 0 0,0 0 1 0 0,1 0 0 0 0,-1 0-1 0 0,1 0 1 0 0,-1 0 0 0 0,1-1-1 0 0,0 1 1 0 0,0 0 0 0 0,0-1-1 0 0,0 0 1 0 0,1 0 0 0 0,-1 1-1 0 0,1-1 1 0 0,-1 0 0 0 0,1-1-1 0 0,0 1 1 0 0,0 0 0 0 0,0-1-1 0 0,-1 0 1 0 0,1 0 0 0 0,1 0-1 0 0,-1 0 1 0 0,0 0 0 0 0,2 0-27 0 0,144 17 748 0 0,-138-17-732 0 0,1-1 0 0 0,-1-1-1 0 0,1 0 1 0 0,-1 0-1 0 0,0-1 1 0 0,1 0-1 0 0,-1-1 1 0 0,0 0-1 0 0,0-1 1 0 0,-1 0-1 0 0,1-1 1 0 0,-1 0 0 0 0,0-1-1 0 0,0 0 1 0 0,0 0-1 0 0,-1-1 1 0 0,0 0-1 0 0,-1-1 1 0 0,1 0-1 0 0,-2-1 1 0 0,1 1 0 0 0,-1-1-1 0 0,0-1 1 0 0,-1 1-1 0 0,0-1 1 0 0,-1 0-1 0 0,0-1 1 0 0,0 1-1 0 0,-1-1 1 0 0,0 0-1 0 0,-1 0 1 0 0,-1 0 0 0 0,1 0-1 0 0,-1-9-15 0 0,-2 19 39 0 0,0 1-9 0 0,0 0 3 0 0,-9-13-14 0 0,72 240 165 0 0,-46-181 35 0 0,-3 1 0 0 0,-1 1 0 0 0,-3 0 0 0 0,-1 1 0 0 0,-3 0 0 0 0,-1 15-219 0 0,-6-54 66 0 0,-1-1 0 0 0,0 1 0 0 0,0 0 0 0 0,-1-1 0 0 0,0 0 0 0 0,0 0 0 0 0,-1 0 0 0 0,-1 0 0 0 0,0 0 0 0 0,0-1 0 0 0,0 0 0 0 0,-1 0 0 0 0,0 0 0 0 0,-1-1 0 0 0,0 0 0 0 0,0 0 0 0 0,0 0 0 0 0,-1-1 0 0 0,-5 3-66 0 0,9-6-31 0 0,0 0 0 0 0,0 0 0 0 0,0 0 0 0 0,-1-1 0 0 0,1 1 1 0 0,-1-1-1 0 0,0 0 0 0 0,1-1 0 0 0,-1 1 0 0 0,0-1 0 0 0,0 0 0 0 0,0 0 0 0 0,0-1 0 0 0,0 1 1 0 0,0-1-1 0 0,0 0 0 0 0,0 0 0 0 0,0-1 0 0 0,0 0 0 0 0,0 0 0 0 0,0 0 0 0 0,0 0 0 0 0,0-1 0 0 0,1 1 1 0 0,-1-1-1 0 0,0-1 0 0 0,1 1 0 0 0,0 0 0 0 0,-1-1 0 0 0,1 0 0 0 0,0 0 0 0 0,0-1 0 0 0,1 1 1 0 0,-1-1-1 0 0,1 1 0 0 0,0-1 0 0 0,0 0 0 0 0,-2-3 31 0 0,0-1-396 0 0,0 0 1 0 0,0 0-1 0 0,1 0 1 0 0,0 0 0 0 0,1-1-1 0 0,0 0 1 0 0,0 0-1 0 0,1 1 1 0 0,0-2-1 0 0,0 1 1 0 0,1 0-1 0 0,0 0 1 0 0,1 0-1 0 0,0-1 1 0 0,0 1-1 0 0,1 0 1 0 0,2-7 395 0 0,15-33-1178 0 0</inkml:trace>
  <inkml:trace contextRef="#ctx0" brushRef="#br0" timeOffset="52612.267">4412 5093 1896 0 0,'4'-1'133'0'0,"0"-1"1"0"0,0 1-1 0 0,1 0 0 0 0,-1 0 1 0 0,0 1-1 0 0,1-1 0 0 0,-1 1 1 0 0,1 0-1 0 0,-1 0 0 0 0,1 0 1 0 0,-1 1-1 0 0,1 0 0 0 0,-1 0 1 0 0,0 0-1 0 0,0 0 0 0 0,1 1 1 0 0,-1-1-1 0 0,0 1 0 0 0,0 0 1 0 0,0 0-1 0 0,0 1 0 0 0,-1-1 1 0 0,1 1-1 0 0,-1 0 0 0 0,3 2-133 0 0,6 2 199 0 0,-3-2-123 0 0,-1 1 0 0 0,1 0-1 0 0,-1 0 1 0 0,0 1-1 0 0,0 0 1 0 0,-1 0-1 0 0,0 1 1 0 0,0 0-1 0 0,0 0 1 0 0,-1 1 0 0 0,-1-1-1 0 0,0 1 1 0 0,0 1-1 0 0,3 7-75 0 0,-6-12 48 0 0,-1-1-1 0 0,0 0 1 0 0,0 1-1 0 0,-1-1 1 0 0,1 1-1 0 0,-1-1 1 0 0,0 1-1 0 0,0-1 1 0 0,0 1-1 0 0,-1-1 1 0 0,0 1 0 0 0,0-1-1 0 0,0 0 1 0 0,0 1-1 0 0,0-1 1 0 0,-1 0-1 0 0,0 0 1 0 0,0 0-1 0 0,0 0 1 0 0,-1 0-1 0 0,1 0 1 0 0,-1-1-1 0 0,0 1 1 0 0,0-1-1 0 0,0 0 1 0 0,0 0-1 0 0,-1 0 1 0 0,1 0-1 0 0,-1 0 1 0 0,1-1-1 0 0,-1 1 1 0 0,0-1 0 0 0,0 0-1 0 0,-5 1-47 0 0,-147 49 1699 0 0,155-53-1727 0 0,0-1 0 0 0,0 1 0 0 0,0 0 0 0 0,0-1 0 0 0,0 0 0 0 0,1 1 0 0 0,-1-1 0 0 0,1 1 0 0 0,-1-1 1 0 0,1 0-1 0 0,-1 1 0 0 0,1-1 0 0 0,0 0 0 0 0,0 0 0 0 0,0 1 0 0 0,0-1 0 0 0,0 0 0 0 0,0 1 0 0 0,1-1 0 0 0,-1 0 0 0 0,0 1 0 0 0,1-1 0 0 0,-1 0 0 0 0,1 1 1 0 0,0-1-1 0 0,-1 1 0 0 0,1-1 0 0 0,0 1 0 0 0,0-1 0 0 0,0 1 0 0 0,0-1 0 0 0,0 1 0 0 0,1 0 0 0 0,-1 0 0 0 0,0 0 0 0 0,1 0 0 0 0,-1 0 0 0 0,0 0 0 0 0,2-1 28 0 0,26-24-545 0 0,0 2 0 0 0,2 1 0 0 0,1 1 0 0 0,1 1 0 0 0,1 2 0 0 0,8-2 545 0 0,23-14-638 0 0,-37 19 341 0 0,-4 5 75 0 0</inkml:trace>
  <inkml:trace contextRef="#ctx0" brushRef="#br0" timeOffset="52798.643">4844 5098 4564 0 0,'-10'0'131'0'0,"1"0"-1"0"0,0 1 0 0 0,0 0 0 0 0,0 0 1 0 0,0 1-1 0 0,0 0 0 0 0,1 1 0 0 0,-1 0 1 0 0,1 0-1 0 0,-1 1 0 0 0,1 0 0 0 0,0 0 0 0 0,0 1 1 0 0,1 0-1 0 0,0 0 0 0 0,-1 1 0 0 0,2 0 1 0 0,-1 0-1 0 0,1 1 0 0 0,0 0 0 0 0,-1 2-130 0 0,3-6 26 0 0,0 0 0 0 0,0 0 0 0 0,0 0 0 0 0,1 0 0 0 0,0 0 0 0 0,-1 1 0 0 0,1 0 0 0 0,1 0 0 0 0,-1 0 0 0 0,1 0 0 0 0,-1 0 0 0 0,1 0 0 0 0,0 0 0 0 0,0 1 0 0 0,1-1 0 0 0,0 1 0 0 0,-1 0 0 0 0,1-1 0 0 0,1 1 0 0 0,-1 0 0 0 0,1 0 0 0 0,0-1 0 0 0,0 1 0 0 0,0 0 0 0 0,1 0 0 0 0,-1-1 0 0 0,1 1 0 0 0,0 0 0 0 0,1-1 0 0 0,-1 1 0 0 0,1-1 0 0 0,0 1 0 0 0,0-1 0 0 0,0 0 0 0 0,1 0 0 0 0,0 0 0 0 0,-1 0 0 0 0,1 0 0 0 0,0-1 0 0 0,1 1 0 0 0,-1-1 0 0 0,1 0 0 0 0,0 0 0 0 0,-1 0 0 0 0,1 0 0 0 0,2 0-26 0 0,152 42-438 0 0,-45-42-2714 0 0,-76-6 1926 0 0,26-12-57 0 0</inkml:trace>
  <inkml:trace contextRef="#ctx0" brushRef="#br0" timeOffset="53030.114">5324 4958 1452 0 0,'12'39'2015'0'0,"3"20"-994"0"0,-3 0 0 0 0,-2 1 0 0 0,-3 0 0 0 0,-3 1 0 0 0,-2 8-1021 0 0,-3-58 30 0 0,0 0 1 0 0,-1 0-1 0 0,-1 0 0 0 0,1-1 1 0 0,-2 1-1 0 0,1-1 0 0 0,-2 0 0 0 0,1 0 1 0 0,-1 0-1 0 0,-1-1 0 0 0,0 0 0 0 0,0 0 1 0 0,0 0-1 0 0,-1-1 0 0 0,-1 1 1 0 0,1-2-1 0 0,-1 1 0 0 0,-1-1 0 0 0,0-1 1 0 0,1 1-1 0 0,-2-1 0 0 0,1-1 1 0 0,-1 0-1 0 0,0 0 0 0 0,0-1 0 0 0,0 0 1 0 0,0-1-1 0 0,-1 0 0 0 0,-1 0-30 0 0,-9 1-606 0 0,0-1-1 0 0,0-1 1 0 0,0 0 0 0 0,0-2-1 0 0,-1 0 1 0 0,1-2-1 0 0,0 0 1 0 0,0-1-1 0 0,0-1 1 0 0,1-1 0 0 0,-8-4 606 0 0,-11-5-1352 0 0</inkml:trace>
  <inkml:trace contextRef="#ctx0" brushRef="#br0" timeOffset="53293.903">4221 5142 1280 0 0,'-8'13'309'0'0,"0"1"-1"0"0,1 0 1 0 0,0 0 0 0 0,1 1-1 0 0,1 0 1 0 0,0 0 0 0 0,1 0-1 0 0,0 1 1 0 0,2-1 0 0 0,0 1-1 0 0,0 0 1 0 0,2 0-1 0 0,0 2-308 0 0,1-8 79 0 0,0 0 0 0 0,1-1 0 0 0,0 1 0 0 0,0 0 0 0 0,1-1 0 0 0,0 1 0 0 0,1-1 0 0 0,0 0 0 0 0,1-1 0 0 0,0 1 0 0 0,0-1 0 0 0,1 1 0 0 0,0-2 0 0 0,0 1 0 0 0,1-1 0 0 0,0 0 0 0 0,0 0 0 0 0,0 0 0 0 0,1-1 0 0 0,0-1 0 0 0,4 3-79 0 0,191 84-37 0 0,46-55-4473 0 0,-213-37 3290 0 0</inkml:trace>
  <inkml:trace contextRef="#ctx0" brushRef="#br1" timeOffset="620973.727">15673 586 948 0 0,'7'108'324'0'0,"-5"1"1"0"0,-5 0-1 0 0,-7 28-324 0 0,-9 463 763 0 0,46-382-581 0 0,-19 151 132 0 0,5-162-159 0 0,10-99-142 0 0,-8-50 10 0 0,-3 1 1 0 0,-3 0 0 0 0,-3 1 0 0 0,0 43-24 0 0,8 84 32 0 0,10 41-41 0 0,-2-59-26 0 0,-6 1-1 0 0,-9 0 0 0 0,-8 66 36 0 0,1-115 24 0 0,19 42 210 0 0,-5 301-41 0 0,8-352-65 0 0,15 119-48 0 0,15-20 848 0 0,-16-108-992 0 0,-21-6 87 0 0,5-86-2899 0 0,-17-14 1815 0 0</inkml:trace>
  <inkml:trace contextRef="#ctx0" brushRef="#br1" timeOffset="622871.747">15632 574 988 0 0,'-3'-24'134'0'0,"0"19"-96"0"0,1 0 0 0 0,0 0 0 0 0,0-1 1 0 0,0 1-1 0 0,0-1 0 0 0,1 1 0 0 0,0-1 0 0 0,1 0 0 0 0,-1 1 0 0 0,1-1 0 0 0,0 0 0 0 0,0 1 1 0 0,1-1-1 0 0,-1 0 0 0 0,1 1 0 0 0,1-1 0 0 0,-1 1 0 0 0,1-1 0 0 0,1-2-38 0 0,7-3 3 0 0,1 2 0 0 0,0-1 0 0 0,1 1 0 0 0,0 1 0 0 0,0 0 0 0 0,0 1 0 0 0,1 0 0 0 0,0 1 0 0 0,1 1 0 0 0,0 0 0 0 0,-1 0 1 0 0,1 2-1 0 0,1 0 0 0 0,-1 0 0 0 0,0 1 0 0 0,1 1 0 0 0,-1 0 0 0 0,1 1 0 0 0,-1 1 0 0 0,3 0-3 0 0,45-5 6 0 0,927-80 161 0 0,793-55 1049 0 0,-990 123-775 0 0,-395 3-370 0 0,101-26 119 0 0,-291 10-148 0 0,-84 18 102 0 0,-119 11-200 0 0,-1-1 0 0 0,0 1 0 0 0,0 0 0 0 0,1 1 0 0 0,-1-1 0 0 0,0 1 0 0 0,0-1 0 0 0,1 1 0 0 0,-1 0 0 0 0,0 0 0 0 0,0 0 0 0 0,0 1 0 0 0,0-1 0 0 0,0 1-1 0 0,-1-1 1 0 0,1 1 0 0 0,0 0 0 0 0,-1 0 0 0 0,1 0 0 0 0,-1 1 0 0 0,0-1 0 0 0,0 1 0 0 0,0-1 0 0 0,2 3 56 0 0,-4 1-995 0 0</inkml:trace>
  <inkml:trace contextRef="#ctx0" brushRef="#br1" timeOffset="625138.572">16073 5618 848 0 0,'0'0'263'0'0,"0"0"90"0"0,0 0-19 0 0,0 0-114 0 0,0 0-44 0 0,0 0 13 0 0,0 0-66 0 0,0 0-19 0 0,0 0 68 0 0,0 0-73 0 0,0 0 6 0 0,0 0 65 0 0,0 0 6 0 0,0 0-65 0 0,0 0 37 0 0,0 0 23 0 0,0 0 55 0 0,0 0 6 0 0,0 0-21 0 0,0 0-30 0 0,0 0-29 0 0,0 0-16 0 0,0 0 68 0 0,0 0 13 0 0,0 0-33 0 0,0 0-46 0 0,0 0-96 0 0,0 0 30 0 0,0 0 38 0 0,0 0 48 0 0,0 0 34 0 0,0 0 20 0 0,0 0-94 0 0,0 0-96 0 0,0 0 52 0 0,0 0-27 0 0,0 0 46 0 0,0 0 1 0 0,0 0 28 0 0,0 0-15 0 0,0 0-64 0 0,0 0 26 0 0,0 0 8 0 0,0 0 13 0 0,0 0-21 0 0,0 0 12 0 0,0 0 1 0 0,0 0-5 0 0,-15 1-75 0 0,160 2-152 0 0,219-28 441 0 0,132 18-291 0 0,-225-8 46 0 0,495 13-9 0 0,-533 21 99 0 0,1040 17-157 0 0,-598-36 203 0 0,-517-8-262 0 0,111 8 184 0 0,-267 0-83 0 0,26 0 484 0 0,-13 1-1276 0 0,-15-2-1378 0 0,-22-10-709 0 0,1-3 1737 0 0</inkml:trace>
  <inkml:trace contextRef="#ctx0" brushRef="#br1" timeOffset="629674.335">15877 624 836 0 0,'0'0'387'0'0,"0"0"-68"0"0,0 0-20 0 0,0 0-7 0 0,0 0-93 0 0,3-3-34 0 0,35-44 1298 0 0,-47 118-362 0 0,-3-1-1115 0 0,-26 196 353 0 0,24-64 92 0 0,18-198-397 0 0,-1-1-1 0 0,1 1 1 0 0,0-1-1 0 0,0 1 1 0 0,0-1 0 0 0,1 0-1 0 0,-1-1 1 0 0,1 1-1 0 0,-1-1 1 0 0,1 0-1 0 0,0 0 1 0 0,0 0 0 0 0,0-1-1 0 0,0 0 1 0 0,0 0-1 0 0,0 0 1 0 0,0 0-1 0 0,0-1 1 0 0,1 0 0 0 0,-1 0-1 0 0,0 0 1 0 0,0-1-1 0 0,4 0-33 0 0,119-12 173 0 0,-42-10-1801 0 0,-88 9-1076 0 0,0 10 1470 0 0</inkml:trace>
  <inkml:trace contextRef="#ctx0" brushRef="#br1" timeOffset="629971.995">15996 913 1360 0 0,'5'-14'3258'0'0,"61"-5"-2328"0"0,86-5-911 0 0,-148 16-2817 0 0,-7 6 1605 0 0</inkml:trace>
  <inkml:trace contextRef="#ctx0" brushRef="#br1" timeOffset="630339.888">15884 579 1044 0 0,'47'-17'2936'0'0,"189"-4"-1324"0"0,-234 21-1636 0 0,0 12-280 0 0,-4-9-3237 0 0,4-1 2966 0 0</inkml:trace>
  <inkml:trace contextRef="#ctx0" brushRef="#br1" timeOffset="630758.742">16562 606 984 0 0,'25'16'3399'0'0,"8"39"-3433"0"0,-19-29 328 0 0,96 136-1071 0 0,-103-159-1232 0 0,-6-3 1252 0 0</inkml:trace>
  <inkml:trace contextRef="#ctx0" brushRef="#br1" timeOffset="631035.741">16965 659 1224 0 0,'-42'16'3149'0'0,"21"8"-3022"0"0,1 0 0 0 0,1 2 0 0 0,1 0 0 0 0,2 1 0 0 0,0 1 0 0 0,2 0 0 0 0,1 1 0 0 0,1 1 0 0 0,2 0 0 0 0,-4 20-127 0 0,-65 145-1000 0 0,64-176-966 0 0,11-17 1289 0 0</inkml:trace>
  <inkml:trace contextRef="#ctx0" brushRef="#br1" timeOffset="631422.428">16487 593 916 0 0,'-15'23'220'0'0,"1"2"0"0"0,1 0 1 0 0,1 1-1 0 0,1 0 0 0 0,1 0 0 0 0,1 1 0 0 0,2 0 1 0 0,1 1-1 0 0,1 0 0 0 0,1 0 0 0 0,1 0 0 0 0,2 20-220 0 0,4-26 0 0 0,2-1 0 0 0,0 1 0 0 0,1-1 0 0 0,2 0 1 0 0,0-1-1 0 0,1 1 0 0 0,1-2 0 0 0,0 1 0 0 0,2-2 0 0 0,0 1 0 0 0,2-1 0 0 0,0-1 0 0 0,0-1 0 0 0,2 0 0 0 0,0-1 0 0 0,0 0 0 0 0,16 9 0 0 0,-4-8-597 0 0,-3-2-505 0 0</inkml:trace>
  <inkml:trace contextRef="#ctx0" brushRef="#br1" timeOffset="631749.626">17021 494 1172 0 0,'16'34'323'0'0,"-1"0"1"0"0,-2 0-1 0 0,-1 2 0 0 0,-2-1 1 0 0,-1 1-1 0 0,-2 1 0 0 0,-2 0 0 0 0,-1-1 1 0 0,-2 7-324 0 0,0-22 24 0 0,-1 0 0 0 0,-1 0 0 0 0,-1 0 0 0 0,-1 0 0 0 0,-1 0 0 0 0,0-1 0 0 0,-2 1 0 0 0,0-1 0 0 0,-2 0 0 0 0,0 0 0 0 0,-1-1 0 0 0,-1 0 0 0 0,-1-1 0 0 0,0 0 0 0 0,-2 0 0 0 0,0-1 0 0 0,0 0 0 0 0,-2-1 0 0 0,0-1 0 0 0,-1 0 0 0 0,0-1 0 0 0,-16 11-24 0 0,-10-6-2015 0 0,26-18 780 0 0</inkml:trace>
  <inkml:trace contextRef="#ctx0" brushRef="#br1" timeOffset="634576.562">17300 713 888 0 0,'0'0'257'0'0,"0"0"-97"0"0,0 0-82 0 0,0 0 14 0 0,0 0-30 0 0,0 0-7 0 0,0 0 62 0 0,0 0 18 0 0,0 0-1 0 0,0 0-4 0 0,0 0-14 0 0,0 0 72 0 0,0 0 6 0 0,0 0-100 0 0,0 0-5 0 0,0 0 86 0 0,0 0 15 0 0,0 0-80 0 0,0 0-60 0 0,0 0-3 0 0,0 0-29 0 0,0 0 33 0 0,0 0 11 0 0,0 0-22 0 0,0 0-16 0 0,0 0 20 0 0,0 0 20 0 0,0 0-50 0 0,0 0 22 0 0,0 0-2 0 0,0 0-2 0 0,0 0-4 0 0,0 0-16 0 0,0 0-34 0 0,0 0 66 0 0,0 0 27 0 0,0 0-56 0 0,0 0-48 0 0,0 0 88 0 0,0 0 13 0 0,0 0-38 0 0,0 0-48 0 0,0 0 22 0 0,0 0-18 0 0,0 0 6 0 0,0 0 48 0 0,0 0 2 0 0,0 0-42 0 0,0 0-48 0 0,0 0 49 0 0,0 0-10 0 0,0 0-20 0 0,0 0 24 0 0,0 0 3 0 0,0 0 48 0 0,0 0 5 0 0,0 0-10 0 0,0 0 29 0 0,0 0-46 0 0,0 0 0 0 0,0 0 41 0 0,0 0 48 0 0,0 0-58 0 0,0 0-44 0 0,0 0-32 0 0,0 0-14 0 0,0 0-33 0 0,0 0 41 0 0,0 0 52 0 0,0 0-43 0 0,0 0 28 0 0,0 0 43 0 0,0 0-3 0 0,0 0-41 0 0,0 0 30 0 0,0 0 11 0 0,0 0 14 0 0,0 0-20 0 0,0 0-55 0 0,0 0-33 0 0,0 0 32 0 0,0 0 72 0 0,0 0 9 0 0,0 0-8 0 0,0 0 0 0 0,0 0 0 0 0,0 0-61 0 0,0-6 18 0 0,1 4-18 0 0,0-1 1 0 0,0 1-1 0 0,0 0 1 0 0,1-1-1 0 0,-1 1 0 0 0,1 0 1 0 0,0 0-1 0 0,0 0 1 0 0,0 0-1 0 0,0 0 1 0 0,0 0-1 0 0,0 0 0 0 0,0 1 1 0 0,0-1-1 0 0,1 1 1 0 0,-1 0-1 0 0,1 0 1 0 0,-1 0-1 0 0,1 0 1 0 0,-1 0-1 0 0,1 0 0 0 0,-1 0 1 0 0,1 1-1 0 0,0 0 1 0 0,0-1-1 0 0,-1 1 1 0 0,1 0-1 0 0,0 0 0 0 0,-1 0 1 0 0,1 1-1 0 0,2 0 0 0 0,2-2 14 0 0,126-24 454 0 0,-42 5 323 0 0,-90 20-968 0 0,-1 0-41 0 0,0 0-86 0 0,0 0-67 0 0,0 0-94 0 0,0 0-102 0 0,0 0-177 0 0,2 1-9 0 0,8 4 34 0 0</inkml:trace>
  <inkml:trace contextRef="#ctx0" brushRef="#br1" timeOffset="634871.839">17351 901 888 0 0,'107'-5'2364'0'0,"-7"-10"-1747"0"0,-65 14-129 0 0,-19 0-2879 0 0,-16 1 1301 0 0</inkml:trace>
  <inkml:trace contextRef="#ctx0" brushRef="#br1" timeOffset="637853.61">17915 648 896 0 0,'0'0'107'0'0,"0"0"-13"0"0,0 0-36 0 0,0 0 14 0 0,0 0 0 0 0,0 0-17 0 0,0 0 15 0 0,0 0-15 0 0,0 0-15 0 0,0 0 40 0 0,0 0-3 0 0,0 0 1 0 0,-3-4 108 0 0,-40-65 1172 0 0,43 68-1246 0 0,4-20-22 0 0,94-54 211 0 0,-26 50-57 0 0,-70 25-199 0 0,11 3-36 0 0,-8 0-4 0 0,0 0 0 0 0,-1 0 0 0 0,1 1 0 0 0,-1-1 1 0 0,0 1-1 0 0,0 1 0 0 0,0-1 0 0 0,0 0 0 0 0,-1 1 0 0 0,0 0 0 0 0,0 0 0 0 0,0 0 0 0 0,0 0 0 0 0,-1 0 0 0 0,0 0 1 0 0,0 1-1 0 0,0-1 0 0 0,-1 1 0 0 0,0-1 0 0 0,0 1 0 0 0,0 0 0 0 0,-1-1 0 0 0,0 1 0 0 0,0 0 0 0 0,0 0 0 0 0,-1-1 1 0 0,0 1-1 0 0,0 1-5 0 0,-45 162 64 0 0,39-152-25 0 0,0 0 0 0 0,-1 0 0 0 0,-1-1-1 0 0,-1 0 1 0 0,0 0 0 0 0,-1-1-1 0 0,-1 0 1 0 0,0-1 0 0 0,-1-1-1 0 0,0 0 1 0 0,-1 0 0 0 0,-1-1 0 0 0,0-1-1 0 0,0-1 1 0 0,-1 0 0 0 0,0-1-1 0 0,-13 5-38 0 0,27-14 17 0 0,0 1-1 0 0,1-1 1 0 0,-1 0-1 0 0,0 0 1 0 0,0 0-1 0 0,1 0 0 0 0,-1 0 1 0 0,0-1-1 0 0,1 1 1 0 0,-1 0-1 0 0,1-1 1 0 0,-1 1-1 0 0,0-1 0 0 0,1 0 1 0 0,-1 1-1 0 0,1-1 1 0 0,-1 0-1 0 0,1 0 0 0 0,0 0 1 0 0,-1 0-1 0 0,1 0 1 0 0,0 0-1 0 0,0-1 1 0 0,0 1-1 0 0,0 0 0 0 0,0 0 1 0 0,0-1-1 0 0,0 1 1 0 0,0-1-1 0 0,0 1 1 0 0,1-1-1 0 0,-1 1 0 0 0,0-1 1 0 0,1 0-1 0 0,-1 1 1 0 0,1-1-1 0 0,0 0 0 0 0,0 1 1 0 0,0-1-1 0 0,0 0 1 0 0,0 1-1 0 0,0-1 1 0 0,0 0-1 0 0,0 1 0 0 0,0-1 1 0 0,1 0-1 0 0,-1 1 1 0 0,1-1-1 0 0,-1 1 1 0 0,1-1-17 0 0,-1-3 15 0 0,0 4-55 0 0,13-26-174 0 0,-9 26 213 0 0,-1 1 0 0 0,1-1-1 0 0,0 1 1 0 0,0 0 0 0 0,0-1-1 0 0,-1 2 1 0 0,1-1 0 0 0,0 0 0 0 0,0 1-1 0 0,-1 0 1 0 0,1 0 0 0 0,0 0-1 0 0,-1 0 1 0 0,1 0 0 0 0,-1 1 0 0 0,1 0-1 0 0,-1-1 1 0 0,0 1 0 0 0,0 1-1 0 0,0-1 1 0 0,0 0 0 0 0,0 1-1 0 0,0-1 1 0 0,0 1 0 0 0,-1 0 0 0 0,0 0-1 0 0,1 1 2 0 0,3 1 47 0 0,17 15-161 0 0,-13-10-183 0 0,1 0 0 0 0,0 0-1 0 0,1-1 1 0 0,-1-1 0 0 0,2 0-1 0 0,-1-1 1 0 0,1 0 0 0 0,0-1 0 0 0,0 0-1 0 0,11 2 298 0 0,-13-6-1156 0 0</inkml:trace>
  <inkml:trace contextRef="#ctx0" brushRef="#br1" timeOffset="638380.436">18423 536 988 0 0,'13'-8'1605'0'0,"-13"16"-675"0"0,-1-3-914 0 0,-60 243 1315 0 0,25-51-478 0 0,37-193-808 0 0,1 0-1 0 0,0 0 0 0 0,0 0 1 0 0,0 0-1 0 0,1 0 0 0 0,-1 0 1 0 0,1-1-1 0 0,0 1 0 0 0,0-1 1 0 0,0 0-1 0 0,0 1 1 0 0,1-2-1 0 0,-1 1 0 0 0,1 0 1 0 0,0-1-1 0 0,0 1 0 0 0,0-1 1 0 0,0 0-1 0 0,0-1 0 0 0,0 1 1 0 0,1-1-1 0 0,-1 1 0 0 0,1-1 1 0 0,-1-1-1 0 0,0 1 1 0 0,1-1-1 0 0,0 1 0 0 0,-1-1 1 0 0,1-1-1 0 0,-1 1 0 0 0,1-1 1 0 0,-1 1-1 0 0,1-1 0 0 0,-1 0 1 0 0,0-1-1 0 0,1 0-44 0 0,8 2 115 0 0,153-32-321 0 0,-85-3-3142 0 0,-81 34 2587 0 0</inkml:trace>
  <inkml:trace contextRef="#ctx0" brushRef="#br1" timeOffset="638646.82">18406 824 2296 0 0,'25'-28'3010'0'0,"53"2"-2689"0"0,-60 22-67 0 0,21-7-235 0 0,41-13-422 0 0,-28 3-2922 0 0,-51 20 2273 0 0</inkml:trace>
  <inkml:trace contextRef="#ctx0" brushRef="#br1" timeOffset="638896.544">18443 573 836 0 0,'5'-7'217'0'0,"1"1"0"0"0,0 0 0 0 0,1 0 0 0 0,-1 0 0 0 0,1 1 0 0 0,0 0 0 0 0,1 1 0 0 0,-1-1 0 0 0,1 2 0 0 0,-1-1 0 0 0,1 1 0 0 0,0 0 0 0 0,1 0 0 0 0,-1 1 0 0 0,0 0 0 0 0,1 1 0 0 0,1 0-217 0 0,4-3 231 0 0,174-10-2559 0 0,-169 14 1092 0 0</inkml:trace>
  <inkml:trace contextRef="#ctx0" brushRef="#br1" timeOffset="639188.948">19307 491 848 0 0,'-29'54'1761'0'0,"-64"175"-103"0"0,59-97-2561 0 0,30-127-325 0 0</inkml:trace>
  <inkml:trace contextRef="#ctx0" brushRef="#br1" timeOffset="639440.36">19033 699 1652 0 0,'3'-12'1680'0'0,"-4"11"-1635"0"0,1 1 0 0 0,0-1-1 0 0,0 0 1 0 0,0 1 0 0 0,0-1 0 0 0,0 1-1 0 0,0-1 1 0 0,0 1 0 0 0,0-1 0 0 0,0 1-1 0 0,0-1 1 0 0,0 1 0 0 0,0-1 0 0 0,0 1-1 0 0,0-1 1 0 0,0 1 0 0 0,1-1 0 0 0,-1 1-1 0 0,0-1 1 0 0,0 1 0 0 0,0-1 0 0 0,1 1-1 0 0,-1-1 1 0 0,0 1 0 0 0,1-1 0 0 0,-1 1-1 0 0,1 0 1 0 0,-1-1 0 0 0,0 1 0 0 0,1 0-1 0 0,-1-1 1 0 0,1 1 0 0 0,-1 0 0 0 0,1-1-1 0 0,-1 1 1 0 0,1 0 0 0 0,-1 0 0 0 0,1 0-1 0 0,-1 0 1 0 0,1-1 0 0 0,-1 1 0 0 0,1 0-1 0 0,-1 0 1 0 0,1 0 0 0 0,-1 0 0 0 0,1 0-1 0 0,0 0 1 0 0,-1 0 0 0 0,1 0 0 0 0,-1 1-1 0 0,1-1 1 0 0,-1 0 0 0 0,1 0 0 0 0,-1 0-1 0 0,1 1 1 0 0,-1-1 0 0 0,1 0 0 0 0,-1 0-1 0 0,1 1 1 0 0,-1-1 0 0 0,0 0 0 0 0,1 1-1 0 0,-1-1 1 0 0,1 1 0 0 0,-1-1 0 0 0,0 0-1 0 0,1 1 1 0 0,-1 0-45 0 0,214 166-536 0 0,-208-153-1813 0 0,-6-13 1167 0 0</inkml:trace>
  <inkml:trace contextRef="#ctx0" brushRef="#br1" timeOffset="639748.9">18809 593 1272 0 0,'-5'9'116'0'0,"1"1"-1"0"0,0 1 1 0 0,1-1-1 0 0,0 1 1 0 0,0-1-1 0 0,1 1 0 0 0,0 0 1 0 0,1 0-1 0 0,1 0 1 0 0,-1 0-1 0 0,2 0 1 0 0,-1 0-1 0 0,2-1 1 0 0,-1 1-1 0 0,2 2-115 0 0,6 7-9 0 0,1 0-1 0 0,0-1 1 0 0,2 0-1 0 0,0 0 0 0 0,1-1 1 0 0,1-1-1 0 0,0 0 1 0 0,1-1-1 0 0,1-1 0 0 0,1 0 1 0 0,0-1-1 0 0,1-1 1 0 0,0-1-1 0 0,1 0 1 0 0,0-1-1 0 0,1-1 0 0 0,0-1 1 0 0,1-1-1 0 0,10 2 10 0 0,-1-1-1134 0 0</inkml:trace>
  <inkml:trace contextRef="#ctx0" brushRef="#br1" timeOffset="640043.191">19524 478 1240 0 0,'18'40'400'0'0,"-2"2"0"0"0,-2 0 1 0 0,-2 1-1 0 0,-2 0 0 0 0,-1 0 0 0 0,-2 1 0 0 0,-1 25-400 0 0,-5-60 70 0 0,0 0-1 0 0,0 0 1 0 0,-1 0 0 0 0,0 0 0 0 0,-1 0-1 0 0,0 0 1 0 0,0 0 0 0 0,-1 0-1 0 0,0 0 1 0 0,-1 0 0 0 0,0-1-1 0 0,0 1 1 0 0,-1-1 0 0 0,0 0-1 0 0,0 0 1 0 0,-1 0 0 0 0,-1 1-70 0 0,0-1-168 0 0,1 0 1 0 0,-1-1-1 0 0,0 0 0 0 0,-1 0 1 0 0,1 0-1 0 0,-2-1 1 0 0,1 0-1 0 0,0-1 0 0 0,-1 1 1 0 0,0-1-1 0 0,-1-1 1 0 0,1 1-1 0 0,-3-1 168 0 0,-2-1-1223 0 0</inkml:trace>
  <inkml:trace contextRef="#ctx0" brushRef="#br1" timeOffset="640372.295">19967 523 1312 0 0,'-13'17'3288'0'0,"9"3"-3143"0"0,1 1 1 0 0,1-1-1 0 0,1 1 1 0 0,1-1 0 0 0,1 1-1 0 0,1-1 1 0 0,0 0-1 0 0,1 1 1 0 0,4 9-146 0 0,-4-23-199 0 0,-1 0 1 0 0,0 0-1 0 0,-1 0 0 0 0,1 1 1 0 0,-1-1-1 0 0,-1 0 0 0 0,1 1 1 0 0,-1-1-1 0 0,-1 1 0 0 0,1-1 1 0 0,-1 0-1 0 0,0 1 0 0 0,-1-1 1 0 0,0 0-1 0 0,0 0 1 0 0,-1 0-1 0 0,-1 3 199 0 0,-11 4-1141 0 0</inkml:trace>
  <inkml:trace contextRef="#ctx0" brushRef="#br1" timeOffset="640621.787">19735 769 948 0 0,'27'-17'5166'0'0,"4"-2"-3922"0"0,193-27-635 0 0,-118 25-6226 0 0,-94 14 4107 0 0</inkml:trace>
  <inkml:trace contextRef="#ctx0" brushRef="#br1" timeOffset="641332.007">20201 448 1068 0 0,'-2'0'1188'0'0,"2"-1"-1107"0"0,0 1-1 0 0,1 0 1 0 0,-1 0-1 0 0,0-1 1 0 0,1 1-1 0 0,-1 0 1 0 0,0 0-1 0 0,0-1 1 0 0,1 1-1 0 0,-1 0 1 0 0,0-1-1 0 0,0 1 1 0 0,0-1-1 0 0,1 1 1 0 0,-1 0-1 0 0,0-1 1 0 0,0 1-1 0 0,0 0 1 0 0,0-1-1 0 0,0 1 1 0 0,0-1-1 0 0,0 1 1 0 0,0-1-1 0 0,0 1 1 0 0,0 0-1 0 0,0-1 1 0 0,0 1-1 0 0,0-1 1 0 0,0 1-1 0 0,0 0 0 0 0,0-1 1 0 0,0 1-1 0 0,-1 0 1 0 0,1-1-1 0 0,0 1 1 0 0,0-1-1 0 0,0 1 1 0 0,-1 0-1 0 0,1-1 1 0 0,0 1-1 0 0,0 0 1 0 0,-1 0-1 0 0,1-1 1 0 0,0 1-1 0 0,-1 0 1 0 0,1 0-1 0 0,0-1 1 0 0,-1 1-81 0 0,146-51 156 0 0,-141 51-153 0 0,-1 1 0 0 0,1-1 0 0 0,-1 1 0 0 0,1 1 0 0 0,-1-1 0 0 0,0 0 0 0 0,1 1 0 0 0,-1-1 0 0 0,0 1-1 0 0,0 0 1 0 0,0 0 0 0 0,0 0 0 0 0,0 1 0 0 0,-1-1 0 0 0,1 1 0 0 0,-1 0 0 0 0,0-1 0 0 0,1 1 0 0 0,-1 0 0 0 0,0 0 0 0 0,-1 0 0 0 0,1 1 0 0 0,-1-1 0 0 0,1 0 0 0 0,-1 1 0 0 0,0-1 0 0 0,0 0 0 0 0,0 1 0 0 0,-1 0 0 0 0,1-1 0 0 0,-1 1-1 0 0,0-1 1 0 0,0 1 0 0 0,0 0 0 0 0,0-1 0 0 0,-1 1 0 0 0,1-1 0 0 0,-1 1 0 0 0,0-1 0 0 0,0 1 0 0 0,-1-1 0 0 0,1 0 0 0 0,0 1 0 0 0,-2 0-3 0 0,-78 168-507 0 0,81-171 422 0 0,15 24-77 0 0,105 46 9 0 0,-101-63 160 0 0,0 1 0 0 0,-1 2 0 0 0,0-1 0 0 0,0 2-1 0 0,-1 1 1 0 0,-1 0 0 0 0,0 1 0 0 0,7 8-7 0 0,-22-20 23 0 0,1 0 0 0 0,-1-1 0 0 0,0 1 1 0 0,0 0-1 0 0,0 0 0 0 0,0 0 0 0 0,0 0 0 0 0,0 0 0 0 0,0 0 1 0 0,-1 0-1 0 0,1 0 0 0 0,-1 1 0 0 0,1-1 0 0 0,-1 0 0 0 0,0 0 1 0 0,0 0-1 0 0,0 0 0 0 0,0 1 0 0 0,0-1 0 0 0,-1 0 0 0 0,1 0 1 0 0,-1 0-1 0 0,1 0 0 0 0,-1 0 0 0 0,0 1 0 0 0,0-1 1 0 0,0 0-1 0 0,0-1 0 0 0,0 1 0 0 0,0 0 0 0 0,0 0 0 0 0,-1 0 1 0 0,1-1-1 0 0,-1 1 0 0 0,1-1 0 0 0,-1 1 0 0 0,0-1 0 0 0,1 0 1 0 0,-1 1-1 0 0,0-1 0 0 0,0 0 0 0 0,0 0 0 0 0,0 0 0 0 0,0 0 1 0 0,0-1-1 0 0,-1 1-23 0 0,-101 36 199 0 0,-70-29-4010 0 0,112-21 2527 0 0</inkml:trace>
  <inkml:trace contextRef="#ctx0" brushRef="#br1" timeOffset="642667.212">16764 1684 848 0 0,'0'0'544'0'0,"0"0"-88"0"0,0 0 16 0 0,0 0-8 0 0,29-6-8 0 0,3-4-60 0 0,2 6-224 0 0,5 3-16 0 0,-2-4 184 0 0,1 0-132 0 0,2 0-20 0 0,-2 1-248 0 0,-1 1-208 0 0,-7-2-160 0 0,-5 2-156 0 0,-16 3-684 0 0</inkml:trace>
  <inkml:trace contextRef="#ctx0" brushRef="#br1" timeOffset="642851.577">16965 1869 848 0 0,'40'-5'400'0'0,"-23"5"-24"0"0,10 0-192 0 0,42-10-36 0 0,-30 4-332 0 0,-1-3-220 0 0</inkml:trace>
  <inkml:trace contextRef="#ctx0" brushRef="#br1" timeOffset="644762.336">17572 1613 888 0 0,'0'0'439'0'0,"0"0"-157"0"0,0 0-34 0 0,0 0-55 0 0,0 0-49 0 0,0 0 58 0 0,0 0 4 0 0,0 0-52 0 0,0 0 20 0 0,0 0 18 0 0,0 0-1 0 0,-21-5 316 0 0,18 0-539 0 0,1 4 72 0 0,1 0-1 0 0,0 0 1 0 0,0 0-1 0 0,0-1 0 0 0,0 1 1 0 0,0 0-1 0 0,0-1 1 0 0,0 1-1 0 0,1-1 1 0 0,-1 1-1 0 0,0-1 1 0 0,1 1-1 0 0,-1-1 1 0 0,1 1-1 0 0,0-1 1 0 0,-1 0-1 0 0,1 1 1 0 0,0-1-1 0 0,0 1 1 0 0,0-1-1 0 0,0 0 1 0 0,0 1-1 0 0,1-1 1 0 0,-1 0-1 0 0,0 1 1 0 0,1-1-1 0 0,-1 1 1 0 0,1-1-1 0 0,0 1 1 0 0,-1-1-1 0 0,1 1 1 0 0,0-1-1 0 0,0 1 1 0 0,0 0-1 0 0,0-1 1 0 0,0 1-1 0 0,0 0 1 0 0,0 0-1 0 0,0 0 1 0 0,1 0-1 0 0,0-1-39 0 0,6-3 18 0 0,0 0 0 0 0,0 1 0 0 0,1-1 0 0 0,0 2 0 0 0,-1-1 0 0 0,2 1 0 0 0,-1 1 0 0 0,0-1 0 0 0,0 1 0 0 0,1 1 0 0 0,-1 0 0 0 0,1 1 0 0 0,0-1-18 0 0,-8 2 2 0 0,0-1 0 0 0,1 1 0 0 0,-1 0 0 0 0,0-1 0 0 0,0 1 0 0 0,1 0-1 0 0,-1 0 1 0 0,0 0 0 0 0,0 1 0 0 0,0-1 0 0 0,0 1 0 0 0,-1-1 0 0 0,1 1 0 0 0,0-1 0 0 0,0 1 0 0 0,-1 0 0 0 0,1 0-1 0 0,-1 0 1 0 0,0 0 0 0 0,1 0 0 0 0,-1 0 0 0 0,0 0 0 0 0,0 0 0 0 0,-1 0 0 0 0,1 1 0 0 0,0-1 0 0 0,-1 0-1 0 0,1 1 1 0 0,-1-1 0 0 0,0 0 0 0 0,0 1 0 0 0,1-1 0 0 0,-2 1 0 0 0,1-1 0 0 0,0 0 0 0 0,0 1 0 0 0,-1-1-1 0 0,0 2-1 0 0,-17 85 157 0 0,-136 128 420 0 0,206-205-391 0 0,88-36-398 0 0,88-37-3571 0 0,-208 51 2505 0 0</inkml:trace>
  <inkml:trace contextRef="#ctx0" brushRef="#br1" timeOffset="645104.81">18185 1491 1076 0 0,'7'8'4993'0'0,"-17"81"-5141"0"0,6-56 537 0 0,-14 242 342 0 0,16-158-4693 0 0,2-116 2827 0 0</inkml:trace>
  <inkml:trace contextRef="#ctx0" brushRef="#br1" timeOffset="645697.537">18258 1521 908 0 0,'-2'-32'3630'0'0,"-9"52"-2679"0"0,9-15-923 0 0,1 0 0 0 0,-1 0 0 0 0,1 0 0 0 0,-1 0 0 0 0,1 0 0 0 0,1 0 0 0 0,-1 0 0 0 0,1 0 0 0 0,0 0 0 0 0,0 0 0 0 0,0 0 0 0 0,1 0 0 0 0,0 1 0 0 0,0-1 0 0 0,0 0 0 0 0,0-1 0 0 0,1 1 0 0 0,0 0 0 0 0,0 0 0 0 0,0-1 0 0 0,1 1 0 0 0,-1-1 0 0 0,1 0 0 0 0,0 1 0 0 0,0-1 0 0 0,1-1 0 0 0,-1 1 0 0 0,1 0 0 0 0,0-1 0 0 0,0 0 0 0 0,0 0 0 0 0,0 0 0 0 0,1 0 0 0 0,-1-1 0 0 0,1 0 0 0 0,0 0 0 0 0,-1 0 0 0 0,1 0 0 0 0,0-1 0 0 0,0 1 0 0 0,0-1 0 0 0,0-1 0 0 0,3 1-28 0 0,1 2-2 0 0,-1-1 1 0 0,1 0 0 0 0,0-1 0 0 0,-1 0-1 0 0,1 0 1 0 0,0-1 0 0 0,0 0 0 0 0,0-1-1 0 0,0 0 1 0 0,-1 0 0 0 0,1-1 0 0 0,0 0-1 0 0,-1 0 1 0 0,1-1 0 0 0,-1 0 0 0 0,0-1-1 0 0,0 1 1 0 0,0-2 0 0 0,-1 1 0 0 0,1-1-1 0 0,-1 0 1 0 0,0-1 0 0 0,0 1 0 0 0,-1-2-1 0 0,6-5 2 0 0,-13 12 1 0 0,0 0-1 0 0,0 0 1 0 0,0 0-1 0 0,0 0 0 0 0,0 1 1 0 0,0-1-1 0 0,0 0 1 0 0,0-1-1 0 0,1 1 0 0 0,-1 0 1 0 0,0 0-1 0 0,0 0 1 0 0,0-1-1 0 0,0 1 0 0 0,0 0 1 0 0,0-1-1 0 0,0 1 1 0 0,1-1-1 0 0,-1 1 0 0 0,0-1 1 0 0,0 1-1 0 0,0-1 1 0 0,1 1-1 0 0,-1-1 1 0 0,0 0-1 0 0,1 0 0 0 0,-1 1 1 0 0,1-1-1 0 0,-1 0 1 0 0,1 0-1 0 0,-1 0 0 0 0,1 1 1 0 0,0-1-1 0 0,-1 0 1 0 0,1 0-1 0 0,0 0 0 0 0,-1 0 1 0 0,1 0-1 0 0,0-1 0 0 0,70 103-860 0 0,1-66-2617 0 0,-63-33 2681 0 0</inkml:trace>
  <inkml:trace contextRef="#ctx0" brushRef="#br1" timeOffset="645961.812">19065 1478 904 0 0,'-26'8'4166'0'0,"19"5"-4074"0"0,1 0 0 0 0,1 0-1 0 0,0 1 1 0 0,0 0 0 0 0,2 0 0 0 0,0 0-1 0 0,0 0 1 0 0,1 1 0 0 0,1-1-1 0 0,1 1 1 0 0,0-1 0 0 0,0 1-1 0 0,2-1 1 0 0,0 0 0 0 0,0 1-1 0 0,1-1 1 0 0,1 0 0 0 0,4 9-92 0 0,-3-11-175 0 0,4 12-406 0 0,-6-11-2870 0 0,-3-13 2341 0 0</inkml:trace>
  <inkml:trace contextRef="#ctx0" brushRef="#br1" timeOffset="646211.712">18822 1724 1772 0 0,'140'-65'5869'0'0,"88"9"-8380"0"0,-174 41-12 0 0,-32 6 1228 0 0</inkml:trace>
  <inkml:trace contextRef="#ctx0" brushRef="#br1" timeOffset="646955.384">19460 1433 976 0 0,'0'-22'4054'0'0,"-50"10"-2098"0"0,154-14-1849 0 0,-100 27-109 0 0,0 0-1 0 0,0 0 1 0 0,0 0-1 0 0,0 0 0 0 0,-1 1 1 0 0,1-1-1 0 0,0 1 1 0 0,-1 0-1 0 0,0 0 1 0 0,1 0-1 0 0,-1 1 1 0 0,0-1-1 0 0,0 1 0 0 0,0 0 1 0 0,0 0-1 0 0,-1 0 1 0 0,1 0-1 0 0,-1 0 1 0 0,0 0-1 0 0,0 1 0 0 0,0-1 1 0 0,0 1-1 0 0,-1 0 1 0 0,1-1-1 0 0,-1 1 1 0 0,0 0-1 0 0,0 0 0 0 0,0 0 1 0 0,-1 0-1 0 0,1 0 1 0 0,-1 0-1 0 0,0 0 1 0 0,0 0-1 0 0,0 0 0 0 0,-1 0 1 0 0,1 0-1 0 0,-1-1 1 0 0,0 1-1 0 0,0 0 1 0 0,-1 0-1 0 0,1 0 0 0 0,-1-1 1 0 0,0 1-1 0 0,1-1 1 0 0,-2 1-1 0 0,1-1 1 0 0,0 0 2 0 0,-37 95-276 0 0,38-97 166 0 0,7 10-122 0 0,204 88 22 0 0,-208-98 230 0 0,-1 0-1 0 0,1 0 1 0 0,0-1-1 0 0,-1 1 1 0 0,1 0-1 0 0,0 0 1 0 0,-1 1-1 0 0,1-1 1 0 0,-1 0-1 0 0,0 0 1 0 0,1 1-1 0 0,-1-1 1 0 0,0 1-1 0 0,0-1 1 0 0,0 1 0 0 0,0-1-1 0 0,0 1 1 0 0,0 0-1 0 0,0 0 1 0 0,-1-1-1 0 0,1 1 1 0 0,-1 0-1 0 0,1 0 1 0 0,-1 0-1 0 0,0 0 1 0 0,0-1-1 0 0,1 1 1 0 0,-1 0-1 0 0,0 0 1 0 0,-1 0-1 0 0,1 0 1 0 0,0 0-1 0 0,-1 0 1 0 0,1-1-1 0 0,-1 1 1 0 0,1 0-1 0 0,-1 0 1 0 0,0-1-1 0 0,0 1 1 0 0,0 0-1 0 0,0-1 1 0 0,0 1-1 0 0,0-1 1 0 0,0 1-1 0 0,0-1 1 0 0,-1 1 0 0 0,1-1-1 0 0,0 0 1 0 0,-1 0-1 0 0,1 0 1 0 0,-1 0-1 0 0,0 0 1 0 0,1 0-1 0 0,-1 0 1 0 0,0 0-20 0 0,-15 10 39 0 0,-1-1 0 0 0,1-1 0 0 0,-2-1 0 0 0,1 0 0 0 0,-1-1 0 0 0,0-1 0 0 0,-1-1 0 0 0,1-1 1 0 0,-7 1-40 0 0,-62 2-4135 0 0,79-7 2727 0 0</inkml:trace>
  <inkml:trace contextRef="#ctx0" brushRef="#br1" timeOffset="648125.154">16034 2585 1132 0 0,'0'0'243'0'0,"0"0"-45"0"0,0 0 4 0 0,0 0-43 0 0,-5 1 34 0 0,3-1-162 0 0,0 1 1 0 0,1 0-1 0 0,-1 0 1 0 0,0 0-1 0 0,1 0 0 0 0,-1 0 1 0 0,1 0-1 0 0,-1 1 1 0 0,1-1-1 0 0,0 0 1 0 0,-1 1-1 0 0,1-1 0 0 0,0 1 1 0 0,0-1-1 0 0,0 1 1 0 0,0 0-1 0 0,0-1 1 0 0,1 1-1 0 0,-1 0 0 0 0,0 0 1 0 0,1 0-1 0 0,-1-1 1 0 0,1 1-1 0 0,0 0 1 0 0,-1 0-1 0 0,1 0 0 0 0,0 0 1 0 0,0 0-1 0 0,1 0 1 0 0,-1 0-1 0 0,0-1 1 0 0,0 1-1 0 0,1 0 0 0 0,-1 0 1 0 0,1 1-32 0 0,0 9 135 0 0,34 139 881 0 0,15 21 1538 0 0,-38-173-1349 0 0,18-28-1033 0 0,-1-2 0 0 0,-2-1 0 0 0,-1-1-1 0 0,-2-2 1 0 0,-1 0 0 0 0,-2-1 0 0 0,-1-1-1 0 0,-3-1 1 0 0,0-1 0 0 0,2-13-172 0 0,16-30-655 0 0,-13 79-5138 0 0,-21 3 4534 0 0</inkml:trace>
  <inkml:trace contextRef="#ctx0" brushRef="#br1" timeOffset="648434.994">16674 2600 1612 0 0,'53'61'3275'0'0,"73"72"-4077"0"0,-117-131-1205 0 0,-3-2 873 0 0</inkml:trace>
  <inkml:trace contextRef="#ctx0" brushRef="#br1" timeOffset="648696.726">17109 2586 1516 0 0,'-12'-3'2940'0'0,"-39"33"-2058"0"0,27-5-709 0 0,2 0 0 0 0,1 2-1 0 0,1 0 1 0 0,1 1-1 0 0,1 1 1 0 0,2 1-1 0 0,1 0 1 0 0,1 2-1 0 0,2-1 1 0 0,1 1 0 0 0,-3 19-173 0 0,7-29 74 0 0,-2 10-210 0 0,-11 29-374 0 0,-8-39-3256 0 0,22-21 2531 0 0</inkml:trace>
  <inkml:trace contextRef="#ctx0" brushRef="#br1" timeOffset="648961.928">16660 2636 976 0 0,'-11'4'140'0'0,"0"0"-1"0"0,1 1 1 0 0,0 0 0 0 0,0 1-1 0 0,0 0 1 0 0,1 1 0 0 0,-1 0-1 0 0,2 0 1 0 0,-1 1 0 0 0,1 0-1 0 0,0 0 1 0 0,1 1 0 0 0,0 0-1 0 0,0 0 1 0 0,1 1 0 0 0,0 0-1 0 0,1 0 1 0 0,0 0 0 0 0,0 1-1 0 0,2 0 1 0 0,-1-1 0 0 0,1 1-1 0 0,0 1 1 0 0,1-1 0 0 0,1 0-1 0 0,0 1 1 0 0,0-1 0 0 0,1 1-1 0 0,1-1 1 0 0,0 0 0 0 0,0 1-1 0 0,1-1 1 0 0,0 0 0 0 0,1 0-1 0 0,1 0 1 0 0,-1 0 0 0 0,2 0-1 0 0,3 5-139 0 0,0 1 25 0 0,2 0-1 0 0,0 0 0 0 0,1-1 1 0 0,0-1-1 0 0,1 0 0 0 0,1-1 0 0 0,1 0 1 0 0,0-1-1 0 0,0 0 0 0 0,1-1 1 0 0,7 3-25 0 0,120 47-4494 0 0,-120-58 3353 0 0</inkml:trace>
  <inkml:trace contextRef="#ctx0" brushRef="#br1" timeOffset="649255.834">17214 2490 1160 0 0,'19'59'994'0'0,"-3"1"1"0"0,-2 1-1 0 0,-4 0 1 0 0,-2 1-1 0 0,0 36-994 0 0,-8-85 29 0 0,0-1 0 0 0,-1 1 1 0 0,0 0-1 0 0,-1-1 0 0 0,0 1 0 0 0,-1-1 1 0 0,-1 0-1 0 0,0 0 0 0 0,0 0 1 0 0,-1 0-1 0 0,-1-1 0 0 0,0 1 0 0 0,0-2 1 0 0,-1 1-1 0 0,0-1 0 0 0,-1 0 0 0 0,-1 0 1 0 0,1-1-1 0 0,-1 0 0 0 0,-1 0 1 0 0,0-1-1 0 0,0-1 0 0 0,0 0 0 0 0,-1 0 1 0 0,0-1-1 0 0,-1 0 0 0 0,1-1 0 0 0,-1 0 1 0 0,0-1-30 0 0,-16-2-3667 0 0,17-2 2433 0 0</inkml:trace>
  <inkml:trace contextRef="#ctx0" brushRef="#br1" timeOffset="649614.372">17517 2666 2160 0 0,'9'-4'5254'0'0,"36"-18"-4339"0"0,80-12-2575 0 0,-123 34 495 0 0,-2 0-47 0 0,2-1 6 0 0,8-3 16 0 0</inkml:trace>
  <inkml:trace contextRef="#ctx0" brushRef="#br1" timeOffset="649785.422">17492 2805 1016 0 0,'23'1'560'0'0,"2"3"-100"0"0,-11-4-56 0 0,4 0-60 0 0,7 0-32 0 0,-1 0-272 0 0,8 0-120 0 0,34-14-84 0 0,-37 4-420 0 0,1 5-528 0 0</inkml:trace>
  <inkml:trace contextRef="#ctx0" brushRef="#br1" timeOffset="650651.427">17901 2556 836 0 0,'0'0'610'0'0,"0"0"40"0"0,0 0-142 0 0,0 0-150 0 0,0 0-61 0 0,24 3 1907 0 0,-18 1-2152 0 0,-1-1-1 0 0,0 1 1 0 0,0 1 0 0 0,0-1-1 0 0,0 1 1 0 0,-1 0-1 0 0,0 0 1 0 0,0 0-1 0 0,0 1 1 0 0,-1-1 0 0 0,0 1-1 0 0,0 0 1 0 0,0 0-1 0 0,-1 0 1 0 0,0 0 0 0 0,0 0-1 0 0,0 1 1 0 0,-1-1-1 0 0,1 5-51 0 0,59 197 1535 0 0,-5-280 905 0 0,109-226-2144 0 0,-157 282-652 0 0,5-7-1765 0 0,4 15-3090 0 0,-12 6 3933 0 0</inkml:trace>
  <inkml:trace contextRef="#ctx0" brushRef="#br1" timeOffset="650931.713">18685 2416 1148 0 0,'-18'10'222'0'0,"1"2"0"0"0,0-1 1 0 0,0 2-1 0 0,2 0 0 0 0,0 1 0 0 0,0 1 0 0 0,1 0 1 0 0,1 1-1 0 0,0 0 0 0 0,2 1 0 0 0,0 0 0 0 0,0 1 1 0 0,2 1-1 0 0,0-1 0 0 0,1 1 0 0 0,1 1 0 0 0,1-1 0 0 0,1 1 1 0 0,1 0-1 0 0,0 1 0 0 0,1-1 0 0 0,2 1 0 0 0,0-1 1 0 0,1 5-223 0 0,0-15 31 0 0,1 0 1 0 0,0-1 0 0 0,1 1 0 0 0,0 0 0 0 0,0 0 0 0 0,1-1 0 0 0,1 1 0 0 0,-1-1 0 0 0,1 0 0 0 0,1 0-1 0 0,0 0 1 0 0,0-1 0 0 0,1 1 0 0 0,0-1 0 0 0,0-1 0 0 0,1 1 0 0 0,0-1 0 0 0,0 0 0 0 0,1-1-1 0 0,-1 1 1 0 0,1-2 0 0 0,1 1 0 0 0,2 0-32 0 0,1 1-405 0 0,0-1 0 0 0,1 0 0 0 0,-1-1 0 0 0,1-1 0 0 0,0 0 0 0 0,1-1 0 0 0,-1 0 0 0 0,1-1 0 0 0,-1 0 0 0 0,1-1 0 0 0,2-1 405 0 0,5 0-1219 0 0</inkml:trace>
  <inkml:trace contextRef="#ctx0" brushRef="#br1" timeOffset="651510.066">18775 2610 1036 0 0,'-22'-10'4981'0'0,"40"-11"-3534"0"0,41-14-1112 0 0,15 17 213 0 0,-73 18-468 0 0,5 3-33 0 0,-3-2-37 0 0,-1 0 0 0 0,1 0-1 0 0,0 0 1 0 0,0 1 0 0 0,-1 0 0 0 0,1-1-1 0 0,-1 1 1 0 0,1 0 0 0 0,-1 0 0 0 0,0 0 0 0 0,0 0-1 0 0,0 1 1 0 0,0-1 0 0 0,0 1 0 0 0,0-1-1 0 0,-1 1 1 0 0,1 0 0 0 0,-1-1 0 0 0,0 1-1 0 0,0 0 1 0 0,0 0 0 0 0,0 0 0 0 0,0 0 0 0 0,-1 0-1 0 0,1 0 1 0 0,-1 0 0 0 0,0 0 0 0 0,0 0-1 0 0,0 0 1 0 0,0 0 0 0 0,0 0 0 0 0,-1 0-1 0 0,0 0 1 0 0,1 0 0 0 0,-1 0 0 0 0,0 0-1 0 0,-1 2-9 0 0,-104 178 398 0 0,106-183-397 0 0,1-1-1 0 0,-1 1 1 0 0,1 0 0 0 0,-1-1 0 0 0,1 1-1 0 0,-1 0 1 0 0,1-1 0 0 0,0 1-1 0 0,-1 0 1 0 0,1 0 0 0 0,-1-1 0 0 0,1 1-1 0 0,-1 0 1 0 0,1 0 0 0 0,0 0 0 0 0,-1 0-1 0 0,1 0 1 0 0,0 0 0 0 0,-1 0 0 0 0,1 0-1 0 0,-1 0 1 0 0,1 0 0 0 0,0 0-1 0 0,-1 1 1 0 0,1-1 0 0 0,-1 0 0 0 0,1 0-1 0 0,-1 1 1 0 0,1-1 0 0 0,-1 0 0 0 0,1 0-1 0 0,-1 1 1 0 0,1-1 0 0 0,-1 1 0 0 0,1-1-1 0 0,-1 0 1 0 0,1 1 0 0 0,-1-1 0 0 0,0 1-1 0 0,1-1 1 0 0,-1 1 0 0 0,0-1-1 0 0,1 1 1 0 0,-1 0 0 0 0,0-1 0 0 0,0 1-1 0 0,0-1 1 0 0,1 1 0 0 0,-1-1 0 0 0,0 1-1 0 0,0 0 1 0 0,0-1 0 0 0,0 1 0 0 0,0 0-1 0 0,0-1 1 0 0,0 1 0 0 0,0-1-1 0 0,0 1 1 0 0,0 0 0 0 0,-1-1 0 0 0,1 1-1 0 0,60-17-8 0 0,32-16-581 0 0,62-26-4590 0 0,-133 49 3937 0 0</inkml:trace>
  <inkml:trace contextRef="#ctx0" brushRef="#br1" timeOffset="651884.831">19550 2488 888 0 0,'-32'12'4609'0'0,"14"4"-4477"0"0,1 1 1 0 0,1 1-1 0 0,1 1 1 0 0,0 0-1 0 0,2 1 1 0 0,0 1-1 0 0,1 0 1 0 0,1 0-1 0 0,1 1 1 0 0,1 1-1 0 0,-3 12-132 0 0,-38 78-770 0 0,-2-56-3152 0 0,38-53 2864 0 0</inkml:trace>
  <inkml:trace contextRef="#ctx0" brushRef="#br1" timeOffset="652166.447">19209 2635 1048 0 0,'30'-9'5719'0'0,"28"56"-5387"0"0,-36-27 180 0 0,196 158 25 0 0,-172-147-2814 0 0,-45-30 1306 0 0,-1-1 3 0 0,0 0-212 0 0</inkml:trace>
  <inkml:trace contextRef="#ctx0" brushRef="#br1" timeOffset="652447.155">19872 2463 1744 0 0,'-2'18'3238'0'0,"-1"24"-2644"0"0,48 209 429 0 0,-43-240-1342 0 0,2 8-161 0 0,-3-5-3166 0 0,-1-7 2436 0 0</inkml:trace>
  <inkml:trace contextRef="#ctx0" brushRef="#br1" timeOffset="652714.131">19693 2686 1652 0 0,'2'-1'3887'0'0,"15"-6"-2699"0"0,159-16 599 0 0,-4 2-5386 0 0,-141 8 1154 0 0,-22 8 1215 0 0</inkml:trace>
  <inkml:trace contextRef="#ctx0" brushRef="#br1" timeOffset="653412.876">20127 2441 948 0 0,'-11'1'5345'0'0,"74"-34"-3921"0"0,-56 31-1442 0 0,-5 1 21 0 0,0 0 0 0 0,0-1 0 0 0,1 1 0 0 0,-1 0 0 0 0,1 0 0 0 0,-1 0 1 0 0,1 0-1 0 0,-1 1 0 0 0,1-1 0 0 0,0 1 0 0 0,-1-1 0 0 0,1 1 0 0 0,0 0 1 0 0,-1 0-1 0 0,1 0 0 0 0,0 0 0 0 0,-1 1 0 0 0,1-1 0 0 0,-1 1 0 0 0,1 0 1 0 0,0-1-1 0 0,-1 1 0 0 0,0 0 0 0 0,1 1 0 0 0,-1-1 0 0 0,1 0 0 0 0,-1 1 0 0 0,0-1 1 0 0,0 1-1 0 0,0 0 0 0 0,0-1 0 0 0,0 1 0 0 0,0 0 0 0 0,-1 0 0 0 0,1 0 1 0 0,-1 1-1 0 0,1-1 0 0 0,-1 0 0 0 0,0 1 0 0 0,0-1 0 0 0,0 0 0 0 0,0 1 1 0 0,0 0-1 0 0,0 1-3 0 0,-37 145-123 0 0,14-87-28 0 0,23-58 137 0 0,0 0 0 0 0,0-1 0 0 0,0 1 0 0 0,1-1-1 0 0,0 1 1 0 0,-1-1 0 0 0,1 1 0 0 0,1-1 0 0 0,-1 0 0 0 0,0 0-1 0 0,1 0 1 0 0,-1 0 0 0 0,1-1 0 0 0,0 1 0 0 0,0-1-1 0 0,0 1 1 0 0,0-1 0 0 0,1 0 0 0 0,-1 0 0 0 0,1-1-1 0 0,-1 1 1 0 0,1-1 0 0 0,-1 1 0 0 0,2-1 14 0 0,12 9-71 0 0,3 2 43 0 0,-15-10 40 0 0,0 0 1 0 0,0 0 0 0 0,0 1 0 0 0,0 0-1 0 0,0 0 1 0 0,-1 0 0 0 0,1 1-1 0 0,-1-1 1 0 0,0 1 0 0 0,0 0-1 0 0,-1 0 1 0 0,1 1 0 0 0,-1-1-1 0 0,0 1 1 0 0,0-1 0 0 0,0 1-1 0 0,0 0 1 0 0,-1 0 0 0 0,0 1-1 0 0,1 3-12 0 0,-5-4-50 0 0,-1 1 0 0 0,1-1-1 0 0,-1 0 1 0 0,0 0 0 0 0,-1 0 0 0 0,1 0-1 0 0,-1-1 1 0 0,0 1 0 0 0,0-1-1 0 0,0 0 1 0 0,-1 0 0 0 0,0 0-1 0 0,1-1 1 0 0,-1 1 0 0 0,0-1-1 0 0,-1 0 1 0 0,1-1 0 0 0,-1 1 0 0 0,1-1-1 0 0,-1 0 1 0 0,1-1 0 0 0,-1 1-1 0 0,0-1 1 0 0,0 0 0 0 0,0-1-1 0 0,0 1 1 0 0,0-1 0 0 0,0 0 0 0 0,-2-1 50 0 0,-15 1-2347 0 0,9 0 1155 0 0</inkml:trace>
  <inkml:trace contextRef="#ctx0" brushRef="#br1" timeOffset="653677.693">20679 2319 1860 0 0,'54'23'3406'0'0,"20"105"-1785"0"0,-67-103-1558 0 0,-2 0 0 0 0,0 0 0 0 0,-2 0 0 0 0,0 0 0 0 0,-2 0 0 0 0,-1 1 0 0 0,-1-1 0 0 0,-1 0 0 0 0,-1 1 0 0 0,-2-1 0 0 0,0-1 0 0 0,-2 1 0 0 0,0-1 0 0 0,-2 0 0 0 0,0 0 0 0 0,-2-1 0 0 0,-10 16-63 0 0,8-16-540 0 0,-2 0-1 0 0,0-1 1 0 0,-1 0-1 0 0,-2-1 0 0 0,0-1 1 0 0,-1-1-1 0 0,0 0 0 0 0,-2-2 1 0 0,0 0-1 0 0,-20 10 541 0 0,-10 1-1236 0 0</inkml:trace>
  <inkml:trace contextRef="#ctx0" brushRef="#br1" timeOffset="665359.076">16724 3723 996 0 0,'0'0'713'0'0,"0"0"-150"0"0,0 0-83 0 0,0 0-20 0 0,0 0-38 0 0,0 0-54 0 0,2 2-82 0 0,88-2 430 0 0,446-56 549 0 0,-391 48-2625 0 0,-138 11-956 0 0,-10-4 1059 0 0</inkml:trace>
  <inkml:trace contextRef="#ctx0" brushRef="#br1" timeOffset="665593.345">16850 3971 1428 0 0,'9'0'636'0'0,"17"2"-104"0"0,5-2-72 0 0,-15 0-12 0 0,12 0-116 0 0,4 0-16 0 0,5 0-136 0 0,40-13-24 0 0,-33 9-184 0 0,-3 3-192 0 0,0-4-76 0 0,-2-2-108 0 0,-1 5 36 0 0,-24 2 36 0 0,9 0-860 0 0</inkml:trace>
  <inkml:trace contextRef="#ctx0" brushRef="#br1" timeOffset="666509.727">17881 3615 1004 0 0,'0'0'398'0'0,"0"0"-47"0"0,6-25 1612 0 0,34-9-355 0 0,-40 142 41 0 0,0-33-1557 0 0,-3-27-47 0 0,3-1 1 0 0,1 1 0 0 0,3-1 0 0 0,2 0-1 0 0,2 0 1 0 0,2-1 0 0 0,3 5-46 0 0,-11-47-3764 0 0,-5-12 2859 0 0</inkml:trace>
  <inkml:trace contextRef="#ctx0" brushRef="#br1" timeOffset="666874.515">17918 3571 1700 0 0,'-41'38'778'0'0,"17"-18"-238"0"0,1 1-1 0 0,2 1 0 0 0,0 1 0 0 0,1 1 0 0 0,1 0 0 0 0,1 2 1 0 0,1 0-540 0 0,17-25 41 0 0,-1 1-1 0 0,0-1 1 0 0,1 0 0 0 0,-1 1 0 0 0,1-1 0 0 0,-1 0 0 0 0,1 1 0 0 0,0-1 0 0 0,0 0 0 0 0,0 1 0 0 0,0-1 0 0 0,0 1 0 0 0,0-1 0 0 0,0 0 0 0 0,0 1 0 0 0,0-1 0 0 0,1 0 0 0 0,-1 1 0 0 0,0-1 0 0 0,1 0 0 0 0,-1 1 0 0 0,1-1 0 0 0,0 0 0 0 0,-1 0 0 0 0,1 1 0 0 0,0-1-1 0 0,0 0 1 0 0,0 0 0 0 0,0 0 0 0 0,0 0 0 0 0,0 0 0 0 0,0 0 0 0 0,0 0 0 0 0,0-1 0 0 0,0 1 0 0 0,0 0 0 0 0,1 0 0 0 0,-1-1 0 0 0,0 1 0 0 0,0-1 0 0 0,1 1 0 0 0,-1-1 0 0 0,0 0 0 0 0,1 0 0 0 0,-1 1 0 0 0,1-1 0 0 0,-1 0 0 0 0,0 0 0 0 0,2 0-41 0 0,82 6 95 0 0,-76-6-38 0 0,180-33-762 0 0,-134 23-23 0 0,42-4-3641 0 0,-87 12 3175 0 0</inkml:trace>
  <inkml:trace contextRef="#ctx0" brushRef="#br1" timeOffset="667449.94">18406 3623 848 0 0,'-5'36'4887'0'0,"4"53"-5144"0"0,1-77 609 0 0,16 116 114 0 0,22-17 356 0 0,-37-110-787 0 0,0 0 0 0 0,-1 0 0 0 0,1 0 0 0 0,0 0 1 0 0,0 0-1 0 0,0 0 0 0 0,0 0 0 0 0,-1 0 0 0 0,1 0 0 0 0,0 0 0 0 0,1-1 0 0 0,-1 1 0 0 0,0 0 1 0 0,0-1-1 0 0,0 1 0 0 0,0-1 0 0 0,0 0 0 0 0,1 1 0 0 0,-1-1 0 0 0,0 0 0 0 0,0 1 0 0 0,1-1 1 0 0,-1 0-1 0 0,0 0 0 0 0,0 0 0 0 0,1 0 0 0 0,-1 0 0 0 0,0-1 0 0 0,0 1 0 0 0,1 0 0 0 0,-1 0 1 0 0,0-1-1 0 0,0 1 0 0 0,0-1 0 0 0,1 1 0 0 0,-1-1 0 0 0,0 0 0 0 0,0 1 0 0 0,0-1 0 0 0,0 0 1 0 0,0 0-1 0 0,0 0 0 0 0,0 0 0 0 0,-1 1 0 0 0,1-1 0 0 0,0 0 0 0 0,0-1 0 0 0,-1 1 0 0 0,1 0 1 0 0,-1 0-1 0 0,1 0 0 0 0,0-1-35 0 0,57-72 61 0 0,-50 64 73 0 0,164-249 521 0 0,-113 165-843 0 0,-55 87 552 0 0,7-3-7380 0 0,-9 10 5782 0 0</inkml:trace>
  <inkml:trace contextRef="#ctx0" brushRef="#br1" timeOffset="667761.165">19451 3580 1036 0 0,'-46'38'2207'0'0,"31"-21"-1996"0"0,1 1 0 0 0,0 0-1 0 0,2 1 1 0 0,0 1 0 0 0,1 0 0 0 0,1 1 0 0 0,1-1 0 0 0,0 2-1 0 0,2-1 1 0 0,1 1 0 0 0,0 1 0 0 0,2-1 0 0 0,0 0 0 0 0,1 11-211 0 0,3-29-181 0 0,0 1 1 0 0,-1-1 0 0 0,1 0 0 0 0,-1 1 0 0 0,0-1-1 0 0,-1 0 1 0 0,1 1 0 0 0,-1-1 0 0 0,0 0-1 0 0,0 0 1 0 0,0 0 0 0 0,0 0 0 0 0,-1 0 0 0 0,1-1-1 0 0,-1 1 1 0 0,0-1 0 0 0,0 0 0 0 0,0 0 0 0 0,-1 0-1 0 0,1 0 1 0 0,-4 2 180 0 0,-8 3-1170 0 0</inkml:trace>
  <inkml:trace contextRef="#ctx0" brushRef="#br1" timeOffset="668039.923">19120 3741 836 0 0,'21'-21'6107'0'0,"15"45"-4308"0"0,-32-19-1819 0 0,234 159-339 0 0,-231-159-13 0 0,15 9-693 0 0,-8-10-2923 0 0,-14-4 2842 0 0</inkml:trace>
  <inkml:trace contextRef="#ctx0" brushRef="#br1" timeOffset="668322.994">18990 3683 1528 0 0,'-6'2'140'0'0,"-1"0"-1"0"0,1 1 1 0 0,-1 0 0 0 0,1 0-1 0 0,0 0 1 0 0,0 1 0 0 0,0 0-1 0 0,1 0 1 0 0,-1 1 0 0 0,1-1-1 0 0,0 1 1 0 0,0 0 0 0 0,1 1-1 0 0,-1-1 1 0 0,1 1 0 0 0,0 0-1 0 0,1 0 1 0 0,-1 0 0 0 0,1 0-1 0 0,1 0 1 0 0,-1 1 0 0 0,1 0-1 0 0,0-1 1 0 0,0 1 0 0 0,1 0-1 0 0,0 0 1 0 0,0 0 0 0 0,1 0-1 0 0,0 0 1 0 0,0 0 0 0 0,1 0-1 0 0,-1 0 1 0 0,1 0 0 0 0,2 3-140 0 0,4 6 64 0 0,2 0 1 0 0,0-1-1 0 0,0 0 1 0 0,2-1 0 0 0,-1 0-1 0 0,2 0 1 0 0,0-2-1 0 0,0 1 1 0 0,2-1 0 0 0,-1-1-1 0 0,1-1 1 0 0,15 9-65 0 0,123 42-3368 0 0,-136-60 2208 0 0</inkml:trace>
  <inkml:trace contextRef="#ctx0" brushRef="#br1" timeOffset="668602.099">19668 3478 1648 0 0,'13'14'333'0'0,"0"1"1"0"0,-1 0-1 0 0,-1 1 0 0 0,0 0 1 0 0,-1 1-1 0 0,-1 0 0 0 0,-1 0 1 0 0,0 1-1 0 0,-1 0 0 0 0,-1 1 1 0 0,-1-1-1 0 0,0 1 0 0 0,-2 0 1 0 0,0 1-1 0 0,-1-1 0 0 0,-1 17-333 0 0,2-21 11 0 0,-1 0 0 0 0,0 0-1 0 0,-1 1 1 0 0,-1-1 0 0 0,-1 0 0 0 0,0 1-1 0 0,-1-1 1 0 0,0 0 0 0 0,-2 0-1 0 0,1 0 1 0 0,-2-1 0 0 0,0 1 0 0 0,-1-1-1 0 0,0 0 1 0 0,-1-1 0 0 0,0 1 0 0 0,-2-1-1 0 0,1-1 1 0 0,-1 1 0 0 0,-1-2-1 0 0,0 1 1 0 0,-1-1 0 0 0,0-1 0 0 0,-1 0-1 0 0,0 0 1 0 0,-13 7-11 0 0,-107 46-3790 0 0,89-49 2604 0 0</inkml:trace>
  <inkml:trace contextRef="#ctx0" brushRef="#br1" timeOffset="670760.061">16629 4568 1356 0 0,'-14'-3'4983'0'0,"28"-10"-3314"0"0,35-7-1946 0 0,242-29 530 0 0,-289 49-441 0 0,-2 0-160 0 0,4 12-2156 0 0,-21-7 114 0 0,-2-2 1228 0 0</inkml:trace>
  <inkml:trace contextRef="#ctx0" brushRef="#br1" timeOffset="671007.897">16647 4655 988 0 0,'5'3'684'0'0,"3"-1"-116"0"0,0-1 112 0 0,1 1-100 0 0,22 0-12 0 0,-15-2-196 0 0,8 0 32 0 0,5 0 8 0 0,3 0-252 0 0,2 0-11 0 0,1 0-241 0 0,-3 0-293 0 0,36-14-39 0 0,-38 11-544 0 0,0 0-248 0 0,-12-2-8 0 0</inkml:trace>
  <inkml:trace contextRef="#ctx0" brushRef="#br1" timeOffset="671615.798">17673 4495 1088 0 0,'-30'21'3616'0'0,"14"82"-2444"0"0,81 156-295 0 0,-64-257-1233 0 0,-24 26-3450 0 0,15-25 2587 0 0</inkml:trace>
  <inkml:trace contextRef="#ctx0" brushRef="#br1" timeOffset="671940.368">17682 4405 880 0 0,'-28'11'464'0'0,"0"2"1"0"0,1 2-1 0 0,1 0 0 0 0,1 1 1 0 0,0 2-1 0 0,1 0 0 0 0,0 2 1 0 0,2 1-1 0 0,1 0 0 0 0,-4 7-464 0 0,-27 47 1740 0 0,52-73-1540 0 0,2 9 234 0 0,4-6-375 0 0,0-1 0 0 0,1 0-1 0 0,-1 0 1 0 0,1-1 0 0 0,-1 1 0 0 0,1-2-1 0 0,0 1 1 0 0,0-1 0 0 0,0 0-1 0 0,1 0 1 0 0,-1 0 0 0 0,0-1-1 0 0,1-1 1 0 0,-1 1 0 0 0,0-1 0 0 0,1 0-1 0 0,-1-1 1 0 0,1 0 0 0 0,5-1-59 0 0,14 1 89 0 0,224-44-1905 0 0,-133 10-2302 0 0,-83 23 2794 0 0</inkml:trace>
  <inkml:trace contextRef="#ctx0" brushRef="#br1" timeOffset="672404.947">18286 4536 976 0 0,'19'20'5098'0'0,"-1"40"-4984"0"0,-13-43 349 0 0,14 146 1223 0 0,-20-158-1648 0 0,0 0 1 0 0,0 1 0 0 0,0-1-1 0 0,-1 0 1 0 0,0 0-1 0 0,0 0 1 0 0,0-1 0 0 0,0 1-1 0 0,-1 0 1 0 0,0-1 0 0 0,0 0-1 0 0,0 1 1 0 0,0-1 0 0 0,-1 0-1 0 0,0-1 1 0 0,0 1 0 0 0,0-1-1 0 0,0 0 1 0 0,0 1 0 0 0,0-2-1 0 0,-1 1 1 0 0,0-1 0 0 0,1 1-1 0 0,-1-1 1 0 0,0 0 0 0 0,0-1-1 0 0,0 1 1 0 0,0-1 0 0 0,-1 0-1 0 0,1-1-38 0 0,-2 1 4 0 0,1 0-1 0 0,0-1 0 0 0,0 0 1 0 0,0 0-1 0 0,0 0 0 0 0,0-1 1 0 0,0 0-1 0 0,0-1 0 0 0,0 1 1 0 0,0-1-1 0 0,0 0 0 0 0,0 0 1 0 0,1-1-1 0 0,-1 0 0 0 0,1 0 1 0 0,0 0-1 0 0,0 0 0 0 0,0-1 1 0 0,0 0-1 0 0,1 0 1 0 0,-1 0-1 0 0,1-1 0 0 0,0 0 1 0 0,0 1-1 0 0,1-1 0 0 0,-1-1 1 0 0,1 1-1 0 0,0 0 0 0 0,1-1 1 0 0,-1 0-1 0 0,1 1 0 0 0,0-1 1 0 0,1 0-1 0 0,-1 0 0 0 0,1 0 1 0 0,0 0-1 0 0,1 0 0 0 0,-1 0 1 0 0,1-1-1 0 0,1 1 0 0 0,-1 0 1 0 0,1 0-1 0 0,0 0 1 0 0,2-6-4 0 0,4-6-78 0 0,1 1 1 0 0,2 0-1 0 0,-1 0 0 0 0,2 0 1 0 0,0 1-1 0 0,1 1 1 0 0,1 0-1 0 0,0 1 1 0 0,1 0-1 0 0,0 1 1 0 0,1 0-1 0 0,1 2 1 0 0,0 0-1 0 0,0 0 1 0 0,1 1-1 0 0,1 2 1 0 0,-1-1-1 0 0,1 2 1 0 0,1 0-1 0 0,-1 2 1 0 0,1 0-1 0 0,10-1 78 0 0,97-32-5472 0 0,-116 36 4154 0 0</inkml:trace>
  <inkml:trace contextRef="#ctx0" brushRef="#br1" timeOffset="672761.32">18720 4211 1292 0 0,'5'-3'207'0'0,"0"-1"1"0"0,0 1-1 0 0,0 0 0 0 0,0 1 0 0 0,1-1 0 0 0,-1 1 0 0 0,1 0 1 0 0,-1 0-1 0 0,1 1 0 0 0,0-1 0 0 0,0 1 0 0 0,0 0 1 0 0,0 1-1 0 0,0 0 0 0 0,0 0 0 0 0,0 0 0 0 0,-1 1 1 0 0,1-1-1 0 0,0 1 0 0 0,0 1 0 0 0,0-1 0 0 0,5 3-207 0 0,-3 0 60 0 0,0 1 0 0 0,-1 0 0 0 0,1 0 0 0 0,-1 1 0 0 0,0-1 0 0 0,-1 2-1 0 0,1-1 1 0 0,-1 1 0 0 0,-1 0 0 0 0,1 0 0 0 0,-1 0 0 0 0,0 1 0 0 0,-1 0-1 0 0,0 0 1 0 0,0 0 0 0 0,0 0 0 0 0,-1 1 0 0 0,-1 0 0 0 0,1-1 0 0 0,-1 1-1 0 0,-1 0 1 0 0,1 3-60 0 0,-1-1 157 0 0,1 0-1 0 0,-2 0 1 0 0,1 0-1 0 0,-2 0 1 0 0,1 0-1 0 0,-1 0 1 0 0,-1 0-1 0 0,0 0 1 0 0,-1 0-1 0 0,0 0 1 0 0,0-1-1 0 0,-1 1 0 0 0,-1-1 1 0 0,0 0-1 0 0,0 0 1 0 0,-3 2-157 0 0,8-11 19 0 0,-1 0 0 0 0,1 0 0 0 0,-1 0 0 0 0,1 0 0 0 0,-1 0-1 0 0,1 0 1 0 0,-1 0 0 0 0,1 0 0 0 0,0 0 0 0 0,-1 0 0 0 0,1 0 0 0 0,0 0 0 0 0,0 0 0 0 0,0 0 0 0 0,0 0 0 0 0,0 0 0 0 0,0 0 0 0 0,0 0-1 0 0,0 0 1 0 0,1 1 0 0 0,-1-1 0 0 0,0 0 0 0 0,1 0 0 0 0,-1 0 0 0 0,0 0 0 0 0,1 0 0 0 0,-1-1 0 0 0,1 1 0 0 0,0 0 0 0 0,-1 0 0 0 0,1 0 0 0 0,0 0-1 0 0,-1-1 1 0 0,1 1 0 0 0,0 0 0 0 0,0 0 0 0 0,0-1 0 0 0,0 1 0 0 0,0-1 0 0 0,0 1 0 0 0,0-1 0 0 0,0 1 0 0 0,0-1 0 0 0,0 0 0 0 0,0 1-1 0 0,0-1 1 0 0,0 0 0 0 0,0 0 0 0 0,0 0 0 0 0,0 0 0 0 0,0 0 0 0 0,0 0 0 0 0,0 0 0 0 0,0 0 0 0 0,0 0 0 0 0,0 0 0 0 0,1-1-19 0 0,77-3-735 0 0,187-62-5632 0 0,-230 53 5155 0 0</inkml:trace>
  <inkml:trace contextRef="#ctx0" brushRef="#br1" timeOffset="682322.766">16160 5105 1196 0 0,'0'0'383'0'0,"0"0"-139"0"0,0 0-15 0 0,0 0 3 0 0,0 0 49 0 0,0 0-23 0 0,0 0-51 0 0,0 0-47 0 0,0-13 28 0 0,1 6 4025 0 0,4 7-4206 0 0,-1-1 0 0 0,0 1 0 0 0,0 0 0 0 0,1 0 0 0 0,-1 1 0 0 0,0-1-1 0 0,0 1 1 0 0,1 0 0 0 0,-1 0 0 0 0,0 0 0 0 0,0 1 0 0 0,0-1 0 0 0,-1 1 0 0 0,1 0-1 0 0,0 0 1 0 0,0 1 0 0 0,-1-1 0 0 0,0 1 0 0 0,1-1 0 0 0,-1 1 0 0 0,0 0 0 0 0,0 0-1 0 0,0 2-6 0 0,29 16 62 0 0,79 47-165 0 0,-99-63-254 0 0,4 4 969 0 0,-17-3-5770 0 0,3-7 3929 0 0</inkml:trace>
  <inkml:trace contextRef="#ctx0" brushRef="#br1" timeOffset="682806.718">16638 5063 896 0 0,'0'0'239'0'0,"-1"0"0"0"0,1 0 1 0 0,-1 0-1 0 0,1 0 0 0 0,-1 0 0 0 0,1 0 1 0 0,-1 0-1 0 0,1 0 0 0 0,-1 0 0 0 0,1-1 0 0 0,0 1 1 0 0,-1 0-1 0 0,1 0 0 0 0,-1 0 0 0 0,1-1 0 0 0,-1 1 1 0 0,1 0-1 0 0,0-1 0 0 0,-1 1 0 0 0,1 0 0 0 0,0-1-239 0 0,-40 50 166 0 0,-171 243 1684 0 0,209-291-1902 0 0,1 1 0 0 0,-1-1 0 0 0,1 0 1 0 0,-1 1-1 0 0,1-1 0 0 0,0 1 0 0 0,0-1 1 0 0,-1 1-1 0 0,1 0 0 0 0,0-1 0 0 0,1 1 1 0 0,-1 0-1 0 0,0 0 0 0 0,0 0 0 0 0,1 0 1 0 0,-1-1-1 0 0,1 1 0 0 0,0 0 0 0 0,-1 0 1 0 0,1 0-1 0 0,0 0 0 0 0,0 0 0 0 0,0 0 1 0 0,1 0-1 0 0,-1 0 0 0 0,0 0 0 0 0,1 0 1 0 0,-1 0-1 0 0,1 0 0 0 0,0 0 0 0 0,-1-1 1 0 0,1 1-1 0 0,0 0 0 0 0,1 1 52 0 0,4-8-3352 0 0,-6 2 2297 0 0</inkml:trace>
  <inkml:trace contextRef="#ctx0" brushRef="#br1" timeOffset="683571.757">16551 5332 1148 0 0,'17'-1'4378'0'0,"42"-8"-4091"0"0,-32 5 184 0 0,80-6 52 0 0,-56 3-323 0 0,-51 8-180 0 0,0-1 14 0 0,-7 1-98 0 0,-2 4-4564 0 0,4-8 3407 0 0</inkml:trace>
  <inkml:trace contextRef="#ctx0" brushRef="#br1" timeOffset="684087.865">16562 5345 1048 0 0,'0'1'84'0'0,"0"1"0"0"0,0 0 0 0 0,1-1 0 0 0,-1 1 1 0 0,1-1-1 0 0,-1 1 0 0 0,1-1 0 0 0,0 1 0 0 0,-1-1 0 0 0,1 1 0 0 0,0-1 0 0 0,0 0 0 0 0,0 1 0 0 0,0-1 1 0 0,0 0-1 0 0,0 0 0 0 0,1 0 0 0 0,-1 0 0 0 0,0 0 0 0 0,0 0 0 0 0,1 0 0 0 0,-1 0 0 0 0,1 0 0 0 0,-1 0 1 0 0,1-1-1 0 0,-1 1 0 0 0,1-1 0 0 0,-1 1 0 0 0,1-1 0 0 0,-1 0 0 0 0,1 0 0 0 0,0 1 0 0 0,-1-1 0 0 0,1 0 0 0 0,0 0 1 0 0,-1-1-1 0 0,1 1 0 0 0,-1 0 0 0 0,1 0 0 0 0,0-1 0 0 0,-1 1 0 0 0,1-1 0 0 0,-1 0 0 0 0,1 1 0 0 0,-1-1-84 0 0,113-33 873 0 0,-54 6-722 0 0,-33 17 144 0 0,-23 9-300 0 0,0 0 0 0 0,0 0 1 0 0,0 0-1 0 0,1 0 0 0 0,-1 0 0 0 0,1 1 0 0 0,-1 0 1 0 0,1 0-1 0 0,-1 0 0 0 0,1 0 0 0 0,-1 1 1 0 0,1 0-1 0 0,0 0 0 0 0,-1 0 0 0 0,1 0 0 0 0,-1 1 1 0 0,1 0-1 0 0,0 0 0 0 0,-1 0 0 0 0,0 1 0 0 0,1-1 1 0 0,-1 1-1 0 0,0 0 0 0 0,0 0 0 0 0,0 1 1 0 0,1-1 4 0 0,35 36-464 0 0,-25 1-3040 0 0,-13-34 2361 0 0</inkml:trace>
  <inkml:trace contextRef="#ctx0" brushRef="#br1" timeOffset="684553.333">17198 5202 1164 0 0,'-4'3'4175'0'0,"0"14"-3820"0"0,-10 150-248 0 0,15-122-3012 0 0,-1-44 1825 0 0</inkml:trace>
  <inkml:trace contextRef="#ctx0" brushRef="#br1" timeOffset="684830.399">17170 5182 1428 0 0,'22'33'4041'0'0,"-3"-3"-3825"0"0,-6-15-161 0 0,1 0 0 0 0,0 0 1 0 0,1-2-1 0 0,1 0 1 0 0,0-1-1 0 0,1 0 0 0 0,0-1 1 0 0,1-1-1 0 0,0-1 1 0 0,1 0-1 0 0,8 1-55 0 0,-25-9-342 0 0,2 0 463 0 0,-1 0-3452 0 0,-3-1 2273 0 0</inkml:trace>
  <inkml:trace contextRef="#ctx0" brushRef="#br1" timeOffset="685078.19">17527 5132 836 0 0,'-17'40'5251'0'0,"-1"109"-4229"0"0,17-78-1370 0 0,2-38-3805 0 0,-1-25 2973 0 0</inkml:trace>
  <inkml:trace contextRef="#ctx0" brushRef="#br1" timeOffset="685430.339">17947 5035 1132 0 0,'-1'-1'107'0'0,"0"0"0"0"0,0 0 1 0 0,-1 0-1 0 0,1 1 0 0 0,0-1 0 0 0,0 0 0 0 0,0 1 0 0 0,-1-1 0 0 0,1 1 1 0 0,0-1-1 0 0,-1 1 0 0 0,1 0 0 0 0,0-1 0 0 0,-1 1 0 0 0,1 0 1 0 0,-1 0-1 0 0,1 0 0 0 0,0 0 0 0 0,-1 0 0 0 0,1 0 0 0 0,0 1 0 0 0,-1-1 1 0 0,1 0-1 0 0,0 1 0 0 0,-1-1 0 0 0,1 1 0 0 0,0-1 0 0 0,-1 1 0 0 0,1 0 1 0 0,0-1-1 0 0,0 1 0 0 0,0 0 0 0 0,0 0 0 0 0,0 0 0 0 0,0 0 1 0 0,0 0-1 0 0,0 0 0 0 0,0 0-107 0 0,-14 13 188 0 0,0 0 0 0 0,1 0 0 0 0,1 1 0 0 0,1 1 0 0 0,0 0 0 0 0,1 1 1 0 0,1 1-1 0 0,0-1 0 0 0,1 1 0 0 0,1 1 0 0 0,1 0 0 0 0,1 0 0 0 0,0 0 0 0 0,2 1 0 0 0,0-1 0 0 0,-1 16-188 0 0,4-23 10 0 0,1 0 0 0 0,1 0-1 0 0,0 1 1 0 0,0-1-1 0 0,1 0 1 0 0,0 0-1 0 0,1-1 1 0 0,1 1 0 0 0,0 0-1 0 0,0-1 1 0 0,1 0-1 0 0,1 0 1 0 0,0 0-1 0 0,0-1 1 0 0,1 0 0 0 0,0 0-1 0 0,1-1 1 0 0,0 0-1 0 0,1 0 1 0 0,3 3-10 0 0,-2-3-464 0 0,-1-1 1 0 0,1-1-1 0 0,0 1 1 0 0,1-1-1 0 0,0-1 1 0 0,0 0-1 0 0,0-1 0 0 0,1 0 1 0 0,0 0-1 0 0,0-1 1 0 0,0-1-1 0 0,6 1 464 0 0,7 0-1230 0 0</inkml:trace>
  <inkml:trace contextRef="#ctx0" brushRef="#br1" timeOffset="687545.315">17941 5277 976 0 0,'0'0'390'0'0,"0"0"0"0"0,0 0-102 0 0,0 0-50 0 0,0 0 42 0 0,0 0-97 0 0,0 0 44 0 0,0 0 1 0 0,0 0-39 0 0,0 0-67 0 0,0 0 19 0 0,0 0 153 0 0,0 0 7 0 0,0 0-53 0 0,0 0-111 0 0,0 0-47 0 0,-12-24 628 0 0,16 17-639 0 0,0 0 1 0 0,1 0-1 0 0,-1 0 0 0 0,2 1 1 0 0,-1 0-1 0 0,1 0 0 0 0,-1 0 1 0 0,2 1-1 0 0,-1-1 1 0 0,1 2-1 0 0,-1-1 0 0 0,1 1 1 0 0,1 0-1 0 0,-1 0 1 0 0,0 1-1 0 0,1 0 0 0 0,4-2-79 0 0,-10 5-8 0 0,12 34 252 0 0,-17-17-247 0 0,0 0 0 0 0,0 0 0 0 0,-2 0 0 0 0,0-1 0 0 0,-1 0 1 0 0,0 0-1 0 0,-1 0 0 0 0,-1-1 0 0 0,-1 0 0 0 0,-2 2 3 0 0,-11 24-84 0 0,22-40 95 0 0,0 0 1 0 0,0 0-1 0 0,-1 0 0 0 0,1 1 1 0 0,0-1-1 0 0,1 0 1 0 0,-1 0-1 0 0,0 1 0 0 0,0-1 1 0 0,0 0-1 0 0,1 0 0 0 0,-1 0 1 0 0,1 1-1 0 0,-1-1 0 0 0,1 0 1 0 0,-1 0-1 0 0,1 0 0 0 0,0 0 1 0 0,-1 0-1 0 0,1 0 1 0 0,0 0-1 0 0,0 0 0 0 0,0 0 1 0 0,0-1-1 0 0,0 1 0 0 0,0 0 1 0 0,0 0-1 0 0,0-1 0 0 0,0 1 1 0 0,0-1-1 0 0,0 1 1 0 0,0-1-1 0 0,0 1 0 0 0,1-1 1 0 0,-1 0-1 0 0,0 1 0 0 0,0-1 1 0 0,0 0-1 0 0,1 0 0 0 0,-1 0 1 0 0,0 0-1 0 0,0 0 1 0 0,1 0-1 0 0,-1 0 0 0 0,0-1 1 0 0,0 1-1 0 0,0 0 0 0 0,1-1 1 0 0,-1 1-1 0 0,0-1 0 0 0,0 1 1 0 0,0-1-1 0 0,0 0 1 0 0,1 0-12 0 0,75-10-86 0 0,82-35-4527 0 0,-148 38 3422 0 0</inkml:trace>
  <inkml:trace contextRef="#ctx0" brushRef="#br1" timeOffset="687870.772">18406 5178 1324 0 0,'8'-15'4764'0'0,"-20"43"-3907"0"0,-2 3-688 0 0,-52 213 547 0 0,61-170-3920 0 0,5-72 2037 0 0,0-2-32 0 0</inkml:trace>
  <inkml:trace contextRef="#ctx0" brushRef="#br1" timeOffset="688490.89">18445 5142 1292 0 0,'0'-3'616'0'0,"0"3"-534"0"0,-1 1 0 0 0,0-1 1 0 0,1 0-1 0 0,-1 0 0 0 0,1 0 1 0 0,-1 0-1 0 0,1 0 1 0 0,-1 0-1 0 0,0 1 0 0 0,1-1 1 0 0,-1-1-1 0 0,1 1 0 0 0,-1 0 1 0 0,0 0-1 0 0,1 0 1 0 0,-1 0-1 0 0,1 0 0 0 0,-1 0 1 0 0,1-1-1 0 0,-1 1 0 0 0,1 0 1 0 0,-1 0-1 0 0,1-1 1 0 0,-1 1-1 0 0,1 0 0 0 0,-1-1 1 0 0,1 1-1 0 0,-1-1 0 0 0,1 1 1 0 0,-1-1-1 0 0,1 1 1 0 0,0 0-1 0 0,-1-1 0 0 0,1 1 1 0 0,0-1-1 0 0,0 0 0 0 0,-1 1 1 0 0,1-1-1 0 0,0 1 1 0 0,0-1-1 0 0,0 1 0 0 0,0-1 1 0 0,0 0-1 0 0,0 1 0 0 0,-1-1 1 0 0,1 1-1 0 0,1-1 1 0 0,-1 1-1 0 0,0-1 0 0 0,0 0 1 0 0,0 1-1 0 0,0-1 0 0 0,0 1 1 0 0,0-1-1 0 0,1 1 1 0 0,-1-1-1 0 0,0 0 0 0 0,0 1 1 0 0,1-1-1 0 0,-1 1 0 0 0,0 0 1 0 0,1-1-1 0 0,-1 1 0 0 0,1-1 1 0 0,-1 1-1 0 0,1-1 1 0 0,-1 1-1 0 0,0 0 0 0 0,1-1-82 0 0,-4 4 35 0 0,0 1 0 0 0,1-1 0 0 0,-1 1 0 0 0,0-1 0 0 0,1 1-1 0 0,0 0 1 0 0,0 0 0 0 0,0 0 0 0 0,0 0 0 0 0,1 0 0 0 0,-1 1 0 0 0,1-1-1 0 0,0 0 1 0 0,1 1 0 0 0,-1-1 0 0 0,1 1 0 0 0,0-1 0 0 0,0 1-1 0 0,0-1 1 0 0,0 1 0 0 0,1-1 0 0 0,0 1 0 0 0,0-1 0 0 0,0 0 0 0 0,0 0-1 0 0,1 1 1 0 0,0-1 0 0 0,-1 0 0 0 0,2 0 0 0 0,-1 0-35 0 0,1 0 28 0 0,0 0 1 0 0,0 1-1 0 0,1-2 1 0 0,-1 1-1 0 0,1 0 1 0 0,0-1-1 0 0,0 0 0 0 0,0 1 1 0 0,1-2-1 0 0,-1 1 1 0 0,1 0-1 0 0,-1-1 1 0 0,1 0-1 0 0,0 0 1 0 0,0 0-1 0 0,0-1 1 0 0,0 0-1 0 0,0 0 0 0 0,0 0 1 0 0,0 0-1 0 0,1-1 1 0 0,-1 0-1 0 0,0 0 1 0 0,0 0-1 0 0,4-1-28 0 0,87-30-50 0 0,-128 58-505 0 0,47 57-860 0 0,29-43-3085 0 0,-35-37 3384 0 0</inkml:trace>
  <inkml:trace contextRef="#ctx0" brushRef="#br1" timeOffset="688744.223">18982 5152 1172 0 0,'-31'23'4454'0'0,"10"170"-4980"0"0,6-157-2486 0 0,3-25 2032 0 0</inkml:trace>
  <inkml:trace contextRef="#ctx0" brushRef="#br1" timeOffset="688991.705">18822 5325 1832 0 0,'16'-13'5641'0'0,"27"5"-5521"0"0,-39 7 194 0 0,30-3-116 0 0,93-17-742 0 0,-47-5-3585 0 0,-66 21 2993 0 0</inkml:trace>
  <inkml:trace contextRef="#ctx0" brushRef="#br1" timeOffset="690063.604">19147 5033 1216 0 0,'0'0'371'0'0,"-6"-3"5438"0"0,16-4-4172 0 0,27-15-1691 0 0,38 2 29 0 0,-74 20 58 0 0,12 4-85 0 0,-9 1 58 0 0,0 1 0 0 0,0 0 0 0 0,-1 0 0 0 0,0 0 0 0 0,-1 1 0 0 0,1-1 0 0 0,-1 1 0 0 0,0-1 0 0 0,-1 1 0 0 0,1 0 0 0 0,-1-1 0 0 0,-1 1 0 0 0,1 0 0 0 0,-1 0 0 0 0,-1 0 0 0 0,1 0 0 0 0,-1 1-6 0 0,1 76-19 0 0,-16-58-124 0 0,16-26 111 0 0,0 0-14 0 0,0 0 9 0 0,30 24-98 0 0,-26-23 145 0 0,0 1 0 0 0,0-1 0 0 0,0 1-1 0 0,0 0 1 0 0,0 0 0 0 0,0 1 0 0 0,0-1-1 0 0,-1 1 1 0 0,1 0 0 0 0,-1 0 0 0 0,0 0-1 0 0,0 0 1 0 0,0 0 0 0 0,0 1 0 0 0,0-1-1 0 0,-1 1 1 0 0,0 0 0 0 0,1 0-1 0 0,-1 0 1 0 0,-1 0 0 0 0,1 0 0 0 0,-1 0-1 0 0,1 0 1 0 0,-1 1 0 0 0,-1-1 0 0 0,1 1-1 0 0,0-1 1 0 0,-1 1-10 0 0,-10 7-59 0 0,1-1-1 0 0,-2-1 0 0 0,0 1 1 0 0,0-2-1 0 0,-1 1 1 0 0,0-2-1 0 0,0 0 1 0 0,-1 0-1 0 0,0-1 1 0 0,0 0-1 0 0,-1-2 0 0 0,-12 5 60 0 0,21-14-4735 0 0,10 2 3639 0 0</inkml:trace>
  <inkml:trace contextRef="#ctx0" brushRef="#br1" timeOffset="690328.207">19705 5400 1360 0 0,'-1'10'205'0'0,"0"1"1"0"0,-1-1-1 0 0,0 0 1 0 0,-1 1-1 0 0,0-1 0 0 0,0 0 1 0 0,-1-1-1 0 0,-1 1 0 0 0,0-1 1 0 0,0 0-1 0 0,0 0 0 0 0,-1 0 1 0 0,-1-1-1 0 0,0 0 1 0 0,0 0-1 0 0,0 0 0 0 0,-1-1 1 0 0,0-1-1 0 0,0 1 0 0 0,-1-1 1 0 0,0 0-206 0 0,-128 49-3489 0 0,135-54 2313 0 0</inkml:trace>
  <inkml:trace contextRef="#ctx0" brushRef="#br1" timeOffset="690730.613">19890 5042 1256 0 0,'5'-18'2697'0'0,"-1"4"-197"0"0,-11 24-1581 0 0,0 8-846 0 0,1 1 1 0 0,1-1-1 0 0,1 1 1 0 0,1 0-1 0 0,1 1 1 0 0,0-1-1 0 0,2 0 1 0 0,0 1-1 0 0,2 12-73 0 0,-2 4 150 0 0,21 127-312 0 0,-21-154 408 0 0,-9 5-5381 0 0,4-12 4071 0 0</inkml:trace>
  <inkml:trace contextRef="#ctx0" brushRef="#br1" timeOffset="691042.139">19897 5032 1496 0 0,'-99'81'3640'0'0,"81"-66"-3144"0"0,8-8-249 0 0,1 0-1 0 0,-1 0 1 0 0,2 1-1 0 0,-1 1 0 0 0,1-1 1 0 0,1 1-1 0 0,0 0 1 0 0,0 1-1 0 0,0 0 1 0 0,2 0-1 0 0,-1 0 0 0 0,-2 8-246 0 0,8-16 194 0 0,0-2-14 0 0,9 5-171 0 0,0 0 0 0 0,0-1 0 0 0,1 1-1 0 0,0-2 1 0 0,0 1 0 0 0,0-2 0 0 0,0 1-1 0 0,0-1 1 0 0,1-1 0 0 0,-1 0 0 0 0,1 0-1 0 0,-1-1 1 0 0,1 0 0 0 0,-1-1-1 0 0,10-2-8 0 0,13 2-669 0 0,80-28-4077 0 0,-108 23 3547 0 0</inkml:trace>
  <inkml:trace contextRef="#ctx0" brushRef="#br1" timeOffset="691522.376">20146 5205 1964 0 0,'20'25'4277'0'0,"-4"131"-1963"0"0,-16-153-2285 0 0,0-1 1 0 0,-1 1 0 0 0,1 0-1 0 0,0 0 1 0 0,-1-1 0 0 0,0 1-1 0 0,1 0 1 0 0,-1-1 0 0 0,0 1-1 0 0,-1-1 1 0 0,1 1 0 0 0,0-1-1 0 0,-1 0 1 0 0,1 1 0 0 0,-1-1-1 0 0,0 0 1 0 0,1 0 0 0 0,-1 0-1 0 0,0 0 1 0 0,0 0 0 0 0,-1-1-1 0 0,1 1 1 0 0,0-1 0 0 0,0 1-1 0 0,-1-1 1 0 0,1 0 0 0 0,-1 0-1 0 0,1 0 1 0 0,-1 0 0 0 0,0 0-1 0 0,1-1 1 0 0,-1 1 0 0 0,0-1-1 0 0,0 1 1 0 0,1-1 0 0 0,-1 0-1 0 0,-2-1-29 0 0,0-2-8 0 0,0-1 0 0 0,1 0 0 0 0,-1-1-1 0 0,1 1 1 0 0,0-1 0 0 0,0 0 0 0 0,0 0 0 0 0,1 0-1 0 0,-1 0 1 0 0,1-1 0 0 0,1 0 0 0 0,-1 1 0 0 0,1-1-1 0 0,0 0 1 0 0,0 0 0 0 0,1 0 0 0 0,-1 0 0 0 0,1-1-1 0 0,1 1 1 0 0,-1 0 0 0 0,1 0 0 0 0,0-1 0 0 0,1 1-1 0 0,0 0 1 0 0,0 0 0 0 0,0 0 0 0 0,0 0 0 0 0,2-4 8 0 0,1-4-54 0 0,0-1 1 0 0,1 2-1 0 0,1-1 1 0 0,0 0-1 0 0,1 1 1 0 0,0 0 0 0 0,1 1-1 0 0,0 0 1 0 0,1 0-1 0 0,0 1 1 0 0,1 0-1 0 0,2-1 54 0 0,119-65-2426 0 0,-118 72-1092 0 0,-11 5 2313 0 0</inkml:trace>
  <inkml:trace contextRef="#ctx0" brushRef="#br1" timeOffset="691971.798">20324 4776 1280 0 0,'21'-17'4323'0'0,"26"38"-3278"0"0,-43-10-933 0 0,-1 0 0 0 0,0 0 0 0 0,0 0 0 0 0,-2 0 0 0 0,1 0 0 0 0,-1 1 0 0 0,-1-1 0 0 0,0 0 0 0 0,0 1 0 0 0,-1-1 0 0 0,-1 0 0 0 0,0 1-1 0 0,0-1 1 0 0,-1 0 0 0 0,-2 2-112 0 0,-10 36 944 0 0,15-47-834 0 0,0-2-42 0 0,16 16-20 0 0,-5-14-357 0 0,-1-1 1 0 0,1 0-1 0 0,0-1 1 0 0,-1 0-1 0 0,1 0 1 0 0,0-1-1 0 0,-1-1 1 0 0,1 0-1 0 0,-1 0 1 0 0,0-1-1 0 0,0 0 1 0 0,5-3 308 0 0,52-22-2469 0 0,-39 13 1259 0 0</inkml:trace>
  <inkml:trace contextRef="#ctx0" brushRef="#br1" timeOffset="692225.27">20791 4708 1860 0 0,'9'8'314'0'0,"0"1"-1"0"0,-1 0 1 0 0,0 0-1 0 0,0 1 1 0 0,-1 0 0 0 0,-1 1-1 0 0,0-1 1 0 0,0 1-1 0 0,-1 0 1 0 0,0 0-1 0 0,-1 1 1 0 0,0 0-1 0 0,-1-1 1 0 0,0 1 0 0 0,-1 3-314 0 0,2 11 221 0 0,-2 1 0 0 0,-1-1 1 0 0,-1 1-1 0 0,-1 0 1 0 0,-1-1-1 0 0,-2 1 0 0 0,-1-1 1 0 0,0 0-1 0 0,-2 0 0 0 0,-6 12-221 0 0,-2 2 100 0 0,-3 0 0 0 0,-1-2 0 0 0,-2 0 0 0 0,-1-1 0 0 0,-25 31-100 0 0,21-35-691 0 0,-1-1 0 0 0,-2-1 0 0 0,-1-2 0 0 0,-2-1 0 0 0,0-1 0 0 0,-2-2 0 0 0,-1-1 0 0 0,0-2 0 0 0,-27 12 691 0 0,-4-4-1242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4:25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170 418 836 0 0,'-18'9'453'0'0,"1"1"-1"0"0,0 0 1 0 0,1 2 0 0 0,0 0-1 0 0,1 0 1 0 0,0 1 0 0 0,1 1-1 0 0,1 1 1 0 0,0 0-1 0 0,-1 3-452 0 0,14-15 29 0 0,-1-1 0 0 0,1 1-1 0 0,0 0 1 0 0,0 0 0 0 0,0 0-1 0 0,0-1 1 0 0,0 1 0 0 0,1 0-1 0 0,-1 0 1 0 0,1 0 0 0 0,0-1-1 0 0,0 1 1 0 0,0 0 0 0 0,0-1-1 0 0,0 1 1 0 0,1-1 0 0 0,-1 1-1 0 0,1-1 1 0 0,0 0 0 0 0,-1 0-1 0 0,1 1 1 0 0,0-1 0 0 0,0-1-1 0 0,1 1 1 0 0,-1 0 0 0 0,0 0-1 0 0,1-1 1 0 0,-1 1 0 0 0,0-1-1 0 0,1 0 1 0 0,0 0-1 0 0,-1 0 1 0 0,1 0 0 0 0,0 0-1 0 0,-1 0 1 0 0,1-1 0 0 0,0 1-1 0 0,0-1 1 0 0,0 0 0 0 0,0 0-1 0 0,-1 0 1 0 0,1 0 0 0 0,0-1-1 0 0,0 1 1 0 0,0-1 0 0 0,-1 1-1 0 0,1-1 1 0 0,0 0 0 0 0,2-1-29 0 0,21 1-140 0 0,0-1-1 0 0,0-1 1 0 0,0-1 0 0 0,0-2 0 0 0,-1 0 0 0 0,0-2 0 0 0,0 0 0 0 0,12-8 140 0 0,-26 12-61 0 0,-1 0-1 0 0,0-1 1 0 0,-1 0 0 0 0,1-1 0 0 0,-1 0-1 0 0,0 0 1 0 0,-1-1 0 0 0,0 0 0 0 0,0 0 0 0 0,0-1-1 0 0,-1-1 1 0 0,7-8 61 0 0,-36-17 15 0 0,9 28 88 0 0,-1 1 0 0 0,1 0 0 0 0,-1 1 0 0 0,0 1-1 0 0,0 0 1 0 0,0 1 0 0 0,-1 0 0 0 0,1 2 0 0 0,0-1 0 0 0,-1 2 0 0 0,1 0 0 0 0,0 0 0 0 0,0 2 0 0 0,0-1 0 0 0,-12 5-103 0 0,-41 24 471 0 0,102-16-363 0 0,-2-11-245 0 0,0-2 0 0 0,0-2 1 0 0,0-1-1 0 0,0-1 0 0 0,0-2 1 0 0,0-1-1 0 0,-1-1 0 0 0,0-2 1 0 0,0-2-1 0 0,-1-1 0 0 0,4-3 137 0 0,-25 12-8 0 0,-1-2 1 0 0,0 1-1 0 0,0-1 0 0 0,0 0 1 0 0,0-1-1 0 0,-1 0 0 0 0,0-1 0 0 0,0 0 1 0 0,0 0-1 0 0,-1 0 0 0 0,0-1 0 0 0,0 0 1 0 0,0-1-1 0 0,-1 1 0 0 0,0-1 0 0 0,-1 0 1 0 0,0-1-1 0 0,0 1 0 0 0,0-1 1 0 0,-1 0-1 0 0,-1 0 0 0 0,0-1 0 0 0,0 1 1 0 0,-1-1-1 0 0,0 1 0 0 0,0-1 0 0 0,-1 0 1 0 0,0 0-1 0 0,-1 0 0 0 0,0 0 1 0 0,-1 1-1 0 0,-1-7 8 0 0,-1 2 297 0 0,-1 0 1 0 0,0 1-1 0 0,-1-1 0 0 0,-1 1 1 0 0,0 0-1 0 0,-1 0 0 0 0,0 1 1 0 0,-1 0-1 0 0,0 0 0 0 0,-1 1 1 0 0,0 0-1 0 0,-1 1 1 0 0,0-1-298 0 0,8 12 41 0 0,0 0 1 0 0,0 0 0 0 0,1 0-1 0 0,-1 0 1 0 0,1 0 0 0 0,-1 0 0 0 0,1 1-1 0 0,-1-1 1 0 0,1 1 0 0 0,0-1 0 0 0,0 1-1 0 0,-1-1 1 0 0,1 1 0 0 0,0 0-1 0 0,1-1 1 0 0,-1 1 0 0 0,0 0 0 0 0,0 0-1 0 0,1 0 1 0 0,-1-1 0 0 0,1 1 0 0 0,0 0-1 0 0,-1 0 1 0 0,1 0 0 0 0,0 0-1 0 0,0 0 1 0 0,0 0 0 0 0,0 0 0 0 0,1 0-1 0 0,-1 0 1 0 0,0 0 0 0 0,1 0-42 0 0,-1-2 16 0 0,1 26 103 0 0,2 0-1 0 0,1 0 1 0 0,0 0-1 0 0,2-1 1 0 0,1 0-1 0 0,2 0 1 0 0,9 21-119 0 0,1 8 152 0 0,40 114-163 0 0,45 140-4238 0 0,-93-252 285 0 0,-11-56 2743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5:55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32 252 868 0 0,'0'0'540'0'0,"1"-25"953"0"0,11-31 620 0 0,-12 56-1739 0 0,9-44 1409 0 0,-3 17 189 0 0,-2 37-1244 0 0,-4 52-670 0 0,0-49 148 0 0,0 351 941 0 0,23-153-685 0 0,-10-104-244 0 0,-35-129-3900 0 0,-15-49-1716 0 0,26 48 4140 0 0</inkml:trace>
  <inkml:trace contextRef="#ctx0" brushRef="#br0" timeOffset="566.183">2 142 1192 0 0,'-1'-4'159'0'0,"1"-1"-1"0"0,0 1 0 0 0,0-1 1 0 0,0 0-1 0 0,1 1 1 0 0,-1-1-1 0 0,1 1 1 0 0,0-1-1 0 0,0 1 0 0 0,1-1 1 0 0,-1 1-1 0 0,1 0 1 0 0,0 0-1 0 0,0 0 1 0 0,1 0-1 0 0,-1 0 1 0 0,1 0-1 0 0,0 0 0 0 0,0 1 1 0 0,0 0-1 0 0,0-1 1 0 0,1 1-1 0 0,-1 0 1 0 0,1 1-1 0 0,0-1 0 0 0,0 1 1 0 0,0-1-1 0 0,0 1 1 0 0,0 0-1 0 0,0 1-158 0 0,8-5 90 0 0,0 2-1 0 0,1 0 0 0 0,-1 0 1 0 0,1 1-1 0 0,0 0 1 0 0,-1 1-1 0 0,1 1 0 0 0,0 0 1 0 0,0 1-1 0 0,0 0 1 0 0,0 1-1 0 0,0 0 0 0 0,0 1 1 0 0,0 1-1 0 0,0 0 1 0 0,-1 1-1 0 0,0 0 0 0 0,0 1 1 0 0,0 0-1 0 0,0 1 1 0 0,1 1-90 0 0,24 13 81 0 0,-2 2 0 0 0,0 1 1 0 0,-2 2-1 0 0,-1 1 0 0 0,-1 2 1 0 0,0 2-82 0 0,-15-16 65 0 0,0 1 0 0 0,-2 1 0 0 0,0 1 0 0 0,0 0 1 0 0,-2 0-1 0 0,0 2 0 0 0,-1-1 0 0 0,-1 1 0 0 0,-1 1 0 0 0,0 0 1 0 0,-2 0-1 0 0,0 1 0 0 0,-1 0 0 0 0,-2 0 0 0 0,0 0 1 0 0,1 22-66 0 0,-8-29 63 0 0,-1-1 0 0 0,0 0 0 0 0,-1 0 0 0 0,0 0 1 0 0,-1 0-1 0 0,-1-1 0 0 0,0 0 0 0 0,-1-1 1 0 0,0 1-1 0 0,-1-2 0 0 0,0 1 0 0 0,0-1 1 0 0,-1 0-1 0 0,-1-1 0 0 0,1 0 0 0 0,-1-1 1 0 0,-1 0-1 0 0,0-1 0 0 0,0 0 0 0 0,0-1 1 0 0,-1 0-1 0 0,0-1 0 0 0,0 0 0 0 0,0-1 1 0 0,-1-1-1 0 0,1 0 0 0 0,-11 0-63 0 0,-1 3-49 0 0,0-2 0 0 0,0 0 0 0 0,-1-2 0 0 0,1-1 0 0 0,0-1 0 0 0,-1-1-1 0 0,1-1 1 0 0,-7-2 49 0 0,24 3-211 0 0,1 0 0 0 0,0-1-1 0 0,0 0 1 0 0,0 0 0 0 0,0 0-1 0 0,0-1 1 0 0,0 0 0 0 0,1-1-1 0 0,-1 1 1 0 0,1-1-1 0 0,0 0 1 0 0,0-1 0 0 0,1 1-1 0 0,-1-1 1 0 0,1 0 0 0 0,0-1-1 0 0,0 1 1 0 0,1-1 0 0 0,-1 0-1 0 0,1 0 1 0 0,1 0 0 0 0,-1-1-1 0 0,1 0 1 0 0,0 1-1 0 0,1-1 1 0 0,-1 0 0 0 0,1 0-1 0 0,1 0 1 0 0,-1-1 0 0 0,1-1 211 0 0,0-13-1349 0 0,1-2 22 0 0</inkml:trace>
  <inkml:trace contextRef="#ctx0" brushRef="#br0" timeOffset="1113.723">987 446 1280 0 0,'41'15'6460'0'0,"-35"74"-4637"0"0,-7-63-1239 0 0,0-18-593 0 0,1 1 0 0 0,0 0 0 0 0,0-1 0 0 0,1 1 0 0 0,0 0 0 0 0,1-1 0 0 0,-1 1 0 0 0,2-1 0 0 0,-1 0 0 0 0,1 0 0 0 0,1 0 0 0 0,-1 0 0 0 0,1 0-1 0 0,1-1 1 0 0,-1 1 0 0 0,1-1 0 0 0,0 0 0 0 0,1-1 0 0 0,0 1 0 0 0,0-1 0 0 0,0 0 0 0 0,4 2 9 0 0,-7-9-5477 0 0,-4-13 4458 0 0,-9-4-221 0 0</inkml:trace>
  <inkml:trace contextRef="#ctx0" brushRef="#br0" timeOffset="1443.103">992 292 2056 0 0,'8'22'2305'0'0,"-9"-21"-2232"0"0,1 1 0 0 0,0-1 0 0 0,0 0 1 0 0,0 1-1 0 0,0-1 0 0 0,0 1 0 0 0,0-1 0 0 0,0 1 0 0 0,0-1 1 0 0,1 1-1 0 0,-1-1 0 0 0,0 0 0 0 0,1 1 0 0 0,-1-1 1 0 0,1 0-1 0 0,0 1 0 0 0,0-1 0 0 0,-1 0 0 0 0,1 0 0 0 0,0 1 1 0 0,0-1-1 0 0,0 0 0 0 0,0 0 0 0 0,0 0 0 0 0,0 0 0 0 0,0 0 1 0 0,1-1-1 0 0,-1 1 0 0 0,0 0 0 0 0,0 0 0 0 0,1-1 1 0 0,-1 1-1 0 0,0-1 0 0 0,1 1 0 0 0,-1-1 0 0 0,1 0 0 0 0,-1 1 1 0 0,1-1-1 0 0,-1 0 0 0 0,0 0 0 0 0,1 0 0 0 0,-1 0 0 0 0,1 0 1 0 0,-1 0-1 0 0,1-1 0 0 0,-1 1 0 0 0,1 0 0 0 0,-1-1 1 0 0,0 1-1 0 0,1-1 0 0 0,-1 1 0 0 0,1-1-73 0 0,4-3 148 0 0,0 0 0 0 0,0-1 0 0 0,-1 1 0 0 0,1-1 0 0 0,-1 0 0 0 0,0 0 0 0 0,-1-1 0 0 0,1 0 0 0 0,-1 0 0 0 0,0 0 0 0 0,0 0 0 0 0,-1 0 0 0 0,0-1 0 0 0,0 0 0 0 0,0 1 0 0 0,0-4-148 0 0,-7-22 914 0 0,-29 43-5216 0 0,-3 20 260 0 0,25-17 2818 0 0</inkml:trace>
  <inkml:trace contextRef="#ctx0" brushRef="#br0" timeOffset="2526.66">1264 716 1148 0 0,'0'0'492'0'0,"2"1"-357"0"0,5-4 6881 0 0,4-10-6959 0 0,0-1-1 0 0,-1 0 1 0 0,-1-1 0 0 0,0 0 0 0 0,-1 0 0 0 0,0-1-1 0 0,-1 0 1 0 0,-1 0 0 0 0,-1 0 0 0 0,1-7-57 0 0,7-13 29 0 0,63-195-174 0 0,-76 232 137 0 0,-1 0 0 0 0,1-1 0 0 0,0 1 0 0 0,-1 0-1 0 0,1-1 1 0 0,0 1 0 0 0,-1 0 0 0 0,1-1 0 0 0,-1 1 0 0 0,1-1 0 0 0,-1 1 0 0 0,1-1 0 0 0,-1 1 0 0 0,0-1 0 0 0,1 1 0 0 0,-1-1-1 0 0,1 1 1 0 0,-1-1 0 0 0,0 0 0 0 0,1 1 0 0 0,-1-1 0 0 0,0 0 0 0 0,0 0 0 0 0,1 1 0 0 0,-1-1 0 0 0,0 0 0 0 0,0 0 0 0 0,1 0-1 0 0,-1 0 1 0 0,0 0 0 0 0,0 0 0 0 0,1 0 0 0 0,-1 0 0 0 0,0-1 0 0 0,0 1 0 0 0,1 0 0 0 0,-1 0 0 0 0,0 0 0 0 0,1-1-1 0 0,-1 1 1 0 0,0 0 0 0 0,1-1 0 0 0,-1 1 0 0 0,0-1 0 0 0,1 1 0 0 0,-1-1 0 0 0,1 1 0 0 0,-1-1 0 0 0,1 1 0 0 0,-1-1 0 0 0,1 0-1 0 0,-1 1 1 0 0,1-1 0 0 0,0 1 0 0 0,-1-1 0 0 0,1 0 8 0 0,-2 10-18 0 0,1 0 0 0 0,1 0 0 0 0,-1 1 1 0 0,2-1-1 0 0,-1 0 0 0 0,1 0 0 0 0,1 1 0 0 0,-1-1 0 0 0,1 0 0 0 0,1 0 0 0 0,0 0 0 0 0,0-1 0 0 0,1 1 1 0 0,0-1-1 0 0,1 0 0 0 0,-1 0 0 0 0,1 0 0 0 0,1-1 0 0 0,0 1 0 0 0,0-1 0 0 0,0 0 0 0 0,1-1 0 0 0,0 0 0 0 0,0 0 1 0 0,4 2 17 0 0,10 15-74 0 0,26 60 569 0 0,-50-77-513 0 0,-1 1 1 0 0,0-1-1 0 0,-1 0 0 0 0,1 0 0 0 0,-1 0 1 0 0,0 0-1 0 0,0-1 0 0 0,-1 0 0 0 0,0 0 1 0 0,0-1-1 0 0,0 1 0 0 0,0-1 0 0 0,-1-1 1 0 0,1 1-1 0 0,-1-1 0 0 0,0 0 0 0 0,0 0 1 0 0,0-1-1 0 0,-1 0 0 0 0,1-1 1 0 0,-8 2 17 0 0,14-3-28 0 0,-1 0-129 0 0,0 0 0 0 0,0 1 0 0 0,1-1 0 0 0,-1 0 0 0 0,0-1 1 0 0,0 1-1 0 0,0 0 0 0 0,1 0 0 0 0,-1-1 0 0 0,0 1 0 0 0,0-1 0 0 0,1 0 0 0 0,-1 1 0 0 0,0-1 0 0 0,1 0 0 0 0,-1 0 0 0 0,1 0 0 0 0,-1 0 0 0 0,1 0 0 0 0,-1 0 1 0 0,1-1-1 0 0,0 1 0 0 0,0 0 0 0 0,0-1 0 0 0,0 1 0 0 0,-1-1 0 0 0,2 1 0 0 0,-1-1 0 0 0,0 1 0 0 0,0-1 0 0 0,0 0 0 0 0,1 1 0 0 0,-1-1 0 0 0,1 0 0 0 0,0 0 1 0 0,-1 0-1 0 0,1-1 157 0 0,1-7-1258 0 0</inkml:trace>
  <inkml:trace contextRef="#ctx0" brushRef="#br0" timeOffset="3013.435">2070 349 896 0 0,'0'-1'80'0'0,"1"1"0"0"0,0-1 1 0 0,-1 1-1 0 0,1-1 0 0 0,-1 0 0 0 0,1 1 0 0 0,-1-1 0 0 0,1 0 0 0 0,-1 0 0 0 0,1 1 1 0 0,-1-1-1 0 0,0 0 0 0 0,1 0 0 0 0,-1 0 0 0 0,0 1 0 0 0,0-1 0 0 0,1 0 1 0 0,-1 0-1 0 0,0 0 0 0 0,0 0 0 0 0,0 0 0 0 0,0 1 0 0 0,0-1 0 0 0,0 0 1 0 0,-1 0-1 0 0,1 0 0 0 0,0 0 0 0 0,0 0 0 0 0,-1 1 0 0 0,1-1 0 0 0,0 0 1 0 0,-1 0-1 0 0,1 0 0 0 0,-1 1 0 0 0,1-1 0 0 0,-1 0 0 0 0,1 1 0 0 0,-1-1 1 0 0,1 0-1 0 0,-1 1 0 0 0,0-1 0 0 0,1 1 0 0 0,-1-1 0 0 0,0 1 0 0 0,0-1 1 0 0,1 1-1 0 0,-1-1 0 0 0,0 1 0 0 0,0 0 0 0 0,0 0 0 0 0,1-1 0 0 0,-1 1 1 0 0,0 0-1 0 0,0 0 0 0 0,0 0 0 0 0,0 0 0 0 0,0 0 0 0 0,0 0 0 0 0,1 0 1 0 0,-1 0-1 0 0,0 0 0 0 0,0 0 0 0 0,0 1 0 0 0,0-1 0 0 0,1 0 0 0 0,-1 0 1 0 0,0 1-1 0 0,0-1 0 0 0,0 1 0 0 0,0-1-80 0 0,-8 0 83 0 0,-1 1 0 0 0,0 0 0 0 0,1 0 0 0 0,-1 0 0 0 0,1 2 0 0 0,-1-1 1 0 0,1 1-1 0 0,0 0 0 0 0,0 1 0 0 0,0 0 0 0 0,0 1 0 0 0,1 0 0 0 0,0 0 0 0 0,0 0 0 0 0,0 1 0 0 0,1 1 0 0 0,0-1 0 0 0,0 1 1 0 0,0 0-1 0 0,1 1 0 0 0,0-1 0 0 0,0 1 0 0 0,1 1 0 0 0,0-1 0 0 0,1 1 0 0 0,0-1 0 0 0,0 1 0 0 0,1 1 0 0 0,0-1 0 0 0,0 0 0 0 0,0 5-83 0 0,7-7-76 0 0,0 1 0 0 0,1 0 0 0 0,-1-1-1 0 0,1 0 1 0 0,1 0 0 0 0,-1 0-1 0 0,1-1 1 0 0,0 1 0 0 0,1-2 0 0 0,0 1-1 0 0,0-1 1 0 0,0 0 0 0 0,0 0-1 0 0,1-1 1 0 0,0 0 0 0 0,-1 0 0 0 0,2-1-1 0 0,-1 0 1 0 0,0 0 0 0 0,1-1-1 0 0,-1 0 1 0 0,1 0 0 0 0,-1-1 0 0 0,1 0-1 0 0,0-1 1 0 0,5 0 76 0 0,58-2-3941 0 0,-28-11 2676 0 0</inkml:trace>
  <inkml:trace contextRef="#ctx0" brushRef="#br0" timeOffset="3593.909">2176 372 1048 0 0,'4'-1'149'0'0,"0"0"0"0"0,0 1 0 0 0,0-1 0 0 0,0 1 0 0 0,0-1 0 0 0,0 1 0 0 0,0 1 0 0 0,0-1 0 0 0,0 0 0 0 0,0 1 0 0 0,0 0 0 0 0,0 0 0 0 0,0 0 0 0 0,0 0 0 0 0,0 1 0 0 0,-1 0 0 0 0,1-1 0 0 0,-1 1 0 0 0,1 1 0 0 0,-1-1 0 0 0,2 2-149 0 0,10 3 339 0 0,0 1-50 0 0,-1 0 0 0 0,0 1-1 0 0,0 1 1 0 0,-1 0 0 0 0,-1 1-1 0 0,1 0 1 0 0,-2 1 0 0 0,1 1-1 0 0,-2-1 1 0 0,0 2 0 0 0,0-1-1 0 0,-1 1 1 0 0,-1 1-1 0 0,-1 0 1 0 0,1 1-289 0 0,-8-15 458 0 0,0-1-69 0 0,-40-7 1294 0 0,37 2-1709 0 0,0 1 1 0 0,1-1-1 0 0,-1 0 1 0 0,1 0-1 0 0,0 0 1 0 0,0 0-1 0 0,0 0 1 0 0,1 0-1 0 0,0 0 1 0 0,0-1 0 0 0,0 1-1 0 0,1 0 1 0 0,-1-1-1 0 0,2 1 1 0 0,-1 0-1 0 0,0-1 1 0 0,1 1-1 0 0,0 0 1 0 0,0-1-1 0 0,1 1 1 0 0,-1 0-1 0 0,1 0 1 0 0,0 0-1 0 0,0 0 1 0 0,1 0-1 0 0,0 1 1 0 0,0-1-1 0 0,0 1 1 0 0,0-1 0 0 0,1 1 25 0 0,117-122-5392 0 0,-93 106 2874 0 0,-19 15 1360 0 0</inkml:trace>
  <inkml:trace contextRef="#ctx0" brushRef="#br0" timeOffset="4461.938">2573 461 1224 0 0,'0'0'307'0'0,"9"6"4141"0"0,5-1-4343 0 0,118-3 428 0 0,17-36-191 0 0,-143 33-302 0 0,-1-1-1 0 0,1 1 1 0 0,-1-1-1 0 0,0-1 1 0 0,0 1 0 0 0,1-1-1 0 0,-2 0 1 0 0,1 0-1 0 0,0-1 1 0 0,-1 1-1 0 0,1-1 1 0 0,-1 0-1 0 0,0 0 1 0 0,-1 0 0 0 0,1-1-1 0 0,-1 1 1 0 0,1-1-1 0 0,-1 0 1 0 0,-1 0-1 0 0,1 0 1 0 0,-1 0-1 0 0,1-2-39 0 0,-6 2 21 0 0,0 1-1 0 0,-1-1 1 0 0,1 1-1 0 0,-1 0 1 0 0,0 0-1 0 0,0 0 0 0 0,0 0 1 0 0,-1 1-1 0 0,1 0 1 0 0,-1-1-1 0 0,0 2 1 0 0,0-1-1 0 0,0 1 0 0 0,0-1 1 0 0,0 1-1 0 0,0 1 1 0 0,-1-1-1 0 0,1 1 1 0 0,-1 0-1 0 0,1 0 0 0 0,-1 1 1 0 0,1-1-1 0 0,-1 1 1 0 0,0 0-1 0 0,1 1 1 0 0,-1 0-1 0 0,1-1 0 0 0,-3 2-20 0 0,-6-1 28 0 0,0 1-1 0 0,1 0 1 0 0,-1 0-1 0 0,1 2 0 0 0,0-1 1 0 0,0 2-1 0 0,0 0 1 0 0,0 0-1 0 0,1 1 0 0 0,0 1 1 0 0,0 0-1 0 0,0 1 1 0 0,1 0-1 0 0,1 0 0 0 0,-1 1 1 0 0,1 1-1 0 0,1 0 1 0 0,0 0-1 0 0,0 1 0 0 0,1 0 1 0 0,0 0-1 0 0,1 1 0 0 0,-4 9-27 0 0,10-15-18 0 0,0-1-1 0 0,0 0 0 0 0,1 1 0 0 0,0-1 1 0 0,0 1-1 0 0,1-1 0 0 0,-1 0 0 0 0,1 1 0 0 0,0-1 1 0 0,0 0-1 0 0,1 1 0 0 0,0-1 0 0 0,0 0 0 0 0,0 0 1 0 0,0 0-1 0 0,1-1 0 0 0,0 1 0 0 0,0-1 0 0 0,0 1 1 0 0,1-1-1 0 0,-1 0 0 0 0,1 0 0 0 0,0 0 1 0 0,0-1-1 0 0,0 0 0 0 0,1 1 0 0 0,-1-1 0 0 0,1-1 1 0 0,0 1-1 0 0,1 0 19 0 0,4 2-312 0 0,1 0 0 0 0,-1 0 0 0 0,1-1 0 0 0,0-1 0 0 0,0 0 0 0 0,0-1 0 0 0,1 0 0 0 0,-1 0 0 0 0,1-1 0 0 0,-1-1 0 0 0,0 0 0 0 0,1 0 0 0 0,-1-1 0 0 0,10-2 312 0 0,27-12-1274 0 0,-14 1 4 0 0</inkml:trace>
  <inkml:trace contextRef="#ctx0" brushRef="#br0" timeOffset="4791.576">3218 6 1248 0 0,'22'20'3400'0'0,"-8"39"-2459"0"0,-12-48-528 0 0,19 131 1668 0 0,34 129 332 0 0,-53-264-2395 0 0,0 0 0 0 0,1 0 0 0 0,0 0 0 0 0,0 0 0 0 0,1-1 0 0 0,0 0 0 0 0,0 1 0 0 0,0-2 0 0 0,1 1-1 0 0,-1 0 1 0 0,2-1 0 0 0,-1 0 0 0 0,0 0 0 0 0,1 0 0 0 0,0-1 0 0 0,6 4-18 0 0,-10-8-426 0 0,9-2-1326 0 0,-10 0 1609 0 0,1 1-1 0 0,-1 0 1 0 0,0-1 0 0 0,0 1 0 0 0,0-1 0 0 0,-1 0-1 0 0,1 1 1 0 0,0-1 0 0 0,0 1 0 0 0,-1-1 0 0 0,1 0-1 0 0,-1 0 1 0 0,0 1 0 0 0,1-1 0 0 0,-1 0-1 0 0,0 0 1 0 0,0 1 0 0 0,0-1 0 0 0,0 0 0 0 0,0 0-1 0 0,-1 0 1 0 0,1 1 0 0 0,0-1 0 0 0,-1 0 0 0 0,0 1-1 0 0,1-1 1 0 0,-1 0 0 0 0,0 1 0 0 0,0-1 0 0 0,1 1-1 0 0,-1-1 1 0 0,-1 1 0 0 0,1-1 0 0 0,0 1 0 0 0,0 0-1 0 0,0-1 1 0 0,-1 1 0 0 0,0 0 143 0 0,-15-18-1347 0 0</inkml:trace>
  <inkml:trace contextRef="#ctx0" brushRef="#br0" timeOffset="5042.758">3076 304 1260 0 0,'-17'7'9051'0'0,"52"2"-7975"0"0,167-2-4658 0 0,-166-7 1556 0 0,61-16-673 0 0,-57 11 1439 0 0</inkml:trace>
  <inkml:trace contextRef="#ctx0" brushRef="#br0" timeOffset="5765.913">3680 417 1028 0 0,'11'2'4308'0'0,"20"1"-3280"0"0,37-9-499 0 0,-1-3 1 0 0,0-3-1 0 0,-1-2 0 0 0,0-4 1 0 0,11-7-530 0 0,-18-14 105 0 0,-65 36-137 0 0,-19-3 68 0 0,0 1 0 0 0,0 1 0 0 0,-1 1 0 0 0,0 1 0 0 0,0 2 0 0 0,1 0 0 0 0,-1 2 0 0 0,0 0 0 0 0,1 2 0 0 0,-1 1 0 0 0,1 1 0 0 0,1 1 0 0 0,-1 2 0 0 0,1 0 0 0 0,-6 4-36 0 0,20-10 30 0 0,-1 0-1 0 0,1 1 1 0 0,0 0 0 0 0,0 0-1 0 0,0 1 1 0 0,1 0-1 0 0,-1 1 1 0 0,1 0-1 0 0,1 1 1 0 0,-1 0 0 0 0,1 0-1 0 0,0 1 1 0 0,1 0-1 0 0,0 0 1 0 0,0 0 0 0 0,0 1-1 0 0,1 0 1 0 0,1 1-1 0 0,0-1 1 0 0,0 1 0 0 0,1 0-1 0 0,0 1 1 0 0,0-1-1 0 0,0 8-29 0 0,8-12-26 0 0,0 1-1 0 0,0-1 0 0 0,1 0 1 0 0,0-1-1 0 0,0 1 1 0 0,0-1-1 0 0,1 0 0 0 0,0 0 1 0 0,0-1-1 0 0,0 0 0 0 0,0 0 1 0 0,1 0-1 0 0,0-1 1 0 0,0 0-1 0 0,0 0 0 0 0,0-1 1 0 0,0 0-1 0 0,0 0 1 0 0,0 0-1 0 0,1-1 0 0 0,-1 0 1 0 0,1-1-1 0 0,-1 0 0 0 0,1 0 1 0 0,-1 0-1 0 0,2-1 27 0 0,34 3-1202 0 0,0-1 1 0 0,1-2-1 0 0,-1-2 0 0 0,1-2 0 0 0,-1-2 1 0 0,14-5 1201 0 0,-6-1-1272 0 0</inkml:trace>
  <inkml:trace contextRef="#ctx0" brushRef="#br0" timeOffset="9703.652">1968 951 1148 0 0,'7'0'560'0'0,"2"0"-84"0"0,0 0-64 0 0,0-2-24 0 0,0 2-44 0 0,18-3-188 0 0,-13 3-280 0 0,28-10-96 0 0,-13 5-364 0 0,1 3-692 0 0</inkml:trace>
  <inkml:trace contextRef="#ctx0" brushRef="#br0" timeOffset="9954.183">2873 901 1472 0 0,'9'-2'616'0'0,"0"2"-56"0"0,0 0-72 0 0,14-5-60 0 0,-5 5-180 0 0,-11 0-16 0 0,5 0-396 0 0,1 0-220 0 0,24-8-688 0 0,-17 3-112 0 0</inkml:trace>
  <inkml:trace contextRef="#ctx0" brushRef="#br0" timeOffset="10314.91">4041 896 1372 0 0,'7'0'528'0'0,"1"0"-84"0"0,-1 0 4 0 0,2 0-52 0 0,17 0 20 0 0,-13 0-88 0 0,10 0-36 0 0,3 0-428 0 0,31-14-180 0 0,-26 8-168 0 0,-1 1-508 0 0,0 3 12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4:26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27 2024 0 0,'0'-5'1012'0'0,"-3"2"-244"0"0,3-4-140 0 0,0 2-196 0 0,0 2-152 0 0,-2 1-76 0 0,2 1-59 0 0,-4 1-97 0 0,4 0 0 0 0,0 3-281 0 0,2 4-179 0 0,-2-2-76 0 0,4 1-488 0 0,3 13-232 0 0,7-3-16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4:26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1676 0 0,'20'18'5581'0'0,"5"60"-5664"0"0,-21-66 546 0 0,58 203 820 0 0,-62-215-1414 0 0,0-1-1 0 0,0 1 1 0 0,1 0 0 0 0,-1-1-1 0 0,0 1 1 0 0,0 0-1 0 0,1-1 1 0 0,-1 1 0 0 0,0 0-1 0 0,0-1 1 0 0,1 1-1 0 0,-1 0 1 0 0,0 0 0 0 0,1-1-1 0 0,-1 1 1 0 0,0 0-1 0 0,1 0 1 0 0,-1 0 0 0 0,0 0-1 0 0,1-1 1 0 0,-1 1-1 0 0,1 0 1 0 0,-1 0 0 0 0,0 0-1 0 0,1 0 1 0 0,-1 0-1 0 0,1 0 1 0 0,-1 0 0 0 0,0 0-1 0 0,1 0 1 0 0,-1 0-1 0 0,1 0 1 0 0,-1 0 0 0 0,0 0-1 0 0,1 0 1 0 0,-1 1-1 0 0,0-1 1 0 0,1 0 0 0 0,-1 0-1 0 0,1 0 1 0 0,-1 1-1 0 0,0-1 1 0 0,0 0 0 0 0,1 0-1 0 0,-1 1 132 0 0,3-16-105 0 0,-4-15-1153 0 0</inkml:trace>
  <inkml:trace contextRef="#ctx0" brushRef="#br0" timeOffset="699.124">264 443 976 0 0,'-2'17'1463'0'0,"1"-3"1537"0"0,4-26-908 0 0,70-307-1430 0 0,-59 177-840 0 0,-15 143 173 0 0,1 0 1 0 0,-1 1 0 0 0,1-1-1 0 0,-1 0 1 0 0,1 0 0 0 0,-1 0-1 0 0,0 0 1 0 0,0 1 0 0 0,0-1-1 0 0,1 0 1 0 0,-1-1 0 0 0,0 1-1 0 0,0 0 1 0 0,0 0 0 0 0,0 0 0 0 0,-1 0-1 0 0,1-1 1 0 0,0 1 0 0 0,0-1-1 0 0,0 1 1 0 0,0-1 0 0 0,-1 1-1 0 0,1-1 1 0 0,0 0 0 0 0,-1 1-1 0 0,1-1 1 0 0,0 0 0 0 0,-1 0-1 0 0,1 0 1 0 0,0 0 0 0 0,0 0-1 0 0,-1 0 1 0 0,1 0 0 0 0,0-1-1 0 0,-1 1 1 0 0,1 0 0 0 0,0-1-1 0 0,0 1 1 0 0,-1-1 0 0 0,1 0-1 0 0,0 1 1 0 0,0-1 0 0 0,0 0-1 0 0,0 1 1 0 0,0-1 0 0 0,0 0-1 0 0,0 0 1 0 0,0 0 0 0 0,0 0-1 0 0,0 0 1 0 0,0-1 4 0 0,11 15 10 0 0,1 0-1 0 0,0-1 1 0 0,1-1 0 0 0,0 0-1 0 0,1 0 1 0 0,0-1 0 0 0,0-1-1 0 0,1 0 1 0 0,1-1 0 0 0,-1-1-1 0 0,9 3-9 0 0,23 16 36 0 0,34 19 81 0 0,-40-25 46 0 0,0 2 0 0 0,-2 1 0 0 0,-1 2 1 0 0,0 2-1 0 0,-2 1 0 0 0,-2 2 1 0 0,15 17-164 0 0,-44-42 0 0 0,0 0 0 0 0,0 0 0 0 0,-1 1 1 0 0,0-1-1 0 0,0 1 0 0 0,0 0 1 0 0,-1 0-1 0 0,0 0 0 0 0,0 0 0 0 0,0 0 1 0 0,-1 0-1 0 0,0 1 0 0 0,0-1 1 0 0,0 0-1 0 0,-1 1 0 0 0,0-1 0 0 0,0 1 1 0 0,-1-1-1 0 0,0 0 0 0 0,0 1 1 0 0,0-1-1 0 0,-1 0 0 0 0,0 0 1 0 0,-1 3-1 0 0,0-3-199 0 0,0-1 0 0 0,0 0 0 0 0,0 0 0 0 0,0-1 0 0 0,-1 1 0 0 0,0-1 0 0 0,0 1 1 0 0,0-1-1 0 0,0 0 0 0 0,-1-1 0 0 0,0 1 0 0 0,0-1 0 0 0,0 0 0 0 0,0 0 1 0 0,0 0-1 0 0,0-1 0 0 0,-4 1 199 0 0,-69 13-2645 0 0,32-14 1432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4:25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1172 0 0,'25'11'5938'0'0,"14"30"-5273"0"0,-12-12-303 0 0,162 113-503 0 0,-51-82-4321 0 0,-126-58 3122 0 0,-1-2 90 0 0</inkml:trace>
  <inkml:trace contextRef="#ctx0" brushRef="#br0" timeOffset="246.761">582 1 1024 0 0,'-63'95'3312'0'0,"26"-41"-2819"0"0,1 1 0 0 0,3 2 0 0 0,3 1 0 0 0,2 1 0 0 0,3 2 1 0 0,2 0-1 0 0,3 2 0 0 0,-3 26-493 0 0,3 23-774 0 0,15-36-2801 0 0,8-67 2377 0 0,12 0-52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4:24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134 243 916 0 0,'0'-1'106'0'0,"0"1"-1"0"0,0-1 1 0 0,0 1-1 0 0,0-1 1 0 0,0 0-1 0 0,0 1 1 0 0,0-1-1 0 0,0 1 1 0 0,0-1-1 0 0,0 0 1 0 0,0 1-1 0 0,0-1 1 0 0,0 1-1 0 0,1-1 1 0 0,-1 1-1 0 0,0-1 1 0 0,1 1-1 0 0,-1-1 1 0 0,0 0-1 0 0,1 1 1 0 0,-1 0-1 0 0,0-1 1 0 0,1 1-1 0 0,-1-1 1 0 0,1 1-1 0 0,-1-1 1 0 0,1 1-1 0 0,-1 0 1 0 0,1-1-1 0 0,-1 1 1 0 0,1 0-1 0 0,-1 0 1 0 0,1-1-1 0 0,-1 1 1 0 0,1 0-1 0 0,-1 0 1 0 0,1 0-1 0 0,0 0 1 0 0,-1 0 0 0 0,1 0-1 0 0,-1 0 1 0 0,1 0-1 0 0,0 0 1 0 0,-1 0-1 0 0,1 0 1 0 0,-1 0-1 0 0,1 0 1 0 0,0 0-1 0 0,-1 0 1 0 0,1 1-1 0 0,-1-1 1 0 0,1 0-1 0 0,-1 0 1 0 0,1 1-1 0 0,-1-1 1 0 0,1 0-1 0 0,-1 1 1 0 0,1-1-1 0 0,-1 1 1 0 0,1-1-1 0 0,-1 0 1 0 0,0 1-1 0 0,1-1 1 0 0,-1 1-1 0 0,0-1 1 0 0,1 1-1 0 0,-1-1 1 0 0,0 1-1 0 0,0 0 1 0 0,1-1-106 0 0,1 53 1054 0 0,-2-37-1012 0 0,63 416-1729 0 0,-88-397-3527 0 0,17-36 3901 0 0</inkml:trace>
  <inkml:trace contextRef="#ctx0" brushRef="#br0" timeOffset="262.203">1 206 1348 0 0,'0'-53'5270'0'0,"107"-34"-3628"0"0,-81 75-1614 0 0,0 2 0 0 0,1 0-1 0 0,0 2 1 0 0,0 1 0 0 0,1 1-1 0 0,0 1 1 0 0,12 0-28 0 0,-24 4-420 0 0,-1 0 0 0 0,1 0 0 0 0,0 1 0 0 0,-1 1 0 0 0,1 1 0 0 0,-1 0 0 0 0,0 1-1 0 0,1 1 1 0 0,-1 0 0 0 0,-1 1 0 0 0,1 1 0 0 0,-1 0 0 0 0,13 8 420 0 0,-12-1-1405 0 0</inkml:trace>
  <inkml:trace contextRef="#ctx0" brushRef="#br0" timeOffset="462.564">154 388 1860 0 0,'2'2'1096'0'0,"1"-4"-88"0"0,4 2-160 0 0,2 0-39 0 0,16-7-109 0 0,0 2-52 0 0,3 0-116 0 0,8 0-60 0 0,-1-3-140 0 0,3 3-208 0 0,8-2-152 0 0,-5 1-208 0 0,0-1 16 0 0,1-1-528 0 0,5 1-392 0 0,-1-1 87 0 0,4-2-403 0 0,-4-2-16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4:23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41 1356 0 0,'4'11'4740'0'0,"-8"28"-3741"0"0,1-9-619 0 0,53 273 861 0 0,-3-68-2508 0 0,-49-212-3367 0 0,-13-19 3395 0 0</inkml:trace>
  <inkml:trace contextRef="#ctx0" brushRef="#br0" timeOffset="264.109">52 1 1612 0 0,'14'0'171'0'0,"-1"0"0"0"0,1 1 0 0 0,-1 0-1 0 0,1 1 1 0 0,-1 0 0 0 0,0 1 0 0 0,0 1 0 0 0,0 0-1 0 0,0 1 1 0 0,-1 0 0 0 0,0 1 0 0 0,0 0 0 0 0,0 1-1 0 0,-1 1 1 0 0,0-1 0 0 0,0 2 0 0 0,-1-1-1 0 0,0 2 1 0 0,0-1 0 0 0,-1 1 0 0 0,-1 1 0 0 0,4 5-171 0 0,3 4 227 0 0,-1 0 0 0 0,-1 1-1 0 0,-1 0 1 0 0,-1 1 0 0 0,0 1 0 0 0,-2-1 0 0 0,-1 2 0 0 0,-1-1 0 0 0,0 1 0 0 0,-2 0 0 0 0,-1 0 0 0 0,-1 3-227 0 0,-2-10 59 0 0,-2 0 0 0 0,0 0-1 0 0,0 0 1 0 0,-2-1 0 0 0,0 1 0 0 0,-1 0 0 0 0,0-1 0 0 0,-2 0 0 0 0,0 0 0 0 0,0-1 0 0 0,-2 0 0 0 0,0 0 0 0 0,0 0 0 0 0,-2-1-1 0 0,1 0 1 0 0,-2-1 0 0 0,0 0 0 0 0,-1-1 0 0 0,0 0 0 0 0,0-1 0 0 0,-1 0 0 0 0,-6 2-59 0 0,17-11-142 0 0,0 1-1 0 0,0-1 1 0 0,-1 0 0 0 0,1 0-1 0 0,-1-1 1 0 0,0 1 0 0 0,1 0-1 0 0,-1-1 1 0 0,0 0 0 0 0,0 1-1 0 0,0-1 1 0 0,0-1 0 0 0,0 1 0 0 0,0 0-1 0 0,0-1 1 0 0,0 1 0 0 0,0-1-1 0 0,-1 0 1 0 0,1 0 0 0 0,0 0-1 0 0,0 0 1 0 0,0-1 0 0 0,0 1-1 0 0,0-1 1 0 0,0 0 0 0 0,0 0-1 0 0,0 0 1 0 0,0 0 0 0 0,0-1 0 0 0,0 1-1 0 0,1-1 1 0 0,-1 1 0 0 0,0-1-1 0 0,1 0 1 0 0,0 0 0 0 0,-1 0-1 0 0,1-1 1 0 0,0 1 0 0 0,0 0-1 0 0,0-1 1 0 0,0 0 0 0 0,1 1-1 0 0,-1-1 1 0 0,1 0 0 0 0,-1 0 0 0 0,1 0-1 0 0,-1-2 143 0 0,0-21-1288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4:23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1 267 1056 0 0,'10'-30'4749'0'0,"-4"39"-1538"0"0,-6 45-3002 0 0,1-1 0 0 0,4 0 0 0 0,1 0-1 0 0,3 0 1 0 0,2-1 0 0 0,2-1 0 0 0,7 14-209 0 0,99 255-396 0 0,-113-294-680 0 0,-16-27-1742 0 0,-25-37-810 0 0,19 15 2360 0 0</inkml:trace>
  <inkml:trace contextRef="#ctx0" brushRef="#br0" timeOffset="250.706">81 52 1452 0 0,'7'-6'138'0'0,"1"1"0"0"0,0-1 0 0 0,0 1 0 0 0,0 1 0 0 0,1-1 0 0 0,-1 1 0 0 0,1 1 0 0 0,0 0 0 0 0,0 0 0 0 0,1 1 0 0 0,-1 0 0 0 0,0 0 0 0 0,1 1 0 0 0,-1 1-1 0 0,1-1 1 0 0,-1 2 0 0 0,1-1 0 0 0,-1 1 0 0 0,1 0 0 0 0,-1 1 0 0 0,0 0 0 0 0,0 1 0 0 0,0 0 0 0 0,0 0 0 0 0,0 1 0 0 0,0 0 0 0 0,-1 1 0 0 0,0 0 0 0 0,0 0 0 0 0,0 1 0 0 0,-1 0 0 0 0,1 0 0 0 0,-2 0 0 0 0,1 1 0 0 0,3 4-138 0 0,-4-6 64 0 0,-1 1 1 0 0,1-1 0 0 0,-1 1-1 0 0,0 0 1 0 0,-1 0-1 0 0,1 0 1 0 0,-1 1 0 0 0,-1-1-1 0 0,1 1 1 0 0,-1 0 0 0 0,0 0-1 0 0,-1 0 1 0 0,1 1 0 0 0,-1-1-1 0 0,-1 1 1 0 0,0-1 0 0 0,0 1-1 0 0,0-1 1 0 0,-1 1-1 0 0,0 0 1 0 0,0-1 0 0 0,-1 1-1 0 0,0 0 1 0 0,-1 1-65 0 0,-2 2-17 0 0,-1 0 1 0 0,0 0-1 0 0,-1 0 0 0 0,0-1 1 0 0,-1 0-1 0 0,0 0 0 0 0,-1-1 0 0 0,1 1 1 0 0,-2-2-1 0 0,1 1 0 0 0,-1-1 1 0 0,-1-1-1 0 0,1 0 0 0 0,-1 0 0 0 0,-1 0 1 0 0,1-2-1 0 0,-4 2 17 0 0,-15-23-4796 0 0,27 5 3380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4:19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104 454 1204 0 0,'0'0'329'0'0,"0"0"-35"0"0,0 0 12 0 0,0 0 155 0 0,0 0 28 0 0,0 0-32 0 0,0 0-74 0 0,0 0 64 0 0,0 0 10 0 0,0 0-40 0 0,-2-5-86 0 0,-3-26 788 0 0,1 251 1070 0 0,22 67-2105 0 0,34-18 751 0 0,-49-250-688 0 0,-2-4-523 0 0,-8-34-1712 0 0,1-59-2107 0 0,6 51 2945 0 0</inkml:trace>
  <inkml:trace contextRef="#ctx0" brushRef="#br0" timeOffset="433.186">95 518 880 0 0,'-8'-7'266'0'0,"0"0"0"0"0,0-1 0 0 0,1 0-1 0 0,0 0 1 0 0,0-1 0 0 0,1 0 0 0 0,0 0 0 0 0,0 0 0 0 0,1-1 0 0 0,1 1-1 0 0,-1-1 1 0 0,2-1 0 0 0,-1 1 0 0 0,1 0 0 0 0,1-1 0 0 0,0 0 0 0 0,0 1-1 0 0,1-1 1 0 0,1-7-266 0 0,2 9 60 0 0,0 1 0 0 0,1-1 0 0 0,0 1 0 0 0,1-1-1 0 0,0 1 1 0 0,0 0 0 0 0,1 0 0 0 0,0 1 0 0 0,0-1 0 0 0,1 1-1 0 0,0 0 1 0 0,0 1 0 0 0,0 0 0 0 0,1 0 0 0 0,0 0 0 0 0,0 0-1 0 0,1 1 1 0 0,0 1 0 0 0,-1-1 0 0 0,2 1 0 0 0,-1 0 0 0 0,0 1-1 0 0,1 0 1 0 0,-1 0 0 0 0,1 1 0 0 0,0 0 0 0 0,6 0-60 0 0,-6 3 9 0 0,0 1 1 0 0,0-1-1 0 0,0 2 1 0 0,0-1-1 0 0,-1 1 0 0 0,1 1 1 0 0,-1-1-1 0 0,0 1 1 0 0,0 1-1 0 0,0 0 1 0 0,0 0-1 0 0,-1 0 1 0 0,0 1-1 0 0,0 0 1 0 0,-1 0-1 0 0,1 1 1 0 0,-1 0-1 0 0,-1 0 0 0 0,1 0 1 0 0,-1 1-1 0 0,-1 0 1 0 0,1 0-1 0 0,-1 0 1 0 0,-1 0-1 0 0,1 1 1 0 0,-1 0-1 0 0,-1-1 1 0 0,0 1-1 0 0,0 0 1 0 0,-1 0-1 0 0,0 1-9 0 0,1 9 27 0 0,0 0 1 0 0,-2-1-1 0 0,0 1 0 0 0,-1 0 1 0 0,-2 0-1 0 0,1 0 0 0 0,-2-1 1 0 0,-1 1-1 0 0,0-1 0 0 0,-1 0 0 0 0,-1 0 1 0 0,0-1-1 0 0,-2 0 0 0 0,0 0 1 0 0,-1-1-1 0 0,0 0 0 0 0,-1-1 1 0 0,-1 0-1 0 0,-1-1 0 0 0,0 0 0 0 0,0-1 1 0 0,-2-1-1 0 0,-4 4-27 0 0,18-15 21 0 0,-1-1-1 0 0,0 1 1 0 0,1 0-1 0 0,-1 0 1 0 0,0-1 0 0 0,1 1-1 0 0,-1-1 1 0 0,0 1-1 0 0,0-1 1 0 0,1 0 0 0 0,-1 0-1 0 0,0 0 1 0 0,0 0-1 0 0,0 0 1 0 0,0 0 0 0 0,1 0-1 0 0,-1-1 1 0 0,0 1-1 0 0,0-1 1 0 0,1 1 0 0 0,-1-1-1 0 0,0 0 1 0 0,1 1-1 0 0,-1-1 1 0 0,0 0 0 0 0,1 0-1 0 0,-1 0 1 0 0,1 0-1 0 0,0-1 1 0 0,-1 1 0 0 0,1 0-1 0 0,0-1 1 0 0,0 1-1 0 0,0 0 1 0 0,0-1 0 0 0,0 1-1 0 0,0-1 1 0 0,0 0-1 0 0,0 1 1 0 0,1-1 0 0 0,-1 0-1 0 0,0 1 1 0 0,1-1-1 0 0,0 0 1 0 0,-1 0 0 0 0,1 0-1 0 0,0 1 1 0 0,0-1-1 0 0,0 0 1 0 0,0 0 0 0 0,0 0-1 0 0,1 1 1 0 0,-1-1-1 0 0,0 0 1 0 0,1-1-21 0 0,2 2 7 0 0,0 0 1 0 0,0 0-1 0 0,0 0 1 0 0,0 1-1 0 0,0-1 1 0 0,-1 1-1 0 0,1 0 1 0 0,0 0-1 0 0,0 0 1 0 0,0 0-1 0 0,0 0 1 0 0,0 0-1 0 0,0 1 1 0 0,0 0-1 0 0,0 0 1 0 0,0-1-1 0 0,0 2 1 0 0,-1-1-1 0 0,1 0 1 0 0,0 0-1 0 0,-1 1 1 0 0,1 0-1 0 0,-1-1 1 0 0,1 1-1 0 0,1 2-7 0 0,203 161-811 0 0,-81-62-3088 0 0,-112-97 1263 0 0,-13-6 1162 0 0</inkml:trace>
  <inkml:trace contextRef="#ctx0" brushRef="#br0" timeOffset="1305.306">559 796 924 0 0,'113'-30'2727'0'0,"-81"20"-2484"0"0,0-2 1 0 0,0-1-1 0 0,-1-1 0 0 0,-1-1 1 0 0,-1-2-1 0 0,0-1 0 0 0,-1-1 1 0 0,-1-2-1 0 0,2-3-243 0 0,2-31 139 0 0,-31 53-180 0 0,-23-7-34 0 0,-121 36-155 0 0,118-18 289 0 0,10-5-31 0 0,0 0 0 0 0,0 2 0 0 0,0 0 0 0 0,1 0 0 0 0,0 2 0 0 0,0 0 0 0 0,1 1 0 0 0,0 0 0 0 0,0 1 0 0 0,1 0 0 0 0,0 1 0 0 0,1 1 0 0 0,0 0 0 0 0,1 1 0 0 0,1 0 0 0 0,0 0 0 0 0,0 1 0 0 0,-1 5-28 0 0,12-16 10 0 0,-1 0 0 0 0,0 0 0 0 0,1 0-1 0 0,0 0 1 0 0,0 1 0 0 0,0-1 0 0 0,0 0-1 0 0,0 0 1 0 0,0-1 0 0 0,1 1 0 0 0,0 0-1 0 0,-1 0 1 0 0,1-1 0 0 0,0 1 0 0 0,0-1-1 0 0,0 1 1 0 0,1-1 0 0 0,-1 0 0 0 0,1 0-1 0 0,-1 0 1 0 0,1 0 0 0 0,0-1 0 0 0,-1 1-1 0 0,1-1 1 0 0,0 1 0 0 0,0-1 0 0 0,0 0-1 0 0,0 0 1 0 0,0 0 0 0 0,1-1 0 0 0,-1 1 0 0 0,0-1-1 0 0,0 0-9 0 0,32 4-53 0 0,-1-1-1 0 0,1-2 1 0 0,-1-2 0 0 0,1-1-1 0 0,-1-1 1 0 0,1-2-1 0 0,3-3 54 0 0,100-18-482 0 0,-32 8 48 0 0,-2-5-1 0 0,0-4 1 0 0,35-18 434 0 0,-78 7 291 0 0,-61 37-210 0 0,-52-8 511 0 0,29 11-486 0 0,0 2-1 0 0,0 0 0 0 0,0 1 0 0 0,1 1 1 0 0,-1 1-1 0 0,1 1 0 0 0,1 1 0 0 0,-1 1 1 0 0,2 1-1 0 0,0 0 0 0 0,0 2 0 0 0,1 1 1 0 0,-7 6-106 0 0,-6 23 67 0 0,32-43-78 0 0,64 5 4 0 0,-39-12-26 0 0,-1-1 1 0 0,1-1-1 0 0,-2-1 1 0 0,1-1-1 0 0,-1-1 1 0 0,-1-1-1 0 0,0-1 1 0 0,-1 0-1 0 0,-1-2 1 0 0,11-10 32 0 0,-15-14 1173 0 0,-16 39-1018 0 0,-12-8 275 0 0,12 9-422 0 0,0-1-1 0 0,-1 0 1 0 0,1 1-1 0 0,0-1 0 0 0,0 1 1 0 0,-1-1-1 0 0,1 1 0 0 0,-1-1 1 0 0,1 1-1 0 0,0-1 0 0 0,-1 1 1 0 0,1-1-1 0 0,-1 1 1 0 0,1 0-1 0 0,-1-1 0 0 0,1 1 1 0 0,-1 0-1 0 0,0-1 0 0 0,1 1 1 0 0,-1 0-1 0 0,1 0 0 0 0,-1-1 1 0 0,1 1-1 0 0,-1 0 1 0 0,0 0-1 0 0,1 0 0 0 0,-1 0 1 0 0,0 0-1 0 0,1 0 0 0 0,-1 0 1 0 0,0 0-1 0 0,1 0 0 0 0,-1 0 1 0 0,1 0-1 0 0,-1 1 1 0 0,0-1-1 0 0,1 0 0 0 0,-1 0 1 0 0,1 0-1 0 0,-1 1 0 0 0,1-1 1 0 0,-1 0-1 0 0,1 1 0 0 0,-1-1 1 0 0,1 1-1 0 0,-1-1 1 0 0,1 0-1 0 0,-1 1 0 0 0,1-1 1 0 0,-1 1-1 0 0,1-1 0 0 0,0 1 1 0 0,-1 0-1 0 0,1-1 0 0 0,0 1 1 0 0,0-1-1 0 0,-1 1 0 0 0,1-1 1 0 0,0 1-1 0 0,0 0 1 0 0,0-1-1 0 0,0 1 0 0 0,0 0 1 0 0,0-1-1 0 0,0 1 0 0 0,0-1 1 0 0,0 1-1 0 0,0 0-7 0 0,-11 36 118 0 0,1 0 0 0 0,3 1 0 0 0,1 0 0 0 0,1 1 0 0 0,2-1 0 0 0,2 1 0 0 0,2-1 0 0 0,2 9-118 0 0,-3 26 394 0 0,13 216 550 0 0,-2-115 590 0 0,-11-174-1522 0 0,1 1 0 0 0,0 0-1 0 0,0-1 1 0 0,0 1 0 0 0,0-1-1 0 0,0 1 1 0 0,0-1 0 0 0,0 1-1 0 0,0-1 1 0 0,0 0-1 0 0,0 1 1 0 0,0-1 0 0 0,1 0-1 0 0,-1 0 1 0 0,0 0 0 0 0,0 0-1 0 0,0 0 1 0 0,0 0 0 0 0,0 0-1 0 0,0 0 1 0 0,0 0 0 0 0,1-1-1 0 0,-1 1 1 0 0,0 0-1 0 0,0-1 1 0 0,0 1 0 0 0,0-1-1 0 0,0 1 1 0 0,0-1 0 0 0,0 1-1 0 0,0-1 1 0 0,-1 0 0 0 0,1 1-1 0 0,0-1 1 0 0,0 0-1 0 0,0 0 1 0 0,-1 0 0 0 0,1 0-1 0 0,0 0 1 0 0,-1 1 0 0 0,1-1-1 0 0,-1 0 1 0 0,1 0 0 0 0,-1-1-1 0 0,0 1 1 0 0,1 0-1 0 0,-1 0 1 0 0,0 0 0 0 0,0 0-1 0 0,0 0 1 0 0,1 0 0 0 0,-1 0-1 0 0,0 0 1 0 0,0-1 0 0 0,-1 1-1 0 0,1 0 1 0 0,0-1-12 0 0,4-3 11 0 0,146-179-1300 0 0,-45 66-2592 0 0,-21 7-1604 0 0,-68 85 4201 0 0</inkml:trace>
  <inkml:trace contextRef="#ctx0" brushRef="#br0" timeOffset="1977.135">1980 493 1700 0 0,'-2'-39'3121'0'0,"0"27"-1575"0"0,-4 29-500 0 0,-18 251 318 0 0,24-265-1355 0 0,1 0-1 0 0,-1 0 1 0 0,1 0-1 0 0,0-1 1 0 0,0 1-1 0 0,0 0 1 0 0,0-1-1 0 0,0 1 0 0 0,1-1 1 0 0,-1 1-1 0 0,1-1 1 0 0,-1 0-1 0 0,1 0 1 0 0,0 0-1 0 0,0 1 1 0 0,0-2-1 0 0,0 1 0 0 0,0 0 1 0 0,1 0-1 0 0,-1-1 1 0 0,1 1-1 0 0,-1-1 1 0 0,1 0-1 0 0,-1 0 1 0 0,1 0-1 0 0,0 0 0 0 0,-1 0 1 0 0,1 0-1 0 0,0-1 1 0 0,0 1-1 0 0,-1-1 1 0 0,1 0-1 0 0,0 0 0 0 0,0 0 1 0 0,0 0-1 0 0,0-1 1 0 0,-1 1-1 0 0,1-1 1 0 0,0 1-1 0 0,0-1 1 0 0,-1 0-1 0 0,1 0 0 0 0,-1 0 1 0 0,1-1-1 0 0,-1 1 1 0 0,1 0-1 0 0,-1-1 1 0 0,0 0-1 0 0,1 1 1 0 0,-1-1-9 0 0,12-6-15 0 0,0 0 1 0 0,-1 0 0 0 0,0-1 0 0 0,0-1-1 0 0,-1 0 1 0 0,0 0 0 0 0,-1-2 0 0 0,0 1 0 0 0,-1-1-1 0 0,0-1 1 0 0,-1 0 0 0 0,0 0 0 0 0,-1-1-1 0 0,-1 0 1 0 0,2-6 14 0 0,-2 3 91 0 0,-1 3 228 0 0,-16 29-92 0 0,-35 113-450 0 0,48-124 199 0 0,0-1-1 0 0,0 1 1 0 0,0-1-1 0 0,0 0 1 0 0,1 0-1 0 0,0-1 1 0 0,-1 1-1 0 0,1 0 0 0 0,0-1 1 0 0,1 0-1 0 0,-1 0 1 0 0,0-1-1 0 0,0 1 1 0 0,1-1-1 0 0,-1 0 1 0 0,1 0-1 0 0,-1 0 1 0 0,1 0-1 0 0,-1-1 1 0 0,1 0-1 0 0,0 0 1 0 0,-1 0-1 0 0,1-1 1 0 0,-1 1-1 0 0,1-1 1 0 0,-1 0-1 0 0,1 0 0 0 0,2-2 25 0 0,15-2-66 0 0,0-1 0 0 0,0 0 0 0 0,-1-2-1 0 0,0-1 1 0 0,0 0 0 0 0,-1-2 0 0 0,-1 0-1 0 0,1-1 1 0 0,-2-1 0 0 0,0-1 0 0 0,0 0-1 0 0,-2-2 1 0 0,16-16 66 0 0,-33 33 35 0 0,0-1-1 0 0,1 1 1 0 0,-1 0 0 0 0,0-1 0 0 0,0 1-1 0 0,1-1 1 0 0,-1 1 0 0 0,0-1-1 0 0,0 1 1 0 0,0-1 0 0 0,0 0-1 0 0,0 1 1 0 0,0-1 0 0 0,1 0-1 0 0,-1 0 1 0 0,0 0 0 0 0,0 1-1 0 0,0-1 1 0 0,0 0 0 0 0,0 0 0 0 0,0 0-1 0 0,0-1 1 0 0,0 1 0 0 0,0 0-1 0 0,0 0 1 0 0,0 0 0 0 0,0-1-1 0 0,0 1 1 0 0,1 0 0 0 0,-1-1-1 0 0,0 1 1 0 0,0-1 0 0 0,0 1 0 0 0,1-1-1 0 0,-1 0 1 0 0,0 1 0 0 0,0-1-1 0 0,1 0 1 0 0,-1 1 0 0 0,1-1-1 0 0,-1 0 1 0 0,0 0 0 0 0,1 1-1 0 0,-1-1 1 0 0,1 0 0 0 0,0 0-1 0 0,-1 0 1 0 0,1 0 0 0 0,0 0 0 0 0,0 0-1 0 0,-1 0 1 0 0,1 1 0 0 0,0-1-1 0 0,0 0 1 0 0,0 0 0 0 0,0 0-1 0 0,0 0 1 0 0,0 0 0 0 0,0 0-1 0 0,1 0 1 0 0,-1 0 0 0 0,0 0 0 0 0,0 0-1 0 0,1 0 1 0 0,-1 0 0 0 0,1 0-35 0 0,-29 83-692 0 0,62-32-2898 0 0,-22-49 1118 0 0,-8-5 1248 0 0</inkml:trace>
  <inkml:trace contextRef="#ctx0" brushRef="#br0" timeOffset="2224.354">2485 119 2740 0 0,'-18'-71'7723'0'0,"35"99"-14378"0"0,-18-16 5338 0 0,-1 9-2 0 0</inkml:trace>
  <inkml:trace contextRef="#ctx0" brushRef="#br0" timeOffset="2690.125">2735 494 1400 0 0,'13'-9'5553'0'0,"40"41"-4712"0"0,-43-25-717 0 0,-1 1 0 0 0,-1 0 0 0 0,0 1 0 0 0,0 0-1 0 0,0 0 1 0 0,-1 0 0 0 0,-1 1 0 0 0,0 0 0 0 0,0 1 0 0 0,-1-1 0 0 0,0 1-1 0 0,0 0 1 0 0,-2 1 0 0 0,1-1 0 0 0,-1 1 0 0 0,-1-1 0 0 0,0 1 0 0 0,0 10-124 0 0,-2-21 20 0 0,-1 0 1 0 0,1-1 0 0 0,0 1 0 0 0,-1 0 0 0 0,1-1-1 0 0,0 1 1 0 0,-1 0 0 0 0,1-1 0 0 0,0 1 0 0 0,-1-1-1 0 0,1 1 1 0 0,-1 0 0 0 0,1-1 0 0 0,-1 1 0 0 0,0-1-1 0 0,1 0 1 0 0,-1 1 0 0 0,1-1 0 0 0,-1 1 0 0 0,0-1 0 0 0,1 0-1 0 0,-1 0 1 0 0,0 1 0 0 0,0-1 0 0 0,1 0 0 0 0,-1 0-1 0 0,0 0 1 0 0,1 0 0 0 0,-1 0 0 0 0,0 0 0 0 0,0 0-1 0 0,1 0 1 0 0,-1 0 0 0 0,0 0 0 0 0,0 0 0 0 0,1 0-1 0 0,-1-1 1 0 0,0 1 0 0 0,1 0 0 0 0,-1 0 0 0 0,0-1-1 0 0,1 1 1 0 0,-1 0 0 0 0,1-1 0 0 0,-1 1 0 0 0,0-1 0 0 0,1 1-1 0 0,-1-1 1 0 0,1 1 0 0 0,-1-1 0 0 0,1 1 0 0 0,-1-1-1 0 0,1 0-20 0 0,-2-5 11 0 0,-1-1 0 0 0,2 1 0 0 0,-1-1 0 0 0,1 0 0 0 0,0 1 0 0 0,0-1 0 0 0,1 0-1 0 0,0 0 1 0 0,0 1 0 0 0,1-1 0 0 0,0 0 0 0 0,0 0 0 0 0,0 1 0 0 0,1-1 0 0 0,0 1-1 0 0,0-1 1 0 0,1 1 0 0 0,0 0 0 0 0,0 0 0 0 0,0 0 0 0 0,1 0 0 0 0,0 1 0 0 0,4-6-11 0 0,120-107-1425 0 0,-37 70-613 0 0,-29 24-2804 0 0,-60 23 3578 0 0</inkml:trace>
  <inkml:trace contextRef="#ctx0" brushRef="#br0" timeOffset="3438.152">3263 549 948 0 0,'100'-25'3550'0'0,"203"-78"-1723"0"0,-303 102-1820 0 0,-1 1 0 0 0,1 0 0 0 0,-1-1 1 0 0,1 1-1 0 0,-1-1 0 0 0,1 1 1 0 0,-1-1-1 0 0,1 1 0 0 0,0-1 1 0 0,-1 0-1 0 0,1 1 0 0 0,0-1 0 0 0,-1 1 1 0 0,1-1-1 0 0,0 0 0 0 0,0 1 1 0 0,0-1-1 0 0,0 0 0 0 0,-1 1 1 0 0,1-1-1 0 0,0 0 0 0 0,0 1 0 0 0,0-1 1 0 0,0 0-1 0 0,0 1 0 0 0,1-1 1 0 0,-1 0-1 0 0,0 1 0 0 0,0-1 1 0 0,0 0-1 0 0,1 1 0 0 0,-1-1 0 0 0,0 1 1 0 0,0-1-1 0 0,1 0 0 0 0,-1 1 1 0 0,1-1-1 0 0,-1 1 0 0 0,0-1 1 0 0,1 1-1 0 0,-1-1 0 0 0,1 1 0 0 0,-1 0 1 0 0,1-1-1 0 0,0 1 0 0 0,-1 0 1 0 0,1-1-1 0 0,-1 1 0 0 0,1 0 1 0 0,0-1-1 0 0,-1 1 0 0 0,1 0 0 0 0,0 0 1 0 0,-1 0-1 0 0,1 0 0 0 0,0 0 1 0 0,-1 0-1 0 0,1 0 0 0 0,0 0 1 0 0,-1 0-1 0 0,1 0 0 0 0,0 0-7 0 0,-55-9 78 0 0,19 9 83 0 0,1 2-1 0 0,0 1 0 0 0,0 2 1 0 0,1 1-1 0 0,-1 1 1 0 0,1 2-1 0 0,1 2 0 0 0,0 1 1 0 0,-28 14-161 0 0,53-23 19 0 0,1 0 0 0 0,0 0 0 0 0,-1 1-1 0 0,2 0 1 0 0,-1 0 0 0 0,0 1 0 0 0,1-1 0 0 0,0 1 0 0 0,0 0 0 0 0,0 1 0 0 0,1-1 0 0 0,-1 1 0 0 0,1 0 0 0 0,1 0-1 0 0,-1 0 1 0 0,1 0 0 0 0,0 1 0 0 0,1-1 0 0 0,-2 7-19 0 0,5-9-4 0 0,1 0-1 0 0,0-1 1 0 0,0 1-1 0 0,0 0 1 0 0,1-1-1 0 0,-1 1 0 0 0,1-1 1 0 0,0 1-1 0 0,0-1 1 0 0,0 0-1 0 0,0 0 1 0 0,0-1-1 0 0,1 1 1 0 0,-1-1-1 0 0,1 0 1 0 0,0 1-1 0 0,0-2 1 0 0,0 1-1 0 0,0 0 1 0 0,0-1-1 0 0,0 0 1 0 0,0 0-1 0 0,0 0 1 0 0,1 0-1 0 0,-1-1 1 0 0,0 1-1 0 0,5-1 5 0 0,225-11-332 0 0,255-73-1344 0 0,-428 66 2271 0 0,-52 14 139 0 0,-39 11-381 0 0,12-3-303 0 0,1 1 1 0 0,-1 0-1 0 0,1 1 0 0 0,1 1 0 0 0,-1 1 1 0 0,2 0-1 0 0,-1 1 0 0 0,1 0 0 0 0,0 2 1 0 0,1 0-1 0 0,0 0 0 0 0,1 1 0 0 0,0 1 1 0 0,1 0-1 0 0,0 1 0 0 0,-4 7-50 0 0,16-19-19 0 0,0-1 1 0 0,0 1-1 0 0,1-1 0 0 0,-1 1 1 0 0,0-1-1 0 0,1 1 0 0 0,-1-1 0 0 0,1 0 1 0 0,0 1-1 0 0,-1-1 0 0 0,1 0 1 0 0,0 1-1 0 0,0-1 0 0 0,0 0 0 0 0,0 0 1 0 0,0 0-1 0 0,0 0 0 0 0,0 0 0 0 0,0 0 1 0 0,1 0-1 0 0,-1 0 0 0 0,0 0 1 0 0,0 0-1 0 0,1-1 0 0 0,-1 1 0 0 0,1 0 1 0 0,-1-1-1 0 0,0 1 0 0 0,1-1 1 0 0,-1 0-1 0 0,1 1 0 0 0,-1-1 0 0 0,1 0 1 0 0,-1 0-1 0 0,1 0 0 0 0,0 0 0 0 0,-1 0 1 0 0,1-1-1 0 0,-1 1 0 0 0,1 0 1 0 0,-1-1-1 0 0,0 1 0 0 0,1-1 0 0 0,-1 1 1 0 0,1-1-1 0 0,-1 0 0 0 0,0 1 1 0 0,1-1-1 0 0,-1 0 0 0 0,0 0 0 0 0,1-1 19 0 0,15-2-68 0 0,0-1-1 0 0,0-1 1 0 0,0-1 0 0 0,-1 0-1 0 0,0-1 1 0 0,0-1-1 0 0,-1 0 1 0 0,0-1-1 0 0,-1-1 1 0 0,0 0-1 0 0,-1-1 1 0 0,0-1-1 0 0,-1 0 1 0 0,0 0-1 0 0,-1-1 1 0 0,0-1-1 0 0,-2 0 1 0 0,1 0 0 0 0,-2-1-1 0 0,0 0 1 0 0,-1 0-1 0 0,-1-1 1 0 0,0 0-1 0 0,-1 0 1 0 0,-1-1-1 0 0,0-5 69 0 0,-1 0 205 0 0,-1 0 0 0 0,-1 0 0 0 0,-2-1 0 0 0,0 1 0 0 0,-1 0 0 0 0,-1 0 0 0 0,-2 0 0 0 0,0 0-1 0 0,-5-10-204 0 0,7 20 340 0 0,-2 0 0 0 0,0 0 0 0 0,-1 1-1 0 0,0-1 1 0 0,0 1 0 0 0,-2 1-1 0 0,1-1 1 0 0,-1 1 0 0 0,-1 0-1 0 0,-9-8-339 0 0,10 22 768 0 0,3 8-826 0 0,0 1 1 0 0,1 0-1 0 0,0-1 0 0 0,1 2 1 0 0,1-1-1 0 0,0 0 1 0 0,0 0-1 0 0,1 1 1 0 0,1-1-1 0 0,0 1 0 0 0,1-1 1 0 0,0 1-1 0 0,1-1 1 0 0,0 0-1 0 0,1 0 1 0 0,0 0-1 0 0,3 4 58 0 0,90 207-5704 0 0,-44-146 2941 0 0,-24-41 1425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17:48.575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27499 7426 1292 0 0,'-2'-51'9188'0'0,"14"59"-7377"0"0,-14 0-1801 0 0,1-1-1 0 0,1 1 1 0 0,-1 0-1 0 0,1 0 1 0 0,1 0-1 0 0,-1 0 1 0 0,1 0-1 0 0,1-1 1 0 0,0 1-1 0 0,0 0 1 0 0,0-1-1 0 0,1 1 1 0 0,0-1-1 0 0,0 0 1 0 0,1 0-1 0 0,0 0 1 0 0,0-1-1 0 0,1 1 1 0 0,-1-1-1 0 0,2 0 0 0 0,-1 0 1 0 0,0-1-1 0 0,1 1 1 0 0,0-1-1 0 0,7 4-9 0 0,-1-3-95 0 0,1 0-1 0 0,0-1 0 0 0,0-1 0 0 0,0 0 0 0 0,1 0 1 0 0,-1-1-1 0 0,1-1 0 0 0,0-1 0 0 0,0 0 0 0 0,0 0 0 0 0,3-1 96 0 0,-10-2-25 0 0,0-1-1 0 0,0 1 0 0 0,0-1 0 0 0,0 0 0 0 0,0 0 1 0 0,-1-1-1 0 0,1 0 0 0 0,-1 0 0 0 0,0-1 1 0 0,0 0-1 0 0,-1 0 0 0 0,1 0 0 0 0,-1-1 0 0 0,0 1 1 0 0,0-1-1 0 0,-1 0 0 0 0,0-1 0 0 0,0 1 1 0 0,0-1-1 0 0,-1 0 0 0 0,0 0 0 0 0,-1 0 0 0 0,1 0 1 0 0,-1 0-1 0 0,-1-1 0 0 0,1 1 0 0 0,-1 0 1 0 0,0-1-1 0 0,-1 0 0 0 0,0 1 0 0 0,0-1 0 0 0,-1 1 1 0 0,0-3 25 0 0,-24-31 218 0 0,26 43-216 0 0,-1-1 0 0 0,0 1 0 0 0,0-1 0 0 0,0 1 0 0 0,0-1 0 0 0,0 1 0 0 0,0-1 0 0 0,0 1 0 0 0,0-1 0 0 0,-1 0 0 0 0,1 1 0 0 0,0-1 0 0 0,-1 1 0 0 0,0-1 0 0 0,1 1 0 0 0,-1-1 0 0 0,0 0 0 0 0,1 0 0 0 0,-1 1 0 0 0,0-1 0 0 0,0 0 0 0 0,0 0 0 0 0,0 0 0 0 0,0 0 0 0 0,-1 0 0 0 0,1 0 0 0 0,0 0 0 0 0,0 0 0 0 0,-1-1 0 0 0,1 1 0 0 0,0 0 0 0 0,-1-1 0 0 0,1 1 0 0 0,-1-1 0 0 0,1 1 0 0 0,0-1 0 0 0,-1 0 0 0 0,1 0 0 0 0,-1 1 0 0 0,1-1 0 0 0,-1 0 0 0 0,1 0 0 0 0,-1-1 0 0 0,1 1 0 0 0,-1 0 0 0 0,1 0 0 0 0,-1-1 0 0 0,1 1 0 0 0,-1-1 0 0 0,1 1 0 0 0,0-1 0 0 0,-1 0 0 0 0,1 1 0 0 0,0-1 0 0 0,-1 0 0 0 0,1 0 0 0 0,0 0 0 0 0,0 0 0 0 0,0 0 0 0 0,0 0 0 0 0,0 0 0 0 0,0-1 0 0 0,0 1 0 0 0,0 0 0 0 0,1 0 0 0 0,-1-1 0 0 0,0 1 0 0 0,1 0 0 0 0,-1-1-2 0 0,-6 51 41 0 0,2 1-1 0 0,3 0 0 0 0,2 1 1 0 0,1-1-1 0 0,3 0 0 0 0,3 0 1 0 0,2 4-41 0 0,13 174 344 0 0,-22-222-313 0 0,2 8 21 0 0,0 0 0 0 0,-1 0 0 0 0,-1 0 0 0 0,-1 0 0 0 0,0 0 0 0 0,0 0 0 0 0,-2-1 0 0 0,1 1 0 0 0,-2 0 0 0 0,0-1 0 0 0,-1 1-1 0 0,0-1 1 0 0,0-1 0 0 0,-2 1 0 0 0,0-1 0 0 0,0 0 0 0 0,-6 7-52 0 0,9-18 10 0 0,0 0 1 0 0,-1 0-1 0 0,1 0 0 0 0,0 0 1 0 0,-1-1-1 0 0,1 0 0 0 0,0 0 0 0 0,-1 0 1 0 0,1 0-1 0 0,0-1 0 0 0,0 1 0 0 0,-1-1 1 0 0,1 0-1 0 0,0-1 0 0 0,0 1 1 0 0,0-1-1 0 0,0 0 0 0 0,0 0 0 0 0,0 0 1 0 0,0 0-1 0 0,1-1 0 0 0,-1 1 0 0 0,1-1 1 0 0,0 0-1 0 0,0 0 0 0 0,0 0 1 0 0,0 0-1 0 0,0-1 0 0 0,1 1 0 0 0,-1-1 1 0 0,1 0-1 0 0,0 0 0 0 0,0 0 0 0 0,1 0 1 0 0,-1 0-1 0 0,1 0 0 0 0,0 0 1 0 0,0 0-1 0 0,-1-3-10 0 0,-2-6-125 0 0,-1 0 0 0 0,2-1 0 0 0,0 0 0 0 0,0 1 0 0 0,1-1 0 0 0,1 0 0 0 0,0 0 0 0 0,1 0 0 0 0,1 0 0 0 0,0 0 0 0 0,1 0 0 0 0,0 1 0 0 0,1-1 0 0 0,1 0-1 0 0,0 1 1 0 0,0 0 0 0 0,2 0 0 0 0,0 0 0 0 0,0 1 0 0 0,1 0 0 0 0,0 0 0 0 0,1 1 0 0 0,1-1 0 0 0,0 2 0 0 0,0-1 0 0 0,1 1 0 0 0,5-3 125 0 0,7-4-670 0 0,2 1-1 0 0,0 1 0 0 0,0 1 1 0 0,1 1-1 0 0,1 2 0 0 0,0 0 1 0 0,1 2-1 0 0,0 0 0 0 0,1 2 671 0 0,8-3-1310 0 0</inkml:trace>
  <inkml:trace contextRef="#ctx0" brushRef="#br0" timeOffset="929.733">28692 7344 1556 0 0,'0'0'908'0'0,"0"0"-180"0"0,0 0-90 0 0,3-15 369 0 0,40-12 2355 0 0,-344 326-1096 0 0,234-219-1115 0 0,107-48-513 0 0,1-20-663 0 0,1-1 0 0 0,0-2-1 0 0,0-1 1 0 0,1-3 0 0 0,0-1 0 0 0,31-2 25 0 0,86 9-1740 0 0,-88-10-2830 0 0,-53-14 2217 0 0,-13 10 1233 0 0</inkml:trace>
  <inkml:trace contextRef="#ctx0" brushRef="#br0" timeOffset="1598.156">29593 7326 2068 0 0,'1'0'54'0'0,"0"1"-1"0"0,0-1 1 0 0,-1 0-1 0 0,1 0 1 0 0,0 1-1 0 0,-1-1 1 0 0,1 1-1 0 0,0-1 1 0 0,-1 0-1 0 0,1 1 1 0 0,0-1-1 0 0,-1 1 1 0 0,1 0-1 0 0,-1-1 1 0 0,1 1 0 0 0,-1-1-1 0 0,1 1 1 0 0,-1 0-1 0 0,0 0 1 0 0,1-1-1 0 0,-1 1 1 0 0,0 0-1 0 0,1-1 1 0 0,-1 1-1 0 0,0 0 1 0 0,0 0-1 0 0,0 0 1 0 0,0-1-1 0 0,1 1 1 0 0,-1 0-1 0 0,0 0 1 0 0,-1 0-1 0 0,1-1 1 0 0,0 1-1 0 0,0 0 1 0 0,0 0-1 0 0,0-1 1 0 0,-1 1 0 0 0,1 0-1 0 0,0 0 1 0 0,0-1-1 0 0,-1 1 1 0 0,1 0-1 0 0,-1-1 1 0 0,1 1-1 0 0,-1 0 1 0 0,1-1-1 0 0,-1 1 1 0 0,1-1-1 0 0,-1 1 1 0 0,0-1-1 0 0,1 1 1 0 0,-1-1-1 0 0,0 1 1 0 0,1-1-1 0 0,-1 1 1 0 0,0-1-1 0 0,1 0 1 0 0,-1 0-1 0 0,0 1 1 0 0,0-1-1 0 0,0 0-53 0 0,-14 21 187 0 0,-1-2-1 0 0,-1 1 0 0 0,-1-2 1 0 0,0 0-1 0 0,-2-2 0 0 0,0 0 0 0 0,-1-1 1 0 0,0 0-1 0 0,-1-2 0 0 0,0-1 1 0 0,-1-1-1 0 0,-1-1 0 0 0,0 0-186 0 0,-1 0 233 0 0,0-2 1 0 0,-1 0-1 0 0,0-1 0 0 0,0-2 0 0 0,0-1 1 0 0,0 0-1 0 0,-1-2 0 0 0,-4-1-233 0 0,28-2 9 0 0,0 1-1 0 0,0-1 1 0 0,1 0-1 0 0,-1 1 1 0 0,0-1-1 0 0,0 0 0 0 0,1-1 1 0 0,-1 1-1 0 0,0 0 1 0 0,1-1-1 0 0,-1 1 1 0 0,1-1-1 0 0,0 0 1 0 0,-1 0-1 0 0,1 0 1 0 0,0 0-1 0 0,0 0 1 0 0,0-1-1 0 0,1 1 1 0 0,-1-1-1 0 0,1 1 1 0 0,-1-1-1 0 0,1 1 0 0 0,0-1 1 0 0,0 0-1 0 0,0 0 1 0 0,0 1-1 0 0,0-1 1 0 0,1 0-1 0 0,-1 0 1 0 0,1 0-1 0 0,0 0 1 0 0,0 0-1 0 0,0 0 1 0 0,0 0-1 0 0,0 0 1 0 0,1 0-1 0 0,-1 1 0 0 0,1-1 1 0 0,0 0-1 0 0,0 0 1 0 0,0 0-1 0 0,0 1 1 0 0,0-1-1 0 0,1 0 1 0 0,-1 1-1 0 0,1-1 1 0 0,0 1-1 0 0,-1 0 1 0 0,1 0-1 0 0,0-1 1 0 0,1 1-1 0 0,-1 0 0 0 0,0 1 1 0 0,0-1-1 0 0,1 0 1 0 0,-1 1-1 0 0,1-1 1 0 0,0 1-1 0 0,-1 0 1 0 0,1 0-1 0 0,0 0 1 0 0,0 0-1 0 0,0 0 1 0 0,-1 1-1 0 0,1-1 1 0 0,0 1-1 0 0,0 0 0 0 0,0 0 1 0 0,1 0-9 0 0,16 1 1 0 0,0 1 0 0 0,-1 0 0 0 0,1 2 0 0 0,-1 0-1 0 0,1 1 1 0 0,-2 1 0 0 0,1 1 0 0 0,16 9-1 0 0,19 5-68 0 0,2-3-24 0 0,1-3 0 0 0,0-3 1 0 0,0-1-1 0 0,2-4 0 0 0,-1-1 0 0 0,35-3 92 0 0,-88-3-10 0 0,0 1 1 0 0,0-1 0 0 0,0 0-1 0 0,0 0 1 0 0,1-1-1 0 0,-1 1 1 0 0,0-1-1 0 0,0 0 1 0 0,0-1 0 0 0,0 1-1 0 0,0-1 1 0 0,-1 0-1 0 0,1 0 1 0 0,0 0-1 0 0,-1-1 1 0 0,1 0 0 0 0,-1 0-1 0 0,0 0 1 0 0,0 0-1 0 0,0 0 1 0 0,-1-1-1 0 0,1 0 1 0 0,-1 0 0 0 0,0 0-1 0 0,0 0 1 0 0,0 0-1 0 0,0-1 1 0 0,0-2 9 0 0,-49-65-213 0 0,36 61 84 0 0,-2 1 0 0 0,1 0 0 0 0,-1 1 1 0 0,-1 1-1 0 0,0-1 0 0 0,0 2 0 0 0,0 0 1 0 0,-1 1-1 0 0,0 0 0 0 0,0 1 1 0 0,-9-2 128 0 0,-159-18-4916 0 0,157 25 3754 0 0</inkml:trace>
  <inkml:trace contextRef="#ctx0" brushRef="#br0" timeOffset="-4125.031">24434 7783 1164 0 0,'-34'-1'5631'0'0,"280"-5"-4025"0"0,244 6-842 0 0,-479-5-2041 0 0,-8-2-3175 0 0,1 4 3228 0 0</inkml:trace>
  <inkml:trace contextRef="#ctx0" brushRef="#br0" timeOffset="-2930.506">26020 7535 1404 0 0,'0'0'442'0'0,"0"0"75"0"0,0 0-16 0 0,0 0-19 0 0,16-3 1748 0 0,15-29-395 0 0,-25 28-1659 0 0,3-1 3657 0 0,-19 9-6449 0 0,-20 2-3094 0 0,24-4 4384 0 0</inkml:trace>
  <inkml:trace contextRef="#ctx0" brushRef="#br0" timeOffset="-1540.685">25941 7468 936 0 0,'-1'3'3302'0'0,"-3"4"826"0"0,-168 218-4208 0 0,166-220 80 0 0,-10 13 40 0 0,-1-2 0 0 0,0 1 0 0 0,0-2 0 0 0,-2-1 0 0 0,0 0 0 0 0,-1-1 0 0 0,0-1 1 0 0,-1-1-1 0 0,0-1 0 0 0,0 0 0 0 0,-1-2 0 0 0,-1-1 0 0 0,1 0 0 0 0,-1-2 0 0 0,0-1 0 0 0,-1 0-40 0 0,20-4 1 0 0,0-1 1 0 0,1 0-1 0 0,-1 1 1 0 0,0-1-1 0 0,0 0 1 0 0,0-1-1 0 0,1 1 1 0 0,-1-1-1 0 0,1 0 1 0 0,-1 0-1 0 0,1 0 1 0 0,0 0-1 0 0,-1 0 1 0 0,1-1-1 0 0,0 1 0 0 0,1-1 1 0 0,-1 0-1 0 0,0 0 1 0 0,1 0-1 0 0,0 0 1 0 0,-1-1-1 0 0,1 1 1 0 0,0 0-1 0 0,1-1 1 0 0,-1 0-1 0 0,1 1 1 0 0,0-1-1 0 0,0 0 1 0 0,0 0-1 0 0,0 0 1 0 0,0 1-1 0 0,1-3-1 0 0,11-123-155 0 0,-10 125 148 0 0,0-1-1 0 0,1 1 0 0 0,-1 0 0 0 0,1 0 1 0 0,0 1-1 0 0,0-1 0 0 0,0 0 0 0 0,0 1 0 0 0,1-1 1 0 0,0 1-1 0 0,-1 0 0 0 0,1 0 0 0 0,1 0 1 0 0,-1 0-1 0 0,0 0 0 0 0,1 1 0 0 0,-1-1 0 0 0,1 1 1 0 0,0 0-1 0 0,-1 0 0 0 0,1 0 0 0 0,0 1 1 0 0,0-1-1 0 0,0 1 0 0 0,1 0 0 0 0,-1 0 0 0 0,0 1 1 0 0,0-1-1 0 0,1 1 0 0 0,-1 0 0 0 0,0 0 1 0 0,0 0-1 0 0,3 1 8 0 0,247 123 8 0 0,-198-100 15 0 0,1-3-1 0 0,0-2 1 0 0,2-3 0 0 0,0-2 0 0 0,0-3-1 0 0,1-2 1 0 0,54 0-23 0 0,-110-9-15 0 0,0 0-1 0 0,0 0 1 0 0,0 0 0 0 0,1 0-1 0 0,-1 0 1 0 0,0-1 0 0 0,0 0-1 0 0,0 0 1 0 0,-1 0 0 0 0,1 0-1 0 0,0-1 1 0 0,0 1-1 0 0,0-1 1 0 0,-1 0 0 0 0,1 0-1 0 0,-1 0 1 0 0,0-1 0 0 0,0 1-1 0 0,1-1 1 0 0,-2 0 0 0 0,1 0-1 0 0,0 0 1 0 0,0 0 0 0 0,-1 0-1 0 0,0-1 1 0 0,0 1-1 0 0,0-1 1 0 0,1-1 15 0 0,-5-1-26 0 0,1 0 0 0 0,-1 0 0 0 0,0 0 1 0 0,0 0-1 0 0,-1 0 0 0 0,0 1 0 0 0,0-1 0 0 0,0 1 0 0 0,0 0 0 0 0,-1 0 0 0 0,0 0 1 0 0,0 0-1 0 0,-1 1 0 0 0,1-1 0 0 0,-1 1 0 0 0,0 0 26 0 0,-22-17-206 0 0,0 1-1 0 0,-1 2 1 0 0,-1 0 0 0 0,-1 2 0 0 0,0 1-1 0 0,-16-4 207 0 0,-43-24-3754 0 0,72 35 2520 0 0</inkml:trace>
  <inkml:trace contextRef="#ctx0" brushRef="#br0" timeOffset="-980.96">26994 7419 1304 0 0,'-58'49'2456'0'0,"-269"141"3534"0"0,327-189-5972 0 0,-1-1-1 0 0,0 0 1 0 0,1 0-1 0 0,-1 1 1 0 0,0-1-1 0 0,1 0 1 0 0,-1 1-1 0 0,0-1 1 0 0,1 1 0 0 0,-1-1-1 0 0,1 1 1 0 0,-1-1-1 0 0,1 1 1 0 0,-1-1-1 0 0,1 1 1 0 0,-1-1-1 0 0,1 1 1 0 0,0 0-1 0 0,-1-1 1 0 0,1 1-1 0 0,0 0 1 0 0,0-1-1 0 0,-1 1 1 0 0,1 0-1 0 0,0-1 1 0 0,0 1 0 0 0,0 0-1 0 0,0 0 1 0 0,0-1-1 0 0,0 1 1 0 0,0 0-1 0 0,0-1 1 0 0,0 1-1 0 0,0 0 1 0 0,0 0-1 0 0,0-1 1 0 0,1 1-1 0 0,-1 0 1 0 0,0-1-1 0 0,0 1 1 0 0,1 0-1 0 0,-1-1 1 0 0,1 1 0 0 0,-1-1-1 0 0,0 1 1 0 0,1 0-1 0 0,-1-1 1 0 0,1 1-1 0 0,-1-1 1 0 0,1 1-1 0 0,0-1 1 0 0,-1 0-1 0 0,1 1 1 0 0,-1-1-1 0 0,1 1 1 0 0,0-1-1 0 0,-1 0 1 0 0,1 0-1 0 0,0 1 1 0 0,-1-1 0 0 0,1 0-1 0 0,0 0 1 0 0,0 0-1 0 0,-1 0-17 0 0,56 15 165 0 0,-50-14-144 0 0,349 38-2853 0 0,-260-33-815 0 0,-79-5 2383 0 0,-2-1 53 0 0</inkml:trace>
  <inkml:trace contextRef="#ctx0" brushRef="#br0" timeOffset="7396.219">26373 9750 1416 0 0,'0'0'790'0'0,"0"0"-151"0"0,-4-4-26 0 0,1 2-550 0 0,0 0 0 0 0,0 1-1 0 0,0-1 1 0 0,0 1 0 0 0,0 0-1 0 0,-1 0 1 0 0,1 0 0 0 0,0 0 0 0 0,0 1-1 0 0,-1-1 1 0 0,1 1 0 0 0,0 0-1 0 0,-1 0 1 0 0,1 0 0 0 0,0 1-1 0 0,-1-1 1 0 0,1 1 0 0 0,0-1 0 0 0,0 1-1 0 0,-1 0 1 0 0,1 0 0 0 0,0 1-1 0 0,0-1 1 0 0,0 1 0 0 0,0-1-1 0 0,1 1 1 0 0,-1 0 0 0 0,0 0-1 0 0,1 0 1 0 0,-1 1 0 0 0,-1 1-63 0 0,-1-1 105 0 0,1 0 0 0 0,-1 0 0 0 0,0 1 1 0 0,1-1-1 0 0,0 1 0 0 0,0 0 0 0 0,0 1 0 0 0,0-1 1 0 0,1 1-1 0 0,-1 0 0 0 0,1-1 0 0 0,1 1 0 0 0,-1 1 0 0 0,1-1 1 0 0,-1 0-1 0 0,1 1 0 0 0,1-1 0 0 0,-1 1 0 0 0,1-1 1 0 0,0 1-1 0 0,0 0 0 0 0,1 0 0 0 0,0-1 0 0 0,0 1 1 0 0,0 0-1 0 0,1 2-105 0 0,10 4 92 0 0,1 0 1 0 0,1 0-1 0 0,0-1 0 0 0,0 0 1 0 0,1-2-1 0 0,0 1 1 0 0,0-2-1 0 0,1 0 1 0 0,1 0-1 0 0,-1-2 1 0 0,1 0-1 0 0,0-1 0 0 0,1 0 1 0 0,-1-1-1 0 0,1-1 1 0 0,0-1-1 0 0,0 0 1 0 0,-1-1-1 0 0,1-1 0 0 0,0-1 1 0 0,0 0-1 0 0,9-2-92 0 0,110-18 52 0 0,-133 21-70 0 0,0-1-1 0 0,0 1 1 0 0,0-1-1 0 0,0 0 0 0 0,0 0 1 0 0,-1 0-1 0 0,1 0 1 0 0,0 0-1 0 0,0-1 0 0 0,-1 1 1 0 0,1-1-1 0 0,-1 1 1 0 0,0-1-1 0 0,1 0 1 0 0,-1 0-1 0 0,0-1 0 0 0,0 1 1 0 0,0 0-1 0 0,0 0 1 0 0,-1-1-1 0 0,1 0 1 0 0,-1 1-1 0 0,1-1 0 0 0,-1 0 1 0 0,0 1-1 0 0,0-1 1 0 0,0 0-1 0 0,-1 0 0 0 0,1 0 1 0 0,0 0-1 0 0,-1 0 1 0 0,0 0-1 0 0,0 0 1 0 0,0 0-1 0 0,0 0 0 0 0,0 0 1 0 0,-1-2 18 0 0,-10-8-90 0 0,0-1 0 0 0,-1 2 0 0 0,0 0 0 0 0,-1 1 0 0 0,0 0 0 0 0,-1 0 0 0 0,0 2 0 0 0,-1 0 0 0 0,0 0 1 0 0,0 2-1 0 0,-1 0 0 0 0,0 0 0 0 0,0 1 0 0 0,0 2 0 0 0,-1-1 0 0 0,0 2 0 0 0,0 0 0 0 0,-15 0 90 0 0,-18-9-1171 0 0,31 4-2190 0 0,18 3 2057 0 0</inkml:trace>
  <inkml:trace contextRef="#ctx0" brushRef="#br0" timeOffset="7819.953">27341 9630 1164 0 0,'0'0'73'0'0,"1"0"-1"0"0,0 0 1 0 0,-1 0 0 0 0,1 0 0 0 0,0 1-1 0 0,-1-1 1 0 0,1 0 0 0 0,0 0-1 0 0,-1 1 1 0 0,1-1 0 0 0,0 0-1 0 0,-1 1 1 0 0,1-1 0 0 0,-1 1 0 0 0,1-1-1 0 0,-1 1 1 0 0,1-1 0 0 0,-1 1-1 0 0,1-1 1 0 0,-1 1 0 0 0,1-1-1 0 0,-1 1 1 0 0,0 0 0 0 0,1-1-1 0 0,-1 1 1 0 0,0 0 0 0 0,1-1 0 0 0,-1 1-1 0 0,0 0 1 0 0,0-1 0 0 0,0 1-1 0 0,0 0 1 0 0,0-1 0 0 0,0 1-1 0 0,0 0 1 0 0,0 0 0 0 0,0-1-1 0 0,0 1 1 0 0,0 0 0 0 0,0-1 0 0 0,0 1-1 0 0,-1 0 1 0 0,1-1 0 0 0,0 1-1 0 0,-1 0 1 0 0,1-1 0 0 0,0 1-1 0 0,-1 0 1 0 0,1-1 0 0 0,-1 1-1 0 0,1-1 1 0 0,-1 1 0 0 0,1-1 0 0 0,-1 1-1 0 0,1-1 1 0 0,-1 1 0 0 0,1-1-1 0 0,-1 0 1 0 0,0 1 0 0 0,1-1-1 0 0,-1 0-72 0 0,-33 41 953 0 0,-180 122 3182 0 0,188-144-3722 0 0,17-15-281 0 0,1 1 1 0 0,-1 0-1 0 0,1 1 1 0 0,1 0-1 0 0,-1 1 1 0 0,1-1-1 0 0,0 1 1 0 0,0 0-1 0 0,1 1 1 0 0,0 0-1 0 0,0 0 1 0 0,1 0-1 0 0,0 1 1 0 0,-3 8-133 0 0,42 13 499 0 0,-16-23-471 0 0,0 0-1 0 0,0-2 1 0 0,1 0 0 0 0,0-1 0 0 0,0 0 0 0 0,1-2 0 0 0,-1 0 0 0 0,14-2-28 0 0,17 4-141 0 0,205 1-3304 0 0,-187-22 1063 0 0,-28-8-2280 0 0,-32 20 3316 0 0</inkml:trace>
  <inkml:trace contextRef="#ctx0" brushRef="#br0" timeOffset="8375.228">28025 9678 1132 0 0,'1'-13'2398'0'0,"-1"13"-2268"0"0,0 1 1 0 0,1-1 0 0 0,-1 0 0 0 0,0 0 0 0 0,1 0 0 0 0,-1 0-1 0 0,0 0 1 0 0,0 0 0 0 0,1 0 0 0 0,-1 0 0 0 0,0 1 0 0 0,1-1-1 0 0,-1 0 1 0 0,0 0 0 0 0,1-1 0 0 0,-1 1 0 0 0,0 0 0 0 0,1 0-1 0 0,-1 0 1 0 0,0 0 0 0 0,0 0 0 0 0,1 0 0 0 0,-1 0 0 0 0,0 0-1 0 0,1 0 1 0 0,-1-1 0 0 0,0 1 0 0 0,0 0 0 0 0,1 0 0 0 0,-1 0-1 0 0,0-1-130 0 0,10 29 351 0 0,-2 0 0 0 0,-1 0 0 0 0,-1 1 0 0 0,-1 0 0 0 0,-2 0 0 0 0,-1 0 0 0 0,-1 0 0 0 0,-1 0-351 0 0,-2-22 52 0 0,0 0-1 0 0,0 0 1 0 0,0 0 0 0 0,-1 0-1 0 0,0-1 1 0 0,0 1 0 0 0,0-1-1 0 0,-1 0 1 0 0,0 0 0 0 0,0 0 0 0 0,-1-1-1 0 0,0 1 1 0 0,0-1 0 0 0,0 0-1 0 0,0 0 1 0 0,-1-1 0 0 0,0 0-1 0 0,0 0 1 0 0,0 0 0 0 0,0-1-1 0 0,-1 1 1 0 0,1-2 0 0 0,-1 1-1 0 0,0-1 1 0 0,0 0 0 0 0,0 0-1 0 0,0-1 1 0 0,0 0 0 0 0,0 0 0 0 0,0 0-1 0 0,-1-1 1 0 0,1-1 0 0 0,0 1-1 0 0,0-1 1 0 0,0 0 0 0 0,0 0-1 0 0,0-1 1 0 0,0 0 0 0 0,0-1-1 0 0,0 1 1 0 0,1-1 0 0 0,-1-1-52 0 0,-2-1-18 0 0,0 0 0 0 0,1-1 0 0 0,0 0 0 0 0,0 0 0 0 0,0-1 0 0 0,1 0 0 0 0,0 0 0 0 0,0-1 0 0 0,1 0-1 0 0,0 0 1 0 0,1-1 0 0 0,-1 1 0 0 0,2-1 0 0 0,-1 0 0 0 0,1-1 0 0 0,1 1 0 0 0,-1-1 0 0 0,2 0 0 0 0,-1 1 0 0 0,0-11 18 0 0,35-68-470 0 0,-28 81 399 0 0,14-12-139 0 0,1 2 0 0 0,0 0 0 0 0,1 1-1 0 0,1 1 1 0 0,0 1 0 0 0,1 1-1 0 0,0 1 1 0 0,1 1 0 0 0,1 1 0 0 0,-1 0-1 0 0,2 2 1 0 0,-1 1 0 0 0,1 1 0 0 0,0 2-1 0 0,12-2 211 0 0,27-9-1333 0 0,56-10-2705 0 0,-83 21 2589 0 0</inkml:trace>
  <inkml:trace contextRef="#ctx0" brushRef="#br0" timeOffset="8747.291">28912 9518 1088 0 0,'-67'85'4066'0'0,"-9"10"-1033"0"0,-47 49 1484 0 0,123-143-4256 0 0,4 4-5 0 0,13 4-447 0 0,0-1 1 0 0,1-1 0 0 0,0 0 0 0 0,0-2 0 0 0,0 0 0 0 0,1-1 0 0 0,0 0 0 0 0,-1-2-1 0 0,1 0 1 0 0,0-1 0 0 0,0-1 0 0 0,0-1 0 0 0,0-1 0 0 0,0 0 0 0 0,0-1 0 0 0,-1-2 0 0 0,17-5 190 0 0,0 5-1012 0 0,126-33-4634 0 0,-123 28 4403 0 0</inkml:trace>
  <inkml:trace contextRef="#ctx0" brushRef="#br0" timeOffset="9511.443">29844 9545 848 0 0,'30'-14'9212'0'0,"-40"28"-7770"0"0,-28 29-1379 0 0,-2-2-1 0 0,-1-1 1 0 0,-2-2-1 0 0,-2-3 1 0 0,-1-1 0 0 0,-2-2-1 0 0,-1-3 1 0 0,-1-1-1 0 0,-19 5-62 0 0,38-26 45 0 0,29-7-44 0 0,-2-2-10 0 0,2 0-7 0 0,0 1 0 0 0,0-1-1 0 0,0 1 1 0 0,1-1-1 0 0,-1 0 1 0 0,0 1 0 0 0,1-1-1 0 0,-1 0 1 0 0,1 0-1 0 0,-1 0 1 0 0,1-1-1 0 0,0 1 1 0 0,0 0 0 0 0,0 0-1 0 0,0-1 1 0 0,1 1-1 0 0,-1 0 1 0 0,1-1 0 0 0,-1 1-1 0 0,1 0 1 0 0,0-1-1 0 0,0 1 1 0 0,0-1 0 0 0,0 1-1 0 0,0-1 1 0 0,0 1-1 0 0,1-1 1 0 0,-1 1-1 0 0,1 0 1 0 0,0-1 0 0 0,0 1-1 0 0,-1 0 1 0 0,2 0-1 0 0,0-2 17 0 0,-1-3-17 0 0,1 0-1 0 0,0 0 0 0 0,0 0 0 0 0,0 0 0 0 0,1 0 1 0 0,1 1-1 0 0,-1-1 0 0 0,1 1 0 0 0,0 0 0 0 0,0 0 1 0 0,1 0-1 0 0,-1 1 0 0 0,1-1 0 0 0,1 1 0 0 0,-1 0 1 0 0,1 1-1 0 0,0-1 0 0 0,0 1 0 0 0,0 0 0 0 0,0 1 0 0 0,1 0 1 0 0,-1 0-1 0 0,1 0 0 0 0,0 0 0 0 0,0 1 0 0 0,0 1 1 0 0,0-1-1 0 0,0 1 0 0 0,1 0 0 0 0,-1 1 0 0 0,0-1 1 0 0,1 1-1 0 0,-1 1 0 0 0,6 0 18 0 0,127 50-91 0 0,121 28 51 0 0,-68-62 360 0 0,-190-17-301 0 0,-1 1 0 0 0,1-1 0 0 0,-1 1 1 0 0,1-1-1 0 0,-1 0 0 0 0,1 0 1 0 0,0 0-1 0 0,-1-1 0 0 0,1 1 0 0 0,-1-1 1 0 0,1 1-1 0 0,-1-1 0 0 0,1 0 0 0 0,-1 0 1 0 0,0 0-1 0 0,1 0 0 0 0,-1 0 1 0 0,0 0-1 0 0,0-1 0 0 0,0 1 0 0 0,0-1 1 0 0,0 0-1 0 0,0 1 0 0 0,0-1 0 0 0,0 0 1 0 0,-1 0-1 0 0,1 0 0 0 0,-1 0 1 0 0,1-1-1 0 0,-1 1 0 0 0,0 0 0 0 0,0-1 1 0 0,0 1-1 0 0,0 0 0 0 0,0-1 0 0 0,-1 1 1 0 0,1-1-1 0 0,-1 0 0 0 0,0 1 0 0 0,1-1 1 0 0,-1 1-1 0 0,0-1 0 0 0,-1 1 1 0 0,1-1-1 0 0,0 0 0 0 0,-1 1 0 0 0,1-1 1 0 0,-1 1-1 0 0,0 0 0 0 0,0-1 0 0 0,0 1 1 0 0,0-1-1 0 0,0 1 0 0 0,-1 0 1 0 0,1 0-1 0 0,-1 0 0 0 0,1 0 0 0 0,-1 0 1 0 0,0 0-1 0 0,0 0 0 0 0,-1-1-19 0 0,-105-69-1427 0 0,26 43-2781 0 0,25 6 555 0 0,44 19 2534 0 0</inkml:trace>
  <inkml:trace contextRef="#ctx0" brushRef="#br0" timeOffset="6014.712">28786 8495 868 0 0,'20'-14'6242'0'0,"-24"23"-3772"0"0,-192 187-922 0 0,125-92-457 0 0,71-103-949 0 0,4 4-17 0 0,7 2-153 0 0,0-1 1 0 0,1 0-1 0 0,0 0 1 0 0,0-1-1 0 0,0-1 1 0 0,0 0-1 0 0,1 0 1 0 0,-1-1-1 0 0,1-1 1 0 0,0 0-1 0 0,0-1 1 0 0,0-1-1 0 0,0 1 1 0 0,0-2-1 0 0,0 0 1 0 0,8-2 27 0 0,17 2-480 0 0,151-32-4345 0 0,-99-2 671 0 0,-66 22 2747 0 0</inkml:trace>
  <inkml:trace contextRef="#ctx0" brushRef="#br0" timeOffset="6524.486">29607 8496 1016 0 0,'-20'53'3898'0'0,"-92"44"-1685"0"0,95-87-1977 0 0,-1-1 0 0 0,0 0 0 0 0,-1-2 0 0 0,0 0 0 0 0,0-1 1 0 0,-1 0-1 0 0,1-2 0 0 0,-1 0 0 0 0,0-2 0 0 0,0 0 0 0 0,-17-1-236 0 0,36-2 13 0 0,-1 1 0 0 0,0-1-1 0 0,0 0 1 0 0,1 1 0 0 0,-1-1 0 0 0,1 0-1 0 0,-1 0 1 0 0,1 0 0 0 0,-1 0 0 0 0,1-1-1 0 0,0 1 1 0 0,-1 0 0 0 0,1-1 0 0 0,0 1-1 0 0,0-1 1 0 0,0 1 0 0 0,0-1 0 0 0,0 1 0 0 0,0-1-1 0 0,1 0 1 0 0,-1 1 0 0 0,0-1 0 0 0,1 0-1 0 0,-1 0 1 0 0,1 1 0 0 0,0-1 0 0 0,0 0-1 0 0,0 0 1 0 0,-1 0 0 0 0,2 0 0 0 0,-1 1-1 0 0,0-1 1 0 0,0 0 0 0 0,1 0 0 0 0,-1 0-1 0 0,0 1 1 0 0,1-1 0 0 0,0 0 0 0 0,0 1-1 0 0,-1-1 1 0 0,1 0 0 0 0,0 1 0 0 0,0-1-1 0 0,0 1 1 0 0,0-1 0 0 0,1 1 0 0 0,-1 0-1 0 0,0-1 1 0 0,1 1 0 0 0,-1 0 0 0 0,1 0-1 0 0,-1 0 1 0 0,1 0 0 0 0,-1 0 0 0 0,1 0-1 0 0,1 0-12 0 0,6 0-6 0 0,0 0 0 0 0,0 1 0 0 0,0-1 0 0 0,0 2 0 0 0,0-1 0 0 0,0 1 0 0 0,0 1 0 0 0,0 0 0 0 0,-1 0 0 0 0,1 0 0 0 0,0 1 0 0 0,-1 1 0 0 0,0 0 0 0 0,1 0 6 0 0,33 11 14 0 0,32 6 28 0 0,1-3-1 0 0,1-3 0 0 0,0-4 1 0 0,0-2-1 0 0,63-3-41 0 0,-135-6 10 0 0,0 1 1 0 0,-1-1-1 0 0,1 0 0 0 0,0 0 1 0 0,0 0-1 0 0,0 0 1 0 0,0-1-1 0 0,-1 1 0 0 0,1-1 1 0 0,0 0-1 0 0,0 0 0 0 0,-1-1 1 0 0,1 1-1 0 0,-1-1 0 0 0,1 0 1 0 0,-1 0-1 0 0,0 0 1 0 0,0 0-1 0 0,1 0 0 0 0,-1-1 1 0 0,-1 1-1 0 0,1-1 0 0 0,0 0 1 0 0,-1 0-1 0 0,1 0 1 0 0,-1 0-1 0 0,0 0 0 0 0,0-1 1 0 0,-1 1-1 0 0,1-1 0 0 0,1-2-10 0 0,-6 0 12 0 0,-1 0 0 0 0,1 0 0 0 0,-1 1 0 0 0,0-1 0 0 0,0 1 0 0 0,0 0 0 0 0,-1 0 0 0 0,0 0-1 0 0,0 1 1 0 0,0 0 0 0 0,-1 0 0 0 0,1 0 0 0 0,-1 1 0 0 0,0-1 0 0 0,0 1 0 0 0,0 1 0 0 0,0-1 0 0 0,-1 1-1 0 0,1 0 1 0 0,-4 0-12 0 0,3-1 10 0 0,-12-2-660 0 0,0 0 1 0 0,-1 2 0 0 0,1 0-1 0 0,-1 1 1 0 0,0 1 0 0 0,0 1-1 0 0,0 1 1 0 0,0 0 0 0 0,0 2-1 0 0,1 0 1 0 0,-10 3 649 0 0,2-1-645 0 0,1-2-683 0 0</inkml:trace>
  <inkml:trace contextRef="#ctx0" brushRef="#br0" timeOffset="3028.241">24853 8796 936 0 0,'-39'19'5054'0'0,"44"-17"-4570"0"0,9 2-366 0 0,-1-1 1 0 0,1-1-1 0 0,-1 0 1 0 0,1 0-1 0 0,0-2 1 0 0,0 0-1 0 0,0 0 1 0 0,0-1-1 0 0,-1-1 0 0 0,1 0 1 0 0,8-4-119 0 0,35-1 268 0 0,-25 3-557 0 0,166-13 2035 0 0,-65 12-7020 0 0,-122 3 4094 0 0,4-7 80 0 0</inkml:trace>
  <inkml:trace contextRef="#ctx0" brushRef="#br0" timeOffset="3663.341">26196 8626 1372 0 0,'16'-6'2633'0'0,"-16"6"-2539"0"0,0 1 0 0 0,0-1 0 0 0,0 1 0 0 0,0-1 0 0 0,0 1 0 0 0,0-1-1 0 0,0 1 1 0 0,0-1 0 0 0,0 1 0 0 0,0-1 0 0 0,0 1 0 0 0,0-1 0 0 0,0 1 0 0 0,0-1 0 0 0,0 1 0 0 0,0-1 0 0 0,0 1 0 0 0,1-1 0 0 0,-1 1 0 0 0,0-1 0 0 0,0 0 0 0 0,1 1-1 0 0,-1-1 1 0 0,0 1 0 0 0,1-1 0 0 0,-1 0 0 0 0,0 1 0 0 0,1-1 0 0 0,-1 0 0 0 0,1 1 0 0 0,-1-1 0 0 0,0 0 0 0 0,1 1 0 0 0,-1-1 0 0 0,1 0 0 0 0,-1 0-94 0 0,-27 34 114 0 0,-2-1 1 0 0,-1-1 0 0 0,-1-2-1 0 0,-2-1 1 0 0,-1-2-1 0 0,-1-1 1 0 0,-1-1 0 0 0,-1-3-1 0 0,-2-1 1 0 0,0-1 0 0 0,-1-3-1 0 0,0-1 1 0 0,-17 3-115 0 0,56-18 9 0 0,0 0 0 0 0,-1 0 0 0 0,1 0 0 0 0,-1 0 0 0 0,1 0 1 0 0,-1 0-1 0 0,1 0 0 0 0,-1-1 0 0 0,0 1 0 0 0,1-1 0 0 0,-1 1 0 0 0,0-1 0 0 0,0 0 1 0 0,1 1-1 0 0,-1-1 0 0 0,0 0 0 0 0,0 0 0 0 0,1 0 0 0 0,-1 0 0 0 0,0-1 1 0 0,0 1-1 0 0,1 0 0 0 0,-1-1 0 0 0,0 1 0 0 0,1-1 0 0 0,-1 0 0 0 0,0 0 0 0 0,1 1 1 0 0,-1-1-1 0 0,1 0 0 0 0,-1 0 0 0 0,1 0 0 0 0,0-1 0 0 0,-1 1 0 0 0,1 0 0 0 0,0 0 1 0 0,0-1-1 0 0,0 1 0 0 0,0-1 0 0 0,0 1 0 0 0,0-1 0 0 0,0 1 0 0 0,1-1 0 0 0,-1 1 1 0 0,0-1-1 0 0,1 0 0 0 0,0 0 0 0 0,-1 1 0 0 0,1-1 0 0 0,0 0 0 0 0,0 0 1 0 0,0 1-1 0 0,0-1 0 0 0,0 0 0 0 0,0 0 0 0 0,0 1 0 0 0,0-1 0 0 0,1 0 0 0 0,-1 1 1 0 0,1-1-1 0 0,-1 0 0 0 0,1 1 0 0 0,0-1 0 0 0,0 1 0 0 0,0-2-9 0 0,5-6-13 0 0,1-1 0 0 0,0 1 0 0 0,0 0 0 0 0,1 1-1 0 0,0 0 1 0 0,0 0 0 0 0,1 1 0 0 0,0 0 0 0 0,0 1 0 0 0,1-1-1 0 0,0 2 1 0 0,0-1 0 0 0,0 2 0 0 0,1-1 0 0 0,-1 1 0 0 0,1 1-1 0 0,0 0 1 0 0,0 0 0 0 0,1 1 0 0 0,-1 1 0 0 0,0 0 0 0 0,0 0-1 0 0,1 1 1 0 0,-1 1 0 0 0,1 0 0 0 0,-1 0 0 0 0,0 1 0 0 0,0 1-1 0 0,0 0 1 0 0,0 0 0 0 0,0 1 0 0 0,3 2 13 0 0,327 84-4 0 0,-164-76 155 0 0,-110-39-85 0 0,-67 22-85 0 0,0 0 0 0 0,0 0 0 0 0,-1 0 0 0 0,1 0 0 0 0,0 1 0 0 0,-1-1 0 0 0,0 0 0 0 0,0 0 0 0 0,0 1 0 0 0,0-1 0 0 0,0 1 0 0 0,0-1 0 0 0,-1 1 0 0 0,1-1 0 0 0,-1 1 1 0 0,0 0-1 0 0,1 0 0 0 0,-1 0 0 0 0,0 0 0 0 0,-1 0 0 0 0,1 0 0 0 0,0 0 0 0 0,0 1 0 0 0,-1-1 0 0 0,1 1 0 0 0,-1-1 0 0 0,1 1 0 0 0,-1 0 0 0 0,1 0 0 0 0,-3 0 19 0 0,-196-73-1470 0 0,73 33-2452 0 0,109 32 2513 0 0</inkml:trace>
  <inkml:trace contextRef="#ctx0" brushRef="#br0" timeOffset="4053.375">27076 8555 1224 0 0,'-158'155'5832'0'0,"24"-57"-2929"0"0,134-96-2876 0 0,0 0 0 0 0,0 0 0 0 0,0 0 0 0 0,0-1 0 0 0,1 1 0 0 0,-1 0 1 0 0,1 0-1 0 0,-1 0 0 0 0,1 0 0 0 0,-1-1 0 0 0,1 1 0 0 0,0 0 0 0 0,0-1 0 0 0,0 1 0 0 0,0 0 0 0 0,0-1 1 0 0,0 0-1 0 0,1 1 0 0 0,-1-1 0 0 0,0 1 0 0 0,1-1 0 0 0,-1 0 0 0 0,1 0 0 0 0,-1 0 0 0 0,1 0 0 0 0,0 0 1 0 0,-1 0-1 0 0,1-1 0 0 0,0 1 0 0 0,0 0 0 0 0,0-1 0 0 0,-1 1 0 0 0,1-1 0 0 0,0 0 0 0 0,0 0 0 0 0,0 1 1 0 0,0-1-1 0 0,0-1 0 0 0,0 1 0 0 0,-1 0 0 0 0,1 0 0 0 0,2-1-27 0 0,216 25-1238 0 0,-55-10-4319 0 0,-146-12 4147 0 0,-16-2-14 0 0</inkml:trace>
  <inkml:trace contextRef="#ctx0" brushRef="#br0" timeOffset="4693.415">27540 8560 1508 0 0,'10'-4'3619'0'0,"-13"17"-359"0"0,-16 29-3053 0 0,2 1-1 0 0,1 1 1 0 0,3 0-1 0 0,1 1 0 0 0,2 0 1 0 0,3 1-1 0 0,1 0 0 0 0,3 1 1 0 0,1 5-207 0 0,-2 150-3750 0 0,-6-191 374 0 0,10-16 2189 0 0</inkml:trace>
  <inkml:trace contextRef="#ctx0" brushRef="#br0" timeOffset="5358.745">27655 8541 1564 0 0,'1'-1'139'0'0,"-1"0"1"0"0,0 0-1 0 0,0 0 0 0 0,0-1 0 0 0,1 1 1 0 0,-1 0-1 0 0,0 0 0 0 0,-1 0 0 0 0,1-1 1 0 0,0 1-1 0 0,0 0 0 0 0,0 0 1 0 0,-1 0-1 0 0,1 0 0 0 0,-1-1 0 0 0,1 1 1 0 0,-1 0-1 0 0,1 0 0 0 0,-1 0 0 0 0,1 0 1 0 0,-1 0-1 0 0,0 0 0 0 0,0 0 0 0 0,0 1 1 0 0,1-1-1 0 0,-1 0 0 0 0,0 0 0 0 0,0 0 1 0 0,0 1-1 0 0,0-1 0 0 0,0 1 0 0 0,0-1 1 0 0,-1 1-1 0 0,1-1 0 0 0,0 1 0 0 0,0-1 1 0 0,0 1-1 0 0,0 0 0 0 0,0 0 1 0 0,-1 0-1 0 0,1-1 0 0 0,0 1 0 0 0,0 0 1 0 0,0 1-1 0 0,-1-1 0 0 0,1 0 0 0 0,0 0 1 0 0,0 0-1 0 0,0 1 0 0 0,0-1 0 0 0,-1 1 1 0 0,1-1-1 0 0,0 1 0 0 0,-1 0-139 0 0,-17 56 1510 0 0,19-56-1442 0 0,0-1-20 0 0,0 53 450 0 0,2-46-500 0 0,0-1 1 0 0,1 1 0 0 0,0-1 0 0 0,0 0-1 0 0,0 0 1 0 0,1 0 0 0 0,0 0 0 0 0,0-1-1 0 0,0 1 1 0 0,1-1 0 0 0,-1 0 0 0 0,2-1-1 0 0,-1 1 1 0 0,0-1 0 0 0,1 0-1 0 0,0 0 1 0 0,-1-1 0 0 0,2 1 0 0 0,-1-1-1 0 0,0-1 1 0 0,1 1 0 0 0,-1-1 0 0 0,1 0-1 0 0,-1-1 1 0 0,1 0 0 0 0,0 0 0 0 0,0 0-1 0 0,0-1 1 0 0,6 0 1 0 0,-3 0-2 0 0,-1 0 0 0 0,0-1-1 0 0,1 0 1 0 0,-1-1 0 0 0,0 0 0 0 0,0 0 0 0 0,0-1 0 0 0,0 0-1 0 0,-1-1 1 0 0,1 0 0 0 0,-1 0 0 0 0,0 0 0 0 0,0-1 0 0 0,0-1-1 0 0,-1 1 1 0 0,0-1 0 0 0,0-1 0 0 0,0 1 0 0 0,-1-1-1 0 0,0 0 1 0 0,0-1 0 0 0,-1 1 0 0 0,0-1 0 0 0,0 0 0 0 0,-1-1-1 0 0,0 1 1 0 0,0-1 0 0 0,-1 1 0 0 0,0-1 0 0 0,1-7 2 0 0,-5 17 3 0 0,0 0 0 0 0,1 0 1 0 0,-1-1-1 0 0,0 1 0 0 0,0 0 1 0 0,0 0-1 0 0,0-1 1 0 0,0 1-1 0 0,1-1 0 0 0,-1 1 1 0 0,0 0-1 0 0,0-1 0 0 0,-1 0 1 0 0,1 1-1 0 0,0-1 0 0 0,0 0 1 0 0,0 1-1 0 0,0-1 0 0 0,0 0 1 0 0,0 0-1 0 0,0 0 1 0 0,0 0-1 0 0,-1 0 0 0 0,1 0 1 0 0,0 0-1 0 0,0 0 0 0 0,0-1 1 0 0,0 1-1 0 0,0 0 0 0 0,0-1 1 0 0,0 1-1 0 0,0-1 0 0 0,0 1 1 0 0,0-1-1 0 0,0 1 1 0 0,0-1-1 0 0,0 0 0 0 0,0 0 1 0 0,0 1-1 0 0,1-1 0 0 0,-1 0 1 0 0,0 0-1 0 0,1 0 0 0 0,-1 0 1 0 0,0 0-1 0 0,1 0 0 0 0,-1 0 1 0 0,1 0-1 0 0,-1 0 1 0 0,1 0-1 0 0,0 0 0 0 0,-1 0 1 0 0,1 0-1 0 0,0 0 0 0 0,0 0 1 0 0,0 0-1 0 0,0 0 0 0 0,0-1 1 0 0,0 1-4 0 0,-3 6-2 0 0,1 1 0 0 0,0 0 0 0 0,0 0 0 0 0,1 0 1 0 0,0 0-1 0 0,0 0 0 0 0,0 0 0 0 0,1 0 0 0 0,0 0 0 0 0,0 0 1 0 0,0 0-1 0 0,1 0 0 0 0,0 0 0 0 0,0 0 0 0 0,0 0 1 0 0,1 0-1 0 0,0 0 0 0 0,0 0 0 0 0,1-1 0 0 0,-1 1 0 0 0,1-1 1 0 0,0 1-1 0 0,1-1 0 0 0,-1 0 0 0 0,1-1 0 0 0,2 3 2 0 0,2 1-220 0 0,0 0-1 0 0,1 0 0 0 0,0-1 0 0 0,0 0 1 0 0,1 0-1 0 0,0-1 0 0 0,0-1 0 0 0,1 1 1 0 0,-1-2-1 0 0,1 1 0 0 0,7 1 221 0 0,80 9-5294 0 0,-80-15 3828 0 0</inkml:trace>
  <inkml:trace contextRef="#ctx0" brushRef="#br0" timeOffset="-200541.304">830 809 1044 0 0,'6'-8'277'0'0,"-3"5"-144"0"0,0 0 0 0 0,-1 0 0 0 0,1 0 0 0 0,-1 0 0 0 0,0 0 1 0 0,0 0-1 0 0,0-1 0 0 0,0 1 0 0 0,0-1 0 0 0,-1 1 0 0 0,1-1 0 0 0,-1 0 0 0 0,0 0 0 0 0,-1 0 0 0 0,1 1 0 0 0,0-1 0 0 0,-1 0 0 0 0,0 0 0 0 0,0 0 1 0 0,0 0-1 0 0,-1 0 0 0 0,1 0 0 0 0,-2-3-133 0 0,-1 0 115 0 0,0-1 0 0 0,0 1-1 0 0,-1 1 1 0 0,0-1 0 0 0,-1 0 0 0 0,1 1 0 0 0,-1 0 0 0 0,0 0 0 0 0,-1 0 0 0 0,1 1-1 0 0,-1 0 1 0 0,0 0 0 0 0,-1 0 0 0 0,1 1 0 0 0,-1 0 0 0 0,0 0 0 0 0,0 1 0 0 0,0 0 0 0 0,-1 0-1 0 0,1 0 1 0 0,0 1 0 0 0,-1 0 0 0 0,0 1 0 0 0,0 0 0 0 0,1 0 0 0 0,-1 0 0 0 0,0 1-1 0 0,-2 0-114 0 0,-13 0 124 0 0,1 1-1 0 0,-1 1 0 0 0,1 1 0 0 0,0 1 1 0 0,0 1-1 0 0,0 1 0 0 0,0 1 0 0 0,1 1 0 0 0,-12 6-123 0 0,16-5 73 0 0,0 1 0 0 0,1 0 0 0 0,1 2-1 0 0,-1-1 1 0 0,2 2 0 0 0,0 0 0 0 0,0 1 0 0 0,2 0-1 0 0,-1 1 1 0 0,2 0 0 0 0,0 1 0 0 0,1 0-1 0 0,1 1 1 0 0,0 0 0 0 0,1 0 0 0 0,1 1-1 0 0,0 0 1 0 0,-2 15-73 0 0,0 3 166 0 0,2 0 0 0 0,2 0 0 0 0,1 1-1 0 0,1-1 1 0 0,2 1 0 0 0,2 0 0 0 0,2 0 0 0 0,1-1 0 0 0,2 6-166 0 0,39 168 567 0 0,-26-138-1114 0 0,-4 0 0 0 0,-3 2 0 0 0,-4-1 1 0 0,-1 38 546 0 0,-31-48-2100 0 0,23-62 1981 0 0,0 1 0 0 0,-1-1 0 0 0,1 1 0 0 0,0-1 0 0 0,-1 0 0 0 0,1 1 0 0 0,0-1 0 0 0,-1 0 0 0 0,0 0 0 0 0,1 0 0 0 0,-1 0 0 0 0,0-1 0 0 0,1 1 0 0 0,-1 0 0 0 0,0-1 0 0 0,0 1 0 0 0,0-1 0 0 0,1 1 0 0 0,-1-1 0 0 0,0 0 0 0 0,0 0 0 0 0,0 0 0 0 0,0 0 0 0 0,0 0 0 0 0,0 0 0 0 0,1-1 0 0 0,-1 1 0 0 0,0-1 0 0 0,0 1 0 0 0,0-1 0 0 0,1 1 0 0 0,-1-1 0 0 0,0 0 0 0 0,1 0 0 0 0,-1 0 0 0 0,0 0 1 0 0,1 0-1 0 0,-1-1 0 0 0,1 1 0 0 0,0 0 0 0 0,-1 0 0 0 0,1-1 0 0 0,-1 0 119 0 0,-19-22-1118 0 0</inkml:trace>
  <inkml:trace contextRef="#ctx0" brushRef="#br0" timeOffset="-200292.359">34 1485 1056 0 0,'-34'-10'6374'0'0,"51"0"-3074"0"0,259 7-6775 0 0,-141 26-534 0 0,-113-23 2879 0 0</inkml:trace>
  <inkml:trace contextRef="#ctx0" brushRef="#br0" timeOffset="-199994.073">530 1624 1684 0 0,'10'24'5668'0'0,"22"14"-5075"0"0,-24-29-194 0 0,134 127 150 0 0,-31-72-3097 0 0,-63-55-1225 0 0,-46-9 2537 0 0</inkml:trace>
  <inkml:trace contextRef="#ctx0" brushRef="#br0" timeOffset="-199715.591">1067 1644 1836 0 0,'-52'70'4728'0'0,"-2"0"-3785"0"0,-38 89 289 0 0,8 4-1 0 0,-19 61-1231 0 0,1 8-3314 0 0,72-196-201 0 0,29-35 2442 0 0</inkml:trace>
  <inkml:trace contextRef="#ctx0" brushRef="#br0" timeOffset="-198989.138">1801 909 1988 0 0,'2'-27'2934'0'0,"-7"36"-146"0"0,3-3-2765 0 0,1 1 0 0 0,0 0 0 0 0,0-1 0 0 0,0 1 0 0 0,1 0-1 0 0,0 0 1 0 0,0-1 0 0 0,1 1 0 0 0,0 0 0 0 0,0-1 0 0 0,1 1 0 0 0,-1 0 0 0 0,1-1 0 0 0,1 0 0 0 0,-1 1-1 0 0,1-1 1 0 0,0 0 0 0 0,1 0 0 0 0,-1-1 0 0 0,1 1 0 0 0,0-1 0 0 0,1 0 0 0 0,-1 0 0 0 0,1 0 0 0 0,0 0-1 0 0,0-1 1 0 0,1 0 0 0 0,-1 0 0 0 0,1 0 0 0 0,0-1 0 0 0,0 0 0 0 0,0 0 0 0 0,0-1 0 0 0,1 1 0 0 0,-1-1-1 0 0,1-1 1 0 0,-1 1 0 0 0,1-1 0 0 0,0 0 0 0 0,-1 0 0 0 0,1-1 0 0 0,0 0 0 0 0,0-1 0 0 0,-1 1 0 0 0,1-1-1 0 0,2-1-22 0 0,1 4 2 0 0,1-1 0 0 0,-1-1-1 0 0,1 0 1 0 0,0 0 0 0 0,-1-1-1 0 0,1-1 1 0 0,-1 0-1 0 0,1 0 1 0 0,-1-1 0 0 0,0 0-1 0 0,0-1 1 0 0,0 0-1 0 0,-1 0 1 0 0,1-1 0 0 0,-1 0-1 0 0,0-1 1 0 0,0 0-1 0 0,-1-1 1 0 0,0 1 0 0 0,0-2-1 0 0,0 1 1 0 0,-1-1 0 0 0,0 0-1 0 0,1-3-1 0 0,-7 8 18 0 0,1 1 0 0 0,-1-1 0 0 0,0 0 0 0 0,0 1 0 0 0,0-1 0 0 0,-1 0 0 0 0,1 0 0 0 0,-1 0 0 0 0,0 1 0 0 0,1-1 0 0 0,-1 0 0 0 0,0 0-1 0 0,-1 0 1 0 0,1 0 0 0 0,0 0 0 0 0,-1 1 0 0 0,0-1 0 0 0,1 0 0 0 0,-1 0 0 0 0,0 1 0 0 0,-1-1 0 0 0,1 1 0 0 0,0-1 0 0 0,-1 1 0 0 0,0-2-18 0 0,-1 1 32 0 0,-6 8 17 0 0,9 1-46 0 0,26 205 239 0 0,19 203 19 0 0,-84-227 800 0 0,39-185-1038 0 0,-1 1 0 0 0,0-1 1 0 0,0 0-1 0 0,0 0 0 0 0,0 0 0 0 0,0-1 0 0 0,-1 1 1 0 0,1 0-1 0 0,0 0 0 0 0,-1-1 0 0 0,0 1 0 0 0,1-1 0 0 0,-1 1 1 0 0,0-1-1 0 0,0 0 0 0 0,1 1 0 0 0,-1-1 0 0 0,0 0 1 0 0,0 0-1 0 0,0 0 0 0 0,-1-1 0 0 0,1 1 0 0 0,0 0 1 0 0,0-1-1 0 0,0 0 0 0 0,0 1 0 0 0,-1-1 0 0 0,1 0 1 0 0,0 0-1 0 0,0 0 0 0 0,-1 0 0 0 0,1-1 0 0 0,0 1 1 0 0,0-1-1 0 0,0 1 0 0 0,-1-1 0 0 0,1 0 0 0 0,0 1 0 0 0,0-1 1 0 0,0 0-1 0 0,0-1 0 0 0,0 1 0 0 0,1 0 0 0 0,-1 0 1 0 0,0-1-1 0 0,1 1 0 0 0,-1-1 0 0 0,0 0 0 0 0,1 1 1 0 0,0-1-1 0 0,-2-2-23 0 0,-7-8-120 0 0,0-1-1 0 0,0 0 1 0 0,1-1 0 0 0,1 0 0 0 0,0 0 0 0 0,1 0-1 0 0,1-1 1 0 0,0-1 0 0 0,1 1 0 0 0,1-1-1 0 0,0 1 1 0 0,1-1 0 0 0,1 0 0 0 0,0-1 0 0 0,1 1-1 0 0,1 0 1 0 0,1-13 120 0 0,2-19-1115 0 0,2 0 0 0 0,2 1-1 0 0,2 0 1 0 0,3 0 0 0 0,1 1-1 0 0,5-8 1116 0 0,-1 5-1170 0 0</inkml:trace>
  <inkml:trace contextRef="#ctx0" brushRef="#br0" timeOffset="-198695.894">1308 660 2104 0 0,'-15'12'286'0'0,"1"1"-1"0"0,0 0 0 0 0,0 1 1 0 0,1 1-1 0 0,1 0 0 0 0,1 0 1 0 0,0 1-1 0 0,1 1 0 0 0,0 0 1 0 0,2 0-1 0 0,0 1 0 0 0,1 0 1 0 0,0 0-1 0 0,2 0 0 0 0,0 1 1 0 0,1 0-1 0 0,1 0 0 0 0,1 0 1 0 0,0 13-286 0 0,2 8 217 0 0,2-1 0 0 0,1 1 1 0 0,2-1-1 0 0,2 1 1 0 0,1-1-1 0 0,2-1 0 0 0,2 0 1 0 0,1 0-1 0 0,5 5-217 0 0,7 11-5 0 0,3-1 0 0 0,2 0 0 0 0,2-3 0 0 0,2 0 0 0 0,2-3 1 0 0,3 0-1 0 0,1-3 0 0 0,3-1 0 0 0,1-3 0 0 0,2-1 0 0 0,1-2 0 0 0,5-1 5 0 0,-34-24-517 0 0,1 0 0 0 0,1-1 0 0 0,0 0 0 0 0,0-2 0 0 0,1-1 0 0 0,1 0 0 0 0,-1-2 0 0 0,1 0 0 0 0,0-1 0 0 0,0-2 0 0 0,2 0 517 0 0,5-6-1366 0 0,18-17-28 0 0</inkml:trace>
  <inkml:trace contextRef="#ctx0" brushRef="#br0" timeOffset="27916.699">855 12445 1128 0 0,'0'0'423'0'0,"0"0"-30"0"0,0-20 1703 0 0,28-20-1373 0 0,-22 23 798 0 0,-11 27-880 0 0,-11 31-449 0 0,-3 37-142 0 0,4 2 0 0 0,4-1 0 0 0,3 1 1 0 0,3 1-1 0 0,5 59-50 0 0,0-138-139 0 0,0-2-179 0 0,0 0-154 0 0,-10-3-3290 0 0,10-6 2341 0 0</inkml:trace>
  <inkml:trace contextRef="#ctx0" brushRef="#br0" timeOffset="28180.783">839 12430 1108 0 0,'148'177'3380'0'0,"148"54"-2924"0"0,-267-218-3018 0 0,-27-19 1164 0 0</inkml:trace>
  <inkml:trace contextRef="#ctx0" brushRef="#br0" timeOffset="28430.768">1369 12387 1132 0 0,'-1'26'3220'0'0,"-56"368"-893"0"0,51-312-6104 0 0,6-82 2511 0 0</inkml:trace>
  <inkml:trace contextRef="#ctx0" brushRef="#br0" timeOffset="28785.869">1721 12714 1228 0 0,'-11'4'257'0'0,"0"1"-1"0"0,1 0 1 0 0,0 0-1 0 0,0 2 1 0 0,0-1-1 0 0,1 1 1 0 0,0 0-1 0 0,0 1 1 0 0,1 0-1 0 0,0 1 1 0 0,1-1 0 0 0,-1 2-1 0 0,-5 9-256 0 0,12-17 41 0 0,0 0 0 0 0,0 1 0 0 0,0-1 0 0 0,0 1 0 0 0,0-1 0 0 0,1 1 0 0 0,-1-1 0 0 0,1 1 0 0 0,0-1 0 0 0,0 1 0 0 0,-1 0 0 0 0,2-1 1 0 0,-1 1-1 0 0,0 0 0 0 0,0-1 0 0 0,1 1 0 0 0,0-1 0 0 0,-1 1 0 0 0,1-1 0 0 0,0 1 0 0 0,0-1 0 0 0,0 0 0 0 0,1 1 0 0 0,-1-1 0 0 0,1 0 0 0 0,-1 0 0 0 0,1 0 0 0 0,0 0 0 0 0,-1 0 0 0 0,1 0 0 0 0,0 0 0 0 0,0-1 0 0 0,0 1 0 0 0,1-1 0 0 0,-1 1 0 0 0,0-1 0 0 0,1 0 0 0 0,-1 0 0 0 0,0 0 0 0 0,1 0 0 0 0,-1-1 1 0 0,1 1-1 0 0,0 0-41 0 0,110 18 441 0 0,-95-18-375 0 0,1-2-1 0 0,0 0 1 0 0,0-1-1 0 0,0-1 1 0 0,-1 0-1 0 0,0-2 1 0 0,0 0-1 0 0,0-1 1 0 0,0-1-66 0 0,-14 7-8 0 0,-1-1 0 0 0,0 0 1 0 0,0 0-1 0 0,1 0 0 0 0,-1 0 1 0 0,0-1-1 0 0,0 1 0 0 0,0-1 1 0 0,0 0-1 0 0,-1 0 0 0 0,1 0 0 0 0,0 0 1 0 0,-1 0-1 0 0,1-1 0 0 0,-1 1 1 0 0,0-1-1 0 0,0 0 0 0 0,0 1 1 0 0,0-1-1 0 0,0 0 0 0 0,-1 0 1 0 0,1 0-1 0 0,-1 0 0 0 0,0-1 1 0 0,0 1-1 0 0,0 0 0 0 0,0 0 0 0 0,-1-1 1 0 0,1 1-1 0 0,-1 0 0 0 0,0-1 1 0 0,0 1-1 0 0,0-1 0 0 0,0 1 1 0 0,-1 0-1 0 0,1-1 8 0 0,-14-10-166 0 0,0 1 0 0 0,0 0-1 0 0,-1 1 1 0 0,-1 1 0 0 0,0 0 0 0 0,0 1 0 0 0,-1 1-1 0 0,0 1 1 0 0,-1 0 0 0 0,0 1 0 0 0,0 1-1 0 0,-1 1 1 0 0,1 1 0 0 0,-1 0 0 0 0,0 1 0 0 0,0 1-1 0 0,-17 1 167 0 0,21-2-672 0 0</inkml:trace>
  <inkml:trace contextRef="#ctx0" brushRef="#br0" timeOffset="29079.742">2215 12483 2212 0 0,'4'-40'5417'0'0,"0"29"-3333"0"0,-3 29-1393 0 0,-2 33-554 0 0,2 0 0 0 0,3 1 1 0 0,1-1-1 0 0,3-1 0 0 0,6 19-137 0 0,5 77-3524 0 0,-20-144 3350 0 0,1 1 0 0 0,-1 0 0 0 0,1-1 0 0 0,-1 1-1 0 0,0 0 1 0 0,0-1 0 0 0,0 1 0 0 0,-1-1 0 0 0,1 0 0 0 0,-1 1 0 0 0,1-1 0 0 0,-1 0-1 0 0,0 0 1 0 0,1 0 0 0 0,-1 0 0 0 0,0 0 0 0 0,0 0 0 0 0,-1 0 0 0 0,1-1 0 0 0,0 1-1 0 0,-1-1 1 0 0,1 0 0 0 0,-1 0 0 0 0,1 0 0 0 0,-2 1 174 0 0,-18 4-1369 0 0</inkml:trace>
  <inkml:trace contextRef="#ctx0" brushRef="#br0" timeOffset="29325.279">1995 12587 1316 0 0,'82'-60'4757'0'0,"75"40"-2809"0"0,-11 46-3530 0 0,-92 5-2211 0 0,-45-23 2351 0 0</inkml:trace>
  <inkml:trace contextRef="#ctx0" brushRef="#br0" timeOffset="29640.57">2624 12827 1108 0 0,'33'-6'566'0'0,"0"-2"1"0"0,0-1-1 0 0,-1-1 0 0 0,0-2 1 0 0,-1-1-1 0 0,-1-2 0 0 0,17-10-566 0 0,-46 24-21 0 0,-1 1-1 0 0,1-1 1 0 0,0 1-1 0 0,0-1 1 0 0,0 1-1 0 0,-1-1 0 0 0,1 1 1 0 0,0-1-1 0 0,-1 0 1 0 0,1 1-1 0 0,-1-1 1 0 0,1 0-1 0 0,-1 0 0 0 0,1 1 1 0 0,-1-1-1 0 0,1 0 1 0 0,-1 0-1 0 0,0 0 1 0 0,1 1-1 0 0,-1-1 1 0 0,0 0-1 0 0,0 0 0 0 0,0 0 1 0 0,1 0-1 0 0,-1 0 1 0 0,0 0-1 0 0,0 0 1 0 0,0 0-1 0 0,-1 1 0 0 0,1-1 1 0 0,0 0-1 0 0,0 0 1 0 0,0 0-1 0 0,-1 0 1 0 0,1 0-1 0 0,0 0 0 0 0,-1 1 1 0 0,1-1-1 0 0,-1 0 1 0 0,1 0-1 0 0,-1 1 1 0 0,1-1-1 0 0,-1 0 0 0 0,1 1 1 0 0,-1-1-1 0 0,0 0 1 0 0,0 1-1 0 0,1-1 1 0 0,-1 1-1 0 0,0-1 0 0 0,0 1 1 0 0,1-1-1 0 0,-1 1 1 0 0,0 0-1 0 0,0-1 1 0 0,0 1-1 0 0,0 0 0 0 0,0 0 1 0 0,1 0-1 0 0,-1-1 1 0 0,0 1-1 0 0,0 0 1 0 0,0 0-1 0 0,0 1 22 0 0,-64-18-174 0 0,52 15 217 0 0,0 1 0 0 0,-1 0 0 0 0,0 1 1 0 0,1 1-1 0 0,-1 0 0 0 0,1 1 0 0 0,0 0 1 0 0,-1 1-1 0 0,1 0 0 0 0,0 1 0 0 0,1 1 0 0 0,-1 0 1 0 0,1 1-1 0 0,0 0 0 0 0,0 1 0 0 0,1 0 1 0 0,-1 1-1 0 0,2 0 0 0 0,-1 0 0 0 0,1 1 0 0 0,1 1 1 0 0,-1 0-1 0 0,2 0 0 0 0,-1 1 0 0 0,0 2-43 0 0,8-9 22 0 0,-1-1 0 0 0,1 1 0 0 0,0 0 0 0 0,0 0 0 0 0,1 0 0 0 0,-1 0 0 0 0,1 0 0 0 0,0-1 0 0 0,0 1 0 0 0,0 0 0 0 0,0 0 0 0 0,1 0 0 0 0,-1 0 0 0 0,1 0 0 0 0,0 0 0 0 0,0-1 0 0 0,1 1 0 0 0,-1 0 0 0 0,1-1 0 0 0,0 1 0 0 0,0-1 0 0 0,0 0 0 0 0,0 1 0 0 0,0-1 0 0 0,1 0 0 0 0,0 0 0 0 0,-1-1 0 0 0,1 1 0 0 0,0 0 0 0 0,0-1 0 0 0,1 0 0 0 0,-1 0 0 0 0,0 0 0 0 0,1 0 0 0 0,-1 0 0 0 0,1-1 0 0 0,0 1 0 0 0,0-1-22 0 0,144 37-1540 0 0,-120-37 429 0 0,4-1-84 0 0</inkml:trace>
  <inkml:trace contextRef="#ctx0" brushRef="#br0" timeOffset="29935.237">3358 12430 1240 0 0,'-10'13'656'0'0,"-3"7"-112"0"0,1 2-48 0 0,1 1-160 0 0,4 4 52 0 0,-2 7-60 0 0,4-1-72 0 0,1 0-64 0 0,1 1 16 0 0,-1-4-8 0 0,4 1 4 0 0,0-16-96 0 0,0 9-12 0 0,0-1-388 0 0,0 5-200 0 0,0-8-412 0 0,0-1 40 0 0,0-8-504 0 0</inkml:trace>
  <inkml:trace contextRef="#ctx0" brushRef="#br0" timeOffset="31099.415">3067 12712 880 0 0,'16'-13'469'0'0,"0"0"-1"0"0,1 2 0 0 0,0 0 1 0 0,1 1-1 0 0,1 0 1 0 0,-1 2-1 0 0,1 0 1 0 0,1 1-1 0 0,-1 1 1 0 0,1 1-1 0 0,1 1 1 0 0,-1 0-1 0 0,4 1-468 0 0,-9 0 207 0 0,329-51 1067 0 0,-341 53-1265 0 0,0 0-1 0 0,0 0 0 0 0,0 0 0 0 0,-1 0 0 0 0,1 0 0 0 0,0-1 0 0 0,-1 1 0 0 0,1-1 0 0 0,-1 0 0 0 0,0 1 1 0 0,0-1-1 0 0,1 0 0 0 0,-1 0 0 0 0,0-1 0 0 0,-1 1 0 0 0,1 0 0 0 0,0-1 0 0 0,-1 1 0 0 0,1-1 0 0 0,-1 1 1 0 0,0-1-1 0 0,0 0 0 0 0,0 0 0 0 0,0 1 0 0 0,0-1 0 0 0,-1 0 0 0 0,1 0 0 0 0,-1 0 0 0 0,1 0 0 0 0,-1 0 1 0 0,0 0-1 0 0,-1 0 0 0 0,1 0 0 0 0,0 1 0 0 0,-1-1 0 0 0,0 0 0 0 0,1 0-8 0 0,0-3 47 0 0,0 4 27 0 0,-1-44 478 0 0,-7 138-537 0 0,-28 69-23 0 0,-13 52-4 0 0,49-213 0 0 0,0-1-1 0 0,1 1 1 0 0,-1-1 0 0 0,1 1-1 0 0,-1 0 1 0 0,1-1 0 0 0,0 1-1 0 0,-1 0 1 0 0,1-1 0 0 0,-1 1-1 0 0,1 0 1 0 0,-1 0 0 0 0,1 0 0 0 0,0 0-1 0 0,-1-1 1 0 0,1 1 0 0 0,0 0-1 0 0,-1 0 1 0 0,1 0 0 0 0,-1 0-1 0 0,1 0 1 0 0,0 1 0 0 0,-1-1-1 0 0,1 0 1 0 0,0 0 0 0 0,-1 0 0 0 0,1 0-1 0 0,-1 1 1 0 0,1-1 0 0 0,-1 0-1 0 0,1 1 1 0 0,-1-1 0 0 0,1 0-1 0 0,-1 1 1 0 0,1-1 0 0 0,-1 1-1 0 0,1-1 1 0 0,-1 0 0 0 0,1 1 12 0 0,7-12-55 0 0,94-128-1073 0 0,-55 217 525 0 0,-44-70 587 0 0,1 0 1 0 0,0-1 0 0 0,0 1 0 0 0,1-1-1 0 0,0 0 1 0 0,0 0 0 0 0,1 0 0 0 0,0 0 0 0 0,0-1-1 0 0,1 0 1 0 0,-1-1 0 0 0,1 1 0 0 0,1-1-1 0 0,-1-1 1 0 0,1 1 0 0 0,0-1 0 0 0,-1-1-1 0 0,2 1 1 0 0,-1-1 0 0 0,0-1 0 0 0,1 0-1 0 0,-1 0 1 0 0,1 0 0 0 0,0-1 0 0 0,-1-1 0 0 0,1 1-1 0 0,0-1 1 0 0,2-1 15 0 0,2 1-85 0 0,0-1-1 0 0,0 0 1 0 0,0-1-1 0 0,-1 0 1 0 0,1-1 0 0 0,0 0-1 0 0,-1-1 1 0 0,0-1-1 0 0,0 0 1 0 0,0-1-1 0 0,0 0 1 0 0,-1 0 0 0 0,0-1-1 0 0,-1-1 1 0 0,1 0-1 0 0,-1 0 1 0 0,-1-1-1 0 0,9-10 86 0 0,-20 21 14 0 0,0-1 0 0 0,0 0-1 0 0,0 1 1 0 0,0-1-1 0 0,0 0 1 0 0,-1 0 0 0 0,1-1-1 0 0,0 1 1 0 0,0 0-1 0 0,-1-1 1 0 0,1 1 0 0 0,0-1-1 0 0,-1 0 1 0 0,1 0-1 0 0,-1 0 1 0 0,1 0 0 0 0,0 0-1 0 0,-1 0 1 0 0,1-1-1 0 0,0 1 1 0 0,-1-1 0 0 0,1 0-1 0 0,0 1 1 0 0,0-1 0 0 0,0 0-1 0 0,-1 0 1 0 0,1-1-1 0 0,0 1 1 0 0,0 0 0 0 0,0-1-1 0 0,1 1 1 0 0,-1-1-1 0 0,0 1 1 0 0,1-1 0 0 0,-1 0-1 0 0,1 0 1 0 0,-1 0-1 0 0,1 0 1 0 0,0 0 0 0 0,0 0-1 0 0,0 0 1 0 0,0 0-1 0 0,0-1 1 0 0,0 1 0 0 0,1 0-1 0 0,-1 0 1 0 0,1-1-1 0 0,-1 1 1 0 0,1-1 0 0 0,0 1-1 0 0,0 0 1 0 0,0-1-1 0 0,0 1 1 0 0,1 0 0 0 0,-1-1-1 0 0,0 1 1 0 0,1 0-1 0 0,0-1 1 0 0,0 1 0 0 0,0 0-1 0 0,0 0 1 0 0,0 0-1 0 0,0 0 1 0 0,0 0 0 0 0,0 0-1 0 0,1 0 1 0 0,-1 0-1 0 0,1 0 1 0 0,0 0 0 0 0,1-1-14 0 0,-6 5 36 0 0,-1 0 0 0 0,1 0 0 0 0,0 0 0 0 0,-1 0 0 0 0,1 0 0 0 0,0 0 1 0 0,1 1-1 0 0,-1-1 0 0 0,0 1 0 0 0,1 0 0 0 0,-1 0 0 0 0,1 0 0 0 0,0 0 1 0 0,0 0-1 0 0,0 1 0 0 0,1-1 0 0 0,-1 1 0 0 0,1-1 0 0 0,0 1 0 0 0,-1-1 1 0 0,2 1-1 0 0,-1 0 0 0 0,0 0 0 0 0,1-1 0 0 0,0 1 0 0 0,0 0 1 0 0,0 0-1 0 0,0 0-36 0 0,5 1 17 0 0,0 0 0 0 0,1 0 0 0 0,-1 0 1 0 0,1-1-1 0 0,0 0 0 0 0,0 0 0 0 0,1 0 0 0 0,-1-1 1 0 0,1 0-1 0 0,0 0 0 0 0,-1-1 0 0 0,1 0 0 0 0,0 0 1 0 0,1 0-1 0 0,-1-1 0 0 0,0 0 0 0 0,0 0 0 0 0,1-1 1 0 0,-1 0-1 0 0,0-1 0 0 0,0 1 0 0 0,1-1 1 0 0,2-1-18 0 0,15 1 183 0 0,-24 1-134 0 0,-1 0-38 0 0,13 9-66 0 0,-38 79 38 0 0,27-85 15 0 0,0-1-1 0 0,0 1 1 0 0,1-1-1 0 0,-1 0 1 0 0,1 1-1 0 0,-1-1 1 0 0,1 0-1 0 0,0-1 1 0 0,0 1-1 0 0,0 0 1 0 0,0-1-1 0 0,0 1 1 0 0,0-1-1 0 0,0 0 1 0 0,0 0-1 0 0,1 0 1 0 0,-1-1-1 0 0,0 1 1 0 0,1-1-1 0 0,-1 0 1 0 0,0 0-1 0 0,1 0 1 0 0,-1 0-1 0 0,0-1 1 0 0,1 1-1 0 0,0-1 3 0 0,-2 1-24 0 0,13-4 3 0 0,0 0 1 0 0,0-1-1 0 0,-1 0 0 0 0,0-1 0 0 0,0-1 0 0 0,0-1 0 0 0,-1 0 0 0 0,0 0 0 0 0,0-1 1 0 0,-1-1-1 0 0,0 0 0 0 0,-1-1 0 0 0,0 0 0 0 0,-1 0 0 0 0,0-1 0 0 0,8-13 21 0 0,-3-1 64 0 0,-1-1 0 0 0,-2 0 0 0 0,0-1 0 0 0,-2-1 0 0 0,-1 1-1 0 0,-2-1 1 0 0,0-1 0 0 0,2-28-64 0 0,5-14 449 0 0,0-114 2227 0 0,-30 191-2264 0 0,10 34-456 0 0,1 0-1 0 0,3 1 1 0 0,1-1 0 0 0,2 1-1 0 0,1-1 1 0 0,3 0 0 0 0,1 0-1 0 0,9 31 45 0 0,-13-57-114 0 0,13 151-5596 0 0,-18-145 4277 0 0,-12 12-16 0 0</inkml:trace>
  <inkml:trace contextRef="#ctx0" brushRef="#br0" timeOffset="31347.155">4642 12677 1508 0 0,'18'-12'860'0'0,"-1"1"-132"0"0,5-1-108 0 0,-1 5-20 0 0,4-1-60 0 0,0 3-232 0 0,-2 3-92 0 0,-11 2-23 0 0,8 0-658 0 0,0 0-431 0 0,-4 0 52 0 0,21 15-580 0 0</inkml:trace>
  <inkml:trace contextRef="#ctx0" brushRef="#br0" timeOffset="31883.611">6420 12213 1372 0 0,'-7'-1'163'0'0,"-1"-1"-1"0"0,1 1 1 0 0,-1 0 0 0 0,1 1-1 0 0,-1 0 1 0 0,1 0 0 0 0,0 1-1 0 0,-1-1 1 0 0,1 2 0 0 0,-1-1-1 0 0,1 1 1 0 0,0 0 0 0 0,0 0-1 0 0,0 1 1 0 0,0 0 0 0 0,0 0-1 0 0,1 1 1 0 0,-1 0 0 0 0,1 0-1 0 0,0 1 1 0 0,0-1 0 0 0,1 1-1 0 0,-1 0 1 0 0,1 1-1 0 0,0 0 1 0 0,1-1 0 0 0,-1 1-1 0 0,1 1 1 0 0,0-1 0 0 0,1 1-1 0 0,-2 2-162 0 0,-7 17 291 0 0,1 1 0 0 0,1 0-1 0 0,1 0 1 0 0,1 1 0 0 0,2 0-1 0 0,0 1 1 0 0,1 17-291 0 0,2-1 361 0 0,2 0 0 0 0,2 1 1 0 0,3-1-1 0 0,1 0 0 0 0,2 0 0 0 0,13 41-361 0 0,17 187-1752 0 0,-37-270 1564 0 0,-1 0-1 0 0,1 0 1 0 0,-1 0 0 0 0,0 0-1 0 0,0-1 1 0 0,0 1 0 0 0,0 0-1 0 0,-1-1 1 0 0,1 1 0 0 0,-1 0-1 0 0,0-1 1 0 0,0 0 0 0 0,0 1-1 0 0,0-1 1 0 0,0 0 0 0 0,0 0-1 0 0,0 0 1 0 0,-1 0-1 0 0,1-1 1 0 0,-1 1 0 0 0,1-1-1 0 0,-1 1 1 0 0,0-1 0 0 0,0 0-1 0 0,1 0 1 0 0,-1 0 0 0 0,0 0-1 0 0,-1-1 189 0 0,-16 2-1502 0 0</inkml:trace>
  <inkml:trace contextRef="#ctx0" brushRef="#br0" timeOffset="32195.988">5682 13427 1672 0 0,'10'-1'5783'0'0,"287"-31"-3726"0"0,1-4-9169 0 0,-267 30 5728 0 0</inkml:trace>
  <inkml:trace contextRef="#ctx0" brushRef="#br0" timeOffset="32740.472">6587 13349 968 0 0,'4'14'3788'0'0,"-18"7"-3464"0"0,-1-2 1 0 0,-1 0 0 0 0,-1-1 0 0 0,-1 0-1 0 0,0-1 1 0 0,-1-1 0 0 0,-1-1-1 0 0,-1-1 1 0 0,0-1 0 0 0,0-1-1 0 0,-1 0 1 0 0,-1-2 0 0 0,0-1 0 0 0,-5 1-325 0 0,26-10 22 0 0,0 0 0 0 0,0 0 1 0 0,-1-1-1 0 0,1 1 1 0 0,0-1-1 0 0,0 0 1 0 0,0 1-1 0 0,-1-1 1 0 0,1 0-1 0 0,0 0 1 0 0,0 0-1 0 0,0-1 0 0 0,1 1 1 0 0,-1 0-1 0 0,0-1 1 0 0,0 1-1 0 0,1-1 1 0 0,-1 1-1 0 0,1-1 1 0 0,-1 0-1 0 0,1 0 1 0 0,0 0-1 0 0,0 0 0 0 0,0 0 1 0 0,0 0-1 0 0,0 0 1 0 0,0 0-1 0 0,0 0 1 0 0,1 0-1 0 0,-1-1 1 0 0,1 1-1 0 0,-1 0 1 0 0,1 0-1 0 0,0-1 0 0 0,0 1 1 0 0,0 0-1 0 0,0-1 1 0 0,1 1-1 0 0,-1 0 1 0 0,0 0-1 0 0,1-1 1 0 0,0 1-1 0 0,0 0 1 0 0,-1 0-1 0 0,1 0 1 0 0,0 0-1 0 0,1-1-22 0 0,1-3-25 0 0,0 0 0 0 0,0 0 0 0 0,0 1 1 0 0,1 0-1 0 0,0 0 0 0 0,0 0 0 0 0,0 0 0 0 0,0 0 0 0 0,1 1 1 0 0,0 0-1 0 0,0 0 0 0 0,0 0 0 0 0,0 0 0 0 0,0 1 0 0 0,1 0 1 0 0,0 0-1 0 0,0 1 0 0 0,0 0 0 0 0,0-1 0 0 0,0 2 0 0 0,0-1 1 0 0,0 1-1 0 0,0 0 0 0 0,1 0 0 0 0,-1 1 0 0 0,1 0 0 0 0,-1 0 1 0 0,0 0-1 0 0,1 1 0 0 0,-1 0 0 0 0,0 0 0 0 0,2 1 25 0 0,82 15-12 0 0,1-4 1 0 0,1-4-1 0 0,45-4 12 0 0,-126-4 35 0 0,-1-1 1 0 0,1-1-1 0 0,-1 0 0 0 0,0 0 1 0 0,1-1-1 0 0,-1 0 0 0 0,0-1 1 0 0,0 0-1 0 0,-1-1 0 0 0,1 0 1 0 0,0 0-1 0 0,-1-1 0 0 0,0 0 1 0 0,2-3-36 0 0,-10 6-2 0 0,0 0 0 0 0,0 0 1 0 0,0-1-1 0 0,0 1 1 0 0,0 0-1 0 0,-1-1 0 0 0,1 1 1 0 0,-1 0-1 0 0,1-1 0 0 0,-1 1 1 0 0,0-1-1 0 0,0 1 1 0 0,0 0-1 0 0,-1-1 0 0 0,1 1 1 0 0,0 0-1 0 0,-1-1 1 0 0,0 1-1 0 0,1 0 0 0 0,-1-1 1 0 0,0 1-1 0 0,0 0 1 0 0,0 0-1 0 0,-1 0 0 0 0,1 0 1 0 0,0 0-1 0 0,-1 0 0 0 0,1 0 1 0 0,-1 0-1 0 0,0 1 1 0 0,0-1-1 0 0,1 1 0 0 0,-1-1 1 0 0,0 1-1 0 0,0-1 1 0 0,-3 0 1 0 0,-166-114-1783 0 0,26 21-3300 0 0,116 71 3553 0 0</inkml:trace>
  <inkml:trace contextRef="#ctx0" brushRef="#br0" timeOffset="33426.18">6875 12132 1076 0 0,'-28'24'505'0'0,"-161"108"2640"0"0,7-82-86 0 0,180-50-3034 0 0,-1-1 1 0 0,0 0-1 0 0,1 0 0 0 0,-1 0 0 0 0,1 0 0 0 0,-1 0 0 0 0,1-1 0 0 0,-1 1 0 0 0,1-1 0 0 0,0 1 0 0 0,0-1 1 0 0,0 0-1 0 0,0 0 0 0 0,0 0 0 0 0,0 0 0 0 0,0 0 0 0 0,1-1 0 0 0,-1 1 0 0 0,1 0 0 0 0,0-1 0 0 0,0 1 0 0 0,-1-1 1 0 0,1 1-1 0 0,1-1 0 0 0,-1 0 0 0 0,0 1 0 0 0,1-1 0 0 0,-1 0 0 0 0,1 0 0 0 0,0 1 0 0 0,0-1 0 0 0,0 0 1 0 0,0 0-1 0 0,1 0 0 0 0,-1 1 0 0 0,1-1 0 0 0,0 0 0 0 0,-1 1 0 0 0,1-1 0 0 0,0 0 0 0 0,1 1 0 0 0,-1 0 0 0 0,0-1 1 0 0,1 1-1 0 0,-1-1 0 0 0,1 1 0 0 0,0 0 0 0 0,0 0 0 0 0,0 0 0 0 0,0 0-25 0 0,7-4 6 0 0,0 1-1 0 0,1 0 0 0 0,-1 0 1 0 0,1 1-1 0 0,0 1 0 0 0,0 0 1 0 0,0 0-1 0 0,1 1 1 0 0,-1 0-1 0 0,0 1 0 0 0,1 0 1 0 0,-1 0-1 0 0,1 1 1 0 0,-1 1-1 0 0,1 0 0 0 0,-1 0 1 0 0,1 1-1 0 0,-1 0 0 0 0,0 1 1 0 0,0 0-1 0 0,4 2-5 0 0,32 5 19 0 0,319 42-35 0 0,-344-51 4 0 0,-15 1 26 0 0,0-1 1 0 0,-1-1 0 0 0,1 1-1 0 0,0-1 1 0 0,0 0 0 0 0,-1 0-1 0 0,1 0 1 0 0,0-1 0 0 0,0 0-1 0 0,-1 0 1 0 0,1-1 0 0 0,-1 1-1 0 0,1-1 1 0 0,-1 0 0 0 0,0-1-1 0 0,0 1 1 0 0,0-1 0 0 0,4-3-15 0 0,-9 4 4 0 0,0 0 1 0 0,0 0-1 0 0,0 0 1 0 0,0 0-1 0 0,0-1 1 0 0,-1 1 0 0 0,1 0-1 0 0,-1 0 1 0 0,1 0-1 0 0,-1 0 1 0 0,0 0 0 0 0,0 0-1 0 0,0 0 1 0 0,0 1-1 0 0,0-1 1 0 0,0 0 0 0 0,-1 0-1 0 0,1 1 1 0 0,0-1-1 0 0,-1 1 1 0 0,0-1-1 0 0,1 1 1 0 0,-1 0 0 0 0,0-1-1 0 0,1 1 1 0 0,-1 0-1 0 0,0 0 1 0 0,0 0 0 0 0,0 0-1 0 0,-2 0-4 0 0,2 0 5 0 0,-125-62-540 0 0,38 32-3063 0 0,59 21 1021 0 0,18 4 1205 0 0</inkml:trace>
  <inkml:trace contextRef="#ctx0" brushRef="#br0" timeOffset="43314.624">12150 12210 1520 0 0,'-10'-1'864'0'0,"-24"-2"1814"0"0,45 0 665 0 0,658 3-1982 0 0,-532 11-2634 0 0,-5-2-3628 0 0,-128-9 3629 0 0</inkml:trace>
  <inkml:trace contextRef="#ctx0" brushRef="#br0" timeOffset="43533.965">12138 12477 2344 0 0,'159'23'4480'0'0,"-130"-23"-3971"0"0,287-3 1774 0 0,-1-21-4768 0 0,-140-6-1678 0 0,-126 17 2619 0 0</inkml:trace>
  <inkml:trace contextRef="#ctx0" brushRef="#br0" timeOffset="43874.633">13981 12040 1808 0 0,'11'-8'5556'0'0,"-11"16"-3476"0"0,-1 18-1505 0 0,67 497-146 0 0,-66-517-712 0 0,-1 0-1 0 0,-1 0 1 0 0,1 0 0 0 0,-1 0-1 0 0,0 0 1 0 0,0-1-1 0 0,-1 1 1 0 0,1-1 0 0 0,-1 1-1 0 0,-1-1 1 0 0,1 0-1 0 0,-1 0 1 0 0,0 0 0 0 0,0-1-1 0 0,0 1 1 0 0,-1-1-1 0 0,1 0 1 0 0,-1 0-1 0 0,0-1 1 0 0,0 1 0 0 0,-1-1-1 0 0,1 0 1 0 0,-1 0-1 0 0,1-1 1 0 0,-2 1 283 0 0,-17 8-1199 0 0</inkml:trace>
  <inkml:trace contextRef="#ctx0" brushRef="#br0" timeOffset="44139.688">13702 12732 2384 0 0,'90'-9'4661'0'0,"-30"4"-3893"0"0,36-4 343 0 0,92-27-3888 0 0,-159 15-67 0 0,-21 11 1433 0 0</inkml:trace>
  <inkml:trace contextRef="#ctx0" brushRef="#br0" timeOffset="44419.589">13960 11965 1392 0 0,'-12'0'952'0'0,"-1"0"-128"0"0,-12 5-88 0 0,13-5-196 0 0,-22 13-4 0 0,11-1-64 0 0,-2 3-87 0 0,4 2-13 0 0,3-1 20 0 0,-3 6-252 0 0,3 1-52 0 0,2 2-12 0 0,2 2-388 0 0,-1-5-168 0 0,-1 1-449 0 0,4 5-363 0 0,1-6 44 0 0,2 0 16 0 0</inkml:trace>
  <inkml:trace contextRef="#ctx0" brushRef="#br0" timeOffset="39645.428">8409 11993 1204 0 0,'-4'-3'105'0'0,"-1"-1"0"0"0,0 1 1 0 0,0 0-1 0 0,0 0 0 0 0,0 0 0 0 0,-1 1 0 0 0,1 0 1 0 0,-1 0-1 0 0,1 0 0 0 0,-1 1 0 0 0,0 0 0 0 0,1 0 0 0 0,-1 0 1 0 0,0 1-1 0 0,0-1 0 0 0,0 2 0 0 0,0-1 0 0 0,1 0 0 0 0,-1 1 1 0 0,-3 1-106 0 0,0 1 107 0 0,-1 0 1 0 0,1 1 0 0 0,0 0-1 0 0,1 0 1 0 0,-1 1 0 0 0,1 0 0 0 0,0 1-1 0 0,0-1 1 0 0,0 2 0 0 0,1-1-1 0 0,0 1 1 0 0,0 0 0 0 0,1 0 0 0 0,0 1-1 0 0,0 0 1 0 0,1 0 0 0 0,0 1-1 0 0,0-1 1 0 0,1 1 0 0 0,0 0 0 0 0,0 0-1 0 0,1 0 1 0 0,1 1 0 0 0,-1-1-1 0 0,2 1 1 0 0,-1 0 0 0 0,1 0-108 0 0,2 23 272 0 0,1 1 1 0 0,1-1-1 0 0,2 0 0 0 0,2 0 1 0 0,1 0-1 0 0,1-1 0 0 0,1-1 1 0 0,12 24-273 0 0,-4-14 156 0 0,-1 1 1 0 0,-3 1 0 0 0,-2 0-1 0 0,-1 1 1 0 0,-3 0 0 0 0,-1 1 0 0 0,-1 9-157 0 0,-7-45-44 0 0,0 0 1 0 0,0 0-1 0 0,0-1 1 0 0,-1 1-1 0 0,-1-1 1 0 0,1 1-1 0 0,-1-1 1 0 0,-1 0 0 0 0,0 0-1 0 0,0 0 1 0 0,0 0-1 0 0,-1-1 1 0 0,0 0-1 0 0,0 0 1 0 0,-1 0-1 0 0,0-1 1 0 0,-2 2 43 0 0,2-2-292 0 0,0 0-1 0 0,-1-1 1 0 0,0 1-1 0 0,0-1 1 0 0,-1-1-1 0 0,1 0 1 0 0,-1 0-1 0 0,0 0 1 0 0,0-1-1 0 0,-1 0 1 0 0,1 0 0 0 0,0-1-1 0 0,-1 0 1 0 0,0-1-1 0 0,1 0 1 0 0,-4 0 292 0 0,-12-5-1403 0 0,-17-15-96 0 0</inkml:trace>
  <inkml:trace contextRef="#ctx0" brushRef="#br0" timeOffset="39893.031">7826 12569 1348 0 0,'1'-1'89'0'0,"-1"1"0"0"0,1 0 0 0 0,0 0-1 0 0,-1 0 1 0 0,1 0 0 0 0,-1 0 0 0 0,1 0 0 0 0,0-1 0 0 0,-1 1-1 0 0,1 0 1 0 0,-1 0 0 0 0,1-1 0 0 0,-1 1 0 0 0,1 0 0 0 0,-1-1-1 0 0,1 1 1 0 0,-1-1 0 0 0,0 1 0 0 0,1-1 0 0 0,-1 1 0 0 0,1-1-1 0 0,-1 1 1 0 0,0-1 0 0 0,1 1 0 0 0,-1-1 0 0 0,0 1-1 0 0,0-1 1 0 0,0 1 0 0 0,1-1 0 0 0,-1 0 0 0 0,0 1 0 0 0,0-1-1 0 0,0 1 1 0 0,0-1 0 0 0,0 0 0 0 0,0 1 0 0 0,0-1 0 0 0,0 0-1 0 0,0 1 1 0 0,0-1 0 0 0,0 1 0 0 0,-1-1 0 0 0,1 1 0 0 0,0-1-1 0 0,0 0 1 0 0,-1 1 0 0 0,1-1 0 0 0,0 1 0 0 0,-1-1 0 0 0,1 1-1 0 0,0-1 1 0 0,-1 1 0 0 0,1-1 0 0 0,-1 1 0 0 0,1 0-1 0 0,-1-1 1 0 0,1 1 0 0 0,-1 0 0 0 0,1-1 0 0 0,-1 1 0 0 0,0 0-89 0 0,203-53 1728 0 0,8 38-3744 0 0,-106 13-1818 0 0,-84 2 2457 0 0</inkml:trace>
  <inkml:trace contextRef="#ctx0" brushRef="#br0" timeOffset="40140.894">8452 12570 1028 0 0,'2'5'528'0'0,"1"0"-84"0"0,1 0 28 0 0,8 12-24 0 0,-3 1 20 0 0,5-1-164 0 0,1 3-44 0 0,1 2-32 0 0,3-1-28 0 0,3 4 28 0 0,1-5-56 0 0,0 2-12 0 0,5 1-288 0 0,-1-1-120 0 0,1-4-208 0 0,3-1-112 0 0,-3-4-704 0 0,-1-1-28 0 0</inkml:trace>
  <inkml:trace contextRef="#ctx0" brushRef="#br0" timeOffset="40390.933">9026 12690 1048 0 0,'-21'7'597'0'0,"0"2"-1"0"0,1 0 1 0 0,0 1-1 0 0,1 1 1 0 0,0 0-1 0 0,0 2 1 0 0,1 0-1 0 0,1 1 1 0 0,0 1-1 0 0,-2 4-596 0 0,-7 11 173 0 0,1 1 0 0 0,1 1 0 0 0,2 1 0 0 0,2 1-1 0 0,0 1 1 0 0,3 0 0 0 0,1 2 0 0 0,1 0 0 0 0,2 0-1 0 0,2 1 1 0 0,-3 25-173 0 0,-6 60-5723 0 0,16-115 4232 0 0</inkml:trace>
  <inkml:trace contextRef="#ctx0" brushRef="#br0" timeOffset="41198.244">9494 12272 1436 0 0,'1'6'208'0'0,"0"-1"-1"0"0,1 1 0 0 0,0 0 1 0 0,0-1-1 0 0,0 1 0 0 0,1-1 1 0 0,-1 0-1 0 0,1 0 1 0 0,1 0-1 0 0,-1 0 0 0 0,1 0 1 0 0,-1-1-1 0 0,2 0 0 0 0,-1 1 1 0 0,0-1-1 0 0,1-1 1 0 0,-1 1-1 0 0,1-1 0 0 0,0 0 1 0 0,0 0-1 0 0,1 0 1 0 0,-1-1-1 0 0,1 1 0 0 0,-1-1 1 0 0,1-1-1 0 0,2 1-207 0 0,4 3 94 0 0,0-1 0 0 0,0-1 0 0 0,1 0 0 0 0,-1-1 0 0 0,1-1 0 0 0,0 1 0 0 0,-1-2 0 0 0,1 0 0 0 0,0 0 0 0 0,-1-2 0 0 0,1 1-1 0 0,-1-1 1 0 0,3-2-94 0 0,-11 4 25 0 0,1-1 0 0 0,-1 0 0 0 0,0-1 0 0 0,0 1 0 0 0,0-1 0 0 0,0 1 0 0 0,0-1 0 0 0,-1 0 0 0 0,1-1 0 0 0,-1 1 0 0 0,1-1 0 0 0,-1 1 0 0 0,0-1 0 0 0,0 0 0 0 0,0 0 0 0 0,0-1 0 0 0,0 1 0 0 0,-1-1 0 0 0,1 1 0 0 0,-1-1 0 0 0,0 0 0 0 0,0 1 0 0 0,-1-1 0 0 0,1 0 0 0 0,-1 0 0 0 0,0-1 0 0 0,0 1 0 0 0,0 0-1 0 0,0-4-24 0 0,-1 7 25 0 0,0 1 12 0 0,-19-25 8 0 0,20 120-222 0 0,37 208 181 0 0,-39-292 22 0 0,0-1 0 0 0,0 1 1 0 0,-1-1-1 0 0,-1 0 1 0 0,1 0-1 0 0,-2 0 0 0 0,1 0 1 0 0,-2 0-1 0 0,1 0 0 0 0,-1-1 1 0 0,0 0-1 0 0,-1 0 0 0 0,0 0 1 0 0,-1-1-1 0 0,0 0 0 0 0,0 0 1 0 0,0-1-1 0 0,-1 0 0 0 0,0 0 1 0 0,-1-1-1 0 0,0 0 0 0 0,1 0 1 0 0,-2-1-1 0 0,1 0 0 0 0,-1-1 1 0 0,1 0-1 0 0,-1 0 0 0 0,-1-1 1 0 0,1-1-1 0 0,0 1 0 0 0,-1-2 1 0 0,1 1-1 0 0,-1-1 0 0 0,1-1 1 0 0,-1 0-1 0 0,1-1 1 0 0,-1 0-1 0 0,1 0 0 0 0,-6-2-26 0 0,9-2-64 0 0,1 0 0 0 0,0-1-1 0 0,1 0 1 0 0,-1 0 0 0 0,1 0 0 0 0,0 0-1 0 0,1-1 1 0 0,0 0 0 0 0,0 0 0 0 0,0 0-1 0 0,1 0 1 0 0,-1-1 0 0 0,2 1 0 0 0,-1-1-1 0 0,1 0 1 0 0,1 1 0 0 0,-1-1 0 0 0,1 0-1 0 0,1 0 1 0 0,-1 0 0 0 0,1 0 0 0 0,1 0-1 0 0,0 0 1 0 0,1-6 64 0 0,-1-2-373 0 0,2-1-1 0 0,0 1 1 0 0,1 0 0 0 0,0 0 0 0 0,2 0-1 0 0,0 0 1 0 0,0 1 0 0 0,1 0-1 0 0,1 1 1 0 0,1-1 0 0 0,0 1-1 0 0,1 0 374 0 0,15-21-1092 0 0</inkml:trace>
  <inkml:trace contextRef="#ctx0" brushRef="#br0" timeOffset="41447.952">9309 12163 2036 0 0,'-8'8'166'0'0,"0"0"1"0"0,1 0-1 0 0,0 0 0 0 0,0 1 1 0 0,0 0-1 0 0,2 0 0 0 0,-1 0 1 0 0,1 1-1 0 0,0 0 0 0 0,1 0 1 0 0,0 0-1 0 0,1 1 0 0 0,0-1 0 0 0,1 1 1 0 0,0 0-1 0 0,0 0 0 0 0,1 0 1 0 0,1 0-1 0 0,0 0 0 0 0,0 0 1 0 0,1-1-1 0 0,0 1 0 0 0,2 3-166 0 0,5 15 139 0 0,2-1-1 0 0,0 0 0 0 0,2-1 0 0 0,1 0 1 0 0,2-1-1 0 0,0-1 0 0 0,2 0 1 0 0,0-1-1 0 0,2-1 0 0 0,0 0 1 0 0,2-2-1 0 0,18 15-138 0 0,-15-15-342 0 0,1-1 0 0 0,1-2 0 0 0,0 0 0 0 0,1-2 1 0 0,1-1-1 0 0,1-1 0 0 0,23 7 342 0 0,24-3-2811 0 0,-41-16 1382 0 0</inkml:trace>
  <inkml:trace contextRef="#ctx0" brushRef="#br0" timeOffset="41712.188">10331 12293 968 0 0,'6'32'632'0'0,"-1"-4"-98"0"0,0 0 0 0 0,-2 0-1 0 0,-1 0 1 0 0,-2 1 0 0 0,0-1-1 0 0,-2 0 1 0 0,-3 12-534 0 0,-1-5 342 0 0,-2-1 0 0 0,-1 0 0 0 0,-2-1 0 0 0,-1 0 0 0 0,-2 0 0 0 0,-1-2 0 0 0,-2 0 1 0 0,-1 0-1 0 0,-1-2 0 0 0,-1 0 0 0 0,-20 21-342 0 0,-32 18-177 0 0,70-67-124 0 0,-9-19-1640 0 0,16-21-1201 0 0,16-1 1640 0 0</inkml:trace>
  <inkml:trace contextRef="#ctx0" brushRef="#br0" timeOffset="42845.398">10993 12110 1664 0 0,'8'-10'1661'0'0,"-7"11"-1504"0"0,-1-1 0 0 0,0 0 0 0 0,1 0 0 0 0,-1 0 0 0 0,0 1-1 0 0,1-1 1 0 0,-1 0 0 0 0,0 0 0 0 0,1 0 0 0 0,-1 0-1 0 0,1 1 1 0 0,-1-1 0 0 0,0 0 0 0 0,1 0 0 0 0,-1 0 0 0 0,1 0-1 0 0,-1 0 1 0 0,0 0 0 0 0,1 0 0 0 0,-1 0 0 0 0,1-1 0 0 0,-1 1-1 0 0,0 0 1 0 0,1 0 0 0 0,-1 0 0 0 0,1 0 0 0 0,-1 0-1 0 0,0-1 1 0 0,1 1 0 0 0,-1 0-157 0 0,-65 238 1003 0 0,53 206-96 0 0,28-352-742 0 0,-83-355-2127 0 0,64 252 1927 0 0,1 0 0 0 0,-2 1 0 0 0,1-1 0 0 0,-1 0 0 0 0,-1 1-1 0 0,0 0 1 0 0,-1 0 0 0 0,1 0 0 0 0,-2 1 0 0 0,0 0-1 0 0,0 0 1 0 0,0 1 0 0 0,-1 0 0 0 0,0 0 0 0 0,-1 0-1 0 0,0 1 1 0 0,0 1 0 0 0,0 0 0 0 0,-1 0 0 0 0,0 0 0 0 0,0 1-1 0 0,-1 1 1 0 0,1 0 0 0 0,-1 0 0 0 0,0 1 0 0 0,-8-1 35 0 0,11 4 10 0 0,1 0-1 0 0,-1 0 1 0 0,0 1 0 0 0,1 0 0 0 0,-1 0 0 0 0,0 1 0 0 0,1 0 0 0 0,-1 0 0 0 0,1 1 0 0 0,0 0-1 0 0,0 0 1 0 0,0 1 0 0 0,0 0 0 0 0,1 0 0 0 0,0 1 0 0 0,-1-1 0 0 0,2 1 0 0 0,-1 1 0 0 0,0-1-1 0 0,1 1 1 0 0,0 0 0 0 0,1 0 0 0 0,-1 0 0 0 0,1 1 0 0 0,0 0 0 0 0,0 2-10 0 0,-5 8 44 0 0,1 1 0 0 0,1 1 0 0 0,1-1 0 0 0,1 1 0 0 0,1 0 0 0 0,0 0 0 0 0,1 0 1 0 0,1 1-1 0 0,1-1 0 0 0,1 2-44 0 0,2-11 24 0 0,0-1-1 0 0,1 0 1 0 0,1-1 0 0 0,0 1 0 0 0,0-1 0 0 0,0 1-1 0 0,1-1 1 0 0,0 0 0 0 0,1-1 0 0 0,0 1 0 0 0,0-1 0 0 0,0 0-1 0 0,1-1 1 0 0,0 1 0 0 0,0-2 0 0 0,1 1 0 0 0,0-1 0 0 0,0 0-1 0 0,0 0 1 0 0,0-1 0 0 0,1 0 0 0 0,0-1 0 0 0,0 1 0 0 0,0-2-1 0 0,0 1 1 0 0,0-2 0 0 0,0 1 0 0 0,1-1 0 0 0,-1 0-1 0 0,3-1-23 0 0,-3 0-75 0 0,1-1 0 0 0,-1 0 0 0 0,0 0 0 0 0,0-1 0 0 0,0 0-1 0 0,0-1 1 0 0,0 0 0 0 0,-1 0 0 0 0,1-1 0 0 0,-1 0-1 0 0,0 0 1 0 0,0-1 0 0 0,0 0 0 0 0,-1 0 0 0 0,0-1-1 0 0,0 0 1 0 0,0 0 0 0 0,-1-1 0 0 0,1 0 0 0 0,-2 0-1 0 0,3-4 76 0 0,93-171-1426 0 0,-95 169 1452 0 0,20-54 398 0 0,-35 167-53 0 0,9-93-367 0 0,0-1 0 0 0,1 0-1 0 0,0 0 1 0 0,0 1 0 0 0,1-1-1 0 0,0 0 1 0 0,0 0 0 0 0,0-1 0 0 0,0 1-1 0 0,1 0 1 0 0,0-1 0 0 0,1 1-1 0 0,-1-1 1 0 0,1 0 0 0 0,0 0-1 0 0,0-1 1 0 0,0 1 0 0 0,1-1-1 0 0,0 0 1 0 0,-1 0 0 0 0,2 0 0 0 0,-1-1-1 0 0,0 1 1 0 0,1-1 0 0 0,-1-1-1 0 0,1 1 1 0 0,0-1 0 0 0,0 0-1 0 0,0 0 1 0 0,0-1 0 0 0,0 1 0 0 0,0-1-1 0 0,1-1 1 0 0,-1 1 0 0 0,6-1-4 0 0,0 1-5 0 0,0 0 1 0 0,-1-1-1 0 0,1 0 1 0 0,0-1-1 0 0,0 0 1 0 0,-1-1-1 0 0,1 0 1 0 0,0-1 0 0 0,-1 0-1 0 0,0-1 1 0 0,0 0-1 0 0,0-1 1 0 0,0 0-1 0 0,-1-1 1 0 0,0 0-1 0 0,0-1 1 0 0,0 1 0 0 0,-1-2-1 0 0,0 0 1 0 0,-1 0-1 0 0,1 0 1 0 0,-2-1-1 0 0,1 0 1 0 0,-1-2 4 0 0,-1 2 208 0 0,0-1 1 0 0,-1 0-1 0 0,-1 0 1 0 0,0 0-1 0 0,0 0 0 0 0,-1-1 1 0 0,0 0-1 0 0,-1 0 1 0 0,0 1-1 0 0,-1-1 0 0 0,0 0 1 0 0,-1-1-1 0 0,0 1 1 0 0,-1-5-209 0 0,1 14 100 0 0,-9 93 408 0 0,44 163-62 0 0,-4 58 176 0 0,-31-299-566 0 0,0 1-1 0 0,0-1 1 0 0,-2 0-1 0 0,1 0 1 0 0,-2 0-1 0 0,0 0 1 0 0,0 0-1 0 0,-1 0 1 0 0,-1-1-1 0 0,0 0 0 0 0,0 0 1 0 0,-1 0-1 0 0,-1 0 1 0 0,0-1-1 0 0,-1 0 1 0 0,0-1-1 0 0,0 0 1 0 0,-1 0-1 0 0,-1-1 1 0 0,1 0-1 0 0,-2 0 1 0 0,1-1-1 0 0,-1-1 0 0 0,0 1 1 0 0,-1-2-1 0 0,1 0 1 0 0,-8 3-56 0 0,12-11-10 0 0,0 0 1 0 0,0 0-1 0 0,0 0 1 0 0,1-1 0 0 0,0 0-1 0 0,-1 0 1 0 0,1-1-1 0 0,0 0 1 0 0,0 0-1 0 0,1 0 1 0 0,-1 0-1 0 0,1-1 1 0 0,0 0-1 0 0,1 0 1 0 0,-1-1-1 0 0,1 1 1 0 0,0-1-1 0 0,0 0 1 0 0,0 0 0 0 0,1-1-1 0 0,0 1 1 0 0,1-1-1 0 0,-1 1 1 0 0,1-1-1 0 0,0 0 1 0 0,1 0-1 0 0,-1 0 1 0 0,2 0-1 0 0,-1 0 1 0 0,1 0-1 0 0,0-7 10 0 0,-1-3-138 0 0,1 0-1 0 0,1 0 1 0 0,1 0-1 0 0,0 1 1 0 0,1-1-1 0 0,1 0 1 0 0,0 1-1 0 0,1 0 1 0 0,1 0-1 0 0,6-10 139 0 0,-10 19-67 0 0,12-23-495 0 0,2 1 0 0 0,0 0 0 0 0,2 1 0 0 0,1 1 0 0 0,1 1 0 0 0,2 1 0 0 0,0 1 0 0 0,2 0-1 0 0,0 2 1 0 0,1 1 0 0 0,2 1 0 0 0,0 1 0 0 0,20-10 562 0 0,7-3-1383 0 0</inkml:trace>
  <inkml:trace contextRef="#ctx0" brushRef="#br0" timeOffset="-198384.352">2715 739 1008 0 0,'25'18'496'0'0,"0"2"1"0"0,-1 0-1 0 0,-1 2 1 0 0,-1 1-1 0 0,-1 0 0 0 0,-1 2 1 0 0,-2 0-1 0 0,16 26-496 0 0,-4-8 419 0 0,0-7-24 0 0,-2 2-1 0 0,-2 0 0 0 0,-1 2 1 0 0,-2 1-1 0 0,-2 1 0 0 0,-1 0 0 0 0,-3 2 1 0 0,-1 0-1 0 0,-2 1 0 0 0,-3 0 0 0 0,-1 1 1 0 0,-1 7-395 0 0,-10-35-2 0 0,-1 1 0 0 0,0-1 0 0 0,-1 1 0 0 0,-2-1 0 0 0,1 0 1 0 0,-2 0-1 0 0,0 0 0 0 0,-2-1 0 0 0,0 0 0 0 0,0-1 1 0 0,-2 1-1 0 0,0-2 0 0 0,0 1 0 0 0,-2-1 0 0 0,0-1 0 0 0,-1 0 1 0 0,0-1-1 0 0,-1-1 0 0 0,-6 5 2 0 0,17-14-186 0 0,0-1 0 0 0,1 1 0 0 0,-1-1 0 0 0,0 0-1 0 0,-1 0 1 0 0,1 0 0 0 0,0-1 0 0 0,0 1 0 0 0,-1-1 0 0 0,1 0 0 0 0,-1 0 0 0 0,1 0 0 0 0,-1 0 0 0 0,1-1 0 0 0,-1 1-1 0 0,0-1 1 0 0,1 0 0 0 0,-1 0 0 0 0,0 0 0 0 0,1 0 0 0 0,-1-1 0 0 0,0 0 0 0 0,1 1 0 0 0,-1-2 0 0 0,1 1 0 0 0,0 0-1 0 0,-1 0 1 0 0,1-1 0 0 0,0 0 0 0 0,0 0 0 0 0,-1 0 0 0 0,2 0 0 0 0,-1 0 0 0 0,0 0 0 0 0,0-2 186 0 0,-18-23-1202 0 0</inkml:trace>
  <inkml:trace contextRef="#ctx0" brushRef="#br0" timeOffset="-198024.062">3893 1189 2864 0 0,'40'-4'3699'0'0,"35"-11"-2275"0"0,40-5-1425 0 0,113 5-4627 0 0,-207 15 3406 0 0</inkml:trace>
  <inkml:trace contextRef="#ctx0" brushRef="#br0" timeOffset="-197774.436">3988 1447 2464 0 0,'-6'7'724'0'0,"3"-1"-76"0"0,3-2-24 0 0,0 2-116 0 0,7-2-24 0 0,0 1-11 0 0,16 3-197 0 0,6-1 40 0 0,4-4-124 0 0,6 0 4 0 0,1 1-128 0 0,6-3-12 0 0,4-1-572 0 0,-29 0-268 0 0,9 0-605 0 0,41-13 197 0 0,-32 5-24 0 0,2-1 120 0 0</inkml:trace>
  <inkml:trace contextRef="#ctx0" brushRef="#br0" timeOffset="-196190.397">7490 374 1684 0 0,'-10'-3'194'0'0,"0"1"-1"0"0,0 1 0 0 0,0-1 1 0 0,0 2-1 0 0,0-1 0 0 0,-1 2 1 0 0,1-1-1 0 0,0 1 0 0 0,0 1 1 0 0,0 0-1 0 0,0 0 0 0 0,0 1 1 0 0,0 0-1 0 0,1 1 0 0 0,-1 0 1 0 0,1 1-1 0 0,0 0 0 0 0,1 0 1 0 0,-1 0-1 0 0,1 1 0 0 0,0 1 1 0 0,0 0-1 0 0,0 0-193 0 0,-152 187 2128 0 0,141-162-1915 0 0,1 1 0 0 0,2 1 0 0 0,2 0 1 0 0,1 1-1 0 0,1 1 0 0 0,2-1 0 0 0,2 2 1 0 0,1 0-1 0 0,2 0 0 0 0,1 0 0 0 0,2 25-213 0 0,2-33 30 0 0,1 1-1 0 0,2 0 0 0 0,2-1 0 0 0,0 0 1 0 0,2 0-1 0 0,1 0 0 0 0,6 14-29 0 0,-4-15-167 0 0,1 0 1 0 0,1-1-1 0 0,1 0 0 0 0,1-1 1 0 0,2-1-1 0 0,0 0 0 0 0,2-1 1 0 0,1-1-1 0 0,0-1 0 0 0,7 5 167 0 0,-8-10-556 0 0,1 0-1 0 0,0-1 0 0 0,1-2 1 0 0,1 0-1 0 0,0-1 1 0 0,1-1-1 0 0,0 0 0 0 0,1-2 1 0 0,0-1-1 0 0,1-1 0 0 0,-1-1 1 0 0,11 1 556 0 0,21 0-1151 0 0</inkml:trace>
  <inkml:trace contextRef="#ctx0" brushRef="#br0" timeOffset="-197232.93">6023 409 904 0 0,'-4'-6'124'0'0,"0"0"0"0"0,-1 0 0 0 0,0 1 1 0 0,0-1-1 0 0,-1 1 0 0 0,1 1 0 0 0,-1-1 0 0 0,0 1 0 0 0,-1 0 0 0 0,1 0 0 0 0,-1 1 0 0 0,1 0 1 0 0,-1 0-1 0 0,0 1 0 0 0,0-1 0 0 0,0 1 0 0 0,0 1 0 0 0,-1 0 0 0 0,1 0 0 0 0,0 0 1 0 0,-1 1-1 0 0,1 0 0 0 0,0 0 0 0 0,-1 1 0 0 0,1 0 0 0 0,0 0 0 0 0,-1 1 0 0 0,1-1 0 0 0,0 2 1 0 0,0-1-1 0 0,1 1 0 0 0,-1 0 0 0 0,0 1 0 0 0,1-1 0 0 0,0 1 0 0 0,0 1 0 0 0,0-1 1 0 0,0 1-1 0 0,1 0 0 0 0,0 0 0 0 0,0 0 0 0 0,0 1 0 0 0,0 0 0 0 0,0 2-124 0 0,-11 23 266 0 0,2 0-1 0 0,1 1 0 0 0,2 1 1 0 0,1-1-1 0 0,1 2 0 0 0,2-1 1 0 0,1 1-1 0 0,2 0 0 0 0,1 1 0 0 0,2-1 1 0 0,1 0-1 0 0,5 27-265 0 0,-5-25 253 0 0,27 238 521 0 0,3-72-263 0 0,14 223-117 0 0,-66-308-1322 0 0,21-116 842 0 0,1 1 0 0 0,-1-1 0 0 0,1 0-1 0 0,-1 0 1 0 0,1 0 0 0 0,-1 0 0 0 0,0 1 0 0 0,1-1 0 0 0,-1 0-1 0 0,0 0 1 0 0,0 0 0 0 0,0-1 0 0 0,0 1 0 0 0,0 0 0 0 0,0 0-1 0 0,0 0 1 0 0,0-1 0 0 0,0 1 0 0 0,0 0 0 0 0,0-1 0 0 0,0 1 0 0 0,-1-1-1 0 0,1 0 1 0 0,0 1 0 0 0,0-1 0 0 0,-1 0 0 0 0,1 0 0 0 0,0 0-1 0 0,0 0 1 0 0,-1 0 0 0 0,1 0 0 0 0,0 0 0 0 0,-1 0 0 0 0,1 0 0 0 0,0 0-1 0 0,0-1 1 0 0,-1 1 0 0 0,1-1 0 0 0,0 1 0 0 0,0-1 0 0 0,0 1-1 0 0,0-1 1 0 0,0 0 0 0 0,0 1 0 0 0,0-1 0 0 0,0 0 0 0 0,0 0 0 0 0,0 0-1 0 0,0 0 1 0 0,0 0 86 0 0,-46-52-3437 0 0,28 22 2317 0 0</inkml:trace>
  <inkml:trace contextRef="#ctx0" brushRef="#br0" timeOffset="-197012.028">5325 1387 1976 0 0,'33'-4'5348'0'0,"60"-12"-3950"0"0,21-4-1569 0 0,242-22-5249 0 0,-300 32 4253 0 0</inkml:trace>
  <inkml:trace contextRef="#ctx0" brushRef="#br0" timeOffset="-196793.475">6484 1275 1280 0 0,'-127'161'5477'0'0,"106"-122"-5133"0"0,1 0 1 0 0,2 2-1 0 0,2 0 1 0 0,1 0 0 0 0,3 1-1 0 0,1 1 1 0 0,-1 15-345 0 0,-3 7 107 0 0,11-49-310 0 0,-18 55-979 0 0,-11-44-2989 0 0,26-30 2930 0 0,-21-11 2 0 0</inkml:trace>
  <inkml:trace contextRef="#ctx0" brushRef="#br0" timeOffset="-196577.706">5927 1434 2164 0 0,'14'-12'4607'0'0,"23"26"-3208"0"0,-34-12-1310 0 0,245 142 1744 0 0,-87-38-3471 0 0,-17-11-3457 0 0,-114-76 3932 0 0</inkml:trace>
  <inkml:trace contextRef="#ctx0" brushRef="#br0" timeOffset="-173009.217">10463 0 1228 0 0,'40'38'373'0'0,"-1"1"1"0"0,-3 3-1 0 0,-1 0 1 0 0,-2 2-1 0 0,-2 2 0 0 0,-2 1 1 0 0,-2 1-1 0 0,-2 1 0 0 0,-2 2 1 0 0,-3 0-1 0 0,-1 1 1 0 0,-3 1-1 0 0,-3 0 0 0 0,5 41-373 0 0,-10-55 261 0 0,-2 0-1 0 0,-2 0 0 0 0,-2 1 1 0 0,-1 0-1 0 0,-2-1 0 0 0,-2 1 1 0 0,-1-1-1 0 0,-3 0 0 0 0,0 0 1 0 0,-3 0-1 0 0,-5 10-260 0 0,1-12 146 0 0,-1 0-1 0 0,-3-2 1 0 0,0 0 0 0 0,-2-1 0 0 0,-2-1 0 0 0,-1-1 0 0 0,-1 0-1 0 0,-2-2 1 0 0,-1-1 0 0 0,-22 18-146 0 0,47-45-126 0 0,1 0 0 0 0,-1 0-1 0 0,0 1 1 0 0,0-1 0 0 0,0 0 0 0 0,0-1-1 0 0,0 1 1 0 0,0 0 0 0 0,0 0 0 0 0,0-1 0 0 0,-1 0-1 0 0,1 1 1 0 0,-1-1 0 0 0,1 0 0 0 0,-1 0-1 0 0,0 0 1 0 0,1-1 0 0 0,-1 1 0 0 0,0 0 0 0 0,1-1-1 0 0,-1 0 1 0 0,0 0 0 0 0,0 0 0 0 0,1 0-1 0 0,-1 0 1 0 0,0 0 0 0 0,1-1 0 0 0,-1 1 0 0 0,0-1-1 0 0,1 0 1 0 0,-1 0 0 0 0,0 0 0 0 0,1 0-1 0 0,-1 0 1 0 0,1-1 0 0 0,0 1 0 0 0,-1-1 0 0 0,1 1-1 0 0,0-1 1 0 0,0 0 0 0 0,0 0 0 0 0,0 0-1 0 0,0 0 1 0 0,1 0 0 0 0,-1 0 0 0 0,1-1 0 0 0,-1 1-1 0 0,1 0 1 0 0,0-1 0 0 0,0 1 0 0 0,0-1-1 0 0,0 0 1 0 0,0 1 0 0 0,0-2 126 0 0,-5-33-1234 0 0,5-2 27 0 0</inkml:trace>
  <inkml:trace contextRef="#ctx0" brushRef="#br0" timeOffset="-172619.282">11410 984 904 0 0,'28'12'9557'0'0,"3"-27"-5129"0"0,-48-17-15005 0 0,2 20 9846 0 0,1-3-310 0 0</inkml:trace>
  <inkml:trace contextRef="#ctx0" brushRef="#br0" timeOffset="-175898.562">8121 350 1260 0 0,'0'0'345'0'0,"0"0"58"0"0,0 0-22 0 0,0 0-38 0 0,0 0-75 0 0,0 0-42 0 0,0 0 12 0 0,0 0 3 0 0,0 0 40 0 0,0 0-14 0 0,0 0-26 0 0,0-3-52 0 0,21-27-52 0 0,-13 17 1644 0 0,-12 23-1428 0 0,2 0-338 0 0,1-1-1 0 0,-1 1 1 0 0,1 0-1 0 0,1 0 1 0 0,0 0-1 0 0,0 0 1 0 0,1 0-1 0 0,0-1 1 0 0,1 1-1 0 0,0 0 1 0 0,1-1 0 0 0,0 1-1 0 0,0-1 1 0 0,1 0-1 0 0,0 0 1 0 0,1 0-1 0 0,-1-1 1 0 0,2 1-1 0 0,-1-1 1 0 0,1 0-1 0 0,1-1 1 0 0,-1 1 0 0 0,1-1-1 0 0,1-1 1 0 0,-1 1-1 0 0,1-1 1 0 0,0-1-1 0 0,0 1 1 0 0,1-1-1 0 0,0-1 1 0 0,0 0-1 0 0,0 0 1 0 0,5 1-15 0 0,-5-3 30 0 0,-1-2 0 0 0,0 1 1 0 0,1-1-1 0 0,-1 0 0 0 0,0-1 0 0 0,0 0 1 0 0,1 0-1 0 0,-1-1 0 0 0,0 0 0 0 0,0 0 1 0 0,0-1-1 0 0,-1 0 0 0 0,1-1 0 0 0,-1 1 0 0 0,0-2 1 0 0,3-1-31 0 0,-1 1 93 0 0,128-129 569 0 0,-117 109-220 0 0,-5-10 631 0 0,-15 34-1006 0 0,0 1 22 0 0,2-19 437 0 0,7 3-233 0 0,-7 26 2 0 0,-2-8-327 0 0,2 451 72 0 0,-30-267 33 0 0,27-179-74 0 0,-1-1 0 0 0,0 1-1 0 0,0 0 1 0 0,-1-1 0 0 0,1 1 0 0 0,-1-1 0 0 0,-1 0 0 0 0,1 0-1 0 0,-1 0 1 0 0,0-1 0 0 0,0 1 0 0 0,-1-1 0 0 0,0 0-1 0 0,0 0 1 0 0,0 0 0 0 0,0-1 0 0 0,-1 0 0 0 0,0 0-1 0 0,0 0 1 0 0,0-1 0 0 0,0 0 0 0 0,0 0 0 0 0,-1 0 0 0 0,1-1-1 0 0,-1 0 1 0 0,0 0 0 0 0,0-1 0 0 0,1 0 0 0 0,-1 0-1 0 0,0-1 1 0 0,0 0 0 0 0,-3 0 1 0 0,-1-4-100 0 0,-1-1-1 0 0,1-1 1 0 0,0 0-1 0 0,0 0 1 0 0,0-1 0 0 0,1-1-1 0 0,0 0 1 0 0,1 0 0 0 0,0-1-1 0 0,0 0 1 0 0,1 0-1 0 0,0-1 1 0 0,0 0 0 0 0,1-1-1 0 0,1 1 1 0 0,-1-1-1 0 0,2-1 1 0 0,0 1 0 0 0,0-1-1 0 0,1 0 1 0 0,0 0-1 0 0,1 0 1 0 0,1-1 0 0 0,0 1-1 0 0,1-1 1 0 0,0 1 0 0 0,0-1-1 0 0,2 1 1 0 0,-1-1-1 0 0,2 1 1 0 0,0-1 0 0 0,0 1-1 0 0,1-1 1 0 0,1 1-1 0 0,0 0 1 0 0,0 1 0 0 0,1-1-1 0 0,1 1 1 0 0,0 0-1 0 0,0 0 1 0 0,1 0 0 0 0,7-7 100 0 0,100-50-4481 0 0,-85 54 3217 0 0</inkml:trace>
  <inkml:trace contextRef="#ctx0" brushRef="#br0" timeOffset="-175512.31">8902 574 968 0 0,'0'4'1702'0'0,"24"11"3864"0"0,309-16-5137 0 0,-331 1-1073 0 0,0-3-281 0 0,13-24-2929 0 0,-14 20 2588 0 0</inkml:trace>
  <inkml:trace contextRef="#ctx0" brushRef="#br0" timeOffset="-174349.117">9553 335 876 0 0,'-35'-38'6315'0'0,"34"38"-6267"0"0,1 0-19 0 0,-11-11 2155 0 0,21 4-2190 0 0,1 2 1 0 0,0-1 0 0 0,0 1 0 0 0,0 1 0 0 0,0 0-1 0 0,1 1 1 0 0,-1 0 0 0 0,1 1 0 0 0,0 0 0 0 0,0 1 0 0 0,-1 0-1 0 0,1 0 1 0 0,3 2 5 0 0,-10-2-1 0 0,-1 0-3 0 0,0 0 1 0 0,0 1-1 0 0,0-1 0 0 0,0 1 1 0 0,0-1-1 0 0,0 1 0 0 0,1 0 1 0 0,-1 1-1 0 0,0-1 0 0 0,0 1 1 0 0,0 0-1 0 0,0 0 0 0 0,0 0 1 0 0,0 0-1 0 0,0 1 0 0 0,-1-1 1 0 0,1 1-1 0 0,0 0 0 0 0,-1 0 1 0 0,1 1-1 0 0,-1-1 1 0 0,0 1-1 0 0,0 0 0 0 0,0-1 1 0 0,0 1-1 0 0,0 1 0 0 0,-1-1 1 0 0,1 0-1 0 0,-1 1 0 0 0,0-1 1 0 0,0 1-1 0 0,0 0 0 0 0,0-1 1 0 0,-1 1-1 0 0,1 0 0 0 0,-1 0 1 0 0,0 0-1 0 0,-1 0 0 0 0,1 0 1 0 0,-1 0-1 0 0,1 1 0 0 0,-1-1 1 0 0,0 0-1 0 0,-1 0 1 0 0,1 0-1 0 0,-2 4 4 0 0,-77 152 71 0 0,78-158-70 0 0,-1-1 1 0 0,1 1-1 0 0,0 0 1 0 0,0 0 0 0 0,0 0-1 0 0,0 0 1 0 0,1 0 0 0 0,-1 0-1 0 0,0 0 1 0 0,1 0-1 0 0,-1 0 1 0 0,1 1 0 0 0,0-1-1 0 0,0 0 1 0 0,0 0 0 0 0,0 0-1 0 0,0 0 1 0 0,0 1-1 0 0,1-1 1 0 0,-1 0 0 0 0,1 0-1 0 0,-1 0 1 0 0,1 0 0 0 0,0 0-1 0 0,0 0 1 0 0,0 0-1 0 0,0 0 1 0 0,0 0 0 0 0,0 0-1 0 0,1-1 1 0 0,-1 1 0 0 0,1 0-1 0 0,-1-1 1 0 0,1 1-1 0 0,-1-1 1 0 0,1 0 0 0 0,0 1-1 0 0,0-1 1 0 0,0 0 0 0 0,-1 0-1 0 0,1 0 1 0 0,0 0-1 0 0,0 0 1 0 0,1-1 0 0 0,-1 1-1 0 0,0-1 1 0 0,0 1 0 0 0,0-1-1 0 0,0 0 1 0 0,2 0-2 0 0,8 5-13 0 0,0 0 0 0 0,0 1-1 0 0,-1 0 1 0 0,0 0 0 0 0,0 1 0 0 0,0 1 0 0 0,-1 0 0 0 0,0 0 0 0 0,-1 1 0 0 0,0 0-1 0 0,0 1 1 0 0,-1 0 0 0 0,0 0 0 0 0,-1 1 0 0 0,0 0 0 0 0,1 3 13 0 0,-8-11 5 0 0,0 0 0 0 0,0 0 1 0 0,0 0-1 0 0,0 0 0 0 0,-1 0 1 0 0,1 0-1 0 0,-1-1 0 0 0,0 1 1 0 0,0 0-1 0 0,0 0 0 0 0,0 0 1 0 0,0-1-1 0 0,0 1 0 0 0,-1 0 0 0 0,0-1 1 0 0,1 0-1 0 0,-1 1 0 0 0,0-1 1 0 0,0 0-1 0 0,0 0 0 0 0,0 0 1 0 0,-1 0-1 0 0,1 0 0 0 0,-1 0 1 0 0,1-1-1 0 0,-1 1 0 0 0,1-1 0 0 0,-1 0 1 0 0,0 1-1 0 0,0-1 0 0 0,1-1 1 0 0,-1 1-1 0 0,-2 0-5 0 0,-97 19-484 0 0,94-20 166 0 0,1 0 0 0 0,0-1 0 0 0,0 1-1 0 0,-1-1 1 0 0,1-1 0 0 0,0 1 0 0 0,0-1 0 0 0,0-1-1 0 0,0 1 1 0 0,0-1 0 0 0,1 0 0 0 0,-1-1 0 0 0,1 0-1 0 0,0 0 1 0 0,0 0 0 0 0,0-1 0 0 0,1 1 0 0 0,0-1-1 0 0,-1-1 1 0 0,-1-2 318 0 0,-7-10-1216 0 0</inkml:trace>
  <inkml:trace contextRef="#ctx0" brushRef="#br0" timeOffset="-173775.116">8200 1227 1468 0 0,'33'8'2794'0'0,"205"-6"555"0"0,39-23-2196 0 0,736-56-481 0 0,-967 77-1270 0 0,-43 0 231 0 0,7 10-2137 0 0,-25-8-97 0 0,4-1 1371 0 0</inkml:trace>
  <inkml:trace contextRef="#ctx0" brushRef="#br0" timeOffset="-173384.866">9071 1387 2128 0 0,'31'11'4101'0'0,"-7"-3"-3851"0"0,-17-3-194 0 0,0 0 1 0 0,-1 0 0 0 0,1 1 0 0 0,-1 0-1 0 0,0 0 1 0 0,-1 1 0 0 0,1 0-1 0 0,-1 0 1 0 0,-1 0 0 0 0,1 1 0 0 0,-1-1-1 0 0,-1 1 1 0 0,1 0 0 0 0,-1 0 0 0 0,0 0-1 0 0,-1 1 1 0 0,0-1 0 0 0,-1 1 0 0 0,1-1-1 0 0,-2 1 1 0 0,1-1 0 0 0,-1 1 0 0 0,0 0-1 0 0,-1-1 1 0 0,0 1 0 0 0,-1 0-1 0 0,1-1 1 0 0,-2 0 0 0 0,1 1 0 0 0,-1-1-1 0 0,-1 2-56 0 0,-117 180 1418 0 0,121-189-1409 0 0,0 0 0 0 0,0 0 0 0 0,0 0 0 0 0,0 0 1 0 0,0 0-1 0 0,0 0 0 0 0,0 0 0 0 0,1 0 0 0 0,-1 0 0 0 0,0 0 0 0 0,0 0 1 0 0,1-1-1 0 0,-1 1 0 0 0,1 0 0 0 0,-1 0 0 0 0,1 0 0 0 0,-1 0 0 0 0,1-1 1 0 0,0 1-1 0 0,-1 0 0 0 0,1-1 0 0 0,0 1 0 0 0,-1 0 0 0 0,1-1 0 0 0,0 1 1 0 0,0-1-1 0 0,0 1 0 0 0,0-1 0 0 0,-1 0 0 0 0,1 1 0 0 0,0-1 0 0 0,0 0 1 0 0,0 1-1 0 0,0-1 0 0 0,0 0 0 0 0,0 0 0 0 0,0 0 0 0 0,0 0 0 0 0,0 0 0 0 0,0 0 1 0 0,0 0-1 0 0,0 0 0 0 0,0-1 0 0 0,0 1-9 0 0,1 0-8 0 0,21 1-140 0 0,0-1-1 0 0,0-2 1 0 0,1 0 0 0 0,-1-2-1 0 0,0 0 1 0 0,-1-1 0 0 0,1-2-1 0 0,-1 0 1 0 0,8-5 148 0 0,217-109-6064 0 0,-210 90 4982 0 0</inkml:trace>
  <inkml:trace contextRef="#ctx0" brushRef="#br0" timeOffset="-158117.204">12648 210 1664 0 0,'0'0'615'0'0,"0"0"-37"0"0,0 0-123 0 0,0 0-26 0 0,0 0-35 0 0,0 0-42 0 0,0 0 4 0 0,0 0 7 0 0,0 0-48 0 0,0 0-97 0 0,0 0-4 0 0,0 0-29 0 0,0 0-22 0 0,0 0 26 0 0,0 0-55 0 0,0 0-48 0 0,0 0-9 0 0,0 0-23 0 0,0 0-13 0 0,0 0-41 0 0,5 6-4 0 0,20 47 153 0 0,-55 217 115 0 0,30-149-322 0 0,0-119-226 0 0,0-2-146 0 0,0 0-141 0 0,0 7-2499 0 0,-5-9 1856 0 0</inkml:trace>
  <inkml:trace contextRef="#ctx0" brushRef="#br0" timeOffset="-157760.326">12148 945 1196 0 0,'-4'6'1307'0'0,"16"6"2446"0"0,223-29-1434 0 0,-55 0-1654 0 0,1 8-1 0 0,79 10-664 0 0,-105 0-2073 0 0,-155 6-2534 0 0,-7-7 3519 0 0</inkml:trace>
  <inkml:trace contextRef="#ctx0" brushRef="#br0" timeOffset="-157373.247">12550 1195 1892 0 0,'103'-10'2957'0'0,"-93"13"-2892"0"0,0 0-1 0 0,0 1 0 0 0,-1 0 0 0 0,1 0 0 0 0,-1 1 0 0 0,0 0 0 0 0,0 1 1 0 0,-1 0-1 0 0,0 0 0 0 0,0 1 0 0 0,0 0 0 0 0,-1 0 0 0 0,0 1 0 0 0,0 0 1 0 0,-1 0-1 0 0,0 0 0 0 0,-1 1 0 0 0,0 0 0 0 0,0 0 0 0 0,-1 1 0 0 0,0-1 1 0 0,2 8-65 0 0,-5-3 114 0 0,-1 0 1 0 0,0 1-1 0 0,-1-1 1 0 0,-1 0-1 0 0,0-1 1 0 0,-1 1-1 0 0,0 0 1 0 0,-1-1-1 0 0,-1 1 0 0 0,0-1 1 0 0,-1 0-1 0 0,0-1 1 0 0,-1 0-1 0 0,0 0 1 0 0,-1 0-1 0 0,-1-1 1 0 0,1 0-1 0 0,-2 0 1 0 0,0-1-1 0 0,0 0 1 0 0,0-1-1 0 0,-1 0 1 0 0,-1-1-1 0 0,-4 2-114 0 0,-8 13 568 0 0,67-31-300 0 0,260-93-4970 0 0,-237 70 2252 0 0,-36 13 1274 0 0</inkml:trace>
  <inkml:trace contextRef="#ctx0" brushRef="#br0" timeOffset="-156988.414">13996 829 1004 0 0,'42'18'1396'0'0,"6"31"-205"0"0,-41-37-1017 0 0,0 0-1 0 0,-1 0 1 0 0,-1 1 0 0 0,0 0-1 0 0,-1 0 1 0 0,-1 1 0 0 0,0-1-1 0 0,0 1 1 0 0,-1 0 0 0 0,-1 0-1 0 0,-1 9-173 0 0,-3-8 28 0 0,-2 0-1 0 0,0-1 0 0 0,-1 0 1 0 0,0 0-1 0 0,-1-1 1 0 0,-1 1-1 0 0,0-2 0 0 0,-1 1 1 0 0,0-1-1 0 0,-1 0 1 0 0,0-1-1 0 0,-1 0 1 0 0,0-1-1 0 0,0 0 0 0 0,-1-1 1 0 0,-1 0-1 0 0,-2 1-27 0 0,-68 24-2804 0 0,80-34 1739 0 0,3 0 11 0 0</inkml:trace>
  <inkml:trace contextRef="#ctx0" brushRef="#br0" timeOffset="-155507.69">16862 655 888 0 0,'-112'-5'4730'0'0,"87"6"-2793"0"0,48 0-1110 0 0,45 1-326 0 0,827-2 204 0 0,-855-9-6239 0 0,-30 9 4936 0 0</inkml:trace>
  <inkml:trace contextRef="#ctx0" brushRef="#br0" timeOffset="-154733.868">18831 414 1552 0 0,'-26'45'644'0'0,"-2"0"-1"0"0,-3-2 1 0 0,-1-1-1 0 0,-2-1 1 0 0,-14 11-644 0 0,28-32 194 0 0,0-1 0 0 0,-1-1 0 0 0,0 0 1 0 0,-2-2-1 0 0,0 0 0 0 0,-1-2 0 0 0,0 0 0 0 0,-1-2 1 0 0,-1-1-1 0 0,0-1 0 0 0,-3 0-194 0 0,24-8 32 0 0,0 0-1 0 0,0-1 1 0 0,0 0-1 0 0,0 0 1 0 0,-1 0-1 0 0,1-1 1 0 0,0 0-1 0 0,0 0 1 0 0,-1 0 0 0 0,1 0-1 0 0,0-1 1 0 0,0 0-1 0 0,-1 0 1 0 0,1-1-1 0 0,0 1 1 0 0,0-1 0 0 0,0 0-1 0 0,1 0 1 0 0,-1-1-1 0 0,0 1 1 0 0,1-1-1 0 0,0 0 1 0 0,-1-1 0 0 0,1 1-1 0 0,0-1 1 0 0,1 1-1 0 0,-1-1 1 0 0,1 0-1 0 0,0-1 1 0 0,-1 1-1 0 0,2 0 1 0 0,-1-1 0 0 0,1 0-1 0 0,-1 1 1 0 0,1-1-1 0 0,1 0 1 0 0,-1 0-1 0 0,0-1-31 0 0,1-3-3 0 0,0 1-1 0 0,1 0 0 0 0,0-1 0 0 0,0 1 0 0 0,0 0 1 0 0,1-1-1 0 0,1 1 0 0 0,-1 0 0 0 0,1 0 0 0 0,1 0 1 0 0,-1 0-1 0 0,1 0 0 0 0,1 1 0 0 0,0-1 0 0 0,0 1 0 0 0,0 0 1 0 0,1 0-1 0 0,0 0 0 0 0,0 0 0 0 0,0 1 0 0 0,1 0 1 0 0,0 0-1 0 0,1 1 0 0 0,-1 0 0 0 0,1 0 0 0 0,0 0 1 0 0,0 1-1 0 0,0 0 0 0 0,1 0 0 0 0,0 1 0 0 0,4-2 4 0 0,178 72 110 0 0,-140-45-141 0 0,1-3 0 0 0,1-2 0 0 0,0-2 0 0 0,1-2-1 0 0,43 3 32 0 0,-62-12-16 0 0,0-1 0 0 0,0-2-1 0 0,0-1 1 0 0,0-2 0 0 0,0-1-1 0 0,14-5 17 0 0,-46 8-3 0 0,-1 0 0 0 0,1 0 0 0 0,0 0 0 0 0,0-1 0 0 0,0 1 0 0 0,-1 0 0 0 0,1-1 0 0 0,0 0 0 0 0,-1 1 0 0 0,1-1 0 0 0,0 0 0 0 0,-1 0-1 0 0,1 0 1 0 0,-1 0 0 0 0,1 0 0 0 0,-1 0 0 0 0,0-1 0 0 0,1 1 0 0 0,-1 0 0 0 0,0-1 0 0 0,0 1 0 0 0,0-1 0 0 0,0 1 0 0 0,0-1 0 0 0,0 0 0 0 0,0 1-1 0 0,-1-1 1 0 0,1 0 0 0 0,-1 0 0 0 0,1 1 0 0 0,-1-1 0 0 0,1 0 0 0 0,-1 0 0 0 0,0 0 0 0 0,0 1 0 0 0,0-1 0 0 0,0 0 0 0 0,0 0 0 0 0,-1 0 0 0 0,1 0 0 0 0,0 1-1 0 0,-1-1 1 0 0,0 0 0 0 0,1 0 0 0 0,-1 1 0 0 0,0-1 0 0 0,0 0 0 0 0,0 1 0 0 0,0-1 3 0 0,-63-69-286 0 0,59 66 263 0 0,-173-108-2058 0 0,132 89-794 0 0,29 14 1771 0 0</inkml:trace>
  <inkml:trace contextRef="#ctx0" brushRef="#br0" timeOffset="-154172.99">19912 412 1028 0 0,'-28'65'1942'0'0,"1"-30"-1233"0"0,-2-2 1 0 0,-1 0 0 0 0,-1-3 0 0 0,-1 0 0 0 0,-26 16-710 0 0,9-1 2022 0 0,95-33-1692 0 0,84 6-216 0 0,41 4-1728 0 0,-58-16-3055 0 0,-102-6 3447 0 0</inkml:trace>
  <inkml:trace contextRef="#ctx0" brushRef="#br0" timeOffset="-153503.405">20577 364 1004 0 0,'-3'8'3166'0'0,"3"-2"-3092"0"0,-1 0 0 0 0,1 0 0 0 0,0 1 0 0 0,0-1 0 0 0,0 0 0 0 0,1 0 0 0 0,0 0 0 0 0,0 0 0 0 0,1 0 0 0 0,0 0 0 0 0,0 0 0 0 0,0 0 0 0 0,1 0 0 0 0,0-1 0 0 0,0 0 0 0 0,0 1 1 0 0,1-1-1 0 0,-1 0 0 0 0,1 0 0 0 0,0-1 0 0 0,1 1 0 0 0,-1-1 0 0 0,1 0 0 0 0,0 0 0 0 0,0-1 0 0 0,0 1 0 0 0,1-1 0 0 0,-1 0 0 0 0,1-1 0 0 0,-1 1 0 0 0,1-1 0 0 0,0 0-74 0 0,9 1 95 0 0,0 0 0 0 0,0 0-1 0 0,0-2 1 0 0,0 1 0 0 0,0-2 0 0 0,1 0-1 0 0,-1-1 1 0 0,0-1 0 0 0,0 0 0 0 0,0-1-1 0 0,0-1 1 0 0,-1 0 0 0 0,11-5-95 0 0,74-67 974 0 0,-85 30 501 0 0,-14 48-1130 0 0,-1 8-286 0 0,-55 466 261 0 0,55-466-312 0 0,0 4 10 0 0,0 1 0 0 0,-1-1 1 0 0,0 0-1 0 0,-1 0 1 0 0,0-1-1 0 0,-2 1 0 0 0,1 0 1 0 0,-2-1-1 0 0,0 0 1 0 0,0-1-1 0 0,-1 1 0 0 0,-1-1 1 0 0,0 0-1 0 0,0-1 1 0 0,-1 0-1 0 0,-1 0 0 0 0,-4 2-18 0 0,10-12-4 0 0,0-1 0 0 0,0-1-1 0 0,-1 1 1 0 0,1 0 0 0 0,0-1 0 0 0,0 0-1 0 0,-1 0 1 0 0,1 0 0 0 0,0 0-1 0 0,0-1 1 0 0,0 0 0 0 0,1 0-1 0 0,-1 0 1 0 0,0 0 0 0 0,1 0 0 0 0,-1-1-1 0 0,1 0 1 0 0,0 0 0 0 0,-1 0-1 0 0,2 0 1 0 0,-1 0 0 0 0,0 0-1 0 0,1-1 1 0 0,-1 1 0 0 0,1-1-1 0 0,0 0 1 0 0,0 0 0 0 0,0 0 0 0 0,1 0-1 0 0,-1 0 1 0 0,1 0 0 0 0,0 0-1 0 0,0-3 5 0 0,-7-12-85 0 0,1-1-1 0 0,1 0 1 0 0,0 0-1 0 0,2-1 1 0 0,1 1-1 0 0,0-1 1 0 0,1 0-1 0 0,1 0 1 0 0,1 1-1 0 0,1-1 1 0 0,1 0-1 0 0,1 0 1 0 0,1 1-1 0 0,0-1 0 0 0,2 1 1 0 0,0 0-1 0 0,2 1 1 0 0,2-5 85 0 0,-2 12-466 0 0,2 0 1 0 0,-1 0-1 0 0,1 1 0 0 0,1 1 1 0 0,0 0-1 0 0,0 0 0 0 0,1 1 1 0 0,1 1-1 0 0,-1 0 0 0 0,1 0 1 0 0,1 1-1 0 0,-1 1 0 0 0,13-4 466 0 0,-5 0-709 0 0,17-8-531 0 0</inkml:trace>
  <inkml:trace contextRef="#ctx0" brushRef="#br0" timeOffset="-153178.347">21676 270 1164 0 0,'6'10'3499'0'0,"-50"70"-2664"0"0,43-79-764 0 0,-214 237 3610 0 0,215-237-3557 0 0,0-1-42 0 0,0 0 14 0 0,6 4 24 0 0,12 1-373 0 0,0-1 0 0 0,0 0 0 0 0,0-1 1 0 0,0-1-1 0 0,1 0 0 0 0,-1-2 0 0 0,1 0 0 0 0,-1-1 0 0 0,1-1 0 0 0,-1-1 0 0 0,0 0 0 0 0,1-1 0 0 0,-2-1 0 0 0,4-2 253 0 0,-17 6-121 0 0,69-22-2554 0 0,-39 12 1404 0 0</inkml:trace>
  <inkml:trace contextRef="#ctx0" brushRef="#br0" timeOffset="-152741.882">22394 385 928 0 0,'-11'22'287'0'0,"-1"-1"-1"0"0,0 0 1 0 0,-2-1-1 0 0,-1 0 1 0 0,0-1-1 0 0,-2-1 1 0 0,0-1-1 0 0,0 0 1 0 0,-2-1-1 0 0,0-1 1 0 0,-1-1-1 0 0,0 0 1 0 0,-1-2-1 0 0,-1 0 1 0 0,0-2-1 0 0,0 0 1 0 0,-1-1-1 0 0,0-2 1 0 0,-25 5-287 0 0,47-11 23 0 0,-1 0 1 0 0,0-1-1 0 0,0 1 1 0 0,0-1-1 0 0,0 1 0 0 0,0-1 1 0 0,0 0-1 0 0,0 0 1 0 0,0 0-1 0 0,0 0 1 0 0,0 0-1 0 0,0 0 0 0 0,0-1 1 0 0,0 1-1 0 0,0-1 1 0 0,0 1-1 0 0,1-1 1 0 0,-1 0-1 0 0,0 0 0 0 0,0 0 1 0 0,0 0-1 0 0,1 0 1 0 0,-1 0-1 0 0,1 0 1 0 0,-1 0-1 0 0,1-1 0 0 0,-1 1 1 0 0,1 0-1 0 0,0-1 1 0 0,-1 0-1 0 0,1 1 1 0 0,0-1-1 0 0,0 0 0 0 0,0 1 1 0 0,1-1-1 0 0,-1 0 1 0 0,0 0-1 0 0,1 0 1 0 0,-1 0-1 0 0,1 0 0 0 0,-1 0 1 0 0,1 0-1 0 0,0 0 1 0 0,0 0-1 0 0,0 0 1 0 0,0 1-1 0 0,0-1 0 0 0,0 0 1 0 0,1 0-1 0 0,-1 0 1 0 0,1 0-1 0 0,-1 0 1 0 0,1 0-1 0 0,0 0 0 0 0,0 0 1 0 0,-1 1-1 0 0,1-1 1 0 0,1 0-24 0 0,0-3-25 0 0,0-1 0 0 0,1 1 0 0 0,-1 0 0 0 0,1 0 0 0 0,1 0 0 0 0,-1 0 0 0 0,1 0 0 0 0,-1 1 0 0 0,2 0 0 0 0,-1-1 0 0 0,0 1 0 0 0,1 1 0 0 0,-1-1 0 0 0,1 1 1 0 0,0 0-1 0 0,0 0 0 0 0,1 0 0 0 0,-1 1 0 0 0,0 0 0 0 0,1 0 0 0 0,0 0 0 0 0,-1 1 0 0 0,1-1 0 0 0,0 1 0 0 0,0 1 0 0 0,0-1 0 0 0,0 1 0 0 0,-1 0 0 0 0,2 0 25 0 0,203 92-146 0 0,-183-83 137 0 0,-1-1 0 0 0,1-2 0 0 0,0 0 1 0 0,1-2-1 0 0,-1 0 0 0 0,1-2 0 0 0,16-2 9 0 0,-40 0 10 0 0,0 0-1 0 0,0 0 0 0 0,0-1 1 0 0,-1 0-1 0 0,1 0 0 0 0,0 0 1 0 0,0 0-1 0 0,-1 0 0 0 0,1-1 0 0 0,-1 0 1 0 0,1 1-1 0 0,-1-2 0 0 0,1 1 1 0 0,-1 0-1 0 0,0 0 0 0 0,0-1 1 0 0,0 0-1 0 0,-1 1 0 0 0,1-1 1 0 0,-1 0-1 0 0,1-1 0 0 0,-1 1 1 0 0,0 0-1 0 0,0-1 0 0 0,0 1 1 0 0,-1-1-1 0 0,1 1 0 0 0,-1-1 1 0 0,0 0-1 0 0,0 0 0 0 0,0 1 0 0 0,-1-1 1 0 0,1 0-1 0 0,-1 0 0 0 0,0 0 1 0 0,0 0-1 0 0,0 0 0 0 0,0 0 1 0 0,-1 0-1 0 0,0 1 0 0 0,0-1 1 0 0,0 0-10 0 0,-4-8-60 0 0,-1 0 1 0 0,0 1-1 0 0,-1 0 1 0 0,0 1 0 0 0,0 0-1 0 0,-1 0 1 0 0,-1 0-1 0 0,0 1 1 0 0,0 0 0 0 0,-1 1-1 0 0,-9-8 60 0 0,-82-38-3651 0 0,73 42 2497 0 0</inkml:trace>
  <inkml:trace contextRef="#ctx0" brushRef="#br0" timeOffset="-151200.251">3292 4539 1508 0 0,'0'0'926'0'0,"0"0"-71"0"0,0 0-71 0 0,0 0-76 0 0,0 0-84 0 0,0 0-14 0 0,0 0-56 0 0,0 0-37 0 0,0 0-38 0 0,12 10 325 0 0,11-10-485 0 0,354-31 1233 0 0,-119 25-4815 0 0,-259 7 3198 0 0,1 0 0 0 0,-1-1 0 0 0,1 1 1 0 0,0 0-1 0 0,-1-1 0 0 0,1 1 1 0 0,0 0-1 0 0,0 0 0 0 0,0-1 0 0 0,0 1 1 0 0,-1 0-1 0 0,1 0 0 0 0,0-1 0 0 0,0 1 1 0 0,0 0-1 0 0,1 0 0 0 0,-1-1 1 0 0,0 1-1 0 0,0 0 0 0 0,0 0 0 0 0,0-1 1 0 0,1 1-1 0 0,-1 0 0 0 0,0-1 1 0 0,1 1-1 0 0,-1 0 0 0 0,0-1 0 0 0,1 1 1 0 0,-1 0-1 0 0,1-1 0 0 0,-1 1 0 0 0,1-1 1 0 0,0 1-1 0 0,-1-1 0 0 0,1 1 1 0 0,-1-1-1 0 0,1 1 0 0 0,0-1 0 0 0,-1 0 1 0 0,1 1-1 0 0,0-1 0 0 0,0 0 0 0 0,-1 0 1 0 0,1 0-1 0 0,0 1 0 0 0,-1-1 1 0 0,1 0-1 0 0,0 0 0 0 0,0 0 0 0 0,0 0 1 0 0,-1 0-1 0 0,1 0 0 0 0,0 0 1 0 0,0 0-1 0 0,-1-1 0 0 0,1 1 0 0 0,0 0 1 0 0,-1 0-1 0 0,1-1 0 0 0,0 1 0 0 0,-1 0 1 0 0,1-1-1 0 0,0 1 0 0 0,0-1 65 0 0,-23 7-1074 0 0</inkml:trace>
  <inkml:trace contextRef="#ctx0" brushRef="#br0" timeOffset="-150948.823">3385 4871 860 0 0,'5'3'852'0'0,"6"-1"-144"0"0,-2-2-48 0 0,21 1-16 0 0,-10-1-176 0 0,6 0-24 0 0,8 0 32 0 0,3 0-55 0 0,4 0-45 0 0,4 0-92 0 0,-3 0-24 0 0,47-13-316 0 0,-46 11 16 0 0,3-1-360 0 0,-3-4-309 0 0,3 6-559 0 0,-1 1 24 0 0,-5-5-24 0 0</inkml:trace>
  <inkml:trace contextRef="#ctx0" brushRef="#br0" timeOffset="-136251.697">6478 3406 996 0 0,'0'0'472'0'0,"0"0"-58"0"0,0 0-58 0 0,0 0-16 0 0,0-14 340 0 0,6 15 2795 0 0,-3 1-3456 0 0,-1 1 0 0 0,1-1-1 0 0,-1 1 1 0 0,0-1 0 0 0,0 1 0 0 0,0 0-1 0 0,0 0 1 0 0,0 0 0 0 0,0 0 0 0 0,-1 0-1 0 0,0 0 1 0 0,1 0 0 0 0,-1 0-1 0 0,0 1 1 0 0,-1-1 0 0 0,1 1 0 0 0,-1-1-1 0 0,1 0 1 0 0,-1 1 0 0 0,0-1-1 0 0,0 1 1 0 0,0-1 0 0 0,-1 1 0 0 0,0 0-19 0 0,12 406 1598 0 0,-4-353-1818 0 0,-7-56-28 0 0,0-1-18 0 0,0 6-378 0 0,-2-1-3253 0 0,-10 7 2671 0 0</inkml:trace>
  <inkml:trace contextRef="#ctx0" brushRef="#br0" timeOffset="-135954.518">5527 4116 2092 0 0,'-70'15'2267'0'0,"91"3"-605"0"0,47-4-994 0 0,0-4-1 0 0,0-3 0 0 0,0-3 1 0 0,37-3-668 0 0,-9 1 344 0 0,1170 22-644 0 0,-979-2-3387 0 0,-242-10 1336 0 0,-36-8 1230 0 0</inkml:trace>
  <inkml:trace contextRef="#ctx0" brushRef="#br0" timeOffset="-133172.652">7241 5033 1392 0 0,'23'24'4208'0'0,"8"138"-2104"0"0,-34-151-1993 0 0,0 0 0 0 0,-1 0-1 0 0,0 0 1 0 0,-1-1 0 0 0,0 0 0 0 0,0 1-1 0 0,-1-2 1 0 0,0 1 0 0 0,-1-1 0 0 0,0 0-1 0 0,-1 0 1 0 0,0-1 0 0 0,0 0 0 0 0,-1 0-1 0 0,0-1 1 0 0,0 0-111 0 0,-4 2 116 0 0,0-2 1 0 0,-1 1-1 0 0,0-2 0 0 0,0 0 1 0 0,-1 0-1 0 0,0-2 0 0 0,0 1 1 0 0,0-2-1 0 0,0 0 0 0 0,0-1 0 0 0,-1-1 1 0 0,-13 0-117 0 0,23-1 19 0 0,0-1 1 0 0,0 0-1 0 0,0 0 1 0 0,0-1-1 0 0,0 0 1 0 0,1 0 0 0 0,-1 0-1 0 0,1-1 1 0 0,-1 1-1 0 0,1-1 1 0 0,0-1-1 0 0,0 1 1 0 0,0-1-1 0 0,0 0 1 0 0,1 0 0 0 0,0 0-1 0 0,0-1 1 0 0,0 1-1 0 0,0-1 1 0 0,0 0-1 0 0,1 0 1 0 0,0 0-1 0 0,0-1 1 0 0,1 1 0 0 0,-1-1-1 0 0,1 1 1 0 0,0-1-1 0 0,1 0 1 0 0,0 0-1 0 0,-1 0 1 0 0,2 0-1 0 0,-1 0 1 0 0,1 0 0 0 0,0 0-1 0 0,0 0 1 0 0,1 0-1 0 0,-1 0 1 0 0,1 0-1 0 0,1-2-19 0 0,4-15-6 0 0,1 0-1 0 0,1 0 0 0 0,1 1 0 0 0,0 0 0 0 0,2 1 0 0 0,1 0 0 0 0,0 1 0 0 0,2 0 1 0 0,0 1-1 0 0,1 1 0 0 0,1 0 0 0 0,1 1 0 0 0,0 0 0 0 0,1 2 0 0 0,1 0 1 0 0,0 1-1 0 0,1 1 0 0 0,1 1 0 0 0,0 0 0 0 0,15-5 7 0 0,-23 11-137 0 0,131-50-548 0 0,-52 64-4119 0 0,-79 1 2225 0 0,-9-6 1391 0 0</inkml:trace>
  <inkml:trace contextRef="#ctx0" brushRef="#br0" timeOffset="-135284.283">5282 4897 1212 0 0,'0'-2'135'0'0,"1"-1"1"0"0,-1 0-1 0 0,1 0 0 0 0,0 0 0 0 0,0 0 1 0 0,0 0-1 0 0,0 0 0 0 0,0 1 0 0 0,1-1 1 0 0,-1 1-1 0 0,1-1 0 0 0,-1 1 0 0 0,1-1 1 0 0,0 1-1 0 0,0 0 0 0 0,0 0 0 0 0,1 0 1 0 0,-1 0-1 0 0,0 0 0 0 0,1 0 0 0 0,-1 1 1 0 0,1-1-1 0 0,0 1 0 0 0,-1 0 0 0 0,1 0 1 0 0,0 0-1 0 0,0 0-135 0 0,14-8 209 0 0,1 1 0 0 0,0 1 0 0 0,0 1 0 0 0,0 0 0 0 0,1 2 0 0 0,-1 0 0 0 0,1 1 0 0 0,0 1 0 0 0,0 0 0 0 0,9 2-209 0 0,-22-1 25 0 0,-1 1 0 0 0,1 0 1 0 0,0 0-1 0 0,0 1 0 0 0,0 0 0 0 0,0 0 0 0 0,-1 0 0 0 0,1 1 1 0 0,0-1-1 0 0,-1 1 0 0 0,1 1 0 0 0,-1-1 0 0 0,0 1 1 0 0,0 0-1 0 0,0 0 0 0 0,0 1 0 0 0,0-1 0 0 0,-1 1 1 0 0,0 0-1 0 0,1 0 0 0 0,-2 0 0 0 0,1 1 0 0 0,0 0 1 0 0,-1 0-1 0 0,0-1 0 0 0,0 2 0 0 0,0-1 0 0 0,-1 0 0 0 0,1 1 1 0 0,-1-1-1 0 0,-1 1 0 0 0,1-1 0 0 0,-1 1 0 0 0,0 0 1 0 0,0 0-1 0 0,-1 0 0 0 0,0 0 0 0 0,0-1 0 0 0,0 1 1 0 0,0 0-1 0 0,-2 5-25 0 0,-8 11 145 0 0,-1 0 0 0 0,-1-1 0 0 0,-1 0 0 0 0,-1-1-1 0 0,0-1 1 0 0,-2 0 0 0 0,0-1 0 0 0,-1-1 0 0 0,0-1 0 0 0,-2 0 0 0 0,0-1 0 0 0,0-1 0 0 0,-2-1 0 0 0,-7 3-145 0 0,4 2 148 0 0,-21 25 354 0 0,71-40-456 0 0,165-19-1443 0 0,87-77-4854 0 0,-241 76 5143 0 0</inkml:trace>
  <inkml:trace contextRef="#ctx0" brushRef="#br0" timeOffset="-135036.195">6224 4923 1492 0 0,'-4'17'1981'0'0,"-191"360"1339"0"0,199-382-7437 0 0,-1-1 2713 0 0</inkml:trace>
  <inkml:trace contextRef="#ctx0" brushRef="#br0" timeOffset="-134817.402">6288 4866 1460 0 0,'4'-4'485'0'0,"3"9"5208"0"0,-7 9-5797 0 0,13 143 1290 0 0,37 28-1618 0 0,-50-132-4813 0 0,-20-31 4062 0 0</inkml:trace>
  <inkml:trace contextRef="#ctx0" brushRef="#br0" timeOffset="-134182.778">5270 4677 1492 0 0,'-10'-7'3715'0'0,"-9"35"-3047"0"0,8 1-332 0 0,2 0 1 0 0,0 0-1 0 0,2 1 0 0 0,1 0 0 0 0,2 0 0 0 0,1 0 0 0 0,1 1 1 0 0,1 0-1 0 0,3 19-336 0 0,46 258 1592 0 0,-50-302-1597 0 0,0 1 0 0 0,0-1 0 0 0,-1 0 0 0 0,0 0 0 0 0,-1 0 0 0 0,1 0 0 0 0,-1 0 0 0 0,0-1 0 0 0,0 1 0 0 0,-1-1 0 0 0,0 0 0 0 0,0-1 1 0 0,0 1-1 0 0,0-1 0 0 0,-1 0 0 0 0,1 0 0 0 0,-1-1 0 0 0,0 0 0 0 0,0 0 0 0 0,-1 0 0 0 0,1 0 0 0 0,-1-1 0 0 0,1 0 0 0 0,-1-1 0 0 0,1 0 0 0 0,-1 0 0 0 0,0 0 0 0 0,0 0 0 0 0,0-1 0 0 0,-2-1 5 0 0,-3 0-374 0 0,0-2-1 0 0,1 1 1 0 0,-1-1 0 0 0,1-1-1 0 0,0 0 1 0 0,0-1-1 0 0,0 0 1 0 0,1-1-1 0 0,-1 0 1 0 0,2 0 0 0 0,-1-1-1 0 0,0 0 1 0 0,1-1-1 0 0,1 0 1 0 0,-1-1 0 0 0,1 1-1 0 0,1-2 1 0 0,0 1-1 0 0,-2-3 375 0 0,-9-16-1234 0 0</inkml:trace>
  <inkml:trace contextRef="#ctx0" brushRef="#br0" timeOffset="-133854.428">4969 4744 1552 0 0,'25'-5'4325'0'0,"99"-17"-3307"0"0,331-23 1479 0 0,256 14-2497 0 0,-600 29 303 0 0,-66 2-3809 0 0,-31 20-311 0 0,-9-15 2565 0 0</inkml:trace>
  <inkml:trace contextRef="#ctx0" brushRef="#br0" timeOffset="-131773.912">8838 4317 1404 0 0,'0'0'391'0'0,"0"0"-20"0"0,0 0 51 0 0,0 0-29 0 0,0 0-2 0 0,0 0-46 0 0,0 0-73 0 0,0 0-19 0 0,0 0 28 0 0,0 0-35 0 0,0 0-52 0 0,0 0-55 0 0,0 0 13 0 0,0 0 36 0 0,0 0 40 0 0,0 0 9 0 0,22 15 511 0 0,4-8-527 0 0,0-1 0 0 0,1-1 0 0 0,0-2 0 0 0,0-1-1 0 0,0 0 1 0 0,0-2 0 0 0,11-2-221 0 0,12 1 258 0 0,181-35 295 0 0,-69-30-210 0 0,-156 63-339 0 0,0-1-1 0 0,1 0 0 0 0,-1 0 0 0 0,0 0 1 0 0,-1-1-1 0 0,1 0 0 0 0,-1 0 1 0 0,0 0-1 0 0,0 0 0 0 0,-1-1 1 0 0,0 0-1 0 0,0 0 0 0 0,0 0 1 0 0,-1-1-1 0 0,1 1 0 0 0,-2-1 1 0 0,1 0-1 0 0,-1 0 0 0 0,0 0 1 0 0,0 0-1 0 0,-1 0 0 0 0,1-6-3 0 0,-3 8-7 0 0,0-1 0 0 0,0 1 1 0 0,0-1-1 0 0,-1 1 0 0 0,0 0 0 0 0,0-1 0 0 0,0 1 0 0 0,-1 0 0 0 0,1 1 0 0 0,-1-1 0 0 0,-1 0 1 0 0,1 1-1 0 0,-1-1 0 0 0,1 1 0 0 0,-1 0 0 0 0,0 0 0 0 0,-1 1 0 0 0,1-1 0 0 0,0 1 0 0 0,-1 0 0 0 0,0 0 1 0 0,0 0-1 0 0,0 1 0 0 0,0 0 0 0 0,0 0 0 0 0,-4-1 7 0 0,-146-35-93 0 0,104 32 115 0 0,0 2-1 0 0,1 3 0 0 0,-1 2 1 0 0,0 2-1 0 0,1 3 0 0 0,-1 1 1 0 0,-47 15-22 0 0,69-16 49 0 0,1 2 1 0 0,0 1-1 0 0,0 1 1 0 0,1 2 0 0 0,0 0-1 0 0,1 2 1 0 0,0 1-1 0 0,2 1 1 0 0,-1 1 0 0 0,2 1-1 0 0,1 1 1 0 0,0 2-1 0 0,1 0 1 0 0,1 0 0 0 0,1 2-1 0 0,2 1 1 0 0,-6 9-50 0 0,18-23 47 0 0,-1 0 1 0 0,2 1-1 0 0,0 0 1 0 0,0 0-1 0 0,1 0 0 0 0,0 0 1 0 0,1 1-1 0 0,0-1 1 0 0,1 1-1 0 0,0-1 0 0 0,1 1 1 0 0,0-1-1 0 0,1 1 1 0 0,0 0-1 0 0,1-1 0 0 0,0 0 1 0 0,1 1-1 0 0,0-1 1 0 0,1 0-1 0 0,0 0 0 0 0,1-1 1 0 0,0 1-1 0 0,0-1 1 0 0,2 0-1 0 0,-1 0 0 0 0,1-1 1 0 0,0 0-1 0 0,1 0 1 0 0,0 0-48 0 0,14 13 69 0 0,0-1 1 0 0,1-1-1 0 0,1-1 1 0 0,1-1-1 0 0,0-1 1 0 0,2-2-1 0 0,0 0 1 0 0,0-2-1 0 0,1 0 0 0 0,17 3-69 0 0,-3-4-197 0 0,1-2-1 0 0,1-1 0 0 0,0-3 0 0 0,0-2 0 0 0,0-1 0 0 0,22-3 198 0 0,-31 0-558 0 0,-1-1 0 0 0,0-1 0 0 0,0-3 0 0 0,0 0 0 0 0,-1-2 0 0 0,22-9 558 0 0,126-56-4087 0 0,-133 45 2827 0 0</inkml:trace>
  <inkml:trace contextRef="#ctx0" brushRef="#br0" timeOffset="-130627.653">11144 2742 2368 0 0,'0'0'88'0'0,"-1"-1"0"0"0,1 0 0 0 0,0 1-1 0 0,0-1 1 0 0,0 0 0 0 0,0 1 0 0 0,0-1 0 0 0,0 1-1 0 0,1-1 1 0 0,-1 0 0 0 0,0 1 0 0 0,0-1 0 0 0,0 0-1 0 0,1 1 1 0 0,-1-1 0 0 0,0 1 0 0 0,0-1-1 0 0,1 1 1 0 0,-1-1 0 0 0,0 1 0 0 0,1-1 0 0 0,-1 1-1 0 0,1-1 1 0 0,-1 1 0 0 0,1-1 0 0 0,-1 1 0 0 0,1 0-1 0 0,-1-1 1 0 0,1 1 0 0 0,-1 0 0 0 0,1-1 0 0 0,0 1-1 0 0,-1 0 1 0 0,1 0 0 0 0,-1-1 0 0 0,1 1 0 0 0,0 0-1 0 0,-1 0 1 0 0,1 0 0 0 0,0 0 0 0 0,-1 0 0 0 0,1 0-1 0 0,-1 0 1 0 0,1 0 0 0 0,0 0 0 0 0,-1 0-1 0 0,1 1 1 0 0,0-1 0 0 0,-1 0 0 0 0,1 0 0 0 0,-1 1-1 0 0,1-1 1 0 0,-1 0 0 0 0,1 0 0 0 0,-1 1 0 0 0,1-1-1 0 0,-1 1 1 0 0,1-1 0 0 0,-1 0 0 0 0,1 1 0 0 0,-1-1-1 0 0,1 1 1 0 0,-1-1 0 0 0,0 1 0 0 0,1 0 0 0 0,-1-1-1 0 0,0 1 1 0 0,0-1 0 0 0,1 1-88 0 0,17 44 728 0 0,12 120-267 0 0,-25-111-300 0 0,-4-20-3786 0 0,-6-27 2289 0 0,-15 13 23 0 0,4-7 35 0 0</inkml:trace>
  <inkml:trace contextRef="#ctx0" brushRef="#br0" timeOffset="-129868.403">10392 3622 1348 0 0,'3'-11'3423'0'0,"30"-1"-2449"0"0,-18 6-807 0 0,0 2 0 0 0,0-1 1 0 0,0 2-1 0 0,0 0 0 0 0,1 1 1 0 0,-1 0-1 0 0,1 1 1 0 0,0 1-1 0 0,-1 1 0 0 0,1 0 1 0 0,-1 1-1 0 0,1 0 1 0 0,-1 1-1 0 0,0 1 0 0 0,0 1 1 0 0,10 4-168 0 0,-22-6 20 0 0,0 0 1 0 0,-1-1 0 0 0,1 1 0 0 0,-1 0-1 0 0,0 1 1 0 0,0-1 0 0 0,0 0-1 0 0,0 1 1 0 0,-1-1 0 0 0,1 1 0 0 0,-1 0-1 0 0,0-1 1 0 0,0 1 0 0 0,0 0 0 0 0,-1 0-1 0 0,1-1 1 0 0,-1 1 0 0 0,0 0-1 0 0,0 0 1 0 0,0 0 0 0 0,0 0 0 0 0,-1-1-1 0 0,0 1 1 0 0,0 0 0 0 0,0 0-1 0 0,0-1 1 0 0,0 1 0 0 0,-1-1 0 0 0,0 1-1 0 0,1-1 1 0 0,-1 0 0 0 0,-1 1-1 0 0,1-1 1 0 0,-2 1-21 0 0,-93 102 387 0 0,-73 35 564 0 0,208-110-544 0 0,166-23-978 0 0,8-36-3247 0 0,-110 4-112 0 0,-78 14 2693 0 0</inkml:trace>
  <inkml:trace contextRef="#ctx0" brushRef="#br0" timeOffset="-129358.449">11154 3862 1472 0 0,'25'18'4265'0'0,"19"66"-3264"0"0,-11 61 354 0 0,-34-140-1306 0 0,0 0 0 0 0,0 0 0 0 0,0 0 0 0 0,-1-1 1 0 0,0 1-1 0 0,0-1 0 0 0,0 1 0 0 0,0-1 0 0 0,-1 1 0 0 0,0-1 1 0 0,1 0-1 0 0,-1 0 0 0 0,-1-1 0 0 0,1 1 0 0 0,-1-1 1 0 0,1 1-1 0 0,-1-1 0 0 0,0 0 0 0 0,0-1 0 0 0,-1 1 0 0 0,1-1 1 0 0,0 1-1 0 0,-1-1 0 0 0,1-1 0 0 0,-1 1 0 0 0,0-1 0 0 0,0 1 1 0 0,1-1-1 0 0,-1-1 0 0 0,0 1 0 0 0,0-1 0 0 0,0 0 1 0 0,0 0-1 0 0,0 0 0 0 0,0 0 0 0 0,0-1 0 0 0,-3-1-49 0 0,-1 0 29 0 0,0-1-1 0 0,0 0 0 0 0,0-1 1 0 0,0 0-1 0 0,0 0 0 0 0,0-1 1 0 0,1 0-1 0 0,0 0 0 0 0,0-1 1 0 0,1 0-1 0 0,-1-1 0 0 0,2 0 1 0 0,-1 0-1 0 0,0 0 0 0 0,1-1 1 0 0,1 0-1 0 0,-1 0 0 0 0,1 0 1 0 0,1-1-1 0 0,0 1 0 0 0,0-1 1 0 0,0 0-1 0 0,1-1 0 0 0,1 1 1 0 0,-1 0-1 0 0,1-1 0 0 0,1 0 1 0 0,0 1-1 0 0,0-1 0 0 0,1 0 1 0 0,1 1-1 0 0,0-4-28 0 0,-1 4 0 0 0,1 1 1 0 0,0 0-1 0 0,1 0 0 0 0,0 0 1 0 0,0 0-1 0 0,1 0 1 0 0,0 0-1 0 0,1 1 0 0 0,-1-1 1 0 0,1 1-1 0 0,1 0 0 0 0,-1 0 1 0 0,1 1-1 0 0,0-1 0 0 0,1 1 1 0 0,0 0-1 0 0,0 0 1 0 0,0 1-1 0 0,1 0 0 0 0,-1 0 1 0 0,1 0-1 0 0,3-1 0 0 0,170-72-347 0 0,-50 52-1124 0 0,-75 23-4446 0 0,-53 3 4693 0 0</inkml:trace>
  <inkml:trace contextRef="#ctx0" brushRef="#br0" timeOffset="-129015.164">11563 3521 1472 0 0,'4'-3'106'0'0,"-1"0"0"0"0,1 1-1 0 0,0 0 1 0 0,-1 0 0 0 0,1 0-1 0 0,0 0 1 0 0,0 0 0 0 0,1 1 0 0 0,-1 0-1 0 0,0 0 1 0 0,0 0 0 0 0,1 0 0 0 0,-1 0-1 0 0,0 1 1 0 0,1 0 0 0 0,-1 0-1 0 0,0 0 1 0 0,1 1 0 0 0,-1 0 0 0 0,0-1-1 0 0,0 1 1 0 0,1 1 0 0 0,-1-1-1 0 0,0 1 1 0 0,0-1 0 0 0,0 1 0 0 0,0 0-1 0 0,-1 1 1 0 0,1-1 0 0 0,0 1 0 0 0,-1-1-1 0 0,0 1 1 0 0,0 0 0 0 0,0 0-1 0 0,0 1 1 0 0,0-1 0 0 0,0 1 0 0 0,-1-1-1 0 0,0 1 1 0 0,0 0 0 0 0,0 0-1 0 0,0 0 1 0 0,0 0 0 0 0,0 1-106 0 0,0 8 205 0 0,0-1-1 0 0,0 1 1 0 0,-1 0 0 0 0,-1-1 0 0 0,0 1-1 0 0,-1 0 1 0 0,0-1 0 0 0,-1 1-1 0 0,0-1 1 0 0,-1 1 0 0 0,0-1 0 0 0,-1 0-1 0 0,-1 0 1 0 0,0-1 0 0 0,0 1-1 0 0,-1-1 1 0 0,-5 7-205 0 0,-7 31 1808 0 0,62-43-1749 0 0,153-52-3486 0 0,-36 9-2213 0 0,-124 24 4428 0 0</inkml:trace>
  <inkml:trace contextRef="#ctx0" brushRef="#br0" timeOffset="-131075.252">9304 3302 2240 0 0,'-19'-4'1696'0'0,"2"-1"789"0"0,31 2-895 0 0,647 2 530 0 0,-440-19-3682 0 0,-192 20-3397 0 0,-29 0 3729 0 0</inkml:trace>
  <inkml:trace contextRef="#ctx0" brushRef="#br0" timeOffset="-130335.314">10502 3272 2464 0 0,'8'7'3618'0'0,"72"0"-2588"0"0,-79-7-949 0 0,508-18 2166 0 0,-219 0-1979 0 0,-95 14-2870 0 0,-212 8-2040 0 0,-5 0 3402 0 0</inkml:trace>
  <inkml:trace contextRef="#ctx0" brushRef="#br0" timeOffset="-122558.619">16120 2922 1228 0 0,'-19'-6'3837'0'0,"33"2"474"0"0,482 4-2069 0 0,-498-14-3364 0 0,-11 12-259 0 0,-8-5-5244 0 0,18 4 5383 0 0</inkml:trace>
  <inkml:trace contextRef="#ctx0" brushRef="#br0" timeOffset="-127923.806">12955 2512 1048 0 0,'-8'-2'885'0'0,"2"1"-779"0"0,0 0 0 0 0,1 0 1 0 0,-1 1-1 0 0,0-1 0 0 0,0 1 0 0 0,1 1 0 0 0,-1-1 1 0 0,0 1-1 0 0,1 0 0 0 0,-1 0 0 0 0,1 1 0 0 0,-1-1 1 0 0,1 1-1 0 0,0 1 0 0 0,-1-1 0 0 0,1 1 1 0 0,0 0-1 0 0,1 0 0 0 0,-4 2-106 0 0,-15 11 212 0 0,2 0-1 0 0,0 2 1 0 0,1 0-1 0 0,0 1 1 0 0,2 1 0 0 0,0 1-1 0 0,2 1 1 0 0,0 0 0 0 0,1 1-1 0 0,1 0 1 0 0,2 1-1 0 0,0 1 1 0 0,2 0 0 0 0,0 1-1 0 0,2-1 1 0 0,1 2-1 0 0,1-1 1 0 0,-2 27-212 0 0,6 67 606 0 0,10-88-518 0 0,0 0-1 0 0,3 0 0 0 0,0-2 1 0 0,2 1-1 0 0,1-1 1 0 0,2-1-1 0 0,1-1 0 0 0,1 0 1 0 0,7 7-88 0 0,7 3-497 0 0,1-1 0 0 0,2-2 0 0 0,1-1 0 0 0,1-3 0 0 0,2 0 0 0 0,2-3 0 0 0,0-1 0 0 0,2-2 0 0 0,0-2 0 0 0,2-2 0 0 0,14 3 497 0 0,14-1-1262 0 0</inkml:trace>
  <inkml:trace contextRef="#ctx0" brushRef="#br0" timeOffset="-125663.54">13444 2235 1588 0 0,'0'0'444'0'0,"0"0"-47"0"0,0 0-60 0 0,0 0-27 0 0,0 0 14 0 0,0-13 87 0 0,6 11 3331 0 0,-5 3-3741 0 0,1-1 0 0 0,0 1 0 0 0,-1 0 1 0 0,1 0-1 0 0,-1 0 0 0 0,1 0 0 0 0,-1 0 0 0 0,0 0 1 0 0,1 0-1 0 0,-1 1 0 0 0,0-1 0 0 0,0 0 0 0 0,0 1 1 0 0,0-1-1 0 0,0 1 0 0 0,0-1 0 0 0,0 1 0 0 0,-1-1 1 0 0,1 1-1 0 0,0 0 0 0 0,-1-1 0 0 0,1 1 1 0 0,-1 0-1 0 0,0-1 0 0 0,0 1 0 0 0,0 0 0 0 0,1 0 1 0 0,-2 0-1 0 0,1-1 0 0 0,0 1 0 0 0,0 0 0 0 0,0 0 1 0 0,-1-1-1 0 0,1 1 0 0 0,-1 0 0 0 0,0 0-1 0 0,1 17-31 0 0,0-13 53 0 0,1 1 0 0 0,0-1-1 0 0,0 1 1 0 0,1-1 0 0 0,0 0 0 0 0,0 0 0 0 0,0 0 0 0 0,1 0 0 0 0,0 0 0 0 0,0-1 0 0 0,1 1 0 0 0,-1-1 0 0 0,1 0 0 0 0,0 0 0 0 0,0 0 0 0 0,1 0 0 0 0,0-1 0 0 0,-1 0-1 0 0,2 0 1 0 0,-1 0 0 0 0,0 0 0 0 0,1-1 0 0 0,-1 0 0 0 0,1 0 0 0 0,0-1 0 0 0,0 1 0 0 0,0-1 0 0 0,1-1 0 0 0,-1 1 0 0 0,5 0-22 0 0,4 0 49 0 0,-1-1 1 0 0,1-1-1 0 0,0 0 1 0 0,0-1-1 0 0,-1 0 1 0 0,1-1 0 0 0,-1-1-1 0 0,1 0 1 0 0,-1-1-1 0 0,0-1 1 0 0,0 0-1 0 0,-1-1 1 0 0,0 0-1 0 0,0-1 1 0 0,0 0-1 0 0,-1-1 1 0 0,0-1-1 0 0,0 0 1 0 0,-1-1 0 0 0,1-1-50 0 0,31-56 1067 0 0,-42 66-970 0 0,-1 1-20 0 0,0 0-8 0 0,0 0-28 0 0,0 0 10 0 0,0 0 17 0 0,7-31 651 0 0,-2 46-477 0 0,-12 110-285 0 0,20 47 110 0 0,31 162 569 0 0,-45-324-609 0 0,0-1-1 0 0,-1 0 1 0 0,0 1-1 0 0,0-1 1 0 0,-1 0 0 0 0,0 0-1 0 0,-1 0 1 0 0,0 0-1 0 0,0-1 1 0 0,-1 0-1 0 0,0 1 1 0 0,0-2-1 0 0,-1 1 1 0 0,0-1 0 0 0,-1 0-1 0 0,0 0 1 0 0,0 0-1 0 0,0-1 1 0 0,0 0-1 0 0,-1-1 1 0 0,0 0 0 0 0,0 0-1 0 0,-1 0 1 0 0,0-1-1 0 0,1-1 1 0 0,-5 2-27 0 0,9-5-10 0 0,-1 0-1 0 0,1 0 1 0 0,-1 0 0 0 0,1 0 0 0 0,-1-1-1 0 0,1 0 1 0 0,-1 0 0 0 0,1 0 0 0 0,0 0-1 0 0,-1-1 1 0 0,1 0 0 0 0,0 0 0 0 0,0 0-1 0 0,0 0 1 0 0,0-1 0 0 0,1 1 0 0 0,-1-1-1 0 0,1 0 1 0 0,-1 0 0 0 0,1 0 0 0 0,0-1-1 0 0,0 1 1 0 0,1-1 0 0 0,-1 1 0 0 0,1-1-1 0 0,-1 0 1 0 0,1 0 0 0 0,0 0 0 0 0,0-1 10 0 0,-33-127-796 0 0,34 117 635 0 0,1-1 1 0 0,0 1-1 0 0,2 0 0 0 0,-1 0 1 0 0,2 1-1 0 0,0-1 0 0 0,1 0 1 0 0,0 1-1 0 0,1 0 0 0 0,1 0 1 0 0,0 0-1 0 0,1 1 0 0 0,1 0 0 0 0,0 0 1 0 0,0 0-1 0 0,1 1 0 0 0,6-5 161 0 0,127-106-5613 0 0,-112 103 4351 0 0</inkml:trace>
  <inkml:trace contextRef="#ctx0" brushRef="#br0" timeOffset="-125163.063">14346 2517 2160 0 0,'12'0'6090'0'0,"23"-4"-3846"0"0,118-7-2024 0 0,-54 1 715 0 0,-86 9-2013 0 0,3-3-4275 0 0,1-15 2808 0 0,-14 13 1412 0 0</inkml:trace>
  <inkml:trace contextRef="#ctx0" brushRef="#br0" timeOffset="-124233.503">14879 2267 856 0 0,'0'0'514'0'0,"0"0"-94"0"0,0 0-62 0 0,0 0-76 0 0,-7-20 5555 0 0,117-18-5315 0 0,20 23-778 0 0,-125 17 265 0 0,0 1 0 0 0,-1-1 0 0 0,1 1 0 0 0,-1 0 0 0 0,1 1 0 0 0,-1-1 0 0 0,0 1 0 0 0,-1 0 0 0 0,1 0 1 0 0,-1 0-1 0 0,1 0 0 0 0,-1 1 0 0 0,0-1 0 0 0,-1 1 0 0 0,1 0 0 0 0,-1 0 0 0 0,0 0 0 0 0,0 0 0 0 0,-1 0 0 0 0,1 0 0 0 0,-1 0 0 0 0,0 1 1 0 0,-1-1-1 0 0,1 0 0 0 0,-1 1 0 0 0,0 0-9 0 0,-4 11 37 0 0,0 0 0 0 0,-2-1 0 0 0,0 0 0 0 0,0 0 1 0 0,-2 0-1 0 0,0-1 0 0 0,0 0 0 0 0,-2 0 0 0 0,0-1 0 0 0,-8 9-37 0 0,13-16 44 0 0,84 31 226 0 0,-67-36-267 0 0,-1 1 1 0 0,1 0 0 0 0,-1 1-1 0 0,0 1 1 0 0,0 0 0 0 0,0 0-1 0 0,-1 1 1 0 0,1 0 0 0 0,-1 1 0 0 0,-1 0-1 0 0,1 1 1 0 0,-1 0 0 0 0,-1 0-1 0 0,0 1 1 0 0,0 0 0 0 0,0 1 0 0 0,-1-1-1 0 0,5 12-3 0 0,-47 34 366 0 0,25-48-345 0 0,-1 0 0 0 0,0-1 0 0 0,0 0 0 0 0,-1 0 0 0 0,0-1 0 0 0,0-1 0 0 0,0 0 0 0 0,0-1 0 0 0,-1 0 0 0 0,1-1 0 0 0,-1 0-1 0 0,0-1 1 0 0,0 0 0 0 0,1-1 0 0 0,-4-1-21 0 0,-48-20-1024 0 0,66-14-5312 0 0,3 31 5036 0 0</inkml:trace>
  <inkml:trace contextRef="#ctx0" brushRef="#br0" timeOffset="-123522.889">13729 3194 1028 0 0,'-38'10'6855'0'0,"312"-22"-4607"0"0,925-101 79 0 0,-837 90-1829 0 0,-330 15-1235 0 0,-50 8-2487 0 0,-120 31-3229 0 0,106-24 5279 0 0</inkml:trace>
  <inkml:trace contextRef="#ctx0" brushRef="#br0" timeOffset="-123134.799">14602 3341 840 0 0,'27'-5'4576'0'0,"60"-1"-2988"0"0,-82 6-1534 0 0,0 1 1 0 0,0 0 0 0 0,0 0-1 0 0,0 0 1 0 0,0 1-1 0 0,0 0 1 0 0,0-1-1 0 0,0 2 1 0 0,0-1-1 0 0,-1 1 1 0 0,1-1-1 0 0,-1 1 1 0 0,0 0-1 0 0,0 1 1 0 0,0-1-1 0 0,0 1 1 0 0,-1 0-1 0 0,1 0 1 0 0,-1 0-1 0 0,0 0 1 0 0,0 0-1 0 0,0 1 1 0 0,-1-1-1 0 0,0 1 1 0 0,1 0-1 0 0,-2 0 1 0 0,1 0 0 0 0,-1 0-1 0 0,1 0 1 0 0,-1 0-1 0 0,-1 0 1 0 0,1 1-1 0 0,-1-1 1 0 0,0 0-1 0 0,0 5-54 0 0,-103 124 1220 0 0,78-99-528 0 0,25-34-590 0 0,197-12-204 0 0,-92-6-515 0 0,4-2-1326 0 0,-38-3-2616 0 0,-61 17 3378 0 0,-4 0-19 0 0</inkml:trace>
  <inkml:trace contextRef="#ctx0" brushRef="#br0" timeOffset="-119575.804">18863 3829 2736 0 0,'1'-3'13732'0'0,"3"-6"-10655"0"0,8-20-9608 0 0,-4 19-28 0 0,5-2 3761 0 0,-4 3 1913 0 0,3-4-299 0 0</inkml:trace>
  <inkml:trace contextRef="#ctx0" brushRef="#br0" timeOffset="-118986.544">20040 2751 1068 0 0,'13'-60'8474'0'0,"-8"118"-7467"0"0,43 187-371 0 0,-28-174-420 0 0,-8-29-190 0 0,10 65-2141 0 0,-59-94-4515 0 0,29-16 5328 0 0</inkml:trace>
  <inkml:trace contextRef="#ctx0" brushRef="#br0" timeOffset="-118536.227">19676 3504 1912 0 0,'-15'5'5569'0'0,"52"0"-4321"0"0,532-24 1384 0 0,-67-6-1778 0 0,-471 16-1830 0 0,-52 2-4321 0 0,-17 9 2786 0 0,17-2 1320 0 0</inkml:trace>
  <inkml:trace contextRef="#ctx0" brushRef="#br0" timeOffset="-118088.414">19968 3744 2312 0 0,'136'-3'4385'0'0,"-125"3"-4295"0"0,-1 2 1 0 0,0-1 0 0 0,1 2 0 0 0,-1-1-1 0 0,0 1 1 0 0,-1 1 0 0 0,1 0-1 0 0,0 0 1 0 0,-1 1 0 0 0,0 0 0 0 0,0 0-1 0 0,7 6-90 0 0,-11-7 58 0 0,-1 1 0 0 0,1-1 0 0 0,0 1 0 0 0,-1 0 0 0 0,0 0 0 0 0,0 0 0 0 0,0 1 0 0 0,-1 0 0 0 0,0-1 0 0 0,0 1 0 0 0,-1 0 0 0 0,1 0 0 0 0,-1 1 0 0 0,0-1 0 0 0,-1 0 0 0 0,0 1 0 0 0,0-1 0 0 0,0 1 0 0 0,-1-1-1 0 0,0 1 1 0 0,0 0 0 0 0,0-1 0 0 0,-1 1 0 0 0,0-1 0 0 0,0 1 0 0 0,-2 2-58 0 0,-9 20 278 0 0,0-1 0 0 0,-3-1 0 0 0,0 0-1 0 0,-1-2 1 0 0,-2 1 0 0 0,0-2 0 0 0,-2 0-1 0 0,-1-2 1 0 0,0 0 0 0 0,-2-1 0 0 0,-16 11-278 0 0,-17 36 980 0 0,61-63-866 0 0,9 1-71 0 0,-1 0 0 0 0,1 0 1 0 0,0-2-1 0 0,0 1 0 0 0,0-2 1 0 0,1 0-1 0 0,-1-1 0 0 0,1 0 0 0 0,0-1 1 0 0,0 0-1 0 0,-1-2 0 0 0,1 0 0 0 0,8-1-43 0 0,25 1 43 0 0,174-16-25 0 0,49-27-210 0 0,-228 14-710 0 0,-43 29 541 0 0,-1-30-3612 0 0,-31-36-1906 0 0,32 53 4665 0 0</inkml:trace>
  <inkml:trace contextRef="#ctx0" brushRef="#br0" timeOffset="-122098.944">17087 2537 1324 0 0,'43'-30'8341'0'0,"-82"217"-7638"0"0,19-37-696 0 0,7 1-1 0 0,6 0 1 0 0,8 11-7 0 0,1-186-4825 0 0,3-53 2318 0 0,-5 39 1311 0 0</inkml:trace>
  <inkml:trace contextRef="#ctx0" brushRef="#br0" timeOffset="-121617.751">17215 2452 1484 0 0,'-3'-6'4917'0'0,"-11"77"-3703"0"0,13-62-1140 0 0,0 0-1 0 0,1 0 0 0 0,0-1 0 0 0,1 1 1 0 0,0 0-1 0 0,0 0 0 0 0,1 0 1 0 0,0 0-1 0 0,1-1 0 0 0,0 1 0 0 0,0-1 1 0 0,1 0-1 0 0,0 0 0 0 0,0 0 1 0 0,1 0-1 0 0,0-1 0 0 0,0 1 0 0 0,1-1 1 0 0,0-1-1 0 0,0 1 0 0 0,0-1 1 0 0,1 0-1 0 0,0 0 0 0 0,0-1 0 0 0,1 0 1 0 0,0-1-1 0 0,-1 1 0 0 0,2-1 1 0 0,-1-1-1 0 0,0 0 0 0 0,1 0 0 0 0,-1 0 1 0 0,1-1-1 0 0,2 0-73 0 0,-6-1-32 0 0,1 0 0 0 0,0 0-1 0 0,0 0 1 0 0,0-1 0 0 0,0 0 0 0 0,0 0 0 0 0,0 0 0 0 0,0-1 0 0 0,0 0-1 0 0,-1 0 1 0 0,1 0 0 0 0,0-1 0 0 0,0 0 0 0 0,-1 0 0 0 0,1 0-1 0 0,-1-1 1 0 0,0 0 0 0 0,0 0 0 0 0,0 0 0 0 0,0-1 0 0 0,0 0 0 0 0,-1 0-1 0 0,0 0 1 0 0,1 0 0 0 0,-2 0 0 0 0,1-1 0 0 0,0 0 0 0 0,-1 0-1 0 0,0 0 1 0 0,0 0 0 0 0,0-1 0 0 0,-1 1 0 0 0,0-1 0 0 0,0 1-1 0 0,0-2 33 0 0,-1 2-22 0 0,0 1 0 0 0,-1-1-1 0 0,1 0 1 0 0,-1 1 0 0 0,0-1-1 0 0,0 0 1 0 0,-1 1 0 0 0,1-1-1 0 0,-1 0 1 0 0,0 1 0 0 0,0-1-1 0 0,-1 1 1 0 0,1-1 0 0 0,-1 1-1 0 0,0-1 1 0 0,0 1 0 0 0,-1 0-1 0 0,1 0 1 0 0,-1 0 0 0 0,0 1-1 0 0,0-1 1 0 0,-2-1 22 0 0,3 2 79 0 0,2 2-79 0 0,0 0 0 0 0,-1 1-1 0 0,1-1 1 0 0,0 0 0 0 0,0 1-1 0 0,0-1 1 0 0,-1 1 0 0 0,1-1 0 0 0,0 0-1 0 0,-1 1 1 0 0,1-1 0 0 0,-1 1-1 0 0,1-1 1 0 0,-1 1 0 0 0,1-1 0 0 0,-1 1-1 0 0,1-1 1 0 0,-1 1 0 0 0,1-1-1 0 0,-1 1 1 0 0,1 0 0 0 0,-1-1 0 0 0,0 1-1 0 0,1 0 1 0 0,-1 0 0 0 0,0 0-1 0 0,1-1 1 0 0,-1 1 0 0 0,0 0 0 0 0,1 0-1 0 0,-1 0 1 0 0,0 0 0 0 0,1 0-1 0 0,-1 0 1 0 0,0 0 0 0 0,1 0 0 0 0,-1 0-1 0 0,0 0 1 0 0,1 1 0 0 0,-1-1-1 0 0,0 0 1 0 0,1 0 0 0 0,-1 1 0 0 0,0-1-1 0 0,1 0 1 0 0,-1 1 0 0 0,1-1-1 0 0,-1 1 1 0 0,1-1 0 0 0,-1 0 0 0 0,1 1-1 0 0,-1-1 1 0 0,1 1 0 0 0,-1 0-1 0 0,1-1 1 0 0,0 1 0 0 0,-1-1 0 0 0,1 1-1 0 0,0 0 1 0 0,-1-1 0 0 0,1 1-1 0 0,0-1 1 0 0,0 1 0 0 0,0 0 0 0 0,0-1-1 0 0,-1 1 1 0 0,1 0 0 0 0,0 0-1 0 0,0 0 1 0 0,-1 13-66 0 0,0 0-1 0 0,1 0 1 0 0,1-1 0 0 0,0 1-1 0 0,0 0 1 0 0,2 0-1 0 0,0 0 1 0 0,0-1-1 0 0,1 0 1 0 0,1 1-1 0 0,0-2 1 0 0,1 1-1 0 0,0 0 1 0 0,8 10 66 0 0,19 58-4663 0 0,-29-69 3407 0 0</inkml:trace>
  <inkml:trace contextRef="#ctx0" brushRef="#br0" timeOffset="-121258.789">18069 2065 1372 0 0,'15'17'426'0'0,"-1"1"1"0"0,0 0-1 0 0,-1 1 0 0 0,-1 1 0 0 0,-1 0 1 0 0,0 0-1 0 0,-2 1 0 0 0,0 0 1 0 0,-2 1-1 0 0,0-1 0 0 0,1 12-426 0 0,15 38 781 0 0,8 15 343 0 0,-4 1 1 0 0,-4 2-1 0 0,10 80-1124 0 0,-29-136 220 0 0,-1 0 0 0 0,-2-1 0 0 0,-1 1 0 0 0,-2 0 1 0 0,-1 0-1 0 0,-1 0 0 0 0,-2-1 0 0 0,-1 0 0 0 0,-2 0 0 0 0,-1-1 0 0 0,-1 0 1 0 0,-2-1-1 0 0,-9 16-220 0 0,11-27-70 0 0,-1 0 1 0 0,-1 0-1 0 0,-1-1 1 0 0,-1-1-1 0 0,0 0 1 0 0,-1-1-1 0 0,-1-1 1 0 0,-1 0-1 0 0,0-2 0 0 0,0 0 1 0 0,-1-1-1 0 0,-20 9 70 0 0,-62-2-3785 0 0,96-20 3565 0 0,1 0-1 0 0,-1 0 0 0 0,0-1 0 0 0,1 1 0 0 0,0-1 0 0 0,-1 0 0 0 0,1-1 1 0 0,0 1-1 0 0,0-1 0 0 0,0 0 0 0 0,0 1 0 0 0,1-2 0 0 0,-1 1 0 0 0,1 0 0 0 0,0-1 1 0 0,0 0-1 0 0,0 1 0 0 0,0-1 0 0 0,1 0 0 0 0,-1-1 0 0 0,1 1 0 0 0,0 0 1 0 0,0-1-1 0 0,1 1 0 0 0,-1-1 0 0 0,1-2 221 0 0,-9-30-1435 0 0</inkml:trace>
  <inkml:trace contextRef="#ctx0" brushRef="#br0" timeOffset="-120270.023">18499 1885 1260 0 0,'-4'-60'4966'0'0,"37"43"-4135"0"0,-26 14-804 0 0,-1 1 0 0 0,0 0 0 0 0,1 0 0 0 0,0 0 0 0 0,-1 1 0 0 0,1 0 0 0 0,0 1 0 0 0,-1-1 0 0 0,1 1 0 0 0,0 1 0 0 0,0-1 1 0 0,-1 1-1 0 0,1 0 0 0 0,0 1 0 0 0,-1 0 0 0 0,1 0 0 0 0,-1 0 0 0 0,0 1 0 0 0,0-1 0 0 0,0 1 0 0 0,0 1 0 0 0,0-1 0 0 0,-1 1 0 0 0,1 0 1 0 0,-1 1-1 0 0,0-1 0 0 0,0 1 0 0 0,-1 0 0 0 0,1 0 0 0 0,-1 1 0 0 0,0-1 0 0 0,-1 1 0 0 0,1 0 0 0 0,-1 0 0 0 0,0 0 0 0 0,-1 0 0 0 0,1 0 1 0 0,-1 1-1 0 0,-1-1 0 0 0,1 1 0 0 0,-1 0-27 0 0,1 7 51 0 0,-1-1 1 0 0,-1 1 0 0 0,0 0-1 0 0,-1 0 1 0 0,0 0-1 0 0,-1 0 1 0 0,-1-1 0 0 0,0 1-1 0 0,-1-1 1 0 0,-5 13-52 0 0,-92 154 1432 0 0,102-180-1416 0 0,0-1 0 0 0,1 1 0 0 0,-1-1 0 0 0,0 1 0 0 0,1-1-1 0 0,-1 1 1 0 0,1 0 0 0 0,-1-1 0 0 0,0 1 0 0 0,1 0 0 0 0,-1 0 0 0 0,1 0 0 0 0,-1 0 0 0 0,0 0 0 0 0,1 1 0 0 0,-1-1 0 0 0,1 0 0 0 0,-1 1-1 0 0,0-1 1 0 0,1 1 0 0 0,-1-1 0 0 0,0 1 0 0 0,0 0 0 0 0,1-1 0 0 0,-1 1 0 0 0,0 0 0 0 0,0 0 0 0 0,0 0 0 0 0,0 0 0 0 0,0 0 0 0 0,0 0 0 0 0,0 0-1 0 0,0 0 1 0 0,0 0 0 0 0,-1 1 0 0 0,1-1 0 0 0,0 0 0 0 0,-1 1 0 0 0,1-1 0 0 0,-1 0 0 0 0,0 1 0 0 0,1-1 0 0 0,-1 0 0 0 0,0 1 0 0 0,0-1-1 0 0,0 1 1 0 0,0-1 0 0 0,0 0 0 0 0,0 1 0 0 0,0-1 0 0 0,0 1 0 0 0,0-1 0 0 0,-1 0 0 0 0,1 1 0 0 0,-1-1 0 0 0,1 0 0 0 0,-1 1 0 0 0,1-1-1 0 0,-1 0 1 0 0,0 0 0 0 0,0 1 0 0 0,1-1 0 0 0,-1 0 0 0 0,0 0 0 0 0,0 0 0 0 0,0 0 0 0 0,0 0 0 0 0,-1 0 0 0 0,0 0-16 0 0,500 18-1396 0 0,-412 6-2956 0 0,-86-22 2687 0 0,0-3 632 0 0</inkml:trace>
  <inkml:trace contextRef="#ctx0" brushRef="#br0" timeOffset="-109970.167">3131 7755 1256 0 0,'-92'-27'4713'0'0,"197"10"-1735"0"0,365-7-1610 0 0,-268 23-4201 0 0,-150 1 1314 0 0,-29 7-1272 0 0,-26-4 1375 0 0</inkml:trace>
  <inkml:trace contextRef="#ctx0" brushRef="#br0" timeOffset="-109751.737">3132 7951 1468 0 0,'179'17'3752'0'0,"38"-15"-3972"0"0,-2-1-3200 0 0,-182-1 2888 0 0</inkml:trace>
  <inkml:trace contextRef="#ctx0" brushRef="#br0" timeOffset="-85958.297">15985 5896 1088 0 0,'0'0'238'0'0,"0"0"18"0"0,0 0-75 0 0,0 0-17 0 0,0 0-33 0 0,0 0-3 0 0,0 0 11 0 0,0 0 70 0 0,0 0 33 0 0,0 0-15 0 0,-14 0 122 0 0,10-3 3527 0 0,5-1-3858 0 0,1 0 0 0 0,-1 0 0 0 0,1 1 0 0 0,0-1-1 0 0,-1 0 1 0 0,2 1 0 0 0,-1-1 0 0 0,0 1 0 0 0,1 0 0 0 0,0 0 0 0 0,-1 0 0 0 0,1 0 0 0 0,0 0-1 0 0,1 0 1 0 0,-1 1 0 0 0,0 0 0 0 0,1-1 0 0 0,-1 1 0 0 0,1 1 0 0 0,0-1 0 0 0,0 0 0 0 0,0 1-1 0 0,-1 0 1 0 0,1 0 0 0 0,0 0 0 0 0,1 0 0 0 0,-1 1 0 0 0,0 0 0 0 0,0-1 0 0 0,0 1-1 0 0,0 1 1 0 0,0-1 0 0 0,0 1 0 0 0,0-1 0 0 0,2 2-18 0 0,13-2 168 0 0,-15-1-165 0 0,-1 1 1 0 0,1-1-1 0 0,0 1 1 0 0,0 1-1 0 0,0-1 1 0 0,0 0-1 0 0,0 1 1 0 0,-1 0-1 0 0,1 0 1 0 0,0 0-1 0 0,-1 0 1 0 0,1 0-1 0 0,0 1 1 0 0,-1 0-1 0 0,0 0 1 0 0,1 0 0 0 0,-1 0-1 0 0,0 0 1 0 0,0 1-1 0 0,0-1 1 0 0,0 1-1 0 0,-1 0 1 0 0,1 0-4 0 0,2 3 5 0 0,-1 0 0 0 0,0 0 0 0 0,0 0 0 0 0,-1 0 0 0 0,0 1 0 0 0,0-1-1 0 0,0 1 1 0 0,-1 0 0 0 0,0 0 0 0 0,0 0 0 0 0,-1 0 0 0 0,0 0 0 0 0,0 0 0 0 0,0 0 0 0 0,-1 1 0 0 0,0-1 0 0 0,-1 0 0 0 0,0 0 0 0 0,0 0 0 0 0,0 0 0 0 0,-1 0 0 0 0,0 0 0 0 0,-2 5-5 0 0,-76 150 332 0 0,27-105 229 0 0,162-63 589 0 0,-100 4-1142 0 0,0 2 1 0 0,0-1 0 0 0,1 1 0 0 0,-1 0 0 0 0,0 1 0 0 0,0 0-1 0 0,0 1 1 0 0,0 0 0 0 0,0 0 0 0 0,0 1 0 0 0,0 0 0 0 0,0 0-1 0 0,-1 1 1 0 0,0 1 0 0 0,0-1 0 0 0,0 1 0 0 0,0 0 0 0 0,-1 1-1 0 0,0 0 1 0 0,2 2-9 0 0,-8-4 6 0 0,0 1-1 0 0,0 0 1 0 0,-1 0-1 0 0,1 0 1 0 0,-1 0-1 0 0,0 0 1 0 0,0 0 0 0 0,-1 0-1 0 0,0-1 1 0 0,0 1-1 0 0,0 0 1 0 0,0 0-1 0 0,-1 0 1 0 0,1-1-1 0 0,-1 1 1 0 0,0-1-1 0 0,-1 0 1 0 0,1 1-1 0 0,-1-1 1 0 0,0 0-1 0 0,0 0 1 0 0,0-1 0 0 0,-1 1-1 0 0,1-1 1 0 0,-1 1-1 0 0,0-1 1 0 0,0 0-1 0 0,0-1 1 0 0,0 1-1 0 0,0-1 1 0 0,-1 1-1 0 0,1-1 1 0 0,-1-1-1 0 0,1 1 1 0 0,-1-1-1 0 0,0 1 1 0 0,-4-1-6 0 0,-107 39-904 0 0,115-41 757 0 0,0 1 0 0 0,0-1 1 0 0,0 0-1 0 0,0 1 0 0 0,0-1 0 0 0,0 0 1 0 0,0 0-1 0 0,0 0 0 0 0,0 0 0 0 0,0 0 1 0 0,1 0-1 0 0,-1 0 0 0 0,0 0 0 0 0,1 0 1 0 0,-1-1-1 0 0,1 1 0 0 0,-1 0 0 0 0,1 0 1 0 0,-1 0-1 0 0,1-1 0 0 0,0 1 0 0 0,0 0 1 0 0,0-1-1 0 0,0 1 0 0 0,0 0 0 0 0,0 0 0 0 0,0-1 1 0 0,0 1-1 0 0,0 0 0 0 0,1-1 0 0 0,-1 1 1 0 0,0 0-1 0 0,1 0 0 0 0,-1 0 0 0 0,1-1 1 0 0,-1 1-1 0 0,1 0 0 0 0,0 0 0 0 0,-1 0 1 0 0,1 0-1 0 0,0 0 0 0 0,0 0 0 0 0,0 0 1 0 0,1 0 146 0 0,8-15-1372 0 0</inkml:trace>
  <inkml:trace contextRef="#ctx0" brushRef="#br0" timeOffset="-85008.253">16714 6056 1440 0 0,'-14'0'1125'0'0,"12"-1"3431"0"0,84-9-3448 0 0,291-22 289 0 0,-296 32 44 0 0,-76 0-1422 0 0,-1 0-67 0 0,0 0-94 0 0,0 0-78 0 0,2-1 408 0 0,8-8-7745 0 0,7-3 6306 0 0</inkml:trace>
  <inkml:trace contextRef="#ctx0" brushRef="#br0" timeOffset="-84590.479">17366 5771 1140 0 0,'15'-19'4386'0'0,"49"13"-3954"0"0,-56 6-26 0 0,-1-1-363 0 0,0 0 0 0 0,0 1 0 0 0,0-1 0 0 0,0 2 0 0 0,0-1-1 0 0,0 1 1 0 0,0 0 0 0 0,0 0 0 0 0,-1 1 0 0 0,1-1 0 0 0,0 2 0 0 0,-1-1 0 0 0,1 1 0 0 0,-1 0 0 0 0,0 0 0 0 0,0 1 0 0 0,0 0 0 0 0,0 0 0 0 0,0 0-1 0 0,-1 1 1 0 0,0-1 0 0 0,0 2 0 0 0,0-1 0 0 0,-1 0 0 0 0,0 1 0 0 0,0 0 0 0 0,0 0 0 0 0,-1 0 0 0 0,1 0 0 0 0,-2 0 0 0 0,1 1 0 0 0,-1 0-1 0 0,0-1 1 0 0,0 1 0 0 0,0 0 0 0 0,-1 0 0 0 0,0 0 0 0 0,-1 0 0 0 0,0 0 0 0 0,0 0 0 0 0,0 0 0 0 0,-1 0 0 0 0,0 0 0 0 0,0 0 0 0 0,-1 0 0 0 0,0-1-1 0 0,-1 4-42 0 0,-4 3 174 0 0,-1 0 0 0 0,-1-1-1 0 0,0 0 1 0 0,0-1 0 0 0,-1 1 0 0 0,-1-2-1 0 0,0 0 1 0 0,0 0 0 0 0,-1-1-1 0 0,0 0 1 0 0,0-1 0 0 0,-1 0-1 0 0,-1-1 1 0 0,-12 5-174 0 0,-27 17 654 0 0,53-29-653 0 0,0 1 1 0 0,-1 0-1 0 0,1-1 1 0 0,0 1-1 0 0,0-1 0 0 0,0 1 1 0 0,0 0-1 0 0,0-1 1 0 0,0 1-1 0 0,0 0 0 0 0,0-1 1 0 0,0 1-1 0 0,0 0 1 0 0,0-1-1 0 0,0 1 0 0 0,0 0 1 0 0,0-1-1 0 0,1 1 1 0 0,-1-1-1 0 0,0 1 0 0 0,0 0 1 0 0,1-1-1 0 0,-1 1 1 0 0,0-1-1 0 0,1 1 0 0 0,-1-1 1 0 0,1 1-1 0 0,-1-1 1 0 0,1 1-1 0 0,-1-1 0 0 0,1 0 1 0 0,-1 1-1 0 0,1-1 1 0 0,-1 0-1 0 0,1 1 0 0 0,-1-1 1 0 0,1 0-1 0 0,0 1 1 0 0,-1-1-1 0 0,1 0 0 0 0,0 0 1 0 0,-1 0-1 0 0,1 0 1 0 0,0 0-1 0 0,-1 0 0 0 0,1 0 1 0 0,0 0-1 0 0,-1 0 1 0 0,1 0-1 0 0,-1 0 0 0 0,1 0 1 0 0,0 0-1 0 0,-1 0 1 0 0,1-1-1 0 0,0 1 0 0 0,-1 0 1 0 0,1 0-1 0 0,-1-1 1 0 0,1 1-1 0 0,-1 0 0 0 0,1-1 1 0 0,-1 1-1 0 0,1-1-1 0 0,0 1-3 0 0,29 0-612 0 0,0-1-1 0 0,0-1 1 0 0,-1-2-1 0 0,1-1 0 0 0,-1-1 1 0 0,0-2-1 0 0,21-8 616 0 0,47-24-4085 0 0,-73 22 2847 0 0</inkml:trace>
  <inkml:trace contextRef="#ctx0" brushRef="#br0" timeOffset="-84092.631">18037 5653 1484 0 0,'-1'0'97'0'0,"1"1"-1"0"0,0-1 1 0 0,-1 1-1 0 0,1-1 1 0 0,0 1-1 0 0,0-1 1 0 0,-1 1-1 0 0,1 0 1 0 0,0-1 0 0 0,0 1-1 0 0,0-1 1 0 0,0 1-1 0 0,0 0 1 0 0,0-1-1 0 0,0 1 1 0 0,0-1-1 0 0,0 1 1 0 0,0 0-1 0 0,0-1 1 0 0,0 1-1 0 0,0-1 1 0 0,1 1 0 0 0,-1 0-1 0 0,0-1 1 0 0,0 1-1 0 0,1-1 1 0 0,-1 1-1 0 0,0-1 1 0 0,1 1-1 0 0,-1-1 1 0 0,1 1-1 0 0,-1-1 1 0 0,0 1 0 0 0,1-1-1 0 0,-1 0 1 0 0,1 1-1 0 0,-1-1 1 0 0,1 0-1 0 0,-1 1 1 0 0,1-1-1 0 0,0 0 1 0 0,-1 1-1 0 0,1-1 1 0 0,-1 0-1 0 0,1 0 1 0 0,-1 0 0 0 0,1 0-1 0 0,0 0 1 0 0,-1 0-1 0 0,1 0 1 0 0,0 0-1 0 0,-1 0 1 0 0,1 0-1 0 0,-1 0 1 0 0,1 0-1 0 0,0 0 1 0 0,-1 0-1 0 0,1 0 1 0 0,-1-1 0 0 0,1 1-97 0 0,-3 9-15 0 0,-22 326 2490 0 0,24-297-2260 0 0,37 171-21 0 0,-37-208-510 0 0,0-1-60 0 0,-20 0-5653 0 0,10-13 4816 0 0</inkml:trace>
  <inkml:trace contextRef="#ctx0" brushRef="#br0" timeOffset="-83583.475">18129 5706 1872 0 0,'-3'-23'4113'0'0,"-3"38"-1835"0"0,-3 37-1136 0 0,9-44-1092 0 0,0 0 0 0 0,0-1 0 0 0,1 1 0 0 0,0-1 0 0 0,0 1 0 0 0,1-1 0 0 0,0 1 0 0 0,0-1 0 0 0,1 0-1 0 0,0 0 1 0 0,0 0 0 0 0,0 0 0 0 0,1 0 0 0 0,0-1 0 0 0,1 0 0 0 0,-1 0 0 0 0,1 0 0 0 0,0 0 0 0 0,1-1 0 0 0,-1 0 0 0 0,1 0 0 0 0,0 0 0 0 0,0-1 0 0 0,1 1 0 0 0,-1-2 0 0 0,1 1 0 0 0,0-1 0 0 0,0 0 0 0 0,0 0 0 0 0,1-1 0 0 0,-1 0 0 0 0,2 0-50 0 0,-2-3-25 0 0,1 0 1 0 0,-1 0-1 0 0,0-1 1 0 0,0 0-1 0 0,0 0 1 0 0,0-1 0 0 0,-1 0-1 0 0,1 0 1 0 0,-1-1-1 0 0,0 1 1 0 0,1-1-1 0 0,-2-1 1 0 0,1 1 0 0 0,0-1-1 0 0,-1 0 1 0 0,0 0-1 0 0,0-1 1 0 0,-1 1-1 0 0,1-1 1 0 0,-1 0-1 0 0,0-1 1 0 0,-1 1 0 0 0,0-1-1 0 0,0 1 1 0 0,0-1-1 0 0,-1 0 1 0 0,0 0-1 0 0,0 0 1 0 0,0 0-1 0 0,-1 0 1 0 0,0-1 0 0 0,-1-2 24 0 0,1 9 57 0 0,-4-27 321 0 0,1 30-423 0 0,-1 0 1 0 0,1 1-1 0 0,-1-1 1 0 0,1 1-1 0 0,0-1 0 0 0,0 1 1 0 0,0 0-1 0 0,0 0 1 0 0,1 0-1 0 0,-1 0 0 0 0,1 0 1 0 0,0 0-1 0 0,0 0 0 0 0,0 1 1 0 0,0-1-1 0 0,0 0 1 0 0,1 1-1 0 0,-1-1 0 0 0,1 0 1 0 0,0 1-1 0 0,0-1 1 0 0,1 0-1 0 0,-1 1 0 0 0,1-1 1 0 0,-1 1-1 0 0,1-1 1 0 0,0 0-1 0 0,0 0 0 0 0,0 0 1 0 0,1 0-1 0 0,1 3 45 0 0,62 136-7111 0 0,-60-129 5876 0 0</inkml:trace>
  <inkml:trace contextRef="#ctx0" brushRef="#br0" timeOffset="-83145.636">18837 5461 1592 0 0,'73'162'4455'0'0,"-55"-113"-3676"0"0,-2 2-1 0 0,-3 0 1 0 0,-1 1-1 0 0,-3 0 1 0 0,2 46-779 0 0,-10-82 183 0 0,-1 1 0 0 0,0-1 0 0 0,-2 1 1 0 0,1 0-1 0 0,-2-1 0 0 0,0 0 0 0 0,-1 0 0 0 0,-1 0 1 0 0,0 0-1 0 0,-2-1 0 0 0,1 1 0 0 0,-2-1 0 0 0,0-1 1 0 0,0 0-1 0 0,-2 0 0 0 0,0-1 0 0 0,0 0 0 0 0,-1 0 1 0 0,-1-1-1 0 0,-7 6-183 0 0,13-12-36 0 0,-1 0-1 0 0,0 0 1 0 0,-1 0 0 0 0,1-1 0 0 0,-1 0 0 0 0,0-1-1 0 0,0 1 1 0 0,0-1 0 0 0,-1-1 0 0 0,0 0-1 0 0,1 0 1 0 0,-1-1 0 0 0,0 0 0 0 0,0 0 0 0 0,-6-1 36 0 0,11-4-304 0 0,0 0 0 0 0,0 0 1 0 0,0 0-1 0 0,1-1 1 0 0,-1 0-1 0 0,1 0 1 0 0,0 0-1 0 0,0 0 1 0 0,1 0-1 0 0,-1 0 0 0 0,1-1 1 0 0,0 0-1 0 0,0 1 1 0 0,0-1-1 0 0,1 0 1 0 0,-1 0-1 0 0,1 0 1 0 0,0 0-1 0 0,1 0 0 0 0,-1 0 1 0 0,1 0-1 0 0,0 0 1 0 0,1 0-1 0 0,-1-2 304 0 0,18-67-2565 0 0,-7 36 1463 0 0</inkml:trace>
  <inkml:trace contextRef="#ctx0" brushRef="#br0" timeOffset="-82712.574">19041 5229 2468 0 0,'4'-4'115'0'0,"0"1"0"0"0,0 0 0 0 0,0-1 0 0 0,1 1 0 0 0,-1 0 1 0 0,1 1-1 0 0,0-1 0 0 0,0 1 0 0 0,0 0 0 0 0,0 0 0 0 0,0 1 0 0 0,0 0 0 0 0,0-1 0 0 0,1 2 0 0 0,-1-1 0 0 0,0 1 0 0 0,1-1 0 0 0,-1 1 0 0 0,0 1 0 0 0,1-1 0 0 0,-1 1 0 0 0,0 0 0 0 0,0 0 1 0 0,0 1-1 0 0,1-1 0 0 0,-1 1 0 0 0,-1 0 0 0 0,1 1 0 0 0,0-1 0 0 0,0 1 0 0 0,-1 0 0 0 0,0 0 0 0 0,1 0 0 0 0,-1 1 0 0 0,0-1 0 0 0,-1 1 0 0 0,1 0 0 0 0,-1 0 0 0 0,1 1 0 0 0,-1-1 0 0 0,-1 0 0 0 0,1 1 1 0 0,-1 0-1 0 0,1 0 0 0 0,-1 0 0 0 0,0 3-115 0 0,0 2 114 0 0,0 1 1 0 0,-1 0-1 0 0,-1 0 1 0 0,1-1-1 0 0,-2 1 1 0 0,0 0-1 0 0,0 0 1 0 0,-1-1-1 0 0,0 1 1 0 0,-1-1-1 0 0,0 1 1 0 0,0-1-1 0 0,-1 0 1 0 0,-1 0-1 0 0,0-1 1 0 0,0 1 0 0 0,-1-1-1 0 0,0 0 1 0 0,-3 3-115 0 0,-40 84 1854 0 0,93-78-1159 0 0,155-31-2065 0 0,12-25-6412 0 0,-195 37 6568 0 0</inkml:trace>
  <inkml:trace contextRef="#ctx0" brushRef="#br0" timeOffset="-82293.011">19511 6163 3304 0 0,'5'26'12399'0'0,"-4"-13"-12077"0"0,-32-14-10769 0 0,17 0 7942 0 0,5-1 1472 0 0</inkml:trace>
  <inkml:trace contextRef="#ctx0" brushRef="#br0" timeOffset="-53857.516">3042 10493 876 0 0,'-4'0'392'0'0,"-10"0"-54"0"0,10 0-6 0 0,-1-4 101 0 0,-48-17 1815 0 0,53 21-1960 0 0,38-4 920 0 0,549-16 1079 0 0,-464 17-2027 0 0,18 1-811 0 0,-50 1-2627 0 0,-86 3 1883 0 0,5 6 1 0 0</inkml:trace>
  <inkml:trace contextRef="#ctx0" brushRef="#br0" timeOffset="-53640.555">3234 10762 2524 0 0,'9'3'656'0'0,"16"0"-64"0"0,7-1-88 0 0,-16-2 92 0 0,14 0-152 0 0,7 0-55 0 0,4 0-73 0 0,3 0 44 0 0,4 0-128 0 0,4 0-196 0 0,1 0-4 0 0,2 0-376 0 0,1 0-348 0 0,-1 0-709 0 0,51-13 65 0 0,-54 8 8 0 0</inkml:trace>
  <inkml:trace contextRef="#ctx0" brushRef="#br0" timeOffset="-102881.777">10289 6264 1636 0 0,'12'46'6663'0'0,"25"96"-6416"0"0,-36-134-132 0 0,-15 56-5400 0 0,-3-47 3949 0 0</inkml:trace>
  <inkml:trace contextRef="#ctx0" brushRef="#br0" timeOffset="-102602.756">9745 6793 1356 0 0,'13'5'4224'0'0,"26"-1"-3611"0"0,290-32 1520 0 0,-89 3-1424 0 0,74-1-5164 0 0,-313 25 3420 0 0,7-3-82 0 0</inkml:trace>
  <inkml:trace contextRef="#ctx0" brushRef="#br0" timeOffset="-102075.868">9645 7144 2340 0 0,'0'-27'3974'0'0,"54"0"-2901"0"0,-51 25-1041 0 0,0 0 0 0 0,0 0 0 0 0,0 0-1 0 0,1 1 1 0 0,-1 0 0 0 0,0-1 0 0 0,1 1 0 0 0,-1 0 0 0 0,0 0 0 0 0,1 1 0 0 0,-1-1 0 0 0,1 1 0 0 0,0 0 0 0 0,-1 0 0 0 0,1 0 0 0 0,-1 0 0 0 0,1 1 0 0 0,-1-1 0 0 0,1 1 0 0 0,-1 0 0 0 0,1 0 0 0 0,-1 0 0 0 0,0 0 0 0 0,1 1 0 0 0,-1-1-1 0 0,0 1 1 0 0,0 0 0 0 0,0 0 0 0 0,0 0 0 0 0,-1 0 0 0 0,1 1 0 0 0,0-1 0 0 0,-1 1 0 0 0,0 0 0 0 0,1-1 0 0 0,-1 1 0 0 0,0 0 0 0 0,-1 0 0 0 0,1 1 0 0 0,1 2-32 0 0,-3 7 51 0 0,-1 0-1 0 0,0 0 1 0 0,0-1 0 0 0,-2 1 0 0 0,1 0-1 0 0,-2-1 1 0 0,0 1 0 0 0,0-1 0 0 0,-1 0-1 0 0,0 0 1 0 0,-1-1 0 0 0,-1 0 0 0 0,0 0-1 0 0,0 0 1 0 0,-1-1 0 0 0,0 0 0 0 0,-1 0-1 0 0,0-1 1 0 0,-7 5-51 0 0,-51 70 791 0 0,113-61-411 0 0,157-34-2960 0 0,-74-28-3153 0 0,-110 30 4474 0 0</inkml:trace>
  <inkml:trace contextRef="#ctx0" brushRef="#br0" timeOffset="-101582.295">10265 7276 1356 0 0,'9'6'3303'0'0,"23"164"-1003"0"0,-32-165-2237 0 0,1-1 1 0 0,-1 1 0 0 0,0-1 0 0 0,-1 1 0 0 0,1 0 0 0 0,-1-1-1 0 0,0 1 1 0 0,0-1 0 0 0,-1 1 0 0 0,1-1 0 0 0,-1 0 0 0 0,0 0-1 0 0,0 1 1 0 0,0-1 0 0 0,-1 0 0 0 0,1-1 0 0 0,-1 1 0 0 0,0 0-1 0 0,0-1 1 0 0,0 0 0 0 0,-1 0 0 0 0,1 0 0 0 0,-1 0 0 0 0,0 0-1 0 0,1 0 1 0 0,-1-1 0 0 0,-1 0 0 0 0,1 0 0 0 0,0 0-1 0 0,0-1 1 0 0,-1 1 0 0 0,1-1 0 0 0,-1 0 0 0 0,1 0 0 0 0,-1 0-1 0 0,1-1 1 0 0,-1 0 0 0 0,0 0 0 0 0,1 0 0 0 0,-1 0 0 0 0,1-1-1 0 0,-1 0 1 0 0,0 1 0 0 0,1-2 0 0 0,-2 1-64 0 0,0-1 13 0 0,-1 1 1 0 0,1-1-1 0 0,0 0 0 0 0,0-1 1 0 0,0 0-1 0 0,0 1 0 0 0,0-2 1 0 0,0 1-1 0 0,1-1 1 0 0,0 0-1 0 0,-1 0 0 0 0,2 0 1 0 0,-1-1-1 0 0,0 0 0 0 0,1 0 1 0 0,0 0-1 0 0,0 0 0 0 0,0-1 1 0 0,1 1-1 0 0,0-1 1 0 0,0 0-1 0 0,0 0 0 0 0,1 0 1 0 0,0-1-1 0 0,0 1 0 0 0,0 0 1 0 0,1-1-1 0 0,0 1 0 0 0,1-1 1 0 0,-1 1-1 0 0,1-1 1 0 0,0 0-1 0 0,1 1 0 0 0,-1-1 1 0 0,1 1-1 0 0,1-1 0 0 0,-1 1 1 0 0,1 0-1 0 0,0-1 0 0 0,1 1 1 0 0,0 0-1 0 0,0 0 1 0 0,0 1-1 0 0,0-1 0 0 0,1 0 1 0 0,0 1-14 0 0,15-16-157 0 0,2 1-1 0 0,0 2 1 0 0,1 0 0 0 0,0 1 0 0 0,2 1 0 0 0,0 1 0 0 0,0 1 0 0 0,2 1 0 0 0,0 2 0 0 0,0 0-1 0 0,1 2 1 0 0,0 1 0 0 0,17-3 157 0 0,-28 6-310 0 0,66-26-4351 0 0,-75 27 3829 0 0</inkml:trace>
  <inkml:trace contextRef="#ctx0" brushRef="#br0" timeOffset="-101255.211">10646 6914 1972 0 0,'6'-1'161'0'0,"0"0"0"0"0,-1 0 0 0 0,1 1 0 0 0,0-1 0 0 0,0 1 0 0 0,0 1 1 0 0,0-1-1 0 0,0 1 0 0 0,0 0 0 0 0,0 0 0 0 0,-1 1 0 0 0,1 0 0 0 0,0 0 0 0 0,-1 0 0 0 0,1 0 0 0 0,-1 1 0 0 0,0 0 0 0 0,0 0 0 0 0,0 1 0 0 0,0-1 0 0 0,-1 1 0 0 0,1 0 0 0 0,-1 0 0 0 0,0 1 0 0 0,0-1 0 0 0,-1 1 0 0 0,1 0 1 0 0,-1 0-1 0 0,0 0 0 0 0,0 0 0 0 0,-1 0 0 0 0,0 1 0 0 0,1 0 0 0 0,-2-1 0 0 0,1 1 0 0 0,-1 0 0 0 0,0 0 0 0 0,0-1 0 0 0,0 1 0 0 0,-1 1-161 0 0,-35 87 3140 0 0,36-92-3123 0 0,1 0 0 0 0,0 0-1 0 0,0 0 1 0 0,0 0-1 0 0,0 0 1 0 0,0 0 0 0 0,0-1-1 0 0,0 1 1 0 0,1-1 0 0 0,-1 1-1 0 0,0-1 1 0 0,1 0-1 0 0,-1 0 1 0 0,1 0 0 0 0,-1 0-1 0 0,1-1 1 0 0,0 1-1 0 0,-1-1 1 0 0,1 1 0 0 0,0-1-1 0 0,0 0 1 0 0,-1 0 0 0 0,1 0-1 0 0,0-1 1 0 0,0 1-17 0 0,268-18-8861 0 0,-246 13 7572 0 0</inkml:trace>
  <inkml:trace contextRef="#ctx0" brushRef="#br0" timeOffset="-96081.278">11300 6661 1240 0 0,'0'0'658'0'0,"0"0"-70"0"0,0 0-120 0 0,0 0-4 0 0,0-11 45 0 0,0 4 5712 0 0,1-6-6086 0 0,-1 12-133 0 0,0 0 0 0 0,0 0 0 0 0,1 0 0 0 0,-1 0-1 0 0,0-1 1 0 0,0 1 0 0 0,0 0 0 0 0,0 0 0 0 0,0 0-1 0 0,0 0 1 0 0,0 0 0 0 0,0 0 0 0 0,-1 0 0 0 0,1 0-1 0 0,0 0 1 0 0,-1 0 0 0 0,1 0 0 0 0,0 0 0 0 0,-1 0 0 0 0,1 0-1 0 0,-1 0 1 0 0,0 0 0 0 0,1 1 0 0 0,-1-1 0 0 0,0 0-1 0 0,1 0 1 0 0,-1 1 0 0 0,0-1 0 0 0,0 0 0 0 0,0 1-1 0 0,0-1 1 0 0,0 1 0 0 0,0-1 0 0 0,1 1 0 0 0,-1-1-1 0 0,0 1 1 0 0,0 0 0 0 0,0-1 0 0 0,-1 1 0 0 0,1 0-1 0 0,0 0 1 0 0,0 0 0 0 0,0 0 0 0 0,0 0 0 0 0,0 0 0 0 0,0 0-1 0 0,0 0 1 0 0,0 0 0 0 0,0 0 0 0 0,0 1 0 0 0,0-1-1 0 0,0 0 1 0 0,0 1 0 0 0,0-1-2 0 0,51-8 277 0 0,-49 8-252 0 0,-1 0-20 0 0,10 0 79 0 0,-69 3 436 0 0,58-3-524 0 0,1 0-108 0 0,-12-3-1386 0 0,49 0-5120 0 0,-30-1 5382 0 0</inkml:trace>
  <inkml:trace contextRef="#ctx0" brushRef="#br0" timeOffset="-88717.123">14792 6194 1088 0 0,'-4'0'1022'0'0,"-23"0"4815"0"0,40-3-3026 0 0,461-47-1033 0 0,-416 50-3092 0 0,-56 0 638 0 0,27 2-6642 0 0,-17 9 6170 0 0</inkml:trace>
  <inkml:trace contextRef="#ctx0" brushRef="#br0" timeOffset="-93623.502">12383 6034 1312 0 0,'0'-21'2932'0'0,"-4"-39"381"0"0,4 120-2746 0 0,-3-32-427 0 0,2 0 0 0 0,1 1 1 0 0,2-1-1 0 0,0 1 0 0 0,2-1 0 0 0,1 0 0 0 0,2 0 1 0 0,0-1-1 0 0,2 0 0 0 0,7 16-140 0 0,13 30-86 0 0,-47-79-6086 0 0,9 4 4956 0 0</inkml:trace>
  <inkml:trace contextRef="#ctx0" brushRef="#br0" timeOffset="-93279.982">11761 6586 1164 0 0,'10'2'4727'0'0,"69"-5"-3371"0"0,946-102 1283 0 0,-937 93-3530 0 0,-87 12 481 0 0,-65 19-5613 0 0,39-12 4785 0 0</inkml:trace>
  <inkml:trace contextRef="#ctx0" brushRef="#br0" timeOffset="-92687.691">12285 6799 948 0 0,'14'-22'5612'0'0,"-21"47"-4708"0"0,-5 19-784 0 0,-2 209 1170 0 0,35-136-812 0 0,-26-99-1335 0 0,-17-64-2085 0 0,15 30 1948 0 0,-1-6-283 0 0,0 1 19 0 0</inkml:trace>
  <inkml:trace contextRef="#ctx0" brushRef="#br0" timeOffset="-92330.464">12173 6668 1128 0 0,'-27'17'886'0'0,"0"2"0"0"0,1 1 0 0 0,1 0 0 0 0,1 2 0 0 0,1 1-1 0 0,-20 26-885 0 0,13-17 808 0 0,-35 36 1101 0 0,64-67-1879 0 0,0-1 0 0 0,1 0 0 0 0,-1 0 1 0 0,0 1-1 0 0,0-1 0 0 0,1 0 0 0 0,-1 1 0 0 0,1-1 0 0 0,-1 1 0 0 0,0-1 0 0 0,1 1 0 0 0,-1-1 1 0 0,1 1-1 0 0,-1 0 0 0 0,1-1 0 0 0,-1 1 0 0 0,1-1 0 0 0,0 1 0 0 0,-1 0 0 0 0,1-1 0 0 0,0 1 1 0 0,-1 0-1 0 0,1 0 0 0 0,0-1 0 0 0,0 1 0 0 0,0 0 0 0 0,0 0 0 0 0,0-1 0 0 0,-1 1 0 0 0,1 0 1 0 0,1 0-1 0 0,-1-1 0 0 0,0 1 0 0 0,0 0 0 0 0,0 0 0 0 0,0 0 0 0 0,0-1 0 0 0,1 1 0 0 0,-1 0 1 0 0,0-1-1 0 0,1 1 0 0 0,-1 0 0 0 0,1-1 0 0 0,-1 1 0 0 0,0 0 0 0 0,1-1 0 0 0,-1 1 0 0 0,1-1 0 0 0,0 1 1 0 0,-1-1-1 0 0,1 1 0 0 0,-1-1 0 0 0,1 1 0 0 0,0-1 0 0 0,-1 0 0 0 0,1 1 0 0 0,0-1 0 0 0,0 0 1 0 0,-1 0-1 0 0,1 1 0 0 0,0-1 0 0 0,0 0 0 0 0,-1 0 0 0 0,1 0 0 0 0,0 0 0 0 0,0 0 0 0 0,0 0-30 0 0,62 3 263 0 0,-53-3-53 0 0,252-35 356 0 0,76-8-3268 0 0,-312 44-3306 0 0,-25-1 4638 0 0</inkml:trace>
  <inkml:trace contextRef="#ctx0" brushRef="#br0" timeOffset="-91615.378">13606 5836 1672 0 0,'0'0'551'0'0,"0"0"-67"0"0,-7-21 1595 0 0,-5 23-1967 0 0,0 2 1 0 0,0 0-1 0 0,0 0 1 0 0,0 1-1 0 0,0 0 0 0 0,1 1 1 0 0,0 1-1 0 0,0 0 1 0 0,1 0-1 0 0,0 1 1 0 0,0 0-1 0 0,1 1 0 0 0,0 0 1 0 0,0 0-1 0 0,1 1 1 0 0,0 0-1 0 0,1 1 1 0 0,0-1-1 0 0,1 2 0 0 0,-1 1-112 0 0,2-6 57 0 0,-17 22 139 0 0,1 0 1 0 0,1 2-1 0 0,2 0 0 0 0,1 2 0 0 0,2 0 0 0 0,1 0 0 0 0,1 1 0 0 0,2 1 0 0 0,2 0 1 0 0,1 1-1 0 0,1 0 0 0 0,2 0 0 0 0,0 31-196 0 0,7-45-16 0 0,0-1-1 0 0,2 0 1 0 0,0 0 0 0 0,1 0 0 0 0,1-1-1 0 0,1 0 1 0 0,1 0 0 0 0,1 0-1 0 0,0-1 1 0 0,2-1 0 0 0,0 1 0 0 0,1-2-1 0 0,1 0 1 0 0,0 0 0 0 0,1-1-1 0 0,1-1 1 0 0,1 0 0 0 0,0-1 0 0 0,1-1-1 0 0,0 0 1 0 0,7 2 16 0 0,-2 0-642 0 0,2-1 1 0 0,0-1-1 0 0,0-2 1 0 0,1 0-1 0 0,0-1 0 0 0,1-2 1 0 0,0-1-1 0 0,0-1 1 0 0,1-1-1 0 0,21 2 642 0 0,-2-5-1267 0 0</inkml:trace>
  <inkml:trace contextRef="#ctx0" brushRef="#br0" timeOffset="-89339.941">13869 5904 1192 0 0,'0'0'433'0'0,"0"0"-54"0"0,0 0-23 0 0,0 0 59 0 0,14 1 164 0 0,-10-5 2128 0 0,3-2-329 0 0,0 38-1584 0 0,-8-22-784 0 0,0-1 0 0 0,1 1 0 0 0,0 0 0 0 0,1-1 0 0 0,0 1 0 0 0,0 0 1 0 0,1-1-1 0 0,0 1 0 0 0,1-1 0 0 0,0 0 0 0 0,0 0 0 0 0,1 0 0 0 0,0 0 0 0 0,1-1 0 0 0,0 1 1 0 0,0-1-1 0 0,1 0 0 0 0,0-1 0 0 0,0 1 0 0 0,1-1 0 0 0,0-1 0 0 0,0 1 0 0 0,0-1 0 0 0,1 0 1 0 0,8 4-11 0 0,-4-4 30 0 0,0-1 0 0 0,0-1 1 0 0,0 0-1 0 0,0-1 0 0 0,1 0 1 0 0,0-1-1 0 0,-1 0 0 0 0,1-1 1 0 0,0 0-1 0 0,0-1 1 0 0,0-1-1 0 0,-1 0 0 0 0,1 0 1 0 0,0-2-1 0 0,-1 1 0 0 0,1-2 1 0 0,-1 0-1 0 0,0 0 0 0 0,0-1 1 0 0,0 0-1 0 0,-1-1 0 0 0,0-1 1 0 0,0 1-1 0 0,0-2 1 0 0,-1 0-1 0 0,8-8-30 0 0,36-85 674 0 0,-36 21 187 0 0,-18 80-822 0 0,0 0 6 0 0,0 0 3 0 0,0 0-7 0 0,0 0 1 0 0,0-37 958 0 0,-25-1-582 0 0,17 160-684 0 0,8 525 826 0 0,-31-488-226 0 0,30-154-306 0 0,0 0 1 0 0,0-1 0 0 0,-1 1 0 0 0,0 0-1 0 0,1 0 1 0 0,-2-1 0 0 0,1 1-1 0 0,0-1 1 0 0,-1 0 0 0 0,0 0 0 0 0,0 0-1 0 0,0 0 1 0 0,0 0 0 0 0,-1-1 0 0 0,0 1-1 0 0,1-1 1 0 0,-1 0 0 0 0,0 0-1 0 0,-1 0 1 0 0,1-1 0 0 0,0 1 0 0 0,-1-1-1 0 0,1 0 1 0 0,-1-1 0 0 0,0 1 0 0 0,0-1-1 0 0,0 0 1 0 0,0 0 0 0 0,0 0-1 0 0,1 0 1 0 0,-1-1 0 0 0,0 0 0 0 0,0 0-1 0 0,0-1 1 0 0,-1 0-29 0 0,-7-8-96 0 0,1 0 1 0 0,0-1-1 0 0,1-1 1 0 0,0 0-1 0 0,1 0 0 0 0,0-1 1 0 0,0 0-1 0 0,2-1 0 0 0,-1 0 1 0 0,2-1-1 0 0,0 0 1 0 0,0 0-1 0 0,1 0 0 0 0,1-1 1 0 0,1 1-1 0 0,0-1 0 0 0,1-1 1 0 0,0 1-1 0 0,1 0 1 0 0,1-1-1 0 0,0 1 0 0 0,1-1 1 0 0,1 1-1 0 0,1-1 0 0 0,0 1 1 0 0,2-5 95 0 0,-1 5-239 0 0,0 1 1 0 0,1 0 0 0 0,0 0-1 0 0,2 1 1 0 0,-1 0-1 0 0,2 0 1 0 0,0 0 0 0 0,0 0-1 0 0,1 1 1 0 0,0 0-1 0 0,1 1 1 0 0,1 0 238 0 0,2-2-708 0 0,0 0 0 0 0,1 2-1 0 0,1-1 1 0 0,0 1 0 0 0,0 1 0 0 0,1 1 0 0 0,0 0 0 0 0,1 1 0 0 0,0 0 0 0 0,4 0 708 0 0,16-3-1408 0 0</inkml:trace>
  <inkml:trace contextRef="#ctx0" brushRef="#br0" timeOffset="-108634.605">5833 6714 968 0 0,'18'-18'3514'0'0,"-3"29"-3080"0"0,-8 152 734 0 0,67 176-318 0 0,-72-278-4706 0 0,-18-48 2582 0 0</inkml:trace>
  <inkml:trace contextRef="#ctx0" brushRef="#br0" timeOffset="-108276.859">4750 7421 1700 0 0,'1'1'62'0'0,"0"-1"0"0"0,0 1 0 0 0,0-1 0 0 0,0 1 0 0 0,-1-1 0 0 0,1 1 0 0 0,0 0 0 0 0,-1-1 0 0 0,1 1 0 0 0,0 0 0 0 0,-1 0 0 0 0,1-1 0 0 0,-1 1 0 0 0,1 0 0 0 0,-1 0 0 0 0,1 0 0 0 0,-1 0 0 0 0,0 0 0 0 0,1 0 0 0 0,-1 0 0 0 0,0 0 0 0 0,0-1 0 0 0,0 1 0 0 0,0 0 0 0 0,0 0-1 0 0,0 0 1 0 0,0 0 0 0 0,0 0 0 0 0,0 0 0 0 0,0 0 0 0 0,0 0 0 0 0,-1 0 0 0 0,1 0 0 0 0,0 0 0 0 0,-1 0 0 0 0,1 0 0 0 0,-1 0 0 0 0,1-1 0 0 0,-1 1 0 0 0,1 0 0 0 0,-1 0 0 0 0,1 0 0 0 0,-1-1 0 0 0,0 1 0 0 0,0 0 0 0 0,1-1 0 0 0,-1 1 0 0 0,0-1 0 0 0,0 1 0 0 0,0-1 0 0 0,0 1 0 0 0,1-1 0 0 0,-1 1 0 0 0,0-1 0 0 0,0 0 0 0 0,0 0 0 0 0,0 1 0 0 0,0-1 0 0 0,0 0 0 0 0,0 0 0 0 0,0 0 0 0 0,0 0 0 0 0,0 0 0 0 0,0 0-62 0 0,285 24 2405 0 0,248-25-871 0 0,-220-13-1324 0 0,206 1-638 0 0,-174 9-2992 0 0,-318 23 27 0 0,-35-16 2122 0 0</inkml:trace>
  <inkml:trace contextRef="#ctx0" brushRef="#br0" timeOffset="-104825.78">7632 7480 1332 0 0,'-1'-5'1120'0'0,"-1"-2"-200"0"0,0 4-164 0 0,0-1-48 0 0,0-2-128 0 0,4 2-131 0 0,-4-3 19 0 0,4 4-132 0 0,-2-2-132 0 0,4 2-140 0 0,-2-1-8 0 0,3 3-356 0 0,0-3-244 0 0,-1 3-373 0 0,3-1-343 0 0,-2 2-32 0 0,1-3 0 0 0</inkml:trace>
  <inkml:trace contextRef="#ctx0" brushRef="#br0" timeOffset="-103812.581">8344 7566 1644 0 0,'0'0'591'0'0,"0"0"-68"0"0,0 0-18 0 0,0 0-40 0 0,0 0-41 0 0,0 0-60 0 0,0 0-20 0 0,0 0 35 0 0,0 0-19 0 0,26 5 642 0 0,10 13-725 0 0,0-3 0 0 0,1 0 1 0 0,0-3-1 0 0,1-1 1 0 0,1-2-1 0 0,0-1 1 0 0,0-2-1 0 0,0-2 0 0 0,0-2 1 0 0,1-1-1 0 0,27-3-277 0 0,-46 1 31 0 0,-1 0-1 0 0,1-1 1 0 0,0-1-1 0 0,-1 0 1 0 0,0-2-1 0 0,0-1 1 0 0,0 0-1 0 0,-1-1 0 0 0,1-1 1 0 0,13-9-31 0 0,-30 16-38 0 0,-1-1 1 0 0,1 1-1 0 0,-1-1 0 0 0,1 0 1 0 0,-1 1-1 0 0,0-1 0 0 0,0 0 1 0 0,0 0-1 0 0,0-1 0 0 0,0 1 1 0 0,0 0-1 0 0,0-1 0 0 0,-1 1 1 0 0,1-1-1 0 0,-1 1 0 0 0,0-1 1 0 0,0 0-1 0 0,0 1 0 0 0,0-1 1 0 0,0 0-1 0 0,-1 0 0 0 0,1 0 1 0 0,-1 0-1 0 0,1 0 0 0 0,-1 0 1 0 0,0 0-1 0 0,-1 0 0 0 0,1 0 1 0 0,0 1-1 0 0,-1-1 0 0 0,1 0 1 0 0,-1 0-1 0 0,0 0 0 0 0,0 0 1 0 0,0 1-1 0 0,-1-1 0 0 0,1 0 1 0 0,0 1-1 0 0,-1-1 0 0 0,0 1 1 0 0,0 0-1 0 0,1-1 0 0 0,-1 1 1 0 0,-1 0-1 0 0,0-1 38 0 0,-117-77-1067 0 0,85 69 1041 0 0,-1 1 0 0 0,-1 2 0 0 0,0 2 0 0 0,0 1 1 0 0,0 2-1 0 0,0 1 0 0 0,-22 3 26 0 0,-117 34 450 0 0,154-28-368 0 0,0 1 1 0 0,0 1-1 0 0,1 1 0 0 0,0 0 0 0 0,1 2 1 0 0,0 1-1 0 0,1 0 0 0 0,0 1 1 0 0,2 1-1 0 0,-1 1 0 0 0,2 0 0 0 0,0 1 1 0 0,1 1-1 0 0,-4 7-82 0 0,11-14 50 0 0,1 0 1 0 0,0 1-1 0 0,1 0 1 0 0,0 0-1 0 0,1 1 1 0 0,0-1-1 0 0,1 1 1 0 0,1 0-1 0 0,0 0 1 0 0,0 1-1 0 0,2-1 1 0 0,-1 0-1 0 0,2 1 0 0 0,0-1 1 0 0,0 1-1 0 0,1-1 1 0 0,1 1-1 0 0,0-1 1 0 0,1 0-1 0 0,1 0 1 0 0,0 0-1 0 0,0 0 1 0 0,2-1-1 0 0,-1 0 1 0 0,4 5-51 0 0,0-2 16 0 0,0-1 0 0 0,2 1 0 0 0,-1-2 0 0 0,2 1 0 0 0,0-1 1 0 0,0-1-1 0 0,2 0 0 0 0,-1-1 0 0 0,1-1 0 0 0,1 0 1 0 0,0-1-1 0 0,0 0 0 0 0,1-1 0 0 0,0-1 0 0 0,0 0 1 0 0,1-1-1 0 0,0-1 0 0 0,14 2-16 0 0,8 0-279 0 0,1-1 0 0 0,0-2 1 0 0,-1-2-1 0 0,1-2 0 0 0,0-1 0 0 0,0-3 0 0 0,19-4 279 0 0,-7-1-1183 0 0,0-3 0 0 0,-1-1-1 0 0,-1-4 1 0 0,0-1 0 0 0,12-8 1183 0 0,-11 4-1293 0 0</inkml:trace>
  <inkml:trace contextRef="#ctx0" brushRef="#br0" timeOffset="-103408.874">8674 6974 1664 0 0,'4'-1'3522'0'0,"47"-4"-2505"0"0,202-3 299 0 0,8-1-5785 0 0,-227 9 3155 0 0</inkml:trace>
  <inkml:trace contextRef="#ctx0" brushRef="#br0" timeOffset="-107479.5">4873 8215 1240 0 0,'0'0'836'0'0,"4"-7"-97"0"0,1-1-580 0 0,0 1 0 0 0,0 0 0 0 0,1 0 0 0 0,0 1 0 0 0,0-1 0 0 0,1 1 0 0 0,0 1 1 0 0,0-1-1 0 0,0 1 0 0 0,1 1 0 0 0,0-1 0 0 0,-1 1 0 0 0,2 0 0 0 0,-1 1 0 0 0,0 0 0 0 0,1 1 0 0 0,-1-1-159 0 0,91-1 1314 0 0,-97 5-1298 0 0,1-1-1 0 0,-1 1 1 0 0,0-1 0 0 0,0 1 0 0 0,0 0-1 0 0,0 0 1 0 0,0 0 0 0 0,0 0 0 0 0,0 0-1 0 0,0 0 1 0 0,-1 0 0 0 0,1 1 0 0 0,0-1-1 0 0,-1 1 1 0 0,1-1 0 0 0,-1 1 0 0 0,1 0 0 0 0,-1-1-1 0 0,0 1 1 0 0,0 0 0 0 0,0 0 0 0 0,0 0-1 0 0,0 0 1 0 0,0 0 0 0 0,0 0 0 0 0,-1 0-1 0 0,1 0 1 0 0,-1 1 0 0 0,1-1 0 0 0,-1 0-1 0 0,0 0 1 0 0,0 0 0 0 0,0 0 0 0 0,0 1-1 0 0,0-1 1 0 0,-1 0 0 0 0,1 0 0 0 0,-1 0-1 0 0,1 0 1 0 0,-1 1 0 0 0,0-1 0 0 0,0 0 0 0 0,1 0-1 0 0,-2-1 1 0 0,1 2-16 0 0,-10 17 92 0 0,-1-1-1 0 0,0 0 1 0 0,-2-1 0 0 0,0-1-1 0 0,0 0 1 0 0,-2-1-1 0 0,0 0 1 0 0,-1-2 0 0 0,-1 0-1 0 0,0 0 1 0 0,-4 0-92 0 0,-68 60 788 0 0,90-72-776 0 0,1 0 1 0 0,0-1-1 0 0,0 0 1 0 0,0 1-1 0 0,0-1 1 0 0,1 1-1 0 0,-1-1 1 0 0,0 0-1 0 0,0 0 1 0 0,1 0-1 0 0,-1 0 1 0 0,1 0-1 0 0,-1 0 1 0 0,1 0 0 0 0,-1 0-1 0 0,1-1 1 0 0,0 1-1 0 0,-1 0 1 0 0,1-1-1 0 0,0 0 1 0 0,0 1-1 0 0,-1-1 1 0 0,1 0-1 0 0,0 0 1 0 0,0 0-1 0 0,-1 0 1 0 0,1 0-1 0 0,0 0 1 0 0,0 0 0 0 0,0-1-13 0 0,280-29-1861 0 0,-107-18-3345 0 0,-141 33 3763 0 0</inkml:trace>
  <inkml:trace contextRef="#ctx0" brushRef="#br0" timeOffset="-107169.374">5614 8215 1256 0 0,'-19'46'3446'0'0,"7"-20"-3146"0"0,-52 114 926 0 0,60-127-1443 0 0,4-9-2953 0 0,0-7 1845 0 0</inkml:trace>
  <inkml:trace contextRef="#ctx0" brushRef="#br0" timeOffset="-106890.478">5673 8156 1404 0 0,'5'-12'4711'0'0,"-2"30"-3377"0"0,62 244-1475 0 0,-80-168-4562 0 0,2-72 3398 0 0</inkml:trace>
  <inkml:trace contextRef="#ctx0" brushRef="#br0" timeOffset="-106458.269">4686 8056 1016 0 0,'-21'15'3697'0'0,"16"48"-3173"0"0,5-54-139 0 0,27 252 1996 0 0,-3-111-1503 0 0,-23-144-872 0 0,-1 132 1088 0 0,-1-134-1090 0 0,0 0 0 0 0,0 0 1 0 0,0 0-1 0 0,-1-1 0 0 0,1 1 0 0 0,-1-1 0 0 0,0 1 1 0 0,0-1-1 0 0,0 1 0 0 0,0-1 0 0 0,-1 0 1 0 0,1 0-1 0 0,-1 0 0 0 0,0-1 0 0 0,0 1 1 0 0,0-1-1 0 0,0 1 0 0 0,0-1 0 0 0,-1 0 1 0 0,1 0-1 0 0,-1 0 0 0 0,1-1 0 0 0,-1 1 1 0 0,0-1-1 0 0,1 0 0 0 0,-1 0 0 0 0,0 0 1 0 0,0 0-1 0 0,0-1 0 0 0,0 0 0 0 0,0 0 1 0 0,0 0-1 0 0,-1 0-4 0 0,-5-2-333 0 0,1 1 0 0 0,0-2 0 0 0,0 0 0 0 0,0 0 0 0 0,0 0 0 0 0,0-1 0 0 0,1-1 0 0 0,-1 1 0 0 0,1-1 0 0 0,0-1 0 0 0,1 1 0 0 0,-1-1 0 0 0,1-1-1 0 0,0 1 1 0 0,1-1 0 0 0,0-1 0 0 0,0 1 0 0 0,0-1 0 0 0,1 0 0 0 0,0 0 0 0 0,0-1 0 0 0,1 0 333 0 0,-11-21-1390 0 0</inkml:trace>
  <inkml:trace contextRef="#ctx0" brushRef="#br0" timeOffset="-106071.266">4631 8048 888 0 0,'10'-13'3228'0'0,"23"2"-2652"0"0,-23 8-94 0 0,58-13 437 0 0,2 2-1 0 0,0 4 1 0 0,0 3-1 0 0,63 2-918 0 0,-78 3 302 0 0,654-5 1440 0 0,-708 7-1855 0 0,-1 0-51 0 0,36 14-5275 0 0,-10 9 2648 0 0,-12-10 1314 0 0</inkml:trace>
  <inkml:trace contextRef="#ctx0" brushRef="#br0" timeOffset="-62666.452">6514 7998 1088 0 0,'0'0'247'0'0,"0"0"3"0"0,0 0 21 0 0,0 0-43 0 0,0 0-44 0 0,0 0-70 0 0,0 0 1 0 0,0 0 50 0 0,0 0 11 0 0,0 0 13 0 0,0 0-42 0 0,0 0-43 0 0,0 0 23 0 0,0 0 48 0 0,0 0-14 0 0,0 0 0 0 0,0 0-47 0 0,0 0-43 0 0,0 0 5 0 0,0 0 12 0 0,0 0-7 0 0,0 0-23 0 0,0 0-10 0 0,0 0 63 0 0,0 0-4 0 0,0 0-35 0 0,0 0 2 0 0,0 0 46 0 0,0 0-2 0 0,0 0 25 0 0,0 0-2 0 0,0 0-27 0 0,0 0-33 0 0,0 0-13 0 0,0 0 46 0 0,0 0-12 0 0,0 0-56 0 0,0 0 20 0 0,0 0 46 0 0,0 0-58 0 0,0 0-19 0 0,0 0-14 0 0,0 0-46 0 0,0 0 13 0 0,0 0 39 0 0,0 0-9 0 0,0 0 78 0 0,0 0 34 0 0,0 0-76 0 0,0 0-34 0 0,0 0 89 0 0,0 0-24 0 0,0 0 3 0 0,0 0-12 0 0,0 0 22 0 0,0 0 27 0 0,0 0 3 0 0,0 0-75 0 0,0 0 29 0 0,0 0 39 0 0,0 0 2 0 0,0 0 10 0 0,0 0-21 0 0,0 0-45 0 0,0 0 63 0 0,0 0 45 0 0,0 0-23 0 0,0 0 23 0 0,0 0-5 0 0,-12-10 855 0 0,13-2-971 0 0,0 1 0 0 0,1 0 1 0 0,1 0-1 0 0,0 1 0 0 0,0-1 0 0 0,1 0 1 0 0,1 1-1 0 0,-1 0 0 0 0,2 0 1 0 0,-1 0-1 0 0,1 1 0 0 0,1 0 1 0 0,0 0-1 0 0,0 0 0 0 0,1 1 1 0 0,0 0-1 0 0,0 1 0 0 0,1 0 1 0 0,0 0-1 0 0,0 0 0 0 0,0 1 0 0 0,1 1 1 0 0,0 0-1 0 0,0 0 0 0 0,1 1 1 0 0,-1 0-1 0 0,1 1 0 0 0,0 0 1 0 0,0 1-1 0 0,3-1-54 0 0,-6 4-2 0 0,1-1 0 0 0,-1 1 1 0 0,1 0-1 0 0,-1 1 0 0 0,0 0 0 0 0,1 0 1 0 0,-1 1-1 0 0,0 0 0 0 0,0 1 0 0 0,-1-1 0 0 0,1 2 1 0 0,-1-1-1 0 0,0 1 0 0 0,0 0 0 0 0,0 0 1 0 0,-1 1-1 0 0,0 0 0 0 0,0 0 0 0 0,0 0 0 0 0,-1 1 1 0 0,0 0-1 0 0,0 0 0 0 0,0 0 0 0 0,-1 1 1 0 0,0-1-1 0 0,-1 1 0 0 0,0 0 0 0 0,0 0 0 0 0,-1 1 1 0 0,0-1-1 0 0,0 0 0 0 0,-1 1 0 0 0,0-1 1 0 0,0 1-1 0 0,-1-1 0 0 0,-1 9 2 0 0,-3 8-7 0 0,-2-1 1 0 0,0 0-1 0 0,-2 0 1 0 0,-1-1-1 0 0,0 0 1 0 0,-2-1-1 0 0,-1 0 1 0 0,0 0-1 0 0,-2-1 0 0 0,0-1 1 0 0,-1 0-1 0 0,-2-2 1 0 0,0 1-1 0 0,0-2 1 0 0,-2 0-1 0 0,0-1 1 0 0,-1-1-1 0 0,-8 4 7 0 0,-58 22 1 0 0,85-41-18 0 0,-9-3-14 0 0,8-1 15 0 0,-1 0 1 0 0,1 0 0 0 0,0-1-1 0 0,1 1 1 0 0,-1-1-1 0 0,1 1 1 0 0,0-1 0 0 0,0 0-1 0 0,0 1 1 0 0,1-1 0 0 0,0 0-1 0 0,-1 1 1 0 0,2-1-1 0 0,-1 0 1 0 0,1 0 0 0 0,-1 1-1 0 0,1-1 1 0 0,0 0 0 0 0,1 1-1 0 0,-1-1 1 0 0,1 1-1 0 0,0 0 1 0 0,0-1 0 0 0,1 1-1 0 0,-1 0 1 0 0,1 0 0 0 0,0 0-1 0 0,0 1 1 0 0,0-1-1 0 0,0 1 1 0 0,1 0 0 0 0,-1-1-1 0 0,1 1 16 0 0,2 2-16 0 0,0 0-1 0 0,-1 0 1 0 0,1 1-1 0 0,0 0 0 0 0,0 0 1 0 0,-1 0-1 0 0,1 1 1 0 0,0-1-1 0 0,-1 1 0 0 0,1 1 1 0 0,0-1-1 0 0,-1 1 1 0 0,0 0-1 0 0,1 0 1 0 0,-1 1-1 0 0,0-1 0 0 0,0 1 1 0 0,0 0-1 0 0,0 1 1 0 0,2 2 16 0 0,-5-5-11 0 0,58 43-440 0 0,7 4-1107 0 0,-21-28-3165 0 0,-39-19 3529 0 0</inkml:trace>
  <inkml:trace contextRef="#ctx0" brushRef="#br0" timeOffset="-61736.729">7236 7926 1392 0 0,'8'17'4289'0'0,"3"40"-2901"0"0,-3-19-976 0 0,24 129 1597 0 0,-32-166-1858 0 0,-3 22 236 0 0,1-20-363 0 0,0 1-1 0 0,0 0 1 0 0,0-1 0 0 0,-1 1-1 0 0,1-1 1 0 0,-1 0-1 0 0,0 0 1 0 0,0 0 0 0 0,0 0-1 0 0,0-1 1 0 0,0 1 0 0 0,-1-1-1 0 0,1 0 1 0 0,-1 0-1 0 0,0 0 1 0 0,1 0 0 0 0,-1-1-1 0 0,0 1 1 0 0,0-1-1 0 0,0 0 1 0 0,0 0 0 0 0,0 0-1 0 0,0-1 1 0 0,0 0-1 0 0,0 1 1 0 0,-1-1 0 0 0,1-1-1 0 0,0 1 1 0 0,0-1-1 0 0,0 1 1 0 0,0-1 0 0 0,0 0-1 0 0,0-1 1 0 0,0 1-1 0 0,0-1 1 0 0,1 0 0 0 0,-4-2-24 0 0,0 0-8 0 0,0-2 0 0 0,0 1 0 0 0,1-1 0 0 0,0 0 0 0 0,0 0 0 0 0,1-1 0 0 0,0 0 0 0 0,0 0 0 0 0,0 0 0 0 0,1 0 0 0 0,0-1 0 0 0,0 0 0 0 0,1 1 0 0 0,0-1 0 0 0,1-1 0 0 0,-1 1 0 0 0,2 0 0 0 0,-1-1 1 0 0,1 1-1 0 0,0-1 0 0 0,1 1 0 0 0,0-1 0 0 0,0 1 0 0 0,1-1 0 0 0,0 1 0 0 0,1-1 0 0 0,0 1 0 0 0,0 0 0 0 0,0 0 0 0 0,4-8 8 0 0,4-9-9 0 0,51-71 15 0 0,-44 84-85 0 0,-1 1-1 0 0,2 1 0 0 0,0 1 0 0 0,0 0 1 0 0,0 2-1 0 0,1 0 0 0 0,0 1 0 0 0,1 1 0 0 0,-1 0 1 0 0,1 2-1 0 0,0 0 0 0 0,0 1 0 0 0,0 1 1 0 0,0 1-1 0 0,0 1 0 0 0,1 1 80 0 0,-19-2 30 0 0,-2 0-22 0 0,22 8-7074 0 0,-22-9 5566 0 0</inkml:trace>
  <inkml:trace contextRef="#ctx0" brushRef="#br0" timeOffset="-61349.669">7750 7656 1160 0 0,'15'17'364'0'0,"1"1"0"0"0,-2 1 0 0 0,-1 0 0 0 0,0 0 0 0 0,-2 2 0 0 0,0-1 0 0 0,-1 1 0 0 0,-1 1 0 0 0,-1 0 0 0 0,-1 0 0 0 0,-1 0 0 0 0,-1 1 0 0 0,-1 0 0 0 0,-1 0 0 0 0,0 0 0 0 0,-2 1 0 0 0,-2 5-364 0 0,2-4 214 0 0,-1 0 0 0 0,-2 0 1 0 0,0 0-1 0 0,-2-1 0 0 0,0 1 0 0 0,-2-1 1 0 0,-1 0-1 0 0,-1 0 0 0 0,-1-1 0 0 0,-1 0 1 0 0,0 0-1 0 0,-2-1 0 0 0,-3 2-214 0 0,7-12-33 0 0,-1 0 0 0 0,0 0 1 0 0,-1-1-1 0 0,0 0 0 0 0,-1 0 0 0 0,0-1 0 0 0,0-1 1 0 0,-1 0-1 0 0,-1-1 0 0 0,-9 5 33 0 0,12-7-306 0 0,-1-2 0 0 0,0 1 0 0 0,0-2 0 0 0,-1 1 0 0 0,1-2 0 0 0,-1 0 0 0 0,0 0 0 0 0,1-1 0 0 0,-1 0 0 0 0,0-1 0 0 0,0 0 0 0 0,0-1 0 0 0,0 0 0 0 0,-6-2 306 0 0,-76-28-2677 0 0,65 13 1425 0 0</inkml:trace>
  <inkml:trace contextRef="#ctx0" brushRef="#br0" timeOffset="-60773.066">6503 7706 924 0 0,'-18'10'301'0'0,"0"1"1"0"0,1 1-1 0 0,0 0 0 0 0,0 1 0 0 0,2 1 0 0 0,-1 0 1 0 0,2 1-1 0 0,0 1 0 0 0,1 0 0 0 0,0 1 1 0 0,2 1-1 0 0,0 0 0 0 0,1 0 0 0 0,0 1 0 0 0,2 0 1 0 0,0 0-1 0 0,1 1 0 0 0,2 0 0 0 0,0 1 1 0 0,0-1-1 0 0,2 1 0 0 0,1 0 0 0 0,0 0 0 0 0,2 13-301 0 0,1-16 44 0 0,0 0-1 0 0,1 0 0 0 0,1 0 0 0 0,0-1 0 0 0,1 1 0 0 0,1-1 0 0 0,1 0 0 0 0,1 0 0 0 0,0-1 1 0 0,1 0-1 0 0,1 0 0 0 0,0-1 0 0 0,1 0 0 0 0,1 0 0 0 0,0-1 0 0 0,1-1 0 0 0,0 0 0 0 0,1-1 1 0 0,1 0-1 0 0,0-1 0 0 0,1 0 0 0 0,0-1 0 0 0,5 2-43 0 0,2 1-532 0 0,0-1 0 0 0,1-1 0 0 0,0-2-1 0 0,0 0 1 0 0,1-1 0 0 0,0-2 0 0 0,0 0 0 0 0,1-1 0 0 0,0-2 0 0 0,9 0 532 0 0,-1-5-1286 0 0,25-9 8 0 0</inkml:trace>
  <inkml:trace contextRef="#ctx0" brushRef="#br0" timeOffset="-59826.618">6631 7468 1240 0 0,'0'0'757'0'0,"-13"0"272"0"0,6 0 2032 0 0,50 12-664 0 0,1006-111 23 0 0,-754 55-2275 0 0,-185 36 310 0 0,-104 5-1173 0 0,-19 5-7460 0 0,8 1 8348 0 0,-9 7-1488 0 0</inkml:trace>
  <inkml:trace contextRef="#ctx0" brushRef="#br0" timeOffset="-44709.496">10369 8963 1932 0 0,'-45'11'3586'0'0,"46"-11"-3518"0"0,-1 0 1 0 0,0 0-1 0 0,0 0 0 0 0,1 0 1 0 0,-1 1-1 0 0,0-1 0 0 0,0 0 1 0 0,1 0-1 0 0,-1 0 0 0 0,0 1 1 0 0,0-1-1 0 0,0 0 0 0 0,1 0 1 0 0,-1 1-1 0 0,0-1 0 0 0,0 0 1 0 0,0 0-1 0 0,0 1 0 0 0,1-1 1 0 0,-1 0-1 0 0,0 1 0 0 0,0-1 1 0 0,0 0-1 0 0,0 0 0 0 0,0 1 1 0 0,0-1-1 0 0,0 0 0 0 0,0 1 1 0 0,0-1-1 0 0,0 0 0 0 0,0 1 1 0 0,0-1-1 0 0,0 0 0 0 0,0 0 1 0 0,0 1-1 0 0,-1-1-68 0 0,388-27 2280 0 0,-162 24-1586 0 0,-127 3-4244 0 0,-45 0-1358 0 0,-43 0 3626 0 0</inkml:trace>
  <inkml:trace contextRef="#ctx0" brushRef="#br0" timeOffset="-44072.99">12079 7926 860 0 0,'0'-1'121'0'0,"-1"0"-1"0"0,1 0 1 0 0,-1 0 0 0 0,1 0-1 0 0,0 0 1 0 0,0 0-1 0 0,0-1 1 0 0,0 1 0 0 0,0 0-1 0 0,0 0 1 0 0,0 0-1 0 0,0 0 1 0 0,0 0 0 0 0,1-1-1 0 0,-1 1 1 0 0,0 0 0 0 0,1 0-1 0 0,-1 0 1 0 0,1 0-1 0 0,-1 0 1 0 0,1 0 0 0 0,-1 0-1 0 0,1 0 1 0 0,0 0-1 0 0,-1 0 1 0 0,1 1 0 0 0,0-1-1 0 0,0 0 1 0 0,0 0-1 0 0,0 1 1 0 0,0-1 0 0 0,0 0-1 0 0,0 1 1 0 0,0-1 0 0 0,0 1-1 0 0,0-1 1 0 0,0 1-1 0 0,0 0 1 0 0,0-1 0 0 0,0 1-1 0 0,0 0 1 0 0,0 0-1 0 0,0 0 1 0 0,1 0 0 0 0,-1 0-1 0 0,0 0 1 0 0,0 0 0 0 0,0 0-1 0 0,0 0 1 0 0,0 0-1 0 0,1 1 1 0 0,-1-1 0 0 0,0 0-1 0 0,0 1 1 0 0,0-1-1 0 0,0 1 1 0 0,0-1 0 0 0,0 1-1 0 0,0 0 1 0 0,0-1-1 0 0,-1 1 1 0 0,2 1-121 0 0,129 258 1170 0 0,-131-260-1349 0 0,8 21-458 0 0,-10-13-4538 0 0,-13 3 3930 0 0</inkml:trace>
  <inkml:trace contextRef="#ctx0" brushRef="#br0" timeOffset="-43574.764">11288 8481 1688 0 0,'38'15'3636'0'0,"407"-31"-537"0"0,718-72-1448 0 0,-675 55-2631 0 0,-468 33-948 0 0,-27 7 457 0 0,-32 11-237 0 0,36-17 1581 0 0,-20 9-1189 0 0</inkml:trace>
  <inkml:trace contextRef="#ctx0" brushRef="#br0" timeOffset="-52876.36">6430 9551 1048 0 0,'37'-63'5247'0'0,"-31"185"-3103"0"0,6 66-1610 0 0,-3-119-277 0 0,-8-44-2573 0 0,-2-20 1410 0 0,-13 9-1620 0 0,7-10 1160 0 0</inkml:trace>
  <inkml:trace contextRef="#ctx0" brushRef="#br0" timeOffset="-52533.738">5451 10105 1120 0 0,'-21'5'2733'0'0,"40"-3"-1459"0"0,51-1-399 0 0,-63-1-662 0 0,2094 1 3071 0 0,-1859 5-3899 0 0,-5 9-4551 0 0,-223-12 3740 0 0,-9 2 98 0 0</inkml:trace>
  <inkml:trace contextRef="#ctx0" brushRef="#br0" timeOffset="-47200.186">8930 10075 868 0 0,'19'-8'5227'0'0,"17"-7"-3869"0"0,-39 28-6415 0 0,-3-8 3841 0 0</inkml:trace>
  <inkml:trace contextRef="#ctx0" brushRef="#br0" timeOffset="-51553.567">5550 10877 1204 0 0,'-3'0'710'0'0,"0"-1"-613"0"0,1 1 0 0 0,-1-1 1 0 0,1 1-1 0 0,0-1 0 0 0,-1 0 1 0 0,1 0-1 0 0,0 0 1 0 0,-1 0-1 0 0,1 0 0 0 0,0 0 1 0 0,0-1-1 0 0,0 1 1 0 0,0-1-1 0 0,0 1 0 0 0,0-1 1 0 0,0 0-1 0 0,1 0 1 0 0,-1 0-1 0 0,1 0 0 0 0,-1 0 1 0 0,1 0-1 0 0,0 0 1 0 0,0-1-1 0 0,0 1 0 0 0,0 0 1 0 0,0-1-1 0 0,0 1 0 0 0,1-1 1 0 0,-1 1-1 0 0,1 0 1 0 0,0-1-1 0 0,-1 1 0 0 0,1-1 1 0 0,0 0-1 0 0,1 1 1 0 0,-1-1-1 0 0,0 1 0 0 0,1 0 1 0 0,-1-1-1 0 0,1 1 1 0 0,0-2-98 0 0,6-4 60 0 0,1 0 0 0 0,0 0 0 0 0,0 1 0 0 0,1 0 1 0 0,-1 0-1 0 0,1 1 0 0 0,1 0 0 0 0,-1 1 0 0 0,1 0 1 0 0,0 1-1 0 0,1-1 0 0 0,-1 2 0 0 0,0 0 1 0 0,1 0-1 0 0,0 1 0 0 0,0 0 0 0 0,0 1 0 0 0,0 0 1 0 0,0 1-1 0 0,0 0 0 0 0,0 0 0 0 0,0 1 0 0 0,-1 1 1 0 0,1 0-1 0 0,0 1 0 0 0,-1 0 0 0 0,1 0 1 0 0,-1 1-1 0 0,0 0 0 0 0,0 1 0 0 0,0 0 0 0 0,4 4-60 0 0,-12-5 9 0 0,-1 1 1 0 0,0 0-1 0 0,0-1 0 0 0,0 1 0 0 0,-1 0 0 0 0,0-1 0 0 0,0 1 0 0 0,0 0 0 0 0,0-1 0 0 0,-1 1 0 0 0,0 0 0 0 0,0-1 0 0 0,0 1 0 0 0,0-1 0 0 0,-1 1 0 0 0,1-1 0 0 0,-1 0 0 0 0,0 1 0 0 0,-1-1 1 0 0,1 0-1 0 0,-1 0 0 0 0,0-1 0 0 0,0 1 0 0 0,0 0 0 0 0,0-1 0 0 0,-1 0 0 0 0,1 0 0 0 0,-1 0 0 0 0,-3 2-9 0 0,-180 114 76 0 0,67-52 37 0 0,123-64-117 0 0,-1 0 0 0 0,1-1 0 0 0,0 0-1 0 0,0 0 1 0 0,1 0 0 0 0,-1 0 0 0 0,0 0-1 0 0,1-1 1 0 0,-1 1 0 0 0,1-1 0 0 0,-1 0-1 0 0,1 0 1 0 0,0 0 0 0 0,0-1 0 0 0,-1 1-1 0 0,1-1 1 0 0,0 0 0 0 0,0 0 0 0 0,-1 0-1 0 0,1 0 1 0 0,0-1 0 0 0,0 0 0 0 0,-1 1-1 0 0,2-2 5 0 0,195-23-1055 0 0,-46-11-2153 0 0,-122 24 2312 0 0</inkml:trace>
  <inkml:trace contextRef="#ctx0" brushRef="#br0" timeOffset="-51306.931">6155 10890 1636 0 0,'-13'43'2972'0'0,"-65"162"-1141"0"0,75-192-1804 0 0,-1 6-3706 0 0,-8-12 2544 0 0</inkml:trace>
  <inkml:trace contextRef="#ctx0" brushRef="#br0" timeOffset="-51075.558">6146 10873 1492 0 0,'22'10'4758'0'0,"17"39"-4209"0"0,-38-48-436 0 0,117 181-197 0 0,-116-178-245 0 0,2 37-3520 0 0,-16-24 2447 0 0</inkml:trace>
  <inkml:trace contextRef="#ctx0" brushRef="#br0" timeOffset="-50486.367">5376 10627 868 0 0,'-10'18'450'0'0,"0"1"0"0"0,1 1 0 0 0,1 0 0 0 0,1 0 1 0 0,1 1-1 0 0,1 0 0 0 0,0 0 0 0 0,2 0 0 0 0,0 0 0 0 0,2 0 0 0 0,0 1 0 0 0,1-1 0 0 0,2 9-450 0 0,35 167 1606 0 0,-2-27-100 0 0,-37-168-1531 0 0,0 0 0 0 0,0 0-1 0 0,0 0 1 0 0,0 0 0 0 0,-1 0 0 0 0,1-1 0 0 0,0 1 0 0 0,-1-1 0 0 0,1 0 0 0 0,-1 0-1 0 0,1 0 1 0 0,-1 0 0 0 0,0 0 0 0 0,1 0 0 0 0,-1-1 0 0 0,0 1 0 0 0,1-1-1 0 0,-1 0 1 0 0,0 0 0 0 0,0 0 0 0 0,1 0 0 0 0,-1 0 0 0 0,0-1 0 0 0,0 1-1 0 0,1-1 1 0 0,-1 1 0 0 0,0-1 0 0 0,1 0 0 0 0,-1 0 0 0 0,1-1 0 0 0,-1 1-1 0 0,1 0 1 0 0,0-1 0 0 0,-2-1 25 0 0,-117-101-6183 0 0,101 76 4678 0 0</inkml:trace>
  <inkml:trace contextRef="#ctx0" brushRef="#br0" timeOffset="-50158.876">5278 10693 1140 0 0,'13'-6'2227'0'0,"71"-20"-1420"0"0,1 3 1 0 0,1 5-1 0 0,1 3 1 0 0,0 4-1 0 0,1 3 0 0 0,43 4-807 0 0,304 4 501 0 0,-361 18-1002 0 0,-80-5-5118 0 0,5-11 4239 0 0</inkml:trace>
  <inkml:trace contextRef="#ctx0" brushRef="#br0" timeOffset="-49175.226">7202 10860 964 0 0,'0'0'448'0'0,"0"0"-32"0"0,-24 2 618 0 0,23-2-982 0 0,0 1 0 0 0,0 0 0 0 0,0 0-1 0 0,0-1 1 0 0,0 1 0 0 0,0-1 0 0 0,0 1 0 0 0,0-1-1 0 0,0 1 1 0 0,0-1 0 0 0,0 0 0 0 0,0 1 0 0 0,0-1 0 0 0,-1 0-1 0 0,1 0 1 0 0,0 0 0 0 0,0 0 0 0 0,0 0 0 0 0,0 0-1 0 0,0 0 1 0 0,0 0 0 0 0,-1 0 0 0 0,1-1 0 0 0,0 1-1 0 0,0 0 1 0 0,0-1 0 0 0,0 1 0 0 0,0-1 0 0 0,0 1-1 0 0,0-1 1 0 0,0 0 0 0 0,0 1 0 0 0,0-1 0 0 0,0 0-1 0 0,1 0 1 0 0,-1 1 0 0 0,0-1 0 0 0,0 0 0 0 0,1 0-1 0 0,-1 0 1 0 0,1 0 0 0 0,-1 0 0 0 0,0 0 0 0 0,1 0-1 0 0,0 0 1 0 0,-1 0 0 0 0,1 0 0 0 0,0 0 0 0 0,-1 0-1 0 0,1-1 1 0 0,0 1 0 0 0,0 0 0 0 0,0 0-52 0 0,6-5 60 0 0,1 0 0 0 0,-1 1 0 0 0,1 0 0 0 0,0 0 0 0 0,0 1 0 0 0,1 0 0 0 0,-1 0 0 0 0,1 1-1 0 0,0 0 1 0 0,0 0 0 0 0,0 1 0 0 0,0 0 0 0 0,0 0 0 0 0,1 1-60 0 0,-3-1 13 0 0,0-1-1 0 0,1 1 1 0 0,-1 1 0 0 0,1-1-1 0 0,-1 1 1 0 0,1 0-1 0 0,-1 1 1 0 0,1 0 0 0 0,0 0-1 0 0,-1 0 1 0 0,1 1-1 0 0,0 0 1 0 0,-1 0-1 0 0,1 0 1 0 0,-1 1 0 0 0,0 0-1 0 0,1 1 1 0 0,-1-1-1 0 0,0 1 1 0 0,0 0 0 0 0,-1 1-1 0 0,1-1 1 0 0,-1 1-1 0 0,1 0 1 0 0,-1 1-13 0 0,-4 1 15 0 0,0-1 0 0 0,-1 1 0 0 0,0-1 0 0 0,0 1 0 0 0,-1-1 1 0 0,1 1-1 0 0,-1-1 0 0 0,-1 1 0 0 0,1-1 0 0 0,-1 0 0 0 0,0 1 0 0 0,0-1 0 0 0,0 0 0 0 0,-1 0 0 0 0,1 0 1 0 0,-1-1-1 0 0,-1 1 0 0 0,1-1 0 0 0,0 0 0 0 0,-1 1 0 0 0,0-1 0 0 0,0-1 0 0 0,-4 4-15 0 0,-211 154 1348 0 0,241-141-947 0 0,-19-19-402 0 0,213 5-321 0 0,-30-33-1490 0 0,-123 4-1539 0 0,-53 16 2031 0 0</inkml:trace>
  <inkml:trace contextRef="#ctx0" brushRef="#br0" timeOffset="-48334.797">7929 10852 916 0 0,'0'0'297'0'0,"0"0"-29"0"0,0 0 56 0 0,0 0 59 0 0,0 0-26 0 0,0 0-28 0 0,0 0 22 0 0,0 0-27 0 0,6 6-24 0 0,2 6-78 0 0,0 1 1 0 0,-1 0-1 0 0,0 1 0 0 0,-1-1 1 0 0,0 1-1 0 0,-1 0 0 0 0,-1 1 1 0 0,0-1-1 0 0,-1 1 1 0 0,0 0-1 0 0,-2 0 0 0 0,1-1 1 0 0,-2 1-1 0 0,0 8-222 0 0,-2-15 81 0 0,0-1 1 0 0,0 0 0 0 0,0 0-1 0 0,-1 0 1 0 0,0 0-1 0 0,0-1 1 0 0,-1 1-1 0 0,0-1 1 0 0,0 1-1 0 0,0-1 1 0 0,-1-1-1 0 0,0 1 1 0 0,0-1-1 0 0,0 1 1 0 0,-1-2-1 0 0,0 1 1 0 0,0 0-1 0 0,0-1 1 0 0,0 0-1 0 0,-1-1 1 0 0,0 0-1 0 0,0 0 1 0 0,1 0-1 0 0,-2-1 1 0 0,1 1-1 0 0,0-2 1 0 0,0 1-1 0 0,-1-1 1 0 0,1 0 0 0 0,-5-1-82 0 0,8 0 18 0 0,1 0 0 0 0,0 0 1 0 0,-1 0-1 0 0,1-1 0 0 0,0 1 1 0 0,0-1-1 0 0,0 0 0 0 0,-1 0 1 0 0,1 0-1 0 0,0-1 0 0 0,0 1 1 0 0,0-1-1 0 0,1 1 1 0 0,-1-1-1 0 0,0 0 0 0 0,1 0 1 0 0,-1 0-1 0 0,1-1 0 0 0,-1 1 1 0 0,1-1-1 0 0,0 1 0 0 0,0-1 1 0 0,0 0-1 0 0,1 1 0 0 0,-1-1 1 0 0,1 0-1 0 0,-1 0 0 0 0,1 0 1 0 0,0 0-1 0 0,0-1 1 0 0,0 1-1 0 0,1 0 0 0 0,-1 0 1 0 0,1-1-1 0 0,-1 1 0 0 0,1-3-18 0 0,29-117 126 0 0,-15 106-199 0 0,0-1 0 0 0,1 2 0 0 0,1 0 1 0 0,1 1-1 0 0,0 1 0 0 0,1 0 0 0 0,0 2 1 0 0,1 0-1 0 0,0 1 0 0 0,1 0 0 0 0,0 2 1 0 0,1 1-1 0 0,7-2 73 0 0,100-35-3620 0 0,-103 36 2245 0 0,-16 6-72 0 0,-6-1 13 0 0</inkml:trace>
  <inkml:trace contextRef="#ctx0" brushRef="#br0" timeOffset="-47884.626">6955 10642 904 0 0,'-26'5'497'0'0,"1"1"0"0"0,0 2 1 0 0,1 1-1 0 0,0 0 0 0 0,0 2 0 0 0,1 1 0 0 0,-10 7-497 0 0,25-14 109 0 0,0 0-1 0 0,0 0 1 0 0,1 1-1 0 0,0 0 1 0 0,0 0-1 0 0,1 1 0 0 0,-1 0 1 0 0,2 0-1 0 0,-1 0 1 0 0,1 1-1 0 0,0 0 1 0 0,0 0-1 0 0,1 1 0 0 0,0-1 1 0 0,1 1-1 0 0,0-1 1 0 0,0 1-1 0 0,1 0 1 0 0,0 0-1 0 0,0 1 1 0 0,1-1-1 0 0,0 4-108 0 0,7 10 95 0 0,1-1-1 0 0,1 0 1 0 0,1 0 0 0 0,0-1 0 0 0,2 0-1 0 0,1-1 1 0 0,0-1 0 0 0,1 1-1 0 0,1-2 1 0 0,1 0 0 0 0,1-1 0 0 0,0 0-1 0 0,1-1 1 0 0,1-1 0 0 0,1-1 0 0 0,0-1-1 0 0,2 1-94 0 0,-15-9 5 0 0,231 161-845 0 0,-59-91-3204 0 0,-133-64 2707 0 0</inkml:trace>
  <inkml:trace contextRef="#ctx0" brushRef="#br0" timeOffset="-47543.132">8697 10545 1088 0 0,'23'14'410'0'0,"-1"2"1"0"0,-1 0-1 0 0,-1 1 0 0 0,0 1 0 0 0,-2 1 1 0 0,0 1-1 0 0,-1 0 0 0 0,0 2 0 0 0,-2-1 1 0 0,-1 2-1 0 0,-1 0 0 0 0,0 1 0 0 0,-2 0 1 0 0,-1 1-1 0 0,2 9-410 0 0,-1-4 369 0 0,-1-1 1 0 0,-2 1-1 0 0,-1 1 0 0 0,-1 0 1 0 0,-2-1-1 0 0,0 25-369 0 0,-5-37 19 0 0,-1 0 0 0 0,-1-1 0 0 0,-1 1 0 0 0,-1-1 0 0 0,0 0 0 0 0,-1-1 0 0 0,0 1 0 0 0,-2-1 1 0 0,0 0-1 0 0,-1-1 0 0 0,0 0 0 0 0,-1 0 0 0 0,-1-1 0 0 0,0-1 0 0 0,-1 0 0 0 0,-1 0 0 0 0,0-1 0 0 0,0 0 0 0 0,-1-2 0 0 0,-1 1 0 0 0,0-2 0 0 0,0 0 0 0 0,-1-1 0 0 0,0 0 0 0 0,0-1 0 0 0,-1-1 0 0 0,0-1 0 0 0,0 0 0 0 0,0-1 0 0 0,-1-1 0 0 0,-3 0-19 0 0,14-2-248 0 0,1-1-1 0 0,-1 1 0 0 0,1-1 1 0 0,-1 0-1 0 0,1-1 1 0 0,-1 0-1 0 0,1 0 0 0 0,-1 0 1 0 0,1-1-1 0 0,0 0 1 0 0,-1 0-1 0 0,1-1 0 0 0,0 1 1 0 0,1-1-1 0 0,-1-1 0 0 0,0 1 1 0 0,1-1-1 0 0,0 0 1 0 0,0 0-1 0 0,0 0 0 0 0,0-1 1 0 0,1 0-1 0 0,-1 0 1 0 0,1 0-1 0 0,1 0 0 0 0,-2-3 249 0 0,-13-24-1400 0 0</inkml:trace>
  <inkml:trace contextRef="#ctx0" brushRef="#br0" timeOffset="-45625.425">9951 9818 1300 0 0,'0'0'570'0'0,"-3"3"-78"0"0,2-1-403 0 0,-1-1 1 0 0,1 1-1 0 0,0 0 0 0 0,0 0 1 0 0,0 0-1 0 0,0 0 0 0 0,0 0 0 0 0,0 0 1 0 0,1 0-1 0 0,-1 0 0 0 0,1 0 1 0 0,-1 0-1 0 0,1 0 0 0 0,0 0 0 0 0,0 0 1 0 0,0 0-1 0 0,0 0 0 0 0,0 1 1 0 0,0-1-1 0 0,1 0 0 0 0,-1 0 0 0 0,1 0 1 0 0,-1 0-1 0 0,1 0 0 0 0,0 0 1 0 0,0 0-1 0 0,0 0 0 0 0,0 0 0 0 0,0-1 1 0 0,0 1-1 0 0,0 0 0 0 0,1-1 1 0 0,-1 1-1 0 0,1 0 0 0 0,-1-1 0 0 0,1 0 1 0 0,-1 1-1 0 0,1-1 0 0 0,0 0 0 0 0,0 0 1 0 0,0 0-1 0 0,-1 0 0 0 0,1 0 1 0 0,0 0-1 0 0,0-1 0 0 0,1 1 0 0 0,-1-1 1 0 0,0 1-1 0 0,0-1 0 0 0,2 0-89 0 0,117 28 1317 0 0,-88-26-1116 0 0,1-2 1 0 0,-1-1-1 0 0,1-2 0 0 0,-1-1 1 0 0,0-1-1 0 0,0-2 1 0 0,-1-1-1 0 0,0-2 0 0 0,0-1 1 0 0,-1-1-1 0 0,28-16-201 0 0,-53 25-13 0 0,0-1-1 0 0,0 1 0 0 0,0-1 0 0 0,0-1 1 0 0,-1 1-1 0 0,1-1 0 0 0,-1 1 1 0 0,0-1-1 0 0,-1-1 0 0 0,1 1 1 0 0,-1-1-1 0 0,0 0 0 0 0,0 0 0 0 0,-1 0 1 0 0,0 0-1 0 0,0-1 0 0 0,0 1 1 0 0,-1-1-1 0 0,0 0 0 0 0,0 1 0 0 0,-1-1 1 0 0,0 0-1 0 0,0 0 0 0 0,-1 0 1 0 0,1 0-1 0 0,-2-1 0 0 0,1 1 1 0 0,-1 0-1 0 0,0 0 0 0 0,0 1 0 0 0,-1-1 1 0 0,0 0-1 0 0,0 0 0 0 0,0 1 1 0 0,-1-1-1 0 0,0 1 0 0 0,-1 0 1 0 0,1 0-1 0 0,-1 0 0 0 0,0 0 0 0 0,-1 1 1 0 0,1-1-1 0 0,-1 1 0 0 0,0 0 1 0 0,-4-2 13 0 0,-16-7-22 0 0,-2 0 1 0 0,0 2-1 0 0,-1 1 1 0 0,0 1-1 0 0,0 2 1 0 0,-1 0-1 0 0,0 2 1 0 0,-1 2 0 0 0,1 0-1 0 0,-1 2 1 0 0,1 1-1 0 0,-1 1 1 0 0,0 2-1 0 0,1 1 1 0 0,-1 1-1 0 0,1 2 1 0 0,0 1 0 0 0,-18 7 21 0 0,6-7 93 0 0,-1 2 0 0 0,1 2 1 0 0,0 2-1 0 0,1 2 0 0 0,1 1 1 0 0,1 2-1 0 0,0 2 1 0 0,1 1-1 0 0,1 2 0 0 0,1 1 1 0 0,2 2-1 0 0,0 2 0 0 0,2 0 1 0 0,0 2-1 0 0,3 2 1 0 0,0 0-1 0 0,0 5-93 0 0,20-20 87 0 0,0 1 0 0 0,0 0 0 0 0,2 0 0 0 0,0 0 0 0 0,1 1 0 0 0,1 0 0 0 0,1 0 0 0 0,1 0-1 0 0,0 0 1 0 0,2 0-87 0 0,-1-8 41 0 0,2-1-1 0 0,-1 1 0 0 0,1 0 1 0 0,1-1-1 0 0,0 0 0 0 0,1 1 0 0 0,-1-1 1 0 0,2 0-1 0 0,0 0 0 0 0,0-1 1 0 0,1 1-1 0 0,0-1 0 0 0,0 0 0 0 0,4 4-40 0 0,8 6 24 0 0,1-1-1 0 0,0-1 0 0 0,1-1 1 0 0,1-1-1 0 0,0 0 0 0 0,1-2 1 0 0,1 0-1 0 0,0-2 0 0 0,1 0 1 0 0,0-1-1 0 0,0-2 0 0 0,1 0 1 0 0,0-1-1 0 0,1-2 0 0 0,-1 0 1 0 0,1-2-1 0 0,0-1 1 0 0,0 0-1 0 0,0-2 0 0 0,0-1 1 0 0,18-3-24 0 0,138-23-892 0 0,-129 14-152 0 0,-1-3 1 0 0,0-1-1 0 0,-1-3 0 0 0,-1-1 0 0 0,0-3 1 0 0,1-4 1043 0 0,44-40-2933 0 0,-54 35 1501 0 0</inkml:trace>
  <inkml:trace contextRef="#ctx0" brushRef="#br0" timeOffset="-19182.252">13249 8366 1808 0 0,'0'0'676'0'0,"0"0"-44"0"0,4-2-69 0 0,77-11 908 0 0,459-31 1906 0 0,296 22-3377 0 0,-828 33-5351 0 0,-12-9 4171 0 0</inkml:trace>
  <inkml:trace contextRef="#ctx0" brushRef="#br0" timeOffset="-11869.576">15884 7266 2512 0 0,'21'-24'2550'0'0,"-20"22"-2520"0"0,0 2-6 0 0,0-1-1 0 0,-1 1 1 0 0,1 0-1 0 0,-1-1 1 0 0,1 1-1 0 0,-1-1 1 0 0,1 1-1 0 0,0 0 1 0 0,-1-1-1 0 0,0 1 1 0 0,1-1-1 0 0,-1 1 1 0 0,1-1-1 0 0,-1 1 1 0 0,1-1-1 0 0,-1 0 1 0 0,0 1-1 0 0,0-1 1 0 0,1 0 0 0 0,-1 1-1 0 0,0-1 1 0 0,0 1-1 0 0,0-1 1 0 0,1 0-1 0 0,-1 1 1 0 0,0-1-1 0 0,0 0 1 0 0,0 0-1 0 0,0 1 1 0 0,0-1-1 0 0,-1 0 1 0 0,1 1-1 0 0,0-1 1 0 0,0 0-1 0 0,0 1 1 0 0,0-1-1 0 0,-1 1 1 0 0,1-1-1 0 0,0 0 1 0 0,-1 1-1 0 0,1-1 1 0 0,0 1-1 0 0,-1-1 1 0 0,1 1-1 0 0,-1-1 1 0 0,1 1-1 0 0,-1-1 1 0 0,1 1-1 0 0,-1-1 1 0 0,1 1-1 0 0,-1 0 1 0 0,0-1-1 0 0,1 1 1 0 0,-1 0-1 0 0,1-1 1 0 0,-1 1-1 0 0,0 0 1 0 0,1 0-1 0 0,-1 0 1 0 0,0 0-1 0 0,1-1 1 0 0,-1 1-1 0 0,0 0 1 0 0,1 0-1 0 0,-1 0 1 0 0,0 1-1 0 0,0-1-23 0 0,-26 4 173 0 0,1 1 0 0 0,-1 1-1 0 0,1 1 1 0 0,1 1-1 0 0,-1 2 1 0 0,2 1 0 0 0,-1 0-1 0 0,1 2 1 0 0,1 1 0 0 0,1 1-1 0 0,0 0 1 0 0,0 2 0 0 0,2 1-1 0 0,0 0 1 0 0,-6 10-173 0 0,9-14 95 0 0,1 1 1 0 0,1 1-1 0 0,0 1 1 0 0,2 0-1 0 0,0 1 1 0 0,0 0-1 0 0,2 1 1 0 0,0 0-1 0 0,2 1 1 0 0,0 0 0 0 0,1 0-1 0 0,0 1 1 0 0,2 0-1 0 0,1 0 1 0 0,1 1-1 0 0,0 0 1 0 0,2 0-1 0 0,0-1 1 0 0,2 1-1 0 0,0 0 1 0 0,2 0-1 0 0,0 0 1 0 0,2 4-96 0 0,10 7-79 0 0,1-1 1 0 0,2 0 0 0 0,1-2 0 0 0,1 1 0 0 0,2-2-1 0 0,1-1 1 0 0,1-1 0 0 0,1 0 0 0 0,2-2-1 0 0,0-1 1 0 0,2-1 0 0 0,1-2 0 0 0,0 0 0 0 0,22 10 78 0 0,-32-17-234 0 0,-18-14 225 0 0,27 22-968 0 0,1-1 1 0 0,0-2-1 0 0,2 0 0 0 0,0-2 1 0 0,1-2-1 0 0,1-1 1 0 0,8 1 976 0 0,2-7-1436 0 0</inkml:trace>
  <inkml:trace contextRef="#ctx0" brushRef="#br0" timeOffset="-10605.83">16221 7453 1520 0 0,'-2'7'4834'0'0,"1"4"-4753"0"0,1-4-1 0 0,-1 0 0 0 0,1 0 0 0 0,1 0 0 0 0,-1 0 0 0 0,1 0 0 0 0,1-1 0 0 0,-1 1 0 0 0,1 0 0 0 0,0-1 0 0 0,1 1 0 0 0,-1-1 0 0 0,1 0 0 0 0,0 0 0 0 0,1 0 0 0 0,0 0 0 0 0,0 0 0 0 0,0-1 0 0 0,0 0 0 0 0,1 0 0 0 0,0 0 0 0 0,0 0 0 0 0,0-1 0 0 0,1 0 0 0 0,0 0 0 0 0,-1 0 0 0 0,1-1 0 0 0,1 0 0 0 0,2 2-80 0 0,9 3 144 0 0,0-1 0 0 0,1 0 0 0 0,0-1 1 0 0,0-1-1 0 0,0-1 0 0 0,1 0 0 0 0,0-2 1 0 0,-1 0-1 0 0,9-1-144 0 0,-19-2 11 0 0,-1 1-1 0 0,1-1 1 0 0,-1 0 0 0 0,0-1-1 0 0,1 0 1 0 0,-1 0 0 0 0,0-1-1 0 0,0 0 1 0 0,-1 0 0 0 0,1-1-1 0 0,-1 0 1 0 0,1 0 0 0 0,-1-1-1 0 0,-1 0 1 0 0,1 0 0 0 0,-1 0-1 0 0,1-1 1 0 0,-2 0 0 0 0,1-1-1 0 0,-1 1 1 0 0,0-1 0 0 0,0 0-1 0 0,0 0 1 0 0,-1 0 0 0 0,1-4-11 0 0,5-53 790 0 0,-10 63-724 0 0,0 1-2 0 0,0 0 22 0 0,0 0-9 0 0,-1-35 1371 0 0,-15 2-84 0 0,0 47-1336 0 0,-8 341-246 0 0,44-119 448 0 0,-19-210-194 0 0,2-3 0 0 0,-1 1 0 0 0,-1 0 0 0 0,-1-1 0 0 0,-1 1 0 0 0,-1 0 0 0 0,-2 0 1 0 0,0-1-1 0 0,-1 0 0 0 0,-1 0 0 0 0,-2 0 0 0 0,0-1 0 0 0,-1 0 0 0 0,-4 5-36 0 0,12-24 4 0 0,-1 0-1 0 0,1 0 1 0 0,-1-1 0 0 0,0 1-1 0 0,1-1 1 0 0,-1 1 0 0 0,0-1-1 0 0,-1 1 1 0 0,1-1 0 0 0,0 0-1 0 0,-1 0 1 0 0,1 0 0 0 0,-1-1-1 0 0,0 1 1 0 0,1-1 0 0 0,-1 1-1 0 0,0-1 1 0 0,0 0-1 0 0,0 0 1 0 0,0 0 0 0 0,0 0-1 0 0,0-1 1 0 0,0 1 0 0 0,0-1-1 0 0,0 1 1 0 0,-1-1 0 0 0,1 0-1 0 0,0-1 1 0 0,0 1 0 0 0,0-1-1 0 0,0 1 1 0 0,0-1 0 0 0,0 0-1 0 0,0 0 1 0 0,0 0 0 0 0,0 0-1 0 0,0-1-3 0 0,-73-92-495 0 0,68 78 334 0 0,0 0 0 0 0,1-1 0 0 0,1 0 0 0 0,0 0 1 0 0,1-1-1 0 0,1 0 0 0 0,1 0 0 0 0,1 0 0 0 0,0 0 0 0 0,2 0 0 0 0,0 0 0 0 0,0 0 0 0 0,2 0 1 0 0,0 0-1 0 0,1 0 0 0 0,1 0 0 0 0,1 0 0 0 0,0 1 0 0 0,2 0 0 0 0,0 0 0 0 0,0 1 0 0 0,2 0 1 0 0,0 0-1 0 0,1 0 0 0 0,0 2 0 0 0,1-1 0 0 0,1 1 0 0 0,0 1 0 0 0,4-3 161 0 0,177-99-6608 0 0,-155 99 5378 0 0</inkml:trace>
  <inkml:trace contextRef="#ctx0" brushRef="#br0" timeOffset="-5958.005">22380 8538 2924 0 0,'3'10'256'0'0,"-1"0"0"0"0,0 0-1 0 0,0 0 1 0 0,-1 0 0 0 0,-1 0-1 0 0,0 0 1 0 0,0 0 0 0 0,-1 0-1 0 0,0 0 1 0 0,-1 0 0 0 0,0 0-1 0 0,0 0 1 0 0,-1 0 0 0 0,-1-1 0 0 0,1 1-1 0 0,-4 4-255 0 0,-6 10 163 0 0,0 0-1 0 0,-2 0 1 0 0,-1-2-1 0 0,-1 0 1 0 0,0 0-1 0 0,-2-2 0 0 0,-1 0 1 0 0,0-1-1 0 0,-1-1-162 0 0,-31 25-969 0 0,-2-3 0 0 0,-2-2 0 0 0,-1-2-1 0 0,-2-3 1 0 0,-1-2 0 0 0,-19 4 969 0 0,24-16-1222 0 0</inkml:trace>
  <inkml:trace contextRef="#ctx0" brushRef="#br0" timeOffset="-8118.702">19155 7253 1520 0 0,'1'-5'148'0'0,"0"1"0"0"0,0-1 0 0 0,0 1 0 0 0,0 0 0 0 0,1-1 0 0 0,0 1 0 0 0,0 0 0 0 0,0 0 0 0 0,1 0 0 0 0,-1 0-1 0 0,1 0 1 0 0,0 1 0 0 0,0-1 0 0 0,0 1 0 0 0,0 0 0 0 0,1 0 0 0 0,-1 0 0 0 0,1 0 0 0 0,0 1 0 0 0,0-1 0 0 0,0 1 0 0 0,0 0 0 0 0,0 0 0 0 0,0 1 0 0 0,1-1 0 0 0,-1 1-1 0 0,1 0 1 0 0,-1 0 0 0 0,1 0 0 0 0,-1 1 0 0 0,1-1 0 0 0,-1 1 0 0 0,1 0 0 0 0,0 1 0 0 0,2 0-148 0 0,1-4 43 0 0,0 2 1 0 0,0-1-1 0 0,0 1 1 0 0,0 0-1 0 0,0 1 1 0 0,0 0-1 0 0,1 0 1 0 0,-1 1-1 0 0,0 0 1 0 0,0 0-1 0 0,0 1 1 0 0,-1 0-1 0 0,1 0 1 0 0,0 1-1 0 0,-1 0 1 0 0,1 1-1 0 0,-1-1 1 0 0,0 1-1 0 0,0 1 1 0 0,0-1-1 0 0,-1 1 1 0 0,0 0-1 0 0,0 1 1 0 0,0 0-1 0 0,0 0 1 0 0,-1 0-1 0 0,0 0 1 0 0,0 1-1 0 0,-1 0 1 0 0,0 0-1 0 0,0 0 1 0 0,-1 0-1 0 0,0 1 1 0 0,0-1-1 0 0,0 1 1 0 0,-1 0-1 0 0,0 0 1 0 0,0 8-44 0 0,-5-5 77 0 0,-1 1-1 0 0,-1-1 1 0 0,0 1 0 0 0,-1-1 0 0 0,0-1-1 0 0,0 1 1 0 0,-1-1 0 0 0,0 0 0 0 0,-1-1-1 0 0,0 0 1 0 0,-1 0 0 0 0,0-1 0 0 0,0 0 0 0 0,-1 0-1 0 0,0-1 1 0 0,0 0 0 0 0,-1-1 0 0 0,0 0-1 0 0,0-1 1 0 0,0 0 0 0 0,-7 1-77 0 0,-6 7 229 0 0,-51 29 593 0 0,97-38-613 0 0,235-35-2677 0 0,-91-18-3347 0 0,-130 37 4427 0 0</inkml:trace>
  <inkml:trace contextRef="#ctx0" brushRef="#br0" timeOffset="-7759.362">20019 7149 1580 0 0,'17'21'6547'0'0,"-29"57"-6363"0"0,11-73 160 0 0,-14 81 258 0 0,5 1 0 0 0,3 0 0 0 0,4 0-1 0 0,4 14-601 0 0,-1-91 33 0 0,27 194 294 0 0,-26-194-321 0 0,-7 49-4632 0 0,-13-73 961 0 0,14-6 2424 0 0</inkml:trace>
  <inkml:trace contextRef="#ctx0" brushRef="#br0" timeOffset="-7201.533">20017 7191 1280 0 0,'-12'-56'6742'0'0,"-1"94"-5693"0"0,10-28-982 0 0,-1 0 1 0 0,1 1 0 0 0,1-1-1 0 0,0 1 1 0 0,1-1 0 0 0,0 1-1 0 0,0 0 1 0 0,1-1-1 0 0,0 1 1 0 0,1 0 0 0 0,0 0-1 0 0,1-1 1 0 0,0 1 0 0 0,1-1-1 0 0,0 0 1 0 0,1 0 0 0 0,0 0-1 0 0,0 0 1 0 0,1 0-1 0 0,0-1 1 0 0,1 0 0 0 0,0 0-1 0 0,1 0 1 0 0,-1-1 0 0 0,2 0-1 0 0,-1-1 1 0 0,1 1-1 0 0,0-1 1 0 0,0-1 0 0 0,6 4-68 0 0,-5-5-19 0 0,0 0 1 0 0,1 0 0 0 0,-1-1 0 0 0,1 0 0 0 0,0 0 0 0 0,0-1-1 0 0,1-1 1 0 0,-1 1 0 0 0,1-2 0 0 0,-1 1 0 0 0,1-2-1 0 0,-1 1 1 0 0,1-2 0 0 0,0 1 0 0 0,-1-1 0 0 0,1-1-1 0 0,-1 0 1 0 0,1 0 0 0 0,-1-1 0 0 0,0-1 0 0 0,0 1-1 0 0,0-2 1 0 0,-1 1 0 0 0,0-1 0 0 0,1-1 0 0 0,-2 0-1 0 0,1 0 1 0 0,-1 0 0 0 0,0-1 0 0 0,0-1 0 0 0,0 1-1 0 0,-1-1 1 0 0,-1-1 0 0 0,1 1 0 0 0,-1-1 0 0 0,-1 0-1 0 0,0 0 1 0 0,0-1 0 0 0,0 1 0 0 0,-2-1 0 0 0,3-6 18 0 0,-6 14 9 0 0,1 1 1 0 0,-1-1-1 0 0,0 0 1 0 0,0 0-1 0 0,0 0 1 0 0,1 1-1 0 0,-2-1 0 0 0,1 0 1 0 0,0 0-1 0 0,0 1 1 0 0,0-1-1 0 0,-1 0 1 0 0,1 0-1 0 0,-1 1 1 0 0,0-1-1 0 0,1 0 1 0 0,-1 1-1 0 0,0-1 1 0 0,0 1-1 0 0,0-1 1 0 0,0 1-1 0 0,0-1 1 0 0,0 1-1 0 0,-1 0 1 0 0,1-1-1 0 0,0 1 1 0 0,-1 0-1 0 0,1 0 1 0 0,0 0-1 0 0,-1 0 1 0 0,0 0-1 0 0,1 1 0 0 0,-1-1 1 0 0,0 0-1 0 0,1 1 1 0 0,-1-1-1 0 0,0 1 1 0 0,1-1-1 0 0,-1 1 1 0 0,0 0-1 0 0,0 0 1 0 0,0 0-1 0 0,1 0 1 0 0,-1 0-1 0 0,0 0 1 0 0,0 0-1 0 0,1 1 1 0 0,-1-1-1 0 0,0 1 1 0 0,-1 0-10 0 0,-1 5-29 0 0,0 1 1 0 0,0-1 0 0 0,1 1 0 0 0,0 0 0 0 0,0 0-1 0 0,1 0 1 0 0,-1 0 0 0 0,2 1 0 0 0,-1-1 0 0 0,1 1-1 0 0,0-1 1 0 0,0 1 0 0 0,1-1 0 0 0,0 1 0 0 0,1 0-1 0 0,0-1 1 0 0,0 1 0 0 0,0-1 0 0 0,1 0 0 0 0,0 1-1 0 0,1-1 1 0 0,-1 0 0 0 0,2 2 28 0 0,55 101-3289 0 0,-35-69-4 0 0,-20-31 2052 0 0,-2-3 37 0 0</inkml:trace>
  <inkml:trace contextRef="#ctx0" brushRef="#br0" timeOffset="-6842.33">20849 6914 1348 0 0,'53'92'2968'0'0,"19"81"-1092"0"0,-39-103-1153 0 0,-2 2-1 0 0,-4 2 1 0 0,-3 0-1 0 0,-3 1 1 0 0,-4 2-1 0 0,-3-1 1 0 0,-2 12-723 0 0,-11-75 33 0 0,-1 0 1 0 0,-1 1-1 0 0,1-1 0 0 0,-2 0 1 0 0,0 0-1 0 0,-1 0 1 0 0,0-1-1 0 0,-1 1 0 0 0,0-1 1 0 0,-1 1-1 0 0,0-1 1 0 0,-1 0-1 0 0,-1-1 0 0 0,1 0 1 0 0,-2 0-1 0 0,0 0 1 0 0,0-1-1 0 0,-1 0 0 0 0,0-1 1 0 0,0 0-1 0 0,-1 0 1 0 0,-1-1-1 0 0,1 0 0 0 0,-1-1 1 0 0,-1 0-1 0 0,1-1 1 0 0,-1 0-1 0 0,0-1 0 0 0,0 0 1 0 0,-1-1-1 0 0,-8 1-33 0 0,12-5-301 0 0,0-1-1 0 0,1 0 1 0 0,-1-1 0 0 0,0 0 0 0 0,1-1-1 0 0,-1 0 1 0 0,1 0 0 0 0,0-1-1 0 0,0 0 1 0 0,0 0 0 0 0,0-1-1 0 0,1 0 1 0 0,-1 0 0 0 0,1 0-1 0 0,1-1 1 0 0,-1-1 0 0 0,1 1-1 0 0,0-1 1 0 0,1 0 0 0 0,-1 0 0 0 0,1 0-1 0 0,1-1 1 0 0,-1 0 0 0 0,2 0-1 0 0,-1 0 1 0 0,1-1 0 0 0,0 1-1 0 0,0-1 1 0 0,1-1 301 0 0,-13-36-1203 0 0</inkml:trace>
  <inkml:trace contextRef="#ctx0" brushRef="#br0" timeOffset="-6346.922">21246 6659 2704 0 0,'1'-3'156'0'0,"1"-1"1"0"0,-1 1-1 0 0,1-1 0 0 0,0 1 0 0 0,0 0 0 0 0,0 0 1 0 0,0 0-1 0 0,1 0 0 0 0,-1 0 0 0 0,1 0 0 0 0,0 1 0 0 0,0-1 1 0 0,0 1-1 0 0,0-1 0 0 0,0 1 0 0 0,0 0 0 0 0,1 1 1 0 0,-1-1-1 0 0,1 1 0 0 0,-1-1 0 0 0,1 1 0 0 0,-1 0 0 0 0,1 0 1 0 0,0 0-1 0 0,0 1 0 0 0,-1 0 0 0 0,1-1 0 0 0,2 1-156 0 0,4-2 80 0 0,0 0-1 0 0,-1 0 0 0 0,1 1 0 0 0,0 0 0 0 0,0 1 1 0 0,0 0-1 0 0,0 1 0 0 0,0 0 0 0 0,-1 0 1 0 0,1 1-1 0 0,0 0 0 0 0,-1 1 0 0 0,1 0 0 0 0,-1 0 1 0 0,0 1-1 0 0,0 1 0 0 0,0-1 0 0 0,-1 1 1 0 0,0 1-1 0 0,0-1 0 0 0,0 2 0 0 0,0-1 0 0 0,-1 1 1 0 0,0 0-1 0 0,-1 0 0 0 0,1 1 0 0 0,-2 0 1 0 0,5 6-80 0 0,-5 5 207 0 0,0 1 1 0 0,-1-1 0 0 0,-1 1 0 0 0,-1 0 0 0 0,-1 1-1 0 0,0-1 1 0 0,-2 0 0 0 0,0 0 0 0 0,-2 0 0 0 0,0 0-1 0 0,-1 0 1 0 0,-1-1 0 0 0,0 1 0 0 0,-2-1 0 0 0,0 0-1 0 0,-1-1 1 0 0,-1 0 0 0 0,-1 0 0 0 0,-1-1 0 0 0,0 0-1 0 0,-1-1 1 0 0,-11 11-208 0 0,22-26 6 0 0,-1 1-1 0 0,1 0 1 0 0,0-1-1 0 0,0 1 1 0 0,0 0 0 0 0,0 0-1 0 0,0-1 1 0 0,0 1-1 0 0,0 0 1 0 0,1 0-1 0 0,-1 0 1 0 0,0 0 0 0 0,1 0-1 0 0,0 0 1 0 0,-1 0-1 0 0,1 0 1 0 0,0 0-1 0 0,0 0 1 0 0,0 0-1 0 0,1 0 1 0 0,-1 1 0 0 0,0-1-1 0 0,1 0 1 0 0,-1 0-1 0 0,1 0 1 0 0,0-1-1 0 0,0 1 1 0 0,-1 0-1 0 0,1 0 1 0 0,1 0 0 0 0,-1-1-1 0 0,0 1 1 0 0,0 0-1 0 0,1-1 1 0 0,-1 1-1 0 0,0-1 1 0 0,1 1-1 0 0,0-1 1 0 0,-1 0 0 0 0,1 0-1 0 0,0 0 1 0 0,-1 0-1 0 0,1 0 1 0 0,0 0-1 0 0,0 0 1 0 0,0 0-1 0 0,0-1 1 0 0,0 1 0 0 0,0-1-1 0 0,0 0 1 0 0,0 1-1 0 0,0-1 1 0 0,0 0-1 0 0,0 0 1 0 0,0 0-1 0 0,0-1 1 0 0,1 1 0 0 0,-1 0-1 0 0,0-1 1 0 0,0 1-1 0 0,-1-1 1 0 0,1 0-1 0 0,2 0-5 0 0,220-19-5556 0 0,-25-10 168 0 0,-151 25 4179 0 0</inkml:trace>
  <inkml:trace contextRef="#ctx0" brushRef="#br0" timeOffset="-10202.242">17158 7801 1036 0 0,'-18'10'6392'0'0,"39"-16"-3853"0"0,13-4-2110 0 0,362-45 1033 0 0,-379 47-2299 0 0,-13 2-7543 0 0,-4-2 7307 0 0</inkml:trace>
  <inkml:trace contextRef="#ctx0" brushRef="#br0" timeOffset="-9052.923">17925 7366 904 0 0,'-52'-20'9395'0'0,"43"3"-8340"0"0,13 12-1047 0 0,0 0-1 0 0,1 0 1 0 0,-1 0 0 0 0,1 0 0 0 0,0 1 0 0 0,0-1 0 0 0,0 1 0 0 0,1 1 0 0 0,-1-1 0 0 0,1 1-1 0 0,0 0 1 0 0,0 0 0 0 0,0 1 0 0 0,0-1 0 0 0,1 1 0 0 0,-1 1 0 0 0,3-1-8 0 0,129-19-156 0 0,-135 21 154 0 0,0 1 1 0 0,0-1-1 0 0,0 0 0 0 0,0 1 1 0 0,1 0-1 0 0,-1-1 1 0 0,0 1-1 0 0,0 0 0 0 0,0 1 1 0 0,-1-1-1 0 0,1 0 1 0 0,0 1-1 0 0,0 0 1 0 0,-1-1-1 0 0,1 1 0 0 0,-1 0 1 0 0,1 1-1 0 0,-1-1 1 0 0,0 0-1 0 0,0 1 0 0 0,0-1 1 0 0,0 1-1 0 0,-1-1 1 0 0,1 1-1 0 0,-1 0 1 0 0,1 0-1 0 0,-1 0 0 0 0,0 0 1 0 0,0 0-1 0 0,0 0 1 0 0,0 0-1 0 0,-1 0 0 0 0,1 0 1 0 0,-1 0-1 0 0,0 0 1 0 0,0 1-1 0 0,0 0 2 0 0,-23 117-83 0 0,-73 29 31 0 0,96-149 54 0 0,0 1-1 0 0,0-1 0 0 0,0 0 0 0 0,0 0 1 0 0,0 1-1 0 0,1-1 0 0 0,-1 0 1 0 0,0 0-1 0 0,1 0 0 0 0,-1 1 0 0 0,1-1 1 0 0,0 0-1 0 0,-1 0 0 0 0,1 0 0 0 0,0 0 1 0 0,0 0-1 0 0,-1 0 0 0 0,1 0 1 0 0,0-1-1 0 0,0 1 0 0 0,0 0 0 0 0,0 0 1 0 0,0-1-1 0 0,0 1 0 0 0,0 0 0 0 0,1-1 1 0 0,-1 1-1 0 0,0-1 0 0 0,0 1 1 0 0,0-1-1 0 0,1 0 0 0 0,-1 0 0 0 0,0 0 1 0 0,0 1-1 0 0,1-1 0 0 0,-1 0 0 0 0,0 0 1 0 0,0 0-1 0 0,1-1 0 0 0,-1 1 1 0 0,0 0-1 0 0,0 0-1 0 0,2 0 7 0 0,17 4-15 0 0,186 57 23 0 0,-199-58-14 0 0,1 0 0 0 0,-1 0 0 0 0,0 1 0 0 0,0 0 0 0 0,0 0 0 0 0,-1 0 0 0 0,0 1 0 0 0,0 0 0 0 0,0 1 0 0 0,0-1 0 0 0,-1 1 0 0 0,0 0 0 0 0,0 1 0 0 0,0-1 0 0 0,-1 1 0 0 0,0 0 0 0 0,-1 0 0 0 0,1 0 0 0 0,-1 0 0 0 0,-1 1 0 0 0,1-1 0 0 0,-1 1 0 0 0,0 0 0 0 0,0 5-1 0 0,-5-6 18 0 0,0 0 1 0 0,-1 1 0 0 0,1-1 0 0 0,-1-1 0 0 0,-1 1-1 0 0,1-1 1 0 0,-1 1 0 0 0,0-1 0 0 0,-1 0 0 0 0,0-1-1 0 0,1 0 1 0 0,-2 0 0 0 0,1 0 0 0 0,0 0 0 0 0,-1-1-1 0 0,0 0 1 0 0,0-1 0 0 0,0 1 0 0 0,-1-1-1 0 0,1-1 1 0 0,-1 1 0 0 0,-6 0-19 0 0,-16 7-101 0 0,0-1 0 0 0,-1-1 0 0 0,0-2 1 0 0,-1-2-1 0 0,1 0 0 0 0,-1-2 0 0 0,-5-1 101 0 0,35-1-116 0 0,1 0-1 0 0,-1-1 1 0 0,0 1 0 0 0,1 0 0 0 0,-1 0-1 0 0,1-1 1 0 0,-1 1 0 0 0,1-1-1 0 0,-1 1 1 0 0,1-1 0 0 0,0 0 0 0 0,-1 1-1 0 0,1-1 1 0 0,0 0 0 0 0,-1 0-1 0 0,1 0 1 0 0,0 0 0 0 0,0 0 0 0 0,0 0-1 0 0,0 0 1 0 0,0-1 0 0 0,0 1 0 0 0,0 0-1 0 0,0-1 1 0 0,0 1 0 0 0,1 0-1 0 0,-1-1 1 0 0,0 1 0 0 0,1-1 0 0 0,-1 1-1 0 0,1-1 1 0 0,0 1 0 0 0,0-1-1 0 0,-1 0 1 0 0,1 1 0 0 0,0-1 0 0 0,0 1-1 0 0,0-1 1 0 0,1 1 0 0 0,-1-1-1 0 0,0 1 1 0 0,1-1 0 0 0,-1 1 0 0 0,1-1-1 0 0,-1 1 1 0 0,1-1 0 0 0,-1 1-1 0 0,1-1 1 0 0,0 1 0 0 0,0 0 0 0 0,0-1-1 0 0,0 1 1 0 0,0 0 0 0 0,0 0 0 0 0,0 0-1 0 0,0 0 1 0 0,1 0 0 0 0,-1 0-1 0 0,0 0 117 0 0,20-16-1377 0 0,4-3-22 0 0</inkml:trace>
  <inkml:trace contextRef="#ctx0" brushRef="#br0" timeOffset="-8723.794">18574 7561 1732 0 0,'-11'-7'4881'0'0,"26"1"-3346"0"0,33-3-1494 0 0,-45 8 263 0 0,186-29 290 0 0,-188 29-537 0 0,20-15-5828 0 0,-19 15 4386 0 0</inkml:trace>
  <inkml:trace contextRef="#ctx0" brushRef="#br0" timeOffset="55407.95">12342 8688 1100 0 0,'14'0'929'0'0,"-7"-3"2425"0"0,34-35-1755 0 0,-42 35-1554 0 0,0 1 0 0 0,-1 0 1 0 0,1-1-1 0 0,-1 1 0 0 0,1 0 0 0 0,-1 0 1 0 0,0 0-1 0 0,0 1 0 0 0,0-1 0 0 0,0 0 0 0 0,0 1 1 0 0,-1-1-1 0 0,1 1 0 0 0,0 0 0 0 0,-1-1 1 0 0,1 1-1 0 0,-1 0 0 0 0,1 1 0 0 0,-1-1 0 0 0,1 0 1 0 0,-1 1-1 0 0,0-1 0 0 0,1 1 0 0 0,-1 0 1 0 0,0 0-46 0 0,-7-2 97 0 0,-206-12 327 0 0,205 14-421 0 0,0 1-1 0 0,0 0 0 0 0,0 1 1 0 0,0 0-1 0 0,0 1 0 0 0,0 0 1 0 0,1 0-1 0 0,-1 1 1 0 0,1 0-1 0 0,0 1 0 0 0,0 1 1 0 0,1-1-1 0 0,-1 1 1 0 0,1 1-1 0 0,1 0 0 0 0,-1 0 1 0 0,1 1-1 0 0,0 0 1 0 0,1 0-1 0 0,0 1 0 0 0,0 0 1 0 0,1 0-1 0 0,0 1 0 0 0,-4 9-2 0 0,9-15-1 0 0,1 0 0 0 0,0 0-1 0 0,0 0 1 0 0,0 0 0 0 0,0 0-1 0 0,1 0 1 0 0,-1 0 0 0 0,1 0-1 0 0,0 0 1 0 0,1-1-1 0 0,-1 1 1 0 0,0 0 0 0 0,1-1-1 0 0,0 1 1 0 0,0-1 0 0 0,0 1-1 0 0,1-1 1 0 0,-1 0-1 0 0,1 0 1 0 0,-1 0 0 0 0,1 0-1 0 0,0 0 1 0 0,2 0 1 0 0,-2 1 10 0 0,5 4-85 0 0,2 1 1 0 0,-1-1-1 0 0,1-1 0 0 0,0 0 0 0 0,1 0 1 0 0,-1-1-1 0 0,1-1 0 0 0,1 0 1 0 0,-1 0-1 0 0,1-1 0 0 0,12 3 75 0 0,83 8-3732 0 0,-81-18 2394 0 0,19-13 40 0 0</inkml:trace>
  <inkml:trace contextRef="#ctx0" brushRef="#br0" timeOffset="56141.737">12456 8716 1068 0 0,'-25'38'3375'0'0,"-189"83"-443"0"0,197-114-2802 0 0,0 2 1 0 0,0 0-1 0 0,1 1 0 0 0,1 0 0 0 0,-1 2 0 0 0,2-1 0 0 0,0 2 0 0 0,0 0 1 0 0,1 1-1 0 0,1 0 0 0 0,0 1 0 0 0,1 0 0 0 0,0 1 0 0 0,2 0 0 0 0,0 0 0 0 0,0 1 1 0 0,2 1-1 0 0,0-1 0 0 0,1 1 0 0 0,1 0 0 0 0,1 1 0 0 0,-2 10-130 0 0,7-25 30 0 0,0 1 0 0 0,0 0 0 0 0,0 0 0 0 0,1-1 0 0 0,-1 1 0 0 0,1-1 0 0 0,0 1 0 0 0,1-1 0 0 0,-1 0 0 0 0,1 0 0 0 0,-1 0 0 0 0,1 0 0 0 0,1 0 0 0 0,-1-1 1 0 0,0 1-1 0 0,1-1 0 0 0,0 0 0 0 0,-1 0 0 0 0,1 0 0 0 0,1-1 0 0 0,-1 1 0 0 0,0-1 0 0 0,0 0 0 0 0,1 0 0 0 0,-1-1 0 0 0,1 1 0 0 0,0-1 0 0 0,1 0-30 0 0,141 22 267 0 0,-132-23-284 0 0,-1 0 0 0 0,1 0 0 0 0,-1-1 0 0 0,1-1 0 0 0,-1-1 0 0 0,0 0 0 0 0,0-1 0 0 0,0 0 0 0 0,0-1 0 0 0,-1-1 0 0 0,0 0 0 0 0,0 0-1 0 0,0-2 1 0 0,-1 0 0 0 0,5-3 17 0 0,-13 7-24 0 0,0-1-1 0 0,0 1 1 0 0,0 0-1 0 0,0-1 1 0 0,-1 0-1 0 0,0 0 0 0 0,0 0 1 0 0,0 0-1 0 0,-1 0 1 0 0,0-1-1 0 0,0 1 1 0 0,0-1-1 0 0,-1 0 0 0 0,1 1 1 0 0,-1-1-1 0 0,-1 0 1 0 0,1 0-1 0 0,-1 1 1 0 0,0-1-1 0 0,0 0 0 0 0,-1 0 1 0 0,1 0-1 0 0,-1 1 1 0 0,-1-1-1 0 0,1 0 1 0 0,-1 1-1 0 0,0-1 0 0 0,0 1 1 0 0,-1-1-1 0 0,0 1 1 0 0,1 0-1 0 0,-2 0 1 0 0,1 0-1 0 0,-1 1 0 0 0,1-1 1 0 0,-1 1-1 0 0,0 0 1 0 0,-1 0-1 0 0,1 0 1 0 0,-1 1 24 0 0,-11-13-265 0 0,-1 1 1 0 0,-1 1-1 0 0,0 0 1 0 0,-1 2-1 0 0,0 0 1 0 0,-1 1-1 0 0,0 1 1 0 0,-1 1-1 0 0,0 0 1 0 0,0 2-1 0 0,-4 0 265 0 0,16 0-4142 0 0,9 7 2782 0 0</inkml:trace>
  <inkml:trace contextRef="#ctx0" brushRef="#br0" timeOffset="57153.67">13060 8936 1120 0 0,'0'0'531'0'0,"0"0"-49"0"0,0 0-25 0 0,0 0-45 0 0,0 0 5 0 0,0 0-86 0 0,0 0-58 0 0,0 0-8 0 0,0 0-25 0 0,0 0-1 0 0,0 0-17 0 0,0 0-14 0 0,0 0-31 0 0,0 0 19 0 0,0 0-85 0 0,0 0-38 0 0,0 0 34 0 0,0 0-44 0 0,0 0-53 0 0,0 0 32 0 0,0 0 61 0 0,0 0 82 0 0,0 0-42 0 0,-11 8 7 0 0,32 122 952 0 0,23 49 303 0 0,-44-176-1378 0 0,-1 0-1 0 0,1 0 1 0 0,0 1-1 0 0,-1-1 1 0 0,0 0 0 0 0,0 0-1 0 0,0 0 1 0 0,0 0-1 0 0,0 0 1 0 0,-1 0-1 0 0,1 0 1 0 0,-1 0-1 0 0,0 0 1 0 0,0-1 0 0 0,0 1-1 0 0,0-1 1 0 0,0 1-1 0 0,-1-1 1 0 0,1 0-1 0 0,-1 0 1 0 0,1 0-1 0 0,-1 0 1 0 0,0 0 0 0 0,0-1-1 0 0,0 1 1 0 0,0-1-1 0 0,0 0 1 0 0,0 0-1 0 0,0 0 1 0 0,0 0-1 0 0,-1 0 1 0 0,1-1 0 0 0,0 1-1 0 0,0-1 1 0 0,-1 0-1 0 0,1 0 1 0 0,-2-1-27 0 0,-2 2 48 0 0,0-1 0 0 0,1-1 0 0 0,-1 1 0 0 0,0-1 1 0 0,0-1-1 0 0,0 1 0 0 0,0-1 0 0 0,1 0 0 0 0,-1-1 0 0 0,1 0 1 0 0,-1 0-1 0 0,1 0 0 0 0,0 0 0 0 0,0-1 0 0 0,1 0 0 0 0,-1-1 0 0 0,1 1 1 0 0,0-1-49 0 0,0-2 30 0 0,0-1 0 0 0,0 1 1 0 0,1-1-1 0 0,0 0 0 0 0,0 0 1 0 0,1 0-1 0 0,0-1 0 0 0,1 1 1 0 0,0-1-1 0 0,0 1 0 0 0,0-1 1 0 0,1 0-1 0 0,1 0 0 0 0,0 0 1 0 0,0 1-1 0 0,0-1 0 0 0,1 0 1 0 0,1 0-1 0 0,-1 1 0 0 0,1-1 1 0 0,1 0-1 0 0,0 1 0 0 0,0 0 1 0 0,1 0-1 0 0,-1 0 0 0 0,2 0 1 0 0,-1 0-1 0 0,1 1 0 0 0,0 0 1 0 0,1 0-1 0 0,0 0 0 0 0,0 1 1 0 0,0 0-1 0 0,1 0 0 0 0,0 0 1 0 0,0 1-1 0 0,0 0 0 0 0,4-1-30 0 0,140-96-815 0 0,-40 55-2504 0 0,-66 34-1556 0 0,-38 12 3622 0 0</inkml:trace>
  <inkml:trace contextRef="#ctx0" brushRef="#br0" timeOffset="57667.817">13505 8615 1452 0 0,'34'-27'4057'0'0,"27"49"-2785"0"0,-55-14-1167 0 0,0 1 0 0 0,0-1 0 0 0,-1 1 0 0 0,-1 0 0 0 0,1 0 1 0 0,-2 1-1 0 0,1-1 0 0 0,-1 1 0 0 0,-1 0 0 0 0,1 0 0 0 0,-2 0 0 0 0,1 0 0 0 0,-2 0 0 0 0,1 0 0 0 0,-1 1 0 0 0,-1-1 0 0 0,0 0 0 0 0,0 0 0 0 0,-1 0 0 0 0,0 0 0 0 0,-1 0 0 0 0,0 0 0 0 0,-1-1 0 0 0,1 0 0 0 0,-2 1 0 0 0,0-1 0 0 0,0 0-105 0 0,-17 61 1831 0 0,47-52-1321 0 0,129-6-100 0 0,86-58-3959 0 0,-197 34 1542 0 0,42-18-2286 0 0,-65 21 2810 0 0</inkml:trace>
  <inkml:trace contextRef="#ctx0" brushRef="#br0" timeOffset="89778.145">16291 10512 1112 0 0,'-3'-4'370'0'0,"-9"-9"-2"0"0,9 10 6 0 0,-2-3-68 0 0,-26-31 499 0 0,3 77-130 0 0,-16 102-215 0 0,-51 333 192 0 0,28 114 4 0 0,24 13-656 0 0,29-383 473 0 0,-11-1 0 0 0,-8-2 0 0 0,-14 16-473 0 0,13-75 283 0 0,8 1 1 0 0,-6 147-284 0 0,32-13 90 0 0,0-293-182 0 0,0 0-1 0 0,1 1 1 0 0,-1-1 0 0 0,0 0-1 0 0,1 1 1 0 0,-1-1 0 0 0,1 1-1 0 0,-1-1 1 0 0,1 1 0 0 0,-1-1-1 0 0,1 1 1 0 0,0-1-1 0 0,-1 1 1 0 0,1 0 0 0 0,0-1-1 0 0,-1 1 1 0 0,1 0 0 0 0,0-1-1 0 0,-1 1 1 0 0,1 0 0 0 0,0 0-1 0 0,-1 0 1 0 0,1-1 0 0 0,0 1-1 0 0,0 0 1 0 0,-1 0 0 0 0,1 0-1 0 0,0 0 1 0 0,0 1-1 0 0,-1-1 1 0 0,1 0 0 0 0,0 0-1 0 0,0 0 1 0 0,-1 0 0 0 0,1 1-1 0 0,0-1 1 0 0,-1 0 0 0 0,1 1-1 0 0,0-1 1 0 0,-1 1 0 0 0,1-1-1 0 0,-1 0 1 0 0,1 1-1 0 0,-1 0 1 0 0,1-1 0 0 0,-1 1-1 0 0,1-1 1 0 0,-1 1 0 0 0,1-1-1 0 0,-1 1 1 0 0,0 0 0 0 0,1-1-1 0 0,-1 1 1 0 0,0 0 0 0 0,1-1-1 0 0,-1 1 93 0 0,8-20-1338 0 0</inkml:trace>
  <inkml:trace contextRef="#ctx0" brushRef="#br0" timeOffset="90802.886">15816 13904 860 0 0,'0'0'266'0'0,"0"0"29"0"0,-7 1 1 0 0,3 1-263 0 0,0-1 1 0 0,0 2 0 0 0,0-1-1 0 0,1 0 1 0 0,-1 1 0 0 0,1-1-1 0 0,0 1 1 0 0,-1 0 0 0 0,1 1-1 0 0,0-1 1 0 0,1 0 0 0 0,-1 1-1 0 0,1-1 1 0 0,-1 1 0 0 0,1 0-1 0 0,0 0 1 0 0,1 0 0 0 0,-1 0-1 0 0,1 0 1 0 0,-1 0-1 0 0,1 0 1 0 0,0 1 0 0 0,1-1-1 0 0,-1 0 1 0 0,1 2-34 0 0,0-6 0 0 0,-10 31 218 0 0,-26 84 377 0 0,5 2 1 0 0,4 1-1 0 0,1 36-595 0 0,1 153-73 0 0,28-306-1768 0 0,-2-4 517 0 0</inkml:trace>
  <inkml:trace contextRef="#ctx0" brushRef="#br0" timeOffset="92570.543">16995 10963 908 0 0,'0'-19'3160'0'0,"114"72"-2478"0"0,269 197 723 0 0,-313-199-641 0 0,-68-51-1308 0 0,3 2-2911 0 0,-5-2 2115 0 0</inkml:trace>
  <inkml:trace contextRef="#ctx0" brushRef="#br0" timeOffset="92978.479">18067 11025 1216 0 0,'-47'26'930'0'0,"0"3"0"0"0,2 1 0 0 0,2 2 0 0 0,-32 31-930 0 0,5-6 805 0 0,-6 11 235 0 0,3 3-1 0 0,2 3 1 0 0,-32 48-1040 0 0,-31 52 1000 0 0,110-153-1947 0 0,23-27-4914 0 0,3 2 4365 0 0</inkml:trace>
  <inkml:trace contextRef="#ctx0" brushRef="#br0" timeOffset="93507.471">17786 11523 860 0 0,'-1'6'122'0'0,"1"0"0"0"0,0 0 0 0 0,-1 0 0 0 0,2-1-1 0 0,-1 1 1 0 0,1 0 0 0 0,0 0 0 0 0,0-1 0 0 0,1 1 0 0 0,-1 0 0 0 0,1-1 0 0 0,1 0 0 0 0,-1 1-1 0 0,1-1 1 0 0,0 0 0 0 0,0 0 0 0 0,0 0 0 0 0,1-1 0 0 0,-1 1 0 0 0,1-1 0 0 0,0 0-1 0 0,1 0 1 0 0,-1 0 0 0 0,1-1 0 0 0,0 1 0 0 0,-1-1 0 0 0,1 0 0 0 0,1-1 0 0 0,-1 1 0 0 0,0-1-1 0 0,1 0 1 0 0,-1 0 0 0 0,1-1 0 0 0,0 1 0 0 0,-1-1 0 0 0,4 0-122 0 0,7-5 80 0 0,0-1 0 0 0,-1 0 0 0 0,1-1 0 0 0,-1 0 0 0 0,-1-2 0 0 0,1 0 0 0 0,-1 0 0 0 0,0-1 1 0 0,-1-1-1 0 0,0 0 0 0 0,-1-1 0 0 0,1-1-80 0 0,1 0 13 0 0,14-13 37 0 0,0 0 0 0 0,1 2 0 0 0,1 1 1 0 0,2 2-1 0 0,0 1 0 0 0,1 1 0 0 0,0 2 0 0 0,2 1 1 0 0,0 2-1 0 0,0 1 0 0 0,1 2 0 0 0,0 2 0 0 0,1 1 1 0 0,24-1-51 0 0,-51 8-12 0 0,0 2 0 0 0,0-1 0 0 0,-1 1 0 0 0,1 1 0 0 0,-1-1 0 0 0,1 2 1 0 0,-1-1-1 0 0,0 1 0 0 0,0 1 0 0 0,-1 0 0 0 0,1 0 0 0 0,-1 0 0 0 0,0 1 0 0 0,0 0 1 0 0,-1 1-1 0 0,0 0 0 0 0,0 0 0 0 0,-1 1 0 0 0,0-1 0 0 0,0 1 0 0 0,0 1 1 0 0,-1-1-1 0 0,-1 1 0 0 0,1 0 0 0 0,-1 0 0 0 0,-1 0 0 0 0,0 1 0 0 0,0-1 0 0 0,-1 1 1 0 0,0-1-1 0 0,0 1 0 0 0,-1 0 0 0 0,-1 0 0 0 0,0 0 0 0 0,-1 9 12 0 0,-14 65-3422 0 0,9-75 2119 0 0</inkml:trace>
  <inkml:trace contextRef="#ctx0" brushRef="#br0" timeOffset="94817.414">19432 10990 1016 0 0,'0'0'642'0'0,"0"0"10"0"0,3-20 954 0 0,46-18 822 0 0,-51 69-1653 0 0,-19 73-376 0 0,-57 402 1349 0 0,78-427-1878 0 0,27-130-6558 0 0,-24 35 5400 0 0</inkml:trace>
  <inkml:trace contextRef="#ctx0" brushRef="#br0" timeOffset="95224.465">19537 10907 1132 0 0,'38'42'3504'0'0,"99"151"-1749"0"0,4-5-432 0 0,-110-143-1250 0 0,-31-45-537 0 0,0 0-234 0 0,0 0-256 0 0,0 0-350 0 0,3-3-36 0 0,14-12 21 0 0</inkml:trace>
  <inkml:trace contextRef="#ctx0" brushRef="#br0" timeOffset="95717.635">20154 10897 1172 0 0,'-64'91'6679'0'0,"36"-36"-6076"0"0,2 1 1 0 0,3 1-1 0 0,2 1 0 0 0,-8 45-603 0 0,-25 127 1758 0 0,54-231-1818 0 0,0 1 0 0 0,-1 0-1 0 0,1 0 1 0 0,0 0-1 0 0,-1-1 1 0 0,1 1-1 0 0,-1 0 1 0 0,1 0 0 0 0,-1 0-1 0 0,1 0 1 0 0,0 0-1 0 0,-1 0 1 0 0,1-1-1 0 0,-1 1 1 0 0,1 0-1 0 0,-1 0 1 0 0,1 1 0 0 0,-1-1-1 0 0,1 0 1 0 0,0 0-1 0 0,-1 0 1 0 0,1 0-1 0 0,-1 0 1 0 0,1 0 0 0 0,-1 1-1 0 0,1-1 1 0 0,0 0-1 0 0,-1 0 1 0 0,1 0-1 0 0,0 1 1 0 0,-1-1 0 0 0,1 0-1 0 0,0 1 1 0 0,-1-1-1 0 0,1 0 1 0 0,0 1-1 0 0,-1-1 1 0 0,1 0 0 0 0,0 1-1 0 0,0-1 1 0 0,0 1-1 0 0,-1-1 1 0 0,1 1-1 0 0,0-1 1 0 0,0 0-1 0 0,0 1 1 0 0,0-1 0 0 0,0 1-1 0 0,0-1 1 0 0,0 1 60 0 0,-13-19-5547 0 0,10 14 4041 0 0</inkml:trace>
  <inkml:trace contextRef="#ctx0" brushRef="#br0" timeOffset="96786.429">20794 10643 1112 0 0,'-40'-2'601'0'0,"35"1"-514"0"0,0 0 0 0 0,-1 1 0 0 0,1 0 0 0 0,0 0 0 0 0,-1 0 0 0 0,1 0 0 0 0,0 1 0 0 0,-1 0 1 0 0,1 0-1 0 0,0 0 0 0 0,0 1 0 0 0,0 0 0 0 0,0 0 0 0 0,0 0 0 0 0,0 1 0 0 0,1-1 0 0 0,-5 4-87 0 0,-18 14 277 0 0,1 2 0 0 0,0 1-1 0 0,2 1 1 0 0,1 1 0 0 0,0 1 0 0 0,2 1 0 0 0,1 1-1 0 0,2 1 1 0 0,1 0 0 0 0,0 1 0 0 0,3 1 0 0 0,0 1-1 0 0,3 0 1 0 0,0 0 0 0 0,2 1 0 0 0,1 1 0 0 0,-3 31-277 0 0,8-38 77 0 0,1 0 1 0 0,0 0-1 0 0,2 0 1 0 0,2 0-1 0 0,0 0 1 0 0,1 0-1 0 0,2-1 1 0 0,1 1-1 0 0,1-1 1 0 0,1-1-1 0 0,1 1 1 0 0,2-1-1 0 0,0-1 1 0 0,1 0 0 0 0,2 0-1 0 0,0-2 1 0 0,2 1-1 0 0,0-2 1 0 0,2 0-1 0 0,0-1 1 0 0,1-1-1 0 0,17 13-77 0 0,-25-23-367 0 0,1 1 0 0 0,0-1 0 0 0,0-1 0 0 0,1 0 0 0 0,0-1 0 0 0,1-1 0 0 0,0 0 0 0 0,0 0 0 0 0,0-1 0 0 0,0-1 0 0 0,1-1 0 0 0,-1 0 0 0 0,1-1 0 0 0,13 1 367 0 0,-8-6-1308 0 0,15-11 30 0 0</inkml:trace>
  <inkml:trace contextRef="#ctx0" brushRef="#br0" timeOffset="113165.238">20689 11077 876 0 0,'0'0'63'0'0,"0"0"25"0"0,0 0-53 0 0,0 0-8 0 0,0 0 9 0 0,0 0 17 0 0,0 0 0 0 0,0 0 61 0 0,0 0-30 0 0,0 0-56 0 0,0 0-51 0 0,0 0 42 0 0,0 0-8 0 0,0 0 123 0 0,0 0 1 0 0,0 0-59 0 0,0 0-46 0 0,0 0-33 0 0,0 0 42 0 0,0 0 42 0 0,0 0 65 0 0,0 0-44 0 0,0 0-53 0 0,0 0-13 0 0,0 0 43 0 0,0 0 31 0 0,0 0-66 0 0,0 0 14 0 0,0 0-33 0 0,0 0 36 0 0,0 0-19 0 0,0 0 52 0 0,0 0-31 0 0,0 0-54 0 0,0 0 12 0 0,0 0 61 0 0,0 0-39 0 0,0 0 13 0 0,0 0 50 0 0,0 0 28 0 0,0 0 4 0 0,0 0-99 0 0,0 0 14 0 0,0 0-23 0 0,0 0-29 0 0,0 0 48 0 0,0 0 41 0 0,0 0 24 0 0,0 0 10 0 0,0 0 8 0 0,0 0-7 0 0,0 0-26 0 0,0 0-58 0 0,0 0 37 0 0,0 0 1 0 0,0 0-15 0 0,0 0-32 0 0,0 0 33 0 0,0 0-60 0 0,0 0-6 0 0,0 0 41 0 0,0 0 27 0 0,0 0 0 0 0,0 0-7 0 0,0 0 15 0 0,3-3 84 0 0,5-43 422 0 0,-8 45-483 0 0,0 1 6 0 0,5-34 210 0 0,5 24-306 0 0,0 1 0 0 0,1 1 0 0 0,0-1 0 0 0,1 2 0 0 0,0 0 0 0 0,0 0 0 0 0,0 1 0 0 0,1 0 0 0 0,0 1 0 0 0,0 1 0 0 0,1 0-1 0 0,-1 1 1 0 0,1 0 0 0 0,0 1 0 0 0,-1 0 0 0 0,1 1 0 0 0,0 1 0 0 0,0 1 0 0 0,2 0-8 0 0,-15-2 1 0 0,1 1 0 0 0,0 0 0 0 0,0 1 0 0 0,0-1 0 0 0,-1 0 1 0 0,1 0-1 0 0,0 1 0 0 0,0-1 0 0 0,-1 1 0 0 0,1 0 0 0 0,0-1 0 0 0,-1 1 0 0 0,1 0 0 0 0,0 0 0 0 0,-1 0 0 0 0,1 0 0 0 0,-1 0 0 0 0,0 0 0 0 0,1 1 0 0 0,-1-1 0 0 0,0 0 0 0 0,0 1 0 0 0,0-1 0 0 0,0 1 0 0 0,0-1 0 0 0,0 1 0 0 0,0-1 0 0 0,0 1 0 0 0,-1 0 1 0 0,1-1-1 0 0,-1 1 0 0 0,1 0 0 0 0,-1 0 0 0 0,1 0 0 0 0,-1-1 0 0 0,0 1 0 0 0,0 0 0 0 0,0 0 0 0 0,0 0 0 0 0,0-1 0 0 0,-1 1 0 0 0,1 0 0 0 0,-1 0 0 0 0,1-1 0 0 0,-1 1-1 0 0,-26 82-39 0 0,-108 104 826 0 0,102-150-639 0 0,-29 39 205 0 0,62-76-307 0 0,0-1 64 0 0,0 0-4 0 0,3 9 80 0 0,8-5-157 0 0,0-1 1 0 0,0 0 0 0 0,0 0-1 0 0,1-1 1 0 0,-1 0-1 0 0,1-1 1 0 0,-1-1 0 0 0,1 0-1 0 0,-1 0 1 0 0,0-1-1 0 0,9-2-29 0 0,21 2-34 0 0,115-26 148 0 0,-132 22-173 0 0,-26 8-5634 0 0,5-3 4411 0 0</inkml:trace>
  <inkml:trace contextRef="#ctx0" brushRef="#br0" timeOffset="113647.245">21513 10917 1256 0 0,'30'-13'4068'0'0,"-119"164"-3011"0"0,-51 244-267 0 0,138-389-1107 0 0,-6 25 598 0 0,7-16-4752 0 0,1-15 3143 0 0</inkml:trace>
  <inkml:trace contextRef="#ctx0" brushRef="#br0" timeOffset="114294.951">21575 10918 1036 0 0,'4'-4'894'0'0,"15"-11"3074"0"0,-24 35-2556 0 0,-13 14-1261 0 0,11-21-77 0 0,0-1 0 0 0,0 1-1 0 0,2 0 1 0 0,-1 1 0 0 0,1 0-1 0 0,1-1 1 0 0,1 1 0 0 0,0 1-1 0 0,1-1 1 0 0,-1 12-74 0 0,4-22 29 0 0,-1 1-1 0 0,1-1 0 0 0,0 1 1 0 0,0-1-1 0 0,1 1 1 0 0,-1-1-1 0 0,1 0 0 0 0,0 1 1 0 0,0-1-1 0 0,1 0 1 0 0,-1 0-1 0 0,1-1 0 0 0,0 1 1 0 0,0-1-1 0 0,0 1 1 0 0,0-1-1 0 0,1 0 1 0 0,-1 0-1 0 0,1 0 0 0 0,0 0 1 0 0,0-1-1 0 0,0 0 1 0 0,0 0-1 0 0,0 0 0 0 0,0 0 1 0 0,1 0-1 0 0,-1-1 1 0 0,4 1-29 0 0,137 9 479 0 0,-137-11-469 0 0,1-1 0 0 0,-1 0-1 0 0,1-1 1 0 0,-1 0 0 0 0,0 0 0 0 0,0-1 0 0 0,0 0 0 0 0,0 0 0 0 0,0-1 0 0 0,0 0-1 0 0,-1 0 1 0 0,0-1 0 0 0,0 0 0 0 0,0 0 0 0 0,-1-1 0 0 0,1 0 0 0 0,-2 0 0 0 0,1 0-1 0 0,0-1 1 0 0,-1 0 0 0 0,0 0 0 0 0,-1 0 0 0 0,0 0 0 0 0,0-1 0 0 0,0 0 0 0 0,-1-1-10 0 0,-3 8-54 0 0,0 1 23 0 0,-66-22-357 0 0,65 22 353 0 0,-2 2-37 0 0,-2 3 70 0 0,2-3-8 0 0,1 0 0 0 0,-1 0 1 0 0,1 1-1 0 0,0-1 0 0 0,0 1 0 0 0,0-1 1 0 0,0 1-1 0 0,0 0 0 0 0,1 0 1 0 0,-1 0-1 0 0,1 0 0 0 0,0 0 1 0 0,0 0-1 0 0,0 0 0 0 0,0 0 1 0 0,0 1-1 0 0,1-1 0 0 0,0 0 1 0 0,-1 1-1 0 0,1-1 0 0 0,0 0 1 0 0,1 0-1 0 0,-1 1 0 0 0,1-1 0 0 0,-1 0 10 0 0,3 7-243 0 0,0-1-1 0 0,1 0 1 0 0,0 0-1 0 0,0 0 0 0 0,1-1 1 0 0,0 1-1 0 0,0-1 0 0 0,1 0 1 0 0,0 0-1 0 0,1-1 0 0 0,-1 0 1 0 0,2 0-1 0 0,-1-1 0 0 0,1 0 1 0 0,-1 0-1 0 0,2 0 0 0 0,-1-1 1 0 0,8 3 243 0 0,3 3-1330 0 0,-2-2-16 0 0</inkml:trace>
  <inkml:trace contextRef="#ctx0" brushRef="#br0" timeOffset="114665.062">22519 10963 888 0 0,'-9'21'5269'0'0,"-32"88"-4087"0"0,29 96-602 0 0,13-137-3968 0 0,-3-60 2077 0 0,-8 5 27 0 0</inkml:trace>
  <inkml:trace contextRef="#ctx0" brushRef="#br0" timeOffset="114993.796">22261 11167 1172 0 0,'0'-9'5074'0'0,"94"-4"-4083"0"0,372 1 165 0 0,-456 14-2478 0 0,-21-13-3262 0 0,10 10 3197 0 0</inkml:trace>
  <inkml:trace contextRef="#ctx0" brushRef="#br0" timeOffset="116016.711">22967 10912 968 0 0,'-36'-20'5637'0'0,"-6"-5"-3017"0"0,66 18-2583 0 0,0 1 0 0 0,1 1 0 0 0,0 2 0 0 0,0 0 0 0 0,0 2 0 0 0,0 0 0 0 0,14 3-37 0 0,1-2 6 0 0,-35 0-3 0 0,1 1 0 0 0,-1-1 0 0 0,0 1 0 0 0,1 0-1 0 0,-1 1 1 0 0,0-1 0 0 0,0 1 0 0 0,0 0 0 0 0,0 0 0 0 0,0 1-1 0 0,-1-1 1 0 0,1 1 0 0 0,0 0 0 0 0,-1 0 0 0 0,0 1 0 0 0,0-1-1 0 0,0 1 1 0 0,0 0 0 0 0,-1 0 0 0 0,0 0 0 0 0,1 1 0 0 0,-1-1-1 0 0,-1 1 1 0 0,1 0 0 0 0,-1 0 0 0 0,0 0 0 0 0,0 0 0 0 0,0 0 0 0 0,-1 0-1 0 0,1 0 1 0 0,-1 0 0 0 0,-1 1 0 0 0,1-1 0 0 0,-1 1 0 0 0,0-1-1 0 0,0 0 1 0 0,0 1 0 0 0,-1-1 0 0 0,0 1-3 0 0,-119 190-111 0 0,121-193 107 0 0,0-1-1 0 0,1 1 1 0 0,-1-1-1 0 0,1 1 1 0 0,-1-1-1 0 0,1 0 1 0 0,0 0-1 0 0,0 0 1 0 0,0 0-1 0 0,0 0 1 0 0,0 0-1 0 0,1 0 1 0 0,-1-1-1 0 0,0 1 1 0 0,1-1-1 0 0,-1 0 1 0 0,1 0-1 0 0,-1 0 1 0 0,1 0-1 0 0,0 0 1 0 0,-1 0-1 0 0,1-1 1 0 0,0 1-1 0 0,0-1 1 0 0,0 0-1 0 0,-1 0 1 0 0,1 0-1 0 0,0 0 1 0 0,0 0-1 0 0,1-1 5 0 0,4 3 15 0 0,0-3-18 0 0,0 2 0 0 0,-1-1 0 0 0,1 1 0 0 0,-1 0 0 0 0,1 0 1 0 0,0 1-1 0 0,-1 0 0 0 0,0 1 0 0 0,0-1 0 0 0,0 1 0 0 0,0 1 1 0 0,0-1-1 0 0,0 1 0 0 0,-1 1 0 0 0,0-1 0 0 0,0 1 1 0 0,0 0-1 0 0,0 0 0 0 0,-1 1 0 0 0,0-1 0 0 0,0 1 0 0 0,0 0 1 0 0,-1 1-1 0 0,0-1 0 0 0,0 1 0 0 0,-1 0 0 0 0,1 0 1 0 0,-2 0-1 0 0,1 0 0 0 0,0 3 3 0 0,-7-1 14 0 0,0 1 0 0 0,-1-1 0 0 0,0 0 0 0 0,0 0-1 0 0,-1-1 1 0 0,0 1 0 0 0,-1-1 0 0 0,0-1 0 0 0,0 1 0 0 0,0-1 0 0 0,-1-1 0 0 0,0 1 0 0 0,-1-1 0 0 0,1 0 0 0 0,-1-1 0 0 0,0 0-1 0 0,-1-1 1 0 0,1 0 0 0 0,-1 0 0 0 0,1-1 0 0 0,-1 0 0 0 0,0-1 0 0 0,-1 0 0 0 0,-2 0-14 0 0,-78 20-795 0 0,49-19-4394 0 0,35-3 3718 0 0</inkml:trace>
  <inkml:trace contextRef="#ctx0" brushRef="#br0" timeOffset="116401.453">23701 11437 1520 0 0,'8'9'310'0'0,"0"0"0"0"0,-1 1 0 0 0,0 0 0 0 0,0 0 1 0 0,-1 1-1 0 0,-1 0 0 0 0,0 0 0 0 0,0 0 0 0 0,-1 0 0 0 0,-1 1 0 0 0,0 0 0 0 0,0 0 0 0 0,-1 0 0 0 0,0 6-310 0 0,-2-6 109 0 0,-1 0 1 0 0,0 0-1 0 0,-1 0 0 0 0,0 0 0 0 0,0 0 0 0 0,-2 0 1 0 0,1-1-1 0 0,-1 1 0 0 0,-1-1 0 0 0,0 0 0 0 0,-1 0 1 0 0,0-1-1 0 0,0 1 0 0 0,-1-2 0 0 0,-1 1 0 0 0,0-1 1 0 0,0 0-1 0 0,0 0 0 0 0,-1-1 0 0 0,-1 0 0 0 0,1-1 1 0 0,-2 1-110 0 0,1 0-397 0 0,-1-1 1 0 0,0 0 0 0 0,-1-1 0 0 0,0 0 0 0 0,0-1 0 0 0,0 0 0 0 0,0 0 0 0 0,-1-2 0 0 0,0 0 0 0 0,0 0-1 0 0,0-1 1 0 0,0 0 0 0 0,-5-1 396 0 0,-6-1-1218 0 0</inkml:trace>
  <inkml:trace contextRef="#ctx0" brushRef="#br0" timeOffset="123102.74">24427 10880 1056 0 0,'0'0'477'0'0,"17"-3"749"0"0,30-44 678 0 0,-24 20 2323 0 0,-43 223-4321 0 0,8 262 1489 0 0,12-457-1342 0 0,0-1-60 0 0,0 0-80 0 0,-8-2-2008 0 0,3-33-2848 0 0,3 16 3779 0 0</inkml:trace>
  <inkml:trace contextRef="#ctx0" brushRef="#br0" timeOffset="123661.846">24583 10768 1164 0 0,'16'-17'3043'0'0,"-28"22"-1598"0"0,-31 25-821 0 0,-241 209 1663 0 0,228-165-1342 0 0,56-73-838 0 0,3 2 30 0 0,9 4-103 0 0,0 0-1 0 0,0-2 1 0 0,1 1-1 0 0,0-2 1 0 0,0 1-1 0 0,0-2 0 0 0,0 0 1 0 0,0 0-1 0 0,1-2 1 0 0,-1 1-1 0 0,1-2 1 0 0,-1 0-1 0 0,1 0 1 0 0,9-2-34 0 0,4 2 37 0 0,437 1-2576 0 0,-483-4-2636 0 0,19 3 4023 0 0</inkml:trace>
  <inkml:trace contextRef="#ctx0" brushRef="#br0" timeOffset="124798.709">25259 11105 856 0 0,'0'0'413'0'0,"-1"-13"176"0"0,8 11 3879 0 0,-6 2-4452 0 0,1 0 0 0 0,-1 1 1 0 0,0-1-1 0 0,1 0 0 0 0,-1 1 0 0 0,1 0 1 0 0,-1-1-1 0 0,0 1 0 0 0,1 0 0 0 0,-1-1 1 0 0,0 1-1 0 0,0 0 0 0 0,1 0 0 0 0,-1 0 1 0 0,0 0-1 0 0,0 0 0 0 0,0 0 0 0 0,0 0 1 0 0,0 1-1 0 0,-1-1 0 0 0,1 0 0 0 0,0 0 1 0 0,-1 1-1 0 0,1-1 0 0 0,0 1 0 0 0,-1-1 1 0 0,0 0-1 0 0,1 1 0 0 0,-1-1 0 0 0,0 1 1 0 0,0-1-1 0 0,1 1 0 0 0,-1-1 0 0 0,0 1 1 0 0,-1-1-1 0 0,1 1 0 0 0,0-1-16 0 0,3 16 112 0 0,48 283 2194 0 0,-73-234-1848 0 0,21-63-423 0 0,0 0-1 0 0,0 1 1 0 0,0-1 0 0 0,0 0 0 0 0,-1 0-1 0 0,0 0 1 0 0,1 0 0 0 0,-1 0 0 0 0,0 0-1 0 0,-1-1 1 0 0,1 1 0 0 0,0-1 0 0 0,-1 1-1 0 0,1-1 1 0 0,-1 0 0 0 0,0 0-1 0 0,0 0 1 0 0,0 0 0 0 0,0-1 0 0 0,0 1-1 0 0,0-1 1 0 0,0 0 0 0 0,0 1 0 0 0,-1-1-1 0 0,1-1 1 0 0,0 1 0 0 0,-1-1 0 0 0,1 1-1 0 0,-1-1 1 0 0,1 0 0 0 0,0 0 0 0 0,-1 0-1 0 0,1-1 1 0 0,-1 1 0 0 0,1-1 0 0 0,0 0-1 0 0,-1 0 1 0 0,1 0-35 0 0,-6-2 11 0 0,0 0 1 0 0,0 0-1 0 0,0-1 1 0 0,0-1-1 0 0,1 1 1 0 0,0-1-1 0 0,0-1 0 0 0,0 0 1 0 0,1 0-1 0 0,0 0 1 0 0,0-1-1 0 0,0 0 1 0 0,1 0-1 0 0,0-1 0 0 0,0 1 1 0 0,1-1-1 0 0,0-1 1 0 0,0 1-1 0 0,1-1 1 0 0,0 0-1 0 0,1 0 0 0 0,0 0 1 0 0,0 0-1 0 0,1-1 1 0 0,0 1-1 0 0,1 0 1 0 0,0-1-1 0 0,0-8-11 0 0,3 0-58 0 0,1-1 1 0 0,1 1-1 0 0,0-1 0 0 0,1 1 0 0 0,1 0 1 0 0,1 1-1 0 0,1 0 0 0 0,0 0 1 0 0,1 0-1 0 0,1 1 0 0 0,0 0 0 0 0,1 1 1 0 0,1 0-1 0 0,0 1 0 0 0,1 1 0 0 0,1-1 1 0 0,0 2-1 0 0,1 0 0 0 0,0 1 1 0 0,0 1-1 0 0,1 0 0 0 0,1 1 0 0 0,0 0 1 0 0,0 2-1 0 0,0 0 0 0 0,6-1 58 0 0,1 0-498 0 0,29-10-697 0 0,-19 3-4688 0 0,-31 13 4605 0 0</inkml:trace>
  <inkml:trace contextRef="#ctx0" brushRef="#br0" timeOffset="125421.428">25675 10712 1268 0 0,'11'-8'304'0'0,"1"1"0"0"0,1 1 0 0 0,-1 0 1 0 0,1 1-1 0 0,0 0 0 0 0,0 1 0 0 0,0 0 0 0 0,1 1 0 0 0,-1 1 0 0 0,1 0 0 0 0,0 1 1 0 0,0 0-1 0 0,-1 1 0 0 0,1 1 0 0 0,0 0-304 0 0,-7-1 43 0 0,-1 1 0 0 0,1 0 0 0 0,0 0 0 0 0,-1 0 0 0 0,1 1 0 0 0,-1 0 0 0 0,1 0 0 0 0,-1 1 0 0 0,0 0 0 0 0,0 0 0 0 0,0 0 0 0 0,-1 1 0 0 0,1 0 0 0 0,-1 0 0 0 0,0 0 0 0 0,0 1 0 0 0,0-1 0 0 0,0 1 0 0 0,-1 0 0 0 0,0 1 0 0 0,0-1 0 0 0,0 1 0 0 0,-1 0 0 0 0,0 0 0 0 0,0 0 0 0 0,-1 0 0 0 0,1 0 0 0 0,-1 1 0 0 0,0-1 0 0 0,-1 1 0 0 0,0-1 0 0 0,1 6-43 0 0,-6-1 107 0 0,0-1 0 0 0,0 0 0 0 0,-1-1 0 0 0,0 1 0 0 0,-1-1 0 0 0,0 0 0 0 0,0 0 0 0 0,-1-1 0 0 0,0 1 0 0 0,-1-2 1 0 0,1 1-1 0 0,-2-1 0 0 0,1 0 0 0 0,-1-1 0 0 0,0 0 0 0 0,0 0 0 0 0,-1-1 0 0 0,-4 2-107 0 0,-94 58 1233 0 0,113-57-914 0 0,147 27-600 0 0,-42-33-3395 0 0,-108-2 3533 0 0,68-25-2697 0 0,-63 18 2003 0 0</inkml:trace>
  <inkml:trace contextRef="#ctx0" brushRef="#br0" timeOffset="125980.856">26670 10537 2000 0 0,'20'18'306'0'0,"-2"2"0"0"0,0 0 0 0 0,-2 1 0 0 0,0 0-1 0 0,-1 2 1 0 0,-1-1 0 0 0,-1 2 0 0 0,-2 0 0 0 0,0 1 0 0 0,-1-1-1 0 0,-2 2 1 0 0,0 0 0 0 0,-2 0 0 0 0,0 5-306 0 0,7 28 454 0 0,-2 0-1 0 0,-2 1 1 0 0,-4 1-1 0 0,-2-1 1 0 0,-3 3-454 0 0,-29 124 904 0 0,19-156-761 0 0,-1 0 0 0 0,-2-1 0 0 0,-1-1 0 0 0,-2 0 0 0 0,0-1 0 0 0,-2 0 0 0 0,-1-2 0 0 0,-1 0 0 0 0,-1-1 0 0 0,-2-2 0 0 0,0 0 0 0 0,-1-1 0 0 0,-1-1 0 0 0,-2-2 0 0 0,-25 15-143 0 0,5-5-606 0 0,-2-3 1 0 0,-1-1 0 0 0,-1-3-1 0 0,0-2 1 0 0,-26 5 605 0 0,-126 3-5732 0 0,171-28 4468 0 0</inkml:trace>
  <inkml:trace contextRef="#ctx0" brushRef="#br0" timeOffset="131609.438">16200 10408 1048 0 0,'0'0'201'0'0,"0"0"-1"0"0,0 0-1 0 0,0 0 38 0 0,0 0-25 0 0,0 0-53 0 0,0 0-45 0 0,0 0 85 0 0,0 0-14 0 0,0 0-107 0 0,0 0-20 0 0,0 0-13 0 0,0 0 28 0 0,0 0 27 0 0,0 0-55 0 0,0 0-65 0 0,0 0 12 0 0,0 0 11 0 0,0 0 91 0 0,0 0-72 0 0,0 0-18 0 0,0 0-12 0 0,0 0 60 0 0,0 0 30 0 0,12-18-94 0 0,169 18 52 0 0,-94-20 124 0 0,53 2-30 0 0,215 9 504 0 0,145 1-43 0 0,-290 0-396 0 0,528 14 202 0 0,-482 4-446 0 0,43-2-115 0 0,941 94 859 0 0,-670-60-637 0 0,86-42 158 0 0,-284-37-549 0 0,68 16 1082 0 0,-251 7-964 0 0,898 11-368 0 0,-16 3 906 0 0,-905-12-208 0 0,119 12-291 0 0,-103-18 395 0 0,864 18 38 0 0,-900 25 2 0 0,171 24-560 0 0,-33 3 105 0 0,117-16 236 0 0,-232-48 239 0 0,235-18 32 0 0,-48 30-421 0 0,-202 17 219 0 0,155-1 88 0 0,-150 1-239 0 0,931-17 652 0 0,-818 25-604 0 0,109-10 326 0 0,-312-12 1 0 0,20 4-2878 0 0,-86-6-83 0 0,-4-2 1325 0 0</inkml:trace>
  <inkml:trace contextRef="#ctx0" brushRef="#br1" timeOffset="294427.49">16127 12225 944 0 0,'-19'-3'1845'0'0,"4"-11"-1137"0"0,12 14-667 0 0,3 0-9 0 0,0 0-20 0 0,0 0-27 0 0,0 0-14 0 0,0 0 3 0 0,0 0 32 0 0,0 0-12 0 0,0 0 61 0 0,2-5-5 0 0,0 2-53 0 0,-2 1 9 0 0,1 0 0 0 0,0 0 1 0 0,1 1-1 0 0,-1-1 0 0 0,0 0 0 0 0,0 0 1 0 0,1 1-1 0 0,-1-1 0 0 0,1 1 1 0 0,-1-1-1 0 0,1 1 0 0 0,0 0 1 0 0,0 0-1 0 0,-1 0 0 0 0,1 0 1 0 0,0 0-1 0 0,0 0 0 0 0,0 0 1 0 0,0 0-1 0 0,0 1 0 0 0,0-1 1 0 0,0 1-1 0 0,1-1 0 0 0,-1 1 1 0 0,0 0-1 0 0,0 0 0 0 0,0 0 0 0 0,0 0 1 0 0,0 1-1 0 0,0-1 0 0 0,0 0 1 0 0,1 1-1 0 0,-1-1 0 0 0,0 1 1 0 0,0 0-1 0 0,0 0-6 0 0,1762-1 69 0 0,-1390 24 125 0 0,373-18-296 0 0,-524 12 140 0 0,512 14-29 0 0,-503-19 2 0 0,278 11-89 0 0,345 12 100 0 0,84-21 148 0 0,-628 7-155 0 0,247-2 164 0 0,30 5 44 0 0,1562 3 164 0 0,-1477-31-354 0 0,-279-5 74 0 0,-74 3 153 0 0,126-10-25 0 0,197 1-271 0 0,-184 6-105 0 0,22-21 243 0 0,337-50 65 0 0,-154 17 391 0 0,-452 44 523 0 0,-213 21-5623 0 0,-7-3 3244 0 0</inkml:trace>
  <inkml:trace contextRef="#ctx0" brushRef="#br1" timeOffset="301338.638">16481 12839 1096 0 0,'0'0'343'0'0,"0"0"5"0"0,0 0-21 0 0,0 0-49 0 0,0 0-64 0 0,0 0 29 0 0,0 0 10 0 0,0 0-125 0 0,0 0-30 0 0,0 0-57 0 0,-4-30 448 0 0,-50 45-309 0 0,43-10-115 0 0,0 0 1 0 0,0 1-1 0 0,1 0 1 0 0,0 1-1 0 0,0 0 1 0 0,1 1-1 0 0,0 0 1 0 0,0 1-1 0 0,1-1 1 0 0,0 2-1 0 0,0-1 1 0 0,1 1-1 0 0,1 0 1 0 0,-1 0-1 0 0,2 1 1 0 0,-1 0-1 0 0,2 0 1 0 0,-1 0-1 0 0,1 1 1 0 0,1 0-1 0 0,0-1 1 0 0,1 1-1 0 0,0 0 1 0 0,1 0-1 0 0,0 1 1 0 0,1 8-66 0 0,80 327 1773 0 0,-80-337-1792 0 0,-1 0 0 0 0,-1 0 1 0 0,0-1-1 0 0,-1 1 0 0 0,0-1 0 0 0,0 0 0 0 0,-1 0 1 0 0,0 0-1 0 0,-1 0 0 0 0,0-1 0 0 0,-1 1 0 0 0,0-2 0 0 0,0 1 1 0 0,-7 7 18 0 0,-12-6-4075 0 0,25-10 2695 0 0</inkml:trace>
  <inkml:trace contextRef="#ctx0" brushRef="#br1" timeOffset="301760.365">15999 13240 1280 0 0,'212'-1'5213'0'0,"25"-1"-4756"0"0,-236 2-530 0 0,3 11-15 0 0,-14 0-3083 0 0,8-11 1960 0 0,3 0-88 0 0</inkml:trace>
  <inkml:trace contextRef="#ctx0" brushRef="#br1" timeOffset="302269.368">16869 13359 1392 0 0,'4'-3'4146'0'0,"-20"17"-3483"0"0,-2 1-556 0 0,1 0 0 0 0,0 1 1 0 0,1 0-1 0 0,0 1 0 0 0,2 1 1 0 0,0 1-1 0 0,1 0 0 0 0,1 1 1 0 0,1 0-1 0 0,-9 21-107 0 0,-41 65-224 0 0,-7-65-4209 0 0,66-40 2988 0 0</inkml:trace>
  <inkml:trace contextRef="#ctx0" brushRef="#br1" timeOffset="302532.806">16584 13314 1936 0 0,'16'-14'5057'0'0,"8"37"-3571"0"0,-15-12-1363 0 0,76 95 734 0 0,35 40-1859 0 0,-37-53-4197 0 0,-73-80 3789 0 0</inkml:trace>
  <inkml:trace contextRef="#ctx0" brushRef="#br1" timeOffset="303241.42">17182 12872 1468 0 0,'29'-15'2984'0'0,"62"40"-2164"0"0,-85-22-781 0 0,0 0 1 0 0,0 1 0 0 0,0-1 0 0 0,-1 1-1 0 0,0 0 1 0 0,1 1 0 0 0,-1-1-1 0 0,-1 1 1 0 0,1 0 0 0 0,-1 0-1 0 0,0 0 1 0 0,0 1 0 0 0,0 0-1 0 0,-1 0 1 0 0,0 0 0 0 0,0 0-1 0 0,0 0 1 0 0,-1 0 0 0 0,0 1-1 0 0,0-1 1 0 0,-1 1 0 0 0,1-1-1 0 0,-2 1 1 0 0,1 0 0 0 0,-1 0-1 0 0,0-1 1 0 0,0 1 0 0 0,0 0-1 0 0,-1-1 1 0 0,-1 1 0 0 0,1 0-1 0 0,-1-1 1 0 0,0 1 0 0 0,-2 5-40 0 0,-6 0 102 0 0,-1 1 1 0 0,0-2 0 0 0,-1 1-1 0 0,0-1 1 0 0,-1-1 0 0 0,0-1 0 0 0,0 0-1 0 0,-1 0 1 0 0,0-1 0 0 0,0-1-1 0 0,-1 0 1 0 0,0-1 0 0 0,-1-1 0 0 0,1 0-1 0 0,-1-2 1 0 0,0 1 0 0 0,0-2-1 0 0,-6 1-102 0 0,20-3-204 0 0,2 0-84 0 0,-5-19-1646 0 0,68-32-1383 0 0,-35 33 1927 0 0</inkml:trace>
  <inkml:trace contextRef="#ctx0" brushRef="#br1" timeOffset="303508.626">17537 12942 964 0 0,'-11'5'199'0'0,"1"2"-1"0"0,0-1 0 0 0,0 1 1 0 0,0 0-1 0 0,1 1 1 0 0,0 0-1 0 0,0 1 1 0 0,1 0-1 0 0,0 0 1 0 0,1 1-1 0 0,0 0 0 0 0,1 0 1 0 0,-1 1-1 0 0,2-1 1 0 0,0 1-1 0 0,0 0 1 0 0,0 5-199 0 0,6-11-35 0 0,0 1-1 0 0,1-1 1 0 0,-1 0 0 0 0,1-1 0 0 0,0 1 0 0 0,1 0 0 0 0,0-1 0 0 0,-1 1 0 0 0,1-1-1 0 0,0 0 1 0 0,1 0 0 0 0,-1 0 0 0 0,1 0 0 0 0,0-1 0 0 0,0 1 0 0 0,0-1 0 0 0,0 0-1 0 0,1 0 1 0 0,-1 0 0 0 0,1-1 0 0 0,0 0 0 0 0,0 0 0 0 0,-1 0 0 0 0,1 0-1 0 0,1-1 1 0 0,-1 0 0 0 0,0 0 0 0 0,0 0 0 0 0,0-1 35 0 0,20 4-1239 0 0</inkml:trace>
  <inkml:trace contextRef="#ctx0" brushRef="#br1" timeOffset="303786.515">17857 12995 924 0 0,'1'45'531'0'0,"-17"185"1605"0"0,14-220-2110 0 0,0 0 0 0 0,-1 0 0 0 0,0 0-1 0 0,-1 0 1 0 0,0 0 0 0 0,-1-1 0 0 0,0 0 0 0 0,0 0-1 0 0,-1 0 1 0 0,0-1 0 0 0,0 1 0 0 0,-1-2 0 0 0,0 1-1 0 0,-1-1 1 0 0,1 0 0 0 0,-1 0 0 0 0,-1-1-1 0 0,1 0 1 0 0,-1 0 0 0 0,-5 1-26 0 0,-53 10-1081 0 0,30-13-77 0 0</inkml:trace>
  <inkml:trace contextRef="#ctx0" brushRef="#br1" timeOffset="304067.784">16798 12937 1076 0 0,'-11'8'214'0'0,"0"1"-1"0"0,1 1 1 0 0,1-1 0 0 0,0 2-1 0 0,0-1 1 0 0,1 1-1 0 0,0 0 1 0 0,1 1 0 0 0,0 0-1 0 0,1 0 1 0 0,0 1-1 0 0,1-1 1 0 0,1 1 0 0 0,0 0-1 0 0,1 1 1 0 0,0-1 0 0 0,0 0-1 0 0,1 10-213 0 0,5-11 83 0 0,1-1 0 0 0,0-1 0 0 0,0 1 0 0 0,1 0 0 0 0,0-1 0 0 0,1 0 0 0 0,0 0 0 0 0,1-1 0 0 0,0 0 0 0 0,0 0 0 0 0,1 0 0 0 0,0-1 0 0 0,1 0 0 0 0,0-1 0 0 0,0 0 0 0 0,1 0 0 0 0,-1-1 0 0 0,1 0 0 0 0,1-1 0 0 0,4 2-83 0 0,23 11-438 0 0,1-2-1 0 0,1-1 1 0 0,0-2-1 0 0,1-2 1 0 0,0-2-1 0 0,1-1 1 0 0,34 1 438 0 0,-8-1-1308 0 0</inkml:trace>
  <inkml:trace contextRef="#ctx0" brushRef="#br1" timeOffset="304532.893">18403 13120 1028 0 0,'-12'10'5539'0'0,"53"-8"-4204"0"0,-33-2-1315 0 0,38 1 162 0 0,117 3 699 0 0,-55-9-5602 0 0,-101 4 3369 0 0,-9 0 20 0 0</inkml:trace>
  <inkml:trace contextRef="#ctx0" brushRef="#br1" timeOffset="304707.583">18261 13299 1048 0 0,'3'1'1056'0'0,"1"-1"-240"0"0,3 2-116 0 0,0-2-108 0 0,2 2 8 0 0,19-1-160 0 0,-13-1-95 0 0,6 0-105 0 0,34 9-208 0 0,-37-9 4 0 0,9 0-629 0 0,5 0 57 0 0,0 0-916 0 0,1 0-80 0 0</inkml:trace>
  <inkml:trace contextRef="#ctx0" brushRef="#br1" timeOffset="305358.204">19854 12710 1436 0 0,'10'-24'6521'0'0,"-10"24"-6286"0"0,-1 32 875 0 0,18 172-842 0 0,4-119-3465 0 0,-20-83 2052 0 0,-1-2-11 0 0,0 0 51 0 0,0 0 34 0 0</inkml:trace>
  <inkml:trace contextRef="#ctx0" brushRef="#br1" timeOffset="305653.09">19201 13207 996 0 0,'1'2'2793'0'0,"28"6"-1812"0"0,472-23 2505 0 0,-131 9-3917 0 0,-123 5-3850 0 0,-225 1 3157 0 0</inkml:trace>
  <inkml:trace contextRef="#ctx0" brushRef="#br1" timeOffset="306400.837">19093 13655 2340 0 0,'-2'-1'96'0'0,"0"0"-1"0"0,1 0 0 0 0,-1 0 0 0 0,0-1 1 0 0,1 1-1 0 0,-1 0 0 0 0,1-1 1 0 0,0 1-1 0 0,-1-1 0 0 0,1 0 1 0 0,0 0-1 0 0,0 1 0 0 0,0-1 0 0 0,0 0 1 0 0,0 0-1 0 0,1 0 0 0 0,-1 0 1 0 0,1 0-1 0 0,-1 0 0 0 0,1 0 1 0 0,-1 0-1 0 0,1 0 0 0 0,0 0 1 0 0,0 0-1 0 0,0 0 0 0 0,0 0 0 0 0,1 0 1 0 0,-1 0-1 0 0,0 0 0 0 0,1 0 1 0 0,0 0-1 0 0,-1 0 0 0 0,1 0 1 0 0,0 0-1 0 0,0 0 0 0 0,0 0 0 0 0,0 1 1 0 0,0-1-1 0 0,0 0 0 0 0,1 1 1 0 0,-1-1-1 0 0,1 1 0 0 0,-1-1 1 0 0,1 1-1 0 0,-1 0 0 0 0,1 0 1 0 0,0-1-1 0 0,1 1-95 0 0,95-45 881 0 0,-93 44-872 0 0,0 1-1 0 0,-1 0 0 0 0,1 0 1 0 0,0 1-1 0 0,0-1 1 0 0,0 1-1 0 0,-1 0 1 0 0,1 0-1 0 0,0 1 1 0 0,0-1-1 0 0,0 1 1 0 0,-1 0-1 0 0,1 1 1 0 0,0-1-1 0 0,-1 1 0 0 0,1 0 1 0 0,-1 0-1 0 0,0 0 1 0 0,0 0-1 0 0,0 1 1 0 0,0 0-1 0 0,0 0 1 0 0,0 0-1 0 0,-1 0 1 0 0,1 0-1 0 0,-1 1 1 0 0,0 0-1 0 0,0 0 0 0 0,0-1 1 0 0,0 2-1 0 0,-1-1 1 0 0,0 0-1 0 0,0 0 1 0 0,0 1-1 0 0,0-1 1 0 0,-1 1-1 0 0,0 0 1 0 0,0-1-1 0 0,0 1 1 0 0,0 0-1 0 0,-1 0 1 0 0,0 0-1 0 0,0-1 0 0 0,0 1 1 0 0,0 0-1 0 0,-1 0 1 0 0,0 0-1 0 0,0-1 1 0 0,0 2-9 0 0,-7 16 57 0 0,-2-1 1 0 0,0 0 0 0 0,-1-1 0 0 0,0 0-1 0 0,-2 0 1 0 0,-1-1 0 0 0,0-1 0 0 0,-1 0-1 0 0,-1-1 1 0 0,0-1 0 0 0,-3 0-58 0 0,-21 26 345 0 0,40-42-341 0 0,1 0 0 0 0,-1 0 0 0 0,1 0 0 0 0,-1 0 0 0 0,0 0 0 0 0,1 0 0 0 0,-1 0 1 0 0,1 0-1 0 0,-1 1 0 0 0,0-1 0 0 0,1 0 0 0 0,-1 0 0 0 0,0 0 0 0 0,1 0 0 0 0,-1 1 0 0 0,1-1 0 0 0,-1 0 0 0 0,0 0 0 0 0,0 1 1 0 0,1-1-1 0 0,-1 0 0 0 0,0 0 0 0 0,1 1 0 0 0,-1-1 0 0 0,0 0 0 0 0,0 1 0 0 0,0-1 0 0 0,1 1 0 0 0,-1-1 0 0 0,0 0 0 0 0,0 1 1 0 0,0-1-1 0 0,0 0 0 0 0,0 1 0 0 0,0-1 0 0 0,0 1 0 0 0,0-1 0 0 0,0 0 0 0 0,0 1 0 0 0,0-1 0 0 0,0 1 0 0 0,0-1 0 0 0,0 0 1 0 0,0 1-1 0 0,0-1 0 0 0,0 1 0 0 0,0-1 0 0 0,0 0 0 0 0,-1 1 0 0 0,1-1 0 0 0,0 0 0 0 0,0 1 0 0 0,-1-1 0 0 0,1 0 1 0 0,0 1-5 0 0,26-3-488 0 0,0-1 0 0 0,0 0 1 0 0,0-3-1 0 0,0 0 1 0 0,-1-1-1 0 0,0-2 1 0 0,16-7 487 0 0,34-16-2659 0 0,-39 16 1275 0 0</inkml:trace>
  <inkml:trace contextRef="#ctx0" brushRef="#br1" timeOffset="306683.442">19685 13654 1184 0 0,'-113'185'3758'0'0,"61"-81"-3314"0"0,48-99-2972 0 0,2-4 1246 0 0</inkml:trace>
  <inkml:trace contextRef="#ctx0" brushRef="#br1" timeOffset="306933.517">19649 13625 988 0 0,'5'-2'1133'0'0,"7"11"3821"0"0,-10 2-4994 0 0,73 210 1162 0 0,-55-169-3691 0 0,-20-51 1358 0 0,0-1-166 0 0,0 0-139 0 0</inkml:trace>
  <inkml:trace contextRef="#ctx0" brushRef="#br1" timeOffset="307572.958">18993 13455 968 0 0,'-22'23'3653'0'0,"14"44"-3102"0"0,7-56-202 0 0,-2 35 91 0 0,1 1 1 0 0,3-1 0 0 0,2 1-1 0 0,1-1 1 0 0,6 19-441 0 0,8 74 904 0 0,-20-136-934 0 0,-1 0 0 0 0,1 0 0 0 0,-1 0 0 0 0,0 0-1 0 0,0-1 1 0 0,0 1 0 0 0,0-1 0 0 0,-1 0 0 0 0,1 0 0 0 0,-1 0-1 0 0,1 0 1 0 0,-1 0 0 0 0,0-1 0 0 0,1 0 0 0 0,-1 1 0 0 0,0-1-1 0 0,0-1 1 0 0,0 1 0 0 0,0-1 0 0 0,0 1 0 0 0,0-1 0 0 0,0 0 0 0 0,0-1-1 0 0,0 1 1 0 0,0-1 0 0 0,0 0 0 0 0,0 0 0 0 0,0 0 0 0 0,1 0-1 0 0,-1 0 1 0 0,0-1 0 0 0,1 0 0 0 0,-1 0 0 0 0,1 0 0 0 0,-2-1 30 0 0,-92-77-3785 0 0,76 56 2877 0 0</inkml:trace>
  <inkml:trace contextRef="#ctx0" brushRef="#br1" timeOffset="307881.191">18858 13432 2392 0 0,'86'-25'3713'0'0,"344"6"-1088"0"0,-329 20-2412 0 0,112 17-359 0 0,-132-15-299 0 0,-80-3 232 0 0,-1 0 3 0 0,11-5-1941 0 0,-18 5-51 0 0,5 2 950 0 0</inkml:trace>
  <inkml:trace contextRef="#ctx0" brushRef="#br1" timeOffset="308625.193">20227 13649 1552 0 0,'19'22'2808'0'0,"49"214"-324"0"0,-67-231-2414 0 0,-1 1 0 0 0,1-1 0 0 0,-1 0 0 0 0,0 1 0 0 0,0-1 0 0 0,0 1 0 0 0,-1-1 0 0 0,0 1 0 0 0,0-1 0 0 0,0 1 0 0 0,-1-1-1 0 0,1 0 1 0 0,-1 0 0 0 0,-1 0 0 0 0,1 0 0 0 0,-1 0 0 0 0,0-1 0 0 0,0 1 0 0 0,0-1 0 0 0,-1 1 0 0 0,1-1 0 0 0,-1 0 0 0 0,0-1 0 0 0,0 1 0 0 0,0-1 0 0 0,-1 1 0 0 0,0-1 0 0 0,1-1 0 0 0,-1 1 0 0 0,0-1 0 0 0,0 1 0 0 0,0-1 0 0 0,0-1 0 0 0,-1 1 0 0 0,1-1-1 0 0,0 0 1 0 0,-1 0 0 0 0,1-1 0 0 0,-1 1 0 0 0,1-1 0 0 0,-1 0 0 0 0,-3-1-70 0 0,1-2 19 0 0,1-1-1 0 0,0 1 0 0 0,-1-2 1 0 0,2 1-1 0 0,-1-1 1 0 0,0 0-1 0 0,1 0 0 0 0,0 0 1 0 0,0-1-1 0 0,0 0 1 0 0,1 0-1 0 0,0-1 0 0 0,0 0 1 0 0,1 0-1 0 0,0 0 0 0 0,0 0 1 0 0,0 0-1 0 0,1-1 1 0 0,0 0-1 0 0,1 1 0 0 0,0-1 1 0 0,0 0-1 0 0,0 0 1 0 0,1-1-1 0 0,1 1 0 0 0,-1 0 1 0 0,1 0-1 0 0,0 0 1 0 0,1-1-1 0 0,0 1 0 0 0,1 0 1 0 0,-1 0-1 0 0,1 0 0 0 0,1 0 1 0 0,0 1-1 0 0,1-3-18 0 0,0-2-1 0 0,1 0-1 0 0,0 0 1 0 0,1 1 0 0 0,0-1-1 0 0,1 1 1 0 0,0 1-1 0 0,1-1 1 0 0,0 2-1 0 0,1-1 1 0 0,0 1 0 0 0,0 0-1 0 0,1 1 1 0 0,0 0-1 0 0,0 0 1 0 0,1 1 0 0 0,0 1-1 0 0,0-1 1 0 0,1 2-1 0 0,1-1 2 0 0,232-61-2792 0 0,-230 65 2341 0 0,12 3-3465 0 0,-12 10 2658 0 0</inkml:trace>
  <inkml:trace contextRef="#ctx0" brushRef="#br1" timeOffset="309590.873">21217 13295 1240 0 0,'0'0'432'0'0,"0"0"-34"0"0,0 0 35 0 0,0 0-12 0 0,0 0-33 0 0,0 0-46 0 0,0 0-36 0 0,0 0-20 0 0,0 0-50 0 0,0 0-38 0 0,0 0 0 0 0,0 0 28 0 0,0 0 34 0 0,11 25 512 0 0,0-13-663 0 0,1 0 1 0 0,0-1-1 0 0,0 0 1 0 0,1-1 0 0 0,1-1-1 0 0,0 0 1 0 0,0-1-1 0 0,0 0 1 0 0,1-1-1 0 0,1-1 1 0 0,-1 0-1 0 0,1-1 1 0 0,0-1-1 0 0,0 0 1 0 0,0-1-1 0 0,0-1 1 0 0,1-1-1 0 0,-1 0 1 0 0,0-1-1 0 0,1-1 1 0 0,-1 0-1 0 0,1-1 1 0 0,-1-1-1 0 0,0-1 1 0 0,0 0-1 0 0,0-1 1 0 0,-1 0-1 0 0,0-2 1 0 0,0 0 0 0 0,13-8-110 0 0,-26 14-20 0 0,0 0 0 0 0,0 0 1 0 0,0 0-1 0 0,0 0 0 0 0,0-1 1 0 0,-1 1-1 0 0,1-1 0 0 0,0 1 1 0 0,-1-1-1 0 0,1 0 0 0 0,-1 0 1 0 0,0 0-1 0 0,1 1 0 0 0,-1-1 1 0 0,0 0-1 0 0,0-1 1 0 0,0 1-1 0 0,0 0 0 0 0,-1 0 1 0 0,1 0-1 0 0,-1 0 0 0 0,1-1 1 0 0,-1 1-1 0 0,0 0 0 0 0,0-1 1 0 0,0 1-1 0 0,0 0 0 0 0,0 0 1 0 0,0-1-1 0 0,0 1 0 0 0,-1 0 1 0 0,0 0-1 0 0,1-1 1 0 0,-1 1-1 0 0,0 0 0 0 0,0 0 1 0 0,0 0-1 0 0,0 0 0 0 0,0 0 1 0 0,-1 0-1 0 0,1 0 0 0 0,0 0 1 0 0,-1 1-1 0 0,0-1 0 0 0,1 1 1 0 0,-1-1-1 0 0,0 1 0 0 0,0-1 1 0 0,0 1-1 0 0,0 0 0 0 0,0 0 1 0 0,-1-1 19 0 0,-116-55-395 0 0,97 51 398 0 0,-1 0 0 0 0,1 1 0 0 0,-1 1 0 0 0,0 2-1 0 0,0 0 1 0 0,0 1 0 0 0,0 1 0 0 0,0 2 0 0 0,1 0 0 0 0,-1 1 0 0 0,0 1 0 0 0,1 1 0 0 0,0 2 0 0 0,0 0 0 0 0,0 1 0 0 0,1 1 0 0 0,0 1 0 0 0,1 1 0 0 0,0 0 0 0 0,1 2 0 0 0,0 0 0 0 0,1 1-1 0 0,0 1 1 0 0,-14 17-3 0 0,26-20 54 0 0,-1 0 0 0 0,2 0 0 0 0,-1 1 0 0 0,2 0 0 0 0,0 0 0 0 0,0 0 0 0 0,2 0 0 0 0,-1 1 0 0 0,2-1 0 0 0,-1 1 0 0 0,2 0 0 0 0,0 9-54 0 0,5-6 21 0 0,0 0 0 0 0,0 0 1 0 0,2-1-1 0 0,0 0 0 0 0,1 0 0 0 0,0 0 1 0 0,1-1-1 0 0,1-1 0 0 0,1 0 0 0 0,0 0 1 0 0,0-1-1 0 0,1 0 0 0 0,1-1 0 0 0,0 0 1 0 0,1-1-1 0 0,0-1 0 0 0,1 0 0 0 0,0-1 1 0 0,0-1-1 0 0,1 0 0 0 0,0-1 0 0 0,1-1 1 0 0,-1 0-1 0 0,1-1 0 0 0,16 2-21 0 0,-10 0-425 0 0,0-2 0 0 0,1-1 0 0 0,-1-1 0 0 0,1 0 0 0 0,-1-2 0 0 0,1-1 0 0 0,0-1 0 0 0,0-1 0 0 0,-1-1 0 0 0,1-1 0 0 0,-1-1 0 0 0,0-1 0 0 0,-1-1 0 0 0,13-5 425 0 0,9-6-1392 0 0</inkml:trace>
  <inkml:trace contextRef="#ctx0" brushRef="#br1" timeOffset="310008.407">21438 13040 1316 0 0,'-9'5'4182'0'0,"32"-8"-3386"0"0,-4 1-499 0 0,239-11 539 0 0,-108 6-4294 0 0,-140 5 2208 0 0,5-7-45 0 0</inkml:trace>
  <inkml:trace contextRef="#ctx0" brushRef="#br1" timeOffset="310429.89">22659 12719 1356 0 0,'20'13'6427'0'0,"2"67"-6693"0"0,-17-59 783 0 0,18 96-140 0 0,-20-68-3113 0 0,-7-43 1496 0 0,-16 14 11 0 0,3-8 31 0 0</inkml:trace>
  <inkml:trace contextRef="#ctx0" brushRef="#br1" timeOffset="310789.802">22227 13067 1564 0 0,'1'0'179'0'0,"-1"1"0"0"0,0-1 0 0 0,0 1 0 0 0,0-1 0 0 0,1 1 0 0 0,-1-1 0 0 0,0 1 1 0 0,0-1-1 0 0,0 1 0 0 0,0-1 0 0 0,0 1 0 0 0,0-1 0 0 0,0 1 0 0 0,0-1 0 0 0,0 1 0 0 0,0-1 0 0 0,0 1 0 0 0,0-1 0 0 0,0 1 0 0 0,-1-1 0 0 0,1 1 0 0 0,0-1 0 0 0,0 0 0 0 0,0 1 0 0 0,-1-1 0 0 0,1 1 0 0 0,0-1 0 0 0,0 1 1 0 0,-1-1-1 0 0,1 0 0 0 0,-1 1-179 0 0,54 2 792 0 0,242-15 1060 0 0,89-37-2570 0 0,-358 47-310 0 0,-38 3-1868 0 0,-22 1 1038 0 0,18-2 831 0 0</inkml:trace>
  <inkml:trace contextRef="#ctx0" brushRef="#br1" timeOffset="311178.061">22001 13270 1956 0 0,'8'0'988'0'0,"133"14"2471"0"0,-136-14-3425 0 0,1 1 0 0 0,-1 0 1 0 0,1 0-1 0 0,-1 1 0 0 0,0-1 0 0 0,0 1 0 0 0,0 1 0 0 0,0-1 0 0 0,0 1 0 0 0,0-1 0 0 0,-1 1 0 0 0,1 1 0 0 0,-1-1 1 0 0,0 1-1 0 0,0-1 0 0 0,0 1 0 0 0,0 0 0 0 0,-1 1 0 0 0,0-1 0 0 0,1 1 0 0 0,-2-1 0 0 0,1 1 0 0 0,0 0 0 0 0,-1 0 1 0 0,0 0-1 0 0,0 0 0 0 0,-1 1 0 0 0,1-1 0 0 0,-1 0 0 0 0,0 1 0 0 0,-1-1 0 0 0,1 1 0 0 0,-1-1 0 0 0,0 1 1 0 0,-1-1-1 0 0,1 0 0 0 0,-1 1-34 0 0,-8 8 143 0 0,0 0 1 0 0,-1 0-1 0 0,-1-1 1 0 0,0-1 0 0 0,0 0-1 0 0,-2 0 1 0 0,1-1-1 0 0,-1-1 1 0 0,-8 5-144 0 0,-43 38 1072 0 0,64-53-1011 0 0,0 0-29 0 0,106 4-1575 0 0,115-44-4554 0 0,-191 33 4711 0 0</inkml:trace>
  <inkml:trace contextRef="#ctx0" brushRef="#br1" timeOffset="311626.308">22601 13404 860 0 0,'5'4'231'0'0,"0"1"0"0"0,0 0 0 0 0,0 0 0 0 0,-1 1 0 0 0,0-1 0 0 0,0 1 0 0 0,0 0 0 0 0,-1 0 0 0 0,1 0 0 0 0,-2 1 0 0 0,1-1 0 0 0,-1 1 0 0 0,0 0 0 0 0,0-1 0 0 0,0 1 0 0 0,-1 0 0 0 0,0 0 0 0 0,-1 5-231 0 0,0-8 59 0 0,-1 1-1 0 0,1-1 0 0 0,-1 1 1 0 0,-1-1-1 0 0,1 0 0 0 0,-1 1 0 0 0,1-1 1 0 0,-1 0-1 0 0,0 0 0 0 0,-1 0 0 0 0,1 0 1 0 0,-1 0-1 0 0,1-1 0 0 0,-1 1 1 0 0,0-1-1 0 0,0 0 0 0 0,-1 0 0 0 0,1 0 1 0 0,-1 0-1 0 0,0-1 0 0 0,1 1 0 0 0,-1-1 1 0 0,0 0-1 0 0,0 0 0 0 0,-1 0 1 0 0,1-1-1 0 0,0 1 0 0 0,-1-1 0 0 0,1 0 1 0 0,-1 0-1 0 0,1-1 0 0 0,-1 1 1 0 0,1-1-1 0 0,-1 0 0 0 0,1 0 0 0 0,-1-1 1 0 0,1 1-1 0 0,-1-1 0 0 0,1 0 0 0 0,0 0 1 0 0,-1-1-1 0 0,1 1 0 0 0,0-1 1 0 0,0 0-1 0 0,0 0 0 0 0,0 0 0 0 0,0-1 1 0 0,0 1-1 0 0,1-1 0 0 0,-1 0 0 0 0,1 0 1 0 0,0 0-1 0 0,0 0 0 0 0,0-1 1 0 0,0 1-1 0 0,0-1 0 0 0,1 0 0 0 0,0 0 1 0 0,0 0-1 0 0,0 0 0 0 0,0 0 0 0 0,0-2-58 0 0,4 0-20 0 0,-1 0-1 0 0,1 0 0 0 0,1 1 0 0 0,-1-1 0 0 0,1 1 0 0 0,0-1 1 0 0,1 1-1 0 0,-1 0 0 0 0,1 0 0 0 0,0 0 0 0 0,0 1 0 0 0,1-1 0 0 0,-1 1 1 0 0,1 0-1 0 0,0 0 0 0 0,0 1 0 0 0,0-1 0 0 0,1 1 0 0 0,-1 0 0 0 0,1 1 1 0 0,-1-1-1 0 0,6 0 21 0 0,211-61-1606 0 0,-151 48-1382 0 0,-59 15 1647 0 0,-4 0-49 0 0</inkml:trace>
  <inkml:trace contextRef="#ctx0" brushRef="#br1" timeOffset="312001.147">22921 13257 1184 0 0,'4'-2'163'0'0,"1"1"-1"0"0,0-1 1 0 0,0 1-1 0 0,0 0 1 0 0,0 0-1 0 0,0 1 1 0 0,0 0-1 0 0,0 0 1 0 0,0 0-1 0 0,0 0 1 0 0,0 1-1 0 0,0 0 1 0 0,0 0-1 0 0,0 0 1 0 0,-1 0 0 0 0,1 1-1 0 0,0 0 1 0 0,-1 0-1 0 0,1 0 1 0 0,-1 1-1 0 0,1-1 1 0 0,-1 1-1 0 0,0 0 1 0 0,0 0-1 0 0,-1 1 1 0 0,1-1-1 0 0,-1 1 1 0 0,1 0-1 0 0,-1-1 1 0 0,0 2-1 0 0,-1-1 1 0 0,1 0-1 0 0,-1 1 1 0 0,1-1 0 0 0,-1 1-1 0 0,-1-1 1 0 0,1 1-1 0 0,-1 0 1 0 0,0 0-1 0 0,0 0 1 0 0,0 0-1 0 0,0 0 1 0 0,-1 1-163 0 0,-18 52 2751 0 0,59-34-3062 0 0,111-17-5122 0 0,-74-21 2670 0 0,-45 3 1394 0 0</inkml:trace>
  <inkml:trace contextRef="#ctx0" brushRef="#br1" timeOffset="312468.267">23587 12682 1556 0 0,'-13'4'231'0'0,"0"1"0"0"0,0 1 1 0 0,0 0-1 0 0,1 0 0 0 0,-1 2 0 0 0,2-1 0 0 0,-1 2 1 0 0,1-1-1 0 0,0 1 0 0 0,1 1 0 0 0,0 0 0 0 0,1 1 0 0 0,0 0 1 0 0,0 0-1 0 0,1 1 0 0 0,1 0 0 0 0,0 0 0 0 0,0 0 0 0 0,2 1 1 0 0,-1 0-1 0 0,2 1 0 0 0,0-1 0 0 0,0 1 0 0 0,1 0 1 0 0,1 0-1 0 0,0 5-231 0 0,2-9 43 0 0,1-1 0 0 0,0 1-1 0 0,1-1 1 0 0,0 1 0 0 0,0-1 0 0 0,1 0 0 0 0,0 0 0 0 0,1 0 0 0 0,0 0 0 0 0,0-1 0 0 0,1 1 0 0 0,0-1 0 0 0,1 0 0 0 0,0 0 0 0 0,0-1 0 0 0,0 0-1 0 0,1 0 1 0 0,0 0 0 0 0,0-1 0 0 0,1 0 0 0 0,0-1 0 0 0,0 0 0 0 0,7 4-43 0 0,125 57-2729 0 0,-66-46 74 0 0,-41-12 1293 0 0</inkml:trace>
  <inkml:trace contextRef="#ctx0" brushRef="#br1" timeOffset="312887.582">23879 12760 1112 0 0,'7'0'129'0'0,"0"-1"-1"0"0,1 1 1 0 0,-1 1 0 0 0,0-1-1 0 0,0 1 1 0 0,1 1-1 0 0,-1-1 1 0 0,0 1 0 0 0,0 0-1 0 0,0 1 1 0 0,-1 0 0 0 0,1 0-1 0 0,-1 0 1 0 0,0 1-1 0 0,1 0 1 0 0,-1 0 0 0 0,-1 1-1 0 0,1-1 1 0 0,-1 1 0 0 0,0 0-1 0 0,0 1 1 0 0,0-1-1 0 0,-1 1 1 0 0,0 0 0 0 0,0 0-1 0 0,0 1 1 0 0,-1-1-1 0 0,0 1 1 0 0,0 0 0 0 0,-1-1-1 0 0,1 1 1 0 0,-2 0 0 0 0,1 0-1 0 0,-1 1 1 0 0,0 0-129 0 0,-2-2 94 0 0,0 0 0 0 0,0 0-1 0 0,0-1 1 0 0,-1 1 0 0 0,0 0 0 0 0,0-1 0 0 0,-1 1 0 0 0,0-1-1 0 0,0 1 1 0 0,0-1 0 0 0,0 0 0 0 0,-1 0 0 0 0,0-1 0 0 0,0 1-1 0 0,0-1 1 0 0,0 0 0 0 0,-1 0 0 0 0,0 0 0 0 0,0-1 0 0 0,0 1-1 0 0,0-1 1 0 0,0 0 0 0 0,-4 1-94 0 0,-131 50 1406 0 0,105-47-1405 0 0,44-24-1895 0 0,55-20-1969 0 0,-34 25 2477 0 0</inkml:trace>
  <inkml:trace contextRef="#ctx0" brushRef="#br1" timeOffset="313123.266">24176 12854 868 0 0,'-9'1'200'0'0,"-1"0"0"0"0,1 1 0 0 0,0 1 1 0 0,0-1-1 0 0,0 1 0 0 0,1 1 0 0 0,-1 0 0 0 0,1 0 0 0 0,0 1 0 0 0,0 0 0 0 0,0 0 0 0 0,0 1 0 0 0,1 0 1 0 0,0 0-1 0 0,1 1 0 0 0,-1-1 0 0 0,1 2 0 0 0,0-1 0 0 0,1 1 0 0 0,0-1 0 0 0,0 1 0 0 0,1 1 1 0 0,0-1-1 0 0,0 1 0 0 0,1 0 0 0 0,0 0 0 0 0,0 0 0 0 0,1 0 0 0 0,1 0 0 0 0,-1 4-200 0 0,5-4 16 0 0,1 0 0 0 0,0 0 0 0 0,0 0 0 0 0,1-1 0 0 0,0 0 0 0 0,1 0 0 0 0,0 0 0 0 0,0 0 0 0 0,0-1-1 0 0,1 0 1 0 0,0-1 0 0 0,1 1 0 0 0,-1-1 0 0 0,1-1 0 0 0,4 3-16 0 0,67 25-3528 0 0,-64-29 2646 0 0</inkml:trace>
  <inkml:trace contextRef="#ctx0" brushRef="#br1" timeOffset="313355.834">24240 12979 2456 0 0,'2'1'760'0'0,"-1"3"-112"0"0,7-3-36 0 0,0-1-76 0 0,14 5-104 0 0,3-1-79 0 0,8-4 31 0 0,3 3-132 0 0,-16-3-140 0 0,6 0-16 0 0,8 0-540 0 0,2 0-208 0 0,-1 0-637 0 0,1 0 69 0 0,33-17-240 0 0</inkml:trace>
  <inkml:trace contextRef="#ctx0" brushRef="#br1" timeOffset="313634.533">24935 12899 876 0 0,'17'10'4879'0'0,"-22"48"-4041"0"0,3-46-524 0 0,-34 236 366 0 0,2-168-5157 0 0,21-67 3011 0 0</inkml:trace>
  <inkml:trace contextRef="#ctx0" brushRef="#br1" timeOffset="314119.974">24903 12909 1172 0 0,'-13'12'3471'0'0,"22"31"-2403"0"0,0-33-981 0 0,1 0-1 0 0,0 0 1 0 0,1 0-1 0 0,-1-1 1 0 0,2-1-1 0 0,-1 0 1 0 0,1-1-1 0 0,1 0 1 0 0,-1 0-1 0 0,1-2 1 0 0,0 1-1 0 0,0-2 1 0 0,1 0-1 0 0,-1 0 1 0 0,10 0-87 0 0,-19-3 68 0 0,0 0 0 0 0,0 0 1 0 0,0-1-1 0 0,0 0 0 0 0,-1 1 1 0 0,1-1-1 0 0,0-1 0 0 0,0 1 0 0 0,0 0 1 0 0,0-1-1 0 0,0 0 0 0 0,-1 0 1 0 0,1 0-1 0 0,0-1 0 0 0,-1 1 1 0 0,1-1-1 0 0,-1 0 0 0 0,1 0 1 0 0,-1 0-1 0 0,0 0 0 0 0,0 0 1 0 0,0-1-1 0 0,0 0 0 0 0,0 1 1 0 0,0-1-1 0 0,-1 0 0 0 0,0 0 0 0 0,1-1 1 0 0,-1 1-1 0 0,0 0 0 0 0,-1-1 1 0 0,1 1-1 0 0,0-1 0 0 0,-1 0 1 0 0,0 1-1 0 0,0-1 0 0 0,0 0 1 0 0,-1 0-1 0 0,1 0 0 0 0,-1 1 1 0 0,0-2-69 0 0,28 113-660 0 0,-16-72 49 0 0,2 20-4400 0 0,-14-54 3791 0 0</inkml:trace>
  <inkml:trace contextRef="#ctx0" brushRef="#br1" timeOffset="314430.873">25600 12875 2188 0 0,'7'23'319'0'0,"-2"0"1"0"0,0 0-1 0 0,-2 0 0 0 0,0 0 0 0 0,-2 1 1 0 0,0-1-1 0 0,-1 0 0 0 0,-2 1 0 0 0,-1-1 1 0 0,0 0-1 0 0,-2 0 0 0 0,0 0 0 0 0,-2 0 1 0 0,0-1-1 0 0,-2 0 0 0 0,0-1 0 0 0,-2 0 1 0 0,-7 11-320 0 0,13-22-68 0 0,-1 0 0 0 0,-1-1 0 0 0,0 1 1 0 0,0-2-1 0 0,-1 1 0 0 0,0-1 0 0 0,-1 0 1 0 0,1-1-1 0 0,-1 0 0 0 0,-1 0 0 0 0,1-1 1 0 0,-1-1-1 0 0,-1 1 0 0 0,1-1 0 0 0,0-1 1 0 0,-1 0-1 0 0,0-1 0 0 0,0 0 0 0 0,-9 1 68 0 0,-25-30-3887 0 0,36 9 2695 0 0</inkml:trace>
  <inkml:trace contextRef="#ctx0" brushRef="#br1" timeOffset="315065.527">25780 12579 1660 0 0,'9'-8'302'0'0,"0"0"-1"0"0,1 2 0 0 0,0-1 1 0 0,1 1-1 0 0,-1 1 1 0 0,1-1-1 0 0,0 2 0 0 0,0 0 1 0 0,1 0-1 0 0,-1 1 1 0 0,1 0-1 0 0,0 1 0 0 0,0 1 1 0 0,11-1-302 0 0,-14 4 81 0 0,0 1-1 0 0,-1 0 1 0 0,1 1 0 0 0,-1-1-1 0 0,1 1 1 0 0,-1 1 0 0 0,0 0 0 0 0,-1 0-1 0 0,1 0 1 0 0,-1 1 0 0 0,0 0-1 0 0,-1 1 1 0 0,1 0 0 0 0,-1 0 0 0 0,-1 0-1 0 0,1 0 1 0 0,-1 1 0 0 0,0 0-1 0 0,-1 0 1 0 0,0 0 0 0 0,0 1 0 0 0,-1 0-1 0 0,0-1 1 0 0,-1 1 0 0 0,1 0-1 0 0,-2 0 1 0 0,1 0 0 0 0,-1 1 0 0 0,-1-1-1 0 0,0 0 1 0 0,0 0 0 0 0,-1 1-1 0 0,-1 7-80 0 0,1-1 205 0 0,-2-1 0 0 0,1 1 0 0 0,-2 0 0 0 0,0-1 0 0 0,-1 0 0 0 0,-1 0 0 0 0,0 0 0 0 0,-1-1 0 0 0,0 0 0 0 0,-1 0 0 0 0,-4 4-205 0 0,10-14 93 0 0,-52 86 1638 0 0,60-82-1332 0 0,152-1-2314 0 0,91-73-5819 0 0,-210 51 6322 0 0</inkml:trace>
  <inkml:trace contextRef="#ctx0" brushRef="#br1" timeOffset="317392.267">25399 12699 1148 0 0,'5'-35'4162'0'0,"-1"36"-4154"0"0,-1 0 0 0 0,1 1 0 0 0,-1-1 0 0 0,1 1 0 0 0,-1 0-1 0 0,0 0 1 0 0,1 1 0 0 0,-1-1 0 0 0,0 0 0 0 0,-1 1 0 0 0,1 0 0 0 0,0 0 0 0 0,-1 0 0 0 0,0 0 0 0 0,1 0 0 0 0,-1 0 0 0 0,0 0 0 0 0,-1 1 0 0 0,1-1 0 0 0,-1 1 0 0 0,1 0 0 0 0,-1-1 0 0 0,0 1 0 0 0,0 0-1 0 0,-1-1 1 0 0,1 1 0 0 0,-1 0 0 0 0,0 2-8 0 0,12 125-253 0 0,-12-122 109 0 0,-19 80-2394 0 0,4-62 1289 0 0</inkml:trace>
  <inkml:trace contextRef="#ctx0" brushRef="#br1" timeOffset="320216.87">15880 14329 916 0 0,'0'0'254'0'0,"0"0"20"0"0,0 0-22 0 0,0 0-46 0 0,0 0 14 0 0,0 0 21 0 0,0 0-27 0 0,0 0-55 0 0,0 0-21 0 0,0 0 20 0 0,0 0-40 0 0,0 0 34 0 0,0 0 2 0 0,0 0-17 0 0,3-6-34 0 0,-1 4-83 0 0,-1-1 0 0 0,1 0 0 0 0,1 1 0 0 0,-1-1 0 0 0,0 1 0 0 0,1-1 0 0 0,-1 1 0 0 0,1 0 0 0 0,0 0 0 0 0,-1 0 0 0 0,1 1 0 0 0,0-1 0 0 0,0 0 0 0 0,0 1 0 0 0,1 0 0 0 0,-1 0 0 0 0,0 0 0 0 0,0 0 0 0 0,1 1 0 0 0,-1-1 0 0 0,0 1 0 0 0,1 0 0 0 0,1 0-20 0 0,157-18 405 0 0,1 8-1 0 0,161 10-404 0 0,-131 2 1 0 0,1068-2 65 0 0,-949 20-297 0 0,752 47 531 0 0,-234-17-115 0 0,-135-37 284 0 0,-416 3-513 0 0,-157-12 6 0 0,247 6 82 0 0,115-22-44 0 0,266-29-44 0 0,2375-39 1388 0 0,-2760 98-1350 0 0,1504 12 1137 0 0,-1591-46-1020 0 0,718-21 153 0 0,-678-1 62 0 0,-77 31-386 0 0,-77 25-17 0 0,297-14-624 0 0,-453-16-3912 0 0,-21-3 3193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23:27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78 1332 0 0,'-8'9'4415'0'0,"24"-23"-2903"0"0,15-25 483 0 0,-64 13-871 0 0,10 18-3723 0 0,23 8 1781 0 0,0 0-200 0 0,0 9-2213 0 0,1-5 1947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23:27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8 928 0 0,'65'-2'5822'0'0,"-107"-3"-4152"0"0,3 16-6844 0 0,37-10 3924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2:07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2604 0 0,'6'0'4697'0'0,"13"-21"-3633"0"0,-16 17-1114 0 0,23-25-5419 0 0,-25 24 4223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6:12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169 125 1160 0 0,'-7'-71'9443'0'0,"7"69"-9422"0"0,0 0 0 0 0,0 0 1 0 0,0-1-1 0 0,-1 1 0 0 0,1 0 1 0 0,-1 0-1 0 0,0 0 0 0 0,1 0 0 0 0,-1 1 1 0 0,0-1-1 0 0,0 0 0 0 0,0 0 0 0 0,0 0 1 0 0,-1 1-1 0 0,1-1 0 0 0,0 0 0 0 0,-1 1 1 0 0,1-1-1 0 0,-1 1 0 0 0,1 0 0 0 0,-1 0 1 0 0,0-1-1 0 0,0 1 0 0 0,0 0 0 0 0,1 0 1 0 0,-1 1-1 0 0,0-1 0 0 0,0 0 1 0 0,0 1-1 0 0,0-1 0 0 0,0 1 0 0 0,0-1 1 0 0,0 1-1 0 0,-1 0 0 0 0,1 0 0 0 0,-1 0-21 0 0,-86-6-906 0 0,68 50-5275 0 0,21-38 4840 0 0,-1 6-171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23:25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83 988 0 0,'0'0'415'0'0,"0"0"-27"0"0,0 0 2 0 0,0-12 33 0 0,0 5 3104 0 0,-26 61-3097 0 0,-8 331-137 0 0,34-132 355 0 0,1-248-609 0 0,1-1 1 0 0,0 1-1 0 0,0-1 1 0 0,1 0-1 0 0,-1 0 1 0 0,1 0-1 0 0,0 0 1 0 0,0 0-1 0 0,0 0 1 0 0,1-1-1 0 0,-1 1 1 0 0,1-1-1 0 0,0 0 1 0 0,0 0-1 0 0,0-1 1 0 0,0 1-1 0 0,0-1 0 0 0,1 0 1 0 0,-1 0-1 0 0,1 0 1 0 0,-1-1-1 0 0,1 1 1 0 0,0-1-1 0 0,-1 0 1 0 0,1-1-40 0 0,29 2 87 0 0,0-3 1 0 0,0 0 0 0 0,0-3-1 0 0,0 0 1 0 0,-1-2 0 0 0,0-2 0 0 0,8-3-88 0 0,13-2-79 0 0,52-15-1472 0 0,-105 29 1095 0 0,2-3 358 0 0,-6-5-4308 0 0,-10-16 3185 0 0</inkml:trace>
  <inkml:trace contextRef="#ctx0" brushRef="#br0" timeOffset="309.468">45 428 1452 0 0,'-14'0'2916'0'0,"27"-1"-1583"0"0,21-1-809 0 0,304-22 1111 0 0,-287 20-2995 0 0,-57 3-1618 0 0,1 0 1716 0 0</inkml:trace>
  <inkml:trace contextRef="#ctx0" brushRef="#br0" timeOffset="635.272">107 38 1892 0 0,'6'-10'3088'0'0,"53"-5"-2329"0"0,271 2 655 0 0,-261 28-1470 0 0,-68-15 25 0 0,0 1 0 0 0,0-1 0 0 0,-1 0 0 0 0,1 0 1 0 0,0 0-1 0 0,0 1 0 0 0,-1-1 0 0 0,1 1 0 0 0,0-1 1 0 0,-1 0-1 0 0,1 1 0 0 0,0-1 0 0 0,-1 1 0 0 0,1-1 0 0 0,0 1 1 0 0,-1 0-1 0 0,1-1 0 0 0,-1 1 0 0 0,1 0 0 0 0,-1-1 1 0 0,0 1-1 0 0,1 0 0 0 0,-1-1 0 0 0,0 1 0 0 0,1 0 0 0 0,-1 0 1 0 0,0-1-1 0 0,0 1 0 0 0,0 0 0 0 0,1 0 0 0 0,-1 0 1 0 0,0 0-1 0 0,0-1 0 0 0,0 1 0 0 0,0 0 0 0 0,-1 0 1 0 0,1 0-1 0 0,0-1 0 0 0,0 1 0 0 0,0 0 0 0 0,-1 0 0 0 0,1-1 1 0 0,0 1-1 0 0,-1 0 0 0 0,1 0 0 0 0,-1-1 0 0 0,1 1 1 0 0,0 0-1 0 0,-1-1 0 0 0,0 1 31 0 0,-4 15-3288 0 0,5-16 2120 0 0</inkml:trace>
  <inkml:trace contextRef="#ctx0" brushRef="#br0" timeOffset="977.98">1085 248 1080 0 0,'-19'32'2428'0'0,"-25"30"-1796"0"0,3 2-1 0 0,3 1 0 0 0,2 2 0 0 0,-24 67-631 0 0,16-67-2802 0 0,38-63 1583 0 0</inkml:trace>
  <inkml:trace contextRef="#ctx0" brushRef="#br0" timeOffset="1242.94">653 338 1648 0 0,'0'-9'1107'0'0,"0"9"-1023"0"0,1 0 1 0 0,-1 0-1 0 0,1 0 1 0 0,-1 0-1 0 0,1 1 1 0 0,-1-1-1 0 0,1 0 1 0 0,-1 0-1 0 0,1 0 1 0 0,-1 0-1 0 0,1 0 1 0 0,-1 0-1 0 0,1 0 1 0 0,-1 0-1 0 0,1-1 1 0 0,-1 1-1 0 0,1 0 1 0 0,-1 0-1 0 0,1 0 1 0 0,-1 0-1 0 0,1-1 1 0 0,-1 1-1 0 0,0 0 1 0 0,1 0-1 0 0,-1-1 1 0 0,1 1-1 0 0,-1 0 0 0 0,0-1 1 0 0,1 1-1 0 0,-1-1 1 0 0,0 1-1 0 0,1 0 1 0 0,-1-1-1 0 0,0 1 1 0 0,0-1-1 0 0,1 1 1 0 0,-1-1-1 0 0,0 1 1 0 0,0-1-1 0 0,0 1 1 0 0,0-1-1 0 0,1 1 1 0 0,-1-1-1 0 0,0 1 1 0 0,0-1-1 0 0,0 1 1 0 0,0-1-1 0 0,0 1 1 0 0,0-1-1 0 0,-1 1 1 0 0,1-1-1 0 0,0 1 1 0 0,0-1-1 0 0,0 0-84 0 0,315 257 1124 0 0,-129-109-4992 0 0,-169-137 2530 0 0,-7-6 75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23:32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 1612 0 0,'-8'3'237'0'0,"1"0"1"0"0,-1 1-1 0 0,1-1 0 0 0,0 2 1 0 0,1-1-1 0 0,-1 1 0 0 0,1 0 1 0 0,0 0-1 0 0,0 1 0 0 0,0 0 0 0 0,1 0 1 0 0,0 0-1 0 0,0 0 0 0 0,0 1 1 0 0,1 0-1 0 0,0 0 0 0 0,0 2-237 0 0,1-5 131 0 0,-7 12-13 0 0,1 0 1 0 0,1 2-1 0 0,0-1 1 0 0,1 1-1 0 0,1 0 1 0 0,0 0-1 0 0,2 0 1 0 0,0 1-1 0 0,1 0 1 0 0,1 0-1 0 0,0 0 1 0 0,2 0 0 0 0,0 0-1 0 0,1 0 1 0 0,1 0-1 0 0,1 0 1 0 0,1 0-1 0 0,0-1 1 0 0,3 5-119 0 0,-2-6-126 0 0,2 1 0 0 0,0-2 1 0 0,1 1-1 0 0,0-1 1 0 0,1 0-1 0 0,1-1 0 0 0,1 0 1 0 0,0 0-1 0 0,1-1 0 0 0,1-1 126 0 0,98 52-4121 0 0,-72-56 2886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23:34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1148 0 0,'15'3'301'0'0,"0"0"-1"0"0,0 1 1 0 0,-1 0 0 0 0,1 1-1 0 0,-1 1 1 0 0,-1 0 0 0 0,1 1-1 0 0,-1 0 1 0 0,0 1 0 0 0,0 1-1 0 0,-1 0 1 0 0,-1 1 0 0 0,1 0-1 0 0,-2 0 1 0 0,1 1 0 0 0,-1 1-1 0 0,1 3-300 0 0,3 4 228 0 0,0 1-1 0 0,-2 0 0 0 0,-1 1 0 0 0,0 0 1 0 0,-2 1-1 0 0,0 0 0 0 0,-2 0 1 0 0,0 1-1 0 0,-1 0 0 0 0,-2 0 1 0 0,0 1-1 0 0,-2-1 0 0 0,0 1 1 0 0,-2 1-228 0 0,-1-3 6 0 0,-2 0 0 0 0,-1 0 1 0 0,0-1-1 0 0,-2 1 0 0 0,0-1 1 0 0,-1-1-1 0 0,-2 1 1 0 0,0-1-1 0 0,-1-1 0 0 0,-1 1 1 0 0,0-2-1 0 0,-2 0 1 0 0,-2 3-7 0 0,-3 3-672 0 0,-1-2 0 0 0,-1 0 1 0 0,-1-1-1 0 0,0-1 1 0 0,-2 0-1 0 0,0-2 0 0 0,-1-1 1 0 0,-1-1-1 0 0,-20 9 672 0 0,4-9-1432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23:33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1624 0 0,'10'8'4433'0'0,"4"33"-4208"0"0,-11-30 107 0 0,11 27-78 0 0,-2-9-218 0 0,-2-1 0 0 0,-1 1 0 0 0,-1 1 0 0 0,-1 0 0 0 0,-2 0 1 0 0,1 28-37 0 0,-6-57-590 0 0,0-1-278 0 0,0 0-343 0 0,0 1-73 0 0,0 6-92 0 0</inkml:trace>
  <inkml:trace contextRef="#ctx0" brushRef="#br0" timeOffset="281.295">498 147 860 0 0,'-36'31'859'0'0,"2"2"0"0"0,0 1 0 0 0,3 2 0 0 0,1 1 0 0 0,2 1 0 0 0,1 2 0 0 0,0 4-859 0 0,-80 141-946 0 0,84-165-2570 0 0,18-18 2309 0 0</inkml:trace>
  <inkml:trace contextRef="#ctx0" brushRef="#br0" timeOffset="620.46">393 474 964 0 0,'6'-2'112'0'0,"0"0"0"0"0,0 1 0 0 0,0 0-1 0 0,0 0 1 0 0,0 1 0 0 0,0-1 0 0 0,1 1 0 0 0,-1 0-1 0 0,0 1 1 0 0,0 0 0 0 0,0 0 0 0 0,0 0 0 0 0,0 1 0 0 0,0-1-1 0 0,0 1 1 0 0,0 1 0 0 0,-1-1 0 0 0,1 1 0 0 0,-1 0-1 0 0,0 0 1 0 0,0 1 0 0 0,0 0 0 0 0,0 0 0 0 0,0 0 0 0 0,-1 0-1 0 0,0 1 1 0 0,0-1 0 0 0,0 1 0 0 0,0 0 0 0 0,-1 0 0 0 0,0 1-1 0 0,0-1 1 0 0,0 1 0 0 0,-1-1 0 0 0,0 1 0 0 0,0 0-1 0 0,0 0 1 0 0,-1 0 0 0 0,0 0 0 0 0,0 0 0 0 0,0 0 0 0 0,-1 5-112 0 0,0 1 206 0 0,0-1 1 0 0,0 1-1 0 0,-2 0 1 0 0,1 0 0 0 0,-1-1-1 0 0,-1 1 1 0 0,0-1 0 0 0,-1 0-1 0 0,0 0 1 0 0,-1 0 0 0 0,0 0-1 0 0,0-1 1 0 0,-1 0-1 0 0,-7 9-206 0 0,-15 46 1487 0 0,67-63-1703 0 0,-10-9-636 0 0,-1-1 1 0 0,0-1-1 0 0,-1-2 0 0 0,0 0 0 0 0,-1-2 1 0 0,0-1-1 0 0,-1-2 0 0 0,8-6 852 0 0,-31 21-65 0 0,38-24-1132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23:32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1 244 1756 0 0,'17'1'6320'0'0,"121"6"-4450"0"0,228-7-2568 0 0,-353-13-1619 0 0,-14 1-2030 0 0,-1 7 3075 0 0</inkml:trace>
  <inkml:trace contextRef="#ctx0" brushRef="#br0" timeOffset="263.099">740 10 1436 0 0,'36'-9'6339'0'0,"-7"63"-5308"0"0,-24-40-837 0 0,12 30-301 0 0,35 112 598 0 0,-38-50-5866 0 0,-14-104 3947 0 0,0-2-33 0 0</inkml:trace>
  <inkml:trace contextRef="#ctx0" brushRef="#br0" timeOffset="495.075">1348 380 936 0 0,'4'30'908'0'0,"-4"4"-180"0"0,0-16-116 0 0,-14 35-4 0 0,1-19-176 0 0,-5-6 0 0 0,-3 4-24 0 0,-4-6-56 0 0,-5 3-23 0 0,0-6-101 0 0,-4 2-184 0 0,0-5-8 0 0,4-2-336 0 0,2-4-41 0 0,-4 2-575 0 0,3-11-364 0 0,4-1 20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23:31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76 2136 0 0,'-7'-9'2095'0'0,"5"14"-580"0"0,2 6-1459 0 0,55 425 1124 0 0,-51-405-1323 0 0,1 23-3434 0 0,-5-52 2435 0 0</inkml:trace>
  <inkml:trace contextRef="#ctx0" brushRef="#br0" timeOffset="262.822">1 116 1268 0 0,'143'51'3883'0'0,"16"26"-2626"0"0,26 11-3335 0 0,-173-85 857 0 0,-3-1-52 0 0</inkml:trace>
  <inkml:trace contextRef="#ctx0" brushRef="#br0" timeOffset="511.976">465 1 928 0 0,'4'25'5413'0'0,"23"91"-4781"0"0,21 45-777 0 0,-3-15-3658 0 0,-40-123 2334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23:30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0 1088 0 0,'-17'16'402'0'0,"0"1"0"0"0,2 0 0 0 0,0 1-1 0 0,1 1 1 0 0,1 0 0 0 0,1 1 0 0 0,0 1 0 0 0,2-1-1 0 0,0 3-401 0 0,-75 229 1649 0 0,83-241-1852 0 0,2-7 33 0 0,0 0 0 0 0,0 0 1 0 0,-1 0-1 0 0,0 0 0 0 0,0 0 0 0 0,0 0 0 0 0,0 0 0 0 0,0 0 0 0 0,-1 0 0 0 0,0-1 0 0 0,1 1 0 0 0,-1-1 0 0 0,-1 1 0 0 0,1-1 0 0 0,-1 1 0 0 0,1-1 0 0 0,-1 0 0 0 0,0 0 0 0 0,0-1 0 0 0,0 1 0 0 0,0-1 1 0 0,-4 3 169 0 0,-9 4-896 0 0</inkml:trace>
  <inkml:trace contextRef="#ctx0" brushRef="#br0" timeOffset="267.366">0 210 1652 0 0,'14'-15'4185'0'0,"25"18"-3183"0"0,-32-1-822 0 0,223 71 1037 0 0,-173-50-1192 0 0,209 88-4783 0 0,-235-98 3579 0 0</inkml:trace>
  <inkml:trace contextRef="#ctx0" brushRef="#br0" timeOffset="703.381">846 232 1532 0 0,'0'6'132'0'0,"0"1"-1"0"0,1-1 0 0 0,-1 0 1 0 0,1 1-1 0 0,0-1 1 0 0,1 0-1 0 0,-1 0 0 0 0,1 0 1 0 0,0 0-1 0 0,1 0 1 0 0,-1 0-1 0 0,1 0 0 0 0,1-1 1 0 0,-1 0-1 0 0,1 1 1 0 0,0-1-1 0 0,0-1 0 0 0,0 1 1 0 0,1 0-1 0 0,-1-1 1 0 0,1 0-1 0 0,0 0 0 0 0,0-1 1 0 0,1 1-1 0 0,-1-1 1 0 0,1 0-1 0 0,0-1 0 0 0,0 1 1 0 0,0-1-1 0 0,0 0 1 0 0,0 0-1 0 0,0-1 0 0 0,0 0 1 0 0,1 0-1 0 0,-1-1 1 0 0,0 1-1 0 0,6-2-131 0 0,6-5 89 0 0,0-2 1 0 0,-1 0-1 0 0,0-1 0 0 0,-1-1 1 0 0,0 0-1 0 0,0-1 0 0 0,-1-1 1 0 0,-1 0-1 0 0,0-1 0 0 0,12-14-89 0 0,22-18 227 0 0,-41 38-224 0 0,-1 1 1 0 0,1 0-1 0 0,1 0 1 0 0,-1 1-1 0 0,1 0 1 0 0,0 0-1 0 0,0 0 1 0 0,0 1-1 0 0,1 1 1 0 0,-1 0-1 0 0,1 0 1 0 0,0 0-1 0 0,0 1 1 0 0,0 0-1 0 0,2 1-3 0 0,63 75-554 0 0,-37 53-2820 0 0,-37-110 2148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23:29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290 115 1036 0 0,'17'-2'1458'0'0,"28"-54"-164"0"0,-27 6 811 0 0,-17 43-1864 0 0,-11 10 90 0 0,-129 203-252 0 0,-58 142-176 0 0,196-347 93 0 0,-19 30 131 0 0,17-55-516 0 0,36-134-303 0 0,4 197 271 0 0,-25-26 406 0 0,0-1 0 0 0,1 0 0 0 0,0 0 0 0 0,1-2 0 0 0,0 0 0 0 0,1 0 0 0 0,0-2 0 0 0,0 0 0 0 0,1 0 0 0 0,0-1 0 0 0,0-1 0 0 0,1-1 0 0 0,-1 0 0 0 0,1-2 0 0 0,0 1 0 0 0,1-2 0 0 0,-1 0 0 0 0,16-2 15 0 0,142-11 334 0 0,-144 3-360 0 0,-20 7 8 0 0,-1 0 0 0 0,0-2 0 0 0,0 1 0 0 0,0-1 0 0 0,-1 0 0 0 0,1-1 0 0 0,-1 0 0 0 0,0-1 0 0 0,0 0 0 0 0,0-1 0 0 0,0 1 0 0 0,-1-2 0 0 0,0 1 0 0 0,-1-1 0 0 0,2-2 18 0 0,-8 9-9 0 0,-2-1 0 0 0,1 0 0 0 0,0 1 0 0 0,0-1 0 0 0,0 0 0 0 0,0 1-1 0 0,0-1 1 0 0,0 0 0 0 0,-1 1 0 0 0,1-1 0 0 0,0 0 0 0 0,0 1 0 0 0,-1-1 0 0 0,1 1 0 0 0,-1-1 0 0 0,1 1 0 0 0,0-1 0 0 0,-1 1 0 0 0,1-1 0 0 0,-1 1 0 0 0,1-1 0 0 0,-1 1 0 0 0,1 0 0 0 0,-1-1 0 0 0,0 1 0 0 0,1 0 0 0 0,-1-1 0 0 0,1 1-1 0 0,-1 0 1 0 0,0 0 0 0 0,1-1 0 0 0,-1 1 0 0 0,0 0 0 0 0,1 0 0 0 0,-1 0 0 0 0,0 0 0 0 0,1 0 0 0 0,-1 0 0 0 0,0 0 0 0 0,1 0 0 0 0,-1 0 0 0 0,0 1 0 0 0,1-1 0 0 0,-1 0 0 0 0,0 0 0 0 0,1 0 0 0 0,-1 1 0 0 0,1-1 0 0 0,-1 0-1 0 0,1 1 1 0 0,-1-1 0 0 0,0 1 0 0 0,1-1 0 0 0,-1 0 0 0 0,1 1 0 0 0,0-1 0 0 0,-1 1 0 0 0,1-1 0 0 0,-1 1 0 0 0,1 0 0 0 0,0-1 0 0 0,-1 1 0 0 0,1-1 0 0 0,0 1 0 0 0,0 0 0 0 0,-1-1 0 0 0,1 1 9 0 0,-8 6 50 0 0,1-2-37 0 0,0 0-1 0 0,1 0 1 0 0,-1 0-1 0 0,1 1 1 0 0,0 0-1 0 0,1 1 0 0 0,-1-1 1 0 0,1 1-1 0 0,1 0 1 0 0,-1 0-1 0 0,1 0 1 0 0,0 1-1 0 0,1 0 1 0 0,0-1-1 0 0,0 1 1 0 0,1 1-1 0 0,0-1 0 0 0,-1 4-12 0 0,7-8 11 0 0,0 1-1 0 0,0-1 1 0 0,0 1-1 0 0,0-1 0 0 0,1-1 1 0 0,-1 1-1 0 0,1-1 1 0 0,0 0-1 0 0,0 0 0 0 0,0 0 1 0 0,1 0-1 0 0,-1-1 0 0 0,1 0 1 0 0,-1 0-1 0 0,1-1 1 0 0,0 1-1 0 0,0-1 0 0 0,-1-1 1 0 0,1 1-1 0 0,0-1 1 0 0,0 0-1 0 0,0 0 0 0 0,0 0 1 0 0,4-2-11 0 0,191-42 550 0 0,-184 39-554 0 0,0-1 0 0 0,-1-1 0 0 0,0 0-1 0 0,0-1 1 0 0,-1-1 0 0 0,0-1-1 0 0,0 0 1 0 0,-1-1 0 0 0,0 0-1 0 0,-1-1 1 0 0,-1-1 0 0 0,0 0-1 0 0,0 0 1 0 0,-2-1 0 0 0,0-1-1 0 0,0 0 1 0 0,-1 0 0 0 0,-1-1-1 0 0,0 0 1 0 0,-2-1 0 0 0,6-16 4 0 0,18-205 1531 0 0,-30 233-1475 0 0,0 1 0 0 0,0 0 0 0 0,0 0 0 0 0,-1 0 0 0 0,0-1 0 0 0,1 1 0 0 0,-1 0 0 0 0,-1 0 0 0 0,1 0 0 0 0,-1 0 0 0 0,0 0 0 0 0,0 1 0 0 0,0-1 0 0 0,0 0 0 0 0,0 1 0 0 0,-1 0 0 0 0,0-1 0 0 0,1 1 0 0 0,-1 0 0 0 0,-1 0 0 0 0,1 1 0 0 0,0-1 0 0 0,-1 1 0 0 0,1-1 0 0 0,-1 1 0 0 0,1 0 0 0 0,-1 1 0 0 0,0-1 0 0 0,-1 0-56 0 0,0 5 11 0 0,1 1 0 0 0,0-1 0 0 0,0 1 0 0 0,0 0 1 0 0,1 0-1 0 0,-1 0 0 0 0,1 1 0 0 0,0-1 0 0 0,0 1 0 0 0,1 0 1 0 0,-1 0-1 0 0,1 0 0 0 0,0 0 0 0 0,1 0 0 0 0,-1 0 0 0 0,1 0 1 0 0,0 1-1 0 0,0-1 0 0 0,0 0 0 0 0,1 5-11 0 0,-1 16 16 0 0,1 0 1 0 0,1 0-1 0 0,1 0 0 0 0,1 0 1 0 0,2-1-1 0 0,0 1 0 0 0,2-1 1 0 0,0 0-1 0 0,11 20-16 0 0,27 114-1458 0 0,-47-91-3060 0 0,-19-48 3191 0 0</inkml:trace>
  <inkml:trace contextRef="#ctx0" brushRef="#br0" timeOffset="262.951">988 392 1372 0 0,'16'-18'788'0'0,"-1"3"-40"0"0,4 1-104 0 0,4 1-12 0 0,2-2-36 0 0,2 5-212 0 0,-4 2 41 0 0,11-4-53 0 0,-1 5-32 0 0,-1-1-224 0 0,4 1-96 0 0,-4 2 8 0 0,5 4-412 0 0,4-4-245 0 0,-7 3-491 0 0,3 0-212 0 0,-5-1 56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23:36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30 976 0 0,'26'0'5136'0'0,"-19"0"-5624"0"0,-4 0 540 0 0,-3 0 75 0 0,0 0 3 0 0,0 0-108 0 0,0 0-14 0 0,0 0 6 0 0,0 0-18 0 0,5 0 42 0 0,19 0 1957 0 0,35-13-5595 0 0,-34 5 2498 0 0,-3-1-38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23:4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2860 0 0,'13'8'6442'0'0,"21"-13"-6156"0"0,-27 3 183 0 0,329-35-596 0 0,-309 31-524 0 0,4 0-821 0 0,-16 8-3235 0 0,-17-1 3387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6:12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86 1228 0 0,'32'-20'5500'0'0,"-31"18"-5438"0"0,-1 0 1 0 0,1 0-1 0 0,-1 0 1 0 0,0 0-1 0 0,1 0 0 0 0,-1 0 1 0 0,0 0-1 0 0,0 0 0 0 0,-1 0 1 0 0,1 0-1 0 0,0 0 0 0 0,-1 0 1 0 0,1 0-1 0 0,-1 0 0 0 0,0 1 1 0 0,1-1-1 0 0,-1 0 1 0 0,0 0-1 0 0,0 0 0 0 0,0 1 1 0 0,0-1-1 0 0,-1 1 0 0 0,1-1 1 0 0,0 1-1 0 0,-1-1 0 0 0,1 1 1 0 0,-1 0-1 0 0,1-1 0 0 0,-1 1 1 0 0,0 0-63 0 0,-1-1-62 0 0,1 1 1 0 0,-1-1-1 0 0,0 1 1 0 0,0 0-1 0 0,0 0 0 0 0,0 0 1 0 0,0 0-1 0 0,0 0 1 0 0,0 1-1 0 0,0 0 1 0 0,0-1-1 0 0,0 1 0 0 0,0 0 1 0 0,0 0-1 0 0,0 1 1 0 0,0-1-1 0 0,0 1 1 0 0,-1-1-1 0 0,1 1 1 0 0,1 0-1 0 0,-1 0 0 0 0,0 0 1 0 0,0 1-1 0 0,0-1 1 0 0,0 1-1 0 0,1-1 1 0 0,-1 1-1 0 0,1 0 1 0 0,-1 0-1 0 0,1 0 0 0 0,0 0 1 0 0,0 1-1 0 0,0-1 1 0 0,0 0-1 0 0,0 1 1 0 0,0 0 61 0 0,-1 6-2989 0 0,1-7 1419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23:40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1120 0 0,'0'2'140'0'0,"0"0"0"0"0,0-1 0 0 0,0 1 0 0 0,0 0 0 0 0,0-1 0 0 0,0 1 0 0 0,1 0 0 0 0,-1-1 0 0 0,1 1 0 0 0,-1-1 0 0 0,1 1 0 0 0,-1-1 0 0 0,1 1 0 0 0,0-1 0 0 0,0 1 0 0 0,0-1 0 0 0,0 1-1 0 0,0-1 1 0 0,0 0 0 0 0,0 0 0 0 0,0 0 0 0 0,0 1 0 0 0,1-1 0 0 0,-1 0 0 0 0,1-1 0 0 0,-1 1 0 0 0,0 0 0 0 0,1 0 0 0 0,-1-1 0 0 0,1 1 0 0 0,0 0 0 0 0,-1-1 0 0 0,2 1-140 0 0,92 15 1666 0 0,126-27-1176 0 0,-76-17-4785 0 0,-120 22 2899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23:40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17 2204 0 0,'-15'-16'2944'0'0,"12"16"-2498"0"0,3 0-97 0 0,0 0-73 0 0,3 0 40 0 0,145 81 880 0 0,91 60-3063 0 0,-209-127-1257 0 0,-23-12 1808 0 0</inkml:trace>
  <inkml:trace contextRef="#ctx0" brushRef="#br0" timeOffset="246.822">642 39 1172 0 0,'-25'24'5507'0'0,"-63"85"-4059"0"0,-59 163 45 0 0,73-81-3632 0 0,63-175-1761 0 0,11-16 2699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23:37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39 1624 0 0,'1'-1'83'0'0,"0"0"0"0"0,1 0-1 0 0,-1 0 1 0 0,0 0 0 0 0,0 0-1 0 0,0 0 1 0 0,1 1 0 0 0,-1-1-1 0 0,0 0 1 0 0,1 1 0 0 0,-1-1-1 0 0,0 1 1 0 0,1 0 0 0 0,-1-1 0 0 0,1 1-1 0 0,-1 0 1 0 0,1 0 0 0 0,-1 0-1 0 0,1 0 1 0 0,-1 0 0 0 0,1 0-1 0 0,-1 0 1 0 0,1 0 0 0 0,-1 1-1 0 0,0-1 1 0 0,1 1 0 0 0,-1-1 0 0 0,1 1-1 0 0,-1-1 1 0 0,0 1 0 0 0,0 0-1 0 0,1-1 1 0 0,-1 1 0 0 0,0 0-1 0 0,0 0 1 0 0,0 0 0 0 0,0 0-1 0 0,0 0 1 0 0,0 1 0 0 0,0-1 0 0 0,0 0-1 0 0,0 0 1 0 0,-1 0 0 0 0,1 1-1 0 0,0-1 1 0 0,-1 0 0 0 0,1 1-1 0 0,-1-1 1 0 0,1 1-83 0 0,27 90-139 0 0,-22-67 559 0 0,17 50-174 0 0,21 132-1681 0 0,-61-173-1047 0 0,4-24 1032 0 0</inkml:trace>
  <inkml:trace contextRef="#ctx0" brushRef="#br0" timeOffset="328.668">22 71 1256 0 0,'-21'-2'3782'0'0,"31"-1"-2089"0"0,53-4-1478 0 0,-30 3 124 0 0,457-42-1153 0 0,-412 38-2044 0 0,-75 8 1841 0 0</inkml:trace>
  <inkml:trace contextRef="#ctx0" brushRef="#br0" timeOffset="876.074">966 342 1684 0 0,'0'-1'60'0'0,"0"-1"-1"0"0,0 1 1 0 0,0-1-1 0 0,-1 1 1 0 0,1 0-1 0 0,0-1 1 0 0,-1 1-1 0 0,0-1 1 0 0,1 1-1 0 0,-1 0 1 0 0,0-1-1 0 0,1 1 1 0 0,-1 0-1 0 0,0 0 1 0 0,0 0-1 0 0,0 0 1 0 0,0 0-1 0 0,0 0 1 0 0,-1 0-1 0 0,1 0 1 0 0,0 0-1 0 0,0 0 1 0 0,0 0-1 0 0,-1 1 1 0 0,1-1-1 0 0,-1 1 1 0 0,1-1-1 0 0,0 1 1 0 0,-1-1 0 0 0,1 1-1 0 0,-1 0 1 0 0,1 0-1 0 0,-1-1 1 0 0,1 1-1 0 0,-1 0 1 0 0,1 0-1 0 0,-1 1 1 0 0,1-1-1 0 0,0 0 1 0 0,-1 0-1 0 0,1 1 1 0 0,-1-1-1 0 0,1 1 1 0 0,-1-1-1 0 0,1 1 1 0 0,0 0-1 0 0,0-1 1 0 0,-1 2-60 0 0,0-2 56 0 0,-18 2 29 0 0,-1 2-1 0 0,1 0 1 0 0,0 1-1 0 0,0 1 1 0 0,1 1 0 0 0,0 1-1 0 0,0 1 1 0 0,1 0-1 0 0,0 1 1 0 0,0 1-1 0 0,2 1 1 0 0,-1 0 0 0 0,1 1-1 0 0,-10 12-84 0 0,-35 65 600 0 0,61-89-480 0 0,0-1-43 0 0,53 20 44 0 0,-35-21-138 0 0,-1-1-1 0 0,1 0 0 0 0,0-1 0 0 0,-1-1 0 0 0,0-1 1 0 0,0 0-1 0 0,0-2 0 0 0,0 0 0 0 0,6-4 18 0 0,-18 9-26 0 0,0 0 0 0 0,-1-1 0 0 0,1 0 1 0 0,-1 0-1 0 0,1 0 0 0 0,-1 0 0 0 0,0-1 0 0 0,0 0 0 0 0,0 1 0 0 0,-1-2 0 0 0,1 1 0 0 0,-1 0 0 0 0,0-1 0 0 0,0 1 0 0 0,-1-1 0 0 0,1 0 0 0 0,-1 0 0 0 0,0 0 0 0 0,0 0 0 0 0,-1 0 1 0 0,1-2 25 0 0,-5-37 158 0 0,213 201-3643 0 0,-197-147 2309 0 0</inkml:trace>
  <inkml:trace contextRef="#ctx0" brushRef="#br0" timeOffset="1181.765">1246 32 1216 0 0,'2'32'5413'0'0,"17"128"-4767"0"0,61 122-617 0 0,-69-248-1023 0 0,-10-25-1789 0 0,-1-9 1528 0 0</inkml:trace>
  <inkml:trace contextRef="#ctx0" brushRef="#br0" timeOffset="1431.194">1398 444 2076 0 0,'50'-76'4044'0'0,"68"-8"-2968"0"0,-105 76-894 0 0,-4 3-343 0 0,38-21 96 0 0,-15 18-2758 0 0,-32 9 1579 0 0,-2 2-25 0 0</inkml:trace>
  <inkml:trace contextRef="#ctx0" brushRef="#br0" timeOffset="1681.116">1391 371 1440 0 0,'23'1'517'0'0,"0"1"0"0"0,0 2-1 0 0,0 0 1 0 0,-1 2 0 0 0,0 0-1 0 0,0 1 1 0 0,0 2 0 0 0,-1 0-1 0 0,-1 1 1 0 0,9 6-517 0 0,1 1-117 0 0,-1 2 0 0 0,-1 1 0 0 0,0 2 0 0 0,-2 0 0 0 0,-1 2 0 0 0,13 15 117 0 0,-11-11-3381 0 0,-22-23 2113 0 0</inkml:trace>
  <inkml:trace contextRef="#ctx0" brushRef="#br0" timeOffset="2052.637">1935 426 1392 0 0,'45'-21'1238'0'0,"202"-120"1961"0"0,-205 88-2895 0 0,-41 51-290 0 0,-16-18 54 0 0,-76 3 334 0 0,71 17-246 0 0,4 1-83 0 0,0 0 0 0 0,1 1-1 0 0,-1 0 1 0 0,1 1 0 0 0,-1 1 0 0 0,1 1-1 0 0,0 0 1 0 0,1 1 0 0 0,-1 0-1 0 0,1 1 1 0 0,0 1 0 0 0,1 0-1 0 0,0 1 1 0 0,0 0 0 0 0,1 1 0 0 0,0 1-1 0 0,1 0 1 0 0,0 0 0 0 0,0 2-73 0 0,9-4 34 0 0,1 1-1 0 0,-1-1 1 0 0,2 1 0 0 0,-1-1 0 0 0,1 1 0 0 0,1-1-1 0 0,0 1 1 0 0,0-1 0 0 0,1 0 0 0 0,0 1-1 0 0,1-1 1 0 0,0 0 0 0 0,0 0 0 0 0,1 0 0 0 0,0-1-1 0 0,0 1 1 0 0,1-1 0 0 0,0 0 0 0 0,1 0 0 0 0,-1-1-1 0 0,2 0 1 0 0,-1 0 0 0 0,1 0 0 0 0,0-1 0 0 0,0 0-1 0 0,1 0 1 0 0,0-1 0 0 0,0 1 0 0 0,0-2 0 0 0,1 1-1 0 0,-1-2 1 0 0,8 3-34 0 0,12 7-632 0 0,1-2 0 0 0,1-1 0 0 0,0-1 0 0 0,0-1 0 0 0,1-2 0 0 0,0-1 0 0 0,0-2 0 0 0,0-1 0 0 0,21-2 632 0 0,-9 0-1292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23:48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 1720 0 0,'-26'-4'4403'0'0,"33"15"-2026"0"0,-2-10-549 0 0,1-13-9729 0 0,0 9 6622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23:53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210 339 1732 0 0,'-45'-5'3454'0'0,"-26"26"-2399"0"0,53-14-626 0 0,-57 49 1428 0 0,74-55-1691 0 0,28 20 60 0 0,-12-14-249 0 0,-1-1-1 0 0,1 0 1 0 0,0-1 0 0 0,0-1 0 0 0,0 0 0 0 0,1-1-1 0 0,0-1 1 0 0,-1 0 0 0 0,1-2 0 0 0,0 1-1 0 0,0-2 1 0 0,13-2 23 0 0,13 3-153 0 0,-33 0 118 0 0,1 0 0 0 0,0-1 0 0 0,-1 0 0 0 0,1 0 0 0 0,0-1 0 0 0,-1 0 0 0 0,0 0 0 0 0,1-1 0 0 0,-1-1 0 0 0,0 0 0 0 0,-1 0 0 0 0,1 0 0 0 0,-1-1 0 0 0,4-3 35 0 0,-12 7-4 0 0,1 0 1 0 0,0 0-1 0 0,0 0 1 0 0,-1 0 0 0 0,1-1-1 0 0,0 1 1 0 0,-1 0-1 0 0,1 0 1 0 0,-1 0-1 0 0,0-1 1 0 0,1 1-1 0 0,-1 0 1 0 0,0-1-1 0 0,0 1 1 0 0,0 0 0 0 0,0-1-1 0 0,0 1 1 0 0,0 0-1 0 0,0-1 1 0 0,-1 1-1 0 0,1 0 1 0 0,0-1-1 0 0,-1 1 1 0 0,1 0 0 0 0,-1 0-1 0 0,1 0 1 0 0,-1-1-1 0 0,1 1 1 0 0,-1 0-1 0 0,0 0 1 0 0,0 0-1 0 0,0 0 1 0 0,0 0 0 0 0,0 0-1 0 0,1 0 1 0 0,-2 0-1 0 0,1 1 1 0 0,0-1-1 0 0,0 0 1 0 0,0 0-1 0 0,0 1 1 0 0,0-1 0 0 0,-1 1-1 0 0,1-1 1 0 0,0 1-1 0 0,0 0 1 0 0,-1-1-1 0 0,1 1 1 0 0,0 0-1 0 0,-1 0 1 0 0,0 0 3 0 0,-72-21 182 0 0,-3 10-460 0 0,77 10 294 0 0,0 1-15 0 0,0 0-97 0 0,20-3-133 0 0,248-52-725 0 0,-259 52 920 0 0,0 0 0 0 0,0-1-1 0 0,-1 0 1 0 0,0 0-1 0 0,1-1 1 0 0,-1 0 0 0 0,-1 0-1 0 0,1-1 1 0 0,-1 0-1 0 0,0 0 1 0 0,-1 0-1 0 0,1-1 1 0 0,-1 0 0 0 0,0-1-1 0 0,-1 1 1 0 0,0-1-1 0 0,0 0 1 0 0,-1-1 0 0 0,0 1-1 0 0,0-1 1 0 0,-1 1-1 0 0,0-1 1 0 0,0 0 0 0 0,-1-1-1 0 0,-1 1 1 0 0,1 0-1 0 0,-1 0 1 0 0,-1-1 34 0 0,0 6 68 0 0,-1-1 1 0 0,0 1-1 0 0,1 0 1 0 0,-2-1 0 0 0,1 1-1 0 0,0 0 1 0 0,-1 0-1 0 0,0 0 1 0 0,0 0-1 0 0,0 1 1 0 0,0-1-1 0 0,0 0 1 0 0,-1 1-1 0 0,0-1 1 0 0,0 1-1 0 0,0 0 1 0 0,0 0-1 0 0,0 0 1 0 0,-1 1 0 0 0,1-1-1 0 0,-1 1 1 0 0,0 0-1 0 0,1 0 1 0 0,-1 0-1 0 0,0 0 1 0 0,0 0-1 0 0,-1 1 1 0 0,1 0-1 0 0,-1 0-68 0 0,3 1 136 0 0,-3 2 31 0 0,-1 0-113 0 0,1 1 0 0 0,0-1 0 0 0,0 1 0 0 0,0 1 0 0 0,1-1 0 0 0,-1 1 0 0 0,1 0 0 0 0,-1 0 0 0 0,1 0 0 0 0,1 0 0 0 0,-1 1 0 0 0,1-1-1 0 0,-1 1 1 0 0,1 0 0 0 0,1 0 0 0 0,-1 0 0 0 0,1 1 0 0 0,-1-1 0 0 0,2 0 0 0 0,-1 1 0 0 0,1 0 0 0 0,-1-1 0 0 0,2 1 0 0 0,-1 0 0 0 0,1 0 0 0 0,-1-1 0 0 0,2 6-54 0 0,1 46 244 0 0,4-1 1 0 0,1 1-1 0 0,3-2 1 0 0,3 1-1 0 0,5 11-244 0 0,22 106-237 0 0,-33-137-222 0 0,4 27-477 0 0,-8-19-3015 0 0,-6-41 2634 0 0,-15 8 32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23:53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1932 0 0,'9'4'3563'0'0,"26"13"-3030"0"0,148 97 375 0 0,-69-31-5176 0 0,-103-74 2772 0 0</inkml:trace>
  <inkml:trace contextRef="#ctx0" brushRef="#br0" timeOffset="310.643">571 70 1180 0 0,'-97'39'5833'0'0,"-17"82"-4258"0"0,112-119-1504 0 0,-182 299 767 0 0,173-279-1251 0 0,-8 13-1174 0 0,1-14-2664 0 0,17-20 2917 0 0</inkml:trace>
  <inkml:trace contextRef="#ctx0" brushRef="#br0" timeOffset="621.504">609 409 1964 0 0,'33'10'11086'0'0,"-29"-6"-12174"0"0,-4 0-3352 0 0,-4-5-107 0 0,1 0 3260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23:51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1332 0 0,'12'47'3842'0'0,"-11"-39"-3572"0"0,81 342 1113 0 0,-104-324-5522 0 0,14-26 2867 0 0</inkml:trace>
  <inkml:trace contextRef="#ctx0" brushRef="#br0" timeOffset="305.641">72 30 1196 0 0,'15'5'193'0'0,"0"1"0"0"0,-1 1 0 0 0,1 1 0 0 0,-1 0 1 0 0,-1 1-1 0 0,0 0 0 0 0,0 1 0 0 0,-1 0 0 0 0,0 1 0 0 0,0 1 0 0 0,-2-1 0 0 0,1 2 0 0 0,-1 0 0 0 0,-1 0 0 0 0,-1 0 0 0 0,0 1 1 0 0,0 1-1 0 0,-2-1 0 0 0,1 1 0 0 0,0 6-193 0 0,-6-13 75 0 0,1 1 1 0 0,-1-1-1 0 0,-1 1 1 0 0,1 0 0 0 0,-1-1-1 0 0,-1 1 1 0 0,0 0-1 0 0,0-1 1 0 0,-1 1-1 0 0,0-1 1 0 0,0 1-1 0 0,-1-1 1 0 0,0 0-1 0 0,-1 0 1 0 0,1 0 0 0 0,-1 0-1 0 0,-1-1 1 0 0,0 0-1 0 0,0 0 1 0 0,0 0-1 0 0,-1 0 1 0 0,0-1-1 0 0,0 0 1 0 0,-1 0 0 0 0,1-1-1 0 0,-1 1 1 0 0,-1-2-1 0 0,1 1 1 0 0,-1-1-1 0 0,1 0 1 0 0,-1 0-1 0 0,0-1 1 0 0,-1 0-1 0 0,1-1 1 0 0,-7 2-76 0 0,13-4-157 0 0,0 1 0 0 0,-1-1 0 0 0,1 0 0 0 0,0 0 0 0 0,-1 0 0 0 0,1 0 0 0 0,0 0 0 0 0,-1 0 0 0 0,1 0 0 0 0,0-1 0 0 0,-1 1 0 0 0,1-1 0 0 0,0 0 0 0 0,0 0 0 0 0,-1 0 0 0 0,1 0 0 0 0,0 0 0 0 0,0 0 0 0 0,0 0 0 0 0,0-1-1 0 0,1 1 1 0 0,-1-1 0 0 0,0 1 0 0 0,0-1 0 0 0,1 0 0 0 0,-1 0 0 0 0,1 0 0 0 0,0 1 0 0 0,-1-3 157 0 0,0-8-1328 0 0</inkml:trace>
  <inkml:trace contextRef="#ctx0" brushRef="#br0" timeOffset="616.71">497 108 1240 0 0,'14'43'3771'0'0,"-12"-36"-3562"0"0,74 294 1640 0 0,-72-282-4829 0 0,-4-17 2247 0 0</inkml:trace>
  <inkml:trace contextRef="#ctx0" brushRef="#br0" timeOffset="864.421">543 148 2580 0 0,'2'-7'294'0'0,"0"0"0"0"0,1 0-1 0 0,0 1 1 0 0,0-1 0 0 0,0 1-1 0 0,1-1 1 0 0,0 1 0 0 0,1 0 0 0 0,-1 1-1 0 0,1-1 1 0 0,0 1 0 0 0,0 0-1 0 0,1 0 1 0 0,-1 0 0 0 0,1 1-1 0 0,0 0 1 0 0,7-3-294 0 0,3-1 74 0 0,1 1 1 0 0,1 1-1 0 0,-1 1 1 0 0,1 0-1 0 0,0 1 0 0 0,0 1 1 0 0,0 1-1 0 0,0 1 0 0 0,1 0 1 0 0,3 1-75 0 0,56 32-3025 0 0,-74-18 412 0 0,-6-8 1350 0 0</inkml:trace>
  <inkml:trace contextRef="#ctx0" brushRef="#br0" timeOffset="1097.617">514 295 988 0 0,'2'1'972'0'0,"2"-2"-84"0"0,1 2-144 0 0,4-4-80 0 0,0 5-76 0 0,18-1-44 0 0,-13-1-107 0 0,7 0-173 0 0,4 0-220 0 0,5 0-4 0 0,2 0-472 0 0,0 0-157 0 0,2 0-583 0 0,-2 0 40 0 0,0 0-400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23:51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89 1452 0 0,'-14'8'3245'0'0,"4"37"-2663"0"0,8-36-249 0 0,-3 22-61 0 0,2 0 1 0 0,0 0-1 0 0,3 0 1 0 0,0 0-1 0 0,2 0 0 0 0,1 0 1 0 0,2 0-1 0 0,8 30-272 0 0,-2-23 169 0 0,-1 3-462 0 0,-7-14-2683 0 0,-3-28 1625 0 0,-2-2 27 0 0</inkml:trace>
  <inkml:trace contextRef="#ctx0" brushRef="#br0" timeOffset="311.856">57 7 1068 0 0,'9'-2'84'0'0,"-1"0"0"0"0,1 1 0 0 0,-1 0 0 0 0,1 0 0 0 0,0 1 0 0 0,-1 0 0 0 0,1 1 0 0 0,0 0 1 0 0,-1 0-1 0 0,1 1 0 0 0,-1 0 0 0 0,1 0 0 0 0,-1 1 0 0 0,0 0 0 0 0,0 1 0 0 0,0-1 0 0 0,0 1 0 0 0,-1 1 0 0 0,0 0 0 0 0,0 0 0 0 0,0 0 0 0 0,0 1 0 0 0,-1 0 0 0 0,0 0 0 0 0,0 1 0 0 0,-1-1 0 0 0,0 1 0 0 0,0 1 0 0 0,0-1 1 0 0,-1 1-1 0 0,0-1 0 0 0,0 1 0 0 0,-1 1 0 0 0,2 5-84 0 0,-5-9 46 0 0,-1-1 1 0 0,1 0 0 0 0,-1 1-1 0 0,1-1 1 0 0,-1 0 0 0 0,-1 1-1 0 0,1-1 1 0 0,0 0-1 0 0,-1 0 1 0 0,0 0 0 0 0,0 0-1 0 0,0-1 1 0 0,-1 1 0 0 0,1 0-1 0 0,-1-1 1 0 0,0 0 0 0 0,0 1-1 0 0,0-1 1 0 0,0 0 0 0 0,0-1-1 0 0,-1 1 1 0 0,0 0 0 0 0,1-1-1 0 0,-1 0 1 0 0,0 0-1 0 0,0 0 1 0 0,-1 0-47 0 0,-113 39 294 0 0,106-43-2355 0 0,0-12 679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23:48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94 1224 0 0,'-9'63'2670'0'0,"23"91"-1424"0"0,-3 65-1386 0 0,-32-135-2657 0 0,10-69 1570 0 0</inkml:trace>
  <inkml:trace contextRef="#ctx0" brushRef="#br0" timeOffset="277.541">1 149 1120 0 0,'3'-7'250'0'0,"1"0"0"0"0,0 0 0 0 0,1 1 0 0 0,0 0 0 0 0,0 0 0 0 0,0 0 0 0 0,0 0 0 0 0,1 1 0 0 0,0 0 0 0 0,0 0 0 0 0,1 1 1 0 0,-1-1-1 0 0,1 2 0 0 0,0-1 0 0 0,5-1-250 0 0,184-45 1433 0 0,-49 39-2024 0 0,-48 10-2644 0 0,-83 1 1953 0 0</inkml:trace>
  <inkml:trace contextRef="#ctx0" brushRef="#br0" timeOffset="495.262">15 429 1108 0 0,'4'1'748'0'0,"3"1"-196"0"0,3 0 56 0 0,17-1-112 0 0,-11-1-56 0 0,11 0-104 0 0,3 0-60 0 0,4 0-76 0 0,5 0-20 0 0,39-16-496 0 0,-39 11-56 0 0,4 0-108 0 0,-2 0-260 0 0,-6-2-572 0 0</inkml:trace>
  <inkml:trace contextRef="#ctx0" brushRef="#br0" timeOffset="747.474">676 350 1172 0 0,'15'-3'6648'0'0,"-15"29"-6250"0"0,4 144-48 0 0,-5-107-4440 0 0,1-62 2842 0 0,0-1 34 0 0</inkml:trace>
  <inkml:trace contextRef="#ctx0" brushRef="#br0" timeOffset="1167.407">669 185 1336 0 0,'3'2'4484'0'0,"0"1"-3355"0"0,-8 9 32 0 0,8-30-6980 0 0,-1 14 4452 0 0</inkml:trace>
  <inkml:trace contextRef="#ctx0" brushRef="#br0" timeOffset="2150.738">868 237 908 0 0,'8'9'238'0'0,"-1"1"1"0"0,-1 0-1 0 0,1 0 1 0 0,-2 0-1 0 0,1 1 0 0 0,-2-1 1 0 0,1 1-1 0 0,-1 1 1 0 0,-1-1-1 0 0,0 0 1 0 0,-1 1-1 0 0,0 0 0 0 0,-1-1 1 0 0,0 9-239 0 0,-1-18 272 0 0,0 28 1858 0 0,-6-6-388 0 0,17-37-1278 0 0,126-93-2909 0 0,-135 107 2413 0 0,0 0-1 0 0,0 0 1 0 0,0 0-1 0 0,0 0 1 0 0,0 0 0 0 0,0 0-1 0 0,-1 1 1 0 0,1-1-1 0 0,-1 1 1 0 0,1-1-1 0 0,-1 1 1 0 0,1-1-1 0 0,-1 1 1 0 0,0 0-1 0 0,0 0 1 0 0,0 0-1 0 0,0 0 1 0 0,0 0 0 0 0,0 0-1 0 0,0 0 1 0 0,-1 0-1 0 0,1 0 1 0 0,-1 0-1 0 0,1 0 1 0 0,-1 0-1 0 0,0 0 1 0 0,0 2 32 0 0,0-4-16 0 0,2 6-7 0 0,0 0 0 0 0,1 0-1 0 0,0 0 1 0 0,0 0 0 0 0,0 0-1 0 0,1-1 1 0 0,0 0 0 0 0,0 0-1 0 0,0 0 1 0 0,0 0 0 0 0,1-1-1 0 0,0 1 1 0 0,0-1 0 0 0,0 0-1 0 0,0-1 1 0 0,1 1 0 0 0,-1-1-1 0 0,1 0 1 0 0,0 0 0 0 0,0-1-1 0 0,0 0 1 0 0,0 0 0 0 0,1 0-1 0 0,-1-1 1 0 0,0 0 0 0 0,1 0-1 0 0,-1-1 1 0 0,1 1 0 0 0,-1-2-1 0 0,5 1 24 0 0,194-33-877 0 0,-199 32 959 0 0,-1 0 0 0 0,0 0 0 0 0,0 0 0 0 0,0-1 0 0 0,0 1-1 0 0,0-1 1 0 0,-1 0 0 0 0,1-1 0 0 0,0 1 0 0 0,-1-1 0 0 0,0 0-1 0 0,1 0 1 0 0,-1 0 0 0 0,-1-1 0 0 0,1 1 0 0 0,0-1 0 0 0,-1 0-1 0 0,0 0 1 0 0,0 0 0 0 0,0-1 0 0 0,0 1 0 0 0,-1-1 0 0 0,2-2-82 0 0,-6 5 20 0 0,-1 0 1 0 0,1 0-1 0 0,-1 0 1 0 0,1 1 0 0 0,-1-1-1 0 0,0 1 1 0 0,0-1 0 0 0,1 1-1 0 0,-1 0 1 0 0,0 0 0 0 0,0 0-1 0 0,0 1 1 0 0,0-1 0 0 0,0 1-1 0 0,-1-1 1 0 0,1 1-1 0 0,0 0 1 0 0,0 0 0 0 0,0 1-1 0 0,0-1 1 0 0,0 1 0 0 0,0-1-1 0 0,0 1 1 0 0,0 0 0 0 0,0 0-1 0 0,-2 2-20 0 0,-4-2 20 0 0,1 2-1 0 0,-1-1 0 0 0,1 1 1 0 0,0 1-1 0 0,0-1 1 0 0,1 1-1 0 0,-1 1 0 0 0,1-1 1 0 0,0 1-1 0 0,0 1 1 0 0,0-1-1 0 0,1 1 0 0 0,0 0 1 0 0,0 1-1 0 0,0-1 1 0 0,1 1-1 0 0,0 0 0 0 0,1 1 1 0 0,-1-1-1 0 0,1 1 1 0 0,1 0-1 0 0,-1 0 0 0 0,0 5-19 0 0,4-12-11 0 0,4 10 2 0 0,2-8 4 0 0,0 1-1 0 0,0-1 1 0 0,0 0 0 0 0,1-1 0 0 0,-1 0 0 0 0,1 0 0 0 0,-1 0 0 0 0,1 0 0 0 0,0-1 0 0 0,-1 0 0 0 0,1-1-1 0 0,0 0 1 0 0,0 0 0 0 0,0 0 0 0 0,0-1 0 0 0,-1 1 0 0 0,1-2 0 0 0,0 1 0 0 0,-1-1 0 0 0,1 0 0 0 0,-1-1-1 0 0,1 1 1 0 0,-1-1 0 0 0,0 0 0 0 0,0-1 0 0 0,-1 1 0 0 0,1-1 0 0 0,-1-1 0 0 0,1 1 0 0 0,-1-1 0 0 0,-1 0-1 0 0,1 0 1 0 0,-1 0 0 0 0,1 0 0 0 0,-2-1 0 0 0,1 0 0 0 0,-1 0 0 0 0,1 0 0 0 0,-2 0 0 0 0,2-2 5 0 0,4-13 10 0 0,-1-1 1 0 0,-1 1 0 0 0,-1-1-1 0 0,0-1 1 0 0,-2 1 0 0 0,-1-1-1 0 0,0 1 1 0 0,-2-1 0 0 0,-1-4-11 0 0,-62-192 4361 0 0,51 239-3695 0 0,11 15-931 0 0,1-1-1 0 0,1 0 0 0 0,2 0 0 0 0,2 0 0 0 0,1 0 0 0 0,1-1 1 0 0,6 11 265 0 0,32 151-6609 0 0,-38-163 5282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23:42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0 250 1100 0 0,'0'0'728'0'0,"0"0"-41"0"0,0 12 211 0 0,1-10 2424 0 0,100-40-2366 0 0,62 34-235 0 0,-158 5-717 0 0,0 0 0 0 0,-1 0-1 0 0,1 1 1 0 0,-1 0 0 0 0,1 0-1 0 0,-1 0 1 0 0,0 0 0 0 0,0 1-1 0 0,0 0 1 0 0,0-1 0 0 0,0 1-1 0 0,-1 1 1 0 0,1-1 0 0 0,-1 1-1 0 0,0-1 1 0 0,0 1 0 0 0,0 0-1 0 0,-1 0 1 0 0,1 0 0 0 0,-1 0-1 0 0,0 1 1 0 0,0-1 0 0 0,0 1-1 0 0,-1-1 1 0 0,0 1 0 0 0,0 0-1 0 0,0-1 1 0 0,0 1-1 0 0,-1 0 1 0 0,1 0 0 0 0,-1-1-1 0 0,-1 5-3 0 0,-3 9 62 0 0,0 1 0 0 0,-1-1 0 0 0,-2 0 0 0 0,0 0-1 0 0,0-1 1 0 0,-2 0 0 0 0,0 0 0 0 0,-1-1 0 0 0,-1 0-1 0 0,0-1 1 0 0,-1 0 0 0 0,0-1 0 0 0,-2 0 0 0 0,1-1-1 0 0,-14 9-61 0 0,-5 11 381 0 0,22-12 118 0 0,41-22-400 0 0,7-4-238 0 0,116-17-1708 0 0,-7-18-3760 0 0,-128 31 4261 0 0</inkml:trace>
  <inkml:trace contextRef="#ctx0" brushRef="#br0" timeOffset="420.779">1149 227 1428 0 0,'7'-5'4183'0'0,"-22"11"-1945"0"0,-4 7-2141 0 0,1 1 0 0 0,0 0 1 0 0,1 2-1 0 0,0 0 0 0 0,2 1 1 0 0,-1 0-1 0 0,2 2 0 0 0,1-1 1 0 0,0 2-1 0 0,1 0 0 0 0,2 0 1 0 0,0 1-1 0 0,1 0 0 0 0,0 1 0 0 0,2 0 1 0 0,1 2-98 0 0,-8 10 20 0 0,4-3-445 0 0,-13 31-909 0 0,-5-39-3265 0 0,26-23 3363 0 0</inkml:trace>
  <inkml:trace contextRef="#ctx0" brushRef="#br0" timeOffset="684.017">751 374 996 0 0,'19'-25'6023'0'0,"38"49"-4551"0"0,-44-17-1309 0 0,203 104-59 0 0,-74-33-6124 0 0,-132-72 4838 0 0</inkml:trace>
  <inkml:trace contextRef="#ctx0" brushRef="#br0" timeOffset="1643.593">1556 360 848 0 0,'0'0'607'0'0,"0"0"10"0"0,0 0-33 0 0,0 0-96 0 0,0 0-80 0 0,0 0 79 0 0,0 0-60 0 0,0 0 11 0 0,0 0 6 0 0,-15-5 2491 0 0,22-1-2892 0 0,0 1 0 0 0,1 0 0 0 0,0 0 0 0 0,0 0 0 0 0,0 1 0 0 0,1 0 0 0 0,-1 1 0 0 0,1 0 1 0 0,0 0-1 0 0,0 1 0 0 0,0 0 0 0 0,0 1 0 0 0,0 0 0 0 0,1 0 0 0 0,-1 1 0 0 0,0 0 0 0 0,2 1-43 0 0,37-7 6 0 0,38-5-270 0 0,-52 8-386 0 0,0-2 1 0 0,0 0 0 0 0,-1-3 0 0 0,1-1-1 0 0,-2-1 1 0 0,24-11 649 0 0,-23-4-2487 0 0,-25 14 1157 0 0</inkml:trace>
  <inkml:trace contextRef="#ctx0" brushRef="#br0" timeOffset="3650.143">2488 12 1240 0 0,'0'0'461'0'0,"0"0"42"0"0,0 0-45 0 0,1-4-619 0 0,6-3 7232 0 0,-3 163-6773 0 0,-4 2 127 0 0,13-105-454 0 0,-13-52-93 0 0,0-1-37 0 0,0 0-98 0 0,-4 1-6710 0 0,4-6 5674 0 0</inkml:trace>
  <inkml:trace contextRef="#ctx0" brushRef="#br0" timeOffset="4474.916">79 865 1388 0 0,'-23'2'2203'0'0,"-9"6"-414"0"0,99-11 502 0 0,353-43-834 0 0,-119 14-1006 0 0,1311-109 414 0 0,-1373 116-3387 0 0,-230 19-135 0 0,-32 5 573 0 0,-1 2 899 0 0</inkml:trace>
  <inkml:trace contextRef="#ctx0" brushRef="#br0" timeOffset="4941.309">1179 957 1336 0 0,'11'-3'4599'0'0,"290"-1"-1737"0"0,-298 4-2839 0 0,1 0 0 0 0,-1 0 0 0 0,0 0 0 0 0,1 1 0 0 0,-1-1 0 0 0,0 1 0 0 0,1 0 0 0 0,-1-1 0 0 0,0 2 0 0 0,0-1 0 0 0,0 0 0 0 0,0 1 0 0 0,0-1 1 0 0,0 1-1 0 0,0 0 0 0 0,-1 0 0 0 0,1 0 0 0 0,0 0 0 0 0,-1 0 0 0 0,0 1 0 0 0,1-1 0 0 0,-1 1 0 0 0,0-1 0 0 0,0 1 0 0 0,-1 0 0 0 0,1 0 0 0 0,-1 0 0 0 0,1 0 0 0 0,-1 0 0 0 0,0 0 0 0 0,0 1 0 0 0,0-1 1 0 0,0 0-1 0 0,-1 0 0 0 0,1 1 0 0 0,-1-1 0 0 0,0 0 0 0 0,0 1 0 0 0,0-1 0 0 0,-1 1 0 0 0,1-1 0 0 0,-1 0 0 0 0,0 0 0 0 0,0 1 0 0 0,0-1 0 0 0,0 0 0 0 0,-2 3-23 0 0,-26 82 208 0 0,3 2-1 0 0,4 1 1 0 0,-5 62-208 0 0,20-70-1119 0 0,7-48-2578 0 0,0-33 2372 0 0,-2-1 100 0 0,-5 8 8 0 0</inkml:trace>
  <inkml:trace contextRef="#ctx0" brushRef="#br0" timeOffset="5207.288">1163 1320 1860 0 0,'-12'-13'5935'0'0,"28"4"-4137"0"0,-2 4-1700 0 0,61-20 89 0 0,1 4 0 0 0,0 2 0 0 0,2 5 0 0 0,23-1-187 0 0,6-2-1250 0 0,149-31-4501 0 0,-200 33 4393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6:10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92 1216 0 0,'13'-65'2997'0'0,"-8"38"-879"0"0,-11 39-1246 0 0,-20 78-343 0 0,5 0 1 0 0,3 2 0 0 0,5 0-1 0 0,3 0 1 0 0,3 85-530 0 0,10-172 33 0 0,-1-1-1 0 0,1 0 1 0 0,1 1 0 0 0,-1-1 0 0 0,1 0-1 0 0,0-1 1 0 0,0 1 0 0 0,0-1 0 0 0,0 1 0 0 0,0-1-1 0 0,1 0 1 0 0,-1-1 0 0 0,1 1 0 0 0,0-1-1 0 0,0 0 1 0 0,0 0 0 0 0,0-1 0 0 0,0 1-1 0 0,0-1 1 0 0,1 0 0 0 0,-1 0 0 0 0,0-1-1 0 0,1 0 1 0 0,-1 0 0 0 0,0 0 0 0 0,1-1 0 0 0,-1 1-1 0 0,1-1-32 0 0,167-14 162 0 0,-17-8-3886 0 0,-166 22-368 0 0,3 0 2662 0 0</inkml:trace>
  <inkml:trace contextRef="#ctx0" brushRef="#br0" timeOffset="252.348">0 367 1140 0 0,'1'0'81'0'0,"-1"0"0"0"0,1 0 0 0 0,0 0 0 0 0,-1 0 0 0 0,1 0 1 0 0,0 0-1 0 0,-1 0 0 0 0,1 0 0 0 0,0-1 0 0 0,-1 1 0 0 0,1 0 0 0 0,0 0 0 0 0,-1-1 0 0 0,1 1 0 0 0,-1 0 0 0 0,1-1 0 0 0,-1 1 0 0 0,1 0 0 0 0,-1-1 1 0 0,1 1-1 0 0,-1-1 0 0 0,1 1 0 0 0,-1-1 0 0 0,0 1 0 0 0,1-1 0 0 0,-1 0 0 0 0,0 1 0 0 0,1-1 0 0 0,-1 1 0 0 0,0-1 0 0 0,0 0 0 0 0,1 1 1 0 0,-1-1-1 0 0,0 0 0 0 0,0 1 0 0 0,0-1 0 0 0,0 0 0 0 0,0 1 0 0 0,0-1 0 0 0,0 0 0 0 0,0 1 0 0 0,0-1 0 0 0,0 1 0 0 0,-1-1 0 0 0,1 0 0 0 0,0 1 1 0 0,0-1-1 0 0,-1 0 0 0 0,1 1 0 0 0,0-1 0 0 0,-1 1 0 0 0,1-1 0 0 0,0 1 0 0 0,-1-1 0 0 0,1 1 0 0 0,-1-1 0 0 0,1 1 0 0 0,-1-1 0 0 0,1 1 1 0 0,-1 0-1 0 0,1-1 0 0 0,-1 1 0 0 0,0 0 0 0 0,1-1-81 0 0,73-7 58 0 0,-59 7 348 0 0,115-14 172 0 0,30-2-655 0 0,-55 12-3653 0 0,-102 5 2302 0 0</inkml:trace>
  <inkml:trace contextRef="#ctx0" brushRef="#br0" timeOffset="501.161">55 144 1240 0 0,'24'-50'5105'0'0,"109"-8"-3529"0"0,44 31-1888 0 0,-56 23-4339 0 0,-97 4 3161 0 0</inkml:trace>
  <inkml:trace contextRef="#ctx0" brushRef="#br0" timeOffset="815.254">1101 182 1008 0 0,'-20'55'3506'0'0,"-178"291"-720"0"0,139-307-7716 0 0,57-39 3488 0 0</inkml:trace>
  <inkml:trace contextRef="#ctx0" brushRef="#br0" timeOffset="1082.218">686 207 1496 0 0,'6'-15'2918'0'0,"-6"14"-2854"0"0,0 1-1 0 0,0-1 1 0 0,0 1-1 0 0,0-1 1 0 0,0 1-1 0 0,0-1 0 0 0,0 0 1 0 0,0 1-1 0 0,0-1 1 0 0,0 1-1 0 0,0-1 0 0 0,0 1 1 0 0,0-1-1 0 0,0 1 1 0 0,1-1-1 0 0,-1 1 0 0 0,0-1 1 0 0,0 1-1 0 0,1-1 1 0 0,-1 1-1 0 0,0-1 0 0 0,1 1 1 0 0,-1-1-1 0 0,0 1 1 0 0,1-1-1 0 0,-1 1 0 0 0,1 0 1 0 0,-1-1-1 0 0,1 1 1 0 0,-1 0-1 0 0,1 0 1 0 0,-1-1-1 0 0,1 1 0 0 0,-1 0 1 0 0,1 0-1 0 0,-1 0 1 0 0,1-1-1 0 0,-1 1 0 0 0,1 0 1 0 0,0 0-1 0 0,-1 0 1 0 0,1 0-1 0 0,-1 0 0 0 0,1 0 1 0 0,-1 0-1 0 0,1 0 1 0 0,-1 0-1 0 0,1 1 0 0 0,0-1 1 0 0,-1 0-1 0 0,1 0 1 0 0,-1 0-1 0 0,1 1 0 0 0,-1-1 1 0 0,1 0-1 0 0,-1 0 1 0 0,1 1-1 0 0,-1-1 1 0 0,0 0-1 0 0,1 1 0 0 0,-1-1 1 0 0,1 1-1 0 0,-1-1 1 0 0,0 1-1 0 0,1-1 0 0 0,-1 1 1 0 0,0-1-64 0 0,42 39 300 0 0,-13-16-429 0 0,0 2 1 0 0,-2 1-1 0 0,-1 1 0 0 0,-1 1 0 0 0,-2 1 1 0 0,-1 2-1 0 0,-1 0 0 0 0,-1 1 1 0 0,-2 1-1 0 0,12 31 129 0 0,-24 13-4266 0 0,-19-47 2752 0 0</inkml:trace>
  <inkml:trace contextRef="#ctx0" brushRef="#br0" timeOffset="1364.252">110 874 1612 0 0,'0'8'4499'0'0,"62"-2"-3335"0"0,247-20 1031 0 0,-111-3-2439 0 0,119-21-6290 0 0,-280 28 5210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24:22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48 1088 0 0,'-21'2'6179'0'0,"147"-39"-4318"0"0,-126 37-1838 0 0,-1 0-1 0 0,1 0 1 0 0,0 0-1 0 0,-1 0 1 0 0,1 0 0 0 0,-1 0-1 0 0,1-1 1 0 0,0 1-1 0 0,-1 0 1 0 0,1 0-1 0 0,0 0 1 0 0,0 0-1 0 0,-1-1 1 0 0,1 1 0 0 0,0 0-1 0 0,-1 0 1 0 0,1-1-1 0 0,0 1 1 0 0,0 0-1 0 0,-1 0 1 0 0,1-1-1 0 0,0 1 1 0 0,0 0 0 0 0,0-1-1 0 0,0 1 1 0 0,-1 0-1 0 0,1-1 1 0 0,0 1-1 0 0,0 0 1 0 0,0-1-1 0 0,0 1 1 0 0,0 0 0 0 0,0-1-1 0 0,0 1 1 0 0,0 0-1 0 0,0-1 1 0 0,0 1-1 0 0,0 0 1 0 0,0-1-1 0 0,0 1 1 0 0,0-1 0 0 0,0 1-23 0 0,-24-2-2109 0 0,5 5-3407 0 0,19-3 4213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24:22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39 1544 0 0,'24'1'5476'0'0,"-23"-1"-5425"0"0,0-1 1 0 0,0 1-1 0 0,0-1 0 0 0,-1 1 0 0 0,1-1 1 0 0,0 1-1 0 0,0-1 0 0 0,-1 1 0 0 0,1-1 1 0 0,0 1-1 0 0,-1-1 0 0 0,1 0 0 0 0,-1 0 1 0 0,1 1-1 0 0,0-1 0 0 0,-1 0 0 0 0,0 0 1 0 0,1 0-1 0 0,-1 1 0 0 0,1-1 1 0 0,-1 0-1 0 0,0 0 0 0 0,0 0 0 0 0,0 0 1 0 0,1 0-1 0 0,-1 0 0 0 0,0 0 0 0 0,0 0 1 0 0,0 1-1 0 0,0-1 0 0 0,0 0 0 0 0,-1 0 1 0 0,1 0-1 0 0,0 0 0 0 0,0 0 0 0 0,-1 0 1 0 0,1 0-1 0 0,0 1 0 0 0,-1-1 1 0 0,1 0-1 0 0,-1 0 0 0 0,1 0 0 0 0,-1 1 1 0 0,1-1-1 0 0,-1 0 0 0 0,0 1 0 0 0,1-1 1 0 0,-1 0-1 0 0,0 1 0 0 0,1-1 0 0 0,-1 1 1 0 0,0-1-1 0 0,0 1-51 0 0,-54-1-4879 0 0,53 2 3637 0 0,2-1 122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24:25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9 123 1616 0 0,'-2'30'559'0'0,"0"-21"-370"0"0,0 0 1 0 0,1 1 0 0 0,0-1 0 0 0,1 1 0 0 0,0 0-1 0 0,0-1 1 0 0,1 1 0 0 0,1-1 0 0 0,-1 0-1 0 0,1 1 1 0 0,1-1 0 0 0,0 0 0 0 0,0 0 0 0 0,1 0-1 0 0,0-1 1 0 0,5 9-190 0 0,-4-15 64 0 0,-1 0-1 0 0,1 0 1 0 0,0-1-1 0 0,0 1 1 0 0,1-1-1 0 0,-1 0 1 0 0,0 0-1 0 0,0-1 1 0 0,0 0 0 0 0,1 1-1 0 0,-1-2 1 0 0,0 1-1 0 0,0-1 1 0 0,1 0-1 0 0,-1 0 1 0 0,0 0-1 0 0,0-1 1 0 0,0 1-1 0 0,0-1 1 0 0,-1-1 0 0 0,1 1-1 0 0,0-1 1 0 0,-1 1-1 0 0,1-1 1 0 0,-1-1-1 0 0,0 1-63 0 0,143-116 423 0 0,-130 100-447 0 0,1 2-1 0 0,1 0 0 0 0,0 0 0 0 0,1 2 0 0 0,1 1 0 0 0,0 0 0 0 0,1 2 1 0 0,1 0-1 0 0,0 2 0 0 0,0 0 0 0 0,1 1 0 0 0,0 2 0 0 0,11-2 25 0 0,-30 9-3 0 0,1 1-1 0 0,-1 0 1 0 0,0 0-1 0 0,0 0 1 0 0,1 0-1 0 0,-1 1 1 0 0,0 0-1 0 0,0 0 1 0 0,0 0-1 0 0,-1 1 1 0 0,1-1-1 0 0,-1 1 1 0 0,1 0-1 0 0,-1 1 1 0 0,0-1-1 0 0,0 1 1 0 0,0 0-1 0 0,-1 0 1 0 0,1 0-1 0 0,-1 0 1 0 0,0 1-1 0 0,0-1 1 0 0,0 1-1 0 0,-1 0 1 0 0,0-1-1 0 0,0 1 1 0 0,0 0-1 0 0,0 1 1 0 0,-1-1-1 0 0,0 1 4 0 0,20 100-4045 0 0,-21-92 2808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24:26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0 904 0 0,'-76'65'4085'0'0,"57"-45"-3851"0"0,1 0-1 0 0,1 2 1 0 0,1 0-1 0 0,1 0 1 0 0,0 1-1 0 0,2 1 1 0 0,1 1 0 0 0,1 0-1 0 0,1 0 1 0 0,1 1-1 0 0,2 0 1 0 0,0 0-1 0 0,2 1 1 0 0,1 0-1 0 0,1 0 1 0 0,1 0-1 0 0,1 15-233 0 0,2-30-149 0 0,0 0-1 0 0,1 1 0 0 0,0-1 1 0 0,1 0-1 0 0,0 0 0 0 0,1 0 0 0 0,0 0 1 0 0,1-1-1 0 0,0 1 0 0 0,1-1 0 0 0,0 0 1 0 0,1-1-1 0 0,0 0 0 0 0,4 4 150 0 0,76 47-3983 0 0,-52-50 2747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24:28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199 410 1532 0 0,'6'21'959'0'0,"25"116"1534"0"0,-26-10-133 0 0,-7-123-2301 0 0,0 1 1 0 0,-1-1-1 0 0,1 0 0 0 0,-1 0 0 0 0,0 0 1 0 0,0-1-1 0 0,-1 1 0 0 0,1-1 1 0 0,-1 1-1 0 0,0-1 0 0 0,0 0 0 0 0,0-1 1 0 0,0 1-1 0 0,0-1 0 0 0,-1 0 1 0 0,1 0-1 0 0,-1 0 0 0 0,1 0 0 0 0,-1-1 1 0 0,0 0-1 0 0,0 0 0 0 0,1 0 1 0 0,-1-1-1 0 0,0 1 0 0 0,0-1 0 0 0,0 0 1 0 0,0-1-1 0 0,0 1 0 0 0,0-1 1 0 0,1 0-1 0 0,-1 0 0 0 0,0 0 0 0 0,1-1 1 0 0,-1 0-1 0 0,1 0 0 0 0,-1 0 1 0 0,-2-2-60 0 0,2 2 26 0 0,0-1 0 0 0,0 1 1 0 0,0-1-1 0 0,0 0 1 0 0,1-1-1 0 0,-1 1 1 0 0,1-1-1 0 0,0 0 1 0 0,0 0-1 0 0,0 0 1 0 0,1 0-1 0 0,-1-1 0 0 0,1 0 1 0 0,0 1-1 0 0,1-1 1 0 0,-1 0-1 0 0,1 0 1 0 0,0-1-1 0 0,0 1 1 0 0,0 0-1 0 0,1-1 1 0 0,0 1-1 0 0,0-1 0 0 0,0 0 1 0 0,1 1-1 0 0,0-1 1 0 0,0 1-1 0 0,1-6-26 0 0,3 1-21 0 0,0-1 0 0 0,1 1 0 0 0,1 1-1 0 0,0-1 1 0 0,0 1 0 0 0,0 0 0 0 0,1 1 0 0 0,1-1-1 0 0,-1 2 1 0 0,1-1 0 0 0,1 1 0 0 0,0 0-1 0 0,0 0 1 0 0,0 1 0 0 0,0 1 0 0 0,1-1 0 0 0,0 1-1 0 0,0 1 1 0 0,1 0 0 0 0,-1 1 0 0 0,1 0 0 0 0,2 0 21 0 0,95-27-594 0 0,35-15-4811 0 0,-134 38 4156 0 0,-6 0 121 0 0</inkml:trace>
  <inkml:trace contextRef="#ctx0" brushRef="#br0" timeOffset="356.611">569 54 1744 0 0,'75'0'7042'0'0,"-69"4"-6996"0"0,-1-1 0 0 0,1 1 1 0 0,-1 0-1 0 0,0 0 0 0 0,-1 1 1 0 0,1-1-1 0 0,-1 1 1 0 0,1 0-1 0 0,-1 0 0 0 0,-1 1 1 0 0,1-1-1 0 0,-1 1 0 0 0,0 0 1 0 0,0 0-1 0 0,-1 0 1 0 0,0 0-1 0 0,0 0 0 0 0,0 0 1 0 0,-1 1-1 0 0,0-1 1 0 0,0 1-1 0 0,0-1 0 0 0,-1 1 1 0 0,0-1-1 0 0,0 1 0 0 0,-1-1 1 0 0,0 1-1 0 0,-1 3-46 0 0,-69 113 1402 0 0,72-122-1433 0 0,0 1-1 0 0,0-1 1 0 0,0 1-1 0 0,0-1 1 0 0,0 0-1 0 0,0 1 0 0 0,1-1 1 0 0,-1 0-1 0 0,0 0 1 0 0,1 0-1 0 0,-1 0 1 0 0,1 0-1 0 0,-1 0 0 0 0,1 0 1 0 0,-1-1-1 0 0,1 1 1 0 0,0 0-1 0 0,-1-1 1 0 0,1 1-1 0 0,0-1 1 0 0,-1 0-1 0 0,1 0 0 0 0,0 1 1 0 0,0-1-1 0 0,-1 0 1 0 0,1 0-1 0 0,0-1 1 0 0,0 1-1 0 0,-1 0 0 0 0,1-1 1 0 0,0 1-1 0 0,-1-1 1 0 0,1 1-1 0 0,0-1 1 0 0,-1 0-1 0 0,1 0 1 0 0,-1 1-1 0 0,1-1 0 0 0,-1 0 1 0 0,1 0-1 0 0,0-2 32 0 0,239-99-7570 0 0,-209 79 6292 0 0</inkml:trace>
  <inkml:trace contextRef="#ctx0" brushRef="#br0" timeOffset="604.148">1191 9 1048 0 0,'20'-8'5378'0'0,"10"31"-4122"0"0,23 41-1079 0 0,-37-39-25 0 0,-2 1 1 0 0,0 0 0 0 0,-2 0-1 0 0,-1 1 1 0 0,-1 1-1 0 0,-1 0 1 0 0,-1 1 0 0 0,-2-1-1 0 0,-1 1 1 0 0,-1 0 0 0 0,-2 1-1 0 0,0-1 1 0 0,-3 9-153 0 0,-1-15 27 0 0,-1-1 1 0 0,-1 1-1 0 0,-2-1 0 0 0,0 1 1 0 0,-1-1-1 0 0,-1-1 0 0 0,-1 0 1 0 0,-1 0-1 0 0,-1-1 0 0 0,-1 0 1 0 0,0 0-1 0 0,-1-2 0 0 0,-2 1 1 0 0,0-2-1 0 0,-1 1-27 0 0,-2 1-613 0 0,0-1-1 0 0,-1 0 0 0 0,-1-2 1 0 0,0 0-1 0 0,-1-1 0 0 0,-1-1 0 0 0,-1-1 1 0 0,-11 4 613 0 0,-39 2-2528 0 0,40-18 1312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24:25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49 120 1824 0 0,'12'-16'5465'0'0,"9"178"-4255"0"0,-3-58-941 0 0,4 58-3652 0 0,-37-143 878 0 0,6-15 1309 0 0</inkml:trace>
  <inkml:trace contextRef="#ctx0" brushRef="#br0" timeOffset="278.572">1 143 1424 0 0,'66'3'5096'0'0,"312"231"-3600"0"0,-336-219-6252 0 0,-41-15 3536 0 0</inkml:trace>
  <inkml:trace contextRef="#ctx0" brushRef="#br0" timeOffset="529.199">523 3 1480 0 0,'9'-2'4472'0'0,"-9"38"-3117"0"0,0-31-1071 0 0,-14 226 855 0 0,14-222-1233 0 0,4 116-282 0 0,12-41-2774 0 0,-13-77 1407 0 0,1-5 416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24:24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667 1 944 0 0,'-11'3'4314'0'0,"-15"15"-3732"0"0,25-18-433 0 0,-14 15 40 0 0,1-1 0 0 0,0 2 0 0 0,1 0 0 0 0,1 1-1 0 0,1 0 1 0 0,0 0 0 0 0,1 1 0 0 0,1 1 0 0 0,-6 18-189 0 0,1-7 112 0 0,-123 284-18 0 0,134-306-425 0 0,-1-1 1 0 0,1 1 0 0 0,-2-1-1 0 0,1 0 1 0 0,-1 0 0 0 0,0 0-1 0 0,0-1 1 0 0,-1 0 0 0 0,0 0 0 0 0,0 0-1 0 0,-1-1 1 0 0,1 1 0 0 0,-1-2-1 0 0,0 1 1 0 0,-1-1 0 0 0,-6 4 330 0 0,-11-1-1066 0 0</inkml:trace>
  <inkml:trace contextRef="#ctx0" brushRef="#br0" timeOffset="249.17">0 203 1360 0 0,'41'-23'5613'0'0,"36"42"-4338"0"0,-73-18-1165 0 0,346 176 1441 0 0,-191-70-4466 0 0,-92-59-555 0 0,-48-36 2270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24:24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53 1452 0 0,'9'-53'4173'0'0,"-34"81"-3723"0"0,-213 410 346 0 0,84-216-577 0 0,153-223-222 0 0,1 1 0 0 0,0-1-1 0 0,0 1 1 0 0,0-1 0 0 0,0 1 0 0 0,0-1-1 0 0,-1 1 1 0 0,1 0 0 0 0,0-1 0 0 0,0 1-1 0 0,-1-1 1 0 0,1 1 0 0 0,0 0 0 0 0,-1-1 0 0 0,1 1-1 0 0,0 0 1 0 0,-1-1 0 0 0,1 1 0 0 0,-1 0-1 0 0,1-1 1 0 0,0 1 0 0 0,-1 0 0 0 0,1 0 0 0 0,-1 0-1 0 0,1-1 1 0 0,-1 1 0 0 0,1 0 0 0 0,-1 0-1 0 0,1 0 1 0 0,-1 0 0 0 0,1 0 0 0 0,-1 0 0 0 0,1 0-1 0 0,-1 0 1 0 0,1 0 0 0 0,-1 0 0 0 0,1 0-1 0 0,-1 0 1 0 0,1 0 0 0 0,-1 0 0 0 0,1 1-1 0 0,0-1 1 0 0,-1 0 0 0 0,1 0 0 0 0,-1 1 0 0 0,1-1-1 0 0,-1 0 1 0 0,1 0 0 0 0,0 1 0 0 0,-1-1-1 0 0,1 0 1 0 0,0 1 0 0 0,-1-1 0 0 0,1 1 0 0 0,0-1-1 0 0,-1 0 1 0 0,1 1 0 0 0,0-1 3 0 0,8-51-333 0 0,-1 30 203 0 0,1 0 0 0 0,1 0 0 0 0,0 1 0 0 0,2 0-1 0 0,0 1 1 0 0,1 0 0 0 0,1 1 0 0 0,8-9 130 0 0,-20 26-5 0 0,0 0 0 0 0,0 0 0 0 0,0 0-1 0 0,0 1 1 0 0,0-1 0 0 0,0 0 0 0 0,1 0 0 0 0,-1 1 0 0 0,0-1-1 0 0,0 1 1 0 0,1-1 0 0 0,-1 1 0 0 0,0 0 0 0 0,1-1-1 0 0,-1 1 1 0 0,0 0 0 0 0,1 0 0 0 0,-1 0 0 0 0,1 0 0 0 0,-1 0-1 0 0,0 0 1 0 0,1 0 0 0 0,-1 1 0 0 0,0-1 0 0 0,1 0-1 0 0,-1 1 1 0 0,0-1 0 0 0,0 1 0 0 0,1-1 0 0 0,-1 1 0 0 0,0 0-1 0 0,0-1 1 0 0,0 1 0 0 0,0 0 0 0 0,1 0 0 0 0,-1 0-1 0 0,-1 0 1 0 0,1 0 0 0 0,0 0 0 0 0,0 0 0 0 0,0 0-1 0 0,0 0 1 0 0,-1 1 0 0 0,1-1 0 0 0,-1 0 0 0 0,1 0 0 0 0,-1 1-1 0 0,1-1 1 0 0,-1 0 0 0 0,0 1 0 0 0,1-1 5 0 0,30 86-137 0 0,-27-71 12 0 0,-1-6 113 0 0,0 1 0 0 0,0-1 0 0 0,1 0-1 0 0,1 0 1 0 0,-1-1 0 0 0,1 1 0 0 0,1-1 0 0 0,0 0-1 0 0,0-1 1 0 0,1 1 0 0 0,0-1 0 0 0,1 0 0 0 0,-1-1-1 0 0,1 0 1 0 0,1 0 0 0 0,-1-1 0 0 0,1 0 0 0 0,1 0-1 0 0,-1-1 1 0 0,1 0 0 0 0,-1-1 0 0 0,1 0-1 0 0,1-1 1 0 0,-1 0 0 0 0,0 0 0 0 0,1-1 0 0 0,0 0-1 0 0,-1-1 1 0 0,1 0 0 0 0,1-1 12 0 0,10-1 13 0 0,-1 0 0 0 0,0-2 0 0 0,0 0 0 0 0,0-1 0 0 0,0-1 0 0 0,-1-1 1 0 0,1-1-1 0 0,-2-1 0 0 0,1-1 0 0 0,-1 0 0 0 0,15-10-13 0 0,-24 13 2 0 0,0-1 0 0 0,-1 1 0 0 0,1-1 0 0 0,-1-1 0 0 0,-1 0 0 0 0,1 0 0 0 0,-1-1 0 0 0,-1 0 0 0 0,1 0 1 0 0,-2-1-1 0 0,1 0 0 0 0,-1 0 0 0 0,-1 0 0 0 0,0-1 0 0 0,0 0 0 0 0,-1 0 0 0 0,-1 0 0 0 0,0-1 0 0 0,0 1 0 0 0,-1-1 0 0 0,0 1 0 0 0,-1-7-2 0 0,-2 15 11 0 0,-1 0-1 0 0,0 1 0 0 0,0-1 0 0 0,0 1 1 0 0,0 0-1 0 0,0-1 0 0 0,0 1 0 0 0,-1 0 1 0 0,1 0-1 0 0,-1 1 0 0 0,1-1 0 0 0,-1 0 0 0 0,0 1 1 0 0,0 0-1 0 0,1-1 0 0 0,-1 1 0 0 0,0 0 1 0 0,0 1-1 0 0,0-1 0 0 0,0 0 0 0 0,0 1 1 0 0,-1 0-1 0 0,1-1 0 0 0,0 1 0 0 0,0 1 1 0 0,0-1-1 0 0,0 0 0 0 0,0 1 0 0 0,0-1 0 0 0,0 1 1 0 0,0 0-1 0 0,0 0 0 0 0,0 0 0 0 0,0 1 1 0 0,0-1-1 0 0,1 1 0 0 0,-1-1 0 0 0,0 1 1 0 0,1 0-1 0 0,-3 2-10 0 0,-3 0 5 0 0,-1 1 1 0 0,0 0-1 0 0,1 0 1 0 0,0 1-1 0 0,0 0 1 0 0,1 0-1 0 0,-1 1 1 0 0,1 0-1 0 0,1 0 1 0 0,-1 1-1 0 0,1 0 1 0 0,1 0-1 0 0,0 0 1 0 0,0 1-1 0 0,0-1 1 0 0,1 1-1 0 0,0 0 1 0 0,1 1-1 0 0,0-1 1 0 0,1 1-1 0 0,-1 0-5 0 0,4-6 14 0 0,-1 0-1 0 0,1 0 1 0 0,0 0 0 0 0,0 0-1 0 0,0 0 1 0 0,0 0-1 0 0,1-1 1 0 0,-1 1-1 0 0,1 0 1 0 0,0-1 0 0 0,0 1-1 0 0,1-1 1 0 0,-1 0-1 0 0,1 1 1 0 0,-1-1 0 0 0,1 0-1 0 0,0-1 1 0 0,0 1-1 0 0,1 0 1 0 0,-1-1 0 0 0,0 0-1 0 0,1 0 1 0 0,-1 0-1 0 0,1 0 1 0 0,0 0 0 0 0,0-1-1 0 0,0 0 1 0 0,-1 1-1 0 0,1-1 1 0 0,2 0-14 0 0,135 6 204 0 0,-124-9-246 0 0,-1 0 0 0 0,1-1 0 0 0,-1-1 0 0 0,1-1 0 0 0,-1 0 0 0 0,-1-1 0 0 0,1-1 0 0 0,-1 0 0 0 0,0-1 0 0 0,-1-1 0 0 0,1 0 0 0 0,-2-1 0 0 0,0 0 0 0 0,0-1 0 0 0,0-1 0 0 0,-2 0 0 0 0,1-1 0 0 0,-2 0 0 0 0,0 0-1 0 0,0-1 1 0 0,5-11 42 0 0,-6 0 92 0 0,-1-1-1 0 0,-1 0 0 0 0,-1 0 0 0 0,-1 0 0 0 0,-2-1 1 0 0,-1 0-1 0 0,0 0 0 0 0,-3-16-91 0 0,1 33 111 0 0,-1 1 1 0 0,-1-1-1 0 0,0 0 0 0 0,0 1 1 0 0,0-1-1 0 0,-1 1 0 0 0,-1 0 1 0 0,0 0-1 0 0,0 0 0 0 0,-1 1 1 0 0,1-1-1 0 0,-2 1 0 0 0,-1-2-111 0 0,6 8 31 0 0,0 1 0 0 0,0-1 0 0 0,-1 0 1 0 0,1 1-1 0 0,0-1 0 0 0,-1 1 0 0 0,1-1 0 0 0,-1 1 0 0 0,1 0 0 0 0,-1 0 0 0 0,0 0 0 0 0,0 0 0 0 0,1 0 0 0 0,-1 0 0 0 0,0 0 0 0 0,0 0 0 0 0,0 1 0 0 0,0-1 0 0 0,0 1 0 0 0,0-1 0 0 0,0 1 1 0 0,0 0-1 0 0,0 0 0 0 0,0 0 0 0 0,0 0 0 0 0,0 0 0 0 0,0 0 0 0 0,0 1 0 0 0,0-1 0 0 0,0 1 0 0 0,0-1 0 0 0,0 1 0 0 0,0 0 0 0 0,1 0 0 0 0,-1 0 0 0 0,0 0 0 0 0,0 0 0 0 0,1 0 0 0 0,-1 0 1 0 0,0 0-1 0 0,1 1 0 0 0,-1-1 0 0 0,1 1 0 0 0,0-1 0 0 0,0 1 0 0 0,-1-1 0 0 0,1 2-31 0 0,-38 91 296 0 0,37-77-284 0 0,0 0 0 0 0,2 1 0 0 0,0-1 0 0 0,1 0 0 0 0,1 1 0 0 0,1-1 0 0 0,0 0 0 0 0,1 0 0 0 0,1 0-1 0 0,1-1 1 0 0,0 0 0 0 0,1 0 0 0 0,5 9-12 0 0,34 139-3072 0 0,-71-118 612 0 0,8-30 1232 0 0</inkml:trace>
  <inkml:trace contextRef="#ctx0" brushRef="#br0" timeOffset="250.677">1041 435 1744 0 0,'29'-7'624'0'0,"-3"1"-284"0"0,1-3-44 0 0,2 3 76 0 0,-1 1-108 0 0,2 1 84 0 0,0 1-48 0 0,1 0-300 0 0,1-4-188 0 0,0 7-136 0 0,-7-2-356 0 0,3-1-656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24:21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50 916 0 0,'0'0'420'0'0,"0"0"-32"0"0,0 0-20 0 0,0 0-56 0 0,0 0-34 0 0,0 0-20 0 0,0 0 31 0 0,0 0-36 0 0,0 0-69 0 0,0 0 2 0 0,0 0-60 0 0,0 0-44 0 0,0 0-34 0 0,0 0-48 0 0,0 0 5 0 0,0 0 32 0 0,0 0 34 0 0,2 4-24 0 0,0 4-4 0 0,0 0-1 0 0,-1 0 0 0 0,-1 0 1 0 0,1 0-1 0 0,-1 0 1 0 0,-1 0-1 0 0,1 0 0 0 0,-1 0 1 0 0,-1 0-1 0 0,0-1 0 0 0,0 1 1 0 0,0 0-1 0 0,-1-1 0 0 0,0 1 1 0 0,0-1-1 0 0,-1 0 0 0 0,-1 1-42 0 0,-8 26 310 0 0,-27 73 338 0 0,20-59-264 0 0,3 1 0 0 0,1 0 0 0 0,3 1-1 0 0,-8 52-383 0 0,21-96 39 0 0,0-1-1 0 0,0 0 1 0 0,0 1-1 0 0,0-1 1 0 0,1 0-1 0 0,0 1 0 0 0,0-1 1 0 0,0 0-1 0 0,1 0 1 0 0,0 0-1 0 0,0 0 1 0 0,0 0-1 0 0,0 0 0 0 0,1 0 1 0 0,0-1-1 0 0,0 1 1 0 0,0-1-1 0 0,1 0 1 0 0,-1 0-1 0 0,1 0 0 0 0,0 0 1 0 0,0-1-1 0 0,0 1 1 0 0,1-1-1 0 0,-1 0 1 0 0,1-1-1 0 0,0 1 1 0 0,-1-1-1 0 0,1 0 0 0 0,0 0 1 0 0,1 0-1 0 0,-1-1 1 0 0,0 1-1 0 0,0-1 1 0 0,1-1-1 0 0,-1 1 0 0 0,5-1-38 0 0,197-9-50 0 0,-197 6 9 0 0,9 0-350 0 0,1 0-1 0 0,-1-2 0 0 0,0-1 1 0 0,0 0-1 0 0,-1-1 0 0 0,0-1 1 0 0,0-1-1 0 0,-1 0 0 0 0,0-1 1 0 0,0-1-1 0 0,-1-1 0 0 0,1-1 392 0 0,-7-3-922 0 0,-5 4-388 0 0</inkml:trace>
  <inkml:trace contextRef="#ctx0" brushRef="#br0" timeOffset="251.153">113 364 936 0 0,'22'-1'5880'0'0,"144"-2"-5800"0"0,-2-35-4289 0 0,-152 31 3078 0 0</inkml:trace>
  <inkml:trace contextRef="#ctx0" brushRef="#br0" timeOffset="497.788">65 64 1496 0 0,'41'-22'3131'0'0,"35"4"-2694"0"0,-58 15-145 0 0,305-18-2227 0 0,-317 21 1728 0 0,31 0-1043 0 0</inkml:trace>
  <inkml:trace contextRef="#ctx0" brushRef="#br0" timeOffset="761.639">1048 120 876 0 0,'-100'203'2861'0'0,"-56"125"-1034"0"0,113-259-4063 0 0,34-67 916 0 0</inkml:trace>
  <inkml:trace contextRef="#ctx0" brushRef="#br0" timeOffset="992.489">637 154 1152 0 0,'24'-7'4419'0'0,"20"43"-3749"0"0,-34-26-252 0 0,326 253 1002 0 0,-183-176-6599 0 0,-129-80 3955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24:30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1248 0 0,'0'0'550'0'0,"0"0"12"0"0,0 0-58 0 0,0 0-72 0 0,0 0-69 0 0,0 0-96 0 0,5 3 27 0 0,71 53 1722 0 0,-5-40-697 0 0,-70-16-1031 0 0,-1 0-18 0 0,0 0-88 0 0,-9-15-423 0 0,-9 14-307 0 0,-21-8-4068 0 0,36 6 3398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6:18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1712 0 0,'1'0'213'0'0,"-1"0"0"0"0,0 0 0 0 0,0 1 1 0 0,1-1-1 0 0,-1 0 0 0 0,0 0 0 0 0,0 0 0 0 0,1 0 0 0 0,-1 0 0 0 0,0 1 0 0 0,1-1 0 0 0,-1 0 0 0 0,0 0 0 0 0,0 0 1 0 0,1 0-1 0 0,-1 0 0 0 0,0 0 0 0 0,1 0 0 0 0,-1 0 0 0 0,0 0 0 0 0,1 0 0 0 0,-1 0 0 0 0,0-1-213 0 0,-12 148 630 0 0,10 167 802 0 0,2-313-1304 0 0,3 4 126 0 0,11-8-42 0 0,-4-11-252 0 0,1 1 0 0 0,0-1 1 0 0,1 2-1 0 0,0 0 0 0 0,1 0 0 0 0,1 1 0 0 0,-1 1 1 0 0,2 0-1 0 0,-1 1 0 0 0,1 1 0 0 0,1 0 1 0 0,0 1-1 0 0,0 0 0 0 0,3 1 40 0 0,-18 5-5 0 0,0 1 0 0 0,1-1-1 0 0,-1 1 1 0 0,1 0 0 0 0,-1 0-1 0 0,1-1 1 0 0,-1 1 0 0 0,1 0 0 0 0,-1 0-1 0 0,1 0 1 0 0,-1 1 0 0 0,0-1-1 0 0,1 0 1 0 0,-1 1 0 0 0,1-1 0 0 0,-1 0-1 0 0,1 1 1 0 0,-1 0 0 0 0,0-1-1 0 0,0 1 1 0 0,1 0 0 0 0,-1 0 0 0 0,0-1-1 0 0,0 1 1 0 0,0 0 0 0 0,0 0-1 0 0,0 0 1 0 0,0 1 0 0 0,0-1-1 0 0,0 0 1 0 0,0 0 0 0 0,0 0 0 0 0,-1 1-1 0 0,1-1 1 0 0,0 0 0 0 0,-1 1-1 0 0,1-1 1 0 0,-1 1 0 0 0,0-1 0 0 0,1 1-1 0 0,-1-1 1 0 0,0 0 0 0 0,0 1-1 0 0,0-1 1 0 0,0 1 0 0 0,0-1 0 0 0,0 1-1 0 0,0-1 1 0 0,-1 1 0 0 0,1-1-1 0 0,-1 1 6 0 0,-33 69 257 0 0,22-60-154 0 0,-1 0 1 0 0,-1 0 0 0 0,1-1-1 0 0,-2-1 1 0 0,1 0 0 0 0,-1-1-1 0 0,0-1 1 0 0,-1-1 0 0 0,0 0-1 0 0,0 0 1 0 0,0-2 0 0 0,-1 0-1 0 0,1-1 1 0 0,-1-1 0 0 0,-13 1-104 0 0,28-4-7 0 0,1 0 0 0 0,0 0 1 0 0,-1 0-1 0 0,1 0 0 0 0,0 0 1 0 0,0 0-1 0 0,-1-1 0 0 0,1 1 0 0 0,0 0 1 0 0,0-1-1 0 0,1 1 0 0 0,-1-1 1 0 0,0 1-1 0 0,0-1 0 0 0,1 1 1 0 0,-1-1-1 0 0,1 1 0 0 0,-1-1 1 0 0,1 0-1 0 0,0 1 0 0 0,-1-1 1 0 0,1 0-1 0 0,0 1 0 0 0,0-1 1 0 0,0 0-1 0 0,1 1 0 0 0,-1-1 1 0 0,0 0-1 0 0,0 1 0 0 0,1-1 0 0 0,-1 0 1 0 0,1 1-1 0 0,0-1 0 0 0,-1 1 1 0 0,1-1-1 0 0,0 1 0 0 0,0-1 1 0 0,0 1-1 0 0,0 0 0 0 0,0-1 1 0 0,0 1-1 0 0,0 0 0 0 0,1 0 1 0 0,-1 0-1 0 0,0 0 0 0 0,2-1 7 0 0,18-15-229 0 0,1 1-1 0 0,0 0 1 0 0,1 2 0 0 0,1 1-1 0 0,0 1 1 0 0,1 1-1 0 0,0 1 1 0 0,1 1-1 0 0,26-6 230 0 0,-5 0-294 0 0,245-70-641 0 0,-276 81 921 0 0,-12 4 30 0 0,0 0 0 0 0,0-1-1 0 0,0 1 1 0 0,0-1 0 0 0,0 0-1 0 0,0 0 1 0 0,0-1 0 0 0,0 1-1 0 0,-1-1 1 0 0,1 0 0 0 0,-1 0-1 0 0,1 0 1 0 0,-1 0 0 0 0,1-1-1 0 0,-1 1 1 0 0,0-1 0 0 0,0 0-1 0 0,-1 0 1 0 0,1 0 0 0 0,0 0-1 0 0,0-2-15 0 0,-3 4 62 0 0,-3-1 36 0 0,-9-2-2 0 0,-1 0 0 0 0,0 1 1 0 0,1 0-1 0 0,-1 1 1 0 0,0 0-1 0 0,0 1 0 0 0,0 1 1 0 0,0 0-1 0 0,0 1 0 0 0,-1 0 1 0 0,2 1-1 0 0,-1 0 1 0 0,0 1-1 0 0,0 1 0 0 0,1 0 1 0 0,-5 2-97 0 0,-33 42 363 0 0,69-23-261 0 0,-5-15-282 0 0,1-1-1 0 0,0-1 1 0 0,0 0 0 0 0,0-1-1 0 0,1 0 1 0 0,0-1 0 0 0,1-1-1 0 0,-1-1 1 0 0,1 0 0 0 0,0-2-1 0 0,0 1 1 0 0,0-2 0 0 0,0 0-1 0 0,0-2 1 0 0,8 0 180 0 0,-8 2-501 0 0,54 0-2009 0 0,-39-1 1144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24:36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1552 0 0,'-25'57'4093'0'0,"21"317"-1058"0"0,4-205-1425 0 0,1-181-542 0 0,7-1-1092 0 0,0-1 0 0 0,1 1-1 0 0,0 1 1 0 0,1 0-1 0 0,0 0 1 0 0,1 1-1 0 0,1 0 1 0 0,0 1-1 0 0,0 0 1 0 0,0 1 0 0 0,1 1-1 0 0,1 0 1 0 0,0 0-1 0 0,0 1 1 0 0,0 1-1 0 0,1 1 1 0 0,-1 0 0 0 0,1 0-1 0 0,1 2 1 0 0,-1 0-1 0 0,0 1 1 0 0,1 0-1 0 0,8 1 25 0 0,-20 1-2 0 0,0 0-1 0 0,1 0 1 0 0,-1 1-1 0 0,0 0 0 0 0,1 0 1 0 0,-1 0-1 0 0,0 0 1 0 0,0 1-1 0 0,0-1 1 0 0,0 1-1 0 0,0 0 0 0 0,0 0 1 0 0,0 1-1 0 0,0-1 1 0 0,-1 1-1 0 0,0 0 1 0 0,1 0-1 0 0,-1 0 1 0 0,0 0-1 0 0,0 0 0 0 0,-1 1 1 0 0,1-1-1 0 0,-1 1 1 0 0,1 0-1 0 0,-1 0 1 0 0,0 0-1 0 0,-1 0 0 0 0,1 0 1 0 0,-1 0-1 0 0,0 0 1 0 0,0 1-1 0 0,0-1 1 0 0,0 0-1 0 0,-1 3 3 0 0,-2-1 30 0 0,-1 0 1 0 0,1-1-1 0 0,-1 0 1 0 0,-1 0-1 0 0,1 1 1 0 0,-1-2-1 0 0,0 1 1 0 0,0 0-1 0 0,0-1 1 0 0,-1 0-1 0 0,1 0 1 0 0,-1 0-1 0 0,0-1 1 0 0,0 1-1 0 0,0-1 1 0 0,-1 0-1 0 0,1-1 1 0 0,-4 2-31 0 0,-14 5-138 0 0,0-1 1 0 0,0-1 0 0 0,-1-1 0 0 0,1-1-1 0 0,-1-1 1 0 0,-1-2 0 0 0,1 0 0 0 0,-16-1 137 0 0,37-1-184 0 0,1 0 0 0 0,-1 0 0 0 0,1 0 0 0 0,-1 0 0 0 0,1 0 0 0 0,0 0 0 0 0,-1-1 0 0 0,1 1 0 0 0,0-1 0 0 0,-1 1 0 0 0,1-1 0 0 0,0 0 0 0 0,-1 0 0 0 0,1 0 0 0 0,0 0 0 0 0,0-1 0 0 0,0 1 0 0 0,0-1 1 0 0,0 1-1 0 0,1-1 0 0 0,-1 1 0 0 0,0-1 0 0 0,1 0 0 0 0,-1 0 0 0 0,1 0 0 0 0,-1 0 0 0 0,1 0 0 0 0,0 0 0 0 0,0 0 0 0 0,0-1 0 0 0,0 1 0 0 0,0 0 0 0 0,1-1 0 0 0,-1 1 0 0 0,1 0 0 0 0,-1-1 0 0 0,1 1 0 0 0,0-1 0 0 0,0 1 1 0 0,0 0-1 0 0,1-2 184 0 0,-1-8-1226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24:36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2148 0 0,'6'10'5250'0'0,"1"46"-4780"0"0,-5-35-87 0 0,6 33-386 0 0,2 0-1 0 0,3 0 1 0 0,2-1 0 0 0,2-1 0 0 0,4 3 3 0 0,-17-37-872 0 0,-4-15-3962 0 0,0-3 3533 0 0</inkml:trace>
  <inkml:trace contextRef="#ctx0" brushRef="#br0" timeOffset="214.855">0 259 1452 0 0,'5'-2'6001'0'0,"20"-2"-4771"0"0,5 0-735 0 0,16-4-4 0 0,118-23-1498 0 0,-7-25-4365 0 0,-125 38 4118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24:35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62 876 0 0,'-3'-5'127'0'0,"-1"0"1"0"0,0 1-1 0 0,1-1 1 0 0,-2 1-1 0 0,1 0 1 0 0,0 0-1 0 0,-1 1 0 0 0,0-1 1 0 0,0 1-1 0 0,0 0 1 0 0,0 0-1 0 0,0 1 0 0 0,-1 0 1 0 0,1-1-1 0 0,-1 2 1 0 0,1-1-1 0 0,-1 1 0 0 0,0 0 1 0 0,0 0-1 0 0,0 0 1 0 0,0 1-1 0 0,1 0 1 0 0,-1 0-1 0 0,0 1 0 0 0,0-1 1 0 0,0 1-1 0 0,0 0 1 0 0,1 1-1 0 0,-1 0 0 0 0,0 0-127 0 0,-12 5 160 0 0,1 1 0 0 0,0 1 0 0 0,1 1 0 0 0,0 0 0 0 0,0 1 0 0 0,1 0-1 0 0,0 2 1 0 0,1 0 0 0 0,1 0 0 0 0,0 1 0 0 0,1 1 0 0 0,0 0-1 0 0,2 0 1 0 0,-1 1 0 0 0,2 1 0 0 0,0 0 0 0 0,1 0 0 0 0,1 1 0 0 0,0-1-1 0 0,2 2 1 0 0,0-1 0 0 0,1 0 0 0 0,1 1 0 0 0,-1 15-160 0 0,4-28 26 0 0,0-1 0 0 0,1 1 1 0 0,-1-1-1 0 0,1 1 0 0 0,1-1 1 0 0,-1 1-1 0 0,1-1 0 0 0,0 0 1 0 0,0 0-1 0 0,0 0 0 0 0,1 0 1 0 0,0 0-1 0 0,0-1 0 0 0,0 1 1 0 0,0-1-1 0 0,1 0 0 0 0,0 0 1 0 0,-1 0-1 0 0,2 0 0 0 0,-1 0 1 0 0,0-1-1 0 0,1 0 0 0 0,-1 0 1 0 0,1 0-1 0 0,0-1 0 0 0,0 1 1 0 0,0-1-1 0 0,0-1 0 0 0,1 1 1 0 0,-1-1-1 0 0,1 1 0 0 0,-1-1 1 0 0,0-1-1 0 0,1 1 0 0 0,2-1-26 0 0,5 1-6 0 0,-1 0 0 0 0,1-1 0 0 0,-1-1 0 0 0,1 0 0 0 0,-1 0 0 0 0,1-1 0 0 0,-1-1 0 0 0,0 0 0 0 0,0-1 0 0 0,0 0 0 0 0,-1-1 0 0 0,1 0 0 0 0,-1-1 0 0 0,0 0 0 0 0,3-3 6 0 0,-5 1-79 0 0,0-2 1 0 0,0 1 0 0 0,-1-1 0 0 0,0-1 0 0 0,0 1 0 0 0,-1-1-1 0 0,-1-1 1 0 0,0 1 0 0 0,0-1 0 0 0,-1 0 0 0 0,-1 0 0 0 0,0-1 0 0 0,-1 1-1 0 0,0-1 1 0 0,-1 0 0 0 0,0 0 0 0 0,-1 0 0 0 0,0-10 78 0 0,-1 21 26 0 0,0-1-15 0 0,-2-19-198 0 0,-2 31 292 0 0,2 12-98 0 0,1 0 0 0 0,1 0-1 0 0,1 0 1 0 0,0 1 0 0 0,2-1 0 0 0,1 0-1 0 0,0-1 1 0 0,1 1 0 0 0,2-1 0 0 0,0 0 0 0 0,1 0-1 0 0,0-1 1 0 0,2 0 0 0 0,1-1 0 0 0,0 0-1 0 0,1 0 1 0 0,1-2 0 0 0,0 1 0 0 0,7 4-7 0 0,-12-15-170 0 0,-1 0 1 0 0,2-1-1 0 0,-1-1 0 0 0,0 0 1 0 0,1 0-1 0 0,0 0 1 0 0,0-1-1 0 0,0 0 1 0 0,0-1-1 0 0,0 0 0 0 0,1 0 1 0 0,-1-1-1 0 0,0-1 1 0 0,1 1-1 0 0,4-2 170 0 0,47-23-2037 0 0,-31 5 903 0 0</inkml:trace>
  <inkml:trace contextRef="#ctx0" brushRef="#br0" timeOffset="279.217">1098 47 1976 0 0,'0'0'670'0'0,"-12"15"1749"0"0,-110 238 479 0 0,37-47-4010 0 0,55-180-2549 0 0,21-26 2575 0 0</inkml:trace>
  <inkml:trace contextRef="#ctx0" brushRef="#br0" timeOffset="530.015">714 170 1804 0 0,'7'-7'2035'0'0,"15"8"1020"0"0,280 265-437 0 0,-288-251-2772 0 0,39 34-1634 0 0,-14-28-2180 0 0,-28-17 2706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24:33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1580 0 0,'9'5'6608'0'0,"55"42"-5892"0"0,160 175-642 0 0,-201-206-1410 0 0,-7-13-3193 0 0,-14-3 3288 0 0</inkml:trace>
  <inkml:trace contextRef="#ctx0" brushRef="#br0" timeOffset="262.922">628 1 848 0 0,'-43'15'4506'0'0,"13"13"-4116"0"0,2 1 0 0 0,1 2 0 0 0,2 1 0 0 0,1 0 0 0 0,1 2 0 0 0,2 1 0 0 0,2 0 1 0 0,1 2-1 0 0,1 0 0 0 0,3 1 0 0 0,0 2-390 0 0,-47 100 141 0 0,50-114-465 0 0,-12 29-670 0 0,1-33-2885 0 0,19-22 2634 0 0,3 0 29 0 0</inkml:trace>
  <inkml:trace contextRef="#ctx0" brushRef="#br0" timeOffset="495.165">672 282 2408 0 0,'20'4'3736'0'0,"261"-15"-2030"0"0,-56-12-6026 0 0,-194 18 3086 0 0</inkml:trace>
  <inkml:trace contextRef="#ctx0" brushRef="#br0" timeOffset="681.808">832 459 2676 0 0,'22'8'804'0'0,"1"-3"-80"0"0,14 2-48 0 0,-3-4-51 0 0,10-3-73 0 0,-3 0-156 0 0,-18 0-72 0 0,9 0-324 0 0,7 0 0 0 0,47-20-704 0 0,-42 14-697 0 0,4-4 205 0 0,-5 0 60 0 0,-2-5-220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24:31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99 1820 0 0,'21'-13'5720'0'0,"-12"39"-3385"0"0,-7-7-2402 0 0,86 448-589 0 0,-85-424-3454 0 0,-19-30 1695 0 0,7-11 1352 0 0</inkml:trace>
  <inkml:trace contextRef="#ctx0" brushRef="#br0" timeOffset="323.114">26 119 1768 0 0,'-26'0'2530'0'0,"32"-4"527"0"0,444-30-662 0 0,-235 22-3172 0 0,-73 9-4712 0 0,-140 3 4261 0 0</inkml:trace>
  <inkml:trace contextRef="#ctx0" brushRef="#br0" timeOffset="882.727">1057 404 1844 0 0,'-4'-3'184'0'0,"0"0"-1"0"0,1 0 1 0 0,-1 0-1 0 0,-1 0 1 0 0,1 1-1 0 0,0-1 1 0 0,-1 1-1 0 0,1 0 0 0 0,-1 0 1 0 0,0 1-1 0 0,1-1 1 0 0,-1 1-1 0 0,0 0 1 0 0,0 1-1 0 0,0-1 1 0 0,0 1-1 0 0,0 0 1 0 0,0 0-1 0 0,0 0 1 0 0,1 1-1 0 0,-4 0-183 0 0,-13 4 129 0 0,0 0 0 0 0,0 1 0 0 0,0 1-1 0 0,0 1 1 0 0,1 1 0 0 0,1 1 0 0 0,0 0 0 0 0,0 2-1 0 0,1 0 1 0 0,0 1 0 0 0,-8 8-129 0 0,24-20 9 0 0,-54 74 671 0 0,55-74-569 0 0,6 10 62 0 0,3-6-210 0 0,1 1-1 0 0,-1-1 1 0 0,1 0-1 0 0,0-1 1 0 0,1 0-1 0 0,-1-1 1 0 0,0 0-1 0 0,1 0 1 0 0,0-1-1 0 0,0 0 1 0 0,0 0-1 0 0,0-1 1 0 0,0-1-1 0 0,0 0 0 0 0,0 0 1 0 0,0-1-1 0 0,0 0 1 0 0,0-1-1 0 0,-1 0 1 0 0,1-1-1 0 0,0 0 1 0 0,-1 0-1 0 0,0-1 1 0 0,5-2 37 0 0,-10 3-21 0 0,1 1 1 0 0,-1-1 0 0 0,-1 0 0 0 0,1 0 0 0 0,0 0-1 0 0,-1-1 1 0 0,1 1 0 0 0,-1-1 0 0 0,0 0 0 0 0,-1 0-1 0 0,1 0 1 0 0,0 0 0 0 0,-1 0 0 0 0,0-1-1 0 0,0 1 1 0 0,-1-1 0 0 0,1 1 0 0 0,-1-1 0 0 0,0 0-1 0 0,0 1 1 0 0,0-1 0 0 0,-1 0 0 0 0,1 0 0 0 0,-1 0-1 0 0,-1 0 1 0 0,1 1 0 0 0,-1-1 0 0 0,0-4 20 0 0,1-1 89 0 0,-8-36 99 0 0,39 63-333 0 0,112 97-627 0 0,-117-100-2981 0 0,-26-14 2561 0 0</inkml:trace>
  <inkml:trace contextRef="#ctx0" brushRef="#br0" timeOffset="1161.668">1267 1 1008 0 0,'9'48'3689'0'0,"-9"-43"-3486"0"0,50 409 1514 0 0,-49-376-5659 0 0,-1-30 2747 0 0</inkml:trace>
  <inkml:trace contextRef="#ctx0" brushRef="#br0" timeOffset="1441.491">1338 454 908 0 0,'4'-28'3179'0'0,"42"-40"-1531"0"0,-27 50-1585 0 0,0 1 0 0 0,1 1 1 0 0,0 1-1 0 0,2 1 1 0 0,0 0-1 0 0,0 2 1 0 0,1 0-1 0 0,1 2 1 0 0,-1 1-1 0 0,10-2-63 0 0,-32 10-572 0 0,-8 0-2390 0 0,-2 2 1771 0 0</inkml:trace>
  <inkml:trace contextRef="#ctx0" brushRef="#br0" timeOffset="1703.058">1325 406 1624 0 0,'295'103'4907'0'0,"-226"-71"-4483"0"0,10 3-4839 0 0,-77-35 3211 0 0</inkml:trace>
  <inkml:trace contextRef="#ctx0" brushRef="#br0" timeOffset="1982.701">1844 484 1392 0 0,'43'-7'1509'0'0,"-26"6"-1291"0"0,0-1-1 0 0,0-1 0 0 0,0 0 0 0 0,-1-1 1 0 0,1 0-1 0 0,-1-2 0 0 0,0 0 0 0 0,-1-1 1 0 0,1 0-1 0 0,-1-1 0 0 0,-1-1 0 0 0,0 0 1 0 0,0-1-1 0 0,-1-1 0 0 0,0 0 0 0 0,3-4-217 0 0,-14 13 18 0 0,0 0 1 0 0,0-1-1 0 0,0 1 0 0 0,-1-1 0 0 0,1 0 1 0 0,0 1-1 0 0,-1-1 0 0 0,0 0 0 0 0,0 0 1 0 0,0 0-1 0 0,0 0 0 0 0,0 0 0 0 0,0 0 1 0 0,-1 0-1 0 0,0 0 0 0 0,1 0 0 0 0,-1-1 1 0 0,0 1-1 0 0,-1 0 0 0 0,1 0 0 0 0,-1 0 1 0 0,1 0-1 0 0,-1 0 0 0 0,0 0 0 0 0,0 0 1 0 0,0 0-1 0 0,0 0 0 0 0,-1 0 0 0 0,1 1 1 0 0,-1-1-1 0 0,1 0 0 0 0,-1 1 0 0 0,0-1 1 0 0,0 1-1 0 0,0 0 0 0 0,-1 0 0 0 0,1-1 0 0 0,-1 2 1 0 0,1-1-1 0 0,-2-1-18 0 0,-115-38 949 0 0,109 40-894 0 0,0 2 0 0 0,0-1 0 0 0,0 1 0 0 0,0 1-1 0 0,0 0 1 0 0,0 0 0 0 0,0 1 0 0 0,0 0 0 0 0,1 1 0 0 0,0 0 0 0 0,0 1-1 0 0,0 0 1 0 0,0 0 0 0 0,0 1 0 0 0,1 0 0 0 0,0 0 0 0 0,-6 7-55 0 0,10-9 27 0 0,0 0 1 0 0,1-1-1 0 0,0 1 0 0 0,-1 1 1 0 0,1-1-1 0 0,1 0 1 0 0,-1 1-1 0 0,1-1 1 0 0,0 1-1 0 0,0 0 0 0 0,0 0 1 0 0,1-1-1 0 0,-1 1 1 0 0,1 1-1 0 0,0-1 0 0 0,1 0 1 0 0,-1 0-1 0 0,1 0 1 0 0,0 0-1 0 0,0 0 1 0 0,1 0-1 0 0,0 1 0 0 0,0-1 1 0 0,0 0-1 0 0,0 0 1 0 0,1 0-1 0 0,0-1 1 0 0,0 1-1 0 0,0 0 0 0 0,0-1 1 0 0,1 1-1 0 0,0 0-27 0 0,5 7 30 0 0,0 0-1 0 0,1-1 0 0 0,0 0 1 0 0,0 0-1 0 0,2-1 0 0 0,-1 0 1 0 0,1-1-1 0 0,0 0 0 0 0,1 0 1 0 0,12 5-30 0 0,-3-2-555 0 0,1-1 0 0 0,0-1 0 0 0,1-1 0 0 0,0-2 0 0 0,0 0 0 0 0,0-1 0 0 0,1-1 0 0 0,0-1 0 0 0,0-2 0 0 0,6 0 555 0 0,-5-4-1248 0 0,16-11-34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24:27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730 390 2396 0 0,'3'22'596'0'0,"-3"-2"-20"0"0,-3 3-160 0 0,3-11 0 0 0,0 6 72 0 0,-13 21-148 0 0,6-14-136 0 0,2-5 181 0 0,-2 1-205 0 0,5-4-124 0 0,-3 1-8 0 0,-2-3-552 0 0,1-5-133 0 0,3 2-655 0 0,-3-9 164 0 0,3-1-96 0 0</inkml:trace>
  <inkml:trace contextRef="#ctx0" brushRef="#br0" timeOffset="-715.166">1 29 1416 0 0,'15'-5'5455'0'0,"-14"145"-3551"0"0,13 166-1103 0 0,1-208-1306 0 0,-14-60-2199 0 0,-8-41-1122 0 0,2-3 2609 0 0</inkml:trace>
  <inkml:trace contextRef="#ctx0" brushRef="#br0" timeOffset="-265.652">33 0 1172 0 0,'-1'23'3577'0'0,"-1"-14"-3410"0"0,1 0 0 0 0,0 0 0 0 0,0 0 0 0 0,1 1 0 0 0,0-1 0 0 0,1 0 0 0 0,0 0-1 0 0,0 0 1 0 0,1 0 0 0 0,1 0 0 0 0,-1 0 0 0 0,1 0 0 0 0,1-1 0 0 0,-1 1 0 0 0,2-1 0 0 0,-1 0 0 0 0,1 0 0 0 0,0 0 0 0 0,1-1 0 0 0,0 0 0 0 0,0 1-167 0 0,4-2 44 0 0,0 0 1 0 0,-1-1-1 0 0,2 0 1 0 0,-1-1 0 0 0,0 0-1 0 0,1-1 1 0 0,0 0-1 0 0,0 0 1 0 0,0-1 0 0 0,0-1-1 0 0,0 0 1 0 0,0 0-1 0 0,1-1 1 0 0,-1-1-1 0 0,4 0-44 0 0,-8 0 36 0 0,-1 0 0 0 0,1 0 0 0 0,-1-1 0 0 0,0 0 0 0 0,0 0-1 0 0,0 0 1 0 0,0-1 0 0 0,0 1 0 0 0,0-1 0 0 0,0-1 0 0 0,-1 1-1 0 0,0-1 1 0 0,0 0 0 0 0,0-1 0 0 0,0 1 0 0 0,0-1 0 0 0,-1 0-1 0 0,0 0 1 0 0,0 0 0 0 0,0 0 0 0 0,-1-1 0 0 0,0 0-1 0 0,0 1 1 0 0,0-1 0 0 0,-1 0 0 0 0,0-1 0 0 0,0 1 0 0 0,0 0-1 0 0,-1 0 1 0 0,1-6-36 0 0,-3 13 1 0 0,1 0 0 0 0,-1 0 0 0 0,0 0 0 0 0,1-1 0 0 0,-1 1 0 0 0,0 0 0 0 0,0 0 0 0 0,1-1 0 0 0,-1 1 0 0 0,0 0 0 0 0,0-1 0 0 0,0 1 0 0 0,0-1 0 0 0,0 1 0 0 0,0-1 0 0 0,0 0 0 0 0,1 1 0 0 0,-1-1 0 0 0,-1 0 0 0 0,1 1 0 0 0,0-1 0 0 0,0 0 0 0 0,0 0 0 0 0,0 0 0 0 0,0 0 0 0 0,0 0 0 0 0,0 0 0 0 0,0 0 0 0 0,0-1 0 0 0,0 1 0 0 0,0 0 0 0 0,0-1 0 0 0,0 1 0 0 0,0 0 0 0 0,0-1 0 0 0,0 1 0 0 0,0-1 0 0 0,1 1 0 0 0,-1-1 0 0 0,0 0-1 0 0,0 1 1 0 0,0-1 0 0 0,1 0 0 0 0,-1 0 0 0 0,0 1 0 0 0,1-1 0 0 0,-1 0 0 0 0,1 0 0 0 0,-1 0 0 0 0,1 0 0 0 0,-1 0 0 0 0,1 0 0 0 0,-1 0-1 0 0,13 99-6582 0 0,-8-85 5466 0 0</inkml:trace>
  <inkml:trace contextRef="#ctx0" brushRef="#br0" timeOffset="2300.9">623 279 1496 0 0,'0'0'654'0'0,"0"0"-96"0"0,6 3-66 0 0,5 6-367 0 0,0 0 0 0 0,-1 0 0 0 0,0 1 0 0 0,-1 1 1 0 0,0 0-1 0 0,0 0 0 0 0,-1 0 0 0 0,-1 1 1 0 0,0 0-1 0 0,-1 1 0 0 0,0-1 0 0 0,-1 1 0 0 0,0 0 1 0 0,-1 1-1 0 0,0-1 0 0 0,-1 1 0 0 0,-1 0 0 0 0,0 0 1 0 0,-1 0-1 0 0,-1 0 0 0 0,0-1 0 0 0,-1 1 0 0 0,0 0 1 0 0,-1 0-1 0 0,0 0 0 0 0,-1 0 0 0 0,-1-1 1 0 0,0 0-1 0 0,-1 0 0 0 0,-4 7-125 0 0,-2-5-46 0 0,0 0-1 0 0,-2 0 1 0 0,1-1 0 0 0,-2-1-1 0 0,0 0 1 0 0,0-1 0 0 0,-1-1-1 0 0,-1 0 1 0 0,-11 6 46 0 0,-94 19-4492 0 0,116-36 3293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24:37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0 1416 0 0,'-21'9'273'0'0,"0"0"0"0"0,1 2 0 0 0,0 0 0 0 0,1 1 0 0 0,1 1 0 0 0,-1 1 0 0 0,2 1 0 0 0,0 0 0 0 0,1 1-1 0 0,1 1 1 0 0,0 0 0 0 0,1 1 0 0 0,1 1 0 0 0,1 0 0 0 0,0 1 0 0 0,2 0 0 0 0,0 1 0 0 0,1 0 0 0 0,1 0 0 0 0,1 1 0 0 0,1 0 0 0 0,1 0 0 0 0,1 0-1 0 0,1 1 1 0 0,0 22-273 0 0,5-22-66 0 0,1 1-1 0 0,0 0 0 0 0,2-1 0 0 0,1 0 0 0 0,1 0 1 0 0,0 0-1 0 0,2-1 0 0 0,1 0 0 0 0,0-1 0 0 0,2 0 1 0 0,0 0-1 0 0,2-1 0 0 0,0-1 0 0 0,1-1 0 0 0,1 0 1 0 0,0 0-1 0 0,2-2 0 0 0,0 0 0 0 0,0-1 0 0 0,9 4 67 0 0,90 32-3792 0 0,-80-45 2553 0 0</inkml:trace>
  <inkml:trace contextRef="#ctx0" brushRef="#br0" timeOffset="664.146">693 317 1280 0 0,'3'-2'212'0'0,"-1"-1"0"0"0,0 1 0 0 0,0-1 0 0 0,0 1 0 0 0,0-1 0 0 0,0 0 0 0 0,-1 0 1 0 0,1 0-1 0 0,-1 1 0 0 0,0-2 0 0 0,0 1 0 0 0,0 0 0 0 0,0 0 0 0 0,0 0 0 0 0,-1 0 0 0 0,0-1 0 0 0,1 1 0 0 0,-1 0 0 0 0,0 0 0 0 0,-1-1 0 0 0,1 1 0 0 0,0 0 0 0 0,-1-1-212 0 0,0 1 32 0 0,0 0 1 0 0,0 0-1 0 0,0 1 0 0 0,0-1 0 0 0,-1 0 0 0 0,1 1 1 0 0,-1-1-1 0 0,1 1 0 0 0,-1-1 0 0 0,0 1 0 0 0,0 0 1 0 0,0 0-1 0 0,0-1 0 0 0,-1 2 0 0 0,1-1 0 0 0,-1 0 1 0 0,1 0-1 0 0,-1 1 0 0 0,1-1 0 0 0,-1 1 0 0 0,0 0 0 0 0,0 0 1 0 0,1 0-1 0 0,-1 0 0 0 0,0 1 0 0 0,0-1 0 0 0,0 1 1 0 0,0-1-1 0 0,0 1 0 0 0,0 0 0 0 0,0 0 0 0 0,0 1 1 0 0,0-1-1 0 0,0 0 0 0 0,0 1 0 0 0,0 0 0 0 0,0 0 0 0 0,0 0 1 0 0,-1 1-33 0 0,-15 7 73 0 0,1 2 1 0 0,0 0-1 0 0,1 1 1 0 0,0 1-1 0 0,1 1 1 0 0,0 0-1 0 0,1 1 1 0 0,1 0-1 0 0,0 2 0 0 0,2-1 1 0 0,-1 2-1 0 0,2 0 1 0 0,0 0-1 0 0,2 1 1 0 0,0 0-1 0 0,1 0 1 0 0,0 1-1 0 0,2 0 1 0 0,1 1-74 0 0,-19 129 794 0 0,24-146-790 0 0,1 0 1 0 0,0-1-1 0 0,0 1 0 0 0,0 0 1 0 0,0-1-1 0 0,1 1 1 0 0,-1-1-1 0 0,1 1 0 0 0,0-1 1 0 0,0 0-1 0 0,1 0 1 0 0,-1 0-1 0 0,0 0 0 0 0,1 0 1 0 0,0 0-1 0 0,0-1 1 0 0,0 1-1 0 0,0-1 0 0 0,0 0 1 0 0,0 0-1 0 0,0 0 1 0 0,1 0-1 0 0,-1 0 0 0 0,1-1 1 0 0,0 0-1 0 0,-1 1 1 0 0,1-2-1 0 0,0 1 0 0 0,0 0 1 0 0,-1-1-1 0 0,1 1 1 0 0,0-1-1 0 0,0 0 0 0 0,0 0 1 0 0,0-1-1 0 0,-1 1 1 0 0,3-1-5 0 0,6-6-106 0 0,1-1 0 0 0,-1 0 1 0 0,-1-1-1 0 0,1 0 1 0 0,-1 0-1 0 0,-1-1 0 0 0,0-1 1 0 0,0 0-1 0 0,-1 0 1 0 0,-1-1-1 0 0,0 0 0 0 0,0 0 1 0 0,-1-1-1 0 0,-1 0 1 0 0,0 0-1 0 0,-1-1 0 0 0,0 0 1 0 0,-1 1-1 0 0,-1-2 1 0 0,0 1-1 0 0,0-5 106 0 0,12-74-545 0 0,-15 93 513 0 0,0 0-8 0 0,0 0-24 0 0,-1 30-23 0 0,0-11 98 0 0,0 1 1 0 0,2-1-1 0 0,0 1 0 0 0,2-1 1 0 0,0 1-1 0 0,1-1 1 0 0,0 0-1 0 0,2 0 0 0 0,0-1 1 0 0,1 1-1 0 0,1-2 1 0 0,1 1-1 0 0,1-1 0 0 0,0 0 1 0 0,1 0-12 0 0,-4-12-161 0 0,-1 1 1 0 0,1-2-1 0 0,0 1 0 0 0,0-1 1 0 0,0 0-1 0 0,1 0 1 0 0,-1-1-1 0 0,1 0 1 0 0,0 0-1 0 0,0-1 1 0 0,0 0-1 0 0,0 0 0 0 0,1-1 1 0 0,-1 0-1 0 0,0-1 1 0 0,1 0-1 0 0,-1 0 1 0 0,0 0-1 0 0,1-1 1 0 0,-1-1-1 0 0,0 1 0 0 0,0-1 1 0 0,0-1-1 0 0,0 1 1 0 0,0-2-1 0 0,5-2 161 0 0,17-13-1268 0 0</inkml:trace>
  <inkml:trace contextRef="#ctx0" brushRef="#br0" timeOffset="927.601">942 264 1624 0 0,'7'4'3645'0'0,"28"-5"-3160"0"0,-35 1-459 0 0,277-32 1637 0 0,-97 1-6008 0 0,-165 27 3071 0 0</inkml:trace>
  <inkml:trace contextRef="#ctx0" brushRef="#br0" timeOffset="1206.986">891 440 1180 0 0,'33'8'3306'0'0,"-2"-6"-2791"0"0,0-2-1 0 0,1-1 0 0 0,-1-2 0 0 0,0-1 1 0 0,0-1-1 0 0,19-7-514 0 0,66-9 321 0 0,96-23-4212 0 0,-199 34 3077 0 0</inkml:trace>
  <inkml:trace contextRef="#ctx0" brushRef="#br0" timeOffset="1502.523">1266 0 2580 0 0,'-15'8'4156'0'0,"-4"38"-3918"0"0,16-36 221 0 0,-27 162 885 0 0,17 22-496 0 0,-17 155-3188 0 0,30-335-1527 0 0,0-15 2733 0 0</inkml:trace>
  <inkml:trace contextRef="#ctx0" brushRef="#br0" timeOffset="1890.189">1748 74 2384 0 0,'-12'7'276'0'0,"1"1"1"0"0,0 1-1 0 0,0 0 0 0 0,1 1 0 0 0,1 0 0 0 0,-1 0 1 0 0,1 1-1 0 0,1 0 0 0 0,0 1 0 0 0,1-1 0 0 0,0 2 1 0 0,1-1-1 0 0,0 1 0 0 0,1 0 0 0 0,1 0 1 0 0,0 0-1 0 0,0 1 0 0 0,2-1 0 0 0,-1 1 0 0 0,2 0 1 0 0,0 0-1 0 0,0 3-276 0 0,4-9 42 0 0,0 0 1 0 0,0-1 0 0 0,0 1-1 0 0,1-1 1 0 0,0 1-1 0 0,0-1 1 0 0,1 0-1 0 0,0-1 1 0 0,1 1 0 0 0,-1-1-1 0 0,1 0 1 0 0,0 0-1 0 0,0-1 1 0 0,1 0 0 0 0,0 0-1 0 0,0-1 1 0 0,0 1-1 0 0,0-1 1 0 0,1-1 0 0 0,0 0-1 0 0,-1 0 1 0 0,1 0-1 0 0,0-1 1 0 0,1 0-1 0 0,-1 0 1 0 0,0-1 0 0 0,0 0-1 0 0,1-1 1 0 0,-1 0-1 0 0,0 0 1 0 0,1-1 0 0 0,0 0-43 0 0,0 1-95 0 0,0 0 0 0 0,0 0 1 0 0,0-1-1 0 0,-1-1 1 0 0,1 1-1 0 0,0-1 0 0 0,-1-1 1 0 0,0 0-1 0 0,1 0 1 0 0,-1 0-1 0 0,0-1 0 0 0,-1 0 1 0 0,1-1-1 0 0,-1 0 1 0 0,0 0-1 0 0,0 0 0 0 0,0-1 1 0 0,-1 0-1 0 0,1 0 0 0 0,-2-1 1 0 0,1 0-1 0 0,-1 0 1 0 0,0 0-1 0 0,0-1 0 0 0,-1 1 1 0 0,0-1-1 0 0,0 0 1 0 0,-1-1-1 0 0,0 1 0 0 0,-1 0 1 0 0,0-1-1 0 0,0 0 1 0 0,0 1-1 0 0,-1-1 0 0 0,-1 0 1 0 0,1 0-1 0 0,-2-4 95 0 0,-3 1-139 0 0,-1 0-1 0 0,-1 0 0 0 0,0 1 1 0 0,-1 0-1 0 0,0 0 1 0 0,0 0-1 0 0,-2 1 0 0 0,1 0 1 0 0,-1 0-1 0 0,0 1 1 0 0,-1 0-1 0 0,0 1 0 0 0,-3-2 140 0 0,-14-8-264 0 0</inkml:trace>
  <inkml:trace contextRef="#ctx0" brushRef="#br0" timeOffset="2139.309">2217 490 1672 0 0,'-4'32'712'0'0,"1"0"-144"0"0,3-17-40 0 0,-14 28-28 0 0,3-15-44 0 0,-1-3-120 0 0,1 2-36 0 0,-5-5-176 0 0,3-1-12 0 0,1-2-492 0 0,-6-6-388 0 0,0 2-484 0 0,2-5 32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24:40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120 349 1148 0 0,'-5'-5'3224'0'0,"4"5"-150"0"0,-2 17-2597 0 0,-84 398 1089 0 0,75-292-855 0 0,1-105-350 0 0,10-27 108 0 0,7-5-537 0 0,0 1-1 0 0,1 0 0 0 0,1 0 0 0 0,0 0 0 0 0,1 1 1 0 0,0 0-1 0 0,1 1 0 0 0,0 0 0 0 0,1 0 0 0 0,0 1 0 0 0,1 1 1 0 0,0 0-1 0 0,0 0 0 0 0,1 1 0 0 0,0 1 0 0 0,0 0 1 0 0,1 1-1 0 0,0 0 0 0 0,0 1 0 0 0,0 1 0 0 0,1 0 1 0 0,0 1-1 0 0,-1 0 0 0 0,1 2 0 0 0,6-1 69 0 0,-14 3 1 0 0,0-1 0 0 0,-1 1 1 0 0,1 0-1 0 0,0 1 0 0 0,0-1 0 0 0,-1 1 0 0 0,1 1 0 0 0,-1-1 1 0 0,0 1-1 0 0,0 0 0 0 0,0 1 0 0 0,0-1 0 0 0,0 1 0 0 0,-1 1 0 0 0,1-1 1 0 0,-1 1-1 0 0,0-1 0 0 0,-1 1 0 0 0,1 1 0 0 0,-1-1 0 0 0,0 1 0 0 0,0 0 1 0 0,-1 0-1 0 0,0 0 0 0 0,0 0 0 0 0,0 0 0 0 0,-1 1 0 0 0,1-1 0 0 0,-2 1 1 0 0,1 0-1 0 0,-1-1 0 0 0,0 1 0 0 0,0 0 0 0 0,-1 0 0 0 0,0 0 1 0 0,0 3-2 0 0,-9 0-9 0 0,1 1 0 0 0,-2-2 0 0 0,1 1 0 0 0,-1-1 0 0 0,-1-1 0 0 0,1 0 1 0 0,-1 0-1 0 0,-1-1 0 0 0,1-1 0 0 0,-1 0 0 0 0,-1 0 0 0 0,1-1 0 0 0,-1-1 1 0 0,0 0-1 0 0,0-1 0 0 0,0 0 0 0 0,0-1 0 0 0,0 0 0 0 0,-1-1 0 0 0,1-1 1 0 0,-7 0 8 0 0,16 0-210 0 0,0-1 1 0 0,0 0 0 0 0,0 1-1 0 0,0-1 1 0 0,1 0 0 0 0,-1-1-1 0 0,0 1 1 0 0,1-1 0 0 0,-1 1-1 0 0,1-1 1 0 0,-1 0 0 0 0,1 0 0 0 0,0-1-1 0 0,0 1 1 0 0,0-1 0 0 0,0 0-1 0 0,0 1 1 0 0,1-1 0 0 0,-1 0-1 0 0,1-1 1 0 0,0 1 0 0 0,0 0-1 0 0,0-1 1 0 0,0 1 0 0 0,1-1 0 0 0,-1 1-1 0 0,1-1 1 0 0,0 0 0 0 0,0-1 209 0 0,-2-19-1460 0 0</inkml:trace>
  <inkml:trace contextRef="#ctx0" brushRef="#br0" timeOffset="697.231">860 356 1316 0 0,'-5'-1'146'0'0,"0"0"0"0"0,0 1-1 0 0,0 0 1 0 0,0 0 0 0 0,1 0 0 0 0,-1 0-1 0 0,0 1 1 0 0,0 0 0 0 0,0 0-1 0 0,1 0 1 0 0,-1 1 0 0 0,0-1 0 0 0,1 1-1 0 0,0 0 1 0 0,-1 1 0 0 0,1-1 0 0 0,0 1-1 0 0,0-1 1 0 0,0 1 0 0 0,0 1 0 0 0,1-1-1 0 0,-1 0 1 0 0,1 1 0 0 0,0 0-1 0 0,0 0 1 0 0,0 0 0 0 0,1 0 0 0 0,-1 0-1 0 0,1 0 1 0 0,0 1 0 0 0,0 0-146 0 0,-2 1 89 0 0,1 0-1 0 0,0 0 1 0 0,1 0 0 0 0,-1 0 0 0 0,1 0 0 0 0,1 0-1 0 0,-1 1 1 0 0,1-1 0 0 0,0 1 0 0 0,0-1 0 0 0,1 1-1 0 0,0-1 1 0 0,0 1 0 0 0,0-1 0 0 0,1 1 0 0 0,0-1-1 0 0,1 1 1 0 0,-1-1 0 0 0,1 0 0 0 0,0 0-1 0 0,1 0 1 0 0,-1 0 0 0 0,1 0 0 0 0,0 0 0 0 0,1 0-1 0 0,0-1 1 0 0,-1 0 0 0 0,2 0 0 0 0,-1 0 0 0 0,0 0-1 0 0,1-1 1 0 0,2 2-89 0 0,5 4-35 0 0,1 0 1 0 0,1-1-1 0 0,0 0 1 0 0,0-1-1 0 0,0 0 0 0 0,1-2 1 0 0,0 0-1 0 0,1 0 0 0 0,-1-1 1 0 0,1-1-1 0 0,0-1 0 0 0,10 1 35 0 0,123-5-4902 0 0,-94-20 3641 0 0</inkml:trace>
  <inkml:trace contextRef="#ctx0" brushRef="#br0" timeOffset="990.571">700 549 2364 0 0,'-1'2'431'0'0,"1"-2"-344"0"0,-1 1 0 0 0,1-1-1 0 0,0 1 1 0 0,-1-1 0 0 0,1 1 0 0 0,0-1 0 0 0,-1 1 0 0 0,1-1-1 0 0,0 1 1 0 0,0 0 0 0 0,0-1 0 0 0,0 1 0 0 0,0 0 0 0 0,0-1-1 0 0,0 1 1 0 0,0-1 0 0 0,0 1 0 0 0,0 0 0 0 0,0-1 0 0 0,0 1-1 0 0,0 0 1 0 0,0-1 0 0 0,0 1 0 0 0,1-1 0 0 0,-1 1 0 0 0,0 0-1 0 0,0-1 1 0 0,1 1 0 0 0,-1-1 0 0 0,0 1 0 0 0,1-1-1 0 0,-1 1 1 0 0,1-1 0 0 0,-1 1 0 0 0,1-1 0 0 0,-1 0 0 0 0,1 1-1 0 0,-1-1 1 0 0,1 0 0 0 0,-1 1 0 0 0,1-1 0 0 0,-1 0 0 0 0,1 1-1 0 0,-1-1 1 0 0,1 0 0 0 0,0 0 0 0 0,-1 0 0 0 0,1 0 0 0 0,-1 0-1 0 0,1 0 1 0 0,0 0 0 0 0,-1 0 0 0 0,1 0 0 0 0,0 0 0 0 0,-1 0-1 0 0,1 0 1 0 0,-1 0 0 0 0,1 0 0 0 0,0 0 0 0 0,-1-1 0 0 0,1 1-1 0 0,-1 0 1 0 0,1 0 0 0 0,0-1 0 0 0,-1 1 0 0 0,1 0-1 0 0,-1-1 1 0 0,1 1 0 0 0,-1-1-87 0 0,231-12 473 0 0,31-37-7076 0 0,-242 44 5295 0 0</inkml:trace>
  <inkml:trace contextRef="#ctx0" brushRef="#br0" timeOffset="1520.967">1421 442 860 0 0,'12'28'4170'0'0,"-12"31"-3005"0"0,-1-35-455 0 0,15 132 758 0 0,6-10 77 0 0,-20-145-1423 0 0,0-1-13 0 0,-39-10 1 0 0,30-2-219 0 0,0-1 0 0 0,1 0 0 0 0,0-1 0 0 0,1 0 0 0 0,1 0 0 0 0,0 0-1 0 0,1-1 1 0 0,0 0 0 0 0,1 0 0 0 0,1 0 0 0 0,0-1 0 0 0,2 1 0 0 0,-1-1 0 0 0,2 1 0 0 0,0-1 0 0 0,1 1 0 0 0,1-5 109 0 0,-2 10-27 0 0,1-1 0 0 0,0 0 0 0 0,1 0 0 0 0,0 1 0 0 0,1-1 1 0 0,0 1-1 0 0,0 0 0 0 0,1 0 0 0 0,0 0 0 0 0,1 0 0 0 0,0 1 0 0 0,1-1 0 0 0,0 1 1 0 0,0 1-1 0 0,1-1 0 0 0,0 1 0 0 0,1 0 0 0 0,0 1 0 0 0,0 0 0 0 0,0 0 0 0 0,1 0 1 0 0,0 1-1 0 0,0 1 0 0 0,1 0 0 0 0,0 0 0 0 0,-1 1 0 0 0,2 0 0 0 0,-1 0 1 0 0,0 1-1 0 0,1 1 0 0 0,-1 0 0 0 0,1 0 0 0 0,9 0 27 0 0,-17 3 14 0 0,-1 0-1 0 0,1 1 1 0 0,-1-1-1 0 0,1 1 1 0 0,-1-1 0 0 0,0 1-1 0 0,1 0 1 0 0,-1-1 0 0 0,0 1-1 0 0,0 0 1 0 0,0 1-1 0 0,-1-1 1 0 0,1 0 0 0 0,0 0-1 0 0,-1 1 1 0 0,0-1-1 0 0,1 1 1 0 0,-1 0 0 0 0,0-1-1 0 0,0 1 1 0 0,0 0 0 0 0,-1-1-1 0 0,1 1 1 0 0,-1 0-1 0 0,0 0 1 0 0,1 0 0 0 0,-1-1-1 0 0,0 1 1 0 0,-1 0-1 0 0,1 0 1 0 0,0 0 0 0 0,-1 0-1 0 0,0-1 1 0 0,1 1 0 0 0,-1 0-1 0 0,0-1 1 0 0,0 1-1 0 0,-1 0-13 0 0,-128 143 1558 0 0,130-142-1544 0 0,1 1 1 0 0,0-1-1 0 0,0 0 1 0 0,0 0-1 0 0,0 0 1 0 0,1 0-1 0 0,0 0 1 0 0,0 0-1 0 0,0-1 1 0 0,0 1 0 0 0,0-1-1 0 0,1 1 1 0 0,0-1-1 0 0,-1 0 1 0 0,1 0-1 0 0,0 0 1 0 0,1 0-1 0 0,-1-1 1 0 0,0 1-1 0 0,1-1 1 0 0,0 0-1 0 0,-1 0 1 0 0,1 0-1 0 0,0 0 1 0 0,0-1-1 0 0,3 2-14 0 0,-5-3 2 0 0,160 68-1466 0 0,8-33-4200 0 0,-142-32 4496 0 0</inkml:trace>
  <inkml:trace contextRef="#ctx0" brushRef="#br0" timeOffset="1812.43">2165 0 1676 0 0,'17'16'385'0'0,"0"0"0"0"0,-1 1 0 0 0,-1 1 0 0 0,0 0 0 0 0,-1 1 0 0 0,-1 0 0 0 0,-1 1 0 0 0,-1 0 0 0 0,-1 1 0 0 0,0 1-1 0 0,-2-1 1 0 0,-1 2 0 0 0,0-1 0 0 0,-2 1 0 0 0,0 0 0 0 0,-2 0 0 0 0,1 14-385 0 0,0-8 183 0 0,-1 0 0 0 0,-2 0 0 0 0,-1 0 1 0 0,-1 0-1 0 0,-1 0 0 0 0,-2 0 0 0 0,0 0 0 0 0,-3 0 0 0 0,0-1 0 0 0,-2 0 0 0 0,-2 4-183 0 0,1-8-79 0 0,-1 1 0 0 0,-2-1-1 0 0,0-1 1 0 0,-1 0 0 0 0,-2-1-1 0 0,0-1 1 0 0,-1-1 0 0 0,-15 15 79 0 0,14-19-689 0 0,0 0 1 0 0,-1-1-1 0 0,0-1 1 0 0,-2-1-1 0 0,1 0 1 0 0,-1-2-1 0 0,-1 0 1 0 0,0-2-1 0 0,-20 6 689 0 0,3-3-1255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24:43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1976 0 0,'0'0'616'0'0,"0"0"-114"0"0,0 0-76 0 0,0 0 14 0 0,0 0-28 0 0,0 0-93 0 0,0 0-42 0 0,0 0-12 0 0,0 0-11 0 0,0 0-16 0 0,0 0-74 0 0,0 0-6 0 0,0 0-25 0 0,0 0-22 0 0,0 0 11 0 0,0 0 4 0 0,0 0-50 0 0,0 0 28 0 0,0 0-41 0 0,0 0-73 0 0,-1 15 68 0 0,2 18 1520 0 0,-13-42-308 0 0,22-2-8620 0 0,-1 9 6046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24:48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128 426 988 0 0,'-19'8'1737'0'0,"13"-6"-1558"0"0,-1 0 1 0 0,1 0 0 0 0,-1 1 0 0 0,1 0 0 0 0,0 0-1 0 0,0 0 1 0 0,0 1 0 0 0,1 0 0 0 0,-1 0-1 0 0,1 1 1 0 0,0-1 0 0 0,0 1 0 0 0,1 0-1 0 0,-1 0 1 0 0,1 1 0 0 0,0-1 0 0 0,1 1-1 0 0,-1 0 1 0 0,1 0 0 0 0,-2 6-180 0 0,4-10 226 0 0,6 10 184 0 0,4-5-410 0 0,1-1 0 0 0,0 0 0 0 0,0 0 0 0 0,0-1 1 0 0,1 0-1 0 0,0 0 0 0 0,0-2 0 0 0,0 1 0 0 0,0-1 0 0 0,1-1 0 0 0,-1 0 0 0 0,1-1 0 0 0,0 0 1 0 0,-1 0-1 0 0,1-1 0 0 0,0-1 0 0 0,3-1 0 0 0,-11 2-5 0 0,-1 1 0 0 0,1-2 0 0 0,0 1 1 0 0,-1 0-1 0 0,1-1 0 0 0,0 1 0 0 0,-1-1 0 0 0,1 0 0 0 0,-1-1 0 0 0,1 1 1 0 0,-1 0-1 0 0,0-1 0 0 0,1 0 0 0 0,-1 0 0 0 0,0 0 0 0 0,0 0 1 0 0,0 0-1 0 0,-1-1 0 0 0,1 1 0 0 0,0-1 0 0 0,-1 0 0 0 0,0 0 5 0 0,-40-40-158 0 0,-146-5 545 0 0,254 44-856 0 0,-47 4 305 0 0,0-1 1 0 0,0-1-1 0 0,0-1 0 0 0,0-1 0 0 0,-1 0 0 0 0,1-2 0 0 0,-1-1 1 0 0,-1-1-1 0 0,1-1 0 0 0,-2 0 0 0 0,1-2 0 0 0,-1 0 0 0 0,-1-1 1 0 0,0-2-1 0 0,7-5 164 0 0,-20 9 59 0 0,0 0 0 0 0,0-1 0 0 0,-1 0 0 0 0,0 1 0 0 0,-1-2 0 0 0,0 1 0 0 0,-1 0 0 0 0,0-1 0 0 0,-1 1 0 0 0,0-1 0 0 0,-1 0 0 0 0,0 0 0 0 0,-1 0 0 0 0,0 0 0 0 0,-1 1 0 0 0,0-1 0 0 0,-1 0 0 0 0,-1 0 0 0 0,1 1 0 0 0,-2 0 0 0 0,0-1 0 0 0,0 1 0 0 0,-1 0 0 0 0,-4-5-59 0 0,-28-44 1869 0 0,37 60-1753 0 0,0 0 22 0 0,-16 15 125 0 0,11-3-199 0 0,1-1 0 0 0,1 1 0 0 0,0 0 1 0 0,1 0-1 0 0,0 0 0 0 0,1 1 0 0 0,0-1 0 0 0,1 0 0 0 0,1 0 0 0 0,0 0 0 0 0,0 1 1 0 0,1-1-1 0 0,0 0 0 0 0,2 0 0 0 0,0 2-64 0 0,-2-3 21 0 0,51 178 415 0 0,-7-27-1749 0 0,-31-54-2619 0 0,-15-95 2669 0 0,0-3 20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6:19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576 80 1152 0 0,'-5'-7'178'0'0,"-1"0"0"0"0,0 1 0 0 0,0 0 0 0 0,-1 0 0 0 0,0 1 0 0 0,0-1 0 0 0,0 2 0 0 0,0-1 0 0 0,-1 1 0 0 0,0 0 0 0 0,0 0 0 0 0,0 1 0 0 0,0 0 0 0 0,-1 1 0 0 0,1 0 0 0 0,-1 0 0 0 0,1 1 0 0 0,-1 0 0 0 0,0 0 0 0 0,1 1 0 0 0,-8 0-178 0 0,-183 39 1770 0 0,188-36-1673 0 0,-1 0-1 0 0,1 1 1 0 0,0 0 0 0 0,0 1 0 0 0,1 0-1 0 0,0 1 1 0 0,-1 0 0 0 0,2 1 0 0 0,-1 0-1 0 0,1 0 1 0 0,0 1 0 0 0,1 0-1 0 0,0 0 1 0 0,0 1 0 0 0,0 0 0 0 0,1 1-1 0 0,1 0 1 0 0,0 0 0 0 0,0 0 0 0 0,1 1-1 0 0,0-1 1 0 0,1 1 0 0 0,0 1-1 0 0,0 2-96 0 0,7-9 2 0 0,-1 0-1 0 0,1 0 0 0 0,1-1 0 0 0,-1 1 0 0 0,0-1 1 0 0,1 0-1 0 0,0 0 0 0 0,0 0 0 0 0,0-1 0 0 0,1 1 1 0 0,-1-1-1 0 0,1 0 0 0 0,0-1 0 0 0,0 1 0 0 0,0-1 1 0 0,0 0-1 0 0,0 0 0 0 0,0 0 0 0 0,1-1 0 0 0,-1 1 1 0 0,1-1-1 0 0,-1-1 0 0 0,1 1 0 0 0,-1-1 0 0 0,1 0 1 0 0,-1 0-1 0 0,1-1 0 0 0,-1 1 0 0 0,1-1 0 0 0,-1-1 1 0 0,5 0-2 0 0,3 2-108 0 0,2-2 45 0 0,0 0-1 0 0,-1-1 1 0 0,1-1 0 0 0,-1 0-1 0 0,0-1 1 0 0,0 0 0 0 0,-1-1 0 0 0,1-1-1 0 0,-1 0 1 0 0,-1-1 0 0 0,1 0 0 0 0,-1-1-1 0 0,-1 0 1 0 0,0-1 0 0 0,0 0 0 0 0,-1-1-1 0 0,0 0 1 0 0,6-9 63 0 0,48-63 867 0 0,-48 118-720 0 0,-11-28-191 0 0,0 1 0 0 0,0-1 0 0 0,0 0 1 0 0,1 0-1 0 0,0 0 0 0 0,1-1 0 0 0,-1 0 0 0 0,1 0 0 0 0,1 0 0 0 0,-1-1 0 0 0,1-1 0 0 0,0 1 1 0 0,0-1-1 0 0,0 0 0 0 0,0-1 0 0 0,1 0 0 0 0,-1 0 0 0 0,1-1 0 0 0,2 0 44 0 0,167-6-5308 0 0,-142-6 3932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24:48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1016 0 0,'96'121'4633'0'0,"90"21"-4743"0"0,-178-137 60 0 0,61 32-2605 0 0,-49-31 1373 0 0</inkml:trace>
  <inkml:trace contextRef="#ctx0" brushRef="#br0" timeOffset="262.288">585 76 1076 0 0,'-29'2'4135'0'0,"-25"38"-3564"0"0,46-33-142 0 0,-44 43 103 0 0,2 2 0 0 0,3 3 0 0 0,2 1 0 0 0,2 2 1 0 0,-32 60-533 0 0,-45 59-2502 0 0,72-113-1460 0 0,34-50 2682 0 0</inkml:trace>
  <inkml:trace contextRef="#ctx0" brushRef="#br0" timeOffset="561.55">674 446 1796 0 0,'1'10'7013'0'0,"-1"-2"-5807"0"0,-11 7-7493 0 0,11-15 4999 0 0,0 2 8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24:46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1280 0 0,'25'69'3784'0'0,"-23"-53"-3436"0"0,134 416 1203 0 0,-134-429-1900 0 0,5 13 52 0 0,-6-10-3042 0 0,-8-3 1865 0 0</inkml:trace>
  <inkml:trace contextRef="#ctx0" brushRef="#br0" timeOffset="343.311">25 43 1060 0 0,'4'-4'83'0'0,"-1"0"0"0"0,1 1 0 0 0,0-1-1 0 0,0 1 1 0 0,0 0 0 0 0,1 0 0 0 0,-1 0 0 0 0,1 1 0 0 0,0 0 0 0 0,-1 0-1 0 0,1 0 1 0 0,0 0 0 0 0,0 1 0 0 0,0 0 0 0 0,1 0 0 0 0,-1 0-1 0 0,0 0 1 0 0,0 1 0 0 0,0 0 0 0 0,1 0 0 0 0,-1 0 0 0 0,0 1-1 0 0,0 0 1 0 0,0 0 0 0 0,0 0 0 0 0,0 1 0 0 0,0-1 0 0 0,0 1 0 0 0,0 1-1 0 0,-1-1 1 0 0,1 0 0 0 0,-1 1 0 0 0,1 0 0 0 0,1 2-83 0 0,2 0 70 0 0,-1 0 0 0 0,0 0 0 0 0,0 0 0 0 0,0 1 0 0 0,-1 0 0 0 0,0 1 0 0 0,0 0 0 0 0,-1-1 0 0 0,1 2 0 0 0,-1-1 0 0 0,-1 1 0 0 0,0-1 0 0 0,0 1 0 0 0,0 1 1 0 0,-1-1-1 0 0,0 0 0 0 0,-1 1 0 0 0,0-1 0 0 0,0 1 0 0 0,0 6-70 0 0,-5-7 71 0 0,-1 1 0 0 0,0-1 0 0 0,-1 0 0 0 0,1 0 0 0 0,-1 0 1 0 0,-1-1-1 0 0,0 0 0 0 0,0 0 0 0 0,0 0 0 0 0,-1 0 0 0 0,1-1 0 0 0,-2-1 0 0 0,1 1 1 0 0,-1-1-1 0 0,0 0 0 0 0,0-1 0 0 0,0 1 0 0 0,0-2 0 0 0,-5 2-71 0 0,-69 14-2620 0 0,78-21 1337 0 0,-6-9-7 0 0</inkml:trace>
  <inkml:trace contextRef="#ctx0" brushRef="#br0" timeOffset="639.351">505 146 944 0 0,'9'13'4698'0'0,"-3"44"-4335"0"0,-5-43 32 0 0,75 324-108 0 0,-70-320-3616 0 0,-6-18 2051 0 0</inkml:trace>
  <inkml:trace contextRef="#ctx0" brushRef="#br0" timeOffset="903.598">532 126 1216 0 0,'13'4'173'0'0,"0"0"0"0"0,0 0-1 0 0,-1 1 1 0 0,1 1 0 0 0,-1 0 0 0 0,0 1 0 0 0,-1 0-1 0 0,0 1 1 0 0,0 0 0 0 0,0 0 0 0 0,-1 2-1 0 0,0-1 1 0 0,-1 1 0 0 0,0 0 0 0 0,-1 1 0 0 0,0 0-1 0 0,-1 0 1 0 0,0 1 0 0 0,0 0 0 0 0,-2 0 0 0 0,1 1-1 0 0,-2 0 1 0 0,1 0 0 0 0,-2 0 0 0 0,0 0-1 0 0,0 0 1 0 0,-1 2-173 0 0,0-6 106 0 0,-1 0 1 0 0,0 0-1 0 0,0 0 0 0 0,-1 1 0 0 0,0-1 1 0 0,-1 0-1 0 0,0 0 0 0 0,0 0 0 0 0,-1 0 1 0 0,0 0-1 0 0,-1 0 0 0 0,0 0 0 0 0,0-1 0 0 0,-1 1 1 0 0,0-1-1 0 0,0 0 0 0 0,-1 0 0 0 0,0-1 1 0 0,-1 1-1 0 0,1-1 0 0 0,-1 0 0 0 0,-1 0 1 0 0,-5 3-107 0 0,4-2-135 0 0,-1 0 1 0 0,0-1 0 0 0,-1-1 0 0 0,0 0-1 0 0,0 0 1 0 0,0-1 0 0 0,0 0 0 0 0,-1-1 0 0 0,0 0-1 0 0,0 0 1 0 0,0-1 0 0 0,-1-1 134 0 0,-40-17-2659 0 0,38-1 1872 0 0</inkml:trace>
  <inkml:trace contextRef="#ctx0" brushRef="#br0" timeOffset="1199.986">898 181 1480 0 0,'88'324'4150'0'0,"-87"-311"-6481"0"0,-1-6 1060 0 0</inkml:trace>
  <inkml:trace contextRef="#ctx0" brushRef="#br0" timeOffset="1449.622">868 241 1336 0 0,'-4'-1'1036'0'0,"4"-3"-108"0"0,4 3-164 0 0,0-3-120 0 0,1 1-140 0 0,13-7-7 0 0,5 0-25 0 0,5 3-20 0 0,2-1-112 0 0,4 1-116 0 0,2 2-240 0 0,3 0 8 0 0,-4 5-324 0 0,-19 0-300 0 0,9 0-169 0 0,2 0 65 0 0,-2 0 52 0 0,-4 0-588 0 0</inkml:trace>
  <inkml:trace contextRef="#ctx0" brushRef="#br0" timeOffset="1727.337">968 413 2516 0 0,'5'2'688'0'0,"2"-2"-120"0"0,2 1-172 0 0,16 1-76 0 0,-11-2-28 0 0,9 0-160 0 0,4 0-12 0 0,5 0-356 0 0,32-15-508 0 0,-32 5-572 0 0,2 7 120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24:43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25 226 1236 0 0,'12'11'3752'0'0,"-6"62"-2879"0"0,53 184 449 0 0,-50-210-1204 0 0,0 1-573 0 0,-2-17-2659 0 0,-11-30 1876 0 0,-12 3 12 0 0</inkml:trace>
  <inkml:trace contextRef="#ctx0" brushRef="#br0" timeOffset="264.661">0 250 1508 0 0,'22'-41'3896'0'0,"92"-12"-2559"0"0,30 21-1877 0 0,-48 24-2823 0 0,-80 8 1949 0 0</inkml:trace>
  <inkml:trace contextRef="#ctx0" brushRef="#br0" timeOffset="559.837">40 503 1008 0 0,'383'-61'3592'0'0,"-309"55"-2067"0"0,-73 6-1406 0 0,-1 0 2 0 0,0 0 0 0 0,19 21 72 0 0,64 143 158 0 0,-39-88-5119 0 0,-44-75 3482 0 0</inkml:trace>
  <inkml:trace contextRef="#ctx0" brushRef="#br0" timeOffset="792.137">587 261 1720 0 0,'2'-1'708'0'0,"-2"-1"-100"0"0,0 0-52 0 0,0 2-216 0 0,0-3 76 0 0,2 1-88 0 0,-1 1-160 0 0,-2-1-24 0 0,2 2-220 0 0,1 0-204 0 0,-2-2-96 0 0,2 2-388 0 0,-2-1 40 0 0,0-1 44 0 0,0 0-512 0 0</inkml:trace>
  <inkml:trace contextRef="#ctx0" brushRef="#br0" timeOffset="1350.674">664 373 1080 0 0,'92'100'2434'0'0,"-19"59"-564"0"0,-73-158-1589 0 0,0-1-21 0 0,0-1-227 0 0,0 1 0 0 0,-1 0 1 0 0,1-1-1 0 0,0 1 0 0 0,-1-1 0 0 0,1 1 0 0 0,0 0 0 0 0,0-1 0 0 0,-1 1 1 0 0,1 0-1 0 0,-1-1 0 0 0,1 1 0 0 0,0 0 0 0 0,-1-1 0 0 0,1 1 0 0 0,-1 0 1 0 0,1 0-1 0 0,-1 0 0 0 0,1-1 0 0 0,0 1 0 0 0,-1 0 0 0 0,1 0 0 0 0,-1 0 0 0 0,1 0 1 0 0,-1 0-1 0 0,1 0 0 0 0,-1 0 0 0 0,1 0 0 0 0,-1 0 0 0 0,1 0 0 0 0,-1 0 1 0 0,1 0-1 0 0,-1 0 0 0 0,1 0 0 0 0,-1 1 0 0 0,1-1 0 0 0,-1 0 0 0 0,1 0 0 0 0,0 1 1 0 0,-1-1-1 0 0,1 0 0 0 0,-1 0 0 0 0,1 1 0 0 0,0-1 0 0 0,-1 0 0 0 0,1 1 1 0 0,0-1-1 0 0,-1 0 0 0 0,1 1 0 0 0,0-1 0 0 0,0 1 0 0 0,-1-1 0 0 0,1 1-33 0 0,3-17-37 0 0,0 0-1 0 0,0 0 1 0 0,2 1-1 0 0,0 0 1 0 0,1 0-1 0 0,0 0 1 0 0,1 1-1 0 0,1 0 0 0 0,0 0 1 0 0,1 0-1 0 0,1 1 1 0 0,0 1-1 0 0,6-7 38 0 0,-15 18-11 0 0,0 0 0 0 0,0 0 0 0 0,0 0 0 0 0,0 1 0 0 0,0-1 0 0 0,0 0 0 0 0,0 1 0 0 0,0-1 0 0 0,1 0 0 0 0,-1 1 0 0 0,0-1 0 0 0,0 1 0 0 0,0 0 0 0 0,1-1 0 0 0,-1 1 0 0 0,0 0 0 0 0,0 0 0 0 0,1 0 0 0 0,-1 0 0 0 0,0 0 0 0 0,1 0 0 0 0,-1 0 0 0 0,0 0 0 0 0,0 0 0 0 0,1 1 0 0 0,-1-1 0 0 0,0 0 0 0 0,0 1 0 0 0,1-1 0 0 0,-1 1 0 0 0,0 0 0 0 0,0-1 0 0 0,0 1 1 0 0,0 0-1 0 0,0-1 0 0 0,0 1 0 0 0,0 0 0 0 0,0 0 0 0 0,0 0 0 0 0,-1 0 0 0 0,1 0 0 0 0,0 0 0 0 0,0 0 0 0 0,-1 0 0 0 0,1 1 0 0 0,-1-1 0 0 0,1 0 0 0 0,-1 0 0 0 0,1 0 0 0 0,-1 1 0 0 0,0-1 0 0 0,0 0 0 0 0,0 0 0 0 0,1 1 0 0 0,-1-1 0 0 0,0 0 0 0 0,-1 1 0 0 0,1-1 0 0 0,0 0 0 0 0,0 0 0 0 0,0 1 0 0 0,-1-1 0 0 0,1 0 0 0 0,-1 1 11 0 0,16 35-29 0 0,-8-28-36 0 0,0-1 1 0 0,0-1 0 0 0,0 1-1 0 0,1-1 1 0 0,0 0 0 0 0,0-1 0 0 0,1 0-1 0 0,0 0 1 0 0,0-1 0 0 0,0 0-1 0 0,1-1 1 0 0,0 0 0 0 0,-1 0-1 0 0,5 0 65 0 0,94 9-3521 0 0,-86-13 2458 0 0</inkml:trace>
  <inkml:trace contextRef="#ctx0" brushRef="#br0" timeOffset="1740.642">1336 455 928 0 0,'-19'0'339'0'0,"0"1"0"0"0,0 2 0 0 0,1-1-1 0 0,-1 2 1 0 0,1 1 0 0 0,0 0 0 0 0,0 1 0 0 0,1 1-1 0 0,0 1 1 0 0,0 0 0 0 0,-7 6-339 0 0,-13 46 1105 0 0,40-55-1092 0 0,1-1-1 0 0,-1 0 1 0 0,1 1 0 0 0,0-1 0 0 0,0 0 0 0 0,1-1-1 0 0,-1 1 1 0 0,1-1 0 0 0,-1 0 0 0 0,1 0-1 0 0,0-1 1 0 0,0 1 0 0 0,1-1 0 0 0,-1 0 0 0 0,0 0-1 0 0,1-1 1 0 0,-1 1 0 0 0,1-1 0 0 0,-1-1 0 0 0,1 1-1 0 0,0-1 1 0 0,-1 0 0 0 0,5 0-13 0 0,0 1-47 0 0,1 1 1 0 0,0-2 0 0 0,-1 1-1 0 0,1-1 1 0 0,0-1-1 0 0,-1 0 1 0 0,1-1 0 0 0,-1 0-1 0 0,1 0 1 0 0,-1-1-1 0 0,0 0 1 0 0,0-1-1 0 0,0 0 1 0 0,0-1 0 0 0,-1 0-1 0 0,0-1 1 0 0,0 0-1 0 0,0 0 1 0 0,-1 0 0 0 0,1-1-1 0 0,-2-1 1 0 0,1 1-1 0 0,-1-1 1 0 0,0-1-1 0 0,-1 1 1 0 0,0-1 0 0 0,0 0-1 0 0,-1-1 1 0 0,3-6 46 0 0,0-7 56 0 0,0 0 1 0 0,-2-1-1 0 0,0 1 0 0 0,-2-1 1 0 0,0 0-1 0 0,-2-1 1 0 0,-1 1-1 0 0,-1 0 1 0 0,-1-10-57 0 0,1 32 23 0 0,-2-16 261 0 0,0 1 0 0 0,-1-1 0 0 0,-1 1-1 0 0,0-1 1 0 0,-1 1 0 0 0,-1 0 0 0 0,-1 1 0 0 0,0 0 0 0 0,-2 0-1 0 0,1 0 1 0 0,-2 1 0 0 0,0 0 0 0 0,-3-2-284 0 0,12 16 17 0 0,0 0 0 0 0,0 0 0 0 0,0 0 0 0 0,0 1 1 0 0,0-1-1 0 0,0 0 0 0 0,0 1 0 0 0,0-1 0 0 0,0 1 0 0 0,0-1 1 0 0,0 1-1 0 0,0-1 0 0 0,-1 1 0 0 0,1 0 0 0 0,0-1 0 0 0,0 1 1 0 0,0 0-1 0 0,-1 0 0 0 0,1 0 0 0 0,0 0 0 0 0,0 0 0 0 0,-1 0 1 0 0,1 1-1 0 0,0-1 0 0 0,0 0 0 0 0,0 0 0 0 0,0 1 0 0 0,-1-1 1 0 0,1 1-1 0 0,0-1 0 0 0,0 1 0 0 0,0 0 0 0 0,0-1 0 0 0,0 1 1 0 0,0 0-1 0 0,0 0 0 0 0,0 0 0 0 0,1-1 0 0 0,-1 1 0 0 0,0 0 0 0 0,0 0 1 0 0,1 0-1 0 0,-1 0 0 0 0,1 0 0 0 0,-1 1 0 0 0,1-1 0 0 0,-1 0 1 0 0,1 0-1 0 0,-1 0 0 0 0,1 0 0 0 0,0 1 0 0 0,0-1 0 0 0,0 0 1 0 0,0 0-1 0 0,0 0 0 0 0,0 1-17 0 0,-16 78 803 0 0,51 135-1492 0 0,89 104-6393 0 0,-112-285 5824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24:53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60 1388 0 0,'0'0'571'0'0,"0"0"-119"0"0,0 0-45 0 0,-3-21 1383 0 0,-10-11-839 0 0,-14 140 110 0 0,8-43-944 0 0,-6 54 220 0 0,5 0 0 0 0,5 1 0 0 0,6 1 0 0 0,5 50-337 0 0,4-167 31 0 0,0 0 0 0 0,0 0 1 0 0,1 0-1 0 0,-1 0 0 0 0,1 0 1 0 0,0 0-1 0 0,0 0 0 0 0,1 0 1 0 0,-1 0-1 0 0,1 0 0 0 0,0-1 1 0 0,0 1-1 0 0,0-1 0 0 0,0 1 1 0 0,1-1-1 0 0,-1 0 0 0 0,1 0 0 0 0,0 0 1 0 0,0 0-1 0 0,0-1 0 0 0,0 1 1 0 0,1-1-1 0 0,-1 1 0 0 0,1-1 1 0 0,-1 0-1 0 0,1-1 0 0 0,0 1 1 0 0,-1-1-1 0 0,1 1 0 0 0,0-1 1 0 0,0 0-1 0 0,0-1 0 0 0,0 1 1 0 0,0-1-1 0 0,1 1 0 0 0,-1-1 1 0 0,0 0-32 0 0,162-15 455 0 0,-147 11-452 0 0,158-39-1288 0 0,-142 13-3751 0 0,-35 30 3831 0 0</inkml:trace>
  <inkml:trace contextRef="#ctx0" brushRef="#br0" timeOffset="263.486">28 524 2240 0 0,'1'0'92'0'0,"-1"0"0"0"0,1 0 0 0 0,-1 1-1 0 0,1-1 1 0 0,-1 0 0 0 0,1 0 0 0 0,0 0 0 0 0,-1 0-1 0 0,1 0 1 0 0,-1 0 0 0 0,1 0 0 0 0,-1 0 0 0 0,1 0-1 0 0,-1 0 1 0 0,1 0 0 0 0,-1 0 0 0 0,1 0 0 0 0,-1-1-1 0 0,1 1 1 0 0,-1 0 0 0 0,1 0 0 0 0,-1 0 0 0 0,1-1-1 0 0,-1 1 1 0 0,1 0 0 0 0,-1-1 0 0 0,1 1-1 0 0,-1 0 1 0 0,0-1 0 0 0,1 1 0 0 0,-1-1 0 0 0,0 1-1 0 0,1 0 1 0 0,-1-1 0 0 0,0 1 0 0 0,1-1 0 0 0,-1 1-1 0 0,0-1 1 0 0,0 1 0 0 0,0-1 0 0 0,0 1 0 0 0,1-1-1 0 0,-1 0 1 0 0,0 1 0 0 0,0-1 0 0 0,0 1 0 0 0,0-1-1 0 0,0 1 1 0 0,0-1 0 0 0,0 1 0 0 0,0-1 0 0 0,-1 1-1 0 0,1-1 1 0 0,0 1 0 0 0,0-1 0 0 0,0 1 0 0 0,-1-1-1 0 0,1 1 1 0 0,0-1 0 0 0,0 1 0 0 0,-1-1-92 0 0,70-7-130 0 0,-59 7 559 0 0,50-5-241 0 0,-8 3-562 0 0,0-3 0 0 0,0-2-1 0 0,-1-2 1 0 0,0-2 0 0 0,-1-3 0 0 0,4-3 374 0 0,-20-7-3342 0 0,-33 24 2178 0 0</inkml:trace>
  <inkml:trace contextRef="#ctx0" brushRef="#br0" timeOffset="512.678">2 80 1660 0 0,'-1'-19'4742'0'0,"28"4"-3589"0"0,37-2-936 0 0,176-8 17 0 0,-79 21-4461 0 0,-118 7 2937 0 0,27 8 41 0 0</inkml:trace>
  <inkml:trace contextRef="#ctx0" brushRef="#br0" timeOffset="779.589">964 310 1452 0 0,'-32'43'604'0'0,"2"0"0"0"0,2 2 0 0 0,2 1 0 0 0,2 1-1 0 0,3 1 1 0 0,1 1 0 0 0,-10 43-604 0 0,12-43-2492 0 0,12-44 1289 0 0</inkml:trace>
  <inkml:trace contextRef="#ctx0" brushRef="#br0" timeOffset="1046.889">514 347 928 0 0,'-1'-11'1520'0'0,"2"11"-1439"0"0,-1 1 0 0 0,1 0 0 0 0,-1-1 0 0 0,1 1 0 0 0,0-1 0 0 0,-1 0 0 0 0,1 1 0 0 0,0-1 0 0 0,-1 0 0 0 0,1 1 0 0 0,0-1 0 0 0,-1 0 0 0 0,1 1 0 0 0,0-1 0 0 0,-1 0 0 0 0,1 0 0 0 0,0 0 0 0 0,0 0 0 0 0,-1 0 0 0 0,1 0 0 0 0,0 0 0 0 0,-1 0 0 0 0,1 0 0 0 0,0 0 0 0 0,0 0 0 0 0,-1 0 0 0 0,1-1 1 0 0,0 1-1 0 0,-1 0 0 0 0,1-1 0 0 0,0 1 0 0 0,-1 0 0 0 0,1-1 0 0 0,0 1 0 0 0,-1-1 0 0 0,1 1 0 0 0,-1-1 0 0 0,1 1 0 0 0,-1-1 0 0 0,1 1 0 0 0,-1-1 0 0 0,1 1 0 0 0,-1-1 0 0 0,0 0 0 0 0,1 1 0 0 0,-1-1 0 0 0,0 0 0 0 0,1 1 0 0 0,-1-1 0 0 0,0 0 0 0 0,0 1 0 0 0,0-1 0 0 0,0 0 0 0 0,0 0 0 0 0,0 1 0 0 0,0-1 0 0 0,0 0 0 0 0,0 0 0 0 0,0 1 0 0 0,0-1 0 0 0,0 0 0 0 0,0 1 0 0 0,0-1 0 0 0,-1 0 0 0 0,1 0 0 0 0,0 1-81 0 0,248 194 1313 0 0,-178-141-1113 0 0,-47-38-416 0 0,0 1 1 0 0,-2 1-1 0 0,0 1 0 0 0,-1 1 1 0 0,0 1-1 0 0,-2 1 0 0 0,0 0 1 0 0,0 3 215 0 0,-17-21-149 0 0,1 0-1 0 0,-1-1 1 0 0,1 1 0 0 0,-1 0 0 0 0,0 0 0 0 0,0 0 0 0 0,0 0-1 0 0,0 0 1 0 0,-1 0 0 0 0,1 0 0 0 0,-1 1 0 0 0,0-1 0 0 0,0 0 0 0 0,0 0-1 0 0,0 0 1 0 0,0 0 0 0 0,-1 1 0 0 0,1-1 0 0 0,-1 0 0 0 0,0 0-1 0 0,0 0 1 0 0,0 0 0 0 0,-1 0 0 0 0,1-1 0 0 0,-1 1 0 0 0,1 0-1 0 0,-1 0 1 0 0,-1 1 149 0 0,-18 16-1110 0 0</inkml:trace>
  <inkml:trace contextRef="#ctx0" brushRef="#br0" timeOffset="1296.276">164 1007 2732 0 0,'0'14'5247'0'0,"78"0"-3866"0"0,-23-12-1120 0 0,0-2-1 0 0,0-2 0 0 0,-1-3 1 0 0,1-2-1 0 0,19-7-260 0 0,42-12-1239 0 0,51-33-4729 0 0,-137 44 4725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25:41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111 171 1648 0 0,'0'0'880'0'0,"0"0"-166"0"0,0 0-10 0 0,-14-1 299 0 0,16 7 1989 0 0,5-2-2910 0 0,-1-1 0 0 0,1 1 1 0 0,0-1-1 0 0,0-1 0 0 0,0 1 0 0 0,1-1 0 0 0,-1 0 0 0 0,1-1 0 0 0,-1 0 0 0 0,1 0 0 0 0,-1-1 0 0 0,1 0 0 0 0,-1 0 0 0 0,1 0 0 0 0,0-1-82 0 0,134 1 559 0 0,92 0-253 0 0,-80 0-4359 0 0,-142 2 1295 0 0,-10-3 1476 0 0</inkml:trace>
  <inkml:trace contextRef="#ctx0" brushRef="#br0" timeOffset="266.851">5 499 1508 0 0,'-5'6'1182'0'0,"6"-6"-1080"0"0,-1-1 0 0 0,1 1 0 0 0,-1 0 0 0 0,1 0 0 0 0,-1 0 1 0 0,0 0-1 0 0,1-1 0 0 0,-1 1 0 0 0,1 0 0 0 0,-1 0 0 0 0,1 0 0 0 0,-1 0 1 0 0,1 0-1 0 0,-1 0 0 0 0,1 0 0 0 0,-1 0 0 0 0,1 0 0 0 0,-1 0 1 0 0,1 0-1 0 0,-1 0 0 0 0,1 1 0 0 0,-1-1 0 0 0,0 0 0 0 0,1 0 0 0 0,-1 0 1 0 0,1 1-1 0 0,-1-1 0 0 0,0 0 0 0 0,1 1 0 0 0,-1-1 0 0 0,1 0 0 0 0,-1 1 1 0 0,0-1-1 0 0,1 0 0 0 0,-1 1 0 0 0,0-1 0 0 0,0 0 0 0 0,1 1 1 0 0,-1-1-1 0 0,0 1 0 0 0,0-1 0 0 0,0 1 0 0 0,0-1 0 0 0,1 1 0 0 0,-1-1 1 0 0,0 1-1 0 0,0-1 0 0 0,0 0 0 0 0,0 1 0 0 0,0-1 0 0 0,0 1 0 0 0,0-1 1 0 0,0 1-1 0 0,0-1 0 0 0,-1 1 0 0 0,1-1-102 0 0,433-20 2248 0 0,-332 9-3104 0 0,98-23-6159 0 0,-185 28 5760 0 0</inkml:trace>
  <inkml:trace contextRef="#ctx0" brushRef="#br0" timeOffset="670.797">757 21 1436 0 0,'-2'-6'1522'0'0,"2"6"-1429"0"0,1 1 0 0 0,-1-1 0 0 0,0 0 0 0 0,1 0 0 0 0,-1 0 0 0 0,1 0 0 0 0,-1 0 0 0 0,1 0 0 0 0,-1 0 0 0 0,1 0 0 0 0,-1 0 0 0 0,1 0 0 0 0,-1 0-1 0 0,1 0 1 0 0,-1 0 0 0 0,1 0 0 0 0,-1 0 0 0 0,1 0 0 0 0,-1 0 0 0 0,1 0 0 0 0,-1-1 0 0 0,0 1 0 0 0,1 0 0 0 0,-1 0 0 0 0,1-1 0 0 0,-1 1 0 0 0,0 0 0 0 0,1-1 0 0 0,-1 1 0 0 0,0 0 0 0 0,1-1 0 0 0,-1 1 0 0 0,0 0 0 0 0,1-1 0 0 0,-1 1 0 0 0,0-1 0 0 0,0 1 0 0 0,0-1 0 0 0,1 1 0 0 0,-1-1 0 0 0,0 1 0 0 0,0-1 0 0 0,0 1-1 0 0,0 0 1 0 0,0-1 0 0 0,0 1 0 0 0,0-1 0 0 0,0 1 0 0 0,0-1 0 0 0,0 1 0 0 0,0-1 0 0 0,0 1 0 0 0,0-1 0 0 0,0 1 0 0 0,-1-1 0 0 0,1 1-93 0 0,13 7 100 0 0,0 1 0 0 0,0 0 0 0 0,-1 1-1 0 0,0 1 1 0 0,-1 0 0 0 0,0 0 0 0 0,-1 1 0 0 0,0 1-1 0 0,-1-1 1 0 0,0 2 0 0 0,-1-1 0 0 0,0 1 0 0 0,-1 0 0 0 0,0 1-1 0 0,-1 0 1 0 0,-1 0 0 0 0,0 0 0 0 0,-1 0 0 0 0,0 1 0 0 0,-1 0-1 0 0,-1 0 1 0 0,-1 0 0 0 0,0 0 0 0 0,0 0 0 0 0,-2 0-100 0 0,-5 15-19 0 0,-2-1 0 0 0,-1 0 0 0 0,-1-1 0 0 0,-2 1 0 0 0,0-2 0 0 0,-2 0 0 0 0,-1-1 0 0 0,-1 0 0 0 0,-2-1 0 0 0,0-1 0 0 0,-1-1 0 0 0,-2 0 0 0 0,0-2 0 0 0,-1 0 0 0 0,-2-2 0 0 0,0 0 0 0 0,-19 11 19 0 0,-30 20-4187 0 0,54-48 1673 0 0,7-2 1378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24:55.112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1770 1832 0 0,'-18'-16'4932'0'0,"19"16"-4885"0"0,-1 0 1 0 0,1-1-1 0 0,-1 1 1 0 0,1 0-1 0 0,-1 0 1 0 0,0 0-1 0 0,1 0 1 0 0,-1-1-1 0 0,1 1 1 0 0,-1 0 0 0 0,0 0-1 0 0,1-1 1 0 0,-1 1-1 0 0,0 0 1 0 0,1-1-1 0 0,-1 1 1 0 0,0 0-1 0 0,1-1 1 0 0,-1 1-1 0 0,0 0 1 0 0,0-1-1 0 0,0 1 1 0 0,1-1 0 0 0,-1 1-1 0 0,0 0 1 0 0,0-1-1 0 0,0 1 1 0 0,0-1-1 0 0,0 1 1 0 0,0-1-1 0 0,0 1 1 0 0,0 0-1 0 0,0-1 1 0 0,0 1-1 0 0,0-1 1 0 0,0 1 0 0 0,0-1-1 0 0,0 1 1 0 0,0-1-1 0 0,0 1 1 0 0,0 0-1 0 0,0-1 1 0 0,-1 1-1 0 0,1-1 1 0 0,0 1-1 0 0,0 0 1 0 0,-1-1 0 0 0,1 1-1 0 0,0 0 1 0 0,-1-1-1 0 0,1 1 1 0 0,0 0-1 0 0,-1-1 1 0 0,1 1-1 0 0,0 0 1 0 0,-1 0-1 0 0,1-1 1 0 0,0 1-1 0 0,-1 0 1 0 0,1 0 0 0 0,-1 0-48 0 0,5-2 28 0 0,26-16 916 0 0,-56 4-747 0 0,-21 11-2230 0 0,11 3-3531 0 0,27 0 4368 0 0</inkml:trace>
  <inkml:trace contextRef="#ctx0" brushRef="#br0" timeOffset="263.241">34 2005 2832 0 0,'11'15'6768'0'0,"1"-18"-5304"0"0,-39 11-9672 0 0,20-8 6968 0 0</inkml:trace>
  <inkml:trace contextRef="#ctx0" brushRef="#br0" timeOffset="9391.339">9795 450 1868 0 0,'15'7'277'0'0,"0"1"0"0"0,0 1 0 0 0,-1 0 0 0 0,0 1-1 0 0,-1 0 1 0 0,0 1 0 0 0,0 0 0 0 0,-1 2 0 0 0,-1-1 0 0 0,0 1 0 0 0,-1 1-1 0 0,0 0 1 0 0,-1 0 0 0 0,-1 1 0 0 0,0 0 0 0 0,5 14-277 0 0,7 7 284 0 0,-2 1 1 0 0,-1 1-1 0 0,-2 0 1 0 0,-1 1-1 0 0,-3 0 0 0 0,-1 1 1 0 0,-1 1-1 0 0,-3 0 1 0 0,-1-1-1 0 0,-2 16-284 0 0,-5-30 55 0 0,-1 1-1 0 0,-1-1 1 0 0,-1 0 0 0 0,-2-1-1 0 0,0 1 1 0 0,-2-1-1 0 0,0-1 1 0 0,-2 0-1 0 0,-1 0 1 0 0,-1-1 0 0 0,-1 0-1 0 0,-11 13-54 0 0,9-14-523 0 0,-1-1-1 0 0,0-1 1 0 0,-2 0-1 0 0,0-2 1 0 0,-2 0-1 0 0,0-1 1 0 0,0-1-1 0 0,-4 0 524 0 0,-38 15-2605 0 0,34-27 1405 0 0</inkml:trace>
  <inkml:trace contextRef="#ctx0" brushRef="#br0" timeOffset="10440.268">11023 523 1068 0 0,'0'0'341'0'0,"0"0"55"0"0,0 0-59 0 0,0 0-73 0 0,0 0 12 0 0,0 0 132 0 0,5 1-32 0 0,-3-1-330 0 0,0 1-1 0 0,-1 0 0 0 0,1-1 0 0 0,0 1 0 0 0,-1 0 1 0 0,1 0-1 0 0,-1 0 0 0 0,1 0 0 0 0,-1 0 0 0 0,0 0 1 0 0,1 0-1 0 0,-1 1 0 0 0,0-1 0 0 0,0 0 0 0 0,0 1 1 0 0,0-1-1 0 0,0 1 0 0 0,0-1 0 0 0,0 1 0 0 0,0 0 1 0 0,0-1-1 0 0,-1 1 0 0 0,1 0 0 0 0,-1-1 0 0 0,0 1 1 0 0,1 0-1 0 0,-1 0 0 0 0,0-1 0 0 0,0 1 0 0 0,0 0 1 0 0,0 0-1 0 0,0 0 0 0 0,-1 1-45 0 0,4 13 178 0 0,119 639 5138 0 0,-121-656-5288 0 0,-1 0 1 0 0,1 0 0 0 0,0 0-1 0 0,0 1 1 0 0,-1-1 0 0 0,1 0-1 0 0,0 1 1 0 0,0-1 0 0 0,0 1-1 0 0,0-1 1 0 0,0 1 0 0 0,0-1-1 0 0,0 1 1 0 0,0 0 0 0 0,0-1 0 0 0,0 1-1 0 0,0 0 1 0 0,0 0 0 0 0,0 0-1 0 0,0 0 1 0 0,0 0 0 0 0,0 0-1 0 0,0 0 1 0 0,1 0 0 0 0,-1 0-1 0 0,0 0 1 0 0,0 1 0 0 0,0-1-1 0 0,0 0 1 0 0,0 1 0 0 0,0-1-1 0 0,0 1 1 0 0,0-1 0 0 0,0 1 0 0 0,-1-1-1 0 0,1 1 1 0 0,0 0 0 0 0,0 0-1 0 0,0-1 1 0 0,-1 1 0 0 0,1 0-1 0 0,0 0 1 0 0,-1 0 0 0 0,1 0-1 0 0,-1-1 1 0 0,1 1 0 0 0,-1 0-1 0 0,1 0 1 0 0,-1 0 0 0 0,1 0-1 0 0,-1 1-28 0 0,10-24-5 0 0,-1-1-1 0 0,0-1 0 0 0,-2 0 0 0 0,-1 0 0 0 0,-1 0 0 0 0,-1-1 0 0 0,-1 0 0 0 0,-1 0 1 0 0,-2 0-1 0 0,-1-19 6 0 0,0 34-20 0 0,-1-1 0 0 0,-1 0-1 0 0,1 0 1 0 0,-1 1 0 0 0,-1 0 0 0 0,0-1 0 0 0,-1 1 0 0 0,0 1 0 0 0,0-1 0 0 0,-1 1 0 0 0,0 0 0 0 0,-1 0-1 0 0,0 1 1 0 0,0 0 0 0 0,-1 0 0 0 0,0 0 0 0 0,0 1 0 0 0,-1 0 0 0 0,0 1 0 0 0,0 0 0 0 0,0 0 0 0 0,-1 1-1 0 0,0 1 1 0 0,0-1 0 0 0,0 2 0 0 0,-1-1 0 0 0,-1 1 20 0 0,0-1-1 0 0,1 1-1 0 0,-1 1 1 0 0,1 0 0 0 0,-1 1-1 0 0,0 0 1 0 0,1 0 0 0 0,-1 1 0 0 0,0 1-1 0 0,0 0 1 0 0,1 1 0 0 0,-1 0-1 0 0,0 1 1 0 0,1 0 0 0 0,0 0-1 0 0,0 1 1 0 0,0 1 0 0 0,0 0-1 0 0,1 1 1 0 0,0 0 0 0 0,0 0 0 0 0,0 1-1 0 0,1 0 1 0 0,0 1 0 0 0,0 0-1 0 0,1 0 1 0 0,0 1 0 0 0,-1 2 1 0 0,1 0 25 0 0,0 1 0 0 0,1-1-1 0 0,1 1 1 0 0,0 0 0 0 0,1 1 0 0 0,0 0 0 0 0,0-1 0 0 0,1 1 0 0 0,1 1 0 0 0,1-1 0 0 0,0 0 0 0 0,0 1-1 0 0,1-1 1 0 0,1 4-25 0 0,41 83 210 0 0,-27-85-338 0 0,1 0-1 0 0,1-1 0 0 0,0 0 0 0 0,0-1 0 0 0,1-1 0 0 0,1-1 0 0 0,0-1 0 0 0,1 0 0 0 0,0-1 0 0 0,0-1 0 0 0,1-1 0 0 0,0-1 1 0 0,0 0-1 0 0,1-2 0 0 0,-1 0 0 0 0,1-1 0 0 0,0-1 0 0 0,0-2 0 0 0,0 0 0 0 0,8-1 129 0 0,-15 0-459 0 0,-1-1 0 0 0,0 0-1 0 0,1-1 1 0 0,-1 0 0 0 0,0-1 0 0 0,-1-1-1 0 0,1 0 1 0 0,-1 0 0 0 0,0-1-1 0 0,0-1 1 0 0,0 0 0 0 0,-1-1 0 0 0,0 0-1 0 0,2-3 460 0 0,13-10-1184 0 0</inkml:trace>
  <inkml:trace contextRef="#ctx0" brushRef="#br0" timeOffset="10688.29">11576 892 1008 0 0,'11'-20'3355'0'0,"-10"35"910"0"0,-3 5-4084 0 0,0 1 0 0 0,2-1 0 0 0,0 1-1 0 0,1-1 1 0 0,1 1 0 0 0,1-1 0 0 0,1 0 0 0 0,1 0 0 0 0,1 3-181 0 0,8 37-1500 0 0,-14-60 175 0 0,-9-5-2655 0 0,0-6 2825 0 0</inkml:trace>
  <inkml:trace contextRef="#ctx0" brushRef="#br0" timeOffset="10923.031">11469 555 2580 0 0,'-3'-28'5339'0'0,"29"74"-10187"0"0,-17-26 3429 0 0</inkml:trace>
  <inkml:trace contextRef="#ctx0" brushRef="#br0" timeOffset="11638.812">11674 1127 1080 0 0,'13'10'2507'0'0,"22"-6"335"0"0,20-27-567 0 0,-55 23-2263 0 0,1 0 0 0 0,-1 0 0 0 0,0 0 0 0 0,1 0 0 0 0,-1 0 0 0 0,1 0 0 0 0,-1 0 0 0 0,1 0 1 0 0,-1 0-1 0 0,0 0 0 0 0,1 0 0 0 0,-1 0 0 0 0,1 0 0 0 0,-1 1 0 0 0,0-1 0 0 0,1 0 0 0 0,-1 0 0 0 0,1 0 0 0 0,-1 1 0 0 0,0-1 0 0 0,1 0 0 0 0,-1 0 0 0 0,0 1 0 0 0,1-1 0 0 0,-1 0 0 0 0,0 1 0 0 0,0-1 0 0 0,1 0 0 0 0,-1 1 0 0 0,0-1 0 0 0,0 0 0 0 0,0 1 1 0 0,1-1-1 0 0,-1 1 0 0 0,0-1 0 0 0,0 1 0 0 0,0-1 0 0 0,0 0 0 0 0,0 1 0 0 0,0-1 0 0 0,0 1 0 0 0,0-1 0 0 0,0 1 0 0 0,0-1 0 0 0,0 0 0 0 0,0 1 0 0 0,0-1 0 0 0,0 1 0 0 0,0-1 0 0 0,0 0 0 0 0,-1 1 0 0 0,1-1 0 0 0,0 1 0 0 0,0-1 0 0 0,0 0 0 0 0,-1 1 1 0 0,1-1-1 0 0,0 0 0 0 0,-1 1 0 0 0,1-1 0 0 0,0 0 0 0 0,-1 1 0 0 0,1-1 0 0 0,0 0 0 0 0,-1 0 0 0 0,1 1-12 0 0,122-184-754 0 0,-105 151 337 0 0,-2-1-1 0 0,-1-1 0 0 0,-2 0 0 0 0,-1 0 1 0 0,-2-1-1 0 0,-1 0 0 0 0,-1-2 418 0 0,-7 36 1 0 0,0-1 0 0 0,0 0 0 0 0,0 0 0 0 0,0 0 0 0 0,0 0 0 0 0,0 0 1 0 0,-1 0-1 0 0,1 0 0 0 0,-1 0 0 0 0,1 1 0 0 0,-1-1 0 0 0,0 0 0 0 0,0 0 0 0 0,0 1 0 0 0,1-1 0 0 0,-2 0 0 0 0,1 1 0 0 0,0-1 0 0 0,0 1 0 0 0,0-1 0 0 0,-1 1 0 0 0,1 0 0 0 0,-1-1 0 0 0,1 1 0 0 0,-1 0 0 0 0,1 0 1 0 0,-1 0-1 0 0,0 0 0 0 0,0 1 0 0 0,1-1 0 0 0,-1 0 0 0 0,0 1 0 0 0,0-1 0 0 0,0 1 0 0 0,0-1 0 0 0,0 1 0 0 0,1 0 0 0 0,-1 0 0 0 0,0 0 0 0 0,0 0 0 0 0,0 0 0 0 0,0 0 0 0 0,0 1 0 0 0,0-1 0 0 0,0 1 0 0 0,0-1 1 0 0,0 1-2 0 0,51 86 716 0 0,2-26-395 0 0,-35-46-234 0 0,-1 1 0 0 0,0 1-1 0 0,-1 0 1 0 0,-1 1 0 0 0,-1 0 0 0 0,0 1-1 0 0,-1 1 1 0 0,-1-1 0 0 0,-2 2 0 0 0,1-1-1 0 0,-2 1 1 0 0,-1 1 0 0 0,-1-1 0 0 0,2 18-87 0 0,-8-33-22 0 0,-1 0-1 0 0,1 0 1 0 0,-2 0 0 0 0,1 0 0 0 0,-1 0-1 0 0,1-1 1 0 0,-2 1 0 0 0,1-1 0 0 0,-1 0 0 0 0,1 0-1 0 0,-1 0 1 0 0,-1 0 0 0 0,1-1 0 0 0,-1 1 0 0 0,1-1-1 0 0,-1 0 1 0 0,-1-1 0 0 0,1 1 0 0 0,0-1 0 0 0,-1 0-1 0 0,0 0 1 0 0,1-1 0 0 0,-1 0 0 0 0,0 0 0 0 0,0 0-1 0 0,-1-1 1 0 0,1 0 0 0 0,0 0 0 0 0,-6 0 22 0 0,8-2-214 0 0,0 0 1 0 0,1 0 0 0 0,-1 0-1 0 0,0-1 1 0 0,0 0 0 0 0,1 1-1 0 0,-1-1 1 0 0,1-1 0 0 0,0 1-1 0 0,-1 0 1 0 0,1-1 0 0 0,0 0 0 0 0,1 1-1 0 0,-1-1 1 0 0,0 0 0 0 0,1-1-1 0 0,-1 1 1 0 0,1 0 0 0 0,0-1-1 0 0,0 1 1 0 0,0-3 213 0 0,-5-18-1087 0 0</inkml:trace>
  <inkml:trace contextRef="#ctx0" brushRef="#br0" timeOffset="11933.401">12477 430 1452 0 0,'5'10'5214'0'0,"0"37"-4264"0"0,-1-11-589 0 0,69 366 1646 0 0,-58-265-5054 0 0,-44-110-828 0 0,20-28 2721 0 0</inkml:trace>
  <inkml:trace contextRef="#ctx0" brushRef="#br0" timeOffset="12196.226">12213 802 1076 0 0,'-14'4'6608'0'0,"30"-10"-4767"0"0,32-7-1446 0 0,-35 11-184 0 0,176-39-943 0 0,-13-36-5868 0 0,-151 60 5401 0 0</inkml:trace>
  <inkml:trace contextRef="#ctx0" brushRef="#br0" timeOffset="12960.451">12682 778 1468 0 0,'9'-6'3319'0'0,"34"13"-2814"0"0,-28 1-320 0 0,0 1 0 0 0,0 1 0 0 0,0 0 0 0 0,-1 1 0 0 0,-1 0 0 0 0,0 1 0 0 0,0 1 0 0 0,-1 0 1 0 0,-1 1-1 0 0,0 0 0 0 0,-1 0 0 0 0,-1 1 0 0 0,0 1 0 0 0,-1-1 0 0 0,0 2 0 0 0,-2-1 0 0 0,0 1 0 0 0,-1 0 0 0 0,0 0 0 0 0,1 16-185 0 0,-6-28 95 0 0,0 0 0 0 0,-1 0-1 0 0,1 0 1 0 0,-1 0-1 0 0,0 0 1 0 0,-1-1 0 0 0,1 1-1 0 0,-1 0 1 0 0,0 0-1 0 0,0-1 1 0 0,-1 1 0 0 0,1-1-1 0 0,-1 0 1 0 0,0 0-1 0 0,0 0 1 0 0,-1 0 0 0 0,1-1-1 0 0,-1 1 1 0 0,1-1-1 0 0,-1 0 1 0 0,0 0 0 0 0,-1 0-1 0 0,1 0 1 0 0,0-1-1 0 0,-1 1 1 0 0,1-1 0 0 0,-1 0-1 0 0,0-1 1 0 0,0 1-1 0 0,0-1 1 0 0,0 0 0 0 0,1 0-1 0 0,-1-1 1 0 0,-4 1-95 0 0,7-1 186 0 0,-16-15 66 0 0,16 10-259 0 0,0-1-1 0 0,1 0 0 0 0,-1 0 0 0 0,1 1 0 0 0,0-1 0 0 0,1 0 0 0 0,0 0 0 0 0,0 0 0 0 0,0 0 1 0 0,0 0-1 0 0,1 0 0 0 0,0 0 0 0 0,0 0 0 0 0,1 1 0 0 0,0-1 0 0 0,0 0 0 0 0,0 1 0 0 0,0-1 0 0 0,1 1 1 0 0,0 0-1 0 0,1-1 8 0 0,-3 4-3 0 0,12-20-404 0 0,2 0-1 0 0,0 0 0 0 0,1 1 1 0 0,2 1-1 0 0,0 1 0 0 0,1 1 1 0 0,1 0-1 0 0,0 2 1 0 0,1 0-1 0 0,1 1 0 0 0,1 1 1 0 0,0 1 407 0 0,69-50-4719 0 0,-75 50 3485 0 0</inkml:trace>
  <inkml:trace contextRef="#ctx0" brushRef="#br0" timeOffset="13179.112">13278 700 1044 0 0,'21'58'3666'0'0,"52"224"29"0"0,-72-279-3781 0 0,1-1 0 0 0,-1 1 0 0 0,1-1 0 0 0,-1 0 0 0 0,1 1-1 0 0,0-1 1 0 0,0 0 0 0 0,0 0 0 0 0,0 0 0 0 0,0-1 0 0 0,1 1 0 0 0,-1 0-1 0 0,0-1 1 0 0,1 1 0 0 0,-1-1 0 0 0,1 0 0 0 0,0 0 0 0 0,-1 0-1 0 0,1 0 1 0 0,0 0 0 0 0,-1-1 0 0 0,1 1 0 0 0,0-1 0 0 0,0 0-1 0 0,0 0 1 0 0,0 0 0 0 0,-1 0 0 0 0,1 0 0 0 0,0-1 0 0 0,0 1 0 0 0,0-1-1 0 0,-1 0 1 0 0,1 1 0 0 0,0-1 0 0 0,-1-1 0 0 0,1 1 0 0 0,-1 0-1 0 0,1-1 1 0 0,-1 1 0 0 0,0-1 0 0 0,1 0 0 0 0,-1 1 0 0 0,0-1-1 0 0,0 0 1 0 0,0-1 0 0 0,0 1 0 0 0,-1 0 0 0 0,1 0 0 0 0,-1-1 0 0 0,1 1-1 0 0,-1-1 1 0 0,0 1 0 0 0,0-1 0 0 0,0 0 0 0 0,0 1 0 0 0,0-1-1 0 0,-1 0 1 0 0,1 0 0 0 0,-1 0 0 0 0,0 1 0 0 0,0-1 0 0 0,0-2 86 0 0,4-27-1196 0 0</inkml:trace>
  <inkml:trace contextRef="#ctx0" brushRef="#br0" timeOffset="13366.279">13352 340 1816 0 0,'-2'-7'1184'0'0,"-1"2"-196"0"0,3 0-184 0 0,0 2-111 0 0,0-1-113 0 0,-4 3-60 0 0,4 1-132 0 0,0 0-112 0 0,0 0-144 0 0,0 3-156 0 0,-1 0-132 0 0,2 2 16 0 0,3 2-552 0 0,-4 1-565 0 0,0 2-19 0 0,2-1-36 0 0,-1-1 0 0 0</inkml:trace>
  <inkml:trace contextRef="#ctx0" brushRef="#br0" timeOffset="13971.005">13576 613 1164 0 0,'-3'7'4805'0'0,"47"537"-31"0"0,-53-545-4504 0 0,14-12-311 0 0,1 0 0 0 0,0 0 0 0 0,1 0 0 0 0,0 1 1 0 0,1 0-1 0 0,1 0 0 0 0,0 1 0 0 0,0 0 0 0 0,1 1 0 0 0,0 0 0 0 0,1 0 0 0 0,0 1 0 0 0,1 1 1 0 0,-1 0-1 0 0,2 0 0 0 0,-1 1 0 0 0,1 1 0 0 0,0 0 0 0 0,1 0 0 0 0,-1 2 0 0 0,1 0 0 0 0,0 0 0 0 0,0 1 1 0 0,0 1-1 0 0,0 0 0 0 0,1 1 0 0 0,7 1 41 0 0,-17 0 3 0 0,0 0 0 0 0,0 0 0 0 0,0 1 0 0 0,0 0 0 0 0,0 0 1 0 0,-1 0-1 0 0,1 1 0 0 0,0-1 0 0 0,0 1 0 0 0,-1 0 0 0 0,1 0 0 0 0,-1 1 0 0 0,0-1 0 0 0,0 1 1 0 0,0 0-1 0 0,0 0 0 0 0,0 1 0 0 0,-1-1 0 0 0,1 1 0 0 0,-1 0 0 0 0,0 0 0 0 0,0 0 0 0 0,0 0 1 0 0,-1 0-1 0 0,1 1 0 0 0,-1-1 0 0 0,1 4-3 0 0,-6-2 26 0 0,-1 0 1 0 0,0 0-1 0 0,0 0 1 0 0,-1-1-1 0 0,1 0 1 0 0,-1 0-1 0 0,-1 0 1 0 0,1 0-1 0 0,0 0 1 0 0,-1-1-1 0 0,0 0 1 0 0,0-1-1 0 0,0 1 1 0 0,-1-1-1 0 0,1 0 1 0 0,-1-1-1 0 0,0 1 1 0 0,1-2-1 0 0,-1 1 1 0 0,-3 0-27 0 0,-70 8-2048 0 0,44-53-2891 0 0,36 33 3799 0 0</inkml:trace>
  <inkml:trace contextRef="#ctx0" brushRef="#br0" timeOffset="14775.019">14195 772 1612 0 0,'13'-22'3380'0'0,"-20"35"-1695"0"0,-1 2-1532 0 0,0 0 0 0 0,1 0 1 0 0,1 1-1 0 0,0 0 1 0 0,1 0-1 0 0,1 1 0 0 0,1-1 1 0 0,0 1-1 0 0,1 0 1 0 0,1 0-1 0 0,0 5-153 0 0,3-17 27 0 0,0 1 1 0 0,0 0-1 0 0,1-1 0 0 0,0 1 0 0 0,0-1 1 0 0,0 0-1 0 0,1 1 0 0 0,-1-2 0 0 0,1 1 1 0 0,0 0-1 0 0,1-1 0 0 0,-1 0 0 0 0,1 0 1 0 0,0 0-1 0 0,0-1 0 0 0,0 1 0 0 0,1-1 1 0 0,-1 0-1 0 0,1-1 0 0 0,-1 1 0 0 0,1-1 1 0 0,0 0-1 0 0,0-1 0 0 0,0 0 1 0 0,0 1-1 0 0,0-2 0 0 0,0 1 0 0 0,0-1 1 0 0,0 0-1 0 0,1 0 0 0 0,-1-1 0 0 0,0 0 1 0 0,0 0-1 0 0,5-1-27 0 0,-1 0-27 0 0,0-1-1 0 0,-1 0 1 0 0,0 0 0 0 0,1-1-1 0 0,-1 0 1 0 0,0-1 0 0 0,-1 0 0 0 0,1 0-1 0 0,-1-1 1 0 0,0 0 0 0 0,0 0 0 0 0,-1-1-1 0 0,0 0 1 0 0,0 0 0 0 0,-1-1-1 0 0,0 0 1 0 0,0 0 0 0 0,-1 0 0 0 0,0-1-1 0 0,0 0 1 0 0,3-8 27 0 0,-9 18 6 0 0,0 0 0 0 0,1 0 0 0 0,-1 0 0 0 0,0-1-1 0 0,0 1 1 0 0,0 0 0 0 0,0-1 0 0 0,0 1 0 0 0,0 0 0 0 0,0-1 0 0 0,0 0 0 0 0,0 1-1 0 0,0-1 1 0 0,0 1 0 0 0,0-1 0 0 0,0 0 0 0 0,-1 0 0 0 0,1 0 0 0 0,0 0-1 0 0,0 0 1 0 0,0 0 0 0 0,0 0 0 0 0,0 0 0 0 0,-1 0 0 0 0,1 0 0 0 0,0 0 0 0 0,0-1-1 0 0,0 1 1 0 0,0-1 0 0 0,0 1 0 0 0,0-1 0 0 0,0 1 0 0 0,0-1 0 0 0,0 1-1 0 0,0-1 1 0 0,0 0 0 0 0,0 1 0 0 0,1-1 0 0 0,-1 0 0 0 0,0 0 0 0 0,0 0 0 0 0,1 0-1 0 0,-1 0 1 0 0,0 0 0 0 0,1 0 0 0 0,-1 0 0 0 0,1 0 0 0 0,-1 0 0 0 0,1 0-1 0 0,0 0 1 0 0,-1 0 0 0 0,1 0 0 0 0,0 0 0 0 0,0 0 0 0 0,0-1 0 0 0,0 1 0 0 0,0 0-1 0 0,0 0 1 0 0,0 0 0 0 0,0 0 0 0 0,1 0 0 0 0,-1-1 0 0 0,0 1 0 0 0,0 0-1 0 0,1 0-4 0 0,-4 5 12 0 0,1 0 0 0 0,0 1 0 0 0,-1-1 1 0 0,2 1-1 0 0,-1 0 0 0 0,0-1 0 0 0,1 1 1 0 0,0 0-1 0 0,0 0 0 0 0,0 0 0 0 0,1 0 1 0 0,0 0-1 0 0,0 0 0 0 0,0 0 0 0 0,0 0 1 0 0,1 0-1 0 0,0 0 0 0 0,0 0 1 0 0,0-1-1 0 0,1 1 0 0 0,-1 0 0 0 0,1 0 1 0 0,0-1-1 0 0,1 0 0 0 0,-1 1 0 0 0,1-1 1 0 0,0 0-1 0 0,2 3-13 0 0,5 1-42 0 0,0 0-1 0 0,0-1 1 0 0,1-1 0 0 0,0 0-1 0 0,0 0 1 0 0,0-1 0 0 0,1 0-1 0 0,-1-1 1 0 0,1 0 0 0 0,0-1-1 0 0,1-1 1 0 0,-1 0 0 0 0,0 0-1 0 0,1-1 1 0 0,-1-1 0 0 0,1 0 0 0 0,-1-1-1 0 0,1 0 1 0 0,-1-1 0 0 0,0 0-1 0 0,0-1 1 0 0,0 0 0 0 0,0-1-1 0 0,0 0 1 0 0,-1-1 0 0 0,1-1-1 0 0,-1 1 1 0 0,8-8 42 0 0,-2-2-62 0 0,0-2 0 0 0,-2 0 1 0 0,0-1-1 0 0,-1 0 0 0 0,0-1 0 0 0,-2-1 0 0 0,0 0 0 0 0,-2-1 0 0 0,0 0 1 0 0,-1-1-1 0 0,-1 1 0 0 0,-1-2 0 0 0,-1 1 0 0 0,-1-1 0 0 0,-1 0 0 0 0,1-19 62 0 0,-2 24 81 0 0,17-214 3957 0 0,-20 231-3785 0 0,-7-6 64 0 0,-5 17 46 0 0,7 9-315 0 0,0 0 0 0 0,1 1-1 0 0,1 0 1 0 0,1 0-1 0 0,1-1 1 0 0,0 1-1 0 0,2 0 1 0 0,0 0-1 0 0,1 0 1 0 0,1 0-1 0 0,1-1 1 0 0,1 1 0 0 0,0-1-1 0 0,2 0 1 0 0,6 13-48 0 0,27 137-4827 0 0,-40-166 3337 0 0,0-3 109 0 0,-16 12-1065 0 0,7-10 1312 0 0</inkml:trace>
  <inkml:trace contextRef="#ctx0" brushRef="#br0" timeOffset="15130.374">14789 797 964 0 0,'18'-6'3475'0'0,"63"-23"-2385"0"0,1 5-1 0 0,1 3 0 0 0,0 3 1 0 0,6 4-1090 0 0,26 1 814 0 0,-111 15-770 0 0,1 1 0 0 0,-1 0 0 0 0,0 1-1 0 0,-1-1 1 0 0,1 1 0 0 0,0 0 0 0 0,-1 0 0 0 0,0 0 0 0 0,0 0 0 0 0,0 1 0 0 0,-1-1-1 0 0,1 1 1 0 0,-1-1 0 0 0,0 1 0 0 0,0 0 0 0 0,-1 0 0 0 0,1 0 0 0 0,-1 0 0 0 0,0 0 0 0 0,-1 0-1 0 0,1 1 1 0 0,-1 2-44 0 0,31 129-1136 0 0,-28-133-175 0 0,-2-5-3877 0 0,-1-10 4119 0 0</inkml:trace>
  <inkml:trace contextRef="#ctx0" brushRef="#br0" timeOffset="15316.642">15351 505 944 0 0,'0'-7'1256'0'0,"0"4"-204"0"0,0 0-176 0 0,1-2-156 0 0,-1 3-168 0 0,0-1-107 0 0,0-1-117 0 0,0 3-164 0 0,4-3-12 0 0,-4 4-280 0 0,2-1-200 0 0,3-1-180 0 0,0 4-485 0 0,-1-2-171 0 0,5 1 36 0 0,-4 1 0 0 0</inkml:trace>
  <inkml:trace contextRef="#ctx0" brushRef="#br0" timeOffset="16047.463">15866 618 976 0 0,'-14'0'215'0'0,"0"1"1"0"0,0 1-1 0 0,0 0 1 0 0,1 0-1 0 0,-1 2 0 0 0,1 0 1 0 0,-1 0-1 0 0,1 1 0 0 0,0 1 1 0 0,1 0-1 0 0,-1 0 1 0 0,1 2-1 0 0,1-1 0 0 0,-1 2 1 0 0,1-1-1 0 0,1 2 1 0 0,0-1-1 0 0,0 1 0 0 0,1 1 1 0 0,0 0-1 0 0,0 0 0 0 0,2 0 1 0 0,-1 1-1 0 0,2 1 1 0 0,-1-1-1 0 0,2 1 0 0 0,-3 8-215 0 0,5-17 44 0 0,1-1-1 0 0,-1 2 1 0 0,1-1 0 0 0,0 0-1 0 0,1 0 1 0 0,-1 1-1 0 0,1-1 1 0 0,0 1-1 0 0,0-1 1 0 0,0 1 0 0 0,0-1-1 0 0,1 1 1 0 0,0-1-1 0 0,0 1 1 0 0,0 0 0 0 0,1-1-1 0 0,-1 1 1 0 0,1 0-1 0 0,0-1 1 0 0,1 0-1 0 0,-1 1 1 0 0,1-1 0 0 0,-1 1-1 0 0,1-1 1 0 0,1 0-1 0 0,-1 0 1 0 0,1 0-1 0 0,-1-1 1 0 0,1 1 0 0 0,0 0-1 0 0,0-1 1 0 0,1 0-1 0 0,-1 0 1 0 0,1 0-1 0 0,-1 0 1 0 0,1 0 0 0 0,0-1-1 0 0,0 0 1 0 0,2 1-44 0 0,0-2 9 0 0,0-1-1 0 0,0 0 1 0 0,1 0 0 0 0,-1-1 0 0 0,0 0-1 0 0,0 0 1 0 0,0 0 0 0 0,0-1 0 0 0,0 0 0 0 0,0 0-1 0 0,0 0 1 0 0,-1-1 0 0 0,1 0 0 0 0,-1 0 0 0 0,0 0-1 0 0,0-1 1 0 0,0 1 0 0 0,0-1 0 0 0,2-3-9 0 0,-2 4-15 0 0,88-117-139 0 0,-53 55 236 0 0,-12 40 46 0 0,-27 25-134 0 0,-1 0-12 0 0,12 3-92 0 0,-6 4 114 0 0,0 0 0 0 0,-1 0-1 0 0,1 1 1 0 0,-1 0-1 0 0,-1 0 1 0 0,0 0 0 0 0,0 1-1 0 0,0-1 1 0 0,-1 1-1 0 0,0 0 1 0 0,-1 0-1 0 0,0 0 1 0 0,0 0 0 0 0,-1 1-1 0 0,-1-1 1 0 0,1 0-1 0 0,-1 1 1 0 0,-1-1-1 0 0,-1 8-3 0 0,-7-4 348 0 0,10-22 35 0 0,10-11-346 0 0,1 0 1 0 0,1 2-1 0 0,1-1 1 0 0,1 1-1 0 0,0 1 1 0 0,1 1 0 0 0,1 0-1 0 0,0 1 1 0 0,1 1-1 0 0,1 1 1 0 0,0 0 0 0 0,1 1-1 0 0,0 2 1 0 0,1 0-1 0 0,0 1 1 0 0,2 0-38 0 0,-21 9 19 0 0,2 2-31 0 0,0 1 0 0 0,-1 0 0 0 0,1 0 0 0 0,-1 1 0 0 0,1-1 0 0 0,-1 1 0 0 0,0-1 0 0 0,0 1 0 0 0,-1 0 0 0 0,1 0 0 0 0,-1 1 0 0 0,0-1 0 0 0,0 0 0 0 0,0 1-1 0 0,0-1 1 0 0,-1 1 0 0 0,0 0 0 0 0,0-1 0 0 0,0 1 0 0 0,-1 0 0 0 0,0 0 0 0 0,1 0 0 0 0,-2-1 0 0 0,1 1 0 0 0,0 0 0 0 0,-1 0 0 0 0,0 0 12 0 0,1 37-1676 0 0,0-10-2833 0 0,0-23 3235 0 0</inkml:trace>
  <inkml:trace contextRef="#ctx0" brushRef="#br0" timeOffset="7406.937">7476 930 976 0 0,'0'0'920'0'0,"0"0"-110"0"0,0 0-41 0 0,0 0-87 0 0,0 0-53 0 0,3-17 1698 0 0,-1 20-2251 0 0,0-1-1 0 0,0 1 0 0 0,0-1 1 0 0,0 1-1 0 0,0 0 0 0 0,-1-1 1 0 0,0 1-1 0 0,1 0 0 0 0,-1 0 1 0 0,0 0-1 0 0,-1 0 0 0 0,1 1 1 0 0,0-1-1 0 0,-1 0 0 0 0,0 0 1 0 0,1 0-1 0 0,-1 0 0 0 0,-1 1 1 0 0,1-1-1 0 0,0 0 0 0 0,-1 0 1 0 0,1 0-1 0 0,-1 0 0 0 0,0 0 1 0 0,0 0-1 0 0,0 0 0 0 0,-1 0 1 0 0,1 0-1 0 0,-1 0 0 0 0,0 0 1 0 0,1-1-1 0 0,-2 1-75 0 0,-4 22 294 0 0,-2 155 761 0 0,10-169-980 0 0,0 1-1 0 0,0-1 1 0 0,1 0 0 0 0,1-1 0 0 0,0 1-1 0 0,0 0 1 0 0,1-1 0 0 0,0 1-1 0 0,1-1 1 0 0,0 0 0 0 0,1-1 0 0 0,0 1-1 0 0,0-1 1 0 0,1 0 0 0 0,0-1-1 0 0,1 1 1 0 0,0-2 0 0 0,0 1 0 0 0,1-1-1 0 0,0 0 1 0 0,0-1 0 0 0,0 0-1 0 0,1 0 1 0 0,0-1 0 0 0,0 0 0 0 0,0-1-1 0 0,1 0 1 0 0,0-1 0 0 0,-1 0-1 0 0,1-1 1 0 0,0 0 0 0 0,8 0-75 0 0,-5-1 19 0 0,-1-1-1 0 0,1-1 1 0 0,0 0 0 0 0,0-1-1 0 0,-1 0 1 0 0,1-1 0 0 0,-1-1-1 0 0,0 0 1 0 0,0-1 0 0 0,0 0-1 0 0,-1-1 1 0 0,9-5-19 0 0,-2-5-101 0 0,-1 1 0 0 0,0-2 0 0 0,-1 0 0 0 0,-1-1 0 0 0,-1-1 0 0 0,-1-1 0 0 0,0 0 0 0 0,-2 0 1 0 0,0-1-1 0 0,-1-1 0 0 0,-2 0 0 0 0,0 0 0 0 0,-1-1 0 0 0,-1 0 0 0 0,-1-1 0 0 0,-1 1 0 0 0,-2-1 0 0 0,0 0 0 0 0,-1 0 0 0 0,-1 0 0 0 0,-3-19 101 0 0,0 24-103 0 0,0 0 0 0 0,-1 0 0 0 0,-2 0 0 0 0,0 1 0 0 0,0 0-1 0 0,-2 0 1 0 0,0 0 0 0 0,-1 1 0 0 0,-1 0 0 0 0,-7-10 103 0 0,-37-50-3971 0 0,46 60 163 0 0,6 13 2638 0 0</inkml:trace>
  <inkml:trace contextRef="#ctx0" brushRef="#br0" timeOffset="7917.073">8666 783 1228 0 0,'-107'103'4745'0'0,"96"-87"-4504"0"0,0-1 0 0 0,1 2 0 0 0,0-1 0 0 0,1 2 0 0 0,1-1 0 0 0,1 1 0 0 0,1 0 0 0 0,0 0 0 0 0,1 1 1 0 0,1 0-1 0 0,1 0 0 0 0,1 0 0 0 0,0 15-241 0 0,3-26 49 0 0,1 0 1 0 0,1-1-1 0 0,-1 1 1 0 0,1-1-1 0 0,1 0 1 0 0,-1 0-1 0 0,1 0 1 0 0,1 0-1 0 0,-1-1 1 0 0,1 1-1 0 0,0-1 1 0 0,0-1-1 0 0,1 1 1 0 0,0-1-1 0 0,0 1 1 0 0,0-2-1 0 0,1 1 1 0 0,-1-1-1 0 0,1 0 1 0 0,0 0-1 0 0,0-1 1 0 0,1 0-1 0 0,-1 0 1 0 0,1 0-1 0 0,-1-1 1 0 0,1-1-1 0 0,0 1 1 0 0,0-1-1 0 0,-1 0 1 0 0,6-1-50 0 0,-3 1 3 0 0,0 0 0 0 0,1-1 0 0 0,-1 0 0 0 0,0-1 0 0 0,0 0 1 0 0,0-1-1 0 0,1 0 0 0 0,-1 0 0 0 0,-1-1 0 0 0,1 0 0 0 0,0-1 0 0 0,-1 0 1 0 0,0-1-1 0 0,0 0 0 0 0,0 0 0 0 0,0-1 0 0 0,-1 0 0 0 0,0 0 1 0 0,0-1-1 0 0,-1 0 0 0 0,0-1 0 0 0,1-1-3 0 0,-1 0-48 0 0,0-1-1 0 0,-1 0 1 0 0,-1-1 0 0 0,0 1-1 0 0,0-1 1 0 0,-1 0 0 0 0,0 0-1 0 0,-1-1 1 0 0,0 1 0 0 0,-1-1-1 0 0,0 1 1 0 0,-1-1 0 0 0,0 0-1 0 0,-1 0 1 0 0,-1 1 0 0 0,1-1-1 0 0,-2 0 1 0 0,0 1 0 0 0,0-1-1 0 0,-1 1 1 0 0,0-1 0 0 0,-1 1-1 0 0,-1 0 1 0 0,1 0 0 0 0,-2 1-1 0 0,0 0 1 0 0,0 0 0 0 0,0 0-1 0 0,-1 0 1 0 0,-1 1 0 0 0,0 1-1 0 0,-5-6 49 0 0,-118-82-662 0 0,67 82-2347 0 0,63 14 2284 0 0,1 0-64 0 0,0 0-452 0 0</inkml:trace>
  <inkml:trace contextRef="#ctx0" brushRef="#br0" timeOffset="8194.452">9107 1382 2092 0 0,'-7'14'304'0'0,"-1"1"-1"0"0,0-1 1 0 0,-1 0-1 0 0,0-1 1 0 0,-1 0 0 0 0,-1 0-1 0 0,0-1 1 0 0,0-1-1 0 0,-1 0 1 0 0,-1 0-1 0 0,0-1 1 0 0,0-1-1 0 0,-1 0 1 0 0,0-1 0 0 0,-1-1-1 0 0,1 0 1 0 0,-2 0-1 0 0,1-2 1 0 0,-1 0-1 0 0,0-1-303 0 0,15-2-110 0 0,-1-1 1 0 0,0 0-1 0 0,1 0 0 0 0,-1 0 0 0 0,0 0 0 0 0,1 0 0 0 0,-1-1 0 0 0,0 1 0 0 0,0 0 0 0 0,0-1 0 0 0,1 1 0 0 0,-1-1 0 0 0,0 0 0 0 0,0 0 0 0 0,0 1 0 0 0,0-1 0 0 0,0-1 0 0 0,0 1 1 0 0,0 0-1 0 0,0 0 0 0 0,0-1 0 0 0,1 1 0 0 0,-1-1 0 0 0,0 1 0 0 0,0-1 0 0 0,0 0 0 0 0,1 0 0 0 0,-1 0 0 0 0,0 0 0 0 0,1 0 0 0 0,-1 0 0 0 0,1 0 0 0 0,-1 0 0 0 0,1-1 0 0 0,0 1 1 0 0,-1-1-1 0 0,1 1 0 0 0,0-1 0 0 0,0 1 0 0 0,0-1 0 0 0,0 0 0 0 0,0 0 0 0 0,1 1 0 0 0,-1-1 0 0 0,0 0 0 0 0,1 0 0 0 0,-1 0 0 0 0,1 0 0 0 0,0 0 110 0 0,-3-19-1200 0 0</inkml:trace>
  <inkml:trace contextRef="#ctx0" brushRef="#br0" timeOffset="8521.299">9304 772 1588 0 0,'5'-5'1532'0'0,"-6"6"-1422"0"0,1-1 1 0 0,0 0-1 0 0,0 1 1 0 0,0-1-1 0 0,0 1 0 0 0,0-1 1 0 0,0 0-1 0 0,0 1 1 0 0,0-1-1 0 0,0 1 1 0 0,0-1-1 0 0,0 1 1 0 0,0-1-1 0 0,0 1 0 0 0,0-1 1 0 0,0 0-1 0 0,0 1 1 0 0,1-1-1 0 0,-1 1 1 0 0,0-1-1 0 0,0 0 1 0 0,0 1-1 0 0,1-1 0 0 0,-1 0 1 0 0,0 1-1 0 0,1-1 1 0 0,-1 0-1 0 0,0 1 1 0 0,0-1-1 0 0,1 0 0 0 0,-1 0 1 0 0,1 1-1 0 0,-1-1 1 0 0,0 0-1 0 0,1 0 1 0 0,-1 0-1 0 0,1 1 1 0 0,-1-1-1 0 0,0 0 0 0 0,1 0 1 0 0,-1 0-1 0 0,1 0 1 0 0,-1 0-1 0 0,1 0 1 0 0,-1 0-1 0 0,0 0 0 0 0,1 0 1 0 0,-1 0-1 0 0,1 0 1 0 0,-1 0-1 0 0,1 0 1 0 0,-1-1-111 0 0,1 7-115 0 0,71 435 2275 0 0,-70-374-4479 0 0,-3-66 2185 0 0,1 0 0 0 0,-1 1 1 0 0,1-1-1 0 0,-1 0 0 0 0,0 0 1 0 0,0 0-1 0 0,1 0 0 0 0,-1 0 1 0 0,0 0-1 0 0,0 0 1 0 0,0 0-1 0 0,0 0 0 0 0,0 0 1 0 0,0 0-1 0 0,0-1 0 0 0,-1 1 1 0 0,1 0-1 0 0,0-1 0 0 0,0 1 1 0 0,0-1-1 0 0,-1 1 1 0 0,1-1-1 0 0,0 0 0 0 0,-1 1 1 0 0,1-1-1 0 0,0 0 0 0 0,-1 0 1 0 0,1 0-1 0 0,0 0 0 0 0,-1 0 1 0 0,1 0-1 0 0,0 0 1 0 0,-1-1-1 0 0,1 1 0 0 0,0 0 1 0 0,-1-1-1 0 0,1 1 0 0 0,0-1 1 0 0,0 0-1 0 0,0 1 0 0 0,-1-1 1 0 0,1 0-1 0 0,0 1 1 0 0,0-1-1 0 0,-1-1 134 0 0,-20-9-1171 0 0</inkml:trace>
  <inkml:trace contextRef="#ctx0" brushRef="#br0" timeOffset="9035.058">8504 628 1132 0 0,'-18'5'470'0'0,"0"1"1"0"0,0 1-1 0 0,1 0 0 0 0,0 1 0 0 0,0 1 0 0 0,1 1 1 0 0,0 0-1 0 0,1 1 0 0 0,0 1 0 0 0,1 0 1 0 0,0 1-1 0 0,-4 5-470 0 0,3 0 221 0 0,-1 0-1 0 0,2 1 1 0 0,0 1 0 0 0,2 0 0 0 0,0 0 0 0 0,1 1 0 0 0,1 1 0 0 0,1 0-1 0 0,1 0 1 0 0,1 1 0 0 0,1 0 0 0 0,1 0 0 0 0,1 0 0 0 0,1 1 0 0 0,1 0-221 0 0,5 102 834 0 0,7-85-799 0 0,1 0 0 0 0,3 0 0 0 0,1-2 0 0 0,2 1 0 0 0,1-2 0 0 0,22 32-35 0 0,75 56-2037 0 0,-105-118 1522 0 0,1 0 0 0 0,1-2-1 0 0,-1 1 1 0 0,1-2 0 0 0,0 1 0 0 0,0-2-1 0 0,1 1 1 0 0,0-2 0 0 0,-1 0-1 0 0,1 0 1 0 0,10 0 515 0 0,-2-2-1227 0 0</inkml:trace>
  <inkml:trace contextRef="#ctx0" brushRef="#br0" timeOffset="5751.379">5535 1025 1388 0 0,'-3'0'4325'0'0,"-135"192"-1366"0"0,65-51-1884 0 0,-66 100-2011 0 0,78-205-5008 0 0,48-36 4765 0 0</inkml:trace>
  <inkml:trace contextRef="#ctx0" brushRef="#br0" timeOffset="6031.357">5032 1048 2040 0 0,'12'-24'4954'0'0,"16"24"-3356"0"0,30 27-1254 0 0,-56-26-217 0 0,497 333 1084 0 0,-391-244-3657 0 0,-25-19-2538 0 0,-73-63 3824 0 0</inkml:trace>
  <inkml:trace contextRef="#ctx0" brushRef="#br0" timeOffset="6408.518">6004 1187 1148 0 0,'-13'50'4837'0'0,"32"28"-3608"0"0,-17-71-1145 0 0,0-1 1 0 0,1 0-1 0 0,-1 0 0 0 0,1 0 1 0 0,1 0-1 0 0,-1-1 0 0 0,1 1 1 0 0,0-1-1 0 0,0 0 0 0 0,1 0 1 0 0,-1 0-1 0 0,1 0 0 0 0,0-1 0 0 0,0 0 1 0 0,1 0-1 0 0,-1 0 0 0 0,1-1 1 0 0,0 0-1 0 0,0 0 0 0 0,0 0 1 0 0,0-1-1 0 0,1 0 0 0 0,-1 0 1 0 0,1-1-1 0 0,-1 0 0 0 0,1 0 1 0 0,-1 0-1 0 0,1-1 0 0 0,0 0 1 0 0,2 0-85 0 0,11-7 52 0 0,-1-1 0 0 0,-1-1 1 0 0,1-1-1 0 0,-1 0 1 0 0,-1-2-1 0 0,0 0 1 0 0,-1-1-1 0 0,0 0 1 0 0,-1-1-1 0 0,0-1 1 0 0,-1 0-1 0 0,4-8-52 0 0,106-93-196 0 0,-116 110 157 0 0,1 0 0 0 0,-1 0 0 0 0,1 1 0 0 0,0 0 0 0 0,1 1 0 0 0,-1 0 0 0 0,1 0 0 0 0,0 1 0 0 0,0 0 0 0 0,0 1 0 0 0,0 0 0 0 0,8 0 39 0 0,-12 5-80 0 0,0 0-1 0 0,-1 1 1 0 0,1 0 0 0 0,-1 0 0 0 0,0 1-1 0 0,0-1 1 0 0,0 1 0 0 0,-1 0 0 0 0,1 1-1 0 0,-1-1 1 0 0,-1 1 0 0 0,1 0-1 0 0,-1 0 1 0 0,0 0 0 0 0,0 0 0 0 0,0 0-1 0 0,-1 1 1 0 0,0-1 0 0 0,-1 1 0 0 0,1-1-1 0 0,-1 4 81 0 0,3 70-5094 0 0,-4-64 3989 0 0</inkml:trace>
  <inkml:trace contextRef="#ctx0" brushRef="#br0" timeOffset="2144.825">1810 1227 1096 0 0,'4'-3'720'0'0,"47"-53"1458"0"0,-53 52-2098 0 0,-1 1 0 0 0,1-1 0 0 0,0 1 0 0 0,-1 0 0 0 0,1 0 0 0 0,-1 0 0 0 0,0 0 0 0 0,0 1 0 0 0,0-1-1 0 0,0 1 1 0 0,-1-1 0 0 0,1 1 0 0 0,-1 0 0 0 0,1 1 0 0 0,-1-1 0 0 0,0 0 0 0 0,0 1 0 0 0,0 0 0 0 0,0 0 0 0 0,1 0-1 0 0,-1 1 1 0 0,0-1 0 0 0,-1 1 0 0 0,1 0 0 0 0,0 0 0 0 0,0 0 0 0 0,-2 1-80 0 0,-10-1 63 0 0,-1 1 0 0 0,1 0 0 0 0,-1 1 0 0 0,1 1 0 0 0,0 1 0 0 0,0 0 0 0 0,0 1 0 0 0,1 1 0 0 0,-1 0 0 0 0,1 1 0 0 0,-4 3-63 0 0,12-6 53 0 0,-3-1-27 0 0,1 0 0 0 0,-1 1 1 0 0,1 1-1 0 0,1 0 0 0 0,-1 0 0 0 0,1 0 0 0 0,0 1 1 0 0,0 1-1 0 0,0-1 0 0 0,1 1 0 0 0,0 0 0 0 0,1 1 1 0 0,-1 0-1 0 0,1 0 0 0 0,1 0 0 0 0,0 1 0 0 0,0 0 1 0 0,0 0-1 0 0,1 0 0 0 0,1 0 0 0 0,-1 1 0 0 0,2-1 1 0 0,-2 8-27 0 0,6-8 52 0 0,1 1 0 0 0,0 0 0 0 0,0-1 0 0 0,1 0 0 0 0,0 0 0 0 0,1 0 0 0 0,0 0 0 0 0,0-1 0 0 0,1 0 1 0 0,0 0-1 0 0,0 0 0 0 0,1-1 0 0 0,0 0 0 0 0,1 0 0 0 0,-1-1 0 0 0,4 2-52 0 0,88 67 504 0 0,45 49-18 0 0,-141-122-486 0 0,-1 0 1 0 0,0 0-1 0 0,0 1 1 0 0,-1-1-1 0 0,1 1 1 0 0,0-1-1 0 0,-1 1 1 0 0,0 0-1 0 0,1-1 1 0 0,-1 1-1 0 0,0 0 1 0 0,0 0-1 0 0,-1 0 1 0 0,1 0-1 0 0,-1 0 1 0 0,1 0-1 0 0,-1 0 1 0 0,0 0-1 0 0,0 0 1 0 0,0 0-1 0 0,-1 0 1 0 0,1 0-1 0 0,-1 0 1 0 0,0 0-1 0 0,1 0 1 0 0,-1 0-1 0 0,0-1 1 0 0,-1 1-1 0 0,1 0 1 0 0,0 0-1 0 0,-1-1 1 0 0,0 1 0 0 0,0-1-1 0 0,1 0 1 0 0,-1 1-1 0 0,-1-1 1 0 0,1 0-1 0 0,0 0 1 0 0,0 0-1 0 0,-1 0 1 0 0,1-1-1 0 0,-1 1 1 0 0,0 0-1 0 0,-124 33-431 0 0,113-33 149 0 0,-1-1 0 0 0,0-1 0 0 0,1 0 1 0 0,-1-1-1 0 0,0-1 0 0 0,1 0 0 0 0,0-1 0 0 0,-1 0 0 0 0,1-1 1 0 0,0-1-1 0 0,1-1 0 0 0,-1 1 0 0 0,1-2 0 0 0,0 0 0 0 0,1-1 1 0 0,0 0-1 0 0,0-1 0 0 0,0 0 0 0 0,1 0 0 0 0,-1-4 282 0 0,-2-8-1182 0 0</inkml:trace>
  <inkml:trace contextRef="#ctx0" brushRef="#br0" timeOffset="3050.252">1831 1418 1468 0 0,'21'-5'4037'0'0,"-24"25"-1628"0"0,-1-10-2374 0 0,1 0-1 0 0,0 1 1 0 0,0-1-1 0 0,1 0 1 0 0,0 1-1 0 0,1-1 1 0 0,0 1-1 0 0,1 0 1 0 0,0-1-1 0 0,0 1 1 0 0,2 0-1 0 0,-1-1 1 0 0,1 1-1 0 0,1-1 1 0 0,-1 0 0 0 0,2 0-1 0 0,0 0 1 0 0,0 0-1 0 0,2 3-34 0 0,1-7 30 0 0,1 0-1 0 0,-1 0 1 0 0,1-1 0 0 0,1 1-1 0 0,-1-2 1 0 0,1 1-1 0 0,-1-2 1 0 0,1 1-1 0 0,0-1 1 0 0,1 0 0 0 0,-1-1-1 0 0,0 0 1 0 0,1 0-1 0 0,0-1 1 0 0,-1 0 0 0 0,1-1-1 0 0,-1 0 1 0 0,1-1-1 0 0,0 0 1 0 0,2-1-30 0 0,7 2-24 0 0,-1-2-58 0 0,-1-1-1 0 0,0-1 1 0 0,0 0 0 0 0,0-1-1 0 0,-1-1 1 0 0,0-1 0 0 0,0 0-1 0 0,0-1 1 0 0,-1-1 0 0 0,0 0-1 0 0,-1-1 1 0 0,0-1-1 0 0,2-3 83 0 0,-11 10-44 0 0,-1-1-1 0 0,1 0 0 0 0,-1 0 0 0 0,0 0 1 0 0,0 0-1 0 0,-1-1 0 0 0,0 1 0 0 0,0-1 1 0 0,0 0-1 0 0,0 0 0 0 0,-1 0 1 0 0,0-1-1 0 0,-1 1 0 0 0,1 0 0 0 0,-1-1 1 0 0,0 1-1 0 0,-1-1 0 0 0,1 1 0 0 0,-1-3 45 0 0,-1 8-8 0 0,0-1 1 0 0,0 0-1 0 0,-1 1 0 0 0,1-1 0 0 0,0 1 0 0 0,0-1 0 0 0,-1 1 1 0 0,1-1-1 0 0,-1 1 0 0 0,1 0 0 0 0,-1 0 0 0 0,0 0 0 0 0,1 0 1 0 0,-1 0-1 0 0,0 0 0 0 0,0 0 0 0 0,0 1 0 0 0,0-1 0 0 0,1 0 1 0 0,-1 1-1 0 0,0 0 0 0 0,0-1 0 0 0,0 1 0 0 0,0 0 0 0 0,0 0 1 0 0,0 0-1 0 0,0 0 0 0 0,0 1 0 0 0,0-1 0 0 0,0 0 0 0 0,0 1 0 0 0,0 0 1 0 0,0-1-1 0 0,0 1 0 0 0,1 0 0 0 0,-1 0 0 0 0,-1 0 8 0 0,-1 1-2 0 0,1-1 0 0 0,-1 1 0 0 0,0 0 0 0 0,0 0 0 0 0,1 0 0 0 0,-1 0-1 0 0,1 1 1 0 0,0-1 0 0 0,0 1 0 0 0,0 0 0 0 0,0 0 0 0 0,0 0 0 0 0,0 0 0 0 0,1 1 0 0 0,0-1-1 0 0,-1 1 1 0 0,1 0 0 0 0,1-1 0 0 0,-1 1 0 0 0,0 0 0 0 0,1 0 0 0 0,0 0 0 0 0,0 0 0 0 0,0 0-1 0 0,1 0 1 0 0,-1 0 0 0 0,1 1 0 0 0,0-1 0 0 0,0 3 2 0 0,7 1-76 0 0,1 1 0 0 0,0-1 0 0 0,0-1-1 0 0,1 1 1 0 0,0-2 0 0 0,1 1 0 0 0,-1-1 0 0 0,1 0 0 0 0,0-1-1 0 0,0 0 1 0 0,1-1 0 0 0,0 0 0 0 0,-1-1 0 0 0,1 0 0 0 0,0-1 0 0 0,1 0-1 0 0,-1 0 1 0 0,0-1 0 0 0,1-1 0 0 0,-1 0 0 0 0,0 0 0 0 0,1-1 0 0 0,-1-1-1 0 0,0 0 1 0 0,0 0 0 0 0,0-1 0 0 0,0-1 0 0 0,1 0 76 0 0,189-77-1458 0 0,-193 75 1440 0 0,0 0 0 0 0,-1 0 0 0 0,0-1 0 0 0,0 0 0 0 0,0 0 0 0 0,-1-1 0 0 0,0 1 0 0 0,0-1 0 0 0,-1-1 0 0 0,0 1 0 0 0,-1-1-1 0 0,0 0 1 0 0,0 0 0 0 0,0 0 0 0 0,-2 0 0 0 0,1-1 0 0 0,-1 1 0 0 0,0-1 0 0 0,-1 0 0 0 0,0-5 18 0 0,0 5 259 0 0,0-1-1 0 0,-1 1 1 0 0,0-1-1 0 0,0 0 1 0 0,-1 1-1 0 0,-1-1 1 0 0,0 1 0 0 0,0 0-1 0 0,-1 0 1 0 0,-1-1-1 0 0,1 2 1 0 0,-2-1-1 0 0,1 0 1 0 0,-1 1 0 0 0,-1 0-1 0 0,0 0 1 0 0,-2-2-259 0 0,-22 54 957 0 0,23-1-799 0 0,2 0 1 0 0,2 0-1 0 0,1 0 0 0 0,2 1 0 0 0,3-1 0 0 0,0 0 1 0 0,3 0-1 0 0,2 0 0 0 0,1-1 0 0 0,3 0 0 0 0,1 0 1 0 0,9 17-159 0 0,53 244-492 0 0,-76-302 340 0 0,1-1-1 0 0,-1 1 1 0 0,1-1 0 0 0,-1 1-1 0 0,0 0 1 0 0,1-1 0 0 0,-1 1-1 0 0,0 0 1 0 0,0 0 0 0 0,1 0-1 0 0,-1-1 1 0 0,0 1 0 0 0,1 0-1 0 0,-1 0 1 0 0,0 0 0 0 0,0 0-1 0 0,1 0 1 0 0,-1 0 0 0 0,0 0-1 0 0,0 1 1 0 0,1-1 0 0 0,-1 0-1 0 0,0 0 1 0 0,0 0 0 0 0,1 1-1 0 0,-1-1 1 0 0,0 0 0 0 0,1 1-1 0 0,-1-1 1 0 0,1 1 0 0 0,-1-1-1 0 0,0 1 1 0 0,1-1 0 0 0,-1 1-1 0 0,1-1 1 0 0,-1 1 0 0 0,1-1-1 0 0,0 1 1 0 0,-1 0 0 0 0,1-1-1 0 0,-1 1 1 0 0,1 0 0 0 0,0-1-1 0 0,0 1 1 0 0,-1 0 0 0 0,1 0 152 0 0,-13-22-1344 0 0</inkml:trace>
  <inkml:trace contextRef="#ctx0" brushRef="#br0" timeOffset="3313.143">2756 1412 1056 0 0,'1'-4'202'0'0,"0"1"-98"0"0,-1 0 0 0 0,1-1 1 0 0,0 1-1 0 0,-1 0 0 0 0,2 0 0 0 0,-1 0 1 0 0,0 0-1 0 0,1 0 0 0 0,-1 0 0 0 0,1 0 1 0 0,0 0-1 0 0,0 1 0 0 0,0-1 0 0 0,0 1 1 0 0,0-1-1 0 0,0 1 0 0 0,1 0 0 0 0,-1 0 1 0 0,1 0-1 0 0,0 0 0 0 0,0 0 0 0 0,0 1 1 0 0,0-1-1 0 0,0 1 0 0 0,0 0 0 0 0,0 0 1 0 0,0 0-1 0 0,0 0 0 0 0,0 0 0 0 0,1 1 1 0 0,-1-1-1 0 0,0 1 0 0 0,0 0 0 0 0,1 0 1 0 0,-1 0-1 0 0,0 1 0 0 0,1-1-104 0 0,1 2 28 0 0,-1 0 0 0 0,1 0-1 0 0,-1 0 1 0 0,0 1 0 0 0,0-1 0 0 0,1 1 0 0 0,-2 0-1 0 0,1 0 1 0 0,0 0 0 0 0,-1 1 0 0 0,1 0-1 0 0,-1-1 1 0 0,0 1 0 0 0,0 0 0 0 0,-1 0 0 0 0,1 1-1 0 0,-1-1 1 0 0,0 1 0 0 0,0-1 0 0 0,0 1-1 0 0,-1-1 1 0 0,1 1 0 0 0,-1 0 0 0 0,0 0-1 0 0,-1 0 1 0 0,1 0 0 0 0,-1 0 0 0 0,0 0 0 0 0,0-1-1 0 0,-1 1 1 0 0,1 0 0 0 0,-1 2-28 0 0,-89 82 235 0 0,36-76-3479 0 0,52-13 2133 0 0</inkml:trace>
  <inkml:trace contextRef="#ctx0" brushRef="#br0" timeOffset="3627.25">3140 1298 1700 0 0,'7'0'6541'0'0,"-5"14"-6559"0"0,125 603 2073 0 0,-124-594-2211 0 0,-1-1 0 0 0,-1 1 0 0 0,-1 0 0 0 0,-1-1 0 0 0,0 1 0 0 0,-2-1 0 0 0,-1 0 0 0 0,-1 0-1 0 0,-8 21 157 0 0,-9-11-1752 0 0,-5-32-2408 0 0,4-18 2979 0 0</inkml:trace>
  <inkml:trace contextRef="#ctx0" brushRef="#br0" timeOffset="3880.3">3206 1225 1132 0 0,'15'-14'338'0'0,"-10"9"-219"0"0,-1 0-1 0 0,1 0 1 0 0,1 0 0 0 0,-1 1-1 0 0,0 0 1 0 0,1 0 0 0 0,0 1-1 0 0,0 0 1 0 0,0 0 0 0 0,0 0 0 0 0,1 0-1 0 0,-1 1 1 0 0,1 0 0 0 0,-1 1-1 0 0,5-1-118 0 0,-8 4 70 0 0,1 0-1 0 0,-1 1 1 0 0,1 0-1 0 0,-1 0 1 0 0,0 0 0 0 0,0 0-1 0 0,0 0 1 0 0,-1 0-1 0 0,1 1 1 0 0,-1 0-1 0 0,1-1 1 0 0,-1 1-1 0 0,0 0 1 0 0,-1 0 0 0 0,1 0-1 0 0,-1 0 1 0 0,0 0-1 0 0,0 1 1 0 0,0-1-1 0 0,0 0 1 0 0,-1 0-1 0 0,0 1 1 0 0,0-1-1 0 0,0 0 1 0 0,0 1 0 0 0,-1-1-1 0 0,1 0 1 0 0,-1 0-1 0 0,0 1 1 0 0,-1-1-1 0 0,1 0 1 0 0,-1 0-70 0 0,-6 12-14 0 0,0 0 1 0 0,-2-1 0 0 0,0 0-1 0 0,0 0 1 0 0,-1-2-1 0 0,-1 1 1 0 0,-1-1-1 0 0,0-1 1 0 0,0 0 0 0 0,-1-1-1 0 0,-1 0 1 0 0,1-2-1 0 0,-2 1 1 0 0,1-2 0 0 0,-2 0-1 0 0,-2 1 14 0 0,17-9-1073 0 0,2 0-91 0 0,0 0-40 0 0</inkml:trace>
  <inkml:trace contextRef="#ctx0" brushRef="#br0" timeOffset="4191.822">3584 1248 1400 0 0,'-1'2'86'0'0,"-7"4"210"0"0,0 0 0 0 0,0 1-1 0 0,1 0 1 0 0,0 1-1 0 0,1-1 1 0 0,-1 1 0 0 0,1 0-1 0 0,1 1 1 0 0,0 0-1 0 0,0 0 1 0 0,1 0 0 0 0,0 0-1 0 0,0 1 1 0 0,1-1-1 0 0,0 1 1 0 0,0 5-296 0 0,5-11 44 0 0,1 1 0 0 0,0 0-1 0 0,0 0 1 0 0,0-1 0 0 0,0 0 0 0 0,1 0 0 0 0,0 0-1 0 0,-1 0 1 0 0,2 0 0 0 0,-1-1 0 0 0,0 1 0 0 0,1-1 0 0 0,-1 0-1 0 0,1-1 1 0 0,0 1 0 0 0,0-1 0 0 0,0 0 0 0 0,0 0-1 0 0,0 0 1 0 0,1-1 0 0 0,-1 0 0 0 0,0 0 0 0 0,1 0 0 0 0,-1-1-1 0 0,1 0 1 0 0,-1 0 0 0 0,1 0 0 0 0,-1 0 0 0 0,0-1-1 0 0,1 0 1 0 0,-1 0 0 0 0,3-2-44 0 0,1 3 44 0 0,-3 0-77 0 0,0 0-1 0 0,-1 0 1 0 0,1-1 0 0 0,0 0-1 0 0,0 0 1 0 0,-1 0 0 0 0,1-1 0 0 0,-1 0-1 0 0,1 0 1 0 0,-1 0 0 0 0,0-1-1 0 0,0 1 1 0 0,0-1 0 0 0,0-1-1 0 0,0 1 1 0 0,-1-1 0 0 0,1 0-1 0 0,-1 0 1 0 0,0 0 0 0 0,0 0-1 0 0,-1-1 1 0 0,1 1 0 0 0,-1-1 0 0 0,0 0-1 0 0,0 0 1 0 0,-1 0 0 0 0,1-1-1 0 0,-1-1 34 0 0,-5 0-102 0 0,0 0 0 0 0,-1 1 0 0 0,0-1-1 0 0,0 1 1 0 0,-1 0 0 0 0,0 0 0 0 0,0 1-1 0 0,0-1 1 0 0,-1 1 0 0 0,1 0 0 0 0,-1 1 0 0 0,0-1-1 0 0,-1 1 1 0 0,1 0 0 0 0,-1 1 0 0 0,0-1-1 0 0,0 2 1 0 0,0-1 0 0 0,0 1 0 0 0,-2-1 102 0 0,-5-3-279 0 0,-14-9-299 0 0</inkml:trace>
  <inkml:trace contextRef="#ctx0" brushRef="#br0" timeOffset="5282.178">3807 1550 1088 0 0,'-11'65'3662'0'0,"11"-65"-3639"0"0,0 0-19 0 0,0 0 67 0 0,0 0 14 0 0,0 0-19 0 0,0 0-27 0 0,0 0-26 0 0,0 0-54 0 0,0 1 10 0 0,0 5 72 0 0,0-5 3 0 0,0-1 12 0 0,-2 17 2433 0 0,119-288-2381 0 0,-26 58-694 0 0,-64 236 282 0 0,-13 0 417 0 0,-1 1 0 0 0,-1 0 0 0 0,-1 0 0 0 0,-1 1 0 0 0,-1 1 1 0 0,-2-1-1 0 0,0 1 0 0 0,-2 1 0 0 0,-1-1 0 0 0,-1 1 0 0 0,0 22-113 0 0,-5-37 137 0 0,-1 0 0 0 0,0 0-1 0 0,-1 0 1 0 0,0 0 0 0 0,-1-1-1 0 0,0 1 1 0 0,-1-1-1 0 0,0 0 1 0 0,0-1 0 0 0,-1 0-1 0 0,-1 0 1 0 0,-5 6-137 0 0,127-126-1570 0 0,166-70 1200 0 0,-281 180 390 0 0,0 0 0 0 0,0 0 0 0 0,1 0-1 0 0,-1 0 1 0 0,0 0 0 0 0,0-1 0 0 0,0 1 0 0 0,0 0-1 0 0,0 0 1 0 0,1-1 0 0 0,-1 1 0 0 0,0 0-1 0 0,0-1 1 0 0,1 1 0 0 0,-1-1 0 0 0,0 1-1 0 0,1-1 1 0 0,-1 1 0 0 0,0-1 0 0 0,1 0 0 0 0,-1 1-1 0 0,1-1 1 0 0,-1 0 0 0 0,1 1 0 0 0,-1-1-1 0 0,1 0 1 0 0,-1 0 0 0 0,1 1 0 0 0,0-1 0 0 0,-1 0-1 0 0,1 0 1 0 0,0 0 0 0 0,0 1 0 0 0,0-1-1 0 0,-1 0 1 0 0,1 0 0 0 0,0 0 0 0 0,0 0-1 0 0,0 0 1 0 0,1 1 0 0 0,-1-1 0 0 0,0 0 0 0 0,0 0-1 0 0,0 0 1 0 0,1 0 0 0 0,-1 1 0 0 0,0-1-1 0 0,1 0 1 0 0,-1 0 0 0 0,0 0 0 0 0,1 1-1 0 0,-1-1 1 0 0,1 0 0 0 0,0 1 0 0 0,-1-1 0 0 0,1 0-1 0 0,-1 1 1 0 0,1-1 0 0 0,0 1 0 0 0,0-1-1 0 0,-1 1 1 0 0,1-1 0 0 0,0 1 0 0 0,0 0-1 0 0,-1-1 1 0 0,1 1 0 0 0,0 0 0 0 0,0 0-20 0 0,-79-5 569 0 0,72 5-434 0 0,-5-1-80 0 0,1 1 0 0 0,0 0 0 0 0,-1 0-1 0 0,1 2 1 0 0,-1-1 0 0 0,1 1 0 0 0,0 1-1 0 0,0 0 1 0 0,0 0 0 0 0,0 1 0 0 0,0 0 0 0 0,1 0-1 0 0,0 1 1 0 0,0 1 0 0 0,0 0 0 0 0,1 0 0 0 0,-1 0-1 0 0,-3 5-54 0 0,11-9-5 0 0,-1 1 0 0 0,1-1 1 0 0,0 0-1 0 0,-1 1 0 0 0,1-1 0 0 0,0 1 0 0 0,0-1 0 0 0,1 1 0 0 0,-1-1 0 0 0,1 1 0 0 0,-1 0 0 0 0,1-1 0 0 0,0 1 0 0 0,0 0 1 0 0,0-1-1 0 0,0 1 0 0 0,0 0 0 0 0,0-1 0 0 0,1 1 0 0 0,0-1 0 0 0,-1 1 0 0 0,1 0 0 0 0,0-1 0 0 0,0 0 0 0 0,0 1 0 0 0,1-1 1 0 0,-1 1-1 0 0,1-1 0 0 0,-1 0 0 0 0,1 0 0 0 0,0 0 0 0 0,-1 0 0 0 0,1 0 0 0 0,0 0 0 0 0,0-1 0 0 0,1 1 0 0 0,-1-1 0 0 0,0 1 0 0 0,1-1 1 0 0,0 1 4 0 0,101 49-1254 0 0,87-18-5212 0 0,-170-33 5188 0 0</inkml:trace>
  <inkml:trace contextRef="#ctx0" brushRef="#br0" timeOffset="18711.395">16817 735 2240 0 0,'0'0'460'0'0,"0"0"-18"0"0,0 0 2 0 0,0 0-10 0 0,0 0-36 0 0,0 0-126 0 0,0 0-13 0 0,0-13 71 0 0,3 9 2291 0 0,30-32-1550 0 0,-34 34-1043 0 0,1 0 1 0 0,-1-1-1 0 0,1 1 0 0 0,-1 0 1 0 0,0-1-1 0 0,0 1 0 0 0,0 0 1 0 0,0 0-1 0 0,0 0 1 0 0,0 0-1 0 0,-1 0 0 0 0,1 0 1 0 0,-1 0-1 0 0,1 0 0 0 0,-1 1 1 0 0,0-1-1 0 0,1 1 0 0 0,-1-1 1 0 0,0 1-1 0 0,0-1 1 0 0,0 1-1 0 0,-1 0 0 0 0,1 0 1 0 0,0 0-1 0 0,0 0 0 0 0,0 1 1 0 0,-1-1-1 0 0,1 1 1 0 0,-1-1-29 0 0,36 10-4846 0 0,8-13 2434 0 0,-6-7 1116 0 0</inkml:trace>
  <inkml:trace contextRef="#ctx0" brushRef="#br0" timeOffset="23107.435">21900 225 1288 0 0,'4'-3'1122'0'0,"6"2"4831"0"0,-11 26-5516 0 0,62 255 809 0 0,-27-163-1265 0 0,-27-72-818 0 0,-6-26-2136 0 0,-16-3 224 0 0,3-12 1565 0 0</inkml:trace>
  <inkml:trace contextRef="#ctx0" brushRef="#br0" timeOffset="23994.205">21556 513 1976 0 0,'-14'-6'4761'0'0,"47"9"-4264"0"0,65-8-541 0 0,-1-5 1 0 0,1-4-1 0 0,65-19 44 0 0,-153 31-14 0 0,7-1-17 0 0,0-1-1 0 0,1-1 1 0 0,-2-1 0 0 0,1 0 0 0 0,-1-1 0 0 0,0-1 0 0 0,0 0 0 0 0,-1-1-1 0 0,0-1 1 0 0,0-1 0 0 0,-1 0 0 0 0,-1 0 0 0 0,12-14 31 0 0,-1-70 1903 0 0,-24 94-1845 0 0,0 1-54 0 0,0 0 46 0 0,0 0 5 0 0,0 0 12 0 0,0-4-23 0 0,-2 267 313 0 0,2-10 295 0 0,0-251-642 0 0,11 0-319 0 0,-5-20 126 0 0,1 0 1 0 0,0 1-1 0 0,1 0 0 0 0,1 1 0 0 0,0 0 1 0 0,1 0-1 0 0,1 1 0 0 0,0 0 1 0 0,1 1-1 0 0,1 0 0 0 0,1 0 183 0 0,-11 14-26 0 0,-1-1 0 0 0,1 1 0 0 0,0 0-1 0 0,-1 0 1 0 0,1 0 0 0 0,-1 0 0 0 0,1 0-1 0 0,-1 0 1 0 0,1 1 0 0 0,-1-1 0 0 0,1 1-1 0 0,-1 0 1 0 0,1 0 0 0 0,-1 0 0 0 0,0 0-1 0 0,1 0 1 0 0,-1 0 0 0 0,0 1 0 0 0,0-1-1 0 0,0 1 1 0 0,0 0 0 0 0,0-1 0 0 0,0 1-1 0 0,0 0 1 0 0,-1 0 0 0 0,1 0 0 0 0,0 2 26 0 0,22 15 24 0 0,-6-15 4 0 0,0 0 1 0 0,0-1 0 0 0,0-1 0 0 0,0 0 0 0 0,1-1 0 0 0,-1-2 0 0 0,0 1-1 0 0,1-2 1 0 0,-1-1 0 0 0,0 0 0 0 0,12-4-29 0 0,-3 1-11 0 0,-16 5-20 0 0,0-1 0 0 0,0 0 1 0 0,0 0-1 0 0,0-1 0 0 0,0-1 0 0 0,0 0 0 0 0,-1 0 0 0 0,0-1 0 0 0,0 0 0 0 0,0-1 1 0 0,0 0-1 0 0,-1 0 0 0 0,0-1 0 0 0,-1 0 0 0 0,1-1 0 0 0,-1 0 31 0 0,-7 6 3 0 0,-1 1 0 0 0,1 0-1 0 0,0-1 1 0 0,0 1 0 0 0,-1-1-1 0 0,1 1 1 0 0,-1-1 0 0 0,0 1-1 0 0,1-1 1 0 0,-1 0 0 0 0,0 1-1 0 0,0-1 1 0 0,0 1 0 0 0,0-1-1 0 0,0 0 1 0 0,0 1 0 0 0,0-1-1 0 0,-1 1 1 0 0,1-1 0 0 0,-1 0-1 0 0,1 1 1 0 0,-1-1 0 0 0,1 1 0 0 0,-1-1-1 0 0,0 1 1 0 0,0 0 0 0 0,0-1-1 0 0,0 1 1 0 0,0 0 0 0 0,0 0-1 0 0,0 0 1 0 0,0-1 0 0 0,0 1-1 0 0,-1 0 1 0 0,1 0 0 0 0,0 1-1 0 0,-1-1 1 0 0,1 0 0 0 0,0 0-1 0 0,-1 1 1 0 0,1-1 0 0 0,-1 1-1 0 0,0-1 1 0 0,1 1 0 0 0,-1-1-1 0 0,1 1 1 0 0,-2 0-3 0 0,-77-11 565 0 0,77 11-540 0 0,-1-1 0 0 0,1 1-1 0 0,-1 0 1 0 0,1 0 0 0 0,-1 0 0 0 0,1 0-1 0 0,-1 0 1 0 0,1 1 0 0 0,-1 0 0 0 0,1 0 0 0 0,0 0-1 0 0,-1 0 1 0 0,1 0 0 0 0,0 1 0 0 0,0-1-1 0 0,0 1 1 0 0,0 0 0 0 0,0 0 0 0 0,0 0 0 0 0,0 0-1 0 0,1 1 1 0 0,-1-1 0 0 0,1 1 0 0 0,0-1 0 0 0,-1 1-1 0 0,1 0 1 0 0,0 0 0 0 0,1 0 0 0 0,-1 0-1 0 0,1 0 1 0 0,-1 0 0 0 0,1 1 0 0 0,0-1 0 0 0,0 0-1 0 0,0 1 1 0 0,1-1 0 0 0,-1 1 0 0 0,1-1-1 0 0,0 1 1 0 0,0-1 0 0 0,0 1 0 0 0,0-1-25 0 0,10 12-141 0 0,0 0-1 0 0,1-2 1 0 0,0 1 0 0 0,1-1 0 0 0,1-1 0 0 0,0 0-1 0 0,1-1 1 0 0,0 0 0 0 0,0-1 0 0 0,1-1 0 0 0,1 0-1 0 0,-1-1 1 0 0,1-1 0 0 0,1 0 0 0 0,-1-1 0 0 0,1-1 0 0 0,16 3 141 0 0,40 5-2489 0 0,-38-13 1261 0 0</inkml:trace>
  <inkml:trace contextRef="#ctx0" brushRef="#br0" timeOffset="24431.94">23481 20 996 0 0,'19'48'3716'0'0,"-8"67"-2168"0"0,-11-91-1331 0 0,1 0 0 0 0,1 0 1 0 0,2 0-1 0 0,0 0 0 0 0,1 0 1 0 0,1-1-1 0 0,1 0 0 0 0,1-1 1 0 0,2 1-1 0 0,0-2 0 0 0,1 1 0 0 0,9 11-217 0 0,-17-29-172 0 0,1-1-1 0 0,-1 1 1 0 0,1-1-1 0 0,0 0 0 0 0,1 0 1 0 0,-1-1-1 0 0,0 1 1 0 0,1-1-1 0 0,-1 0 0 0 0,1 0 1 0 0,0 0-1 0 0,-1-1 0 0 0,1 0 1 0 0,0 0-1 0 0,0 0 1 0 0,0 0-1 0 0,0-1 0 0 0,0 0 1 0 0,0 0-1 0 0,0 0 0 0 0,0-1 1 0 0,0 0-1 0 0,0 0 1 0 0,0 0-1 0 0,0 0 0 0 0,-1-1 1 0 0,1 1-1 0 0,0-1 0 0 0,-1-1 1 0 0,1 1-1 0 0,-1-1 1 0 0,0 1-1 0 0,2-2 173 0 0,13-16-1323 0 0</inkml:trace>
  <inkml:trace contextRef="#ctx0" brushRef="#br0" timeOffset="24649.723">23236 226 1100 0 0,'0'1'91'0'0,"1"-1"0"0"0,0 1 0 0 0,-1-1-1 0 0,1 1 1 0 0,-1-1 0 0 0,1 1 0 0 0,-1 0 0 0 0,1-1 0 0 0,-1 1 0 0 0,0-1-1 0 0,1 1 1 0 0,-1 0 0 0 0,0-1 0 0 0,1 1 0 0 0,-1 0 0 0 0,0 0-1 0 0,0-1 1 0 0,1 1 0 0 0,-1 0 0 0 0,0 0 0 0 0,0-1 0 0 0,0 1 0 0 0,0 0-1 0 0,0 0 1 0 0,0-1 0 0 0,0 1 0 0 0,-1 0 0 0 0,1 0 0 0 0,0-1-1 0 0,0 1 1 0 0,0 0 0 0 0,-1-1 0 0 0,1 1 0 0 0,0 0 0 0 0,-1-1-1 0 0,1 1 1 0 0,-1 0 0 0 0,1-1 0 0 0,-1 1 0 0 0,1-1 0 0 0,-1 1 0 0 0,1-1-1 0 0,-1 1 1 0 0,1-1 0 0 0,-1 1 0 0 0,0-1 0 0 0,1 1 0 0 0,-1-1-1 0 0,0 0 1 0 0,1 0 0 0 0,-1 1 0 0 0,0-1 0 0 0,0 0 0 0 0,1 0 0 0 0,-1 0-1 0 0,0 1 1 0 0,0-1 0 0 0,1 0 0 0 0,-1 0 0 0 0,0 0 0 0 0,0-1-1 0 0,1 1 1 0 0,-1 0 0 0 0,0 0 0 0 0,0 0-91 0 0,60 26 949 0 0,147-14-4171 0 0,-162-15 1897 0 0,24-14-74 0 0</inkml:trace>
  <inkml:trace contextRef="#ctx0" brushRef="#br0" timeOffset="24959.646">23773 243 928 0 0,'21'19'661'0'0,"-1"0"0"0"0,-1 1 0 0 0,-1 1-1 0 0,0 1 1 0 0,-2 0 0 0 0,0 1 0 0 0,-2 1 0 0 0,10 22-661 0 0,-23-45 74 0 0,0 1 0 0 0,0-1 0 0 0,0 0 1 0 0,0 1-1 0 0,0-1 0 0 0,-1 1 0 0 0,1-1 0 0 0,-1 1 1 0 0,1-1-1 0 0,-1 1 0 0 0,1-1 0 0 0,-1 1 1 0 0,0-1-1 0 0,0 1 0 0 0,1 0 0 0 0,-1-1 1 0 0,-1 1-1 0 0,1 0 0 0 0,0-1 0 0 0,0 1 1 0 0,0-1-1 0 0,-1 1 0 0 0,1-1 0 0 0,-1 1 1 0 0,0 0-1 0 0,1-1 0 0 0,-1 0 0 0 0,0 1 1 0 0,0-1-1 0 0,0 1 0 0 0,1-1 0 0 0,-2 0 0 0 0,1 0 1 0 0,0 0-1 0 0,0 1 0 0 0,0-1 0 0 0,0 0 1 0 0,-1 0-1 0 0,1-1 0 0 0,-1 1 0 0 0,1 0 1 0 0,0 0-1 0 0,-1-1 0 0 0,1 1 0 0 0,-1-1 1 0 0,0 1-1 0 0,1-1 0 0 0,-1 1 0 0 0,1-1 1 0 0,-1 0-1 0 0,0 0 0 0 0,1 0 0 0 0,-1 0 1 0 0,1 0-1 0 0,-1 0 0 0 0,0-1 0 0 0,1 1 0 0 0,-1 0 1 0 0,1-1-1 0 0,-2 0-74 0 0,0-62 255 0 0,11 46-421 0 0,0 1 1 0 0,2-1 0 0 0,0 2 0 0 0,1-1-1 0 0,0 2 1 0 0,1-1 0 0 0,1 2 0 0 0,0-1-1 0 0,1 2 1 0 0,1 0 0 0 0,0 1 0 0 0,13-8 165 0 0,132-60-5889 0 0,-138 70 4585 0 0</inkml:trace>
  <inkml:trace contextRef="#ctx0" brushRef="#br0" timeOffset="25489.301">24512 427 848 0 0,'1'-1'74'0'0,"1"0"0"0"0,-1 0-1 0 0,0-1 1 0 0,0 1 0 0 0,0 0 0 0 0,0 0-1 0 0,0 0 1 0 0,0-1 0 0 0,0 1 0 0 0,-1-1 0 0 0,1 1-1 0 0,0 0 1 0 0,-1-1 0 0 0,1 1 0 0 0,-1-1-1 0 0,1 1 1 0 0,-1-1 0 0 0,0 0 0 0 0,0 1 0 0 0,0-1-1 0 0,0 1 1 0 0,0-1 0 0 0,0 1 0 0 0,0-1-1 0 0,0 0 1 0 0,-1 1 0 0 0,1-1 0 0 0,0 1 0 0 0,-1-1-1 0 0,0 1 1 0 0,1 0 0 0 0,-1-1 0 0 0,0 1-1 0 0,0-1 1 0 0,1 1 0 0 0,-1 0 0 0 0,0 0-1 0 0,0-1 1 0 0,-1 1 0 0 0,1 0 0 0 0,0 0 0 0 0,0 0-1 0 0,0 0 1 0 0,-1 0 0 0 0,1 1 0 0 0,0-1-1 0 0,-1 0 1 0 0,1 1 0 0 0,-1-1 0 0 0,1 1 0 0 0,-1-1-1 0 0,1 1 1 0 0,-1-1 0 0 0,1 1 0 0 0,-1 0-1 0 0,0 0 1 0 0,1 0 0 0 0,-1 0 0 0 0,1 0-1 0 0,-2 0-73 0 0,-8-1 76 0 0,-1-1 0 0 0,1 2 0 0 0,-1-1-1 0 0,0 2 1 0 0,1 0 0 0 0,-1 0-1 0 0,1 1 1 0 0,-1 0 0 0 0,1 1-1 0 0,0 0 1 0 0,0 1 0 0 0,0 0-1 0 0,1 0 1 0 0,-1 2 0 0 0,1-1-1 0 0,0 1 1 0 0,0 1 0 0 0,1 0-1 0 0,0 0 1 0 0,0 1 0 0 0,1 0-1 0 0,-4 4-75 0 0,-13 38 783 0 0,25-48-612 0 0,3 11 133 0 0,3-8-275 0 0,0 0-1 0 0,0 0 0 0 0,0-1 0 0 0,1 0 0 0 0,-1-1 0 0 0,1 1 0 0 0,0-1 0 0 0,0-1 1 0 0,0 1-1 0 0,0-1 0 0 0,1 0 0 0 0,-1-1 0 0 0,1 0 0 0 0,-1 0 0 0 0,1-1 1 0 0,-1 0-1 0 0,1 0 0 0 0,-1 0 0 0 0,1-1 0 0 0,-1 0 0 0 0,1-1 0 0 0,-1 0 0 0 0,0 0 1 0 0,0 0-1 0 0,0-1 0 0 0,0 0 0 0 0,0 0 0 0 0,0-1 0 0 0,-1 0 0 0 0,0 0 1 0 0,4-3-30 0 0,49-97 376 0 0,-54 90-182 0 0,3 14-215 0 0,36 36-142 0 0,37 29-622 0 0,-22-35-4381 0 0,-52-30 4037 0 0</inkml:trace>
  <inkml:trace contextRef="#ctx0" brushRef="#br0" timeOffset="26200.374">24740 253 1700 0 0,'2'280'6392'0'0,"-2"-288"-5685"0"0,139-179-555 0 0,-130 179-197 0 0,-9 7 39 0 0,1 0 0 0 0,-1 0 0 0 0,1 0 0 0 0,-1 1 0 0 0,1-1 0 0 0,-1 0 0 0 0,1 0 1 0 0,0 0-1 0 0,-1 1 0 0 0,1-1 0 0 0,0 0 0 0 0,0 0 0 0 0,0 1 0 0 0,-1-1 0 0 0,1 1 0 0 0,0-1 0 0 0,0 1 0 0 0,0-1 0 0 0,0 1 0 0 0,0 0 0 0 0,0-1 1 0 0,0 1-1 0 0,0 0 0 0 0,0 0 0 0 0,0-1 0 0 0,0 1 0 0 0,0 0 0 0 0,0 0 0 0 0,0 0 0 0 0,0 0 0 0 0,0 1 0 0 0,0-1 0 0 0,0 0 0 0 0,0 0 0 0 0,0 1 1 0 0,0-1-1 0 0,0 0 0 0 0,0 1 0 0 0,0-1 0 0 0,0 1 0 0 0,0-1 0 0 0,-1 1 0 0 0,1 0 0 0 0,0-1 0 0 0,0 1 0 0 0,0 0 0 0 0,-1-1 0 0 0,1 1 1 0 0,0 0-1 0 0,-1 0 0 0 0,1 0 0 0 0,-1 0 0 0 0,1 0 0 0 0,-1 0 0 0 0,0 0 0 0 0,1-1 0 0 0,-1 1 0 0 0,0 0 0 0 0,1 0 0 0 0,-1 0 0 0 0,0 1 0 0 0,0-1 1 0 0,0 0-1 0 0,0 0 0 0 0,0 0 0 0 0,0 0 0 0 0,0 0 6 0 0,17 195 166 0 0,-17-194-39 0 0,21 5 407 0 0,56-74-547 0 0,-65 54-20 0 0,0 0-1 0 0,0 1 1 0 0,1 1-1 0 0,1 0 1 0 0,-1 1-1 0 0,2 0 1 0 0,0 1-1 0 0,0 1 1 0 0,0 0-1 0 0,1 1 1 0 0,0 1-1 0 0,0 0 1 0 0,1 2-1 0 0,0-1 1 0 0,0 2-1 0 0,13-1 34 0 0,-27 5-5 0 0,0 1 0 0 0,0-1 0 0 0,0 1 0 0 0,0 0-1 0 0,0 0 1 0 0,-1 0 0 0 0,1 1 0 0 0,-1-1-1 0 0,1 1 1 0 0,-1-1 0 0 0,0 1 0 0 0,0 0-1 0 0,0 0 1 0 0,0 0 0 0 0,0 0 0 0 0,-1 0 0 0 0,1 0-1 0 0,-1 0 1 0 0,0 1 0 0 0,0-1 0 0 0,0 0-1 0 0,0 1 1 0 0,-1-1 0 0 0,1 1 0 0 0,-1-1-1 0 0,0 1 1 0 0,0-1 0 0 0,0 1 0 0 0,-1-1-1 0 0,1 1 1 0 0,-1-1 0 0 0,0 0 0 0 0,0 1 5 0 0,-66 92 105 0 0,-2-56-3284 0 0,64-39 652 0 0,5-1 1305 0 0</inkml:trace>
  <inkml:trace contextRef="#ctx0" brushRef="#br0" timeOffset="26477.353">25803 1 1540 0 0,'-3'0'97'0'0,"1"0"0"0"0,-1-1 0 0 0,1 1 0 0 0,-1 0 0 0 0,1 1 0 0 0,-1-1 0 0 0,0 0 0 0 0,1 1 0 0 0,-1-1 0 0 0,1 1 0 0 0,-1 0 1 0 0,1-1-1 0 0,0 1 0 0 0,-1 1 0 0 0,1-1 0 0 0,0 0 0 0 0,0 0 0 0 0,0 1 0 0 0,0 0 0 0 0,0-1 0 0 0,0 1 0 0 0,0 0 0 0 0,0 0 0 0 0,1 0 0 0 0,-1 0 0 0 0,0 0 0 0 0,1 0 0 0 0,0 0 0 0 0,0 1 0 0 0,0-1 0 0 0,0 0 0 0 0,0 1 0 0 0,0-1 0 0 0,0 1 0 0 0,1-1 0 0 0,-1 2-97 0 0,-13 95 1376 0 0,18-65-1099 0 0,1 0 0 0 0,2-1 0 0 0,1 1 0 0 0,2-2 0 0 0,1 1-1 0 0,5 8-276 0 0,0 3 223 0 0,2 4 53 0 0,-2 0-1 0 0,-2 0 1 0 0,-3 1 0 0 0,-2 1 0 0 0,3 39-276 0 0,-12-83-54 0 0,0 1-1 0 0,0 0 1 0 0,-1 0 0 0 0,0-1 0 0 0,0 1 0 0 0,-1 0 0 0 0,1-1 0 0 0,-2 1 0 0 0,1-1 0 0 0,0 0 0 0 0,-1 0 0 0 0,0 0 0 0 0,-1 0 0 0 0,0 0 0 0 0,1-1 0 0 0,-2 1 0 0 0,1-1 0 0 0,-1 0 0 0 0,1 0 0 0 0,-1-1 0 0 0,-1 1 0 0 0,1-1 0 0 0,0 0 0 0 0,-1-1 0 0 0,0 0 0 0 0,0 1 0 0 0,0-2 0 0 0,0 1 0 0 0,-6 1 54 0 0,7-3-225 0 0,-1 0-1 0 0,1-1 1 0 0,0 0 0 0 0,-1 0 0 0 0,1 0 0 0 0,0-1 0 0 0,0 1 0 0 0,-1-1 0 0 0,1 0 0 0 0,0-1-1 0 0,0 1 1 0 0,0-1 0 0 0,0 0 0 0 0,0-1 0 0 0,1 1 0 0 0,-1-1 0 0 0,1 0 0 0 0,-1 0-1 0 0,1 0 1 0 0,0 0 0 0 0,0-1 0 0 0,0 0 0 0 0,-1-2 225 0 0,-16-18-1191 0 0</inkml:trace>
  <inkml:trace contextRef="#ctx0" brushRef="#br0" timeOffset="27427.604">25250 381 1160 0 0,'-19'8'4064'0'0,"63"1"-3104"0"0,379 1 893 0 0,-215-33-1775 0 0,-61 6 145 0 0,-109-17-485 0 0,-38 33 255 0 0,0 1-8 0 0,0 0-17 0 0,-70 9-276 0 0,53-2 304 0 0,1 1 0 0 0,0 1 0 0 0,0 0 1 0 0,1 1-1 0 0,0 1 0 0 0,1 0 0 0 0,0 1 0 0 0,1 1 0 0 0,0 0 0 0 0,1 0 1 0 0,0 2-1 0 0,1-1 0 0 0,1 1 0 0 0,-5 10 4 0 0,15-24 13 0 0,-1-1 1 0 0,0 1-1 0 0,0 0 1 0 0,1 0-1 0 0,-1 0 0 0 0,0 0 1 0 0,1 0-1 0 0,-1 0 0 0 0,1 0 1 0 0,-1 0-1 0 0,1 0 1 0 0,0 0-1 0 0,-1 1 0 0 0,1-1 1 0 0,0 0-1 0 0,0 0 0 0 0,0 0 1 0 0,-1 0-1 0 0,2 0 0 0 0,-1 1 1 0 0,0-1-1 0 0,0 0 1 0 0,0 0-1 0 0,0 0 0 0 0,1 0 1 0 0,-1 0-1 0 0,0 1 0 0 0,1-1 1 0 0,-1 0-1 0 0,1 0 1 0 0,-1 0-1 0 0,1 0 0 0 0,0 0 1 0 0,-1 0-1 0 0,1-1 0 0 0,0 1 1 0 0,0 0-1 0 0,0 0 1 0 0,0 0-1 0 0,0-1 0 0 0,-1 1 1 0 0,1 0-1 0 0,0-1 0 0 0,1 1 1 0 0,-1-1-1 0 0,0 1 1 0 0,0-1-1 0 0,0 0 0 0 0,0 1 1 0 0,0-1-1 0 0,0 0 0 0 0,0 0 1 0 0,1 0-1 0 0,-1 0 1 0 0,0 0-1 0 0,0 0 0 0 0,0 0 1 0 0,0 0-1 0 0,1 0 0 0 0,-1 0 1 0 0,0-1-1 0 0,0 1 1 0 0,0 0-1 0 0,0-1-13 0 0,79-23-55 0 0,90-111-225 0 0,-167 133 265 0 0,1 1-1 0 0,-1-1 1 0 0,1 1-1 0 0,0 0 1 0 0,-1 0-1 0 0,1 0 1 0 0,0 1-1 0 0,0-1 1 0 0,0 1-1 0 0,0 0 1 0 0,-1 0-1 0 0,1 0 1 0 0,0 1-1 0 0,0-1 1 0 0,0 1-1 0 0,-1 0 1 0 0,1 0-1 0 0,0 0 1 0 0,-1 1-1 0 0,1-1 1 0 0,-1 1-1 0 0,1 0 1 0 0,-1 0-1 0 0,0 0 1 0 0,0 0-1 0 0,0 1 1 0 0,0-1-1 0 0,0 1 1 0 0,0 0-1 0 0,-1 0 1 0 0,1 0-1 0 0,0 1 16 0 0,3 3 68 0 0,-1-1 0 0 0,1 1 0 0 0,-1 0 0 0 0,0 0 0 0 0,-1 1-1 0 0,1-1 1 0 0,-2 1 0 0 0,1 0 0 0 0,-1 0 0 0 0,0 1-1 0 0,-1-1 1 0 0,0 0 0 0 0,0 1 0 0 0,0 3-68 0 0,-3-9 53 0 0,0 0 0 0 0,0-1 0 0 0,0 1 0 0 0,0 0 0 0 0,0 0 0 0 0,0-1 0 0 0,-1 1 0 0 0,1-1 0 0 0,-1 1 0 0 0,0-1 0 0 0,0 1 0 0 0,0-1 0 0 0,0 0 0 0 0,0 0 0 0 0,0 0 0 0 0,0 0 0 0 0,-1-1 0 0 0,1 1 0 0 0,-1 0 0 0 0,1-1 1 0 0,-1 0-1 0 0,0 0 0 0 0,0 0 0 0 0,1 0 0 0 0,-1 0 0 0 0,0 0 0 0 0,-1 0-53 0 0,-24 12 914 0 0,27-13-707 0 0,1 0-29 0 0,5-39-124 0 0,11 19-593 0 0,1 0 1 0 0,0 2 0 0 0,2 0-1 0 0,0 1 1 0 0,1 1 0 0 0,1 0-1 0 0,0 2 1 0 0,1 0 0 0 0,10-3 538 0 0,49-35-3348 0 0,-52 33 2189 0 0</inkml:trace>
  <inkml:trace contextRef="#ctx0" brushRef="#br0" timeOffset="28112.972">26596 328 956 0 0,'12'139'3354'0'0,"-8"-39"176"0"0,-15-76-2949 0 0,10-46-305 0 0,9 1-402 0 0,1 1 0 0 0,1 0 1 0 0,1 1-1 0 0,1 0 0 0 0,0 1 1 0 0,2 0-1 0 0,0 0 0 0 0,1 2 0 0 0,8-7 126 0 0,-23 22-24 0 0,0 0 1 0 0,1 0-1 0 0,-1 0 0 0 0,1 0 0 0 0,-1 0 0 0 0,1 1 0 0 0,-1-1 0 0 0,1 0 0 0 0,0 0 1 0 0,-1 1-1 0 0,1-1 0 0 0,0 0 0 0 0,-1 1 0 0 0,1-1 0 0 0,0 0 0 0 0,0 1 0 0 0,0-1 1 0 0,0 1-1 0 0,0 0 0 0 0,-1-1 0 0 0,1 1 0 0 0,0 0 0 0 0,0-1 0 0 0,0 1 0 0 0,0 0 1 0 0,0 0-1 0 0,0 0 0 0 0,0 0 0 0 0,0 0 0 0 0,0 0 0 0 0,0 0 0 0 0,0 0 0 0 0,0 0 1 0 0,0 0-1 0 0,0 1 0 0 0,0-1 0 0 0,0 0 0 0 0,0 1 0 0 0,0-1 0 0 0,0 1 0 0 0,-1-1 1 0 0,1 1-1 0 0,0-1 0 0 0,0 1 0 0 0,0 0 0 0 0,-1-1 0 0 0,1 1 0 0 0,0 0 0 0 0,-1-1 1 0 0,1 1-1 0 0,-1 0 0 0 0,1 0 0 0 0,-1 0 0 0 0,1 0 0 0 0,-1 0 0 0 0,1-1 0 0 0,-1 1 1 0 0,0 0-1 0 0,1 0 24 0 0,4 67 316 0 0,-5-61-80 0 0,-26 43 328 0 0,48-61-314 0 0,165-143-866 0 0,-187 154 605 0 0,1-1 0 0 0,0 0 0 0 0,0 1 0 0 0,0-1 0 0 0,0 1 0 0 0,0 0 0 0 0,0-1 0 0 0,1 1 0 0 0,-1 0 0 0 0,0 0 0 0 0,0-1 0 0 0,0 1 0 0 0,0 0 0 0 0,0 0 0 0 0,0 0 0 0 0,0 0 0 0 0,0 1 0 0 0,1-1 0 0 0,-1 0 0 0 0,0 0 0 0 0,0 1 0 0 0,0-1 0 0 0,0 0 0 0 0,0 1 0 0 0,0-1 0 0 0,0 1 0 0 0,0 0 0 0 0,0-1 0 0 0,-1 1 0 0 0,1 0 1 0 0,0-1-1 0 0,0 1 0 0 0,0 0 0 0 0,-1 0 0 0 0,1 0 0 0 0,0 0 0 0 0,-1 0 0 0 0,1 0 0 0 0,-1 0 0 0 0,1 0 0 0 0,-1 0 0 0 0,1 0 0 0 0,-1 0 0 0 0,0 0 0 0 0,0 0 0 0 0,1 0 0 0 0,-1 0 0 0 0,0 0 0 0 0,0 0 0 0 0,0 0 0 0 0,0 0 0 0 0,0 1 0 0 0,0-1 0 0 0,-1 0 0 0 0,1 0 0 0 0,0 0 0 0 0,-1 0 11 0 0,6 22-87 0 0,3 1 89 0 0,-7-17-107 0 0,0 0 0 0 0,0-1 1 0 0,1 1-1 0 0,0-1 0 0 0,1 1 1 0 0,-1-1-1 0 0,1 0 0 0 0,0 0 1 0 0,1 0-1 0 0,-1 0 0 0 0,1-1 0 0 0,0 1 1 0 0,1-1-1 0 0,-1 0 0 0 0,1 0 1 0 0,0-1-1 0 0,1 1 0 0 0,-1-1 0 0 0,1 0 1 0 0,-1-1-1 0 0,1 1 0 0 0,4 1 105 0 0,7 2-1056 0 0,0-3-56 0 0</inkml:trace>
  <inkml:trace contextRef="#ctx0" brushRef="#br0" timeOffset="28780.77">27307 417 1108 0 0,'-6'0'216'0'0,"1"2"0"0"0,-1-1-1 0 0,0 1 1 0 0,1 0 0 0 0,-1 0-1 0 0,1 0 1 0 0,0 1 0 0 0,-1 0-1 0 0,1 0 1 0 0,1 0 0 0 0,-1 1 0 0 0,0 0-1 0 0,1-1 1 0 0,0 2 0 0 0,0-1-1 0 0,0 0 1 0 0,0 1 0 0 0,1 0-1 0 0,0 0 1 0 0,0 0 0 0 0,0 0-216 0 0,3-4 261 0 0,0-1-8 0 0,4 10 109 0 0,4-4-305 0 0,1 0-1 0 0,-1-1 1 0 0,1 0 0 0 0,0 0 0 0 0,0-1-1 0 0,0 0 1 0 0,1-1 0 0 0,-1 0-1 0 0,1 0 1 0 0,0-1 0 0 0,0 0 0 0 0,0-1-1 0 0,0 0 1 0 0,0-1 0 0 0,2 0-57 0 0,10-20 411 0 0,-51 32-3 0 0,29-10-416 0 0,1-1 1 0 0,-1 1-1 0 0,1 0 0 0 0,0-1 0 0 0,-1 1 1 0 0,1-1-1 0 0,0 1 0 0 0,0-1 0 0 0,0 1 1 0 0,0-1-1 0 0,0 1 0 0 0,0-1 1 0 0,0 0-1 0 0,0 0 0 0 0,1 1 0 0 0,-1-1 1 0 0,1 0-1 0 0,-1 0 0 0 0,1 0 0 0 0,-1-1 1 0 0,1 1-1 0 0,-1 0 0 0 0,1 0 0 0 0,0-1 1 0 0,-1 1-1 0 0,1-1 0 0 0,0 0 1 0 0,-1 1-1 0 0,1-1 0 0 0,0 0 0 0 0,0 0 1 0 0,-1 0-1 0 0,1 0 0 0 0,0 0 0 0 0,0-1 8 0 0,12 2-42 0 0,0 0-1 0 0,-1-1 0 0 0,1-1 0 0 0,-1 0 1 0 0,1-1-1 0 0,-1 0 0 0 0,1-1 0 0 0,-1-1 0 0 0,0 0 1 0 0,0-1-1 0 0,0 0 0 0 0,-1-1 0 0 0,0 0 1 0 0,0-1-1 0 0,-1 0 0 0 0,1-1 0 0 0,-2-1 0 0 0,1 1 1 0 0,-1-2-1 0 0,-1 1 0 0 0,1-1 0 0 0,-2-1 1 0 0,1 0-1 0 0,-1 0 0 0 0,-1-1 0 0 0,0 0 0 0 0,-1 0 1 0 0,0 0-1 0 0,-1-1 0 0 0,-1 0 0 0 0,1 0 1 0 0,-1-5 42 0 0,9-23 494 0 0,-2-1 0 0 0,-2-1 1 0 0,-1 0-1 0 0,-3 0 0 0 0,-1-1 1 0 0,-3-1-495 0 0,-1 43 115 0 0,-24 7 195 0 0,14 17-264 0 0,0 2-1 0 0,1 0 1 0 0,1 0-1 0 0,1 0 1 0 0,1 1-1 0 0,2 0 1 0 0,0 0-1 0 0,2 0 1 0 0,0 1-1 0 0,2-1 1 0 0,1 6-46 0 0,24 154-518 0 0,-24-160 359 0 0,0-21-105 0 0,0 0 1 0 0,0 0 0 0 0,-1 0 0 0 0,1 0-1 0 0,-1 1 1 0 0,0-1 0 0 0,0 0 0 0 0,0 0 0 0 0,-1 1-1 0 0,0-1 1 0 0,1 0 0 0 0,-1 0 0 0 0,-1 0-1 0 0,1 0 1 0 0,-1 0 0 0 0,1 0 0 0 0,-1 0-1 0 0,0-1 1 0 0,-1 1 0 0 0,1 0 0 0 0,-1-1-1 0 0,1 0 1 0 0,-1 0 0 0 0,0 0 0 0 0,0 0-1 0 0,0 0 1 0 0,-1 0 263 0 0,-6 0-1184 0 0</inkml:trace>
  <inkml:trace contextRef="#ctx0" brushRef="#br0" timeOffset="29029.658">27728 395 1288 0 0,'8'-3'156'0'0,"0"0"1"0"0,0 0-1 0 0,-1 1 1 0 0,1 0-1 0 0,0 1 0 0 0,1 0 1 0 0,-1 0-1 0 0,0 1 1 0 0,0 0-1 0 0,0 0 0 0 0,0 1 1 0 0,1 0-1 0 0,-1 0 0 0 0,0 1 1 0 0,-1 0-1 0 0,1 1 1 0 0,0-1-1 0 0,0 1 0 0 0,-1 1 1 0 0,0 0-1 0 0,0 0 0 0 0,0 0 1 0 0,0 1-1 0 0,-1 0 1 0 0,1 0-1 0 0,-1 1 0 0 0,0-1 1 0 0,-1 1-1 0 0,0 1 0 0 0,0-1 1 0 0,0 1-1 0 0,0 0 1 0 0,-1 0-1 0 0,-1 0 0 0 0,4 7-156 0 0,-4-6 10 0 0,0 0-1 0 0,-1 0 0 0 0,0 0 0 0 0,0 0 1 0 0,-1 1-1 0 0,0-1 0 0 0,-1 0 0 0 0,0 1 1 0 0,0-1-1 0 0,0 1 0 0 0,-1-1 0 0 0,-1 0 1 0 0,1 0-1 0 0,-1 0 0 0 0,0 1 1 0 0,-1-2-1 0 0,0 1 0 0 0,-1 0 0 0 0,1-1 1 0 0,-1 1-1 0 0,-1-1 0 0 0,1 0 0 0 0,-1 0 1 0 0,-1-1-1 0 0,1 0 0 0 0,-1 1 0 0 0,0-2 1 0 0,0 1-1 0 0,-2 0-9 0 0,6-5-408 0 0,-3 0 139 0 0,-1 0-2790 0 0,-2-1 1685 0 0</inkml:trace>
  <inkml:trace contextRef="#ctx0" brushRef="#br0" timeOffset="29277.488">28024 246 1648 0 0,'1'-3'996'0'0,"1"0"-244"0"0,-2-2-60 0 0,0 1-80 0 0,2 3-72 0 0,0-3-111 0 0,-1 1-233 0 0,-1 1-16 0 0,2 2-344 0 0,0 2-144 0 0,0 1-133 0 0,-2 1-375 0 0,3-3-476 0 0,1 3 36 0 0</inkml:trace>
  <inkml:trace contextRef="#ctx0" brushRef="#br0" timeOffset="29854.319">28185 373 1088 0 0,'-10'2'225'0'0,"-1"1"-1"0"0,0 0 1 0 0,1 1 0 0 0,0 0-1 0 0,0 1 1 0 0,0 0-1 0 0,1 0 1 0 0,-1 1 0 0 0,1 0-1 0 0,0 1 1 0 0,1 0 0 0 0,0 0-1 0 0,0 1 1 0 0,0 0-1 0 0,1 0 1 0 0,0 1 0 0 0,1 0-1 0 0,0 0 1 0 0,0 1 0 0 0,1 0-225 0 0,5-8 35 0 0,-1-1 1 0 0,1 1 0 0 0,0-1 0 0 0,0 1-1 0 0,0-1 1 0 0,0 1 0 0 0,0-1 0 0 0,0 1 0 0 0,0-1-1 0 0,1 1 1 0 0,-1-1 0 0 0,0 1 0 0 0,1-1-1 0 0,-1 0 1 0 0,1 1 0 0 0,0-1 0 0 0,-1 0 0 0 0,1 1-1 0 0,0-1 1 0 0,0 0 0 0 0,0 0 0 0 0,0 1-1 0 0,0-1 1 0 0,0 0 0 0 0,0 0 0 0 0,0 0 0 0 0,1 0-1 0 0,-1-1 1 0 0,0 1 0 0 0,0 0 0 0 0,1 0-1 0 0,-1-1 1 0 0,1 1 0 0 0,-1-1 0 0 0,1 1 0 0 0,-1-1-1 0 0,0 0 1 0 0,1 1 0 0 0,-1-1 0 0 0,1 0-1 0 0,-1 0 1 0 0,1 0 0 0 0,0 0 0 0 0,-1 0 0 0 0,1-1-1 0 0,-1 1 1 0 0,0 0 0 0 0,1-1-36 0 0,78-20-119 0 0,11-86 178 0 0,-69 70-144 0 0,11 8-189 0 0,-32 29 203 0 0,-1 0 30 0 0,21 17-51 0 0,-16-7 120 0 0,-1 0-1 0 0,1 0 0 0 0,-1 0 1 0 0,-1 1-1 0 0,0-1 0 0 0,-1 1 1 0 0,0 0-1 0 0,0 0 0 0 0,-1 0 1 0 0,-1 0-1 0 0,0 0 0 0 0,-1 7-27 0 0,-15 13 583 0 0,24-46 450 0 0,6-2-987 0 0,2 0 0 0 0,1 1 0 0 0,0 0 1 0 0,1 1-1 0 0,0 2 0 0 0,1-1 0 0 0,1 2 0 0 0,0 1 1 0 0,0 0-1 0 0,1 2 0 0 0,1 0 0 0 0,-1 1 1 0 0,9-1-47 0 0,-27 9 3 0 0,0 0 0 0 0,-1 0 0 0 0,1 0 0 0 0,0 0 0 0 0,-1 0 1 0 0,1 0-1 0 0,0 1 0 0 0,-1-1 0 0 0,1 1 0 0 0,0 0 1 0 0,-1 0-1 0 0,1 0 0 0 0,-1 0 0 0 0,0 0 0 0 0,1 0 0 0 0,-1 1 1 0 0,0-1-1 0 0,0 1 0 0 0,0 0 0 0 0,0 0 0 0 0,0 0 1 0 0,0 0-1 0 0,0 0 0 0 0,-1 0 0 0 0,1 0 0 0 0,-1 0 0 0 0,1 0 1 0 0,-1 1-1 0 0,0-1 0 0 0,0 1 0 0 0,0-1 0 0 0,0 1 1 0 0,0-1-1 0 0,-1 1 0 0 0,1 0 0 0 0,-1-1 0 0 0,0 1 1 0 0,1 0-4 0 0,9 105-891 0 0,-44 12-4832 0 0,25-108 4536 0 0</inkml:trace>
  <inkml:trace contextRef="#ctx0" brushRef="#br0" timeOffset="20950.462">19459 562 1436 0 0,'11'55'4715'0'0,"42"123"-4537"0"0,-53-177-558 0 0,-2 8-2773 0 0,-10-1 2077 0 0</inkml:trace>
  <inkml:trace contextRef="#ctx0" brushRef="#br0" timeOffset="21215.216">19445 326 1056 0 0,'16'-61'9068'0'0,"-7"73"-16393"0"0,-7-6 6094 0 0</inkml:trace>
  <inkml:trace contextRef="#ctx0" brushRef="#br0" timeOffset="21697.314">19918 732 888 0 0,'1'-1'68'0'0,"0"1"0"0"0,0 0-1 0 0,0 0 1 0 0,-1-1 0 0 0,1 1 0 0 0,0 0 0 0 0,0-1 0 0 0,0 1-1 0 0,-1-1 1 0 0,1 1 0 0 0,0-1 0 0 0,0 1 0 0 0,-1-1-1 0 0,1 0 1 0 0,-1 1 0 0 0,1-1 0 0 0,0 0 0 0 0,-1 0-1 0 0,1 1 1 0 0,-1-1 0 0 0,0 0 0 0 0,1 0 0 0 0,-1 0-1 0 0,0 1 1 0 0,1-1 0 0 0,-1 0 0 0 0,0 0 0 0 0,0 0-1 0 0,0 0 1 0 0,0 0 0 0 0,0 0 0 0 0,0 0 0 0 0,0 1-1 0 0,0-1 1 0 0,0 0 0 0 0,0 0 0 0 0,0 0 0 0 0,-1 0-1 0 0,1 0 1 0 0,0 0 0 0 0,0 1 0 0 0,-1-1 0 0 0,1 0 0 0 0,-1 0-1 0 0,1 0 1 0 0,-1 1 0 0 0,1-1 0 0 0,-1 0 0 0 0,0 1-1 0 0,1-1 1 0 0,-1 0 0 0 0,0 1 0 0 0,1-1 0 0 0,-1 1-1 0 0,0-1 1 0 0,0 1 0 0 0,1-1 0 0 0,-1 1 0 0 0,0 0-1 0 0,0-1 1 0 0,0 1 0 0 0,0 0 0 0 0,0 0-68 0 0,-8-4 59 0 0,1 1 1 0 0,-1 0-1 0 0,-1 0 0 0 0,1 1 1 0 0,0 0-1 0 0,-1 1 0 0 0,1 0 1 0 0,0 0-1 0 0,-1 1 1 0 0,1 0-1 0 0,-1 1 0 0 0,1 0 1 0 0,-1 1-1 0 0,1 0 0 0 0,0 0 1 0 0,0 1-1 0 0,0 0 1 0 0,0 0-1 0 0,1 1 0 0 0,-1 0 1 0 0,1 1-1 0 0,0 0 0 0 0,0 0 1 0 0,0 1-1 0 0,1 0 1 0 0,0 0-1 0 0,0 1 0 0 0,1 0 1 0 0,-1 0-1 0 0,2 0 0 0 0,-1 1 1 0 0,1 0-1 0 0,0 0 1 0 0,0 1-1 0 0,1-1 0 0 0,1 1 1 0 0,-3 5-60 0 0,8-9 1 0 0,-1-1 0 0 0,1 1 0 0 0,0 0 1 0 0,0-1-1 0 0,0 0 0 0 0,1 1 1 0 0,-1-1-1 0 0,1 0 0 0 0,0 0 0 0 0,0-1 1 0 0,1 1-1 0 0,-1-1 0 0 0,1 1 0 0 0,0-1 1 0 0,0 0-1 0 0,0 0 0 0 0,0-1 0 0 0,0 1 1 0 0,0-1-1 0 0,1 0 0 0 0,-1 0 1 0 0,1-1-1 0 0,0 1 0 0 0,0-1 0 0 0,-1 0 1 0 0,1 0-1 0 0,0 0 0 0 0,0-1 0 0 0,0 0 1 0 0,4 0-2 0 0,4 1-71 0 0,1-1-1 0 0,-1 0 1 0 0,0-1 0 0 0,0-1 0 0 0,0 0 0 0 0,0 0-1 0 0,0-1 1 0 0,-1-1 0 0 0,1 0 0 0 0,-1-1 0 0 0,0 0 0 0 0,0-1-1 0 0,0-1 1 0 0,-1 1 0 0 0,0-2 0 0 0,2-1 71 0 0,1-3-120 0 0,0-1-1 0 0,-1 0 1 0 0,-1 0 0 0 0,0-2 0 0 0,-1 1-1 0 0,0-1 1 0 0,-1-1 0 0 0,-1 0 0 0 0,0-1-1 0 0,-1 1 1 0 0,-1-1 0 0 0,-1-1-1 0 0,3-12 121 0 0,2-5-72 0 0</inkml:trace>
  <inkml:trace contextRef="#ctx0" brushRef="#br0" timeOffset="21914.301">20123 508 4592 0 0,'17'-209'1439'0'0,"-59"90"571"0"0,19 159-1312 0 0,17-10-628 0 0,2 0-1 0 0,2 0 0 0 0,0 0 1 0 0,2 0-1 0 0,2 0 0 0 0,0 0 1 0 0,2 0-1 0 0,1 0 0 0 0,2-1 0 0 0,1 1 1 0 0,1-2-1 0 0,1 1 0 0 0,1-1 1 0 0,11 15-70 0 0,-15-25-206 0 0,44 78-1146 0 0,-6-51-3836 0 0,-40-43 3932 0 0</inkml:trace>
  <inkml:trace contextRef="#ctx0" brushRef="#br0" timeOffset="22283.932">20300 773 1184 0 0,'33'-5'3151'0'0,"17"-15"-2566"0"0,-28 10-122 0 0,-8 5-393 0 0,0-1 0 0 0,0 0 0 0 0,-1-1 0 0 0,0-1 0 0 0,0 0 0 0 0,-1-1 0 0 0,0 0 0 0 0,0-1 0 0 0,-1 0 0 0 0,-1 0 0 0 0,1-2 0 0 0,-2 1 0 0 0,0-1 0 0 0,0 0 0 0 0,-1-1 0 0 0,0 0 0 0 0,-2-1 0 0 0,5-10-70 0 0,-12 20 13 0 0,0 0 1 0 0,0 0-1 0 0,-1 0 1 0 0,1 0 0 0 0,-1 0-1 0 0,0 0 1 0 0,-1 1 0 0 0,1-1-1 0 0,0 1 1 0 0,-1-1-1 0 0,0 1 1 0 0,0 0 0 0 0,0 0-1 0 0,0 0 1 0 0,0 1 0 0 0,-1-1-1 0 0,1 1 1 0 0,-1 0 0 0 0,0 0-1 0 0,1 0 1 0 0,-1 0-1 0 0,0 1 1 0 0,0-1 0 0 0,0 1-1 0 0,0 0 1 0 0,-1 0 0 0 0,1 1-1 0 0,0-1 1 0 0,0 1-1 0 0,0 0 1 0 0,-1 0 0 0 0,-2 0-14 0 0,-3-1 32 0 0,0 0 1 0 0,0 0-1 0 0,0 0 1 0 0,0 2-1 0 0,-1-1 1 0 0,1 1-1 0 0,0 1 1 0 0,0-1-1 0 0,0 2 1 0 0,1-1-1 0 0,-1 2 1 0 0,1-1-1 0 0,-1 1 1 0 0,1 0-1 0 0,0 1 1 0 0,0 0-1 0 0,1 1 1 0 0,0 0-1 0 0,0 0 1 0 0,0 1-1 0 0,1 0 1 0 0,-1 0-1 0 0,2 0 1 0 0,-1 1-1 0 0,1 0 1 0 0,0 1-1 0 0,1-1 1 0 0,0 1-1 0 0,1 0 1 0 0,-1 0 0 0 0,2 1-1 0 0,-1-1 1 0 0,1 1-1 0 0,1 0 1 0 0,0 0-1 0 0,0 0 1 0 0,1 0-1 0 0,0 4-32 0 0,3-3-79 0 0,0 1-1 0 0,1-1 1 0 0,1 0 0 0 0,0 0-1 0 0,0 0 1 0 0,1-1 0 0 0,0 0-1 0 0,1 1 1 0 0,0-2 0 0 0,1 1-1 0 0,0-1 1 0 0,1 0 0 0 0,-1 0-1 0 0,2-1 1 0 0,-1 0 0 0 0,1-1-1 0 0,0 0 1 0 0,1 0 0 0 0,0-1-1 0 0,0 0 1 0 0,0-1 0 0 0,1 0-1 0 0,-1 0 1 0 0,1-1 0 0 0,0-1-1 0 0,0 0 1 0 0,1 0 0 0 0,8 0 79 0 0,49 7-2553 0 0,-37-9 1309 0 0</inkml:trace>
  <inkml:trace contextRef="#ctx0" brushRef="#br0" timeOffset="22624.412">20759 608 1428 0 0,'14'18'453'0'0,"-1"-1"0"0"0,0 2-1 0 0,-2 0 1 0 0,0 1 0 0 0,-1 0-1 0 0,-1 0 1 0 0,-1 1 0 0 0,0 0 0 0 0,-2 0-1 0 0,-1 1 1 0 0,0 0 0 0 0,-2 0-1 0 0,0 5-452 0 0,-3-24 101 0 0,-1 0-1 0 0,0 0 1 0 0,0 0-1 0 0,0 0 1 0 0,-1 1 0 0 0,1-1-1 0 0,-1-1 1 0 0,1 1-1 0 0,-1 0 1 0 0,0 0-1 0 0,0-1 1 0 0,0 1-1 0 0,0-1 1 0 0,-1 1-1 0 0,1-1 1 0 0,-1 0-1 0 0,1 0 1 0 0,-1 0 0 0 0,0 0-1 0 0,0-1 1 0 0,0 1-1 0 0,0-1 1 0 0,0 0-1 0 0,0 0 1 0 0,0 0-1 0 0,0 0 1 0 0,-1 0-1 0 0,1-1 1 0 0,-1 1-101 0 0,-13-57 1049 0 0,19 42-1124 0 0,1 0-1 0 0,0-1 0 0 0,0 1 0 0 0,1 1 1 0 0,1-1-1 0 0,1 0 0 0 0,0 1 0 0 0,0 0 1 0 0,1 1-1 0 0,1-1 0 0 0,0 1 0 0 0,1 1 1 0 0,0 0-1 0 0,1 0 0 0 0,6-6 76 0 0,141-105-3576 0 0,-89 76-122 0 0,-50 31 2406 0 0</inkml:trace>
  <inkml:trace contextRef="#ctx0" brushRef="#br0" timeOffset="19628.194">18133 467 1128 0 0,'5'-22'1181'0'0,"-4"20"-1175"0"0,2 0 67 0 0,-1 0 1 0 0,1-1-1 0 0,-1 1 0 0 0,0-1 1 0 0,0 1-1 0 0,0-1 0 0 0,-1 1 1 0 0,1-1-1 0 0,0 0 1 0 0,-1 0-1 0 0,0 0 0 0 0,0 0 1 0 0,0 0-1 0 0,0 0 0 0 0,0 0 1 0 0,-1 0-1 0 0,1-1 0 0 0,-1 1 1 0 0,0 0-1 0 0,0 0 1 0 0,0-1-1 0 0,0 1 0 0 0,0 0 1 0 0,-1 0-1 0 0,0 0 0 0 0,0-3-73 0 0,-3 1 34 0 0,1 1 0 0 0,-1-1 0 0 0,0 1 0 0 0,0 0 0 0 0,-1 0 0 0 0,1 0 0 0 0,-1 0 0 0 0,0 1-1 0 0,0 0 1 0 0,0 0 0 0 0,-1 0 0 0 0,1 1 0 0 0,0-1 0 0 0,-1 1 0 0 0,0 1 0 0 0,0-1 0 0 0,1 1-1 0 0,-1 0 1 0 0,0 0 0 0 0,0 1 0 0 0,0 0 0 0 0,0 0 0 0 0,0 0 0 0 0,0 0 0 0 0,0 1 0 0 0,0 0-1 0 0,1 1 1 0 0,-2-1-34 0 0,-165 57 944 0 0,154-50-839 0 0,0 1 0 0 0,1 1 0 0 0,0 1 0 0 0,0 1 0 0 0,1 0 0 0 0,0 1 1 0 0,1 0-1 0 0,1 1 0 0 0,0 1 0 0 0,1 0 0 0 0,1 1 0 0 0,0 1 1 0 0,1 0-1 0 0,1 0 0 0 0,1 1 0 0 0,0 0 0 0 0,1 1 0 0 0,1 0 0 0 0,1 0 1 0 0,1 1-1 0 0,-1 8-105 0 0,5-24 22 0 0,2 1 0 0 0,-1-1 0 0 0,0 1 1 0 0,1-1-1 0 0,0 1 0 0 0,0-1 0 0 0,0 0 1 0 0,1 1-1 0 0,-1-1 0 0 0,1 0 0 0 0,0 0 1 0 0,0 0-1 0 0,1 0 0 0 0,-1 0 0 0 0,1-1 1 0 0,0 1-1 0 0,0-1 0 0 0,0 1 0 0 0,0-1 1 0 0,1 0-1 0 0,-1-1 0 0 0,1 1 0 0 0,-1 0 1 0 0,1-1-1 0 0,0 0 0 0 0,0 0 0 0 0,1 0 1 0 0,-1 0-1 0 0,0-1 0 0 0,3 1-22 0 0,134 28-23 0 0,119-42-2645 0 0,-62-42-1162 0 0,-145 31 2585 0 0</inkml:trace>
  <inkml:trace contextRef="#ctx0" brushRef="#br0" timeOffset="20714.998">18570 652 876 0 0,'1'-2'57'0'0,"0"1"-1"0"0,-1-1 1 0 0,1 0-1 0 0,-1 1 1 0 0,1-1-1 0 0,-1 1 1 0 0,0-1-1 0 0,1 0 1 0 0,-1 1 0 0 0,0-1-1 0 0,0 0 1 0 0,0 1-1 0 0,-1-1 1 0 0,1 0-1 0 0,0 1 1 0 0,-1-1-1 0 0,1 0 1 0 0,-1 1-1 0 0,1-1 1 0 0,-1 1 0 0 0,0-1-1 0 0,1 1 1 0 0,-1-1-1 0 0,0 1 1 0 0,0 0-1 0 0,0-1 1 0 0,0 1-1 0 0,-1 0 1 0 0,1 0-1 0 0,0 0 1 0 0,0 0-1 0 0,-1 0 1 0 0,1 0 0 0 0,0 0-1 0 0,-1 0 1 0 0,1 0-1 0 0,-1 1 1 0 0,1-1-1 0 0,-1 0 1 0 0,0 1-1 0 0,1 0 1 0 0,-1-1-1 0 0,0 1 1 0 0,1 0 0 0 0,-1 0-1 0 0,0 0 1 0 0,1 0-57 0 0,-10-3 94 0 0,1 0 0 0 0,-1 1 1 0 0,0 1-1 0 0,1 0 0 0 0,-1 0 1 0 0,0 1-1 0 0,0 1 0 0 0,1 0 1 0 0,-1 0-1 0 0,0 1 0 0 0,1 0 1 0 0,-1 1-1 0 0,1 0 0 0 0,0 0 1 0 0,0 1-1 0 0,0 1 0 0 0,1 0 1 0 0,-1 0-1 0 0,1 1 0 0 0,0 0 1 0 0,1 0-1 0 0,-1 1 0 0 0,1 0 1 0 0,1 1-1 0 0,-1 0 0 0 0,1 0 1 0 0,1 1-1 0 0,-1-1 0 0 0,-2 7-94 0 0,8-12 27 0 0,-1 0 0 0 0,1 1-1 0 0,0-1 1 0 0,0 1 0 0 0,0 0-1 0 0,0-1 1 0 0,1 1 0 0 0,0 0-1 0 0,-1-1 1 0 0,1 1 0 0 0,1 0 0 0 0,-1-1-1 0 0,0 1 1 0 0,1 0 0 0 0,0-1-1 0 0,0 1 1 0 0,0-1 0 0 0,0 1-1 0 0,0-1 1 0 0,1 1 0 0 0,0-1-1 0 0,-1 0 1 0 0,1 0 0 0 0,0 0 0 0 0,1 0-1 0 0,-1 0 1 0 0,1 0 0 0 0,-1-1-1 0 0,1 1 1 0 0,0-1 0 0 0,0 1-1 0 0,0-1 1 0 0,0 0 0 0 0,0 0 0 0 0,0-1-1 0 0,0 1 1 0 0,1-1 0 0 0,-1 1-1 0 0,1-1 1 0 0,-1 0 0 0 0,1 0-1 0 0,0-1 1 0 0,-1 1 0 0 0,1-1-1 0 0,0 0 1 0 0,-1 0 0 0 0,1 0 0 0 0,0 0-1 0 0,-1-1 1 0 0,1 1 0 0 0,0-1-1 0 0,-1 0 1 0 0,1 0 0 0 0,-1 0-1 0 0,3-2-26 0 0,7-2-47 0 0,1-1-1 0 0,-1-1 1 0 0,-1-1-1 0 0,1 1 1 0 0,-1-2 0 0 0,0 0-1 0 0,-1 0 1 0 0,0-1-1 0 0,-1-1 1 0 0,0 1-1 0 0,-1-2 1 0 0,0 1-1 0 0,0-1 1 0 0,-1-1-1 0 0,-1 1 1 0 0,0-1-1 0 0,-1-1 1 0 0,0 1-1 0 0,3-15 48 0 0,-9 29-7 0 0,1-1 0 0 0,-1 1 0 0 0,1 0 0 0 0,-1-1 0 0 0,1 1 0 0 0,-1 0 0 0 0,1-1 0 0 0,-1 1 0 0 0,1-1-1 0 0,0 1 1 0 0,-1 0 0 0 0,1-1 0 0 0,0 0 0 0 0,-1 1 0 0 0,1-1 0 0 0,0 1 0 0 0,0-1 0 0 0,-1 0 0 0 0,1 0 0 0 0,0 1-1 0 0,0-1 1 0 0,-1 0 0 0 0,1 0 0 0 0,0 0 0 0 0,0 0 0 0 0,0 0 0 0 0,0 0 0 0 0,-1 0 0 0 0,1 0 0 0 0,0 0 0 0 0,0 0 0 0 0,0-1-1 0 0,-1 1 1 0 0,1 0 0 0 0,0-1 0 0 0,0 1 0 0 0,-1 0 0 0 0,1-1 0 0 0,0 1 0 0 0,0-1 0 0 0,-1 1 0 0 0,1-1 0 0 0,-1 1 0 0 0,1-1 7 0 0,3 11 35 0 0,40 167-234 0 0,-32-158 418 0 0,-6-52 114 0 0,-2 7-440 0 0,54-181 334 0 0,-58 208-231 0 0,1 0 0 0 0,-1-1-1 0 0,1 1 1 0 0,-1 0 0 0 0,1-1 0 0 0,-1 1 0 0 0,1-1-1 0 0,0 1 1 0 0,-1-1 0 0 0,1 1 0 0 0,0-1 0 0 0,0 0-1 0 0,-1 1 1 0 0,1-1 0 0 0,0 0 0 0 0,0 1-1 0 0,-1-1 1 0 0,1 0 0 0 0,0 0 0 0 0,0 0 0 0 0,0 0-1 0 0,-1 0 1 0 0,1 0 0 0 0,0 0 0 0 0,0 0 0 0 0,0 0-1 0 0,-1 0 1 0 0,1 0 0 0 0,0-1 0 0 0,0 1 0 0 0,-1 0-1 0 0,1 0 1 0 0,0-1 0 0 0,0 1 0 0 0,-1 0 0 0 0,1-1-1 0 0,0 1 1 0 0,-1-1 0 0 0,1 1 0 0 0,0-1 0 0 0,-1 0-1 0 0,1 1 1 0 0,-1-1 0 0 0,1 1 0 0 0,-1-1 0 0 0,1 0-1 0 0,-1 1 1 0 0,0-1 0 0 0,1 0 0 0 0,-1 0-1 0 0,0 1 1 0 0,0-1 0 0 0,1 0 0 0 0,-1 0 0 0 0,0 0-1 0 0,0 1 1 0 0,0-1 0 0 0,0 0 0 0 0,0 0 0 0 0,0 0-1 0 0,0 1 5 0 0,26 79 107 0 0,-22-64-110 0 0,61 170 551 0 0,-43-223 222 0 0,-12 7-714 0 0,-8 18-57 0 0,1 1 1 0 0,0 0 0 0 0,1 0 0 0 0,0 0 0 0 0,0 0 0 0 0,2 0-1 0 0,-1 1 1 0 0,1 0 0 0 0,1 1 0 0 0,0-1 0 0 0,1 1 0 0 0,0 0 0 0 0,0 1-1 0 0,1 0 1 0 0,0 0 0 0 0,1 1 0 0 0,0 0 0 0 0,0 1 0 0 0,0 0-1 0 0,5-1 1 0 0,35 23-172 0 0,-45-9 185 0 0,0-1-1 0 0,-1 1 0 0 0,0-1 0 0 0,0 1 1 0 0,0 0-1 0 0,-1 1 0 0 0,0-1 0 0 0,0 1 1 0 0,-1-1-1 0 0,1 1 0 0 0,-1 0 0 0 0,-1 0 1 0 0,0 0-1 0 0,0 0 0 0 0,0 0 0 0 0,0 0 1 0 0,-1 0-1 0 0,-1 0 0 0 0,1 1 0 0 0,-2 4-12 0 0,2-3 25 0 0,-2 2-79 0 0,0 0 0 0 0,-1 0 0 0 0,0 0 0 0 0,0 0 0 0 0,-2-1 0 0 0,1 1 0 0 0,-1-1 0 0 0,-1 0 0 0 0,0 0 0 0 0,0-1 0 0 0,-1 0 0 0 0,0 0 0 0 0,0-1 0 0 0,-4 3 54 0 0,8-17-4492 0 0,5-1 3253 0 0</inkml:trace>
  <inkml:trace contextRef="#ctx0" brushRef="#br0" timeOffset="31158.933">455 2875 1372 0 0,'-27'0'5262'0'0,"20"0"-5536"0"0,4 0 631 0 0,3 0-57 0 0,0 0-72 0 0,0 0-53 0 0,0 0 2 0 0,0 0-1 0 0,0 0-24 0 0,0 0-42 0 0,3-2-50 0 0,7 4-24 0 0,0 0 0 0 0,0 0 0 0 0,0 1 0 0 0,-1 0 0 0 0,1 0 0 0 0,-1 1 0 0 0,0 1 0 0 0,0-1 0 0 0,0 1 0 0 0,-1 1 0 0 0,0 0-1 0 0,0 0 1 0 0,0 0 0 0 0,-1 1 0 0 0,0 0 0 0 0,4 6-36 0 0,31 22 58 0 0,68 81 141 0 0,-104-94-5816 0 0,-6-22 4423 0 0</inkml:trace>
  <inkml:trace contextRef="#ctx0" brushRef="#br0" timeOffset="31468.709">1065 2812 1452 0 0,'-10'2'252'0'0,"-1"2"-1"0"0,1-1 0 0 0,0 1 1 0 0,1 0-1 0 0,-1 1 1 0 0,1 0-1 0 0,0 1 0 0 0,0 0 1 0 0,0 0-1 0 0,1 1 1 0 0,0 0-1 0 0,0 1 0 0 0,1 0 1 0 0,0 0-1 0 0,-5 7-251 0 0,-18 29 442 0 0,3 0 0 0 0,1 2 0 0 0,3 1 0 0 0,1 1 0 0 0,3 0 0 0 0,2 2 1 0 0,1 0-1 0 0,4 1 0 0 0,1 0 0 0 0,3 1 0 0 0,1 7-442 0 0,5-50 47 0 0,-6 77 325 0 0,-12 47-3214 0 0,12-127-2195 0 0,8-6 3871 0 0</inkml:trace>
  <inkml:trace contextRef="#ctx0" brushRef="#br0" timeOffset="31748.531">1129 3265 924 0 0,'0'0'971'0'0,"0"0"-103"0"0,4 0 2933 0 0,23 2-2461 0 0,280 2-41 0 0,-166-6-5749 0 0,-125 3 3179 0 0,-4 6 1 0 0</inkml:trace>
  <inkml:trace contextRef="#ctx0" brushRef="#br0" timeOffset="32012.834">1264 3510 2364 0 0,'157'19'4821'0'0,"65"-38"-3622"0"0,-130 9-3193 0 0,-18-5-1742 0 0,-59 10 2350 0 0</inkml:trace>
  <inkml:trace contextRef="#ctx0" brushRef="#br0" timeOffset="34433.954">3010 3045 2028 0 0,'-14'6'1702'0'0,"19"3"1506"0"0,255-18-443 0 0,-250 8-2755 0 0,429-43 1072 0 0,-84 11-5802 0 0,-345 29 1447 0 0,-17 4 2215 0 0</inkml:trace>
  <inkml:trace contextRef="#ctx0" brushRef="#br0" timeOffset="34882.301">3051 3332 1216 0 0,'9'-8'1113'0'0,"-9"8"-998"0"0,0 1-1 0 0,0 0 1 0 0,0 0 0 0 0,0 0 0 0 0,0-1 0 0 0,0 1 0 0 0,0 0 0 0 0,0 0 0 0 0,1-1 0 0 0,-1 1 0 0 0,0 0 0 0 0,1-1 0 0 0,-1 1 0 0 0,1 0 0 0 0,-1-1 0 0 0,0 1 0 0 0,1 0 0 0 0,0-1 0 0 0,-1 1 0 0 0,1-1 0 0 0,-1 1 0 0 0,1-1 0 0 0,0 1 0 0 0,-1-1 0 0 0,1 1 0 0 0,0-1 0 0 0,-1 0 0 0 0,1 1-1 0 0,0-1 1 0 0,0 0 0 0 0,-1 0 0 0 0,1 0 0 0 0,0 1 0 0 0,0-1 0 0 0,-1 0 0 0 0,1 0 0 0 0,0 0 0 0 0,0 0 0 0 0,0 0 0 0 0,-1 0 0 0 0,1-1 0 0 0,0 1 0 0 0,0 0 0 0 0,-1 0 0 0 0,1 0 0 0 0,0-1 0 0 0,0 1 0 0 0,-1 0 0 0 0,1-1 0 0 0,0 0-115 0 0,-2 247 1133 0 0,18-91-798 0 0,-15-105-521 0 0,-2-16-3244 0 0,-13-25 952 0 0,10-10 1131 0 0</inkml:trace>
  <inkml:trace contextRef="#ctx0" brushRef="#br0" timeOffset="35161.283">3433 3335 1256 0 0,'11'10'5492'0'0,"-9"45"-4292"0"0,-2-45-718 0 0,15 159 579 0 0,5-33-998 0 0,-20-80-4667 0 0,-15-43 2144 0 0,7-10 1302 0 0</inkml:trace>
  <inkml:trace contextRef="#ctx0" brushRef="#br0" timeOffset="35440.57">3327 3607 1700 0 0,'-14'-16'7027'0'0,"42"8"-4730"0"0,-18 7-2544 0 0,203-34 1125 0 0,-70 18-3121 0 0,-93 11-4265 0 0,-48 6 5292 0 0</inkml:trace>
  <inkml:trace contextRef="#ctx0" brushRef="#br0" timeOffset="35706.722">4246 3402 1204 0 0,'3'5'4232'0'0,"-10"25"-2669"0"0,6-27-1296 0 0,-54 169 1491 0 0,55-172-1757 0 0,-34 78-971 0 0,-27-28-4311 0 0,47-48 4095 0 0</inkml:trace>
  <inkml:trace contextRef="#ctx0" brushRef="#br0" timeOffset="35998.127">3952 3347 1412 0 0,'4'-12'3236'0'0,"23"1"1361"0"0,98 80-2842 0 0,38 85-656 0 0,-145-134-1010 0 0,48 66-1025 0 0,-33-25-3423 0 0,-27-53 331 0 0,-5-8 2667 0 0</inkml:trace>
  <inkml:trace contextRef="#ctx0" brushRef="#br0" timeOffset="36476.234">4436 3317 1224 0 0,'-56'57'5958'0'0,"0"10"-3426"0"0,34-38-2484 0 0,2 1-1 0 0,1 1 1 0 0,1 0 0 0 0,1 2 0 0 0,2 0-1 0 0,-7 24-47 0 0,6-20-796 0 0,-4 10-3975 0 0,20-44 3443 0 0,-2-3 15 0 0</inkml:trace>
  <inkml:trace contextRef="#ctx0" brushRef="#br0" timeOffset="33828.076">3769 2500 1216 0 0,'0'0'574'0'0,"0"0"75"0"0,4-18 926 0 0,45-24 1118 0 0,-96 76-1694 0 0,10 5-866 0 0,2 2 0 0 0,2 2 0 0 0,2 1 0 0 0,1 1 0 0 0,-14 34-133 0 0,43-77-230 0 0,-20 30 400 0 0,2-21-5872 0 0,8-11 4565 0 0</inkml:trace>
  <inkml:trace contextRef="#ctx0" brushRef="#br0" timeOffset="34104.727">3325 2523 1224 0 0,'9'-15'6896'0'0,"44"29"-6526"0"0,-49-12-11 0 0,319 153 1238 0 0,-322-155-1638 0 0,49 36-726 0 0,-33-6-3051 0 0,-17-28 2498 0 0,-2 1 140 0 0,-9 14 8 0 0</inkml:trace>
  <inkml:trace contextRef="#ctx0" brushRef="#br0" timeOffset="38391.739">4863 2837 1556 0 0,'0'0'628'0'0,"0"0"-198"0"0,-1-13 56 0 0,5 9 3433 0 0,30-25-2947 0 0,-36 5 1998 0 0,-6 19-3091 0 0,-7 0-515 0 0,11-1-6621 0 0,12 3 6006 0 0</inkml:trace>
  <inkml:trace contextRef="#ctx0" brushRef="#br0" timeOffset="43269.906">10198 2592 1008 0 0,'-46'15'4079'0'0,"35"-12"-3830"0"0,0 1 0 0 0,1 0 0 0 0,-1 1 0 0 0,1 1-1 0 0,0-1 1 0 0,0 2 0 0 0,1-1 0 0 0,0 1 0 0 0,0 0 0 0 0,0 1-1 0 0,1 0 1 0 0,0 1 0 0 0,1 0 0 0 0,0 0 0 0 0,0 0 0 0 0,1 1 0 0 0,-1 2-249 0 0,10 3 448 0 0,9-8-493 0 0,-1 0 0 0 0,1-1-1 0 0,0 0 1 0 0,1-1 0 0 0,-1 0 0 0 0,1-1-1 0 0,0 0 1 0 0,0-1 0 0 0,1-1 0 0 0,-1 0-1 0 0,0-1 1 0 0,1 0 0 0 0,-1-1 0 0 0,1-1-1 0 0,-1 0 1 0 0,0-1 0 0 0,1 0 0 0 0,-1-1-1 0 0,0 0 1 0 0,0-1 0 0 0,-1-1 0 0 0,1 0-1 0 0,8-5 46 0 0,-18 9-19 0 0,-1 0-1 0 0,1-1 1 0 0,0 1 0 0 0,-1 0-1 0 0,0-1 1 0 0,1 1-1 0 0,-1-1 1 0 0,0 0-1 0 0,0 0 1 0 0,0 0-1 0 0,0 0 1 0 0,0 0-1 0 0,0 0 1 0 0,-1 0-1 0 0,1-1 1 0 0,-1 1-1 0 0,1 0 1 0 0,-1-1-1 0 0,0 0 1 0 0,0 1-1 0 0,0-1 1 0 0,0 0-1 0 0,-1 1 1 0 0,1-1-1 0 0,-1 0 1 0 0,1 0-1 0 0,-1 1 1 0 0,0-1-1 0 0,0 0 1 0 0,-1 0-1 0 0,1-2 20 0 0,-8-5 52 0 0,-1 1-1 0 0,0 0 1 0 0,0 0-1 0 0,0 1 1 0 0,-1 0-1 0 0,0 1 1 0 0,-1 0-1 0 0,0 1 1 0 0,0 0-1 0 0,0 1 1 0 0,-1 0-1 0 0,0 0 1 0 0,0 2-1 0 0,0-1 1 0 0,0 1-1 0 0,0 1 1 0 0,-11-1-52 0 0,49 7-233 0 0,-1-2 1 0 0,1-1-1 0 0,0-1 0 0 0,-1-1 1 0 0,1-1-1 0 0,-1-1 0 0 0,1-2 1 0 0,-1 0-1 0 0,0-2 1 0 0,14-5 232 0 0,-34 9-17 0 0,1 0 1 0 0,-1 0-1 0 0,0-1 1 0 0,0 1-1 0 0,0-1 1 0 0,-1 0-1 0 0,1 0 1 0 0,-1-1-1 0 0,0 1 1 0 0,0-1-1 0 0,-1 0 1 0 0,1 0-1 0 0,-1 0 1 0 0,0 0-1 0 0,0-1 1 0 0,-1 0-1 0 0,0 1 1 0 0,0-1-1 0 0,0 0 1 0 0,-1 0 0 0 0,1 0-1 0 0,-2 0 1 0 0,1 0-1 0 0,0 0 1 0 0,-1 0-1 0 0,0 0 1 0 0,-1 0-1 0 0,0-5 17 0 0,-47-169 3433 0 0,48 181-3386 0 0,-1-1 1 0 0,1 0 0 0 0,0 1 0 0 0,-1-1-1 0 0,1 0 1 0 0,-1 1 0 0 0,1-1 0 0 0,0 0-1 0 0,-1 0 1 0 0,1 0 0 0 0,-1 1 0 0 0,1-1-1 0 0,0 0 1 0 0,-1 0 0 0 0,1 0 0 0 0,-1 0-1 0 0,1 0 1 0 0,-1 0 0 0 0,1 0 0 0 0,-1 0-1 0 0,1 0 1 0 0,0 0 0 0 0,-1 0 0 0 0,1 0-1 0 0,-1 0 1 0 0,1 0 0 0 0,-1 0 0 0 0,1 0-1 0 0,-1 0 1 0 0,1-1 0 0 0,0 1 0 0 0,-1 0-1 0 0,1 0 1 0 0,-1 0 0 0 0,1-1 0 0 0,0 1-1 0 0,-1 0 1 0 0,1-1 0 0 0,0 1 0 0 0,-1 0-1 0 0,1-1 1 0 0,0 1 0 0 0,-1 0 0 0 0,1-1-48 0 0,-2 45 281 0 0,45 238 570 0 0,0 34-5383 0 0,-43-309 4210 0 0,0-1-1 0 0,-1 1 1 0 0,0 0-1 0 0,0 0 1 0 0,0 0-1 0 0,-1-1 0 0 0,0 1 1 0 0,0-1-1 0 0,-1 1 1 0 0,0-1-1 0 0,0 0 1 0 0,0 0-1 0 0,-1 0 0 0 0,0-1 1 0 0,0 1-1 0 0,-4 3 323 0 0,-3 1-1182 0 0</inkml:trace>
  <inkml:trace contextRef="#ctx0" brushRef="#br0" timeOffset="43640.918">10950 2505 1112 0 0,'20'8'6203'0'0,"78"27"-5255"0"0,108 24-1477 0 0,-124-49-4053 0 0,-73-10 3386 0 0</inkml:trace>
  <inkml:trace contextRef="#ctx0" brushRef="#br0" timeOffset="43938.94">11578 2423 1504 0 0,'-45'32'3706'0'0,"7"-2"-2747"0"0,1 1 0 0 0,1 2 0 0 0,2 1 0 0 0,1 2 0 0 0,2 1 0 0 0,-21 34-959 0 0,19-20-69 0 0,2 2 0 0 0,3 0 0 0 0,1 2 0 0 0,4 1 1 0 0,-4 15 68 0 0,20-46-1533 0 0,5-16-4390 0 0,2-14 4723 0 0</inkml:trace>
  <inkml:trace contextRef="#ctx0" brushRef="#br0" timeOffset="44277.355">11861 2658 2656 0 0,'32'8'12211'0'0,"-31"-2"-12817"0"0,-13 0-5583 0 0,-59 19 1115 0 0,44-18 3936 0 0</inkml:trace>
  <inkml:trace contextRef="#ctx0" brushRef="#br0" timeOffset="42163.364">9235 2640 1024 0 0,'13'-5'5791'0'0,"1"28"-3776"0"0,9 49-2129 0 0,-19-56 724 0 0,49 177-711 0 0,-52-192 396 0 0,-4 20-6577 0 0,-14-15 5084 0 0</inkml:trace>
  <inkml:trace contextRef="#ctx0" brushRef="#br0" timeOffset="42430.358">9203 2560 2632 0 0,'33'-50'4515'0'0,"59"6"-3254"0"0,82 21-2305 0 0,-121 45-2667 0 0,-53-17 2498 0 0</inkml:trace>
  <inkml:trace contextRef="#ctx0" brushRef="#br0" timeOffset="42600.612">9245 2720 1988 0 0,'2'3'1004'0'0,"5"-3"-260"0"0,-2 0-40 0 0,4 0-80 0 0,4 0-43 0 0,15-5-33 0 0,-15 5-88 0 0,33-16-140 0 0,-12 7-148 0 0,-2 1-200 0 0,3 1 0 0 0,3-6-612 0 0,-3 5-601 0 0,1-1 53 0 0,-3-1 44 0 0,-2 5 36 0 0</inkml:trace>
  <inkml:trace contextRef="#ctx0" brushRef="#br0" timeOffset="41561.309">8536 2537 2632 0 0,'4'-2'4522'0'0,"5"22"-3195"0"0,93 259 290 0 0,-97-238-1609 0 0,-1-6-4810 0 0,-20-25 2423 0 0,7-8 1202 0 0</inkml:trace>
  <inkml:trace contextRef="#ctx0" brushRef="#br0" timeOffset="41838.226">8639 2448 1368 0 0,'12'0'264'0'0,"0"0"0"0"0,1 1-1 0 0,-1 0 1 0 0,0 0 0 0 0,0 1 0 0 0,0 1-1 0 0,0 0 1 0 0,0 1 0 0 0,-1 0 0 0 0,0 1 0 0 0,0 0-1 0 0,0 1 1 0 0,0 0 0 0 0,-1 1 0 0 0,0 0-1 0 0,0 0 1 0 0,-1 1 0 0 0,1 1-264 0 0,-3-3 129 0 0,-1 0-1 0 0,0 0 1 0 0,-1 1 0 0 0,1-1 0 0 0,-1 1-1 0 0,-1 1 1 0 0,1-1 0 0 0,-1 0 0 0 0,0 1-1 0 0,-1 0 1 0 0,0 0 0 0 0,0 0 0 0 0,-1 0-1 0 0,0 1 1 0 0,0-1 0 0 0,-1 1 0 0 0,0-1-1 0 0,0 1 1 0 0,-1-1 0 0 0,-1 1 0 0 0,1-1-1 0 0,-1 1 1 0 0,-1-1 0 0 0,1 1 0 0 0,-1-1-1 0 0,-1 0 1 0 0,0 1 0 0 0,-2 3-129 0 0,-3 2 105 0 0,0 0 0 0 0,-2-1 1 0 0,1 0-1 0 0,-2 0 0 0 0,0-1 0 0 0,0 0 1 0 0,-1-1-1 0 0,-1 0 0 0 0,-10 6-105 0 0,-77 36-4211 0 0,99-52 2912 0 0,-1-13-1197 0 0,6 5 1282 0 0</inkml:trace>
  <inkml:trace contextRef="#ctx0" brushRef="#br0" timeOffset="40939.299">7922 2622 1768 0 0,'5'-3'797'0'0,"-4"3"-722"0"0,-1-1 0 0 0,1 1 0 0 0,-1 0-1 0 0,1-1 1 0 0,-1 1 0 0 0,1-1 0 0 0,-1 1-1 0 0,1 0 1 0 0,0-1 0 0 0,-1 1 0 0 0,1 0-1 0 0,-1 0 1 0 0,1-1 0 0 0,0 1 0 0 0,-1 0-1 0 0,1 0 1 0 0,0 0 0 0 0,-1 0 0 0 0,1 0 0 0 0,0 0-1 0 0,-1 0 1 0 0,1 0 0 0 0,-1 0 0 0 0,1 0-1 0 0,0 0 1 0 0,-1 0 0 0 0,1 1 0 0 0,0-1-1 0 0,-1 0 1 0 0,1 0 0 0 0,-1 1 0 0 0,1-1-1 0 0,0 0 1 0 0,-1 1 0 0 0,1-1 0 0 0,-1 0-1 0 0,1 1 1 0 0,-1-1 0 0 0,1 1 0 0 0,-1-1-1 0 0,0 1 1 0 0,1-1 0 0 0,-1 1 0 0 0,0 0-1 0 0,1-1 1 0 0,-1 1 0 0 0,0-1 0 0 0,0 1-1 0 0,1 0 1 0 0,-1-1 0 0 0,0 1 0 0 0,0 0-1 0 0,0-1 1 0 0,0 1 0 0 0,0-1 0 0 0,0 1-1 0 0,0 0 1 0 0,0-1 0 0 0,0 1 0 0 0,0 0-1 0 0,0-1 1 0 0,0 1 0 0 0,0 0 0 0 0,-1-1-75 0 0,3 5-6 0 0,90 297 1820 0 0,-80-266-1827 0 0,2 4-891 0 0,-10-16-4299 0 0,-4-28 4073 0 0</inkml:trace>
  <inkml:trace contextRef="#ctx0" brushRef="#br0" timeOffset="41296.593">7992 2522 1256 0 0,'0'-3'151'0'0,"0"-1"0"0"0,0 1 0 0 0,1 0-1 0 0,0 0 1 0 0,-1-1 0 0 0,1 1 0 0 0,0 0 0 0 0,1 0-1 0 0,-1 0 1 0 0,0 0 0 0 0,1 0 0 0 0,0 1 0 0 0,0-1-1 0 0,-1 0 1 0 0,2 1 0 0 0,-1-1 0 0 0,0 1 0 0 0,0 0-1 0 0,1-1 1 0 0,-1 1 0 0 0,1 1 0 0 0,0-1 0 0 0,0 0 0 0 0,-1 0-1 0 0,1 1 1 0 0,0 0 0 0 0,0 0 0 0 0,0 0 0 0 0,1 0-1 0 0,-1 0 1 0 0,0 0 0 0 0,0 1 0 0 0,1-1 0 0 0,-1 1-1 0 0,0 0 1 0 0,0 0-151 0 0,119 19 905 0 0,-115-16-868 0 0,0 0 1 0 0,-1 0-1 0 0,0 0 1 0 0,0 1-1 0 0,0 0 1 0 0,0 0-1 0 0,-1 0 0 0 0,1 1 1 0 0,-1 0-1 0 0,0 0 1 0 0,0 0-1 0 0,-1 1 1 0 0,0-1-1 0 0,0 1 0 0 0,0 0 1 0 0,-1 1-1 0 0,1-1 1 0 0,-2 0-1 0 0,1 1 0 0 0,-1 0 1 0 0,0 0-1 0 0,0-1 1 0 0,0 2-38 0 0,-5 0 15 0 0,-1 0 0 0 0,0 0 0 0 0,0-1 0 0 0,0 1 0 0 0,-1-1 0 0 0,0 0 0 0 0,0 0 0 0 0,-1-1 0 0 0,0 0 0 0 0,0 0 0 0 0,0 0 0 0 0,-1 0 0 0 0,0-1 0 0 0,0 0 0 0 0,0-1 0 0 0,0 0 0 0 0,-1 0 0 0 0,0 0 0 0 0,0-1 0 0 0,0 0 0 0 0,0-1 0 0 0,-5 1-15 0 0,-56 16-2753 0 0,52-32 577 0 0,14 2 1004 0 0</inkml:trace>
  <inkml:trace contextRef="#ctx0" brushRef="#br0" timeOffset="38716.819">5873 2637 1452 0 0,'26'0'4611'0'0,"-14"31"-2919"0"0,-10-17-1712 0 0,58 327 826 0 0,-57-332-1045 0 0,-1 1 1 0 0,0-1 0 0 0,-1 0-1 0 0,0 1 1 0 0,-1-1 0 0 0,0 1-1 0 0,0-1 1 0 0,-1 1 0 0 0,0-1-1 0 0,-1 0 1 0 0,0 0 0 0 0,0 1-1 0 0,-1-1 1 0 0,0 0 0 0 0,-1-1-1 0 0,0 1 1 0 0,0-1 0 0 0,-1 1-1 0 0,0-1 1 0 0,0-1 0 0 0,-1 1-1 0 0,0-1 1 0 0,-1 1 238 0 0,-10 4-1163 0 0</inkml:trace>
  <inkml:trace contextRef="#ctx0" brushRef="#br0" timeOffset="39008.509">5741 2652 1760 0 0,'17'-46'4892'0'0,"63"0"-4279"0"0,-71 41-213 0 0,18-5-545 0 0,0 0-1 0 0,1 2 0 0 0,0 1 0 0 0,1 1 0 0 0,-1 1 1 0 0,1 2-1 0 0,0 1 0 0 0,-1 1 0 0 0,7 1 146 0 0,38 27-3753 0 0,-67-19 2545 0 0</inkml:trace>
  <inkml:trace contextRef="#ctx0" brushRef="#br0" timeOffset="39365.971">5793 2922 848 0 0,'384'-50'5193'0'0,"-185"23"-4180"0"0,-156 20 560 0 0,-42 7-1480 0 0,-1 0 16 0 0,16 29 212 0 0,11 64-102 0 0,6 25-441 0 0,-24-41-2856 0 0,-9-75 1719 0 0,0-1 65 0 0,0 6 42 0 0</inkml:trace>
  <inkml:trace contextRef="#ctx0" brushRef="#br0" timeOffset="39629.826">6488 2692 2828 0 0,'1'-5'1060'0'0,"-1"-2"-124"0"0,0 4-207 0 0,2-1-65 0 0,-2-1-144 0 0,0 2-124 0 0,0 0-176 0 0,-2-1-80 0 0,2 3-268 0 0,0-3 12 0 0,0 4-408 0 0,0-1-112 0 0,0-1-429 0 0,0 2-103 0 0,0 2-40 0 0,0-2 0 0 0</inkml:trace>
  <inkml:trace contextRef="#ctx0" brushRef="#br0" timeOffset="40064.251">6655 2912 1316 0 0,'7'182'4388'0'0,"-20"-156"-3723"0"0,15-31 26 0 0,158-246-2853 0 0,-149 333 1788 0 0,-11-75 367 0 0,1 0 0 0 0,-1 0 0 0 0,2 0 0 0 0,-1 1 0 0 0,1-2 0 0 0,0 1 0 0 0,0 0 0 0 0,1 0 0 0 0,0-1 0 0 0,0 1 0 0 0,0-1 0 0 0,1 0 0 0 0,0 0 0 0 0,0 0 0 0 0,1-1 0 0 0,0 1 0 0 0,0-1 0 0 0,0 0 0 0 0,0-1 0 0 0,1 1 0 0 0,0-1 0 0 0,0 0 0 0 0,0 0-1 0 0,0-1 1 0 0,0 0 0 0 0,1 0 0 0 0,0 0 0 0 0,-1-1 0 0 0,1 0 0 0 0,0 0 0 0 0,0-1 0 0 0,7 1 7 0 0,0 0-149 0 0,1 0 0 0 0,-1-1-1 0 0,1 0 1 0 0,-1-1 0 0 0,1-1 0 0 0,-1 0 0 0 0,1-1-1 0 0,-1 0 1 0 0,0-2 0 0 0,0 1 0 0 0,0-2 0 0 0,0 0-1 0 0,-1 0 1 0 0,1-1 0 0 0,10-8 149 0 0,-5 1-458 0 0,-4 1-45 0 0</inkml:trace>
  <inkml:trace contextRef="#ctx0" brushRef="#br0" timeOffset="40441.461">7256 2945 896 0 0,'-11'-5'176'0'0,"0"0"0"0"0,0 1-1 0 0,0 0 1 0 0,-1 0 0 0 0,1 1 0 0 0,-1 1-1 0 0,0 0 1 0 0,0 1 0 0 0,0 0-1 0 0,0 0 1 0 0,0 2 0 0 0,1-1 0 0 0,-1 2-1 0 0,0-1 1 0 0,0 2 0 0 0,0-1 0 0 0,1 2-1 0 0,0-1 1 0 0,-1 2 0 0 0,1-1 0 0 0,1 2-1 0 0,-1-1 1 0 0,1 1 0 0 0,-9 7-176 0 0,-49 64 1144 0 0,68-75-998 0 0,4 10 47 0 0,4-8-193 0 0,0 1 0 0 0,1-1 0 0 0,-1-1 0 0 0,1 1 1 0 0,-1-2-1 0 0,1 1 0 0 0,0-1 0 0 0,0 0 0 0 0,0-1 1 0 0,0 0-1 0 0,0-1 0 0 0,0 0 0 0 0,1 0 0 0 0,-1-1 1 0 0,0 0-1 0 0,0 0 0 0 0,0-1 0 0 0,0 0 0 0 0,0-1 0 0 0,-1 0 1 0 0,1 0-1 0 0,-1-1 0 0 0,0 0 0 0 0,7-5 0 0 0,-4 3-26 0 0,-1 0-1 0 0,0-1 1 0 0,0 0 0 0 0,-1 0-1 0 0,1-1 1 0 0,-2-1 0 0 0,1 0-1 0 0,-1 0 1 0 0,0 0-1 0 0,-1-1 1 0 0,0 0 0 0 0,-1 0-1 0 0,0-1 1 0 0,-1 0-1 0 0,0 0 1 0 0,0 0 0 0 0,-1-1-1 0 0,-1 0 1 0 0,0 1-1 0 0,-1-1 1 0 0,0 0 0 0 0,0 0-1 0 0,-2 0 1 0 0,1-1 26 0 0,0-9 136 0 0,0 0 1 0 0,-1 1 0 0 0,-1-1-1 0 0,-2 0 1 0 0,0 1 0 0 0,-1-1-1 0 0,-1 1 1 0 0,-1 0-1 0 0,-7-16-136 0 0,-71-114 2895 0 0,82 151-2862 0 0,0 1 0 0 0,0 0 0 0 0,0 0 0 0 0,0 0 0 0 0,0 0 0 0 0,1 0 0 0 0,-1 0 0 0 0,0 0 0 0 0,1 1 0 0 0,-1-1 0 0 0,1 0 0 0 0,-1 1 0 0 0,1 0 1 0 0,0-1-1 0 0,-1 1 0 0 0,1 0 0 0 0,0-1 0 0 0,0 1 0 0 0,0 0 0 0 0,1 0 0 0 0,-1 0 0 0 0,0 0 0 0 0,1 0 0 0 0,-1 0 0 0 0,1 0 0 0 0,0 0 0 0 0,0 0 0 0 0,0 0 0 0 0,0 0 1 0 0,0 0-1 0 0,0 0 0 0 0,0 1-33 0 0,-2 39-137 0 0,2 0 0 0 0,1-1-1 0 0,3 1 1 0 0,1 0 0 0 0,2-1 0 0 0,10 32 137 0 0,9 64-2053 0 0,-9 33-3233 0 0,-15-136 4078 0 0</inkml:trace>
  <inkml:trace contextRef="#ctx0" brushRef="#br0" timeOffset="50836.304">1577 4937 1392 0 0,'-3'-24'1079'0'0,"-4"18"-941"0"0,-1 0 0 0 0,0 0 1 0 0,0 1-1 0 0,0 0 0 0 0,0 0 0 0 0,-1 1 0 0 0,0 0 1 0 0,0 0-1 0 0,0 1 0 0 0,0 1 0 0 0,-1-1 0 0 0,1 1 1 0 0,-1 1-1 0 0,1 0 0 0 0,-1 0 0 0 0,0 1 1 0 0,1 0-1 0 0,-1 1 0 0 0,1 0 0 0 0,-3 1-138 0 0,5 0 63 0 0,-1 0-1 0 0,1 1 0 0 0,0 0 1 0 0,1 1-1 0 0,-1-1 1 0 0,0 1-1 0 0,1 1 1 0 0,0-1-1 0 0,0 1 1 0 0,1 0-1 0 0,-1 0 0 0 0,1 1 1 0 0,0 0-1 0 0,0 0 1 0 0,1 0-1 0 0,0 0 1 0 0,0 1-1 0 0,0-1 1 0 0,1 1-1 0 0,0 0 0 0 0,0 0 1 0 0,1 1-1 0 0,-1-1 1 0 0,2 0-1 0 0,-1 1 1 0 0,1-1-1 0 0,0 1 1 0 0,1-1-1 0 0,0 1-62 0 0,0 30 278 0 0,2-1-1 0 0,1 0 1 0 0,2 0-1 0 0,2 0 1 0 0,1-1-1 0 0,11 29-277 0 0,24 136 778 0 0,-41-192-841 0 0,-1 0 1 0 0,1 0-1 0 0,-2 0 1 0 0,1 0-1 0 0,-1 0 1 0 0,-1-1-1 0 0,0 1 0 0 0,0 0 1 0 0,-1 0-1 0 0,0 0 1 0 0,0-1-1 0 0,-1 1 1 0 0,0-1-1 0 0,0 0 1 0 0,-1 1-1 0 0,0-2 0 0 0,-1 1 1 0 0,1 0-1 0 0,-2-1 1 0 0,1 0-1 0 0,-1 0 1 0 0,0 0 62 0 0,-49-3-4931 0 0,23-19 3669 0 0</inkml:trace>
  <inkml:trace contextRef="#ctx0" brushRef="#br0" timeOffset="50991.436">926 5310 1780 0 0,'18'1'2927'0'0,"59"-2"1097"0"0,140-9-4032 0 0,-112 7-2943 0 0,-104 3 1659 0 0,-1 0-10 0 0,0 0 48 0 0</inkml:trace>
  <inkml:trace contextRef="#ctx0" brushRef="#br0" timeOffset="50992.436">1865 5322 856 0 0,'-15'61'4768'0'0,"-36"32"-3665"0"0,28-55-411 0 0,-1 3-499 0 0,2 2 0 0 0,2 0 0 0 0,2 1 0 0 0,2 1-1 0 0,-1 13-192 0 0,6-32-1780 0 0,1-12-2277 0 0,6-10 2915 0 0</inkml:trace>
  <inkml:trace contextRef="#ctx0" brushRef="#br0" timeOffset="50993.436">1508 5464 1964 0 0,'-1'-37'7631'0'0,"25"51"-6309"0"0,42 52-722 0 0,69 66-825 0 0,-38-52-2676 0 0,-26-23-2602 0 0,-63-52 4339 0 0</inkml:trace>
  <inkml:trace contextRef="#ctx0" brushRef="#br0" timeOffset="51290.147">2502 4902 1496 0 0,'-15'1'525'0'0,"1"0"1"0"0,0 0-1 0 0,0 2 0 0 0,0 0 1 0 0,1 0-1 0 0,-1 1 0 0 0,1 1 1 0 0,0 0-1 0 0,0 1 0 0 0,-7 5-525 0 0,9-6 105 0 0,2 1 0 0 0,-1 1 0 0 0,1-1 0 0 0,0 2 0 0 0,0-1 0 0 0,1 1 0 0 0,0 0 0 0 0,0 1-1 0 0,1 0 1 0 0,0 0 0 0 0,0 1 0 0 0,1 0 0 0 0,1 0 0 0 0,0 0 0 0 0,0 1 0 0 0,1-1 0 0 0,0 1 0 0 0,1 0 0 0 0,0 0-1 0 0,0 7-104 0 0,2-7 15 0 0,1 0 0 0 0,0 1-1 0 0,1-1 1 0 0,0 0 0 0 0,1 1-1 0 0,0-1 1 0 0,1 0 0 0 0,0 0-1 0 0,1-1 1 0 0,0 1-1 0 0,1-1 1 0 0,0 0 0 0 0,0 0-1 0 0,1 0 1 0 0,0 0 0 0 0,1-1-1 0 0,0-1 1 0 0,1 1 0 0 0,0-1-1 0 0,0 0 1 0 0,0-1-1 0 0,1 0 1 0 0,0 0 0 0 0,1-1-1 0 0,0 0 1 0 0,4 2-15 0 0,2 1-630 0 0,0-2 0 0 0,0 1-1 0 0,0-2 1 0 0,1 0 0 0 0,0-1 0 0 0,0-1-1 0 0,1 0 1 0 0,-1-2 0 0 0,1 0 0 0 0,13 0 630 0 0,-13-2-1274 0 0</inkml:trace>
  <inkml:trace contextRef="#ctx0" brushRef="#br0" timeOffset="51708.538">2640 5022 1212 0 0,'-3'-12'4790'0'0,"39"6"-3834"0"0,-30 6-911 0 0,0-1 0 0 0,-1 1 0 0 0,1 0 0 0 0,0 1 0 0 0,-1 0 0 0 0,1 0 0 0 0,-1 0 0 0 0,1 0 0 0 0,-1 1 0 0 0,0 0 0 0 0,0 0 0 0 0,1 0 0 0 0,-1 1 0 0 0,-1 0 0 0 0,1 0 0 0 0,0 0 0 0 0,-1 0 0 0 0,1 1 0 0 0,-1 0 0 0 0,0 0 0 0 0,0 0 0 0 0,-1 0 0 0 0,1 0 0 0 0,-1 1 0 0 0,0 0 0 0 0,0 0 0 0 0,-1 0 0 0 0,1 0 0 0 0,0 3-45 0 0,-8 4 98 0 0,-1 0 0 0 0,0-1 0 0 0,0 0-1 0 0,-1 0 1 0 0,-1 0 0 0 0,0-1 0 0 0,0 0-1 0 0,-1-1 1 0 0,0 0 0 0 0,-1 0 0 0 0,0-1-1 0 0,0 0 1 0 0,-1-1 0 0 0,0 0 0 0 0,-7 3-98 0 0,-68 25-961 0 0,85-34-9 0 0,12-36-4397 0 0,4 18 4023 0 0</inkml:trace>
  <inkml:trace contextRef="#ctx0" brushRef="#br0" timeOffset="52003.257">2784 5027 1672 0 0,'-7'6'219'0'0,"1"0"0"0"0,-1 0 0 0 0,1 1-1 0 0,0-1 1 0 0,0 2 0 0 0,1-1 0 0 0,0 0 0 0 0,0 1 0 0 0,1 0-1 0 0,0 0 1 0 0,1 1 0 0 0,-1-1 0 0 0,1 1 0 0 0,1-1 0 0 0,0 1-1 0 0,0 0 1 0 0,1 0 0 0 0,0 0 0 0 0,0 7-219 0 0,3-9-2 0 0,0 0 1 0 0,1 0-1 0 0,-1 0 0 0 0,2 0 1 0 0,-1 0-1 0 0,1-1 0 0 0,0 1 1 0 0,0-1-1 0 0,0 0 0 0 0,1 0 1 0 0,0 0-1 0 0,0-1 0 0 0,1 0 1 0 0,-1 0-1 0 0,1 0 1 0 0,0-1-1 0 0,1 0 0 0 0,-1 0 1 0 0,1 0-1 0 0,0-1 0 0 0,-1 0 1 0 0,2 0-1 0 0,-1-1 0 0 0,0 0 1 0 0,0 0-1 0 0,1-1 0 0 0,-1 0 1 0 0,1 0-1 0 0,-1 0 1 0 0,2-1 1 0 0,65-2-3651 0 0,-31-16 2381 0 0</inkml:trace>
  <inkml:trace contextRef="#ctx0" brushRef="#br0" timeOffset="52281.983">3271 5009 1592 0 0,'6'17'266'0'0,"0"0"-1"0"0,-2 0 0 0 0,0 0 1 0 0,-1 1-1 0 0,-1 0 0 0 0,0-1 1 0 0,-2 1-1 0 0,0 0 1 0 0,-1 0-1 0 0,0 0 0 0 0,-2-1 1 0 0,0 1-1 0 0,-1-1 0 0 0,-1 1 1 0 0,0-2-1 0 0,-2 1 1 0 0,0 0-1 0 0,0-1 0 0 0,-2 0 1 0 0,0-1-1 0 0,0 0 1 0 0,-2-1-1 0 0,0 1 0 0 0,0-2 1 0 0,-1 0-1 0 0,-1 0 0 0 0,-11 8-265 0 0,20-18 362 0 0,-1-9-5948 0 0,6 0 4217 0 0</inkml:trace>
  <inkml:trace contextRef="#ctx0" brushRef="#br0" timeOffset="52777.312">3058 4969 1336 0 0,'-78'-7'3932'0'0,"-40"32"-2391"0"0,112-23-1431 0 0,-2-1-29 0 0,0 0 0 0 0,1 1 0 0 0,0 0 0 0 0,-1 0 0 0 0,1 1-1 0 0,0 0 1 0 0,0 0 0 0 0,0 0 0 0 0,0 1 0 0 0,1 0 0 0 0,0 1 0 0 0,0 0 0 0 0,0 0-1 0 0,0 0 1 0 0,1 0 0 0 0,-1 1 0 0 0,1 0 0 0 0,1 0 0 0 0,-1 0 0 0 0,1 1-1 0 0,0-1 1 0 0,1 1 0 0 0,0 0 0 0 0,0 0 0 0 0,0 0 0 0 0,1 1 0 0 0,0-1 0 0 0,-1 8-81 0 0,6-6-67 0 0,0-1 0 0 0,1 0 0 0 0,1 0 0 0 0,-1 0 0 0 0,1 0 0 0 0,1-1 0 0 0,-1 0 0 0 0,1 0 0 0 0,0 0 0 0 0,1-1 0 0 0,0 0 0 0 0,0 0 0 0 0,0-1 0 0 0,0 0 0 0 0,1 0 0 0 0,0 0 0 0 0,0-1 0 0 0,0 0 0 0 0,1-1 0 0 0,-1 0 0 0 0,1 0 0 0 0,0-1 0 0 0,0 0 0 0 0,8 0 67 0 0,104 13-3926 0 0,-97-15 2684 0 0</inkml:trace>
  <inkml:trace contextRef="#ctx0" brushRef="#br0" timeOffset="54064.333">3199 4915 1496 0 0,'0'0'543'0'0,"0"0"76"0"0,0 0-86 0 0,0 0-4 0 0,0 0-60 0 0,0 0-28 0 0,-20-3 856 0 0,78 153 1405 0 0,-44-68-3094 0 0,-11-26-2699 0 0,-22-14 646 0 0,9-27 1224 0 0</inkml:trace>
  <inkml:trace contextRef="#ctx0" brushRef="#br0" timeOffset="58610.194">9996 4554 1100 0 0,'8'-4'1793'0'0,"28"-6"8281"0"0,-26 35-8106 0 0,11 142-1185 0 0,-6-63-2505 0 0,-8 0-5080 0 0,-35-29 2326 0 0,19-66 3274 0 0</inkml:trace>
  <inkml:trace contextRef="#ctx0" brushRef="#br0" timeOffset="54595.252">3984 4934 1140 0 0,'-19'-1'5904'0'0,"36"-2"-4314"0"0,31-1-1371 0 0,369-35 90 0 0,-336 22-4000 0 0,-84 14 846 0 0,-4 3 1423 0 0</inkml:trace>
  <inkml:trace contextRef="#ctx0" brushRef="#br0" timeOffset="54843.039">3999 5104 1756 0 0,'19'11'3582'0'0,"26"-7"-2710"0"0,-32-4-383 0 0,189-11 1764 0 0,-99-6-2441 0 0,126-22-5718 0 0,-188 32 4680 0 0</inkml:trace>
  <inkml:trace contextRef="#ctx0" brushRef="#br0" timeOffset="56474.216">6813 4770 1004 0 0,'-7'-2'336'0'0,"0"-1"1"0"0,0 1-1 0 0,0 0 1 0 0,0 0-1 0 0,-1 1 0 0 0,1 0 1 0 0,-1 0-1 0 0,1 1 0 0 0,-1-1 1 0 0,1 2-1 0 0,0-1 1 0 0,-1 1-1 0 0,1 1 0 0 0,0-1 1 0 0,-2 1-337 0 0,-5 3 185 0 0,-1 1 1 0 0,1 0 0 0 0,0 1-1 0 0,1 0 1 0 0,-1 1 0 0 0,1 1-1 0 0,1 0 1 0 0,0 1 0 0 0,0 0-1 0 0,1 1 1 0 0,0 0 0 0 0,1 0-1 0 0,0 2 1 0 0,1-1 0 0 0,0 1 0 0 0,1 0-1 0 0,-4 11-185 0 0,9-19 61 0 0,0 1-1 0 0,1 0 0 0 0,-1 0 0 0 0,2 0 1 0 0,-1 1-1 0 0,1-1 0 0 0,-1 0 1 0 0,2 1-1 0 0,-1-1 0 0 0,1 1 1 0 0,0-1-1 0 0,0 0 0 0 0,1 1 1 0 0,0-1-1 0 0,0 1 0 0 0,0-1 1 0 0,1 0-1 0 0,0 0 0 0 0,0 0 1 0 0,1 0-1 0 0,-1 0 0 0 0,1 0 1 0 0,1-1-1 0 0,-1 1 0 0 0,1-1 0 0 0,0 0 1 0 0,0 0-1 0 0,0 0 0 0 0,1-1 1 0 0,0 1-1 0 0,0-1-60 0 0,8 6 52 0 0,1-1 0 0 0,1 0 0 0 0,-1-1 0 0 0,1-1 0 0 0,1 0 0 0 0,-1-1-1 0 0,1 0 1 0 0,0-2 0 0 0,0 0 0 0 0,1 0 0 0 0,4-1-52 0 0,-1 0-30 0 0,0-1-1 0 0,1-1 1 0 0,-1 0-1 0 0,0-2 1 0 0,0 0-1 0 0,1-1 1 0 0,-1-1-1 0 0,-1-1 1 0 0,1-1-1 0 0,0-1 1 0 0,-1 0-1 0 0,3-3 31 0 0,-15 5-72 0 0,0 0-1 0 0,0 0 1 0 0,-1 0-1 0 0,1-1 1 0 0,-1 0 0 0 0,0-1-1 0 0,0 1 1 0 0,-1-1-1 0 0,1 0 1 0 0,-2 0 0 0 0,1-1-1 0 0,0 0 1 0 0,-1 1 0 0 0,-1-1-1 0 0,1-1 1 0 0,-1 1-1 0 0,0-1 1 0 0,-1 1 0 0 0,1-1-1 0 0,-1 0 1 0 0,-1 0-1 0 0,0 0 1 0 0,0 0 0 0 0,-1 0-1 0 0,1 0 1 0 0,-2 0-1 0 0,1 0 1 0 0,-1 0 0 0 0,0 1-1 0 0,-1-1 1 0 0,0 0-1 0 0,0 0 1 0 0,-1 1 0 0 0,0-1-1 0 0,0 1 1 0 0,-1 0-1 0 0,0 0 1 0 0,0 0 0 0 0,-1 0-1 0 0,1 1 1 0 0,-1 0-1 0 0,-1 0 1 0 0,1 0 0 0 0,-1 0-1 0 0,0 1 1 0 0,-1 0-1 0 0,1 1 1 0 0,-2-2 72 0 0,-97-63-510 0 0,28 40-4108 0 0,71 27 3356 0 0</inkml:trace>
  <inkml:trace contextRef="#ctx0" brushRef="#br0" timeOffset="57249.508">7894 4620 856 0 0,'12'-13'7103'0'0,"-15"18"-3654"0"0,3-5-3377 0 0,-16 9 692 0 0,-285 215 414 0 0,241-132-757 0 0,95-49-127 0 0,-9-31-237 0 0,0 0 0 0 0,1-2 0 0 0,0-2 0 0 0,0 0 1 0 0,1-2-1 0 0,0 0 0 0 0,0-2 0 0 0,19 0-57 0 0,-26-2-5 0 0,54 9-279 0 0,44 4-703 0 0,-39-11-2906 0 0,-40-32-3166 0 0,-38 23 5741 0 0</inkml:trace>
  <inkml:trace contextRef="#ctx0" brushRef="#br0" timeOffset="57641.562">8381 4640 1664 0 0,'-2'-12'4121'0'0,"44"6"-2913"0"0,-34 5-1150 0 0,-1 1 0 0 0,1 0 0 0 0,-1 0-1 0 0,1 1 1 0 0,-1 0 0 0 0,1 1 0 0 0,-1-1 0 0 0,0 1-1 0 0,1 1 1 0 0,-1-1 0 0 0,0 1 0 0 0,-1 1-1 0 0,1-1 1 0 0,-1 1 0 0 0,1 0 0 0 0,-1 1-1 0 0,0-1 1 0 0,0 1 0 0 0,-1 0 0 0 0,0 1 0 0 0,0-1-1 0 0,0 1 1 0 0,0 0 0 0 0,-1 1 0 0 0,0-1-1 0 0,0 1 1 0 0,-1-1 0 0 0,0 1 0 0 0,0 0 0 0 0,-1 0-1 0 0,1 1 1 0 0,-1 1-58 0 0,-6 3 136 0 0,0 0-1 0 0,-1 0 0 0 0,-1 0 1 0 0,0-1-1 0 0,0 0 0 0 0,-1 0 1 0 0,0-1-1 0 0,-1 0 1 0 0,-1 0-1 0 0,1-1 0 0 0,-1 0 1 0 0,-1 0-1 0 0,0-1 0 0 0,0 0 1 0 0,0-1-1 0 0,-1 0 1 0 0,0-1-1 0 0,-1 0 0 0 0,1-1 1 0 0,-1 0-1 0 0,-11 3-135 0 0,-14 7-546 0 0,36-15 123 0 0,0-13-2925 0 0,42-23-730 0 0,-17 19 2836 0 0</inkml:trace>
  <inkml:trace contextRef="#ctx0" brushRef="#br0" timeOffset="57923.386">8781 4599 968 0 0,'-39'13'4059'0'0,"24"-5"-3811"0"0,0 0-1 0 0,1 1 0 0 0,0 1 1 0 0,0 1-1 0 0,1 0 0 0 0,0 0 1 0 0,1 1-1 0 0,0 1 1 0 0,1 0-1 0 0,1 1 0 0 0,0 0 1 0 0,1 0-1 0 0,0 1 1 0 0,1 0-1 0 0,1 1 0 0 0,0-1 1 0 0,1 1-1 0 0,1 1 1 0 0,0-1-1 0 0,-1 15-247 0 0,6-26 8 0 0,1 0 0 0 0,0 0 1 0 0,0 0-1 0 0,0 0 0 0 0,0 0 0 0 0,1-1 0 0 0,0 1 1 0 0,0 0-1 0 0,0-1 0 0 0,0 0 0 0 0,1 1 0 0 0,-1-1 1 0 0,1 0-1 0 0,1 0 0 0 0,-1-1 0 0 0,0 1 0 0 0,1 0 1 0 0,0-1-1 0 0,0 0 0 0 0,0 0 0 0 0,0 0 0 0 0,0-1 1 0 0,0 1-1 0 0,1-1 0 0 0,-1 0 0 0 0,1 0 0 0 0,0-1 1 0 0,2 1-9 0 0,144 21-4662 0 0,-73-43 2193 0 0,-46 5 1351 0 0</inkml:trace>
  <inkml:trace contextRef="#ctx0" brushRef="#br0" timeOffset="58283.194">9341 4549 1128 0 0,'-21'54'4735'0'0,"-50"13"-3059"0"0,56-55-1085 0 0,-56 35 768 0 0,-47 51 1051 0 0,119-94-2373 0 0,0-1 0 0 0,0 1 1 0 0,0 0-1 0 0,0 0 0 0 0,1-1 0 0 0,-1 1 0 0 0,1-1 0 0 0,0 0 0 0 0,0 1 1 0 0,0-1-1 0 0,1 0 0 0 0,-1 0 0 0 0,1 0 0 0 0,-1 0 0 0 0,1-1 0 0 0,0 1 1 0 0,0-1-1 0 0,1 0 0 0 0,-1 0 0 0 0,0 0 0 0 0,1 0 0 0 0,-1 0 1 0 0,1-1-1 0 0,-1 1 0 0 0,2-1-37 0 0,258 58-2450 0 0,-206-61-4672 0 0,-42-10 5698 0 0</inkml:trace>
  <inkml:trace contextRef="#ctx0" brushRef="#br0" timeOffset="55634.095">5355 4782 1576 0 0,'0'0'684'0'0,"0"0"-12"0"0,0 0-26 0 0,0 0 20 0 0,0 0-39 0 0,0 0-27 0 0,0 0-48 0 0,3-5-44 0 0,1-11-448 0 0,-4 16 62 0 0,1 0-1 0 0,-1 1 1 0 0,0-1-1 0 0,1 0 1 0 0,-1 0-1 0 0,1 1 1 0 0,-1-1-1 0 0,0 0 1 0 0,1 0-1 0 0,-1 0 1 0 0,1 0-1 0 0,-1 0 0 0 0,0 0 1 0 0,1 0-1 0 0,-1 0 1 0 0,1 0-1 0 0,-1 0 1 0 0,1 0-1 0 0,-1 0 1 0 0,0 0-1 0 0,1 0 1 0 0,-1 0-1 0 0,1 0 1 0 0,-1 0-1 0 0,0-1 0 0 0,1 1 1 0 0,-1 0-1 0 0,1 0 1 0 0,-1 0-1 0 0,0-1 1 0 0,1 1-1 0 0,-1 0-121 0 0,85 371 1960 0 0,-73-271-1655 0 0,-12-100-716 0 0,3-25-8470 0 0,2 20 7630 0 0</inkml:trace>
  <inkml:trace contextRef="#ctx0" brushRef="#br0" timeOffset="55897.076">5873 5287 1612 0 0,'-4'14'497'0'0,"0"1"1"0"0,-1-2-1 0 0,0 1 0 0 0,-1 0 1 0 0,-1-1-1 0 0,0 0 0 0 0,-1-1 1 0 0,0 0-1 0 0,0 0 0 0 0,-2 0 1 0 0,-6 6-498 0 0,-140 86-126 0 0,146-102-694 0 0,9-1-2289 0 0,1-1 1801 0 0</inkml:trace>
  <inkml:trace contextRef="#ctx0" brushRef="#br0" timeOffset="60290.701">5216 4740 1532 0 0,'0'-16'560'0'0,"0"12"4"0"0,0-13 552 0 0,-1 15-1062 0 0,0 0 0 0 0,0 0-1 0 0,0 1 1 0 0,-1-1-1 0 0,1 1 1 0 0,-1-1 0 0 0,1 1-1 0 0,-1-1 1 0 0,1 1 0 0 0,-1 0-1 0 0,0 0 1 0 0,0 0 0 0 0,1 0-1 0 0,-1 0 1 0 0,0 0-1 0 0,0 0 1 0 0,0 1 0 0 0,0-1-1 0 0,0 1 1 0 0,0 0 0 0 0,0-1-1 0 0,0 1 1 0 0,0 0-1 0 0,0 0 1 0 0,0 0 0 0 0,-1 0-1 0 0,1 0 1 0 0,0 1 0 0 0,0-1-1 0 0,0 1 1 0 0,0-1-1 0 0,0 1 1 0 0,1 0 0 0 0,-1 0-1 0 0,0 0 1 0 0,0 0 0 0 0,0 0-1 0 0,1 0 1 0 0,-1 0-1 0 0,0 1 1 0 0,1-1 0 0 0,-1 1-1 0 0,1-1 1 0 0,0 1 0 0 0,-1-1-1 0 0,0 3-53 0 0,-16 9 194 0 0,1 0 0 0 0,1 2-1 0 0,0 0 1 0 0,1 1 0 0 0,0 0-1 0 0,2 1 1 0 0,0 1-1 0 0,0 0 1 0 0,2 1 0 0 0,0 0-1 0 0,2 1 1 0 0,0 0 0 0 0,1 1-1 0 0,1-1 1 0 0,1 1 0 0 0,1 1-1 0 0,0-1 1 0 0,2 1 0 0 0,1 0-1 0 0,0 0 1 0 0,2 0 0 0 0,1 20-194 0 0,40 175 677 0 0,-7 27-120 0 0,-38-222-554 0 0,-1 1 1 0 0,-2-1 0 0 0,0 0-1 0 0,-1-1 1 0 0,-1 1 0 0 0,-1-2-1 0 0,-1 1 1 0 0,-1-1 0 0 0,0-1-1 0 0,-2 0 1 0 0,0-1 0 0 0,-1-1-1 0 0,-1 0 1 0 0,0-1-1 0 0,-1 0 1 0 0,-1-2 0 0 0,0 0-1 0 0,-1-1 1 0 0,-13 6-4 0 0,18-14-725 0 0,32-16 143 0 0,170-17-418 0 0,-182 29 994 0 0,0-1 1 0 0,0 1-1 0 0,0 0 1 0 0,0 0-1 0 0,0 1 1 0 0,0 0-1 0 0,-1 0 1 0 0,1 0-1 0 0,0 1 1 0 0,-1-1-1 0 0,0 1 1 0 0,0 1-1 0 0,0-1 1 0 0,0 1-1 0 0,0 0 1 0 0,0 0-1 0 0,-1 0 1 0 0,0 1-1 0 0,0-1 1 0 0,0 1-1 0 0,-1 0 1 0 0,1 0-1 0 0,-1 1 1 0 0,-1-1-1 0 0,1 1 1 0 0,-1-1-1 0 0,1 1 1 0 0,-2 0-1 0 0,2 4 6 0 0,0 13 90 0 0,-2 1-1 0 0,0-1 1 0 0,-1 1 0 0 0,-2-1-1 0 0,0 0 1 0 0,-2 1-1 0 0,0-1 1 0 0,-2-1 0 0 0,-1 3-90 0 0,-12 67 223 0 0,15 91 186 0 0,5-177-573 0 0,0 0 0 0 0,0 0 0 0 0,1 0 1 0 0,0 0-1 0 0,0 0 0 0 0,1 0 0 0 0,-1-1 0 0 0,1 1 0 0 0,0-1 0 0 0,1 0 0 0 0,-1 0 0 0 0,1 0 1 0 0,0 0-1 0 0,1 0 0 0 0,-1-1 0 0 0,1 0 0 0 0,-1 0 0 0 0,1 0 0 0 0,0-1 0 0 0,1 1 0 0 0,-1-1 0 0 0,1 0 1 0 0,-1-1-1 0 0,1 0 0 0 0,0 1 0 0 0,2-1 164 0 0,61-18-4247 0 0,-38 3 2868 0 0</inkml:trace>
  <inkml:trace contextRef="#ctx0" brushRef="#br0" timeOffset="61570.169">7112 5956 1468 0 0,'-12'-1'250'0'0,"1"1"-1"0"0,-1 1 1 0 0,0 0 0 0 0,1 1-1 0 0,-1 0 1 0 0,1 1 0 0 0,0 0-1 0 0,0 1 1 0 0,0 0-1 0 0,1 1 1 0 0,-1 0 0 0 0,1 0-1 0 0,0 1 1 0 0,0 1 0 0 0,1-1-1 0 0,0 2 1 0 0,0-1-1 0 0,1 1 1 0 0,-1 1 0 0 0,2-1-1 0 0,-1 1 1 0 0,2 1 0 0 0,-1-1-1 0 0,1 1 1 0 0,0 0-1 0 0,1 1 1 0 0,0-1 0 0 0,1 1-1 0 0,0 0 1 0 0,1 0 0 0 0,0 1-1 0 0,0 3-249 0 0,4-10 55 0 0,-1 1 0 0 0,1-1-1 0 0,0 0 1 0 0,0 0 0 0 0,1 0-1 0 0,0 0 1 0 0,0 0 0 0 0,0 0-1 0 0,0-1 1 0 0,1 1 0 0 0,-1 0-1 0 0,1-1 1 0 0,0 0 0 0 0,1 0-1 0 0,-1 0 1 0 0,1 0 0 0 0,0-1-1 0 0,0 1 1 0 0,0-1 0 0 0,0 0-1 0 0,1 0 1 0 0,-1 0 0 0 0,1-1-1 0 0,-1 1 1 0 0,1-1 0 0 0,3 1-55 0 0,133 31 608 0 0,-119-31-598 0 0,-1-1 1 0 0,1 0-1 0 0,-1-2 0 0 0,1-1 0 0 0,-1-1 0 0 0,1-1 0 0 0,-1 0 0 0 0,0-2 0 0 0,0 0 0 0 0,0-1 0 0 0,13-7-10 0 0,-29 11-43 0 0,0 0-1 0 0,0 0 0 0 0,0 0 1 0 0,-1-1-1 0 0,1 0 1 0 0,-1 1-1 0 0,1-2 1 0 0,-1 1-1 0 0,0 0 0 0 0,0-1 1 0 0,-1 0-1 0 0,1 0 1 0 0,-1 0-1 0 0,0 0 1 0 0,0-1-1 0 0,0 1 1 0 0,0-1-1 0 0,-1 0 0 0 0,0 1 1 0 0,0-1-1 0 0,0 0 1 0 0,0-1-1 0 0,-1 1 1 0 0,0 0-1 0 0,0 0 1 0 0,-1 0-1 0 0,1-1 0 0 0,-1 1 1 0 0,0 0-1 0 0,-1-1 1 0 0,1 1-1 0 0,-1 0 1 0 0,0-3 43 0 0,-10-9-238 0 0,0 0-1 0 0,-1 0 1 0 0,-1 1 0 0 0,0 0 0 0 0,-1 2 0 0 0,-1-1 0 0 0,0 2 0 0 0,-1 0 0 0 0,0 0 0 0 0,-1 2 0 0 0,-1 0 0 0 0,0 1 0 0 0,0 1 0 0 0,-1 1-1 0 0,0 0 1 0 0,0 1 0 0 0,-1 1 0 0 0,-16-2 238 0 0,-11-9-1444 0 0,33 10 172 0 0,6 2 6 0 0</inkml:trace>
  <inkml:trace contextRef="#ctx0" brushRef="#br0" timeOffset="60713.16">5663 5892 876 0 0,'-79'31'5619'0'0,"66"-20"-5344"0"0,1 1 0 0 0,0 0 0 0 0,1 1 0 0 0,0 0-1 0 0,1 1 1 0 0,1 0 0 0 0,0 0 0 0 0,1 1 0 0 0,1 0 0 0 0,0 1 0 0 0,1-1 0 0 0,-1 4-275 0 0,5-9 93 0 0,-1-1-1 0 0,2 1 1 0 0,-1 0-1 0 0,1 0 1 0 0,1 0-1 0 0,-1 0 1 0 0,2 0-1 0 0,0-1 1 0 0,0 1-1 0 0,0 0 1 0 0,1 0-1 0 0,1 0 1 0 0,0-1-1 0 0,0 0 1 0 0,1 1-1 0 0,0-1 1 0 0,0 0 0 0 0,1-1-1 0 0,0 1 1 0 0,1-1-1 0 0,0 0 1 0 0,0-1-1 0 0,1 1 1 0 0,0-1-1 0 0,0 0 1 0 0,0-1-1 0 0,1 0 1 0 0,0 0-1 0 0,1 0 1 0 0,-1-1-1 0 0,1-1 1 0 0,0 1-1 0 0,0-1 1 0 0,0-1-1 0 0,1 0 1 0 0,-1 0-1 0 0,1-1 1 0 0,0 0-1 0 0,-1 0 1 0 0,1-1-1 0 0,0-1 1 0 0,7 0-93 0 0,146-20 101 0 0,-157 19-131 0 0,0-1 1 0 0,-1 0 0 0 0,1 0-1 0 0,-1 0 1 0 0,1-1-1 0 0,-1 1 1 0 0,0-2 0 0 0,0 1-1 0 0,0 0 1 0 0,0-1 0 0 0,-1 0-1 0 0,1 0 1 0 0,-1 0 0 0 0,0-1-1 0 0,0 1 1 0 0,-1-1 0 0 0,1 0-1 0 0,-1 0 1 0 0,0-1-1 0 0,-1 1 1 0 0,1 0 0 0 0,-1-1-1 0 0,0 0 1 0 0,0 1 0 0 0,-1-1-1 0 0,0 0 1 0 0,0 0 0 0 0,0 0-1 0 0,0 0 1 0 0,-1 0 0 0 0,0 0-1 0 0,-1 0 1 0 0,0-4 29 0 0,-6-12-264 0 0,-2 1-1 0 0,0 0 1 0 0,-1 0 0 0 0,-1 1-1 0 0,-1 0 1 0 0,-1 1 0 0 0,0 1 0 0 0,-2 0-1 0 0,0 1 1 0 0,-1 0 0 0 0,0 1-1 0 0,-1 1 1 0 0,-1 1 0 0 0,-1 0 0 0 0,0 1-1 0 0,0 2 1 0 0,-2 0 0 0 0,-12-5 264 0 0,-19-23-4962 0 0,50 33 3805 0 0</inkml:trace>
  <inkml:trace contextRef="#ctx0" brushRef="#br0" timeOffset="60962.124">6289 6219 888 0 0,'5'21'691'0'0,"0"-8"-246"0"0,-1 0-1 0 0,-1 0 0 0 0,-1 0 1 0 0,0 1-1 0 0,0-1 0 0 0,-1 1 1 0 0,-1-1-1 0 0,0 1 0 0 0,-1-1 1 0 0,-2 12-445 0 0,-2-9 182 0 0,0-1 0 0 0,0 0 1 0 0,-1-1-1 0 0,-1 0 1 0 0,-1 0-1 0 0,0 0 1 0 0,-1-1-1 0 0,0 0 1 0 0,-1 0-1 0 0,0-1 1 0 0,-1-1-1 0 0,0 0 1 0 0,-1 0-1 0 0,-1-1 0 0 0,1-1 1 0 0,-7 4-183 0 0,-156 60-3966 0 0,146-70 2532 0 0,12-3-12 0 0</inkml:trace>
  <inkml:trace contextRef="#ctx0" brushRef="#br0" timeOffset="62583.191">7713 5836 1292 0 0,'0'0'884'0'0,"0"0"-162"0"0,-1-13 296 0 0,7 3 3451 0 0,14-12-4114 0 0,-8 63 1121 0 0,85 365-1637 0 0,-96-405-17 0 0,-1 1 0 0 0,1-1-1 0 0,-1 0 1 0 0,0 0 0 0 0,1 0 0 0 0,-1 1 0 0 0,0-1 0 0 0,1 0-1 0 0,-1 0 1 0 0,0 0 0 0 0,0 1 0 0 0,0-1 0 0 0,0 0-1 0 0,0 0 1 0 0,-1 1 0 0 0,1-1 0 0 0,0 0 0 0 0,0 0 0 0 0,-1 1-1 0 0,1-1 1 0 0,-1 0 0 0 0,1 0 0 0 0,-1 0 0 0 0,0 0 0 0 0,1 0-1 0 0,-1 0 1 0 0,0 0 0 0 0,0 0 0 0 0,0 0 0 0 0,1 0-1 0 0,-1 0 1 0 0,0 0 0 0 0,0-1 0 0 0,0 1 0 0 0,0 0 0 0 0,-1-1-1 0 0,1 1 1 0 0,0-1 0 0 0,0 1 0 0 0,0-1 0 0 0,0 1 0 0 0,-1-1 178 0 0,-7 0-1280 0 0</inkml:trace>
  <inkml:trace contextRef="#ctx0" brushRef="#br0" timeOffset="63538.579">7448 6016 1544 0 0,'-21'-14'4946'0'0,"53"7"-3147"0"0,-21 5-1992 0 0,89-12 700 0 0,-4 1-1099 0 0,-1-3 0 0 0,0-5 0 0 0,76-27 592 0 0,-167 47 21 0 0,-1-1 1 0 0,1 1 0 0 0,-1-1-1 0 0,1 0 1 0 0,-1 0 0 0 0,0 0-1 0 0,0 0 1 0 0,0-1 0 0 0,0 1-1 0 0,0-1 1 0 0,0 0 0 0 0,-1 0-1 0 0,1 0 1 0 0,-1 0 0 0 0,0 0-1 0 0,0 0 1 0 0,0-1 0 0 0,0 1-1 0 0,-1-1 1 0 0,0 1 0 0 0,1-1-1 0 0,-1 0 1 0 0,0 0 0 0 0,0 0-22 0 0,-1 4 96 0 0,0-40 778 0 0,0-4 347 0 0,0 43-1175 0 0,0 1-40 0 0,0 0 38 0 0,0 0 18 0 0,-13-5 37 0 0,11 15-150 0 0,3-4 51 0 0,54 526 1026 0 0,-55-530-1005 0 0,12-8-332 0 0,1-31-191 0 0,2 1-1 0 0,1 0 0 0 0,2 1 0 0 0,1 1 1 0 0,2 1-1 0 0,9-10 503 0 0,-28 42-42 0 0,0 0 1 0 0,0 1-1 0 0,0-1 0 0 0,1 1 1 0 0,-1-1-1 0 0,0 1 0 0 0,1 0 1 0 0,-1-1-1 0 0,0 1 0 0 0,1 0 1 0 0,-1 1-1 0 0,0-1 0 0 0,0 0 1 0 0,1 1-1 0 0,-1-1 0 0 0,0 1 1 0 0,0 0-1 0 0,0 0 0 0 0,1 0 1 0 0,-1 0-1 0 0,0 0 0 0 0,0 0 1 0 0,0 0-1 0 0,-1 1 0 0 0,1-1 1 0 0,0 1-1 0 0,0-1 0 0 0,-1 1 1 0 0,1 0-1 0 0,-1 0 0 0 0,0 0 1 0 0,1 0 41 0 0,20 14 43 0 0,-6-10-38 0 0,0-1 0 0 0,0-1 0 0 0,0-1 0 0 0,0 0 0 0 0,0-1 0 0 0,1-1 0 0 0,-1 0 0 0 0,0-1 0 0 0,1-1 0 0 0,-1 0 0 0 0,1-2 1 0 0,-1 0-1 0 0,0 0 0 0 0,0-2 0 0 0,-1 0 0 0 0,1 0 0 0 0,-1-2 0 0 0,0 0 0 0 0,13-8-5 0 0,-25 14-4 0 0,0 0 0 0 0,0 0 1 0 0,-1 0-1 0 0,1 0 0 0 0,0 0 0 0 0,0-1 1 0 0,-1 1-1 0 0,1-1 0 0 0,-1 0 0 0 0,0 0 1 0 0,1 0-1 0 0,-1 0 0 0 0,0 0 0 0 0,0 0 1 0 0,0 0-1 0 0,0-1 0 0 0,-1 1 0 0 0,1-1 0 0 0,-1 1 1 0 0,1-1-1 0 0,-1 0 0 0 0,0 0 0 0 0,0 1 1 0 0,0-1-1 0 0,-1 0 0 0 0,1 0 0 0 0,0 0 1 0 0,-1 0-1 0 0,0 0 0 0 0,0 0 0 0 0,0 0 1 0 0,0 0-1 0 0,0 0 0 0 0,-1 0 0 0 0,1 0 1 0 0,-1 0-1 0 0,0 0 0 0 0,0 1 0 0 0,0-1 1 0 0,0 0-1 0 0,0 0 0 0 0,-1 1 0 0 0,1-1 0 0 0,-1 1 1 0 0,0-1-1 0 0,1 1 0 0 0,-1 0 0 0 0,0-1 1 0 0,-1 1-1 0 0,0 0 4 0 0,-6-3 90 0 0,-2 2 0 0 0,1-1 1 0 0,0 1-1 0 0,-1 1 0 0 0,1-1 0 0 0,-1 2 1 0 0,1 0-1 0 0,-1 0 0 0 0,0 1 0 0 0,0 0 1 0 0,0 1-1 0 0,1 0 0 0 0,-1 0 1 0 0,1 2-1 0 0,-1-1 0 0 0,1 1 0 0 0,0 1 1 0 0,-1 0-1 0 0,2 0 0 0 0,-1 1 0 0 0,0 0 1 0 0,1 0-1 0 0,0 1 0 0 0,1 1 0 0 0,-1 0 1 0 0,1 0-1 0 0,0 0 0 0 0,1 1 0 0 0,0 0 1 0 0,0 0-1 0 0,1 1 0 0 0,0 0 0 0 0,0 0 1 0 0,1 1-1 0 0,0-1 0 0 0,1 1 1 0 0,-3 9-91 0 0,6-14 14 0 0,1 0 0 0 0,0 1 1 0 0,0-1-1 0 0,0 1 0 0 0,0-1 0 0 0,1 1 1 0 0,0-1-1 0 0,0 1 0 0 0,1-1 1 0 0,-1 0-1 0 0,1 0 0 0 0,0 0 1 0 0,1 0-1 0 0,-1 0 0 0 0,1 0 1 0 0,0 0-1 0 0,0-1 0 0 0,1 0 1 0 0,-1 1-1 0 0,1-1 0 0 0,0 0 1 0 0,0-1-1 0 0,0 1 0 0 0,0-1 1 0 0,1 0-1 0 0,-1 0 0 0 0,1 0 1 0 0,0-1-1 0 0,3 2-14 0 0,5 3-286 0 0,2 0 1 0 0,-1-1-1 0 0,1-1 0 0 0,0 0 1 0 0,0-1-1 0 0,1 0 0 0 0,-1-2 1 0 0,1 0-1 0 0,15 1 286 0 0,71-18-3720 0 0,-72 5 2474 0 0</inkml:trace>
  <inkml:trace contextRef="#ctx0" brushRef="#br0" timeOffset="63824.067">8872 5847 1688 0 0,'1'-1'59'0'0,"0"-1"-1"0"0,1 1 1 0 0,-1 0 0 0 0,1-1-1 0 0,-1 1 1 0 0,1 0 0 0 0,0 0-1 0 0,-1 0 1 0 0,1 0 0 0 0,0 0-1 0 0,0 0 1 0 0,-1 1 0 0 0,1-1-1 0 0,0 1 1 0 0,0-1 0 0 0,0 1-1 0 0,0 0 1 0 0,0-1 0 0 0,0 1-1 0 0,0 0 1 0 0,0 0 0 0 0,0 1-1 0 0,0-1 1 0 0,0 0 0 0 0,-1 1-1 0 0,1-1 1 0 0,0 1 0 0 0,0-1-1 0 0,0 1 1 0 0,0 0 0 0 0,-1 0-1 0 0,1 0 1 0 0,0 0 0 0 0,-1 0-1 0 0,1 0 1 0 0,-1 0 0 0 0,1 1-1 0 0,-1-1 1 0 0,1 0 0 0 0,-1 1-1 0 0,0-1 1 0 0,1 2-59 0 0,57 67 731 0 0,-12 63 2202 0 0,-47-131-2481 0 0,-2 27 2242 0 0,-8-27-1502 0 0,15-31-1072 0 0,17-36-704 0 0,42-39-1559 0 0,8-21-4628 0 0,-66 110 5599 0 0</inkml:trace>
  <inkml:trace contextRef="#ctx0" brushRef="#br0" timeOffset="64774.166">9352 5797 848 0 0,'0'0'794'0'0,"3"0"2614"0"0,-27 141-103 0 0,24-141-3290 0 0,0 9 20 0 0,1 0 0 0 0,1 0 0 0 0,-1 0 0 0 0,2 0 0 0 0,-1 0 0 0 0,1-1 0 0 0,0 1 1 0 0,1-1-1 0 0,0 0 0 0 0,1 0 0 0 0,-1 0 0 0 0,1-1 0 0 0,1 0 0 0 0,-1 1 0 0 0,1-2 0 0 0,1 1 0 0 0,-1-1 0 0 0,1 0 0 0 0,0 0 0 0 0,1-1 0 0 0,-1 0 0 0 0,1 0 0 0 0,0-1 0 0 0,0 0 0 0 0,0 0 0 0 0,1-1 0 0 0,-1 0 1 0 0,1-1-1 0 0,0 0 0 0 0,0 0 0 0 0,0-1 0 0 0,0 0 0 0 0,0 0 0 0 0,0-1 0 0 0,3 0-35 0 0,-6 0-41 0 0,1-1-1 0 0,-1 1 1 0 0,0-1 0 0 0,0 0 0 0 0,0 0-1 0 0,0-1 1 0 0,0 0 0 0 0,-1 0 0 0 0,1 0-1 0 0,0-1 1 0 0,-1 0 0 0 0,0 0 0 0 0,0 0-1 0 0,1-1 1 0 0,-2 0 0 0 0,1 0 0 0 0,0 0-1 0 0,-1 0 1 0 0,0-1 0 0 0,0 1 0 0 0,0-1-1 0 0,-1 0 1 0 0,1 0 0 0 0,-1-1 0 0 0,-1 1-1 0 0,1-1 1 0 0,-1 1 0 0 0,0-1 0 0 0,0 0-1 0 0,0 0 1 0 0,0-5 41 0 0,-2 10 45 0 0,-12-27 438 0 0,11 27-471 0 0,0 0 1 0 0,0-1-1 0 0,0 1 0 0 0,0 0 1 0 0,0 0-1 0 0,-1 0 0 0 0,1 0 1 0 0,0 1-1 0 0,0-1 0 0 0,0 0 1 0 0,-1 0-1 0 0,1 1 0 0 0,-1-1 1 0 0,1 1-1 0 0,0-1 0 0 0,-1 1 1 0 0,1-1-1 0 0,-1 1 0 0 0,1 0 1 0 0,-1 0-1 0 0,1 0 0 0 0,-1 0 1 0 0,1 0-1 0 0,-1 0 0 0 0,1 0 1 0 0,-1 0-1 0 0,1 1 0 0 0,-1-1 1 0 0,1 1-1 0 0,0-1 0 0 0,-1 1 1 0 0,1-1-1 0 0,-1 1 0 0 0,1 0 1 0 0,0 0-1 0 0,0-1 0 0 0,-1 1 1 0 0,1 0-1 0 0,0 0 0 0 0,0 0 1 0 0,0 0-1 0 0,0 1 0 0 0,0-1 1 0 0,0 0-1 0 0,1 0 0 0 0,-1 1 1 0 0,0-1-1 0 0,1 0 0 0 0,-1 1 1 0 0,0-1-1 0 0,1 0 0 0 0,0 1 1 0 0,-1-1-1 0 0,1 1 0 0 0,0-1 1 0 0,0 1-1 0 0,0-1 0 0 0,0 1 1 0 0,0-1-1 0 0,0 1 0 0 0,0-1 1 0 0,0 1-1 0 0,1-1 0 0 0,-1 1 1 0 0,0-1-1 0 0,1 0 0 0 0,-1 1 1 0 0,1-1-1 0 0,0 1-12 0 0,7 8-11 0 0,-1-1-1 0 0,1 0 1 0 0,1-1-1 0 0,0 0 1 0 0,0 0 0 0 0,1-1-1 0 0,0 0 1 0 0,0-1 0 0 0,0 0-1 0 0,1-1 1 0 0,0 0 0 0 0,0 0-1 0 0,0-1 1 0 0,1 0-1 0 0,-1-1 1 0 0,1-1 0 0 0,0 0-1 0 0,0 0 1 0 0,0-1 0 0 0,-1-1-1 0 0,1 0 1 0 0,0-1 0 0 0,8-1 11 0 0,-15 1-15 0 0,0 0 0 0 0,0-1 1 0 0,-1 0-1 0 0,1 0 1 0 0,0 0-1 0 0,-1 0 0 0 0,1-1 1 0 0,-1 0-1 0 0,0 0 0 0 0,0 0 1 0 0,0 0-1 0 0,0-1 1 0 0,-1 1-1 0 0,1-1 0 0 0,-1 0 1 0 0,0 0-1 0 0,0 0 1 0 0,0-1-1 0 0,-1 1 0 0 0,1-1 1 0 0,-1 1-1 0 0,0-1 1 0 0,-1 0-1 0 0,1 0 0 0 0,-1 0 1 0 0,0 0-1 0 0,0 0 1 0 0,0 0-1 0 0,-1 0 0 0 0,0 0 1 0 0,0 0-1 0 0,0-1 1 0 0,-1 1-1 0 0,1 0 0 0 0,-1 0 1 0 0,0 0-1 0 0,-1 0 1 0 0,1 0-1 0 0,-1 1 0 0 0,0-1 1 0 0,0 0-1 0 0,-3-4 15 0 0,1 3-8 0 0,1-1-1 0 0,0 1 0 0 0,0-1 1 0 0,1 0-1 0 0,0 0 0 0 0,0 0 1 0 0,1 0-1 0 0,-1 0 1 0 0,2 0-1 0 0,-1-1 0 0 0,1 1 1 0 0,0 0-1 0 0,1 0 1 0 0,-1 0-1 0 0,1-1 0 0 0,1 1 1 0 0,-1 0-1 0 0,1 0 0 0 0,1 0 1 0 0,-1 1-1 0 0,1-1 1 0 0,0 0-1 0 0,1 1 0 0 0,0 0 1 0 0,0 0-1 0 0,0 0 1 0 0,0 0-1 0 0,1 1 0 0 0,0-1 1 0 0,0 1-1 0 0,1 1 1 0 0,0-1-1 0 0,-1 1 0 0 0,1 0 1 0 0,1 0-1 0 0,-1 0 0 0 0,6-1 9 0 0,-5 1 3 0 0,0 0 0 0 0,1 1 0 0 0,0 0-1 0 0,-1 0 1 0 0,1 1 0 0 0,0 0 0 0 0,1 0 0 0 0,-1 1-1 0 0,0 0 1 0 0,0 0 0 0 0,1 1 0 0 0,-1 0-1 0 0,0 1 1 0 0,0 0 0 0 0,1 0 0 0 0,-1 1-1 0 0,0 0 1 0 0,0 0 0 0 0,0 1 0 0 0,-1-1-1 0 0,1 2 1 0 0,-1-1 0 0 0,1 1 0 0 0,-1 1-1 0 0,0-1 1 0 0,-1 1 0 0 0,1 0 0 0 0,-1 1-1 0 0,5 5-2 0 0,5 9 151 0 0,-2 1 0 0 0,0 1 0 0 0,-2 0-1 0 0,0 0 1 0 0,-2 2 0 0 0,0-1 0 0 0,-2 1-1 0 0,0 0 1 0 0,3 22-151 0 0,0-18-691 0 0,-11-34-5596 0 0,-6-9 5157 0 0</inkml:trace>
  <inkml:trace contextRef="#ctx0" brushRef="#br0" timeOffset="64978.595">10193 5477 1700 0 0,'-4'-7'1016'0'0,"-1"4"-168"0"0,5-2-180 0 0,-2 2-8 0 0,0-1-91 0 0,1-1-229 0 0,1 4-68 0 0,-2 1-96 0 0,4 0-20 0 0,-2-2-12 0 0,1 4-24 0 0,3-1-684 0 0,-2 4-289 0 0,3-1 69 0 0,4-1 56 0 0,11 5-504 0 0,-1 1-28 0 0</inkml:trace>
  <inkml:trace contextRef="#ctx0" brushRef="#br0" timeOffset="65288.739">10644 5574 1532 0 0,'-43'38'3665'0'0,"40"-34"-3387"0"0,-2 2-167 0 0,1 0 1 0 0,-1 0-1 0 0,2 1 0 0 0,-1-1 1 0 0,1 1-1 0 0,-1 0 0 0 0,2 0 1 0 0,-1 1-1 0 0,1-1 0 0 0,0 0 1 0 0,1 1-1 0 0,0-1 0 0 0,0 1 1 0 0,0 0-1 0 0,1-1 0 0 0,1 1 1 0 0,-1-1-1 0 0,1 1 0 0 0,0 0 1 0 0,1-1-1 0 0,-1 0 0 0 0,2 1 1 0 0,-1-1-1 0 0,1 0 0 0 0,0 0 1 0 0,0 0-1 0 0,1 0 0 0 0,0-1 1 0 0,0 0-1 0 0,1 1 0 0 0,0-2 1 0 0,0 1-1 0 0,0 0 0 0 0,0-1 1 0 0,1 0-1 0 0,0 0-111 0 0,226 183 1485 0 0,-231-187-1491 0 0,0-1 0 0 0,0 1 1 0 0,1 0-1 0 0,-1-1 1 0 0,0 1-1 0 0,-1 0 0 0 0,1 0 1 0 0,0 0-1 0 0,0 0 1 0 0,0 0-1 0 0,0 0 0 0 0,-1 0 1 0 0,1 0-1 0 0,0 0 1 0 0,-1 0-1 0 0,1 1 0 0 0,-1-1 1 0 0,1 0-1 0 0,-1 0 1 0 0,0 1-1 0 0,0-1 0 0 0,1 0 1 0 0,-1 0-1 0 0,0 1 1 0 0,0-1-1 0 0,0 0 0 0 0,0 1 1 0 0,-1-1-1 0 0,1 0 1 0 0,0 0-1 0 0,0 1 0 0 0,-1-1 1 0 0,1 0-1 0 0,-1 0 1 0 0,1 0-1 0 0,-1 1 0 0 0,1-1 1 0 0,-1 0-1 0 0,0 0 1 0 0,0 0-1 0 0,1 0 0 0 0,-1 0 1 0 0,0 0-1 0 0,0 0 1 0 0,0-1-1 0 0,0 1 0 0 0,0 0 7 0 0,-65 12-1993 0 0,55-14 1591 0 0,-1-1-1 0 0,1 0 1 0 0,0-1 0 0 0,0 0 0 0 0,0 0 0 0 0,0-1 0 0 0,1-1-1 0 0,0 0 1 0 0,-1 0 0 0 0,2-1 0 0 0,-1 0 0 0 0,1-1-1 0 0,0 0 1 0 0,-3-3 401 0 0,-8-13-1388 0 0</inkml:trace>
  <inkml:trace contextRef="#ctx0" brushRef="#br0" timeOffset="65522.851">10776 5586 1236 0 0,'-102'81'5688'0'0,"89"-68"-5422"0"0,1 1 1 0 0,1 0-1 0 0,0 1 1 0 0,1 0-1 0 0,0 1 1 0 0,1 0-1 0 0,1 1 1 0 0,1 0-1 0 0,-4 11-266 0 0,5-9-134 0 0,-29 92 53 0 0,13-36-6249 0 0,21-68 5217 0 0</inkml:trace>
  <inkml:trace contextRef="#ctx0" brushRef="#br0" timeOffset="65915.747">10877 5936 1088 0 0,'83'-4'3759'0'0,"97"-73"-1511"0"0,-173 75-2182 0 0,-1-1 0 0 0,0 0 0 0 0,0 0 0 0 0,-1-1 1 0 0,1 0-1 0 0,0 0 0 0 0,-1 0 0 0 0,0-1 0 0 0,0 1 1 0 0,-1-1-1 0 0,1-1 0 0 0,-1 1 0 0 0,0 0 0 0 0,0-1 0 0 0,-1 0 1 0 0,0 0-1 0 0,0 0 0 0 0,0 0 0 0 0,-1-1 0 0 0,1 1 1 0 0,-2-1-1 0 0,1 0-66 0 0,-46-19 364 0 0,34 23-311 0 0,-1 1 0 0 0,1 0-1 0 0,-1 1 1 0 0,0 0-1 0 0,0 0 1 0 0,0 1-1 0 0,0 1 1 0 0,1 0-1 0 0,-1 0 1 0 0,0 1-1 0 0,1 0 1 0 0,-1 1-1 0 0,1 0 1 0 0,-1 1-1 0 0,1 0 1 0 0,0 0-1 0 0,1 1 1 0 0,-1 1-1 0 0,1 0 1 0 0,0 0-1 0 0,1 0 1 0 0,-1 1 0 0 0,1 1-1 0 0,1-1 1 0 0,-1 1-1 0 0,1 1 1 0 0,1-1-1 0 0,-1 1 1 0 0,1 0-1 0 0,1 1 1 0 0,0-1-1 0 0,0 1 1 0 0,1 0-1 0 0,0 0 1 0 0,1 1-1 0 0,0 2-52 0 0,4-5-27 0 0,1 1 1 0 0,1-1-1 0 0,-1 0 0 0 0,2-1 0 0 0,-1 1 0 0 0,1-1 0 0 0,0 1 0 0 0,0-1 0 0 0,1 0 0 0 0,0 0 0 0 0,0-1 1 0 0,1 0-1 0 0,0 0 0 0 0,0 0 0 0 0,0 0 0 0 0,1-1 0 0 0,0 0 0 0 0,0-1 0 0 0,0 1 0 0 0,0-1 0 0 0,1-1 1 0 0,0 0-1 0 0,-1 0 0 0 0,1 0 0 0 0,0-1 0 0 0,6 1 27 0 0,7 2-710 0 0,0-1 0 0 0,0-1 0 0 0,0-1 0 0 0,0 0 0 0 0,0-2 0 0 0,0-1-1 0 0,0 0 1 0 0,0-2 0 0 0,0 0 0 0 0,4-3 710 0 0,15-5-1150 0 0</inkml:trace>
  <inkml:trace contextRef="#ctx0" brushRef="#br0" timeOffset="69423.352">12584 4994 1356 0 0,'0'0'892'0'0,"0"0"-36"0"0,0 0-85 0 0,0 0-87 0 0,0 0-83 0 0,0 0-14 0 0,0 0 0 0 0,0 0-34 0 0,0 0-51 0 0,0 0-50 0 0,0 0-49 0 0,0 0-49 0 0,0 0-39 0 0,5-1-33 0 0,17-7-1898 0 0,-16 3-2377 0 0,-3 2 2751 0 0</inkml:trace>
  <inkml:trace contextRef="#ctx0" brushRef="#br0" timeOffset="73279.743">16750 4475 1832 0 0,'6'1'5184'0'0,"27"2"-3391"0"0,200-16-201 0 0,-26-6-4624 0 0,-193 16 1097 0 0,-24 1-743 0 0,-2 2 1558 0 0</inkml:trace>
  <inkml:trace contextRef="#ctx0" brushRef="#br0" timeOffset="73528.779">16718 4772 1480 0 0,'18'10'1080'0'0,"1"-3"-112"0"0,1-1-104 0 0,6 1-100 0 0,6-4-123 0 0,-1 1-53 0 0,4-1-60 0 0,3-3-60 0 0,-22 0-172 0 0,10 0-96 0 0,8 0-228 0 0,3 0 0 0 0,36-15-404 0 0,-35 12-240 0 0,-5-2-412 0 0,-2-2-197 0 0,-1 0 61 0 0,-4 4 32 0 0</inkml:trace>
  <inkml:trace contextRef="#ctx0" brushRef="#br0" timeOffset="71565.743">14917 4322 1316 0 0,'4'0'391'0'0,"2"-2"-223"0"0,0-1 0 0 0,1 0 0 0 0,-1 0 0 0 0,0 0 0 0 0,0-1 0 0 0,-1 1 0 0 0,1-2 0 0 0,-1 1 0 0 0,0 0 0 0 0,0-1 0 0 0,0 0 0 0 0,-1 0 0 0 0,0-1 0 0 0,0 1 0 0 0,2-5-168 0 0,-5 5 23 0 0,-2 0 1 0 0,1-1-1 0 0,-1 1 0 0 0,1 0 1 0 0,-1 0-1 0 0,-1 0 0 0 0,1 0 1 0 0,-1 0-1 0 0,0 0 0 0 0,0 1 1 0 0,0-1-1 0 0,-1 0 0 0 0,1 1 0 0 0,-1 0 1 0 0,0-1-1 0 0,-1 1 0 0 0,1 0 1 0 0,-1 1-1 0 0,1-1 0 0 0,-1 1 1 0 0,0-1-1 0 0,-1 1 0 0 0,1 1 1 0 0,0-1-1 0 0,-1 0 0 0 0,0 1 1 0 0,1 0-1 0 0,-1 0 0 0 0,0 1 1 0 0,0-1-1 0 0,0 1 0 0 0,0 0 0 0 0,-2 0-23 0 0,-5-2 34 0 0,0 0-1 0 0,1 1 0 0 0,-1 1 0 0 0,0 0 0 0 0,0 1 0 0 0,0 0 0 0 0,0 0 0 0 0,0 1 0 0 0,1 1 0 0 0,-1 0 0 0 0,0 1 0 0 0,1 0 0 0 0,-1 1 1 0 0,1 0-1 0 0,0 1 0 0 0,0 0 0 0 0,1 0 0 0 0,0 1 0 0 0,0 1 0 0 0,0 0 0 0 0,1 0 0 0 0,-1 1 0 0 0,2 0 0 0 0,-1 0 0 0 0,1 1 1 0 0,1 0-1 0 0,0 1 0 0 0,0 0 0 0 0,0 0 0 0 0,2 0 0 0 0,-4 8-33 0 0,7-14 27 0 0,1 0-1 0 0,0 0 1 0 0,1 0-1 0 0,-1 1 1 0 0,1-1 0 0 0,-1 0-1 0 0,1 0 1 0 0,1 0-1 0 0,-1 1 1 0 0,0-1 0 0 0,1 0-1 0 0,0 0 1 0 0,0 0-1 0 0,0 0 1 0 0,1 0 0 0 0,-1 0-1 0 0,1 0 1 0 0,0 0 0 0 0,0 0-1 0 0,0-1 1 0 0,1 1-1 0 0,-1-1 1 0 0,1 0 0 0 0,0 0-1 0 0,0 0 1 0 0,0 0-1 0 0,0 0 1 0 0,0 0 0 0 0,1-1-1 0 0,-1 0 1 0 0,1 0 0 0 0,0 0-1 0 0,0 0 1 0 0,0 0-1 0 0,-1-1 1 0 0,1 1 0 0 0,1-1-1 0 0,-1 0-26 0 0,163 31 449 0 0,-160-31-462 0 0,-1 0-1 0 0,1-1 1 0 0,0 1-1 0 0,0-1 1 0 0,0-1 0 0 0,0 1-1 0 0,0-1 1 0 0,0-1-1 0 0,0 1 1 0 0,-1-1-1 0 0,1 0 1 0 0,0-1 0 0 0,-1 1-1 0 0,0-1 1 0 0,1-1-1 0 0,-1 1 1 0 0,-1-1-1 0 0,1 0 1 0 0,0 0 0 0 0,-1-1-1 0 0,0 1 1 0 0,0-1-1 0 0,0 0 1 0 0,-1-1 0 0 0,0 1-1 0 0,0-1 1 0 0,0 0-1 0 0,-1 0 1 0 0,1 0-1 0 0,-1-1 1 0 0,-1 1 0 0 0,2-7 13 0 0,-4 12 25 0 0,-2-34 218 0 0,-29-23 474 0 0,22 115-662 0 0,27 292 1025 0 0,0-251-791 0 0,26 274 1490 0 0,-44-370-1760 0 0,0 1-1 0 0,0-1 1 0 0,0 1 0 0 0,0 0 0 0 0,0-1-1 0 0,-1 1 1 0 0,1-1 0 0 0,-1 1 0 0 0,0-1-1 0 0,0 1 1 0 0,1-1 0 0 0,-2 0-1 0 0,1 1 1 0 0,0-1 0 0 0,0 0 0 0 0,-1 0-1 0 0,1 0 1 0 0,-1 0 0 0 0,0 0-1 0 0,1 0 1 0 0,-1 0 0 0 0,0 0 0 0 0,0-1-1 0 0,0 1 1 0 0,0-1 0 0 0,-1 1-1 0 0,1-1 1 0 0,0 0 0 0 0,-1 0 0 0 0,1 0-1 0 0,0 0 1 0 0,-1-1 0 0 0,1 1-1 0 0,-1-1 1 0 0,0 1 0 0 0,1-1 0 0 0,-1 0-1 0 0,1 0 1 0 0,-1 0 0 0 0,1 0 0 0 0,-1 0-1 0 0,0-1 1 0 0,1 1 0 0 0,-1-1-1 0 0,1 0 1 0 0,-1 1 0 0 0,1-1 0 0 0,0 0-1 0 0,-1-1 1 0 0,1 1 0 0 0,0 0-1 0 0,0-1 1 0 0,-1 0-19 0 0,-9-9-175 0 0,0 0-1 0 0,1-1 1 0 0,1 0 0 0 0,0-1-1 0 0,0 0 1 0 0,1-1 0 0 0,1 0-1 0 0,0-1 1 0 0,1 1-1 0 0,1-1 1 0 0,0 0 0 0 0,1-1-1 0 0,1 0 1 0 0,0 0 0 0 0,1 0-1 0 0,1 0 1 0 0,1 0-1 0 0,0 0 1 0 0,1 0 0 0 0,0-1-1 0 0,2 1 1 0 0,0 0 0 0 0,0 0-1 0 0,2 0 1 0 0,0 0-1 0 0,1 1 1 0 0,0-1 0 0 0,1 1-1 0 0,1 0 1 0 0,0 1 0 0 0,10-13 175 0 0,69-85-3615 0 0,-53 81 2417 0 0</inkml:trace>
  <inkml:trace contextRef="#ctx0" brushRef="#br0" timeOffset="72069.211">15480 4277 1260 0 0,'2'-9'4547'0'0,"53"15"-3476"0"0,-48-4-1016 0 0,-1-1-1 0 0,0 1 1 0 0,0 0-1 0 0,0 1 1 0 0,0-1 0 0 0,0 1-1 0 0,0 0 1 0 0,-1 1-1 0 0,1-1 1 0 0,-1 1-1 0 0,0 0 1 0 0,0 1 0 0 0,0-1-1 0 0,-1 1 1 0 0,0 0-1 0 0,0 0 1 0 0,0 0 0 0 0,0 1-1 0 0,-1-1 1 0 0,0 1-1 0 0,0 0 1 0 0,0 0 0 0 0,-1 0-1 0 0,0 0 1 0 0,0 0-1 0 0,-1 1 1 0 0,1-1 0 0 0,-2 1-1 0 0,1-1 1 0 0,0 1-1 0 0,-1-1 1 0 0,-1 1 0 0 0,1-1-1 0 0,-1 3-54 0 0,-8 4 120 0 0,1 1 0 0 0,-2-2-1 0 0,0 1 1 0 0,-1-1 0 0 0,0-1-1 0 0,-1 0 1 0 0,0 0 0 0 0,0-1-1 0 0,-1-1 1 0 0,0 0 0 0 0,-1-1-1 0 0,0 0 1 0 0,-1-1 0 0 0,1-1 0 0 0,-8 2-120 0 0,10-2 60 0 0,-34 7-510 0 0,61-34-1751 0 0,88-41-2710 0 0,-69 47 3803 0 0</inkml:trace>
  <inkml:trace contextRef="#ctx0" brushRef="#br0" timeOffset="72381.197">15902 4289 1036 0 0,'-6'-3'174'0'0,"1"1"1"0"0,-1 0-1 0 0,1 1 1 0 0,-1-1-1 0 0,0 1 0 0 0,1 0 1 0 0,-1 0-1 0 0,0 1 1 0 0,0 0-1 0 0,0 0 0 0 0,0 0 1 0 0,1 1-1 0 0,-1 0 1 0 0,0 0-1 0 0,0 0 0 0 0,1 1 1 0 0,-1 0-1 0 0,1 0 1 0 0,-1 0-1 0 0,1 1 0 0 0,-1 0-174 0 0,-5 0 135 0 0,0-1-1 0 0,0 2 1 0 0,1-1-1 0 0,-1 2 1 0 0,1-1-1 0 0,0 1 0 0 0,0 1 1 0 0,1 0-1 0 0,-1 0 1 0 0,1 1-1 0 0,1 0 1 0 0,-1 1-1 0 0,1-1 0 0 0,0 2 1 0 0,1-1-1 0 0,0 1 1 0 0,1 0-1 0 0,0 1 1 0 0,0-1-1 0 0,0 1 1 0 0,2 0-1 0 0,-1 1 0 0 0,1-1 1 0 0,1 1-1 0 0,0 0 1 0 0,0 0-1 0 0,0 5-134 0 0,3-11 18 0 0,1 1 0 0 0,0-1 1 0 0,-1 0-1 0 0,2 0 0 0 0,-1 0 0 0 0,1 1 0 0 0,-1-1 1 0 0,1-1-1 0 0,1 1 0 0 0,-1 0 0 0 0,1 0 0 0 0,-1-1 0 0 0,1 1 1 0 0,1-1-1 0 0,-1 0 0 0 0,1 0 0 0 0,-1 0 0 0 0,1-1 1 0 0,0 1-1 0 0,1-1 0 0 0,-1 0 0 0 0,0 0 0 0 0,1 0 0 0 0,0-1 1 0 0,-1 0-1 0 0,1 0 0 0 0,0 0 0 0 0,5 1-18 0 0,148 25-2528 0 0,-148-27 2146 0 0,84-32-2449 0 0,-80 23 2227 0 0,15-10-616 0 0</inkml:trace>
  <inkml:trace contextRef="#ctx0" brushRef="#br0" timeOffset="72660.353">16165 4184 868 0 0,'11'24'577'0'0,"-1"0"-1"0"0,-1 1 0 0 0,-1 0 1 0 0,-1 0-1 0 0,-1 1 1 0 0,-1 0-1 0 0,-2 0 1 0 0,0 0-1 0 0,-2 1 1 0 0,-1-1-1 0 0,-3 22-576 0 0,3-40 133 0 0,-1 10-58 0 0,-1 1 0 0 0,-1-1 0 0 0,0 1-1 0 0,-2-1 1 0 0,0-1 0 0 0,-1 1 0 0 0,-1-1 0 0 0,0 0 0 0 0,-2 0-1 0 0,0-1 1 0 0,0 0 0 0 0,-2 0 0 0 0,0-1 0 0 0,0-1 0 0 0,-2 0-1 0 0,0 0 1 0 0,0-1 0 0 0,-1-1 0 0 0,-1-1 0 0 0,0 0 0 0 0,0 0-1 0 0,-1-2 1 0 0,0 0 0 0 0,-17 7-75 0 0,27-14-294 0 0,0 0 0 0 0,-1-1-1 0 0,1 1 1 0 0,0-1 0 0 0,-1 0-1 0 0,1-1 1 0 0,-1 1 0 0 0,1-1-1 0 0,-1-1 1 0 0,1 1 0 0 0,-1-1-1 0 0,1 0 1 0 0,0-1 0 0 0,-1 1 0 0 0,1-1-1 0 0,0 0 1 0 0,0-1 0 0 0,0 0-1 0 0,-3-1 295 0 0,-16-14-1146 0 0</inkml:trace>
  <inkml:trace contextRef="#ctx0" brushRef="#br0" timeOffset="72940.812">15267 4289 2284 0 0,'-11'15'319'0'0,"0"1"-1"0"0,1 1 1 0 0,1-1-1 0 0,1 2 1 0 0,0-1 0 0 0,1 1-1 0 0,1 0 1 0 0,1 1-1 0 0,0-1 1 0 0,2 1-1 0 0,0 0 1 0 0,1 0 0 0 0,1 0-1 0 0,0 0 1 0 0,2 8-319 0 0,0-9 70 0 0,1 0 0 0 0,1-1 0 0 0,0 0 0 0 0,1 1 0 0 0,1-1 0 0 0,1-1 1 0 0,0 1-1 0 0,1-1 0 0 0,1 0 0 0 0,1-1 0 0 0,0 0 0 0 0,0 0 0 0 0,2-1 1 0 0,0 0-1 0 0,1 0 0 0 0,0-2 0 0 0,0 1 0 0 0,2-2 0 0 0,-1 0 0 0 0,2 0 1 0 0,-1-1-1 0 0,14 6-70 0 0,-7-4-450 0 0,1-1 0 0 0,0 0 1 0 0,1-2-1 0 0,0 0 0 0 0,0-2 1 0 0,1-1-1 0 0,0 0 0 0 0,0-2 1 0 0,0-1-1 0 0,12 0 450 0 0,7-3-1405 0 0,-16 0 169 0 0</inkml:trace>
  <inkml:trace contextRef="#ctx0" brushRef="#br0" timeOffset="75610.754">18208 4059 1048 0 0,'-20'-16'1514'0'0,"20"13"-857"0"0,0 3-120 0 0,13-42 1047 0 0,102 20-578 0 0,-99 20-937 0 0,0 1 0 0 0,0 0 0 0 0,-1 1 1 0 0,1 1-1 0 0,0 1 0 0 0,0 0 0 0 0,-1 1 0 0 0,1 0 1 0 0,-1 2-1 0 0,0 0 0 0 0,0 0 0 0 0,-1 1 0 0 0,7 4-69 0 0,-18-8 25 0 0,0 0 0 0 0,-1 0-1 0 0,1 0 1 0 0,-1 0 0 0 0,0 1-1 0 0,0-1 1 0 0,1 1 0 0 0,-1-1-1 0 0,-1 1 1 0 0,1 0-1 0 0,0 0 1 0 0,-1 0 0 0 0,1 0-1 0 0,-1 0 1 0 0,0 0 0 0 0,0 0-1 0 0,0 0 1 0 0,-1 0 0 0 0,1 0-1 0 0,-1 1 1 0 0,1-1 0 0 0,-1 0-1 0 0,0 0 1 0 0,0 1 0 0 0,-1-1-1 0 0,1 0 1 0 0,-1 0-1 0 0,1 1 1 0 0,-1-1 0 0 0,0 0-1 0 0,0 0 1 0 0,-1 0 0 0 0,1 0-1 0 0,-1 0 1 0 0,1 0 0 0 0,-1-1-1 0 0,0 1 1 0 0,0 0 0 0 0,0-1-1 0 0,0 1 1 0 0,-1-1 0 0 0,1 0-1 0 0,-1 1-24 0 0,-116 85 1043 0 0,-132 14-1478 0 0,310-113-3286 0 0,13-8 1289 0 0,-33 8 1240 0 0</inkml:trace>
  <inkml:trace contextRef="#ctx0" brushRef="#br0" timeOffset="75954.523">18835 4022 876 0 0,'5'-20'1395'0'0,"-6"21"-1357"0"0,1-1 1 0 0,0 1-1 0 0,-1-1 0 0 0,1 1 1 0 0,-1-1-1 0 0,1 1 0 0 0,-1-1 1 0 0,1 0-1 0 0,-1 1 0 0 0,1-1 1 0 0,-1 1-1 0 0,1-1 0 0 0,-1 0 1 0 0,0 0-1 0 0,1 1 0 0 0,-1-1 0 0 0,0 0 1 0 0,1 0-1 0 0,-1 0 0 0 0,0 0 1 0 0,1 1-1 0 0,-1-1 0 0 0,0 0 1 0 0,1 0-1 0 0,-1 0 0 0 0,1-1 1 0 0,-1 1-1 0 0,0 0 0 0 0,1 0 1 0 0,-1 0-1 0 0,0 0 0 0 0,1-1 0 0 0,-1 1 1 0 0,0 0-1 0 0,1-1 0 0 0,-1 1 1 0 0,1 0-1 0 0,-1-1 0 0 0,1 1 1 0 0,-1 0-1 0 0,1-1 0 0 0,-1 1 1 0 0,1-1-1 0 0,-1 1 0 0 0,1-1 1 0 0,0 0-1 0 0,-1 1 0 0 0,1-1 0 0 0,0 1 1 0 0,-1-1-1 0 0,1 0 0 0 0,0 1 1 0 0,0-1-1 0 0,0 1 0 0 0,0-1 1 0 0,-1 0-1 0 0,1 1 0 0 0,0-1 1 0 0,0 0-1 0 0,0 1 0 0 0,0-1 1 0 0,0 0-1 0 0,1 1 0 0 0,-1-1 1 0 0,0 0-1 0 0,0 1 0 0 0,0-1 0 0 0,1 0-38 0 0,-25 6 296 0 0,1 1-1 0 0,0 2 1 0 0,1 0-1 0 0,0 1 1 0 0,0 1-1 0 0,1 2 1 0 0,0 0-1 0 0,1 1 1 0 0,0 0-1 0 0,-12 13-295 0 0,28-23 33 0 0,1-1-1 0 0,-1 1 1 0 0,1 0-1 0 0,0 0 1 0 0,0 0-1 0 0,0 0 1 0 0,0 0-1 0 0,0 1 1 0 0,1-1-1 0 0,0 1 0 0 0,0 0 1 0 0,0-1-1 0 0,0 1 1 0 0,0 0-1 0 0,1 0 1 0 0,0 0-1 0 0,-1 1 1 0 0,2-1-1 0 0,-1 0 1 0 0,0 0-1 0 0,1 1 1 0 0,0-1-1 0 0,0 0 1 0 0,0 1-1 0 0,0-1 0 0 0,1 2-32 0 0,12 6-144 0 0,1-1-1 0 0,-1-1 0 0 0,2 0 0 0 0,-1-1 1 0 0,2 0-1 0 0,-1-1 0 0 0,1-1 0 0 0,0-1 1 0 0,0 0-1 0 0,1-1 0 0 0,-1-1 0 0 0,1 0 1 0 0,0-1-1 0 0,1-1 0 0 0,-1-1 0 0 0,0 0 1 0 0,1-1-1 0 0,-1-1 0 0 0,0-1 0 0 0,6-1 145 0 0,-7 3-525 0 0,63-3-1732 0 0,0-11 1195 0 0</inkml:trace>
  <inkml:trace contextRef="#ctx0" brushRef="#br0" timeOffset="76360.508">17991 4547 1184 0 0,'-16'13'4093'0'0,"49"-12"-2245"0"0,-23-2-1954 0 0,227-30 1768 0 0,536-88-2464 0 0,-668 93-3384 0 0,-104 26 3137 0 0</inkml:trace>
  <inkml:trace contextRef="#ctx0" brushRef="#br0" timeOffset="78680.97">18764 4875 2268 0 0,'17'8'6435'0'0,"30"68"-5886"0"0,-46-73-259 0 0,30 47-127 0 0,22 55-3272 0 0,-52-103 1775 0 0,-4 9-1138 0 0,-10 3 1246 0 0</inkml:trace>
  <inkml:trace contextRef="#ctx0" brushRef="#br0" timeOffset="78960.502">18681 5027 1868 0 0,'5'-22'8037'0'0,"88"-9"-6398"0"0,-93 31-1637 0 0,140-24 274 0 0,-97 19-1831 0 0,-1-2 1 0 0,1-2-1 0 0,-1-1 0 0 0,-1-3 1 0 0,0-1-1 0 0,33-17 1555 0 0,-46 14-1214 0 0</inkml:trace>
  <inkml:trace contextRef="#ctx0" brushRef="#br0" timeOffset="79176.269">19470 4750 1960 0 0,'5'0'939'0'0,"15"3"4660"0"0,-12 18-3466 0 0,-6-12-2133 0 0,25 112 1020 0 0,8 35-3286 0 0,-25-48-4564 0 0,-10-96 5611 0 0</inkml:trace>
  <inkml:trace contextRef="#ctx0" brushRef="#br0" timeOffset="78011.84">17984 4949 1804 0 0,'0'0'608'0'0,"0"0"-72"0"0,0 0-52 0 0,0 0-80 0 0,0 0-38 0 0,0 0 28 0 0,0 0-32 0 0,0 0-103 0 0,1 4-30 0 0,37 18 550 0 0,-36-22-686 0 0,13 3 118 0 0,-11-1-140 0 0,1-1 1 0 0,-1 0-1 0 0,0 1 1 0 0,0 0 0 0 0,0 0-1 0 0,0 0 1 0 0,0 0 0 0 0,-1 1-1 0 0,1-1 1 0 0,-1 1 0 0 0,1 0-1 0 0,-1 0 1 0 0,0 0-1 0 0,0 1 1 0 0,0-1 0 0 0,-1 1-1 0 0,1-1 1 0 0,-1 1 0 0 0,0 0-1 0 0,0 0 1 0 0,0 0-1 0 0,0 0 1 0 0,-1 1 0 0 0,0-1-1 0 0,0 0 1 0 0,0 1 0 0 0,0-1-1 0 0,-1 0 1 0 0,1 1 0 0 0,-1-1-1 0 0,0 1 1 0 0,-1 1-72 0 0,-6 7-64 0 0,-1 0-1 0 0,0-1 1 0 0,-1 0 0 0 0,0 0 0 0 0,-1-1 0 0 0,0 0 0 0 0,-1-1-1 0 0,0 0 1 0 0,-1-1 0 0 0,0 0 0 0 0,0-1 0 0 0,-1 0-1 0 0,0-1 1 0 0,0-1 0 0 0,-6 3 64 0 0,35-23-4632 0 0,4 3 3406 0 0</inkml:trace>
  <inkml:trace contextRef="#ctx0" brushRef="#br0" timeOffset="78384.083">18446 4972 1832 0 0,'-33'1'471'0'0,"0"1"0"0"0,0 1 0 0 0,0 2 0 0 0,0 1-1 0 0,1 2 1 0 0,0 1 0 0 0,1 2 0 0 0,0 1 0 0 0,0 1 0 0 0,-7 6-471 0 0,35-18 46 0 0,0 0 1 0 0,-1 1 0 0 0,1 0 0 0 0,0-1 0 0 0,0 1 0 0 0,0 0-1 0 0,0 1 1 0 0,1-1 0 0 0,-1 0 0 0 0,1 1 0 0 0,-1 0 0 0 0,1-1-1 0 0,0 1 1 0 0,0 0 0 0 0,0 0 0 0 0,0 0 0 0 0,1 1-1 0 0,-1-1 1 0 0,1 0 0 0 0,0 0 0 0 0,0 1 0 0 0,0-1 0 0 0,0 1-1 0 0,0-1 1 0 0,1 1 0 0 0,0 0 0 0 0,0-1 0 0 0,0 1 0 0 0,0-1-1 0 0,1 4-46 0 0,8 3-166 0 0,0-1 0 0 0,1 0 0 0 0,1-1 0 0 0,0 0 0 0 0,0 0 0 0 0,0-1 0 0 0,1-1 0 0 0,0 0 0 0 0,0-1 0 0 0,0 0 0 0 0,1 0 0 0 0,0-2 0 0 0,0 1 0 0 0,0-2 0 0 0,0 0 0 0 0,0 0 0 0 0,1-1 0 0 0,-1-1-1 0 0,0 0 1 0 0,1-1 0 0 0,8-2 166 0 0,15 1-1211 0 0,29-9 12 0 0</inkml:trace>
  <inkml:trace contextRef="#ctx0" brushRef="#br0" timeOffset="93396.161">19916 4344 928 0 0,'0'0'535'0'0,"0"0"-84"0"0,0 0-101 0 0,0 0-58 0 0,0 0-30 0 0,0 0-11 0 0,0 0 54 0 0,0 0-25 0 0,0 0-69 0 0,0 0-30 0 0,0 0-19 0 0,0 0-20 0 0,0 0-10 0 0,0 0 0 0 0,0 0-13 0 0,0 0-32 0 0,0-12-21 0 0,-1 3 4200 0 0,-33-31-3433 0 0,28 35-731 0 0,4 3-1636 0 0,1 1-3839 0 0,1 1 4101 0 0</inkml:trace>
  <inkml:trace contextRef="#ctx0" brushRef="#br0" timeOffset="96576.518">19847 4307 1060 0 0,'-60'-15'2446'0'0,"42"13"-905"0"0,35 5-74 0 0,236-32-151 0 0,-221 28-1716 0 0,-29 2-3358 0 0,-11 0 2542 0 0</inkml:trace>
  <inkml:trace contextRef="#ctx0" brushRef="#br0" timeOffset="96823.579">19803 4385 1720 0 0,'8'2'708'0'0,"3"-2"52"0"0,14 0-192 0 0,-9 0-16 0 0,5 0-108 0 0,4 0-44 0 0,2 0-19 0 0,24-13-197 0 0,-26 9 52 0 0,0 1-68 0 0,-7 0-8 0 0,-2 1-352 0 0,-4-1-224 0 0,-1-2-573 0 0,-6 1-239 0 0,1-1 12 0 0,-6 0-48 0 0</inkml:trace>
  <inkml:trace contextRef="#ctx0" brushRef="#br0" timeOffset="97071.467">20195 4095 1544 0 0,'51'23'3121'0'0,"17"103"-1546"0"0,-65-110-1434 0 0,-1 0 1 0 0,0 0-1 0 0,-1 0 1 0 0,-1 0-1 0 0,-1 0 1 0 0,0 0-1 0 0,-1 0 0 0 0,-1 0 1 0 0,0 0-1 0 0,-1-1 1 0 0,-1 1-1 0 0,0-1 1 0 0,-5 8-142 0 0,-6 8-59 0 0,0-1-1 0 0,-2-1 1 0 0,-2 0 0 0 0,0-1 0 0 0,-2-2 0 0 0,-1 0-1 0 0,-10 8 60 0 0,-10 13-3432 0 0,41-45 2059 0 0,2-2-46 0 0</inkml:trace>
  <inkml:trace contextRef="#ctx0" brushRef="#br0" timeOffset="103195.141">23618 4225 2024 0 0,'19'-1'4731'0'0,"35"2"-3795"0"0,-19-1-312 0 0,234-17-155 0 0,-214 13-2243 0 0,-26 9-2285 0 0,-31-4 2988 0 0</inkml:trace>
  <inkml:trace contextRef="#ctx0" brushRef="#br0" timeOffset="103381.328">23616 4470 1540 0 0,'23'5'968'0'0,"2"0"-204"0"0,5 0-108 0 0,8-3 44 0 0,-5 3-196 0 0,3-5 37 0 0,5 2-197 0 0,-6-1-224 0 0,-15-1 0 0 0,10 0-16 0 0,0 0-584 0 0,4 0-505 0 0,-7 0-171 0 0,-7 0 88 0 0,-3 0 20 0 0</inkml:trace>
  <inkml:trace contextRef="#ctx0" brushRef="#br0" timeOffset="94904.65">21257 4122 1576 0 0,'0'0'421'0'0,"0"-20"1728"0"0,29-13-1397 0 0,-28 32-734 0 0,-1 0 0 0 0,0 0-1 0 0,1-1 1 0 0,-1 1 0 0 0,0 0 0 0 0,0 0 0 0 0,0 0 0 0 0,0 0 0 0 0,0 0 0 0 0,0 0 0 0 0,-1 0 0 0 0,1 0-1 0 0,0 0 1 0 0,0 0 0 0 0,-1 0 0 0 0,1 0 0 0 0,-1 0 0 0 0,1 0 0 0 0,-1 0 0 0 0,1 0 0 0 0,-1 0 0 0 0,1 0-1 0 0,-1 0 1 0 0,0 1 0 0 0,0-1 0 0 0,1 0 0 0 0,-1 0 0 0 0,0 1 0 0 0,0-1 0 0 0,0 1 0 0 0,0-1 0 0 0,0 1-1 0 0,0-1 1 0 0,0 1 0 0 0,0-1 0 0 0,0 1 0 0 0,0 0 0 0 0,0-1 0 0 0,0 1 0 0 0,0 0 0 0 0,0 0-1 0 0,0 0 1 0 0,0 0 0 0 0,0 0 0 0 0,-1 0-18 0 0,-14-4 30 0 0,1 1 0 0 0,-1 1-1 0 0,0 0 1 0 0,1 1 0 0 0,-1 1 0 0 0,0 0-1 0 0,0 1 1 0 0,0 1 0 0 0,1 0-1 0 0,-1 1 1 0 0,1 1 0 0 0,-1 0 0 0 0,1 2-1 0 0,1-1 1 0 0,-1 2 0 0 0,1 0-1 0 0,0 0 1 0 0,0 2 0 0 0,1-1 0 0 0,0 2-1 0 0,1 0 1 0 0,0 0 0 0 0,1 1-1 0 0,0 0 1 0 0,0 1 0 0 0,-2 6-30 0 0,11-16 20 0 0,1 0 0 0 0,0 0-1 0 0,0 0 1 0 0,0 1 0 0 0,0-1 0 0 0,0 1 0 0 0,1-1 0 0 0,-1 1-1 0 0,1-1 1 0 0,-1 1 0 0 0,1-1 0 0 0,0 1 0 0 0,0-1 0 0 0,0 1 0 0 0,0-1-1 0 0,0 1 1 0 0,1-1 0 0 0,-1 1 0 0 0,1-1 0 0 0,0 1 0 0 0,0-1-1 0 0,0 0 1 0 0,0 1 0 0 0,0-1 0 0 0,0 0 0 0 0,1 0 0 0 0,-1 0-1 0 0,1 0 1 0 0,-1 0 0 0 0,1 0 0 0 0,0 0 0 0 0,0 0 0 0 0,0-1-1 0 0,0 1 1 0 0,0-1 0 0 0,0 1 0 0 0,0-1 0 0 0,0 0 0 0 0,1 0-1 0 0,-1 0 1 0 0,2 1-20 0 0,103 28 293 0 0,-97-28-284 0 0,-1-1 0 0 0,0 1 0 0 0,0-2 0 0 0,1 1 0 0 0,-1-1 0 0 0,1-1 0 0 0,-1 0 0 0 0,0 0 0 0 0,1 0 0 0 0,-1-1 0 0 0,0-1 0 0 0,0 0 0 0 0,0 0 0 0 0,-1-1 0 0 0,1 0 0 0 0,-1 0 0 0 0,0-1 0 0 0,0 0 0 0 0,0 0 0 0 0,-1-1 0 0 0,0 0 0 0 0,0 0 0 0 0,0-1 0 0 0,-1 0 0 0 0,0 0 0 0 0,0 0 0 0 0,1-4-9 0 0,7-15 10 0 0,-1-1 0 0 0,-1 0-1 0 0,-1-1 1 0 0,-2-1 0 0 0,-1 0-1 0 0,4-29-9 0 0,9-27 51 0 0,7-130 1062 0 0,-28 212-1096 0 0,0 0-1 0 0,-1 0 1 0 0,1 1-1 0 0,-1-1 1 0 0,0 0-1 0 0,1 0 1 0 0,-2 1-1 0 0,1-1 1 0 0,0 1-1 0 0,0-1 1 0 0,-1 1-1 0 0,1 0 1 0 0,-1-1-1 0 0,0 1 0 0 0,0 0 1 0 0,0 0-1 0 0,0 0 1 0 0,0 0-1 0 0,0 0 1 0 0,0 1-1 0 0,-1-1 1 0 0,1 1-1 0 0,0-1 1 0 0,-1 1-1 0 0,1 0 1 0 0,-1 0-1 0 0,0 0 1 0 0,1 0-1 0 0,-1 1 0 0 0,0-1 1 0 0,0 1-1 0 0,0-1 1 0 0,1 1-1 0 0,-1 0 1 0 0,0 0-1 0 0,0 0 1 0 0,0 1-1 0 0,1-1 1 0 0,-1 1-1 0 0,0-1 1 0 0,0 1-1 0 0,1 0 1 0 0,-1 0-1 0 0,1 0 0 0 0,-1 1 1 0 0,-2 0-17 0 0,-4 8 5 0 0,0 0 1 0 0,0 1-1 0 0,0 0 1 0 0,2 0 0 0 0,-1 1-1 0 0,1 0 1 0 0,1 0-1 0 0,0 1 1 0 0,1 0-1 0 0,1 0 1 0 0,0 0-1 0 0,0 0 1 0 0,1 1-1 0 0,1-1 1 0 0,0 1-1 0 0,1 0 1 0 0,1 0-1 0 0,0-1 1 0 0,0 1-1 0 0,2 0 1 0 0,0 3-6 0 0,50 183-535 0 0,-10-73-2612 0 0,-38-92 263 0 0,-4-33 1585 0 0</inkml:trace>
  <inkml:trace contextRef="#ctx0" brushRef="#br0" timeOffset="95333.829">20779 4505 2516 0 0,'118'-6'3946'0'0,"66"-16"-2920"0"0,-72 7-385 0 0,126-15 13 0 0,56-7-1245 0 0,-100 16-3186 0 0,-190 21 2558 0 0,-3 0 35 0 0</inkml:trace>
  <inkml:trace contextRef="#ctx0" brushRef="#br0" timeOffset="100512.268">21842 3740 1240 0 0,'0'0'398'0'0,"0"0"8"0"0,3-3 140 0 0,15-37 2232 0 0,-68 33-2338 0 0,43 7-404 0 0,-1 0 0 0 0,0 0 0 0 0,1 1 0 0 0,-1 0 0 0 0,1 0 0 0 0,-1 1 0 0 0,1 0 0 0 0,-1 0 0 0 0,1 1 0 0 0,0 0 0 0 0,0 0 0 0 0,0 1 0 0 0,1 0 0 0 0,-1 0 0 0 0,1 0 0 0 0,0 1 0 0 0,0 0 0 0 0,0 0 0 0 0,1 1 0 0 0,0-1 0 0 0,0 1 0 0 0,0 0 0 0 0,1 1 0 0 0,0-1 0 0 0,0 1 0 0 0,0 0-36 0 0,4-6 42 0 0,19 23-7 0 0,-12-19-16 0 0,0 0 1 0 0,1 0-1 0 0,0-1 1 0 0,0 0-1 0 0,0 0 1 0 0,0-1-1 0 0,1 0 1 0 0,-1 0-1 0 0,1-1 1 0 0,0 0-1 0 0,-1-1 1 0 0,1 0-1 0 0,0 0 1 0 0,0-1-1 0 0,0 0 1 0 0,0-1-1 0 0,0 1 1 0 0,1-2-20 0 0,15 2-28 0 0,-23-1 27 0 0,1 1 1 0 0,-1 0-1 0 0,0-1 0 0 0,1 1 0 0 0,-1-1 1 0 0,0 0-1 0 0,0 0 0 0 0,0 0 1 0 0,1 0-1 0 0,-1 0 0 0 0,0 0 0 0 0,0-1 1 0 0,-1 1-1 0 0,1-1 0 0 0,0 1 0 0 0,0-1 1 0 0,-1 0-1 0 0,1 0 0 0 0,-1 1 1 0 0,1-1-1 0 0,-1 0 0 0 0,0 0 0 0 0,0-1 1 0 0,0 1-1 0 0,0 0 0 0 0,0 0 1 0 0,0 0-1 0 0,-1-1 0 0 0,1 1 0 0 0,-1 0 1 0 0,1-1-1 0 0,-1 1 0 0 0,0 0 0 0 0,0-1 1 0 0,0 1-1 0 0,0-1 0 0 0,-1-1 1 0 0,1 4-38 0 0,0 0 20 0 0,0 0 99 0 0,0 0-36 0 0,0 0-16 0 0,0 0 66 0 0,0 0-18 0 0,0 0-67 0 0,-9-8-225 0 0,25 120 819 0 0,18 202 686 0 0,-34-306-1214 0 0,0 0 0 0 0,-1 0 0 0 0,0 0 1 0 0,0 0-1 0 0,0 0 0 0 0,-1 0 0 0 0,0 0 1 0 0,-1 0-1 0 0,0-1 0 0 0,0 1 0 0 0,-1-1 1 0 0,1 0-1 0 0,-2 0 0 0 0,1 0 0 0 0,-1 0 0 0 0,0-1 1 0 0,0 0-1 0 0,-1 0 0 0 0,0 0 0 0 0,0 0 1 0 0,0-1-1 0 0,-1 0 0 0 0,1-1 0 0 0,-1 0 0 0 0,0 0 1 0 0,-1 0-1 0 0,1-1 0 0 0,-1 0 0 0 0,1 0 1 0 0,-1-1-1 0 0,-1 1-76 0 0,5-5-19 0 0,0-1 1 0 0,0 1-1 0 0,0-1 1 0 0,1 1-1 0 0,-1-1 1 0 0,1 0-1 0 0,0 0 1 0 0,0-1-1 0 0,0 1 1 0 0,0-1-1 0 0,1 1 1 0 0,-1-1-1 0 0,1 0 1 0 0,0 0-1 0 0,0 0 1 0 0,0 0-1 0 0,1 0 1 0 0,-1-1-1 0 0,1 1 1 0 0,0 0-1 0 0,0-1 1 0 0,1 1 0 0 0,-1-1-1 0 0,1 1 1 0 0,0-1-1 0 0,0 1 1 0 0,1 0-1 0 0,-1-1 1 0 0,1 1-1 0 0,0-1 1 0 0,0 1-1 0 0,1 0 1 0 0,0-2 18 0 0,4-14-299 0 0,1 1 1 0 0,0 0 0 0 0,2 0 0 0 0,0 1-1 0 0,2 0 1 0 0,0 1 0 0 0,0 0 0 0 0,2 1-1 0 0,0 0 1 0 0,0 1 0 0 0,8-6 298 0 0,114-87-5337 0 0,-104 90 4193 0 0</inkml:trace>
  <inkml:trace contextRef="#ctx0" brushRef="#br0" timeOffset="100962.154">22428 3755 896 0 0,'-10'3'255'0'0,"0"-1"-1"0"0,0 1 1 0 0,0 1-1 0 0,0 0 1 0 0,1 0-1 0 0,0 1 1 0 0,-1 0 0 0 0,1 1-1 0 0,1 0 1 0 0,-1 0-1 0 0,1 1 1 0 0,1 0-1 0 0,-1 0 1 0 0,1 1 0 0 0,0 0-1 0 0,1 0 1 0 0,0 1-1 0 0,0 0 1 0 0,1 0-1 0 0,0 0 1 0 0,-1 3-255 0 0,3-3 104 0 0,0-1 0 0 0,0 1 0 0 0,1 0 0 0 0,0 0 0 0 0,1 0 0 0 0,0 0 0 0 0,0 0 0 0 0,1 0 0 0 0,0 0 0 0 0,1 0 0 0 0,-1 1 0 0 0,2-1 0 0 0,-1 0 0 0 0,2 0 0 0 0,-1-1 0 0 0,1 1 0 0 0,0 0 0 0 0,1-1 0 0 0,0 0 0 0 0,0 0 0 0 0,1 0 0 0 0,0 0 0 0 0,0-1 0 0 0,1 0 0 0 0,0 0 0 0 0,0 0 0 0 0,6 4-104 0 0,-4-4-377 0 0,0 0-1 0 0,0-1 0 0 0,1 0 0 0 0,0-1 0 0 0,0 0 1 0 0,0 0-1 0 0,0-1 0 0 0,1 0 0 0 0,-1 0 0 0 0,1-1 1 0 0,0-1-1 0 0,1 0 0 0 0,-1 0 0 0 0,0-1 0 0 0,0 0 1 0 0,1-1 377 0 0,2 0-1146 0 0</inkml:trace>
  <inkml:trace contextRef="#ctx0" brushRef="#br0" timeOffset="101366.429">22492 3862 1652 0 0,'-1'-12'3529'0'0,"40"6"-2061"0"0,-20 11-1265 0 0,-13-5-163 0 0,1 0 0 0 0,-1 1 0 0 0,0 0 0 0 0,0 0 1 0 0,0 0-1 0 0,0 1 0 0 0,0 0 0 0 0,0 0 0 0 0,-1 0 0 0 0,1 1 0 0 0,-1-1 0 0 0,1 2 0 0 0,-1-1 0 0 0,0 0 0 0 0,0 1 0 0 0,-1 0 0 0 0,1 0 1 0 0,-1 0-1 0 0,1 1 0 0 0,-2 0 0 0 0,1 0 0 0 0,0 0 0 0 0,-1 0 0 0 0,0 0 0 0 0,0 1 0 0 0,0-1 0 0 0,-1 1 0 0 0,0 0 0 0 0,0-1 0 0 0,0 1 1 0 0,-1 0-1 0 0,0 0 0 0 0,0 1 0 0 0,-1-1-40 0 0,-1 3 101 0 0,-1-1 0 0 0,0 1 0 0 0,-1-1 0 0 0,0 0 0 0 0,0 0 0 0 0,0 0 0 0 0,-1 0 0 0 0,-1 0 0 0 0,1-1 0 0 0,-1 0 0 0 0,-1 0 0 0 0,1 0 0 0 0,-1 0 0 0 0,0-1 0 0 0,0 0 0 0 0,-1-1 0 0 0,0 1 0 0 0,0-1 0 0 0,0 0 0 0 0,-1-1 0 0 0,0 0 0 0 0,-4 2-101 0 0,22-25-2642 0 0,68-65-2585 0 0,-54 64 3939 0 0</inkml:trace>
  <inkml:trace contextRef="#ctx0" brushRef="#br0" timeOffset="101676.264">22843 3770 1112 0 0,'-53'15'3994'0'0,"14"54"-2485"0"0,37-60-1479 0 0,1-1-1 0 0,-1 1 1 0 0,2-1-1 0 0,-1 1 1 0 0,1-1-1 0 0,0 1 0 0 0,1 0 1 0 0,0-1-1 0 0,0 1 1 0 0,1-1-1 0 0,0 1 1 0 0,1-1-1 0 0,0 0 1 0 0,0 0-1 0 0,1 0 0 0 0,-1-1 1 0 0,2 1-1 0 0,-1-1 1 0 0,1 0-1 0 0,0 0 1 0 0,1 0-1 0 0,0-1 1 0 0,0 1-1 0 0,0-2 0 0 0,0 1 1 0 0,1-1-1 0 0,0 0 1 0 0,1 0-1 0 0,-1 0 1 0 0,4 0-30 0 0,-9-4-817 0 0,20-4-2986 0 0,-9-9 2588 0 0</inkml:trace>
  <inkml:trace contextRef="#ctx0" brushRef="#br0" timeOffset="102082.217">22965 3684 1140 0 0,'8'5'203'0'0,"-1"1"1"0"0,0 0-1 0 0,-1 0 0 0 0,0 1 0 0 0,0 0 1 0 0,0 0-1 0 0,-1 0 0 0 0,0 1 0 0 0,0-1 1 0 0,-1 1-1 0 0,0 1 0 0 0,0-1 1 0 0,-1 0-1 0 0,0 1-203 0 0,6 12 328 0 0,-3-9-210 0 0,0 0-1 0 0,-2 0 1 0 0,1 0-1 0 0,-1 0 0 0 0,-1 1 1 0 0,0 0-1 0 0,-1 0 0 0 0,-1 0 1 0 0,0 0-1 0 0,0 0 1 0 0,-1 0-1 0 0,-1 0 0 0 0,0 0 1 0 0,-1 0-1 0 0,0 0 1 0 0,-1 0-1 0 0,-1-1 0 0 0,0 1 1 0 0,0-1-1 0 0,-1 0 0 0 0,-1 0 1 0 0,0-1-1 0 0,-1 0 1 0 0,0 0-1 0 0,0 0 0 0 0,-1-1 1 0 0,-1 0-1 0 0,0 0 1 0 0,0-1-1 0 0,-1 0 0 0 0,0-1 1 0 0,0 0-1 0 0,-6 3-117 0 0,-126 30-3363 0 0,131-43 2180 0 0,-4-11-19 0 0</inkml:trace>
  <inkml:trace contextRef="#ctx0" brushRef="#br0" timeOffset="102808.223">21908 4337 1832 0 0,'-17'2'2453'0'0,"17"-2"-2298"0"0,0 0-1 0 0,0 0 0 0 0,0 1 0 0 0,0-1 0 0 0,0 0 0 0 0,0 1 0 0 0,0-1 0 0 0,0 0 0 0 0,0 0 0 0 0,0 1 0 0 0,0-1-154 0 0,481-15 1743 0 0,294 3-3958 0 0,-773 12 1878 0 0,-2 0-45 0 0,1 0-162 0 0,6 0-277 0 0</inkml:trace>
  <inkml:trace contextRef="#ctx0" brushRef="#br0" timeOffset="98618.465">21072 5030 1048 0 0,'0'0'373'0'0,"0"0"60"0"0,0 0-85 0 0,-2 3-30 0 0,-103 29 1059 0 0,95-30-1261 0 0,0 1 0 0 0,1 0 0 0 0,-1 0 0 0 0,1 0 0 0 0,0 1-1 0 0,0 1 1 0 0,0 0 0 0 0,1 0 0 0 0,-1 0 0 0 0,1 1 0 0 0,1 0 0 0 0,-1 1 0 0 0,1 0 0 0 0,0 0 0 0 0,1 0-1 0 0,-1 1 1 0 0,1 0 0 0 0,1 0 0 0 0,0 1 0 0 0,0 0 0 0 0,1 0 0 0 0,0 0 0 0 0,0 0 0 0 0,1 0 0 0 0,0 1-116 0 0,5-5 47 0 0,0-1 0 0 0,1 1 0 0 0,0-1 0 0 0,0 0 0 0 0,0 0 0 0 0,0 0 0 0 0,1-1 0 0 0,-1 1 0 0 0,1-1 0 0 0,0 0 1 0 0,0 0-1 0 0,0 0 0 0 0,0 0 0 0 0,1-1 0 0 0,-1 1 0 0 0,1-1 0 0 0,0 0 0 0 0,-1-1 0 0 0,1 1 0 0 0,0-1 0 0 0,0 0 1 0 0,0 0-1 0 0,0-1 0 0 0,3 1-47 0 0,6 1 27 0 0,1-1 0 0 0,0-1 0 0 0,0 0 0 0 0,0-1 0 0 0,0-1 0 0 0,0 0 0 0 0,0-1 0 0 0,-1 0 0 0 0,1-1 1 0 0,-1-1-1 0 0,0 0 0 0 0,0-1 0 0 0,-1-1 0 0 0,0 0 0 0 0,0 0 0 0 0,0-2 0 0 0,-1 1 0 0 0,-1-2 0 0 0,1 1 0 0 0,-1-2 0 0 0,-1 1 1 0 0,0-2-1 0 0,0 1 0 0 0,-2-1 0 0 0,1-1 0 0 0,-1 1 0 0 0,-1-2 0 0 0,0 1 0 0 0,-1-1 0 0 0,-1 1 0 0 0,0-2 0 0 0,0 1 0 0 0,-2 0 0 0 0,2-13-27 0 0,17-190 437 0 0,-54 113 145 0 0,29 104-569 0 0,1 0 1 0 0,-1 0 0 0 0,0 0 0 0 0,1 1 0 0 0,-1-1-1 0 0,0 1 1 0 0,1 0 0 0 0,-1 0 0 0 0,1 0 0 0 0,-1 0-1 0 0,1 0 1 0 0,0 0 0 0 0,-1 1 0 0 0,1-1 0 0 0,0 1-1 0 0,0 0 1 0 0,0 0 0 0 0,0 0 0 0 0,0-1 0 0 0,1 2-1 0 0,-1-1 1 0 0,0 0 0 0 0,1 0 0 0 0,0 0 0 0 0,-1 1-1 0 0,1-1 1 0 0,0 1 0 0 0,0-1 0 0 0,1 1 0 0 0,-1-1-1 0 0,0 1 1 0 0,1 0 0 0 0,-1-1 0 0 0,1 1-14 0 0,0-2 1 0 0,-8 19-6 0 0,2 1-1 0 0,0 1 0 0 0,1-1 0 0 0,1 1 1 0 0,1-1-1 0 0,1 1 0 0 0,0 0 1 0 0,2 0-1 0 0,1 0 0 0 0,1 0 0 0 0,0 0 1 0 0,2 0-1 0 0,1 0 0 0 0,0-1 1 0 0,2 0-1 0 0,5 13 6 0 0,34 80-1322 0 0,-7-43-3528 0 0,-36-66 3544 0 0,-3-5 57 0 0</inkml:trace>
  <inkml:trace contextRef="#ctx0" brushRef="#br0" timeOffset="99054.353">21344 5012 928 0 0,'2'-14'5752'0'0,"62"12"-4659"0"0,-57 6-1042 0 0,0 0 0 0 0,-1 1 0 0 0,0 0 1 0 0,0 0-1 0 0,0 1 0 0 0,-1 0 0 0 0,1-1 0 0 0,-1 2 1 0 0,-1-1-1 0 0,1 1 0 0 0,-1-1 0 0 0,0 1 0 0 0,-1 0 0 0 0,0 1 1 0 0,0-1-1 0 0,0 1 0 0 0,-1-1 0 0 0,0 1 0 0 0,-1 0 1 0 0,0-1-1 0 0,0 1 0 0 0,0 0 0 0 0,-1 0 0 0 0,-1 7-51 0 0,-1-7 49 0 0,0 0-1 0 0,-1-1 0 0 0,0 1 0 0 0,-1-1 1 0 0,1 0-1 0 0,-1 0 0 0 0,-1 0 0 0 0,0 0 0 0 0,0-1 1 0 0,0 0-1 0 0,0 0 0 0 0,-1 0 0 0 0,0-1 0 0 0,0 0 1 0 0,-1 0-1 0 0,0 0-48 0 0,13-45-5956 0 0,6 19 4588 0 0,2-1-33 0 0</inkml:trace>
  <inkml:trace contextRef="#ctx0" brushRef="#br0" timeOffset="99304.443">21730 4934 1528 0 0,'-7'-2'252'0'0,"1"1"0"0"0,-1 0 0 0 0,1 1 0 0 0,-1 0 0 0 0,1 0 0 0 0,-1 0 0 0 0,1 1 0 0 0,-1-1 0 0 0,1 2 0 0 0,-1-1 0 0 0,1 1 0 0 0,0 0 0 0 0,0 0 0 0 0,0 0 0 0 0,0 1 1 0 0,0 0-1 0 0,0 1 0 0 0,-1 0-252 0 0,3-2 58 0 0,-1 1 0 0 0,0-1 0 0 0,1 1 1 0 0,-1 0-1 0 0,1 0 0 0 0,0 0 0 0 0,0 1 1 0 0,0-1-1 0 0,1 1 0 0 0,-1 0 1 0 0,1 0-1 0 0,0 1 0 0 0,0-1 0 0 0,0 1 1 0 0,1-1-1 0 0,0 1 0 0 0,-1 0 0 0 0,2 0 1 0 0,-1 0-1 0 0,0 0 0 0 0,1 0 1 0 0,0 0-1 0 0,0 1 0 0 0,1-1 0 0 0,0 0 1 0 0,0 0-1 0 0,0 1 0 0 0,0-1 1 0 0,1 0-1 0 0,0 0 0 0 0,0 0 0 0 0,0 1 1 0 0,0-1-1 0 0,1 0 0 0 0,0 0 0 0 0,0-1 1 0 0,1 1-1 0 0,-1 0 0 0 0,1-1 1 0 0,0 1-1 0 0,0-1 0 0 0,0 0 0 0 0,1 0 1 0 0,0 0-1 0 0,-1-1 0 0 0,1 1 0 0 0,3 1-58 0 0,97 73-224 0 0,-87-68-457 0 0,1-2 1 0 0,1-1-1 0 0,0 0 1 0 0,0-1-1 0 0,0-1 1 0 0,1-1-1 0 0,-1 0 1 0 0,14-1 680 0 0,-13-2-1215 0 0</inkml:trace>
  <inkml:trace contextRef="#ctx0" brushRef="#br0" timeOffset="107873.007">25730 3627 1088 0 0,'0'0'461'0'0,"0"0"-70"0"0,0 0-57 0 0,0 0-42 0 0,6-23 2064 0 0,18 2-2168 0 0,-16 12 3199 0 0,-16 46-3111 0 0,24 121-128 0 0,30-7 689 0 0,-59-134-7233 0 0,9-17 5190 0 0</inkml:trace>
  <inkml:trace contextRef="#ctx0" brushRef="#br0" timeOffset="108296.337">24998 4205 2340 0 0,'66'-1'4435'0'0,"106"-10"-3443"0"0,438-26 584 0 0,140-2-2244 0 0,-747 39 366 0 0,3 2-2255 0 0,-21-2 92 0 0,-4 5 1242 0 0</inkml:trace>
  <inkml:trace contextRef="#ctx0" brushRef="#br0" timeOffset="108900.323">25424 4619 2188 0 0,'11'-25'4204'0'0,"-11"34"-1297"0"0,0-3-2950 0 0,-1 19 162 0 0,2 0 0 0 0,0 1 0 0 0,2-1 0 0 0,1 0 0 0 0,1 0 0 0 0,1-1 0 0 0,1 0 0 0 0,10 22-119 0 0,-1 47-436 0 0,-16-91 165 0 0,0-2-32 0 0,9 13-4612 0 0,-5-17 3678 0 0,-1 0 11 0 0</inkml:trace>
  <inkml:trace contextRef="#ctx0" brushRef="#br0" timeOffset="109254.848">25824 4647 1504 0 0,'5'-11'6221'0'0,"-13"41"-5515"0"0,18 92 391 0 0,22 12-1019 0 0,-32-134-550 0 0,0 0-196 0 0,0 0-320 0 0,-24 9-2934 0 0,18-11 2706 0 0</inkml:trace>
  <inkml:trace contextRef="#ctx0" brushRef="#br0" timeOffset="109628.571">25652 4784 2096 0 0,'-29'-4'2469'0'0,"39"-4"34"0"0,264-32-375 0 0,-244 36-1945 0 0,-28 4-177 0 0,0 1 0 0 0,0-1 0 0 0,1 0 0 0 0,-1 0 0 0 0,0 0 1 0 0,0 0-1 0 0,0 0 0 0 0,0-1 0 0 0,0 1 0 0 0,0-1 0 0 0,0 1 0 0 0,0-1 0 0 0,0 0 0 0 0,0 0 1 0 0,0 1-1 0 0,-1-1 0 0 0,1-1 0 0 0,0 1 0 0 0,0 0 0 0 0,-1 0 0 0 0,1-1 0 0 0,-1 1 0 0 0,1-1 0 0 0,-1 1 1 0 0,0-1-1 0 0,1 1 0 0 0,-1-1 0 0 0,0 0 0 0 0,0 0 0 0 0,0 0 0 0 0,0 0-6 0 0,20-25-6580 0 0,-18 22 5492 0 0</inkml:trace>
  <inkml:trace contextRef="#ctx0" brushRef="#br0" timeOffset="110047.082">26087 4584 1268 0 0,'0'0'752'0'0,"40"-10"2917"0"0,-36 10-3538 0 0,1-2-73 0 0,0 1 0 0 0,0 0 1 0 0,0 1-1 0 0,0-1 1 0 0,1 1-1 0 0,-1 0 0 0 0,0 0 1 0 0,0 0-1 0 0,1 1 0 0 0,-1 0 1 0 0,0 0-1 0 0,0 0 0 0 0,0 1 1 0 0,0 0-1 0 0,0 0 1 0 0,-1 0-1 0 0,1 0 0 0 0,0 1 1 0 0,-1 0-1 0 0,0 0 0 0 0,0 0 1 0 0,1 0-1 0 0,-2 1 0 0 0,1-1 1 0 0,0 1-1 0 0,-1 0 1 0 0,0 0-1 0 0,0 1 0 0 0,0-1 1 0 0,0 0-1 0 0,-1 1 0 0 0,2 3-58 0 0,-7 0 87 0 0,0 0 0 0 0,0 0 0 0 0,-1 0 0 0 0,0-1 0 0 0,0 0 0 0 0,-1 1-1 0 0,0-2 1 0 0,0 1 0 0 0,-1 0 0 0 0,0-1 0 0 0,0 0 0 0 0,0-1 0 0 0,-1 1 0 0 0,0-1-1 0 0,0-1 1 0 0,0 1 0 0 0,0-1 0 0 0,-1 0 0 0 0,-7 2-87 0 0,-18 15 270 0 0,-43 22-2035 0 0,75-43 609 0 0,35-12-2501 0 0,-14 9 2471 0 0</inkml:trace>
  <inkml:trace contextRef="#ctx0" brushRef="#br0" timeOffset="110467.677">26439 4564 1112 0 0,'-11'-1'270'0'0,"-1"1"0"0"0,1 0 1 0 0,-1 1-1 0 0,0 0 0 0 0,1 1 0 0 0,0 1 0 0 0,-1 0 0 0 0,1 0 1 0 0,0 1-1 0 0,0 0 0 0 0,1 1 0 0 0,-1 0 0 0 0,1 1 0 0 0,-2 2-270 0 0,4-4 96 0 0,0 1 0 0 0,1 0-1 0 0,0 0 1 0 0,0 1-1 0 0,0 0 1 0 0,0 0-1 0 0,1 0 1 0 0,0 1-1 0 0,1 0 1 0 0,-1 1 0 0 0,2-1-1 0 0,-1 1 1 0 0,1 0-1 0 0,0 0 1 0 0,0 0-1 0 0,1 0 1 0 0,0 1-1 0 0,1 0 1 0 0,-1-1 0 0 0,2 1-1 0 0,-1 0 1 0 0,1 9-96 0 0,3-11 25 0 0,0 1 1 0 0,0-1 0 0 0,1 1 0 0 0,0-1-1 0 0,1 0 1 0 0,-1 0 0 0 0,1 0 0 0 0,0-1-1 0 0,1 0 1 0 0,0 1 0 0 0,0-1 0 0 0,0-1 0 0 0,1 1-1 0 0,0-1 1 0 0,0 0 0 0 0,0 0 0 0 0,1-1-1 0 0,-1 0 1 0 0,1 0 0 0 0,0-1 0 0 0,0 1-1 0 0,2-1-25 0 0,98 17-4097 0 0,-90-19 2883 0 0</inkml:trace>
  <inkml:trace contextRef="#ctx0" brushRef="#br0" timeOffset="110872.046">26655 4447 1588 0 0,'4'-1'139'0'0,"1"1"1"0"0,0 0-1 0 0,0-1 0 0 0,0 2 1 0 0,0-1-1 0 0,0 1 0 0 0,0-1 0 0 0,0 1 1 0 0,-1 1-1 0 0,1-1 0 0 0,0 1 1 0 0,-1-1-1 0 0,1 1 0 0 0,-1 1 1 0 0,0-1-1 0 0,1 1 0 0 0,-1-1 0 0 0,0 1 1 0 0,-1 0-1 0 0,1 1 0 0 0,0-1 1 0 0,-1 1-1 0 0,0-1 0 0 0,3 5-139 0 0,9 9 284 0 0,-1 1 1 0 0,0 0-1 0 0,-2 1 0 0 0,0 1 1 0 0,-1 0-1 0 0,-1 0 0 0 0,0 1 1 0 0,-2 0-1 0 0,-1 1 0 0 0,-1 0 1 0 0,0 0-1 0 0,-2 0 0 0 0,2 22-284 0 0,-6-32 132 0 0,0 0 0 0 0,-1 0 0 0 0,0 1 0 0 0,-1-1 0 0 0,-1 0 0 0 0,0 0 0 0 0,0-1-1 0 0,-1 1 1 0 0,-1-1 0 0 0,0 0 0 0 0,0 0 0 0 0,-1 0 0 0 0,-1-1 0 0 0,0 0 0 0 0,-1 1-132 0 0,-8 14 92 0 0,-1-1-1 0 0,-2 0 1 0 0,0-1 0 0 0,-1-2 0 0 0,-2 0 0 0 0,0-1 0 0 0,-1-1 0 0 0,-12 7-92 0 0,30-23-266 0 0,0 0 1 0 0,0-1-1 0 0,0 0 0 0 0,0 0 0 0 0,0 0 0 0 0,-1-1 1 0 0,1 1-1 0 0,0-1 0 0 0,-1-1 0 0 0,1 1 1 0 0,-1-1-1 0 0,1 0 0 0 0,-1 0 0 0 0,0 0 1 0 0,1-1-1 0 0,0 0 0 0 0,-1 0 0 0 0,1 0 0 0 0,-1-1 1 0 0,1 0-1 0 0,0 0 0 0 0,0 0 0 0 0,0-1 1 0 0,0 1-1 0 0,1-1 0 0 0,-1 0 0 0 0,1-1 1 0 0,-1 1-1 0 0,1-1 0 0 0,0 0 0 0 0,-2-3 266 0 0,-14-9-1062 0 0</inkml:trace>
  <inkml:trace contextRef="#ctx0" brushRef="#br0" timeOffset="111358.019">25191 4520 2796 0 0,'-16'6'276'0'0,"-1"0"-1"0"0,1 0 1 0 0,0 2-1 0 0,1 0 1 0 0,0 1-1 0 0,0 0 1 0 0,0 1-1 0 0,2 1 1 0 0,-1 0-1 0 0,1 1 1 0 0,1 0-1 0 0,0 1 1 0 0,1 0-1 0 0,0 1 1 0 0,1 1-1 0 0,1-1 1 0 0,0 2-1 0 0,1-1 1 0 0,0 1-1 0 0,2 0 1 0 0,0 1-1 0 0,-2 7-275 0 0,10-11 95 0 0,1 1-1 0 0,0-1 1 0 0,1 0-1 0 0,0 1 0 0 0,1-2 1 0 0,0 1-1 0 0,1 0 1 0 0,0-1-1 0 0,1 0 0 0 0,1-1 1 0 0,0 0-1 0 0,0 0 0 0 0,1 0 1 0 0,0-1-1 0 0,1-1 1 0 0,5 5-95 0 0,194 158-1291 0 0,-178-152 175 0 0,0-2 0 0 0,1-1-1 0 0,2-2 1 0 0,-1-1 0 0 0,1-2 0 0 0,16 3 1116 0 0,-12-5-1304 0 0</inkml:trace>
  <inkml:trace contextRef="#ctx0" brushRef="#br0" timeOffset="113344.977">27016 4319 1024 0 0,'-29'-59'4078'0'0,"29"57"-4024"0"0,0 0-1 0 0,1 0 0 0 0,-1 1 0 0 0,0-1 0 0 0,0 0 0 0 0,1 0 0 0 0,-1 1 0 0 0,1-1 0 0 0,-1 1 1 0 0,1-1-1 0 0,0 0 0 0 0,0 1 0 0 0,0-1 0 0 0,0 1 0 0 0,0 0 0 0 0,0-1 0 0 0,0 1 0 0 0,0 0 1 0 0,0-1-1 0 0,1 1 0 0 0,-1 0 0 0 0,0 0 0 0 0,1 0 0 0 0,-1 0 0 0 0,1 0 0 0 0,-1 1 0 0 0,1-1 0 0 0,0 0 1 0 0,-1 1-1 0 0,1-1 0 0 0,0 1 0 0 0,-1 0 0 0 0,1-1-53 0 0,1 0 92 0 0,15-7 39 0 0,0 1 1 0 0,1 0-1 0 0,0 1 1 0 0,0 1-1 0 0,0 1 1 0 0,1 1-1 0 0,0 1 0 0 0,-1 0 1 0 0,1 2-1 0 0,13 1-131 0 0,-28-1 16 0 0,1 0 0 0 0,-1 1-1 0 0,0-1 1 0 0,0 1 0 0 0,0 0-1 0 0,0 1 1 0 0,0-1 0 0 0,0 1-1 0 0,0 0 1 0 0,0 1 0 0 0,-1-1-1 0 0,1 1 1 0 0,-1 0 0 0 0,1 0-1 0 0,-1 0 1 0 0,0 0 0 0 0,0 1-1 0 0,-1 0 1 0 0,1 0 0 0 0,-1 0-1 0 0,0 0 1 0 0,0 0 0 0 0,0 1-1 0 0,0-1 1 0 0,-1 1 0 0 0,0 0-1 0 0,0 0 1 0 0,0 0 0 0 0,-1 0-1 0 0,1 0 1 0 0,-1 0 0 0 0,0 0-1 0 0,-1 0 1 0 0,1 0 0 0 0,-1 1-1 0 0,0-1 1 0 0,0 0 0 0 0,-1 0-1 0 0,0 1 1 0 0,0 0-16 0 0,-7 14 162 0 0,-1 0-1 0 0,-1 0 1 0 0,0-1 0 0 0,-2 0-1 0 0,0 0 1 0 0,-1-2-1 0 0,-1 0 1 0 0,-1 0 0 0 0,-15 13-163 0 0,-39 49 956 0 0,69-77-937 0 0,0 0-1 0 0,0 0 1 0 0,1 0-1 0 0,-1 0 1 0 0,0-1 0 0 0,1 1-1 0 0,-1 0 1 0 0,1 0-1 0 0,0-1 1 0 0,0 1 0 0 0,0 0-1 0 0,0-1 1 0 0,0 1-1 0 0,0-1 1 0 0,0 1-1 0 0,0-1 1 0 0,0 0 0 0 0,1 1-1 0 0,-1-1 1 0 0,0 0-1 0 0,1 0 1 0 0,-1 0 0 0 0,1 0-1 0 0,0 0 1 0 0,-1 0-1 0 0,1 0 1 0 0,0-1 0 0 0,-1 1-1 0 0,1 0 1 0 0,0-1-1 0 0,0 0 1 0 0,0 1-1 0 0,-1-1 1 0 0,1 0 0 0 0,0 0-1 0 0,0 0 1 0 0,0 0-1 0 0,0 0 1 0 0,-1-1 0 0 0,1 1-1 0 0,0 0 1 0 0,0-1-18 0 0,222 12-842 0 0,-128-11-2602 0 0,-47 0-178 0 0,-47-1 2485 0 0,3-2-30 0 0</inkml:trace>
  <inkml:trace contextRef="#ctx0" brushRef="#br0" timeOffset="117433.153">27568 3667 1004 0 0,'-63'-26'3343'0'0,"43"18"-1767"0"0,32 14-842 0 0,673 133 1516 0 0,-76 27-1136 0 0,-514-135-840 0 0,-145-8-126 0 0,-62 43-152 0 0,-414 327 1961 0 0,471-343-2383 0 0,55-50 81 0 0,0 0-52 0 0,12-24-5691 0 0,20-7 3596 0 0,-9 14 1316 0 0</inkml:trace>
  <inkml:trace contextRef="#ctx0" brushRef="#br0" timeOffset="118182.902">29353 3775 880 0 0,'-87'-2'5037'0'0,"74"8"-4874"0"0,0 1 0 0 0,1 1-1 0 0,0 0 1 0 0,0 0-1 0 0,1 1 1 0 0,0 1-1 0 0,1 0 1 0 0,0 0 0 0 0,0 1-1 0 0,1 0 1 0 0,1 1-1 0 0,0 0 1 0 0,0 1-1 0 0,-1 4-162 0 0,-45 125 1153 0 0,48-112-951 0 0,2-18-84 0 0,1 0-1 0 0,0-1 1 0 0,1 2 0 0 0,1-1-1 0 0,0 0 1 0 0,1 0 0 0 0,0 0-1 0 0,0 0 1 0 0,2 1 0 0 0,-1-1-1 0 0,3 4-117 0 0,0-4 64 0 0,0-1-1 0 0,1 0 1 0 0,1-1-1 0 0,0 1 1 0 0,0-1-1 0 0,1 0 0 0 0,1-1 1 0 0,-1 1-1 0 0,2-1 1 0 0,-1-1-1 0 0,1 0 1 0 0,0 0-1 0 0,1-1 1 0 0,0 0-1 0 0,0 0 0 0 0,0-1 1 0 0,1-1-1 0 0,0 0 1 0 0,0 0-1 0 0,0-1 1 0 0,1 0-1 0 0,-1-1 0 0 0,1-1 1 0 0,0 1-1 0 0,0-2 1 0 0,9 1-64 0 0,-4 2 34 0 0,-1-1 0 0 0,0 0 0 0 0,1-1 0 0 0,0-1 0 0 0,-1 0 1 0 0,1-1-1 0 0,0-1 0 0 0,0-1 0 0 0,-1 0 0 0 0,0-1 0 0 0,1-1 0 0 0,-1-1 1 0 0,0 0-1 0 0,-1-1 0 0 0,1 0 0 0 0,-1-2 0 0 0,0 1 0 0 0,-1-2 0 0 0,0 0 0 0 0,0-1 1 0 0,-1 0-1 0 0,-1-1 0 0 0,1 0 0 0 0,-2-1 0 0 0,1-1 0 0 0,8-13-34 0 0,-15 13 19 0 0,0 0 0 0 0,-2 0 0 0 0,1-1-1 0 0,-1 1 1 0 0,-1-1 0 0 0,-1 0 0 0 0,0 1-1 0 0,0-1 1 0 0,-2 0 0 0 0,1 0 0 0 0,-2 0-1 0 0,0 1 1 0 0,0-1 0 0 0,-2 0 0 0 0,0 1-1 0 0,0 0 1 0 0,-1 0 0 0 0,0 0 0 0 0,-1 1-1 0 0,-1 0 1 0 0,0 0 0 0 0,-1 0 0 0 0,0 1 0 0 0,-1 0-1 0 0,0 1 1 0 0,0 0 0 0 0,-1 0 0 0 0,-10-7-19 0 0,-108-51-1104 0 0,64 61-3896 0 0,23 27-359 0 0,36-16 4185 0 0</inkml:trace>
  <inkml:trace contextRef="#ctx0" brushRef="#br0" timeOffset="127310.544">1527 7821 928 0 0,'0'0'364'0'0,"0"0"-75"0"0,0 0-32 0 0,0 0-121 0 0,0 0-25 0 0,0 0 51 0 0,0 0-27 0 0,22-2 875 0 0,-23 2-975 0 0,0-1-1 0 0,-1 1 0 0 0,1 0 1 0 0,0-1-1 0 0,-1 1 0 0 0,1 0 1 0 0,0-1-1 0 0,0 0 0 0 0,0 1 1 0 0,-1-1-1 0 0,1 0 0 0 0,0 0 1 0 0,0 1-1 0 0,0-1 0 0 0,0 0 1 0 0,0 0-1 0 0,0 0 0 0 0,1 0 1 0 0,-1 0-1 0 0,0-1 0 0 0,0 1 1 0 0,1 0-1 0 0,-1 0 0 0 0,1 0 1 0 0,-1-1-1 0 0,1 1 0 0 0,-1 0 1 0 0,1-1-1 0 0,0 1 0 0 0,0 0 1 0 0,0-1-1 0 0,0 1 0 0 0,0 0 1 0 0,0-1-1 0 0,0 1 0 0 0,0 0 1 0 0,0-1-1 0 0,0 1 0 0 0,1 0 1 0 0,-1 0-1 0 0,1-1 0 0 0,-1 1 1 0 0,1 0-1 0 0,-1 0 0 0 0,1-1 1 0 0,0 1-1 0 0,-1 0 0 0 0,1 0 1 0 0,0 0-1 0 0,0 0 0 0 0,0 0 1 0 0,0 0-1 0 0,0 0 0 0 0,0 0 1 0 0,0 1-1 0 0,0-1 0 0 0,0 0 1 0 0,0 1-1 0 0,1-1 0 0 0,-1 1 1 0 0,0-1-1 0 0,0 1 1 0 0,1-1-1 0 0,-1 1 0 0 0,0 0 1 0 0,1 0-1 0 0,-1-1 0 0 0,0 1 1 0 0,1 0-1 0 0,0 0-34 0 0,-34-5 32 0 0,-1 0 1 0 0,1 2-1 0 0,-1 2 0 0 0,1 0 1 0 0,-1 3-1 0 0,1 0 0 0 0,0 3 1 0 0,-1 0-1 0 0,-17 6-32 0 0,49-11-1 0 0,0 0 0 0 0,-1 1-1 0 0,1-1 1 0 0,-1 0 0 0 0,1 0 0 0 0,-1 0-1 0 0,1 1 1 0 0,0-1 0 0 0,-1 1-1 0 0,1-1 1 0 0,0 1 0 0 0,-1 0 0 0 0,1-1-1 0 0,0 1 1 0 0,0 0 0 0 0,0 0 0 0 0,0 0-1 0 0,-1 0 1 0 0,1 0 0 0 0,0 0-1 0 0,1 0 1 0 0,-1 0 0 0 0,0 1 0 0 0,0-1-1 0 0,0 0 1 0 0,1 0 0 0 0,-1 1 0 0 0,1-1-1 0 0,-1 0 1 0 0,1 1 0 0 0,-1-1-1 0 0,1 1 1 0 0,0-1 0 0 0,0 0 0 0 0,0 1-1 0 0,-1-1 1 0 0,2 1 0 0 0,-1-1-1 0 0,0 1 1 0 0,0-1 0 0 0,0 0 0 0 0,1 1-1 0 0,-1-1 1 0 0,0 1 0 0 0,1-1 0 0 0,-1 0-1 0 0,1 1 1 0 0,0-1 0 0 0,0 0-1 0 0,-1 0 1 0 0,1 1 0 0 0,0-1 0 0 0,0 0-1 0 0,0 0 1 0 0,0 0 0 0 0,0 0 0 0 0,0 0-1 0 0,0 0 1 0 0,1-1 0 0 0,-1 1 1 0 0,74 57 399 0 0,4-14-115 0 0,-51-31-230 0 0,-1 2 1 0 0,0 0 0 0 0,0 2 0 0 0,-2 2 0 0 0,0 0 0 0 0,-2 1-1 0 0,1 2-54 0 0,-22-20 8 0 0,0 0 0 0 0,1 0-1 0 0,-1 1 1 0 0,0-1-1 0 0,0 1 1 0 0,-1-1 0 0 0,1 1-1 0 0,0 0 1 0 0,-1 0-1 0 0,0-1 1 0 0,1 1 0 0 0,-1 0-1 0 0,0 1 1 0 0,-1-1-1 0 0,1 0 1 0 0,0 0 0 0 0,-1 0-1 0 0,0 0 1 0 0,0 1-1 0 0,0-1 1 0 0,0 0 0 0 0,0 0-1 0 0,-1 0 1 0 0,1 0 0 0 0,-1 1-1 0 0,0-1 1 0 0,0 0-1 0 0,0 0 1 0 0,0 0 0 0 0,-1 0-1 0 0,1-1 1 0 0,-1 1-1 0 0,1 0 1 0 0,-1-1 0 0 0,0 1-1 0 0,0-1 1 0 0,-1 1-1 0 0,1-1 1 0 0,0 0 0 0 0,-1 0-1 0 0,1 0 1 0 0,-1 0-1 0 0,0-1 1 0 0,1 1 0 0 0,-4 1-8 0 0,-139 53 291 0 0,116-49-492 0 0,0-1-1 0 0,-1-1 0 0 0,1-2 1 0 0,-1 0-1 0 0,0-2 0 0 0,0-2 0 0 0,1 0 1 0 0,-1-2-1 0 0,0-1 0 0 0,1-2 1 0 0,-7-3 201 0 0,-8-19-2254 0 0,37 10 839 0 0</inkml:trace>
  <inkml:trace contextRef="#ctx0" brushRef="#br0" timeOffset="127981.291">1630 7966 1248 0 0,'-10'2'163'0'0,"0"1"0"0"0,0 0 0 0 0,0 1-1 0 0,0 0 1 0 0,0 1 0 0 0,1 0 0 0 0,0 0 0 0 0,0 1-1 0 0,0 0 1 0 0,1 0 0 0 0,0 1 0 0 0,0 0 0 0 0,1 1-1 0 0,0 0 1 0 0,0 0 0 0 0,0 0 0 0 0,-2 6-163 0 0,9-10 61 0 0,0-1 1 0 0,1 1 0 0 0,0 0 0 0 0,-1-1 0 0 0,1 0-1 0 0,0 1 1 0 0,0-1 0 0 0,1 1 0 0 0,-1-1-1 0 0,1 0 1 0 0,0 0 0 0 0,0 0 0 0 0,0 0-1 0 0,0 0 1 0 0,0 0 0 0 0,1-1 0 0 0,-1 1-1 0 0,1-1 1 0 0,-1 1 0 0 0,1-1 0 0 0,0 0 0 0 0,0 0-1 0 0,0 0 1 0 0,0-1 0 0 0,4 2-62 0 0,12 4 132 0 0,1-2 1 0 0,0 0 0 0 0,1-1-1 0 0,-1 0 1 0 0,1-2-1 0 0,-1-1 1 0 0,1 0 0 0 0,0-2-1 0 0,0 0 1 0 0,-1-2-1 0 0,1 0 1 0 0,-1-1-1 0 0,0-1 1 0 0,16-6-133 0 0,-33 11 2 0 0,0 0 0 0 0,-1 0 0 0 0,1-1 0 0 0,-1 1 0 0 0,1 0 0 0 0,-1-1 0 0 0,1 0 0 0 0,-1 1 0 0 0,0-1 0 0 0,1 0 0 0 0,-1-1 0 0 0,0 1 0 0 0,1 0 0 0 0,-1 0 0 0 0,0-1-1 0 0,0 0 1 0 0,0 1 0 0 0,0-1 0 0 0,-1 0 0 0 0,1 0 0 0 0,0 0 0 0 0,-1 0 0 0 0,1 0 0 0 0,-1 0 0 0 0,0 0 0 0 0,0-1 0 0 0,0 1 0 0 0,0 0 0 0 0,0-1 0 0 0,0 1 0 0 0,0-1 0 0 0,-1 1 0 0 0,0-1 0 0 0,1 1 0 0 0,-1-1 0 0 0,0 1 0 0 0,0-1 0 0 0,0 1 0 0 0,0-1 0 0 0,-1 0 0 0 0,1 0-2 0 0,-15-12-282 0 0,-1 0 1 0 0,0 1 0 0 0,-1 1-1 0 0,0 0 1 0 0,-1 1 0 0 0,-1 1-1 0 0,0 1 1 0 0,0 0-1 0 0,-1 2 1 0 0,0 0 0 0 0,0 1-1 0 0,-1 1 1 0 0,0 1 0 0 0,0 1-1 0 0,-4 1 282 0 0,22 2-1280 0 0</inkml:trace>
  <inkml:trace contextRef="#ctx0" brushRef="#br0" timeOffset="137420.437">14711 7301 1676 0 0,'67'3'4593'0'0,"265"-18"-2420"0"0,-238 15-7711 0 0,-91 0 4246 0 0</inkml:trace>
  <inkml:trace contextRef="#ctx0" brushRef="#br0" timeOffset="137697.691">14801 7522 1460 0 0,'11'15'932'0'0,"7"-3"-48"0"0,-1-2-72 0 0,10-2-56 0 0,2 1-139 0 0,1-1-73 0 0,4-5-28 0 0,3 2-228 0 0,-2-3-240 0 0,6 0-8 0 0,-7-1-636 0 0,-13-1-625 0 0,8 0 85 0 0,3 0-280 0 0,2 0-88 0 0</inkml:trace>
  <inkml:trace contextRef="#ctx0" brushRef="#br0" timeOffset="142743.148">17751 6824 1592 0 0,'4'-28'6347'0'0,"3"49"-8220"0"0,0 8-838 0 0,-4-6 1288 0 0</inkml:trace>
  <inkml:trace contextRef="#ctx0" brushRef="#br0" timeOffset="142537.898">17761 7099 1612 0 0,'1'0'306'0'0,"-1"1"-1"0"0,0-1 1 0 0,1 0 0 0 0,-1 0-1 0 0,1 1 1 0 0,-1-1 0 0 0,0 0-1 0 0,1 0 1 0 0,-1 0 0 0 0,1 0-1 0 0,-1 1 1 0 0,0-1 0 0 0,1 0-1 0 0,-1 0 1 0 0,1 0 0 0 0,-1 0-1 0 0,1 0 1 0 0,-1 0 0 0 0,0 0-1 0 0,1 0 1 0 0,-1 0 0 0 0,1 0-1 0 0,-1-1-305 0 0,-3 32 195 0 0,16 139 586 0 0,-11-158-937 0 0,10 63 301 0 0,-12-30-3707 0 0,-6-40 852 0 0,3-8 1427 0 0</inkml:trace>
  <inkml:trace contextRef="#ctx0" brushRef="#br0" timeOffset="143298.445">17875 7511 1336 0 0,'7'-5'3864'0'0,"27"-21"-2969"0"0,-9 0-824 0 0,-1-1 0 0 0,-1-1 1 0 0,-2-1-1 0 0,-1-1 0 0 0,-1-1 0 0 0,-1-1 0 0 0,-2 0 0 0 0,-2-1 0 0 0,6-21-71 0 0,-17 49-41 0 0,-1 0 1 0 0,0-1-1 0 0,0 1 0 0 0,0-1 0 0 0,-1 0 0 0 0,0 0 1 0 0,0 1-1 0 0,-1-1 0 0 0,1 0 0 0 0,-1 0 0 0 0,-1 0 1 0 0,1 0-1 0 0,-1 0 0 0 0,0 0 0 0 0,0 1 0 0 0,-1-1 0 0 0,1 0 1 0 0,-1 1-1 0 0,-1-1 0 0 0,1 1 0 0 0,-1 0 0 0 0,0 0 1 0 0,0 0-1 0 0,0 0 0 0 0,-1 0 0 0 0,0 1 0 0 0,0-1 1 0 0,-4-3 40 0 0,7 9-8 0 0,1 1 1 0 0,-1-1-1 0 0,1 0 1 0 0,-1 1 0 0 0,1-1-1 0 0,0 1 1 0 0,-1-1-1 0 0,1 0 1 0 0,0 1 0 0 0,0-1-1 0 0,0 1 1 0 0,0-1-1 0 0,0 1 1 0 0,0-1 0 0 0,1 1-1 0 0,-1-1 1 0 0,0 0 0 0 0,1 1-1 0 0,-1-1 1 0 0,1 0-1 0 0,-1 1 1 0 0,1-1 0 0 0,0 0-1 0 0,0 0 1 0 0,-1 1-1 0 0,1-1 1 0 0,0 0 0 0 0,0 0-1 0 0,0 0 1 0 0,0 0 0 0 0,0 0-1 0 0,1 0 1 0 0,-1 0-1 0 0,0-1 1 0 0,0 1 0 0 0,1 0-1 0 0,-1-1 1 0 0,1 1 7 0 0,54 54-31 0 0,-43-45 152 0 0,0 0 0 0 0,0 1 0 0 0,-2 0 1 0 0,1 1-1 0 0,-1 0 0 0 0,-1 1 0 0 0,-1 0 1 0 0,1 1-1 0 0,-2 0 0 0 0,0 0 0 0 0,-1 1 1 0 0,0 0-1 0 0,-1 0 0 0 0,-1 0 0 0 0,0 1 1 0 0,-1 0-1 0 0,1 14-121 0 0,-7-19 31 0 0,0-1-1 0 0,0 1 1 0 0,-1-1 0 0 0,-1 0-1 0 0,0 0 1 0 0,0 0 0 0 0,-1-1 0 0 0,0 1-1 0 0,-1-1 1 0 0,0-1 0 0 0,0 1-1 0 0,-1-1 1 0 0,0 0 0 0 0,-1 0-1 0 0,1-1 1 0 0,-1 0 0 0 0,-1 0 0 0 0,0-1-1 0 0,1 0 1 0 0,-2 0 0 0 0,1-1-1 0 0,-1-1 1 0 0,-7 3-31 0 0,15-5-138 0 0,0-1 0 0 0,0 0 0 0 0,-1 0 0 0 0,1 0 0 0 0,-1-1-1 0 0,1 1 1 0 0,0 0 0 0 0,-1-1 0 0 0,1 0 0 0 0,-1 1 0 0 0,0-1 0 0 0,1 0 0 0 0,-1 0 0 0 0,1-1 0 0 0,-1 1-1 0 0,1 0 1 0 0,-1-1 0 0 0,1 0 0 0 0,0 1 0 0 0,-1-1 0 0 0,1 0 0 0 0,0 0 0 0 0,-1 0 0 0 0,1-1 0 0 0,0 1 0 0 0,0-1-1 0 0,0 1 1 0 0,0-1 0 0 0,0 1 0 0 0,0-1 0 0 0,1 0 0 0 0,-1 0 0 0 0,1 0 0 0 0,-1 0 0 0 0,1 0 0 0 0,0 0-1 0 0,-1-1 1 0 0,1 1 0 0 0,0-2 138 0 0,-4-13-1330 0 0</inkml:trace>
  <inkml:trace contextRef="#ctx0" brushRef="#br0" timeOffset="141139.918">15776 7577 1552 0 0,'0'0'566'0'0,"0"0"12"0"0,0 0-95 0 0,0 0-23 0 0,5-3-62 0 0,2-1-332 0 0,1 0 0 0 0,0 0 0 0 0,0 1-1 0 0,0 1 1 0 0,0-1 0 0 0,0 2 0 0 0,1-1 0 0 0,-1 1 0 0 0,1 0-1 0 0,-1 0 1 0 0,1 1 0 0 0,-1 1 0 0 0,1-1 0 0 0,-1 1 0 0 0,1 1-1 0 0,-1-1 1 0 0,0 1 0 0 0,1 1 0 0 0,-1 0 0 0 0,-1 0-1 0 0,1 0 1 0 0,0 1 0 0 0,-1 0 0 0 0,1 1 0 0 0,-1 0 0 0 0,-1 0-1 0 0,1 0 1 0 0,-1 1 0 0 0,0 0 0 0 0,0 0 0 0 0,0 0 0 0 0,-1 1-1 0 0,0 0 1 0 0,0 0 0 0 0,-1 1 0 0 0,0-1 0 0 0,0 1 0 0 0,-1 0-1 0 0,0 0 1 0 0,0 0 0 0 0,-1 0 0 0 0,1 4-66 0 0,-8-2 67 0 0,-1-1 0 0 0,1 1 1 0 0,-2-1-1 0 0,1 0 0 0 0,-1 0 0 0 0,-1-1 0 0 0,0 0 1 0 0,0 0-1 0 0,0-1 0 0 0,-1 0 0 0 0,0 0 0 0 0,0-1 1 0 0,-1 0-1 0 0,0-1 0 0 0,0 0 0 0 0,0 0 0 0 0,-1-1 1 0 0,1-1-1 0 0,-5 1-67 0 0,-57 14 56 0 0,70-18-240 0 0,2-15-2006 0 0,44-10-123 0 0,-14 12 1029 0 0</inkml:trace>
  <inkml:trace contextRef="#ctx0" brushRef="#br0" timeOffset="141389.104">16263 7602 1336 0 0,'-8'-1'175'0'0,"0"1"0"0"0,0-1 0 0 0,-1 1 0 0 0,1 0 0 0 0,0 1 0 0 0,0 0 0 0 0,0 0 0 0 0,0 1 0 0 0,1 0 1 0 0,-1 0-1 0 0,0 1 0 0 0,1 0 0 0 0,-1 0 0 0 0,1 1 0 0 0,0 0 0 0 0,0 0 0 0 0,1 1 0 0 0,-1 0 0 0 0,1 0 0 0 0,0 0 0 0 0,0 1 0 0 0,1 0 0 0 0,-1 0 0 0 0,1 0 0 0 0,1 1 0 0 0,-1 0 0 0 0,1 0 0 0 0,-3 7-175 0 0,28 35 430 0 0,-9-37-681 0 0,1-1-1 0 0,0 0 1 0 0,0-1 0 0 0,1-1-1 0 0,0 0 1 0 0,0-1-1 0 0,1 0 1 0 0,1-1 0 0 0,-1-1-1 0 0,1 0 1 0 0,0-2-1 0 0,0 1 1 0 0,16 1 251 0 0,-2-2-1391 0 0</inkml:trace>
  <inkml:trace contextRef="#ctx0" brushRef="#br0" timeOffset="141639.378">16631 7561 1268 0 0,'4'11'4748'0'0,"9"40"-3407"0"0,1 5-1152 0 0,2-11-157 0 0,4 13-541 0 0,-14-18-3191 0 0,-6-33 2263 0 0</inkml:trace>
  <inkml:trace contextRef="#ctx0" brushRef="#br0" timeOffset="141888.847">16435 7719 1540 0 0,'40'-2'5562'0'0,"69"-8"-4263"0"0,18-2-1236 0 0,99-17-5695 0 0,-196 24 4124 0 0</inkml:trace>
  <inkml:trace contextRef="#ctx0" brushRef="#br0" timeOffset="142104.177">17173 7556 836 0 0,'17'0'6641'0'0,"-16"48"-5669"0"0,-1-34-482 0 0,19 191-856 0 0,1-126-4611 0 0,-17-70 3569 0 0</inkml:trace>
  <inkml:trace contextRef="#ctx0" brushRef="#br0" timeOffset="139543.448">15804 6914 1008 0 0,'9'-44'3508'0'0,"47"13"-2495"0"0,-51 30-962 0 0,1-1 0 0 0,0 1 1 0 0,0 1-1 0 0,0-1 1 0 0,0 1-1 0 0,0 0 0 0 0,0 0 1 0 0,0 1-1 0 0,0 0 1 0 0,0 0-1 0 0,-1 0 0 0 0,1 1 1 0 0,0 0-1 0 0,-1 0 1 0 0,1 0-1 0 0,-1 1 0 0 0,1 0 1 0 0,-1 0-1 0 0,0 0 1 0 0,0 0-1 0 0,-1 1 0 0 0,1 0 1 0 0,-1 0-1 0 0,0 0 1 0 0,0 1-1 0 0,0-1 0 0 0,0 1 1 0 0,-1 0-1 0 0,0 0 1 0 0,0 0-1 0 0,0 1 0 0 0,-1-1 1 0 0,0 1-1 0 0,0-1 1 0 0,0 1-1 0 0,0 0 0 0 0,-1-1 1 0 0,0 1-1 0 0,0 0 1 0 0,-1 4-52 0 0,-4-1 63 0 0,0 0-1 0 0,-1 0 1 0 0,0-1 0 0 0,0 1 0 0 0,-1-1 0 0 0,0 0-1 0 0,-1-1 1 0 0,0 1 0 0 0,0-1 0 0 0,0 0 0 0 0,-1-1 0 0 0,0 0-1 0 0,0 0 1 0 0,-1-1 0 0 0,0 0 0 0 0,1 0 0 0 0,-8 1-63 0 0,-89 49-628 0 0,98-59-4979 0 0,15 2 4249 0 0</inkml:trace>
  <inkml:trace contextRef="#ctx0" brushRef="#br0" timeOffset="139897.988">16320 6842 928 0 0,'-109'-1'2861'0'0,"96"2"-2693"0"0,0 1-1 0 0,0 0 1 0 0,1 0 0 0 0,-1 1 0 0 0,1 1-1 0 0,0 0 1 0 0,0 1 0 0 0,0 0-1 0 0,0 0 1 0 0,1 2 0 0 0,-2 1-168 0 0,11-7 34 0 0,0-1 0 0 0,0 1 0 0 0,1 0 0 0 0,-1 0 0 0 0,0 0 1 0 0,1 0-1 0 0,-1 0 0 0 0,1 1 0 0 0,-1-1 0 0 0,1 0 0 0 0,0 1 0 0 0,-1-1 0 0 0,1 1 1 0 0,0-1-1 0 0,0 1 0 0 0,0 0 0 0 0,0-1 0 0 0,0 1 0 0 0,1 0 0 0 0,-1 0 1 0 0,1-1-1 0 0,-1 1 0 0 0,1 0 0 0 0,-1 0 0 0 0,1 0 0 0 0,0 0 0 0 0,0 0 0 0 0,0 0 1 0 0,0 0-1 0 0,0 0 0 0 0,0-1 0 0 0,1 1 0 0 0,-1 0 0 0 0,1 0 0 0 0,-1 0 0 0 0,1 0 1 0 0,0 0-1 0 0,-1-1 0 0 0,1 1 0 0 0,0 0 0 0 0,0-1 0 0 0,0 1 0 0 0,0-1 0 0 0,1 1 1 0 0,-1-1-1 0 0,0 1 0 0 0,1-1 0 0 0,-1 0 0 0 0,1 0 0 0 0,-1 0 0 0 0,1 0 0 0 0,0 1-34 0 0,95 45 524 0 0,75-11-1395 0 0,-52-30-3154 0 0,-89-6 2737 0 0</inkml:trace>
  <inkml:trace contextRef="#ctx0" brushRef="#br0" timeOffset="140286.035">15658 7277 1780 0 0,'22'1'3923'0'0,"88"-3"-1799"0"0,777-82-1090 0 0,-736 66-5713 0 0,-149 19 3428 0 0,0 1-172 0 0</inkml:trace>
  <inkml:trace contextRef="#ctx0" brushRef="#br0" timeOffset="163600.252">23566 6712 1496 0 0,'-1'-3'904'0'0,"-1"-2"-148"0"0,-2 2-180 0 0,4 1-176 0 0,-2 0-124 0 0,1 1-40 0 0,2-1-224 0 0,1 0-160 0 0,0 2-104 0 0,3-1 16 0 0,1 1-320 0 0,-1-2-584 0 0,2 4 0 0 0</inkml:trace>
  <inkml:trace contextRef="#ctx0" brushRef="#br0" timeOffset="169533.405">28225 6852 1508 0 0,'-11'-20'6776'0'0,"11"20"-6697"0"0,1 0-1 0 0,-1 0 0 0 0,0 0 0 0 0,1 0 1 0 0,-1 1-1 0 0,1-1 0 0 0,-1 0 1 0 0,1 0-1 0 0,-1 0 0 0 0,1 0 1 0 0,-1 0-1 0 0,1 0 0 0 0,-1 0 1 0 0,1-1-1 0 0,-1 1 0 0 0,1 0 1 0 0,-1 0-1 0 0,1 0 0 0 0,-1 0 1 0 0,1 0-1 0 0,-1-1 0 0 0,1 1 0 0 0,-1 0 1 0 0,0-1-1 0 0,1 1 0 0 0,-1 0 1 0 0,1 0-1 0 0,-1-1 0 0 0,0 1 1 0 0,1-1-1 0 0,-1 1 0 0 0,0 0 1 0 0,0-1-1 0 0,1 1 0 0 0,-1-1 1 0 0,0 1-1 0 0,0-1 0 0 0,1 1 0 0 0,-1-1 1 0 0,0 1-1 0 0,0-1 0 0 0,0 1 1 0 0,0-1-1 0 0,0 1 0 0 0,0-1 1 0 0,0 1-1 0 0,0-1 0 0 0,0 1 1 0 0,0-1-1 0 0,0 1 0 0 0,0-1 1 0 0,0 1-1 0 0,0 0 0 0 0,-1-1 1 0 0,1 1-1 0 0,0-1 0 0 0,0 1 0 0 0,-1-1-77 0 0,-19-39 2934 0 0,17 37-3649 0 0,0 0 637 0 0,1 0-3311 0 0,3 1-5067 0 0,-1 0 7227 0 0</inkml:trace>
  <inkml:trace contextRef="#ctx0" brushRef="#br0" timeOffset="164306.196">24694 6767 1036 0 0,'-15'3'287'0'0,"1"1"0"0"0,-1 0 1 0 0,1 0-1 0 0,1 1 0 0 0,-1 1 0 0 0,1 1 0 0 0,0 0 0 0 0,0 0 0 0 0,1 2 1 0 0,0-1-1 0 0,0 1 0 0 0,1 1 0 0 0,0 0 0 0 0,1 1 0 0 0,0 0 1 0 0,-1 3-288 0 0,5-8 59 0 0,0 0 1 0 0,1 0 0 0 0,0 0 0 0 0,0 0-1 0 0,0 1 1 0 0,1 0 0 0 0,0 0 0 0 0,1 0-1 0 0,-1 0 1 0 0,1 1 0 0 0,1-1 0 0 0,-1 1 0 0 0,2 0-1 0 0,-1 0 1 0 0,1 0 0 0 0,0 0 0 0 0,0 0-1 0 0,1 0 1 0 0,0 0 0 0 0,1 0 0 0 0,-1 0 0 0 0,2 0-1 0 0,-1 0 1 0 0,1 0 0 0 0,0-1 0 0 0,1 1-1 0 0,0-1 1 0 0,0 1 0 0 0,0-1 0 0 0,1 0-1 0 0,0 0 1 0 0,1 0 0 0 0,-1-1 0 0 0,1 1 0 0 0,1-1-1 0 0,-1 0 1 0 0,1-1 0 0 0,0 0 0 0 0,0 1-1 0 0,1-1-59 0 0,99 37-806 0 0,-28-36-3099 0 0,-54-6 2443 0 0</inkml:trace>
  <inkml:trace contextRef="#ctx0" brushRef="#br0" timeOffset="164713.382">24836 6857 1556 0 0,'40'-12'3615'0'0,"24"66"-3234"0"0,-59-49-178 0 0,3 4-11 0 0,1 0 0 0 0,-1 1 0 0 0,-1-1 0 0 0,0 2 0 0 0,0-1 0 0 0,-1 1-1 0 0,0 0 1 0 0,-1 0 0 0 0,0 1 0 0 0,-1-1 0 0 0,-1 1 0 0 0,1 0 0 0 0,-2 0 0 0 0,0 0 0 0 0,0 1-1 0 0,-1 8-191 0 0,-50 21 2065 0 0,56-89-2204 0 0,122-120-1861 0 0,-9 20-3658 0 0,-113 133 4461 0 0</inkml:trace>
  <inkml:trace contextRef="#ctx0" brushRef="#br0" timeOffset="165150.501">25314 7067 1140 0 0,'33'-4'480'0'0,"-1"-1"-1"0"0,0-2 1 0 0,0-1-1 0 0,-1-2 1 0 0,0 0-1 0 0,-1-3 1 0 0,0 0-1 0 0,-1-2 1 0 0,23-15-480 0 0,18-41 59 0 0,-73 68-19 0 0,0 0-1 0 0,0 1 0 0 0,0 0 1 0 0,0-1-1 0 0,-1 1 1 0 0,1 0-1 0 0,-1 1 1 0 0,1-1-1 0 0,-1 1 0 0 0,0-1 1 0 0,1 1-1 0 0,-1 0 1 0 0,0 1-1 0 0,0-1 1 0 0,0 1-1 0 0,0-1 1 0 0,0 1-1 0 0,1 0 0 0 0,-1 1 1 0 0,0-1-1 0 0,-1 1-39 0 0,-5-1 53 0 0,0 0-1 0 0,0 1 1 0 0,-1 0 0 0 0,1 1-1 0 0,0 0 1 0 0,0 1-1 0 0,1 0 1 0 0,-1 0 0 0 0,1 1-1 0 0,-1 1 1 0 0,1-1 0 0 0,0 1-1 0 0,1 1 1 0 0,-1 0-1 0 0,1 0 1 0 0,1 1 0 0 0,-1-1-1 0 0,1 2 1 0 0,0-1-1 0 0,0 1 1 0 0,1 0 0 0 0,0 1-1 0 0,1-1 1 0 0,0 1-1 0 0,0 0 1 0 0,0 0 0 0 0,2 1-1 0 0,-1-1 1 0 0,1 1-1 0 0,-2 9-52 0 0,7-12-21 0 0,1-1 0 0 0,-1 0 0 0 0,1 0-1 0 0,0-1 1 0 0,1 1 0 0 0,-1-1 0 0 0,1 1-1 0 0,0-1 1 0 0,1 0 0 0 0,-1-1 0 0 0,1 1-1 0 0,0-1 1 0 0,0 0 0 0 0,0 0-1 0 0,1 0 1 0 0,-1-1 0 0 0,1 0 0 0 0,0 0-1 0 0,0 0 1 0 0,0-1 0 0 0,0 0 0 0 0,0 0-1 0 0,1 0 1 0 0,-1-1 0 0 0,1 0 0 0 0,-1 0-1 0 0,6-1 22 0 0,4 2-322 0 0,1 0 0 0 0,1-2-1 0 0,-1 0 1 0 0,0-1-1 0 0,0 0 1 0 0,0-2 0 0 0,-1 0-1 0 0,1 0 1 0 0,12-6 322 0 0,10-7-1100 0 0,-6 4-142 0 0</inkml:trace>
  <inkml:trace contextRef="#ctx0" brushRef="#br0" timeOffset="165519.477">25949 6774 1600 0 0,'-17'8'234'0'0,"1"1"-1"0"0,0 0 0 0 0,1 1 1 0 0,0 0-1 0 0,1 2 1 0 0,0 0-1 0 0,0 0 0 0 0,2 1 1 0 0,-1 1-1 0 0,2 0 1 0 0,0 1-1 0 0,0 0 0 0 0,2 0 1 0 0,0 1-1 0 0,0 1-233 0 0,10-15 31 0 0,-1-1-1 0 0,1 1 1 0 0,-1-1-1 0 0,1 1 1 0 0,0-1 0 0 0,0 0-1 0 0,0 1 1 0 0,0-1-1 0 0,0 0 1 0 0,0 0-1 0 0,0 1 1 0 0,0-1 0 0 0,0 0-1 0 0,0 0 1 0 0,1 0-1 0 0,-1-1 1 0 0,1 1-1 0 0,-1 0 1 0 0,0 0 0 0 0,1-1-1 0 0,-1 1 1 0 0,1-1-1 0 0,-1 1 1 0 0,1-1-1 0 0,0 1 1 0 0,-1-1 0 0 0,1 0-1 0 0,-1 0 1 0 0,1 0-1 0 0,0 0 1 0 0,-1 0-1 0 0,1 0 1 0 0,-1-1 0 0 0,2 1-31 0 0,4-2 81 0 0,0 0 1 0 0,0 0-1 0 0,-1-1 1 0 0,1 0-1 0 0,-1 0 1 0 0,1 0-1 0 0,-1-1 1 0 0,0 0-1 0 0,-1 0 1 0 0,1 0-1 0 0,-1-1 1 0 0,0 0-1 0 0,0 0 1 0 0,0 0-1 0 0,-1-1 1 0 0,0 0 0 0 0,0 0-1 0 0,1-2-81 0 0,49 131 472 0 0,38-39-5175 0 0,-79-78 3538 0 0</inkml:trace>
  <inkml:trace contextRef="#ctx0" brushRef="#br0" timeOffset="165843.904">26153 6831 2064 0 0,'-1'5'103'0'0,"-1"0"0"0"0,1 1 0 0 0,1-1 0 0 0,-1 1 0 0 0,1-1 0 0 0,0 0 0 0 0,0 1 0 0 0,0-1-1 0 0,1 1 1 0 0,0-1 0 0 0,0 1 0 0 0,0-1 0 0 0,1 0 0 0 0,-1 0 0 0 0,1 1 0 0 0,1-1 0 0 0,-1-1 0 0 0,1 1 0 0 0,0 0-1 0 0,0-1 1 0 0,0 1 0 0 0,0-1 0 0 0,1 0 0 0 0,0 0 0 0 0,0 0 0 0 0,0 0 0 0 0,0-1 0 0 0,1 0 0 0 0,-1 0 0 0 0,1 0 0 0 0,0 0-1 0 0,0-1 1 0 0,0 0 0 0 0,2 1-103 0 0,18 17 344 0 0,-17-12-246 0 0,-3-5-1 0 0,0 0-1 0 0,-1 1 0 0 0,1 0 0 0 0,-1 0 1 0 0,0 0-1 0 0,0 1 0 0 0,-1-1 1 0 0,1 1-1 0 0,-1 0 0 0 0,0 0 1 0 0,0 0-1 0 0,-1 0 0 0 0,0 1 0 0 0,0-1 1 0 0,0 1-1 0 0,1 4-96 0 0,-3-9 213 0 0,-22 22-105 0 0,-11-5-520 0 0,-13-28-4507 0 0,42 2 3543 0 0</inkml:trace>
  <inkml:trace contextRef="#ctx0" brushRef="#br0" timeOffset="166121.775">26626 6846 848 0 0,'-10'-12'6945'0'0,"-7"113"-4855"0"0,17-77-2095 0 0,0-24-121 0 0,0-1 0 0 0,0 1 0 0 0,0-1 0 0 0,0 1 0 0 0,0-1 0 0 0,0 1 0 0 0,0-1 0 0 0,-1 1 0 0 0,1-1 0 0 0,0 1 0 0 0,0 0 0 0 0,-1-1 0 0 0,1 1 0 0 0,0 0 0 0 0,-1-1 0 0 0,1 1 0 0 0,0 0 0 0 0,-1-1 1 0 0,1 1-1 0 0,0 0 0 0 0,-1-1 0 0 0,1 1 0 0 0,-1 0 0 0 0,1 0 0 0 0,-1 0 0 0 0,1-1 0 0 0,-1 1 0 0 0,1 0 0 0 0,0 0 0 0 0,-1 0 0 0 0,1 0 0 0 0,-1 0 0 0 0,1 0 0 0 0,-1 0 0 0 0,1 0 0 0 0,-1 0 0 0 0,1 0 0 0 0,-1 0 1 0 0,1 0-1 0 0,-1 0 0 0 0,1 1 0 0 0,-1-1 0 0 0,1 0 0 0 0,0 0 0 0 0,-1 0 0 0 0,1 1 0 0 0,-1-1 0 0 0,1 0 0 0 0,0 0 0 0 0,-1 1 0 0 0,1-1 0 0 0,0 0 0 0 0,-1 1 0 0 0,1-1 126 0 0,-9-19-1216 0 0</inkml:trace>
  <inkml:trace contextRef="#ctx0" brushRef="#br0" timeOffset="166373.299">26573 6581 1688 0 0,'2'-5'1028'0'0,"-2"1"-284"0"0,1 1-84 0 0,-1 0-60 0 0,0-2-72 0 0,4 1-448 0 0,-4 3-4 0 0,3-1-552 0 0,-1 0-460 0 0,0 1 52 0 0,0 1-580 0 0</inkml:trace>
  <inkml:trace contextRef="#ctx0" brushRef="#br0" timeOffset="167423.187">26859 6867 1312 0 0,'9'-10'2862'0'0,"-9"10"-2825"0"0,1-1 0 0 0,-1 1-1 0 0,1-1 1 0 0,-1 1 0 0 0,0-1 0 0 0,1 1-1 0 0,-1-1 1 0 0,1 1 0 0 0,0-1-1 0 0,-1 1 1 0 0,1 0 0 0 0,-1-1-1 0 0,1 1 1 0 0,0 0 0 0 0,-1-1-1 0 0,1 1 1 0 0,0 0 0 0 0,-1 0 0 0 0,1 0-1 0 0,0 0 1 0 0,-1-1 0 0 0,1 1-1 0 0,0 0 1 0 0,-1 0 0 0 0,1 0-1 0 0,0 0 1 0 0,-1 1 0 0 0,1-1-1 0 0,0 0 1 0 0,-1 0 0 0 0,1 0 0 0 0,0 1-1 0 0,-1-1 1 0 0,1 0 0 0 0,0 0-1 0 0,-1 1 1 0 0,1-1 0 0 0,-1 1-1 0 0,1-1 1 0 0,-1 0 0 0 0,1 1-1 0 0,-1-1 1 0 0,1 1 0 0 0,-1-1 0 0 0,1 1-1 0 0,-1 0 1 0 0,0-1 0 0 0,1 1-1 0 0,-1-1 1 0 0,0 1 0 0 0,1 0-1 0 0,-1-1 1 0 0,0 1 0 0 0,0 0-1 0 0,0-1 1 0 0,1 1 0 0 0,-1 0 0 0 0,0-1-1 0 0,0 1 1 0 0,0 0 0 0 0,0 0-37 0 0,50 118 851 0 0,-50-118-578 0 0,-14 27 986 0 0,14-29-1220 0 0,0 0 0 0 0,0 0 0 0 0,1 0 1 0 0,-1 0-1 0 0,0 0 0 0 0,0 0 0 0 0,0 0 0 0 0,0 0 0 0 0,-1 0 0 0 0,1 0 0 0 0,0 0 1 0 0,0 0-1 0 0,0 0 0 0 0,-1 0 0 0 0,1 0 0 0 0,-1 0 0 0 0,1 1 0 0 0,0-1 0 0 0,-1 0 0 0 0,0 0 1 0 0,1 0-1 0 0,-1 0 0 0 0,1 1 0 0 0,-1-1 0 0 0,0 0 0 0 0,0 1 0 0 0,1-1 0 0 0,-1 0 0 0 0,0 1 1 0 0,0-1-1 0 0,0 1 0 0 0,0 0 0 0 0,0-1 0 0 0,0 1 0 0 0,1-1 0 0 0,-1 1 0 0 0,0 0 1 0 0,0 0-1 0 0,0 0 0 0 0,0 0 0 0 0,0 0 0 0 0,0 0 0 0 0,0 0 0 0 0,0 0 0 0 0,0 0 0 0 0,0 0 1 0 0,0 0-1 0 0,0 0 0 0 0,0 1 0 0 0,0-1 0 0 0,0 0 0 0 0,0 1 0 0 0,0-1 0 0 0,0 1-39 0 0,10-21-81 0 0,0 2-1 0 0,0-1 1 0 0,2 1-1 0 0,1 0 1 0 0,0 1-1 0 0,1 1 1 0 0,1 0-1 0 0,0 1 0 0 0,1 0 1 0 0,0 1-1 0 0,2 1 1 0 0,0 0-1 0 0,12-6 82 0 0,50-13-1097 0 0,-78 32 1007 0 0,-1 0 3 0 0,2 2 7 0 0,29 118 1 0 0,-22-51 235 0 0,-6-61-176 0 0,0 0-1 0 0,1 0 1 0 0,-1 0-1 0 0,2-1 0 0 0,-1 1 1 0 0,1-1-1 0 0,0 0 0 0 0,1-1 1 0 0,0 1-1 0 0,0-1 0 0 0,0 0 1 0 0,0-1-1 0 0,1 1 1 0 0,0-1-1 0 0,0-1 0 0 0,1 1 1 0 0,0-1-1 0 0,-1-1 0 0 0,1 1 1 0 0,0-1-1 0 0,0 0 0 0 0,1-1 1 0 0,-1 0-1 0 0,1-1 1 0 0,-1 1-1 0 0,1-2 0 0 0,-1 1 1 0 0,2-1 20 0 0,11 1-251 0 0,1 0 0 0 0,0-2 0 0 0,0 0 0 0 0,0-2 0 0 0,-1 0 1 0 0,1-1-1 0 0,-1-1 0 0 0,0-2 0 0 0,-1 0 0 0 0,14-6 251 0 0,-29 11-26 0 0,1-1 0 0 0,-1 1-1 0 0,0-1 1 0 0,0 0 0 0 0,0 0 0 0 0,-1 0 0 0 0,1-1-1 0 0,-1 1 1 0 0,1-1 0 0 0,-1 0 0 0 0,-1-1-1 0 0,1 1 1 0 0,0-1 0 0 0,-1 1 0 0 0,0-1 0 0 0,0 0-1 0 0,-1 0 1 0 0,1 0 0 0 0,-1-1 0 0 0,0 1-1 0 0,0-2 27 0 0,-5 2 39 0 0,-1 1-1 0 0,1 0 0 0 0,-1 0 0 0 0,0 0 0 0 0,0 1 0 0 0,0-1 0 0 0,0 1 0 0 0,-1 0 0 0 0,0 0 0 0 0,1 0 0 0 0,-1 1 1 0 0,0 0-1 0 0,0 0 0 0 0,0 0 0 0 0,-1 0 0 0 0,1 1 0 0 0,0 0 0 0 0,-1 0 0 0 0,1 0 0 0 0,0 1 0 0 0,-1 0 0 0 0,1 0 1 0 0,-2 0-39 0 0,-2 0 58 0 0,0 0 1 0 0,0 0 0 0 0,0 0 0 0 0,1 1 0 0 0,-1 1 0 0 0,0-1 0 0 0,0 1 0 0 0,1 1 0 0 0,-1 0-1 0 0,1 0 1 0 0,0 1 0 0 0,0-1 0 0 0,0 2 0 0 0,1-1 0 0 0,-1 1 0 0 0,1 0 0 0 0,0 1 0 0 0,0 0 0 0 0,1 0-1 0 0,0 0 1 0 0,-1 3-59 0 0,6-8 8 0 0,0 1 0 0 0,0-1 0 0 0,0 0 0 0 0,0 1 0 0 0,1 0 0 0 0,-1-1-1 0 0,1 1 1 0 0,-1-1 0 0 0,1 1 0 0 0,-1 0 0 0 0,1-1 0 0 0,0 1 0 0 0,0 0 0 0 0,0 0-1 0 0,0-1 1 0 0,0 1 0 0 0,0 0 0 0 0,0-1 0 0 0,1 1 0 0 0,-1 0 0 0 0,1-1 0 0 0,-1 1-1 0 0,1 0 1 0 0,0-1 0 0 0,-1 1 0 0 0,1-1 0 0 0,0 1 0 0 0,0-1 0 0 0,0 0-1 0 0,0 1 1 0 0,0-1 0 0 0,1 0 0 0 0,-1 0 0 0 0,0 0 0 0 0,0 1 0 0 0,1-1 0 0 0,-1-1-1 0 0,1 1 1 0 0,-1 0 0 0 0,1 0 0 0 0,-1 0 0 0 0,1-1 0 0 0,0 1 0 0 0,-1-1 0 0 0,1 1-1 0 0,0-1 1 0 0,0 0-8 0 0,84 19 91 0 0,-83-18-22 0 0,0-1 1 0 0,0 1-1 0 0,1-1 0 0 0,-1 0 1 0 0,1 0-1 0 0,-1 0 0 0 0,0 0 0 0 0,1-1 1 0 0,-1 1-1 0 0,0-1 0 0 0,0 0 1 0 0,1 0-1 0 0,-1 0 0 0 0,0 0 0 0 0,0-1 1 0 0,0 1-1 0 0,0-1 0 0 0,0 0 1 0 0,-1 1-1 0 0,1-1 0 0 0,0-1 1 0 0,-1 1-1 0 0,0 0 0 0 0,1-1 0 0 0,-1 1 1 0 0,0-1-1 0 0,0 0 0 0 0,0 1 1 0 0,-1-1-1 0 0,1 0 0 0 0,0-2-69 0 0,-22 36 785 0 0,-106 427-380 0 0,16-208-17 0 0,102-235-268 0 0,-1 0 0 0 0,-1-1-1 0 0,0 0 1 0 0,-1-1-1 0 0,0 0 1 0 0,-1-1-1 0 0,0 0 1 0 0,-1-1 0 0 0,0 0-1 0 0,-1-1 1 0 0,0 0-1 0 0,-1-1 1 0 0,0-1 0 0 0,-14 5-120 0 0,24-10 18 0 0,-1-1 1 0 0,0 1-1 0 0,0-1 1 0 0,0-1-1 0 0,0 1 1 0 0,0-1-1 0 0,-1-1 1 0 0,1 1-1 0 0,0-1 1 0 0,0 0 0 0 0,-1 0-1 0 0,1 0 1 0 0,0-1-1 0 0,0 0 1 0 0,0-1-1 0 0,0 1 1 0 0,0-1-1 0 0,0 0 1 0 0,0-1 0 0 0,0 1-1 0 0,1-1 1 0 0,-1 0-1 0 0,1-1 1 0 0,0 1-1 0 0,0-1 1 0 0,0 0-1 0 0,1 0 1 0 0,-1-1 0 0 0,1 1-1 0 0,0-1 1 0 0,0 0-1 0 0,0 0 1 0 0,1 0-1 0 0,0-1 1 0 0,0 1-1 0 0,0-1 1 0 0,1 0-1 0 0,0 1 1 0 0,0-1 0 0 0,0-2-19 0 0,0-10-250 0 0,0 0 1 0 0,2 0-1 0 0,0 0 0 0 0,1 0 1 0 0,1 0-1 0 0,0 0 1 0 0,2 1-1 0 0,0-1 1 0 0,1 1-1 0 0,0-1 1 0 0,9-14 249 0 0,5-14-1083 0 0,2 1-1 0 0,2 1 1 0 0,2 1 0 0 0,2 1 0 0 0,1 1 0 0 0,3 2 0 0 0,1 1 0 0 0,10-7 1083 0 0,12-9-1237 0 0</inkml:trace>
  <inkml:trace contextRef="#ctx0" brushRef="#br0" timeOffset="168044.754">26301 6751 916 0 0,'-10'12'2793'0'0,"-23"33"-2045"0"0,2 2-1 0 0,2 1 1 0 0,3 2 0 0 0,1 0-1 0 0,3 2 1 0 0,-7 29-748 0 0,-65 259-1657 0 0,91-314-2348 0 0,3-26 2752 0 0</inkml:trace>
  <inkml:trace contextRef="#ctx0" brushRef="#br0" timeOffset="168638.189">26589 6829 888 0 0,'-6'11'5445'0'0,"-25"30"-3669"0"0,-10 14-1242 0 0,17-21-115 0 0,18-27-336 0 0,0 0 0 0 0,1 1 0 0 0,0-1 1 0 0,0 1-1 0 0,0 0 0 0 0,1 1 0 0 0,1-1 0 0 0,-1 1 0 0 0,1-1 1 0 0,1 1-1 0 0,0 0 0 0 0,0 0 0 0 0,1 0 0 0 0,-1 2-83 0 0,3-8-7 0 0,-1 0 0 0 0,1 0-1 0 0,-1-1 1 0 0,1 1-1 0 0,0 0 1 0 0,0 0 0 0 0,0-1-1 0 0,0 1 1 0 0,1-1 0 0 0,-1 1-1 0 0,1-1 1 0 0,-1 0 0 0 0,1 0-1 0 0,0 1 1 0 0,0-1-1 0 0,0 0 1 0 0,0 0 0 0 0,0-1-1 0 0,1 1 1 0 0,-1 0 0 0 0,0-1-1 0 0,1 0 1 0 0,0 1 0 0 0,-1-1-1 0 0,1 0 1 0 0,-1 0-1 0 0,1 0 1 0 0,0-1 0 0 0,0 1-1 0 0,0-1 1 0 0,-1 1 0 0 0,1-1-1 0 0,0 0 1 0 0,0 0 0 0 0,0 0-1 0 0,0-1 1 0 0,0 1 7 0 0,102-15-2741 0 0,-13-36-1245 0 0,-69 29 2767 0 0</inkml:trace>
  <inkml:trace contextRef="#ctx0" brushRef="#br0" timeOffset="168928.685">26715 6576 1580 0 0,'-23'-21'6922'0'0,"-2"-1"-3841"0"0,88 97-9723 0 0,-20-38 4126 0 0,-19-16 1219 0 0</inkml:trace>
  <inkml:trace contextRef="#ctx0" brushRef="#br0" timeOffset="163411.391">23419 6862 1164 0 0,'0'-1'60'0'0,"0"1"0"0"0,0-1 0 0 0,0 0 0 0 0,0 0 0 0 0,0 0 0 0 0,0 0 0 0 0,1 0 0 0 0,-1 1 0 0 0,0-1 0 0 0,0 0 0 0 0,1 0 0 0 0,-1 0 0 0 0,1 1 0 0 0,-1-1 0 0 0,1 0 0 0 0,-1 1 0 0 0,1-1 0 0 0,-1 0 0 0 0,1 1 0 0 0,0-1 0 0 0,-1 0 0 0 0,1 1 0 0 0,0-1 0 0 0,-1 1 0 0 0,1 0-1 0 0,0-1 1 0 0,0 1 0 0 0,0-1 0 0 0,-1 1 0 0 0,1 0 0 0 0,0 0 0 0 0,0-1 0 0 0,0 1 0 0 0,0 0 0 0 0,0 0 0 0 0,-1 0 0 0 0,1 0 0 0 0,0 0 0 0 0,0 0 0 0 0,0 0 0 0 0,0 0 0 0 0,0 1 0 0 0,-1-1 0 0 0,1 0 0 0 0,0 0 0 0 0,0 1 0 0 0,0-1 0 0 0,-1 1 0 0 0,1-1 0 0 0,0 0 0 0 0,0 1 0 0 0,-1 0 0 0 0,1-1 0 0 0,0 1 0 0 0,-1-1 0 0 0,1 1 0 0 0,-1 0 0 0 0,1-1 0 0 0,-1 1 0 0 0,1 0 0 0 0,-1 0 0 0 0,1-1 0 0 0,-1 1 0 0 0,0 0 0 0 0,1 0 0 0 0,-1 0 0 0 0,0-1-1 0 0,0 2-59 0 0,-39 217 2828 0 0,36-215-2827 0 0,1 0 1 0 0,0 0-1 0 0,1 1 1 0 0,-1-1-1 0 0,1 0 1 0 0,-1 1-1 0 0,1-1 0 0 0,1 1 1 0 0,-1-1-1 0 0,1 1 1 0 0,-1-1-1 0 0,1 1 1 0 0,0-1-1 0 0,1 1 0 0 0,-1-1 1 0 0,1 1-1 0 0,0-1 1 0 0,0 1-1 0 0,0-1 1 0 0,1 0-1 0 0,0 0 0 0 0,0 1 1 0 0,0-1-1 0 0,0 0 1 0 0,0-1-1 0 0,1 1 1 0 0,0 0-1 0 0,0-1 0 0 0,0 1 1 0 0,0-1-1 0 0,0 0 1 0 0,1 0-1 0 0,-1 0 0 0 0,1-1 1 0 0,0 1-1 0 0,0-1 1 0 0,0 0-1 0 0,0 0 1 0 0,0 0-1 0 0,0 0 0 0 0,1-1 1 0 0,-1 0-1 0 0,0 0 1 0 0,5 1-2 0 0,-2-3-329 0 0,0 0 1 0 0,0 0-1 0 0,0-1 0 0 0,0 0 1 0 0,0 0-1 0 0,-1 0 1 0 0,1-1-1 0 0,0 0 1 0 0,-1-1-1 0 0,0 1 0 0 0,0-1 1 0 0,0 0-1 0 0,0-1 1 0 0,-1 1-1 0 0,0-1 1 0 0,4-5 328 0 0,8-18-1240 0 0</inkml:trace>
  <inkml:trace contextRef="#ctx0" brushRef="#br0" timeOffset="164043.405">23787 6911 908 0 0,'7'127'3558'0'0,"-56"-21"37"0"0,97-203-1840 0 0,119-61-2431 0 0,-165 155 635 0 0,0 0-1 0 0,1 1 1 0 0,-1-1 0 0 0,1 1-1 0 0,0 0 1 0 0,-1 0-1 0 0,1 0 1 0 0,0 0-1 0 0,0 0 1 0 0,1 0 0 0 0,-1 1-1 0 0,0 0 1 0 0,1-1-1 0 0,-1 1 1 0 0,1 0 0 0 0,-1 1-1 0 0,1-1 1 0 0,-1 1-1 0 0,1-1 1 0 0,-1 1 0 0 0,1 0-1 0 0,-1 1 1 0 0,1-1-1 0 0,-1 0 1 0 0,1 1 0 0 0,-1 0-1 0 0,1 0 1 0 0,-1 0-1 0 0,1 0 1 0 0,-1 1-1 0 0,0-1 1 0 0,0 1 0 0 0,0 0-1 0 0,0 0 1 0 0,0 0-1 0 0,0 0 1 0 0,1 1 41 0 0,-1 14-2 0 0,-1 0-1 0 0,0 0 1 0 0,-1-1-1 0 0,-1 1 1 0 0,-1 0 0 0 0,0 0-1 0 0,-1 0 1 0 0,-1-1-1 0 0,-1 1 1 0 0,0 0 2 0 0,2-12-37 0 0,0 0 1 0 0,1 1-1 0 0,0-1 1 0 0,0 0-1 0 0,0 0 0 0 0,1 1 1 0 0,0-1-1 0 0,0 0 1 0 0,0 1-1 0 0,0-1 0 0 0,1 0 1 0 0,0 0-1 0 0,0 1 1 0 0,1-1-1 0 0,-1 0 0 0 0,1 0 1 0 0,0 0-1 0 0,1 0 1 0 0,-1-1-1 0 0,1 1 0 0 0,1 2 37 0 0,63 30-3690 0 0,-48-33 2425 0 0</inkml:trace>
  <inkml:trace contextRef="#ctx0" brushRef="#br0" timeOffset="159330.527">19068 7539 848 0 0,'0'0'302'0'0,"0"0"-111"0"0,0 0 74 0 0,0 0 25 0 0,0 0-108 0 0,0 0-78 0 0,0 0 23 0 0,0 0 76 0 0,0 0 52 0 0,0 0-138 0 0,0 0-13 0 0,0 0-1 0 0,0 0 29 0 0,0 0 44 0 0,0 0 45 0 0,0 0 1 0 0,0 0 32 0 0,0 12 94 0 0,1-11 2199 0 0,85-129-1329 0 0,-36 66-912 0 0,-7 11-194 0 0,-2-2-1 0 0,-2-2 0 0 0,-3-1 1 0 0,14-33-112 0 0,-34 38-148 0 0,-16 50 139 0 0,1-1-1 0 0,-1 1 0 0 0,0-1 1 0 0,0 1-1 0 0,0-1 1 0 0,0 0-1 0 0,0 1 0 0 0,-1-1 1 0 0,1 1-1 0 0,0-1 0 0 0,-1 1 1 0 0,1-1-1 0 0,-1 1 0 0 0,1-1 1 0 0,-1 1-1 0 0,0-1 0 0 0,0 1 1 0 0,1 0-1 0 0,-1-1 0 0 0,0 1 1 0 0,0 0-1 0 0,0 0 0 0 0,-1 0 1 0 0,1 0-1 0 0,0 0 0 0 0,0 0 1 0 0,-1 0-1 0 0,1 0 0 0 0,0 0 1 0 0,-1 1-1 0 0,1-1 0 0 0,-1 0 1 0 0,1 1-1 0 0,-1-1 0 0 0,1 1 1 0 0,-1 0-1 0 0,1-1 0 0 0,-1 1 1 0 0,1 0-1 0 0,-1 0 0 0 0,0 0 1 0 0,1 0-1 0 0,-1 0 0 0 0,1 1 1 0 0,-1-1-1 0 0,1 0 0 0 0,-2 1 10 0 0,-67 30-178 0 0,69-27 174 0 0,0 1-1 0 0,0-1 1 0 0,0 1 0 0 0,1-1 0 0 0,-1 1-1 0 0,1 0 1 0 0,1-1 0 0 0,-1 1 0 0 0,1 0 0 0 0,-1-1-1 0 0,1 1 1 0 0,0-1 0 0 0,1 1 0 0 0,-1-1 0 0 0,1 0-1 0 0,0 1 1 0 0,0-1 0 0 0,0 0 0 0 0,1 0-1 0 0,-1 0 1 0 0,1-1 0 0 0,0 1 0 0 0,0-1 0 0 0,0 1-1 0 0,1-1 1 0 0,-1 0 0 0 0,1 0 0 0 0,0-1-1 0 0,0 1 1 0 0,0-1 0 0 0,2 1 4 0 0,45 35-1 0 0,-43-35-2 0 0,-1 1 1 0 0,1 0-1 0 0,-1 1 0 0 0,0 0 0 0 0,0 0 0 0 0,0 0 1 0 0,-1 1-1 0 0,1 0 0 0 0,-2 1 0 0 0,1-1 0 0 0,-1 1 1 0 0,0 0-1 0 0,0 0 0 0 0,-1 1 0 0 0,1-1 1 0 0,-2 1-1 0 0,1 0 0 0 0,-1 0 0 0 0,-1 1 0 0 0,1 1 3 0 0,-6-3-34 0 0,-1 1-1 0 0,1-1 0 0 0,-2 0 0 0 0,1 0 0 0 0,-1 0 0 0 0,0-1 1 0 0,0 0-1 0 0,-1 0 0 0 0,0 0 0 0 0,0 0 0 0 0,0-1 1 0 0,0 0-1 0 0,-1 0 0 0 0,0-1 0 0 0,0 0 0 0 0,-1 0 0 0 0,1-1 1 0 0,-7 3 34 0 0,-80 11-3819 0 0,82-17 2551 0 0</inkml:trace>
  <inkml:trace contextRef="#ctx0" brushRef="#br0" timeOffset="159785.88">19758 6747 1792 0 0,'0'1'74'0'0,"0"-1"-1"0"0,0 1 0 0 0,-1-1 1 0 0,1 1-1 0 0,0-1 0 0 0,0 0 1 0 0,0 1-1 0 0,0-1 1 0 0,0 1-1 0 0,0-1 0 0 0,0 1 1 0 0,0-1-1 0 0,0 1 0 0 0,0-1 1 0 0,0 1-1 0 0,1-1 1 0 0,-1 1-1 0 0,0-1 0 0 0,0 0 1 0 0,0 1-1 0 0,0-1 1 0 0,1 1-1 0 0,-1-1 0 0 0,0 0 1 0 0,1 1-1 0 0,-1-1 0 0 0,0 1 1 0 0,1-1-1 0 0,-1 0 1 0 0,0 0-1 0 0,1 1 0 0 0,-1-1 1 0 0,0 0-1 0 0,1 0 0 0 0,-1 1 1 0 0,1-1-1 0 0,-1 0 1 0 0,1 0-1 0 0,-1 0 0 0 0,1 0 1 0 0,-1 1-1 0 0,0-1 0 0 0,1 0 1 0 0,-1 0-1 0 0,1 0 1 0 0,-1 0-1 0 0,1 0 0 0 0,-1 0 1 0 0,1 0-1 0 0,0-1-73 0 0,-2 9 136 0 0,-41 198 1342 0 0,-4 63 141 0 0,46-263-1652 0 0,1 0-1 0 0,0 0 1 0 0,1 0 0 0 0,-1-1-1 0 0,1 1 1 0 0,0-1 0 0 0,1 1-1 0 0,-1-1 1 0 0,1 0 0 0 0,0 0-1 0 0,1 0 1 0 0,-1 0 0 0 0,1-1-1 0 0,0 1 1 0 0,0-1 0 0 0,0 0-1 0 0,1 0 1 0 0,-1 0 0 0 0,1-1-1 0 0,0 0 1 0 0,0 0 0 0 0,0 0-1 0 0,0 0 1 0 0,1-1 0 0 0,-1 0-1 0 0,1 0 1 0 0,-1 0 0 0 0,1-1-1 0 0,0 0 1 0 0,0 0 0 0 0,0 0-1 0 0,-1-1 1 0 0,1 0 0 0 0,0 0-1 0 0,2-1 34 0 0,80-16-3981 0 0,-58 4 2675 0 0</inkml:trace>
  <inkml:trace contextRef="#ctx0" brushRef="#br0" timeOffset="160064.166">19436 7086 1944 0 0,'-20'0'4897'0'0,"48"0"-3381"0"0,60-2-1056 0 0,-58-1-249 0 0,126-16-1557 0 0,0-11-3798 0 0,-128 20 3862 0 0</inkml:trace>
  <inkml:trace contextRef="#ctx0" brushRef="#br0" timeOffset="160466.047">19945 7081 988 0 0,'14'6'630'0'0,"3"1"-412"0"0,-1 0 0 0 0,0 0 0 0 0,0 2-1 0 0,0 0 1 0 0,-1 1 0 0 0,0 0 0 0 0,-1 1 0 0 0,0 1-1 0 0,-1 1 1 0 0,-1-1 0 0 0,0 2 0 0 0,5 7-218 0 0,-15-20 83 0 0,0 1 0 0 0,0-1 0 0 0,0 1 0 0 0,-1 0 0 0 0,1 0 0 0 0,-1-1 0 0 0,0 1 0 0 0,1 0 0 0 0,-1 0 0 0 0,0 0 0 0 0,0 0 0 0 0,0 0 0 0 0,0 1 0 0 0,0-1 0 0 0,-1 0 0 0 0,1 0 0 0 0,-1 1 0 0 0,1-1 0 0 0,-1 0-1 0 0,0 1 1 0 0,0-1 0 0 0,0 0 0 0 0,0 1 0 0 0,-1-1 0 0 0,1 0 0 0 0,0 0 0 0 0,-1 1 0 0 0,0-1 0 0 0,1 0 0 0 0,-1 0 0 0 0,0 0 0 0 0,0 1 0 0 0,0-1 0 0 0,-1 0 0 0 0,1-1 0 0 0,0 1 0 0 0,-1 0 0 0 0,1 0 0 0 0,-1 0 0 0 0,0-1 0 0 0,1 1 0 0 0,-1-1 0 0 0,0 1 0 0 0,0-1 0 0 0,0 0 0 0 0,0 0 0 0 0,0 0 0 0 0,0 0 0 0 0,0 0 0 0 0,-1 0 0 0 0,1-1 0 0 0,0 1 0 0 0,-2-1-83 0 0,-44 14 1794 0 0,47-14-1578 0 0,1 0-108 0 0,1-7-180 0 0,0 1-1 0 0,0-1 0 0 0,1 1 1 0 0,0-1-1 0 0,0 1 0 0 0,1-1 0 0 0,-1 1 1 0 0,1 0-1 0 0,1 0 0 0 0,-1 1 1 0 0,1-1-1 0 0,0 1 0 0 0,0-1 1 0 0,1 1-1 0 0,0 1 0 0 0,0-1 0 0 0,0 1 1 0 0,0-1-1 0 0,0 1 0 0 0,1 1 1 0 0,0-1-1 0 0,0 1 0 0 0,0 0 0 0 0,0 0 73 0 0,168-94-6055 0 0,-144 81 4791 0 0</inkml:trace>
  <inkml:trace contextRef="#ctx0" brushRef="#br0" timeOffset="160766.324">20594 7051 1152 0 0,'-24'62'2665'0'0,"-18"99"157"0"0,86-97-2174 0 0,-14-61-3152 0 0,-10-17 1179 0 0,-11-1 55 0 0</inkml:trace>
  <inkml:trace contextRef="#ctx0" brushRef="#br0" timeOffset="161073.249">20611 6897 1652 0 0,'-17'2'7270'0'0,"-31"-37"-6968"0"0,48 35-921 0 0,9 3-4270 0 0,-6-3 3389 0 0</inkml:trace>
  <inkml:trace contextRef="#ctx0" brushRef="#br0" timeOffset="161610.874">21113 7011 1228 0 0,'-46'0'3204'0'0,"26"3"-3054"0"0,1 2 1 0 0,0 0 0 0 0,0 0-1 0 0,1 2 1 0 0,0 1-1 0 0,0 0 1 0 0,0 1 0 0 0,1 1-1 0 0,1 0 1 0 0,0 1-1 0 0,0 1 1 0 0,1 1 0 0 0,1 0-1 0 0,0 1 1 0 0,0 1-1 0 0,-3 6-150 0 0,15-19 8 0 0,1 0-1 0 0,-1 1 1 0 0,1-1-1 0 0,0 1 0 0 0,0-1 1 0 0,0 1-1 0 0,0 0 1 0 0,0 0-1 0 0,0-1 0 0 0,1 1 1 0 0,-1 0-1 0 0,1 0 1 0 0,0 0-1 0 0,0-1 0 0 0,0 1 1 0 0,0 0-1 0 0,1 0 1 0 0,-1 0-1 0 0,1 0 0 0 0,-1-1 1 0 0,1 1-1 0 0,0 0 1 0 0,0-1-1 0 0,1 1 0 0 0,-1-1 1 0 0,0 1-1 0 0,1-1 1 0 0,-1 1-1 0 0,1-1 0 0 0,0 0 1 0 0,0 0-1 0 0,0 0 1 0 0,0 0-1 0 0,0 0 0 0 0,0 0 1 0 0,1-1-1 0 0,-1 1 1 0 0,0-1-1 0 0,1 1 0 0 0,-1-1 1 0 0,1 0-1 0 0,2 1-7 0 0,120 27-614 0 0,55-41-3367 0 0,-133 1 2876 0 0</inkml:trace>
  <inkml:trace contextRef="#ctx0" brushRef="#br0" timeOffset="161906.045">21650 6812 1316 0 0,'-10'27'6104'0'0,"-24"69"-5481"0"0,22 147-660 0 0,13-172-2201 0 0,-12-20-350 0 0,-1-32 1240 0 0</inkml:trace>
  <inkml:trace contextRef="#ctx0" brushRef="#br0" timeOffset="162171.53">21323 7167 944 0 0,'4'-11'5831'0'0,"48"-10"-5539"0"0,-40 17 318 0 0,426-111 20 0 0,-244 18-5299 0 0,-164 79 3375 0 0</inkml:trace>
  <inkml:trace contextRef="#ctx0" brushRef="#br0" timeOffset="162888.72">22185 6672 1380 0 0,'1'-4'-6'0'0,"7"-19"3025"0"0,-20 33-799 0 0,-2 7-2065 0 0,0 1 1 0 0,2 0 0 0 0,0 1 0 0 0,1 0 0 0 0,1 1 0 0 0,1 0-1 0 0,0 1 1 0 0,2 0 0 0 0,1 0 0 0 0,0 0 0 0 0,1 1-1 0 0,2 0 1 0 0,0 0 0 0 0,1 8-156 0 0,2-26 19 0 0,0 1-1 0 0,1-1 0 0 0,-1 1 1 0 0,1-1-1 0 0,0 0 1 0 0,1 1-1 0 0,-1-1 1 0 0,1 0-1 0 0,-1 0 1 0 0,1 0-1 0 0,1 0 0 0 0,-1 0 1 0 0,0-1-1 0 0,1 1 1 0 0,0-1-1 0 0,0 1 1 0 0,0-1-1 0 0,0 0 1 0 0,0 0-1 0 0,1 0 0 0 0,0-1 1 0 0,-1 1-1 0 0,1-1 1 0 0,0 0-1 0 0,0 0 1 0 0,0 0-1 0 0,0-1 1 0 0,0 1-1 0 0,1-1 1 0 0,-1 0-1 0 0,0 0 0 0 0,5 0-18 0 0,2 1 2 0 0,0-1-1 0 0,0 0 0 0 0,1 0 1 0 0,-1-1-1 0 0,0-1 0 0 0,1 0 1 0 0,-1-1-1 0 0,0 0 0 0 0,0 0 1 0 0,0-1-1 0 0,0-1 0 0 0,6-2-1 0 0,34-14 726 0 0,-51 20-649 0 0,0 0-15 0 0,7 60 92 0 0,0-53-179 0 0,1-1 0 0 0,0 0-1 0 0,0-1 1 0 0,0 1 0 0 0,1-2 0 0 0,-1 1 0 0 0,1-1 0 0 0,0 0 0 0 0,1-1-1 0 0,-1 0 1 0 0,0-1 0 0 0,1 0 0 0 0,0 0 0 0 0,-1-1 0 0 0,1 0-1 0 0,0 0 1 0 0,0-2 0 0 0,0 1 0 0 0,-1-1 0 0 0,5-1 25 0 0,2 2-38 0 0,-2-1 17 0 0,-1-1 0 0 0,1 0 0 0 0,-1 0 0 0 0,1-2 0 0 0,-1 0 0 0 0,0 0 0 0 0,-1-1 0 0 0,1-1 0 0 0,-1 0-1 0 0,0-1 1 0 0,0 0 0 0 0,-1-1 0 0 0,1-1 21 0 0,-7 4 67 0 0,-1 0 0 0 0,0-1-1 0 0,0 0 1 0 0,-1 0 0 0 0,0 0 0 0 0,0 0 0 0 0,0 0-1 0 0,0-1 1 0 0,-1 0 0 0 0,0 1 0 0 0,-1-1-1 0 0,0 0 1 0 0,0 0 0 0 0,0 0 0 0 0,-1 1-1 0 0,0-3-66 0 0,0 8 91 0 0,0 1 1 0 0,-11 8 133 0 0,-42 246 13 0 0,47-204-220 0 0,-2 0-1 0 0,-2 0 1 0 0,-3-1 0 0 0,-1-1 0 0 0,-19 41-18 0 0,25-69 73 0 0,-1-1 0 0 0,0 0 0 0 0,-2-1 0 0 0,0 0 0 0 0,-1 0 0 0 0,0-1 0 0 0,-2-1 0 0 0,0 0 0 0 0,0 0 0 0 0,-2-2 0 0 0,0 0 0 0 0,-9 5-73 0 0,23-17 10 0 0,0-1 0 0 0,0 0 0 0 0,1 0 0 0 0,-1-1 0 0 0,0 1 0 0 0,0 0 0 0 0,0-1 0 0 0,-1 1 0 0 0,1-1 0 0 0,0 0 0 0 0,0 1 0 0 0,0-1 0 0 0,0 0 0 0 0,0 0 0 0 0,0-1 0 0 0,0 1 0 0 0,0 0 0 0 0,-1-1 0 0 0,1 1 0 0 0,0-1 0 0 0,0 0 0 0 0,0 1 0 0 0,1-1 0 0 0,-1 0 0 0 0,0 0 0 0 0,0 0 0 0 0,0-1 0 0 0,1 1 0 0 0,-1 0 0 0 0,0-1 0 0 0,1 1 0 0 0,-1-1 0 0 0,1 1 0 0 0,0-1 0 0 0,0 0 0 0 0,-1 0 0 0 0,1 1 0 0 0,0-1 0 0 0,0 0 0 0 0,1 0 0 0 0,-1 0 0 0 0,0 0 0 0 0,1 0 0 0 0,-1 0 0 0 0,1-2-10 0 0,-7-111-701 0 0,15 87 378 0 0,0 0 1 0 0,2 1-1 0 0,2 1 0 0 0,0 0 0 0 0,1 0 0 0 0,2 1 0 0 0,0 1 0 0 0,2 0 0 0 0,1 2 0 0 0,0-1 0 0 0,2 2 0 0 0,15-13 323 0 0,181-131-5381 0 0,-175 140 3973 0 0</inkml:trace>
  <inkml:trace contextRef="#ctx0" brushRef="#br0" timeOffset="137171.539">13573 7172 1416 0 0,'-2'6'3500'0'0,"6"44"-2566"0"0,6-37-864 0 0,0 1 1 0 0,1-2-1 0 0,0 1 1 0 0,1-2 0 0 0,1 1-1 0 0,0-2 1 0 0,0 0-1 0 0,1 0 1 0 0,0-1-1 0 0,0-1 1 0 0,1 0-1 0 0,0-1 1 0 0,1-1-1 0 0,0 0 1 0 0,0-1-1 0 0,0-1 1 0 0,0-1-1 0 0,1 0 1 0 0,-1-1 0 0 0,1 0-1 0 0,0-2 1 0 0,-1 0-1 0 0,1-1 1 0 0,11-2-71 0 0,-18 3 21 0 0,-1-2 0 0 0,1 1 0 0 0,0-2 0 0 0,-1 1 0 0 0,0-1 0 0 0,0 0 0 0 0,0-1 0 0 0,0 0 0 0 0,0-1 0 0 0,-1 0 0 0 0,0 0 0 0 0,0-1 0 0 0,0 1 0 0 0,-1-2 0 0 0,1 1 1 0 0,-2-1-1 0 0,1 0 0 0 0,-1-1 0 0 0,0 0 0 0 0,0 0 0 0 0,-1 0 0 0 0,0 0 0 0 0,-1-1 0 0 0,0 0 0 0 0,0 0 0 0 0,2-8-21 0 0,-1-72 1824 0 0,-5 89-1822 0 0,0 1 0 0 0,0-1 0 0 0,0 0 0 0 0,0 1 0 0 0,0-1 0 0 0,0 0 0 0 0,0 1 0 0 0,0-1 0 0 0,-1 0-1 0 0,1 1 1 0 0,0-1 0 0 0,0 0 0 0 0,0 1 0 0 0,-1-1 0 0 0,1 0 0 0 0,0 0 0 0 0,0 1 0 0 0,-1-1 0 0 0,1 0 0 0 0,0 0 0 0 0,-1 0 0 0 0,1 1 0 0 0,0-1-1 0 0,0 0 1 0 0,-1 0 0 0 0,1 0 0 0 0,0 0 0 0 0,-1 0 0 0 0,1 0 0 0 0,0 1 0 0 0,-1-1 0 0 0,1 0 0 0 0,0 0 0 0 0,-1 0 0 0 0,1 0 0 0 0,-1 0-1 0 0,1 0 1 0 0,0 0 0 0 0,-1-1 0 0 0,1 1 0 0 0,0 0 0 0 0,-1 0 0 0 0,1 0 0 0 0,0 0 0 0 0,-1 0 0 0 0,1 0 0 0 0,0-1 0 0 0,0 1 0 0 0,-1 0-1 0 0,1 0 1 0 0,0-1 0 0 0,-1 1 0 0 0,1 0-2 0 0,-2 234 890 0 0,27-34-540 0 0,4 225 1001 0 0,-55-350-539 0 0,22-74-780 0 0,1 0 0 0 0,-1-1 0 0 0,0 1 0 0 0,1-1 0 0 0,-1 0 0 0 0,1 0 0 0 0,-1 0 0 0 0,1-1 0 0 0,-1 1 0 0 0,1-1 1 0 0,-1 0-1 0 0,1 0 0 0 0,-1 0 0 0 0,1 0 0 0 0,0 0 0 0 0,-1-1 0 0 0,1 0 0 0 0,0 1 0 0 0,0-1 0 0 0,0-1 0 0 0,0 1 0 0 0,1 0 1 0 0,-1-1-1 0 0,-1-1-32 0 0,-6-7-144 0 0,1-1 1 0 0,1 0-1 0 0,-1-1 1 0 0,2 0-1 0 0,0 0 1 0 0,1 0 0 0 0,0-1-1 0 0,1 0 1 0 0,0 0-1 0 0,1-1 1 0 0,1 1-1 0 0,0-1 1 0 0,1 0 0 0 0,1 0-1 0 0,0 0 1 0 0,1 1-1 0 0,1-1 1 0 0,0 0-1 0 0,1 0 1 0 0,0 0 0 0 0,1 1-1 0 0,1-1 1 0 0,1 1-1 0 0,0 0 1 0 0,0 0-1 0 0,1 1 1 0 0,1-1 0 0 0,1 1-1 0 0,0 1 1 0 0,0-1-1 0 0,9-8 144 0 0,3-3-835 0 0,2 2 0 0 0,0 1-1 0 0,1 0 1 0 0,1 2 0 0 0,1 0-1 0 0,1 2 1 0 0,1 1 0 0 0,14-6 835 0 0,-3 0-1236 0 0</inkml:trace>
  <inkml:trace contextRef="#ctx0" brushRef="#br0" timeOffset="129147.676">3088 7684 888 0 0,'-1'-2'1012'0'0,"-3"-3"-256"0"0,2 4-172 0 0,2 1-108 0 0,0-2-88 0 0,0 2-40 0 0,0-2-376 0 0,2 4-80 0 0,2 0-196 0 0,-1-1-368 0 0,2 3 52 0 0,-1-1 32 0 0,1-1 32 0 0</inkml:trace>
  <inkml:trace contextRef="#ctx0" brushRef="#br0" timeOffset="128743.073">3007 7951 836 0 0,'0'-2'81'0'0,"0"0"-1"0"0,0 0 1 0 0,0 0 0 0 0,0 0 0 0 0,0 0-1 0 0,-1-1 1 0 0,1 1 0 0 0,-1 0-1 0 0,1 0 1 0 0,-1 1 0 0 0,0-1 0 0 0,1 0-1 0 0,-1 0 1 0 0,0 0 0 0 0,0 0-1 0 0,-1 1 1 0 0,1-1 0 0 0,0 0 0 0 0,0 1-1 0 0,-1-1 1 0 0,1 1 0 0 0,-1 0-1 0 0,1-1 1 0 0,-1 1 0 0 0,0 0 0 0 0,0 0-1 0 0,1 0 1 0 0,-1 0 0 0 0,0 0-1 0 0,0 0 1 0 0,0 1 0 0 0,0-1-1 0 0,0 1 1 0 0,0-1 0 0 0,0 1 0 0 0,0 0-1 0 0,-1-1-80 0 0,-4-2 144 0 0,-11-3-21 0 0,-2 0 0 0 0,1 2 0 0 0,0 0 0 0 0,-1 1 0 0 0,0 1 0 0 0,0 0 0 0 0,0 2 0 0 0,0 1 0 0 0,1 0 0 0 0,-1 1 0 0 0,0 1 0 0 0,1 1 0 0 0,-1 1 0 0 0,1 0 0 0 0,-9 5-123 0 0,18-6 43 0 0,3-3-14 0 0,0 0 1 0 0,1 1-1 0 0,0 0 0 0 0,-1 0 0 0 0,1 0 0 0 0,0 1 0 0 0,0 0 1 0 0,0 0-1 0 0,0 1 0 0 0,1 0 0 0 0,-1-1 0 0 0,1 2 0 0 0,0-1 0 0 0,0 1 1 0 0,1 0-1 0 0,-1 0 0 0 0,1 0 0 0 0,0 0 0 0 0,1 1 0 0 0,-1-1 1 0 0,1 1-1 0 0,0 0 0 0 0,0 0 0 0 0,1 1 0 0 0,-1 0-29 0 0,77 35 454 0 0,-69-40-414 0 0,11 2-47 0 0,1-1 1 0 0,0 0 0 0 0,-1-1-1 0 0,1-1 1 0 0,0-1 0 0 0,0 0-1 0 0,0-1 1 0 0,0-1-1 0 0,0 0 1 0 0,-1-2 0 0 0,1 0-1 0 0,-1 0 1 0 0,0-2 0 0 0,0 0-1 0 0,-1 0 1 0 0,1-2 0 0 0,-1 0-1 0 0,-1-1 1 0 0,7-5 6 0 0,11-42-21 0 0,-47 66-93 0 0,8 15 128 0 0,1 0-1 0 0,1 1 0 0 0,1-1 0 0 0,2 1 1 0 0,0 0-1 0 0,2 0 0 0 0,2 19-13 0 0,-2 0 99 0 0,16 204 459 0 0,-16-223-420 0 0,0 0-1 0 0,-2 0 1 0 0,-2 0-1 0 0,0 0 1 0 0,-1-1-1 0 0,-2 0 1 0 0,0 0-1 0 0,-2 0 1 0 0,-1-1-1 0 0,-1 0-137 0 0,7-15 86 0 0,0 0 0 0 0,0 0 0 0 0,-2-1 0 0 0,1 0 0 0 0,-1 0 0 0 0,0 0 0 0 0,0-1 0 0 0,-1 0 0 0 0,0 0 0 0 0,0 0 0 0 0,-1-1 0 0 0,0-1-1 0 0,0 1 1 0 0,0-1 0 0 0,-1 0 0 0 0,0-1 0 0 0,0 0 0 0 0,0 0 0 0 0,0-1 0 0 0,0 0 0 0 0,-1-1 0 0 0,-8 1-86 0 0,15-3-11 0 0,0-1 0 0 0,0 0 0 0 0,0 0 0 0 0,0 0 0 0 0,0 0 0 0 0,0 0 0 0 0,0-1 0 0 0,0 1 0 0 0,0-1 0 0 0,1 0 0 0 0,-1 0 0 0 0,1 0 0 0 0,-1 0 0 0 0,1 0 0 0 0,0 0 0 0 0,0-1-1 0 0,0 1 1 0 0,0-1 0 0 0,0 0 0 0 0,0 1 0 0 0,1-1 0 0 0,0 0 0 0 0,-1 0 0 0 0,1 0 0 0 0,0 0 0 0 0,0 0 0 0 0,0 0 0 0 0,1-1 0 0 0,-1 1 0 0 0,1-2 11 0 0,-10-98-891 0 0,15 64 531 0 0,0 1-1 0 0,3-1 1 0 0,1 1 0 0 0,2 1-1 0 0,1 0 1 0 0,2 0 0 0 0,2 1-1 0 0,1 1 1 0 0,2 1 0 0 0,1 0-1 0 0,1 1 1 0 0,2 2 0 0 0,2 0-1 0 0,22-22 361 0 0,-10 11-218 0 0</inkml:trace>
  <inkml:trace contextRef="#ctx0" brushRef="#br0" timeOffset="128931.539">3047 7937 3868 0 0,'39'-54'616'0'0,"-71"72"461"0"0,22-8-985 0 0,1 0-1 0 0,0 1 1 0 0,1-1-1 0 0,0 2 1 0 0,0-1-1 0 0,1 1 1 0 0,1 0-1 0 0,0 1 1 0 0,0-1 0 0 0,2 1-1 0 0,-1 0 1 0 0,2 1-1 0 0,0-1 1 0 0,0 1-1 0 0,1-1 1 0 0,1 1-1 0 0,0 1-91 0 0,1-10-12 0 0,1 0 0 0 0,-1 0 1 0 0,1 0-1 0 0,0 0 0 0 0,0 0 0 0 0,1-1 0 0 0,-1 1 0 0 0,1 0 0 0 0,0-1 0 0 0,1 0 0 0 0,-1 1 0 0 0,1-1 0 0 0,-1 0 0 0 0,1 0 0 0 0,0 0 0 0 0,1-1 1 0 0,-1 1-1 0 0,1-1 0 0 0,0 1 0 0 0,-1-1 0 0 0,1-1 0 0 0,1 1 0 0 0,-1 0 0 0 0,0-1 0 0 0,1 0 0 0 0,-1 0 0 0 0,1 0 0 0 0,1 0 12 0 0,87 16-3729 0 0,-72-18 2195 0 0</inkml:trace>
  <inkml:trace contextRef="#ctx0" brushRef="#br0" timeOffset="129811.961">3316 7946 1008 0 0,'48'139'2629'0'0,"-16"-36"-622"0"0,-30-102-1959 0 0,0 1 0 0 0,0-1 1 0 0,0 0-1 0 0,0 0 0 0 0,0 0 1 0 0,0 0-1 0 0,0 0 0 0 0,0-1 1 0 0,1 1-1 0 0,-1-1 0 0 0,0 1 0 0 0,0-1 1 0 0,1 0-1 0 0,-1 0 0 0 0,0 0 1 0 0,0 0-1 0 0,1 0 0 0 0,-1 0 1 0 0,0-1-1 0 0,0 1 0 0 0,1-1 0 0 0,-1 1 1 0 0,0-1-1 0 0,0 0 0 0 0,0 0 1 0 0,0 0-1 0 0,0 0 0 0 0,0-1 0 0 0,0 1 1 0 0,0 0-1 0 0,0-1 0 0 0,-1 1 1 0 0,1-1-1 0 0,-1 0 0 0 0,1 1 1 0 0,-1-1-1 0 0,1 0 0 0 0,-1 0 0 0 0,0 0 1 0 0,0 0-1 0 0,0 0 0 0 0,0 0 1 0 0,0 0-1 0 0,-1-1 0 0 0,1 1 1 0 0,0-2-49 0 0,-1 3 1 0 0,121-217 328 0 0,-121 201-195 0 0,-10 49-196 0 0,11-26 52 0 0,0 0 1 0 0,1 0-1 0 0,0 0 1 0 0,0 0-1 0 0,0-1 0 0 0,1 1 1 0 0,-1-1-1 0 0,1 1 0 0 0,1-1 1 0 0,-1 0-1 0 0,1 0 0 0 0,0-1 1 0 0,0 1-1 0 0,0-1 1 0 0,1 0-1 0 0,0 0 0 0 0,-1 0 1 0 0,1 0-1 0 0,1-1 0 0 0,-1 0 1 0 0,0 0-1 0 0,1-1 1 0 0,0 1-1 0 0,-1-1 0 0 0,1 0 1 0 0,0-1-1 0 0,0 1 0 0 0,5-1 10 0 0,181 16-757 0 0,-179-17 682 0 0,1-1-16 0 0,0-1 0 0 0,0 0 0 0 0,0-1 0 0 0,-1 0 1 0 0,1-1-1 0 0,-1-1 0 0 0,0 0 0 0 0,0-1 0 0 0,0 0 0 0 0,-1-1 0 0 0,0-1 0 0 0,0 1 0 0 0,0-2 0 0 0,-1 0 1 0 0,7-8 90 0 0,-18 15-7 0 0,1-1 1 0 0,-1 0 0 0 0,0 0 0 0 0,0 0-1 0 0,0 0 1 0 0,0 0 0 0 0,0 0 0 0 0,-1 0-1 0 0,1 0 1 0 0,-1 1 0 0 0,0-1 0 0 0,0 0-1 0 0,0 0 1 0 0,0 1 0 0 0,0-1 0 0 0,-1 0-1 0 0,1 1 1 0 0,-1-1 0 0 0,1 1 0 0 0,-1 0-1 0 0,0 0 1 0 0,0-1 0 0 0,0 1 0 0 0,0 1-1 0 0,-1-1 1 0 0,1 0 0 0 0,-1 0 0 0 0,1 1-1 0 0,-1-1 1 0 0,1 1 0 0 0,-1 0 0 0 0,0 0-1 0 0,1 0 1 0 0,-1 0 0 0 0,0 0 0 0 0,0 1-1 0 0,0-1 1 0 0,0 1 0 0 0,0 0 0 0 0,0 0-1 0 0,0 0 1 0 0,1 0 0 0 0,-2 0 6 0 0,-4-2 52 0 0,0 1 0 0 0,0-1 0 0 0,-1 2 0 0 0,1-1 0 0 0,0 1 0 0 0,-1 0 0 0 0,1 0 0 0 0,0 1 0 0 0,0 1 0 0 0,0-1 0 0 0,-1 1 0 0 0,1 0 0 0 0,1 1 0 0 0,-1 0 0 0 0,0 0 0 0 0,1 1 1 0 0,-1 0-1 0 0,1 0 0 0 0,0 1 0 0 0,1 0 0 0 0,-1 0 0 0 0,1 0 0 0 0,0 1 0 0 0,0 0 0 0 0,1 0 0 0 0,-1 1 0 0 0,2 0 0 0 0,-1-1 0 0 0,1 2 0 0 0,0-1 0 0 0,0 0 0 0 0,0 1 0 0 0,1 0 0 0 0,1-1 0 0 0,-1 1 0 0 0,1 0 0 0 0,1 1 0 0 0,-1 1-52 0 0,6-1-9 0 0,0 0-1 0 0,0 0 0 0 0,0-1 0 0 0,1 1 0 0 0,1-1 0 0 0,-1 0 0 0 0,1-1 1 0 0,1 1-1 0 0,-1-1 0 0 0,1 0 0 0 0,1-1 0 0 0,-1 0 0 0 0,1 0 0 0 0,0 0 1 0 0,0-1-1 0 0,1 0 0 0 0,0-1 0 0 0,-1 0 0 0 0,1 0 0 0 0,1-1 1 0 0,-1 0-1 0 0,8 1 10 0 0,154 15-4273 0 0,-147-19 2911 0 0</inkml:trace>
  <inkml:trace contextRef="#ctx0" brushRef="#br0" timeOffset="130205.41">4303 7881 1096 0 0,'6'0'101'0'0,"0"0"0"0"0,0 0 0 0 0,0 1 0 0 0,0 0 0 0 0,0 0 0 0 0,-1 0 0 0 0,1 1 0 0 0,0 0 0 0 0,0 0 0 0 0,-1 0 0 0 0,1 1 0 0 0,-1 0 0 0 0,0 0 0 0 0,0 0 0 0 0,0 1 0 0 0,0 0 0 0 0,-1-1 0 0 0,4 5-101 0 0,-7-7 10 0 0,41 77 2657 0 0,-41-77-2248 0 0,-21 28 1460 0 0,19-29-1852 0 0,0-1 0 0 0,0 1-1 0 0,1 0 1 0 0,-1 0 0 0 0,0 0-1 0 0,0 0 1 0 0,0 0 0 0 0,0-1 0 0 0,1 1-1 0 0,-1 0 1 0 0,0-1 0 0 0,0 1-1 0 0,1-1 1 0 0,-1 1 0 0 0,0-1-1 0 0,1 1 1 0 0,-1-1 0 0 0,0 1-1 0 0,1-1 1 0 0,-1 1 0 0 0,1-1-1 0 0,-1 0 1 0 0,1 0 0 0 0,-1 1-1 0 0,1-1 1 0 0,0 0 0 0 0,-1 0-1 0 0,1 1 1 0 0,0-1 0 0 0,-1 0-1 0 0,1 0 1 0 0,0 0 0 0 0,0 1 0 0 0,0-1-1 0 0,0 0 1 0 0,0 0 0 0 0,0 0-1 0 0,0 0 1 0 0,0 1 0 0 0,0-1-1 0 0,0 0 1 0 0,0 0 0 0 0,1 0-1 0 0,-1 0 1 0 0,0 1 0 0 0,1-1-1 0 0,-1 0 1 0 0,0 0 0 0 0,1 1-1 0 0,-1-1 1 0 0,1 0 0 0 0,-1 1-1 0 0,1-1 1 0 0,-1 0 0 0 0,1 1-1 0 0,0-1 1 0 0,-1 1 0 0 0,1-1 0 0 0,0 1-1 0 0,0-1 1 0 0,-1 1-27 0 0,8-14-25 0 0,1 0 0 0 0,0 0 0 0 0,1 1 1 0 0,0 1-1 0 0,1 0 0 0 0,1 0 0 0 0,0 1 0 0 0,0 0 1 0 0,1 1-1 0 0,0 1 0 0 0,1 0 0 0 0,0 0 0 0 0,0 2 1 0 0,1 0-1 0 0,0 0 0 0 0,0 2 0 0 0,1 0 0 0 0,-1 0 1 0 0,1 1-1 0 0,5 1 25 0 0,-18 3-6 0 0,-1 0 0 0 0,1 0 1 0 0,0 0-1 0 0,-1 0 0 0 0,1 1 0 0 0,0-1 0 0 0,-1 1 1 0 0,1 0-1 0 0,0 0 0 0 0,-1 0 0 0 0,1 0 1 0 0,-1 0-1 0 0,0 1 0 0 0,1-1 0 0 0,-1 1 1 0 0,0-1-1 0 0,0 1 0 0 0,0 0 0 0 0,0 0 1 0 0,0 0-1 0 0,0 0 0 0 0,-1 0 0 0 0,1 0 0 0 0,-1 0 1 0 0,1 1-1 0 0,-1-1 0 0 0,0 1 0 0 0,0-1 1 0 0,0 1-1 0 0,0-1 0 0 0,0 1 0 0 0,-1-1 1 0 0,1 1-1 0 0,-1 0 0 0 0,0 1 6 0 0,7 107-607 0 0,-8-88-69 0 0,1 51-3798 0 0,0-60 3120 0 0</inkml:trace>
  <inkml:trace contextRef="#ctx0" brushRef="#br0" timeOffset="132868.106">8591 7327 860 0 0,'-1'-1'83'0'0,"0"0"-1"0"0,0 0 1 0 0,0 0-1 0 0,0 0 0 0 0,0 0 1 0 0,0 0-1 0 0,0 1 1 0 0,0-1-1 0 0,0 0 1 0 0,0 0-1 0 0,0 1 1 0 0,-1-1-1 0 0,1 1 1 0 0,0-1-1 0 0,-1 1 1 0 0,1-1-1 0 0,0 1 1 0 0,-1 0-1 0 0,1 0 1 0 0,0 0-1 0 0,-1 0 1 0 0,1 0-1 0 0,-1 0 1 0 0,1 0-1 0 0,0 0 1 0 0,-1 0-1 0 0,1 0 0 0 0,0 1 1 0 0,-1-1-1 0 0,1 1 1 0 0,0-1-1 0 0,0 1 1 0 0,-1 0-1 0 0,1-1 1 0 0,0 1-1 0 0,0 0 1 0 0,0 0-1 0 0,0-1 1 0 0,0 1-1 0 0,0 0 1 0 0,0 0-1 0 0,0 0 1 0 0,0 1-1 0 0,0-1 1 0 0,1 0-1 0 0,-1 0 1 0 0,0 0-1 0 0,1 1 1 0 0,-1-1-1 0 0,1 0 1 0 0,-1 0-1 0 0,1 1 0 0 0,0-1 1 0 0,-1 1-1 0 0,1-1 1 0 0,0 0-1 0 0,0 1 1 0 0,0-1-1 0 0,0 0 1 0 0,0 1-1 0 0,1-1 1 0 0,-1 1-1 0 0,0-1 1 0 0,0 0-1 0 0,1 0 1 0 0,-1 1-1 0 0,1-1-82 0 0,12 90 1021 0 0,50 65 265 0 0,-47-122-1094 0 0,-1 0 1 0 0,-2 1-1 0 0,-1 0 0 0 0,-2 1 1 0 0,-1 0-1 0 0,-2 1 1 0 0,-2 0-1 0 0,1 20-192 0 0,-7-42 17 0 0,-1 0 0 0 0,0 0 0 0 0,-1 0-1 0 0,-1 0 1 0 0,0 0 0 0 0,-1-1 0 0 0,-1 1-1 0 0,0-1 1 0 0,-1-1 0 0 0,0 1 0 0 0,-1-1-1 0 0,-1-1 1 0 0,-1 2-17 0 0,-96 76-3114 0 0,45-81-1406 0 0,39-25 3040 0 0</inkml:trace>
  <inkml:trace contextRef="#ctx0" brushRef="#br0" timeOffset="130667.198">5755 7494 1184 0 0,'5'3'190'0'0,"0"1"-1"0"0,0-1 1 0 0,0 1-1 0 0,0 0 1 0 0,-1 0-1 0 0,0 0 1 0 0,1 1-1 0 0,-2 0 1 0 0,1 0 0 0 0,-1 0-1 0 0,1 0 1 0 0,-1 0-1 0 0,-1 1 1 0 0,1-1-1 0 0,-1 1 1 0 0,0 0-1 0 0,0-1 1 0 0,-1 1 0 0 0,0 0-1 0 0,0 0 1 0 0,0 0-1 0 0,0 0 1 0 0,-1 1-1 0 0,0-1 1 0 0,-1 0-1 0 0,1 0 1 0 0,-2 5-190 0 0,8 261 2213 0 0,-3-264-2175 0 0,0 1 0 0 0,0-1 0 0 0,1 0 0 0 0,0 0 0 0 0,0-1 0 0 0,1 1 0 0 0,0-1 0 0 0,0 0 0 0 0,1-1 0 0 0,0 1 0 0 0,0-1 0 0 0,1 0 0 0 0,-1 0 0 0 0,1-1 0 0 0,1 0 0 0 0,-1 0 0 0 0,1-1 0 0 0,-1 0 0 0 0,1 0 0 0 0,0-1 0 0 0,1 0 0 0 0,6 2-38 0 0,113 19-2624 0 0,-31-53-1796 0 0,-74 10 3029 0 0</inkml:trace>
  <inkml:trace contextRef="#ctx0" brushRef="#br0" timeOffset="130895.28">5522 7811 928 0 0,'1'0'185'0'0,"-1"0"-1"0"0,1 0 0 0 0,-1 0 1 0 0,0 1-1 0 0,1-1 1 0 0,-1 0-1 0 0,1 0 1 0 0,-1 1-1 0 0,0-1 0 0 0,1 0 1 0 0,-1 0-1 0 0,0 1 1 0 0,1-1-1 0 0,-1 0 1 0 0,0 1-1 0 0,1-1 1 0 0,-1 1-1 0 0,0-1 0 0 0,0 0 1 0 0,1 1-1 0 0,-1-1 1 0 0,0 1-1 0 0,0-1 1 0 0,0 1-1 0 0,0-1 1 0 0,0 0-1 0 0,0 1 0 0 0,0-1 1 0 0,1 1-1 0 0,-1-1 1 0 0,0 1-1 0 0,-1-1 1 0 0,1 1-1 0 0,0-1 0 0 0,0 1 1 0 0,0-1-1 0 0,0 1 1 0 0,0-1-1 0 0,0 1-184 0 0,15-1-61 0 0,327 1-226 0 0,-178-2-5001 0 0,-131 1 3819 0 0</inkml:trace>
  <inkml:trace contextRef="#ctx0" brushRef="#br0" timeOffset="131239.141">6200 7734 944 0 0,'7'0'171'0'0,"1"0"-1"0"0,-1 1 1 0 0,1 0 0 0 0,-1 0-1 0 0,1 1 1 0 0,-1 0 0 0 0,0 0-1 0 0,1 0 1 0 0,-1 1-1 0 0,-1 1 1 0 0,1-1 0 0 0,0 1-1 0 0,-1 0 1 0 0,4 2-171 0 0,-1-1 200 0 0,0 1-1 0 0,-1 0 1 0 0,1 0 0 0 0,-1 1-1 0 0,0 0 1 0 0,-1 0-1 0 0,0 0 1 0 0,0 1 0 0 0,0 0-1 0 0,-1 1 1 0 0,-1 0 0 0 0,1 0-1 0 0,-1 0 1 0 0,-1 0 0 0 0,1 1-1 0 0,-2 0-199 0 0,-4-6 126 0 0,-1 0 0 0 0,0 1 1 0 0,-1-1-1 0 0,1 0 0 0 0,-1 0 0 0 0,0-1 0 0 0,0 1 0 0 0,0 0 0 0 0,0-1 0 0 0,-1 0 0 0 0,1 0 1 0 0,-1 0-1 0 0,0 0 0 0 0,0 0 0 0 0,0-1 0 0 0,0 0 0 0 0,0 0 0 0 0,-1 0 0 0 0,1 0 0 0 0,0-1 1 0 0,-1 1-1 0 0,0-1 0 0 0,1-1 0 0 0,-1 1 0 0 0,0 0 0 0 0,1-1 0 0 0,-4 0-126 0 0,7 0 226 0 0,-14-34-6 0 0,21 20-389 0 0,0 1-1 0 0,0 0 0 0 0,1 1 0 0 0,1-1 0 0 0,0 2 1 0 0,1-1-1 0 0,0 1 0 0 0,1 0 0 0 0,0 1 1 0 0,1 0-1 0 0,0 0 0 0 0,0 1 0 0 0,1 1 1 0 0,2-1 169 0 0,115-65-4872 0 0,-98 59 3602 0 0</inkml:trace>
  <inkml:trace contextRef="#ctx0" brushRef="#br0" timeOffset="131796.912">7048 7786 1008 0 0,'-15'-6'274'0'0,"0"0"1"0"0,-1 1-1 0 0,1 1 0 0 0,-1 1 0 0 0,0 0 0 0 0,0 1 1 0 0,0 1-1 0 0,0 0 0 0 0,0 1 0 0 0,-3 1-274 0 0,3 0 174 0 0,0 2-1 0 0,0 0 0 0 0,0 1 0 0 0,1 0 1 0 0,0 1-1 0 0,0 1 0 0 0,0 0 1 0 0,0 2-1 0 0,1-1 0 0 0,0 2 0 0 0,1-1 1 0 0,0 2-1 0 0,0 0 0 0 0,1 1 0 0 0,0 0 1 0 0,1 0-1 0 0,0 1 0 0 0,-1 4-173 0 0,11-14 26 0 0,-1 0 0 0 0,1 0-1 0 0,0 0 1 0 0,0 0 0 0 0,0 0-1 0 0,1 0 1 0 0,-1 0 0 0 0,0 1-1 0 0,1-1 1 0 0,-1 0 0 0 0,1 0-1 0 0,0 1 1 0 0,0-1 0 0 0,0 0-1 0 0,0 1 1 0 0,0-1 0 0 0,0 0-1 0 0,1 0 1 0 0,-1 1 0 0 0,1-1-1 0 0,-1 0 1 0 0,1 0 0 0 0,0 0-1 0 0,0 0 1 0 0,0 1 0 0 0,0-1-1 0 0,0 0 1 0 0,1-1 0 0 0,-1 1-1 0 0,1 0 1 0 0,-1 0 0 0 0,1-1-1 0 0,0 1 1 0 0,-1-1 0 0 0,1 1-1 0 0,0-1 1 0 0,0 0 0 0 0,0 1-1 0 0,0-1 1 0 0,0 0 0 0 0,0 0 0 0 0,0-1-1 0 0,1 1 1 0 0,-1 0 0 0 0,0-1-1 0 0,0 1-25 0 0,104 21 133 0 0,-95-22-171 0 0,1 0 0 0 0,-1-2 1 0 0,0 1-1 0 0,0-1 0 0 0,0-1 1 0 0,0 0-1 0 0,-1-1 0 0 0,1 0 1 0 0,-1 0-1 0 0,0-1 0 0 0,0 0 1 0 0,0-1-1 0 0,-1 0 0 0 0,0-1 1 0 0,0 0-1 0 0,-1 0 0 0 0,1-1 1 0 0,-2 0-1 0 0,1-1 0 0 0,-1 1 1 0 0,0-1-1 0 0,-1-1 0 0 0,0 1 1 0 0,2-6 37 0 0,9-29-394 0 0,-16 44 344 0 0,12 3-32 0 0,175 97-4505 0 0,-179-97 3297 0 0</inkml:trace>
  <inkml:trace contextRef="#ctx0" brushRef="#br0" timeOffset="132261.417">7336 7696 1184 0 0,'37'119'3980'0'0,"-37"-118"-3650"0"0,-1 37 2747 0 0,14-59-3118 0 0,0 0-1 0 0,1 2 0 0 0,1-1 0 0 0,1 2 0 0 0,1 0 0 0 0,0 0 0 0 0,1 2 0 0 0,1 0 0 0 0,11-6 42 0 0,-28 21-23 0 0,-1 0 0 0 0,0 0 1 0 0,1 0-1 0 0,-1 1 0 0 0,0-1 0 0 0,1 0 0 0 0,-1 1 0 0 0,1-1 1 0 0,-1 1-1 0 0,1 0 0 0 0,0-1 0 0 0,-1 1 0 0 0,1 0 0 0 0,-1 0 0 0 0,1 0 1 0 0,-1 0-1 0 0,1 0 0 0 0,0 1 0 0 0,-1-1 0 0 0,1 0 0 0 0,-1 1 1 0 0,1-1-1 0 0,-1 1 0 0 0,1-1 0 0 0,-1 1 0 0 0,0 0 0 0 0,1 0 1 0 0,-1 0-1 0 0,0-1 0 0 0,0 1 0 0 0,1 0 0 0 0,-1 1 0 0 0,0-1 0 0 0,0 0 1 0 0,0 0-1 0 0,0 0 0 0 0,0 1 0 0 0,0-1 0 0 0,-1 0 0 0 0,1 1 1 0 0,0-1-1 0 0,-1 1 0 0 0,1-1 0 0 0,-1 1 0 0 0,1 0 23 0 0,25 84-59 0 0,-23-71-39 0 0,19 49 319 0 0,-2-4-4139 0 0,-19-54 2622 0 0</inkml:trace>
  <inkml:trace contextRef="#ctx0" brushRef="#br0" timeOffset="132573.072">7750 7827 904 0 0,'7'-15'248'0'0,"1"0"-1"0"0,0 0 1 0 0,1 1 0 0 0,0 0-1 0 0,1 0 1 0 0,1 1 0 0 0,0 0-1 0 0,1 1 1 0 0,0 1 0 0 0,1 0 0 0 0,0 0-1 0 0,1 1 1 0 0,0 1 0 0 0,1 0-1 0 0,0 1 1 0 0,0 1 0 0 0,1 0-1 0 0,-1 1 1 0 0,1 1 0 0 0,1 0-1 0 0,-1 1 1 0 0,1 1 0 0 0,9-1-248 0 0,-21 5 41 0 0,1 0 0 0 0,-1 1 0 0 0,0-1 0 0 0,0 1 0 0 0,0 0 0 0 0,0 1 1 0 0,0-1-1 0 0,0 1 0 0 0,-1 0 0 0 0,1 0 0 0 0,-1 0 0 0 0,0 0 0 0 0,0 1 1 0 0,0 0-1 0 0,0 0 0 0 0,-1 0 0 0 0,1 0 0 0 0,-1 0 0 0 0,0 1 0 0 0,-1 0 1 0 0,1-1-1 0 0,-1 1 0 0 0,0 0 0 0 0,0 0 0 0 0,0 0 0 0 0,-1 1 0 0 0,1-1 1 0 0,-2 0-1 0 0,1 1 0 0 0,0-1 0 0 0,-1 0 0 0 0,0 1 0 0 0,0-1 0 0 0,-1 1 1 0 0,1-1-1 0 0,-1 0 0 0 0,0 1 0 0 0,-1-1 0 0 0,1 0 0 0 0,-1 0 0 0 0,0 0 1 0 0,0 0-1 0 0,-1 0 0 0 0,1 0 0 0 0,-1-1 0 0 0,0 1 0 0 0,-1-1 0 0 0,-1 3-41 0 0,-119 116-1417 0 0,124-123-1497 0 0,5-4 1802 0 0,2-3-252 0 0</inkml:trace>
  <inkml:trace contextRef="#ctx0" brushRef="#br0" timeOffset="133786.833">8116 7637 1612 0 0,'107'0'5389'0'0,"218"0"-4517"0"0,-97-19-780 0 0,-26-1-120 0 0,-202 19 23 0 0,0 0 0 0 0,0 0 0 0 0,0 0 0 0 0,0 0 0 0 0,0 0 0 0 0,0 0 0 0 0,0 1 0 0 0,0-1 1 0 0,-1 0-1 0 0,1 0 0 0 0,0 0 0 0 0,-1 0 0 0 0,1 0 0 0 0,0 1 0 0 0,-1-1 0 0 0,1 0 0 0 0,-1 0 0 0 0,1 1 0 0 0,-1-1 0 0 0,1 0 0 0 0,-1 1 0 0 0,0-1 0 0 0,1 0 0 0 0,-1 1 0 0 0,0-1 0 0 0,1 1 0 0 0,-1-1 0 0 0,0 1 0 0 0,0-1 0 0 0,0 1 0 0 0,1 0 0 0 0,-1-1 0 0 0,0 1 0 0 0,0 0 0 0 0,0 0 0 0 0,0 0 0 0 0,0 0 0 0 0,0-1 0 0 0,1 1 0 0 0,-1 0 0 0 0,0 1 0 0 0,0-1 0 0 0,0 0 0 0 0,0 0 0 0 0,0 0 0 0 0,0 0 0 0 0,0 1 0 0 0,1-1 0 0 0,-1 0 0 0 0,-1 1 5 0 0,-8-2 1 0 0,-1 0 1 0 0,0 0-1 0 0,1 1 1 0 0,-1 1-1 0 0,0-1 0 0 0,1 2 1 0 0,-1 0-1 0 0,0 0 0 0 0,1 1 1 0 0,0 0-1 0 0,0 1 1 0 0,0 0-1 0 0,0 0 0 0 0,1 1 1 0 0,-1 0-1 0 0,1 1 0 0 0,0 0 1 0 0,1 1-1 0 0,0 0 1 0 0,0 0-1 0 0,0 0 0 0 0,1 1 1 0 0,0 1-1 0 0,0-1 1 0 0,1 1-1 0 0,0 0 0 0 0,1 0 1 0 0,0 1-1 0 0,-2 4-1 0 0,9-10 21 0 0,-1-1 1 0 0,1 0-1 0 0,0 0 0 0 0,0 1 1 0 0,0-1-1 0 0,1 0 0 0 0,-1-1 0 0 0,1 1 1 0 0,-1 0-1 0 0,1-1 0 0 0,0 1 1 0 0,0-1-1 0 0,0 0 0 0 0,0 0 0 0 0,0 0 1 0 0,1 0-1 0 0,-1-1 0 0 0,1 0 1 0 0,-1 1-1 0 0,1-1 0 0 0,-1 0 1 0 0,1-1-1 0 0,0 1 0 0 0,0 0 0 0 0,-1-1 1 0 0,1 0-1 0 0,0 0 0 0 0,0 0 1 0 0,-1-1-1 0 0,1 1 0 0 0,0-1 0 0 0,-1 0 1 0 0,1 0-22 0 0,16-2-21 0 0,0-1 0 0 0,0 0 1 0 0,0-2-1 0 0,-1 0 1 0 0,0-1-1 0 0,0-1 0 0 0,-1-1 1 0 0,0-1-1 0 0,0 0 0 0 0,-1-1 1 0 0,-1-1-1 0 0,0-1 0 0 0,0 0 1 0 0,9-12 20 0 0,-13 15-45 0 0,-8 8 33 0 0,0 1 0 0 0,-1-1 0 0 0,1 1 0 0 0,1 0 0 0 0,-1 0 0 0 0,0 0 0 0 0,0 0 0 0 0,0 1 0 0 0,0-1 0 0 0,1 1 0 0 0,-1 0 0 0 0,0 1 1 0 0,0-1-1 0 0,0 1 0 0 0,0 0 0 0 0,1 0 0 0 0,-1 0 0 0 0,0 0 0 0 0,0 1 0 0 0,-1-1 0 0 0,1 1 0 0 0,0 0 0 0 0,-1 1 0 0 0,1-1 0 0 0,-1 0 0 0 0,1 1 0 0 0,-1 0 0 0 0,0 0 0 0 0,0 0 1 0 0,0 0-1 0 0,-1 0 0 0 0,1 1 0 0 0,-1-1 0 0 0,0 1 0 0 0,0 0 0 0 0,0-1 12 0 0,1 0 8 0 0,14 17 280 0 0,-1 0 1 0 0,0 1-1 0 0,-2 1 1 0 0,0 0-1 0 0,-2 1 1 0 0,0 0-1 0 0,4 16-288 0 0,-6-39 1138 0 0,186-202-5204 0 0,-149 147 282 0 0,-31 37 2558 0 0</inkml:trace>
  <inkml:trace contextRef="#ctx0" brushRef="#br0" timeOffset="134370.87">9761 7636 1048 0 0,'32'126'5739'0'0,"-32"-127"-5699"0"0,0 0 1 0 0,0 0 0 0 0,0 0 0 0 0,0-1 0 0 0,0 1 0 0 0,0 0-1 0 0,0 0 1 0 0,-1 0 0 0 0,1-1 0 0 0,0 1 0 0 0,-1 0 0 0 0,1 0-1 0 0,-1 0 1 0 0,1 0 0 0 0,-1 0 0 0 0,1 0 0 0 0,-1 0 0 0 0,0 0-1 0 0,0 0 1 0 0,1 0 0 0 0,-1 0 0 0 0,0 0 0 0 0,0 0 0 0 0,0 1-1 0 0,0-1 1 0 0,0 0 0 0 0,0 1 0 0 0,0-1 0 0 0,0 0 0 0 0,0 1-1 0 0,-1 0 1 0 0,1-1 0 0 0,0 1 0 0 0,0 0 0 0 0,0-1 0 0 0,-1 1-1 0 0,1 0 1 0 0,0 0 0 0 0,0 0 0 0 0,0 0 0 0 0,-1 0 0 0 0,1 0-1 0 0,0 1 1 0 0,0-1 0 0 0,0 0 0 0 0,-1 0 0 0 0,1 1 0 0 0,0-1-1 0 0,0 1 1 0 0,0-1 0 0 0,0 1 0 0 0,0 0 0 0 0,0-1 0 0 0,0 1-1 0 0,0 0 1 0 0,0 0 0 0 0,0 0 0 0 0,0-1 0 0 0,0 1 0 0 0,1 0-1 0 0,-1 0 1 0 0,0 0 0 0 0,1 0 0 0 0,-1 0 0 0 0,1 1 0 0 0,-1-1-41 0 0,4-14-60 0 0,2-1 1 0 0,-1 0-1 0 0,2 1 1 0 0,0 0-1 0 0,0 1 1 0 0,1-1 0 0 0,1 1-1 0 0,0 0 1 0 0,0 1-1 0 0,1 0 1 0 0,1 0 0 0 0,0 1-1 0 0,0 1 1 0 0,1-1-1 0 0,0 2 1 0 0,1-1 0 0 0,0 1-1 0 0,0 1 1 0 0,12-5 59 0 0,-20 11-24 0 0,0 0 0 0 0,1 0 0 0 0,-1 0 0 0 0,1 0 0 0 0,-1 1 0 0 0,0-1 0 0 0,1 1 1 0 0,-1 0-1 0 0,1 1 0 0 0,-1-1 0 0 0,1 1 0 0 0,-1 0 0 0 0,1 0 0 0 0,-1 0 0 0 0,0 1 0 0 0,0-1 0 0 0,0 1 0 0 0,0 0 1 0 0,0 0-1 0 0,0 1 0 0 0,0-1 0 0 0,-1 1 0 0 0,1 0 0 0 0,-1 0 0 0 0,0 0 0 0 0,0 0 0 0 0,0 0 0 0 0,0 1 0 0 0,0 0 1 0 0,-1-1-1 0 0,1 1 0 0 0,-1 0 0 0 0,0 0 0 0 0,-1 0 0 0 0,1 0 0 0 0,-1 1 0 0 0,1-1 0 0 0,-1 0 0 0 0,0 1 0 0 0,-1-1 1 0 0,1 1-1 0 0,-1-1 0 0 0,0 0 0 0 0,0 1 0 0 0,0-1 0 0 0,-1 1 0 0 0,0-1 0 0 0,0 1 0 0 0,0 2 24 0 0,-19 29 319 0 0,8-14 366 0 0,36-44-583 0 0,9-13-273 0 0,157-131-1032 0 0,-144 154 769 0 0,-45 12 295 0 0,-1 0 9 0 0,11 3-65 0 0,77 147 467 0 0,-79-139-554 0 0,1 0 1 0 0,0 0 0 0 0,0-1-1 0 0,1 0 1 0 0,0 0 0 0 0,0-2-1 0 0,1 1 1 0 0,1-1 0 0 0,-1-1 0 0 0,1-1-1 0 0,0 1 1 0 0,8 1 281 0 0,6 1-1323 0 0</inkml:trace>
  <inkml:trace contextRef="#ctx0" brushRef="#br0" timeOffset="134805.437">10772 7544 936 0 0,'-7'0'125'0'0,"0"0"0"0"0,0 1 0 0 0,-1 0-1 0 0,1 0 1 0 0,0 0 0 0 0,0 1 0 0 0,0 0 0 0 0,0 1 0 0 0,1-1 0 0 0,-1 1-1 0 0,1 0 1 0 0,-1 1 0 0 0,1 0 0 0 0,0 0 0 0 0,0 0 0 0 0,1 1-1 0 0,-1 0 1 0 0,1 0 0 0 0,0 0 0 0 0,0 1 0 0 0,1-1 0 0 0,-1 1 0 0 0,2 0-1 0 0,-1 0 1 0 0,0 1 0 0 0,1-1 0 0 0,0 1 0 0 0,1 0 0 0 0,-1 0-1 0 0,2 0 1 0 0,-1 0 0 0 0,0 5-125 0 0,5-7 27 0 0,1 0-1 0 0,-1 0 0 0 0,1-1 1 0 0,0 1-1 0 0,1-1 1 0 0,-1 0-1 0 0,1 0 1 0 0,0 0-1 0 0,0-1 0 0 0,0 1 1 0 0,0-1-1 0 0,1-1 1 0 0,-1 1-1 0 0,1-1 1 0 0,-1 0-1 0 0,1 0 1 0 0,0 0-1 0 0,0-1 0 0 0,0 0 1 0 0,0 0-1 0 0,0-1 1 0 0,0 1-1 0 0,4-2-26 0 0,-1 4 23 0 0,0-2-1 0 0,0 1 1 0 0,-1-1-1 0 0,1 0 1 0 0,1-1 0 0 0,-1 0-1 0 0,0-1 1 0 0,0 0-1 0 0,-1 0 1 0 0,1-1-1 0 0,0 0 1 0 0,0 0 0 0 0,-1-1-1 0 0,1 0 1 0 0,-1-1-1 0 0,0 0 1 0 0,0 0-1 0 0,0-1 1 0 0,0 0 0 0 0,-1 0-1 0 0,0 0 1 0 0,0-1-1 0 0,-1 0 1 0 0,1-1 0 0 0,-1 0-1 0 0,-1 0 1 0 0,1 0-1 0 0,2-6-22 0 0,-7 12 180 0 0,-1 1 50 0 0,0-2-209 0 0,-1 1 1 0 0,1-1-1 0 0,-1 1 1 0 0,0 0-1 0 0,1-1 1 0 0,-1 1-1 0 0,0 0 1 0 0,0-1-1 0 0,0 1 1 0 0,0 0-1 0 0,0 0 1 0 0,0 0-1 0 0,0 0 1 0 0,0 0 0 0 0,0 0-1 0 0,-1 0 1 0 0,1 0-1 0 0,0 0 1 0 0,0 1-1 0 0,-1-1 1 0 0,1 0-1 0 0,-1 1 1 0 0,1-1-1 0 0,-1 1 1 0 0,1 0-1 0 0,-1-1 1 0 0,1 1-1 0 0,-1 0 1 0 0,1 0-1 0 0,-1 0 1 0 0,1 0-1 0 0,-1 0 1 0 0,1 0 0 0 0,-1 1-1 0 0,1-1 1 0 0,-1 0-1 0 0,1 1 1 0 0,-1-1-1 0 0,1 1 1 0 0,0-1-1 0 0,-1 1 1 0 0,1 0-1 0 0,0 0 1 0 0,-1 0-1 0 0,1-1 1 0 0,0 1-1 0 0,0 0 1 0 0,0 1-1 0 0,0-1 1 0 0,0 0-1 0 0,0 0 1 0 0,0 0 0 0 0,0 1-1 0 0,0-1 1 0 0,1 0-1 0 0,-1 1 1 0 0,0-1-1 0 0,1 0 1 0 0,-1 2-22 0 0,0 1-5 0 0,-1 1 0 0 0,1-1 1 0 0,0 1-1 0 0,1 0 1 0 0,-1-1-1 0 0,1 1 0 0 0,0 0 1 0 0,0-1-1 0 0,0 1 0 0 0,1 0 1 0 0,-1-1-1 0 0,1 1 0 0 0,0-1 1 0 0,1 1-1 0 0,-1-1 1 0 0,1 0-1 0 0,0 1 0 0 0,0-1 1 0 0,0 0-1 0 0,1 0 0 0 0,-1 0 1 0 0,1 0-1 0 0,0-1 0 0 0,0 1 1 0 0,0-1-1 0 0,1 0 0 0 0,-1 0 1 0 0,1 0-1 0 0,-1 0 1 0 0,1 0-1 0 0,0-1 0 0 0,0 0 1 0 0,1 0-1 0 0,-1 0 0 0 0,0 0 1 0 0,1-1-1 0 0,-1 1 0 0 0,1-1 1 0 0,-1 0-1 0 0,1-1 1 0 0,0 1-1 0 0,-1-1 0 0 0,1 0 1 0 0,0 0-1 0 0,-1 0 0 0 0,1-1 1 0 0,0 1 4 0 0,5 1-110 0 0,-1 0 0 0 0,1-1 0 0 0,0 0 0 0 0,0 0 0 0 0,0-1 0 0 0,0-1 0 0 0,0 1 0 0 0,-1-1 0 0 0,1-1 0 0 0,-1 0 0 0 0,0 0 0 0 0,1-1 0 0 0,-1 0 0 0 0,-1-1 0 0 0,1 0 0 0 0,-1 0 0 0 0,0-1 0 0 0,0 0 0 0 0,0 0-1 0 0,-1-1 1 0 0,0 0 0 0 0,0 0 0 0 0,-1-1 0 0 0,0 0 0 0 0,2-4 110 0 0,9-18-179 0 0,-2 0 20 0 0</inkml:trace>
  <inkml:trace contextRef="#ctx0" brushRef="#br0" timeOffset="135056.079">11304 7524 4644 0 0,'75'-273'2599'0'0,"-56"112"2670"0"0,-21 266-3940 0 0,43 45-1115 0 0,13 53-1452 0 0,-40-64-3710 0 0,-50-66 544 0 0,20-59 3111 0 0</inkml:trace>
  <inkml:trace contextRef="#ctx0" brushRef="#br0" timeOffset="135335.481">11180 7639 2516 0 0,'20'-37'4354'0'0,"41"-3"-3423"0"0,-56 37-693 0 0,17-9-18 0 0,2 1 0 0 0,0 1 0 0 0,0 2 0 0 0,1 0 0 0 0,0 2-1 0 0,0 0 1 0 0,0 2 0 0 0,1 1 0 0 0,0 0 0 0 0,20 2-220 0 0,-36 4 27 0 0,0 0 0 0 0,0 0 0 0 0,0 0 0 0 0,0 1 0 0 0,-1 1 0 0 0,1 0 0 0 0,-1 0 0 0 0,0 1 0 0 0,-1 0 0 0 0,1 0 0 0 0,-1 1 0 0 0,-1 0 0 0 0,1 1 0 0 0,-1 0 0 0 0,0 0 0 0 0,-1 0 0 0 0,0 1 0 0 0,0 0 0 0 0,-1 0 0 0 0,0 0 0 0 0,-1 1 0 0 0,0-1 0 0 0,0 1 0 0 0,1 7-27 0 0,19 85-1084 0 0,-24-101-74 0 0,-7 2-3059 0 0,2-20 2840 0 0,-1-5 15 0 0</inkml:trace>
  <inkml:trace contextRef="#ctx0" brushRef="#br0" timeOffset="135601.868">11734 7226 1484 0 0,'-4'-29'6513'0'0,"6"21"-5086"0"0,7 19-4573 0 0,-7 0 185 0 0,-4-5 1632 0 0</inkml:trace>
  <inkml:trace contextRef="#ctx0" brushRef="#br0" timeOffset="136283.827">12111 7466 1100 0 0,'-10'-3'157'0'0,"-1"1"-1"0"0,0 1 0 0 0,0-1 1 0 0,0 2-1 0 0,0 0 1 0 0,0 0-1 0 0,0 1 0 0 0,0 0 1 0 0,0 1-1 0 0,0 0 1 0 0,0 1-1 0 0,1 0 0 0 0,-1 0 1 0 0,1 1-1 0 0,0 1 1 0 0,0 0-1 0 0,1 0 1 0 0,-1 1-1 0 0,1 0 0 0 0,0 1 1 0 0,1 0-1 0 0,-1 0 1 0 0,2 1-1 0 0,-1 0 0 0 0,1 0 1 0 0,0 1-1 0 0,0 0 1 0 0,1 0-1 0 0,1 0 1 0 0,-5 10-157 0 0,9-16 37 0 0,-1 0 0 0 0,1 0 1 0 0,0 1-1 0 0,0-1 1 0 0,0 0-1 0 0,1 1 0 0 0,-1-1 1 0 0,1 1-1 0 0,0-1 0 0 0,0 1 1 0 0,0-1-1 0 0,0 1 1 0 0,1-1-1 0 0,-1 0 0 0 0,1 1 1 0 0,0-1-1 0 0,0 1 1 0 0,0-1-1 0 0,1 0 0 0 0,-1 0 1 0 0,1 0-1 0 0,-1 0 1 0 0,1 0-1 0 0,0 0 0 0 0,0 0 1 0 0,1-1-1 0 0,-1 1 1 0 0,0-1-1 0 0,1 1 0 0 0,0-1 1 0 0,-1 0-1 0 0,1 0 1 0 0,0 0-1 0 0,0 0 0 0 0,0-1 1 0 0,0 1-1 0 0,1-1 1 0 0,-1 0-1 0 0,0 0 0 0 0,1 0 1 0 0,-1 0-1 0 0,0 0 1 0 0,1-1-1 0 0,-1 0 0 0 0,2 1-37 0 0,9 1 1 0 0,-1 0-1 0 0,1-1 1 0 0,0 0-1 0 0,0-1 1 0 0,-1-1 0 0 0,1 0-1 0 0,0 0 1 0 0,-1-2-1 0 0,1 0 1 0 0,10-4-1 0 0,124-95-140 0 0,-133 88 243 0 0,8 102-37 0 0,61-162 1049 0 0,-65 51-1019 0 0,0 3-103 0 0,0 0 0 0 0,1 1 0 0 0,0 1 0 0 0,2 1 0 0 0,0 1 0 0 0,1 1 0 0 0,1 0 0 0 0,13-4 7 0 0,10 36-64 0 0,-35-4 32 0 0,0 0-1 0 0,0 1 1 0 0,-2 0 0 0 0,1 1 0 0 0,-2 1 0 0 0,0-1 0 0 0,-1 2-1 0 0,-1-1 1 0 0,4 12 32 0 0,4 6-180 0 0,35 89-4234 0 0,-48-112 3005 0 0</inkml:trace>
  <inkml:trace contextRef="#ctx0" brushRef="#br0" timeOffset="176242.23">4889 9411 1100 0 0,'0'0'397'0'0,"26"1"696"0"0,-20-2-979 0 0,0 0 0 0 0,-1 0 1 0 0,1-1-1 0 0,0 0 1 0 0,0 0-1 0 0,-1 0 0 0 0,0-1 1 0 0,1 1-1 0 0,-1-1 1 0 0,0 0-1 0 0,0-1 1 0 0,0 1-1 0 0,-1-1 0 0 0,1 0 1 0 0,-1 0-1 0 0,0-1 1 0 0,0 1-1 0 0,1-3-114 0 0,-2 4 34 0 0,0 0-1 0 0,-1 1 1 0 0,1-1 0 0 0,-1 0-1 0 0,0 0 1 0 0,0 0 0 0 0,0-1-1 0 0,0 1 1 0 0,-1 0-1 0 0,1-1 1 0 0,-1 1 0 0 0,0-1-1 0 0,0 1 1 0 0,0-1 0 0 0,0 0-1 0 0,0 0 1 0 0,-1 1 0 0 0,0-1-1 0 0,0 0 1 0 0,0 0 0 0 0,0 1-1 0 0,-1-1 1 0 0,1 0-1 0 0,-1 1 1 0 0,0-1 0 0 0,0 0-1 0 0,0 1 1 0 0,-1-1 0 0 0,1 1-1 0 0,-1-1 1 0 0,0 1 0 0 0,0 0-1 0 0,0 0 1 0 0,0 0-1 0 0,-1 0 1 0 0,1 0 0 0 0,-1 0-1 0 0,1 1 1 0 0,-1-1 0 0 0,0 1-1 0 0,0 0 1 0 0,-1 0 0 0 0,1 0-1 0 0,-2-1-33 0 0,-8-4-3 0 0,-1 1-1 0 0,-1 0 1 0 0,1 1-1 0 0,-1 1 1 0 0,0 0 0 0 0,0 1-1 0 0,0 1 1 0 0,-1 0-1 0 0,1 1 1 0 0,0 1-1 0 0,-1 0 1 0 0,1 1 0 0 0,0 0-1 0 0,-1 2 1 0 0,1-1-1 0 0,0 2 1 0 0,1 0-1 0 0,-1 1 1 0 0,1 1-1 0 0,0 0 1 0 0,0 0 0 0 0,0 2-1 0 0,1 0 1 0 0,0 0-1 0 0,1 1 1 0 0,0 1-1 0 0,0 0 1 0 0,1 0 0 0 0,0 2-1 0 0,1-1 1 0 0,0 1-1 0 0,1 0 1 0 0,0 1-1 0 0,1 0 1 0 0,1 1-1 0 0,0-1 1 0 0,1 1 0 0 0,-3 9 3 0 0,7-16 7 0 0,1 1 1 0 0,0 0-1 0 0,0-1 1 0 0,1 1 0 0 0,0 0-1 0 0,0-1 1 0 0,1 1 0 0 0,-1 0-1 0 0,2-1 1 0 0,-1 1 0 0 0,1-1-1 0 0,0 1 1 0 0,1-1 0 0 0,0 0-1 0 0,0 0 1 0 0,1 0 0 0 0,-1 0-1 0 0,1-1 1 0 0,1 1-1 0 0,-1-1 1 0 0,1 0 0 0 0,1 0-1 0 0,-1-1 1 0 0,1 0 0 0 0,-1 0-1 0 0,1 0 1 0 0,1 0 0 0 0,-1-1-1 0 0,1 0 1 0 0,3 1-8 0 0,9 5-229 0 0,1 0 1 0 0,0-2-1 0 0,0 0 0 0 0,0-1 0 0 0,1-2 1 0 0,0 0-1 0 0,0-1 0 0 0,1-1 1 0 0,-1 0-1 0 0,16-2 229 0 0,-13-1-830 0 0,6 0-557 0 0</inkml:trace>
  <inkml:trace contextRef="#ctx0" brushRef="#br0" timeOffset="176954.457">5007 9413 836 0 0,'0'-66'7135'0'0,"0"65"-6981"0"0,0 1 37 0 0,0 0-36 0 0,0 0-21 0 0,0 0-45 0 0,-3-21 595 0 0,-19-17 202 0 0,22 37-896 0 0,0 1 16 0 0,0 0-4 0 0,-9-4-2 0 0,-1 19-32 0 0,4 72 109 0 0,3 0 0 0 0,4-1 0 0 0,4 1 0 0 0,10 51-77 0 0,22 280 1124 0 0,-37-405-1090 0 0,0 0 0 0 0,-1 0 0 0 0,-1 0 0 0 0,0-1 0 0 0,-1 1 0 0 0,0-1 1 0 0,-1 1-1 0 0,0-1 0 0 0,-1 0 0 0 0,-1 0 0 0 0,1-1 0 0 0,-2 1 0 0 0,0-2 0 0 0,0 1 0 0 0,-1-1 1 0 0,0 0-1 0 0,-1 0 0 0 0,0-1 0 0 0,0 0 0 0 0,-1-1 0 0 0,0 0 0 0 0,-1 0 0 0 0,0-1 0 0 0,0-1 1 0 0,0 0-1 0 0,-1 0 0 0 0,0-1 0 0 0,0 0 0 0 0,0-1 0 0 0,-5 0-34 0 0,6-6-35 0 0,0 0-1 0 0,1 0 1 0 0,-1-1-1 0 0,1-1 1 0 0,0 0-1 0 0,0 0 1 0 0,0-1-1 0 0,0 0 1 0 0,1-1-1 0 0,0 0 1 0 0,0 0-1 0 0,0-1 1 0 0,1 0-1 0 0,0-1 1 0 0,1 1-1 0 0,0-2 0 0 0,0 1 1 0 0,0-1-1 0 0,1 0 1 0 0,0 0-1 0 0,1-1 1 0 0,0 0-1 0 0,1 0 1 0 0,0 0-1 0 0,0 0 1 0 0,1 0-1 0 0,-1-6 36 0 0,0 1-124 0 0,0 1-1 0 0,1-1 0 0 0,1-1 0 0 0,0 1 0 0 0,1 0 0 0 0,0-1 0 0 0,1 1 0 0 0,1 0 1 0 0,1-1-1 0 0,0 1 0 0 0,1 0 0 0 0,0 0 0 0 0,2 0 0 0 0,-1 1 0 0 0,2-1 0 0 0,0 1 1 0 0,1 0-1 0 0,0 1 0 0 0,1 0 0 0 0,2-3 125 0 0,14-14-915 0 0,1 0 0 0 0,2 1 0 0 0,1 2 0 0 0,1 1 0 0 0,1 1 0 0 0,1 1 0 0 0,10-3 915 0 0,-2 0-1432 0 0</inkml:trace>
  <inkml:trace contextRef="#ctx0" brushRef="#br0" timeOffset="177560.334">4873 8938 916 0 0,'-26'-1'4402'0'0,"44"1"-2536"0"0,46-1-1157 0 0,118 1-1611 0 0,-61 0-2549 0 0,-97 0 2555 0 0</inkml:trace>
  <inkml:trace contextRef="#ctx0" brushRef="#br0" timeOffset="177808.662">5446 8756 2552 0 0,'12'10'3730'0'0,"-13"59"-3173"0"0,0-46-153 0 0,20 187-176 0 0,11-39-5127 0 0,-25-151 3447 0 0</inkml:trace>
  <inkml:trace contextRef="#ctx0" brushRef="#br0" timeOffset="178587.62">6027 9199 1400 0 0,'-39'29'3059'0'0,"33"-22"-3006"0"0,0 0 0 0 0,0 0-1 0 0,1 0 1 0 0,0 1 0 0 0,0-1 0 0 0,1 1-1 0 0,0 0 1 0 0,0 1 0 0 0,1-1 0 0 0,0 0-1 0 0,0 1 1 0 0,1 0 0 0 0,0 0 0 0 0,1 0-1 0 0,0 0 1 0 0,1 0 0 0 0,-1 0 0 0 0,2 0-1 0 0,-1 0 1 0 0,1 0 0 0 0,1-1 0 0 0,-1 1-1 0 0,1 0 1 0 0,1 0 0 0 0,0-1 0 0 0,0 1 0 0 0,1-1-1 0 0,0 0 1 0 0,0 0 0 0 0,1 0 0 0 0,0-1-1 0 0,0 0 1 0 0,1 0 0 0 0,0 0 0 0 0,0 0-1 0 0,0-1 1 0 0,1 0 0 0 0,0-1 0 0 0,1 1-53 0 0,5 2 42 0 0,2 0-1 0 0,-1 0 1 0 0,1-2 0 0 0,0 1 0 0 0,0-2 0 0 0,1 0 0 0 0,-1-1 0 0 0,1-1 0 0 0,0 0 0 0 0,0-1 0 0 0,1-1 0 0 0,-1 0 0 0 0,0-2-1 0 0,0 1 1 0 0,0-2 0 0 0,0 0 0 0 0,0-1 0 0 0,0-1 0 0 0,0 0 0 0 0,-1-1 0 0 0,0-1 0 0 0,0 0 0 0 0,8-5-42 0 0,-18 7-2 0 0,0 0 0 0 0,1-1 0 0 0,-1 1 0 0 0,-1-1 0 0 0,1 0 0 0 0,-1 0 0 0 0,0-1 0 0 0,0 1 0 0 0,0-1 0 0 0,-1 0 0 0 0,0 0 0 0 0,0 0 0 0 0,-1-1 0 0 0,1 1 0 0 0,-1 0 0 0 0,-1-1 0 0 0,1 0 0 0 0,-1 1 0 0 0,0-1 0 0 0,-1 0 0 0 0,0 0 0 0 0,0 1 0 0 0,0-1 0 0 0,-1 0 0 0 0,0 0 0 0 0,0 1 0 0 0,0-1 0 0 0,-1 1 0 0 0,0-1 0 0 0,-1 1 0 0 0,1 0 2 0 0,-67-127 1549 0 0,62 124-1081 0 0,-1 1 189 0 0,11 34-582 0 0,18 127-23 0 0,-5 0 1 0 0,-6 73-53 0 0,-11-206 31 0 0,0 0 1 0 0,-2 0-1 0 0,0 0 1 0 0,-1-1-1 0 0,-1 1 0 0 0,-1-1 1 0 0,0 0-1 0 0,-2-1 1 0 0,0 1-1 0 0,-1-1 0 0 0,-1-1 1 0 0,0 0-1 0 0,-1 0 1 0 0,-1-1-1 0 0,-1-1 0 0 0,0 0 1 0 0,-1 0-1 0 0,-1-2 1 0 0,0 0-1 0 0,-1 0 0 0 0,-13 7-31 0 0,27-19 5 0 0,0 0-1 0 0,0 0 0 0 0,0 0 0 0 0,0-1 0 0 0,0 1 1 0 0,0 0-1 0 0,0-1 0 0 0,0 0 0 0 0,0 0 1 0 0,0 1-1 0 0,0-1 0 0 0,0 0 0 0 0,-1-1 0 0 0,1 1 1 0 0,0 0-1 0 0,0-1 0 0 0,0 1 0 0 0,0-1 1 0 0,0 1-1 0 0,0-1 0 0 0,0 0 0 0 0,0 0 0 0 0,1 0 1 0 0,-1 0-1 0 0,0 0 0 0 0,0-1 0 0 0,1 1 1 0 0,-1 0-1 0 0,1-1 0 0 0,-1 1 0 0 0,1-1 0 0 0,-1 0 1 0 0,1 1-1 0 0,0-1 0 0 0,0 0 0 0 0,0 0 1 0 0,0 0-1 0 0,0 0 0 0 0,0 0 0 0 0,1 0 0 0 0,-1 0 1 0 0,1 0-1 0 0,-1 0 0 0 0,1 0 0 0 0,0 0 1 0 0,0 0-1 0 0,0 0 0 0 0,0 0 0 0 0,0 0 0 0 0,0-1 1 0 0,0 1-1 0 0,1 0 0 0 0,-1 0 0 0 0,1-1-4 0 0,12-113-557 0 0,1 71-297 0 0,2 1 0 0 0,1 1 0 0 0,3 1 0 0 0,1 0 0 0 0,2 2 0 0 0,2 0 0 0 0,2 2 0 0 0,1 1 0 0 0,7-4 854 0 0,-8 8-1365 0 0</inkml:trace>
  <inkml:trace contextRef="#ctx0" brushRef="#br0" timeOffset="178912.283">5705 9198 1028 0 0,'-16'10'250'0'0,"0"2"1"0"0,0 0-1 0 0,1 1 0 0 0,1 1 1 0 0,0 0-1 0 0,0 1 0 0 0,2 0 1 0 0,0 1-1 0 0,1 0 0 0 0,0 1 1 0 0,2 0-1 0 0,0 1 0 0 0,0 0 0 0 0,2 0 1 0 0,0 1-1 0 0,2 0 0 0 0,0 0 1 0 0,1 1-1 0 0,0-1 0 0 0,2 1 1 0 0,1 0-1 0 0,0 0 0 0 0,2 18-250 0 0,4-8 70 0 0,2 0 0 0 0,1 0 0 0 0,1 0 0 0 0,2-1 0 0 0,1 0 0 0 0,1-1 0 0 0,1-1 0 0 0,2 0 0 0 0,0-1 0 0 0,2 0 0 0 0,1-2 0 0 0,1 0 0 0 0,1-1 0 0 0,1-1 0 0 0,1-1 0 0 0,0-1 0 0 0,2-2 0 0 0,8 5-70 0 0,-4-1-732 0 0,1-2 1 0 0,1-2-1 0 0,1 0 1 0 0,1-2-1 0 0,0-2 1 0 0,18 5 731 0 0,-8-9-1388 0 0</inkml:trace>
  <inkml:trace contextRef="#ctx0" brushRef="#br0" timeOffset="179206.684">6838 9211 1076 0 0,'17'41'645'0'0,"-2"2"0"0"0,-1-1 1 0 0,-2 2-1 0 0,-3 0 0 0 0,-1 0 0 0 0,-2 0 0 0 0,-2 1 0 0 0,-2 43-645 0 0,-4-62 55 0 0,0-1 1 0 0,-2 0-1 0 0,-1-1 0 0 0,-1 1 0 0 0,-1-1 0 0 0,-2 0 0 0 0,0-1 0 0 0,-1 0 0 0 0,-1 0 1 0 0,-1-1-1 0 0,-2 0 0 0 0,0-1 0 0 0,-1-1 0 0 0,0 0 0 0 0,-2-1 0 0 0,-1-1 1 0 0,0-1-1 0 0,-1 0 0 0 0,-1-1 0 0 0,-10 6-55 0 0,29-22-308 0 0,-17 10-189 0 0,8-11-3737 0 0,-1-16 2781 0 0</inkml:trace>
  <inkml:trace contextRef="#ctx0" brushRef="#br0" timeOffset="179594.183">7364 9538 1724 0 0,'0'-1'91'0'0,"-1"0"0"0"0,1 0 0 0 0,-1 0 0 0 0,1 1 0 0 0,-1-1 0 0 0,1 0 0 0 0,0 0 0 0 0,0 0 0 0 0,-1 0 0 0 0,1 0 0 0 0,0 0 0 0 0,0 0 0 0 0,0 0 0 0 0,0 0 0 0 0,0 1 0 0 0,0-1 0 0 0,0 0 0 0 0,0 0 0 0 0,1 0 0 0 0,-1 0 0 0 0,0 0 0 0 0,0 0 0 0 0,1 0 0 0 0,-1 0 0 0 0,1 1 0 0 0,-1-1 0 0 0,0 0 0 0 0,1 0 0 0 0,0 0 0 0 0,-1 1 0 0 0,1-1 0 0 0,-1 0 0 0 0,1 1 0 0 0,0-1 0 0 0,0 1 0 0 0,-1-1 0 0 0,1 0 0 0 0,0 1 0 0 0,0 0 0 0 0,0-1 0 0 0,0 1 0 0 0,-1-1 0 0 0,1 1 0 0 0,0 0 0 0 0,0 0 0 0 0,0 0 0 0 0,0-1 0 0 0,0 1 0 0 0,0 0 0 0 0,0 0 0 0 0,0 0-1 0 0,0 0 1 0 0,0 0 0 0 0,0 1-91 0 0,66-17 129 0 0,-63 16 58 0 0,304-29 794 0 0,-175 28-3563 0 0,-113 13 26 0 0,-26-4 1116 0 0</inkml:trace>
  <inkml:trace contextRef="#ctx0" brushRef="#br0" timeOffset="179842.068">7307 9843 1300 0 0,'20'10'996'0'0,"1"-2"-144"0"0,1-1-92 0 0,8-2-72 0 0,2 0-72 0 0,0-2-99 0 0,3 0-73 0 0,4-3-44 0 0,-1 2 0 0 0,-3-2-196 0 0,-1 0-200 0 0,-18 0-108 0 0,4 0 8 0 0,1 0-528 0 0,-3 0-501 0 0,-6 0 81 0 0,-3 0-348 0 0,-9 0-12 0 0</inkml:trace>
  <inkml:trace contextRef="#ctx0" brushRef="#br0" timeOffset="188296.23">9316 8851 848 0 0,'-26'-56'2066'0'0,"26"10"-608"0"0,0 45-1328 0 0,1-28 829 0 0,-17 142-1114 0 0,15-101 195 0 0,1-1 0 0 0,0 0 0 0 0,0 1 0 0 0,1-1 0 0 0,1 0 0 0 0,-1 0 0 0 0,2 1 0 0 0,0-1 0 0 0,0-1 0 0 0,1 1 0 0 0,0 0 0 0 0,1-1 0 0 0,0 0 0 0 0,1 0 0 0 0,0-1 0 0 0,0 1 0 0 0,1-1 0 0 0,0 0 0 0 0,1-1 0 0 0,0 0 0 0 0,0 0 0 0 0,1-1-1 0 0,0 0 1 0 0,0 0 0 0 0,1-1 0 0 0,-1 0 0 0 0,2-1 0 0 0,9 4-40 0 0,-13-7 18 0 0,0 0 0 0 0,0 0 0 0 0,0-1 0 0 0,0 0 0 0 0,0 0 0 0 0,1-1 0 0 0,-1 0 0 0 0,0 0 0 0 0,0 0 0 0 0,1-1 0 0 0,-1 0 0 0 0,0-1 0 0 0,0 0 0 0 0,0 0 0 0 0,0 0 0 0 0,-1-1 0 0 0,1 0 0 0 0,0 0 0 0 0,-1-1 0 0 0,0 0 0 0 0,0 0 0 0 0,0 0 0 0 0,0-1 0 0 0,-1 0 0 0 0,0 0 0 0 0,0 0 0 0 0,0 0 0 0 0,-1-1 0 0 0,2-3-18 0 0,5-5 45 0 0,0-2-1 0 0,-1 1 1 0 0,-1-2 0 0 0,0 1-1 0 0,-2-1 1 0 0,0 0 0 0 0,0-1-1 0 0,-2 0 1 0 0,0 0-1 0 0,-1 0 1 0 0,-1-3-45 0 0,9-56 738 0 0,-12 77-708 0 0,0 0 9 0 0,0-30 705 0 0,0-37 793 0 0,0 66-1514 0 0,0 1-14 0 0,2-37 715 0 0,-2 37-730 0 0,0 1 0 0 0,0-1 0 0 0,0 1 0 0 0,0 0 0 0 0,0-1 0 0 0,0 1 0 0 0,0-1 0 0 0,0 1 0 0 0,0-1 0 0 0,0 1-1 0 0,0-1 1 0 0,0 1 0 0 0,0-1 0 0 0,0 1 0 0 0,0-1 0 0 0,1 1 0 0 0,-1-1 0 0 0,0 1 0 0 0,0-1 0 0 0,0 1 0 0 0,1-1 0 0 0,-1 1 0 0 0,0-1-1 0 0,1 1 1 0 0,-1-1 0 0 0,1 0 0 0 0,-1 1 0 0 0,0-1 0 0 0,1 0 0 0 0,-1 1 0 0 0,1-1 0 0 0,-1 0 0 0 0,1 0 0 0 0,-1 1 0 0 0,1-1 0 0 0,-1 0-1 0 0,1 0 1 0 0,-1 0 0 0 0,1 0 0 0 0,-1 1 0 0 0,1-1 0 0 0,-1 0 0 0 0,1 0 0 0 0,-1 0 0 0 0,1 0 0 0 0,-1 0 0 0 0,1 0 0 0 0,0-1 0 0 0,-1 1-1 0 0,1 0 1 0 0,-1 0 6 0 0,-2 21 42 0 0,1 249-5 0 0,29-75 212 0 0,0-34 87 0 0,17 192 395 0 0,-45-342-714 0 0,-1 0 1 0 0,0 0-1 0 0,0-1 0 0 0,-2 1 0 0 0,1 0 0 0 0,-1-1 1 0 0,0 0-1 0 0,-1 0 0 0 0,0 0 0 0 0,-1 0 1 0 0,0-1-1 0 0,-1 1 0 0 0,0-1 0 0 0,0-1 0 0 0,-1 1 1 0 0,0-1-1 0 0,0 0 0 0 0,-1-1 0 0 0,0 1 1 0 0,0-2-1 0 0,-1 1 0 0 0,0-1 0 0 0,0 0 1 0 0,-1-1-1 0 0,1 0 0 0 0,-1-1 0 0 0,0 0 0 0 0,0 0 1 0 0,-1-1-1 0 0,1 0-17 0 0,1-1-18 0 0,0 1 1 0 0,1-1-1 0 0,-1-1 1 0 0,0 0-1 0 0,0 0 1 0 0,0 0-1 0 0,0-1 1 0 0,0-1-1 0 0,0 0 1 0 0,0 0-1 0 0,0 0 1 0 0,0-1-1 0 0,1-1 1 0 0,-1 1-1 0 0,0-1 1 0 0,1-1-1 0 0,0 0 1 0 0,0 0-1 0 0,0 0 1 0 0,1-1-1 0 0,-1 0 1 0 0,1-1-1 0 0,0 1 1 0 0,1-2-1 0 0,-1 1 1 0 0,1-1-1 0 0,0 1 1 0 0,1-2-1 0 0,0 1 1 0 0,0 0-1 0 0,0-1 1 0 0,1 0-1 0 0,0 0 1 0 0,1-1-1 0 0,0 1 1 0 0,0-1-1 0 0,1 1 1 0 0,0-1-1 0 0,0 0 1 0 0,0-6 17 0 0,1-3-139 0 0,1-1 0 0 0,0 1 0 0 0,2-1 1 0 0,0 1-1 0 0,1 0 0 0 0,0 0 0 0 0,2 0 1 0 0,0 0-1 0 0,1 1 0 0 0,1 0 0 0 0,0 0 0 0 0,1 1 1 0 0,1-1-1 0 0,1 2 0 0 0,0 0 0 0 0,1 0 1 0 0,0 0-1 0 0,2 2 0 0 0,-1-1 0 0 0,2 2 0 0 0,0 0 1 0 0,0 0-1 0 0,1 1 0 0 0,0 1 0 0 0,1 1 1 0 0,0 0-1 0 0,15-5 139 0 0,37-19-2043 0 0,1 4 1 0 0,2 3-1 0 0,68-16 2043 0 0,-92 30-1261 0 0</inkml:trace>
  <inkml:trace contextRef="#ctx0" brushRef="#br0" timeOffset="188989.348">8635 10029 1372 0 0,'0'0'550'0'0,"0"0"8"0"0,0 0 10 0 0,-3 5 44 0 0,2-3-580 0 0,1-1 0 0 0,-1 0 1 0 0,1 0-1 0 0,-1 0 1 0 0,1 0-1 0 0,-1 1 0 0 0,1-1 1 0 0,0 0-1 0 0,0 0 1 0 0,0 1-1 0 0,-1-1 0 0 0,1 0 1 0 0,0 1-1 0 0,1-1 1 0 0,-1 0-1 0 0,0 0 0 0 0,0 1 1 0 0,0-1-1 0 0,1 0 1 0 0,-1 0-1 0 0,1 1 0 0 0,-1-1 1 0 0,1 0-1 0 0,-1 0 1 0 0,1 0-1 0 0,0 0 0 0 0,0 0 1 0 0,-1 0-1 0 0,1 0 0 0 0,0 0 1 0 0,0 0-1 0 0,0 0 1 0 0,0 0-1 0 0,0 0 0 0 0,0-1 1 0 0,0 1-1 0 0,0 0 1 0 0,0-1-1 0 0,1 1 0 0 0,-1-1 1 0 0,0 1-1 0 0,0-1 1 0 0,1 0-1 0 0,-1 1 0 0 0,0-1 1 0 0,0 0-1 0 0,1 0 1 0 0,-1 0-1 0 0,0 0 0 0 0,1 0 1 0 0,-1 0-1 0 0,0 0 1 0 0,0-1-1 0 0,1 1 0 0 0,-1 0 1 0 0,0-1-1 0 0,0 1 0 0 0,1-1-31 0 0,269 15 2072 0 0,-172-16-1633 0 0,195-1 279 0 0,430-40-290 0 0,-514 30-815 0 0,310-31-4130 0 0,-483 38 3646 0 0,-10 0 42 0 0</inkml:trace>
  <inkml:trace contextRef="#ctx0" brushRef="#br0" timeOffset="189747.078">9099 10341 1720 0 0,'0'0'352'0'0,"0"0"21"0"0,0 0-22 0 0,0 0-17 0 0,0 0-16 0 0,0 0 34 0 0,0 0 32 0 0,0 5-28 0 0,12 318 2509 0 0,36-101-1617 0 0,-47-221-1351 0 0,-1 0 0 0 0,0 0 1 0 0,0 0-1 0 0,1 0 0 0 0,-1 0 1 0 0,0 0-1 0 0,0 0 0 0 0,0 0 1 0 0,0 0-1 0 0,0 0 0 0 0,0 0 1 0 0,0 0-1 0 0,-1 0 0 0 0,1 0 0 0 0,0 0 1 0 0,-1 0-1 0 0,1 0 0 0 0,0 0 1 0 0,-1 0-1 0 0,1-1 0 0 0,-1 1 1 0 0,0 0-1 0 0,1 0 0 0 0,-1 0 1 0 0,0 0-1 0 0,1-1 0 0 0,-1 1 0 0 0,0 0 1 0 0,0-1-1 0 0,1 1 0 0 0,-1-1 1 0 0,0 1-1 0 0,0-1 0 0 0,0 1 1 0 0,0-1-1 0 0,0 1 0 0 0,0-1 1 0 0,0 0-1 0 0,0 0 0 0 0,0 1 1 0 0,0-1-1 0 0,0 0 0 0 0,0 0 0 0 0,0 0 1 0 0,0 0-1 0 0,0 0 0 0 0,0 0 1 0 0,0 0-1 0 0,0-1 0 0 0,-1 1 103 0 0,-13-9-1370 0 0</inkml:trace>
  <inkml:trace contextRef="#ctx0" brushRef="#br0" timeOffset="190039.499">9279 10596 1652 0 0,'4'-7'3907'0'0,"46"-7"-2642"0"0,102 8 402 0 0,-54 3-2196 0 0,0-6-3537 0 0,-88 7 2659 0 0,-2 0-6 0 0</inkml:trace>
  <inkml:trace contextRef="#ctx0" brushRef="#br0" timeOffset="191328.714">10001 10339 924 0 0,'9'-9'5440'0'0,"-10"39"-4811"0"0,2-19-581 0 0,1 0-1 0 0,0-1 1 0 0,1 1-1 0 0,0-1 1 0 0,1 0-1 0 0,0 0 1 0 0,0 0-1 0 0,1 0 1 0 0,1-1-1 0 0,-1 0 1 0 0,2 0-1 0 0,-1 0 1 0 0,1-1-1 0 0,0 0 1 0 0,1 0-1 0 0,0-1 1 0 0,0 0-1 0 0,1 0 1 0 0,0-1-1 0 0,0 0 1 0 0,0-1-1 0 0,1 0 1 0 0,-1 0-1 0 0,8 2-47 0 0,-5-1 23 0 0,0-1 0 0 0,0 0 0 0 0,1-1 0 0 0,0 0 0 0 0,-1-1 0 0 0,1 0 0 0 0,0-1 0 0 0,1-1 0 0 0,-1 0 0 0 0,0 0 0 0 0,0-2 0 0 0,0 1 0 0 0,1-2 0 0 0,-1 0 0 0 0,0 0 0 0 0,11-4-23 0 0,-15 1 12 0 0,-1 0-1 0 0,1-1 0 0 0,-1 0 1 0 0,1 0-1 0 0,-2 0 0 0 0,1-1 1 0 0,-1 0-1 0 0,0-1 0 0 0,-1 0 1 0 0,1 0-1 0 0,-1 0 0 0 0,-1-1 0 0 0,0 0 1 0 0,0 0-1 0 0,-1 0 0 0 0,0 0 1 0 0,0-1-1 0 0,-1 0 0 0 0,-1 1 1 0 0,0-1-1 0 0,0 0 0 0 0,0-1 0 0 0,-2 1 1 0 0,1-1-12 0 0,0-40 1216 0 0,-1 49-1166 0 0,0 2 3 0 0,0-29 656 0 0,-40-10-431 0 0,61 392-280 0 0,2 135 427 0 0,-23-472-351 0 0,-1 0 1 0 0,0 0-1 0 0,-1-1 1 0 0,-1 1-1 0 0,0 0 1 0 0,-2-1-1 0 0,1 0 1 0 0,-2 0-1 0 0,0 0 0 0 0,-2 1-74 0 0,8-15 15 0 0,0 1 0 0 0,0-1-1 0 0,-1 0 1 0 0,1 0 0 0 0,0 0-1 0 0,-1 0 1 0 0,1 0 0 0 0,-1 0-1 0 0,1 0 1 0 0,-1-1 0 0 0,1 1-1 0 0,-1 0 1 0 0,0 0 0 0 0,1 0-1 0 0,-1 0 1 0 0,0-1 0 0 0,0 1-1 0 0,0 0 1 0 0,0-1 0 0 0,0 1-1 0 0,1-1 1 0 0,-1 1 0 0 0,0-1-1 0 0,0 1 1 0 0,0-1 0 0 0,0 0-1 0 0,0 1 1 0 0,0-1 0 0 0,-1 0-1 0 0,1 0 1 0 0,0 0 0 0 0,0 0-1 0 0,0 0 1 0 0,0 0 0 0 0,0 0-1 0 0,0 0 1 0 0,0 0 0 0 0,0 0-1 0 0,0 0 1 0 0,0-1 0 0 0,0 1-1 0 0,0-1 1 0 0,0 1 0 0 0,0-1-1 0 0,0 1 1 0 0,0-1 0 0 0,0 1-1 0 0,0-1 1 0 0,0 0 0 0 0,1 1-1 0 0,-1-1 1 0 0,0 0 0 0 0,0 0-1 0 0,1 0 1 0 0,-1 1 0 0 0,1-1-1 0 0,-1 0 1 0 0,0-1-15 0 0,-26-59 117 0 0,25 38-206 0 0,1 0 0 0 0,1 0 0 0 0,0 0 0 0 0,2 0-1 0 0,1 0 1 0 0,0 1 0 0 0,2-1 0 0 0,1 1 0 0 0,1 0 0 0 0,0 0 0 0 0,2 1 0 0 0,0 0 0 0 0,5-6 89 0 0,1 1-284 0 0,1 1 0 0 0,1 1-1 0 0,1 1 1 0 0,1 0 0 0 0,1 1 0 0 0,2 1 0 0 0,-1 1 0 0 0,2 1 0 0 0,1 1 0 0 0,3-1 284 0 0,168-80-6959 0 0,-161 88 5591 0 0</inkml:trace>
  <inkml:trace contextRef="#ctx0" brushRef="#br0" timeOffset="203329.224">11308 9733 1148 0 0,'-5'-32'4575'0'0,"-15"11"-3708"0"0,15 17-836 0 0,-10-3 2361 0 0,5-11-1490 0 0,1 4-669 0 0,18 19-5690 0 0,-4-3 4022 0 0,-2 0-1 0 0</inkml:trace>
  <inkml:trace contextRef="#ctx0" brushRef="#br0" timeOffset="205254.367">13414 9091 1048 0 0,'0'-31'1292'0'0,"0"29"-1184"0"0,2-3 71 0 0,-1 4-166 0 0,-1 0 0 0 0,0-1 0 0 0,1 1 0 0 0,-1 0 1 0 0,0 0-1 0 0,0-1 0 0 0,1 1 0 0 0,-1 0 0 0 0,0 0 0 0 0,0-1 0 0 0,-1 1 1 0 0,1 0-1 0 0,0-1 0 0 0,0 1 0 0 0,-1 0 0 0 0,1 0 0 0 0,0 0 0 0 0,-1-1 1 0 0,0 1-1 0 0,1 0 0 0 0,-1 0 0 0 0,1 0 0 0 0,-1 0 0 0 0,0 0 0 0 0,0 0 0 0 0,0 0 1 0 0,0 0-1 0 0,0 0 0 0 0,0 1 0 0 0,0-1 0 0 0,0 0 0 0 0,0 0 0 0 0,0 1 1 0 0,0-1-1 0 0,0 1 0 0 0,0-1 0 0 0,0 1 0 0 0,-1-1 0 0 0,1 1 0 0 0,0 0 1 0 0,0 0-1 0 0,-1-1 0 0 0,1 1 0 0 0,0 0 0 0 0,0 0 0 0 0,-1 0 0 0 0,1 0 0 0 0,0 1 1 0 0,0-1-1 0 0,-1 0 0 0 0,1 0 0 0 0,0 1 0 0 0,0-1 0 0 0,-1 1-13 0 0,-9-2 22 0 0,0 0 0 0 0,0 0 0 0 0,1 2 0 0 0,-1-1 0 0 0,0 1 0 0 0,0 1 0 0 0,1-1-1 0 0,-1 2 1 0 0,0 0 0 0 0,1 0 0 0 0,0 1 0 0 0,0 0 0 0 0,0 1 0 0 0,1 0 0 0 0,-1 0 0 0 0,1 1 0 0 0,0 0-1 0 0,1 1 1 0 0,-1 0 0 0 0,1 0 0 0 0,1 1 0 0 0,0 0 0 0 0,0 0 0 0 0,0 1 0 0 0,0 2-22 0 0,4-7 19 0 0,1 1 1 0 0,0 0 0 0 0,0 0-1 0 0,0 0 1 0 0,0 0 0 0 0,1 0-1 0 0,0 0 1 0 0,0 0 0 0 0,0 0-1 0 0,1 1 1 0 0,0-1 0 0 0,0 0-1 0 0,0 0 1 0 0,1 1-1 0 0,-1-1 1 0 0,1 0 0 0 0,0 0-1 0 0,1 0 1 0 0,0 0 0 0 0,-1 0-1 0 0,1 0 1 0 0,1 0 0 0 0,-1-1-1 0 0,1 1 1 0 0,0-1 0 0 0,0 1-1 0 0,0-1 1 0 0,0 0 0 0 0,1 0-1 0 0,0-1 1 0 0,0 1 0 0 0,0-1-1 0 0,0 0 1 0 0,0 0 0 0 0,1 0-1 0 0,-1 0 1 0 0,1-1 0 0 0,0 0-1 0 0,0 0 1 0 0,0 0 0 0 0,0 0-1 0 0,0-1 1 0 0,0 0-1 0 0,0 0 1 0 0,0-1 0 0 0,2 1-20 0 0,8 1 33 0 0,0-1 0 0 0,0 0 0 0 0,0-1 0 0 0,0-1 0 0 0,0 0 1 0 0,0-1-1 0 0,0-1 0 0 0,-1 0 0 0 0,1-1 0 0 0,-1 0 0 0 0,0-2 0 0 0,0 1 0 0 0,0-2 1 0 0,-1 0-1 0 0,0 0 0 0 0,0-1 0 0 0,-1-1 0 0 0,0 0 0 0 0,0-1 0 0 0,-1 0 1 0 0,-1 0-1 0 0,1-2 0 0 0,-2 1 0 0 0,0-1 0 0 0,0 0 0 0 0,-1-1 0 0 0,0 0 0 0 0,-1 0 1 0 0,-1-1-1 0 0,0 0 0 0 0,-1 0 0 0 0,-1-1 0 0 0,0 1 0 0 0,0-1 0 0 0,-2 0 1 0 0,1-5-34 0 0,8-36 517 0 0,-2-1 1 0 0,-2 0 0 0 0,-3-1 0 0 0,-3-44-518 0 0,-40-59 1019 0 0,6 118-386 0 0,32 42-559 0 0,-18 23-8 0 0,13-7-46 0 0,0-1-1 0 0,1 1 1 0 0,1 0 0 0 0,1 0-1 0 0,0 0 1 0 0,0 0-1 0 0,2 1 1 0 0,0-1 0 0 0,0 1-1 0 0,2-1 1 0 0,0 4-20 0 0,-1 1 20 0 0,75 323-2576 0 0,-75-337 2323 0 0,-1 1-1 0 0,0-1 1 0 0,0 0-1 0 0,-1 0 1 0 0,1 0-1 0 0,-1-1 1 0 0,0 1-1 0 0,-1 0 1 0 0,0-1-1 0 0,0 1 1 0 0,0-1-1 0 0,0 0 1 0 0,-1 0-1 0 0,0 0 1 0 0,0-1 0 0 0,0 1-1 0 0,0-1 1 0 0,-2 1 233 0 0,-21 19-1426 0 0</inkml:trace>
  <inkml:trace contextRef="#ctx0" brushRef="#br0" timeOffset="205644.508">12712 9516 1028 0 0,'6'4'2746'0'0,"28"0"-1814"0"0,582-19 2691 0 0,28-25-4561 0 0,-476 17-3005 0 0,-149 23 2599 0 0</inkml:trace>
  <inkml:trace contextRef="#ctx0" brushRef="#br0" timeOffset="206548.927">13153 10061 1204 0 0,'-19'-2'221'0'0,"-1"1"1"0"0,0 0-1 0 0,1 2 0 0 0,-1 0 0 0 0,1 1 0 0 0,-1 1 0 0 0,1 1 1 0 0,0 1-1 0 0,0 0 0 0 0,1 1 0 0 0,-1 1 0 0 0,1 1 1 0 0,1 1-1 0 0,0 0 0 0 0,0 2 0 0 0,1-1 0 0 0,-6 7-221 0 0,19-15 15 0 0,0 0-1 0 0,0 1 0 0 0,0 0 0 0 0,0-1 1 0 0,1 1-1 0 0,-1 0 0 0 0,1 0 0 0 0,0 1 1 0 0,0-1-1 0 0,0 0 0 0 0,0 1 0 0 0,1-1 1 0 0,-1 1-1 0 0,1 0 0 0 0,0-1 0 0 0,0 1 0 0 0,0 0 1 0 0,1 0-1 0 0,-1 0 0 0 0,1-1 0 0 0,0 1 1 0 0,0 0-1 0 0,0 0 0 0 0,1 0 0 0 0,0 0 1 0 0,-1-1-1 0 0,1 1 0 0 0,0 0 0 0 0,1-1 1 0 0,-1 1-1 0 0,0 0 0 0 0,1-1 0 0 0,0 0 0 0 0,0 1 1 0 0,0-1-1 0 0,1 0 0 0 0,-1 0 0 0 0,0 0 1 0 0,1 0-1 0 0,0-1 0 0 0,0 1 0 0 0,0-1 1 0 0,0 1-1 0 0,0-1 0 0 0,1 0 0 0 0,-1 0 1 0 0,0-1-1 0 0,1 1 0 0 0,-1-1 0 0 0,1 0 0 0 0,0 1 1 0 0,0-2-1 0 0,-1 1 0 0 0,3 0-14 0 0,1 2-26 0 0,0 1 0 0 0,0-2-1 0 0,0 1 1 0 0,0-1 0 0 0,0 0-1 0 0,0 0 1 0 0,0-1 0 0 0,1 0-1 0 0,-1-1 1 0 0,1 1 0 0 0,-1-1 0 0 0,0-1-1 0 0,1 1 1 0 0,-1-1 0 0 0,0-1-1 0 0,1 1 1 0 0,-1-1 0 0 0,0-1-1 0 0,0 1 1 0 0,0-1 0 0 0,-1 0 0 0 0,1-1-1 0 0,-1 1 1 0 0,1-1 0 0 0,-1-1-1 0 0,0 1 1 0 0,-1-1 0 0 0,1 0-1 0 0,-1 0 1 0 0,0-1 0 0 0,0 0 26 0 0,14-24 1 0 0,-1-2 0 0 0,-2 0 0 0 0,-1 0 0 0 0,-1-2 0 0 0,-2 0 1 0 0,-2 0-1 0 0,-1-1 0 0 0,4-28-1 0 0,-3 18 232 0 0,0-64 1466 0 0,-10 107-1468 0 0,-8-25 704 0 0,-7 62-792 0 0,4 6-128 0 0,2 2 0 0 0,3-1 0 0 0,1 1 0 0 0,1 0 0 0 0,3 32-14 0 0,48 102-4325 0 0,-41-162 2997 0 0,0-2 8 0 0</inkml:trace>
  <inkml:trace contextRef="#ctx0" brushRef="#br0" timeOffset="207139.21">13395 10043 1256 0 0,'0'3'109'0'0,"1"1"0"0"0,-1 0-1 0 0,1-1 1 0 0,0 1 0 0 0,0 0-1 0 0,1-1 1 0 0,-1 0 0 0 0,1 1-1 0 0,0-1 1 0 0,-1 0 0 0 0,1 0-1 0 0,1 0 1 0 0,-1 0 0 0 0,0 0 0 0 0,1 0-1 0 0,-1-1 1 0 0,1 1 0 0 0,0-1-1 0 0,0 1 1 0 0,0-1 0 0 0,0 0-1 0 0,1-1 1 0 0,-1 1 0 0 0,0 0 0 0 0,1-1-1 0 0,-1 0 1 0 0,1 0 0 0 0,-1 0-1 0 0,3 0-108 0 0,122 20-16 0 0,-87-17 178 0 0,-36-3-108 0 0,1 0 0 0 0,0-1-1 0 0,0 0 1 0 0,-1 0-1 0 0,1-1 1 0 0,0 0-1 0 0,-1 1 1 0 0,1-2 0 0 0,-1 1-1 0 0,1-1 1 0 0,-1 0-1 0 0,1 0 1 0 0,-1 0-1 0 0,0-1 1 0 0,0 0 0 0 0,0 0-1 0 0,0 0 1 0 0,-1-1-1 0 0,1 1 1 0 0,-1-1 0 0 0,0 0-1 0 0,0 0 1 0 0,0-1-1 0 0,-1 1 1 0 0,0-1-1 0 0,1 0 1 0 0,-2 0 0 0 0,3-4-54 0 0,-5 9 39 0 0,-1 1 0 0 0,1-1 0 0 0,-1 1 0 0 0,1-1 0 0 0,0 1 0 0 0,-1-1 0 0 0,1 0 0 0 0,-1 0 0 0 0,1 1 0 0 0,-1-1 0 0 0,1 0 0 0 0,-1 1 0 0 0,0-1 0 0 0,1 0 0 0 0,-1 0 0 0 0,1 0 1 0 0,-1 0-1 0 0,1 0 0 0 0,-1 0 0 0 0,0 0 0 0 0,1 0 0 0 0,-1 0 0 0 0,1 0 0 0 0,-1 0 0 0 0,0 0 0 0 0,1 0 0 0 0,-1 0 0 0 0,1 0 0 0 0,-1-1 0 0 0,1 1 0 0 0,-1 0 0 0 0,1 0 0 0 0,-1-1 1 0 0,1 1-1 0 0,-1 0 0 0 0,1-1 0 0 0,-1 1 0 0 0,1-1 0 0 0,-1 1 0 0 0,1 0 0 0 0,0-1 0 0 0,-1 1 0 0 0,1-1-39 0 0,-5 52 76 0 0,2 1 1 0 0,3 0-1 0 0,2-1 0 0 0,3 1 1 0 0,3 12-77 0 0,7 110 190 0 0,-12-147-138 0 0,-2 1 0 0 0,-2 0 0 0 0,0-1-1 0 0,-2 1 1 0 0,-1-1 0 0 0,-1 1 0 0 0,-1-1 0 0 0,-8 22-52 0 0,11-40 40 0 0,0 0 0 0 0,0-1 0 0 0,-1 1 0 0 0,0-1 0 0 0,0 0 0 0 0,-1 0 0 0 0,0 0-1 0 0,0 0 1 0 0,-1-1 0 0 0,0 0 0 0 0,0 0 0 0 0,-1-1 0 0 0,1 0 0 0 0,-2 0 0 0 0,1 0 0 0 0,-1-1 0 0 0,1 0 0 0 0,-1-1 0 0 0,-1 1 0 0 0,1-2 0 0 0,-1 1 0 0 0,1-1 0 0 0,-1 0 0 0 0,0-1 0 0 0,0 0 0 0 0,0 0 0 0 0,0-1 0 0 0,-1-1 0 0 0,1 1 0 0 0,0-1 0 0 0,-6-1-40 0 0,7-2 9 0 0,1 1 1 0 0,0-1 0 0 0,0 0-1 0 0,0 0 1 0 0,0-1 0 0 0,1 0-1 0 0,-1 0 1 0 0,1-1 0 0 0,0 0-1 0 0,1 0 1 0 0,-1 0 0 0 0,1-1-1 0 0,0 1 1 0 0,0-1 0 0 0,1 0-1 0 0,-1-1 1 0 0,1 1 0 0 0,1-1-1 0 0,-1 0 1 0 0,-1-7-10 0 0,-1-2-24 0 0,0-1-1 0 0,2-1 1 0 0,0 1-1 0 0,1-1 1 0 0,0 1 0 0 0,2-1-1 0 0,0 0 1 0 0,1 0-1 0 0,0 0 1 0 0,2 1 0 0 0,0-1-1 0 0,1 0 1 0 0,1 1-1 0 0,1 0 1 0 0,0 0 0 0 0,1 0-1 0 0,1 0 1 0 0,0 1-1 0 0,2 0 1 0 0,0 1 0 0 0,0 0-1 0 0,1 0 1 0 0,1 1-1 0 0,1 0 1 0 0,0 1 0 0 0,0 0-1 0 0,12-8 25 0 0,29-19-1009 0 0,2 2 0 0 0,1 3 0 0 0,1 2 0 0 0,2 3 0 0 0,42-15 1009 0 0,-62 27-1318 0 0,11-7-213 0 0</inkml:trace>
  <inkml:trace contextRef="#ctx0" brushRef="#br0" timeOffset="208278.24">14860 8958 1004 0 0,'24'-21'1815'0'0,"16"-5"-1022"0"0,-40 23-732 0 0,0 0 0 0 0,-1 1 1 0 0,1-1-1 0 0,-1 0 1 0 0,1 1-1 0 0,-1-1 1 0 0,0 1-1 0 0,1-1 0 0 0,-2 1 1 0 0,1-1-1 0 0,0 1 1 0 0,0 0-1 0 0,-1-1 1 0 0,1 1-1 0 0,-1 0 0 0 0,1 0 1 0 0,-1 0-1 0 0,0 0 1 0 0,0 0-1 0 0,0 1 0 0 0,0-1 1 0 0,0 0-1 0 0,-1 1 1 0 0,1 0-1 0 0,0-1 1 0 0,-1 1-1 0 0,1 0 0 0 0,-1 0 1 0 0,1 1-1 0 0,-1-1 1 0 0,1 0-1 0 0,-1 1 0 0 0,0-1 1 0 0,0 1-62 0 0,-8-3 15 0 0,0 1 0 0 0,0 0 0 0 0,0 1 1 0 0,-1 0-1 0 0,1 1 0 0 0,0 0 0 0 0,0 0 0 0 0,0 1 0 0 0,-1 1 1 0 0,1 0-1 0 0,1 0 0 0 0,-1 1 0 0 0,0 1 0 0 0,1 0 0 0 0,-1 0 1 0 0,1 1-1 0 0,0 0 0 0 0,1 1 0 0 0,-1 0 0 0 0,1 1 1 0 0,0 0-1 0 0,1 0 0 0 0,-1 0 0 0 0,2 1 0 0 0,-5 6-15 0 0,11-12 5 0 0,0 0-1 0 0,-1 0 1 0 0,1 0 0 0 0,1 0-1 0 0,-1 0 1 0 0,0 0-1 0 0,0 1 1 0 0,1-1 0 0 0,-1 0-1 0 0,1 0 1 0 0,0 1 0 0 0,0-1-1 0 0,0 0 1 0 0,0 1-1 0 0,0-1 1 0 0,0 0 0 0 0,1 1-1 0 0,-1-1 1 0 0,1 0-1 0 0,-1 1 1 0 0,1-1 0 0 0,0 0-1 0 0,0 0 1 0 0,0 0-1 0 0,0 0 1 0 0,0 0 0 0 0,1 0-1 0 0,-1 0 1 0 0,1 0-1 0 0,-1-1 1 0 0,1 1 0 0 0,0 0-1 0 0,-1-1 1 0 0,1 1 0 0 0,0-1-1 0 0,0 0 1 0 0,0 1-1 0 0,2 0-4 0 0,84 36 26 0 0,65-27-106 0 0,-149-11 58 0 0,1-1 1 0 0,0 0 0 0 0,0 0-1 0 0,0 0 1 0 0,-1 0-1 0 0,1-1 1 0 0,-1 0-1 0 0,1 0 1 0 0,-1 0-1 0 0,0-1 1 0 0,1 1 0 0 0,-1-1-1 0 0,0 0 1 0 0,-1 0-1 0 0,1 0 1 0 0,-1-1-1 0 0,1 1 1 0 0,-1-1-1 0 0,0 0 1 0 0,0 0-1 0 0,-1 0 1 0 0,1 0 0 0 0,-1 0-1 0 0,0-1 1 0 0,0 1-1 0 0,0-1 1 0 0,0 1-1 0 0,-1-1 1 0 0,0 0 21 0 0,-1 4 37 0 0,0 1-1 0 0,-2-21-78 0 0,2 22 43 0 0,0-1-1 0 0,1 0 1 0 0,-1 1-1 0 0,0-1 1 0 0,1 1-1 0 0,-1-1 1 0 0,0 1-1 0 0,0-1 1 0 0,1 0-1 0 0,-1 1 1 0 0,0-1-1 0 0,0 1 1 0 0,0-1-1 0 0,0 1 1 0 0,1-1-1 0 0,-1 1 1 0 0,0-1-1 0 0,0 1 1 0 0,0-1-1 0 0,0 1 1 0 0,0-1-1 0 0,0 1 1 0 0,-1-1-1 0 0,1 1 1 0 0,0-1-1 0 0,0 1 1 0 0,0-1-1 0 0,0 1 1 0 0,0-1-1 0 0,-1 1 1 0 0,1-1-1 0 0,0 1 1 0 0,-1-1-1 0 0,1 0 1 0 0,0 1-1 0 0,0-1 1 0 0,-1 0-1 0 0,1 1 1 0 0,-1-1-1 0 0,1 0 1 0 0,0 1-1 0 0,-1-1 1 0 0,1 0-1 0 0,-1 1 1 0 0,1-1-1 0 0,-1 0 1 0 0,1 0-1 0 0,-1 0 1 0 0,1 0-1 0 0,-1 1 1 0 0,1-1-1 0 0,-1 0 1 0 0,1 0-1 0 0,-1 0 1 0 0,1 0-1 0 0,-1 0 1 0 0,1 0-1 0 0,-1 0 1 0 0,1 0 0 0 0,-1-1-1 0 0,17 63 364 0 0,-13-53-309 0 0,18 59 242 0 0,-3 1 0 0 0,-3 1 0 0 0,-3 0 0 0 0,-4 0 1 0 0,-1 27-298 0 0,-8-80 86 0 0,0-1 1 0 0,-2 1 0 0 0,0 0 0 0 0,0 0-1 0 0,-2-1 1 0 0,0 0 0 0 0,-1 0-1 0 0,-1 0 1 0 0,0-1 0 0 0,-1 0 0 0 0,0 0-1 0 0,-1-1 1 0 0,-1 0 0 0 0,-1-1-1 0 0,-10 11-86 0 0,15-16 25 0 0,-2-1 0 0 0,1 0-1 0 0,-1-1 1 0 0,0 1-1 0 0,0-1 1 0 0,0-1-1 0 0,-1 1 1 0 0,0-2-1 0 0,0 1 1 0 0,-1-1-1 0 0,1 0 1 0 0,-1-1-1 0 0,1 0 1 0 0,-1-1-1 0 0,0 0 1 0 0,0-1-1 0 0,-1 0 1 0 0,1 0-1 0 0,0-1 1 0 0,0 0-1 0 0,0-1 1 0 0,0 0-1 0 0,0-1 1 0 0,0 0-1 0 0,0 0 1 0 0,-5-3-25 0 0,9 3-50 0 0,1-1-1 0 0,0 0 1 0 0,-1 0 0 0 0,1 0-1 0 0,0-1 1 0 0,1 0 0 0 0,-1 0-1 0 0,1 0 1 0 0,-1-1 0 0 0,1 1 0 0 0,0-1-1 0 0,1 0 1 0 0,-1 0 0 0 0,1 0-1 0 0,0-1 1 0 0,1 1 0 0 0,-1-1-1 0 0,1 1 1 0 0,0-1 0 0 0,0 0-1 0 0,1 0 1 0 0,0 0 0 0 0,0 0 0 0 0,0 0-1 0 0,1 0 1 0 0,-1 0 0 0 0,2-6 50 0 0,-1-4-214 0 0,1-1 1 0 0,1 0 0 0 0,0 1-1 0 0,2-1 1 0 0,0 1 0 0 0,0 0-1 0 0,2 0 1 0 0,0 0 0 0 0,5-9 213 0 0,124-138-2790 0 0,-93 126 1667 0 0</inkml:trace>
  <inkml:trace contextRef="#ctx0" brushRef="#br0" timeOffset="208650.778">14823 8679 2068 0 0,'-4'0'852'0'0,"2"-1"-220"0"0,2-1-44 0 0,2 0-64 0 0,2 1-92 0 0,4-1-84 0 0,17-3 1 0 0,6-2 7 0 0,-3 2 8 0 0,2 0-304 0 0,0-3-80 0 0,8 5-4 0 0,-8-1-492 0 0,4-2-249 0 0,-6 1-499 0 0,-3 0 48 0 0,-2 0 24 0 0</inkml:trace>
  <inkml:trace contextRef="#ctx0" brushRef="#br0" timeOffset="210698.539">14183 8848 1036 0 0,'-12'12'238'0'0,"2"1"1"0"0,0 0-1 0 0,0 1 0 0 0,1 0 0 0 0,1 0 0 0 0,0 1 1 0 0,1 0-1 0 0,1 0 0 0 0,1 1 0 0 0,0 0 1 0 0,0 0-1 0 0,2 0 0 0 0,0 1 0 0 0,1-1 0 0 0,1 1 1 0 0,0-1-1 0 0,1 1 0 0 0,1 0 0 0 0,0-1 1 0 0,3 8-239 0 0,4 13 169 0 0,1-1 1 0 0,2-1 0 0 0,1 0 0 0 0,2-1-1 0 0,2 0 1 0 0,1-1 0 0 0,1 0 0 0 0,10 11-170 0 0,54 55-390 0 0,4-4 0 0 0,4-3 1 0 0,4-4-1 0 0,3-5 0 0 0,103 67 390 0 0,-48-47-2604 0 0,-75-65 1146 0 0</inkml:trace>
  <inkml:trace contextRef="#ctx0" brushRef="#br0" timeOffset="208883.063">15479 8451 1636 0 0,'5'22'4202'0'0,"-15"48"-3987"0"0,8-62 84 0 0,-21 194-434 0 0,22-99-3026 0 0,1-75 1817 0 0</inkml:trace>
  <inkml:trace contextRef="#ctx0" brushRef="#br0" timeOffset="209563.096">15772 9003 1684 0 0,'21'7'4235'0'0,"9"20"-2890"0"0,7 5-1285 0 0,-15-22 18 0 0,0-1 0 0 0,1-1-1 0 0,0-1 1 0 0,0-1 0 0 0,1-1 0 0 0,-1-1-1 0 0,1 0 1 0 0,0-3 0 0 0,23 0-78 0 0,-43-1 17 0 0,0 0 1 0 0,-1 0-1 0 0,1 0 0 0 0,0-1 0 0 0,-1 0 1 0 0,1 0-1 0 0,-1 0 0 0 0,1 0 1 0 0,-1 0-1 0 0,0-1 0 0 0,1 1 0 0 0,-1-1 1 0 0,0 0-1 0 0,0 0 0 0 0,0 0 1 0 0,0 0-1 0 0,-1-1 0 0 0,1 1 0 0 0,0-1 1 0 0,-1 0-1 0 0,0 0 0 0 0,0 0 0 0 0,0 0 1 0 0,0 0-1 0 0,0 0 0 0 0,0 0 1 0 0,-1-1-1 0 0,0 1 0 0 0,1 0 0 0 0,-1-1 1 0 0,-1 0-1 0 0,1 1 0 0 0,0-1 1 0 0,-1 1-1 0 0,0-1-17 0 0,0 3 74 0 0,0 1 37 0 0,0-17 116 0 0,0 15-218 0 0,0 2 15 0 0,-10-6 4 0 0,-3 20 57 0 0,8 303-103 0 0,3-293 52 0 0,0 0 0 0 0,-1 0 0 0 0,-2 0-1 0 0,0-1 1 0 0,-2 1 0 0 0,0-2 0 0 0,-2 1 0 0 0,0-1 0 0 0,-8 12-34 0 0,13-24 31 0 0,-1-1 0 0 0,0 1 1 0 0,-1-1-1 0 0,0 0 0 0 0,0-1 0 0 0,-1 1 1 0 0,0-1-1 0 0,-1-1 0 0 0,1 1 1 0 0,-1-1-1 0 0,-1-1 0 0 0,0 1 0 0 0,1-1 1 0 0,-2-1-1 0 0,1 0 0 0 0,-1 0 0 0 0,0-1 1 0 0,0 0-1 0 0,0-1 0 0 0,0 0 0 0 0,0 0 1 0 0,-8 0-32 0 0,12-5-17 0 0,1 0 0 0 0,-1-1 0 0 0,1 0 0 0 0,-1 0 0 0 0,1 0 0 0 0,0 0 0 0 0,0-1 0 0 0,1 0 0 0 0,-1 0 1 0 0,1 0-1 0 0,0 0 0 0 0,0-1 0 0 0,0 0 0 0 0,0 0 0 0 0,1 0 0 0 0,0 0 0 0 0,0 0 0 0 0,0-1 0 0 0,1 1 0 0 0,0-1 1 0 0,0 0-1 0 0,0 0 0 0 0,1 1 0 0 0,0-1 0 0 0,0 0 0 0 0,0 0 0 0 0,1 0 0 0 0,0-1 0 0 0,0 1 0 0 0,0 0 0 0 0,1 0 1 0 0,0 0-1 0 0,0 0 0 0 0,1 1 0 0 0,0-1 0 0 0,1-5 17 0 0,10-19-299 0 0,2-1-1 0 0,0 2 1 0 0,2 0 0 0 0,1 0 0 0 0,2 2 0 0 0,0 0 0 0 0,2 2-1 0 0,1 0 1 0 0,1 2 0 0 0,1 0 0 0 0,0 2 0 0 0,2 0-1 0 0,9-3 300 0 0,7-11-1241 0 0,-17 10-51 0 0,-5 0 34 0 0</inkml:trace>
  <inkml:trace contextRef="#ctx0" brushRef="#br0" timeOffset="209826.377">15466 9078 856 0 0,'-8'13'241'0'0,"0"1"0"0"0,1 0 0 0 0,1 1 0 0 0,0-1-1 0 0,1 1 1 0 0,0 0 0 0 0,2 1 0 0 0,-1-1 0 0 0,2 1 0 0 0,0 0 0 0 0,1-1 0 0 0,1 1 0 0 0,0 0-1 0 0,1 0 1 0 0,1 0 0 0 0,0-1 0 0 0,1 1 0 0 0,1-1 0 0 0,0 0 0 0 0,1 0 0 0 0,3 5-241 0 0,7 13 13 0 0,1-1 1 0 0,1-1 0 0 0,2 0 0 0 0,1-1-1 0 0,1-2 1 0 0,1 0 0 0 0,2-1 0 0 0,1-1-1 0 0,1-1 1 0 0,1-2 0 0 0,1 0-1 0 0,1-2 1 0 0,23 12-14 0 0,67 8-2160 0 0,-97-40 1535 0 0</inkml:trace>
  <inkml:trace contextRef="#ctx0" brushRef="#br0" timeOffset="210107.341">16915 9023 1652 0 0,'29'359'3374'0'0,"-30"-336"-3319"0"0,-2 0-1 0 0,0 1 1 0 0,-1-1 0 0 0,-1-1-1 0 0,-1 1 1 0 0,-1-1 0 0 0,-1 0 0 0 0,-1 0-1 0 0,-1-1 1 0 0,-1 0 0 0 0,-1-1-1 0 0,-1 0 1 0 0,0-1 0 0 0,-1-1 0 0 0,-2 0-1 0 0,1-1 1 0 0,-2 0 0 0 0,0-2-1 0 0,-12 9-54 0 0,9-10-280 0 0,1 0 0 0 0,-2-1 0 0 0,1-1 0 0 0,-2-1 1 0 0,0-1-1 0 0,0-1 0 0 0,0-1 0 0 0,-1-1 0 0 0,-1 0 0 0 0,1-2 0 0 0,-1-1 0 0 0,-11 0 280 0 0,-33 0-1234 0 0</inkml:trace>
  <inkml:trace contextRef="#ctx0" brushRef="#br0" timeOffset="211224.951">17337 8563 1580 0 0,'20'13'193'0'0,"0"2"0"0"0,-1 1 1 0 0,0 0-1 0 0,-1 1 0 0 0,-1 1 0 0 0,-1 1 0 0 0,0 1 0 0 0,-2 0 0 0 0,0 0 0 0 0,-1 2 1 0 0,-1-1-1 0 0,-2 2 0 0 0,0 0 0 0 0,-1 0 0 0 0,-1 0 0 0 0,-1 1 0 0 0,-1 0 0 0 0,-1 1 1 0 0,-2-1-1 0 0,0 1 0 0 0,-1 6-193 0 0,-14 249 1289 0 0,4-241-1147 0 0,-2 0 0 0 0,-2 0 1 0 0,-1-2-1 0 0,-2 1 0 0 0,-1-2 0 0 0,-2 0 0 0 0,-2-1 0 0 0,-1-1 0 0 0,-2-1 0 0 0,-1-1 0 0 0,-1-1 0 0 0,-4 1-142 0 0,-138 109-2948 0 0,112-116 296 0 0,34-23 1366 0 0</inkml:trace>
  <inkml:trace contextRef="#ctx0" brushRef="#br0" timeOffset="212796.784">16686 8776 1184 0 0,'2'-22'3569'0'0,"-2"21"-3552"0"0,1-1 0 0 0,-1 1 0 0 0,1 0 0 0 0,-1 0 0 0 0,1-1 0 0 0,0 1 0 0 0,0 0 0 0 0,-1 0-1 0 0,1 0 1 0 0,0 0 0 0 0,0 0 0 0 0,0 0 0 0 0,0 0 0 0 0,0 0 0 0 0,1 0 0 0 0,-1 1 0 0 0,0-1 0 0 0,0 0 0 0 0,0 1 0 0 0,1-1 0 0 0,-1 1 0 0 0,0-1 0 0 0,1 1-1 0 0,-1-1 1 0 0,0 1 0 0 0,1 0 0 0 0,-1 0 0 0 0,0 0 0 0 0,1 0 0 0 0,-1 0 0 0 0,1 0 0 0 0,-1 0 0 0 0,0 0 0 0 0,1 1 0 0 0,-1-1 0 0 0,0 0 0 0 0,1 1 0 0 0,-1-1-1 0 0,0 1 1 0 0,0 0 0 0 0,1-1 0 0 0,-1 1 0 0 0,0 0 0 0 0,0 0 0 0 0,0-1 0 0 0,0 1 0 0 0,0 0 0 0 0,0 0 0 0 0,0 0 0 0 0,0 0 0 0 0,0 1 0 0 0,-1-1 0 0 0,2 1-17 0 0,7 6-5 0 0,0 0 1 0 0,0 1-1 0 0,-1 0 1 0 0,0 0-1 0 0,-1 1 1 0 0,0-1-1 0 0,0 2 1 0 0,-1-1 0 0 0,0 1-1 0 0,-1 0 1 0 0,0 0-1 0 0,-1 1 1 0 0,0 0-1 0 0,-1-1 1 0 0,0 1-1 0 0,-1 0 1 0 0,0 0 0 0 0,-1 1-1 0 0,-1-1 1 0 0,0 0-1 0 0,0 0 1 0 0,-1 1-1 0 0,-1-1 1 0 0,0 0-1 0 0,0 0 1 0 0,-2-1 0 0 0,1 1 4 0 0,-17 67-2092 0 0,5-43 801 0 0</inkml:trace>
  <inkml:trace contextRef="#ctx0" brushRef="#br0" timeOffset="215910.257">18343 8971 1552 0 0,'-62'-11'3460'0'0,"189"7"-591"0"0,161-13-1995 0 0,179-1-708 0 0,-509 27-3464 0 0,-17-3 785 0 0,30-3 1295 0 0</inkml:trace>
  <inkml:trace contextRef="#ctx0" brushRef="#br0" timeOffset="216158.041">18362 9211 1856 0 0,'33'7'3159'0'0,"484"4"-207"0"0,-342-12-7727 0 0,-162 1 3647 0 0</inkml:trace>
  <inkml:trace contextRef="#ctx0" brushRef="#br0" timeOffset="219046.239">20693 8131 1412 0 0,'0'0'287'0'0,"0"0"5"0"0,0 0-119 0 0,18-3 656 0 0,7-35 1054 0 0,-13 25-86 0 0,-10 14-1030 0 0,-10 25-660 0 0,5-8-81 0 0,0 1 0 0 0,1-1-1 0 0,1 1 1 0 0,1 0 0 0 0,0-1-1 0 0,2 1 1 0 0,0 0-1 0 0,1-1 1 0 0,5 17-26 0 0,46 124 771 0 0,-52-139-4218 0 0,-3-16 1626 0 0,1-4 528 0 0</inkml:trace>
  <inkml:trace contextRef="#ctx0" brushRef="#br0" timeOffset="219449.546">19868 8786 956 0 0,'43'11'3148'0'0,"826"-15"-119"0"0,118-48-4888 0 0,-950 46 321 0 0,-31 4 310 0 0</inkml:trace>
  <inkml:trace contextRef="#ctx0" brushRef="#br0" timeOffset="220134.116">20288 9173 2016 0 0,'0'0'94'0'0,"0"0"0"0"0,0 1-1 0 0,0-1 1 0 0,0 0 0 0 0,0 1 0 0 0,0-1-1 0 0,0 0 1 0 0,1 1 0 0 0,-1-1 0 0 0,0 0-1 0 0,0 1 1 0 0,0-1 0 0 0,0 0 0 0 0,1 1 0 0 0,-1-1-1 0 0,0 0 1 0 0,0 0 0 0 0,1 1 0 0 0,-1-1-1 0 0,0 0 1 0 0,0 0 0 0 0,1 1 0 0 0,-1-1-1 0 0,0 0 1 0 0,1 0 0 0 0,-1 0 0 0 0,0 0-1 0 0,1 1 1 0 0,-1-1 0 0 0,0 0 0 0 0,1 0-1 0 0,-1 0 1 0 0,0 0 0 0 0,1 0 0 0 0,-1 0-1 0 0,1 0 1 0 0,-1 0 0 0 0,0 0 0 0 0,1 0-1 0 0,-1 0 1 0 0,0 0 0 0 0,1 0 0 0 0,-1-1-94 0 0,-3 21 393 0 0,2 11-152 0 0,0-1 0 0 0,2 1 0 0 0,2-1 0 0 0,0 1 0 0 0,2-1 0 0 0,7 23-241 0 0,25 70 481 0 0,-51-95-6055 0 0,7-27 4300 0 0</inkml:trace>
  <inkml:trace contextRef="#ctx0" brushRef="#br0" timeOffset="220413.052">20494 9381 1400 0 0,'19'-17'3690'0'0,"171"5"-2260"0"0,25-5-4455 0 0,-196 10 1694 0 0</inkml:trace>
  <inkml:trace contextRef="#ctx0" brushRef="#br0" timeOffset="221563.708">21047 9216 836 0 0,'21'-6'2354'0'0,"-6"23"490"0"0,-14-7-2813 0 0,0 1 1 0 0,1 0-1 0 0,0-1 0 0 0,1 1 1 0 0,1-1-1 0 0,-1 0 1 0 0,2 0-1 0 0,-1 0 0 0 0,1-1 1 0 0,1 1-1 0 0,0-1 0 0 0,0-1 1 0 0,0 1-1 0 0,1-1 1 0 0,1 0-1 0 0,-1 0 0 0 0,1-1 1 0 0,1 0-1 0 0,-1-1 0 0 0,1 0 1 0 0,0 0-1 0 0,1 0 1 0 0,-1-2-1 0 0,1 1 0 0 0,0-1 1 0 0,0 0-1 0 0,1-1 0 0 0,-1 0 1 0 0,1-1-1 0 0,-1 0 1 0 0,1-1-1 0 0,0 0 0 0 0,0-1 1 0 0,3 0-32 0 0,-9-1 2 0 0,-1 0 1 0 0,0-1 0 0 0,0 1 0 0 0,1-1-1 0 0,-1 0 1 0 0,0 0 0 0 0,-1-1-1 0 0,1 1 1 0 0,0-1 0 0 0,-1 0 0 0 0,1 0-1 0 0,-1 0 1 0 0,0 0 0 0 0,0 0 0 0 0,0-1-1 0 0,0 1 1 0 0,-1-1 0 0 0,1 0-1 0 0,-1 0 1 0 0,0 0 0 0 0,0 0 0 0 0,0 0-1 0 0,-1-1 1 0 0,0 1 0 0 0,0 0 0 0 0,1-5-3 0 0,5-9 232 0 0,-4-31 602 0 0,-3 48-744 0 0,0 1 11 0 0,-2-21 756 0 0,-49-51 212 0 0,15 20-647 0 0,36 52-403 0 0,0 0-31 0 0,0 0 8 0 0,0 0 16 0 0,0 0-56 0 0,-13 40-18 0 0,5 313 162 0 0,29-75 408 0 0,-21-257-419 0 0,-1 1-1 0 0,-1-1 1 0 0,-1 0-1 0 0,-1 0 0 0 0,-1 0 1 0 0,-1-1-1 0 0,0 0 0 0 0,-2 0 1 0 0,0 0-89 0 0,7-16 21 0 0,0 0 0 0 0,0 0 1 0 0,0 0-1 0 0,0 0 0 0 0,-1 0 1 0 0,0-1-1 0 0,1 1 0 0 0,-1 0 1 0 0,0-1-1 0 0,-1 0 0 0 0,1 1 1 0 0,-1-1-1 0 0,0 0 0 0 0,1 0 1 0 0,-1 0-1 0 0,0 0 0 0 0,-1-1 1 0 0,1 1-1 0 0,0-1 0 0 0,-1 0 1 0 0,0 0-1 0 0,1 0 0 0 0,-1-1 1 0 0,0 1-1 0 0,0-1 0 0 0,0 0 1 0 0,0 0-1 0 0,0 0 0 0 0,0 0 1 0 0,0-1-1 0 0,0 0 1 0 0,0 0-1 0 0,0 0 0 0 0,0 0 1 0 0,0-1-1 0 0,0 1 0 0 0,0-1 1 0 0,0 0-1 0 0,0 0 0 0 0,0-1 1 0 0,0 1-1 0 0,0-1 0 0 0,1 0 1 0 0,-1 0-1 0 0,0 0 0 0 0,1 0 1 0 0,0 0-1 0 0,-2-2-21 0 0,1-5-26 0 0,-1 0 0 0 0,1-1-1 0 0,1 1 1 0 0,0-1 0 0 0,0 1 0 0 0,1-1 0 0 0,0 0 0 0 0,1 0 0 0 0,0 0-1 0 0,0-1 1 0 0,1 1 0 0 0,1 0 0 0 0,-1 0 0 0 0,2 0 0 0 0,-1 0 0 0 0,2 0-1 0 0,-1 0 1 0 0,1 1 0 0 0,1-1 0 0 0,-1 1 0 0 0,2-1 0 0 0,-1 1 0 0 0,1 1-1 0 0,1-1 27 0 0,9-16-316 0 0,0 2 0 0 0,2 0 0 0 0,1 1 0 0 0,0 0 0 0 0,2 2 0 0 0,1 0 0 0 0,0 1 0 0 0,1 1 0 0 0,1 1 0 0 0,1 1 0 0 0,0 2 0 0 0,1 0 0 0 0,7-2 316 0 0,85-56-5500 0 0,-96 56 4198 0 0</inkml:trace>
  <inkml:trace contextRef="#ctx0" brushRef="#br0" timeOffset="222108.994">19984 9136 1184 0 0,'-12'3'179'0'0,"1"1"-1"0"0,0 1 0 0 0,0-1 1 0 0,0 2-1 0 0,1 0 1 0 0,0 0-1 0 0,0 1 1 0 0,0 0-1 0 0,1 0 1 0 0,0 1-1 0 0,0 0 1 0 0,1 1-1 0 0,0 0 0 0 0,1 0 1 0 0,0 1-1 0 0,0 0 1 0 0,1 0-1 0 0,0 1 1 0 0,1 0-1 0 0,0 0 1 0 0,1 0-1 0 0,0 0 1 0 0,1 1-1 0 0,0-1 0 0 0,1 1 1 0 0,0 2-179 0 0,0 10 106 0 0,2 0 0 0 0,1 0 0 0 0,0 0 0 0 0,2-1 0 0 0,1 1 0 0 0,1-1 1 0 0,1 1-1 0 0,1-1 0 0 0,1-1 0 0 0,1 0 0 0 0,1 0 0 0 0,0 0 0 0 0,2-2 0 0 0,7 10-106 0 0,165 205-411 0 0,-31-108-2982 0 0,-106-95 2008 0 0</inkml:trace>
  <inkml:trace contextRef="#ctx0" brushRef="#br0" timeOffset="222791.605">21733 9108 1236 0 0,'7'-2'115'0'0,"-1"1"0"0"0,1 1-1 0 0,-1-1 1 0 0,1 1 0 0 0,0 1-1 0 0,-1-1 1 0 0,1 1 0 0 0,-1 0 0 0 0,1 0-1 0 0,-1 1 1 0 0,0 0 0 0 0,1 0 0 0 0,-1 0-1 0 0,0 1 1 0 0,0 0 0 0 0,-1 0-1 0 0,1 1 1 0 0,-1-1 0 0 0,1 1 0 0 0,-1 0-1 0 0,0 1 1 0 0,-1-1 0 0 0,1 1 0 0 0,-1 0-1 0 0,0 0 1 0 0,1 2-115 0 0,90 151 1205 0 0,-84-135-978 0 0,0 2-1 0 0,-2-1 1 0 0,-1 1 0 0 0,-1 1-1 0 0,-1 0 1 0 0,-1-1 0 0 0,-1 2 0 0 0,-1-1-1 0 0,-2 0 1 0 0,0 1 0 0 0,-2-1 0 0 0,-1 0-1 0 0,-1 1 1 0 0,-2-1 0 0 0,-1 4-227 0 0,-4-6 43 0 0,-1-1 1 0 0,-1 0 0 0 0,0 0-1 0 0,-2-2 1 0 0,-1 1-1 0 0,-1-2 1 0 0,0 0 0 0 0,-1-1-1 0 0,-2-1 1 0 0,0 0 0 0 0,0-2-1 0 0,-2 0 1 0 0,0-1-1 0 0,0-1 1 0 0,-2-1 0 0 0,0-1-1 0 0,-15 5-43 0 0,37-16-114 0 0,0 0 0 0 0,0-1 0 0 0,0 0 0 0 0,-1 1 0 0 0,1-1 0 0 0,0 1 1 0 0,0-1-1 0 0,0 0 0 0 0,-1 0 0 0 0,1 0 0 0 0,0 0 0 0 0,-1 0 0 0 0,1 0 0 0 0,0 0 0 0 0,0 0 0 0 0,-1 0 0 0 0,1-1 0 0 0,0 1 0 0 0,0 0 0 0 0,0-1 0 0 0,-1 1 0 0 0,1-1 0 0 0,0 1 0 0 0,0-1 0 0 0,0 0 0 0 0,0 0 0 0 0,0 1 1 0 0,0-1-1 0 0,0 0 0 0 0,0 0 0 0 0,0 0 0 0 0,1 0 0 0 0,-1 0 0 0 0,0 0 0 0 0,0 0 0 0 0,1 0 0 0 0,-1 0 0 0 0,1 0 0 0 0,-1-1 0 0 0,1 1 0 0 0,0 0 0 0 0,-1 0 0 0 0,1-1 0 0 0,0 1 0 0 0,0 0 0 0 0,0 0 0 0 0,-1-1 0 0 0,1 1 1 0 0,1 0-1 0 0,-1 0 0 0 0,0-1 0 0 0,0 1 0 0 0,0 0 0 0 0,1 0 0 0 0,-1-1 0 0 0,1 1 0 0 0,-1 0 0 0 0,1-1 114 0 0,0-14-1497 0 0</inkml:trace>
  <inkml:trace contextRef="#ctx0" brushRef="#br0" timeOffset="223366.78">22224 8963 1140 0 0,'157'-24'3221'0'0,"-152"24"-3175"0"0,-1 0 0 0 0,1 1 0 0 0,0-1 0 0 0,-1 1 0 0 0,1 0-1 0 0,0 0 1 0 0,-1 1 0 0 0,1-1 0 0 0,-1 1 0 0 0,0 0-1 0 0,0 0 1 0 0,0 1 0 0 0,0-1 0 0 0,0 1 0 0 0,0 0 0 0 0,0 0-1 0 0,-1 0 1 0 0,0 0 0 0 0,1 1 0 0 0,-1 0 0 0 0,-1-1-1 0 0,1 1 1 0 0,0 0 0 0 0,-1 0 0 0 0,0 0 0 0 0,0 1 0 0 0,0-1-1 0 0,0 1 1 0 0,-1-1 0 0 0,0 1 0 0 0,1 3-46 0 0,-3 6 190 0 0,-1 0 0 0 0,-1 0 0 0 0,0-1 0 0 0,0 1 0 0 0,-1-1 0 0 0,-1 1 0 0 0,-1-1 0 0 0,1-1 0 0 0,-2 1 0 0 0,0-1 0 0 0,0 0 0 0 0,-1 0 0 0 0,-1-1 0 0 0,0 0 0 0 0,-1-1 0 0 0,1 0 0 0 0,-2 0 0 0 0,0-1 0 0 0,0-1 0 0 0,0 0 0 0 0,-1 0 0 0 0,0-1 0 0 0,-11 5-190 0 0,20-11 42 0 0,3-1-23 0 0,-1 0 1 0 0,0 0-1 0 0,0 1 0 0 0,0-1 1 0 0,1 0-1 0 0,-1 0 1 0 0,0 1-1 0 0,1-1 1 0 0,-1 0-1 0 0,0 1 1 0 0,0-1-1 0 0,1 1 0 0 0,-1-1 1 0 0,1 1-1 0 0,-1-1 1 0 0,0 1-1 0 0,1-1 1 0 0,-1 1-1 0 0,1 0 1 0 0,-1-1-1 0 0,1 1 1 0 0,0 0-1 0 0,-1-1 0 0 0,1 1 1 0 0,0 0-1 0 0,-1 0 1 0 0,1-1-1 0 0,0 1 1 0 0,0 0-1 0 0,0 0 1 0 0,0 0-1 0 0,0-1 0 0 0,-1 1 1 0 0,1 0-1 0 0,1 0 1 0 0,-1 0-1 0 0,0-1 1 0 0,0 1-1 0 0,0 0 1 0 0,0 0-1 0 0,0-1 1 0 0,1 1-1 0 0,-1 0 0 0 0,0 0 1 0 0,1-1-1 0 0,-1 1 1 0 0,1 0-1 0 0,-1-1 1 0 0,1 1-1 0 0,-1 0 1 0 0,1-1-1 0 0,-1 1 0 0 0,1-1 1 0 0,-1 1-1 0 0,1-1 1 0 0,0 1-1 0 0,-1-1 1 0 0,1 0-1 0 0,0 1 1 0 0,0-1-1 0 0,-1 0 1 0 0,1 1-1 0 0,0-1 0 0 0,0 0 1 0 0,-1 0-1 0 0,1 1-19 0 0,67 12-216 0 0,-48-11 187 0 0,272 14-5382 0 0,-240-16 3488 0 0,-11-3 547 0 0,30-8-14 0 0</inkml:trace>
  <inkml:trace contextRef="#ctx0" brushRef="#br0" timeOffset="234433.515">1225 11343 916 0 0,'0'0'246'0'0,"15"-3"257"0"0,-14 2-469 0 0,-1 0 0 0 0,1 0 0 0 0,-1-1-1 0 0,1 1 1 0 0,-1 0 0 0 0,0 0 0 0 0,1 0-1 0 0,-1-1 1 0 0,0 1 0 0 0,0 0 0 0 0,0 0-1 0 0,0-1 1 0 0,0 1 0 0 0,0 0 0 0 0,0 0-1 0 0,0 0 1 0 0,0-1 0 0 0,-1 1 0 0 0,1 0-1 0 0,0 0 1 0 0,-1 0 0 0 0,1-1 0 0 0,-1 1-1 0 0,0 0 1 0 0,1 0 0 0 0,-1 0 0 0 0,0 0-1 0 0,1 0 1 0 0,-1 0 0 0 0,0 0 0 0 0,0 0-1 0 0,0 1 1 0 0,0-1 0 0 0,0 0 0 0 0,0 0-1 0 0,0 1 1 0 0,0-1 0 0 0,0 1 0 0 0,0-1-1 0 0,-1 1 1 0 0,1-1 0 0 0,0 1 0 0 0,0 0-1 0 0,-1-1-33 0 0,-11 1 31 0 0,1-1 0 0 0,-1 2-1 0 0,0 0 1 0 0,1 0 0 0 0,-1 2 0 0 0,1-1-1 0 0,0 1 1 0 0,0 1 0 0 0,0 0 0 0 0,0 1-1 0 0,1 0 1 0 0,0 1 0 0 0,0 0 0 0 0,0 1-1 0 0,0 0 1 0 0,1 1 0 0 0,1 0-1 0 0,-1 0 1 0 0,1 1 0 0 0,1 0 0 0 0,0 1-1 0 0,0 0 1 0 0,0 0 0 0 0,2 0 0 0 0,-1 1-1 0 0,1 0 1 0 0,1 1 0 0 0,0-1 0 0 0,1 1-1 0 0,0 0 1 0 0,0 0 0 0 0,0 7-31 0 0,2 7 112 0 0,1 0 0 0 0,2-1 0 0 0,0 1 0 0 0,2 0 1 0 0,1 0-1 0 0,0-1 0 0 0,2 0 0 0 0,1 0 0 0 0,1 0 0 0 0,2-1 1 0 0,0 0-1 0 0,1-1 0 0 0,1 0 0 0 0,1-1 0 0 0,14 16-112 0 0,36 79 473 0 0,-60-111-463 0 0,-1 1-1 0 0,1-1 1 0 0,-1 0-1 0 0,0 1 0 0 0,-1 0 1 0 0,0-1-1 0 0,0 1 1 0 0,0 0-1 0 0,-1-1 1 0 0,0 1-1 0 0,0 0 0 0 0,0 0 1 0 0,-1-1-1 0 0,0 1 1 0 0,-1 0-1 0 0,1-1 1 0 0,-1 1-1 0 0,-1-1 1 0 0,1 0-1 0 0,-1 0 0 0 0,0 0 1 0 0,0 0-1 0 0,-1 0 1 0 0,0 0-1 0 0,0-1 1 0 0,0 0-1 0 0,-1 0 0 0 0,1 0 1 0 0,-1 0-1 0 0,-1-1 1 0 0,1 0-1 0 0,0 0 1 0 0,-1 0-1 0 0,0-1 1 0 0,0 1-1 0 0,0-2 0 0 0,0 1 1 0 0,-1-1-1 0 0,-2 2-9 0 0,-145 32-3261 0 0,137-35 1917 0 0</inkml:trace>
  <inkml:trace contextRef="#ctx0" brushRef="#br0" timeOffset="234851.668">596 11875 1120 0 0,'28'1'2190'0'0,"249"-12"-99"0"0,-26 2-1703 0 0,-253 3-3153 0 0,-1 4 1597 0 0</inkml:trace>
  <inkml:trace contextRef="#ctx0" brushRef="#br0" timeOffset="235350.124">1310 11928 1108 0 0,'17'12'4446'0'0,"43"47"-4192"0"0,-17-16-43 0 0,109 53-2514 0 0,-139-93 971 0 0</inkml:trace>
  <inkml:trace contextRef="#ctx0" brushRef="#br0" timeOffset="235649.814">1803 12021 1416 0 0,'-464'424'5789'0'0,"440"-398"-5901"0"0,-28 28-51 0 0,14-25-3660 0 0,33-27 2440 0 0</inkml:trace>
  <inkml:trace contextRef="#ctx0" brushRef="#br0" timeOffset="236814.375">2189 11471 1228 0 0,'0'0'391'0'0,"0"0"-113"0"0,0 0-15 0 0,0 0-33 0 0,0 0-54 0 0,0 0 50 0 0,0 0-52 0 0,0 0-50 0 0,0 0-16 0 0,0 0 39 0 0,0 0-12 0 0,0 0-3 0 0,0 0-34 0 0,0 0 18 0 0,2 5-31 0 0,3 8-3 0 0,0 0 1 0 0,1 0-1 0 0,1-1 0 0 0,0 0 0 0 0,0 0 0 0 0,1-1 1 0 0,1 0-1 0 0,0 0 0 0 0,1-1 0 0 0,-1 0 1 0 0,2 0-1 0 0,0-1 0 0 0,0-1 0 0 0,0 0 1 0 0,1 0-1 0 0,0-1 0 0 0,1-1 0 0 0,0 0 1 0 0,0-1-1 0 0,11 4-82 0 0,-17-6 32 0 0,0-1 0 0 0,1 1 1 0 0,-1-1-1 0 0,0-1 0 0 0,1 1 1 0 0,-1-1-1 0 0,1 0 0 0 0,0-1 0 0 0,-1 0 1 0 0,1 0-1 0 0,-1-1 0 0 0,1 0 1 0 0,-1 0-1 0 0,1 0 0 0 0,-1-1 0 0 0,0-1 1 0 0,1 1-1 0 0,-1-1 0 0 0,0 0 1 0 0,-1 0-1 0 0,1-1 0 0 0,-1 0 0 0 0,1 0 1 0 0,-1-1-1 0 0,0 0 0 0 0,-1 0 1 0 0,1 0-1 0 0,-1-1 0 0 0,0 0 0 0 0,-1 0 1 0 0,1 0-1 0 0,-1 0 0 0 0,3-7-32 0 0,11-139 1018 0 0,-18 70 370 0 0,0 81-1408 0 0,0 1-84 0 0,26 326 58 0 0,-22-297 98 0 0,-2 0 0 0 0,-1-1 0 0 0,-2 1 0 0 0,0 0 0 0 0,-2 0 0 0 0,-1-1 0 0 0,-2 1 0 0 0,-6 20-52 0 0,9-38 38 0 0,0 0 1 0 0,-1-1-1 0 0,-1 1 0 0 0,0 0 0 0 0,0-1 1 0 0,-1 0-1 0 0,0 0 0 0 0,-1-1 1 0 0,0 0-1 0 0,0 0 0 0 0,-1-1 0 0 0,0 1 1 0 0,-1-2-1 0 0,1 1 0 0 0,-2-1 1 0 0,1-1-1 0 0,-1 1 0 0 0,0-2 0 0 0,0 1 1 0 0,-1-2-1 0 0,1 1 0 0 0,-1-1 1 0 0,-1 0-39 0 0,8-3 10 0 0,0-1 0 0 0,0 1 1 0 0,0 0-1 0 0,0-1 1 0 0,0 0-1 0 0,0 0 0 0 0,0 0 1 0 0,0 0-1 0 0,0-1 1 0 0,0 1-1 0 0,0-1 0 0 0,0 0 1 0 0,0 0-1 0 0,0-1 1 0 0,1 1-1 0 0,-1-1 0 0 0,0 0 1 0 0,1 0-1 0 0,0 0 1 0 0,-1 0-1 0 0,1-1 0 0 0,0 1 1 0 0,0-1-1 0 0,0 0 1 0 0,0 0-1 0 0,1 0 1 0 0,-1 0-1 0 0,1 0 0 0 0,0-1 1 0 0,0 1-1 0 0,0-1 1 0 0,0 1-1 0 0,1-1 0 0 0,-1 0 1 0 0,1 0-1 0 0,0 0 1 0 0,0 1-1 0 0,0-1 0 0 0,1 0 1 0 0,-1 0-1 0 0,1 0 1 0 0,0 0-1 0 0,0-1 0 0 0,1 1 1 0 0,-1 0-1 0 0,1 1 1 0 0,0-1-1 0 0,0 0 0 0 0,0 0 1 0 0,0 0-1 0 0,1 0 1 0 0,-1 1-1 0 0,2-2-10 0 0,3-26-140 0 0,2-1-1 0 0,2 2 1 0 0,0-1 0 0 0,2 1-1 0 0,1 1 1 0 0,2 0 0 0 0,1 1 0 0 0,1 0-1 0 0,1 2 1 0 0,1 0 0 0 0,2 1-1 0 0,0 1 1 0 0,2 1 0 0 0,0 1-1 0 0,2 1 1 0 0,23-16 140 0 0,108-68-5010 0 0,-142 90 3544 0 0</inkml:trace>
  <inkml:trace contextRef="#ctx0" brushRef="#br0" timeOffset="237125.497">2128 11276 888 0 0,'-13'4'172'0'0,"-1"0"1"0"0,1 1-1 0 0,0 1 1 0 0,0 0-1 0 0,0 1 1 0 0,1 0-1 0 0,0 1 0 0 0,1 0 1 0 0,-1 1-1 0 0,2 0 1 0 0,-1 1-1 0 0,1 0 0 0 0,1 0 1 0 0,0 1-1 0 0,0 1 1 0 0,1-1-1 0 0,1 1 0 0 0,0 1 1 0 0,0-1-1 0 0,1 1 1 0 0,1 1-1 0 0,0-1 0 0 0,1 1 1 0 0,1-1-1 0 0,0 1 1 0 0,0 0-1 0 0,2 0 0 0 0,0 0 1 0 0,0 11-173 0 0,1-2 58 0 0,0 1 1 0 0,2-1-1 0 0,0 0 1 0 0,2 0-1 0 0,0 0 1 0 0,2 0-1 0 0,0-1 1 0 0,2 0-1 0 0,0 0 1 0 0,2-1-1 0 0,0 0 1 0 0,1 0-1 0 0,1-1 1 0 0,1-1-1 0 0,1 0 1 0 0,1-1-1 0 0,0-1 1 0 0,1 0-1 0 0,1-1 1 0 0,0 0-1 0 0,2-2 1 0 0,15 11-59 0 0,140 102-3437 0 0,-143-111 2135 0 0</inkml:trace>
  <inkml:trace contextRef="#ctx0" brushRef="#br0" timeOffset="237481.567">3133 11436 1960 0 0,'11'21'233'0'0,"0"-1"1"0"0,-2 1-1 0 0,0 1 0 0 0,-1 0 0 0 0,-1 0 1 0 0,-2 0-1 0 0,0 1 0 0 0,-1 0 0 0 0,-1 0 0 0 0,-1 0 1 0 0,-1 1-1 0 0,-2-1 0 0 0,0 0 0 0 0,-1 0 1 0 0,-1 0-1 0 0,-2 0 0 0 0,0 0 0 0 0,-1-1 0 0 0,-1 0 1 0 0,-1 0-1 0 0,-1-1 0 0 0,-1 0 0 0 0,-1 0 1 0 0,-1-1-1 0 0,-1-1 0 0 0,-8 10-233 0 0,-64 50-115 0 0,21-43-3028 0 0,59-37 1598 0 0,-8-10 140 0 0</inkml:trace>
  <inkml:trace contextRef="#ctx0" brushRef="#br0" timeOffset="238471.569">3636 11583 1424 0 0,'0'0'610'0'0,"0"0"-97"0"0,0 0-56 0 0,0 0-9 0 0,0 0-32 0 0,0 0 36 0 0,10-3 3 0 0,107-14 921 0 0,133 0-120 0 0,77-7-637 0 0,-304 24-2259 0 0,-43 6-910 0 0,-1-3 1562 0 0</inkml:trace>
  <inkml:trace contextRef="#ctx0" brushRef="#br0" timeOffset="238735.491">3657 11865 2596 0 0,'9'3'636'0'0,"16"4"-16"0"0,3-6-40 0 0,-12-1-172 0 0,13 0 0 0 0,8 0-11 0 0,6 0-69 0 0,0 0-24 0 0,-1 0-152 0 0,1 0-128 0 0,-6 0-24 0 0,2 0 0 0 0,-5 0-332 0 0,-4 0-176 0 0,18 14-81 0 0,-33-14-179 0 0,-3 0-392 0 0,-3 0 36 0 0</inkml:trace>
  <inkml:trace contextRef="#ctx0" brushRef="#br0" timeOffset="245599.416">5602 11358 868 0 0,'0'0'227'0'0,"0"0"-31"0"0,0 0-26 0 0,0 0 40 0 0,0 0-3 0 0,0 0-71 0 0,0 0-53 0 0,0 0 11 0 0,0 0 19 0 0,0 0 29 0 0,5-22 623 0 0,15-1-658 0 0,-19 21-91 0 0,-1 0 1 0 0,0 0 0 0 0,0 0-1 0 0,0 0 1 0 0,0 0-1 0 0,0 0 1 0 0,0 0 0 0 0,0 1-1 0 0,-1-1 1 0 0,1 0 0 0 0,-1 0-1 0 0,1 0 1 0 0,-1 0 0 0 0,0 1-1 0 0,0-1 1 0 0,0 0-1 0 0,0 0 1 0 0,0 1 0 0 0,0-1-1 0 0,0 1 1 0 0,0-1 0 0 0,-1 1-1 0 0,1 0 1 0 0,-1-1 0 0 0,1 1-1 0 0,-1 0 1 0 0,1 0-1 0 0,-1 0 1 0 0,0 0 0 0 0,0 0-1 0 0,1 0 1 0 0,-1 1 0 0 0,0-1-1 0 0,0 1 1 0 0,0-1 0 0 0,0 1-1 0 0,0-1 1 0 0,0 1 0 0 0,1 0-1 0 0,-1 0 1 0 0,0 0-1 0 0,0 0 1 0 0,0 1 0 0 0,0-1-17 0 0,-64 6 116 0 0,-18 55 131 0 0,76-51-202 0 0,1 0 1 0 0,0 1-1 0 0,1 0 1 0 0,0 0-1 0 0,1 1 1 0 0,0 0-1 0 0,0-1 0 0 0,1 2 1 0 0,1-1-1 0 0,0 0 1 0 0,1 1-1 0 0,0-1 0 0 0,1 1 1 0 0,1 0-1 0 0,0-1 1 0 0,0 1-1 0 0,1 0 0 0 0,1-1 1 0 0,0 1-1 0 0,1-1 1 0 0,1 5-46 0 0,109 255 1452 0 0,-93-231-1236 0 0,42 94 532 0 0,-61-131-738 0 0,-1 0-1 0 0,1 0 1 0 0,-1 0 0 0 0,0 0 0 0 0,-1 1 0 0 0,1-1 0 0 0,-1 0 0 0 0,1 0-1 0 0,-1 0 1 0 0,0 0 0 0 0,-1 0 0 0 0,1-1 0 0 0,-1 1 0 0 0,0 0-1 0 0,1-1 1 0 0,-2 1 0 0 0,1-1 0 0 0,0 1 0 0 0,-1-1 0 0 0,1 0 0 0 0,-1 0-1 0 0,0 0-9 0 0,-56 11-4141 0 0,30-31 2709 0 0,9 2 30 0 0</inkml:trace>
  <inkml:trace contextRef="#ctx0" brushRef="#br0" timeOffset="245941.866">5101 11853 1520 0 0,'171'-31'3204'0'0,"220"-7"-1137"0"0,-358 29-1723 0 0,-54 11-915 0 0,7 2-2677 0 0,12-4 2024 0 0</inkml:trace>
  <inkml:trace contextRef="#ctx0" brushRef="#br0" timeOffset="246270.32">6201 11805 1044 0 0,'-50'39'3284'0'0,"-82"143"-1685"0"0,102-130-1289 0 0,14-25-168 0 0,-41 52-488 0 0,0-55-2789 0 0,44-22 1825 0 0</inkml:trace>
  <inkml:trace contextRef="#ctx0" brushRef="#br0" timeOffset="246534.463">5718 11875 1260 0 0,'0'-1'106'0'0,"-1"0"0"0"0,1 0 0 0 0,0 0 0 0 0,0 0 1 0 0,0 0-1 0 0,0 0 0 0 0,0 0 0 0 0,0 0 0 0 0,0 1 0 0 0,1-1 0 0 0,-1 0 0 0 0,0 0 0 0 0,0 0 0 0 0,1 0 0 0 0,-1 0 0 0 0,0 0 1 0 0,1 1-1 0 0,-1-1 0 0 0,1 0 0 0 0,-1 0 0 0 0,1 1 0 0 0,0-1 0 0 0,-1 0 0 0 0,1 1 0 0 0,0-1 0 0 0,-1 0 0 0 0,1 1 0 0 0,0-1 1 0 0,0 1-1 0 0,-1-1 0 0 0,1 1 0 0 0,0 0 0 0 0,0-1 0 0 0,0 1 0 0 0,0 0 0 0 0,0 0 0 0 0,-1-1 0 0 0,1 1 0 0 0,0 0 0 0 0,0 0 1 0 0,0 0-1 0 0,0 0 0 0 0,0 0 0 0 0,0 0 0 0 0,0 0 0 0 0,0 1 0 0 0,0-1 0 0 0,-1 0 0 0 0,1 0 0 0 0,0 1 0 0 0,0-1 0 0 0,0 0 1 0 0,0 1-107 0 0,56 30 276 0 0,-37-18 170 0 0,254 152 737 0 0,-170-73-5775 0 0,-102-85 3304 0 0,-1-3 32 0 0</inkml:trace>
  <inkml:trace contextRef="#ctx0" brushRef="#br0" timeOffset="248413.436">6591 11288 928 0 0,'0'0'56'0'0,"-1"0"0"0"0,1 1 0 0 0,0-1 0 0 0,0 0 1 0 0,0 1-1 0 0,-1-1 0 0 0,1 0 0 0 0,0 0 0 0 0,0 1 0 0 0,0-1 0 0 0,0 0 0 0 0,0 1 0 0 0,0-1 0 0 0,0 0 1 0 0,0 1-1 0 0,0-1 0 0 0,0 0 0 0 0,0 1 0 0 0,0-1 0 0 0,0 0 0 0 0,0 1 0 0 0,0-1 0 0 0,0 0 0 0 0,0 1 1 0 0,0-1-1 0 0,0 0 0 0 0,1 0 0 0 0,-1 1 0 0 0,0-1 0 0 0,0 0 0 0 0,0 1 0 0 0,0-1 0 0 0,1 0 0 0 0,-1 0 1 0 0,0 1-1 0 0,0-1 0 0 0,1 0 0 0 0,-1 0 0 0 0,0 0 0 0 0,0 1 0 0 0,1-1 0 0 0,-1 0 0 0 0,0 0 0 0 0,1 0 1 0 0,-1 0-1 0 0,0 0 0 0 0,1 0 0 0 0,-1 0 0 0 0,0 1-56 0 0,-9 8-264 0 0,-7 10 394 0 0,1 0-1 0 0,1 1 1 0 0,1 1-1 0 0,1 1 1 0 0,1 0-1 0 0,1 0 1 0 0,0 1 0 0 0,2 0-1 0 0,1 1 1 0 0,1-1-1 0 0,0 2 1 0 0,2-1-1 0 0,1 0 1 0 0,1 1-1 0 0,2 22-129 0 0,2-27 31 0 0,1 1 0 0 0,1-1 0 0 0,1 0-1 0 0,1 0 1 0 0,0-1 0 0 0,2 1 0 0 0,0-2-1 0 0,1 1 1 0 0,1-1 0 0 0,1 0 0 0 0,0-1-1 0 0,1-1 1 0 0,1 1 0 0 0,1-2-1 0 0,0 0 1 0 0,1-1 0 0 0,0 0 0 0 0,1-1-1 0 0,3 1-30 0 0,128 82-2828 0 0,-114-80 1853 0 0,2-1 10 0 0</inkml:trace>
  <inkml:trace contextRef="#ctx0" brushRef="#br0" timeOffset="250540.966">7199 11176 860 0 0,'0'0'310'0'0,"0"0"-52"0"0,0 0 5 0 0,0 0 12 0 0,0 0-16 0 0,0 0 28 0 0,0 0 3 0 0,0 0-39 0 0,0 0-55 0 0,3-21 1783 0 0,17-11-1172 0 0,-21 37-793 0 0,0 1 1 0 0,0-1-1 0 0,0 1 0 0 0,1 0 0 0 0,0-1 1 0 0,0 1-1 0 0,0-1 0 0 0,1 1 0 0 0,0-1 1 0 0,0 1-1 0 0,1-1 0 0 0,-1 1 0 0 0,1-1 1 0 0,0 0-1 0 0,0 0 0 0 0,1 0 0 0 0,0 0 1 0 0,0 0-1 0 0,0-1 0 0 0,0 1 0 0 0,1-1 1 0 0,-1 0-1 0 0,1 0 0 0 0,0 0 0 0 0,1 0 0 0 0,-1-1 1 0 0,0 1-1 0 0,1-1 0 0 0,0 0 0 0 0,0-1 1 0 0,0 1-1 0 0,0-1 0 0 0,0 0 0 0 0,1 0 1 0 0,-1-1-1 0 0,0 0 0 0 0,1 0 0 0 0,-1 0 1 0 0,4 0-15 0 0,-1-1 41 0 0,-1-1-1 0 0,0 1 1 0 0,0-1 0 0 0,1-1 0 0 0,-1 1 0 0 0,0-1 0 0 0,0-1 0 0 0,0 1 0 0 0,-1-1 0 0 0,1 0 0 0 0,-1-1 0 0 0,1 0 0 0 0,-1 0 0 0 0,0 0 0 0 0,-1-1-1 0 0,1 1 1 0 0,-1-1 0 0 0,0-1 0 0 0,0 1 0 0 0,0-1 0 0 0,-1 0 0 0 0,0 0 0 0 0,0 0 0 0 0,0 0 0 0 0,-1-1 0 0 0,1-2-41 0 0,5-46 2213 0 0,-9 53-2214 0 0,0 2 30 0 0,0 0 1 0 0,0 0-36 0 0,0 0-15 0 0,0 0 41 0 0,0 0 28 0 0,0 0-15 0 0,0 0-1 0 0,0 0-16 0 0,-4-9-97 0 0,-3 36 46 0 0,1 1 1 0 0,2-1-1 0 0,0 1 0 0 0,2 1 1 0 0,2-1-1 0 0,0 0 0 0 0,3 17 35 0 0,-1 35 26 0 0,-1-72-21 0 0,-1 1 1 0 0,-1 0 0 0 0,1 0 0 0 0,-1-1 0 0 0,-1 1-1 0 0,0-1 1 0 0,0 1 0 0 0,0-1 0 0 0,-1 1 0 0 0,-1-1 0 0 0,1 0-1 0 0,-1-1 1 0 0,-1 1 0 0 0,1-1 0 0 0,-1 1 0 0 0,-1-1-1 0 0,1-1 1 0 0,-1 1 0 0 0,0-1 0 0 0,-1 0 0 0 0,1 0 0 0 0,-1-1-1 0 0,0 0 1 0 0,-1 0 0 0 0,1-1 0 0 0,-1 0 0 0 0,0 0-1 0 0,0 0 1 0 0,0-1 0 0 0,0-1 0 0 0,-1 1 0 0 0,1-1 0 0 0,-2-1-6 0 0,5 1-3 0 0,0-1 1 0 0,0-1-1 0 0,0 1 1 0 0,0-1-1 0 0,1 1 0 0 0,-1-1 1 0 0,0-1-1 0 0,0 1 1 0 0,0-1-1 0 0,0 0 1 0 0,0 0-1 0 0,1 0 1 0 0,-1 0-1 0 0,0-1 1 0 0,1 0-1 0 0,-1 0 1 0 0,1 0-1 0 0,0-1 1 0 0,0 0-1 0 0,0 1 1 0 0,0-1-1 0 0,0-1 1 0 0,0 1-1 0 0,1 0 1 0 0,0-1-1 0 0,0 0 1 0 0,0 0-1 0 0,0 0 1 0 0,0 0-1 0 0,1 0 1 0 0,0 0-1 0 0,0-1 1 0 0,0 1-1 0 0,0-1 0 0 0,1 0 1 0 0,-1 0-1 0 0,1 1 1 0 0,0-1-1 0 0,1 0 1 0 0,-1-1 2 0 0,5-3-54 0 0,0 0 0 0 0,0 0 1 0 0,1 1-1 0 0,0-1 0 0 0,1 1 1 0 0,-1 0-1 0 0,2 1 0 0 0,-1-1 0 0 0,1 1 1 0 0,0 0-1 0 0,0 1 0 0 0,1 0 1 0 0,0 0-1 0 0,0 0 0 0 0,0 1 0 0 0,1 1 1 0 0,0-1-1 0 0,0 1 0 0 0,0 1 1 0 0,0 0-1 0 0,1 0 54 0 0,260-75-5165 0 0,-233 72 3645 0 0</inkml:trace>
  <inkml:trace contextRef="#ctx0" brushRef="#br0" timeOffset="251245.266">6971 11831 1324 0 0,'0'0'478'0'0,"0"0"9"0"0,0 0 50 0 0,2 3-50 0 0,4 1-392 0 0,0-1 1 0 0,1 0-1 0 0,-1 0 0 0 0,1-1 0 0 0,-1 0 1 0 0,1 0-1 0 0,0 0 0 0 0,0-1 0 0 0,-1 0 1 0 0,1 0-1 0 0,0-1 0 0 0,0 0 1 0 0,0 0-1 0 0,0-1 0 0 0,0 0 0 0 0,1 0-95 0 0,13 1 197 0 0,232-14 834 0 0,-12-1-506 0 0,101-18-4474 0 0,-317 28 2700 0 0</inkml:trace>
  <inkml:trace contextRef="#ctx0" brushRef="#br0" timeOffset="251897.777">7146 11980 840 0 0,'16'0'4494'0'0,"-5"44"-4020"0"0,-6-18-216 0 0,44 114 184 0 0,-47-125-3209 0 0,-2-14 1988 0 0,0-1-619 0 0</inkml:trace>
  <inkml:trace contextRef="#ctx0" brushRef="#br0" timeOffset="252160.331">7268 12086 848 0 0,'-2'2'852'0'0,"4"0"-28"0"0,0-2-132 0 0,5 1-52 0 0,2-1-72 0 0,2 0-32 0 0,21-1-64 0 0,-16 1-27 0 0,12 0-65 0 0,1 0-52 0 0,3 0-148 0 0,-2 0-168 0 0,-2 0-12 0 0,1 0-352 0 0,-4 0-340 0 0,-2 0-433 0 0,-6 0 57 0 0,12-12-456 0 0</inkml:trace>
  <inkml:trace contextRef="#ctx0" brushRef="#br0" timeOffset="253175.696">7734 11973 1216 0 0,'17'55'2618'0'0,"-9"-48"-2514"0"0,0 0 0 0 0,0 0 0 0 0,0-1 0 0 0,1 0 0 0 0,0-1 0 0 0,0 1 0 0 0,0-2 0 0 0,1 1 0 0 0,-1-2 0 0 0,1 1 1 0 0,0-1-1 0 0,0 0 0 0 0,0-1 0 0 0,1-1 0 0 0,-1 1 0 0 0,0-1 0 0 0,1-1 0 0 0,-1 0 0 0 0,1-1 0 0 0,1 0-104 0 0,67-46 457 0 0,-59 15 3988 0 0,-20 31-4396 0 0,0 1-1 0 0,0 0-14 0 0,0-26 247 0 0,-3 4-172 0 0,4 46-351 0 0,42 197 276 0 0,-46-214-30 0 0,-1 1 0 0 0,1-2 0 0 0,-2 1 0 0 0,1 0 0 0 0,-1-1-1 0 0,0 0 1 0 0,0 0 0 0 0,0 0 0 0 0,-1-1 0 0 0,0 0 0 0 0,0 0-1 0 0,-1 0 1 0 0,1-1 0 0 0,-1 0 0 0 0,0 0 0 0 0,0-1 0 0 0,0 1-1 0 0,-1-2 1 0 0,1 1 0 0 0,-1-1 0 0 0,1 0 0 0 0,-1-1 0 0 0,0 0 0 0 0,0 0-1 0 0,-6 0-3 0 0,8 1-14 0 0,0-1 0 0 0,0 0 0 0 0,0 0 0 0 0,0 0-1 0 0,0 0 1 0 0,-1-1 0 0 0,1 0 0 0 0,0-1 0 0 0,-1 1-1 0 0,1-1 1 0 0,0-1 0 0 0,0 1 0 0 0,0-1 0 0 0,0 0-1 0 0,0 0 1 0 0,0-1 0 0 0,1 1 0 0 0,-1-1-1 0 0,1-1 1 0 0,0 1 0 0 0,0-1 0 0 0,0 0 0 0 0,0 0-1 0 0,0 0 1 0 0,1-1 0 0 0,0 1 0 0 0,0-1 0 0 0,0 0-1 0 0,1 0 1 0 0,-1-1 0 0 0,1 1 0 0 0,1-1 0 0 0,-2-2 14 0 0,7 0-96 0 0,-1-1 0 0 0,2 1 0 0 0,-1 0 1 0 0,1 1-1 0 0,1-1 0 0 0,-1 1 0 0 0,1-1 0 0 0,1 1 1 0 0,-1 1-1 0 0,1-1 0 0 0,0 1 0 0 0,0 0 1 0 0,1 0-1 0 0,4-2 96 0 0,235-140-5889 0 0,-213 124 4481 0 0</inkml:trace>
  <inkml:trace contextRef="#ctx0" brushRef="#br0" timeOffset="253643.46">8598 11185 1108 0 0,'21'16'265'0'0,"0"1"0"0"0,-1 1 0 0 0,-1 1 0 0 0,-1 0 0 0 0,-1 2 0 0 0,0 0 0 0 0,-2 1 0 0 0,-1 0 0 0 0,0 1 0 0 0,-2 1 0 0 0,0 0 0 0 0,-2 1 0 0 0,-1 0 0 0 0,0 0 0 0 0,-2 1 0 0 0,-2 0-1 0 0,0 0 1 0 0,-1 1 0 0 0,-2-1 0 0 0,0 1 0 0 0,-2 0 0 0 0,-2 13-265 0 0,-1-13 62 0 0,0-1-1 0 0,-2 1 1 0 0,-1-1 0 0 0,-1 1-1 0 0,-1-2 1 0 0,-2 1-1 0 0,0-1 1 0 0,-2-1 0 0 0,0 0-1 0 0,-2-1 1 0 0,0 0-1 0 0,-2-1 1 0 0,0 0 0 0 0,-2-2-1 0 0,0 0 1 0 0,-1-1-1 0 0,-1 0 1 0 0,-1-2 0 0 0,-1-1-1 0 0,0 0 1 0 0,-15 6-62 0 0,28-16-363 0 0,5-3 79 0 0,0 0 0 0 0,-1 0 0 0 0,1 0 0 0 0,-1 0 0 0 0,0-1 0 0 0,0 0 1 0 0,0 0-1 0 0,0 0 0 0 0,0-1 0 0 0,0 1 0 0 0,0-1 0 0 0,-1-1 0 0 0,1 1 0 0 0,0-1 0 0 0,-1 0 1 0 0,1 0-1 0 0,-4 0 284 0 0,-23-13-1258 0 0</inkml:trace>
  <inkml:trace contextRef="#ctx0" brushRef="#br0" timeOffset="254837.53">7686 11771 1008 0 0,'0'0'369'0'0,"0"0"47"0"0,0 0-80 0 0,0 0-27 0 0,4 18 469 0 0,2-14-707 0 0,1 0 1 0 0,0-1-1 0 0,0 1 1 0 0,0-1-1 0 0,0-1 1 0 0,1 1-1 0 0,-1-1 1 0 0,1 0-1 0 0,-1-1 1 0 0,1 0-1 0 0,0 0 1 0 0,0-1-1 0 0,-1 0 1 0 0,1 0-1 0 0,0-1 1 0 0,2 0-72 0 0,18 2 163 0 0,463 1 647 0 0,-490-2-877 0 0,-1 0-42 0 0,18 15-2942 0 0,-18-14 2093 0 0</inkml:trace>
  <inkml:trace contextRef="#ctx0" brushRef="#br0" timeOffset="257325.087">9332 11305 956 0 0,'0'0'443'0'0,"0"0"-23"0"0,0 0-42 0 0,0 0-80 0 0,0-11 18 0 0,4 5 1509 0 0,-1 8-1794 0 0,0-1 0 0 0,0 1 1 0 0,0 1-1 0 0,0-1 0 0 0,0 0 0 0 0,0 1 1 0 0,-1-1-1 0 0,1 1 0 0 0,-1 0 0 0 0,0 0 1 0 0,1 0-1 0 0,-1 0 0 0 0,-1 0 1 0 0,1 0-1 0 0,0 1 0 0 0,-1-1 0 0 0,0 1 1 0 0,0-1-1 0 0,0 1 0 0 0,0-1 0 0 0,0 1 1 0 0,-1 0-1 0 0,1-1 0 0 0,-1 1 1 0 0,0 0-1 0 0,0 0 0 0 0,-1-1 0 0 0,1 1 1 0 0,-1 0-1 0 0,0-1 0 0 0,0 1 0 0 0,0-1 1 0 0,0 1-1 0 0,-1 1-31 0 0,0 27 267 0 0,27 242 946 0 0,44 325 1300 0 0,-61-545-1967 0 0,-2-18-2426 0 0,-18-70-4046 0 0,5 13 4554 0 0</inkml:trace>
  <inkml:trace contextRef="#ctx0" brushRef="#br0" timeOffset="258344.222">9951 11258 1096 0 0,'0'0'351'0'0,"0"0"-12"0"0,0 0-11 0 0,0 0-106 0 0,0 0 5 0 0,0 0-6 0 0,0 0-105 0 0,0 0-59 0 0,0 0 42 0 0,0 0-38 0 0,0 0-6 0 0,0 0 61 0 0,0 0-8 0 0,0 0 82 0 0,0 0 6 0 0,0 0-76 0 0,0 40 462 0 0,0 276 1839 0 0,4-313-2001 0 0,3-41-290 0 0,-6 32-168 0 0,0 4 60 0 0,-4-39-506 0 0,-4 35 456 0 0,0-1 0 0 0,0 2 0 0 0,0-1 0 0 0,-1 1 0 0 0,0 0-1 0 0,1 1 1 0 0,-2 0 0 0 0,1 0 0 0 0,0 1 0 0 0,-1 0 0 0 0,0 0 0 0 0,0 1-1 0 0,0 0 1 0 0,0 1 0 0 0,0 0 0 0 0,0 0 0 0 0,0 1 0 0 0,0 0 0 0 0,0 0-1 0 0,0 1 1 0 0,0 1 0 0 0,0-1 0 0 0,0 1 0 0 0,0 1 0 0 0,1 0 0 0 0,-1 0-1 0 0,1 1 1 0 0,-1 0 0 0 0,1 0 0 0 0,1 1 0 0 0,-1 0 0 0 0,1 0-1 0 0,-1 1 1 0 0,2 0 0 0 0,-1 0 0 0 0,1 1 0 0 0,0-1 0 0 0,0 1 0 0 0,0 1-1 0 0,1-1 1 0 0,0 1 0 0 0,-1 4 28 0 0,4-8 4 0 0,0-1 0 0 0,0 1-1 0 0,1 0 1 0 0,-1 0 0 0 0,1 0 0 0 0,0-1 0 0 0,0 1-1 0 0,0 0 1 0 0,1 0 0 0 0,-1 1 0 0 0,1-1-1 0 0,0 0 1 0 0,0 0 0 0 0,1 0 0 0 0,-1 0-1 0 0,1 0 1 0 0,0 0 0 0 0,0 0 0 0 0,0 0-1 0 0,1-1 1 0 0,-1 1 0 0 0,1 0 0 0 0,0 0-1 0 0,0-1 1 0 0,0 0 0 0 0,0 1 0 0 0,1-1 0 0 0,-1 0-1 0 0,1 0 1 0 0,0 0 0 0 0,0 0 0 0 0,0-1-1 0 0,0 1 1 0 0,1-1 0 0 0,-1 0 0 0 0,1 0-1 0 0,-1 0 1 0 0,1 0 0 0 0,0 0 0 0 0,0-1-1 0 0,-1 0-3 0 0,166 42-39 0 0,-63-42-2901 0 0,-60-13 1628 0 0</inkml:trace>
  <inkml:trace contextRef="#ctx0" brushRef="#br0" timeOffset="258938.011">9907 11475 956 0 0,'1'29'3739'0'0,"12"89"-3544"0"0,-6-55-2029 0 0,-7-48 914 0 0</inkml:trace>
  <inkml:trace contextRef="#ctx0" brushRef="#br0" timeOffset="259388.596">9480 12033 1424 0 0,'39'6'2726'0'0,"421"-29"-63"0"0,-20-36-5958 0 0,-399 48 1961 0 0</inkml:trace>
  <inkml:trace contextRef="#ctx0" brushRef="#br0" timeOffset="260243.029">9827 12181 1204 0 0,'14'-7'3625'0'0,"-9"28"-2713"0"0,-4 0-580 0 0,11 51 397 0 0,23 51 248 0 0,-38-131-1025 0 0,-2 1 0 0 0,1-1 1 0 0,-1 1-1 0 0,0 0 0 0 0,-1 0 0 0 0,1 0 1 0 0,-1 1-1 0 0,-1-1 0 0 0,1 2 1 0 0,-1-1-1 0 0,0 1 0 0 0,-1 0 0 0 0,1 0 1 0 0,-1 1-1 0 0,0 0 0 0 0,0 0 1 0 0,0 1-1 0 0,0 0 0 0 0,-1 1 0 0 0,1-1 1 0 0,-1 2-1 0 0,0-1 0 0 0,1 1 1 0 0,-1 1-1 0 0,0-1 48 0 0,-4 0 0 0 0,0 1 1 0 0,-1 0-1 0 0,1 0 1 0 0,0 2-1 0 0,0-1 1 0 0,1 2-1 0 0,-1-1 0 0 0,0 2 1 0 0,1 0-1 0 0,-1 0 1 0 0,1 1-1 0 0,1 1 1 0 0,-1 0-1 0 0,-3 3 0 0 0,14-7 17 0 0,0 0 0 0 0,0 0 0 0 0,0 0 0 0 0,0-1 0 0 0,0 1 0 0 0,1 0 0 0 0,-1 1 0 0 0,1-1 0 0 0,0 0-1 0 0,-1 0 1 0 0,1 0 0 0 0,0 0 0 0 0,0 0 0 0 0,1 0 0 0 0,-1 0 0 0 0,0 0 0 0 0,1 0 0 0 0,-1 0 0 0 0,1 0 0 0 0,-1 0 0 0 0,1 0 0 0 0,0 0 0 0 0,0 0 0 0 0,0 0 0 0 0,0 0 0 0 0,0-1 0 0 0,0 1 0 0 0,1 0 0 0 0,-1-1 0 0 0,1 1 0 0 0,-1-1-1 0 0,1 1 1 0 0,-1-1 0 0 0,1 0 0 0 0,0 0 0 0 0,0 0 0 0 0,-1 0 0 0 0,1 0 0 0 0,0 0 0 0 0,0 0 0 0 0,0-1 0 0 0,0 1 0 0 0,0-1 0 0 0,0 1 0 0 0,0-1 0 0 0,0 0 0 0 0,1 0 0 0 0,-1 0 0 0 0,0 0-17 0 0,157 32-147 0 0,-5-43-4018 0 0,-127 5 2778 0 0</inkml:trace>
  <inkml:trace contextRef="#ctx0" brushRef="#br0" timeOffset="260878.646">10031 12263 1076 0 0,'0'2'101'0'0,"0"0"0"0"0,0 1 0 0 0,0-1 1 0 0,1 0-1 0 0,-1 0 0 0 0,1 0 0 0 0,-1 1 0 0 0,1-1 0 0 0,0 0 0 0 0,0 0 1 0 0,-1 0-1 0 0,2 0 0 0 0,-1 0 0 0 0,0-1 0 0 0,0 1 0 0 0,1 0 0 0 0,-1 0 0 0 0,0-1 1 0 0,1 1-1 0 0,0-1 0 0 0,-1 1 0 0 0,1-1 0 0 0,0 0 0 0 0,0 1 0 0 0,0-1 0 0 0,0 0 1 0 0,0 0-1 0 0,1 0-101 0 0,157 21 863 0 0,-158-22-853 0 0,0-1 0 0 0,0 1 0 0 0,-1-1 0 0 0,1 0 0 0 0,0 1 0 0 0,0-1 0 0 0,0 0 0 0 0,-1 0-1 0 0,1-1 1 0 0,-1 1 0 0 0,1 0 0 0 0,-1 0 0 0 0,1-1 0 0 0,-1 1 0 0 0,0-1 0 0 0,0 1 0 0 0,1-1 0 0 0,-1 0 0 0 0,0 1 0 0 0,0-1 0 0 0,-1 0 0 0 0,1 0 0 0 0,0 0-1 0 0,-1 0 1 0 0,1 0 0 0 0,-1 1 0 0 0,1-1 0 0 0,-1 0 0 0 0,0 0 0 0 0,0 0 0 0 0,0 0 0 0 0,0 0 0 0 0,0 0 0 0 0,-1 0 0 0 0,1 0 0 0 0,0 0 0 0 0,-1-2-10 0 0,1 1 191 0 0,0 2-32 0 0,-18-8 430 0 0,18 9-563 0 0,0 1 0 0 0,0 0 0 0 0,0-1 0 0 0,0 1 0 0 0,-1-1 0 0 0,1 1 0 0 0,0 0 0 0 0,0-1 0 0 0,0 1 0 0 0,-1-1 0 0 0,1 1 0 0 0,0 0 0 0 0,0-1 0 0 0,-1 1 0 0 0,1-1 0 0 0,0 1 1 0 0,-1-1-1 0 0,1 1 0 0 0,-1-1 0 0 0,1 1 0 0 0,-1-1 0 0 0,1 0 0 0 0,-1 1 0 0 0,1-1 0 0 0,-1 0 0 0 0,1 1 0 0 0,-1-1 0 0 0,1 0 0 0 0,-1 0 0 0 0,0 1 0 0 0,1-1 0 0 0,-1 0 0 0 0,0 0 0 0 0,1 0 0 0 0,-1 0 0 0 0,1 0 0 0 0,-1 0 1 0 0,0 0-1 0 0,1 0 0 0 0,-1 0 0 0 0,0 0 0 0 0,1 0 0 0 0,-1 0 0 0 0,1-1 0 0 0,-1 1 0 0 0,0 0 0 0 0,1 0 0 0 0,-1-1-26 0 0,5 12 106 0 0,10 23 161 0 0,-1 0 0 0 0,-2 1 0 0 0,-1 0 0 0 0,-2 1-1 0 0,-2 0 1 0 0,-1 0 0 0 0,-1 11-267 0 0,-4-39 43 0 0,-1 0-1 0 0,-1 0 1 0 0,1 0-1 0 0,-1 0 0 0 0,-1 0 1 0 0,0 0-1 0 0,0-1 1 0 0,0 1-1 0 0,-1-1 1 0 0,0 0-1 0 0,0 0 1 0 0,-1 0-1 0 0,0 0 1 0 0,0-1-1 0 0,0 0 0 0 0,-1 0 1 0 0,0 0-1 0 0,0-1 1 0 0,-1 0-1 0 0,1 0 1 0 0,-1-1-1 0 0,0 1 1 0 0,0-2-1 0 0,-1 1 1 0 0,1-1-1 0 0,-1 0 0 0 0,0 0 1 0 0,0-1-1 0 0,0 0 1 0 0,0-1-1 0 0,-6 1-42 0 0,5-5-12 0 0,1 0 0 0 0,0 0-1 0 0,-1-1 1 0 0,1 0 0 0 0,1-1 0 0 0,-1 1-1 0 0,1-2 1 0 0,-1 1 0 0 0,2-1-1 0 0,-1 0 1 0 0,1 0 0 0 0,-1-1-1 0 0,2 0 1 0 0,-1 0 0 0 0,1 0-1 0 0,0-1 1 0 0,1 0 0 0 0,-1 0 0 0 0,2 0-1 0 0,-1 0 1 0 0,1-1 0 0 0,0 1-1 0 0,1-1 1 0 0,0 0 0 0 0,1 0-1 0 0,-1 0 1 0 0,2 1 0 0 0,-1-1 0 0 0,1-8 12 0 0,3 2-159 0 0,0 0 0 0 0,1 1 0 0 0,0 0 0 0 0,1 0 1 0 0,1 0-1 0 0,0 1 0 0 0,1 0 0 0 0,0 0 1 0 0,1 0-1 0 0,1 1 0 0 0,0 0 0 0 0,0 1 0 0 0,1 0 1 0 0,1 0-1 0 0,0 1 0 0 0,0 0 0 0 0,1 1 1 0 0,0 1-1 0 0,0 0 0 0 0,1 0 0 0 0,0 1 0 0 0,1 1 1 0 0,-1 0-1 0 0,1 1 0 0 0,14-3 159 0 0,41-28-2474 0 0,-40 20 1000 0 0</inkml:trace>
  <inkml:trace contextRef="#ctx0" brushRef="#br0" timeOffset="261931.161">11176 11558 1044 0 0,'-6'-24'923'0'0,"-2"17"-816"0"0,0 1-1 0 0,-1 0 1 0 0,1 1 0 0 0,-1 0 0 0 0,0 1 0 0 0,0 0 0 0 0,-1 0-1 0 0,1 0 1 0 0,-1 2 0 0 0,0-1 0 0 0,1 1 0 0 0,-1 0-1 0 0,0 1 1 0 0,-9 0-107 0 0,11 1 79 0 0,-1 0-1 0 0,0 0 0 0 0,0 1 1 0 0,0 0-1 0 0,0 1 1 0 0,0 0-1 0 0,1 0 0 0 0,-1 1 1 0 0,1 0-1 0 0,-1 0 1 0 0,1 1-1 0 0,0 0 0 0 0,1 1 1 0 0,-1 0-1 0 0,1 0 1 0 0,0 0-1 0 0,0 1 0 0 0,0 0 1 0 0,1 0-1 0 0,0 1 0 0 0,-2 3-78 0 0,6-8 32 0 0,1 1 0 0 0,0 0-1 0 0,-1 0 1 0 0,1 0-1 0 0,0-1 1 0 0,0 1-1 0 0,1 0 1 0 0,-1 1-1 0 0,1-1 1 0 0,-1 0 0 0 0,1 0-1 0 0,0 0 1 0 0,0 0-1 0 0,0 0 1 0 0,1 0-1 0 0,-1 0 1 0 0,1 0-1 0 0,-1 0 1 0 0,1 0 0 0 0,0 0-1 0 0,0 0 1 0 0,1 0-1 0 0,-1 0 1 0 0,1-1-1 0 0,-1 1 1 0 0,1-1-1 0 0,0 1 1 0 0,0-1 0 0 0,0 1-1 0 0,0-1 1 0 0,0 0-1 0 0,0 0 1 0 0,1 0-1 0 0,-1 0 1 0 0,1 0-1 0 0,2 0-31 0 0,101 48 599 0 0,-99-47-583 0 0,0 0-1 0 0,0 0 1 0 0,0-1-1 0 0,0 0 1 0 0,1 0-1 0 0,-1 0 1 0 0,1-1-1 0 0,-1-1 1 0 0,1 1-1 0 0,0-1 1 0 0,-1 0-1 0 0,1-1 1 0 0,0 0-1 0 0,-1 0 1 0 0,1-1-1 0 0,-1 0 1 0 0,0 0-1 0 0,0 0 1 0 0,1-1-1 0 0,-2 0 1 0 0,1-1-1 0 0,0 1 1 0 0,-1-1-1 0 0,1-1 1 0 0,-1 1-1 0 0,0-1 1 0 0,-1 0-1 0 0,3-3-15 0 0,-1-78 14 0 0,-7 85 38 0 0,2-19-66 0 0,62 173 122 0 0,-49-106 135 0 0,-2 1-1 0 0,-2 1 1 0 0,-2-1-1 0 0,-2 2 0 0 0,0 42-242 0 0,-8-80 66 0 0,-1-1-1 0 0,0 1 0 0 0,-1-1 0 0 0,0 0 0 0 0,0 0 0 0 0,-1 0 0 0 0,-1 0 0 0 0,0-1 0 0 0,0 0 0 0 0,-1 0 1 0 0,-1 0-1 0 0,1-1 0 0 0,-1 0 0 0 0,-1 0 0 0 0,0-1 0 0 0,0 0 0 0 0,-1 0 0 0 0,0-1 0 0 0,0 0 1 0 0,0 0-1 0 0,-1-1 0 0 0,0 0 0 0 0,-1-1 0 0 0,1 0 0 0 0,-1-1 0 0 0,0 0 0 0 0,0-1 0 0 0,0 0 0 0 0,0-1 1 0 0,-1 0-1 0 0,-8 0-65 0 0,17-2 2 0 0,-1 0 1 0 0,1 0 0 0 0,0-1 0 0 0,-1 1 0 0 0,1-1-1 0 0,0 0 1 0 0,0 0 0 0 0,-1 0 0 0 0,1-1 0 0 0,0 1-1 0 0,0-1 1 0 0,0 0 0 0 0,0 1 0 0 0,1-1 0 0 0,-1-1-1 0 0,0 1 1 0 0,1 0 0 0 0,0-1 0 0 0,-1 1 0 0 0,1-1-1 0 0,0 1 1 0 0,0-1 0 0 0,0 0 0 0 0,1 0 0 0 0,-1 0-1 0 0,1 0 1 0 0,-1 0 0 0 0,1-1 0 0 0,0 1 0 0 0,1 0-1 0 0,-1-1 1 0 0,0 1 0 0 0,1 0 0 0 0,0-1 0 0 0,0 1-1 0 0,0-1 1 0 0,0 0-3 0 0,26-131-555 0 0,-1 90-244 0 0,2 1-1 0 0,2 2 1 0 0,2 1-1 0 0,2 1 1 0 0,1 2 799 0 0,26-33-3349 0 0,-39 44 1795 0 0</inkml:trace>
  <inkml:trace contextRef="#ctx0" brushRef="#br0" timeOffset="262255.674">11096 11253 848 0 0,'-2'0'948'0'0,"2"-2"-84"0"0,0 1-220 0 0,4 1 24 0 0,-1-2-120 0 0,4 2-36 0 0,20-3-55 0 0,2 3-97 0 0,-13 0 0 0 0,8 0-160 0 0,41-7-200 0 0,-26 4-4 0 0,0 1-660 0 0,-4-3-641 0 0,-3 2 65 0 0,-5-6-152 0 0</inkml:trace>
  <inkml:trace contextRef="#ctx0" brushRef="#br0" timeOffset="262504.847">11677 11133 1920 0 0,'27'5'5361'0'0,"-19"28"-3979"0"0,4 66-964 0 0,1 17-1496 0 0,-7 3-3882 0 0,-6-103 3637 0 0</inkml:trace>
  <inkml:trace contextRef="#ctx0" brushRef="#br0" timeOffset="263298.298">12170 11413 1112 0 0,'-1'7'4307'0'0,"-1"0"-4257"0"0,1 0 0 0 0,-1 0 0 0 0,1 0 0 0 0,0 1 0 0 0,1-1 0 0 0,0 0 0 0 0,0 1 0 0 0,0-1 0 0 0,1 0 0 0 0,0 1 0 0 0,1-1 0 0 0,-1 0 0 0 0,2 0 0 0 0,-1 0 0 0 0,1 0 0 0 0,0-1 1 0 0,0 1-1 0 0,0-1 0 0 0,1 1 0 0 0,0-1 0 0 0,1 0 0 0 0,-1-1 0 0 0,1 1 0 0 0,0-1 0 0 0,0 0 0 0 0,1 0 0 0 0,0-1 0 0 0,0 1 0 0 0,0-1 0 0 0,0 0 0 0 0,0-1 0 0 0,1 0 0 0 0,0 0 0 0 0,-1 0 0 0 0,1-1 0 0 0,0 0 0 0 0,1 0 0 0 0,-1-1 0 0 0,0 1 0 0 0,0-2 0 0 0,1 1 0 0 0,1-1-50 0 0,-3-2 6 0 0,0-1 0 0 0,0 0 1 0 0,0 0-1 0 0,0-1 0 0 0,0 1 0 0 0,-1-1 0 0 0,1-1 0 0 0,-1 1 0 0 0,0-1 1 0 0,0 1-1 0 0,-1-1 0 0 0,0-1 0 0 0,0 1 0 0 0,0-1 0 0 0,0 0 1 0 0,-1 1-1 0 0,0-1 0 0 0,0-1 0 0 0,-1 1 0 0 0,1 0 0 0 0,-1-1 1 0 0,-1 1-1 0 0,1-1 0 0 0,-1 0 0 0 0,0 1 0 0 0,-1-1 0 0 0,0 0 1 0 0,0 0-1 0 0,0-1-6 0 0,0-77 1177 0 0,0 83-1142 0 0,0 2-31 0 0,-3-3-23 0 0,-7-3-35 0 0,15 27-133 0 0,1 3 167 0 0,8 70 339 0 0,-5 1 0 0 0,-3-1 1 0 0,-6 70-320 0 0,-1-98 479 0 0,-32 78 1012 0 0,21-179-960 0 0,52-289-6285 0 0,-27 238 2863 0 0,-8 47 1426 0 0</inkml:trace>
  <inkml:trace contextRef="#ctx0" brushRef="#br0" timeOffset="263610.285">11955 11345 1076 0 0,'-10'5'212'0'0,"1"0"0"0"0,1 1-1 0 0,-1 1 1 0 0,1-1 0 0 0,0 1-1 0 0,0 1 1 0 0,1 0 0 0 0,0 0-1 0 0,0 0 1 0 0,1 1 0 0 0,0 0 0 0 0,1 0-1 0 0,0 0 1 0 0,0 1 0 0 0,1-1-1 0 0,0 1 1 0 0,1 0 0 0 0,0 1-1 0 0,0-1 1 0 0,1 0 0 0 0,0 10-212 0 0,1 1 137 0 0,1 0-1 0 0,1 0 1 0 0,1 0 0 0 0,1 0 0 0 0,1-1-1 0 0,0 1 1 0 0,2-1 0 0 0,0 0 0 0 0,2 0-1 0 0,0-1 1 0 0,1 0 0 0 0,1-1-1 0 0,0 0 1 0 0,1 0 0 0 0,2-1 0 0 0,-1 0-1 0 0,2-1 1 0 0,0-1 0 0 0,8 6-137 0 0,2 2-189 0 0,1 0 0 0 0,1-2 0 0 0,2-1-1 0 0,-1-2 1 0 0,2 0 0 0 0,1-2 0 0 0,18 8 189 0 0,53 1-3400 0 0,-84-25 1940 0 0</inkml:trace>
  <inkml:trace contextRef="#ctx0" brushRef="#br0" timeOffset="264234.193">12431 11950 836 0 0,'2'6'191'0'0,"-1"0"0"0"0,0 0 0 0 0,-1 0 0 0 0,1 0 0 0 0,-1 0 0 0 0,-1 0 0 0 0,1 1 0 0 0,-1-1 0 0 0,0 0 0 0 0,0 0-1 0 0,-1 0 1 0 0,1 0 0 0 0,-1-1 0 0 0,-1 1 0 0 0,1 0 0 0 0,-1-1 0 0 0,0 1 0 0 0,-1 0-191 0 0,-54 34 3500 0 0,57-40-3095 0 0,-3-3-6 0 0,1 1-359 0 0,1 0 0 0 0,0 0 0 0 0,-1 0-1 0 0,1 0 1 0 0,0 0 0 0 0,0-1-1 0 0,1 1 1 0 0,-1 0 0 0 0,0-1-1 0 0,1 0 1 0 0,0 1 0 0 0,-1-1-1 0 0,1 0 1 0 0,0 0 0 0 0,0 1 0 0 0,1-1-1 0 0,-1 0 1 0 0,0 0 0 0 0,1 0-1 0 0,0 0 1 0 0,0 0 0 0 0,0 0-1 0 0,0 0 1 0 0,0 0 0 0 0,1 0-1 0 0,-1 0 1 0 0,1 0 0 0 0,0 0-40 0 0,5-15-38 0 0,1 1 1 0 0,1 1-1 0 0,0-1 0 0 0,2 1 1 0 0,-1 1-1 0 0,2 0 0 0 0,0 0 1 0 0,1 1-1 0 0,0 0 0 0 0,1 1 1 0 0,1 1-1 0 0,0 0 0 0 0,1 1 1 0 0,0 0 37 0 0,145-94-4132 0 0,-124 83 2341 0 0,-9 5 356 0 0</inkml:trace>
  <inkml:trace contextRef="#ctx0" brushRef="#br0" timeOffset="265038.804">12851 11281 1076 0 0,'0'0'617'0'0,"8"-1"-70"0"0,-4 1-495 0 0,0 0 1 0 0,0 1-1 0 0,0-1 0 0 0,0 1 0 0 0,0-1 0 0 0,-1 1 1 0 0,1 0-1 0 0,0 1 0 0 0,-1-1 0 0 0,1 1 0 0 0,0-1 1 0 0,-1 1-1 0 0,0 0 0 0 0,1 0 0 0 0,-1 1 0 0 0,0-1 1 0 0,0 1-1 0 0,-1-1 0 0 0,1 1 0 0 0,0 0 0 0 0,-1 0 1 0 0,0 0-1 0 0,1 0 0 0 0,-1 1 0 0 0,0-1 0 0 0,-1 1 1 0 0,1-1-1 0 0,-1 1 0 0 0,1 0 0 0 0,-1-1 0 0 0,0 4-52 0 0,9 26 258 0 0,-1 0 0 0 0,-2 0 0 0 0,-1 1-1 0 0,-1 0 1 0 0,-3 0 0 0 0,0 0 0 0 0,-2 0 0 0 0,-2 0-1 0 0,-1 0 1 0 0,-2 0 0 0 0,-5 18-258 0 0,5-29 82 0 0,-1 0 1 0 0,-2-1 0 0 0,0 0-1 0 0,-1-1 1 0 0,-1 0-1 0 0,-1 0 1 0 0,-1-1-1 0 0,-1-1 1 0 0,-1 0-1 0 0,0 0 1 0 0,-1-2-1 0 0,-1 0 1 0 0,-1 0 0 0 0,-1-2-1 0 0,-14 10-82 0 0,31-23-115 0 0,0-1 0 0 0,0 0 0 0 0,0 0 0 0 0,-1-1 0 0 0,1 1 0 0 0,0 0 0 0 0,-1 0 0 0 0,1-1 0 0 0,0 1 0 0 0,-1 0 0 0 0,1-1 0 0 0,-1 0 0 0 0,1 1 0 0 0,-1-1 0 0 0,0 0 0 0 0,1 0 0 0 0,-1 0 0 0 0,1 1 0 0 0,-1-2 0 0 0,1 1 0 0 0,-1 0 0 0 0,1 0 0 0 0,-1-1 0 0 0,1 1 0 0 0,-1 0 0 0 0,1-1 0 0 0,-1 1 0 0 0,1-1 0 0 0,-1 0 0 0 0,1 0 0 0 0,0 1 0 0 0,0-1 0 0 0,-1 0 0 0 0,1 0 0 0 0,0 0 0 0 0,0 0 0 0 0,-1-1 115 0 0,-9-16-1513 0 0</inkml:trace>
  <inkml:trace contextRef="#ctx0" brushRef="#br0" timeOffset="265661.418">13292 11065 996 0 0,'0'0'114'0'0,"0"0"-1"0"0,0 0 1 0 0,0 1 0 0 0,0-1 0 0 0,1 0-1 0 0,-1 1 1 0 0,0-1 0 0 0,0 0-1 0 0,0 0 1 0 0,0 1 0 0 0,1-1-1 0 0,-1 0 1 0 0,0 0 0 0 0,0 1 0 0 0,1-1-1 0 0,-1 0 1 0 0,0 0 0 0 0,1 0-1 0 0,-1 0 1 0 0,0 0 0 0 0,0 1-1 0 0,1-1 1 0 0,-1 0 0 0 0,0 0-1 0 0,1 0 1 0 0,-1 0 0 0 0,0 0 0 0 0,1 0-1 0 0,-1 0 1 0 0,0 0 0 0 0,1 0-1 0 0,-1 0 1 0 0,0 0 0 0 0,1 0-1 0 0,-1 0 1 0 0,0 0 0 0 0,1 0-1 0 0,-1-1 1 0 0,0 1 0 0 0,0 0 0 0 0,1 0-1 0 0,-1 0 1 0 0,0 0 0 0 0,1-1-1 0 0,-1 1 1 0 0,0 0 0 0 0,0 0-1 0 0,0 0 1 0 0,1-1-114 0 0,-1 47 127 0 0,-1-33 384 0 0,28 590 2740 0 0,35-121-1481 0 0,-48-397-22 0 0,-12-77-1787 0 0,2-5-4520 0 0,-2-23-1663 0 0,-6-2 4692 0 0</inkml:trace>
  <inkml:trace contextRef="#ctx0" brushRef="#br0" timeOffset="273247.081">14263 11466 1132 0 0,'-20'-2'1408'0'0,"23"-2"-1335"0"0,0 0 0 0 0,0 1 0 0 0,0 0 0 0 0,1 0-1 0 0,0 0 1 0 0,-1 0 0 0 0,1 0 0 0 0,0 1 0 0 0,0 0 0 0 0,0 0-1 0 0,1 0 1 0 0,-1 0 0 0 0,0 1 0 0 0,1-1 0 0 0,-1 1-1 0 0,1 0 1 0 0,-1 0 0 0 0,1 1 0 0 0,0 0 0 0 0,-1-1 0 0 0,1 2-1 0 0,0-1 1 0 0,-1 0 0 0 0,1 1 0 0 0,-1 0 0 0 0,1 0 0 0 0,-1 0-1 0 0,1 1 1 0 0,0 0-73 0 0,25-1 262 0 0,487-14 1021 0 0,-27-10-547 0 0,-489 23-892 0 0,23 5-3491 0 0,-26 0 2449 0 0</inkml:trace>
  <inkml:trace contextRef="#ctx0" brushRef="#br0" timeOffset="273758.322">14275 11833 1260 0 0,'15'1'1908'0'0,"427"-13"1593"0"0,-25 5-2232 0 0,-251 7-624 0 0,-164 0-597 0 0,-2 0-70 0 0,6 3-2634 0 0,-10-1-570 0 0,4-2 1823 0 0</inkml:trace>
  <inkml:trace contextRef="#ctx0" brushRef="#br0" timeOffset="280644.685">16508 11118 848 0 0,'-13'-57'2760'0'0,"21"12"337"0"0,-10 42-2013 0 0,2 3-1123 0 0,0 0 40 0 0,-16 122-278 0 0,16-121 311 0 0,0-1 51 0 0,0 37 80 0 0,0 118 517 0 0,0-91-391 0 0,13-34-158 0 0,2 42 119 0 0,2-3 10 0 0,0-6-39 0 0,-8-23-97 0 0,-14-37-114 0 0,1 0 1 0 0,-1 0-1 0 0,0-1 1 0 0,0 0-1 0 0,0 0 1 0 0,0 0-1 0 0,0-1 1 0 0,0 0 0 0 0,-1 0-1 0 0,1 0 1 0 0,0-1-1 0 0,0 1 1 0 0,-1-1-1 0 0,1 0 1 0 0,-1-1-1 0 0,1 1 1 0 0,0-1-1 0 0,0 0 1 0 0,-1-1-13 0 0,-10 2-31 0 0,-8 3 105 0 0,31-2-70 0 0,301-18-1142 0 0,-324 6-4383 0 0,8 8 4132 0 0</inkml:trace>
  <inkml:trace contextRef="#ctx0" brushRef="#br0" timeOffset="281344.956">16529 11076 1056 0 0,'-1'0'3418'0'0,"-17"4"-3392"0"0,9 1-59 0 0,0-1 0 0 0,1 1-1 0 0,-1 1 1 0 0,1 0-1 0 0,0 0 1 0 0,0 1 0 0 0,1 0-1 0 0,0 0 1 0 0,0 0-1 0 0,1 1 1 0 0,0 0-1 0 0,0 1 1 0 0,1-1 0 0 0,0 1-1 0 0,1 0 1 0 0,-1 0-1 0 0,2 1 1 0 0,-2 2 33 0 0,5-11-1139 0 0,0-1-77 0 0</inkml:trace>
  <inkml:trace contextRef="#ctx0" brushRef="#br0" timeOffset="282135.755">16897 11341 1216 0 0,'0'-2'2538'0'0,"3"-5"4952"0"0,7-15-7355 0 0,-14 11-211 0 0,0 20-8939 0 0,5-7 7635 0 0</inkml:trace>
  <inkml:trace contextRef="#ctx0" brushRef="#br0" timeOffset="285996.187">18243 10816 836 0 0,'0'0'489'0'0,"0"0"-98"0"0,0 0-53 0 0,0 0-9 0 0,0 0-15 0 0,0 0 61 0 0,0 0-35 0 0,0 0-52 0 0,0 0-19 0 0,0 0 6 0 0,0 0-27 0 0,26 10 1489 0 0,-41 129-773 0 0,29-19-61 0 0,11-37-1835 0 0,-53-71-2683 0 0,19-11 2334 0 0</inkml:trace>
  <inkml:trace contextRef="#ctx0" brushRef="#br0" timeOffset="286309.08">17472 11300 1216 0 0,'123'-3'4930'0'0,"65"-6"-4214"0"0,-141 7-338 0 0,794-12 1352 0 0,-425 3-4304 0 0,-380 1-566 0 0,-36 9 1880 0 0</inkml:trace>
  <inkml:trace contextRef="#ctx0" brushRef="#br0" timeOffset="286997.265">17868 11581 948 0 0,'0'-4'3531'0'0,"32"232"-554"0"0,5-27-3292 0 0,-38-206-4091 0 0,1 2 3007 0 0</inkml:trace>
  <inkml:trace contextRef="#ctx0" brushRef="#br0" timeOffset="287277.341">18076 11795 1748 0 0,'13'-11'3921'0'0,"23"4"-3349"0"0,-30 7-302 0 0,177-15 1272 0 0,-104 14-4593 0 0,-70-3 573 0 0,-9 2 1086 0 0</inkml:trace>
  <inkml:trace contextRef="#ctx0" brushRef="#br0" timeOffset="288223.328">18634 11575 988 0 0,'18'61'3915'0'0,"-14"-43"-3612"0"0,-1-10-254 0 0,0 0 0 0 0,0-1 0 0 0,1 1 0 0 0,1-1 0 0 0,-1 1 0 0 0,1-1 0 0 0,0-1 0 0 0,1 1 1 0 0,-1-1-1 0 0,1 0 0 0 0,1 0 0 0 0,-1-1 0 0 0,1 1 0 0 0,0-1 0 0 0,0-1 0 0 0,0 0 0 0 0,1 0 0 0 0,0 0 0 0 0,-1-1 1 0 0,1 0-1 0 0,1 0 0 0 0,-1-1 0 0 0,0 0 0 0 0,0-1 0 0 0,1 1 0 0 0,-1-2 0 0 0,1 1 0 0 0,-1-1 0 0 0,1-1-49 0 0,-1-2 16 0 0,-1 0 0 0 0,0-1 0 0 0,0 1 0 0 0,-1-2 0 0 0,1 1 0 0 0,-1-1 0 0 0,0 0 0 0 0,0 0 0 0 0,-1-1 0 0 0,1 1 0 0 0,-1-1 0 0 0,0-1 0 0 0,-1 1 0 0 0,0-1 0 0 0,0 1 0 0 0,0-1 0 0 0,-1-1 0 0 0,3-5-16 0 0,2-22 926 0 0,-8 33-905 0 0,0 2 14 0 0,9-26 1493 0 0,0 14-813 0 0,-4 22 465 0 0,4 243-1134 0 0,12 1 767 0 0,-22-246-786 0 0,0-1 0 0 0,0 0 0 0 0,-1 0 0 0 0,0 0 0 0 0,0 0 0 0 0,-1 0 0 0 0,0 0 0 0 0,0 0 0 0 0,-1-1 0 0 0,1 0-1 0 0,-2 0 1 0 0,1 0 0 0 0,-1 0 0 0 0,1 0 0 0 0,-1-1 0 0 0,-1 0 0 0 0,1 0 0 0 0,-1 0 0 0 0,0-1 0 0 0,0 0 0 0 0,0 0 0 0 0,-1 0 0 0 0,1-1 0 0 0,-1 0 0 0 0,0-1 0 0 0,0 1-1 0 0,0-1 1 0 0,0 0 0 0 0,0-1 0 0 0,-1 0 0 0 0,1 0 0 0 0,-6 0-27 0 0,9-3-11 0 0,0 1 0 0 0,1-1 0 0 0,-1 0 0 0 0,1 0 0 0 0,0-1 0 0 0,0 1 0 0 0,0-1 0 0 0,0 1 0 0 0,0-1 0 0 0,0 0 0 0 0,1 0 0 0 0,-1 0 0 0 0,1 0 0 0 0,0-1 0 0 0,0 1 0 0 0,0-1 0 0 0,0 1 0 0 0,1-1 0 0 0,-1 0 0 0 0,1 1 0 0 0,0-1 0 0 0,0 0 0 0 0,0 0 0 0 0,1 0 0 0 0,-1 0 0 0 0,1 0 0 0 0,0 0 0 0 0,0 0 0 0 0,1 0 0 0 0,-1 0 0 0 0,1 0 0 0 0,0 1 0 0 0,0-1 0 0 0,0 0 0 0 0,0 0 0 0 0,1 0 11 0 0,5-18-276 0 0,1 2 0 0 0,1-1 0 0 0,1 1 0 0 0,0 0 0 0 0,2 1 0 0 0,0 0-1 0 0,1 1 1 0 0,1 0 0 0 0,1 1 0 0 0,0 1 0 0 0,1 1 0 0 0,1 0 0 0 0,0 0 0 0 0,1 2 0 0 0,1 1-1 0 0,3-2 277 0 0,88-63-5317 0 0,-91 61 4017 0 0</inkml:trace>
  <inkml:trace contextRef="#ctx0" brushRef="#br0" timeOffset="288734.448">17562 11573 916 0 0,'-13'4'174'0'0,"0"0"1"0"0,1 2-1 0 0,-1-1 0 0 0,1 1 0 0 0,0 1 1 0 0,1 0-1 0 0,-1 1 0 0 0,1 0 1 0 0,1 1-1 0 0,0 0 0 0 0,0 0 0 0 0,1 1 1 0 0,0 1-1 0 0,0 0 0 0 0,1 0 0 0 0,1 0 1 0 0,0 1-1 0 0,1 0 0 0 0,0 0 1 0 0,0 1-1 0 0,1-1 0 0 0,1 1 0 0 0,1 1 1 0 0,-1-1-1 0 0,2 0 0 0 0,-1 10-174 0 0,7-7 63 0 0,0-1 0 0 0,1 1-1 0 0,1-1 1 0 0,0 0 0 0 0,1-1-1 0 0,1 1 1 0 0,0-1 0 0 0,1-1-1 0 0,1 0 1 0 0,0 0 0 0 0,0-1 0 0 0,1 0-1 0 0,1 0 1 0 0,0-2 0 0 0,0 1-1 0 0,1-2 1 0 0,1 1 0 0 0,0-2-1 0 0,0 0 1 0 0,13 5-63 0 0,-14-4-69 0 0,179 86-3113 0 0,-144-78 1744 0 0</inkml:trace>
  <inkml:trace contextRef="#ctx0" brushRef="#br0" timeOffset="289406.139">19223 11545 1060 0 0,'105'-24'3668'0'0,"-97"26"-3599"0"0,0 0 0 0 0,0 1 0 0 0,-1 0 0 0 0,1 0-1 0 0,-1 1 1 0 0,1 0 0 0 0,-1 0 0 0 0,0 1 0 0 0,-1 0-1 0 0,1 0 1 0 0,-1 1 0 0 0,0-1 0 0 0,0 1-1 0 0,-1 1 1 0 0,1-1 0 0 0,-2 1 0 0 0,1 0 0 0 0,2 5-69 0 0,7 14 255 0 0,-1 0 0 0 0,-2 1 0 0 0,0 0 0 0 0,-2 1 0 0 0,-1 0 0 0 0,-1 0-1 0 0,-2 1 1 0 0,-1 0 0 0 0,-1 0 0 0 0,-1 0 0 0 0,-2 3-255 0 0,-4-13 93 0 0,-1 1-1 0 0,-1-1 1 0 0,-1 0-1 0 0,-1-1 1 0 0,-1 1-1 0 0,0-1 0 0 0,-1-1 1 0 0,-1 0-1 0 0,0-1 1 0 0,-1 0-1 0 0,-1 0 1 0 0,-1-1-1 0 0,0-1 0 0 0,-1 0 1 0 0,0-2-1 0 0,-1 1 1 0 0,-1-2-1 0 0,0 0 1 0 0,-10 4-93 0 0,26-23-4976 0 0,15-21 2458 0 0,2 7 1108 0 0</inkml:trace>
  <inkml:trace contextRef="#ctx0" brushRef="#br0" timeOffset="289933.631">19694 11421 1160 0 0,'76'-31'2489'0'0,"-20"24"-715"0"0,-52 9-1729 0 0,0 1 0 0 0,0 0 0 0 0,-1 0 0 0 0,1 0 0 0 0,-1 0 0 0 0,1 1 0 0 0,-1-1 0 0 0,0 1-1 0 0,-1 0 1 0 0,1-1 0 0 0,-1 1 0 0 0,1 1 0 0 0,-1-1 0 0 0,-1 0 0 0 0,1 0 0 0 0,0 1 0 0 0,-1-1 0 0 0,0 1 0 0 0,0 0 0 0 0,0-1 0 0 0,-1 1-1 0 0,0 0 1 0 0,0-1 0 0 0,0 1 0 0 0,0 0 0 0 0,-1-1 0 0 0,1 1 0 0 0,-1-1 0 0 0,0 1 0 0 0,-1-1 0 0 0,1 1 0 0 0,-2 2-45 0 0,-105 215 2466 0 0,107-221-2452 0 0,1 1 1 0 0,0 0-1 0 0,0-1 1 0 0,0 1-1 0 0,0 0 1 0 0,0 0-1 0 0,1-1 1 0 0,-1 1-1 0 0,1 0 0 0 0,-1-1 1 0 0,1 1-1 0 0,-1-1 1 0 0,1 1-1 0 0,0-1 1 0 0,0 1-1 0 0,0-1 1 0 0,-1 1-1 0 0,1-1 1 0 0,1 1-1 0 0,-1-1 1 0 0,0 0-1 0 0,0 0 0 0 0,0 0 1 0 0,1 0-1 0 0,-1 0 1 0 0,1 0-1 0 0,-1 0 1 0 0,1 0-1 0 0,-1 0 1 0 0,1-1-1 0 0,-1 1 1 0 0,1 0-1 0 0,0-1 1 0 0,-1 0-1 0 0,1 1 0 0 0,0-1 1 0 0,-1 0-1 0 0,1 0 1 0 0,0 0-1 0 0,0 0 1 0 0,0 0-15 0 0,85 6-1124 0 0,-80-6 927 0 0,169-31-4869 0 0,-139 20 3649 0 0</inkml:trace>
  <inkml:trace contextRef="#ctx0" brushRef="#br0" timeOffset="290680.964">18944 11258 1148 0 0,'0'0'681'0'0,"0"0"-46"0"0,0 0-127 0 0,0 0-31 0 0,0 0-46 0 0,0 0 22 0 0,3-1-17 0 0,263-3 1360 0 0,393 4-722 0 0,-655 0-1258 0 0,6 0 294 0 0,-9 0-3761 0 0,2 0 2293 0 0</inkml:trace>
  <inkml:trace contextRef="#ctx0" brushRef="#br0" timeOffset="290991.392">20453 11298 2928 0 0,'4'-17'6135'0'0,"-3"9"-5899"0"0,-23 16-5005 0 0,1 2 3344 0 0,-5 0 44 0 0</inkml:trace>
  <inkml:trace contextRef="#ctx0" brushRef="#br0" timeOffset="299238.202">20411 11250 936 0 0,'0'0'182'0'0,"0"0"10"0"0,0 0-56 0 0,0 0-22 0 0,0 0 47 0 0,0 0-28 0 0,0 0-20 0 0,0 0 23 0 0,0 0 44 0 0,0 0-53 0 0,0 0-24 0 0,0 0-40 0 0,0 0 1 0 0,0 0-7 0 0,0 0 39 0 0,0 0 99 0 0,4-4 1 0 0,7 4-135 0 0,1 0-1 0 0,0 0 0 0 0,-1 1 0 0 0,1 1 0 0 0,0 0 1 0 0,-1 0-1 0 0,0 1 0 0 0,0 0 0 0 0,0 1 1 0 0,0 1-1 0 0,0 0 0 0 0,-1 0 0 0 0,0 1 1 0 0,0 0-1 0 0,0 1 0 0 0,-1 0 0 0 0,6 6-60 0 0,-7-9 7 0 0,-1 0-1 0 0,1 1 0 0 0,-1 0 0 0 0,0 1 1 0 0,0 0-1 0 0,-1 0 0 0 0,0 0 1 0 0,0 1-1 0 0,0 0 0 0 0,-1 0 0 0 0,0 0 1 0 0,0 1-1 0 0,-1 0 0 0 0,0 0 1 0 0,0 0-1 0 0,-1 0 0 0 0,0 0 0 0 0,-1 1 1 0 0,0-1-1 0 0,0 1 0 0 0,0 0 0 0 0,-1 0 1 0 0,-1 0-1 0 0,0-1 0 0 0,0 1 1 0 0,0 0-1 0 0,-1 0 0 0 0,0 0 0 0 0,-2 2-6 0 0,-57 105-1521 0 0,22-72 444 0 0</inkml:trace>
  <inkml:trace contextRef="#ctx0" brushRef="#br0" timeOffset="311975.035">21991 10968 1280 0 0,'18'-13'1168'0'0,"-18"11"-814"0"0,0 2 50 0 0,35-30 852 0 0,-35 29-1234 0 0,0-1 0 0 0,0 0 0 0 0,0 1 0 0 0,-1-1 0 0 0,1 1 0 0 0,0-1 0 0 0,-1 0 0 0 0,0 1-1 0 0,1-1 1 0 0,-1 1 0 0 0,0 0 0 0 0,0-1 0 0 0,0 1 0 0 0,0 0 0 0 0,0-1 0 0 0,0 1 0 0 0,0 0-1 0 0,0 0 1 0 0,0 0 0 0 0,-1 0 0 0 0,1 0 0 0 0,0 0 0 0 0,-1 0 0 0 0,1 1 0 0 0,-1-1 0 0 0,1 0 0 0 0,-1 1-1 0 0,1-1 1 0 0,-1 1 0 0 0,1-1 0 0 0,-1 1 0 0 0,0 0 0 0 0,1 0 0 0 0,-1 0 0 0 0,0 0 0 0 0,1 0-1 0 0,-1 0 1 0 0,1 0 0 0 0,-2 1-22 0 0,-1-2 24 0 0,-13-4 19 0 0,1 2 0 0 0,-1 0 0 0 0,0 1 0 0 0,0 0 0 0 0,0 1 0 0 0,0 2 0 0 0,0-1 0 0 0,0 2 0 0 0,0 0-1 0 0,0 1 1 0 0,1 1 0 0 0,-1 0 0 0 0,1 1 0 0 0,0 1 0 0 0,0 1 0 0 0,1 0 0 0 0,0 1 0 0 0,-12 8-43 0 0,15-10 36 0 0,1 0 1 0 0,1 1 0 0 0,-1 0 0 0 0,1 1 0 0 0,0 0 0 0 0,0 0 0 0 0,1 1-1 0 0,1 0 1 0 0,-1 1 0 0 0,1 0 0 0 0,1 0 0 0 0,0 1 0 0 0,0 0 0 0 0,1 0-1 0 0,1 1 1 0 0,0-1 0 0 0,0 1 0 0 0,1 0 0 0 0,1 0 0 0 0,0 1 0 0 0,0 7-37 0 0,6-11 55 0 0,2 0 1 0 0,-1 0 0 0 0,1 0 0 0 0,1 0-1 0 0,-1-1 1 0 0,1 0 0 0 0,1 0 0 0 0,0-1 0 0 0,0 1-1 0 0,0-1 1 0 0,1-1 0 0 0,0 0 0 0 0,0 0-1 0 0,1 0 1 0 0,-1-1 0 0 0,1 0 0 0 0,0-1-1 0 0,1 0 1 0 0,-1-1 0 0 0,1 0 0 0 0,0 0-1 0 0,0-1 1 0 0,0 0 0 0 0,0 0 0 0 0,0-1-56 0 0,5 3 44 0 0,0 0 1 0 0,0-1 0 0 0,0 0-1 0 0,0-1 1 0 0,1-1 0 0 0,-1-1-1 0 0,0 0 1 0 0,1 0-1 0 0,-1-2 1 0 0,0 0 0 0 0,0-1-1 0 0,0 0 1 0 0,0-1 0 0 0,0-1-1 0 0,-1 0 1 0 0,0-1 0 0 0,0-1-1 0 0,0 0 1 0 0,10-8-45 0 0,-21 11-14 0 0,1 0 0 0 0,0-1 1 0 0,-1 0-1 0 0,0 0 0 0 0,0 0 1 0 0,0 0-1 0 0,-1 0 0 0 0,1 0 1 0 0,-1-1-1 0 0,0 1 0 0 0,-1-1 1 0 0,0 0-1 0 0,0 1 0 0 0,0-1 0 0 0,0 0 1 0 0,-1 0-1 0 0,0 0 0 0 0,0 1 1 0 0,-1-1-1 0 0,1 0 0 0 0,-1 0 1 0 0,0 1-1 0 0,-1-1 0 0 0,0 0 1 0 0,0 1-1 0 0,0 0 0 0 0,-2-4 14 0 0,-85-135-580 0 0,-61 14-1286 0 0,124 113-943 0 0,25 14 1477 0 0</inkml:trace>
  <inkml:trace contextRef="#ctx0" brushRef="#br0" timeOffset="312538.481">22827 10900 896 0 0,'-32'22'1753'0'0,"-25"7"-1101"0"0,32-17-243 0 0,-253 142 3018 0 0,250-128-2589 0 0,28-24-626 0 0,0-2 18 0 0,33 20 254 0 0,143 12 131 0 0,-127-29-463 0 0,175 8-1534 0 0,-222-11 857 0 0,-2-6-4400 0 0,-6 6 3645 0 0</inkml:trace>
  <inkml:trace contextRef="#ctx0" brushRef="#br0" timeOffset="313612.142">23140 10853 988 0 0,'10'4'3882'0'0,"5"32"-2978"0"0,0 0-871 0 0,-8-27 21 0 0,0 1-1 0 0,1-2 1 0 0,0 1-1 0 0,0-1 1 0 0,1 0-1 0 0,0-1 1 0 0,1 0-1 0 0,-1-1 1 0 0,1 0-1 0 0,1 0 1 0 0,-1-1-1 0 0,1 0 1 0 0,0-1-1 0 0,0 0 1 0 0,0-1-1 0 0,0 0 1 0 0,1-1-1 0 0,-1 0 1 0 0,1-1-1 0 0,0 0 0 0 0,-1-1 1 0 0,5 0-54 0 0,-9-1 29 0 0,0-1 1 0 0,-1 0 0 0 0,1 0-1 0 0,-1 0 1 0 0,0-1-1 0 0,0 0 1 0 0,0 0-1 0 0,0 0 1 0 0,0-1-1 0 0,-1 0 1 0 0,1 0-1 0 0,-1-1 1 0 0,0 1-1 0 0,0-1 1 0 0,-1 0-1 0 0,1 0 1 0 0,-1-1-1 0 0,0 1 1 0 0,-1-1-1 0 0,1 0 1 0 0,-1 0-1 0 0,0 0 1 0 0,-1-1 0 0 0,0 1-1 0 0,2-6-29 0 0,13-46 2604 0 0,-4 41-759 0 0,-16-23-715 0 0,0 30-989 0 0,-1 31-143 0 0,-11 501 201 0 0,17-509-200 0 0,-1 0 1 0 0,0-1-1 0 0,-1 1 1 0 0,0 0 0 0 0,-1 0-1 0 0,-1-1 1 0 0,0 1-1 0 0,0-1 1 0 0,-1 1 0 0 0,-1-1-1 0 0,0 0 1 0 0,-1 0-1 0 0,0-1 1 0 0,-1 1 0 0 0,0-1-1 0 0,-1 0 1 0 0,0-1-1 0 0,-1 0 1 0 0,0 0-1 0 0,0 0 1 0 0,-1-1 0 0 0,0 0-1 0 0,-1-1 1 0 0,0 0-1 0 0,0 0 1 0 0,-1-1 0 0 0,0-1-1 0 0,-3 2 1 0 0,7-9-20 0 0,1-1 1 0 0,-1 1-1 0 0,1-1 0 0 0,-1 0 0 0 0,1-1 0 0 0,0 0 1 0 0,0 0-1 0 0,0 0 0 0 0,0 0 0 0 0,0-1 0 0 0,1 0 0 0 0,-1 0 1 0 0,1-1-1 0 0,0 0 0 0 0,1 1 0 0 0,-1-2 0 0 0,1 1 0 0 0,0 0 1 0 0,0-1-1 0 0,1 0 0 0 0,-1 0 0 0 0,1 0 0 0 0,1 0 1 0 0,-1 0-1 0 0,1-1 0 0 0,0 1 0 0 0,1-1 0 0 0,-1 1 0 0 0,1-1 1 0 0,0 0-1 0 0,1 0 0 0 0,0 1 0 0 0,0-3 20 0 0,-1-2-89 0 0,1-1 1 0 0,1 1-1 0 0,0-1 0 0 0,0 1 0 0 0,1-1 0 0 0,1 1 1 0 0,-1 0-1 0 0,2 0 0 0 0,0 0 0 0 0,0 0 0 0 0,1 1 1 0 0,0 0-1 0 0,1-1 0 0 0,0 2 0 0 0,0-1 0 0 0,1 1 1 0 0,1 0-1 0 0,0 1 0 0 0,0-1 0 0 0,2 0 89 0 0,198-131-3849 0 0,-141 102 992 0 0,-37 20 1448 0 0,-2 3 15 0 0</inkml:trace>
  <inkml:trace contextRef="#ctx0" brushRef="#br0" timeOffset="314124.036">24206 10758 924 0 0,'1'1'58'0'0,"0"-1"0"0"0,0 1 1 0 0,0 0-1 0 0,0 0 0 0 0,0-1 0 0 0,-1 1 0 0 0,1 0 0 0 0,0 0 1 0 0,-1 0-1 0 0,1 0 0 0 0,-1 0 0 0 0,1 0 0 0 0,-1 0 0 0 0,1 1 1 0 0,-1-1-1 0 0,0 0 0 0 0,1 0 0 0 0,-1 0 0 0 0,0 0 1 0 0,0 0-1 0 0,0 1 0 0 0,0-1 0 0 0,0 0 0 0 0,0 0 0 0 0,0 0 1 0 0,-1 0-1 0 0,1 0 0 0 0,0 1 0 0 0,-1-1 0 0 0,1 0 0 0 0,0 0 1 0 0,-1 0-1 0 0,1 0 0 0 0,-1 0 0 0 0,0 0 0 0 0,1 0 0 0 0,-1 0 1 0 0,0 0-1 0 0,0-1 0 0 0,1 1 0 0 0,-1 0 0 0 0,0 0 0 0 0,0-1 1 0 0,0 1-1 0 0,0 0 0 0 0,0-1 0 0 0,0 1 0 0 0,0-1 1 0 0,0 1-1 0 0,0-1 0 0 0,0 0 0 0 0,-2 1-58 0 0,-270 250 3449 0 0,233-205-2513 0 0,40-44-737 0 0,5 1-37 0 0,14 8-83 0 0,1-2 0 0 0,0 0 0 0 0,1-1 0 0 0,0-1 0 0 0,0-1 0 0 0,1-1 0 0 0,0-1 0 0 0,-1-1 0 0 0,1-1 0 0 0,13 0-79 0 0,32 5-12 0 0,-10-2-103 0 0,-55-5 9 0 0,14 0-975 0 0,-16 0 857 0 0,-1 0-1 0 0,1 0 0 0 0,0 0 1 0 0,0-1-1 0 0,0 1 0 0 0,0 0 1 0 0,0 0-1 0 0,0-1 0 0 0,0 1 0 0 0,0 0 1 0 0,0 0-1 0 0,0-1 0 0 0,0 1 1 0 0,0 0-1 0 0,0 0 0 0 0,0-1 1 0 0,1 1-1 0 0,-1 0 0 0 0,0 0 1 0 0,0-1 224 0 0,-3 0-1296 0 0,2-1-226 0 0</inkml:trace>
  <inkml:trace contextRef="#ctx0" brushRef="#br0" timeOffset="314544.858">24592 10648 1108 0 0,'9'-9'3352'0'0,"-4"23"-1385"0"0,57 269-120 0 0,-59-254-2198 0 0,-14-7-3676 0 0,9-23 2683 0 0,2-2-24 0 0</inkml:trace>
  <inkml:trace contextRef="#ctx0" brushRef="#br0" timeOffset="314840.356">25033 10816 904 0 0,'-42'29'3528'0'0,"-164"228"-677"0"0,178-220-2747 0 0,-82 91 526 0 0,16-76-5247 0 0,85-50 3213 0 0</inkml:trace>
  <inkml:trace contextRef="#ctx0" brushRef="#br0" timeOffset="315356.339">24868 11228 1516 0 0,'31'-14'4291'0'0,"164"1"-2082"0"0,-193 15-2188 0 0,0-1-1 0 0,0 0 1 0 0,0 1-1 0 0,0 0 1 0 0,0-1-1 0 0,0 1 1 0 0,0 0 0 0 0,0 0-1 0 0,-1 0 1 0 0,1 0-1 0 0,-1 1 1 0 0,1-1-1 0 0,-1 0 1 0 0,0 1-1 0 0,0-1 1 0 0,0 0-1 0 0,0 1 1 0 0,-1-1 0 0 0,1 1-1 0 0,0 0 1 0 0,-1-1-1 0 0,0 1 1 0 0,0-1-1 0 0,0 1 1 0 0,0 0-1 0 0,0-1 1 0 0,0 1 0 0 0,-1-1-1 0 0,1 1 1 0 0,-1 0-1 0 0,0-1 1 0 0,0 1-1 0 0,0-1 1 0 0,0 0-1 0 0,0 1 1 0 0,0-1 0 0 0,0 0-1 0 0,-1 0 1 0 0,0 1-1 0 0,1-1 1 0 0,-3 1-21 0 0,-6 13 142 0 0,-1-1 1 0 0,-1-1 0 0 0,0 0-1 0 0,-1-1 1 0 0,0 0 0 0 0,-1-1-1 0 0,0 0 1 0 0,-1-1 0 0 0,-1-1-1 0 0,-12 7-142 0 0,-79 63 811 0 0,106-79-799 0 0,0-1 0 0 0,0 1 0 0 0,-1 0 1 0 0,1 0-1 0 0,0 1 0 0 0,0-1 0 0 0,0 0 0 0 0,0 0 0 0 0,0 0 0 0 0,0 1 0 0 0,1-1 0 0 0,-1 0 0 0 0,0 1 0 0 0,1-1 0 0 0,-1 1 0 0 0,1-1 0 0 0,-1 1 0 0 0,1-1 0 0 0,0 1 0 0 0,-1-1 0 0 0,1 1 0 0 0,0-1 0 0 0,0 1 0 0 0,0-1 0 0 0,0 1 1 0 0,1-1-1 0 0,-1 1 0 0 0,0-1 0 0 0,1 1 0 0 0,-1-1 0 0 0,0 1 0 0 0,1-1 0 0 0,0 1 0 0 0,-1-1 0 0 0,1 0 0 0 0,0 1 0 0 0,0-1 0 0 0,0 0 0 0 0,0 0 0 0 0,0 0 0 0 0,0 0 0 0 0,0 0 0 0 0,0 0 0 0 0,0 0 0 0 0,1 0 0 0 0,-1 0 0 0 0,0 0 1 0 0,1 0-1 0 0,-1-1 0 0 0,0 1 0 0 0,2 0-12 0 0,82 26 32 0 0,-79-25-21 0 0,23 3-165 0 0,1-2 0 0 0,-1 0 0 0 0,1-2 0 0 0,-1-1 1 0 0,1-2-1 0 0,-1 0 0 0 0,1-2 0 0 0,-1-2 0 0 0,0 0 1 0 0,10-5 153 0 0,-36 10-127 0 0,0 1 1 0 0,0 0 0 0 0,0-1 0 0 0,1 0 0 0 0,-1 0 0 0 0,-1 0 0 0 0,1 0-1 0 0,0 0 1 0 0,0-1 0 0 0,0 1 0 0 0,-1-1 0 0 0,1 0 0 0 0,0 0 0 0 0,-1 0-1 0 0,0 0 1 0 0,1 0 0 0 0,-1 0 0 0 0,0-1 0 0 0,0 1 0 0 0,-1-1 0 0 0,1 1-1 0 0,0-1 1 0 0,-1 0 0 0 0,1 0 0 0 0,-1-1 126 0 0,-1 3-854 0 0,0-18-2328 0 0,0 18 1948 0 0</inkml:trace>
  <inkml:trace contextRef="#ctx0" brushRef="#br0" timeOffset="315811.404">25595 10776 1132 0 0,'18'3'8277'0'0,"-10"-1"-5478"0"0,-22 3-4175 0 0,-123 22-6793 0 0,116-25 6798 0 0</inkml:trace>
  <inkml:trace contextRef="#ctx0" brushRef="#br1" timeOffset="413000.873">548 4617 896 0 0,'0'0'166'0'0,"0"0"-52"0"0,0 0 0 0 0,0 0 0 0 0,0 0-4 0 0,0 0-61 0 0,0 0 31 0 0,0 0 66 0 0,0 0-55 0 0,0 0-63 0 0,0 0-2 0 0,0 0 59 0 0,0 0 19 0 0,0 0-73 0 0,0 0 20 0 0,1 4 44 0 0,2-1-79 0 0,2 0 1 0 0,-1 0-1 0 0,0-1 0 0 0,0 1 0 0 0,1-1 0 0 0,0 0 1 0 0,-1 0-1 0 0,1 0 0 0 0,0-1 0 0 0,0 0 1 0 0,0 0-1 0 0,0 0 0 0 0,0 0 0 0 0,0-1 0 0 0,0 0 1 0 0,0 0-1 0 0,0 0 0 0 0,0-1 0 0 0,0 0 0 0 0,0 0-16 0 0,15 2-16 0 0,1556 7-839 0 0,-1344-30 706 0 0,588-31-492 0 0,469-41 933 0 0,191-11 217 0 0,-689-1-109 0 0,45 32-16 0 0,1250 66-42 0 0,-1318 0-487 0 0,-531 27 276 0 0,270 32-62 0 0,-194 35-58 0 0,-296-79-41 0 0,-1-1 25 0 0,0 0-1 0 0,0 1 1 0 0,-1 0-1 0 0,0 1 1 0 0,0 1 0 0 0,-1 0-1 0 0,0 1 1 0 0,-1 1-1 0 0,0 0 1 0 0,0 1-1 0 0,-2 0 1 0 0,9 11 5 0 0,5 14 120 0 0,-15-25-124 0 0,-1 0-1 0 0,0 0 1 0 0,-1 1-1 0 0,-1 0 1 0 0,0 1-1 0 0,-1-1 1 0 0,0 1-1 0 0,-1 0 1 0 0,-1 1-1 0 0,0-1 1 0 0,-1 1-1 0 0,-1 0 1 0 0,1 10 4 0 0,-18 146-205 0 0,-4 42 773 0 0,19 431 34 0 0,-12-420-223 0 0,-4-79-336 0 0,11-72-281 0 0,5-72 204 0 0,0 49 238 0 0,-18 66-80 0 0,18-10-54 0 0,0-104-16 0 0,-3 8-220 0 0,-118 3 149 0 0,83-15 23 0 0,-783-2-1233 0 0,364 5 793 0 0,339 21 434 0 0,-432 27-426 0 0,202-48 468 0 0,175 6-65 0 0,102-3-59 0 0,-334 77 299 0 0,206-37 44 0 0,-115 10-477 0 0,-190 6 351 0 0,178-42-33 0 0,160-2-58 0 0,-200 0-65 0 0,-29-16 298 0 0,198 24-151 0 0,-783-15-434 0 0,752 7 238 0 0,-1240-4 520 0 0,1124-24-382 0 0,-789-55 451 0 0,350-9-129 0 0,310 15-729 0 0,233 61 534 0 0,-96 5 198 0 0,332-8-377 0 0,0 1 0 0 0,-1 0 0 0 0,2-1 0 0 0,-1 0 0 0 0,0 0 0 0 0,0 0 0 0 0,1-1 0 0 0,0 1 0 0 0,-1-1-1 0 0,1 0 1 0 0,1 0 0 0 0,-1 0 0 0 0,1 0 0 0 0,-1 0 0 0 0,1-1 0 0 0,0 1 0 0 0,1-1 0 0 0,-1 1 0 0 0,1-1 0 0 0,0 1 0 0 0,0-1 0 0 0,0 0 0 0 0,1 0 0 0 0,-1 0 0 0 0,1 1 0 0 0,0-1 0 0 0,1 0 0 0 0,-1 0 0 0 0,1 0 0 0 0,0 1 0 0 0,1-2-16 0 0,-2 2-3 0 0,46-304-169 0 0,-7-146-53 0 0,-25 315 182 0 0,16-42 134 0 0,-8-5-209 0 0,17 82 239 0 0,99-168-70 0 0,-124 248-19 0 0,0 0 0 0 0,-2-2 0 0 0,-1 1-1 0 0,-1-1 1 0 0,-1-1 0 0 0,-2 0 0 0 0,2-13-32 0 0,4-11 703 0 0,-4 43-3502 0 0,-6 6 1581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0:23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1128 0 0,'20'34'395'0'0,"-2"1"-1"0"0,-2 1 1 0 0,-1 1-1 0 0,-2 0 1 0 0,-2 1-1 0 0,-1 0 1 0 0,-2 0-1 0 0,1 19-394 0 0,10 35 526 0 0,-4-12 139 0 0,-3 0 0 0 0,-5 1 0 0 0,-2 1 0 0 0,-5 19-665 0 0,-2-75 143 0 0,-1-1 0 0 0,-1 1-1 0 0,-1-1 1 0 0,-2 0 0 0 0,0-1 0 0 0,-1 1-1 0 0,-2-2 1 0 0,-5 9-143 0 0,4-4 15 0 0,-2-2 0 0 0,-1 1 0 0 0,-1-2 0 0 0,-1 0 0 0 0,-1-1 0 0 0,-1 0 0 0 0,-17 16-15 0 0,19-38-3976 0 0,6-46 1729 0 0,10 25 1001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0:22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86 1048 0 0,'20'-1'3039'0'0,"2"59"-3002"0"0,-20-48 197 0 0,1 0-143 0 0,-1 0-1 0 0,1 0 1 0 0,1 0-1 0 0,0-1 1 0 0,0 1-1 0 0,1-1 0 0 0,0 0 1 0 0,1 0-1 0 0,0 0 1 0 0,0-1-1 0 0,1 0 0 0 0,0 0 1 0 0,0-1-1 0 0,1 0 1 0 0,0 0-1 0 0,0-1 1 0 0,1 0-1 0 0,0 0 0 0 0,0-1 1 0 0,0 0-1 0 0,1 0 1 0 0,-1-1-1 0 0,1-1 1 0 0,0 0-1 0 0,0 0 0 0 0,0-1 1 0 0,1 0-1 0 0,-1 0 1 0 0,8-1-91 0 0,-8-4 31 0 0,-1-1 0 0 0,1 0 0 0 0,-1-1 1 0 0,1 0-1 0 0,-1 0 0 0 0,-1-1 0 0 0,1 0 1 0 0,-1 0-1 0 0,0-1 0 0 0,-1 0 0 0 0,1-1 1 0 0,-1 0-1 0 0,-1 0 0 0 0,1 0 0 0 0,-2-1 1 0 0,1 0-1 0 0,-1 0 0 0 0,0 0 0 0 0,-1-1 1 0 0,0 1-1 0 0,-1-1 0 0 0,0 0 0 0 0,0 0 1 0 0,0-9-32 0 0,6-30 318 0 0,-8 49-235 0 0,-1 0 1 0 0,0-27 442 0 0,1 11-386 0 0,0 32-152 0 0,2 36-83 0 0,7 179 189 0 0,-7 56 386 0 0,-28-95 153 0 0,23-184-570 0 0,1-1 1 0 0,-1 0-1 0 0,0 0 1 0 0,0 0-1 0 0,-1 0 1 0 0,0-1-1 0 0,0 1 1 0 0,-1-1-1 0 0,0 1 1 0 0,0-1-1 0 0,0 0 1 0 0,-1-1-1 0 0,0 1 1 0 0,0-1-1 0 0,-1 0 1 0 0,1 0-1 0 0,-1 0 1 0 0,0-1-1 0 0,0 0 1 0 0,-1 0-64 0 0,4-4 18 0 0,-1-1-1 0 0,1 0 1 0 0,0 0 0 0 0,-1 0 0 0 0,1-1 0 0 0,0 1 0 0 0,0-1 0 0 0,0 1-1 0 0,0-1 1 0 0,1 0 0 0 0,-1 0 0 0 0,0 0 0 0 0,1-1 0 0 0,-1 1 0 0 0,1-1 0 0 0,0 1-1 0 0,0-1 1 0 0,0 0 0 0 0,0 0 0 0 0,0 0 0 0 0,1 0 0 0 0,0 0 0 0 0,-1 0-1 0 0,0-3-17 0 0,-4-15-88 0 0,1 0 0 0 0,0 0-1 0 0,2 0 1 0 0,0 0-1 0 0,2-1 1 0 0,0 1-1 0 0,1-1 1 0 0,2 1 0 0 0,0 0-1 0 0,1-1 1 0 0,1 1-1 0 0,1 0 1 0 0,1 1-1 0 0,0-1 1 0 0,2 1 0 0 0,3-5 88 0 0,4-10-456 0 0,2 2 1 0 0,1 0 0 0 0,2 1 0 0 0,1 0-1 0 0,1 2 1 0 0,11-10 455 0 0,45-65-4096 0 0,-60 76 2862 0 0</inkml:trace>
  <inkml:trace contextRef="#ctx0" brushRef="#br0" timeOffset="292.99">215 1 1892 0 0,'-21'22'318'0'0,"1"0"-1"0"0,0 2 1 0 0,2 0-1 0 0,0 1 1 0 0,2 1-1 0 0,1 1 1 0 0,1 0-1 0 0,2 1 1 0 0,0 0-1 0 0,2 1 0 0 0,1 0 1 0 0,1 0-1 0 0,2 1 1 0 0,1 0-1 0 0,0 18-317 0 0,2-20 64 0 0,1 0-1 0 0,1 0 0 0 0,2 1 0 0 0,1-1 1 0 0,1 0-1 0 0,1 0 0 0 0,2 0 0 0 0,1-1 1 0 0,1 0-1 0 0,1 0 0 0 0,1-1 0 0 0,1 0 1 0 0,2-1-1 0 0,1 0 0 0 0,0-1 0 0 0,2 0 1 0 0,1-1-1 0 0,0-1 0 0 0,2-1 0 0 0,1-1 0 0 0,0 0 1 0 0,1-2-1 0 0,2 0 0 0 0,-1-1 0 0 0,18 8-63 0 0,-23-15-278 0 0,0-2 0 0 0,0 0 0 0 0,1-1 0 0 0,-1-1 0 0 0,2 0 0 0 0,-1-2 0 0 0,1 0 0 0 0,-1-1 0 0 0,1-1 0 0 0,0 0-1 0 0,1-2 279 0 0,79-30-2417 0 0,-55 5 1198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0:20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535 128 868 0 0,'29'-58'1586'0'0,"-28"57"-1531"0"0,0-1 0 0 0,-1 0 0 0 0,1 0-1 0 0,0 0 1 0 0,-1 0 0 0 0,1 0 0 0 0,-1 1-1 0 0,0-1 1 0 0,0 0 0 0 0,1 0 0 0 0,-1 0-1 0 0,-1 0 1 0 0,1 0 0 0 0,0 0 0 0 0,0 0 0 0 0,-1 0-1 0 0,1 0 1 0 0,-1 0 0 0 0,1 0 0 0 0,-1 0-1 0 0,0 1 1 0 0,0-1 0 0 0,0 0 0 0 0,0 0 0 0 0,0 1-1 0 0,0-1 1 0 0,0 1 0 0 0,-1-1 0 0 0,1 1-1 0 0,-1-1 1 0 0,1 1 0 0 0,-1 0 0 0 0,1 0-1 0 0,-1 0 1 0 0,0 0 0 0 0,1 0 0 0 0,-1 0 0 0 0,0 0-1 0 0,0 0 1 0 0,-1 1-55 0 0,-3-2 35 0 0,0 1-1 0 0,0 0 1 0 0,0 1 0 0 0,0 0-1 0 0,0 0 1 0 0,0 0 0 0 0,0 0-1 0 0,0 1 1 0 0,0 0 0 0 0,0 0-1 0 0,0 1 1 0 0,0 0 0 0 0,0 0-1 0 0,0 0 1 0 0,1 1 0 0 0,0 0-1 0 0,-1 0 1 0 0,1 0 0 0 0,0 1-1 0 0,0-1 1 0 0,0 1 0 0 0,1 0-1 0 0,0 1 1 0 0,-1-1 0 0 0,2 1-1 0 0,-1 0 1 0 0,-2 3-35 0 0,-72 153 826 0 0,71-125-636 0 0,1 1 0 0 0,2 0 0 0 0,1 0 0 0 0,3 0 0 0 0,0 1 0 0 0,3-1 0 0 0,1 0 0 0 0,1 0 0 0 0,3-1 0 0 0,0 1 0 0 0,14 33-190 0 0,7 15 239 0 0,-15-50-120 0 0,-2 0 1 0 0,-2 1 0 0 0,-1 0-1 0 0,-2 0 1 0 0,-1 1 0 0 0,0 23-120 0 0,-7-50-29 0 0,0 0 1 0 0,0-1 0 0 0,0 1 0 0 0,-2 0 0 0 0,1 0 0 0 0,-1-1 0 0 0,0 0 0 0 0,-1 1 0 0 0,0-1 0 0 0,-1 0 0 0 0,0-1 0 0 0,0 1 0 0 0,-1-1 0 0 0,-6 7 28 0 0,-48 11-2632 0 0,3-63-457 0 0,39 19 1877 0 0</inkml:trace>
  <inkml:trace contextRef="#ctx0" brushRef="#br0" timeOffset="323.602">0 771 2664 0 0,'7'-11'4294'0'0,"102"-19"-3231"0"0,255-10-647 0 0,-358 40-799 0 0,6-2-918 0 0,-8-5-2476 0 0,-4 5 2501 0 0</inkml:trace>
  <inkml:trace contextRef="#ctx0" brushRef="#br0" timeOffset="633.611">699 776 1404 0 0,'34'36'3647'0'0,"15"25"-2845"0"0,-2-3-595 0 0,119 111-1452 0 0,-141-157-876 0 0,-12-10 855 0 0</inkml:trace>
  <inkml:trace contextRef="#ctx0" brushRef="#br0" timeOffset="900.952">1323 774 1504 0 0,'-30'25'557'0'0,"1"1"-1"0"0,1 1 1 0 0,1 2-1 0 0,1 0 1 0 0,2 2-1 0 0,1 0 1 0 0,2 2-1 0 0,1 1 1 0 0,1 0-1 0 0,-6 19-556 0 0,-264 520 867 0 0,272-546-1459 0 0,13-22-3928 0 0,1-23 3136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0:30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0 1148 0 0,'7'13'144'0'0,"0"1"0"0"0,-2 0 0 0 0,0 1 0 0 0,0-1 0 0 0,-1 1 0 0 0,-1-1 0 0 0,-1 1 1 0 0,0 0-1 0 0,0 1 0 0 0,-2-1 0 0 0,0 0 0 0 0,-1 0 0 0 0,0 0 0 0 0,-1 0 0 0 0,-1 0 0 0 0,0 0 0 0 0,-1-1 0 0 0,-1 1 0 0 0,0-1 0 0 0,-1 0 0 0 0,-1-1 0 0 0,0 1 0 0 0,0-1 0 0 0,-2 0 1 0 0,1-1-1 0 0,-2 0 0 0 0,1 0 0 0 0,-2-1 0 0 0,1-1 0 0 0,-2 0 0 0 0,-8 7-144 0 0,-65 63-3060 0 0,82-77 1910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6:17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0 1120 0 0,'-33'43'4974'0'0,"-24"56"-3495"0"0,-13 21-1262 0 0,52-93-209 0 0,12-17-331 0 0,1-1 0 0 0,-1 1 0 0 0,-1-1 0 0 0,0 0-1 0 0,0-1 1 0 0,-1 1 0 0 0,0-2 0 0 0,0 1 0 0 0,0-1 0 0 0,-1 0-1 0 0,-1-1 1 0 0,1 0 0 0 0,-9 4 323 0 0,-3-2-1409 0 0</inkml:trace>
  <inkml:trace contextRef="#ctx0" brushRef="#br0" timeOffset="235.699">1 55 1756 0 0,'42'-36'5784'0'0,"44"52"-5192"0"0,-76-13-369 0 0,233 95 257 0 0,-97-6-3646 0 0,-93-55 407 0 0,-27-18 1365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0:27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666 1077 1908 0 0,'11'-11'3529'0'0,"-10"11"-1516"0"0,-2 33-1546 0 0,68 274 1166 0 0,-67-306-1593 0 0,2 24-1001 0 0,12-35-5249 0 0,-12 3 4939 0 0</inkml:trace>
  <inkml:trace contextRef="#ctx0" brushRef="#br0" timeOffset="264.512">876 1205 1452 0 0,'67'3'5936'0'0,"-43"0"-6128"0"0,1-2 1 0 0,-1 0-1 0 0,1-2 1 0 0,-1 0 0 0 0,0-2-1 0 0,1-1 1 0 0,14-5 191 0 0,3-7-2482 0 0,-27 9 1052 0 0</inkml:trace>
  <inkml:trace contextRef="#ctx0" brushRef="#br0" timeOffset="980.81">1384 1022 1152 0 0,'27'66'3806'0'0,"-21"-42"-3397"0"0,-2-15-312 0 0,0 0-1 0 0,1 0 1 0 0,0 0 0 0 0,1 0-1 0 0,0-1 1 0 0,0 0 0 0 0,1 0-1 0 0,0-1 1 0 0,1 0 0 0 0,-1 0-1 0 0,1 0 1 0 0,1-1 0 0 0,-1 0-1 0 0,1-1 1 0 0,0 0 0 0 0,0-1-1 0 0,0 1 1 0 0,1-2 0 0 0,0 1-1 0 0,-1-1 1 0 0,1-1-1 0 0,0 0 1 0 0,1 0 0 0 0,-1-1-1 0 0,0 0 1 0 0,0-1 0 0 0,1 0-1 0 0,-1-1-96 0 0,72-73 206 0 0,-55-21 512 0 0,-27 94-671 0 0,0 1-9 0 0,0 0-8 0 0,0 0 7 0 0,0-17 93 0 0,0 16-172 0 0,0 1-38 0 0,0 1-91 0 0,14 215 485 0 0,6-12 108 0 0,-20-198-369 0 0,0 0 1 0 0,0 0-1 0 0,0 1 0 0 0,-1-1 0 0 0,0 0 0 0 0,0 0 1 0 0,-1 0-1 0 0,1 0 0 0 0,-1 0 0 0 0,-1 0 0 0 0,1-1 0 0 0,-1 1 1 0 0,0-1-1 0 0,0 0 0 0 0,0 1 0 0 0,-1-1 0 0 0,0-1 1 0 0,0 1-1 0 0,0-1 0 0 0,-1 1 0 0 0,1-1 0 0 0,-1 0 1 0 0,0-1-1 0 0,0 1 0 0 0,-1-1 0 0 0,1 0 0 0 0,-1 0 0 0 0,1-1 1 0 0,-1 0-1 0 0,0 0 0 0 0,-6 1-53 0 0,8-5-2 0 0,-1 0 0 0 0,0 0 0 0 0,1-1 0 0 0,-1 0 0 0 0,1 0 0 0 0,0 0 0 0 0,0 0 0 0 0,0-1 0 0 0,0 0 0 0 0,1 1 0 0 0,-1-2 0 0 0,1 1 0 0 0,0 0-1 0 0,0 0 1 0 0,1-1 0 0 0,-1 0 0 0 0,1 1 0 0 0,0-1 0 0 0,0 0 0 0 0,1 0 0 0 0,-1 0 0 0 0,1 0 0 0 0,0-1 0 0 0,0 1 0 0 0,1 0 0 0 0,0 0 0 0 0,0-1 0 0 0,0 1 0 0 0,1 0 0 0 0,-1 0 0 0 0,1-1 0 0 0,0 1 0 0 0,2-3 2 0 0,4-17-343 0 0,2 1 0 0 0,1-1 0 0 0,0 2 0 0 0,2 0 0 0 0,1 0 0 0 0,1 1 0 0 0,0 0 0 0 0,2 2 0 0 0,0-1 0 0 0,2 2 1 0 0,0 0-1 0 0,1 2 0 0 0,1 0 0 0 0,5-3 343 0 0,32-34-2977 0 0,-35 32 1663 0 0</inkml:trace>
  <inkml:trace contextRef="#ctx0" brushRef="#br0" timeOffset="-930.275">911 87 1060 0 0,'0'0'393'0'0,"6"-22"807"0"0,35-33 1043 0 0,-38 50-2070 0 0,3 1 464 0 0,-6 29-375 0 0,17 152 142 0 0,19-23 445 0 0,-29-69-1063 0 0,-2-75-4017 0 0,-8-13 2927 0 0</inkml:trace>
  <inkml:trace contextRef="#ctx0" brushRef="#br0" timeOffset="-606.587">204 732 836 0 0,'53'10'3073'0'0,"253"-34"-528"0"0,822-84-1215 0 0,-945 95-4716 0 0,-179 13 2268 0 0,0 2 38 0 0</inkml:trace>
  <inkml:trace contextRef="#ctx0" brushRef="#br0" timeOffset="1530.021">81 1045 1736 0 0,'-9'12'205'0'0,"0"-1"0"0"0,1 1 0 0 0,0 1 0 0 0,1-1 0 0 0,1 1 0 0 0,0 0 0 0 0,0 1-1 0 0,1 0 1 0 0,1 0 0 0 0,1 0 0 0 0,0 0 0 0 0,0 0 0 0 0,2 1 0 0 0,-1-1 0 0 0,2 1 0 0 0,0-1 0 0 0,1 1-1 0 0,1 4-204 0 0,5 10 119 0 0,1 0-1 0 0,1 0 0 0 0,2 0 0 0 0,1-2 0 0 0,1 1 0 0 0,1-1 0 0 0,1-1 0 0 0,2-1 0 0 0,1 0 0 0 0,0-1 0 0 0,2-1 0 0 0,1-1 0 0 0,0-1 0 0 0,2-1 0 0 0,0 0 0 0 0,20 11-118 0 0,-10-8-547 0 0,1-1 1 0 0,1-2-1 0 0,0-2 0 0 0,2-1 0 0 0,0-1 0 0 0,1-3 0 0 0,0-1 0 0 0,5 0 547 0 0,8-1-1182 0 0</inkml:trace>
  <inkml:trace contextRef="#ctx0" brushRef="#br0" timeOffset="2038.161">1975 919 968 0 0,'2'0'109'0'0,"0"-1"0"0"0,0 1-1 0 0,0 1 1 0 0,0-1 0 0 0,0 0 0 0 0,0 0-1 0 0,0 1 1 0 0,0-1 0 0 0,0 1 0 0 0,0 0-1 0 0,0 0 1 0 0,0 0 0 0 0,0 0 0 0 0,-1 0-1 0 0,1 0 1 0 0,0 0 0 0 0,-1 0 0 0 0,1 1-1 0 0,0-1 1 0 0,-1 0 0 0 0,0 1 0 0 0,1 0-1 0 0,-1-1 1 0 0,0 1 0 0 0,0 0 0 0 0,0 0-1 0 0,0-1 1 0 0,0 1 0 0 0,0 0 0 0 0,0 1-109 0 0,2 1 244 0 0,30 37 161 0 0,-2 1-1 0 0,-2 1 1 0 0,-2 1-1 0 0,-2 2 1 0 0,-2 0-1 0 0,-1 2 1 0 0,-3 1 0 0 0,-3 0-1 0 0,-1 1 1 0 0,-2 0-1 0 0,-3 1 1 0 0,-2 1-1 0 0,-2 0 1 0 0,-2 4-405 0 0,-5-41 9 0 0,-1 0 0 0 0,0 0 1 0 0,-1 0-1 0 0,-1 0 0 0 0,-1 0 0 0 0,0-1 0 0 0,0 1 1 0 0,-1-1-1 0 0,-1-1 0 0 0,-1 1 0 0 0,0-1 1 0 0,0 0-1 0 0,-1-1 0 0 0,-1 0 0 0 0,0-1 0 0 0,-1 0 1 0 0,0 0-1 0 0,0-1 0 0 0,-1-1 0 0 0,-1 0 1 0 0,0 0-1 0 0,0-1 0 0 0,-8 3-9 0 0,17-11-201 0 0,1 1 0 0 0,-1-1 1 0 0,0 0-1 0 0,1-1 0 0 0,-1 1 0 0 0,1-1 0 0 0,-1 1 1 0 0,0-1-1 0 0,1 0 0 0 0,0-1 0 0 0,-1 1 0 0 0,1 0 1 0 0,0-1-1 0 0,0 0 0 0 0,-1 0 0 0 0,1 0 1 0 0,1 0-1 0 0,-1 0 0 0 0,0-1 0 0 0,0 1 0 0 0,1-1 1 0 0,0 1-1 0 0,-1-1 0 0 0,1 0 0 0 0,0 0 0 0 0,0 0 1 0 0,1-1-1 0 0,-1 1 0 0 0,1 0 0 0 0,-1-1 1 0 0,1 1-1 0 0,0-1 0 0 0,0 1 0 0 0,1-1 0 0 0,-1 1 1 0 0,1-1-1 0 0,0 1 0 0 0,0-1 0 0 0,0 0 201 0 0,-4-31-1420 0 0</inkml:trace>
  <inkml:trace contextRef="#ctx0" brushRef="#br0" timeOffset="2476.626">2373 840 1044 0 0,'5'-4'134'0'0,"1"1"0"0"0,-1-1-1 0 0,1 1 1 0 0,0 0 0 0 0,0 0 0 0 0,0 0 0 0 0,0 1-1 0 0,1 0 1 0 0,-1 0 0 0 0,1 1 0 0 0,-1 0-1 0 0,1 0 1 0 0,-1 0 0 0 0,1 1 0 0 0,0 0 0 0 0,-1 0-1 0 0,1 1 1 0 0,-1 0 0 0 0,1 0 0 0 0,0 0 0 0 0,-1 1-1 0 0,0 0 1 0 0,1 0 0 0 0,-1 1 0 0 0,0 0-1 0 0,0 0 1 0 0,-1 0 0 0 0,1 1 0 0 0,-1 0 0 0 0,1 0-1 0 0,-1 0 1 0 0,1 2-134 0 0,1 3 119 0 0,-1-1 0 0 0,-1 1 0 0 0,1 1 0 0 0,-2-1 0 0 0,1 1 0 0 0,-1 0 0 0 0,-1 0 0 0 0,0 0 0 0 0,0 0 0 0 0,-1 0 1 0 0,0 1-1 0 0,-1-1 0 0 0,0 1 0 0 0,-1-1 0 0 0,0 1 0 0 0,0 0 0 0 0,-1-1 0 0 0,-1 1 0 0 0,0-1 0 0 0,0 0 0 0 0,-1 1 0 0 0,-1-1 0 0 0,1 0 0 0 0,-1-1 0 0 0,-1 1 0 0 0,0-1 0 0 0,0 0 0 0 0,-1 0 0 0 0,0 0 0 0 0,-1-1 0 0 0,0 0 0 0 0,-7 7-119 0 0,-49 67 1486 0 0,85-69-1594 0 0,-4-12-218 0 0,-1 0 0 0 0,0-1-1 0 0,1-1 1 0 0,-1-1 0 0 0,0 0 0 0 0,1-1-1 0 0,-1-1 1 0 0,-1 0 0 0 0,1-2 0 0 0,14-6 326 0 0,-4 3-944 0 0,53-24-1881 0 0,-44 14 1436 0 0</inkml:trace>
  <inkml:trace contextRef="#ctx0" brushRef="#br0" timeOffset="3052.085">1807 614 1128 0 0,'-24'-8'3601'0'0,"35"2"-2064"0"0,51-1-1159 0 0,-47 5-28 0 0,214-15 1248 0 0,191 10-1598 0 0,-320 7-6 0 0,117 0-1884 0 0,-215 0 1305 0 0,8 15-2289 0 0,-15-12 1673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0:31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0 1196 0 0,'-29'1'403'0'0,"0"1"0"0"0,0 1 0 0 0,0 1-1 0 0,1 2 1 0 0,0 1 0 0 0,0 1 0 0 0,0 1 0 0 0,-21 11-403 0 0,40-16 102 0 0,-1 0 1 0 0,1 1 0 0 0,0 0 0 0 0,0 0 0 0 0,0 1 0 0 0,1 0-1 0 0,0 1 1 0 0,0 0 0 0 0,1 0 0 0 0,0 1 0 0 0,0 0 0 0 0,1 0-1 0 0,0 0 1 0 0,0 1 0 0 0,1 0 0 0 0,0 0 0 0 0,0 0-1 0 0,1 1 1 0 0,1 0 0 0 0,-1-1 0 0 0,2 1 0 0 0,-1 1 0 0 0,1-1-1 0 0,1 0 1 0 0,-1 9-103 0 0,6-9 64 0 0,0 0-1 0 0,1 0 1 0 0,0 0-1 0 0,0-1 1 0 0,1 0-1 0 0,0 0 1 0 0,0 0-1 0 0,1-1 1 0 0,0 0-1 0 0,1-1 1 0 0,0 1-1 0 0,0-1 0 0 0,0-1 1 0 0,1 1-1 0 0,0-2 1 0 0,1 1-1 0 0,-1-1 1 0 0,1 0-1 0 0,0-1 1 0 0,0-1-1 0 0,0 1 1 0 0,0-1-1 0 0,1-1 1 0 0,0 0-1 0 0,4 0-63 0 0,6 5 27 0 0,0-2-1 0 0,0 0 1 0 0,1-1-1 0 0,-1-1 0 0 0,1-1 1 0 0,-1-1-1 0 0,1-1 1 0 0,0-1-1 0 0,-1-1 1 0 0,1-1-1 0 0,-1 0 1 0 0,1-2-1 0 0,-1-1 1 0 0,-1 0-1 0 0,1-1 0 0 0,16-10-26 0 0,-32 15-30 0 0,-1-1 0 0 0,1-1 0 0 0,-1 1-1 0 0,0-1 1 0 0,0 1 0 0 0,0-1-1 0 0,-1-1 1 0 0,1 1 0 0 0,-1 0-1 0 0,0-1 1 0 0,0 1 0 0 0,-1-1-1 0 0,1 0 1 0 0,-1 0 0 0 0,0 0-1 0 0,0 0 1 0 0,-1 0 0 0 0,0-1-1 0 0,1 1 1 0 0,-2 0 0 0 0,1-1-1 0 0,-1 1 1 0 0,0-1 0 0 0,0 1 0 0 0,0-1-1 0 0,-1 1 1 0 0,0 0 0 0 0,0-1-1 0 0,0 1 1 0 0,0 0 0 0 0,-1 0-1 0 0,-2-5 31 0 0,-3-6-173 0 0,-1-1-1 0 0,-1 1 0 0 0,-1 0 0 0 0,0 1 1 0 0,-1 0-1 0 0,0 1 0 0 0,-1 0 1 0 0,-1 1-1 0 0,-3-3 174 0 0,-26-36-2902 0 0,37 45 1718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0:31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0 1732 0 0,'-189'178'4101'0'0,"89"-96"-2421"0"0,-12 11 326 0 0,143-61-1221 0 0,151-12-1657 0 0,-158-19 37 0 0,0 0 1 0 0,0-1 0 0 0,0-2 0 0 0,0 0 0 0 0,0-2 0 0 0,-1 0 0 0 0,0-2 0 0 0,10-3 834 0 0,-7-1-1171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0:35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174 134 1036 0 0,'-16'16'352'0'0,"0"1"0"0"0,1 0 0 0 0,1 1 0 0 0,1 0 0 0 0,0 1 0 0 0,2 1 0 0 0,0 0 0 0 0,1 0-1 0 0,1 1 1 0 0,1 0 0 0 0,1 1 0 0 0,0 0 0 0 0,-1 14-352 0 0,5-25 104 0 0,-1 1 0 0 0,2 0 0 0 0,-1-1 0 0 0,2 1 0 0 0,0 0-1 0 0,0 0 1 0 0,1 0 0 0 0,0 1 0 0 0,1-1 0 0 0,1 0 0 0 0,0-1 0 0 0,0 1 0 0 0,1 0 0 0 0,1 0-1 0 0,0-1 1 0 0,0 0 0 0 0,1 0 0 0 0,1 0 0 0 0,0-1 0 0 0,0 1 0 0 0,1-2 0 0 0,0 1-1 0 0,1-1 1 0 0,0 0 0 0 0,1 0 0 0 0,-1-1 0 0 0,2 0 0 0 0,-1 0 0 0 0,1-1 0 0 0,0-1-1 0 0,10 5-103 0 0,-9-5 35 0 0,0-1-1 0 0,0 0 0 0 0,1-1 0 0 0,0 0 0 0 0,-1-1 0 0 0,1 0 0 0 0,0-1 0 0 0,0-1 0 0 0,0 1 0 0 0,1-2 0 0 0,-1 0 0 0 0,0 0 0 0 0,0-1 1 0 0,0-1-1 0 0,0 0 0 0 0,0-1 0 0 0,0 0 0 0 0,0-1 0 0 0,-1 0 0 0 0,0 0 0 0 0,1-2 0 0 0,-2 1 0 0 0,1-1 0 0 0,-1-1 0 0 0,0 0 0 0 0,0 0 0 0 0,-1-1 1 0 0,0 0-1 0 0,0-1 0 0 0,-1 0 0 0 0,0 0 0 0 0,-1-1 0 0 0,0 0 0 0 0,0 0 0 0 0,-1-1 0 0 0,0 1 0 0 0,-1-2 0 0 0,0 0-34 0 0,-3-10-53 0 0,-2 0 0 0 0,0 1-1 0 0,-1-1 1 0 0,-2 1 0 0 0,0-1 0 0 0,-1 1-1 0 0,-1 0 1 0 0,-1 0 0 0 0,-1 0-1 0 0,0 1 1 0 0,-2 0 0 0 0,-1 1 0 0 0,0 0-1 0 0,-1 0 1 0 0,-1 1 0 0 0,-1 0 0 0 0,0 1-1 0 0,-1 1 1 0 0,-1 0 0 0 0,-1 1-1 0 0,0 1 1 0 0,-17-12 53 0 0,-178-109-3353 0 0,187 116 1368 0 0,20 11 797 0 0</inkml:trace>
  <inkml:trace contextRef="#ctx0" brushRef="#br0" timeOffset="262.71">1127 734 2260 0 0,'-7'35'716'0'0,"-5"2"-52"0"0,-1-7-8 0 0,-5 3-56 0 0,-1-1-248 0 0,-11 1-3 0 0,-1-3 39 0 0,-2-1-52 0 0,-5-1-248 0 0,-1-3-8 0 0,2-3-428 0 0,3-4-196 0 0,-3-1-221 0 0,3-6-439 0 0,4-6 0 0 0,10-5 60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0:23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13 397 1552 0 0,'-13'0'4849'0'0,"68"0"-3663"0"0,337-17 529 0 0,-167 11-4092 0 0,-194 6 910 0 0,-23 1-937 0 0,-15-2 1262 0 0</inkml:trace>
  <inkml:trace contextRef="#ctx0" brushRef="#br0" timeOffset="248.149">31 692 1504 0 0,'8'7'256'0'0,"0"-1"0"0"0,1 0 0 0 0,-1 0 0 0 0,1-1 1 0 0,1 0-1 0 0,-1-1 0 0 0,1 0 0 0 0,0 0 0 0 0,0-1 0 0 0,0 0 0 0 0,0-1 0 0 0,1 0 0 0 0,-1-1 0 0 0,0 0 0 0 0,1-1 1 0 0,-1 0-1 0 0,1 0 0 0 0,-1-1 0 0 0,6-1-256 0 0,9 1 307 0 0,304-49-2328 0 0,-253 30 22 0 0,-45 10 782 0 0</inkml:trace>
  <inkml:trace contextRef="#ctx0" brushRef="#br0" timeOffset="10874.808">1323 1 1172 0 0,'0'0'470'0'0,"0"0"-32"0"0,0 0-45 0 0,1 3 261 0 0,-14 23-415 0 0,1 1-1 0 0,2-1 1 0 0,1 2-1 0 0,1-1 1 0 0,1 1 0 0 0,2 1-1 0 0,0-1 1 0 0,0 27-239 0 0,10 77 647 0 0,66 148 43 0 0,-47-201-484 0 0,-3 0-1 0 0,-3 2 1 0 0,-4 0-1 0 0,1 55-205 0 0,-13-101 54 0 0,-2-1 0 0 0,-1 1 0 0 0,-2-1 0 0 0,-2 1 0 0 0,-1-1-1 0 0,-1 0 1 0 0,-2-1 0 0 0,-8 21-54 0 0,-12 14 63 0 0,-2-2-1 0 0,-4-1 1 0 0,-2-1-1 0 0,-3-2 1 0 0,-2-2-1 0 0,-3-2 1 0 0,-3-2-1 0 0,-2-2 1 0 0,-2-2-1 0 0,-3-2-62 0 0,0-2-242 0 0,73-56 142 0 0,1 1-1 0 0,0 1 1 0 0,0 0-1 0 0,1 2 0 0 0,0 0 1 0 0,-1 1-1 0 0,1 1 1 0 0,0 1-1 0 0,1 1 101 0 0,-17 0-4 0 0,-1 0 0 0 0,1 1-1 0 0,0 0 1 0 0,-1 0 0 0 0,1 0 0 0 0,-1 0 0 0 0,1 0-1 0 0,-1 0 1 0 0,0 1 0 0 0,0 0 0 0 0,1 0 0 0 0,-1 0 0 0 0,0 0-1 0 0,0 0 1 0 0,-1 0 0 0 0,1 1 0 0 0,0 0 0 0 0,-1-1-1 0 0,0 1 1 0 0,0 0 0 0 0,1 0 0 0 0,-2 0 0 0 0,1 0-1 0 0,0 1 1 0 0,-1-1 0 0 0,1 0 0 0 0,-1 1 0 0 0,0-1 0 0 0,0 1-1 0 0,0-1 1 0 0,-1 3 4 0 0,12 121-16 0 0,-12-126 17 0 0,-53 332 345 0 0,9-116-232 0 0,43-213-122 0 0,-8 57 87 0 0,2 0 0 0 0,3 1 1 0 0,3-1-1 0 0,6 60-79 0 0,-3-90-115 0 0,2 1-1 0 0,1-1 1 0 0,2-1-1 0 0,0 1 1 0 0,3-1 0 0 0,0 0-1 0 0,2-1 1 0 0,1-1-1 0 0,1 0 1 0 0,1 0 0 0 0,2-2-1 0 0,1 0 1 0 0,3 3 115 0 0,70 11-3739 0 0,-70-39 2398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0:32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1240 0 0,'9'-20'4187'0'0,"-8"36"-2889"0"0,3 31-888 0 0,2-32-326 0 0,1 0-1 0 0,0-1 0 0 0,1 1 0 0 0,0-2 1 0 0,2 1-1 0 0,-1-1 0 0 0,2 0 0 0 0,0-1 0 0 0,0-1 1 0 0,1 1-1 0 0,0-2 0 0 0,1 0 0 0 0,0 0 1 0 0,1-1-1 0 0,0-1 0 0 0,0 0 0 0 0,1-1 1 0 0,0-1-1 0 0,0 0 0 0 0,1-1 0 0 0,-1 0 1 0 0,1-1-1 0 0,0-1 0 0 0,0-1 0 0 0,1 0 1 0 0,-1-2-1 0 0,13 0-83 0 0,-20-2 4 0 0,-1 0-1 0 0,0 0 1 0 0,0-1-1 0 0,0-1 1 0 0,0 1 0 0 0,0-1-1 0 0,-1-1 1 0 0,0 1 0 0 0,0-1-1 0 0,0-1 1 0 0,0 1 0 0 0,-1-1-1 0 0,0 0 1 0 0,0 0 0 0 0,-1-1-1 0 0,1 0 1 0 0,-1 0 0 0 0,-1 0-1 0 0,1-1 1 0 0,-2 1 0 0 0,1-1-1 0 0,-1 0 1 0 0,0 0 0 0 0,0 0-1 0 0,-1-1 1 0 0,0 1 0 0 0,-1-1-1 0 0,1 1 1 0 0,-2-3-4 0 0,1 7 7 0 0,0 1 0 0 0,-1-1 1 0 0,0 1-1 0 0,0-1 0 0 0,0 0 1 0 0,0 1-1 0 0,0-1 0 0 0,-1 1 0 0 0,0-1 1 0 0,0 0-1 0 0,0 1 0 0 0,0 0 1 0 0,0-1-1 0 0,-1 1 0 0 0,1 0 0 0 0,-1-1 1 0 0,0 1-1 0 0,0 0 0 0 0,0 0 0 0 0,0 1 1 0 0,-1-1-1 0 0,1 0 0 0 0,-1 1 1 0 0,1-1-1 0 0,-2 0-7 0 0,-30 45-75 0 0,25-13 64 0 0,1 0 0 0 0,1 1 0 0 0,2-1 0 0 0,1 1 0 0 0,2 0-1 0 0,0 0 1 0 0,3 21 11 0 0,-3 36-48 0 0,-1 19 7 0 0,4-69 117 0 0,-1 1-1 0 0,-2-1 1 0 0,-2 0 0 0 0,-1 1-1 0 0,-2-2 1 0 0,-1 1 0 0 0,-2-1-1 0 0,-14 34-75 0 0,-10-39 400 0 0,32-31-336 0 0,-2-3-8 0 0,-2-6-100 0 0,1 0-1 0 0,1 0 0 0 0,-1 0 0 0 0,2 0 1 0 0,-1-1-1 0 0,1 0 0 0 0,0 1 1 0 0,1-1-1 0 0,1 0 0 0 0,-1-1 0 0 0,2 1 1 0 0,-1 0-1 0 0,1 0 0 0 0,1 0 0 0 0,0 0 1 0 0,0 0-1 0 0,1 0 0 0 0,0 0 1 0 0,1 0-1 0 0,0 0 0 0 0,0 1 0 0 0,1-1 1 0 0,1 1-1 0 0,-1 0 0 0 0,1 0 1 0 0,5-5 44 0 0,7-24-736 0 0,1 0 0 0 0,3 2 1 0 0,0 0-1 0 0,3 1 1 0 0,0 2-1 0 0,2 0 1 0 0,2 2-1 0 0,1 0 1 0 0,5-1 735 0 0,-1 6-1280 0 0</inkml:trace>
  <inkml:trace contextRef="#ctx0" brushRef="#br0" timeOffset="451.567">1083 151 1160 0 0,'-33'56'2912'0'0,"-78"48"-1050"0"0,90-87-1524 0 0,0 0-1 0 0,2 1 0 0 0,0 2 1 0 0,0 0-1 0 0,2 1 1 0 0,1 0-1 0 0,-8 15-337 0 0,23-34 31 0 0,0 1 0 0 0,0-1 0 0 0,0 1 1 0 0,1 0-1 0 0,-1-1 0 0 0,1 1 0 0 0,-1 0 0 0 0,1 0 0 0 0,0-1 0 0 0,0 1 1 0 0,1 0-1 0 0,-1-1 0 0 0,0 1 0 0 0,1 0 0 0 0,0-1 0 0 0,-1 1 0 0 0,1 0 0 0 0,0-1 1 0 0,0 1-1 0 0,1-1 0 0 0,-1 1 0 0 0,0-1 0 0 0,1 0 0 0 0,-1 0 0 0 0,1 0 0 0 0,0 1 1 0 0,0-1-1 0 0,0-1 0 0 0,0 1 0 0 0,0 0 0 0 0,0-1 0 0 0,1 1 0 0 0,-1-1 0 0 0,0 1 1 0 0,1-1-1 0 0,-1 0 0 0 0,1 0 0 0 0,0 0 0 0 0,-1 0 0 0 0,1-1 0 0 0,0 1 1 0 0,-1-1-1 0 0,1 0 0 0 0,0 1 0 0 0,0-1-31 0 0,32 8-278 0 0,1-1 0 0 0,0-1 0 0 0,0-2-1 0 0,0-2 1 0 0,1-1 0 0 0,19-3 278 0 0,-7 2-1824 0 0,14-13-1031 0 0,-50 4 1426 0 0</inkml:trace>
  <inkml:trace contextRef="#ctx0" brushRef="#br0" timeOffset="870.84">1437 1 876 0 0,'0'0'74'0'0,"0"1"1"0"0,0-1-1 0 0,-1 1 1 0 0,1-1-1 0 0,0 1 1 0 0,0-1-1 0 0,0 1 0 0 0,0-1 1 0 0,0 1-1 0 0,0-1 1 0 0,0 1-1 0 0,0-1 0 0 0,0 1 1 0 0,0 0-1 0 0,1-1 1 0 0,-1 1-1 0 0,0-1 0 0 0,0 1 1 0 0,0-1-1 0 0,1 1 1 0 0,-1-1-1 0 0,0 1 0 0 0,0-1 1 0 0,1 0-1 0 0,-1 1 1 0 0,0-1-1 0 0,1 1 0 0 0,-1-1 1 0 0,1 0-1 0 0,-1 1 1 0 0,0-1-1 0 0,1 0 0 0 0,-1 1 1 0 0,1-1-1 0 0,-1 0 1 0 0,1 0-1 0 0,-1 0 1 0 0,1 1-1 0 0,-1-1 0 0 0,1 0 1 0 0,-1 0-1 0 0,1 0 1 0 0,0 0-1 0 0,-1 0 0 0 0,1 0 1 0 0,-1 0-1 0 0,1 0 1 0 0,-1 0-1 0 0,1 0 0 0 0,-1 0 1 0 0,1 0-1 0 0,-1 0 1 0 0,1-1-1 0 0,-1 1 0 0 0,1 0 1 0 0,-1 0-1 0 0,1 0 1 0 0,-1-1-1 0 0,1 1 0 0 0,-1 0 1 0 0,1-1-1 0 0,-1 1 1 0 0,0 0-1 0 0,1-1 0 0 0,-1 1 1 0 0,0-1-1 0 0,1 1 1 0 0,-1-1-75 0 0,1 15 130 0 0,87 321 1157 0 0,-90-301-5062 0 0,-13-23 2661 0 0</inkml:trace>
  <inkml:trace contextRef="#ctx0" brushRef="#br0" timeOffset="1147.708">1860 137 1688 0 0,'-239'395'5335'0'0,"146"-253"-5766"0"0,9-67-3779 0 0,67-63 3044 0 0</inkml:trace>
  <inkml:trace contextRef="#ctx0" brushRef="#br0" timeOffset="1550.038">1835 586 1564 0 0,'89'-13'6159'0'0,"-82"15"-6128"0"0,-1 0 1 0 0,1 0-1 0 0,0 0 1 0 0,-1 1-1 0 0,0 0 1 0 0,0 1-1 0 0,1-1 1 0 0,-2 1-1 0 0,1 0 1 0 0,0 1-1 0 0,-1-1 1 0 0,0 1-1 0 0,0 0 1 0 0,0 0-1 0 0,-1 1 1 0 0,0-1-1 0 0,0 1 1 0 0,0 0-1 0 0,-1 0 1 0 0,0 1-1 0 0,0-1 1 0 0,0 0-1 0 0,-1 1 1 0 0,0 0-1 0 0,0 0 1 0 0,-1-1-1 0 0,0 1 1 0 0,1 5-32 0 0,-2 6 114 0 0,0-1 1 0 0,-1 1-1 0 0,-1-1 1 0 0,0 1-1 0 0,-2-1 1 0 0,0 0-1 0 0,-1 0 0 0 0,0-1 1 0 0,-7 13-115 0 0,-129 202 2112 0 0,142-229-2103 0 0,-1 0 0 0 0,0 0-1 0 0,1 0 1 0 0,-1 1 0 0 0,1-1 0 0 0,0 0-1 0 0,-1 0 1 0 0,1 0 0 0 0,0 0 0 0 0,0-1-1 0 0,0 1 1 0 0,1 0 0 0 0,-1 0 0 0 0,0 0 0 0 0,1-1-1 0 0,-1 1 1 0 0,1-1 0 0 0,-1 1 0 0 0,1-1-1 0 0,0 0 1 0 0,0 0 0 0 0,-1 0 0 0 0,1 1-1 0 0,0-2 1 0 0,0 1 0 0 0,0 0 0 0 0,0 0-1 0 0,0-1 1 0 0,1 1 0 0 0,-1-1 0 0 0,0 1 0 0 0,0-1-1 0 0,0 0 1 0 0,0 0 0 0 0,0 0 0 0 0,1 0-1 0 0,-1-1 1 0 0,0 1 0 0 0,0 0 0 0 0,0-1-1 0 0,0 1 1 0 0,0-1 0 0 0,0 0 0 0 0,0 0-1 0 0,0 0 1 0 0,2-1-9 0 0,4 2-75 0 0,177-24-1428 0 0,207-89-6511 0 0,-333 92 6696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0:39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60 1720 0 0,'0'-6'1232'0'0,"-2"-1"-240"0"0,0 0-80 0 0,2 1-119 0 0,-2-1-113 0 0,0 2-96 0 0,1 0-140 0 0,1 0-136 0 0,0 2-64 0 0,0-2-264 0 0,-2 3-120 0 0,4 0 12 0 0,-2 2-384 0 0,1 0-260 0 0,3 2-565 0 0,-4 0 33 0 0,5 3 16 0 0,-3-4 12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0:36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186 189 904 0 0,'17'-14'1204'0'0,"-17"12"-929"0"0,0 2-67 0 0,0 0 70 0 0,0 0-63 0 0,0 0 31 0 0,0 0-12 0 0,5-18 168 0 0,12-8 574 0 0,-77 62 491 0 0,45-23-1408 0 0,0 2 1 0 0,1-1 0 0 0,1 2-1 0 0,0 0 1 0 0,1 0 0 0 0,1 1-1 0 0,0 1 1 0 0,2 0-1 0 0,0 0 1 0 0,1 1 0 0 0,0 0-1 0 0,2 1 1 0 0,0-1 0 0 0,2 1-1 0 0,0 0 1 0 0,1 0 0 0 0,0 13-60 0 0,4-24 32 0 0,0-1 0 0 0,1 1 1 0 0,0-1-1 0 0,0 1 0 0 0,1-1 1 0 0,0 0-1 0 0,1 0 0 0 0,-1 0 1 0 0,2-1-1 0 0,-1 1 0 0 0,1-1 1 0 0,0 0-1 0 0,0 0 0 0 0,1 0 1 0 0,0-1-1 0 0,0 0 0 0 0,1 0 1 0 0,0-1-1 0 0,0 0 0 0 0,0 0 1 0 0,0-1-1 0 0,1 1 0 0 0,0-1 1 0 0,0-1-1 0 0,0 0 0 0 0,0 0 0 0 0,0-1 1 0 0,1 1-1 0 0,-1-2 0 0 0,1 1 1 0 0,0-1-1 0 0,-1-1 0 0 0,8 0-32 0 0,3 2 37 0 0,0 0 0 0 0,0-2-1 0 0,0 0 1 0 0,0-1 0 0 0,0-1-1 0 0,0-1 1 0 0,0-1 0 0 0,-1 0-1 0 0,1-2 1 0 0,-1 0 0 0 0,-1-1-1 0 0,1 0 1 0 0,-1-2 0 0 0,0 0-1 0 0,-1-1 1 0 0,13-9-37 0 0,-25 14-33 0 0,1 1 0 0 0,0-1 0 0 0,-1 0 0 0 0,0 0 0 0 0,0-1-1 0 0,-1 1 1 0 0,0-1 0 0 0,0 0 0 0 0,0 0 0 0 0,0 0 0 0 0,-1 0 0 0 0,0 0 0 0 0,0 0-1 0 0,-1-1 1 0 0,0 1 0 0 0,0-1 0 0 0,0 1 0 0 0,-1-1 0 0 0,0 1 0 0 0,0-1 0 0 0,-1 1 0 0 0,0-1-1 0 0,0 1 1 0 0,0-1 0 0 0,-1 1 0 0 0,0 0 0 0 0,0-1 0 0 0,0 1 0 0 0,-1 0 0 0 0,0 1-1 0 0,-1-1 1 0 0,1 0 0 0 0,-1 1 0 0 0,0 0 0 0 0,-2-2 33 0 0,-8-10-173 0 0,0 0 0 0 0,-2 1 1 0 0,0 1-1 0 0,-1 0 0 0 0,0 1 0 0 0,-1 1 0 0 0,-1 1 1 0 0,0 0-1 0 0,-18-7 173 0 0,-79-36-3627 0 0,108 50 2344 0 0</inkml:trace>
  <inkml:trace contextRef="#ctx0" brushRef="#br0" timeOffset="329.986">1066 16 1128 0 0,'24'-7'5533'0'0,"-26"26"-3414"0"0,-3-1-2360 0 0,-11 264 1223 0 0,77 42-666 0 0,-51-238-1582 0 0,-9-83 362 0 0,-4-1-392 0 0,-39 4-2841 0 0,19-16 2959 0 0</inkml:trace>
  <inkml:trace contextRef="#ctx0" brushRef="#br0" timeOffset="1259.974">667 336 1024 0 0,'-23'-1'2495'0'0,"33"-1"-1130"0"0,37-1-708 0 0,-47 3-659 0 0,82-3 130 0 0,0-4 0 0 0,-1-3 1 0 0,0-3-1 0 0,-1-4 0 0 0,-1-4 1 0 0,-1-3-1 0 0,4-5-128 0 0,-76 27 41 0 0,-1 0 0 0 0,1 0-1 0 0,0-1 1 0 0,-1 0 0 0 0,0 0 0 0 0,1 0-1 0 0,-1 0 1 0 0,0-1 0 0 0,-1 0-1 0 0,1 0 1 0 0,-1-1 0 0 0,0 1 0 0 0,0-1-1 0 0,0 0 1 0 0,0 0 0 0 0,-1 0-1 0 0,0 0 1 0 0,0-1 0 0 0,0 1 0 0 0,-1-1-1 0 0,0 0 1 0 0,0 1 0 0 0,0-1-1 0 0,-1 0 1 0 0,0 0 0 0 0,0 0 0 0 0,0-1-1 0 0,-1-4-40 0 0,-23-52 753 0 0,44 304-658 0 0,8 116 479 0 0,-29-355-471 0 0,2 7 84 0 0,4-18-208 0 0,72-145-646 0 0,-71 143 726 0 0,-7 9-87 0 0,1 0 1 0 0,-1 0 0 0 0,1 0 0 0 0,-1 0-1 0 0,1 0 1 0 0,0 0 0 0 0,-1 0-1 0 0,1 0 1 0 0,0 1 0 0 0,0-1-1 0 0,0 0 1 0 0,1 0 0 0 0,-1 1 0 0 0,0-1-1 0 0,1 1 1 0 0,-1-1 0 0 0,1 1-1 0 0,-1 0 1 0 0,1-1 0 0 0,0 1-1 0 0,-1 0 1 0 0,1 0 0 0 0,0 0 0 0 0,0 0-1 0 0,0 1 1 0 0,0-1 0 0 0,0 0-1 0 0,0 1 1 0 0,0-1 0 0 0,0 1-1 0 0,0 0 1 0 0,0 0 0 0 0,0 0 0 0 0,0 0-1 0 0,0 0 1 0 0,0 0 0 0 0,0 0-1 0 0,0 1 1 0 0,0-1 0 0 0,0 1-1 0 0,0-1 1 0 0,0 1 0 0 0,0 0 0 0 0,0 0-1 0 0,0 0 1 0 0,0 0 0 0 0,0 0 27 0 0,13 16-2 0 0,-9-10-14 0 0,-1 0 0 0 0,1 0 0 0 0,0 0 0 0 0,1-1 0 0 0,-1 0 0 0 0,1 0 0 0 0,0-1 0 0 0,1 0 0 0 0,-1 0 0 0 0,1-1 0 0 0,0 1 0 0 0,0-2-1 0 0,1 1 1 0 0,-1-1 0 0 0,1-1 0 0 0,0 0 0 0 0,-1 0 0 0 0,1 0 0 0 0,0-1 0 0 0,0 0 16 0 0,9-2-36 0 0,0 1 1 0 0,-1-2-1 0 0,1-1 1 0 0,-1 0 0 0 0,1-1-1 0 0,-1 0 1 0 0,0-2-1 0 0,-1 0 1 0 0,1-1-1 0 0,-1-1 1 0 0,-1 0-1 0 0,1-1 1 0 0,-2 0-1 0 0,1-2 1 0 0,-1 0-1 0 0,-1 0 1 0 0,0-1-1 0 0,0-1 1 0 0,-1 0-1 0 0,-1-1 1 0 0,4-6 35 0 0,-14 18-21 0 0,0 0 0 0 0,0 0 0 0 0,0 0 0 0 0,-1 0 0 0 0,1 0 0 0 0,-1 0-1 0 0,1 0 1 0 0,-1-1 0 0 0,0 1 0 0 0,1 0 0 0 0,-1 0 0 0 0,0-1 0 0 0,-1 1 0 0 0,1 0 0 0 0,0 0 0 0 0,-1-1 0 0 0,1 1 0 0 0,-1 0 0 0 0,0 0 0 0 0,1 0 0 0 0,-1 0 0 0 0,0 0 0 0 0,0 0 0 0 0,-1 0 0 0 0,1 0 0 0 0,0 0 0 0 0,-1 0 0 0 0,1 1 0 0 0,-1-1 0 0 0,1 0 0 0 0,-1 1 0 0 0,0-1 0 0 0,0 1 0 0 0,1 0 0 0 0,-1 0 0 0 0,0 0 0 0 0,0 0 0 0 0,0 0 0 0 0,-1 0 0 0 0,1 0 0 0 0,0 1 0 0 0,0-1 0 0 0,0 1 21 0 0,-106-5 230 0 0,99 7-209 0 0,-1 1 1 0 0,1-1 0 0 0,0 2 0 0 0,0-1 0 0 0,0 1-1 0 0,1 0 1 0 0,-1 1 0 0 0,1 0 0 0 0,0 1 0 0 0,0 0 0 0 0,1 0-1 0 0,0 0 1 0 0,0 1 0 0 0,0 0 0 0 0,1 0 0 0 0,0 1 0 0 0,0 0-1 0 0,1 0 1 0 0,0 0 0 0 0,0 0 0 0 0,1 1 0 0 0,0 0 0 0 0,1 0-1 0 0,0 0 1 0 0,0 0 0 0 0,1 1 0 0 0,-1 9-22 0 0,6-12 5 0 0,0 0 1 0 0,0 0-1 0 0,1 0 0 0 0,0 0 0 0 0,0-1 1 0 0,0 1-1 0 0,1-1 0 0 0,0 0 1 0 0,0 0-1 0 0,1-1 0 0 0,0 1 1 0 0,0-1-1 0 0,0-1 0 0 0,0 1 1 0 0,1-1-1 0 0,0 0 0 0 0,0-1 0 0 0,0 1 1 0 0,0-1-1 0 0,0-1 0 0 0,1 1 1 0 0,-1-1-1 0 0,1-1 0 0 0,-1 1 1 0 0,9-1-6 0 0,164 7-3395 0 0,-109-25 2237 0 0</inkml:trace>
  <inkml:trace contextRef="#ctx0" brushRef="#br0" timeOffset="1588.294">2500 179 1036 0 0,'15'19'427'0'0,"-1"1"1"0"0,-1 0-1 0 0,-1 0 0 0 0,0 1 0 0 0,-2 1 0 0 0,0 0 1 0 0,-2 1-1 0 0,-1-1 0 0 0,0 1 0 0 0,-2 1 0 0 0,0-1 1 0 0,0 20-428 0 0,-5-41 526 0 0,0-2-18 0 0,0 0-27 0 0,-9 6 193 0 0,-12-8 542 0 0,19-9-1279 0 0,1-1 1 0 0,1 1-1 0 0,-1-1 0 0 0,2 1 1 0 0,0-1-1 0 0,0 1 0 0 0,1 0 0 0 0,0-1 1 0 0,1 1-1 0 0,1 0 0 0 0,0 1 1 0 0,0-1-1 0 0,1 0 0 0 0,0 1 0 0 0,0 0 1 0 0,2 1-1 0 0,-1-1 0 0 0,1 1 0 0 0,0 0 1 0 0,1 1-1 0 0,0-1 0 0 0,0 2 1 0 0,1-1-1 0 0,0 1 0 0 0,1 0 0 0 0,2 0 63 0 0,99-77-5056 0 0,-85 66 3643 0 0</inkml:trace>
  <inkml:trace contextRef="#ctx0" brushRef="#br0" timeOffset="2484.365">2979 124 1316 0 0,'-1'7'4774'0'0,"-2"30"-4445"0"0,-15 174 1054 0 0,17-206-1348 0 0,1 0 0 0 0,-1 0-1 0 0,1 0 1 0 0,0 0 0 0 0,0-1 0 0 0,1 1 0 0 0,-1 0 0 0 0,1 0-1 0 0,0 0 1 0 0,1 0 0 0 0,-1-1 0 0 0,1 1 0 0 0,0-1-1 0 0,0 1 1 0 0,0-1 0 0 0,0 0 0 0 0,1 0 0 0 0,0 0-1 0 0,0 0 1 0 0,0 0 0 0 0,0 0 0 0 0,1-1 0 0 0,-1 1-1 0 0,1-1 1 0 0,0 0 0 0 0,0-1 0 0 0,0 1 0 0 0,0 0 0 0 0,1-1-1 0 0,-1 0 1 0 0,0 0 0 0 0,1-1 0 0 0,0 1 0 0 0,-1-1-1 0 0,1 0 1 0 0,0 0 0 0 0,0 0 0 0 0,4-1-35 0 0,0-2-20 0 0,0-1 0 0 0,-1-1 0 0 0,0 0 0 0 0,1 0 0 0 0,-1 0 0 0 0,0-1 0 0 0,-1-1 0 0 0,0 1 0 0 0,1-1 0 0 0,-2 0 0 0 0,1-1-1 0 0,-1 1 1 0 0,0-1 0 0 0,0-1 0 0 0,-1 1 0 0 0,0-1 0 0 0,0 0 0 0 0,-1 0 0 0 0,0 0 0 0 0,0-1 0 0 0,-1 0 0 0 0,0 1 0 0 0,-1-1 0 0 0,0 0 0 0 0,1-8 20 0 0,-6-54-71 0 0,-17 97 95 0 0,17-21-23 0 0,1 0 0 0 0,1 1-1 0 0,-1-1 1 0 0,1 1 0 0 0,0-1 0 0 0,0 1-1 0 0,1-1 1 0 0,-1 1 0 0 0,1 0-1 0 0,1 0 1 0 0,-1-1 0 0 0,1 1-1 0 0,0-1 1 0 0,0 1 0 0 0,0-1-1 0 0,1 1 1 0 0,0-1 0 0 0,0 0-1 0 0,1 1 1 0 0,-1-1 0 0 0,1 0-1 0 0,0-1 1 0 0,0 1 0 0 0,1 0-1 0 0,-1-1 1 0 0,1 0 0 0 0,0 0 0 0 0,0 0-1 0 0,1 0 1 0 0,-1-1 0 0 0,1 0-1 0 0,0 1 1 0 0,-1-2 0 0 0,1 1-1 0 0,1-1 1 0 0,-1 1 0 0 0,0-1-1 0 0,1-1 1 0 0,-1 1 0 0 0,1-1-1 0 0,-1 0 1 0 0,1 0 0 0 0,-1-1-1 0 0,1 1 0 0 0,2 1-14 0 0,0 0 0 0 0,0 0 0 0 0,0 0 0 0 0,0-1 0 0 0,0 0 0 0 0,1-1 0 0 0,-1 0 0 0 0,0 0-1 0 0,0-1 1 0 0,0 0 0 0 0,0 0 0 0 0,0-1 0 0 0,0 0 0 0 0,0 0 0 0 0,0-1 0 0 0,-1 0-1 0 0,1 0 1 0 0,-1-1 0 0 0,0 0 0 0 0,0 0 0 0 0,0-1 0 0 0,0 0 0 0 0,-1 0 0 0 0,0-1 0 0 0,0 1-1 0 0,0-1 1 0 0,-1-1 0 0 0,0 1 0 0 0,0-1 14 0 0,38-148-302 0 0,-44 144 273 0 0,2 0 0 0 0,-1 0 0 0 0,1 1-1 0 0,1-1 1 0 0,0 0 0 0 0,1 1 0 0 0,0 0-1 0 0,0-1 1 0 0,1 1 0 0 0,1 0 0 0 0,-1 1-1 0 0,2-1 1 0 0,-1 1 0 0 0,1 0-1 0 0,0 0 1 0 0,1 1 0 0 0,0 0 0 0 0,1 0-1 0 0,0 1 1 0 0,0 0 0 0 0,0 0 0 0 0,1 1-1 0 0,0 0 1 0 0,8-4 29 0 0,-12 7 3 0 0,0 1 0 0 0,0 0-1 0 0,0 0 1 0 0,0 1 0 0 0,1 0 0 0 0,-1 0 0 0 0,0 0-1 0 0,1 0 1 0 0,-1 1 0 0 0,1 0 0 0 0,-1 0 0 0 0,0 1 0 0 0,1-1-1 0 0,-1 1 1 0 0,1 0 0 0 0,-1 1 0 0 0,0-1 0 0 0,0 1-1 0 0,0 0 1 0 0,0 0 0 0 0,0 1 0 0 0,0-1 0 0 0,-1 1-1 0 0,1 0 1 0 0,-1 1 0 0 0,0-1 0 0 0,0 1 0 0 0,0 0-1 0 0,0 0 1 0 0,0 0 0 0 0,-1 0 0 0 0,0 0 0 0 0,0 1 0 0 0,0 0-1 0 0,-1-1 1 0 0,1 1 0 0 0,-1 0 0 0 0,0 0 0 0 0,0 1-1 0 0,-1-1 1 0 0,0 0 0 0 0,1 4-3 0 0,33 182 381 0 0,-34-190-503 0 0,-1 21-4485 0 0,0-14 3223 0 0</inkml:trace>
  <inkml:trace contextRef="#ctx0" brushRef="#br0" timeOffset="3502.861">4321 51 848 0 0,'-12'-7'227'0'0,"0"0"0"0"0,0 1 0 0 0,-1 0 0 0 0,0 1 0 0 0,0 1 0 0 0,0 0 0 0 0,0 0 0 0 0,-1 1-1 0 0,1 1 1 0 0,-1 1 0 0 0,0 0 0 0 0,0 0 0 0 0,0 1 0 0 0,-11 3-227 0 0,15-3 211 0 0,7-1-149 0 0,0 0 1 0 0,0 1-1 0 0,-1-1 1 0 0,1 1-1 0 0,0 0 0 0 0,0 0 1 0 0,0 0-1 0 0,-1 1 1 0 0,1-1-1 0 0,0 1 1 0 0,0 0-1 0 0,0-1 1 0 0,0 1-1 0 0,0 1 1 0 0,0-1-1 0 0,0 0 1 0 0,0 1-1 0 0,1 0 0 0 0,-1-1 1 0 0,0 1-1 0 0,1 0 1 0 0,-1 0-1 0 0,1 1 1 0 0,0-1-1 0 0,0 0 1 0 0,0 1-1 0 0,0-1 1 0 0,0 1-1 0 0,1 0 1 0 0,-1 0-1 0 0,1-1 0 0 0,-1 1 1 0 0,1 0-1 0 0,0 0 1 0 0,0 1-1 0 0,0-1 1 0 0,1 0-1 0 0,-1 0 1 0 0,1 0-1 0 0,0 0 1 0 0,0 1-1 0 0,0-1 1 0 0,0 0-1 0 0,1 3-62 0 0,11 15 170 0 0,1-1 0 0 0,1 0 0 0 0,1 0-1 0 0,1-2 1 0 0,0 0 0 0 0,2-1 0 0 0,0-1 0 0 0,16 12-170 0 0,52 52 452 0 0,-60-54-314 0 0,-19-21-136 0 0,0 1-1 0 0,-1 0 1 0 0,1 0-1 0 0,-1 1 0 0 0,0 0 1 0 0,-1 0-1 0 0,1 1 1 0 0,-1-1-1 0 0,-1 1 1 0 0,0 0-1 0 0,0 0 1 0 0,0 1-1 0 0,-1-1 1 0 0,0 1-1 0 0,-1 0 1 0 0,0 1-2 0 0,-4-6-98 0 0,0-1 0 0 0,0 1 1 0 0,-1 0-1 0 0,1-1 0 0 0,-1 0 0 0 0,0 0 1 0 0,0 0-1 0 0,0 0 0 0 0,-1 0 0 0 0,1 0 1 0 0,-1-1-1 0 0,1 0 0 0 0,-1 1 0 0 0,0-2 1 0 0,0 1-1 0 0,0 0 0 0 0,0-1 0 0 0,0 1 1 0 0,0-1-1 0 0,0 0 0 0 0,-1-1 0 0 0,1 1 1 0 0,0-1-1 0 0,0 0 0 0 0,-3 0 98 0 0,-58-37-3723 0 0,49 18 2509 0 0</inkml:trace>
  <inkml:trace contextRef="#ctx0" brushRef="#br0" timeOffset="3784.255">4445 13 964 0 0,'-9'-1'240'0'0,"-1"1"0"0"0,0 0 0 0 0,0 1-1 0 0,0 0 1 0 0,0 0 0 0 0,1 1 0 0 0,-1 1 0 0 0,1-1 0 0 0,-1 1-1 0 0,1 1 1 0 0,0 0 0 0 0,0 0 0 0 0,1 1 0 0 0,-1 0 0 0 0,1 1-1 0 0,0 0 1 0 0,0 0 0 0 0,-4 5-240 0 0,-14 12 248 0 0,2 1 0 0 0,0 1 0 0 0,2 1 0 0 0,1 1 0 0 0,1 1 0 0 0,1 0 0 0 0,-7 17-248 0 0,-39 56 175 0 0,-60 81-3510 0 0,112-164 2096 0 0,5-5 13 0 0</inkml:trace>
  <inkml:trace contextRef="#ctx0" brushRef="#br0" timeOffset="4187.427">4593 324 1088 0 0,'42'-8'659'0'0,"-10"4"-294"0"0,-1-2-1 0 0,1-1 1 0 0,-2-2-1 0 0,1-1 1 0 0,-1-1-1 0 0,-1-1 1 0 0,0-2-1 0 0,6-5-364 0 0,1-32 671 0 0,-36 49-558 0 0,-5-2-86 0 0,-8-1 59 0 0,-2 0 0 0 0,1 0 0 0 0,0 2 0 0 0,-1 0 0 0 0,1 0 0 0 0,-1 2 0 0 0,0 0 0 0 0,0 0 0 0 0,0 1 0 0 0,0 1 0 0 0,1 1 0 0 0,-1 0 0 0 0,0 1 0 0 0,1 0 0 0 0,0 1 0 0 0,-1 1 1 0 0,2 0-1 0 0,-1 1 0 0 0,0 1 0 0 0,1 0 0 0 0,-8 6-86 0 0,15-9 23 0 0,0-1 0 0 0,0 1 1 0 0,0 0-1 0 0,1 1 1 0 0,-1-1-1 0 0,1 1 1 0 0,0 1-1 0 0,1-1 0 0 0,-1 0 1 0 0,1 1-1 0 0,0 0 1 0 0,0 0-1 0 0,1 0 0 0 0,0 1 1 0 0,0-1-1 0 0,0 1 1 0 0,1-1-1 0 0,0 1 1 0 0,0 0-1 0 0,1 0 0 0 0,0 0 1 0 0,0 0-1 0 0,1 0 1 0 0,0 0-1 0 0,0 0 0 0 0,0 1 1 0 0,1-1-1 0 0,0 0 1 0 0,0 0-1 0 0,1-1 1 0 0,0 1-1 0 0,0 0 0 0 0,1 0 1 0 0,0-1-1 0 0,0 0 1 0 0,0 1-1 0 0,1-1 0 0 0,0 0 1 0 0,0-1-1 0 0,1 1 1 0 0,-1-1-1 0 0,1 0 1 0 0,0 0-1 0 0,1 0 0 0 0,-1-1 1 0 0,1 0-1 0 0,0 0 1 0 0,0 0-1 0 0,0-1 0 0 0,2 1-23 0 0,13 5-524 0 0,0-1 0 0 0,1-1 0 0 0,0-2 0 0 0,0 0 0 0 0,1-1 0 0 0,0-1 0 0 0,-1-1 0 0 0,1-1 0 0 0,19-1 524 0 0,-28 0-407 0 0,15 0-757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2:08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70 2024 0 0,'16'-15'5928'0'0,"16"-14"-3464"0"0,-97 4-3178 0 0,58 28-5475 0 0,6 0 5056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2:08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31 2172 0 0,'27'-1'7404'0'0,"-40"-22"-5726"0"0,9 20-1692 0 0,-6-1-1170 0 0,2 8-2883 0 0,5-5 1444 0 0,3-1 1509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6:16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96 1332 0 0,'32'-80'2376'0'0,"-35"64"-1360"0"0,-15 35-845 0 0,16-16-184 0 0,-45 63 125 0 0,3 3 1 0 0,4 1 0 0 0,2 2-1 0 0,4 2 1 0 0,-19 60-113 0 0,29-75 216 0 0,-22 41 508 0 0,79-198-266 0 0,33-3-538 0 0,-26 118 47 0 0,24 43-43 0 0,48 25 43 0 0,-84-74 20 0 0,1-2 1 0 0,0-1 0 0 0,1-2-1 0 0,-1 0 1 0 0,1-2 0 0 0,0-2 0 0 0,1 0-1 0 0,-1-2 1 0 0,0-2 0 0 0,0 0-1 0 0,0-2 1 0 0,0-1 0 0 0,-1-2 0 0 0,0 0-1 0 0,0-2 1 0 0,27-13 12 0 0,-50 20-55 0 0,0 0 0 0 0,0 0 0 0 0,0 0 0 0 0,0-1 0 0 0,0 0 1 0 0,0 0-1 0 0,-1-1 0 0 0,0 1 0 0 0,1-1 0 0 0,-1-1 0 0 0,-1 1 0 0 0,1-1 0 0 0,-1 1 0 0 0,1-1 1 0 0,-2 0-1 0 0,1-1 0 0 0,0 1 0 0 0,-1-1 0 0 0,0 0 0 0 0,0 1 0 0 0,-1-1 0 0 0,0 0 0 0 0,0-1 0 0 0,0 1 1 0 0,-1 0-1 0 0,1-1 0 0 0,-2 1 0 0 0,1-1 0 0 0,-1 1 0 0 0,0 0 0 0 0,0-1 0 0 0,-1 1 0 0 0,1-1 1 0 0,-2 1-1 0 0,1-1 0 0 0,-1 1 0 0 0,0 0 0 0 0,0 0 0 0 0,-3-5 55 0 0,-2 3 24 0 0,0 1 0 0 0,0 0 0 0 0,-1 0 0 0 0,0 1 0 0 0,-1 0 0 0 0,1 1 0 0 0,-1 0 0 0 0,0 0-1 0 0,0 1 1 0 0,-1 0 0 0 0,1 1 0 0 0,-1 0 0 0 0,0 0 0 0 0,0 1 0 0 0,0 0 0 0 0,0 1 0 0 0,0 0 0 0 0,0 0 0 0 0,-1 2 0 0 0,1-1 0 0 0,0 1 0 0 0,0 0 0 0 0,0 1 0 0 0,0 0-1 0 0,0 1 1 0 0,1 0 0 0 0,-1 1 0 0 0,1-1 0 0 0,-1 2 0 0 0,1-1 0 0 0,1 2 0 0 0,-1-1 0 0 0,1 1 0 0 0,0 0 0 0 0,0 1 0 0 0,0 0 0 0 0,1 0 0 0 0,0 0 0 0 0,1 1 0 0 0,0 0-1 0 0,-1 2-23 0 0,4-6 7 0 0,0 1 0 0 0,1-1 0 0 0,0 1-1 0 0,0-1 1 0 0,0 1 0 0 0,0 0-1 0 0,1 0 1 0 0,-1 0 0 0 0,1 0-1 0 0,1 0 1 0 0,-1 0 0 0 0,1 0-1 0 0,-1 1 1 0 0,2-1 0 0 0,-1 0-1 0 0,0 0 1 0 0,1 0 0 0 0,0 0-1 0 0,0 0 1 0 0,1 0 0 0 0,0 0-1 0 0,-1 0 1 0 0,1-1 0 0 0,1 1-1 0 0,-1 0 1 0 0,1-1 0 0 0,0 0 0 0 0,0 0-1 0 0,0 0 1 0 0,0 0 0 0 0,1 0-1 0 0,0 0 1 0 0,0-1 0 0 0,0 0-1 0 0,3 2-6 0 0,4 3-162 0 0,0-1 0 0 0,0 0 0 0 0,1-1 0 0 0,0 0 0 0 0,0-1 0 0 0,0 0 0 0 0,1-1-1 0 0,0 0 1 0 0,0-1 0 0 0,0-1 0 0 0,0 0 0 0 0,0-1 0 0 0,2 0 162 0 0,9-1-874 0 0,5 0-31 0 0</inkml:trace>
  <inkml:trace contextRef="#ctx0" brushRef="#br0" timeOffset="251.78">1227 193 948 0 0,'-2'-125'7943'0'0,"2"125"-7915"0"0,0 1-1 0 0,0-1 0 0 0,-1 1 0 0 0,1-1 0 0 0,0 1 1 0 0,0-1-1 0 0,0 1 0 0 0,-1-1 0 0 0,1 0 0 0 0,0 1 0 0 0,0-1 1 0 0,-1 1-1 0 0,1-1 0 0 0,0 0 0 0 0,-1 1 0 0 0,1-1 0 0 0,0 0 1 0 0,-1 1-1 0 0,1-1 0 0 0,-1 0 0 0 0,1 0 0 0 0,0 1 0 0 0,-1-1 1 0 0,1 0-1 0 0,-1 0 0 0 0,1 0 0 0 0,-1 1 0 0 0,1-1 1 0 0,-1 0-1 0 0,1 0 0 0 0,-1 0 0 0 0,1 0 0 0 0,-1 0 0 0 0,1 0 1 0 0,-1 0-1 0 0,1 0 0 0 0,-1 0-27 0 0,36 168 567 0 0,4 67-4434 0 0,-70-154-455 0 0,18-65 2907 0 0</inkml:trace>
  <inkml:trace contextRef="#ctx0" brushRef="#br0" timeOffset="518.592">972 361 1196 0 0,'1'-33'6109'0'0,"80"-18"-4228"0"0,84 18-1395 0 0,8 32-4464 0 0,-88 3 1058 0 0,-39-2 1550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2:06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16 888 0 0,'0'0'305'0'0,"0"0"-133"0"0,0 0-18 0 0,0 0 5 0 0,0 0 5 0 0,0 0-12 0 0,0 0 0 0 0,0 12 69 0 0,-3-1 8233 0 0,-14 137-8584 0 0,17 91 173 0 0,-24-131-17 0 0,11 81-12 0 0,13-154 40 0 0,9-29-43 0 0,1-1 1 0 0,0 1-1 0 0,0-1 1 0 0,0-1 0 0 0,1 0-1 0 0,-1-1 1 0 0,1 0-1 0 0,0 0 1 0 0,0-1-1 0 0,0-1 1 0 0,0 0 0 0 0,1 0-1 0 0,-1-1 1 0 0,0 0-1 0 0,0-1 1 0 0,0-1-1 0 0,3 0-11 0 0,25 1-5 0 0,63 1 163 0 0,-100 0-185 0 0,7-2-1669 0 0,2-48-5242 0 0,-12 40 5746 0 0</inkml:trace>
  <inkml:trace contextRef="#ctx0" brushRef="#br0" timeOffset="360.327">26 436 1428 0 0,'-9'-14'4995'0'0,"50"15"-4589"0"0,-22 0-44 0 0,317-1 573 0 0,-338-27-6215 0 0,1 23 4094 0 0</inkml:trace>
  <inkml:trace contextRef="#ctx0" brushRef="#br0" timeOffset="716.902">88 43 1160 0 0,'19'-17'4960'0'0,"37"10"-4639"0"0,264-11 1325 0 0,-319 18-1684 0 0,26 28-2958 0 0,-25-22 1005 0 0,0 0 813 0 0</inkml:trace>
  <inkml:trace contextRef="#ctx0" brushRef="#br0" timeOffset="1043.486">988 308 936 0 0,'-34'32'3244'0'0,"-6"3"-2989"0"0,3 3 0 0 0,1 0 0 0 0,1 3 0 0 0,3 1-1 0 0,1 1 1 0 0,2 2 0 0 0,2 0 0 0 0,3 2 0 0 0,1 1 0 0 0,0 9-255 0 0,9-44-3417 0 0,13-12 2265 0 0</inkml:trace>
  <inkml:trace contextRef="#ctx0" brushRef="#br0" timeOffset="1353.631">468 419 2280 0 0,'6'-23'4039'0'0,"16"42"-2313"0"0,-8-4-1705 0 0,359 306 1447 0 0,-365-316-1593 0 0,0 0 0 0 0,-1 1 0 0 0,0-1 1 0 0,-1 1-1 0 0,1 1 0 0 0,-1-1 0 0 0,0 1 0 0 0,-1 1 0 0 0,1-1 0 0 0,-2 1 0 0 0,1-1 0 0 0,-1 1 0 0 0,0 1 0 0 0,-1-1 1 0 0,1 0-1 0 0,-2 1 0 0 0,1 2 125 0 0,-4-7-220 0 0,0 0-1 0 0,-1 0 1 0 0,0 0 0 0 0,0 0 0 0 0,0 0 0 0 0,0-1-1 0 0,-1 1 1 0 0,1-1 0 0 0,-1 0 0 0 0,0 0 0 0 0,0 0 0 0 0,0 0-1 0 0,0 0 1 0 0,-1-1 0 0 0,1 1 0 0 0,-1-1 0 0 0,0 0 0 0 0,1 0-1 0 0,-1 0 1 0 0,0-1 0 0 0,0 1 0 0 0,-3 0 220 0 0,-23 11-1127 0 0</inkml:trace>
  <inkml:trace contextRef="#ctx0" brushRef="#br0" timeOffset="1694.796">125 1049 1468 0 0,'8'10'4519'0'0,"42"-9"-3668"0"0,-38-2-402 0 0,270-21 1037 0 0,258-19-857 0 0,-471 33-1934 0 0,-68 5 629 0 0,-1 2-3535 0 0,0 1 3029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2:21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0 1360 0 0,'-93'21'3378'0'0,"77"-12"-3243"0"0,0 1 0 0 0,1 1 0 0 0,0 0-1 0 0,1 1 1 0 0,0 1 0 0 0,1 0-1 0 0,1 0 1 0 0,0 2 0 0 0,0-1-1 0 0,2 2 1 0 0,0-1 0 0 0,0 1 0 0 0,2 1-1 0 0,0 0 1 0 0,1 0 0 0 0,1 0-1 0 0,0 1 1 0 0,1 0 0 0 0,1 0 0 0 0,1 1-1 0 0,1-1 1 0 0,0 0 0 0 0,1 1-1 0 0,1 0 1 0 0,1 1-135 0 0,1 1-99 0 0,0 0-1 0 0,1 0 1 0 0,1 0-1 0 0,1 0 1 0 0,1 0-1 0 0,1-1 1 0 0,0 0-1 0 0,2-1 1 0 0,10 19 99 0 0,76 86-3691 0 0,-65-98 2423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2:22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238 592 1028 0 0,'25'-7'8418'0'0,"-15"-15"-7346"0"0,-7 11-866 0 0,-4 31-194 0 0,2 206-94 0 0,-1-219 90 0 0,0 0-1 0 0,0-1 0 0 0,-1 1 1 0 0,1 0-1 0 0,-1-1 0 0 0,-1 1 1 0 0,1-1-1 0 0,-1 1 0 0 0,0-1 1 0 0,-1 0-1 0 0,0 0 1 0 0,1 0-1 0 0,-2 0 0 0 0,1 0 1 0 0,-1-1-1 0 0,0 1 0 0 0,0-1 1 0 0,-1 0-1 0 0,1 0 0 0 0,-1-1 1 0 0,0 1-1 0 0,0-1 0 0 0,-1 0 1 0 0,1-1-1 0 0,-1 1 0 0 0,0-1 1 0 0,0 0-1 0 0,0 0 0 0 0,0-1 1 0 0,0 0-1 0 0,-1 0 1 0 0,1-1-1 0 0,-1 1 0 0 0,0-1 1 0 0,1-1-1 0 0,-1 1 0 0 0,1-1 1 0 0,-4 0-8 0 0,3-4-20 0 0,-1 0 1 0 0,1 0-1 0 0,0-1 0 0 0,0 1 1 0 0,1-2-1 0 0,-1 1 1 0 0,1-1-1 0 0,0 0 1 0 0,1 0-1 0 0,-1 0 1 0 0,1-1-1 0 0,1 0 0 0 0,-1 0 1 0 0,1 0-1 0 0,0-1 1 0 0,1 1-1 0 0,0-1 1 0 0,0 0-1 0 0,1 0 1 0 0,-1 0-1 0 0,2 0 0 0 0,-1 0 1 0 0,1-1-1 0 0,1 1 1 0 0,-1 0-1 0 0,1-1 1 0 0,1 1-1 0 0,0 0 1 0 0,0 0-1 0 0,0-1 0 0 0,1 1 1 0 0,0 0-1 0 0,1 0 1 0 0,0 0-1 0 0,0 1 1 0 0,4-7 19 0 0,3-3-50 0 0,0 1 0 0 0,1 0 0 0 0,1 1 1 0 0,0 0-1 0 0,1 1 0 0 0,0 1 0 0 0,2 0 0 0 0,-1 0 1 0 0,2 2-1 0 0,-1 0 0 0 0,2 0 0 0 0,-1 2 1 0 0,1 0-1 0 0,1 1 0 0 0,-1 0 0 0 0,3 1 50 0 0,112-41-3230 0 0,-98 37 1672 0 0,-25 8 280 0 0,-4-1 3 0 0</inkml:trace>
  <inkml:trace contextRef="#ctx0" brushRef="#br0" timeOffset="387.227">571 97 2412 0 0,'70'-3'3992'0'0,"-64"6"-3954"0"0,0 1 0 0 0,-1-1 1 0 0,0 2-1 0 0,0-1 0 0 0,0 0 1 0 0,0 1-1 0 0,0 0 0 0 0,-1 0 0 0 0,0 1 1 0 0,0-1-1 0 0,-1 1 0 0 0,1 0 1 0 0,-1 0-1 0 0,-1 0 0 0 0,1 0 0 0 0,-1 0 1 0 0,0 1-1 0 0,0-1 0 0 0,-1 1 0 0 0,0-1 1 0 0,0 1-1 0 0,0 0 0 0 0,-1-1 1 0 0,0 1-1 0 0,-1 0 0 0 0,1-1 0 0 0,-2 4-38 0 0,-56 177 1178 0 0,32-117-132 0 0,85-55-1658 0 0,-36-18 31 0 0,0-1-1 0 0,0 0 0 0 0,-1-2 0 0 0,0-1 0 0 0,0 0 0 0 0,-1-2 1 0 0,0 0-1 0 0,0-2 0 0 0,-1 0 0 0 0,0-2 582 0 0,19-8-1231 0 0</inkml:trace>
  <inkml:trace contextRef="#ctx0" brushRef="#br0" timeOffset="620.19">1275 0 1372 0 0,'31'20'2960'0'0,"-11"10"-2604"0"0,-1 2 1 0 0,-2 0-1 0 0,-1 1 1 0 0,-1 1-1 0 0,-3 0 1 0 0,0 1-1 0 0,-2 1 1 0 0,4 31-357 0 0,0-13 369 0 0,16 213 983 0 0,-65-78-897 0 0,31-177-435 0 0,-5 13-196 0 0,-2 0 0 0 0,0-1 0 0 0,-1 0-1 0 0,-2-1 1 0 0,0-1 0 0 0,-2 0 0 0 0,-5 6 176 0 0,5-10-706 0 0,-1 1 1 0 0,0-2 0 0 0,-2-1 0 0 0,0 0 0 0 0,0-1-1 0 0,-2-1 1 0 0,-21 11 705 0 0,8-8-1174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2:21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71 2080 0 0,'-6'21'5409'0'0,"-27"119"-4355"0"0,27-100-964 0 0,2 1 0 0 0,3-1-1 0 0,0 1 1 0 0,3 0 0 0 0,1-1 0 0 0,7 30-90 0 0,4-20-228 0 0,3 21-293 0 0,-12-26-2666 0 0,-8-50 473 0 0,0-1 1446 0 0</inkml:trace>
  <inkml:trace contextRef="#ctx0" brushRef="#br0" timeOffset="447.702">102 13 876 0 0,'9'-13'4867'0'0,"-19"38"-3462"0"0,8-19-1364 0 0,0 1 0 0 0,0-1 0 0 0,1 1 0 0 0,0 0 0 0 0,0 0 0 0 0,0 0 0 0 0,1-1 0 0 0,0 1 0 0 0,0 0 0 0 0,1 0 0 0 0,0 0 0 0 0,0 0 0 0 0,1-1 0 0 0,-1 1 0 0 0,1-1 0 0 0,1 1 0 0 0,-1-1 0 0 0,1 0 0 0 0,1 1 0 0 0,-1-1 0 0 0,1-1 0 0 0,0 1 0 0 0,0-1 1 0 0,0 1-1 0 0,1-1 0 0 0,0-1 0 0 0,0 1 0 0 0,0 0 0 0 0,1-1 0 0 0,-1 0 0 0 0,1-1 0 0 0,0 1 0 0 0,0-1 0 0 0,0 0 0 0 0,1-1 0 0 0,0 1-41 0 0,-1-1 20 0 0,0 1 0 0 0,1-2 1 0 0,-1 1-1 0 0,1-1 0 0 0,-1 0 0 0 0,1 0 1 0 0,0-1-1 0 0,-1 1 0 0 0,1-2 0 0 0,0 1 1 0 0,-1-1-1 0 0,1 0 0 0 0,-1 0 0 0 0,1-1 0 0 0,-1 1 1 0 0,1-2-1 0 0,-1 1 0 0 0,0-1 0 0 0,0 0 1 0 0,0 0-1 0 0,-1 0 0 0 0,1-1 0 0 0,-1 0 1 0 0,0 0-1 0 0,0 0 0 0 0,0-1 0 0 0,0 0 1 0 0,-1 0-1 0 0,0 0 0 0 0,3-5-20 0 0,2-26 526 0 0,-22 74-677 0 0,21 107-1807 0 0,27-58-2839 0 0,-30-76 3593 0 0</inkml:trace>
  <inkml:trace contextRef="#ctx0" brushRef="#br0" timeOffset="714.009">753 398 1460 0 0,'1'12'321'0'0,"-1"1"-1"0"0,0-1 1 0 0,-1 0 0 0 0,0 1-1 0 0,-1-1 1 0 0,-1 0 0 0 0,0 0-1 0 0,0 0 1 0 0,-1 0 0 0 0,-1-1-1 0 0,0 1 1 0 0,0-1 0 0 0,-4 5-321 0 0,-4 13 534 0 0,11-24-657 0 0,-23 46 671 0 0,3-26-4506 0 0,19-24 2764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2:20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113 169 1152 0 0,'-2'80'2442'0'0,"33"230"-859"0"0,-30-177-2067 0 0,-18-105-1469 0 0,-2-19 681 0 0</inkml:trace>
  <inkml:trace contextRef="#ctx0" brushRef="#br0" timeOffset="292.258">1 157 1664 0 0,'42'-11'4253'0'0,"34"48"-3894"0"0,-65-30-28 0 0,181 118 670 0 0,131 66-1158 0 0,-288-182-316 0 0,4 1-3073 0 0,-39-10 2398 0 0</inkml:trace>
  <inkml:trace contextRef="#ctx0" brushRef="#br0" timeOffset="526.524">657 0 2396 0 0,'-3'72'3734'0'0,"4"-51"-3385"0"0,12 296 792 0 0,27-109-5041 0 0,-34-193 2752 0 0,-1-4-32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2:19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0 1724 0 0,'-2'7'3383'0'0,"-18"35"-2693"0"0,-126 309 1253 0 0,102-231-1784 0 0,41-110-463 0 0,0-1 1 0 0,-1 1 0 0 0,0-1 0 0 0,-1 0-1 0 0,0 0 1 0 0,-1 0 0 0 0,1-1 0 0 0,-2 0-1 0 0,1 0 1 0 0,-1 0 0 0 0,0-1-1 0 0,-1 0 1 0 0,0-1 0 0 0,0 1 0 0 0,-5 2 303 0 0,-10 3-1078 0 0</inkml:trace>
  <inkml:trace contextRef="#ctx0" brushRef="#br0" timeOffset="282.07">2 215 2256 0 0,'-2'-12'1808'0'0,"2"12"-1745"0"0,1 1-1 0 0,-1-1 1 0 0,0 0 0 0 0,1 0-1 0 0,-1 1 1 0 0,1-1-1 0 0,-1 0 1 0 0,0 0 0 0 0,1 0-1 0 0,-1 0 1 0 0,1 0 0 0 0,-1 1-1 0 0,1-1 1 0 0,-1 0-1 0 0,0 0 1 0 0,1 0 0 0 0,-1 0-1 0 0,1 0 1 0 0,-1 0 0 0 0,1 0-1 0 0,-1-1 1 0 0,1 1 0 0 0,-1 0-1 0 0,0 0 1 0 0,1 0-1 0 0,-1 0 1 0 0,1 0 0 0 0,-1-1-1 0 0,0 1 1 0 0,1 0 0 0 0,-1 0-1 0 0,0-1 1 0 0,1 1-1 0 0,-1 0 1 0 0,0-1 0 0 0,1 1-1 0 0,-1 0 1 0 0,0-1 0 0 0,0 1-1 0 0,1 0 1 0 0,-1-1-1 0 0,0 1 1 0 0,0 0 0 0 0,0-1-1 0 0,1 1 1 0 0,-1-1 0 0 0,0 1-1 0 0,0-1 1 0 0,0 1-1 0 0,0 0 1 0 0,0-1 0 0 0,0 1-1 0 0,0-1 1 0 0,0 1 0 0 0,0-1-1 0 0,0 1 1 0 0,0-1-1 0 0,0 1 1 0 0,0 0 0 0 0,0-1-1 0 0,-1 1 1 0 0,1-1 0 0 0,0 1-1 0 0,0 0 1 0 0,0-1-1 0 0,-1 1 1 0 0,1-1-63 0 0,225 134 1460 0 0,-208-124-1472 0 0,172 99-766 0 0,-74-23-3917 0 0,-95-69 3561 0 0,-2-4 29 0 0</inkml:trace>
  <inkml:trace contextRef="#ctx0" brushRef="#br0" timeOffset="684.548">788 285 1932 0 0,'-3'7'138'0'0,"1"0"1"0"0,1 0-1 0 0,0 0 0 0 0,0 0 1 0 0,0 0-1 0 0,1 0 0 0 0,0 0 0 0 0,0 0 1 0 0,0 0-1 0 0,1 0 0 0 0,1 0 0 0 0,-1 0 1 0 0,1-1-1 0 0,0 1 0 0 0,0 0 0 0 0,1-1 1 0 0,0 1-1 0 0,0-1 0 0 0,1 0 1 0 0,-1 0-1 0 0,4 4-138 0 0,-5-8 49 0 0,1 0 0 0 0,-1 0 0 0 0,0 0 0 0 0,1 0 0 0 0,-1 0 0 0 0,1 0 0 0 0,0 0 1 0 0,0-1-1 0 0,0 0 0 0 0,0 1 0 0 0,0-1 0 0 0,0 0 0 0 0,0-1 0 0 0,0 1 0 0 0,0 0 0 0 0,0-1 0 0 0,0 0 0 0 0,0 0 1 0 0,1 0-1 0 0,-1 0 0 0 0,0 0 0 0 0,0 0 0 0 0,0-1 0 0 0,0 0 0 0 0,0 1 0 0 0,1-1 0 0 0,-1-1 0 0 0,-1 1 0 0 0,1 0 1 0 0,0-1-1 0 0,2-1-49 0 0,87-56 289 0 0,-4-30-107 0 0,-67 65-132 0 0,1 0-1 0 0,2 2 0 0 0,0 1 0 0 0,1 0 0 0 0,1 2 1 0 0,24-14-50 0 0,-45 31-12 0 0,0 0 0 0 0,0-1-1 0 0,0 2 1 0 0,0-1 0 0 0,0 0 0 0 0,1 1 0 0 0,-1 0 0 0 0,0 0 0 0 0,1 1 0 0 0,-1 0 0 0 0,1-1 0 0 0,-1 2 0 0 0,0-1 0 0 0,1 1 0 0 0,-1 0 0 0 0,0 0 0 0 0,1 0 0 0 0,-1 1 0 0 0,0-1 0 0 0,0 1 0 0 0,0 1 0 0 0,0-1-1 0 0,-1 1 1 0 0,1 0 0 0 0,-1 0 0 0 0,1 0 0 0 0,-1 0 0 0 0,0 1 0 0 0,0 0 0 0 0,-1 0 0 0 0,1 0 0 0 0,-1 0 0 0 0,0 0 0 0 0,1 2 12 0 0,6 8-266 0 0,-1 1-1 0 0,-1 0 1 0 0,0 0 0 0 0,-1 1-1 0 0,0 0 1 0 0,-2 0 0 0 0,0 1-1 0 0,0 0 1 0 0,-2 0 0 0 0,0 3 266 0 0,1-6-1130 0 0,5 7-80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2:18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97 1160 0 0,'0'0'213'0'0,"0"0"8"0"0,0 0-37 0 0,0 0 4 0 0,0 0 82 0 0,0 0-36 0 0,0 0-148 0 0,0 0 14 0 0,0 0 34 0 0,0 0-7 0 0,0 0 18 0 0,0 0-26 0 0,0 0 7 0 0,0 0-63 0 0,0 0 0 0 0,0 0 71 0 0,0 0-61 0 0,0 0 25 0 0,0 0-16 0 0,0 0 52 0 0,5-10 472 0 0,-79 133-701 0 0,32-47 254 0 0,21-34-111 0 0,-1 0 0 0 0,-3-2 1 0 0,-1-1-1 0 0,-1-2 0 0 0,-3 0 1 0 0,-7 5-49 0 0,37-42 13 0 0,0 0 0 0 0,1-1 1 0 0,-1 1-1 0 0,0-1 0 0 0,0 1 0 0 0,0-1 1 0 0,0 1-1 0 0,0-1 0 0 0,0 1 0 0 0,0-1 1 0 0,0 1-1 0 0,0-1 0 0 0,0 1 1 0 0,0-1-1 0 0,0 1 0 0 0,0-1 0 0 0,0 1 1 0 0,0 0-1 0 0,-1-1 0 0 0,1 1 0 0 0,0-1 1 0 0,0 1-1 0 0,0-1 0 0 0,-1 1 1 0 0,1 0-1 0 0,0-1 0 0 0,-1 1 0 0 0,1 0 1 0 0,0-1-1 0 0,-1 1 0 0 0,1 0 0 0 0,0-1 1 0 0,-1 1-1 0 0,1 0 0 0 0,-1 0 1 0 0,1-1-1 0 0,-1 1 0 0 0,1 0 0 0 0,0 0 1 0 0,-1 0-1 0 0,1 0 0 0 0,-1-1 0 0 0,1 1 1 0 0,-1 0-1 0 0,1 0 0 0 0,-1 0 0 0 0,1 0 1 0 0,-1 0-1 0 0,1 0 0 0 0,-1 0 1 0 0,1 1-1 0 0,-1-1 0 0 0,1 0 0 0 0,-1 0 1 0 0,1 0-1 0 0,0 0 0 0 0,-1 1 0 0 0,1-1 1 0 0,-1 0-1 0 0,1 0 0 0 0,0 1 1 0 0,-1-1-1 0 0,1 0 0 0 0,-1 1 0 0 0,1-1 1 0 0,0 0-1 0 0,0 1-13 0 0,6-47-239 0 0,50-69-47 0 0,0 169-320 0 0,-46-43 593 0 0,0 0 0 0 0,1-1-1 0 0,0 0 1 0 0,1 0 0 0 0,0-2 0 0 0,0 1 0 0 0,1-1 0 0 0,0-1 0 0 0,0 0 0 0 0,0-1 0 0 0,1-1-1 0 0,0 0 1 0 0,1-1 0 0 0,-1 0 0 0 0,1-1 0 0 0,-1-1 0 0 0,1 0 0 0 0,14 0 13 0 0,8-1-111 0 0,-27 0 60 0 0,0 1 0 0 0,0-2 0 0 0,0 1 0 0 0,0-1 0 0 0,0-1 0 0 0,0 0 0 0 0,0 0 1 0 0,0-1-1 0 0,0-1 0 0 0,-1 1 0 0 0,1-1 0 0 0,-1-1 0 0 0,1 0 0 0 0,-1 0 0 0 0,2-3 51 0 0,-10 5-24 0 0,-1-1-1 0 0,1 1 1 0 0,-1-1-1 0 0,0 1 1 0 0,0-1 0 0 0,0 1-1 0 0,0 0 1 0 0,-1-1-1 0 0,1 1 1 0 0,-1-1 0 0 0,1 1-1 0 0,-1-1 1 0 0,0 1-1 0 0,0 0 1 0 0,0-1 0 0 0,0 1-1 0 0,0 0 1 0 0,-1 0-1 0 0,1 0 1 0 0,-1 0-1 0 0,1 0 1 0 0,-1 0 0 0 0,0 1-1 0 0,0-1 1 0 0,1 0-1 0 0,-1 1 1 0 0,0-1 0 0 0,-1 1-1 0 0,1 0 1 0 0,0 0-1 0 0,0 0 1 0 0,-1 0 0 0 0,1 0-1 0 0,0 0 1 0 0,-1 0-1 0 0,1 1 1 0 0,-1-1 0 0 0,1 1-1 0 0,0 0 1 0 0,-1 0-1 0 0,1 0 1 0 0,-1 0 0 0 0,-1 0 24 0 0,-3-2 8 0 0,-1 0 1 0 0,0 1 0 0 0,0 0 0 0 0,0 0 0 0 0,0 1 0 0 0,0 0 0 0 0,0 0 0 0 0,0 1 0 0 0,0 0 0 0 0,0 0 0 0 0,0 1 0 0 0,0 0 0 0 0,1 0-1 0 0,-1 1 1 0 0,1 0 0 0 0,0 1 0 0 0,-1-1 0 0 0,1 1 0 0 0,1 1 0 0 0,-1-1 0 0 0,1 1 0 0 0,0 0 0 0 0,0 1 0 0 0,0-1 0 0 0,1 1 0 0 0,-1 1-9 0 0,5-3 14 0 0,0 1 0 0 0,0-1 0 0 0,0 1 1 0 0,1-1-1 0 0,-1 1 0 0 0,1-1 0 0 0,0 1 1 0 0,1-1-1 0 0,-1 1 0 0 0,1-1 0 0 0,0 1 1 0 0,0-1-1 0 0,0 0 0 0 0,0 1 0 0 0,1-1 1 0 0,0 0-1 0 0,0 0 0 0 0,0 0 0 0 0,0 0 0 0 0,1 0 1 0 0,0-1-1 0 0,-1 1 0 0 0,1-1 0 0 0,1 1 1 0 0,-1-1-1 0 0,0 0 0 0 0,1 0 0 0 0,-1-1 1 0 0,1 1-1 0 0,0-1 0 0 0,0 0 0 0 0,0 0 1 0 0,0 0-1 0 0,1 0 0 0 0,-1-1 0 0 0,0 0 1 0 0,1 1-1 0 0,-1-2 0 0 0,0 1 0 0 0,1 0 1 0 0,0-1-15 0 0,17 5 58 0 0,0-2 0 0 0,1 0 0 0 0,-1-1 0 0 0,1-1 0 0 0,-1-1 0 0 0,1-2 0 0 0,-1 0 0 0 0,1-1 0 0 0,-1-1 0 0 0,0-1-1 0 0,0-1 1 0 0,-1-1 0 0 0,0-1 0 0 0,0-1 0 0 0,-1 0 0 0 0,0-2 0 0 0,0 0 0 0 0,-1-2 0 0 0,-1 0 0 0 0,0-1 0 0 0,-1 0 0 0 0,0-2 0 0 0,-2 0 0 0 0,0-1 0 0 0,0 0 0 0 0,-2-1 0 0 0,0-1 0 0 0,-1 0 0 0 0,-1 0 0 0 0,0-1 0 0 0,-2-1 0 0 0,-1 0 0 0 0,0 0 0 0 0,-1-1 0 0 0,-2 0 0 0 0,3-18-58 0 0,-5 20 147 0 0,0 12-64 0 0,0-1 0 0 0,-1 0 0 0 0,0-1 0 0 0,0 1 0 0 0,-1 0 0 0 0,-1 0 0 0 0,1-1 1 0 0,-2 1-1 0 0,1 0 0 0 0,-1-1 0 0 0,0 1 0 0 0,-1 0 0 0 0,0 0 0 0 0,-1 0 0 0 0,0 0 0 0 0,0 0 0 0 0,-1 1 0 0 0,0-1 0 0 0,0 1 0 0 0,-1 0 0 0 0,0 0 0 0 0,-1 0 0 0 0,-5-6-83 0 0,9 13 17 0 0,0 0 1 0 0,0 0-1 0 0,0 0 0 0 0,0 1 0 0 0,0-1 1 0 0,0 0-1 0 0,0 1 0 0 0,-1 0 1 0 0,1-1-1 0 0,0 1 0 0 0,0 0 1 0 0,0 0-1 0 0,0 0 0 0 0,-1 0 0 0 0,1 0 1 0 0,0 1-1 0 0,0-1 0 0 0,0 1 1 0 0,0 0-1 0 0,0-1 0 0 0,0 1 1 0 0,0 0-1 0 0,0 0 0 0 0,0 0 0 0 0,0 0 1 0 0,0 0-1 0 0,0 1 0 0 0,1-1 1 0 0,-1 1-1 0 0,1-1 0 0 0,-1 1 0 0 0,1-1 1 0 0,-1 1-1 0 0,1 0 0 0 0,0 0 1 0 0,0 0-1 0 0,0 0 0 0 0,0 0 1 0 0,0 0-1 0 0,0 0 0 0 0,1 0 0 0 0,-1 2-17 0 0,-31 93 74 0 0,29-82-57 0 0,1 1 1 0 0,1 0-1 0 0,0 0 1 0 0,1 0-1 0 0,1 0 0 0 0,0 0 1 0 0,1 0-1 0 0,1-1 0 0 0,0 1 1 0 0,1-1-1 0 0,1 1 1 0 0,1-1-1 0 0,0-1 0 0 0,1 1 1 0 0,0-1-1 0 0,2 1-17 0 0,-1-1-296 0 0,25 55-359 0 0,-23-21-2807 0 0,-14-38 2239 0 0,-14 10 29 0 0</inkml:trace>
  <inkml:trace contextRef="#ctx0" brushRef="#br0" timeOffset="276.394">686 364 1180 0 0,'29'-22'4018'0'0,"36"3"-3215"0"0,-50 15-337 0 0,166-32 571 0 0,25-7-5355 0 0,-167 30 3212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2:25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1568 0 0,'0'0'656'0'0,"0"0"-102"0"0,0-14 279 0 0,3 10 2512 0 0,46 19-2006 0 0,-48-16-1328 0 0,-1-1 1 0 0,1 1 0 0 0,-1 0-1 0 0,0-1 1 0 0,1 1 0 0 0,-1-1-1 0 0,0 1 1 0 0,0 0 0 0 0,0-1-1 0 0,0 1 1 0 0,0-1 0 0 0,0 1-1 0 0,-1-1 1 0 0,1 1 0 0 0,0 0-1 0 0,-1-1 1 0 0,1 1-1 0 0,-1 0 1 0 0,1-1 0 0 0,-1 1-1 0 0,0 0 1 0 0,1 0 0 0 0,-1 0-1 0 0,0-1 1 0 0,0 1 0 0 0,0 0-1 0 0,0 0 1 0 0,0 0 0 0 0,0 0-1 0 0,0 0 1 0 0,0 1 0 0 0,0-1-1 0 0,-1 0 1 0 0,1 0 0 0 0,0 1-1 0 0,-1-1 1 0 0,1 1-1 0 0,-1-1-11 0 0,23 6-6251 0 0,-12-5 5121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2:26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1520 0 0,'39'-1'4601'0'0,"95"-9"-3615"0"0,161-22-1110 0 0,-196 25-3805 0 0,-97 7 2823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2:26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2480 0 0,'7'5'724'0'0,"11"2"-116"0"0,8-4-176 0 0,1 1 4 0 0,-13-4 60 0 0,13 0-220 0 0,3 0-139 0 0,6 0-17 0 0,42-14-473 0 0,-41 6-431 0 0,2 0-416 0 0,-5-1 88 0 0,2-2-124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6:22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335 374 848 0 0,'0'0'594'0'0,"0"0"-80"0"0,26 0 1979 0 0,-25 1-2435 0 0,0-1 1 0 0,1 0-1 0 0,-1 1 0 0 0,1-1 0 0 0,-1 0 0 0 0,1 0 1 0 0,-1 0-1 0 0,1 0 0 0 0,-1 0 0 0 0,1 0 0 0 0,-1 0 1 0 0,1-1-1 0 0,-1 1 0 0 0,1 0 0 0 0,-1-1 1 0 0,1 1-1 0 0,-1-1 0 0 0,0 0 0 0 0,1 1 0 0 0,-1-1 1 0 0,0 0-1 0 0,0 0 0 0 0,1 0 0 0 0,-1 0 1 0 0,0 0-1 0 0,0 0 0 0 0,0 0 0 0 0,0 0 0 0 0,0 0 1 0 0,0-1-1 0 0,-1 1 0 0 0,1 0 0 0 0,0-1 0 0 0,-1 1 1 0 0,1 0-1 0 0,0-1 0 0 0,-1 1 0 0 0,0-1 1 0 0,1 1-1 0 0,-1-1 0 0 0,0 1 0 0 0,0-1 0 0 0,0 1 1 0 0,0-1-1 0 0,0 1 0 0 0,0-1 0 0 0,0 0-58 0 0,-1 1 196 0 0,-3-11 165 0 0,1 7-339 0 0,-1 1 1 0 0,0-1-1 0 0,-1 1 0 0 0,1 0 0 0 0,-1 1 1 0 0,0-1-1 0 0,0 1 0 0 0,0 0 0 0 0,0 0 1 0 0,0 1-1 0 0,-1-1 0 0 0,1 1 0 0 0,-1 0 1 0 0,0 1-1 0 0,0-1 0 0 0,1 1 1 0 0,-1 1-1 0 0,0-1 0 0 0,0 1 0 0 0,0 0 1 0 0,0 0-1 0 0,0 0 0 0 0,0 1 0 0 0,0 0 1 0 0,1 0-1 0 0,-1 1 0 0 0,0-1 0 0 0,1 1 1 0 0,-1 0-1 0 0,-2 3-22 0 0,-8 1 8 0 0,0 1 1 0 0,1 0-1 0 0,0 2 0 0 0,0 0 1 0 0,1 0-1 0 0,0 1 0 0 0,1 1 1 0 0,0 0-1 0 0,1 1 0 0 0,-7 8-8 0 0,10-8 4 0 0,1 0 0 0 0,0 0-1 0 0,1 1 1 0 0,1 0-1 0 0,-1 1 1 0 0,2 0-1 0 0,0-1 1 0 0,1 2-1 0 0,0-1 1 0 0,1 0 0 0 0,1 1-1 0 0,0-1 1 0 0,1 1-1 0 0,1 0 1 0 0,0 2-4 0 0,0-12 8 0 0,0-1 1 0 0,0 1-1 0 0,1 0 0 0 0,0 0 1 0 0,0-1-1 0 0,0 1 0 0 0,0-1 1 0 0,1 1-1 0 0,0-1 1 0 0,0 1-1 0 0,0-1 0 0 0,0 0 1 0 0,1 0-1 0 0,0 0 0 0 0,0 0 1 0 0,0 0-1 0 0,0-1 1 0 0,0 1-1 0 0,1-1 0 0 0,-1 0 1 0 0,1 0-1 0 0,0 0 0 0 0,0-1 1 0 0,0 1-1 0 0,0-1 1 0 0,1 0-1 0 0,-1 0 0 0 0,1 0 1 0 0,-1-1-1 0 0,1 0 0 0 0,-1 0 1 0 0,1 0-1 0 0,0 0 1 0 0,0-1-1 0 0,0 1 0 0 0,1-2-8 0 0,9 2-17 0 0,0 0 0 0 0,0-2 0 0 0,-1 0 0 0 0,1-1-1 0 0,-1 0 1 0 0,1-1 0 0 0,-1-1 0 0 0,0 0 0 0 0,0-1 0 0 0,0 0-1 0 0,5-4 18 0 0,1-8-72 0 0,-1-1-1 0 0,0-1 0 0 0,-1-1 0 0 0,-1-1 0 0 0,-1-1 0 0 0,-1 0 0 0 0,-1 0 0 0 0,-1-2 0 0 0,0 0 0 0 0,-2 0 0 0 0,-1-1 0 0 0,-2 0 0 0 0,0-1 0 0 0,-1 0 0 0 0,-2 0 0 0 0,0 0 0 0 0,-2-1 0 0 0,0-12 73 0 0,5-5 105 0 0,9-153 989 0 0,-17 195-1076 0 0,-5 138 3 0 0,5-111 25 0 0,1 1 0 0 0,1-1 1 0 0,2 1-1 0 0,0-1 0 0 0,1 0 0 0 0,2 0 0 0 0,1-1 0 0 0,0 0 0 0 0,5 7-46 0 0,-8-21 27 0 0,0 0-1 0 0,0 0 0 0 0,1 0 1 0 0,1 0-1 0 0,0-1 0 0 0,0 0 1 0 0,1 0-1 0 0,-1-1 0 0 0,2 0 1 0 0,-1 0-1 0 0,1-1 0 0 0,1-1 1 0 0,-1 1-1 0 0,1-1 0 0 0,0-1 0 0 0,1 0 1 0 0,-1 0-1 0 0,1-1 0 0 0,0 0 1 0 0,0-1-1 0 0,0 0 0 0 0,0-1 1 0 0,1 0-1 0 0,-1-1 0 0 0,1 0 1 0 0,1-1-27 0 0,-3-1-14 0 0,0 0 1 0 0,-1-1-1 0 0,1 0 1 0 0,-1 0 0 0 0,1-1-1 0 0,-1 0 1 0 0,0-1-1 0 0,0 0 1 0 0,0-1-1 0 0,-1 0 1 0 0,1 0 0 0 0,-1 0-1 0 0,-1-1 1 0 0,1 0-1 0 0,-1-1 1 0 0,0 0 0 0 0,0 0-1 0 0,-1-1 1 0 0,0 1-1 0 0,0-1 1 0 0,-1-1 0 0 0,0 1-1 0 0,0-1 1 0 0,-1 0-1 0 0,0 0 1 0 0,-1 0 0 0 0,0 0-1 0 0,1-6 14 0 0,-3 13 7 0 0,-1 0 1 0 0,0 0-1 0 0,1 0 0 0 0,-1 1 0 0 0,0-1 1 0 0,0 0-1 0 0,0 0 0 0 0,0 0 0 0 0,-1 0 1 0 0,1 0-1 0 0,0 0 0 0 0,-1 1 0 0 0,0-1 1 0 0,1 0-1 0 0,-1 0 0 0 0,0 1 0 0 0,0-1 1 0 0,0 0-1 0 0,0 1 0 0 0,0-1 0 0 0,0 1 1 0 0,0-1-1 0 0,0 1 0 0 0,-1 0 0 0 0,1-1 1 0 0,-1 1-1 0 0,1 0 0 0 0,-1 0 0 0 0,1 0 0 0 0,-1 0 1 0 0,0 0-1 0 0,1 1 0 0 0,-1-1 0 0 0,0 0 1 0 0,0 1-1 0 0,1-1 0 0 0,-1 1 0 0 0,0 0 1 0 0,0-1-1 0 0,0 1 0 0 0,0 0 0 0 0,0 0 1 0 0,0 0-1 0 0,1 0 0 0 0,-1 1 0 0 0,0-1 1 0 0,0 1-1 0 0,0-1 0 0 0,0 1 0 0 0,1-1 1 0 0,-3 2-8 0 0,1 4-58 0 0,0 1 0 0 0,1-1 1 0 0,-1 1-1 0 0,1 0 0 0 0,1-1 1 0 0,-1 1-1 0 0,1 0 0 0 0,0 0 1 0 0,1 0-1 0 0,0 0 0 0 0,0 1 1 0 0,0-1-1 0 0,1 0 0 0 0,0 0 1 0 0,0 0-1 0 0,1-1 0 0 0,0 1 1 0 0,0 0-1 0 0,1 0 0 0 0,-1-1 1 0 0,3 4 57 0 0,6 42-4931 0 0,-11-50 4227 0 0</inkml:trace>
  <inkml:trace contextRef="#ctx0" brushRef="#br0" timeOffset="408.967">915 130 2380 0 0,'-3'-19'2901'0'0,"4"19"-2836"0"0,0 0 0 0 0,-1 0-1 0 0,1 0 1 0 0,-1 0 0 0 0,1 0 0 0 0,0 0 0 0 0,-1 0 0 0 0,1 0 0 0 0,-1 0 0 0 0,1 0-1 0 0,0 0 1 0 0,-1 0 0 0 0,1-1 0 0 0,-1 1 0 0 0,1 0 0 0 0,0 0 0 0 0,-1-1 0 0 0,1 1 0 0 0,-1 0-1 0 0,1-1 1 0 0,-1 1 0 0 0,1 0 0 0 0,-1-1 0 0 0,0 1 0 0 0,1-1 0 0 0,-1 1 0 0 0,1-1 0 0 0,-1 1-1 0 0,0-1 1 0 0,0 1 0 0 0,1-1 0 0 0,-1 0 0 0 0,0 1 0 0 0,0-1 0 0 0,0 1 0 0 0,1-1-1 0 0,-1 1 1 0 0,0-1 0 0 0,0 0 0 0 0,0 1 0 0 0,0-1 0 0 0,0 0 0 0 0,0 1 0 0 0,0-1 0 0 0,0 1-1 0 0,0-1 1 0 0,-1 0 0 0 0,1 1 0 0 0,0-1 0 0 0,0 1 0 0 0,-1-1 0 0 0,1 1 0 0 0,0-1-1 0 0,0 1 1 0 0,-1-1 0 0 0,1 1 0 0 0,-1-1 0 0 0,1 1 0 0 0,0-1 0 0 0,-1 1 0 0 0,1-1 0 0 0,-1 1-65 0 0,-4-26 2173 0 0,0 6-2403 0 0,7 18-3287 0 0,17 31-659 0 0,-6-11 2818 0 0</inkml:trace>
  <inkml:trace contextRef="#ctx0" brushRef="#br0" timeOffset="880.676">1156 557 1100 0 0,'9'-7'5576'0'0,"32"-46"-4758"0"0,-30 36-762 0 0,-2 0 0 0 0,0-1 1 0 0,-1 0-1 0 0,0 0 0 0 0,-2-1 0 0 0,0 0 0 0 0,-1 0 1 0 0,-1 0-1 0 0,-1-1 0 0 0,0 0 0 0 0,-2-1-56 0 0,-1 19-34 0 0,0 2-47 0 0,0 0 42 0 0,0 0-4 0 0,0-6-38 0 0,9 11-28 0 0,30 33 26 0 0,-31-35 106 0 0,-1 2 1 0 0,0-1-1 0 0,0 1 0 0 0,-1 0 0 0 0,1 1 1 0 0,-1 0-1 0 0,0 0 0 0 0,-1 0 0 0 0,1 0 1 0 0,-1 1-1 0 0,-1 0 0 0 0,1 0 1 0 0,-1 1-1 0 0,0-1 0 0 0,-1 1 0 0 0,0-1 1 0 0,0 1-1 0 0,-1 0 0 0 0,0 1 0 0 0,0-1 1 0 0,-1 0-1 0 0,0 0 0 0 0,0 1 1 0 0,-1-1-1 0 0,0 1 0 0 0,0-1 0 0 0,-1 0 1 0 0,0 1-1 0 0,-1-1 0 0 0,0 0 0 0 0,0 0 1 0 0,-3 7-24 0 0,-2-4-108 0 0,0-1-1 0 0,-1 1 1 0 0,0-1 0 0 0,-1 0 0 0 0,0-1-1 0 0,0 0 1 0 0,-1 0 0 0 0,0-1-1 0 0,-1-1 1 0 0,1 0 0 0 0,-13 6 108 0 0,22-12-779 0 0,1-1-111 0 0,-5-15-1869 0 0,6 8 1347 0 0</inkml:trace>
  <inkml:trace contextRef="#ctx0" brushRef="#br0" timeOffset="1163.291">1843 375 856 0 0,'-4'-2'153'0'0,"-1"-1"0"0"0,1 0 0 0 0,-1 1 0 0 0,1 0 0 0 0,-1 0-1 0 0,0 0 1 0 0,0 1 0 0 0,0 0 0 0 0,1 0 0 0 0,-1 0 0 0 0,-1 0 0 0 0,1 1 0 0 0,0 0 0 0 0,0 0-1 0 0,0 0 1 0 0,0 1 0 0 0,0-1 0 0 0,0 1 0 0 0,0 0 0 0 0,0 1 0 0 0,1-1 0 0 0,-1 1 0 0 0,0 0 0 0 0,1 0-1 0 0,-4 2-152 0 0,-1-2 106 0 0,1 0 0 0 0,-1 1-1 0 0,0 0 1 0 0,1 0 0 0 0,0 1-1 0 0,0 0 1 0 0,0 0 0 0 0,0 1 0 0 0,1 0-1 0 0,-1 0 1 0 0,1 1 0 0 0,1 0-1 0 0,-1 0 1 0 0,1 1 0 0 0,0 0-1 0 0,0 0 1 0 0,1 0 0 0 0,0 1-1 0 0,0 0 1 0 0,1 0 0 0 0,0 0-1 0 0,0 0 1 0 0,1 0 0 0 0,0 1-1 0 0,1 0 1 0 0,-1 1-106 0 0,6-3-30 0 0,0 0-1 0 0,0 0 1 0 0,1-1-1 0 0,0 1 1 0 0,0-1 0 0 0,0 0-1 0 0,1 0 1 0 0,0-1-1 0 0,0 1 1 0 0,0-1 0 0 0,1 0-1 0 0,-1 0 1 0 0,1-1-1 0 0,1 0 1 0 0,-1 0 0 0 0,0 0-1 0 0,1-1 1 0 0,0 0-1 0 0,0 0 1 0 0,0-1 0 0 0,0 0-1 0 0,0 0 1 0 0,0 0-1 0 0,1-1 1 0 0,-1 0 0 0 0,1-1-1 0 0,4 1 31 0 0,87 4-3435 0 0,-75-5 1941 0 0</inkml:trace>
  <inkml:trace contextRef="#ctx0" brushRef="#br0" timeOffset="1508.191">2070 407 936 0 0,'5'5'139'0'0,"6"4"254"0"0,-1 0-1 0 0,0 1 0 0 0,0 0 1 0 0,-1 1-1 0 0,-1-1 1 0 0,1 2-1 0 0,-2-1 0 0 0,0 1 1 0 0,0 1-1 0 0,-1-1 0 0 0,-1 1 1 0 0,0 0-1 0 0,-1 0 1 0 0,0 0-1 0 0,-1 1 0 0 0,0 0-392 0 0,-5-10 134 0 0,0 0 0 0 0,0 0 0 0 0,0-1 0 0 0,-1 1 0 0 0,0-1 0 0 0,1 1-1 0 0,-1-1 1 0 0,-1 0 0 0 0,1 0 0 0 0,0 0 0 0 0,-1 0 0 0 0,1-1 0 0 0,-1 1-1 0 0,0-1 1 0 0,0 0 0 0 0,0 0 0 0 0,0 0 0 0 0,0-1 0 0 0,0 0 0 0 0,0 1-1 0 0,-1-1 1 0 0,0 0-134 0 0,3-1 316 0 0,-1-3-68 0 0,2-5-291 0 0,-1 0 1 0 0,1 0-1 0 0,1 0 1 0 0,-1 0-1 0 0,1-1 1 0 0,1 1-1 0 0,-1 0 1 0 0,1 0-1 0 0,1 0 1 0 0,0 0-1 0 0,0 0 1 0 0,0 0-1 0 0,1 0 1 0 0,0 1-1 0 0,1-1 1 0 0,0 1-1 0 0,0 0 1 0 0,0 0-1 0 0,1 0 1 0 0,0 1-1 0 0,0 0 1 0 0,1 0-1 0 0,0 0 1 0 0,6-5 42 0 0,95-118-6990 0 0,-99 116 5618 0 0</inkml:trace>
  <inkml:trace contextRef="#ctx0" brushRef="#br0" timeOffset="1899.199">2422 504 1076 0 0,'146'-12'2160'0'0,"-24"-35"-767"0"0,-173 23-604 0 0,38 22-692 0 0,1 1 0 0 0,-1 1 0 0 0,0 0 0 0 0,1 0 0 0 0,-1 2 0 0 0,0-1 0 0 0,1 2 0 0 0,0-1 0 0 0,-1 2 0 0 0,1 0 0 0 0,0 0 0 0 0,1 1 0 0 0,-1 0 0 0 0,1 1 0 0 0,0 1 0 0 0,1-1 0 0 0,-1 2 0 0 0,1 0 0 0 0,1 0 0 0 0,-1 0 0 0 0,1 1 0 0 0,1 1 0 0 0,-6 8-97 0 0,12-16 1 0 0,1 0 0 0 0,0 1-1 0 0,1-1 1 0 0,-1 1 0 0 0,0-1-1 0 0,1 0 1 0 0,-1 1 0 0 0,1-1-1 0 0,0 1 1 0 0,0-1 0 0 0,0 1-1 0 0,0 0 1 0 0,0-1 0 0 0,1 1 0 0 0,-1-1-1 0 0,1 0 1 0 0,-1 1 0 0 0,1-1-1 0 0,0 1 1 0 0,0-1 0 0 0,0 0-1 0 0,0 0 1 0 0,1 1 0 0 0,-1-1-1 0 0,1 0 1 0 0,-1 0 0 0 0,1 0-1 0 0,0 0 1 0 0,-1-1 0 0 0,1 1-1 0 0,0 0 1 0 0,0-1 0 0 0,0 0-1 0 0,0 1 1 0 0,1-1 0 0 0,-1 0-1 0 0,0 0 1 0 0,1 0 0 0 0,-1 0-1 0 0,0 0 1 0 0,1-1 0 0 0,-1 1-1 0 0,1-1 1 0 0,-1 0 0 0 0,1 1 0 0 0,-1-1-1 0 0,120 16-1154 0 0,38-44-2679 0 0,-123 16 2427 0 0</inkml:trace>
  <inkml:trace contextRef="#ctx0" brushRef="#br0" timeOffset="2214.522">3057 69 1184 0 0,'5'173'5351'0'0,"-5"-159"-5261"0"0,0 1 1 0 0,1-1-1 0 0,0 0 1 0 0,1 0-1 0 0,0 0 1 0 0,2 0-1 0 0,-1 0 1 0 0,2-1-1 0 0,0 1 1 0 0,0-1-1 0 0,1 0 1 0 0,1-1-1 0 0,0 1 1 0 0,1-1-1 0 0,0-1 1 0 0,1 1-1 0 0,0-1 1 0 0,1-1 0 0 0,0 0-1 0 0,0 0 1 0 0,1-1-1 0 0,1-1 1 0 0,-1 0-1 0 0,1 0 1 0 0,1-1-1 0 0,6 3-90 0 0,-17-9-126 0 0,-1 0 0 0 0,1 0 0 0 0,0-1 0 0 0,-1 1 0 0 0,1 0-1 0 0,0-1 1 0 0,-1 1 0 0 0,1-1 0 0 0,0 0 0 0 0,0 0 0 0 0,0 1 0 0 0,0-1 0 0 0,-1 0 0 0 0,1 0-1 0 0,0-1 1 0 0,0 1 0 0 0,0 0 0 0 0,-1-1 0 0 0,1 1 0 0 0,0-1 0 0 0,0 1 0 0 0,-1-1 0 0 0,1 0-1 0 0,0 0 1 0 0,-1 0 0 0 0,1 0 0 0 0,-1 0 0 0 0,1 0 0 0 0,-1 0 0 0 0,0 0 0 0 0,1-1 0 0 0,-1 1-1 0 0,0 0 1 0 0,0-1 0 0 0,0 1 0 0 0,0-1 0 0 0,0 0 0 0 0,0 1 0 0 0,0-1 0 0 0,0-1 126 0 0,1-7-900 0 0</inkml:trace>
  <inkml:trace contextRef="#ctx0" brushRef="#br0" timeOffset="2482.119">2847 259 2700 0 0,'4'-4'5691'0'0,"29"-4"-5045"0"0,-8 5-1232 0 0,-1 1-1 0 0,1 1 0 0 0,-1 1 0 0 0,1 1 0 0 0,-1 2 0 0 0,1 0 0 0 0,20 6 587 0 0,-2 1-2513 0 0,-30-8 945 0 0</inkml:trace>
  <inkml:trace contextRef="#ctx0" brushRef="#br0" timeOffset="2795.711">3388 419 1604 0 0,'41'-2'978'0'0,"-1"-1"0"0"0,1-3 0 0 0,-1-1 0 0 0,0-2-1 0 0,0-1 1 0 0,32-15-978 0 0,-70 25 18 0 0,0-1 15 0 0,1 1 1 0 0,0-1-1 0 0,-1 1 1 0 0,1-1-1 0 0,-1 0 1 0 0,1 0-1 0 0,-1-1 1 0 0,0 1-1 0 0,0 0 1 0 0,1-1-1 0 0,-1 1 0 0 0,0-1 1 0 0,0 0-1 0 0,0 0 1 0 0,0 1-1 0 0,-1-1 1 0 0,1-1-1 0 0,0 1 1 0 0,-1 0-1 0 0,0 0 1 0 0,1 0-1 0 0,-1-1 1 0 0,0 1-1 0 0,0-1 0 0 0,0 0-33 0 0,-26-18 46 0 0,11 15 15 0 0,0 0 0 0 0,-1 1 0 0 0,1 0 0 0 0,-1 1 0 0 0,-1 1-1 0 0,1 1 1 0 0,0 0 0 0 0,-1 1 0 0 0,1 0 0 0 0,-1 1 0 0 0,1 1 0 0 0,-6 1-61 0 0,-21-1 217 0 0,32-1-184 0 0,1 1 0 0 0,-1-1-1 0 0,1 2 1 0 0,0-1 0 0 0,-1 1 0 0 0,1 1 0 0 0,0 0 0 0 0,0 0 0 0 0,1 1-1 0 0,-1 0 1 0 0,1 0 0 0 0,0 1 0 0 0,0 0 0 0 0,-2 1-33 0 0,9-3 3 0 0,0 0 0 0 0,0 0-1 0 0,0 0 1 0 0,0 0 0 0 0,0 0 0 0 0,0 0 0 0 0,1 1 0 0 0,0-1 0 0 0,-1 0-1 0 0,1 0 1 0 0,0 0 0 0 0,1 0 0 0 0,-1 1 0 0 0,0-1 0 0 0,1 0 0 0 0,0 0-1 0 0,0 0 1 0 0,0 0 0 0 0,0 0 0 0 0,0 0 0 0 0,1 0 0 0 0,-1-1-1 0 0,1 1 1 0 0,0 0 0 0 0,0-1 0 0 0,0 1 0 0 0,0-1 0 0 0,0 1 0 0 0,0-1-1 0 0,1 0 1 0 0,-1 0 0 0 0,1 0 0 0 0,-1-1 0 0 0,1 1 0 0 0,0-1 0 0 0,0 1-1 0 0,0-1 1 0 0,0 0 0 0 0,0 0-3 0 0,4 5-54 0 0,94 65-1606 0 0,10-15-3391 0 0,-92-50 3782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2:27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12 1600 0 0,'10'-11'4772'0'0,"-24"21"-3573"0"0,-27 27-1087 0 0,13 4 78 0 0,2 2 0 0 0,1 2 0 0 0,2 0-1 0 0,3 1 1 0 0,-15 48-190 0 0,-94 180-1977 0 0,66-208-1820 0 0,43-53 2591 0 0</inkml:trace>
  <inkml:trace contextRef="#ctx0" brushRef="#br0" timeOffset="277.014">35 215 876 0 0,'-6'-48'8048'0'0,"39"68"-6742"0"0,244 196-66 0 0,-104-60-3174 0 0,-136-110-1873 0 0,-36-44 2524 0 0,-1-2 60 0 0,0 0 36 0 0</inkml:trace>
  <inkml:trace contextRef="#ctx0" brushRef="#br0" timeOffset="574.703">741 362 2616 0 0,'3'3'6176'0'0,"189"-28"-4913"0"0,-163 21-1269 0 0,10 1-1101 0 0,1-2 0 0 0,-1-1 1 0 0,-1-3-1 0 0,0-1 0 0 0,0-1 0 0 0,17-10 1107 0 0,-22 4-1108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2:25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1504 0 0,'31'18'5459'0'0,"73"74"-5679"0"0,-91-81 626 0 0,233 234-394 0 0,-235-235-398 0 0,0-1-3068 0 0,-11-9 2249 0 0</inkml:trace>
  <inkml:trace contextRef="#ctx0" brushRef="#br0" timeOffset="356.178">673 1 908 0 0,'-48'103'3466'0'0,"41"-83"-3065"0"0,-217 570 3618 0 0,215-568-4263 0 0,-36 96 1405 0 0,22-67-5422 0 0,42-86 1706 0 0,-4 14 1320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2:2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8 244 1508 0 0,'-8'4'4325'0'0,"60"-9"-3203"0"0,812-115 1919 0 0,12 27-4349 0 0,-765 78 55 0 0,-10 2-3040 0 0,-94 11 3095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2:30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325 127 1228 0 0,'18'47'3060'0'0,"14"207"-532"0"0,-32-246-2420 0 0,-1 0 0 0 0,0 0 0 0 0,0 0 0 0 0,-1 0 0 0 0,0 0 0 0 0,0 0 0 0 0,-1 0 1 0 0,0-1-1 0 0,0 1 0 0 0,-1-1 0 0 0,0 0 0 0 0,-1 0 0 0 0,1 0 0 0 0,-1-1 0 0 0,0 1 0 0 0,-1-1 0 0 0,1 0 0 0 0,-1-1 0 0 0,-1 1 0 0 0,1-1 1 0 0,-1-1-1 0 0,0 1 0 0 0,0-1 0 0 0,0 0 0 0 0,0-1 0 0 0,-1 0 0 0 0,1 0 0 0 0,-1 0 0 0 0,0-1 0 0 0,0 0 0 0 0,-6 0-108 0 0,5-2 71 0 0,0 0-1 0 0,0-1 1 0 0,0 0 0 0 0,0-1-1 0 0,0 0 1 0 0,0-1-1 0 0,1 1 1 0 0,-1-2-1 0 0,1 1 1 0 0,0-1-1 0 0,-1 0 1 0 0,2-1 0 0 0,-1 0-1 0 0,1 0 1 0 0,-1-1-1 0 0,1 0 1 0 0,1 0-1 0 0,-1-1 1 0 0,1 1 0 0 0,0-1-1 0 0,1-1 1 0 0,0 1-1 0 0,0-1 1 0 0,0 0-1 0 0,1 0 1 0 0,0 0-1 0 0,1-1 1 0 0,0 1 0 0 0,0-1-1 0 0,1 0 1 0 0,0 0-1 0 0,1 0 1 0 0,-1 0-1 0 0,2 0 1 0 0,-1 0 0 0 0,2-2-72 0 0,-2-1 17 0 0,2 1 0 0 0,0-1-1 0 0,0 1 1 0 0,1-1 0 0 0,0 1-1 0 0,1 0 1 0 0,0 0-1 0 0,1 0 1 0 0,1 0 0 0 0,-1 0-1 0 0,2 1 1 0 0,-1 0-1 0 0,1 0 1 0 0,1 1 0 0 0,0-1-1 0 0,0 1 1 0 0,1 1-1 0 0,0-1 1 0 0,0 2 0 0 0,1-1-1 0 0,0 1 1 0 0,1 0 0 0 0,2-1-16 0 0,14-8-206 0 0,1 1 0 0 0,0 1 1 0 0,1 1-1 0 0,1 1 0 0 0,0 2 1 0 0,0 1-1 0 0,1 2 0 0 0,4-1 206 0 0,217-37-7850 0 0,-224 36 6660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2:30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2464 0 0,'0'0'704'0'0,"0"0"-54"0"0,0 0 11 0 0,0 0-103 0 0,0 0-80 0 0,0 0 1 0 0,0 0-20 0 0,0 0-19 0 0,0 0-54 0 0,0 0-52 0 0,21-1 2314 0 0,-9-4-2652 0 0,-7 3-1806 0 0,3 0-3511 0 0,-5 1 4299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2:35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277 494 1412 0 0,'-2'-4'163'0'0,"-1"1"0"0"0,0-1 0 0 0,0 1 0 0 0,0 0 0 0 0,0 0 1 0 0,-1 0-1 0 0,1 1 0 0 0,-1-1 0 0 0,0 1 0 0 0,0 0 0 0 0,0 0 0 0 0,0 0 0 0 0,0 0 0 0 0,0 1 0 0 0,0-1 0 0 0,0 1 0 0 0,-1 0 0 0 0,1 1 0 0 0,-1-1 0 0 0,1 1 1 0 0,0 0-1 0 0,-1 0 0 0 0,1 0 0 0 0,-1 0 0 0 0,1 1 0 0 0,-2 0-163 0 0,-5 0 111 0 0,0 1 1 0 0,0 0 0 0 0,0 1-1 0 0,0 0 1 0 0,1 1 0 0 0,-1 0-1 0 0,1 0 1 0 0,0 1 0 0 0,1 1-1 0 0,-1 0 1 0 0,1 0-1 0 0,0 0 1 0 0,0 1 0 0 0,1 1-1 0 0,0 0 1 0 0,-4 4-112 0 0,11-8 15 0 0,1-1 0 0 0,0 1 0 0 0,0-1 0 0 0,1 1 0 0 0,-1-1 0 0 0,1 0-1 0 0,-1 1 1 0 0,1-1 0 0 0,0 0 0 0 0,0 1 0 0 0,1-1 0 0 0,-1 0 0 0 0,1 0 0 0 0,-1 0 0 0 0,1 0 0 0 0,0 0 0 0 0,0-1 0 0 0,0 1 0 0 0,1 0-1 0 0,-1-1 1 0 0,0 0 0 0 0,1 1 0 0 0,0-1 0 0 0,0 0 0 0 0,-1 0 0 0 0,1-1 0 0 0,0 1 0 0 0,1-1 0 0 0,-1 1 0 0 0,0-1 0 0 0,0 0 0 0 0,0 0-1 0 0,1 0 1 0 0,-1-1-15 0 0,20 8-163 0 0,0 0-1 0 0,1-2 0 0 0,-1-1 0 0 0,1-1 0 0 0,0-1 0 0 0,0-1 1 0 0,24-2 163 0 0,-47 0-23 0 0,0-1 0 0 0,0 1 1 0 0,1-1-1 0 0,-1 0 1 0 0,0 1-1 0 0,0-1 1 0 0,0 0-1 0 0,0 0 1 0 0,0 0-1 0 0,0 0 0 0 0,0 0 1 0 0,0 0-1 0 0,0 0 1 0 0,0 0-1 0 0,0 0 1 0 0,-1 0-1 0 0,1 0 0 0 0,0 0 1 0 0,-1-1-1 0 0,1 1 1 0 0,-1 0-1 0 0,1-1 1 0 0,-1 1-1 0 0,0 0 0 0 0,0-1 1 0 0,0 1-1 0 0,1 0 1 0 0,-1-1-1 0 0,0 1 1 0 0,-1 0-1 0 0,1-1 0 0 0,0 1 1 0 0,0-1-1 0 0,-1 1 1 0 0,1 0-1 0 0,0 0 1 0 0,-1-1-1 0 0,1 1 0 0 0,-1 0 1 0 0,0 0-1 0 0,1-1 1 0 0,-1 1-1 0 0,0 0 1 0 0,0 0-1 0 0,0 0 1 0 0,0 0-1 0 0,0 0 0 0 0,0 0 1 0 0,0 0-1 0 0,0 1 1 0 0,0-1-1 0 0,0 0 1 0 0,0 0-1 0 0,-1 1 0 0 0,1-1 1 0 0,0 1-1 0 0,0-1 1 0 0,-1 1-1 0 0,1 0 1 0 0,0-1-1 0 0,-1 1 0 0 0,1 0 1 0 0,0 0-1 0 0,-1 0 1 0 0,1 0-1 0 0,-1 0 23 0 0,-187-65 838 0 0,292 65-428 0 0,-75 1-460 0 0,-1 0 0 0 0,1-1 0 0 0,0-2 0 0 0,-1-1 1 0 0,1-1-1 0 0,-1-1 0 0 0,0-2 0 0 0,-1 0 0 0 0,1-2 0 0 0,-2-1 0 0 0,1-1 0 0 0,6-5 50 0 0,-24 8 35 0 0,0-1 0 0 0,-1 0 1 0 0,0 0-1 0 0,0 0 0 0 0,-1-1 1 0 0,0 0-1 0 0,-1-1 0 0 0,0 1 1 0 0,-1-1-1 0 0,0 0 0 0 0,-1 0 1 0 0,0 0-1 0 0,-1 0 0 0 0,0-1 0 0 0,0 1 1 0 0,-1-1-1 0 0,-1 1 0 0 0,0-1 1 0 0,-1 0-1 0 0,-1-6-35 0 0,1 0 242 0 0,-1-1 0 0 0,-1 1 1 0 0,0 0-1 0 0,-2 0 0 0 0,0 0 0 0 0,-1 1 0 0 0,0 0 1 0 0,-2 0-1 0 0,0 0 0 0 0,-1 1 0 0 0,-8-11-242 0 0,16 26 22 0 0,1 0 0 0 0,-1 0 1 0 0,0 0-1 0 0,0 0 0 0 0,1 0 0 0 0,-1 0 0 0 0,0 0 0 0 0,0 0 0 0 0,0 0 1 0 0,0 1-1 0 0,0-1 0 0 0,0 0 0 0 0,-1 1 0 0 0,1-1 0 0 0,0 1 0 0 0,0-1 1 0 0,0 1-1 0 0,0 0 0 0 0,-1-1 0 0 0,1 1 0 0 0,0 0 0 0 0,0 0 0 0 0,-1 0 1 0 0,1 0-1 0 0,0 0 0 0 0,0 0 0 0 0,-1 0 0 0 0,1 0 0 0 0,0 1 1 0 0,0-1-1 0 0,-1 0 0 0 0,1 1 0 0 0,0-1 0 0 0,0 1 0 0 0,0-1 0 0 0,0 1 1 0 0,0 0-1 0 0,0-1 0 0 0,0 1 0 0 0,0 0 0 0 0,0 0 0 0 0,0 0 0 0 0,0 0 1 0 0,0 0-1 0 0,0 0 0 0 0,1 0 0 0 0,-1 0 0 0 0,0 0 0 0 0,1 0 0 0 0,-1 0 1 0 0,1 0-1 0 0,-1 0 0 0 0,1 1-22 0 0,-33 65 142 0 0,28-35-118 0 0,2 0 0 0 0,1 1 0 0 0,1-1 0 0 0,2 1 0 0 0,1 0 1 0 0,2-1-1 0 0,1 0 0 0 0,1 0 0 0 0,2 0 0 0 0,1-1 0 0 0,2 0 0 0 0,1 0 0 0 0,8 13-24 0 0,19 68-603 0 0,-26-69 176 0 0,51 131-7165 0 0,-61-168 6537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2:35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1592 0 0,'84'88'5366'0'0,"109"23"-9550"0"0,-168-104 3002 0 0</inkml:trace>
  <inkml:trace contextRef="#ctx0" brushRef="#br0" timeOffset="250.047">561 29 1380 0 0,'-17'3'380'0'0,"1"2"0"0"0,1 0 1 0 0,-1 0-1 0 0,0 2 0 0 0,1 0 0 0 0,1 0 0 0 0,-1 2 0 0 0,1 0 1 0 0,1 0-1 0 0,-1 1 0 0 0,2 1 0 0 0,-1 0 0 0 0,2 1 0 0 0,-1 0 1 0 0,1 2-381 0 0,-19 24 209 0 0,1 2 1 0 0,3 0 0 0 0,1 2 0 0 0,2 1 0 0 0,2 1-1 0 0,1 1 1 0 0,3 0 0 0 0,2 2 0 0 0,-6 33-210 0 0,-28 71-2542 0 0,25-101-1264 0 0,20-44 2651 0 0</inkml:trace>
  <inkml:trace contextRef="#ctx0" brushRef="#br0" timeOffset="620.47">632 407 1348 0 0,'24'1'9604'0'0,"-15"0"-7629"0"0,-41 1-10262 0 0,22-3 7193 0 0,1 0 40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2:34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71 904 0 0,'-3'46'5498'0'0,"-3"36"-5057"0"0,47 144 735 0 0,-27-133-1462 0 0,-14-92 190 0 0,0 0-1 0 0,-1 0 1 0 0,1 0 0 0 0,-1 0 0 0 0,1 0 0 0 0,-1 0 0 0 0,1 0-1 0 0,-1 0 1 0 0,1 0 0 0 0,-1 0 0 0 0,0 0 0 0 0,0 0 0 0 0,1 0 0 0 0,-1-1-1 0 0,0 1 1 0 0,0 0 0 0 0,0-1 0 0 0,0 1 0 0 0,0-1 0 0 0,0 1-1 0 0,0-1 1 0 0,0 1 0 0 0,0-1 0 0 0,0 1 0 0 0,0-1 0 0 0,0 0 0 0 0,0 0-1 0 0,-1 0 1 0 0,1 0 0 0 0,0 0 0 0 0,0 0 0 0 0,0 0 0 0 0,0 0-1 0 0,0 0 1 0 0,0 0 0 0 0,0 0 0 0 0,-1-1 0 0 0,1 1 0 0 0,0 0 0 0 0,0-1-1 0 0,0 1 1 0 0,0-1 0 0 0,0 1 0 0 0,0-1 0 0 0,0 0 0 0 0,0 0 96 0 0,-17-7-1114 0 0</inkml:trace>
  <inkml:trace contextRef="#ctx0" brushRef="#br0" timeOffset="264.763">1 99 2808 0 0,'7'-5'972'0'0,"7"-3"-168"0"0,2-6-112 0 0,6 4-79 0 0,6-3-29 0 0,2 1-156 0 0,6 1-40 0 0,1 4-32 0 0,1-1-68 0 0,-1 4-148 0 0,-2 1-204 0 0,-1-1 0 0 0,-16 4-648 0 0,3 0-400 0 0,2 0 95 0 0,-5 0-371 0 0,7 17 44 0 0,-25-10 112 0 0</inkml:trace>
  <inkml:trace contextRef="#ctx0" brushRef="#br0" timeOffset="516.01">33 312 1592 0 0,'5'4'860'0'0,"1"-1"-188"0"0,1 0-16 0 0,23-1-172 0 0,-18-2 24 0 0,13 0-60 0 0,4 0 5 0 0,5 0-221 0 0,1 0-232 0 0,2 0-4 0 0,42-13-485 0 0,-38 11-619 0 0,-6-3-148 0 0,-1 3 0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2:33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2272 0 0,'3'-1'2828'0'0,"0"7"102"0"0,-4 2-2795 0 0,-1 215 1241 0 0,18-114-884 0 0,0 1-5066 0 0,-22-108 2244 0 0,2-6 1069 0 0</inkml:trace>
  <inkml:trace contextRef="#ctx0" brushRef="#br0" timeOffset="294.235">111 0 1576 0 0,'11'4'198'0'0,"0"1"0"0"0,0 1 0 0 0,0-1 1 0 0,-1 2-1 0 0,0-1 0 0 0,-1 1 0 0 0,1 1 0 0 0,-1 0 0 0 0,0 0 0 0 0,-1 0 0 0 0,0 1 0 0 0,-1 1 1 0 0,0-1-1 0 0,0 1 0 0 0,-1 1 0 0 0,0-1 0 0 0,-1 1 0 0 0,0 0 0 0 0,0 0 0 0 0,-1 0 0 0 0,-1 1 1 0 0,0 0-1 0 0,-1-1 0 0 0,0 1 0 0 0,-1 0 0 0 0,0 0 0 0 0,-1 0 0 0 0,0 0 0 0 0,0 0 0 0 0,-3 9-198 0 0,0-2 130 0 0,-1 0 1 0 0,-1-1-1 0 0,-1 0 0 0 0,0 0 0 0 0,-1 0 0 0 0,-1-1 0 0 0,-1 0 0 0 0,0 0 0 0 0,-1-1 0 0 0,-1 0 0 0 0,0-1 0 0 0,-2 0 1 0 0,1-1-1 0 0,-2-1 0 0 0,0 0 0 0 0,0 0 0 0 0,-4 0-130 0 0,19-13-100 0 0,0 0 0 0 0,0-1-1 0 0,0 1 1 0 0,-1-1 0 0 0,1 0 0 0 0,0 1 0 0 0,0-1 0 0 0,-1 1-1 0 0,1-1 1 0 0,0 0 0 0 0,-1 0 0 0 0,1 0 0 0 0,-1 1-1 0 0,1-1 1 0 0,-1 0 0 0 0,1 0 0 0 0,-1 0 0 0 0,1 0 0 0 0,-1 0-1 0 0,0 0 1 0 0,0 0 0 0 0,0 0 0 0 0,1 0 0 0 0,-1 1 0 0 0,0-1-1 0 0,0 0 1 0 0,0 0 0 0 0,0 0 0 0 0,0 0 0 0 0,-1 0 0 0 0,1 0-1 0 0,0 0 1 0 0,0 0 0 0 0,-1 0 0 0 0,1 0 0 0 0,0 0-1 0 0,-1 0 1 0 0,1 0 0 0 0,-1 1 0 0 0,1-1 0 0 0,-1 0 0 0 0,0 0-1 0 0,1 0 1 0 0,-1 1 0 0 0,0-1 0 0 0,1 0 0 0 0,-1 1 0 0 0,0-1-1 0 0,0 1 1 0 0,0-1 0 0 0,0 1 0 0 0,1-1 0 0 0,-1 1 0 0 0,0 0-1 0 0,0-1 1 0 0,0 1 0 0 0,0 0 0 0 0,0 0 0 0 0,0 0-1 0 0,0-1 1 0 0,0 1 0 0 0,0 0 0 0 0,0 0 0 0 0,0 1 0 0 0,0-1-1 0 0,0 0 1 0 0,0 0 0 0 0,0 0 0 0 0,0 1 100 0 0,11-27-1187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2:33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14 194 1008 0 0,'0'0'113'0'0,"0"1"0"0"0,0-1 0 0 0,0 0 0 0 0,0 1 0 0 0,0-1 0 0 0,0 1 0 0 0,-1-1-1 0 0,1 0 1 0 0,0 1 0 0 0,0-1 0 0 0,0 0 0 0 0,-1 1 0 0 0,1-1 0 0 0,0 0 0 0 0,0 1 0 0 0,-1-1 0 0 0,1 0 0 0 0,0 1 0 0 0,-1-1 0 0 0,1 0-1 0 0,0 0 1 0 0,-1 0 0 0 0,1 1 0 0 0,0-1 0 0 0,-1 0 0 0 0,1 0 0 0 0,-1 0 0 0 0,1 0 0 0 0,0 0 0 0 0,-1 0 0 0 0,1 0 0 0 0,-1 1-1 0 0,1-1 1 0 0,0 0 0 0 0,-1 0 0 0 0,1-1 0 0 0,-1 1 0 0 0,1 0 0 0 0,0 0 0 0 0,-1 0 0 0 0,1 0 0 0 0,-1 0 0 0 0,1 0 0 0 0,-1-1-113 0 0,3 14 92 0 0,53 413 528 0 0,-80-393-4331 0 0,20-34 2325 0 0</inkml:trace>
  <inkml:trace contextRef="#ctx0" brushRef="#br0" timeOffset="278.488">142 26 928 0 0,'5'-4'128'0'0,"-1"1"0"0"0,1 1 1 0 0,0-1-1 0 0,0 1 0 0 0,0 0 0 0 0,0 0 0 0 0,0 0 0 0 0,0 1 0 0 0,1-1 1 0 0,-1 1-1 0 0,0 1 0 0 0,1-1 0 0 0,-1 1 0 0 0,1 0 0 0 0,-1 0 1 0 0,1 1-1 0 0,-1-1 0 0 0,1 1 0 0 0,-1 0 0 0 0,0 1 0 0 0,0-1 0 0 0,0 1 1 0 0,1 0-1 0 0,-2 1 0 0 0,1-1 0 0 0,0 1 0 0 0,0 0 0 0 0,-1 0 1 0 0,1 0-1 0 0,-1 1 0 0 0,0-1 0 0 0,0 1 0 0 0,3 4-128 0 0,-1-2 68 0 0,-1 1 0 0 0,0-1 0 0 0,0 1 0 0 0,0 0 0 0 0,-1 0-1 0 0,0 0 1 0 0,0 1 0 0 0,-1-1 0 0 0,0 1 0 0 0,0 0 0 0 0,-1 0 0 0 0,0 0 0 0 0,0 0-1 0 0,-1 1 1 0 0,0-1 0 0 0,-1 0 0 0 0,0 1 0 0 0,0-1 0 0 0,0 0 0 0 0,-1 1 0 0 0,-1-1-1 0 0,1 0 1 0 0,-1 0 0 0 0,-1 0 0 0 0,1 0 0 0 0,-1 0 0 0 0,-1-1 0 0 0,0 1 0 0 0,0-1 0 0 0,0 0-1 0 0,-1 0 1 0 0,0 0 0 0 0,0-1 0 0 0,0 1 0 0 0,-1-1 0 0 0,0-1 0 0 0,0 1 0 0 0,-1-1-1 0 0,0 0 1 0 0,0 0 0 0 0,0-1 0 0 0,-7 3-68 0 0,-125 39-1962 0 0,104-68-645 0 0,25 10 1380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6:31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70 250 904 0 0,'0'1'187'0'0,"1"0"0"0"0,-1-1 0 0 0,0 1 0 0 0,1-1 0 0 0,-1 1 0 0 0,1-1 0 0 0,-1 1-1 0 0,1-1 1 0 0,-1 1 0 0 0,1-1 0 0 0,-1 1 0 0 0,1-1 0 0 0,-1 1 0 0 0,1-1 0 0 0,0 0 0 0 0,-1 1 0 0 0,1-1 0 0 0,-1 0 0 0 0,1 0 0 0 0,0 0 0 0 0,0 1-1 0 0,-1-1 1 0 0,1 0 0 0 0,0 0 0 0 0,-1 0 0 0 0,1 0 0 0 0,0 0 0 0 0,-1 0 0 0 0,1 0 0 0 0,0-1 0 0 0,-1 1 0 0 0,1 0 0 0 0,0 0 0 0 0,-1 0 0 0 0,1-1-1 0 0,0 1 1 0 0,-1 0 0 0 0,1-1 0 0 0,0 1 0 0 0,-1 0 0 0 0,1-1 0 0 0,-1 1 0 0 0,1-1 0 0 0,0 0-187 0 0,-3 306 1843 0 0,12-151-3129 0 0,-28-105-1506 0 0,2-37-985 0 0,10-11 2480 0 0</inkml:trace>
  <inkml:trace contextRef="#ctx0" brushRef="#br0" timeOffset="234.738">1 192 2056 0 0,'34'-95'5336'0'0,"49"37"-3319"0"0,-60 49-2003 0 0,0 2 1 0 0,1 1-1 0 0,-1 0 1 0 0,1 2-1 0 0,0 1 1 0 0,0 1-1 0 0,20 0-14 0 0,75 38-3716 0 0,-96-11 1090 0 0,-22-14 1414 0 0</inkml:trace>
  <inkml:trace contextRef="#ctx0" brushRef="#br0" timeOffset="438.69">86 407 1348 0 0,'16'5'4342'0'0,"19"-7"-2895"0"0,-17 1-610 0 0,143 1 53 0 0,2 0-7359 0 0,-137 0 5134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2:31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341 211 2408 0 0,'-2'0'3108'0'0,"-5"37"-2338"0"0,21 264 1009 0 0,16-76-3267 0 0,-53-182-1927 0 0,14-44 2225 0 0</inkml:trace>
  <inkml:trace contextRef="#ctx0" brushRef="#br0" timeOffset="247.943">227 258 1148 0 0,'23'-50'5602'0'0,"103"-10"-3704"0"0,143 33-3441 0 0,-195 47-2256 0 0,-63-15 2561 0 0</inkml:trace>
  <inkml:trace contextRef="#ctx0" brushRef="#br0" timeOffset="620.899">17 539 1172 0 0,'-16'15'3609'0'0,"53"-19"-1485"0"0,-17 1-2258 0 0,646-75 1772 0 0,-595 70-1168 0 0,-70 8-380 0 0,-1 0-17 0 0,0 0 13 0 0,0 0-25 0 0,0 0-30 0 0,0 0 22 0 0,0 0 4 0 0,0 0-11 0 0,0 0-12 0 0,3 3-13 0 0,2 10-63 0 0,-1 0 1 0 0,0 0 0 0 0,0 1-1 0 0,-1-1 1 0 0,-1 1-1 0 0,-1 0 1 0 0,1 0 0 0 0,-2 0-1 0 0,0-1 1 0 0,-1 6 41 0 0,1 54-4433 0 0,0-71 3118 0 0,0-2 30 0 0</inkml:trace>
  <inkml:trace contextRef="#ctx0" brushRef="#br0" timeOffset="884.792">808 336 1756 0 0,'2'-7'960'0'0,"0"2"-232"0"0,0 2-44 0 0,0-2-88 0 0,-1 2-148 0 0,1-1-115 0 0,0-1-153 0 0,0 2-12 0 0,-1 1-308 0 0,3-1-104 0 0,0-2-117 0 0,1 2-59 0 0,0 1-340 0 0,2 0 48 0 0,-1 1 48 0 0,1 1-564 0 0</inkml:trace>
  <inkml:trace contextRef="#ctx0" brushRef="#br0" timeOffset="1118.696">967 501 1228 0 0,'-4'147'5775'0'0,"11"-157"-5705"0"0,89-82-1334 0 0,-38 49 47 0 0,-54 41 1081 0 0</inkml:trace>
  <inkml:trace contextRef="#ctx0" brushRef="#br0" timeOffset="1286.614">1157 528 3932 0 0,'7'18'-44'0'0,"-5"-3"68"0"0,1 0-100 0 0,6 2-36 0 0,-3 1 84 0 0,6-1 144 0 0,4 1-160 0 0,-2-3-28 0 0,6 0 80 0 0,-1-2-72 0 0,3-3 140 0 0,3 0-164 0 0,8-5 24 0 0,-2-3-148 0 0,4 1-116 0 0,-5-3-68 0 0,-17 0-204 0 0,26-15-368 0 0</inkml:trace>
  <inkml:trace contextRef="#ctx0" brushRef="#br0" timeOffset="1552.426">1543 578 1260 0 0,'-13'-1'151'0'0,"1"0"-1"0"0,0 1 0 0 0,-1 1 1 0 0,1 0-1 0 0,0 1 1 0 0,-1 0-1 0 0,1 1 1 0 0,0 0-1 0 0,1 1 0 0 0,-1 0 1 0 0,0 1-1 0 0,1 0 1 0 0,0 1-1 0 0,1 1 1 0 0,-1-1-1 0 0,1 1 0 0 0,0 1 1 0 0,1 0-1 0 0,0 1 1 0 0,0-1-1 0 0,1 2 1 0 0,0-1-1 0 0,1 1 0 0 0,-7 11-150 0 0,12-18 14 0 0,1 0 0 0 0,0 0-1 0 0,0 1 1 0 0,0-1 0 0 0,0 0 0 0 0,0 1-1 0 0,0-1 1 0 0,1 1 0 0 0,0-1-1 0 0,0 1 1 0 0,0 0 0 0 0,0-1-1 0 0,0 1 1 0 0,1-1 0 0 0,-1 1-1 0 0,1-1 1 0 0,0 0 0 0 0,0 1-1 0 0,1-1 1 0 0,-1 0 0 0 0,0 1-1 0 0,1-1 1 0 0,0 0 0 0 0,0 0-1 0 0,0 0 1 0 0,0-1 0 0 0,1 1-1 0 0,-1 0 1 0 0,0-1 0 0 0,1 0-1 0 0,0 1 1 0 0,0-1 0 0 0,0 0 0 0 0,0 0-1 0 0,0-1 1 0 0,0 1 0 0 0,0-1-1 0 0,3 2-13 0 0,129 27 187 0 0,-119-29-222 0 0,1 0 0 0 0,0-2 1 0 0,0 0-1 0 0,-1-1 0 0 0,1-1 1 0 0,-1 0-1 0 0,1-1 1 0 0,-1-1-1 0 0,0-1 0 0 0,-1 0 1 0 0,12-7 34 0 0,-16 7-2 0 0,-1 0 0 0 0,1-1 0 0 0,-1 0 0 0 0,0-1 0 0 0,-1 0 0 0 0,1-1 0 0 0,-2 0 0 0 0,1-1 0 0 0,-1 1 0 0 0,-1-1 0 0 0,0-1 0 0 0,0 0 0 0 0,-1 0 0 0 0,-1 0 0 0 0,0 0 0 0 0,0-1 1 0 0,-1 0-1 0 0,0 0 0 0 0,-1 0 0 0 0,-1 0 0 0 0,0-1 0 0 0,0 1 0 0 0,-2-1 0 0 0,1 1 0 0 0,-1-1 0 0 0,-1 0 0 0 0,0 1 0 0 0,-1-1 0 0 0,-1 1 0 0 0,0 0 0 0 0,0 0 0 0 0,-2-2 2 0 0,-7-16 134 0 0,-2-1 1 0 0,-2 2-1 0 0,0 0 0 0 0,-2 1 0 0 0,-1 0 0 0 0,-2 2 1 0 0,0 0-1 0 0,-2 2 0 0 0,0 0 0 0 0,-2 2 0 0 0,0 0 1 0 0,-2 2-1 0 0,0 1 0 0 0,-1 1 0 0 0,-1 1 0 0 0,0 2 1 0 0,-20-7-135 0 0,-65-10-3906 0 0,112 32 2505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2:28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27 2116 0 0,'0'13'6248'0'0,"-5"30"-4507"0"0,-9 94-1846 0 0,14 154-1458 0 0,-13-232-2227 0 0,9-55 2441 0 0,-2-3 35 0 0</inkml:trace>
  <inkml:trace contextRef="#ctx0" brushRef="#br0" timeOffset="534.777">47 0 1356 0 0,'2'14'4669'0'0,"23"60"-3585"0"0,-20-66-1044 0 0,0-1 0 0 0,0 0 0 0 0,1-1 0 0 0,0 1 0 0 0,1-1 0 0 0,0 0 0 0 0,0-1 0 0 0,0 1 0 0 0,0-1 1 0 0,1-1-1 0 0,0 1 0 0 0,-1-2 0 0 0,2 1 0 0 0,-1-1 0 0 0,0 0 0 0 0,1 0 0 0 0,0-1 0 0 0,-1 0 0 0 0,1-1 0 0 0,0 0 1 0 0,0-1-1 0 0,0 1 0 0 0,0-2 0 0 0,-1 1 0 0 0,1-1 0 0 0,0 0 0 0 0,0-1 0 0 0,-1 0 0 0 0,1-1 0 0 0,-1 0 0 0 0,1 0 1 0 0,-1 0-1 0 0,0-1 0 0 0,0-1 0 0 0,-1 1 0 0 0,1-1 0 0 0,-1 0 0 0 0,0-1 0 0 0,5-5-40 0 0,0-38 850 0 0,-12 48-698 0 0,0 1-24 0 0,-2-14 385 0 0,40 177-2218 0 0,-2-28-4003 0 0,-36-121 4490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2:47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0 968 0 0,'-37'26'2439'0'0,"-15"18"-874"0"0,51-43-1525 0 0,0 0 0 0 0,1 0 0 0 0,-1 0 0 0 0,0 0 0 0 0,1 0 0 0 0,-1 0 0 0 0,1 0 0 0 0,-1 0 0 0 0,1 0 0 0 0,0 0 0 0 0,-1 0 0 0 0,1 0 0 0 0,0 0 0 0 0,0 0 0 0 0,0 0 0 0 0,0 1 0 0 0,0-1-1 0 0,0 0 1 0 0,0 0 0 0 0,0 0 0 0 0,0 0 0 0 0,0 0 0 0 0,1 0 0 0 0,-1 1 0 0 0,0-1 0 0 0,1 0 0 0 0,-1 0 0 0 0,1 0 0 0 0,-1 0 0 0 0,1 0 0 0 0,0 0 0 0 0,-1-1 0 0 0,1 1 0 0 0,0 0 0 0 0,0 0-1 0 0,-1 0 1 0 0,1-1 0 0 0,0 1 0 0 0,0 0 0 0 0,0-1 0 0 0,0 1 0 0 0,0 0 0 0 0,0-1 0 0 0,0 0 0 0 0,0 1 0 0 0,0-1 0 0 0,0 1 0 0 0,0-1 0 0 0,1 0 0 0 0,-1 0 0 0 0,0 0 0 0 0,0 0 0 0 0,0 0 0 0 0,0 0-1 0 0,0 0 1 0 0,0 0 0 0 0,1 0 0 0 0,-1 0 0 0 0,0-1 0 0 0,0 1 0 0 0,0 0 0 0 0,1-1-40 0 0,66-9 752 0 0,-57 6-556 0 0,-9 5-131 0 0,0-1 1 0 0,-1 0-1 0 0,1 1 0 0 0,0-1 0 0 0,0 0 0 0 0,-1 0 0 0 0,1 0 0 0 0,0 0 0 0 0,0 0 0 0 0,-1-1 1 0 0,1 1-1 0 0,0 0 0 0 0,-1-1 0 0 0,1 0 0 0 0,0 1 0 0 0,-1-1 0 0 0,1 0 0 0 0,-1 0 1 0 0,1 1-1 0 0,-1-1 0 0 0,1 0 0 0 0,-1-1 0 0 0,0 1 0 0 0,1 0 0 0 0,-1 0 0 0 0,0-1 1 0 0,0 1-1 0 0,0 0 0 0 0,0-1 0 0 0,0 1 0 0 0,0-1 0 0 0,0 1 0 0 0,-1-1 0 0 0,1 0 0 0 0,0 1 1 0 0,-1-1-1 0 0,0 0 0 0 0,1 0 0 0 0,-1 1 0 0 0,0-1 0 0 0,0 0 0 0 0,0 1 0 0 0,0-1 1 0 0,0 0-1 0 0,0-1-65 0 0,-74-21-2091 0 0,72 24 1441 0 0,2 0-152 0 0,-22 11-3953 0 0,18-4 3669 0 0</inkml:trace>
  <inkml:trace contextRef="#ctx0" brushRef="#br0" timeOffset="246.795">152 439 2784 0 0,'10'-12'5351'0'0,"-7"-41"-4551"0"0,-3 49-450 0 0,-1-3-306 0 0,0 0 0 0 0,-1 1 0 0 0,1-1 0 0 0,-1 0 0 0 0,0 1 0 0 0,-1 0 0 0 0,1-1 0 0 0,-1 1 0 0 0,-1 0 0 0 0,1 0 0 0 0,-1 1-1 0 0,0-1 1 0 0,0 1 0 0 0,-1 0 0 0 0,0 0 0 0 0,1 0 0 0 0,-2 0 0 0 0,1 1-44 0 0,-45-15-3187 0 0,38 39-530 0 0,17-18 2637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2:45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1 523 1576 0 0,'-1'13'306'0'0,"9"-11"4224"0"0,68-67-3467 0 0,-64 51-953 0 0,302-406 2145 0 0,-308 409-2174 0 0,12-16 176 0 0,-10 46-177 0 0,17 294-83 0 0,36-57-407 0 0,-59-254 275 0 0,-1 0 1 0 0,0 0-1 0 0,0 0 1 0 0,0 1-1 0 0,0-1 0 0 0,0 0 1 0 0,-1 0-1 0 0,1 1 1 0 0,-1-1-1 0 0,1 1 0 0 0,-1-1 1 0 0,0 0-1 0 0,0 1 1 0 0,0-1-1 0 0,0 1 1 0 0,0-1-1 0 0,-1 0 0 0 0,1 1 1 0 0,-1-1-1 0 0,0 0 1 0 0,1 1-1 0 0,-1-1 0 0 0,0 0 1 0 0,0 0-1 0 0,-1 0 1 0 0,1 1-1 0 0,0-2 1 0 0,-1 1-1 0 0,1 0 0 0 0,-1 0 1 0 0,0 0-1 0 0,1-1 1 0 0,-1 1-1 0 0,0 0 0 0 0,0-1 1 0 0,0 0-1 0 0,0 0 1 0 0,0 1-1 0 0,0-1 1 0 0,-1 0-1 0 0,1-1 0 0 0,0 1 1 0 0,-1 0-1 0 0,1-1 1 0 0,0 1-1 0 0,-1-1 0 0 0,1 0 1 0 0,-1 1-1 0 0,0-1 135 0 0,-8 0-1186 0 0</inkml:trace>
  <inkml:trace contextRef="#ctx0" brushRef="#br0" timeOffset="263.9">174 371 2272 0 0,'74'-4'4289'0'0,"34"-13"-2768"0"0,27-1-1924 0 0,-17-10-3681 0 0,-100 21 2841 0 0</inkml:trace>
  <inkml:trace contextRef="#ctx0" brushRef="#br0" timeOffset="640.243">734 217 1720 0 0,'23'199'2119'0'0,"-1"-4"-792"0"0,-17-189 1465 0 0,0-22-2689 0 0,11-27 128 0 0,6-16-59 0 0,2 0 1 0 0,2 2-1 0 0,3 1 0 0 0,20-28-172 0 0,6 9-688 0 0,-54 74 673 0 0,-1 1-78 0 0,14 54-36 0 0,-8 5-20 0 0,-6-35 54 0 0,2 0 0 0 0,1 0 0 0 0,1-1 0 0 0,1 1 1 0 0,1-1-1 0 0,1 0 0 0 0,1 0 0 0 0,1-1 0 0 0,3 6 95 0 0,19-10-3531 0 0,-30-18 2281 0 0</inkml:trace>
  <inkml:trace contextRef="#ctx0" brushRef="#br0" timeOffset="931.837">1439 149 1712 0 0,'-3'2'109'0'0,"0"0"0"0"0,-1 1 0 0 0,1-1-1 0 0,0 0 1 0 0,0 1 0 0 0,0 0 0 0 0,1 0 0 0 0,-1 0-1 0 0,1 0 1 0 0,-1 0 0 0 0,1 1 0 0 0,0-1 0 0 0,1 1-1 0 0,-1-1 1 0 0,0 1 0 0 0,1 0 0 0 0,0-1 0 0 0,0 1-1 0 0,0 0 1 0 0,0 0 0 0 0,1 0 0 0 0,-1 0 0 0 0,1 0-1 0 0,0 0 1 0 0,0 0 0 0 0,1 0 0 0 0,-1 0 0 0 0,1-1 0 0 0,0 1-1 0 0,0 0 1 0 0,0 0-109 0 0,127 140 1806 0 0,-4-12-1088 0 0,-123-129-816 0 0,0 1 1 0 0,0-1-1 0 0,0 1 1 0 0,0-1-1 0 0,-1 1 1 0 0,1-1-1 0 0,-1 1 1 0 0,0 0-1 0 0,0-1 1 0 0,0 1-1 0 0,0-1 1 0 0,-1 1-1 0 0,1 0 1 0 0,-1-1-1 0 0,0 1 1 0 0,0-1-1 0 0,-1 0 1 0 0,1 1-1 0 0,-1-1 1 0 0,1 0-1 0 0,-1 0 1 0 0,0 0-1 0 0,0 0 1 0 0,0 0-1 0 0,-1 0 1 0 0,1 0-1 0 0,-1-1 1 0 0,1 0-1 0 0,-1 1 1 0 0,0-1-1 0 0,0 0 1 0 0,0 0 0 0 0,0 0-1 0 0,-1-1 1 0 0,1 1-1 0 0,0-1 1 0 0,-1 0-1 0 0,1 0 1 0 0,-1 0-1 0 0,1 0 1 0 0,-1 0-1 0 0,1-1 1 0 0,-1 0-1 0 0,1 1 1 0 0,-4-2 97 0 0,-26 5-1074 0 0</inkml:trace>
  <inkml:trace contextRef="#ctx0" brushRef="#br0" timeOffset="1178.712">1685 192 2184 0 0,'-44'42'2518'0'0,"-14"11"-1657"0"0,3 1 0 0 0,1 4 1 0 0,4 1-1 0 0,-43 65-861 0 0,92-122-1 0 0,-23 38-141 0 0,4-6-1220 0 0,4-14-2444 0 0,16-20 2594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3:07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2 173 1016 0 0,'8'-14'5419'0'0,"-16"39"-4199"0"0,7 24-1011 0 0,2-1 0 0 0,2 1-1 0 0,2-1 1 0 0,2 0 0 0 0,2 0 0 0 0,3 2-209 0 0,-9-14-685 0 0,-6-25-4152 0 0,-4-5 3691 0 0</inkml:trace>
  <inkml:trace contextRef="#ctx0" brushRef="#br0" timeOffset="276.433">507 0 2012 0 0,'12'20'244'0'0,"-1"0"1"0"0,-1 0-1 0 0,-1 1 0 0 0,-1 1 0 0 0,0 0 0 0 0,-2 0 0 0 0,-1 0 1 0 0,0 0-1 0 0,-2 1 0 0 0,0 0 0 0 0,-2 0 0 0 0,-1 0 0 0 0,0-1 1 0 0,-2 1-1 0 0,0 0 0 0 0,-2 0 0 0 0,-1-1 0 0 0,0 0 1 0 0,-2 0-1 0 0,0 0 0 0 0,-1-1 0 0 0,-2 0 0 0 0,0 0 0 0 0,-1-1 1 0 0,-1-1-1 0 0,-8 10-244 0 0,-158 155 91 0 0,31-101-3517 0 0,78-70 955 0 0,53-12 1184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3:0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0 1356 0 0,'-18'20'305'0'0,"1"1"0"0"0,1 0 0 0 0,1 1 0 0 0,0 1 0 0 0,2 1 0 0 0,1-1-1 0 0,1 2 1 0 0,1 0 0 0 0,1 0 0 0 0,1 1 0 0 0,1-1 0 0 0,2 2 0 0 0,0-1 0 0 0,2 1 0 0 0,1-1 0 0 0,1 10-305 0 0,2-20 46 0 0,0-1 0 0 0,1 0 0 0 0,1 1 0 0 0,0-1 1 0 0,1 0-1 0 0,0 0 0 0 0,2-1 0 0 0,0 0 0 0 0,0 0 0 0 0,1 0 1 0 0,1 0-1 0 0,0-1 0 0 0,1-1 0 0 0,0 1 0 0 0,1-1 1 0 0,1-1-1 0 0,1 1-46 0 0,-4-4-225 0 0,1 0 0 0 0,1 0 0 0 0,0-1 1 0 0,0-1-1 0 0,0 0 0 0 0,1 0 0 0 0,0-1 0 0 0,0 0 0 0 0,0-1 1 0 0,1 0-1 0 0,-1-1 0 0 0,1 0 0 0 0,0-1 0 0 0,7 1 225 0 0,15-1-1263 0 0,-13-2-134 0 0</inkml:trace>
  <inkml:trace contextRef="#ctx0" brushRef="#br0" timeOffset="421.702">675 74 888 0 0,'-78'99'2679'0'0,"74"-91"-2570"0"0,1-1 1 0 0,-1 1-1 0 0,2 0 0 0 0,-1 0 1 0 0,1 1-1 0 0,0-1 0 0 0,1 0 1 0 0,0 1-1 0 0,0-1 0 0 0,1 1 1 0 0,0-1-1 0 0,1 1 0 0 0,-1-1 1 0 0,2 1-1 0 0,-1-1 0 0 0,1 1 1 0 0,1-1-1 0 0,-1 0 0 0 0,1 0 1 0 0,1 0-1 0 0,-1-1 0 0 0,1 1 1 0 0,1-1-1 0 0,-1 0 0 0 0,1 0 1 0 0,1 0-1 0 0,-1-1 0 0 0,1 1 1 0 0,0-1-1 0 0,1-1 0 0 0,-1 1 0 0 0,1-1 1 0 0,0-1-1 0 0,0 1 0 0 0,1-1 1 0 0,-1 0-1 0 0,1-1 0 0 0,0 1 1 0 0,0-2-1 0 0,0 1 0 0 0,0-1 1 0 0,1 0-1 0 0,-1-1 0 0 0,9 1-109 0 0,-11-1 18 0 0,0 1-1 0 0,1-1 0 0 0,-1 0 1 0 0,1-1-1 0 0,-1 0 1 0 0,1 0-1 0 0,0 0 0 0 0,-1 0 1 0 0,1-1-1 0 0,-1-1 0 0 0,1 1 1 0 0,-1-1-1 0 0,0 0 0 0 0,0 0 1 0 0,0 0-1 0 0,0-1 0 0 0,0 0 1 0 0,0-1-1 0 0,-1 1 0 0 0,1-1 1 0 0,-1 0-1 0 0,0 0 1 0 0,0-1-1 0 0,-1 1 0 0 0,1-1 1 0 0,-1 0-1 0 0,0 0 0 0 0,0-1 1 0 0,-1 1-1 0 0,0-1 0 0 0,1 0 1 0 0,-2 0-1 0 0,1 0 0 0 0,-1 0 1 0 0,0 0-1 0 0,0-1 0 0 0,0-2-17 0 0,-7-4-100 0 0,1 1 0 0 0,-1 0-1 0 0,-1 0 1 0 0,0 1-1 0 0,-1 0 1 0 0,0 0 0 0 0,-1 0-1 0 0,0 1 1 0 0,0 0-1 0 0,-1 0 1 0 0,-1 1-1 0 0,1 1 1 0 0,-2-1 0 0 0,1 1-1 0 0,-1 1 1 0 0,0 0-1 0 0,0 1 1 0 0,-4-1 100 0 0,-185-77-3890 0 0,194 80 2660 0 0</inkml:trace>
  <inkml:trace contextRef="#ctx0" brushRef="#br0" timeOffset="672.646">1212 444 1196 0 0,'1'25'380'0'0,"1"-9"56"0"0,-2-2-196 0 0,0 4 48 0 0,0 5-80 0 0,-16 26 44 0 0,6-26-32 0 0,-6-3 64 0 0,1 0-28 0 0,-4-3-28 0 0,-1-2-28 0 0,-1-4-164 0 0,1-2-40 0 0,4-8-164 0 0,16-1-112 0 0,-12 0-296 0 0,-20-13-656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3:05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31 194 1360 0 0,'-9'33'1629'0'0,"-13"252"266"0"0,23-236-1867 0 0,19 126 197 0 0,-12-64-2559 0 0,-8-102 1155 0 0</inkml:trace>
  <inkml:trace contextRef="#ctx0" brushRef="#br0" timeOffset="339.71">82 159 896 0 0,'62'48'6122'0'0,"142"119"-5319"0"0,-180-142-869 0 0,4 1-179 0 0,-2 1 1 0 0,-1 1-1 0 0,-1 1 0 0 0,-2 2 1 0 0,-1 0-1 0 0,12 25 245 0 0,-36-57-3443 0 0,-2-4 2295 0 0</inkml:trace>
  <inkml:trace contextRef="#ctx0" brushRef="#br0" timeOffset="601.38">619 1 1248 0 0,'-8'5'3066'0'0,"-12"47"-2233"0"0,9 12-610 0 0,2 0 0 0 0,3 0-1 0 0,3 1 1 0 0,3 0 0 0 0,3 19-223 0 0,0 42-3473 0 0,-3-112 2385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3:04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32 984 0 0,'0'0'411'0'0,"0"0"-8"0"0,12-1 279 0 0,202 81 1294 0 0,69 61-710 0 0,-217-89-873 0 0,-64-36-862 0 0,-10-17-2675 0 0,5-1 1966 0 0</inkml:trace>
  <inkml:trace contextRef="#ctx0" brushRef="#br0" timeOffset="342.844">934 1 1120 0 0,'-55'48'2127'0'0,"-41"43"-853"0"0,46-21-615 0 0,2 2-1 0 0,4 3 0 0 0,4 1 1 0 0,3 2-1 0 0,-23 68-658 0 0,-13 26 792 0 0,21-48-1112 0 0,52-124-108 0 0,-5 3 282 0 0,1-6-4809 0 0,-8-14 3727 0 0</inkml:trace>
  <inkml:trace contextRef="#ctx0" brushRef="#br0" timeOffset="902.388">916 432 856 0 0,'-2'0'95'0'0,"1"0"-1"0"0,-1 0 1 0 0,1 0-1 0 0,-1 1 1 0 0,1-1-1 0 0,-1 0 1 0 0,1 0 0 0 0,0 1-1 0 0,-1-1 1 0 0,1 1-1 0 0,-1-1 1 0 0,1 1-1 0 0,0 0 1 0 0,-1-1 0 0 0,1 1-1 0 0,0 0 1 0 0,0 0-1 0 0,0 0 1 0 0,-1 0-1 0 0,1 0 1 0 0,0 0 0 0 0,0 0-1 0 0,1 0 1 0 0,-1 1-1 0 0,0-1 1 0 0,0 0-1 0 0,0 1 1 0 0,1-1-1 0 0,-1 0 1 0 0,1 1 0 0 0,-1-1-1 0 0,1 1 1 0 0,0-1-1 0 0,-1 1 1 0 0,1-1-1 0 0,0 1 1 0 0,0-1 0 0 0,0 1-1 0 0,0-1 1 0 0,0 1-1 0 0,0-1 1 0 0,1 0-1 0 0,-1 1 1 0 0,0-1-1 0 0,1 1 1 0 0,-1-1 0 0 0,1 1-1 0 0,0-1 1 0 0,0 1-95 0 0,34 70 369 0 0,-30-66-325 0 0,0 1-1 0 0,1-1 0 0 0,0-1 1 0 0,0 1-1 0 0,1-1 1 0 0,0 0-1 0 0,0 0 0 0 0,0-1 1 0 0,0 0-1 0 0,1-1 1 0 0,-1 1-1 0 0,1-1 0 0 0,0 0 1 0 0,0-1-1 0 0,0 0 1 0 0,0-1-1 0 0,0 1 0 0 0,1-1 1 0 0,-1-1-1 0 0,0 0 0 0 0,1 0 1 0 0,-1-1-1 0 0,0 1 1 0 0,0-2-1 0 0,0 1 0 0 0,1-1 1 0 0,-1-1-1 0 0,1 0-43 0 0,226-107 265 0 0,-200 89-212 0 0,-28 17-28 0 0,8-6-15 0 0,1 1-1 0 0,0 1 0 0 0,0 0 1 0 0,1 1-1 0 0,-1 0 0 0 0,1 1 1 0 0,1 1-1 0 0,-1 1 0 0 0,1 1 1 0 0,0 0-1 0 0,5 1-9 0 0,-12 5-45 0 0,0 0 0 0 0,0 1 0 0 0,0 1 0 0 0,-1-1-1 0 0,0 2 1 0 0,0-1 0 0 0,0 2 0 0 0,-1-1 0 0 0,0 1 0 0 0,0 1 0 0 0,-1-1-1 0 0,1 1 1 0 0,-2 1 0 0 0,1 0 0 0 0,-1 0 0 0 0,-1 0 0 0 0,0 1 0 0 0,0 0 0 0 0,0 1 45 0 0,34 105-3263 0 0,-39-105 2407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3:15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8 131 1164 0 0,'3'-20'5899'0'0,"8"-7"-2914"0"0,4-12-1026 0 0,-36-6-2326 0 0,7 71-8330 0 0,12-21 7574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3:15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12 1224 0 0,'10'7'8569'0'0,"-29"-25"-9063"0"0,-98 36-5631 0 0,101-15 4947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6:30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1 266 1196 0 0,'10'-27'4641'0'0,"-5"16"-1757"0"0,-2 33-1914 0 0,11 261-35 0 0,30-93-836 0 0,-39-170-442 0 0,1 6-757 0 0,-8-25-4612 0 0,-2-6 4394 0 0</inkml:trace>
  <inkml:trace contextRef="#ctx0" brushRef="#br0" timeOffset="297.826">102 36 1008 0 0,'8'-6'441'0'0,"-5"3"-294"0"0,-1 1 1 0 0,2-1-1 0 0,-1 0 0 0 0,0 1 1 0 0,0 0-1 0 0,1 0 0 0 0,0 0 0 0 0,-1 0 1 0 0,1 0-1 0 0,0 1 0 0 0,0 0 1 0 0,0 0-1 0 0,-1 0 0 0 0,1 0 1 0 0,0 0-1 0 0,1 1 0 0 0,-1 0 1 0 0,0 0-1 0 0,0 0 0 0 0,0 0 0 0 0,0 0 1 0 0,3 2-148 0 0,1 0 91 0 0,0 1 0 0 0,-1 1-1 0 0,1-1 1 0 0,-1 1 0 0 0,0 0 0 0 0,-1 1 0 0 0,1-1 0 0 0,-1 1 0 0 0,0 1 0 0 0,0-1-1 0 0,0 1 1 0 0,-1 0 0 0 0,1 1 0 0 0,-2-1 0 0 0,1 1 0 0 0,-1 0 0 0 0,0 0 0 0 0,0 0-1 0 0,-1 1 1 0 0,0-1 0 0 0,0 1 0 0 0,-1 0 0 0 0,0 0 0 0 0,-1 0 0 0 0,1 0 0 0 0,-1 0-1 0 0,-1 0 1 0 0,0 0 0 0 0,0 0 0 0 0,0 0 0 0 0,-1 0 0 0 0,0 0 0 0 0,-2 5-91 0 0,-2-1 96 0 0,0 0 1 0 0,0-1 0 0 0,-2 0 0 0 0,1 0 0 0 0,-1 0-1 0 0,-1 0 1 0 0,0-1 0 0 0,-1-1 0 0 0,1 1-1 0 0,-2-1 1 0 0,1-1 0 0 0,-2 0 0 0 0,1 0-1 0 0,-4 1-96 0 0,3-1-152 0 0,-44 27 541 0 0,16-25-3567 0 0,37-33-431 0 0,16 11 2100 0 0</inkml:trace>
  <inkml:trace contextRef="#ctx0" brushRef="#br0" timeOffset="596.885">635 271 1028 0 0,'12'19'6587'0'0,"-9"46"-6572"0"0,-4-58 506 0 0,15 190 420 0 0,-1-53-2880 0 0,-13-142 803 0 0,0-2-61 0 0,-1 2-159 0 0,-7 9-28 0 0</inkml:trace>
  <inkml:trace contextRef="#ctx0" brushRef="#br0" timeOffset="1114.872">584 226 1100 0 0,'2'1'127'0'0,"1"0"0"0"0,-1 0 0 0 0,1 0 0 0 0,-1 0-1 0 0,1 1 1 0 0,-1-1 0 0 0,0 0 0 0 0,0 1 0 0 0,0 0 0 0 0,0 0 0 0 0,0-1-1 0 0,0 1 1 0 0,0 0 0 0 0,0 0 0 0 0,-1 1 0 0 0,1-1 0 0 0,-1 0 0 0 0,0 1-1 0 0,1-1 1 0 0,-1 0 0 0 0,0 1 0 0 0,-1-1 0 0 0,1 1 0 0 0,0 2-127 0 0,-1-4 15 0 0,68 201 2998 0 0,-65-200-2972 0 0,0 0 1 0 0,1 0-1 0 0,-1-1 0 0 0,1 1 0 0 0,-1-1 0 0 0,1 0 0 0 0,-1 0 1 0 0,1 0-1 0 0,0-1 0 0 0,-1 1 0 0 0,1-1 0 0 0,0 0 0 0 0,0 0 0 0 0,-1 0 1 0 0,1 0-1 0 0,0-1 0 0 0,-1 0 0 0 0,1 1 0 0 0,0-1 0 0 0,-1-1 0 0 0,1 1 1 0 0,-1 0-1 0 0,0-1 0 0 0,1 0 0 0 0,-1 0 0 0 0,0 0 0 0 0,0 0 1 0 0,0 0-1 0 0,0-1 0 0 0,0 1 0 0 0,-1-1 0 0 0,1 0 0 0 0,-1 1 0 0 0,0-1 1 0 0,0 0-1 0 0,1-1-41 0 0,5-2 85 0 0,182-157 102 0 0,-143 110 756 0 0,-45 112-753 0 0,0-3-175 0 0,2 1 0 0 0,2-1 1 0 0,4 0-1 0 0,14 49-15 0 0,19 29-2754 0 0,-29-107-1451 0 0,-7-24 2899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3:13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85 1404 0 0,'0'0'637'0'0,"2"-21"1147"0"0,9-39 1172 0 0,-72 266-1826 0 0,37-138-1090 0 0,6-20 61 0 0,1 0 1 0 0,3 1 0 0 0,2 1-1 0 0,1 0 1 0 0,4 1 0 0 0,-2 35-102 0 0,9-81 28 0 0,0 1 1 0 0,1-1 0 0 0,0 0 0 0 0,0 1-1 0 0,0-1 1 0 0,0 0 0 0 0,1 0-1 0 0,-1 0 1 0 0,1 0 0 0 0,1 0-1 0 0,-1 0 1 0 0,1-1 0 0 0,0 1-1 0 0,0-1 1 0 0,0 1 0 0 0,0-1-1 0 0,1 0 1 0 0,0-1 0 0 0,0 1-1 0 0,0 0 1 0 0,0-1 0 0 0,0 0-1 0 0,1 0 1 0 0,-1-1 0 0 0,1 1-1 0 0,0-1 1 0 0,0 0 0 0 0,0 0-1 0 0,0 0 1 0 0,0-1 0 0 0,1 1-29 0 0,173 14 691 0 0,-159-16-628 0 0,252-40-608 0 0,-221 23-456 0 0,-39-8-4033 0 0,-12 25 3838 0 0</inkml:trace>
  <inkml:trace contextRef="#ctx0" brushRef="#br0" timeOffset="262.069">214 352 2036 0 0,'0'-1'125'0'0,"0"1"0"0"0,0 0-1 0 0,0 0 1 0 0,0-1-1 0 0,0 1 1 0 0,0 0 0 0 0,0-1-1 0 0,0 1 1 0 0,0 0 0 0 0,0-1-1 0 0,0 1 1 0 0,0 0 0 0 0,0-1-1 0 0,0 1 1 0 0,0 0 0 0 0,0-1-1 0 0,0 1 1 0 0,0 0 0 0 0,0-1-1 0 0,0 1 1 0 0,-1 0 0 0 0,1 0-1 0 0,0-1 1 0 0,0 1 0 0 0,0 0-1 0 0,-1 0 1 0 0,1-1 0 0 0,0 1-1 0 0,0 0 1 0 0,-1 0 0 0 0,1-1-1 0 0,0 1 1 0 0,0 0 0 0 0,-1 0-1 0 0,1 0 1 0 0,0 0 0 0 0,-1-1-125 0 0,252 0 1690 0 0,-15-14-2972 0 0,-221 1-3399 0 0,-22 10 3381 0 0</inkml:trace>
  <inkml:trace contextRef="#ctx0" brushRef="#br0" timeOffset="510.638">135 48 1688 0 0,'66'-35'3824'0'0,"-31"30"-3810"0"0,0 1 0 0 0,0 1 0 0 0,0 2 1 0 0,1 2-1 0 0,-1 1 0 0 0,0 2 0 0 0,0 1 1 0 0,-1 2-1 0 0,18 6-14 0 0,22 1-2511 0 0,-44-8 1278 0 0</inkml:trace>
  <inkml:trace contextRef="#ctx0" brushRef="#br0" timeOffset="758.989">1300 158 1240 0 0,'-187'227'4059'0'0,"81"10"-4633"0"0,88-220-1493 0 0,9-11 825 0 0</inkml:trace>
  <inkml:trace contextRef="#ctx0" brushRef="#br0" timeOffset="1053.88">831 228 1896 0 0,'8'-21'4765'0'0,"24"47"-3572"0"0,-18-12-1028 0 0,141 110 807 0 0,91 93-1559 0 0,-244-215 431 0 0,0 0-1 0 0,1 0 1 0 0,-1 0-1 0 0,0 0 1 0 0,-1 0-1 0 0,1 0 1 0 0,0 1-1 0 0,0-1 1 0 0,-1 0-1 0 0,0 1 1 0 0,1 0-1 0 0,-1-1 1 0 0,0 1-1 0 0,0 0 1 0 0,0 0-1 0 0,-1-1 1 0 0,1 1-1 0 0,-1 0 1 0 0,1 0-1 0 0,-1 0 1 0 0,0 0-1 0 0,0 0 1 0 0,0 0-1 0 0,-1-1 1 0 0,1 1-1 0 0,-1 0 1 0 0,1 0-1 0 0,-1 0 1 0 0,0-1-1 0 0,0 1 1 0 0,0 0-1 0 0,-1-1 1 0 0,1 1-1 0 0,-1-1 1 0 0,1 1-1 0 0,-1-1 157 0 0,-18 13-1262 0 0</inkml:trace>
  <inkml:trace contextRef="#ctx0" brushRef="#br0" timeOffset="1315.253">189 797 1008 0 0,'-10'3'1330'0'0,"11"-3"-1218"0"0,-1 0 1 0 0,0 1 0 0 0,0-1 0 0 0,0 1-1 0 0,0-1 1 0 0,0 0 0 0 0,0 1-1 0 0,1-1 1 0 0,-1 1 0 0 0,0-1 0 0 0,0 0-1 0 0,0 1 1 0 0,0-1 0 0 0,0 1-1 0 0,-1-1 1 0 0,1 0 0 0 0,0 1 0 0 0,0-1-1 0 0,0 1 1 0 0,0-1 0 0 0,0 0-1 0 0,0 1 1 0 0,-1-1 0 0 0,1 0 0 0 0,0 1-1 0 0,0-1 1 0 0,-1 0 0 0 0,1 1-1 0 0,0-1 1 0 0,-1 0 0 0 0,1 1 0 0 0,0-1-1 0 0,0 0 1 0 0,-1 0 0 0 0,1 1-1 0 0,-1-1 1 0 0,1 0 0 0 0,0 0 0 0 0,-1 0-1 0 0,1 0 1 0 0,0 1 0 0 0,-1-1-1 0 0,1 0 1 0 0,-1 0 0 0 0,1 0 0 0 0,-1 0-1 0 0,1 0 1 0 0,0 0 0 0 0,-1 0-113 0 0,72 14 587 0 0,0-4 0 0 0,1-2 0 0 0,0-4 1 0 0,0-2-1 0 0,14-5-587 0 0,-5 2 11 0 0,50-1-517 0 0,-97-1 608 0 0,138-16-2274 0 0,0-24-3443 0 0,-140 29 4494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3:23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51 165 1336 0 0,'-1'0'62'0'0,"-1"-1"0"0"0,1 1-1 0 0,0-1 1 0 0,-1 1 0 0 0,1-1 0 0 0,-1 1-1 0 0,1 0 1 0 0,-1-1 0 0 0,1 1 0 0 0,-1 0 0 0 0,1 0-1 0 0,-1 0 1 0 0,1 0 0 0 0,0 1 0 0 0,-1-1-1 0 0,1 0 1 0 0,-1 1 0 0 0,1-1 0 0 0,-1 0-1 0 0,1 1 1 0 0,0 0 0 0 0,-1-1 0 0 0,1 1 0 0 0,0 0-1 0 0,0 0 1 0 0,-1 0 0 0 0,1 0 0 0 0,0 0-1 0 0,0 0 1 0 0,0 0 0 0 0,0 0 0 0 0,0 0-1 0 0,0 0 1 0 0,1 1 0 0 0,-1-1 0 0 0,0 0-1 0 0,1 0 1 0 0,-1 1 0 0 0,1-1 0 0 0,-1 1 0 0 0,1-1-1 0 0,-1 1 1 0 0,1-1 0 0 0,0 0 0 0 0,0 1-1 0 0,0-1 1 0 0,0 1 0 0 0,0-1 0 0 0,0 1-1 0 0,0-1 1 0 0,0 1 0 0 0,1-1 0 0 0,-1 1-62 0 0,5 6 89 0 0,0-1 1 0 0,0 1-1 0 0,0-1 0 0 0,1 0 1 0 0,0-1-1 0 0,0 1 0 0 0,1-1 1 0 0,0-1-1 0 0,0 1 1 0 0,0-1-1 0 0,1 0 0 0 0,0-1 1 0 0,0 0-1 0 0,0 0 1 0 0,0 0-1 0 0,1-1 0 0 0,-1-1 1 0 0,1 1-1 0 0,0-1 1 0 0,-1-1-1 0 0,1 0 0 0 0,0 0 1 0 0,0-1-1 0 0,0 0 1 0 0,0 0-1 0 0,0-1 0 0 0,2 0-89 0 0,8-3-25 0 0,0-1-1 0 0,0-1 1 0 0,0 0-1 0 0,0-2 1 0 0,-1 0-1 0 0,-1-1 0 0 0,1-1 1 0 0,-1 0-1 0 0,-1-1 1 0 0,0-1-1 0 0,0-1 1 0 0,6-7 25 0 0,20-16-41 0 0,-23 17-68 0 0,1 1 0 0 0,1 1 1 0 0,1 1-1 0 0,0 1 1 0 0,1 1-1 0 0,0 1 1 0 0,1 1-1 0 0,0 0 1 0 0,9 0 108 0 0,-28 11-7 0 0,0 0 1 0 0,0 1-1 0 0,1-1 1 0 0,-1 1-1 0 0,0 0 1 0 0,0 1 0 0 0,0-1-1 0 0,1 1 1 0 0,-1 0-1 0 0,0 0 1 0 0,0 1-1 0 0,0 0 1 0 0,0 0 0 0 0,0 0-1 0 0,-1 0 1 0 0,1 1-1 0 0,-1-1 1 0 0,1 1-1 0 0,-1 0 1 0 0,0 1 0 0 0,0-1-1 0 0,0 1 1 0 0,-1 0-1 0 0,1 0 1 0 0,-1 0-1 0 0,0 0 1 0 0,0 0 0 0 0,0 1-1 0 0,-1 0 1 0 0,0-1-1 0 0,0 1 1 0 0,0 0 0 0 0,0 0-1 0 0,0 1 7 0 0,42 180-394 0 0,-41-98-2584 0 0,-3-73 1726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3:24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 2440 0 0,'-15'12'254'0'0,"1"0"1"0"0,1 2-1 0 0,0 0 0 0 0,0 0 0 0 0,2 1 1 0 0,0 1-1 0 0,0-1 0 0 0,2 2 0 0 0,0 0 0 0 0,1 0 1 0 0,0 0-1 0 0,2 1 0 0 0,0 0 0 0 0,1 0 0 0 0,1 1 1 0 0,0 0-1 0 0,1-1 0 0 0,2 1 0 0 0,0 0 1 0 0,1 0-1 0 0,1 16-254 0 0,1-16 45 0 0,0 1 0 0 0,1-1 1 0 0,1-1-1 0 0,1 1 0 0 0,1-1 0 0 0,0 1 1 0 0,1-1-1 0 0,1-1 0 0 0,1 0 0 0 0,0 0 1 0 0,5 4-46 0 0,-9-13-292 0 0,0 0 1 0 0,0-1-1 0 0,1 0 0 0 0,1 0 1 0 0,-1 0-1 0 0,1-1 1 0 0,0 1-1 0 0,0-2 0 0 0,1 1 1 0 0,0-1-1 0 0,0 0 1 0 0,0-1-1 0 0,1 0 1 0 0,-1 0-1 0 0,5 1 292 0 0,12-1-1229 0 0,-9-4 35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3:25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8 239 1256 0 0,'-4'-13'7193'0'0,"1"57"-6534"0"0,34 174 153 0 0,17 59-562 0 0,-47-275-451 0 0,0 0 0 0 0,-1 0-1 0 0,1 0 1 0 0,-1 0 0 0 0,0 0 0 0 0,1 0-1 0 0,-1 0 1 0 0,0 0 0 0 0,0 0 0 0 0,-1 0-1 0 0,1 0 1 0 0,0 0 0 0 0,-1 0 0 0 0,1 0-1 0 0,-1 0 1 0 0,1 0 0 0 0,-1 0 0 0 0,0 0-1 0 0,0 0 1 0 0,0 0 0 0 0,0-1-1 0 0,0 1 1 0 0,0 0 0 0 0,-1-1 0 0 0,1 1-1 0 0,0-1 1 0 0,-1 1 0 0 0,1-1 0 0 0,-1 0-1 0 0,0 1 202 0 0,-3-5-1214 0 0,3-2 40 0 0</inkml:trace>
  <inkml:trace contextRef="#ctx0" brushRef="#br0" timeOffset="292.289">616 1 1380 0 0,'15'10'267'0'0,"-1"2"0"0"0,0 0-1 0 0,0 0 1 0 0,-1 1 0 0 0,-1 1 0 0 0,0 0-1 0 0,-1 1 1 0 0,-1 0 0 0 0,0 0-1 0 0,-1 1 1 0 0,-1 1 0 0 0,0-1 0 0 0,-1 1-1 0 0,-1 1 1 0 0,-1-1 0 0 0,0 1 0 0 0,-1 0-1 0 0,-1 0 1 0 0,-1 0 0 0 0,-1 1 0 0 0,0-1-1 0 0,-1 1 1 0 0,-1-1 0 0 0,-1 0 0 0 0,-1 0-1 0 0,0 0 1 0 0,-1 0 0 0 0,-1 0-1 0 0,-3 5-265 0 0,-2 7 73 0 0,-2-1 1 0 0,-1 0 0 0 0,-1-1 0 0 0,-2 0 0 0 0,-1-1 0 0 0,-1-1 0 0 0,-1 0-1 0 0,-1-2 1 0 0,-1 0 0 0 0,-2-2 0 0 0,0 0 0 0 0,-13 8-75 0 0,-8 4-1104 0 0,-1-2 1 0 0,-1-2-1 0 0,-1-3 1 0 0,-2-1-1 0 0,-1-3 0 0 0,-36 12 1104 0 0,30-16-1204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3:24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191 104 1164 0 0,'-10'2'150'0'0,"0"1"0"0"0,0 1 1 0 0,0 0-1 0 0,0 0 0 0 0,0 1 0 0 0,1 0 0 0 0,0 1 1 0 0,0 0-1 0 0,0 0 0 0 0,1 1 0 0 0,0 0 0 0 0,0 1 1 0 0,1-1-1 0 0,0 2 0 0 0,0-1 0 0 0,1 1 0 0 0,0 0 0 0 0,1 0 1 0 0,0 0-1 0 0,0 1 0 0 0,1 0 0 0 0,0 0 0 0 0,1 0 1 0 0,0 0-1 0 0,0 1 0 0 0,1-1 0 0 0,1 1 0 0 0,0-1 1 0 0,0 1-1 0 0,1 0 0 0 0,0-1 0 0 0,1 1 0 0 0,0 0 0 0 0,1-1 1 0 0,0 1-1 0 0,1-1 0 0 0,0 0 0 0 0,0 1 0 0 0,1-2 1 0 0,1 1-1 0 0,-1 0 0 0 0,2-1 0 0 0,-1 0 0 0 0,1 0 1 0 0,1 0-1 0 0,-1-1 0 0 0,2 0 0 0 0,-1 0 0 0 0,1-1 0 0 0,8 6-150 0 0,-10-7 12 0 0,1-1 0 0 0,0 0 0 0 0,0-1-1 0 0,1 0 1 0 0,-1 0 0 0 0,1 0-1 0 0,0-1 1 0 0,0 0 0 0 0,0-1 0 0 0,0 0-1 0 0,0 0 1 0 0,1 0 0 0 0,-1-1-1 0 0,1-1 1 0 0,-1 1 0 0 0,1-1-1 0 0,-1-1 1 0 0,1 1 0 0 0,-1-2 0 0 0,0 1-1 0 0,1-1 1 0 0,-1 0 0 0 0,0-1-1 0 0,0 0 1 0 0,0 0 0 0 0,-1-1-1 0 0,1 0 1 0 0,-1 0 0 0 0,0-1 0 0 0,0 0-1 0 0,0 0 1 0 0,-1 0 0 0 0,1-1-1 0 0,-1 0 1 0 0,-1 0 0 0 0,1-1 0 0 0,-1 0-1 0 0,0 0 1 0 0,-1 0 0 0 0,1 0-1 0 0,-2-1 1 0 0,1 0 0 0 0,-1 1-1 0 0,0-1 1 0 0,1-6-12 0 0,-2 1-62 0 0,0 1 0 0 0,-1-1 1 0 0,-1 1-1 0 0,0-1 0 0 0,-1 1 0 0 0,0-1 0 0 0,-1 1 0 0 0,0 0 0 0 0,-1-1 1 0 0,0 1-1 0 0,-1 0 0 0 0,0 1 0 0 0,-1-1 0 0 0,-1 1 0 0 0,0 0 0 0 0,0 0 1 0 0,-1 0-1 0 0,0 1 0 0 0,-1 0 0 0 0,-7-7 62 0 0,-10-8-573 0 0,0 0-1 0 0,-1 2 1 0 0,-2 1 0 0 0,0 2-1 0 0,-1 0 1 0 0,-30-14 573 0 0,42 25-1245 0 0,5 1 3 0 0</inkml:trace>
  <inkml:trace contextRef="#ctx0" brushRef="#br0" timeOffset="559.408">673 635 1348 0 0,'-2'25'484'0'0,"1"-1"-76"0"0,1-13 52 0 0,0 8-64 0 0,-15 22 80 0 0,6-21-40 0 0,-1 0-64 0 0,-8 0-8 0 0,0-1-96 0 0,-3-4 24 0 0,-8 1-188 0 0,5-2-7 0 0,-5-4-85 0 0,2-2-253 0 0,3-3-163 0 0,-5-3-328 0 0,18-2-488 0 0,-5 0 144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3:23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74 936 0 0,'7'-11'3974'0'0,"-18"34"-2913"0"0,4 6-911 0 0,1 1 0 0 0,1 0 0 0 0,2 0 0 0 0,1 0 0 0 0,2 0 0 0 0,0 0 0 0 0,2 0 0 0 0,2 0 0 0 0,2 9-150 0 0,5 33-62 0 0,32 80-3019 0 0,-38-145 2383 0 0</inkml:trace>
  <inkml:trace contextRef="#ctx0" brushRef="#br0" timeOffset="281.095">696 7 1880 0 0,'0'-1'70'0'0,"-1"1"-1"0"0,1-1 1 0 0,0 1-1 0 0,-1 0 1 0 0,1-1-1 0 0,-1 1 0 0 0,1-1 1 0 0,-1 1-1 0 0,1 0 1 0 0,-1-1-1 0 0,1 1 1 0 0,-1 0-1 0 0,1-1 1 0 0,-1 1-1 0 0,1 0 1 0 0,-1 0-1 0 0,0 0 1 0 0,1-1-1 0 0,-1 1 1 0 0,1 0-1 0 0,-1 0 1 0 0,0 0-1 0 0,1 0 1 0 0,-1 0-1 0 0,1 0 1 0 0,-1 0-1 0 0,0 0 0 0 0,1 1 1 0 0,-1-1-1 0 0,0 0 1 0 0,1 0-1 0 0,-1 0 1 0 0,1 1-1 0 0,-1-1 1 0 0,1 0-1 0 0,-1 1 1 0 0,1-1-1 0 0,-1 0 1 0 0,1 1-1 0 0,-1-1 1 0 0,1 0-1 0 0,-1 1 1 0 0,1-1-1 0 0,0 1 1 0 0,-1-1-1 0 0,1 1 0 0 0,0-1 1 0 0,-1 1-1 0 0,1 0 1 0 0,0-1-1 0 0,0 1 1 0 0,-1-1-1 0 0,1 1 1 0 0,0 0-1 0 0,0-1 1 0 0,0 1-1 0 0,0-1 1 0 0,0 1-1 0 0,0 0 1 0 0,0-1-1 0 0,0 1 1 0 0,0-1-1 0 0,0 1 1 0 0,0 0-1 0 0,0-1 0 0 0,1 1 1 0 0,-1-1-1 0 0,0 1-69 0 0,-12 48 489 0 0,25 116 499 0 0,19-34-648 0 0,-29-122-446 0 0,-1 1-1 0 0,0-1 1 0 0,-1 0 0 0 0,1 1 0 0 0,-2-1 0 0 0,1 1 0 0 0,-1-1-1 0 0,-1 1 1 0 0,0-1 0 0 0,0 1 0 0 0,-1-1 0 0 0,0 0-1 0 0,-1 0 1 0 0,-1 5 106 0 0,2-10-229 0 0,-1 1-1 0 0,1-1 0 0 0,-1 0 0 0 0,0 0 1 0 0,0 0-1 0 0,0 0 0 0 0,-1 0 1 0 0,1 0-1 0 0,-1-1 0 0 0,0 0 1 0 0,0 0-1 0 0,0 0 0 0 0,-1 0 0 0 0,1-1 1 0 0,0 1-1 0 0,-1-1 0 0 0,0 0 1 0 0,-1 0 229 0 0,-22 5-1188 0 0</inkml:trace>
  <inkml:trace contextRef="#ctx0" brushRef="#br0" timeOffset="530.801">70 150 1412 0 0,'0'0'94'0'0,"0"-1"1"0"0,0 1-1 0 0,-1-1 0 0 0,1 1 1 0 0,0-1-1 0 0,0 0 0 0 0,0 1 1 0 0,0-1-1 0 0,0 1 0 0 0,0-1 1 0 0,0 0-1 0 0,0 1 0 0 0,0-1 1 0 0,0 1-1 0 0,0-1 1 0 0,0 0-1 0 0,1 1 0 0 0,-1-1 1 0 0,0 1-1 0 0,0-1 0 0 0,1 1 1 0 0,-1-1-1 0 0,0 1 0 0 0,1-1 1 0 0,-1 1-1 0 0,0-1 0 0 0,1 1 1 0 0,-1-1-1 0 0,1 1 0 0 0,-1-1 1 0 0,1 1-1 0 0,-1 0 0 0 0,1-1 1 0 0,-1 1-1 0 0,1 0 0 0 0,-1 0 1 0 0,1-1-1 0 0,-1 1 0 0 0,1 0 1 0 0,-1 0-1 0 0,1 0 0 0 0,0-1 1 0 0,-1 1-1 0 0,1 0 0 0 0,-1 0 1 0 0,1 0-1 0 0,0 0 0 0 0,-1 0 1 0 0,1 0-1 0 0,-1 1 0 0 0,1-1 1 0 0,0 0-1 0 0,-1 0 0 0 0,1 0 1 0 0,-1 0-1 0 0,1 1 0 0 0,-1-1 1 0 0,1 0-1 0 0,-1 1 0 0 0,1-1 1 0 0,-1 0-1 0 0,1 1 0 0 0,-1-1 1 0 0,1 1-1 0 0,-1-1 0 0 0,1 0 1 0 0,-1 1-1 0 0,0-1 0 0 0,1 1 1 0 0,-1 0-95 0 0,58 21 139 0 0,-51-20 281 0 0,45 24-148 0 0,-2 2 0 0 0,-1 2 1 0 0,-1 2-1 0 0,-1 2 0 0 0,7 10-272 0 0,194 125-6549 0 0,-221-155 5434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3:22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598 0 1004 0 0,'-8'3'249'0'0,"0"0"-1"0"0,0 1 1 0 0,1 0 0 0 0,-1 0 0 0 0,1 0-1 0 0,0 1 1 0 0,0 0 0 0 0,0 1-1 0 0,1 0 1 0 0,-1 0 0 0 0,2 0-1 0 0,-1 0 1 0 0,1 1 0 0 0,0 0-1 0 0,0 1 1 0 0,0-1 0 0 0,1 1 0 0 0,-1 3-249 0 0,-260 560 2658 0 0,202-505-6247 0 0,62-66 2422 0 0,1 0-12 0 0</inkml:trace>
  <inkml:trace contextRef="#ctx0" brushRef="#br0" timeOffset="279.108">5 193 1932 0 0,'-5'-41'7202'0'0,"233"210"-5357"0"0,-66-44-1549 0 0,-77-58-2156 0 0,2-2-4377 0 0,-81-61 5023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3:21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553 165 876 0 0,'0'0'102'0'0,"0"0"55"0"0,0 0 52 0 0,0 0-55 0 0,0 0-45 0 0,0 0-15 0 0,0 0 37 0 0,0 0-31 0 0,0 0 10 0 0,0 0-30 0 0,0 0 7 0 0,0 0-22 0 0,0 0 11 0 0,0 0 36 0 0,0 0-60 0 0,0 0-12 0 0,0 0-4 0 0,0 0-43 0 0,0 0 37 0 0,0 0-7 0 0,0 0 22 0 0,0 0 13 0 0,0 0 11 0 0,0 0 15 0 0,0 0 34 0 0,0 0-46 0 0,0 0 15 0 0,0 0 68 0 0,0 0-55 0 0,0 0-42 0 0,0 0-4 0 0,0 0-63 0 0,0 0-7 0 0,0 0 62 0 0,0 0 45 0 0,0 0 51 0 0,0 0 4 0 0,0 0-68 0 0,0 0-34 0 0,0 0 24 0 0,0 0 22 0 0,0 0-25 0 0,0 0-10 0 0,0 0-48 0 0,0 0 78 0 0,0 0-16 0 0,0 0-46 0 0,0 0 12 0 0,0 0-6 0 0,0 0 7 0 0,0 0-59 0 0,0 0 14 0 0,0 0 109 0 0,0 0 21 0 0,0 0-16 0 0,0 0-21 0 0,0 0-48 0 0,0 0-44 0 0,0 0-32 0 0,0 0-11 0 0,0 0 24 0 0,0 0 27 0 0,0 0 79 0 0,0 0 12 0 0,0 0-10 0 0,0 0-22 0 0,0 0-62 0 0,0 0-33 0 0,0 0 6 0 0,0 0 19 0 0,0 0 58 0 0,0 0 15 0 0,0 0-7 0 0,0 0-18 0 0,0 0-39 0 0,0 0-7 0 0,0 0-1 0 0,0 0 16 0 0,0 0 45 0 0,0 0 5 0 0,0 0 9 0 0,0 0 46 0 0,0 0-35 0 0,0 0-4 0 0,0 0-8 0 0,0 0-6 0 0,0 0-1 0 0,0 0 10 0 0,0 0 3 0 0,0 0-60 0 0,0 0 14 0 0,0 0 8 0 0,0 0-2 0 0,0 0-6 0 0,0 0-18 0 0,0 0-19 0 0,0 0 40 0 0,0 0 31 0 0,0 0 22 0 0,0 0-34 0 0,0 0 14 0 0,0 0-18 0 0,0 0-62 0 0,0 0 59 0 0,0 0 13 0 0,0 0-9 0 0,0 0 31 0 0,0 0-21 0 0,0 0-13 0 0,0 0-51 0 0,0 0-31 0 0,0 0 63 0 0,0 0 24 0 0,0 0-42 0 0,0 0-12 0 0,0 0-48 0 0,0 0 72 0 0,0 0 7 0 0,0 0-21 0 0,0 0 56 0 0,0 0-90 0 0,0 0 62 0 0,0 0 27 0 0,0 0-106 0 0,0 0 34 0 0,0 0 23 0 0,0 0-22 0 0,0 0 77 0 0,5-1-30 0 0,-4 1-34 0 0,0 0 0 0 0,0 0 0 0 0,0-1 0 0 0,0 1 1 0 0,0 0-1 0 0,0-1 0 0 0,1 1 0 0 0,-1-1 0 0 0,0 1 1 0 0,0-1-1 0 0,0 1 0 0 0,-1-1 0 0 0,1 0 0 0 0,0 0 1 0 0,0 1-1 0 0,0-1 0 0 0,0 0 0 0 0,-1 0 0 0 0,1 0 1 0 0,0 0-1 0 0,-1 0 0 0 0,1 0 0 0 0,-1 0 0 0 0,1 0 1 0 0,-1 0-1 0 0,1 0 0 0 0,-1 0 0 0 0,0 0 0 0 0,0-1 1 0 0,0 1-1 0 0,1 0 0 0 0,-1 0 0 0 0,0 0 0 0 0,0 0 1 0 0,0 0-1 0 0,-1-1 0 0 0,1 1 0 0 0,0 0 0 0 0,0 0 1 0 0,-1 0-1 0 0,1-1 2 0 0,0 0-16 0 0,0 1-33 0 0,0 1 56 0 0,0-40 149 0 0,-2 35-156 0 0,0 0-1 0 0,0 0 1 0 0,-1 0 0 0 0,1 0-1 0 0,-1 0 1 0 0,0 0-1 0 0,0 1 1 0 0,-1 0-1 0 0,0-1 1 0 0,1 1-1 0 0,-1 0 1 0 0,-1 1 0 0 0,1-1-1 0 0,0 1 1 0 0,-1 0-1 0 0,0 0 1 0 0,0 0-1 0 0,0 1 1 0 0,0-1-1 0 0,0 1 1 0 0,-4-1 0 0 0,1 7-8 0 0,0-1-1 0 0,0 1 1 0 0,1 1-1 0 0,0-1 1 0 0,0 1 0 0 0,0 1-1 0 0,0-1 1 0 0,1 1 0 0 0,0 0-1 0 0,0 0 1 0 0,0 1 0 0 0,1 0-1 0 0,0 0 1 0 0,1 0-1 0 0,-1 1 1 0 0,1-1 0 0 0,-1 5 8 0 0,-5 4 11 0 0,-173 346-319 0 0,82-224 307 0 0,45-84 181 0 0,56-54-175 0 0,-1 1 4 0 0,1-1 1 0 0,-1 1-1 0 0,0-1 0 0 0,1 0 1 0 0,-1 1-1 0 0,0-1 1 0 0,0 0-1 0 0,0 1 1 0 0,1-1-1 0 0,-1 0 0 0 0,0 0 1 0 0,0 0-1 0 0,0 1 1 0 0,0-1-1 0 0,1 0 1 0 0,-1 0-1 0 0,0 0 1 0 0,0-1-1 0 0,0 1 0 0 0,0 0 1 0 0,1 0-1 0 0,-1 0 1 0 0,0-1-1 0 0,0 1 1 0 0,0 0-1 0 0,1-1 1 0 0,-1 1-1 0 0,0 0 0 0 0,0-1 1 0 0,1 1-1 0 0,-1-1 1 0 0,0 0-1 0 0,1 1 1 0 0,-1-1-1 0 0,1 1 1 0 0,-1-1-1 0 0,1 0 0 0 0,-1 1 1 0 0,1-1-1 0 0,-1 0 1 0 0,1 0-1 0 0,0 1 1 0 0,-1-1-1 0 0,1 0 1 0 0,0 0-1 0 0,0 0 0 0 0,0 1 1 0 0,-1-1-1 0 0,1 0 1 0 0,0 0-1 0 0,0 0 1 0 0,0 0-1 0 0,0 1 1 0 0,0-1-1 0 0,1 0 0 0 0,-1 0 1 0 0,0 0-1 0 0,0 0 1 0 0,0 1-1 0 0,1-1 1 0 0,-1-1-10 0 0,4-11-27 0 0,1-1-1 0 0,0 1 1 0 0,1 0 0 0 0,1 0 0 0 0,0 1 0 0 0,0 0 0 0 0,1 0 0 0 0,0 1 0 0 0,1 0 0 0 0,1 0 0 0 0,0 1-1 0 0,0 0 1 0 0,1 1 0 0 0,0 0 0 0 0,1 1 0 0 0,0 0 0 0 0,9-5 27 0 0,-17 13-19 0 0,0-1 0 0 0,1 1 1 0 0,-1-1-1 0 0,0 1 0 0 0,0 0 0 0 0,1 1 0 0 0,-1-1 1 0 0,0 1-1 0 0,0 0 0 0 0,1 0 0 0 0,-1 0 1 0 0,0 0-1 0 0,0 1 0 0 0,0 0 0 0 0,-1 0 0 0 0,1 0 1 0 0,0 0-1 0 0,-1 0 0 0 0,1 1 0 0 0,-1 0 1 0 0,0-1-1 0 0,1 1 0 0 0,-1 0 0 0 0,-1 1 0 0 0,1-1 1 0 0,0 1-1 0 0,-1-1 0 0 0,0 1 0 0 0,0 0 1 0 0,0-1-1 0 0,0 1 0 0 0,0 1 19 0 0,18 21-110 0 0,-10-14 101 0 0,0 0 0 0 0,0-2 1 0 0,1 1-1 0 0,1-1 1 0 0,0-1-1 0 0,0 0 0 0 0,1-1 1 0 0,0 0-1 0 0,0-1 1 0 0,1 0-1 0 0,0-1 0 0 0,0-1 1 0 0,0 0-1 0 0,1-1 1 0 0,-1-1-1 0 0,1 0 0 0 0,0-1 1 0 0,12 1 8 0 0,5-2 58 0 0,1-1 0 0 0,-1-1 0 0 0,0-2 0 0 0,0-1 0 0 0,-1-1 0 0 0,1-2 0 0 0,-1-1 0 0 0,23-10-58 0 0,-50 18-37 0 0,-1-1 1 0 0,0 0-1 0 0,0 1 0 0 0,0-1 1 0 0,0 0-1 0 0,-1 0 0 0 0,1 0 1 0 0,0-1-1 0 0,0 1 0 0 0,0-1 1 0 0,-1 0-1 0 0,1 1 0 0 0,-1-1 1 0 0,0 0-1 0 0,1 0 0 0 0,-1-1 1 0 0,0 1-1 0 0,0 0 0 0 0,0-1 1 0 0,-1 1-1 0 0,1-1 0 0 0,0 0 1 0 0,-1 0-1 0 0,0 1 0 0 0,0-1 0 0 0,0 0 1 0 0,0 0-1 0 0,0 0 0 0 0,0 0 1 0 0,-1 0-1 0 0,0 0 0 0 0,1 0 1 0 0,-1-1-1 0 0,0 1 0 0 0,0 0 1 0 0,-1 0-1 0 0,1 0 0 0 0,-1 0 1 0 0,0 0-1 0 0,1 0 0 0 0,-1 0 1 0 0,0 0-1 0 0,-1 0 0 0 0,1 1 1 0 0,-1-1-1 0 0,1 0 0 0 0,-1 1 1 0 0,0-1-1 0 0,0 1 0 0 0,0-1 1 0 0,-2-1 36 0 0,-5-3 3 0 0,0-1 0 0 0,-1 2 0 0 0,0-1 0 0 0,-1 1-1 0 0,1 1 1 0 0,-1 0 0 0 0,0 0 0 0 0,-1 1 0 0 0,1 1 0 0 0,-1 0 0 0 0,1 0 0 0 0,-1 1 0 0 0,0 1 0 0 0,0 0 0 0 0,0 1 0 0 0,0 0 0 0 0,0 0 0 0 0,0 1 0 0 0,-1 1-3 0 0,8-1 1 0 0,-1 0-1 0 0,1 0 1 0 0,0 1 0 0 0,0-1 0 0 0,-1 1-1 0 0,1 0 1 0 0,1 0 0 0 0,-1 1 0 0 0,0 0-1 0 0,0 0 1 0 0,1 0 0 0 0,0 0 0 0 0,-1 0-1 0 0,1 1 1 0 0,1 0 0 0 0,-1 0 0 0 0,0 0-1 0 0,1 1 1 0 0,0-1 0 0 0,0 1 0 0 0,0-1 0 0 0,1 1-1 0 0,0 0 1 0 0,-1 0 0 0 0,2 0 0 0 0,-1 0-1 0 0,1 1 1 0 0,-1-1 0 0 0,1 0 0 0 0,1 1-1 0 0,-1-1 1 0 0,1 1 0 0 0,0-1 0 0 0,0 0-1 0 0,1 1 1 0 0,-1-1 0 0 0,1 1 0 0 0,1-1-1 0 0,-1 0 1 0 0,1 0 0 0 0,0 1 0 0 0,2 3-1 0 0,4 1 2 0 0,2-1 0 0 0,-1 0 1 0 0,1-1-1 0 0,0 0 1 0 0,1-1-1 0 0,0 0 0 0 0,0 0 1 0 0,0-1-1 0 0,1-1 0 0 0,0 0 1 0 0,0-1-1 0 0,0 0 1 0 0,1 0-1 0 0,0-2 0 0 0,-1 1 1 0 0,1-2-1 0 0,0 1 0 0 0,0-2 1 0 0,0 0-1 0 0,0 0 1 0 0,0-1-1 0 0,-1-1 0 0 0,1 0-2 0 0,7 1-141 0 0,3 0 84 0 0,0-2 1 0 0,-1 0-1 0 0,0-1 1 0 0,0-2-1 0 0,0 0 0 0 0,-1-1 1 0 0,0-2-1 0 0,0 0 1 0 0,-1-1-1 0 0,0-1 0 0 0,-1 0 1 0 0,0-2-1 0 0,-1 0 0 0 0,0-2 1 0 0,-1 1-1 0 0,-1-2 1 0 0,0 0-1 0 0,-1-2 0 0 0,-1 1 1 0 0,-1-1-1 0 0,0-1 1 0 0,-1-1-1 0 0,-1 1 0 0 0,6-19 57 0 0,-2 6 578 0 0,-2-1-1 0 0,-2 0 0 0 0,0-1 0 0 0,-3 0 1 0 0,-1 0-1 0 0,-1-1 0 0 0,-2 0 1 0 0,0-32-578 0 0,-4 65 36 0 0,-1 0 1 0 0,1 0-1 0 0,0 1 1 0 0,-1-1-1 0 0,0 0 1 0 0,1 0-1 0 0,-1 0 0 0 0,0 0 1 0 0,0 1-1 0 0,0-1 1 0 0,0 0-1 0 0,0 1 1 0 0,0-1-1 0 0,-1 1 1 0 0,1-1-1 0 0,-1 1 1 0 0,1-1-1 0 0,-1 1 1 0 0,1 0-1 0 0,-1 0 1 0 0,1 0-1 0 0,-1 0 0 0 0,0 0 1 0 0,0 0-1 0 0,0 1 1 0 0,0-1-1 0 0,1 0 1 0 0,-1 1-1 0 0,0-1 1 0 0,0 1-1 0 0,0 0 1 0 0,0 0-1 0 0,0 0 1 0 0,0 0-1 0 0,0 0 1 0 0,0 0-1 0 0,0 0 0 0 0,0 1 1 0 0,0-1-1 0 0,0 1 1 0 0,0-1-1 0 0,0 1 1 0 0,1 0-1 0 0,-1 0 1 0 0,0 0-1 0 0,0 0-36 0 0,-6 7 26 0 0,1 1 0 0 0,0-1 0 0 0,0 2 0 0 0,1-1 0 0 0,0 1 0 0 0,0 0 0 0 0,1 0 0 0 0,0 0 0 0 0,1 1 0 0 0,0 0 1 0 0,1 0-1 0 0,1 0 0 0 0,-1 0 0 0 0,2 0 0 0 0,-1 1 0 0 0,1-1 0 0 0,1 0 0 0 0,0 1 0 0 0,1-1 0 0 0,0 1 0 0 0,2 2-26 0 0,-3 2 27 0 0,44 186 189 0 0,2 13-5611 0 0,-49-202 4113 0 0,-15 4 41 0 0</inkml:trace>
  <inkml:trace contextRef="#ctx0" brushRef="#br0" timeOffset="250.475">1181 425 2500 0 0,'18'-25'5673'0'0,"35"-3"-5350"0"0,-45 24 172 0 0,208-54-174 0 0,-5 1-7039 0 0,-184 44 5516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3:28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42 2036 0 0,'0'-13'1512'0'0,"-1"9"3867"0"0,-7-9-4006 0 0,11 6-2955 0 0,22 5-4432 0 0,-21-1 4850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3:39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2424 0 0,'0'0'646'0'0,"0"0"-16"0"0,0 0-36 0 0,0 0-71 0 0,0 0-55 0 0,0 0-56 0 0,0 0-45 0 0,0 0-54 0 0,0 0 44 0 0,0 0-6 0 0,0 0-41 0 0,0 0 5 0 0,0 0-31 0 0,0 0-43 0 0,0 0 4 0 0,0 0-26 0 0,0 0 1 0 0,0 0-5 0 0,0 0-19 0 0,0 0-27 0 0,0 0-92 0 0,0 0-157 0 0,0 0-76 0 0,0 0-49 0 0,0 0-89 0 0,0 0-52 0 0,0 0-244 0 0,0 0-318 0 0,0 0-310 0 0,0-6-101 0 0,1-16 175 0 0,1 13 80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1:54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401 631 1196 0 0,'0'-1'87'0'0,"1"-1"0"0"0,0 1 0 0 0,-1-1 0 0 0,1 1 0 0 0,-1-1 0 0 0,1 1 0 0 0,-1-1 1 0 0,0 1-1 0 0,0-1 0 0 0,1 0 0 0 0,-1 1 0 0 0,0-1 0 0 0,0 0 0 0 0,-1 1 0 0 0,1-1 0 0 0,0 1 0 0 0,-1-1 0 0 0,1 0 0 0 0,-1 1 0 0 0,1-1 0 0 0,-1 1 0 0 0,0-1 0 0 0,1 1 0 0 0,-1-1 0 0 0,0 1 1 0 0,0 0-1 0 0,0-1 0 0 0,0 1 0 0 0,0 0 0 0 0,0 0 0 0 0,-1 0 0 0 0,1 0 0 0 0,0 0 0 0 0,-1 0 0 0 0,1 0 0 0 0,0 0 0 0 0,-1 1 0 0 0,1-1 0 0 0,-1 0 0 0 0,1 1 0 0 0,-1-1 0 0 0,0 1 0 0 0,1 0 1 0 0,-1-1-1 0 0,1 1 0 0 0,-1 0 0 0 0,0 0 0 0 0,1 0 0 0 0,-1 0 0 0 0,0 0 0 0 0,0 1-87 0 0,-98-12 607 0 0,86 12-537 0 0,0 0 1 0 0,0 1-1 0 0,0 1 1 0 0,0 1 0 0 0,0 0-1 0 0,1 0 1 0 0,0 2 0 0 0,0-1-1 0 0,0 2 1 0 0,0-1 0 0 0,1 2-1 0 0,0 0 1 0 0,1 0 0 0 0,0 1-1 0 0,0 1 1 0 0,1 0-1 0 0,0 0 1 0 0,1 1 0 0 0,0 0-1 0 0,-3 5-70 0 0,11-14 6 0 0,1-1 0 0 0,-1 1 1 0 0,1 0-1 0 0,-1 0 0 0 0,1 0 0 0 0,-1 0 0 0 0,1-1 0 0 0,0 1 0 0 0,0 0 0 0 0,0 0 0 0 0,0 0 0 0 0,0 0 0 0 0,0 0 0 0 0,1 0 0 0 0,-1 0 0 0 0,1-1 0 0 0,-1 1 0 0 0,1 0 0 0 0,0 0 0 0 0,-1 0 1 0 0,1-1-1 0 0,0 1 0 0 0,0-1 0 0 0,0 1 0 0 0,1 0 0 0 0,-1-1 0 0 0,0 0 0 0 0,0 1 0 0 0,1-1 0 0 0,-1 0 0 0 0,1 0 0 0 0,-1 0 0 0 0,1 0 0 0 0,0 0 0 0 0,-1 0 0 0 0,1 0 0 0 0,0 0 0 0 0,0-1 1 0 0,-1 1-1 0 0,1 0 0 0 0,0-1 0 0 0,0 0 0 0 0,0 0 0 0 0,1 1-6 0 0,93 15-150 0 0,-91-16 139 0 0,311-22-1015 0 0,-268 16 774 0 0,-33 6 231 0 0,0-2-1 0 0,1 1 1 0 0,-1-2-1 0 0,0 0 1 0 0,0-1-1 0 0,0-1 1 0 0,-1 0 0 0 0,0-1-1 0 0,0-1 1 0 0,7-4 21 0 0,-78-21 1576 0 0,55 32-1572 0 0,1 0-1 0 0,-1-1 1 0 0,1 0 0 0 0,0 1 0 0 0,-1-1 0 0 0,1 0 0 0 0,0 1 0 0 0,0-1 0 0 0,-1 0-1 0 0,1 0 1 0 0,0 0 0 0 0,0 0 0 0 0,0 0 0 0 0,0 0 0 0 0,0-1 0 0 0,1 1-1 0 0,-1 0 1 0 0,0 0 0 0 0,0-1 0 0 0,1 1 0 0 0,-1 0 0 0 0,1-1 0 0 0,-1 1 0 0 0,1 0-1 0 0,0-1 1 0 0,-1 1 0 0 0,1-1 0 0 0,0 1 0 0 0,0-1 0 0 0,0 1 0 0 0,0-1 0 0 0,0 1-1 0 0,0-1 1 0 0,1 1 0 0 0,-1-1 0 0 0,0 1 0 0 0,1 0 0 0 0,-1-1 0 0 0,1 1-1 0 0,0 0 1 0 0,-1-1 0 0 0,1 1 0 0 0,0 0 0 0 0,0 0 0 0 0,0-1 0 0 0,0 1 0 0 0,0 0-1 0 0,0 0 1 0 0,0 0 0 0 0,0 0 0 0 0,0 0 0 0 0,0 1 0 0 0,0-1 0 0 0,1 0 0 0 0,-1 0-1 0 0,0 1 1 0 0,1-1 0 0 0,-1 1 0 0 0,0-1 0 0 0,1 1 0 0 0,0 0-4 0 0,92-82-803 0 0,-77 70 691 0 0,-1 1 0 0 0,-1-2-1 0 0,0 0 1 0 0,-1-1-1 0 0,0-1 1 0 0,-1 0-1 0 0,0-1 1 0 0,-2 0-1 0 0,0-1 1 0 0,6-12 112 0 0,-14 22 68 0 0,-1 0 1 0 0,0 0 0 0 0,0 0-1 0 0,0 0 1 0 0,-1 0-1 0 0,0 0 1 0 0,-1-1-1 0 0,1 1 1 0 0,-1-1 0 0 0,-1 1-1 0 0,0 0 1 0 0,0-1-1 0 0,0 1 1 0 0,-1 0-1 0 0,0 0 1 0 0,0 0-1 0 0,-1 0 1 0 0,1 0 0 0 0,-2 1-1 0 0,1-1 1 0 0,-1 1-1 0 0,0 0 1 0 0,0 0-1 0 0,-1 0 1 0 0,1 0 0 0 0,-2 1-1 0 0,1 0 1 0 0,0 0-1 0 0,-1 0 1 0 0,0 1-1 0 0,0-1 1 0 0,0 2 0 0 0,-1-1-1 0 0,1 1 1 0 0,-1 0-1 0 0,0 0 1 0 0,0 0-1 0 0,0 1 1 0 0,0 0-1 0 0,0 1 1 0 0,0 0 0 0 0,-1 0-1 0 0,-5 0-68 0 0,5 4 39 0 0,0 1 0 0 0,1 0-1 0 0,-1 0 1 0 0,1 1 0 0 0,0 0-1 0 0,1 0 1 0 0,-1 1 0 0 0,1 0-1 0 0,0 0 1 0 0,1 0 0 0 0,-1 1-1 0 0,1 0 1 0 0,0 0 0 0 0,1 0-1 0 0,0 0 1 0 0,0 1 0 0 0,0 0-1 0 0,1 0 1 0 0,0 0 0 0 0,1 0-1 0 0,-1 4-38 0 0,-4 33 143 0 0,1 0 0 0 0,2 1 0 0 0,3-1 0 0 0,1 1 0 0 0,3-1 1 0 0,1 1-1 0 0,2-1 0 0 0,3-1 0 0 0,1 1 0 0 0,2-1 0 0 0,14 30-143 0 0,-9-9 116 0 0,-11-45-134 0 0,11 39-138 0 0,-2 1 1 0 0,-3 1-1 0 0,-3 0 0 0 0,-2 1 1 0 0,-2 14 155 0 0,-6-74-145 0 0,1 0 0 0 0,-1 0 0 0 0,1-1 1 0 0,-1 1-1 0 0,0 0 0 0 0,0 0 0 0 0,0-1 1 0 0,0 1-1 0 0,0-1 0 0 0,0 1 0 0 0,0-1 1 0 0,0 1-1 0 0,-1-1 0 0 0,1 0 0 0 0,-1 1 1 0 0,1-1-1 0 0,-1 0 0 0 0,1 0 0 0 0,-1 0 1 0 0,0 0-1 0 0,1-1 0 0 0,-1 1 0 0 0,0 0 0 0 0,0-1 1 0 0,0 1-1 0 0,0-1 0 0 0,1 1 0 0 0,-1-1 1 0 0,0 0-1 0 0,0 0 0 0 0,0 0 0 0 0,0 0 1 0 0,0 0-1 0 0,0 0 0 0 0,0-1 0 0 0,1 1 1 0 0,-1-1-1 0 0,0 1 0 0 0,0-1 0 0 0,0 0 1 0 0,1 0-1 0 0,-1 1 0 0 0,0-1 0 0 0,1 0 1 0 0,-1-1-1 0 0,1 1 0 0 0,-1 0 0 0 0,1 0 1 0 0,-1-1-1 0 0,1 1 0 0 0,0 0 0 0 0,-1-2 145 0 0,-20-11-1384 0 0</inkml:trace>
  <inkml:trace contextRef="#ctx0" brushRef="#br0" timeOffset="235.385">425 1095 1568 0 0,'8'-4'888'0'0,"-3"3"-120"0"0,18-8-180 0 0,0 1-8 0 0,9 0-76 0 0,4-2-172 0 0,1 3-232 0 0,2-3-12 0 0,-2-2-752 0 0,1 1-584 0 0,3-3-84 0 0</inkml:trace>
  <inkml:trace contextRef="#ctx0" brushRef="#br0" timeOffset="942.367">1826 620 1196 0 0,'1'-2'93'0'0,"0"0"-1"0"0,0 0 1 0 0,0 0 0 0 0,-1 0-1 0 0,1 0 1 0 0,-1 0 0 0 0,0 0 0 0 0,1 0-1 0 0,-1 0 1 0 0,0 0 0 0 0,0 0-1 0 0,0 0 1 0 0,-1 0 0 0 0,1 0-1 0 0,0 0 1 0 0,-1 0 0 0 0,1 0-1 0 0,-1 0 1 0 0,0 0 0 0 0,1 0-1 0 0,-1 0 1 0 0,0 1 0 0 0,0-1-1 0 0,0 0 1 0 0,-1 1 0 0 0,1-1-1 0 0,0 0 1 0 0,-1 1 0 0 0,1-1-1 0 0,-1 1 1 0 0,1 0 0 0 0,-1 0-1 0 0,0-1 1 0 0,1 1 0 0 0,-1 0-1 0 0,0 0 1 0 0,0 1 0 0 0,0-1-1 0 0,0 0 1 0 0,0 1 0 0 0,0-1-93 0 0,-86-22 341 0 0,72 21-243 0 0,1 1-1 0 0,-1 0 1 0 0,1 2-1 0 0,-1 0 1 0 0,1 0-1 0 0,-1 1 1 0 0,1 1 0 0 0,0 1-1 0 0,0 0 1 0 0,0 1-1 0 0,1 1 1 0 0,0 0-1 0 0,0 1 1 0 0,0 0-1 0 0,1 1 1 0 0,0 1 0 0 0,0 0-1 0 0,1 1 1 0 0,0 0-1 0 0,1 0 1 0 0,0 2-1 0 0,1-1 1 0 0,0 1-1 0 0,1 1 1 0 0,-6 10-98 0 0,13-21 17 0 0,0 0 1 0 0,1 0-1 0 0,-1 0 0 0 0,1 0 1 0 0,0 1-1 0 0,0-1 0 0 0,0 0 1 0 0,0 1-1 0 0,0-1 0 0 0,0 1 1 0 0,0-1-1 0 0,1 1 0 0 0,-1-1 1 0 0,1 1-1 0 0,0-1 0 0 0,0 1 1 0 0,0-1-1 0 0,0 1 0 0 0,0-1 1 0 0,1 1-1 0 0,-1-1 0 0 0,1 1 1 0 0,-1-1-1 0 0,1 1 0 0 0,0-1 1 0 0,0 1-1 0 0,0-1 0 0 0,1 0 1 0 0,-1 0-1 0 0,0 0 0 0 0,1 1 1 0 0,-1-1-1 0 0,1 0 0 0 0,0-1 1 0 0,0 1-1 0 0,-1 0 0 0 0,1-1 1 0 0,1 1-1 0 0,-1-1 0 0 0,0 1 1 0 0,0-1-1 0 0,0 0 0 0 0,1 0 1 0 0,-1 0-1 0 0,0 0 0 0 0,1 0 1 0 0,-1-1-1 0 0,1 1-17 0 0,123 15-38 0 0,-115-17 34 0 0,0 0-1 0 0,-1-1 1 0 0,1 0-1 0 0,0 0 1 0 0,-1-2-1 0 0,1 1 1 0 0,-1-1-1 0 0,0-1 0 0 0,0 1 1 0 0,-1-2-1 0 0,1 1 1 0 0,-1-2-1 0 0,0 1 1 0 0,-1-1-1 0 0,0 0 1 0 0,0-1-1 0 0,0 0 1 0 0,-1 0-1 0 0,0-1 1 0 0,-1 1-1 0 0,0-2 1 0 0,0 1-1 0 0,-1-1 1 0 0,0 1-1 0 0,-1-1 1 0 0,2-6 4 0 0,10-26 862 0 0,-15 42-875 0 0,-1 0-1 0 0,13 2-11 0 0,102 59-331 0 0,-42-19-1229 0 0,3-9-3310 0 0,-62-28 3536 0 0</inkml:trace>
  <inkml:trace contextRef="#ctx0" brushRef="#br0" timeOffset="1869.402">2891 373 1248 0 0,'0'0'619'0'0,"0"0"-2"0"0,0 0-81 0 0,0 0 44 0 0,0 0-124 0 0,3-18 1524 0 0,1 20-1910 0 0,-1 1 1 0 0,0-1 0 0 0,0 1-1 0 0,0 0 1 0 0,0 0-1 0 0,0 0 1 0 0,-1 0 0 0 0,1 1-1 0 0,-1-1 1 0 0,0 1-1 0 0,0-1 1 0 0,0 1 0 0 0,-1 0-1 0 0,1 0 1 0 0,-1 0-1 0 0,0 0 1 0 0,0 0 0 0 0,0 0-1 0 0,-1 0 1 0 0,1 0-1 0 0,-1 0 1 0 0,0 0 0 0 0,0 1-1 0 0,-1-1 1 0 0,1 0-1 0 0,-1 0 1 0 0,0 0 0 0 0,0 0-1 0 0,-1 3-70 0 0,2 11 193 0 0,28 147 305 0 0,34 51 470 0 0,-52-190-633 0 0,-4-11 246 0 0,-4-41-3416 0 0,2-2-2098 0 0,-4 26 3643 0 0</inkml:trace>
  <inkml:trace contextRef="#ctx0" brushRef="#br0" timeOffset="2433.888">2769 335 1496 0 0,'3'-12'121'0'0,"0"0"1"0"0,1 0-1 0 0,1 1 0 0 0,0-1 0 0 0,0 1 0 0 0,1 1 1 0 0,1-1-1 0 0,0 1 0 0 0,0 0 0 0 0,1 0 0 0 0,0 1 1 0 0,1 0-1 0 0,0 1 0 0 0,0 0 0 0 0,1 0 0 0 0,0 1 1 0 0,0 0-1 0 0,0 0 0 0 0,1 2 0 0 0,0-1 0 0 0,1 1 1 0 0,-1 1-1 0 0,1 0 0 0 0,0 0 0 0 0,0 2 0 0 0,0-1 1 0 0,0 1-1 0 0,0 1 0 0 0,1 0 0 0 0,-1 1 0 0 0,0 1 0 0 0,9 0-121 0 0,-13 0 8 0 0,0 1-1 0 0,0-1 0 0 0,0 1 1 0 0,-1 0-1 0 0,1 1 0 0 0,-1 0 1 0 0,1 0-1 0 0,-1 1 0 0 0,0 0 1 0 0,-1 0-1 0 0,1 0 0 0 0,-1 1 1 0 0,1 0-1 0 0,-1 1 0 0 0,-1-1 1 0 0,1 1-1 0 0,-1 0 1 0 0,0 0-1 0 0,0 1 0 0 0,-1 0 1 0 0,0-1-1 0 0,0 1 0 0 0,-1 1 1 0 0,0-1-1 0 0,0 0 0 0 0,0 1 1 0 0,-1 0-1 0 0,0-1 0 0 0,-1 1 1 0 0,0 0-1 0 0,0 0 0 0 0,0 0 1 0 0,-1 0-1 0 0,0 0 0 0 0,-1 0 1 0 0,0 0-1 0 0,0 0 0 0 0,-1 0 1 0 0,0-1-1 0 0,0 1 0 0 0,-2 2-7 0 0,-4 8-4 0 0,-1 0 0 0 0,0-1-1 0 0,-2-1 1 0 0,0 1 0 0 0,-1-2 0 0 0,0 0-1 0 0,-1 0 1 0 0,-1-1 0 0 0,0-1 0 0 0,-1 0-1 0 0,-1-1 1 0 0,0 0 0 0 0,0-2-1 0 0,-1 0 1 0 0,0 0 0 0 0,-1-2 0 0 0,0 0-1 0 0,-1-1 1 0 0,1-1 0 0 0,-9 1 4 0 0,25-7 127 0 0,1 1-119 0 0,1-1 0 0 0,-1 0 0 0 0,1 0 0 0 0,-1 0-1 0 0,0 0 1 0 0,1 0 0 0 0,-1 0 0 0 0,1 0 0 0 0,-1 0 0 0 0,0 0-1 0 0,1 0 1 0 0,-1 0 0 0 0,1 0 0 0 0,-1-1 0 0 0,0 1 0 0 0,1 0-1 0 0,-1 0 1 0 0,1 0 0 0 0,-1-1 0 0 0,1 1 0 0 0,-1 0 0 0 0,1-1 0 0 0,-1 1-1 0 0,1-1 1 0 0,-1 1 0 0 0,1 0 0 0 0,0-1 0 0 0,-1 1 0 0 0,1-1-1 0 0,0 1 1 0 0,-1-1 0 0 0,1 1 0 0 0,0-1 0 0 0,-1 0 0 0 0,1 1-1 0 0,0-1 1 0 0,0 1 0 0 0,0-1 0 0 0,0 1 0 0 0,0-1 0 0 0,-1 0-1 0 0,1 1 1 0 0,0-1 0 0 0,0 1 0 0 0,1-1 0 0 0,-1 0 0 0 0,0 1-1 0 0,0-1 1 0 0,0 1 0 0 0,0-1 0 0 0,0 0 0 0 0,1 1 0 0 0,-1-1 0 0 0,0 1-1 0 0,0-1 1 0 0,1 1 0 0 0,-1-1 0 0 0,0 1-8 0 0,13 0 27 0 0,0 1 0 0 0,-1 0 0 0 0,0 1 1 0 0,1 0-1 0 0,-1 1 0 0 0,0 1 0 0 0,0 0 0 0 0,0 0 0 0 0,-1 1 0 0 0,0 1 1 0 0,5 3-28 0 0,-11-7 9 0 0,370 172-925 0 0,-328-164-1260 0 0,-28-6 876 0 0</inkml:trace>
  <inkml:trace contextRef="#ctx0" brushRef="#br0" timeOffset="3033.223">3857 535 956 0 0,'-1'-4'88'0'0,"0"-1"-1"0"0,0 1 0 0 0,-1 0 1 0 0,0 0-1 0 0,1 1 1 0 0,-1-1-1 0 0,0 0 1 0 0,-1 1-1 0 0,1-1 0 0 0,-1 1 1 0 0,1-1-1 0 0,-1 1 1 0 0,0 0-1 0 0,0 0 1 0 0,-1 1-1 0 0,1-1 1 0 0,-1 1-1 0 0,1-1 0 0 0,-1 1 1 0 0,0 0-1 0 0,1 0 1 0 0,-1 1-1 0 0,0-1 1 0 0,0 1-1 0 0,-1 0 0 0 0,1 0 1 0 0,0 0-1 0 0,0 1 1 0 0,0-1-1 0 0,-1 1 1 0 0,1 0-1 0 0,0 0 1 0 0,0 1-1 0 0,-1-1 0 0 0,1 1 1 0 0,0 0-1 0 0,0 0 1 0 0,0 0-1 0 0,0 1 1 0 0,0-1-1 0 0,-3 3-87 0 0,-15 3 164 0 0,1 1-1 0 0,0 0 1 0 0,1 2-1 0 0,0 0 1 0 0,0 2 0 0 0,1 0-1 0 0,1 1 1 0 0,0 1-1 0 0,1 0 1 0 0,0 2 0 0 0,-1 1-164 0 0,-13 41 592 0 0,31-57-470 0 0,0-1-5 0 0,19 16 59 0 0,-8-12-185 0 0,0-2 0 0 0,0 0 0 0 0,0 0 0 0 0,0-1 0 0 0,1 0 0 0 0,-1-1 0 0 0,0-1 0 0 0,1 1 0 0 0,-1-2 0 0 0,0 0 0 0 0,0 0 0 0 0,0-1 0 0 0,2-1 9 0 0,-4 4-3 0 0,0-2 0 0 0,0 1 0 0 0,0-1-1 0 0,0-1 1 0 0,0 1 0 0 0,-1-2 0 0 0,1 1 0 0 0,-1-1-1 0 0,0 0 1 0 0,0-1 0 0 0,0 0 0 0 0,-1 0-1 0 0,1-1 1 0 0,-1 0 0 0 0,-1 0 0 0 0,1-1 0 0 0,-1 1-1 0 0,0-1 1 0 0,-1-1 0 0 0,0 1 0 0 0,0-1 0 0 0,0 0-1 0 0,0-1 4 0 0,-5 7 5 0 0,0 1 0 0 0,0-1 0 0 0,0 1-1 0 0,0 0 1 0 0,0-1 0 0 0,0 1 0 0 0,1 0-1 0 0,-1-1 1 0 0,0 1 0 0 0,1 0 0 0 0,0 0-1 0 0,-1-1 1 0 0,1 1 0 0 0,0 0 0 0 0,-1 0-1 0 0,1 0 1 0 0,0 0 0 0 0,0 0 0 0 0,0 0-1 0 0,0 0 1 0 0,0 0 0 0 0,0 0 0 0 0,0 0-1 0 0,0 0 1 0 0,0 1 0 0 0,1-1 0 0 0,-1 1-1 0 0,0-1 1 0 0,0 0 0 0 0,1 1 0 0 0,-1 0-1 0 0,0-1 1 0 0,1 1 0 0 0,-1 0 0 0 0,0 0-1 0 0,1 0 1 0 0,-1 0 0 0 0,0 0 0 0 0,1 0 0 0 0,-1 0-1 0 0,0 0 1 0 0,1 0 0 0 0,-1 1 0 0 0,0-1-1 0 0,1 1 1 0 0,-1-1 0 0 0,0 1 0 0 0,0-1-1 0 0,1 1 1 0 0,-1 0 0 0 0,0-1 0 0 0,0 1-1 0 0,0 0 1 0 0,0 0 0 0 0,0 0 0 0 0,0 0-1 0 0,0 0 1 0 0,0 0 0 0 0,0 0 0 0 0,-1 0-1 0 0,2 1-4 0 0,82 61-783 0 0,-28-24-3479 0 0,-50-36 2876 0 0</inkml:trace>
  <inkml:trace contextRef="#ctx0" brushRef="#br0" timeOffset="3507.383">4106 550 928 0 0,'21'133'2700'0'0,"-21"-131"-2203"0"0,-5 31 3197 0 0,6-65-2648 0 0,2 17-1058 0 0,1 0 0 0 0,0 0 0 0 0,1 1-1 0 0,1 0 1 0 0,0 0 0 0 0,1 0-1 0 0,1 1 1 0 0,0 0 0 0 0,1 0 0 0 0,0 1-1 0 0,1 0 1 0 0,0 1 0 0 0,1 0-1 0 0,9-7 13 0 0,-15 17-40 0 0,0 1 0 0 0,0-1-1 0 0,0 1 1 0 0,0 0-1 0 0,0 1 1 0 0,0-1-1 0 0,0 1 1 0 0,0 0-1 0 0,0 0 1 0 0,0 1-1 0 0,0 0 1 0 0,0-1-1 0 0,0 1 1 0 0,-1 1-1 0 0,1-1 1 0 0,-1 1 0 0 0,0 0-1 0 0,0 0 1 0 0,0 0-1 0 0,0 0 1 0 0,0 1-1 0 0,-1 0 1 0 0,0-1-1 0 0,1 1 1 0 0,-1 1-1 0 0,-1-1 1 0 0,1 0-1 0 0,-1 1 1 0 0,1-1-1 0 0,-1 1 1 0 0,0 0 0 0 0,-1 0-1 0 0,1-1 1 0 0,-1 1-1 0 0,0 0 1 0 0,0 2 40 0 0,7 17-167 0 0,18 40-120 0 0,7-38-3047 0 0,-25-23 2137 0 0</inkml:trace>
  <inkml:trace contextRef="#ctx0" brushRef="#br0" timeOffset="3977.054">4783 553 1972 0 0,'-22'2'373'0'0,"0"0"-1"0"0,0 1 1 0 0,1 2 0 0 0,-1 0-1 0 0,1 1 1 0 0,0 1 0 0 0,0 1-1 0 0,1 1 1 0 0,0 1 0 0 0,1 1-1 0 0,0 0 1 0 0,1 2 0 0 0,-12 9-373 0 0,-10 36 741 0 0,40-57-617 0 0,0-1-26 0 0,6 3-82 0 0,-1-1 0 0 0,1 0-1 0 0,0 0 1 0 0,0 0 0 0 0,0-1-1 0 0,-1 0 1 0 0,1 0 0 0 0,0 0 0 0 0,1-1-1 0 0,-1 0 1 0 0,0 0 0 0 0,0-1 0 0 0,0 1-1 0 0,0-1 1 0 0,0-1 0 0 0,-1 1 0 0 0,1-1-1 0 0,0 0-15 0 0,12-1-28 0 0,0-2 0 0 0,0 0 0 0 0,-1 0 0 0 0,0-2-1 0 0,0 0 1 0 0,0-1 0 0 0,-1-1 0 0 0,0 0 0 0 0,-1-1 0 0 0,0-1-1 0 0,-1 0 1 0 0,0-1 0 0 0,0-1 0 0 0,-1 0 0 0 0,-1 0-1 0 0,-1-2 1 0 0,0 1 0 0 0,0-1 0 0 0,-2-1 0 0 0,0 0 0 0 0,0 0-1 0 0,3-12 29 0 0,14-204 36 0 0,-28 215 252 0 0,0 0 0 0 0,-2 1 0 0 0,1-1 0 0 0,-2 1 0 0 0,0 0 1 0 0,-1 1-1 0 0,-1-1 0 0 0,0 1 0 0 0,-1 0 0 0 0,-1 1 0 0 0,0 0 0 0 0,-1 0 0 0 0,0 1 0 0 0,-12-11-288 0 0,14 64 914 0 0,137 214-1645 0 0,-105-218-191 0 0,-1 1 1 0 0,-3 1-1 0 0,0 1 0 0 0,-3 0 1 0 0,-2 1-1 0 0,8 32 922 0 0,-17-38-3407 0 0,-6-23 2041 0 0</inkml:trace>
  <inkml:trace contextRef="#ctx0" brushRef="#br0" timeOffset="5109.706">5368 433 1268 0 0,'0'-1'77'0'0,"1"0"0"0"0,-1 0 0 0 0,0 0 0 0 0,0 0 0 0 0,0 0 0 0 0,1 0 0 0 0,-1 0 0 0 0,0 0 0 0 0,0 0 0 0 0,0 0 0 0 0,-1 0 0 0 0,1 0 0 0 0,0 1 0 0 0,0-1 0 0 0,0 0 0 0 0,-1 0 0 0 0,1 0 0 0 0,-1 0 0 0 0,1 0-1 0 0,0 0 1 0 0,-1 0 0 0 0,0 1 0 0 0,1-1 0 0 0,-1 0 0 0 0,1 0 0 0 0,-1 1 0 0 0,0-1 0 0 0,0 0 0 0 0,1 1 0 0 0,-1-1 0 0 0,0 1 0 0 0,0-1 0 0 0,0 1 0 0 0,0-1 0 0 0,1 1 0 0 0,-1-1 0 0 0,0 1 0 0 0,0 0 0 0 0,0 0 0 0 0,0-1 0 0 0,0 1 0 0 0,0 0 0 0 0,0 0 0 0 0,0 0 0 0 0,0 0 0 0 0,0 0 0 0 0,0 0 0 0 0,0 1 0 0 0,0-1 0 0 0,0 0 0 0 0,-1 1-77 0 0,-62 2 544 0 0,48 0-444 0 0,-1 1 1 0 0,0 0-1 0 0,1 1 1 0 0,0 1-1 0 0,0 0 1 0 0,1 2-1 0 0,0-1 0 0 0,0 2 1 0 0,1 0-1 0 0,0 1 1 0 0,0 0-1 0 0,1 1 1 0 0,1 1-1 0 0,0 0 1 0 0,0 0-1 0 0,1 1 1 0 0,1 1-1 0 0,0 0 0 0 0,1 0 1 0 0,0 1-1 0 0,1 0 1 0 0,1 0-1 0 0,1 1 1 0 0,-5 15-101 0 0,11-28 5 0 0,-1-1 1 0 0,1 0-1 0 0,0 1 0 0 0,0-1 1 0 0,0 1-1 0 0,0-1 1 0 0,0 1-1 0 0,1-1 0 0 0,-1 0 1 0 0,1 1-1 0 0,-1-1 1 0 0,1 1-1 0 0,0-1 0 0 0,0 0 1 0 0,0 0-1 0 0,0 0 1 0 0,1 0-1 0 0,-1 1 1 0 0,0-2-1 0 0,1 1 0 0 0,0 0 1 0 0,-1 0-1 0 0,1 0 1 0 0,0-1-1 0 0,0 1 0 0 0,0-1 1 0 0,0 1-1 0 0,0-1 1 0 0,0 0-1 0 0,0 0 0 0 0,0 0 1 0 0,1 0-1 0 0,-1 0 1 0 0,0-1-1 0 0,1 1 1 0 0,-1 0-1 0 0,1-1 0 0 0,-1 0 1 0 0,0 0-1 0 0,1 0 1 0 0,-1 0-1 0 0,1 0 0 0 0,-1 0 1 0 0,1-1-1 0 0,-1 1 1 0 0,0-1-1 0 0,2 0-5 0 0,119-27-500 0 0,-109 20 435 0 0,1 0 0 0 0,-1-1 0 0 0,-1 0-1 0 0,1-1 1 0 0,-2-1 0 0 0,1 0 0 0 0,-2-1 0 0 0,1 0-1 0 0,-2-1 1 0 0,1 0 0 0 0,-2-1 0 0 0,0 0-1 0 0,-1 0 1 0 0,0-1 0 0 0,0-1 65 0 0,56-83-258 0 0,-58 91 343 0 0,-5 8-104 0 0,-1-1 1 0 0,0 0-1 0 0,0 0 1 0 0,0 1 0 0 0,1-1-1 0 0,-1 0 1 0 0,0 0 0 0 0,1 1-1 0 0,-1-1 1 0 0,1 1 0 0 0,-1-1-1 0 0,1 0 1 0 0,-1 1-1 0 0,1-1 1 0 0,-1 1 0 0 0,1-1-1 0 0,-1 1 1 0 0,1-1 0 0 0,0 1-1 0 0,-1 0 1 0 0,1-1-1 0 0,0 1 1 0 0,-1 0 0 0 0,1-1-1 0 0,0 1 1 0 0,0 0 0 0 0,-1 0-1 0 0,1 0 1 0 0,0 0 0 0 0,0 0-1 0 0,-1-1 1 0 0,1 1-1 0 0,0 1 1 0 0,0-1 0 0 0,0 0-1 0 0,-1 0 1 0 0,1 0 0 0 0,0 0-1 0 0,0 0 1 0 0,-1 1-1 0 0,1-1 1 0 0,0 0 0 0 0,-1 1-1 0 0,1-1 1 0 0,0 0 0 0 0,-1 1-1 0 0,1-1 1 0 0,-1 1 0 0 0,1-1-1 0 0,0 1 1 0 0,-1 0-1 0 0,1-1 1 0 0,-1 1 0 0 0,0-1-1 0 0,1 1 1 0 0,-1 0 0 0 0,1-1-1 0 0,-1 1 1 0 0,0 0 18 0 0,57 151-387 0 0,-44-76 2830 0 0,75-214-2056 0 0,-28 79-1259 0 0,-59 59 842 0 0,12 5-133 0 0,-7 1 123 0 0,0 0 1 0 0,0 0-1 0 0,0 1 0 0 0,-1 0 1 0 0,0 0-1 0 0,0 1 0 0 0,-1-1 0 0 0,0 1 1 0 0,-1 0-1 0 0,1 0 0 0 0,-1 1 1 0 0,-1-1-1 0 0,0 0 0 0 0,0 1 1 0 0,0 1 39 0 0,3 42 102 0 0,-5-51-22 0 0,0-1 36 0 0,7-38 571 0 0,-2 24-673 0 0,0 0-1 0 0,1 0 1 0 0,1 0 0 0 0,0 1 0 0 0,1 0-1 0 0,0 1 1 0 0,1 0 0 0 0,0 0 0 0 0,1 0-1 0 0,0 2 1 0 0,1-1 0 0 0,0 1-1 0 0,1 1 1 0 0,0 0 0 0 0,0 0 0 0 0,1 1-1 0 0,1 1-13 0 0,-7 6-47 0 0,1 1 0 0 0,-1-1-1 0 0,1 2 1 0 0,-1-1-1 0 0,0 1 1 0 0,1 0-1 0 0,-1 0 1 0 0,1 1 0 0 0,-1 0-1 0 0,0 1 1 0 0,0-1-1 0 0,0 1 1 0 0,-1 1 0 0 0,1-1-1 0 0,-1 1 1 0 0,1 0-1 0 0,-1 1 1 0 0,0-1-1 0 0,-1 1 1 0 0,1 0 0 0 0,-1 1-1 0 0,0-1 1 0 0,0 1-1 0 0,-1 0 1 0 0,2 3 47 0 0,18 14-1094 0 0,4 7-1018 0 0,-16-15 726 0 0</inkml:trace>
  <inkml:trace contextRef="#ctx0" brushRef="#br0" timeOffset="11377.652">737 1401 1048 0 0,'67'0'2347'0'0,"138"-13"-1771"0"0,294-34 459 0 0,862-73-510 0 0,-62 12-188 0 0,-785 55-3119 0 0,-472 46 1576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6:28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0 356 1080 0 0,'0'0'757'0'0,"0"0"-185"0"0,0 0-91 0 0,0 0-15 0 0,0 0 14 0 0,0 0 8 0 0,0 0 10 0 0,0 0-84 0 0,3-5-45 0 0,26-34 2707 0 0,-29 38-2983 0 0,-11 42 280 0 0,8-35-356 0 0,0 0 1 0 0,1 0-1 0 0,0 1 0 0 0,0-1 1 0 0,1 1-1 0 0,-1 0 1 0 0,1-1-1 0 0,1 1 0 0 0,-1 0 1 0 0,1 0-1 0 0,0-1 0 0 0,1 1 1 0 0,0 0-1 0 0,0-1 1 0 0,0 1-1 0 0,1 0 0 0 0,0-1 1 0 0,0 0-1 0 0,1 1 0 0 0,-1-1 1 0 0,1 0-1 0 0,1 0 1 0 0,-1 0-1 0 0,1-1 0 0 0,0 1 1 0 0,0-1-1 0 0,1 0 1 0 0,0 0-1 0 0,0-1 0 0 0,0 1 1 0 0,0-1-1 0 0,1 0 0 0 0,-1 0 1 0 0,1-1-1 0 0,0 0 1 0 0,0 0-1 0 0,0 0 0 0 0,1-1 1 0 0,-1 0-1 0 0,1 0 0 0 0,-1 0 1 0 0,1-1-1 0 0,3 0-17 0 0,-1 0 9 0 0,0-2-1 0 0,0 0 1 0 0,0 0-1 0 0,-1 0 1 0 0,1-1-1 0 0,0 0 1 0 0,-1-1-1 0 0,1 0 1 0 0,-1 0-1 0 0,0-1 1 0 0,0 0-1 0 0,0 0 1 0 0,-1-1 0 0 0,1 0-1 0 0,-1-1 1 0 0,0 1-1 0 0,-1-1 1 0 0,5-5-9 0 0,16 33 12 0 0,-13-16-38 0 0,1-1 0 0 0,0-1 0 0 0,0 0 0 0 0,0 0 0 0 0,0-2 0 0 0,0 0 0 0 0,1 0 0 0 0,-1-2 0 0 0,1 0 0 0 0,-1 0-1 0 0,1-2 1 0 0,-1 0 0 0 0,0-1 0 0 0,1 0 0 0 0,-1-1 0 0 0,-1-1 0 0 0,1 0 0 0 0,-1-1 0 0 0,5-3 26 0 0,-15 7-30 0 0,1 0 0 0 0,-1 1 0 0 0,0-2 0 0 0,0 1 0 0 0,0 0 0 0 0,0-1 0 0 0,0 0 0 0 0,-1 0 0 0 0,1 0 0 0 0,-1 0 0 0 0,0 0 0 0 0,0-1 1 0 0,0 0-1 0 0,0 1 0 0 0,-1-1 0 0 0,1 0 0 0 0,-1 0 0 0 0,0-1 0 0 0,0 1 0 0 0,0 0 0 0 0,-1-1 0 0 0,0 1 0 0 0,0-1 0 0 0,0 1 0 0 0,0-1 0 0 0,-1 1 0 0 0,1-1 0 0 0,-1 0 0 0 0,-1 1 0 0 0,1-1 0 0 0,0 0 1 0 0,-1 1-1 0 0,0-1 0 0 0,0 1 0 0 0,-1-1 0 0 0,1 1 0 0 0,-1-1 30 0 0,-4-5-15 0 0,1 0 1 0 0,-2 1-1 0 0,0-1 1 0 0,0 2-1 0 0,0-1 1 0 0,-1 1-1 0 0,0 0 1 0 0,-1 0-1 0 0,0 1 1 0 0,0 0 0 0 0,0 1-1 0 0,-1 0 1 0 0,-9-4 14 0 0,-36-25-332 0 0,43 21-775 0 0,12 9-2205 0 0,0 5 1926 0 0</inkml:trace>
  <inkml:trace contextRef="#ctx0" brushRef="#br0" timeOffset="313.977">1005 260 1228 0 0,'-29'126'5197'0'0,"29"-119"-5133"0"0,1-1 1 0 0,-1 0 0 0 0,1 1 0 0 0,0-1-1 0 0,0 0 1 0 0,1 0 0 0 0,-1 0 0 0 0,2 0-1 0 0,-1 0 1 0 0,0 0 0 0 0,1 0 0 0 0,0-1-1 0 0,1 1 1 0 0,-1-1 0 0 0,1 0 0 0 0,0 0-1 0 0,0-1 1 0 0,2 2-65 0 0,10-9-4022 0 0,-14-2 2666 0 0</inkml:trace>
  <inkml:trace contextRef="#ctx0" brushRef="#br0" timeOffset="565.103">930 48 2356 0 0,'-2'-22'3515'0'0,"3"-3"-322"0"0,18 32-5549 0 0,30 23-1800 0 0,-27-20 2768 0 0</inkml:trace>
  <inkml:trace contextRef="#ctx0" brushRef="#br0" timeOffset="832.189">1380 80 1148 0 0,'9'-5'7318'0'0,"-11"250"-5706"0"0,16-79-3189 0 0,-30-56-3811 0 0,4-93 3891 0 0</inkml:trace>
  <inkml:trace contextRef="#ctx0" brushRef="#br0" timeOffset="1412.912">1224 510 1080 0 0,'-1'0'79'0'0,"0"0"0"0"0,0-1-1 0 0,0 1 1 0 0,1 0 0 0 0,-1 0 0 0 0,0-1 0 0 0,0 1-1 0 0,0 0 1 0 0,1-1 0 0 0,-1 1 0 0 0,0-1 0 0 0,1 1-1 0 0,-1-1 1 0 0,0 1 0 0 0,1-1 0 0 0,-1 1 0 0 0,1-1-1 0 0,-1 0 1 0 0,1 1 0 0 0,-1-1 0 0 0,1 0 0 0 0,-1 1-1 0 0,1-1 1 0 0,0 0 0 0 0,-1 0 0 0 0,1 1-1 0 0,0-1 1 0 0,0 0 0 0 0,0 0 0 0 0,-1 0 0 0 0,1 1-1 0 0,0-1 1 0 0,0 0 0 0 0,0 0 0 0 0,0 0 0 0 0,0 0-1 0 0,1 1 1 0 0,-1-1 0 0 0,0 0 0 0 0,0 0 0 0 0,0 0-1 0 0,1 1 1 0 0,-1-1 0 0 0,0 0 0 0 0,1 0 0 0 0,-1 1-1 0 0,1-1 1 0 0,-1 0 0 0 0,1 1 0 0 0,-1-1-1 0 0,1 1 1 0 0,-1-1 0 0 0,1 0 0 0 0,0 1 0 0 0,-1-1-1 0 0,1 1 1 0 0,0 0 0 0 0,-1-1 0 0 0,1 1 0 0 0,0-1-79 0 0,52-28-161 0 0,-43 25 285 0 0,12-5-383 0 0,-1-2 0 0 0,0 0 0 0 0,-1-2 0 0 0,0 0 0 0 0,-1-1 0 0 0,0-1 0 0 0,-1 0 0 0 0,-1-2 0 0 0,-1 0 0 0 0,0 0 0 0 0,-1-2 0 0 0,-1 0 0 0 0,0-1 0 0 0,0-4 259 0 0,-11 14 389 0 0,-1 0 1 0 0,0 0-1 0 0,-1-1 0 0 0,0 1 1 0 0,0 0-1 0 0,-1 0 0 0 0,-1-1 1 0 0,0 1-1 0 0,0 0 1 0 0,-1 0-1 0 0,0 0 0 0 0,-1 0 1 0 0,0 0-1 0 0,-1 1 1 0 0,0-1-1 0 0,-1-1-389 0 0,3 5 172 0 0,-14 40 525 0 0,-12 240 146 0 0,26 3-32 0 0,2-275-698 0 0,1-11 88 0 0,27-140-415 0 0,-25 136 154 0 0,-4 12 45 0 0,1-1 0 0 0,-1 1 0 0 0,1-1 0 0 0,0 1 0 0 0,-1 0 0 0 0,1-1 0 0 0,0 1 0 0 0,0-1 0 0 0,0 1 0 0 0,0-1 0 0 0,1 1 0 0 0,-1-1-1 0 0,0 1 1 0 0,0-1 0 0 0,1 1 0 0 0,-1 0 0 0 0,1-1 0 0 0,-1 1 0 0 0,1 0 0 0 0,0-1 0 0 0,0 1 0 0 0,-1 0 0 0 0,1 0 0 0 0,0 0 0 0 0,0 0 0 0 0,0 0 0 0 0,0 0 0 0 0,0 0 0 0 0,1 0 0 0 0,-1 0 0 0 0,0 0-1 0 0,0 0 1 0 0,1 1 0 0 0,-1-1 0 0 0,0 0 0 0 0,1 1 0 0 0,-1-1 0 0 0,0 1 0 0 0,1 0 0 0 0,-1-1 0 0 0,1 1 0 0 0,-1 0 0 0 0,1 0 0 0 0,-1 0 0 0 0,1 0 0 0 0,-1 0 0 0 0,0 0 0 0 0,1 1 15 0 0,25 17-285 0 0,153 88 61 0 0,-42-78-4881 0 0,-117-30 3641 0 0,14-12 22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3:44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180 371 1664 0 0,'-73'38'4187'0'0,"66"-34"-4092"0"0,0 0 1 0 0,0 0 0 0 0,0 0 0 0 0,0 1-1 0 0,1 0 1 0 0,0 1 0 0 0,0-1 0 0 0,0 1-1 0 0,1 0 1 0 0,0 0 0 0 0,0 1-1 0 0,0 0 1 0 0,1 0 0 0 0,0 0 0 0 0,1 0-1 0 0,-1 1 1 0 0,1-1 0 0 0,1 1 0 0 0,-1 0-1 0 0,1 0 1 0 0,1 0 0 0 0,-1 4-96 0 0,4-7 14 0 0,0 0 1 0 0,1 0-1 0 0,0 0 1 0 0,-1 0-1 0 0,2-1 0 0 0,-1 1 1 0 0,0-1-1 0 0,1 0 1 0 0,0 0-1 0 0,0 0 1 0 0,0-1-1 0 0,0 1 1 0 0,1-1-1 0 0,-1 0 0 0 0,1 0 1 0 0,0 0-1 0 0,0-1 1 0 0,0 0-1 0 0,0 0 1 0 0,1 0-1 0 0,-1 0 1 0 0,0-1-1 0 0,1 0 0 0 0,0 0-14 0 0,14 4-97 0 0,1-1-1 0 0,0 0 0 0 0,0-2 1 0 0,0-1-1 0 0,0 0 1 0 0,0-1-1 0 0,0-1 0 0 0,-1-2 1 0 0,1 0-1 0 0,0-1 0 0 0,-1 0 1 0 0,1-2-1 0 0,1-2 98 0 0,-19 8-28 0 0,-1-1 0 0 0,0 0 0 0 0,0 0 0 0 0,0 0 0 0 0,0 0 0 0 0,0 0 0 0 0,0 0 0 0 0,0 0 0 0 0,0-1 0 0 0,0 1 1 0 0,0-1-1 0 0,0 1 0 0 0,-1-1 0 0 0,1 0 0 0 0,-1 0 0 0 0,0 0 0 0 0,1 0 0 0 0,-1 0 0 0 0,0 0 0 0 0,0 0 0 0 0,0 0 0 0 0,0 0 0 0 0,0 0 0 0 0,-1-1 0 0 0,1 1 0 0 0,-1 0 0 0 0,1 0 0 0 0,-1-1 0 0 0,0 1 0 0 0,0 0 1 0 0,0-1-1 0 0,0 1 0 0 0,-1 0 0 0 0,1-1 0 0 0,0 1 0 0 0,-1 0 0 0 0,0-1 0 0 0,1 1 0 0 0,-1 0 0 0 0,0 0 0 0 0,0 0 0 0 0,0 0 0 0 0,-1 0 0 0 0,1 0 0 0 0,0 0 0 0 0,-1 0 0 0 0,1 0 0 0 0,-1 1 28 0 0,-97-66 756 0 0,0 50 246 0 0,97 17-875 0 0,2 0-23 0 0,0 0-46 0 0,-8 6-19 0 0,16 0-129 0 0,22 0-5 0 0,0-3-1 0 0,1 0 1 0 0,-1-2 0 0 0,1-1-1 0 0,-1-2 1 0 0,0 0 0 0 0,1-3-1 0 0,-1 0 1 0 0,16-6 95 0 0,-38 9-21 0 0,0 0 0 0 0,0 0-1 0 0,0-1 1 0 0,-1 0 0 0 0,1 0 0 0 0,-1-1 0 0 0,0 0 0 0 0,0 0-1 0 0,0 0 1 0 0,-1-1 0 0 0,1 0 0 0 0,-1-1 0 0 0,0 1 0 0 0,-1-1-1 0 0,1 0 1 0 0,-1-1 0 0 0,-1 1 0 0 0,1-1 0 0 0,-1 0-1 0 0,0 0 1 0 0,0-1 0 0 0,-1 1 0 0 0,0-1 0 0 0,-1 1 0 0 0,1-1-1 0 0,-2 0 1 0 0,1 0 0 0 0,-1 0 0 0 0,0 0 0 0 0,0 0 0 0 0,-1 0-1 0 0,-1 0 1 0 0,0-4 21 0 0,0-8 213 0 0,-1 1 0 0 0,-2-1 0 0 0,0 1-1 0 0,-1 0 1 0 0,0 1 0 0 0,-2-1 0 0 0,0 1 0 0 0,-1 0-1 0 0,-10-15-212 0 0,2 0 695 0 0,-1 19 211 0 0,10 45-591 0 0,6 8-177 0 0,2-1 0 0 0,1 1 0 0 0,1-1 0 0 0,3 1 0 0 0,1-1 1 0 0,2-1-1 0 0,5 15-138 0 0,22 106-149 0 0,-21-79-277 0 0,9 96-4492 0 0,-37-131 2507 0 0,4-32 1266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3:45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2396 0 0,'7'0'1340'0'0,"-4"2"-116"0"0,5-2-199 0 0,-5 0-57 0 0,1 0-180 0 0,3 0-8 0 0,-4 0-88 0 0,-1 1-172 0 0,-2 1-184 0 0,4-2-232 0 0,-4 0-308 0 0,0 3 24 0 0,-4-3-828 0 0,1 4-460 0 0,-3-3 12 0 0,-1 1 139 0 0,-14 5 149 0 0,-6-4 140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3:44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1540 0 0,'25'3'3721'0'0,"14"28"-3113"0"0,-29-22-161 0 0,105 98 751 0 0,79 57-2149 0 0,-127-136-2173 0 0,-52-24 1945 0 0</inkml:trace>
  <inkml:trace contextRef="#ctx0" brushRef="#br0" timeOffset="262.114">618 72 2312 0 0,'-21'13'374'0'0,"0"0"0"0"0,2 2 0 0 0,0 0 0 0 0,0 1 0 0 0,1 1 0 0 0,1 0 0 0 0,1 1-1 0 0,1 1 1 0 0,0 1 0 0 0,2 0 0 0 0,0 1 0 0 0,1 0 0 0 0,1 1 0 0 0,1 0 0 0 0,2 1 0 0 0,0 0 0 0 0,-2 12-374 0 0,-8 7 270 0 0,-125 372 103 0 0,109-349-4314 0 0,33-64 2774 0 0,1-1 12 0 0,0 0 2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3:42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1644 0 0,'0'-19'5361'0'0,"1"33"-3786"0"0,0 39-1393 0 0,61 333-1011 0 0,-61-380 351 0 0,0 2-292 0 0,0-3-2548 0 0,-1-5 2223 0 0</inkml:trace>
  <inkml:trace contextRef="#ctx0" brushRef="#br0" timeOffset="294.705">104 1 1780 0 0,'9'3'165'0'0,"1"1"0"0"0,-1 1 0 0 0,-1-1 0 0 0,1 1 0 0 0,-1 1 0 0 0,1 0-1 0 0,-2 0 1 0 0,1 0 0 0 0,-1 1 0 0 0,0 0 0 0 0,0 1 0 0 0,-1 0 0 0 0,0 0 0 0 0,0 0 0 0 0,-1 0 0 0 0,0 1 0 0 0,0 0-1 0 0,-1 0 1 0 0,0 0 0 0 0,-1 1 0 0 0,0-1 0 0 0,-1 1 0 0 0,0 0 0 0 0,0 0 0 0 0,-1-1 0 0 0,0 1 0 0 0,-1 7-165 0 0,2-1 149 0 0,0-1 0 0 0,-2 1 0 0 0,0 0 0 0 0,-1 0 0 0 0,0-1 0 0 0,-1 1 0 0 0,-1-1 1 0 0,0 1-1 0 0,-2-1 0 0 0,1 0 0 0 0,-2 0 0 0 0,0-1 0 0 0,-1 1 0 0 0,0-2 0 0 0,-1 1 0 0 0,0-1 1 0 0,-1 0-1 0 0,-1 0 0 0 0,0-1 0 0 0,-1-1 0 0 0,0 0 0 0 0,-1 0 0 0 0,0-1 0 0 0,0 0 0 0 0,-1-1 1 0 0,-6 2-150 0 0,19-11-113 0 0,-1 1 0 0 0,0-1 0 0 0,0 1 0 0 0,0-1 0 0 0,0 0 1 0 0,0 1-1 0 0,-1-1 0 0 0,1 0 0 0 0,0 0 0 0 0,0 0 0 0 0,0 0 1 0 0,0 0-1 0 0,0 0 0 0 0,0 0 0 0 0,0 0 0 0 0,0 0 0 0 0,0-1 1 0 0,0 1-1 0 0,0 0 0 0 0,0-1 0 0 0,0 1 0 0 0,0-1 0 0 0,0 1 0 0 0,0-1 1 0 0,0 1-1 0 0,0-1 0 0 0,0 1 0 0 0,1-1 0 0 0,-1 0 0 0 0,0 0 1 0 0,0 1-1 0 0,1-1 0 0 0,-1 0 0 0 0,0 0 0 0 0,1 0 0 0 0,-1 0 1 0 0,1 0-1 0 0,-1 0 0 0 0,1 0 0 0 0,0 0 0 0 0,-1 0 0 0 0,1 0 1 0 0,0 0-1 0 0,0 0 0 0 0,0 0 0 0 0,0 0 0 0 0,0 0 0 0 0,0 0 1 0 0,0 0-1 0 0,0 0 0 0 0,0 0 0 0 0,0-1 0 0 0,0 1 0 0 0,1 0 0 0 0,-1 0 1 0 0,0 0-1 0 0,1 0 0 0 0,-1 0 0 0 0,1 0 0 0 0,-1 1 0 0 0,1-1 1 0 0,0-1 112 0 0,0-12-1254 0 0</inkml:trace>
  <inkml:trace contextRef="#ctx0" brushRef="#br0" timeOffset="572.921">550 114 924 0 0,'11'118'5602'0'0,"28"67"-4896"0"0,-26-129 39 0 0,-13-56-821 0 0,-1-1 0 0 0,0 0 0 0 0,0 0-1 0 0,0 0 1 0 0,0 1 0 0 0,0-1-1 0 0,0 1 1 0 0,0-1 0 0 0,0 0 0 0 0,0 1-1 0 0,-1 0 1 0 0,1-1 0 0 0,0 1 0 0 0,0 0-1 0 0,0 0 1 0 0,0-1 0 0 0,-1 1-1 0 0,1 0 1 0 0,0 0 0 0 0,0 0 0 0 0,0 0-1 0 0,-1 1 1 0 0,1-1 0 0 0,0 0-1 0 0,0 0 1 0 0,0 1 0 0 0,0-1 0 0 0,0 1-1 0 0,-1-1 1 0 0,1 1 0 0 0,0-1 0 0 0,0 1-1 0 0,0 0 1 0 0,0-1 0 0 0,0 1-1 0 0,1 0 1 0 0,-1 0 0 0 0,0 0 0 0 0,0 0-1 0 0,0 0 1 0 0,1 0 0 0 0,-1 0-1 0 0,1 0 1 0 0,-1 0 0 0 0,0 0 0 0 0,1 0-1 0 0,0 0 1 0 0,-1 0 0 0 0,1 0 0 0 0,0 1-1 0 0,0-1 1 0 0,-1 0 0 0 0,1 0-1 0 0,0 0 1 0 0,0 0 0 0 0,0 1 0 0 0,0-1-1 0 0,1 0 1 0 0,-1 0 0 0 0,0 0-1 0 0,0 1 1 0 0,1-1 0 0 0,-1 0 0 0 0,1 0-1 0 0,-1 0 1 0 0,1 0 0 0 0,-1 0 0 0 0,1 0-1 0 0,0 1 77 0 0,-20-18-1174 0 0</inkml:trace>
  <inkml:trace contextRef="#ctx0" brushRef="#br0" timeOffset="760.337">559 114 1300 0 0,'10'-10'557'0'0,"1"0"1"0"0,0 1-1 0 0,0 0 1 0 0,1 1-1 0 0,0 1 0 0 0,1-1 1 0 0,-1 2-1 0 0,1 0 1 0 0,1 0-1 0 0,-1 1 0 0 0,1 1-557 0 0,159-19 204 0 0,-123 44-3353 0 0,-46-17 2062 0 0,-3 2 28 0 0</inkml:trace>
  <inkml:trace contextRef="#ctx0" brushRef="#br0" timeOffset="963.475">470 358 2240 0 0,'23'6'624'0'0,"6"-2"12"0"0,-13-4-84 0 0,7 0-116 0 0,5 0-4 0 0,4 0-344 0 0,41-12 0 0 0,-35 7-404 0 0,-3-3-376 0 0,-1-2-500 0 0,0 0 88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3:42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7 190 1008 0 0,'-1'-23'4515'0'0,"-1"36"-2512"0"0,-2 40-1323 0 0,7-11-505 0 0,2 0 0 0 0,2 0 0 0 0,1-1 0 0 0,3 0 0 0 0,1 0 0 0 0,5 7-175 0 0,10 38-128 0 0,-16-58-42 0 0,1 1-521 0 0,-9-9-2608 0 0,-10-19 1041 0 0,0-7 1140 0 0</inkml:trace>
  <inkml:trace contextRef="#ctx0" brushRef="#br0" timeOffset="262.518">134 3 1048 0 0,'3'-1'73'0'0,"1"1"-1"0"0,0-1 1 0 0,0 1 0 0 0,0-1-1 0 0,0 1 1 0 0,0 0 0 0 0,0 1-1 0 0,0-1 1 0 0,0 1 0 0 0,0 0-1 0 0,0 0 1 0 0,0 0 0 0 0,0 0-1 0 0,0 1 1 0 0,-1-1 0 0 0,1 1-1 0 0,-1 0 1 0 0,1 0 0 0 0,-1 0-1 0 0,0 1 1 0 0,1-1 0 0 0,-1 1-1 0 0,-1 0 1 0 0,1 0 0 0 0,0 0-1 0 0,-1 0 1 0 0,1 0 0 0 0,-1 1-1 0 0,0-1 1 0 0,0 1-1 0 0,0-1 1 0 0,-1 1 0 0 0,1 0-1 0 0,0 3-72 0 0,22 138 1892 0 0,-27-132-1817 0 0,0-1 0 0 0,-1 0 0 0 0,-1 0-1 0 0,0-1 1 0 0,-1 1 0 0 0,0-1 0 0 0,-1 0-1 0 0,0-1 1 0 0,0 0 0 0 0,-1 0 0 0 0,-1 0-1 0 0,1-1 1 0 0,-2 0 0 0 0,1-1 0 0 0,-1 0-1 0 0,0-1 1 0 0,-1 0 0 0 0,0 0 0 0 0,0-1-1 0 0,-5 1-74 0 0,14-5-379 0 0,-13 4 522 0 0,6-9-4396 0 0,-1-11 3105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3:40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196 410 2424 0 0,'-57'-64'7535'0'0,"54"68"-7471"0"0,1-1 1 0 0,-1 0-1 0 0,1 1 1 0 0,-1 0-1 0 0,1-1 1 0 0,0 1-1 0 0,1 0 1 0 0,-1 0-1 0 0,1 0 1 0 0,0 1-1 0 0,0-1 1 0 0,0 0-1 0 0,0 0 1 0 0,1 0-1 0 0,0 1 0 0 0,-1-1 1 0 0,2 0-1 0 0,-1 1 1 0 0,0-1-1 0 0,2 4-64 0 0,-2-6 45 0 0,36 284-34 0 0,-31-242-462 0 0,3 45-3447 0 0,-33-68 250 0 0,15-22 2545 0 0</inkml:trace>
  <inkml:trace contextRef="#ctx0" brushRef="#br0" timeOffset="249.572">0 321 1908 0 0,'2'-8'388'0'0,"0"0"0"0"0,1-1 1 0 0,0 1-1 0 0,1 0 0 0 0,-1 0 0 0 0,2 1 0 0 0,-1-1 0 0 0,1 1 0 0 0,0 0 0 0 0,0 0 1 0 0,1 1-1 0 0,0 0 0 0 0,0-1 0 0 0,0 2 0 0 0,1-1 0 0 0,5-2-388 0 0,7-3 124 0 0,0 1 0 0 0,1 0-1 0 0,0 2 1 0 0,0 0 0 0 0,1 2-1 0 0,0 0 1 0 0,1 1 0 0 0,-1 1 0 0 0,14 0-124 0 0,109-1-3088 0 0,-116 22-27 0 0,-31-12 2030 0 0</inkml:trace>
  <inkml:trace contextRef="#ctx0" brushRef="#br0" timeOffset="589.851">21 586 1824 0 0,'284'-18'3155'0'0,"-57"-23"-688"0"0,-223 43-2392 0 0,0 0 1 0 0,-1 1-1 0 0,1 0 1 0 0,-1 0-1 0 0,1 0 0 0 0,-1 0 1 0 0,0 0-1 0 0,0 1 1 0 0,0-1-1 0 0,0 1 0 0 0,-1 0 1 0 0,0 0-1 0 0,1 0 1 0 0,-2 0-1 0 0,1 0 0 0 0,0 0 1 0 0,-1 0-1 0 0,1 1 1 0 0,-1-1-1 0 0,-1 1 0 0 0,1-1 1 0 0,0 1-1 0 0,-1 2-75 0 0,9 65-968 0 0,-9-70 823 0 0,1 0 0 0 0,-1 0 0 0 0,0 0 0 0 0,0 0 0 0 0,0 0 0 0 0,0 0 0 0 0,-1 0 0 0 0,1 0 0 0 0,0 0 0 0 0,-1 0 0 0 0,0 0 0 0 0,1 0 0 0 0,-1 0 0 0 0,0 0 0 0 0,0-1 0 0 0,0 1 0 0 0,0 0 0 0 0,0-1 0 0 0,0 1 0 0 0,0-1 0 0 0,-1 1 0 0 0,1-1 0 0 0,-1 1 0 0 0,1-1 0 0 0,-1 0 0 0 0,1 0 0 0 0,-1 0 0 0 0,0 0 0 0 0,0 0 0 0 0,1 0 0 0 0,-1 0 0 0 0,0 0 0 0 0,0-1 0 0 0,0 1 145 0 0,-7-2-1234 0 0</inkml:trace>
  <inkml:trace contextRef="#ctx0" brushRef="#br0" timeOffset="855.614">548 353 3308 0 0,'1'-7'940'0'0,"-1"2"-124"0"0,4-1-147 0 0,-4 2 3 0 0,4-1-88 0 0,-3 2-152 0 0,-1-2-24 0 0,-1 0-256 0 0,1 3-76 0 0,1 1-160 0 0,1-1 4 0 0,-2 0-392 0 0,5-1-164 0 0,-1 3-284 0 0,1-2-393 0 0,-1 2 69 0 0,3 0 40 0 0</inkml:trace>
  <inkml:trace contextRef="#ctx0" brushRef="#br0" timeOffset="1604.584">715 598 1428 0 0,'-26'105'5258'0'0,"22"-94"-3380"0"0,23-41-1985 0 0,87-52-1243 0 0,-62 143 1148 0 0,-32-51 153 0 0,0 0 1 0 0,0-1-1 0 0,1 0 0 0 0,0-1 0 0 0,0-1 0 0 0,1 0 0 0 0,0-1 1 0 0,1 0-1 0 0,-1-1 0 0 0,1 0 0 0 0,0-2 0 0 0,0 1 0 0 0,0-2 0 0 0,1 0 1 0 0,-1-1-1 0 0,0-1 0 0 0,1 0 0 0 0,-1-1 0 0 0,1 0 49 0 0,-7 2-55 0 0,1-1 0 0 0,0 0 0 0 0,0 0-1 0 0,-1-1 1 0 0,1 0 0 0 0,0 0 0 0 0,-1-1 0 0 0,1-1-1 0 0,-1 1 1 0 0,0-1 0 0 0,0-1 0 0 0,0 0 0 0 0,0 0-1 0 0,8-6 56 0 0,-17 7 32 0 0,0 1-1 0 0,1-1 0 0 0,-2 0 1 0 0,1 1-1 0 0,0-1 0 0 0,0 0 0 0 0,-1 1 1 0 0,1-1-1 0 0,-1 1 0 0 0,0-1 1 0 0,0 1-1 0 0,0-1 0 0 0,0 1 0 0 0,0-1 1 0 0,-1 1-1 0 0,1 0 0 0 0,-1 0 1 0 0,1 0-1 0 0,-1 0 0 0 0,0 0 0 0 0,0 0 1 0 0,0 0-1 0 0,0 0 0 0 0,0 1 1 0 0,0-1-1 0 0,0 1 0 0 0,-1 0 0 0 0,1 0 1 0 0,0-1-1 0 0,-1 1 0 0 0,1 1 1 0 0,-1-1-1 0 0,1 0 0 0 0,-1 1 0 0 0,0-1 1 0 0,1 1-1 0 0,-1 0 0 0 0,-1 0-31 0 0,-9-4 66 0 0,0 1 0 0 0,0 0-1 0 0,0 1 1 0 0,0 1 0 0 0,0 0-1 0 0,-1 1 1 0 0,1 0 0 0 0,0 1-1 0 0,0 1 1 0 0,0 0 0 0 0,0 0 0 0 0,0 2-1 0 0,0-1 1 0 0,0 2 0 0 0,1 0-1 0 0,0 0 1 0 0,0 1 0 0 0,0 0-1 0 0,1 1 1 0 0,0 1 0 0 0,-3 3-66 0 0,12-10 8 0 0,1 0 1 0 0,-1 0 0 0 0,1 0-1 0 0,0 1 1 0 0,0-1 0 0 0,0 0-1 0 0,-1 1 1 0 0,1-1-1 0 0,1 1 1 0 0,-1-1 0 0 0,0 1-1 0 0,0 0 1 0 0,1-1 0 0 0,-1 1-1 0 0,0 0 1 0 0,1 0 0 0 0,0-1-1 0 0,-1 1 1 0 0,1 0 0 0 0,0 0-1 0 0,0-1 1 0 0,0 1-1 0 0,0 0 1 0 0,1 0 0 0 0,-1 0-1 0 0,0-1 1 0 0,1 1 0 0 0,-1 0-1 0 0,1 0 1 0 0,-1-1 0 0 0,1 1-1 0 0,0-1 1 0 0,0 1-1 0 0,0 0 1 0 0,0-1 0 0 0,0 0-1 0 0,0 1 1 0 0,0-1 0 0 0,0 1-1 0 0,1-1 1 0 0,-1 0 0 0 0,0 0-1 0 0,1 0 1 0 0,-1 0-1 0 0,1 0 1 0 0,1 1-9 0 0,80 32 215 0 0,-67-31-229 0 0,-1-1 0 0 0,1-1 0 0 0,0 0-1 0 0,0-1 1 0 0,0-1 0 0 0,0 0 0 0 0,-1-2 0 0 0,1 1 0 0 0,-1-2 0 0 0,1 0 0 0 0,-1-1 0 0 0,0 0 0 0 0,-1-2 0 0 0,1 1 0 0 0,-1-2-1 0 0,-1 0 1 0 0,1 0 0 0 0,-1-2 0 0 0,-1 1 0 0 0,0-1 0 0 0,0-1 0 0 0,-1-1 0 0 0,0 1 0 0 0,-1-1 0 0 0,0-1 0 0 0,-1 0-1 0 0,-1-1 1 0 0,0 1 0 0 0,-1-1 0 0 0,0-1 0 0 0,-1 0 0 0 0,0 0 14 0 0,5-23 148 0 0,-2-1 0 0 0,-2 1 0 0 0,-1-1 0 0 0,-1-1 0 0 0,-3 1-1 0 0,-1-13-147 0 0,-2 35 156 0 0,-1 0 0 0 0,-1 0-1 0 0,0 1 1 0 0,-1-1-1 0 0,-1 1 1 0 0,-1 0 0 0 0,0 0-1 0 0,-1 1 1 0 0,0 0-1 0 0,-2 0 1 0 0,1 0-1 0 0,-2 1 1 0 0,0 1 0 0 0,-1 0-1 0 0,0 0 1 0 0,-1 1-1 0 0,-7-7-155 0 0,18 19 13 0 0,-1-1-1 0 0,1 0 1 0 0,0 0-1 0 0,0 1 0 0 0,0-1 1 0 0,0 1-1 0 0,0-1 0 0 0,-1 1 1 0 0,1 0-1 0 0,0-1 1 0 0,0 1-1 0 0,-1 0 0 0 0,1 0 1 0 0,0 0-1 0 0,0 0 0 0 0,-1 0 1 0 0,1 0-1 0 0,0 0 1 0 0,0 0-1 0 0,-1 1 0 0 0,1-1 1 0 0,0 0-1 0 0,0 1 1 0 0,-1-1-1 0 0,1 1 0 0 0,0-1 1 0 0,0 1-1 0 0,0 0 0 0 0,0-1 1 0 0,0 1-1 0 0,0 0 1 0 0,0 0-1 0 0,0 0 0 0 0,0 0 1 0 0,0 0-1 0 0,1 0 0 0 0,-1 0 1 0 0,0 0-1 0 0,1 0 1 0 0,-1 0-1 0 0,0 0 0 0 0,1 0 1 0 0,0 1-1 0 0,-1-1 1 0 0,1 0-1 0 0,0 0 0 0 0,-1 0 1 0 0,1 1-1 0 0,0-1 0 0 0,0 1-12 0 0,-8 67 45 0 0,38 71-437 0 0,13 25-998 0 0,23 144-6156 0 0,-63-269 6376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3:38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582 467 1404 0 0,'-9'4'3052'0'0,"-32"21"-2145"0"0,3 18-503 0 0,1 1 0 0 0,3 2 0 0 0,1 1 0 0 0,3 2 0 0 0,1 1 0 0 0,3 1 0 0 0,-3 12-404 0 0,-33 61-797 0 0,3-67-3403 0 0,38-51 2990 0 0</inkml:trace>
  <inkml:trace contextRef="#ctx0" brushRef="#br0" timeOffset="293.326">1 641 1184 0 0,'13'-22'3934'0'0,"-13"21"-3863"0"0,0 0 1 0 0,0 0 0 0 0,0 0 0 0 0,1 1 0 0 0,-1-1-1 0 0,1 0 1 0 0,-1 0 0 0 0,0 0 0 0 0,1 0-1 0 0,-1 0 1 0 0,1 1 0 0 0,0-1 0 0 0,-1 0-1 0 0,1 1 1 0 0,0-1 0 0 0,-1 0 0 0 0,1 1-1 0 0,0-1 1 0 0,0 1 0 0 0,0-1 0 0 0,-1 1-1 0 0,1-1 1 0 0,0 1 0 0 0,0 0 0 0 0,0-1-1 0 0,0 1 1 0 0,0 0 0 0 0,0 0 0 0 0,0-1-1 0 0,0 1 1 0 0,0 0 0 0 0,0 0 0 0 0,-1 0 0 0 0,1 0-1 0 0,0 0 1 0 0,0 1 0 0 0,0-1 0 0 0,0 0-1 0 0,0 0 1 0 0,0 1 0 0 0,0-1 0 0 0,0 0-1 0 0,0 1 1 0 0,-1-1 0 0 0,1 1 0 0 0,0-1-1 0 0,0 1 1 0 0,0 0-72 0 0,36 17 213 0 0,0 3 0 0 0,-1 1-1 0 0,-1 1 1 0 0,-1 2 0 0 0,-2 2-1 0 0,0 1 1 0 0,11 14-213 0 0,-18-19 83 0 0,78 81 43 0 0,51 43-5083 0 0,-139-138 2589 0 0,-14-8 1229 0 0</inkml:trace>
  <inkml:trace contextRef="#ctx0" brushRef="#br0" timeOffset="727.86">540 127 1428 0 0,'1'-6'204'0'0,"0"0"-1"0"0,1-1 1 0 0,0 1 0 0 0,1 0-1 0 0,-1 0 1 0 0,1 0-1 0 0,0 1 1 0 0,1-1 0 0 0,-1 1-1 0 0,1 0 1 0 0,0 0-1 0 0,0 0 1 0 0,1 0 0 0 0,0 1-1 0 0,-1-1 1 0 0,1 1-1 0 0,1 0 1 0 0,-1 1-1 0 0,1-1 1 0 0,-1 1 0 0 0,1 0-1 0 0,0 1 1 0 0,0-1-1 0 0,0 1 1 0 0,0 1 0 0 0,2-1-204 0 0,-1 0 49 0 0,0 0 1 0 0,0 1 0 0 0,0 0 0 0 0,0 0-1 0 0,0 1 1 0 0,0-1 0 0 0,0 2 0 0 0,0-1-1 0 0,0 1 1 0 0,0 0 0 0 0,0 0 0 0 0,0 1-1 0 0,0 0 1 0 0,0 1 0 0 0,0-1 0 0 0,-1 1-1 0 0,0 0 1 0 0,1 1 0 0 0,-1-1 0 0 0,0 1-1 0 0,-1 1 1 0 0,1-1 0 0 0,-1 1 0 0 0,0 0-1 0 0,0 0 1 0 0,0 0 0 0 0,-1 1 0 0 0,0 0-1 0 0,0 0 1 0 0,0 0 0 0 0,-1 0 0 0 0,1 0-1 0 0,-2 1 1 0 0,1-1 0 0 0,1 6-50 0 0,-3 0 86 0 0,0-1 1 0 0,0 1-1 0 0,-1-1 1 0 0,0 1-1 0 0,-1-1 1 0 0,-1 1-1 0 0,0-1 1 0 0,0 1-1 0 0,-1-1 1 0 0,-1 0-1 0 0,0 0 1 0 0,0-1-1 0 0,-1 1 1 0 0,0-1-1 0 0,-1 0 1 0 0,0 0-1 0 0,-1 0 1 0 0,0-1-1 0 0,-3 3-86 0 0,-19 33 616 0 0,28-44-600 0 0,0 0 1 0 0,0 0 0 0 0,1 0 0 0 0,-1 1-1 0 0,0-1 1 0 0,0 0 0 0 0,1 1 0 0 0,-1-1-1 0 0,1 0 1 0 0,-1 1 0 0 0,1-1 0 0 0,0 0-1 0 0,0 1 1 0 0,-1-1 0 0 0,1 1 0 0 0,0-1-1 0 0,0 1 1 0 0,0-1 0 0 0,0 1 0 0 0,1-1 0 0 0,-1 0-1 0 0,0 1 1 0 0,1-1 0 0 0,-1 1 0 0 0,1-1-1 0 0,-1 0 1 0 0,1 1 0 0 0,0-1 0 0 0,-1 0-1 0 0,1 0 1 0 0,0 0 0 0 0,0 1 0 0 0,0-1-1 0 0,0 0 1 0 0,0 0 0 0 0,0 0 0 0 0,0 0-1 0 0,0-1 1 0 0,0 1 0 0 0,1 0 0 0 0,-1 0-1 0 0,0-1 1 0 0,0 1 0 0 0,1 0 0 0 0,-1-1-1 0 0,1 0 1 0 0,-1 1 0 0 0,0-1 0 0 0,1 0-1 0 0,-1 0 1 0 0,1 1-17 0 0,89 8-633 0 0,-74-9 423 0 0,193-18-5689 0 0,-161 6 4634 0 0,-12 5 40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3:37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1424 0 0,'49'65'3381'0'0,"-40"-58"-3159"0"0,244 196-870 0 0,-206-172-1575 0 0,-25-21 903 0 0</inkml:trace>
  <inkml:trace contextRef="#ctx0" brushRef="#br0" timeOffset="279.704">712 99 1348 0 0,'-102'95'3470'0'0,"36"-3"-2218"0"0,4 4 0 0 0,4 1 0 0 0,-36 88-1252 0 0,-5-7-1950 0 0,79-163-1692 0 0,16-15 2456 0 0</inkml:trace>
  <inkml:trace contextRef="#ctx0" brushRef="#br0" timeOffset="557.444">735 451 860 0 0,'4'0'3468'0'0,"13"1"-2393"0"0,61-9-5 0 0,202-27-114 0 0,-105-16-5898 0 0,-151 42 3659 0 0</inkml:trace>
  <inkml:trace contextRef="#ctx0" brushRef="#br0" timeOffset="806.795">856 566 1008 0 0,'3'8'1056'0'0,"13"2"-232"0"0,4 3-16 0 0,7-3-52 0 0,6-1-124 0 0,-2-6-71 0 0,6 2-65 0 0,-2 0-140 0 0,6-3-280 0 0,-2-1-112 0 0,6-1 12 0 0,-24 0-680 0 0,8 0-681 0 0,36-20 65 0 0,-25 14 20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3:34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82 1016 0 0,'18'-14'2384'0'0,"-18"12"-1968"0"0,0 2 14 0 0,0 0-46 0 0,0 0-54 0 0,0 0-12 0 0,0 0-21 0 0,0 0-99 0 0,0 0-26 0 0,6 2-57 0 0,-3 0-95 0 0,0 0 0 0 0,0 0 0 0 0,0 0 0 0 0,0 1 0 0 0,0 0 0 0 0,0-1 0 0 0,-1 1 0 0 0,1 0 0 0 0,-1 0 0 0 0,0 0 0 0 0,0 1 0 0 0,0-1 0 0 0,0 1 0 0 0,-1-1 0 0 0,1 1 0 0 0,-1-1 0 0 0,0 1 0 0 0,0 0 0 0 0,0-1 0 0 0,-1 1 0 0 0,1 0 0 0 0,-1 0 0 0 0,0 0 0 0 0,0 2-20 0 0,1-3 8 0 0,92 303 695 0 0,-64-173-1829 0 0,-52-108-2069 0 0,14-25 2001 0 0</inkml:trace>
  <inkml:trace contextRef="#ctx0" brushRef="#br0" timeOffset="315.767">38 62 1576 0 0,'-4'0'256'0'0,"-30"-4"1768"0"0,37-3 710 0 0,499-38-336 0 0,-165 40-5751 0 0,-302 16 927 0 0,-28-7 1245 0 0</inkml:trace>
  <inkml:trace contextRef="#ctx0" brushRef="#br0" timeOffset="916.517">1078 479 1660 0 0,'-1'0'44'0'0,"0"0"0"0"0,1 0-1 0 0,-1-1 1 0 0,1 1 0 0 0,-1 0-1 0 0,0 0 1 0 0,1-1 0 0 0,-1 1 0 0 0,1 0-1 0 0,-1-1 1 0 0,1 1 0 0 0,-1-1 0 0 0,1 1-1 0 0,-1-1 1 0 0,1 1 0 0 0,-1-1-1 0 0,1 1 1 0 0,0-1 0 0 0,-1 1 0 0 0,1-1-1 0 0,0 1 1 0 0,-1-1 0 0 0,1 0-1 0 0,0 1 1 0 0,0-1 0 0 0,0 0 0 0 0,-1 1-1 0 0,1-1 1 0 0,0 1 0 0 0,0-1-1 0 0,0 0 1 0 0,0 1 0 0 0,0-1 0 0 0,0 0-1 0 0,0 1 1 0 0,1-1 0 0 0,-1 0 0 0 0,0 1-1 0 0,0-1 1 0 0,0 0 0 0 0,1 1-1 0 0,-1-1 1 0 0,0 1 0 0 0,1-1 0 0 0,-1 1-1 0 0,0-1 1 0 0,1 0 0 0 0,-1 1-1 0 0,1 0 1 0 0,-1-1 0 0 0,1 1 0 0 0,-1-1-1 0 0,1 1 1 0 0,-1-1 0 0 0,1 1-1 0 0,-1 0 1 0 0,1 0 0 0 0,0-1 0 0 0,-1 1-1 0 0,1 0 1 0 0,-1 0 0 0 0,1-1 0 0 0,0 1-1 0 0,0 0-43 0 0,-49-4 486 0 0,32 5-444 0 0,0 0 0 0 0,1 1 0 0 0,0 1 0 0 0,-1 0 0 0 0,1 1 0 0 0,0 1 0 0 0,1 1 0 0 0,-1 0 0 0 0,1 0 0 0 0,0 1 0 0 0,1 1 0 0 0,-1 1 0 0 0,2 0 0 0 0,-1 0 0 0 0,1 1 0 0 0,1 1 0 0 0,0 0 1 0 0,-5 7-43 0 0,15-17 12 0 0,1 0 0 0 0,-1 0 1 0 0,1 0-1 0 0,-1 0 0 0 0,1 0 1 0 0,0 0-1 0 0,-1 0 1 0 0,1 1-1 0 0,0-1 0 0 0,0 0 1 0 0,0 0-1 0 0,0 0 1 0 0,0 0-1 0 0,0 0 0 0 0,0 1 1 0 0,0-1-1 0 0,1 0 1 0 0,-1 0-1 0 0,0 0 0 0 0,1 0 1 0 0,-1 0-1 0 0,1 0 1 0 0,-1 0-1 0 0,1 0 0 0 0,0 0 1 0 0,-1 0-1 0 0,1 0 0 0 0,0 0 1 0 0,-1 0-1 0 0,1 0 1 0 0,0-1-1 0 0,0 1 0 0 0,0 0 1 0 0,0 0-1 0 0,0-1 1 0 0,0 1-1 0 0,0-1 0 0 0,0 1 1 0 0,0-1-1 0 0,0 1 1 0 0,0-1-1 0 0,0 0 0 0 0,1 0 1 0 0,-1 1-1 0 0,0-1 1 0 0,0 0-1 0 0,0 0 0 0 0,0 0 1 0 0,0 0-1 0 0,1 0-12 0 0,64 8 172 0 0,-59-7-167 0 0,0 0 1 0 0,0-1-1 0 0,0 0 0 0 0,0 0 1 0 0,0-1-1 0 0,0 0 0 0 0,-1 0 1 0 0,1-1-1 0 0,0 0 1 0 0,0 0-1 0 0,-1 0 0 0 0,1-1 1 0 0,-1 0-1 0 0,0 0 0 0 0,0-1 1 0 0,0 0-1 0 0,0 0 0 0 0,-1 0 1 0 0,1 0-1 0 0,-1-1 1 0 0,0 0-1 0 0,-1 0 0 0 0,1-1 1 0 0,-1 1-1 0 0,2-3-5 0 0,9-38-60 0 0,66 117-307 0 0,38-32-3523 0 0,-108-39 2681 0 0</inkml:trace>
  <inkml:trace contextRef="#ctx0" brushRef="#br0" timeOffset="1198.316">1439 74 1008 0 0,'2'-13'4121'0'0,"-8"34"-2755"0"0,7 11-1149 0 0,2 1 1 0 0,2 0 0 0 0,1-1 0 0 0,1 0 0 0 0,2 0 0 0 0,0-1 0 0 0,3 0 0 0 0,4 7-218 0 0,53 214-511 0 0,-84-212-3468 0 0,3-36 2831 0 0</inkml:trace>
  <inkml:trace contextRef="#ctx0" brushRef="#br0" timeOffset="1449.416">1554 491 2692 0 0,'7'-17'409'0'0,"1"1"1"0"0,1 0-1 0 0,0 1 0 0 0,0-1 0 0 0,2 2 1 0 0,0 0-1 0 0,1 0 0 0 0,0 1 0 0 0,1 0 0 0 0,0 1 1 0 0,1 1-1 0 0,1 0 0 0 0,9-5-409 0 0,96-58-909 0 0,-123 71-2766 0 0,-5 6 2403 0 0</inkml:trace>
  <inkml:trace contextRef="#ctx0" brushRef="#br0" timeOffset="1698.063">1512 417 1960 0 0,'73'15'1826'0'0,"-49"-11"-1432"0"0,0 1 0 0 0,0 0 0 0 0,-1 2-1 0 0,0 1 1 0 0,0 1 0 0 0,0 1-1 0 0,-2 0 1 0 0,5 4-394 0 0,-25-13-12 0 0,75 50 163 0 0,-29-13-4473 0 0,-45-35 3137 0 0</inkml:trace>
  <inkml:trace contextRef="#ctx0" brushRef="#br0" timeOffset="2006.497">2061 571 860 0 0,'21'-3'341'0'0,"0"0"0"0"0,0-1-1 0 0,0-1 1 0 0,0-1 0 0 0,-1-1 0 0 0,0 0-1 0 0,0-2 1 0 0,-1 0 0 0 0,0-2 0 0 0,-1 0-1 0 0,0-1 1 0 0,8-7-341 0 0,-21 17 8 0 0,-1-1 0 0 0,1 0 0 0 0,-1 0 0 0 0,1-1 0 0 0,-1 1 0 0 0,0-1 0 0 0,0 0 0 0 0,-1 0 0 0 0,1 0 0 0 0,-1 0 0 0 0,0-1 0 0 0,0 1 0 0 0,0-1 0 0 0,-1 0 0 0 0,1 0-1 0 0,-1 0 1 0 0,-1 0 0 0 0,1 0 0 0 0,-1 0 0 0 0,1-1 0 0 0,-2 1 0 0 0,1-1 0 0 0,0 1 0 0 0,-1 0 0 0 0,0-1 0 0 0,0 1 0 0 0,-1-1 0 0 0,0 1 0 0 0,0 0 0 0 0,0-1 0 0 0,0 1 0 0 0,-1 0 0 0 0,0 0 0 0 0,0 0 0 0 0,0 0 0 0 0,-1 0 0 0 0,0 0 0 0 0,0 1 0 0 0,0-1-1 0 0,0 1 1 0 0,-1 0 0 0 0,1 0 0 0 0,-1 0 0 0 0,0 0 0 0 0,0 1 0 0 0,-1 0 0 0 0,1-1 0 0 0,-2 1-8 0 0,-5-2 75 0 0,0 1 1 0 0,1 1-1 0 0,-1 0 0 0 0,-1 1 0 0 0,1 0 0 0 0,0 0 1 0 0,0 1-1 0 0,-1 1 0 0 0,1 0 0 0 0,0 0 0 0 0,-1 1 1 0 0,1 1-1 0 0,0 0 0 0 0,0 0 0 0 0,0 1 0 0 0,0 1 1 0 0,0 0-1 0 0,1 0 0 0 0,-1 1 0 0 0,1 0 0 0 0,0 1 1 0 0,1 0-1 0 0,0 0 0 0 0,0 1 0 0 0,0 1 0 0 0,0-1 1 0 0,1 1-1 0 0,1 1 0 0 0,-4 4-75 0 0,10-5 31 0 0,0-1 1 0 0,0 1-1 0 0,1 0 1 0 0,0 0-1 0 0,0 0 1 0 0,1 0-1 0 0,0 0 1 0 0,0 0-1 0 0,1 0 1 0 0,0-1-1 0 0,0 1 1 0 0,1 0-1 0 0,0-1 0 0 0,0 0 1 0 0,1 0-1 0 0,0 0 1 0 0,0 0-1 0 0,1-1 1 0 0,-1 1-1 0 0,2-1 1 0 0,-1 0-1 0 0,1-1 1 0 0,-1 1-1 0 0,1-1 0 0 0,1 0 1 0 0,-1 0-1 0 0,1-1 1 0 0,0 0-1 0 0,0 0 1 0 0,0-1-1 0 0,1 0 1 0 0,-1 0-1 0 0,1-1-31 0 0,165 69-1004 0 0,9-42-3526 0 0,-156-29 3318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3:51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72 328 1576 0 0,'-71'-28'2866'0'0,"138"24"-1265"0"0,703-26 780 0 0,-605 27-3163 0 0,-164 3 695 0 0,-1 1 1 0 0,0 0-1 0 0,1 0 0 0 0,-1 0 1 0 0,0 0-1 0 0,0 0 0 0 0,1-1 1 0 0,-1 1-1 0 0,0 0 1 0 0,0 0-1 0 0,0 0 0 0 0,0 0 1 0 0,0 0-1 0 0,0 0 0 0 0,-1 0 1 0 0,1 0-1 0 0,0-1 0 0 0,0 1 1 0 0,-1 0-1 0 0,1 0 0 0 0,0 0 1 0 0,-1 0-1 0 0,1-1 0 0 0,-1 1 1 0 0,1 0-1 0 0,-1 0 0 0 0,1-1 1 0 0,-1 1-1 0 0,1 0 0 0 0,-1-1 1 0 0,0 1-1 0 0,0-1 1 0 0,1 1-1 0 0,-1-1 0 0 0,0 1 1 0 0,0-1-1 0 0,1 1 0 0 0,-1-1 1 0 0,0 0-1 0 0,0 1 0 0 0,0-1 1 0 0,0 0-1 0 0,0 0 0 0 0,1 0 1 0 0,-1 0-1 0 0,0 0 0 0 0,0 0 1 0 0,0 0-1 0 0,0 0 0 0 0,0 0 1 0 0,0 0-1 0 0,0 0 1 0 0,0 0-1 0 0,1-1 0 0 0,-1 1 1 0 0,0 0-1 0 0,-1-1 87 0 0,-27 9-1251 0 0</inkml:trace>
  <inkml:trace contextRef="#ctx0" brushRef="#br0" timeOffset="328.169">176 548 1532 0 0,'18'6'3965'0'0,"36"-5"-3394"0"0,-41-2-86 0 0,133 0 462 0 0,-13-2-306 0 0,0 6 0 0 0,109 18-641 0 0,-126-5-535 0 0,-119-28-5095 0 0,3 5 4357 0 0</inkml:trace>
  <inkml:trace contextRef="#ctx0" brushRef="#br0" timeOffset="813.381">786 29 1120 0 0,'-53'-28'5680'0'0,"200"85"-4151"0"0,-126-51-1499 0 0,0 1-1 0 0,-1 1 1 0 0,1 1 0 0 0,-2 1 0 0 0,1 0 0 0 0,-2 2 0 0 0,1 0 0 0 0,-1 1 0 0 0,-1 1-1 0 0,-1 0 1 0 0,0 1 0 0 0,0 1 0 0 0,-2 1 0 0 0,0 0 0 0 0,-1 0 0 0 0,-1 2-1 0 0,0-1 1 0 0,-2 2 0 0 0,0-1 0 0 0,-1 2 0 0 0,-1-1 0 0 0,-1 1 0 0 0,-1 0 0 0 0,2 9-31 0 0,-12-15 42 0 0,1-1 0 0 0,-2 0 0 0 0,0 0-1 0 0,0 0 1 0 0,-2-1 0 0 0,1 0-1 0 0,-2 0 1 0 0,0 0 0 0 0,0-1-1 0 0,-1 0 1 0 0,-1-1 0 0 0,0 0-1 0 0,0 0 1 0 0,-1-1 0 0 0,0-1-1 0 0,-1 0 1 0 0,0 0 0 0 0,0-1-1 0 0,-14 6-40 0 0,-289 181 104 0 0,268-149-1265 0 0,31-10-4187 0 0,16-35 4031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6:26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65 278 1060 0 0,'0'-14'1136'0'0,"4"10"3890"0"0,-1 9-4993 0 0,-1-1 0 0 0,1 1 0 0 0,-1 0 0 0 0,0 1 0 0 0,-1-1 0 0 0,1 0 0 0 0,-1 1 0 0 0,0-1 0 0 0,0 1 0 0 0,-1-1 0 0 0,1 1 0 0 0,-1-1 0 0 0,-1 1 0 0 0,1-1 0 0 0,-1 1 0 0 0,0-1 0 0 0,0 0 0 0 0,0 2-33 0 0,-1 22 173 0 0,48 195-639 0 0,-45-222 106 0 0,0 2 361 0 0,-1 0-3893 0 0,0-4 2672 0 0</inkml:trace>
  <inkml:trace contextRef="#ctx0" brushRef="#br0" timeOffset="424.445">1 230 1404 0 0,'0'-10'131'0'0,"0"1"0"0"0,0 0 0 0 0,1 0 0 0 0,0-1 0 0 0,0 1 0 0 0,1 0 0 0 0,1 0 0 0 0,-1 0 0 0 0,1 0 0 0 0,1 1 0 0 0,0-1 0 0 0,0 1 0 0 0,0 0 0 0 0,1 0 0 0 0,1 0 0 0 0,-1 1 0 0 0,1-1-1 0 0,0 1 1 0 0,1 1 0 0 0,0-1 0 0 0,0 1 0 0 0,0 1 0 0 0,1-1 0 0 0,-1 1 0 0 0,1 0 0 0 0,1 1 0 0 0,-1 0 0 0 0,1 0 0 0 0,-1 1 0 0 0,1 0 0 0 0,0 0 0 0 0,0 1 0 0 0,0 1 0 0 0,1-1 0 0 0,0 1-131 0 0,-3 3-11 0 0,1 0-1 0 0,0 1 1 0 0,-1-1 0 0 0,0 1-1 0 0,1 1 1 0 0,-1-1 0 0 0,0 1 0 0 0,-1 1-1 0 0,1-1 1 0 0,-1 1 0 0 0,0 0-1 0 0,0 1 1 0 0,-1-1 0 0 0,1 1 0 0 0,-1 0-1 0 0,0 1 1 0 0,-1-1 0 0 0,1 1-1 0 0,-2 0 1 0 0,1 0 0 0 0,-1 0 0 0 0,0 0-1 0 0,0 1 1 0 0,0-1 0 0 0,-1 1-1 0 0,-1 0 1 0 0,2 7 11 0 0,-6-2 48 0 0,1 0 0 0 0,-2 0 0 0 0,1 0 0 0 0,-2 0 0 0 0,0-1 0 0 0,0 0 0 0 0,-1 0 0 0 0,-1 0 0 0 0,0-1 0 0 0,0 0 1 0 0,-1 0-1 0 0,-1-1 0 0 0,1 0 0 0 0,-2-1 0 0 0,1 0 0 0 0,-1 0 0 0 0,-1-1 0 0 0,0 0 0 0 0,0-1 0 0 0,0 0 0 0 0,-1 0 0 0 0,0-2 0 0 0,0 1 0 0 0,-1-2 0 0 0,-10 3-48 0 0,-57 13 1649 0 0,79-20-1415 0 0,1 0-6 0 0,-1-5-16 0 0,23-8 203 0 0,28 15-876 0 0,1 2-1 0 0,-1 2 1 0 0,0 2 0 0 0,-1 2-1 0 0,0 2 1 0 0,0 3-1 0 0,6 4 462 0 0,-40-14-427 0 0,29 4-3279 0 0,-35-6 2307 0 0</inkml:trace>
  <inkml:trace contextRef="#ctx0" brushRef="#br0" timeOffset="865.162">608 120 1216 0 0,'28'83'3572'0'0,"68"271"630"0"0,-87-351-1547 0 0,21-78-2278 0 0,98-251 219 0 0,-88 226-2415 0 0,-38 96 1971 0 0,7 8-7845 0 0,-8 2 6347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3:56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1652 0 0,'2'-4'4729'0'0,"10"-6"-3597"0"0,249-26 1014 0 0,-83 31-8707 0 0,-168 5 5283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3:56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1804 0 0,'5'3'888'0'0,"4"0"-64"0"0,13 1-108 0 0,10-1-20 0 0,0-3-83 0 0,5 0-93 0 0,4 2-28 0 0,2-2-132 0 0,-22 0-148 0 0,11 0-308 0 0,7 0 8 0 0,0 0-620 0 0,0 0-597 0 0,-3 0-51 0 0,1 0 152 0 0,29-14 0 0 0</inkml:trace>
  <inkml:trace contextRef="#ctx0" brushRef="#br0" timeOffset="1479.409">1149 262 1604 0 0,'2'-5'181'0'0,"1"0"1"0"0,0 0-1 0 0,0 0 0 0 0,0 0 1 0 0,0 1-1 0 0,1-1 0 0 0,0 1 1 0 0,0 0-1 0 0,0 0 0 0 0,0 1 0 0 0,1-1 1 0 0,-1 1-1 0 0,1 0 0 0 0,0 0 1 0 0,0 0-1 0 0,0 1 0 0 0,1 0 0 0 0,-1 0 1 0 0,0 0-1 0 0,1 1 0 0 0,-1-1 1 0 0,1 1-1 0 0,0 1 0 0 0,-1-1 1 0 0,4 1-182 0 0,43 58 342 0 0,-52-47-236 0 0,-2 0 1 0 0,1 0 0 0 0,-1 0-1 0 0,-1-1 1 0 0,0 1-1 0 0,-1 0 1 0 0,0-1 0 0 0,0 0-1 0 0,-1 0 1 0 0,0 0 0 0 0,-1-1-1 0 0,0 1 1 0 0,-1-1-1 0 0,0-1 1 0 0,0 1 0 0 0,0-1-1 0 0,-1-1 1 0 0,-1 1 0 0 0,1-1-1 0 0,-1-1 1 0 0,-1 1 0 0 0,1-2-1 0 0,-7 4-106 0 0,-38 36 643 0 0,26-12-4 0 0,27-32-510 0 0,45 17 220 0 0,-9-15-471 0 0,0-1-1 0 0,0-2 1 0 0,0-1-1 0 0,0-1 1 0 0,0-2-1 0 0,-1-2 1 0 0,3-2 122 0 0,137-63-6040 0 0,-156 58 4640 0 0,-3-2 22 0 0</inkml:trace>
  <inkml:trace contextRef="#ctx0" brushRef="#br0" timeOffset="1746.807">1744 294 1272 0 0,'-28'13'3847'0'0,"-23"53"-2665"0"0,-23 84-1350 0 0,58-131-2988 0 0,13-16 2003 0 0</inkml:trace>
  <inkml:trace contextRef="#ctx0" brushRef="#br0" timeOffset="2008.905">1677 249 1636 0 0,'-4'-20'3070'0'0,"1"0"717"0"0,14 28-2212 0 0,36 52-1012 0 0,-29-40-816 0 0,-1 2 1 0 0,-1 0-1 0 0,0 0 0 0 0,-2 2 1 0 0,-1 0-1 0 0,-1 0 1 0 0,9 26 252 0 0,-19-3-5351 0 0,-19-30 4111 0 0</inkml:trace>
  <inkml:trace contextRef="#ctx0" brushRef="#br0" timeOffset="2602.247">1019 69 1908 0 0,'-1'-1'64'0'0,"0"1"0"0"0,1-1 0 0 0,-1 1 0 0 0,0 0 0 0 0,0-1 0 0 0,0 1 0 0 0,1 0 0 0 0,-1 0 0 0 0,0 0 0 0 0,0-1 0 0 0,0 1 0 0 0,0 0 0 0 0,1 0 0 0 0,-1 0 0 0 0,0 0 0 0 0,0 1 0 0 0,0-1 0 0 0,0 0 0 0 0,0 0 0 0 0,1 0 0 0 0,-1 1 0 0 0,0-1 0 0 0,0 0 0 0 0,1 1 0 0 0,-1-1 0 0 0,0 1 0 0 0,0-1 0 0 0,1 1 0 0 0,-1-1 0 0 0,0 1 0 0 0,1-1 0 0 0,-1 1 0 0 0,1 0 0 0 0,-1-1 0 0 0,1 1 0 0 0,-1 0 0 0 0,1-1 0 0 0,-1 1 0 0 0,1 0 0 0 0,0 0 0 0 0,-1 0 0 0 0,1-1 0 0 0,0 1 0 0 0,0 0 0 0 0,-1 0 0 0 0,1 0 0 0 0,0 0 0 0 0,0-1 1 0 0,0 1-1 0 0,0 0 0 0 0,0 0 0 0 0,0 0 0 0 0,1 0 0 0 0,-1 0 0 0 0,0-1 0 0 0,0 1 0 0 0,1 0 0 0 0,-1 0-64 0 0,-6 64 785 0 0,6-61-622 0 0,27 219 1907 0 0,-14-36-737 0 0,-14-182-1330 0 0,0 0 0 0 0,0 0 1 0 0,0 0-1 0 0,-1-1 0 0 0,0 1 1 0 0,0 0-1 0 0,0-1 0 0 0,-1 0 1 0 0,0 1-1 0 0,0-1 0 0 0,0 0 1 0 0,0 0-1 0 0,0-1 1 0 0,-1 1-1 0 0,1-1 0 0 0,-1 1 1 0 0,0-1-1 0 0,0 0 0 0 0,-1-1 1 0 0,1 1-1 0 0,0-1 0 0 0,-1 0 1 0 0,1 0-1 0 0,-1 0 0 0 0,0-1 1 0 0,0 1-1 0 0,0-1 0 0 0,0 0 1 0 0,0 0-1 0 0,0-1 0 0 0,0 0 1 0 0,0 0-1 0 0,0 0 1 0 0,0 0-1 0 0,0-1 0 0 0,0 0 1 0 0,0 0-1 0 0,-2-1-3 0 0,-4-3-471 0 0,0 0 0 0 0,0-1 1 0 0,0 0-1 0 0,1 0 0 0 0,0-1 0 0 0,0-1 0 0 0,1 0 0 0 0,0 0 1 0 0,0-1-1 0 0,1 0 0 0 0,0 0 0 0 0,0-1 0 0 0,1 0 1 0 0,-3-7 470 0 0,-4-8-1268 0 0</inkml:trace>
  <inkml:trace contextRef="#ctx0" brushRef="#br0" timeOffset="2972.012">914 55 2284 0 0,'59'-2'3698'0'0,"26"-8"-2314"0"0,38-3-899 0 0,556-17 1544 0 0,-677 30-2084 0 0,35 0-6746 0 0,-35 0 5521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3:56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17 1056 0 0,'10'-16'3460'0'0,"-10"16"-3359"0"0,0 1 0 0 0,0-1 0 0 0,0 1-1 0 0,0-1 1 0 0,0 1 0 0 0,0-1 0 0 0,0 1 0 0 0,0-1-1 0 0,0 1 1 0 0,1-1 0 0 0,-1 1 0 0 0,0-1 0 0 0,0 1-1 0 0,0-1 1 0 0,1 1 0 0 0,-1-1 0 0 0,0 0 0 0 0,1 1-1 0 0,-1-1 1 0 0,0 1 0 0 0,1-1 0 0 0,-1 0 0 0 0,0 1-1 0 0,1-1 1 0 0,-1 0 0 0 0,0 1 0 0 0,1-1 0 0 0,-1 0-1 0 0,1 0 1 0 0,-1 1 0 0 0,1-1 0 0 0,-1 0 0 0 0,1 0-1 0 0,-1 0 1 0 0,1 0 0 0 0,-1 0 0 0 0,1 0 0 0 0,-1 0-1 0 0,1 0 1 0 0,-1 0 0 0 0,1 0 0 0 0,-1 0 0 0 0,1 0-1 0 0,-1 0 1 0 0,1 0-101 0 0,35 222 9 0 0,-38-215-352 0 0,0 0-1 0 0,0 0 0 0 0,0 0 0 0 0,-1-1 0 0 0,0 1 1 0 0,-1-1-1 0 0,1 0 0 0 0,-1 0 0 0 0,0 0 0 0 0,-1 0 0 0 0,1 0 1 0 0,-1-1-1 0 0,0 0 0 0 0,-1 0 0 0 0,1-1 0 0 0,-1 1 1 0 0,0-1-1 0 0,0 0 0 0 0,-6 3 344 0 0,-8 2-1129 0 0</inkml:trace>
  <inkml:trace contextRef="#ctx0" brushRef="#br0" timeOffset="280.367">25 484 1736 0 0,'-25'11'4169'0'0,"34"-4"-845"0"0,213-28-1166 0 0,218-51-2158 0 0,-430 70-42 0 0,61-10-457 0 0,128-32-4173 0 0,-180 40 1985 0 0,-16 3 1412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3:54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1316 0 0,'-8'2'131'0'0,"0"1"-1"0"0,0 1 0 0 0,0-1 1 0 0,0 1-1 0 0,0 0 0 0 0,1 1 1 0 0,0 0-1 0 0,0 0 1 0 0,0 1-1 0 0,0-1 0 0 0,1 1 1 0 0,0 1-1 0 0,0-1 1 0 0,1 1-1 0 0,0 0 0 0 0,0 1 1 0 0,1-1-1 0 0,-1 1 0 0 0,2 0 1 0 0,-1 0-1 0 0,1 0 1 0 0,0 0-1 0 0,1 1 0 0 0,0-1 1 0 0,0 1-1 0 0,1-1 1 0 0,0 1-1 0 0,1 0 0 0 0,0-1 1 0 0,0 1-1 0 0,0 0 1 0 0,2 0-1 0 0,-1-1 0 0 0,1 1 1 0 0,0-1-1 0 0,0 1 0 0 0,1-1 1 0 0,0 0-1 0 0,5 7-130 0 0,114 117 107 0 0,-20-71-3559 0 0,-73-48 2192 0 0</inkml:trace>
  <inkml:trace contextRef="#ctx0" brushRef="#br0" timeOffset="417.003">466 154 1096 0 0,'0'-1'123'0'0,"0"-1"0"0"0,0 0 0 0 0,0 1 0 0 0,1-1 0 0 0,-1 1-1 0 0,1-1 1 0 0,-1 1 0 0 0,1-1 0 0 0,0 1 0 0 0,0-1 0 0 0,0 1 0 0 0,-1 0 0 0 0,1-1 0 0 0,0 1 0 0 0,1 0-1 0 0,-1 0 1 0 0,0-1 0 0 0,0 1 0 0 0,0 0 0 0 0,1 0 0 0 0,-1 0 0 0 0,1 1 0 0 0,-1-1 0 0 0,0 0 0 0 0,1 1-1 0 0,-1-1 1 0 0,1 0 0 0 0,0 1 0 0 0,-1 0 0 0 0,1-1 0 0 0,-1 1 0 0 0,1 0 0 0 0,0 0 0 0 0,-1 0 0 0 0,1 0-1 0 0,0 0 1 0 0,-1 0 0 0 0,1 0 0 0 0,-1 1 0 0 0,1-1 0 0 0,0 1 0 0 0,-1-1 0 0 0,2 1-123 0 0,75 24 76 0 0,-74-23-34 0 0,1 0 0 0 0,-1 1 0 0 0,1 0 0 0 0,-1 0 0 0 0,0 0 0 0 0,0 1 0 0 0,-1-1-1 0 0,1 1 1 0 0,-1 0 0 0 0,0 0 0 0 0,0 0 0 0 0,0 0 0 0 0,0 1 0 0 0,-1-1 0 0 0,1 1 0 0 0,-1 0 0 0 0,-1 0 0 0 0,1-1-1 0 0,-1 1 1 0 0,1 0 0 0 0,-1 0 0 0 0,-1 1 0 0 0,1-1 0 0 0,-1 0 0 0 0,0 0 0 0 0,0 0 0 0 0,0 0 0 0 0,-1 0-1 0 0,0 0 1 0 0,0 1 0 0 0,0-1 0 0 0,0-1 0 0 0,-1 1 0 0 0,0 0 0 0 0,0 0 0 0 0,0-1 0 0 0,-1 1 0 0 0,0-1-1 0 0,0 1 1 0 0,0-1 0 0 0,0 0 0 0 0,0 0 0 0 0,-1-1 0 0 0,0 1 0 0 0,0-1 0 0 0,0 0 0 0 0,0 0 0 0 0,0 0 0 0 0,0 0-1 0 0,-1-1 1 0 0,0 1 0 0 0,1-1 0 0 0,-4 0-42 0 0,-117 54 460 0 0,124-56-681 0 0,1 0-79 0 0,-5-16-1414 0 0,52-28-2321 0 0,-25 27 2779 0 0</inkml:trace>
  <inkml:trace contextRef="#ctx0" brushRef="#br0" timeOffset="651.833">743 146 904 0 0,'-4'-1'114'0'0,"-1"0"0"0"0,1 0 1 0 0,-1 1-1 0 0,1 0 0 0 0,-1 0 0 0 0,1 0 0 0 0,-1 0 0 0 0,1 0 1 0 0,0 1-1 0 0,-1 0 0 0 0,1 0 0 0 0,0 0 0 0 0,-1 1 0 0 0,1-1 1 0 0,0 1-1 0 0,0 0 0 0 0,0 0 0 0 0,0 1 0 0 0,1-1 1 0 0,-1 1-1 0 0,1 0 0 0 0,-1 0 0 0 0,1 0 0 0 0,0 0 0 0 0,0 0 1 0 0,0 1-1 0 0,1 0 0 0 0,-1-1 0 0 0,1 1 0 0 0,0 0 0 0 0,0 0 1 0 0,0 0-1 0 0,0 0 0 0 0,1 1 0 0 0,0-1 0 0 0,0 0 0 0 0,-1 4-114 0 0,2 2 65 0 0,1-1 0 0 0,0 0-1 0 0,1 0 1 0 0,-1 1 0 0 0,2-1-1 0 0,-1 0 1 0 0,1-1-1 0 0,1 1 1 0 0,-1 0 0 0 0,2-1-1 0 0,-1 0 1 0 0,1 0-1 0 0,0 0 1 0 0,1-1 0 0 0,0 1-1 0 0,0-1 1 0 0,0-1-1 0 0,4 3-64 0 0,95 47-4023 0 0,-102-55 2743 0 0</inkml:trace>
  <inkml:trace contextRef="#ctx0" brushRef="#br0" timeOffset="914.497">1038 74 1152 0 0,'34'262'4872'0'0,"-37"-247"-4770"0"0,0-1 0 0 0,0 1 0 0 0,-1-1 0 0 0,-1 0 0 0 0,-1 0 0 0 0,0-1 0 0 0,0 1 0 0 0,-2-1 0 0 0,1-1 0 0 0,-2 1 0 0 0,0-1 0 0 0,0-1 0 0 0,-1 0 0 0 0,0 0 0 0 0,-1-1 0 0 0,0 0 0 0 0,-1-1 0 0 0,0 0 0 0 0,-5 2-102 0 0,14-9-280 0 0,-17 8-313 0 0,6-13-4169 0 0,0-11 3271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4:04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67 1588 0 0,'0'0'860'0'0,"-25"-2"2119"0"0,-13-16-297 0 0,91 9-915 0 0,362-22-1843 0 0,-404 30 151 0 0,10-4-6624 0 0,-20 5 5327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4:05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1 996 0 0,'-6'16'3237'0'0,"-91"92"-1877"0"0,66-79-913 0 0,-2-1 1 0 0,0-1-1 0 0,-2-2 1 0 0,0-2 0 0 0,-2-1-1 0 0,-1-1 1 0 0,-34 12-448 0 0,73-33 11 0 0,-1-1 1 0 0,1 0-1 0 0,0 0 0 0 0,-1 1 0 0 0,1-1 1 0 0,-1 0-1 0 0,1 0 0 0 0,-1 0 1 0 0,1 0-1 0 0,-1 0 0 0 0,0 0 0 0 0,1 0 1 0 0,-1 0-1 0 0,0 0 0 0 0,0 0 0 0 0,0 0 1 0 0,0 0-1 0 0,0 0 0 0 0,0 0 1 0 0,0 0-1 0 0,0 0 0 0 0,0 0 0 0 0,0 0 1 0 0,0 0-1 0 0,-1 0 0 0 0,1 0 0 0 0,0 0 1 0 0,-1 0-1 0 0,1 0 0 0 0,-1 1 1 0 0,1-1-1 0 0,-1 0 0 0 0,1 0 0 0 0,-1 0 1 0 0,0 0-1 0 0,1 1 0 0 0,-1-1 0 0 0,0 0 1 0 0,0 1-1 0 0,1-1 0 0 0,-1 0 1 0 0,0 1-1 0 0,0-1 0 0 0,0 1 0 0 0,0 0 1 0 0,0-1-1 0 0,0 1 0 0 0,0 0 0 0 0,0-1 1 0 0,0 1-1 0 0,0 0 0 0 0,0 0 1 0 0,0 0-1 0 0,0 0 0 0 0,0 0 0 0 0,0 0 1 0 0,0 0-1 0 0,0 0 0 0 0,0 0 0 0 0,0 1 1 0 0,0-1-1 0 0,0 0 0 0 0,0 0 0 0 0,0 1 1 0 0,0-1-1 0 0,0 1 0 0 0,1-1 1 0 0,-1 1-1 0 0,-1 0-11 0 0,41-76-188 0 0,53-17-15 0 0,-88 90 190 0 0,1 0-1 0 0,-1 1 1 0 0,1 0 0 0 0,-1 0 0 0 0,1 0 0 0 0,0 0-1 0 0,-1 1 1 0 0,1-1 0 0 0,0 1 0 0 0,-1 0 0 0 0,1 1-1 0 0,0-1 1 0 0,-1 1 0 0 0,1 0 0 0 0,0 0 0 0 0,-1 1-1 0 0,1-1 1 0 0,-1 1 0 0 0,0 0 0 0 0,1 0 0 0 0,-1 0-1 0 0,0 1 1 0 0,0 0 0 0 0,-1-1 0 0 0,1 1 0 0 0,-1 1-1 0 0,1-1 14 0 0,36 19-38 0 0,-6-8 34 0 0,1-2 0 0 0,-1-1 0 0 0,2-2 0 0 0,0-1 0 0 0,0-1 0 0 0,0-3 0 0 0,33 1 4 0 0,-68-5-3 0 0,0 1-1 0 0,1-1 0 0 0,-1 0 1 0 0,1 0-1 0 0,-1 0 1 0 0,1 0-1 0 0,-1 0 1 0 0,1 0-1 0 0,-1 0 1 0 0,1-1-1 0 0,-1 1 0 0 0,1 0 1 0 0,-1-1-1 0 0,0 0 1 0 0,1 1-1 0 0,-1-1 1 0 0,0 1-1 0 0,1-1 1 0 0,-1 0-1 0 0,0 0 0 0 0,0 0 1 0 0,0 0-1 0 0,1 0 1 0 0,-1 0-1 0 0,0 0 1 0 0,-1 0-1 0 0,1 0 1 0 0,0-1-1 0 0,0 1 0 0 0,0 0 1 0 0,-1-1-1 0 0,1 1 1 0 0,-1 0-1 0 0,1-1 1 0 0,-1 1-1 0 0,1-1 1 0 0,-1 1-1 0 0,0-1 0 0 0,0 1 1 0 0,0-1-1 0 0,0 1 1 0 0,0 0-1 0 0,0-1 1 0 0,0 1-1 0 0,0-1 1 0 0,0 1-1 0 0,-1-1 0 0 0,1 1 1 0 0,-1-1-1 0 0,1 1 1 0 0,-1 0-1 0 0,1-1 1 0 0,-1 1-1 0 0,0 0 1 0 0,0-1-1 0 0,0 1 0 0 0,0 0 1 0 0,1 0-1 0 0,-2 0 1 0 0,1 0-1 0 0,0 0 1 0 0,0 0-1 0 0,-1 0 4 0 0,-129-95-1940 0 0,81 66-984 0 0,31 19 1774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4:05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1 2016 0 0,'-11'3'4357'0'0,"-40"14"-3691"0"0,-191 147 1479 0 0,236-160-2069 0 0,1-1 0 0 0,0 1 0 0 0,-1 1 0 0 0,2-1 0 0 0,-1 1 0 0 0,0-1 0 0 0,1 1 0 0 0,0 1 0 0 0,0-1 0 0 0,1 0 0 0 0,-1 1 0 0 0,1 0 0 0 0,1 0 0 0 0,-1 0 0 0 0,1 0 0 0 0,0 0 0 0 0,-1 4-76 0 0,6-6 30 0 0,0 1 0 0 0,1-1 0 0 0,0 0 0 0 0,-1 0 0 0 0,1 0 0 0 0,1 0 0 0 0,-1-1 0 0 0,0 0 0 0 0,1 1 0 0 0,0-2 0 0 0,0 1 0 0 0,0 0 0 0 0,0-1 0 0 0,0 0 1 0 0,0 0-1 0 0,0-1 0 0 0,1 1 0 0 0,-1-1 0 0 0,1-1 0 0 0,-1 1 0 0 0,1-1 0 0 0,-1 1 0 0 0,2-2-30 0 0,5 4 35 0 0,221 20-457 0 0,-74-22-3012 0 0,-103-1 966 0 0,-35-2 1179 0 0,3-5 40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4:06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98 2616 0 0,'1'-2'112'0'0,"0"0"0"0"0,0 1 1 0 0,0-1-1 0 0,0 0 0 0 0,0 1 0 0 0,1-1 0 0 0,-1 0 0 0 0,1 1 0 0 0,-1 0 0 0 0,1-1 0 0 0,0 1 0 0 0,-1 0 0 0 0,1 0 1 0 0,0 0-1 0 0,0 0 0 0 0,0 0 0 0 0,0 0 0 0 0,0 0 0 0 0,0 1 0 0 0,0-1 0 0 0,0 1 0 0 0,0-1 0 0 0,0 1 0 0 0,0 0 1 0 0,0 0-1 0 0,0 0 0 0 0,0 0 0 0 0,0 0 0 0 0,0 0 0 0 0,0 1 0 0 0,0-1 0 0 0,0 1 0 0 0,0-1 0 0 0,2 2-112 0 0,1-2 184 0 0,3 0-113 0 0,0 0 1 0 0,1 1-1 0 0,-1 0 0 0 0,0 0 0 0 0,0 1 0 0 0,0 0 0 0 0,-1 0 0 0 0,1 1 0 0 0,0 0 0 0 0,-1 1 1 0 0,0 0-1 0 0,0 0 0 0 0,0 0 0 0 0,0 1 0 0 0,3 3-71 0 0,-8-6 23 0 0,0 0-1 0 0,0 0 1 0 0,0 0-1 0 0,0 0 1 0 0,0 0-1 0 0,-1 0 1 0 0,1 1-1 0 0,-1-1 1 0 0,0 1-1 0 0,1-1 1 0 0,-1 1-1 0 0,0-1 1 0 0,0 1-1 0 0,-1 0 1 0 0,1 0-1 0 0,-1-1 1 0 0,1 1-1 0 0,-1 0 1 0 0,0 0-1 0 0,0-1 1 0 0,0 1-1 0 0,0 0 1 0 0,-1 0-1 0 0,1 0 1 0 0,-1-1-1 0 0,1 1 1 0 0,-1 0 0 0 0,0-1-1 0 0,0 1 1 0 0,-1-1-1 0 0,1 1 1 0 0,0-1-1 0 0,-1 1 1 0 0,1-1-1 0 0,-1 0 1 0 0,0 0-1 0 0,0 0 1 0 0,0 0-1 0 0,0 0 1 0 0,0 0-1 0 0,-2 1-22 0 0,-97 70 650 0 0,-48-10-193 0 0,248-106-7685 0 0,-71 31 5988 0 0</inkml:trace>
  <inkml:trace contextRef="#ctx0" brushRef="#br0" timeOffset="234.772">444 72 1236 0 0,'-8'-3'180'0'0,"-1"1"0"0"0,1 1 0 0 0,-1-1-1 0 0,0 1 1 0 0,0 1 0 0 0,1 0 0 0 0,-1 0 0 0 0,0 1-1 0 0,1 0 1 0 0,-1 0 0 0 0,0 1 0 0 0,1 0 0 0 0,-1 0-1 0 0,1 1 1 0 0,0 1 0 0 0,0-1 0 0 0,0 1 0 0 0,1 0-1 0 0,-1 1 1 0 0,1 0 0 0 0,0 0 0 0 0,0 1 0 0 0,1-1 0 0 0,-1 2-1 0 0,1-1 1 0 0,1 1 0 0 0,-1-1 0 0 0,1 1 0 0 0,-3 6-180 0 0,9-6 40 0 0,0-1 0 0 0,1 0 1 0 0,0 0-1 0 0,0 0 1 0 0,0-1-1 0 0,1 1 1 0 0,0 0-1 0 0,0-1 0 0 0,0 0 1 0 0,1 0-1 0 0,0 0 1 0 0,0 0-1 0 0,0 0 1 0 0,1-1-1 0 0,-1 0 1 0 0,1 0-1 0 0,0 0 0 0 0,0 0 1 0 0,0-1-1 0 0,1 0 1 0 0,-1 0-1 0 0,4 1-40 0 0,-8-3 19 0 0,166 60-786 0 0,-53-50-2805 0 0,-96-10 2300 0 0</inkml:trace>
  <inkml:trace contextRef="#ctx0" brushRef="#br0" timeOffset="651.717">1052 2 1380 0 0,'-234'201'7003'0'0,"233"-200"-6967"0"0,-1 0 0 0 0,1 0 0 0 0,0 0 0 0 0,0 0 0 0 0,0 0 0 0 0,0 1 0 0 0,0-1 0 0 0,0 0 0 0 0,0 0 0 0 0,0 1 0 0 0,0-1 0 0 0,1 1 0 0 0,-1-1 0 0 0,1 1 0 0 0,-1-1 0 0 0,1 1 0 0 0,-1-1 0 0 0,1 1 0 0 0,0-1 0 0 0,0 1 0 0 0,0-1 0 0 0,0 1 0 0 0,0-1 0 0 0,0 1 0 0 0,0 0 0 0 0,0-1 0 0 0,1 1 0 0 0,-1-1 0 0 0,1 1 0 0 0,-1-1 0 0 0,1 1 0 0 0,-1-1 0 0 0,1 0 0 0 0,0 1 0 0 0,0-1 0 0 0,0 0 0 0 0,0 1 0 0 0,0-1 0 0 0,0 0 0 0 0,0 0 0 0 0,0 0 0 0 0,0 0 0 0 0,0 0 0 0 0,1 0 0 0 0,-1 0 0 0 0,0 0 0 0 0,1-1 0 0 0,-1 1 0 0 0,1 0 0 0 0,-1-1 0 0 0,1 1 0 0 0,-1-1 0 0 0,1 0 0 0 0,0 1-36 0 0,88 22 28 0 0,-57-19-978 0 0,0-1 1 0 0,1-2-1 0 0,-1-1 1 0 0,1-1-1 0 0,-1-2 1 0 0,0-2-1 0 0,0 0 1 0 0,21-8 949 0 0,-28 3-1251 0 0</inkml:trace>
  <inkml:trace contextRef="#ctx0" brushRef="#br0" timeOffset="1373.085">1836 52 1192 0 0,'54'-39'6192'0'0,"-40"27"-4295"0"0,-17 17-1089 0 0,0-1-913 0 0,-17 23 167 0 0,-2-2 1 0 0,-1-1-1 0 0,-2-1 1 0 0,0-1-1 0 0,-1-1 1 0 0,-1-1-1 0 0,0-1 1 0 0,-31 14-63 0 0,28-14 28 0 0,-151 67 278 0 0,180-87-331 0 0,0 0 1 0 0,0 0 0 0 0,0 0 0 0 0,0 0 0 0 0,1 0 0 0 0,-1-1-1 0 0,0 1 1 0 0,1 0 0 0 0,-1-1 0 0 0,0 1 0 0 0,1 0 0 0 0,0-1-1 0 0,-1 1 1 0 0,1-1 0 0 0,0 1 0 0 0,0-1 0 0 0,0 1-1 0 0,0-1 1 0 0,0 1 0 0 0,0 0 0 0 0,0-1 0 0 0,0 1 0 0 0,0-1-1 0 0,1 1 1 0 0,-1-1 0 0 0,1 1 0 0 0,-1 0 0 0 0,1-1-1 0 0,0 1 1 0 0,-1 0 0 0 0,1-1 0 0 0,0 1 0 0 0,0 0 0 0 0,0 0-1 0 0,0 0 1 0 0,0 0 0 0 0,0 0 0 0 0,0 0 24 0 0,3-6-37 0 0,-1 1 0 0 0,1 0 0 0 0,0 0 0 0 0,0 0 0 0 0,1 0 0 0 0,0 1 0 0 0,0 0 0 0 0,0 0 0 0 0,1 0-1 0 0,0 0 1 0 0,0 1 0 0 0,0 0 0 0 0,0 1 0 0 0,0-1 0 0 0,1 1 0 0 0,0 0 0 0 0,-1 1 0 0 0,1-1 0 0 0,0 1 0 0 0,0 1 0 0 0,1-1 0 0 0,-1 1 0 0 0,0 1 0 0 0,0-1 0 0 0,1 1 0 0 0,-1 1 0 0 0,7 0 37 0 0,129 45-184 0 0,-102-31 169 0 0,0-1 1 0 0,1-2-1 0 0,0-2 1 0 0,0-2 0 0 0,1-1-1 0 0,9-2 15 0 0,-43-5 16 0 0,-2 1-12 0 0,0 0-1 0 0,0 0 1 0 0,0-1-1 0 0,0 0 1 0 0,0-1-1 0 0,0 0 1 0 0,-1 0-1 0 0,1 0 1 0 0,0-1-1 0 0,0 1 1 0 0,-1-2-1 0 0,1 1 1 0 0,-1-1 0 0 0,0 0-1 0 0,0 0 1 0 0,0-1-1 0 0,1-1-3 0 0,-6 1-7 0 0,-1 0 1 0 0,1-1-1 0 0,-1 1 0 0 0,0 0 0 0 0,-1-1 1 0 0,1 1-1 0 0,-1 0 0 0 0,0 0 0 0 0,0-1 1 0 0,0 1-1 0 0,-1 0 0 0 0,1 0 0 0 0,-1 0 1 0 0,0 0-1 0 0,0 1 0 0 0,0-1 0 0 0,-1 0 1 0 0,1 1-1 0 0,-1 0 0 0 0,0-1 1 0 0,0 1-1 0 0,0 0 0 0 0,0 1 0 0 0,-1-1 1 0 0,1 0-1 0 0,-2 0 7 0 0,-162-96-554 0 0,85 60-2753 0 0,78 37 2073 0 0,2 0-36 0 0</inkml:trace>
  <inkml:trace contextRef="#ctx0" brushRef="#br0" timeOffset="1697.431">2387 90 2568 0 0,'13'1'4425'0'0,"-5"-2"2453"0"0,1-7-4754 0 0,-8 8-2220 0 0,-1 0-213 0 0,0 0-214 0 0,-19 7-7788 0 0,-3 2 6640 0 0,-27 1-770 0 0,20-3 1201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4:00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455 913 928 0 0,'0'0'524'0'0,"0"0"-60"0"0,0 0-15 0 0,0 0-51 0 0,0 0 7 0 0,0 0-5 0 0,0 0-10 0 0,0 0-75 0 0,0-14 182 0 0,-3 10 2580 0 0,3 4-3059 0 0,0 0-1 0 0,0 1 1 0 0,1-1 0 0 0,-1 1 0 0 0,0-1 0 0 0,0 1 0 0 0,0-1-1 0 0,0 1 1 0 0,0-1 0 0 0,0 1 0 0 0,0-1 0 0 0,1 1-1 0 0,-1-1 1 0 0,-1 1 0 0 0,1-1 0 0 0,0 1 0 0 0,0-1 0 0 0,0 1-1 0 0,0-1 1 0 0,0 1 0 0 0,0-1 0 0 0,0 1 0 0 0,-1-1 0 0 0,1 0-1 0 0,0 1 1 0 0,0-1 0 0 0,-1 1 0 0 0,1-1 0 0 0,0 0 0 0 0,-1 1-1 0 0,1-1 1 0 0,0 0 0 0 0,-1 1 0 0 0,1-1 0 0 0,-1 0-1 0 0,1 1 1 0 0,0-1 0 0 0,-1 0 0 0 0,1 0 0 0 0,-1 1 0 0 0,1-1-1 0 0,-1 0 1 0 0,1 0 0 0 0,-1 0 0 0 0,1 0 0 0 0,-1 0 0 0 0,1 0-1 0 0,-1 0 1 0 0,1 0 0 0 0,-1 0 0 0 0,1 0-18 0 0,46 24 380 0 0,-31-19-349 0 0,0 0 1 0 0,0-1-1 0 0,0-1 1 0 0,1-1 0 0 0,-1 0-1 0 0,0 0 1 0 0,1-2 0 0 0,0 0-1 0 0,-1-1 1 0 0,1 0 0 0 0,-1-1-1 0 0,0-1 1 0 0,0-1 0 0 0,0 0-1 0 0,0-1 1 0 0,0 0 0 0 0,-1-1-1 0 0,0-1 1 0 0,0 0 0 0 0,-1-1-1 0 0,6-5-31 0 0,-16 11-27 0 0,0 0 0 0 0,0 0 1 0 0,-1 0-1 0 0,1-1 0 0 0,-1 1 0 0 0,0-1 0 0 0,0 0 0 0 0,0 1 0 0 0,0-1 0 0 0,0 0 1 0 0,0 0-1 0 0,-1 0 0 0 0,0-1 0 0 0,1 1 0 0 0,-1 0 0 0 0,0-1 0 0 0,-1 1 1 0 0,1 0-1 0 0,-1-1 0 0 0,1 1 0 0 0,-1-1 0 0 0,0 1 0 0 0,0 0 0 0 0,0-1 0 0 0,-1 1 1 0 0,1-1-1 0 0,-1 1 0 0 0,0-1 0 0 0,0 1 0 0 0,0 0 0 0 0,0 0 0 0 0,-1 0 0 0 0,1 0 1 0 0,-1 0-1 0 0,0 0 0 0 0,-1-2 27 0 0,-106-69-866 0 0,73 65 831 0 0,-1 1-1 0 0,0 2 1 0 0,0 1-1 0 0,-1 3 1 0 0,1 0-1 0 0,-21 4 36 0 0,51-2 13 0 0,-17 1 41 0 0,1 1 0 0 0,-1 2 0 0 0,1 0 0 0 0,0 1 0 0 0,0 2 0 0 0,1 0 0 0 0,-1 1 0 0 0,2 2 0 0 0,-2 0-54 0 0,7-2 59 0 0,0 1 1 0 0,0 0-1 0 0,1 1 1 0 0,0 0 0 0 0,1 1-1 0 0,0 1 1 0 0,0 0-1 0 0,2 1 1 0 0,-1 1-1 0 0,2 0 1 0 0,0 0-1 0 0,-9 16-59 0 0,16-24 41 0 0,1 1 0 0 0,-1 0-1 0 0,1 0 1 0 0,0 1 0 0 0,1-1-1 0 0,0 0 1 0 0,0 1 0 0 0,0 0-1 0 0,1-1 1 0 0,0 1 0 0 0,1 0-1 0 0,0 0 1 0 0,0 0 0 0 0,0-1-1 0 0,1 1 1 0 0,0 0 0 0 0,1-1-1 0 0,0 1 1 0 0,0 0-1 0 0,0-1 1 0 0,1 0 0 0 0,0 0-1 0 0,1 0 1 0 0,0 0 0 0 0,0 0-1 0 0,0-1 1 0 0,1 1 0 0 0,0-1-1 0 0,0 0 1 0 0,5 4-41 0 0,20 11-71 0 0,1-2 0 0 0,0-1 0 0 0,2-1 0 0 0,0-2 0 0 0,0-1-1 0 0,2-2 1 0 0,-1-1 0 0 0,2-2 0 0 0,-1-1 0 0 0,1-2 0 0 0,0-1 0 0 0,1-2 0 0 0,-1-2 0 0 0,1-1 0 0 0,19-4 71 0 0,-32 5-656 0 0,0-1 0 0 0,0-1 0 0 0,0-1 0 0 0,-1-1 0 0 0,1-2-1 0 0,-1 0 1 0 0,0-1 0 0 0,0-1 0 0 0,-1-2 0 0 0,10-4 656 0 0,1-5-1248 0 0</inkml:trace>
  <inkml:trace contextRef="#ctx0" brushRef="#br0" timeOffset="465.519">814 495 1048 0 0,'-16'-17'4036'0'0,"45"12"-2317"0"0,-20 4-1869 0 0,389-21 1439 0 0,-357 22-1503 0 0,49 0-4088 0 0,-90 0 3048 0 0</inkml:trace>
  <inkml:trace contextRef="#ctx0" brushRef="#br0" timeOffset="843.004">1765 193 2408 0 0,'15'-16'5362'0'0,"0"42"-3008"0"0,-7-4-2372 0 0,67 179 75 0 0,-75-197-322 0 0,1 1 1 0 0,-1 0-1 0 0,0 0 0 0 0,-1 0 1 0 0,1-1-1 0 0,-1 1 0 0 0,0 0 1 0 0,0-1-1 0 0,0 1 0 0 0,-1 0 1 0 0,0-1-1 0 0,1 0 0 0 0,-2 1 1 0 0,1-1-1 0 0,0 0 0 0 0,-1 0 1 0 0,0 0-1 0 0,0 0 0 0 0,0-1 1 0 0,0 1-1 0 0,-1-1 0 0 0,1 0 1 0 0,-1 0-1 0 0,0 0 0 0 0,0 0 1 0 0,-2 0 264 0 0,-12 9-1186 0 0</inkml:trace>
  <inkml:trace contextRef="#ctx0" brushRef="#br0" timeOffset="1122.758">1461 645 1780 0 0,'7'3'4316'0'0,"42"0"-3155"0"0,176-24 658 0 0,-212 20-1884 0 0,149-13 160 0 0,-55 2-3870 0 0,-107 9 1157 0 0,-3 1 1377 0 0</inkml:trace>
  <inkml:trace contextRef="#ctx0" brushRef="#br0" timeOffset="1464.796">1601 723 1268 0 0,'75'20'4099'0'0,"-69"-16"-4011"0"0,0 1 0 0 0,-1 0 1 0 0,1 1-1 0 0,-1-1 0 0 0,0 1 1 0 0,-1 0-1 0 0,0 0 0 0 0,0 1 1 0 0,0-1-1 0 0,0 1 0 0 0,-1 0 1 0 0,-1 0-1 0 0,1 0 0 0 0,-1 0 1 0 0,0 0-1 0 0,0 0 0 0 0,-1 1 1 0 0,0-1-1 0 0,0 1 0 0 0,-1-1 1 0 0,0 1-1 0 0,-1 0-88 0 0,1 1 120 0 0,-1 0-1 0 0,-1 0 1 0 0,0 0 0 0 0,0 0 0 0 0,-1-1-1 0 0,0 1 1 0 0,0-1 0 0 0,-1 0-1 0 0,0 0 1 0 0,0 0 0 0 0,-1 0-1 0 0,0-1 1 0 0,0 1 0 0 0,-1-2 0 0 0,-3 4-120 0 0,-21 30 963 0 0,31-37-928 0 0,0-1 0 0 0,0 0 0 0 0,0 0-1 0 0,0 0 1 0 0,0 0 0 0 0,0 0 0 0 0,1 0 0 0 0,-1 0 0 0 0,1-1 0 0 0,-1 1 0 0 0,1 0-1 0 0,0-1 1 0 0,0 1 0 0 0,0-1 0 0 0,-1 0 0 0 0,1 1 0 0 0,0-1 0 0 0,1 0 0 0 0,-1 0-1 0 0,0-1 1 0 0,0 1 0 0 0,0 0 0 0 0,0-1 0 0 0,1 1 0 0 0,-1-1 0 0 0,0 1 0 0 0,1-1-1 0 0,-1 0 1 0 0,1 0-35 0 0,176 3-1480 0 0,-61-35-2281 0 0,-65 6 1052 0 0,-34 12 1403 0 0</inkml:trace>
  <inkml:trace contextRef="#ctx0" brushRef="#br0" timeOffset="1960.768">2181 370 1404 0 0,'7'-3'130'0'0,"1"1"0"0"0,0 0 1 0 0,-1 0-1 0 0,1 1 0 0 0,0 0 0 0 0,0 1 0 0 0,0 0 1 0 0,0 0-1 0 0,0 1 0 0 0,-1-1 0 0 0,1 2 0 0 0,0-1 0 0 0,0 1 1 0 0,-1 0-1 0 0,1 1 0 0 0,-1 0 0 0 0,0 0 0 0 0,0 1 1 0 0,0-1-1 0 0,0 2 0 0 0,-1-1 0 0 0,1 1 0 0 0,-1 0 0 0 0,0 0 1 0 0,-1 0-1 0 0,1 1 0 0 0,-1 0 0 0 0,0 0 0 0 0,0 0 0 0 0,-1 1 1 0 0,0 0-1 0 0,0 0 0 0 0,-1 0 0 0 0,0 0 0 0 0,0 0 1 0 0,1 4-131 0 0,-8-2 107 0 0,0 0 0 0 0,-1 0 0 0 0,0-1 0 0 0,0 1 1 0 0,-1-1-1 0 0,0 0 0 0 0,0-1 0 0 0,-1 1 0 0 0,0-1 0 0 0,0-1 1 0 0,0 1-1 0 0,-1-1 0 0 0,0 0 0 0 0,-1-1 0 0 0,1 0 1 0 0,-1-1-1 0 0,0 1 0 0 0,0-1 0 0 0,0-1 0 0 0,-1 0 1 0 0,-9 2-108 0 0,13-3 53 0 0,-84 27 391 0 0,129-57-3122 0 0,44-7 144 0 0,-53 23 1787 0 0</inkml:trace>
  <inkml:trace contextRef="#ctx0" brushRef="#br0" timeOffset="2178.031">2554 416 1796 0 0,'-7'-1'177'0'0,"0"1"0"0"0,-1 0 1 0 0,1 0-1 0 0,-1 0 0 0 0,1 1 0 0 0,0 0 0 0 0,-1 1 0 0 0,1 0 0 0 0,0 0 0 0 0,0 0 0 0 0,0 1 1 0 0,0 0-1 0 0,1 0 0 0 0,-1 1 0 0 0,1-1 0 0 0,0 2 0 0 0,0-1 0 0 0,0 1 0 0 0,1-1 1 0 0,-1 2-1 0 0,1-1 0 0 0,0 0 0 0 0,1 1 0 0 0,-1 0 0 0 0,1 0 0 0 0,-3 6-177 0 0,34 50 944 0 0,-16-51-892 0 0,1-1-1 0 0,0 0 1 0 0,0 0-1 0 0,1-1 1 0 0,1-1-1 0 0,-1 0 1 0 0,1-1-1 0 0,1 0 1 0 0,-1-1-1 0 0,1-1 1 0 0,0 0-1 0 0,0-1-51 0 0,118 14-4849 0 0,-120-18 3643 0 0</inkml:trace>
  <inkml:trace contextRef="#ctx0" brushRef="#br0" timeOffset="2685.235">2643 68 1664 0 0,'6'-7'238'0'0,"0"1"0"0"0,1 0 1 0 0,0 1-1 0 0,0 0 0 0 0,0 0 0 0 0,0 0 0 0 0,1 1 0 0 0,0 0 1 0 0,0 0-1 0 0,0 1 0 0 0,0 0 0 0 0,1 0 0 0 0,-1 1 0 0 0,1 0 1 0 0,-1 1-1 0 0,1 0 0 0 0,0 0 0 0 0,0 1 0 0 0,2 0-238 0 0,-3 1 75 0 0,-1 0 0 0 0,0 0 0 0 0,0 1 0 0 0,0 0 0 0 0,0 1 0 0 0,0-1 0 0 0,0 1-1 0 0,0 0 1 0 0,-1 1 0 0 0,0 0 0 0 0,0 0 0 0 0,0 0 0 0 0,0 1 0 0 0,0-1 0 0 0,-1 1 0 0 0,0 1 0 0 0,0-1-1 0 0,0 1 1 0 0,-1 0 0 0 0,0 0 0 0 0,0 0 0 0 0,0 1 0 0 0,-1-1 0 0 0,0 1 0 0 0,-1 0 0 0 0,1 0 0 0 0,-1 0-1 0 0,0 0 1 0 0,-1 0 0 0 0,0 0 0 0 0,0 1 0 0 0,0-1 0 0 0,-1 0 0 0 0,0 1 0 0 0,-1 1-75 0 0,-62 130 1924 0 0,62-137-1898 0 0,0-1-11 0 0,0-1-1 0 0,1 1 1 0 0,-1-1-1 0 0,1 0 1 0 0,-1 1 0 0 0,1-1-1 0 0,-1 1 1 0 0,1 0-1 0 0,-1-1 1 0 0,1 1 0 0 0,0-1-1 0 0,-1 1 1 0 0,1 0-1 0 0,0-1 1 0 0,-1 1 0 0 0,1 0-1 0 0,0-1 1 0 0,0 1-1 0 0,0 0 1 0 0,-1-1 0 0 0,1 1-1 0 0,0 0 1 0 0,0 0-1 0 0,0-1 1 0 0,0 1-1 0 0,0 0 1 0 0,1-1 0 0 0,-1 1-1 0 0,0 0 1 0 0,0-1-1 0 0,0 1 1 0 0,1 0 0 0 0,-1-1-1 0 0,0 1 1 0 0,1 0-1 0 0,-1-1 1 0 0,0 1 0 0 0,1 0-1 0 0,-1-1 1 0 0,1 1-1 0 0,-1-1 1 0 0,1 1 0 0 0,-1-1-1 0 0,1 1 1 0 0,-1-1-1 0 0,1 0 1 0 0,0 1-1 0 0,-1-1 1 0 0,1 0 0 0 0,-1 1-1 0 0,1-1 1 0 0,0 0-1 0 0,-1 0 1 0 0,1 1 0 0 0,0-1-1 0 0,0 0 1 0 0,-1 0-1 0 0,1 0 1 0 0,0 0 0 0 0,-1 0-1 0 0,1 0 1 0 0,0 0-15 0 0,207 11-2463 0 0,-133-13-171 0 0,15 2-1377 0 0,-69 0 2733 0 0</inkml:trace>
  <inkml:trace contextRef="#ctx0" brushRef="#br0" timeOffset="3060.808">3484 1125 1100 0 0,'4'13'680'0'0,"-4"-1"68"0"0,-2 1-28 0 0,2 12-28 0 0,-13 2-112 0 0,-3-4-92 0 0,-1 0-15 0 0,-8 1-49 0 0,-2-4-216 0 0,-1-4-164 0 0,-3 1-8 0 0,5 0-560 0 0,-6-2-441 0 0,-2-4-295 0 0,4-6 112 0 0,8 2 0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3:53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771 114 1224 0 0,'0'-4'459'0'0,"-1"0"-411"0"0,1-1 1 0 0,-1 1-1 0 0,-1 0 1 0 0,1-1-1 0 0,0 1 1 0 0,-1 0-1 0 0,0 0 1 0 0,0 0 0 0 0,0 0-1 0 0,-1 0 1 0 0,0 1-1 0 0,1-1 1 0 0,-1 1-1 0 0,0-1 1 0 0,0 1-1 0 0,-1 0 1 0 0,1 0-1 0 0,-1 1 1 0 0,0-1-1 0 0,1 1 1 0 0,-1-1-1 0 0,0 1 1 0 0,0 0-1 0 0,-1 1 1 0 0,1-1-1 0 0,0 1 1 0 0,0 0-1 0 0,-1 0 1 0 0,-4-1-49 0 0,-139-14 1122 0 0,138 14-1067 0 0,0 1-1 0 0,0 1 0 0 0,0 0 0 0 0,0 1 0 0 0,0-1 0 0 0,1 2 0 0 0,-1 0 1 0 0,0 0-1 0 0,1 0 0 0 0,-1 1 0 0 0,1 1 0 0 0,0 0 0 0 0,0 0 0 0 0,0 0 1 0 0,1 1-1 0 0,-1 1 0 0 0,1-1 0 0 0,0 1 0 0 0,1 1 0 0 0,-1 0 0 0 0,1 0 1 0 0,1 0-1 0 0,-1 1 0 0 0,1-1 0 0 0,1 2 0 0 0,-1-1 0 0 0,2 0 0 0 0,-1 1 1 0 0,1 0-1 0 0,0 0 0 0 0,1 1 0 0 0,0-1 0 0 0,-2 9-54 0 0,6 23 152 0 0,0 0-1 0 0,3 0 0 0 0,2-1 1 0 0,1 1-1 0 0,2-1 1 0 0,2 0-1 0 0,1-1 1 0 0,2-1-1 0 0,13 24-151 0 0,-26-61 3 0 0,28 73 71 0 0,-14-41-62 0 0,-1 1 1 0 0,-1 0 0 0 0,-3 1 0 0 0,0 1-1 0 0,-2-1 1 0 0,-2 1 0 0 0,1 37-13 0 0,-6-71-144 0 0,-1 1 0 0 0,-1 0 0 0 0,1 0 0 0 0,0 0 0 0 0,-1 0 0 0 0,1 0 0 0 0,-1 0 0 0 0,0-1 0 0 0,0 1 0 0 0,0 0-1 0 0,0-1 1 0 0,-1 1 0 0 0,1-1 0 0 0,-1 1 0 0 0,0-1 0 0 0,1 1 0 0 0,-1-1 0 0 0,0 0 0 0 0,0 0 0 0 0,0 0 0 0 0,-1 0 0 0 0,1 0 0 0 0,0-1 0 0 0,-1 1 0 0 0,1-1 0 0 0,-1 0 0 0 0,0 1 0 0 0,1-1 0 0 0,-1 0-1 0 0,0 0 1 0 0,0-1 0 0 0,0 1 0 0 0,1-1 0 0 0,-1 1 0 0 0,-1-1 144 0 0,-11 0-1150 0 0</inkml:trace>
  <inkml:trace contextRef="#ctx0" brushRef="#br0" timeOffset="247.771">7 636 1540 0 0,'-6'-4'1272'0'0,"18"-7"1917"0"0,213-11-1357 0 0,-73 21-3557 0 0,-143 1 1504 0 0,92 11-2142 0 0,-63-7 1207 0 0</inkml:trace>
  <inkml:trace contextRef="#ctx0" brushRef="#br0" timeOffset="542.934">1089 716 1988 0 0,'-123'238'3557'0'0,"116"-216"-3469"0"0,-29 68-205 0 0,-9-42-3055 0 0,34-41 2000 0 0</inkml:trace>
  <inkml:trace contextRef="#ctx0" brushRef="#br0" timeOffset="823.251">824 669 924 0 0,'18'-26'6964'0'0,"14"58"-6179"0"0,145 171 327 0 0,-145-162-1181 0 0,49 63-1531 0 0,0-1-3657 0 0,-66-86 3770 0 0</inkml:trace>
  <inkml:trace contextRef="#ctx0" brushRef="#br0" timeOffset="18293.407">1310 649 964 0 0,'15'-15'146'0'0,"-12"12"46"0"0,-3 3-17 0 0,0 0 24 0 0,0 0 1 0 0,0 0-26 0 0,0 0 15 0 0,0 0-36 0 0,0 0 29 0 0,0 0 31 0 0,0 0-99 0 0,0 0-20 0 0,0-12 442 0 0,1 10-459 0 0,-1 0-1 0 0,1 0 1 0 0,-1 0-1 0 0,0 0 1 0 0,1 0 0 0 0,-1 0-1 0 0,0 0 1 0 0,0 0-1 0 0,0 0 1 0 0,0 0 0 0 0,-1 0-1 0 0,1 0 1 0 0,0 0-1 0 0,-1 0 1 0 0,1 0-1 0 0,-1 0 1 0 0,0 0 0 0 0,0 0-1 0 0,0 0 1 0 0,0 0-1 0 0,0 1 1 0 0,0-1-1 0 0,0 0 1 0 0,-1 1 0 0 0,1-1-1 0 0,0 1 1 0 0,-1-1-1 0 0,0 1 1 0 0,1 0 0 0 0,-1 0-77 0 0,-89 69 882 0 0,68-45-422 0 0,-85 106 376 0 0,-63 87 284 0 0,69-56-49 0 0,90-130-1279 0 0,15-23-5770 0 0,-2-9 4608 0 0,-1-1 156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6:36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349 157 1428 0 0,'1'0'88'0'0,"0"-1"1"0"0,1 0-1 0 0,-1 0 0 0 0,0 0 1 0 0,0-1-1 0 0,0 1 0 0 0,0 0 0 0 0,0 0 1 0 0,0-1-1 0 0,0 1 0 0 0,-1 0 1 0 0,1-1-1 0 0,0 1 0 0 0,-1-1 1 0 0,1 1-1 0 0,-1-1 0 0 0,1 1 0 0 0,-1-1 1 0 0,0 1-1 0 0,0-1 0 0 0,0 1 1 0 0,1-1-1 0 0,-2 1 0 0 0,1-1 0 0 0,0 0 1 0 0,0 1-1 0 0,0-1 0 0 0,-1 1 1 0 0,1-1-1 0 0,-1 1 0 0 0,1-1 0 0 0,-1 1 1 0 0,1 0-1 0 0,-1-1 0 0 0,0 1 1 0 0,0-1-1 0 0,0 1 0 0 0,0 0 1 0 0,0 0-1 0 0,0 0 0 0 0,0 0 0 0 0,0 0 1 0 0,0 0-1 0 0,-1 0 0 0 0,1 0 1 0 0,0 0-1 0 0,-1 0 0 0 0,1 0 0 0 0,0 1 1 0 0,-1-1-1 0 0,1 1 0 0 0,-1-1 1 0 0,1 1-1 0 0,-1 0 0 0 0,0-1 0 0 0,1 1 1 0 0,-1 0-1 0 0,1 0 0 0 0,-1 0 1 0 0,1 0-1 0 0,-1 0-88 0 0,-13-1 107 0 0,0 1 0 0 0,0 1-1 0 0,1 0 1 0 0,-1 0 0 0 0,0 2 0 0 0,0 0-1 0 0,1 0 1 0 0,0 2 0 0 0,0 0 0 0 0,0 0-1 0 0,0 1 1 0 0,1 1 0 0 0,0 0 0 0 0,0 1 0 0 0,1 0-1 0 0,0 1 1 0 0,0 0 0 0 0,1 1 0 0 0,1 1-1 0 0,-1 0 1 0 0,-4 7-107 0 0,-14 47 1041 0 0,34-59-894 0 0,6 1-125 0 0,-1 0 1 0 0,2-2 0 0 0,-1 1 0 0 0,0-1 0 0 0,1-1 0 0 0,0 0-1 0 0,0-1 1 0 0,1 0 0 0 0,-1-1 0 0 0,0 0 0 0 0,1-1 0 0 0,0 0-1 0 0,-1-1 1 0 0,1-1 0 0 0,-1 0 0 0 0,1 0 0 0 0,-1-1 0 0 0,0-1-1 0 0,1 0 1 0 0,-1-1 0 0 0,-1 0 0 0 0,1-1 0 0 0,-1 0 0 0 0,7-4-23 0 0,72-67-126 0 0,-90 75 163 0 0,0 1 30 0 0,0 0-7 0 0,-13-2-46 0 0,-15 14 53 0 0,27-7-64 0 0,1 0 0 0 0,-1 0 0 0 0,1 0 0 0 0,0 0 0 0 0,0 0 0 0 0,0 0 0 0 0,1 0 0 0 0,0 0 0 0 0,0 0 0 0 0,0 0 0 0 0,0 0 0 0 0,1 0 0 0 0,0 0 0 0 0,0-1 0 0 0,0 1 0 0 0,0-1 0 0 0,1 0 0 0 0,0 1 0 0 0,0-1 0 0 0,0 0-1 0 0,0-1 1 0 0,1 1 0 0 0,-1-1 0 0 0,1 1 0 0 0,0-1 0 0 0,0 0 0 0 0,0 0 0 0 0,1-1 0 0 0,-1 1 0 0 0,1-1 0 0 0,-1 0 0 0 0,1 0 0 0 0,0-1 0 0 0,0 1 0 0 0,0-1 0 0 0,-1 0 0 0 0,1 0 0 0 0,0-1 0 0 0,0 0 0 0 0,1 1 0 0 0,-1-2-3 0 0,3 2-6 0 0,1-1 1 0 0,-1-1-1 0 0,1 1 0 0 0,-1-1 0 0 0,0-1 1 0 0,1 0-1 0 0,-1 0 0 0 0,0-1 0 0 0,0 1 1 0 0,0-2-1 0 0,-1 1 0 0 0,1-1 1 0 0,-1 0-1 0 0,0-1 0 0 0,0 0 0 0 0,0 0 1 0 0,0 0-1 0 0,-1-1 0 0 0,0 0 1 0 0,-1 0-1 0 0,1-1 0 0 0,-1 0 0 0 0,0 0 1 0 0,-1 0-1 0 0,1 0 0 0 0,-1-1 0 0 0,-1 1 1 0 0,0-1-1 0 0,2-6 6 0 0,-1 1-15 0 0,1-1 1 0 0,0 1-1 0 0,0 0 0 0 0,2 0 1 0 0,-1 1-1 0 0,2-1 0 0 0,0 2 1 0 0,0-1-1 0 0,1 1 0 0 0,0 0 1 0 0,1 1-1 0 0,0 0 0 0 0,1 1 1 0 0,0 0-1 0 0,0 1 0 0 0,1 0 1 0 0,0 0-1 0 0,0 1 0 0 0,1 1 1 0 0,0 0-1 0 0,0 1 0 0 0,1 0 1 0 0,-1 1-1 0 0,1 1 0 0 0,0 0 1 0 0,2 1 14 0 0,-8 3 33 0 0,0 1 0 0 0,-1 1 0 0 0,1-1 0 0 0,-1 1 0 0 0,0 1 0 0 0,0-1 0 0 0,0 1 0 0 0,0 0 0 0 0,-1 1 0 0 0,0-1 0 0 0,0 1 0 0 0,0 1 0 0 0,0-1 0 0 0,-1 1 0 0 0,0 0 0 0 0,0 0 0 0 0,0 1 0 0 0,-1-1 0 0 0,0 1 0 0 0,0 0 0 0 0,-1 0 0 0 0,0 0 0 0 0,0 1 0 0 0,-1-1 0 0 0,0 1 0 0 0,0-1 0 0 0,-1 1 0 0 0,0 0 0 0 0,0 0 0 0 0,0 0 0 0 0,-1 0 0 0 0,-1-1 0 0 0,1 1 0 0 0,-2 4-33 0 0,-41 105-313 0 0,14-43-6186 0 0,27-71 5231 0 0,-2-1 12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4:15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457 355 1164 0 0,'0'0'424'0'0,"3"-14"441"0"0,67-31 894 0 0,-65 42-1685 0 0,-1-1 0 0 0,1 1 0 0 0,0-1 0 0 0,-1 0 0 0 0,0-1 0 0 0,0 1 0 0 0,0-1-1 0 0,0 1 1 0 0,-1-1 0 0 0,0-1 0 0 0,0 1 0 0 0,0 0 0 0 0,-1-1 0 0 0,1 1 0 0 0,-1-1-1 0 0,-1 1 1 0 0,1-1 0 0 0,-1 0 0 0 0,0 0 0 0 0,0 0 0 0 0,-1 0 0 0 0,1 0 0 0 0,-1 0-1 0 0,-1 0 1 0 0,1 0 0 0 0,-1-1-74 0 0,-4-3 17 0 0,0 0 1 0 0,-1 0-1 0 0,0 0 0 0 0,-1 1 0 0 0,0 0 0 0 0,0 0 1 0 0,0 1-1 0 0,-2 0 0 0 0,1 0 0 0 0,-1 1 0 0 0,0 0 1 0 0,0 0-1 0 0,0 1 0 0 0,-1 0 0 0 0,0 1 0 0 0,-1 0 1 0 0,1 1-1 0 0,-1 0 0 0 0,0 1 0 0 0,0 0 0 0 0,0 0 1 0 0,0 1-1 0 0,0 1 0 0 0,0 0 0 0 0,-1 0 0 0 0,1 1 1 0 0,-1 1-1 0 0,1 0 0 0 0,0 0 0 0 0,0 1 0 0 0,0 0 1 0 0,0 1-1 0 0,0 1 0 0 0,-10 4-17 0 0,6-3-14 0 0,1 0 0 0 0,0 1 0 0 0,0 1 0 0 0,0 0 0 0 0,1 1 0 0 0,0 0 0 0 0,0 1 0 0 0,1 0-1 0 0,0 1 1 0 0,1 1 0 0 0,0 0 0 0 0,1 0 0 0 0,0 1 0 0 0,1 1 0 0 0,0-1 0 0 0,1 1 0 0 0,0 1 0 0 0,1 0 0 0 0,1 0 0 0 0,0 0 0 0 0,1 0 0 0 0,1 1 0 0 0,0 0 0 0 0,1 0 0 0 0,-2 14 14 0 0,6-25 8 0 0,-1 1 1 0 0,1 0 0 0 0,0-1-1 0 0,0 1 1 0 0,1 0 0 0 0,-1-1-1 0 0,1 0 1 0 0,0 1-1 0 0,0-1 1 0 0,1 0 0 0 0,-1 0-1 0 0,1 0 1 0 0,0 0 0 0 0,0-1-1 0 0,0 1 1 0 0,1-1 0 0 0,-1 1-1 0 0,1-1 1 0 0,0 0 0 0 0,-1-1-1 0 0,1 1 1 0 0,1-1 0 0 0,-1 0-1 0 0,0 0 1 0 0,1 0 0 0 0,-1 0-1 0 0,1-1 1 0 0,-1 1 0 0 0,1-1-1 0 0,0-1-8 0 0,146 19 254 0 0,-138-22-235 0 0,-2 0 1 0 0,1 0 0 0 0,0-1-1 0 0,-1-1 1 0 0,1 0-1 0 0,-1-1 1 0 0,0 0-1 0 0,-1 0 1 0 0,0-1-1 0 0,0 0 1 0 0,0-1-1 0 0,-1 0 1 0 0,0-1-1 0 0,-1 0 1 0 0,0 0-1 0 0,0-1 1 0 0,-1 0-1 0 0,0 0 1 0 0,-1-1 0 0 0,0 1-1 0 0,0-2 1 0 0,-1 1-1 0 0,-1 0 1 0 0,0-1-1 0 0,-1 0 1 0 0,0 0-1 0 0,0 0 1 0 0,-2 0-1 0 0,1-1 1 0 0,-2 1-1 0 0,0-5-19 0 0,6-39 716 0 0,-6 55-702 0 0,0 1 52 0 0,0-38 959 0 0,-10 2-613 0 0,8 84-436 0 0,13 420 397 0 0,-5-241 94 0 0,-7-211-392 0 0,-1 0 0 0 0,0 0 0 0 0,-2-1 0 0 0,0 1 0 0 0,0-1 0 0 0,-2 1 1 0 0,0-1-1 0 0,0-1 0 0 0,-1 1 0 0 0,-9 11-75 0 0,14-22 23 0 0,0-1 0 0 0,0 0 0 0 0,0 0 0 0 0,0 0-1 0 0,0 0 1 0 0,-1 0 0 0 0,0 0 0 0 0,1 0 0 0 0,-1-1 0 0 0,0 0 0 0 0,0 1 0 0 0,0-1 0 0 0,0 0-1 0 0,-1-1 1 0 0,1 1 0 0 0,-1 0 0 0 0,1-1 0 0 0,-1 0 0 0 0,1 0 0 0 0,-1 0 0 0 0,0 0-1 0 0,1-1 1 0 0,-1 1 0 0 0,0-1 0 0 0,0 0 0 0 0,1 0 0 0 0,-1 0 0 0 0,0-1 0 0 0,0 1 0 0 0,1-1-1 0 0,-2 0-22 0 0,-3-4-13 0 0,0 1 0 0 0,1-2 0 0 0,-1 1 0 0 0,1-1 0 0 0,0 0 0 0 0,0 0 0 0 0,1-1 0 0 0,0 0 0 0 0,0 0 0 0 0,1-1 0 0 0,0 1 0 0 0,0-1 0 0 0,1-1 0 0 0,-1 1 0 0 0,2 0 0 0 0,-1-1 0 0 0,2 0 0 0 0,-1 0-1 0 0,1 1 1 0 0,0-2 0 0 0,1 1 0 0 0,0 0 0 0 0,0-5 13 0 0,-1-13-185 0 0,2-1-1 0 0,1 0 0 0 0,1 0 1 0 0,1 0-1 0 0,1 1 1 0 0,2 0-1 0 0,4-12 186 0 0,-3 15-276 0 0,2 0 1 0 0,0 1-1 0 0,2 0 1 0 0,1 0-1 0 0,0 1 1 0 0,2 1-1 0 0,1 0 1 0 0,0 1-1 0 0,17-17 276 0 0,113-78-4761 0 0,-111 98 3259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4:17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1580 0 0,'-4'2'944'0'0,"2"-2"-128"0"0,2 0-28 0 0,4 2-128 0 0,1-2-124 0 0,4 1-59 0 0,19 1-5 0 0,-10-2-44 0 0,12 0-128 0 0,8 0-60 0 0,1 0-112 0 0,4 0-160 0 0,-1 0 4 0 0,3 0-480 0 0,-6 0-220 0 0,-4 0-705 0 0,-3 0 69 0 0,-8 0 12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4:17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1428 0 0,'21'7'708'0'0,"0"1"-164"0"0,4-3 0 0 0,9 0-164 0 0,2-3 44 0 0,6-2-164 0 0,-22 0-40 0 0,14 0-352 0 0,1 0-388 0 0,6 0 36 0 0,43-17-980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4:18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19 417 1356 0 0,'16'-3'328'0'0,"1"0"1"0"0,0 1-1 0 0,0 1 0 0 0,0 0 0 0 0,-1 1 0 0 0,1 1 1 0 0,0 1-1 0 0,0 0 0 0 0,-1 2 0 0 0,1-1 0 0 0,-1 2 1 0 0,0 0-1 0 0,3 3-328 0 0,-11-5 48 0 0,0 0 1 0 0,0 1-1 0 0,-1 0 1 0 0,0 1-1 0 0,0 0 1 0 0,0 0-1 0 0,-1 0 1 0 0,1 1-1 0 0,-1 0 1 0 0,0 0-1 0 0,-1 1 1 0 0,0 0-1 0 0,0 0 1 0 0,0 0-1 0 0,-1 0 1 0 0,0 1-1 0 0,0-1 1 0 0,-1 1-1 0 0,0 0 1 0 0,0 0-1 0 0,-1 1 1 0 0,0-1-1 0 0,-1 0 1 0 0,1 1-1 0 0,-2-1 1 0 0,1 9-49 0 0,-6-4 94 0 0,-1 0-1 0 0,0 0 1 0 0,-1 0 0 0 0,0-1 0 0 0,-1-1-1 0 0,0 1 1 0 0,-1-1 0 0 0,0 0 0 0 0,-1-1-1 0 0,0 0 1 0 0,0-1 0 0 0,-1 0-1 0 0,-1-1 1 0 0,1 0 0 0 0,-1 0 0 0 0,-1-1-1 0 0,1-1 1 0 0,-1 0 0 0 0,-9 2-94 0 0,-146 55 284 0 0,169-64-344 0 0,-1 1-1 0 0,0 0 1 0 0,0-1 0 0 0,0 1 0 0 0,1-1 0 0 0,-1 1 0 0 0,0-1-1 0 0,0 1 1 0 0,0 0 0 0 0,0-1 0 0 0,0 1 0 0 0,0-1 0 0 0,0 1-1 0 0,0-1 1 0 0,0 1 0 0 0,0-1 0 0 0,0 1 0 0 0,-1-1-1 0 0,1 1 1 0 0,0 0 0 0 0,0-1 0 0 0,0 1 0 0 0,-1-1 0 0 0,1 1-1 0 0,0 0 1 0 0,0-1 0 0 0,-1 1 0 0 0,1 0 0 0 0,0-1 0 0 0,-1 1-1 0 0,1 0 1 0 0,0-1 0 0 0,-1 1 0 0 0,1 0 0 0 0,0 0-1 0 0,-1-1 1 0 0,1 1 0 0 0,-1 0 0 0 0,1 0 0 0 0,0 0 0 0 0,-1 0-1 0 0,1-1 1 0 0,-1 1 0 0 0,1 0 0 0 0,-1 0 0 0 0,1 0-1 0 0,-1 0 1 0 0,1 0 0 0 0,0 0 0 0 0,-1 0 60 0 0,30-32-2090 0 0,-3 11 730 0 0,1 1-10 0 0</inkml:trace>
  <inkml:trace contextRef="#ctx0" brushRef="#br0" timeOffset="294.351">554 464 1152 0 0,'-14'1'227'0'0,"-1"1"-1"0"0,1 0 1 0 0,0 1 0 0 0,0 1 0 0 0,1 0-1 0 0,-1 1 1 0 0,1 1 0 0 0,0 0-1 0 0,0 0 1 0 0,0 1 0 0 0,1 1-1 0 0,0 0 1 0 0,1 1 0 0 0,0 0-1 0 0,0 1 1 0 0,1 0 0 0 0,0 1-1 0 0,1 0 1 0 0,0 0 0 0 0,1 1 0 0 0,0 0-1 0 0,1 0 1 0 0,0 1 0 0 0,1 0-1 0 0,-4 12-226 0 0,9-20 30 0 0,0 0-1 0 0,1 1 0 0 0,0-1 1 0 0,0 0-1 0 0,0 1 0 0 0,0-1 1 0 0,1 0-1 0 0,0 1 1 0 0,0-1-1 0 0,0 0 0 0 0,1 0 1 0 0,0 0-1 0 0,0 0 0 0 0,0 0 1 0 0,1 0-1 0 0,-1 0 1 0 0,1-1-1 0 0,0 0 0 0 0,1 1 1 0 0,-1-1-1 0 0,2 1-29 0 0,4 5-5 0 0,0 0 0 0 0,1 0 0 0 0,0-1-1 0 0,1 0 1 0 0,0-1 0 0 0,1 0 0 0 0,-1-1 0 0 0,1-1 0 0 0,1 1 0 0 0,11 3 5 0 0,134 21-4471 0 0,-138-31 3077 0 0</inkml:trace>
  <inkml:trace contextRef="#ctx0" brushRef="#br0" timeOffset="744.657">682 79 916 0 0,'7'-7'282'0'0,"0"0"0"0"0,0 1 0 0 0,1 0 1 0 0,0 1-1 0 0,0-1 0 0 0,0 1 0 0 0,1 1 0 0 0,-1 0 0 0 0,1 0 0 0 0,0 0 0 0 0,0 1 0 0 0,1 1 1 0 0,-1 0-1 0 0,0 0 0 0 0,10 0-282 0 0,-12-1 71 0 0,0 1 1 0 0,0 1-1 0 0,0 0 1 0 0,0-1-1 0 0,0 2 0 0 0,1-1 1 0 0,-1 1-1 0 0,0 1 1 0 0,1-1-1 0 0,-1 1 0 0 0,0 0 1 0 0,0 1-1 0 0,0 0 1 0 0,0 0-1 0 0,0 0 1 0 0,0 1-1 0 0,-1 0 0 0 0,1 0 1 0 0,-1 1-1 0 0,0 0 1 0 0,0 0-1 0 0,0 0 1 0 0,0 1-1 0 0,-1 0 0 0 0,0 0 1 0 0,0 0-1 0 0,0 1 1 0 0,0-1-1 0 0,-1 1 1 0 0,0 1-1 0 0,-1-1 0 0 0,1 0 1 0 0,-1 1-1 0 0,0 0 1 0 0,-1-1-1 0 0,1 1 1 0 0,-1 0-1 0 0,-1 0 0 0 0,2 8-71 0 0,-7-2 168 0 0,-1-1 0 0 0,0 1-1 0 0,0-1 1 0 0,-1 1 0 0 0,-1-2 0 0 0,0 1-1 0 0,-1-1 1 0 0,0 0 0 0 0,0-1-1 0 0,-1 1 1 0 0,-8 5-168 0 0,8-5 169 0 0,7-10-147 0 0,-1 0-1 0 0,1 0 1 0 0,0 1 0 0 0,0-1-1 0 0,0 1 1 0 0,0 0-1 0 0,0-1 1 0 0,0 1 0 0 0,0 0-1 0 0,1 0 1 0 0,-1 0 0 0 0,1 1-1 0 0,-1-1 1 0 0,1 0 0 0 0,0 1-1 0 0,0-1 1 0 0,0 0 0 0 0,0 1-1 0 0,0-1 1 0 0,0 1 0 0 0,1-1-1 0 0,0 1 1 0 0,-1 0 0 0 0,1-1-1 0 0,0 1 1 0 0,0 0-1 0 0,0-1 1 0 0,0 1 0 0 0,1-1-1 0 0,-1 1 1 0 0,1-1 0 0 0,0 1-1 0 0,-1-1 1 0 0,1 1 0 0 0,0-1-1 0 0,1 1 1 0 0,-1-1 0 0 0,0 0-1 0 0,1 0 1 0 0,-1 1 0 0 0,1-1-1 0 0,0 0 1 0 0,-1 0 0 0 0,1-1-1 0 0,0 1 1 0 0,0 0-1 0 0,0-1 1 0 0,1 1 0 0 0,-1-1-1 0 0,0 0 1 0 0,0 1 0 0 0,1-1-1 0 0,1 0-21 0 0,21 8-492 0 0,0-2 0 0 0,0-1 0 0 0,0-1-1 0 0,1-1 1 0 0,0-1 0 0 0,0-2 0 0 0,0 0 0 0 0,0-2-1 0 0,4-1 493 0 0,22 1-599 0 0,92-13-2112 0 0,-100 2 1357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4:16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 1664 0 0,'-13'9'246'0'0,"0"1"-1"0"0,1 0 1 0 0,0 2 0 0 0,0-1-1 0 0,1 1 1 0 0,1 1 0 0 0,0 0-1 0 0,0 0 1 0 0,2 1 0 0 0,0 0-1 0 0,0 1 1 0 0,1-1-1 0 0,1 2 1 0 0,0-1 0 0 0,2 0-1 0 0,-1 1 1 0 0,2 0 0 0 0,0 0-1 0 0,1 1 1 0 0,1-1 0 0 0,0 16-246 0 0,2-23 41 0 0,1 1 0 0 0,0-1 1 0 0,1 0-1 0 0,0 0 0 0 0,0-1 0 0 0,1 1 1 0 0,0-1-1 0 0,0 1 0 0 0,1-1 1 0 0,0 0-1 0 0,0-1 0 0 0,1 1 1 0 0,0-1-1 0 0,1 0 0 0 0,-1-1 1 0 0,1 0-1 0 0,0 0 0 0 0,1 0 1 0 0,6 3-42 0 0,103 40-3986 0 0,-105-49 2536 0 0</inkml:trace>
  <inkml:trace contextRef="#ctx0" brushRef="#br0" timeOffset="422.408">324 89 1508 0 0,'5'-3'157'0'0,"0"0"0"0"0,0 0-1 0 0,1 1 1 0 0,0 0 0 0 0,-1 0-1 0 0,1 0 1 0 0,0 1 0 0 0,0 0-1 0 0,0 0 1 0 0,0 0 0 0 0,0 1-1 0 0,0 0 1 0 0,0 0 0 0 0,0 1-1 0 0,0-1 1 0 0,0 1 0 0 0,-1 0-1 0 0,1 1 1 0 0,0 0 0 0 0,0 0-1 0 0,-1 0 1 0 0,5 2-157 0 0,-4-2 42 0 0,0 1 0 0 0,0-1-1 0 0,0 1 1 0 0,-1 0 0 0 0,1 0-1 0 0,-1 1 1 0 0,0 0 0 0 0,0 0-1 0 0,0 0 1 0 0,0 0 0 0 0,-1 1 0 0 0,0 0-1 0 0,0 0 1 0 0,0 0 0 0 0,0 0-1 0 0,-1 1 1 0 0,0-1 0 0 0,0 1 0 0 0,-1 0-1 0 0,1 0 1 0 0,-1 0 0 0 0,0 0-1 0 0,-1 0 1 0 0,0 0 0 0 0,0 1-1 0 0,0-1 1 0 0,0 0 0 0 0,-1 1 0 0 0,0-1-1 0 0,-1 0 1 0 0,0 1 0 0 0,1-1-1 0 0,-2 0 1 0 0,1 1 0 0 0,-1-1-1 0 0,0 0 1 0 0,0 0 0 0 0,-1 0 0 0 0,0-1-1 0 0,0 1 1 0 0,0-1 0 0 0,-1 1-1 0 0,1-1 1 0 0,-1 0 0 0 0,0 0 0 0 0,-1-1-1 0 0,1 1 1 0 0,-1-1 0 0 0,-3 2-42 0 0,-10 9 142 0 0,-2-2 1 0 0,0 0-1 0 0,0-1 0 0 0,-1 0 1 0 0,0-2-1 0 0,-1-1 1 0 0,0 0-1 0 0,-1-2 1 0 0,-11 2-143 0 0,34-9-56 0 0,0 0 0 0 0,1 0 0 0 0,-1-1 1 0 0,0 1-1 0 0,1 0 0 0 0,-1 0 0 0 0,0-1 1 0 0,1 1-1 0 0,-1 0 0 0 0,0-1 0 0 0,1 1 1 0 0,-1 0-1 0 0,0-1 0 0 0,0 1 0 0 0,1-1 0 0 0,-1 1 1 0 0,0 0-1 0 0,0-1 0 0 0,0 1 0 0 0,0-1 1 0 0,0 1-1 0 0,1-1 0 0 0,-1 1 0 0 0,0 0 1 0 0,0-1-1 0 0,0 1 0 0 0,0-1 0 0 0,0 1 0 0 0,-1-1 1 0 0,1 1-1 0 0,0-1 0 0 0,0 1 0 0 0,0 0 1 0 0,0-1-1 0 0,0 1 0 0 0,0-1 0 0 0,-1 1 0 0 0,1-1 1 0 0,0 1-1 0 0,0 0 0 0 0,-1-1 0 0 0,1 1 1 0 0,0 0-1 0 0,-1-1 0 0 0,1 1 0 0 0,0 0 1 0 0,-1 0-1 0 0,1-1 0 0 0,0 1 0 0 0,-1 0 0 0 0,1 0 1 0 0,-1-1-1 0 0,1 1 0 0 0,0 0 0 0 0,-1 0 1 0 0,1 0-1 0 0,-1 0 0 0 0,1 0 0 0 0,-1 0 1 0 0,1 0-1 0 0,-1 0 0 0 0,1 0 0 0 0,-1 0 56 0 0,30-34-2329 0 0,-5 14 987 0 0</inkml:trace>
  <inkml:trace contextRef="#ctx0" brushRef="#br0" timeOffset="669.582">612 107 896 0 0,'-8'7'181'0'0,"0"1"1"0"0,1 0-1 0 0,0 0 0 0 0,1 1 1 0 0,0-1-1 0 0,0 1 1 0 0,1 0-1 0 0,0 1 0 0 0,1 0 1 0 0,0-1-1 0 0,0 1 0 0 0,1 1 1 0 0,0-1-1 0 0,1 0 0 0 0,0 1 1 0 0,1-1-1 0 0,0 1 0 0 0,1-1 1 0 0,0 1-1 0 0,0 0 0 0 0,2 1-181 0 0,0-2-1 0 0,0 0 0 0 0,1 0 0 0 0,1 0 0 0 0,0 0 0 0 0,0-1 0 0 0,1 0 0 0 0,0 1 0 0 0,1-2 0 0 0,0 1 0 0 0,0-1-1 0 0,1 1 1 0 0,0-2 0 0 0,0 1 0 0 0,1-1 0 0 0,0 0 0 0 0,0-1 0 0 0,0 0 0 0 0,1 0 0 0 0,0-1 0 0 0,1 0 0 0 0,-1 0-1 0 0,1-1 2 0 0,52 15-2358 0 0,-51-19 1196 0 0</inkml:trace>
  <inkml:trace contextRef="#ctx0" brushRef="#br0" timeOffset="950.856">1088 82 1204 0 0,'4'18'242'0'0,"-2"0"1"0"0,0 0-1 0 0,-1 0 0 0 0,-1 1 0 0 0,0-1 0 0 0,-1 0 1 0 0,-1 0-1 0 0,-1 0 0 0 0,-1 0 0 0 0,0 0 0 0 0,-2-1 1 0 0,0 0-1 0 0,0 0 0 0 0,-2 0 0 0 0,0-1 1 0 0,-1 0-1 0 0,0 0 0 0 0,-1-1 0 0 0,-1-1 0 0 0,-1 0 1 0 0,0 0-1 0 0,-1-1 0 0 0,0 0 0 0 0,-1-1-242 0 0,-44 17-13 0 0,32-24-2431 0 0,21-8 1116 0 0,-13-11-24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4:23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23 339 1004 0 0,'-23'4'3164'0'0,"36"-10"-1320"0"0,37-8-967 0 0,282-22 876 0 0,-112 30-7350 0 0,-218 6 4308 0 0</inkml:trace>
  <inkml:trace contextRef="#ctx0" brushRef="#br0" timeOffset="281.623">87 509 1288 0 0,'407'-38'6098'0'0,"-181"18"-5875"0"0,-79-5-4342 0 0,-122 20 2817 0 0</inkml:trace>
  <inkml:trace contextRef="#ctx0" brushRef="#br0" timeOffset="542.179">825 1 1880 0 0,'67'60'2972'0'0,"-53"-37"-2636"0"0,-2 1 1 0 0,-1 0-1 0 0,0 1 1 0 0,-2-1-1 0 0,-1 2 1 0 0,-1-1-1 0 0,-1 1 1 0 0,-2 1 0 0 0,0-1-1 0 0,-2 0 1 0 0,0 1-1 0 0,-3 16-336 0 0,-3-20 91 0 0,-1 0 0 0 0,-1 0 0 0 0,-1 0 0 0 0,-1-1 0 0 0,-1 0-1 0 0,-1-1 1 0 0,-1 0 0 0 0,0 0 0 0 0,-2-1 0 0 0,0-1 0 0 0,-2 0 0 0 0,0-1 0 0 0,-1-1 0 0 0,0 0-1 0 0,-2-1 1 0 0,0-1 0 0 0,-1 0 0 0 0,0-2 0 0 0,-9 5-91 0 0,-10-1-2961 0 0,42-52-1600 0 0,9 12 3346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4:43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95 1884 0 0,'0'0'513'0'0,"3"-14"364"0"0,32-24 722 0 0,-26 119-542 0 0,-31 398 1327 0 0,46-469-1680 0 0,62-62-24 0 0,442-436 376 0 0,-446 415-998 0 0,-94 106-4320 0 0,-65 8 338 0 0,45-29 2690 0 0</inkml:trace>
  <inkml:trace contextRef="#ctx0" brushRef="#br0" timeOffset="278.915">0 355 836 0 0,'9'-3'3234'0'0,"17"-1"-2612"0"0,-22 4-325 0 0,393-40 3345 0 0,-192 43-4218 0 0,-67 15-2559 0 0,-117-13 1796 0 0,-17-4-18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4:51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327 149 1204 0 0,'-1'-3'139'0'0,"0"0"1"0"0,-1 0-1 0 0,0 0 0 0 0,0 0 1 0 0,0 0-1 0 0,0 1 0 0 0,0-1 0 0 0,0 1 1 0 0,-1 0-1 0 0,1-1 0 0 0,-1 1 1 0 0,0 0-1 0 0,1 0 0 0 0,-1 1 0 0 0,0-1 1 0 0,0 1-1 0 0,0-1 0 0 0,0 1 1 0 0,-1 0-1 0 0,1 0 0 0 0,0 0 0 0 0,0 1 1 0 0,-1-1-1 0 0,1 1 0 0 0,0-1 1 0 0,-1 1-1 0 0,1 0 0 0 0,0 1 0 0 0,-1-1 1 0 0,1 1-1 0 0,0-1 0 0 0,-1 1 1 0 0,1 0-1 0 0,0 0 0 0 0,0 0 1 0 0,0 1-1 0 0,0-1 0 0 0,0 1 0 0 0,0-1 1 0 0,0 1-1 0 0,1 0 0 0 0,-2 1-139 0 0,-120 93 1571 0 0,115-84-1420 0 0,-1 1 0 0 0,2 0 1 0 0,0 1-1 0 0,0 0 0 0 0,1 0 0 0 0,1 1 1 0 0,1 0-1 0 0,0 0 0 0 0,0 0 0 0 0,2 0 1 0 0,0 1-1 0 0,1 0 0 0 0,0-1 0 0 0,1 14-151 0 0,5-19 50 0 0,0 1 0 0 0,0-1-1 0 0,1 0 1 0 0,0 0-1 0 0,1 0 1 0 0,0-1 0 0 0,0 1-1 0 0,1-2 1 0 0,1 1-1 0 0,-1-1 1 0 0,1 0 0 0 0,1 0-1 0 0,-1-1 1 0 0,1 0 0 0 0,1-1-1 0 0,-1 0 1 0 0,1-1-1 0 0,0 1 1 0 0,0-2 0 0 0,0 0-1 0 0,1 0 1 0 0,0-1-1 0 0,0 0 1 0 0,0 0 0 0 0,0-1-1 0 0,0-1 1 0 0,0 0 0 0 0,0-1-1 0 0,2 0-49 0 0,-3 3 5 0 0,1-1 0 0 0,0-1 0 0 0,0 0-1 0 0,1 0 1 0 0,-1-1 0 0 0,0-1 0 0 0,0 0-1 0 0,0 0 1 0 0,0-1 0 0 0,0 0 0 0 0,-1-1 0 0 0,1 0-1 0 0,-1-1 1 0 0,1 0 0 0 0,-1-1 0 0 0,0 0 0 0 0,-1 0-1 0 0,1-1 1 0 0,-1-1 0 0 0,0 1 0 0 0,-1-1 0 0 0,0-1-1 0 0,0 0 1 0 0,0 0 0 0 0,-1 0 0 0 0,0-1 0 0 0,-1 0-1 0 0,0 0 1 0 0,0-1 0 0 0,-1 0 0 0 0,0 0 0 0 0,-1 0-1 0 0,0 0 1 0 0,-1-1 0 0 0,0 0 0 0 0,1-4-5 0 0,-1-5-17 0 0,0 1 0 0 0,-1-1 1 0 0,-1 0-1 0 0,-1 0 0 0 0,-1 0 1 0 0,-1 0-1 0 0,0 0 0 0 0,-2 0 1 0 0,0 1-1 0 0,-1-1 0 0 0,-1 1 1 0 0,-3-4 16 0 0,5 10-70 0 0,0 1-1 0 0,-1 0 1 0 0,0 0 0 0 0,-1 1-1 0 0,-1 0 1 0 0,0 0 0 0 0,0 0 0 0 0,-1 1-1 0 0,0 0 1 0 0,-1 0 0 0 0,-3-2 70 0 0,-87-22-6013 0 0,69 51 3577 0 0,19-9 1328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4:50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56 836 0 0,'11'-7'153'0'0,"0"0"-1"0"0,0 1 1 0 0,1 1 0 0 0,-1 0-1 0 0,2 0 1 0 0,-1 1 0 0 0,0 1 0 0 0,1 0-1 0 0,-1 1 1 0 0,1 0 0 0 0,0 1-1 0 0,0 0 1 0 0,-1 1 0 0 0,1 1-1 0 0,0 0 1 0 0,0 1 0 0 0,0 0-1 0 0,-1 0 1 0 0,0 2 0 0 0,1 0-1 0 0,-1 0 1 0 0,0 1 0 0 0,-1 0-1 0 0,6 4-152 0 0,-10-6 66 0 0,1 0-1 0 0,-1 1 0 0 0,-1-1 1 0 0,1 1-1 0 0,0 1 0 0 0,-1 0 1 0 0,0 0-1 0 0,0 0 0 0 0,0 0 1 0 0,-1 1-1 0 0,0 0 0 0 0,0 0 1 0 0,0 1-1 0 0,-1-1 1 0 0,0 1-1 0 0,0 0 0 0 0,-1 0 1 0 0,1 0-1 0 0,-2 0 0 0 0,1 1 1 0 0,-1 0-1 0 0,0-1 0 0 0,-1 1 1 0 0,1 0-1 0 0,-2 0 0 0 0,1 5-65 0 0,-3-5 93 0 0,-1 0 1 0 0,1 1-1 0 0,-2-1 0 0 0,1 0 0 0 0,-1-1 0 0 0,0 1 1 0 0,-1-1-1 0 0,0 1 0 0 0,0-1 0 0 0,0-1 0 0 0,-1 1 0 0 0,0-1 1 0 0,0 0-1 0 0,-1 0 0 0 0,0-1 0 0 0,0 0 0 0 0,-1 1-93 0 0,-22 15 260 0 0,-1-2 0 0 0,0-1 0 0 0,-1-1-1 0 0,-1-2 1 0 0,0-2 0 0 0,-25 7-260 0 0,-23 11 49 0 0,164-75-7081 0 0,-52 28 5733 0 0</inkml:trace>
  <inkml:trace contextRef="#ctx0" brushRef="#br0" timeOffset="328.166">788 39 1172 0 0,'-1'-2'134'0'0,"0"1"1"0"0,-1-1-1 0 0,1 1 0 0 0,-1 0 1 0 0,0-1-1 0 0,1 1 0 0 0,-1 0 0 0 0,0 0 1 0 0,0 0-1 0 0,0 0 0 0 0,0 0 1 0 0,0 0-1 0 0,0 1 0 0 0,0-1 0 0 0,0 1 1 0 0,0 0-1 0 0,0-1 0 0 0,0 1 1 0 0,0 0-1 0 0,0 0 0 0 0,0 0 0 0 0,0 0 1 0 0,0 0-1 0 0,0 1 0 0 0,0-1 1 0 0,0 1-1 0 0,0-1 0 0 0,0 1 0 0 0,-2 1-134 0 0,-3-1 173 0 0,-10 0-19 0 0,1 2-1 0 0,-1 0 1 0 0,1 1-1 0 0,0 0 1 0 0,0 1-1 0 0,0 1 1 0 0,0 1-1 0 0,1 0 1 0 0,0 1-1 0 0,1 1 1 0 0,0 0-1 0 0,0 1 1 0 0,1 0-1 0 0,0 1 1 0 0,1 0-1 0 0,0 2 1 0 0,1-1-1 0 0,-6 9-153 0 0,14-15-14 0 0,0 0 1 0 0,0 1-1 0 0,0-1 0 0 0,1 1 1 0 0,0-1-1 0 0,1 1 0 0 0,0 0 1 0 0,0 0-1 0 0,0-1 0 0 0,0 1 0 0 0,1 0 1 0 0,1 0-1 0 0,-1 0 0 0 0,1 0 1 0 0,0 0-1 0 0,0 0 0 0 0,1-1 1 0 0,0 1-1 0 0,0-1 0 0 0,1 1 1 0 0,0-1-1 0 0,0 0 0 0 0,0 0 1 0 0,1 0-1 0 0,0 0 0 0 0,0 0 0 0 0,1-1 1 0 0,-1 0-1 0 0,1 0 0 0 0,0 0 1 0 0,0-1-1 0 0,1 0 0 0 0,-1 1 1 0 0,1-2-1 0 0,0 1 0 0 0,0-1 1 0 0,0 0-1 0 0,1 0 0 0 0,-1-1 1 0 0,1 0-1 0 0,-1 0 0 0 0,1 0 0 0 0,0-1 1 0 0,0 0-1 0 0,0 0 0 0 0,0-1 1 0 0,1 0 13 0 0,55 0-3790 0 0,-23-11 2297 0 0</inkml:trace>
  <inkml:trace contextRef="#ctx0" brushRef="#br0" timeOffset="710.784">1524 1 976 0 0,'-33'31'3631'0'0,"-169"85"223"0"0,170-102-3408 0 0,1 0 0 0 0,1 2 0 0 0,1 2 0 0 0,0 0-1 0 0,1 2 1 0 0,-8 9-446 0 0,32-27 35 0 0,1 1-1 0 0,-1 0 1 0 0,1-1-1 0 0,0 1 0 0 0,0 0 1 0 0,0 1-1 0 0,1-1 1 0 0,-1 0-1 0 0,1 1 1 0 0,0-1-1 0 0,0 1 0 0 0,0 0 1 0 0,0 0-1 0 0,1 0 1 0 0,-1 0-1 0 0,1 0 1 0 0,0 0-1 0 0,0 0 0 0 0,0 0 1 0 0,1 1-1 0 0,0-1 1 0 0,0 0-1 0 0,0 0 1 0 0,0 1-1 0 0,0-1 0 0 0,1 0 1 0 0,0 0-1 0 0,0 0 1 0 0,0 0-1 0 0,1 0 0 0 0,-1 0 1 0 0,1 0-1 0 0,0 0 1 0 0,0 0-1 0 0,0 0 1 0 0,0-1-1 0 0,1 0 0 0 0,-1 1 1 0 0,1-1-1 0 0,0 0 1 0 0,0 0-1 0 0,0 0 1 0 0,1-1-1 0 0,-1 1 0 0 0,1-1 1 0 0,1 1-35 0 0,223 125 282 0 0,-195-113-540 0 0,68 19-2564 0 0,-73-32-1601 0 0,3-17 1989 0 0,-26 11 2133 0 0,14-6-1183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4:49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86 1080 0 0,'9'-16'2129'0'0,"-9"16"-2041"0"0,0 0 1 0 0,0 1-1 0 0,1-1 0 0 0,-1 0 0 0 0,0 0 1 0 0,0 1-1 0 0,1-1 0 0 0,-1 0 1 0 0,0 0-1 0 0,0 1 0 0 0,1-1 0 0 0,-1 0 1 0 0,0 0-1 0 0,1 0 0 0 0,-1 0 1 0 0,0 1-1 0 0,1-1 0 0 0,-1 0 0 0 0,0 0 1 0 0,1 0-1 0 0,-1 0 0 0 0,0 0 0 0 0,1 0 1 0 0,-1 0-1 0 0,0 0 0 0 0,1 0 1 0 0,-1 0-1 0 0,0 0 0 0 0,1 0 0 0 0,-1 0 1 0 0,1 0-1 0 0,-1-1 0 0 0,0 1 1 0 0,1 0-89 0 0,2 539 3285 0 0,14-467-2587 0 0,17-81-16 0 0,17-26-633 0 0,-1-3 0 0 0,-3-1-1 0 0,-1-3 1 0 0,-2-2 0 0 0,-2-2 0 0 0,-1-1 0 0 0,-4-2 0 0 0,20-34-49 0 0,-32 49 14 0 0,-7 11-46 0 0,-2-1 0 0 0,0-1 1 0 0,-2 0-1 0 0,-1-1 0 0 0,-1 0 0 0 0,-1-1 0 0 0,0-2 32 0 0,-9 21-81 0 0,-2 8-94 0 0,-1 0 0 0 0,1 1 0 0 0,0-1 0 0 0,-1 0 0 0 0,1 1 0 0 0,-1-1 0 0 0,1 0 0 0 0,-1 1 0 0 0,1-1 0 0 0,-1 0 0 0 0,1 0 0 0 0,-1 0 1 0 0,1 0-1 0 0,-1 0 0 0 0,1 1 0 0 0,-1-1 0 0 0,1 0 0 0 0,-1 0 0 0 0,0 0 0 0 0,1 0 0 0 0,-1 0 0 0 0,1-1 0 0 0,-1 1 0 0 0,1 0 0 0 0,-1 0 0 0 0,1 0 0 0 0,-1 0 0 0 0,1-1 0 0 0,-1 1 0 0 0,1 0 0 0 0,-1 0 0 0 0,1-1 0 0 0,-1 1 0 0 0,1 0 1 0 0,0-1-1 0 0,-1 1 0 0 0,1 0 0 0 0,0-1 0 0 0,-1 1 0 0 0,1-1 0 0 0,0 1 0 0 0,-1-1 0 0 0,1 1 0 0 0,0-1 175 0 0,-16 13-1271 0 0</inkml:trace>
  <inkml:trace contextRef="#ctx0" brushRef="#br0" timeOffset="247.999">1 383 1416 0 0,'21'-1'5755'0'0,"102"-7"-4808"0"0,186-6-513 0 0,-108 13-3942 0 0,-129 1 842 0 0,-37 0 1356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6:33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361 213 1360 0 0,'0'0'618'0'0,"23"-1"1640"0"0,-22 1-2258 0 0,0 0 18 0 0,0 0-1 0 0,0 0 1 0 0,0 0-1 0 0,0 0 1 0 0,0 0-1 0 0,-1 0 1 0 0,1-1-1 0 0,0 1 1 0 0,0 0-1 0 0,0 0 1 0 0,0-1-1 0 0,0 1 1 0 0,0-1 0 0 0,-1 1-1 0 0,1-1 1 0 0,0 1-1 0 0,0-1 1 0 0,-1 0-1 0 0,1 1 1 0 0,0-1-1 0 0,-1 0 1 0 0,1 1-1 0 0,-1-1 1 0 0,1 0-1 0 0,-1 0 1 0 0,1 1-1 0 0,-1-1 1 0 0,1 0-1 0 0,-1 0 1 0 0,0 0-1 0 0,0 0 1 0 0,1 0-1 0 0,-1 0 1 0 0,0 0-1 0 0,0 1 1 0 0,0-1-1 0 0,0 0 1 0 0,0 0-1 0 0,0 0 1 0 0,0 0-1 0 0,0 0 1 0 0,0 0-1 0 0,-1 0 1 0 0,1 0-1 0 0,0 0 1 0 0,0 0-1 0 0,-1 1 1 0 0,1-1-1 0 0,-1 0 1 0 0,1 0-1 0 0,-1 0 1 0 0,1 1-1 0 0,-1-1 1 0 0,1 0-1 0 0,-1 1 1 0 0,0-1-1 0 0,0 0-17 0 0,-3-4 40 0 0,0 0-1 0 0,0 0 1 0 0,0 0-1 0 0,-1 1 1 0 0,1 0-1 0 0,-1 0 1 0 0,0 0-1 0 0,0 1 1 0 0,-1-1-1 0 0,1 1 1 0 0,-1 0-1 0 0,1 1 1 0 0,-1-1-1 0 0,0 1 0 0 0,0 1 1 0 0,0-1-1 0 0,0 1 1 0 0,0 0-1 0 0,-1 0 1 0 0,1 1-1 0 0,0-1 1 0 0,0 1-1 0 0,-1 1 1 0 0,1-1-1 0 0,0 1 1 0 0,0 0-40 0 0,-9 4 67 0 0,0-1 0 0 0,0 2 0 0 0,1 0 1 0 0,0 0-1 0 0,0 2 0 0 0,1-1 1 0 0,0 2-1 0 0,0 0 0 0 0,1 0 0 0 0,0 1 1 0 0,1 1-1 0 0,0 0 0 0 0,0 1 0 0 0,2-1 1 0 0,-1 2-1 0 0,1 0 0 0 0,1 0 1 0 0,0 0-1 0 0,1 1 0 0 0,1 0 0 0 0,0 0 1 0 0,1 2-68 0 0,6-12 24 0 0,1 0 0 0 0,-1 0 0 0 0,1 0 0 0 0,1 0-1 0 0,-1 0 1 0 0,0-1 0 0 0,1 1 0 0 0,0-1 0 0 0,0 1 0 0 0,0-1 0 0 0,0 0 0 0 0,0 0 0 0 0,1-1 0 0 0,-1 1 0 0 0,1-1 0 0 0,0 1 0 0 0,0-1 0 0 0,0 0 0 0 0,0 0 0 0 0,0-1 0 0 0,0 1 0 0 0,0-1 0 0 0,1 0 0 0 0,-1 0 0 0 0,0-1 0 0 0,1 1-1 0 0,-1-1 1 0 0,2 0-24 0 0,5 1-32 0 0,1-1-1 0 0,-1 0 0 0 0,0 0 0 0 0,1-1 0 0 0,-1-1 0 0 0,0 0 0 0 0,0-1 0 0 0,0 0 0 0 0,0 0 0 0 0,-1-1 0 0 0,1 0 0 0 0,-1-1 1 0 0,0-1-1 0 0,0 1 0 0 0,-1-2 0 0 0,1 1 0 0 0,-1-1 0 0 0,-1 0 0 0 0,1-1 0 0 0,-1 0 0 0 0,-1-1 0 0 0,0 0 0 0 0,0 0 1 0 0,0 0-1 0 0,-1-1 0 0 0,-1 1 0 0 0,0-2 0 0 0,0 1 0 0 0,-1 0 0 0 0,0-1 0 0 0,0 0 0 0 0,-2 0 0 0 0,3-11 33 0 0,-2-74 276 0 0,-3 97-261 0 0,-1 0 0 0 0,1-1 1 0 0,-1 1-1 0 0,1-1 0 0 0,-1 0 1 0 0,1 1-1 0 0,-1-1 0 0 0,0 1 1 0 0,1-1-1 0 0,-1 0 1 0 0,0 1-1 0 0,1-1 0 0 0,-1 0 1 0 0,0 0-1 0 0,1 0 0 0 0,-1 1 1 0 0,0-1-1 0 0,1 0 0 0 0,-1 0 1 0 0,0 0-1 0 0,1 0 0 0 0,-1 0 1 0 0,0 0-1 0 0,0 0 0 0 0,1-1 1 0 0,-1 1-1 0 0,0 0 0 0 0,1 0 1 0 0,-1 0-1 0 0,0-1 1 0 0,1 1-1 0 0,-1 0 0 0 0,1-1 1 0 0,-1 1-1 0 0,0-1 0 0 0,1 1 1 0 0,-1 0-1 0 0,1-1 0 0 0,-1 1 1 0 0,1-1-1 0 0,-1 0 0 0 0,1 1 1 0 0,0-1-1 0 0,-1 1 0 0 0,1-1 1 0 0,0 0-1 0 0,-1 1-15 0 0,66 390 1328 0 0,-61-366-1235 0 0,-2 1-1 0 0,-1-1 0 0 0,0 0 1 0 0,-2 0-1 0 0,-1 1 1 0 0,-1-1-1 0 0,-1 0 0 0 0,-3 8-92 0 0,5-23 39 0 0,0-1 0 0 0,-1 1 0 0 0,-1-1 0 0 0,1 0 0 0 0,-1 0 0 0 0,-1 0 0 0 0,1 0 0 0 0,-1-1-1 0 0,-1 0 1 0 0,1 0 0 0 0,-1 0 0 0 0,0 0 0 0 0,-1-1 0 0 0,0 0 0 0 0,0-1 0 0 0,0 0 0 0 0,0 0 0 0 0,-1 0 0 0 0,0-1-1 0 0,0 0 1 0 0,0 0 0 0 0,-1-1 0 0 0,1 0 0 0 0,-4 0-39 0 0,8-2-67 0 0,0 0-1 0 0,-1 0 1 0 0,0 0 0 0 0,1-1-1 0 0,-1 0 1 0 0,1 0 0 0 0,-1 0-1 0 0,1 0 1 0 0,-1-1 0 0 0,0 1-1 0 0,1-1 1 0 0,0-1 0 0 0,-1 1 0 0 0,1-1-1 0 0,0 1 1 0 0,-1-1 0 0 0,1 0-1 0 0,0-1 1 0 0,1 1 0 0 0,-1-1-1 0 0,0 0 1 0 0,1 1 0 0 0,-1-2-1 0 0,1 1 1 0 0,0 0 0 0 0,0-1-1 0 0,0 0 68 0 0,-1-2-324 0 0,0 1 0 0 0,1-2 0 0 0,0 1 0 0 0,0 0-1 0 0,1 0 1 0 0,0-1 0 0 0,0 0 0 0 0,0 1 0 0 0,1-1 0 0 0,0 0 0 0 0,0 0-1 0 0,1 0 1 0 0,0 0 0 0 0,0 1 0 0 0,1-1 0 0 0,-1 0 0 0 0,2 0-1 0 0,-1 0 1 0 0,1 0 324 0 0,17-52-1294 0 0</inkml:trace>
  <inkml:trace contextRef="#ctx0" brushRef="#br0" timeOffset="361.615">776 223 1056 0 0,'-39'-5'3821'0'0,"-16"29"-2208"0"0,47-20-1481 0 0,1 0 1 0 0,0 0-1 0 0,0 1 1 0 0,0 0-1 0 0,0 0 0 0 0,1 1 1 0 0,0-1-1 0 0,0 2 1 0 0,0-1-1 0 0,1 0 1 0 0,0 1-1 0 0,0 0 0 0 0,1 0 1 0 0,0 1-1 0 0,0-1 1 0 0,0 1-1 0 0,1 0 1 0 0,0 0-1 0 0,1 0 0 0 0,0 0 1 0 0,0 0-1 0 0,1 1 1 0 0,0-1-1 0 0,0 0 0 0 0,1 1 1 0 0,0 0-133 0 0,1-4 23 0 0,0-1-1 0 0,0 1 1 0 0,0-1 0 0 0,1 1-1 0 0,-1-1 1 0 0,1 0 0 0 0,0 0-1 0 0,0 0 1 0 0,1 0 0 0 0,-1 0 0 0 0,1-1-1 0 0,0 1 1 0 0,0-1 0 0 0,0 1-1 0 0,0-1 1 0 0,0 0 0 0 0,1 0-1 0 0,0-1 1 0 0,-1 1 0 0 0,1-1 0 0 0,0 1-1 0 0,0-1 1 0 0,0-1 0 0 0,1 1-1 0 0,-1 0 1 0 0,0-1 0 0 0,3 0-23 0 0,127 22-1967 0 0,-126-23 1613 0 0,1 0-1 0 0,0-1 0 0 0,-1-1 0 0 0,1 1 1 0 0,-1-1-1 0 0,0-1 0 0 0,1 1 0 0 0,-1-2 0 0 0,0 1 1 0 0,0-1-1 0 0,-1 0 0 0 0,1-1 0 0 0,-1 1 0 0 0,0-1 1 0 0,0-1-1 0 0,-1 0 355 0 0,11-13-1315 0 0</inkml:trace>
  <inkml:trace contextRef="#ctx0" brushRef="#br0" timeOffset="722.545">649 107 928 0 0,'4'-51'9386'0'0,"-1"-5"-7875"0"0,7 74-6139 0 0,21 6 2319 0 0,-13-12 926 0 0,-2 4 218 0 0</inkml:trace>
  <inkml:trace contextRef="#ctx0" brushRef="#br0" timeOffset="1429.766">980 220 2064 0 0,'14'20'4673'0'0,"-2"41"-4565"0"0,-10-44 416 0 0,64 240 1497 0 0,-63-256-1987 0 0,-1-1-1 0 0,0 1 0 0 0,1-1 1 0 0,-1 0-1 0 0,0 0 0 0 0,1 0 1 0 0,-1 0-1 0 0,0 0 0 0 0,0 0 1 0 0,1-1-1 0 0,-1 1 0 0 0,0-1 1 0 0,0 0-1 0 0,1 1 1 0 0,-1-1-1 0 0,0 0 0 0 0,0 0 1 0 0,0 0-1 0 0,0-1 0 0 0,0 1 1 0 0,0 0-1 0 0,-1-1 0 0 0,1 0 1 0 0,0 1-1 0 0,-1-1 0 0 0,1 0 1 0 0,-1 1-1 0 0,1-1 1 0 0,-1 0-1 0 0,0 0 0 0 0,0 0 1 0 0,0 0-1 0 0,0-1 0 0 0,0 1 1 0 0,0-2-34 0 0,29-46 192 0 0,-1-2 1 0 0,-3 0 0 0 0,-3-2 0 0 0,-2-1 0 0 0,11-43-193 0 0,-28 82 151 0 0,4-10-227 0 0,-1 50-106 0 0,-6-12 174 0 0,-1-1 0 0 0,2 1 0 0 0,-1 0 0 0 0,2-1 0 0 0,-1 0 0 0 0,2 1 0 0 0,-1-1 0 0 0,2-1 0 0 0,-1 1 0 0 0,2 0 0 0 0,-1-1-1 0 0,1 0 1 0 0,1-1 0 0 0,0 1 0 0 0,0-1 0 0 0,1 0 0 0 0,0-1 0 0 0,0 0 0 0 0,1 0 0 0 0,0-1 0 0 0,0 0 0 0 0,1 0 0 0 0,0-1 0 0 0,0-1 0 0 0,1 0 0 0 0,-1 0 0 0 0,1-1 0 0 0,0 0 0 0 0,1-1 8 0 0,9 2 1 0 0,1-2-1 0 0,-1-1 1 0 0,1-1 0 0 0,0-1 0 0 0,0-1 0 0 0,-1 0-1 0 0,1-2 1 0 0,-1 0 0 0 0,4-2-1 0 0,-17 3-27 0 0,0 0-1 0 0,0 0 1 0 0,0 0 0 0 0,0-1-1 0 0,-1 0 1 0 0,1-1 0 0 0,-1 0 0 0 0,0 0-1 0 0,0 0 1 0 0,0-1 0 0 0,-1 0-1 0 0,1-1 1 0 0,-1 1 0 0 0,0-1-1 0 0,-1 0 1 0 0,0 0 0 0 0,0-1-1 0 0,0 0 1 0 0,0 0 0 0 0,-1 0 0 0 0,-1 0-1 0 0,1-1 1 0 0,-1 1 0 0 0,0-1-1 0 0,1-5 28 0 0,-4 10-7 0 0,0 0-1 0 0,0 0 1 0 0,0 0-1 0 0,0 0 1 0 0,-1 0-1 0 0,1 1 1 0 0,-1-1-1 0 0,0 0 0 0 0,1 0 1 0 0,-1 0-1 0 0,0 0 1 0 0,-1 1-1 0 0,1-1 1 0 0,-1 1-1 0 0,1-1 1 0 0,-1 1-1 0 0,0-1 1 0 0,1 1-1 0 0,-1 0 1 0 0,-1 0-1 0 0,1 0 0 0 0,0 0 1 0 0,0 0-1 0 0,-1 0 1 0 0,1 1-1 0 0,-1-1 1 0 0,1 1-1 0 0,-1-1 1 0 0,0 1-1 0 0,0 0 1 0 0,1 0-1 0 0,-1 0 1 0 0,0 1-1 0 0,0-1 1 0 0,-2 1 6 0 0,-116-8 337 0 0,111 8-318 0 0,-1 1-1 0 0,0 0 1 0 0,1 1 0 0 0,-1 0 0 0 0,1 0 0 0 0,-1 1 0 0 0,1 1 0 0 0,0 0-1 0 0,0 0 1 0 0,1 1 0 0 0,0 0 0 0 0,-1 1 0 0 0,1 0 0 0 0,1 0 0 0 0,0 1-1 0 0,-1 0 1 0 0,2 1 0 0 0,-1 0 0 0 0,1 0 0 0 0,1 0 0 0 0,-1 1 0 0 0,1 0 0 0 0,1 0-1 0 0,0 0 1 0 0,0 1 0 0 0,1 0 0 0 0,0 0 0 0 0,1 0 0 0 0,-1 4-18 0 0,6-6-4 0 0,1 1 1 0 0,1-1 0 0 0,-1-1 0 0 0,1 1-1 0 0,1 0 1 0 0,-1-1 0 0 0,1 0 0 0 0,1 0-1 0 0,-1-1 1 0 0,1 1 0 0 0,0-1 0 0 0,1 0-1 0 0,-1-1 1 0 0,1 1 0 0 0,0-1 0 0 0,1-1-1 0 0,-1 1 1 0 0,1-1 0 0 0,0-1 0 0 0,0 1-1 0 0,0-2 1 0 0,0 1 0 0 0,9 1 3 0 0,109 25-1319 0 0,-39-25-3024 0 0,-27-18 1673 0 0,-43 10 1341 0 0</inkml:trace>
  <inkml:trace contextRef="#ctx0" brushRef="#br0" timeOffset="1854.3">1958 275 1060 0 0,'0'-2'67'0'0,"0"1"-1"0"0,0-1 0 0 0,0 0 1 0 0,0 1-1 0 0,1-1 1 0 0,-1 1-1 0 0,0-1 0 0 0,1 0 1 0 0,0 1-1 0 0,-1-1 1 0 0,1 1-1 0 0,0-1 0 0 0,0 1 1 0 0,0-1-1 0 0,0 1 1 0 0,0 0-1 0 0,0 0 0 0 0,0-1 1 0 0,0 1-1 0 0,0 0 1 0 0,1 0-1 0 0,-1 0 0 0 0,0 0 1 0 0,1 0-1 0 0,-1 0 1 0 0,1 1-1 0 0,-1-1 0 0 0,1 0 1 0 0,-1 1-1 0 0,1-1 1 0 0,0 1-1 0 0,-1 0 0 0 0,1-1 1 0 0,-1 1-1 0 0,1 0 1 0 0,0 0-1 0 0,-1 0 0 0 0,1 0 1 0 0,0 0-1 0 0,-1 0 1 0 0,1 1-1 0 0,0-1 0 0 0,-1 1 1 0 0,1-1-1 0 0,-1 1 1 0 0,1-1-1 0 0,-1 1 0 0 0,1 0 1 0 0,-1 0-1 0 0,1 0 1 0 0,-1 0-1 0 0,0 0 1 0 0,1 0-1 0 0,-1 0 0 0 0,0 0 1 0 0,0 0-1 0 0,0 1 1 0 0,0-1-1 0 0,0 0 0 0 0,0 1 1 0 0,0-1-1 0 0,0 1 1 0 0,-1-1-1 0 0,1 1 0 0 0,-1-1 1 0 0,1 1-1 0 0,-1 0-66 0 0,35 100 2139 0 0,-35-101-1877 0 0,-10 44 1793 0 0,10-46-1995 0 0,0 1-1 0 0,0-1 1 0 0,0 1-1 0 0,0 0 1 0 0,-1-1 0 0 0,1 1-1 0 0,0-1 1 0 0,0 1 0 0 0,0-1-1 0 0,-1 1 1 0 0,1 0 0 0 0,0-1-1 0 0,0 1 1 0 0,-1 0-1 0 0,1-1 1 0 0,0 1 0 0 0,-1 0-1 0 0,1-1 1 0 0,0 1 0 0 0,-1 0-1 0 0,1 0 1 0 0,0 0 0 0 0,-1-1-1 0 0,1 1 1 0 0,-1 0-1 0 0,1 0 1 0 0,0 0 0 0 0,-1 0-1 0 0,0-1-59 0 0,12-18 10 0 0,0 0 0 0 0,0 0-1 0 0,2 1 1 0 0,0 1-1 0 0,1 0 1 0 0,1 1-1 0 0,1 1 1 0 0,0 0 0 0 0,1 1-1 0 0,0 0 1 0 0,5-1-10 0 0,70-22-488 0 0,-83 42 479 0 0,-1-1-1 0 0,0 1 1 0 0,-1 0-1 0 0,1 0 0 0 0,-1 1 1 0 0,0 0-1 0 0,-1 1 0 0 0,1-1 1 0 0,-1 1-1 0 0,0 1 1 0 0,-1-1-1 0 0,0 1 0 0 0,0 0 1 0 0,0 0-1 0 0,-1 0 1 0 0,-1 1-1 0 0,1-1 0 0 0,0 7 10 0 0,3-2-32 0 0,-6-10 4 0 0,79 131-946 0 0,-2-69-4035 0 0,-49-58 2292 0 0,-16-7 1374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4:45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12 1612 0 0,'-17'-11'3506'0'0,"46"11"-1868"0"0,-5 1-1492 0 0,191 24 923 0 0,81 38-278 0 0,-297-63-785 0 0,0 1 0 0 0,1-1 0 0 0,-1 0 0 0 0,0 0 0 0 0,1 0 0 0 0,-1 1 0 0 0,1-1 0 0 0,-1 0 0 0 0,0 1 0 0 0,1-1 0 0 0,-1 0 0 0 0,1 1 0 0 0,-1-1 0 0 0,1 1 0 0 0,-1-1 0 0 0,1 1 0 0 0,-1-1 0 0 0,1 1 0 0 0,0-1 0 0 0,-1 1 0 0 0,1-1 0 0 0,0 1 0 0 0,0 0 0 0 0,-1-1 0 0 0,1 1 0 0 0,0-1 0 0 0,0 1 0 0 0,0 0 0 0 0,-1-1 0 0 0,1 1 0 0 0,0 0 0 0 0,0-1 0 0 0,0 1 0 0 0,0 0 0 0 0,0-1 0 0 0,1 1 0 0 0,-1 0 0 0 0,0-1 0 0 0,0 1 0 0 0,0 0 0 0 0,1-1 0 0 0,-1 1 1 0 0,0-1-1 0 0,0 1 0 0 0,1 0 0 0 0,-1-1 0 0 0,1 1 0 0 0,-1-1 0 0 0,0 1 0 0 0,1-1 0 0 0,-1 1 0 0 0,1-1 0 0 0,-1 0 0 0 0,1 1 0 0 0,-1-1 0 0 0,1 1 0 0 0,0-1 0 0 0,-1 0 0 0 0,1 0 0 0 0,-1 1 0 0 0,1-1 0 0 0,0 0 0 0 0,-1 0 0 0 0,1 0 0 0 0,0 0 0 0 0,-1 1 0 0 0,1-1 0 0 0,0 0 0 0 0,-1 0 0 0 0,1-1-6 0 0,-50 27 265 0 0,47-25-239 0 0,-36 14 29 0 0,0 1 0 0 0,2 3 1 0 0,0 0-1 0 0,1 3 0 0 0,1 1 1 0 0,2 1-1 0 0,0 2 0 0 0,1 1 1 0 0,2 1-1 0 0,1 2 0 0 0,1 1 1 0 0,-12 18-56 0 0,9 29-3389 0 0,30-77 1972 0 0,0-1 8 0 0,3 0-26 0 0,13 2-29 0 0</inkml:trace>
  <inkml:trace contextRef="#ctx0" brushRef="#br0" timeOffset="453.882">979 72 1128 0 0,'-6'-1'321'0'0,"-1"1"1"0"0,1 0-1 0 0,-1 1 0 0 0,1 0 0 0 0,-1 0 1 0 0,1 0-1 0 0,0 0 0 0 0,-1 1 1 0 0,1 0-1 0 0,0 1 0 0 0,0-1 0 0 0,0 1 1 0 0,1 0-1 0 0,-1 1 0 0 0,-4 3-321 0 0,4-3 110 0 0,0 1 0 0 0,0 0 0 0 0,0 1 0 0 0,1-1 0 0 0,0 1 0 0 0,0 0 0 0 0,0 0 0 0 0,1 0-1 0 0,0 1 1 0 0,0 0 0 0 0,1-1 0 0 0,-1 1 0 0 0,2 1 0 0 0,-1-1 0 0 0,1 0 0 0 0,0 1 0 0 0,0-1 0 0 0,1 1 0 0 0,0 0-1 0 0,1-1 1 0 0,-1 1 0 0 0,2 0 0 0 0,-1-1 0 0 0,1 1 0 0 0,0 0 0 0 0,0-1 0 0 0,2 4-110 0 0,6 4 81 0 0,1 0 0 0 0,0 0 0 0 0,1-1 0 0 0,0-1 0 0 0,2 0-1 0 0,-1 0 1 0 0,1-2 0 0 0,1 1 0 0 0,0-2 0 0 0,1 1 0 0 0,0-2 0 0 0,1 0 0 0 0,-1-1 0 0 0,2-1 0 0 0,-1 0 0 0 0,1-1 0 0 0,0-1 0 0 0,0-1 0 0 0,1 0 0 0 0,-1-1 0 0 0,1-1 0 0 0,-1 0-1 0 0,1-2 1 0 0,0 0 0 0 0,6-1-81 0 0,-19 2-2 0 0,0 0 0 0 0,1 0 1 0 0,-1-1-1 0 0,1 0 0 0 0,-1 0 0 0 0,1 0 0 0 0,-1 0 0 0 0,1-1 0 0 0,-1 0 0 0 0,1 0 0 0 0,-1-1 0 0 0,0 1 0 0 0,0-1 0 0 0,0 0 0 0 0,0-1 1 0 0,0 1-1 0 0,0-1 0 0 0,0 0 0 0 0,-1 0 0 0 0,0 0 0 0 0,1-1 0 0 0,-1 0 0 0 0,0 1 0 0 0,-1-1 0 0 0,1-1 0 0 0,-1 1 0 0 0,0-1 0 0 0,0 1 1 0 0,0-1-1 0 0,0 0 0 0 0,-1 0 0 0 0,0 0 0 0 0,0 0 0 0 0,0 0 0 0 0,-1-1 0 0 0,0 1 0 0 0,0 0 0 0 0,0-1 0 0 0,-1 1 0 0 0,1-1 1 0 0,-1 1-1 0 0,-1-1 0 0 0,1-1 2 0 0,-8-9-169 0 0,0 1 0 0 0,-1 0 0 0 0,-1 1-1 0 0,0 0 1 0 0,-1 1 0 0 0,0 0 0 0 0,-1 1 0 0 0,-1 0 0 0 0,0 0 0 0 0,0 2 0 0 0,-1 0 0 0 0,-1 0 0 0 0,1 1 0 0 0,-1 1 0 0 0,-1 0 0 0 0,0 1 0 0 0,0 1 0 0 0,-12-3 169 0 0,-10 6-5122 0 0,38 3 3951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4:4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1292 0 0,'0'-4'507'0'0,"1"0"-439"0"0,0 0 0 0 0,1 0 0 0 0,-1 0 0 0 0,1 0-1 0 0,-1 0 1 0 0,1 0 0 0 0,1 0 0 0 0,-1 0-1 0 0,0 1 1 0 0,1-1 0 0 0,0 1 0 0 0,0 0-1 0 0,0 0 1 0 0,0 0 0 0 0,0 0 0 0 0,0 0-1 0 0,1 1 1 0 0,0-1 0 0 0,-1 1 0 0 0,1 0-1 0 0,0 0 1 0 0,0 0 0 0 0,0 1 0 0 0,0 0 0 0 0,0-1-1 0 0,1 1 1 0 0,0 1-68 0 0,125-23 1204 0 0,-120 21-1159 0 0,-1 1-1 0 0,1 0 0 0 0,0 1 1 0 0,-1 0-1 0 0,1 1 1 0 0,-1 0-1 0 0,1 0 0 0 0,-1 1 1 0 0,1 0-1 0 0,-1 1 1 0 0,0 0-1 0 0,0 0 0 0 0,0 1 1 0 0,-1 0-1 0 0,1 1 1 0 0,-1 0-1 0 0,0 0 0 0 0,0 1 1 0 0,-1 0-1 0 0,1 0 1 0 0,-1 1-1 0 0,-1 0 0 0 0,1 0 1 0 0,-1 0-1 0 0,1 3-44 0 0,-8-2 75 0 0,-1 0 1 0 0,1 0-1 0 0,-2 0 0 0 0,1-1 0 0 0,-1 1 0 0 0,0-1 0 0 0,0 0 1 0 0,-1 0-1 0 0,0 0 0 0 0,-1 0 0 0 0,1-1 0 0 0,-1 1 1 0 0,0-1-1 0 0,-1-1 0 0 0,1 1 0 0 0,-1-1 0 0 0,-1 0 0 0 0,1 0 1 0 0,0 0-1 0 0,-1-1 0 0 0,0 0 0 0 0,0 0 0 0 0,-1-1 1 0 0,1 0-1 0 0,-1 0-75 0 0,-236 102-256 0 0,283-117-3978 0 0,-11 3 2949 0 0</inkml:trace>
  <inkml:trace contextRef="#ctx0" brushRef="#br0" timeOffset="385.704">809 0 1148 0 0,'-167'19'3492'0'0,"154"-16"-3351"0"0,1 0-1 0 0,-1 0 1 0 0,1 2 0 0 0,0-1-1 0 0,1 1 1 0 0,-1 1 0 0 0,1 0-1 0 0,0 1 1 0 0,0 0 0 0 0,1 1-1 0 0,0 0 1 0 0,1 1 0 0 0,-1 0-1 0 0,2 0 1 0 0,-1 1 0 0 0,1 0-1 0 0,1 0 1 0 0,-4 6-141 0 0,9-11 27 0 0,0 0-1 0 0,0 0 1 0 0,0 0 0 0 0,0 0 0 0 0,1 0-1 0 0,0 1 1 0 0,0-1 0 0 0,0 1 0 0 0,1-1-1 0 0,-1 0 1 0 0,1 1 0 0 0,1-1 0 0 0,-1 1-1 0 0,1-1 1 0 0,0 1 0 0 0,0-1 0 0 0,0 0-1 0 0,1 0 1 0 0,0 0 0 0 0,0 0 0 0 0,0 0-1 0 0,1 0 1 0 0,0 0 0 0 0,0-1 0 0 0,0 1-1 0 0,0-1 1 0 0,1 0 0 0 0,-1 0 0 0 0,1 0-1 0 0,0 0 1 0 0,0-1 0 0 0,2 1-27 0 0,151 83-1361 0 0,-39-61-2646 0 0,-74-23 2867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5:12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423 259 1348 0 0,'22'-18'1537'0'0,"-18"16"-1385"0"0,0-1 1 0 0,0 1-1 0 0,-1 0 0 0 0,1-1 0 0 0,-1 0 1 0 0,1 0-1 0 0,-1 0 0 0 0,0 0 0 0 0,0-1 1 0 0,0 1-1 0 0,-1-1 0 0 0,1 1 0 0 0,-1-1 1 0 0,0 0-1 0 0,0 0 0 0 0,0 0 0 0 0,0 0 1 0 0,-1-1-1 0 0,0 1 0 0 0,1 0 0 0 0,-2-1 1 0 0,1 1-1 0 0,0-1 0 0 0,-1 1 0 0 0,0-1 1 0 0,0 1-1 0 0,-1-4-152 0 0,-5-2 28 0 0,0 0-1 0 0,-1 1 1 0 0,-1-1-1 0 0,1 2 1 0 0,-2-1-1 0 0,1 1 1 0 0,-1 0-1 0 0,0 1 1 0 0,0 0-1 0 0,-1 0 1 0 0,0 1-1 0 0,0 1 1 0 0,-1 0-1 0 0,0 0 1 0 0,0 1-1 0 0,0 0 1 0 0,0 1 0 0 0,0 0-1 0 0,-1 0 1 0 0,1 2-1 0 0,-1-1 1 0 0,0 2-1 0 0,1-1 1 0 0,-10 2-28 0 0,7 2-5 0 0,0 1-1 0 0,0 1 1 0 0,0 0 0 0 0,1 1 0 0 0,0 0 0 0 0,0 1 0 0 0,0 0-1 0 0,1 1 1 0 0,0 1 0 0 0,1 0 0 0 0,0 0 0 0 0,0 1 0 0 0,1 1-1 0 0,0 0 1 0 0,1 0 0 0 0,0 0 0 0 0,1 2 0 0 0,1-1 0 0 0,-4 8 5 0 0,8-15 6 0 0,0 0 0 0 0,1 0 0 0 0,-1 0 1 0 0,1 0-1 0 0,1 0 0 0 0,-1 1 0 0 0,1-1 0 0 0,0 1 1 0 0,0-1-1 0 0,0 1 0 0 0,1 0 0 0 0,0-1 1 0 0,0 1-1 0 0,0-1 0 0 0,1 1 0 0 0,0 0 0 0 0,0-1 1 0 0,0 1-1 0 0,1-1 0 0 0,0 0 0 0 0,0 1 0 0 0,0-1 1 0 0,1 0-1 0 0,-1 0 0 0 0,1-1 0 0 0,0 1 1 0 0,1 0-1 0 0,-1-1 0 0 0,1 0 0 0 0,0 0 0 0 0,0 0 1 0 0,0 0-1 0 0,1-1 0 0 0,-1 1 0 0 0,1-1 1 0 0,0 0-1 0 0,0-1 0 0 0,0 1 0 0 0,0-1 0 0 0,0 0 1 0 0,0 0-1 0 0,1 0 0 0 0,-1-1 0 0 0,1 0 1 0 0,-1 0-1 0 0,5 0-6 0 0,4-1-2 0 0,1 0 0 0 0,-1 0 1 0 0,0-2-1 0 0,0 1 0 0 0,0-2 0 0 0,0 0 1 0 0,-1 0-1 0 0,1-2 0 0 0,-1 0 1 0 0,0 0-1 0 0,0-1 0 0 0,0 0 1 0 0,-1-2-1 0 0,0 1 0 0 0,0-1 0 0 0,-1-1 1 0 0,0 0-1 0 0,-1 0 0 0 0,0-1 1 0 0,0-1-1 0 0,-1 0 0 0 0,0 0 0 0 0,-1-1 1 0 0,-1 1-1 0 0,1-2 2 0 0,11-42 33 0 0,-14 148-251 0 0,37 347 879 0 0,-42-149 72 0 0,-5-255-523 0 0,-2 0-1 0 0,-1 0 0 0 0,-2 0 0 0 0,-2-2 1 0 0,-1 1-1 0 0,-10 16-209 0 0,22-49 18 0 0,-1 0 1 0 0,1 0-1 0 0,-1 0 0 0 0,0 0 0 0 0,0-1 1 0 0,0 1-1 0 0,0 0 0 0 0,0-1 1 0 0,0 0-1 0 0,0 1 0 0 0,0-1 1 0 0,-1 0-1 0 0,1 0 0 0 0,0 0 0 0 0,-1-1 1 0 0,1 1-1 0 0,-1-1 0 0 0,1 1 1 0 0,-1-1-1 0 0,1 0 0 0 0,-1 0 1 0 0,1 0-1 0 0,-1 0 0 0 0,1 0 0 0 0,-1 0 1 0 0,1-1-1 0 0,-1 1 0 0 0,1-1 1 0 0,0 0-1 0 0,-1 0 0 0 0,1 0 1 0 0,0 0-1 0 0,-1 0 0 0 0,1 0 1 0 0,0-1-1 0 0,0 1 0 0 0,0-1 0 0 0,0 1 1 0 0,0-1-1 0 0,1 0 0 0 0,-1 0 1 0 0,0 0-1 0 0,1 0 0 0 0,-1 0 1 0 0,1 0-1 0 0,0 0 0 0 0,0 0 0 0 0,0-1 1 0 0,0 1-1 0 0,0 0 0 0 0,0-1 1 0 0,1 1-1 0 0,-1-1 0 0 0,1 1 1 0 0,-1-1-1 0 0,1 1 0 0 0,0-1 0 0 0,0 1 1 0 0,0-1-1 0 0,1-1-18 0 0,-11-37-236 0 0,3 0 1 0 0,1-1-1 0 0,2 0 1 0 0,2 0-1 0 0,1 0 0 0 0,3 0 1 0 0,1 0-1 0 0,3 0 1 0 0,1 1-1 0 0,1 0 0 0 0,3 0 1 0 0,1 1-1 0 0,12-25 236 0 0,0 10-1402 0 0,1 1-1 0 0,4 1 1 0 0,1 1-1 0 0,26-32 1403 0 0,-53 81-146 0 0,19-34-1384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5:16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1 713 1616 0 0,'48'-29'3287'0'0,"-36"20"-2899"0"0,20-15-307 0 0,-1-1 0 0 0,-1-1 0 0 0,-1-2 0 0 0,-1-1 0 0 0,-2-1 0 0 0,-1-1 0 0 0,-2-1 0 0 0,0-1 0 0 0,-3-1 0 0 0,8-17-81 0 0,-25 44-86 0 0,0-1 0 0 0,0 0-1 0 0,0 1 1 0 0,-1-1 0 0 0,0 0-1 0 0,-1 0 1 0 0,0 0-1 0 0,0-1 1 0 0,-1 1 0 0 0,0 0-1 0 0,0 0 1 0 0,-1 0 0 0 0,0 0-1 0 0,0-1 1 0 0,-1 1 0 0 0,0 1-1 0 0,-1-1 1 0 0,0 0 86 0 0,-10-15-87 0 0</inkml:trace>
  <inkml:trace contextRef="#ctx0" brushRef="#br0" timeOffset="248.998">293 116 4456 0 0,'0'1'5'0'0,"0"0"0"0"0,0 0-1 0 0,1-1 1 0 0,-1 1 0 0 0,0 0-1 0 0,0 0 1 0 0,0-1 0 0 0,0 1-1 0 0,0 0 1 0 0,0 0-1 0 0,0-1 1 0 0,0 1 0 0 0,0 0-1 0 0,-1 0 1 0 0,1-1 0 0 0,0 1-1 0 0,0 0 1 0 0,-1 0 0 0 0,1-1-1 0 0,0 1 1 0 0,-1 0-1 0 0,1-1 1 0 0,-1 1 0 0 0,1 0-1 0 0,-1-1 1 0 0,1 1 0 0 0,-1-1-1 0 0,1 1 1 0 0,-1-1 0 0 0,1 1-1 0 0,-1-1 1 0 0,0 0-1 0 0,1 1 1 0 0,-1-1 0 0 0,0 1-1 0 0,1-1 1 0 0,-1 0 0 0 0,0 0-1 0 0,0 0 1 0 0,1 1 0 0 0,-1-1-1 0 0,0 0 1 0 0,0 0-1 0 0,1 0 1 0 0,-1 0 0 0 0,0 0-1 0 0,0 0 1 0 0,0 0 0 0 0,1 0-1 0 0,-1-1 1 0 0,0 1 0 0 0,0 0-1 0 0,1 0 1 0 0,-1-1-1 0 0,0 1 1 0 0,1 0 0 0 0,-1-1-1 0 0,0 1 1 0 0,1-1 0 0 0,-1 0-5 0 0,43 53 551 0 0,-4-16-296 0 0,-18-21-76 0 0,-1 0 0 0 0,-1 2-1 0 0,-1-1 1 0 0,0 2 0 0 0,-1 1 0 0 0,-1 0-1 0 0,0 1 1 0 0,-2 0 0 0 0,0 1 0 0 0,-2 0 0 0 0,0 1-1 0 0,-1 1 1 0 0,-2-1 0 0 0,0 2 0 0 0,-1-1-1 0 0,-1 1 1 0 0,-2 0 0 0 0,0 2-179 0 0,-5-17 30 0 0,-1 1 1 0 0,1 0 0 0 0,-2-1-1 0 0,0 1 1 0 0,0-1-1 0 0,0 0 1 0 0,-1 0 0 0 0,-1 0-1 0 0,1-1 1 0 0,-1 1-1 0 0,-1-1 1 0 0,0 0 0 0 0,0-1-1 0 0,0 1 1 0 0,-1-1-1 0 0,0 0 1 0 0,0-1-1 0 0,-1 0-30 0 0,-66 21-2426 0 0,71-27 2287 0 0,1-1 0 0 0,-1 1 0 0 0,0-1 1 0 0,1 0-1 0 0,-1 0 0 0 0,1 0 0 0 0,-1 0 0 0 0,1 0 1 0 0,0-1-1 0 0,0 1 0 0 0,-1-1 0 0 0,1 1 1 0 0,0-1-1 0 0,0 0 0 0 0,0 0 0 0 0,1 0 1 0 0,-1 0-1 0 0,0 0 0 0 0,1 0 0 0 0,-1-1 0 0 0,1 1 1 0 0,0 0-1 0 0,0-1 0 0 0,0 1 0 0 0,0-1 1 0 0,0 1-1 0 0,0-1 0 0 0,1 0 0 0 0,-1 1 139 0 0,-3-26-1362 0 0</inkml:trace>
  <inkml:trace contextRef="#ctx0" brushRef="#br0" timeOffset="524.298">872 36 1160 0 0,'15'118'5029'0'0,"40"61"-3952"0"0,-39-134-386 0 0,-2-4-602 0 0,37 126 990 0 0,-36-58-4061 0 0,-37-94 183 0 0,10-12 1455 0 0</inkml:trace>
  <inkml:trace contextRef="#ctx0" brushRef="#br0" timeOffset="772.292">573 388 1576 0 0,'43'0'7954'0'0,"73"-7"-6802"0"0,67-13-1372 0 0,49-7-7240 0 0,-224 24 5926 0 0</inkml:trace>
  <inkml:trace contextRef="#ctx0" brushRef="#br0" timeOffset="1348.742">1141 351 968 0 0,'11'-1'198'0'0,"0"0"0"0"0,0 0-1 0 0,0 1 1 0 0,0 0 0 0 0,0 0-1 0 0,1 2 1 0 0,-1-1 0 0 0,0 2 0 0 0,-1-1-1 0 0,1 1 1 0 0,0 1 0 0 0,-1 0 0 0 0,0 0-1 0 0,0 1 1 0 0,0 1 0 0 0,0-1 0 0 0,-1 2-1 0 0,0-1 1 0 0,0 1 0 0 0,-1 1-1 0 0,2 1-197 0 0,-2 0 110 0 0,-1 0-1 0 0,1 0 0 0 0,-1 1 0 0 0,-1 0 0 0 0,0 1 1 0 0,0-1-1 0 0,-1 1 0 0 0,-1 0 0 0 0,0 0 0 0 0,0 1 1 0 0,-1 0-1 0 0,0-1 0 0 0,-1 1 0 0 0,-1 0 0 0 0,0 0 1 0 0,0 0-1 0 0,-1 0 0 0 0,-1 5-109 0 0,0-11 101 0 0,0 0-1 0 0,0 0 1 0 0,-1 0-1 0 0,1 0 1 0 0,-1-1-1 0 0,-1 1 1 0 0,1-1-1 0 0,-1 0 1 0 0,0 1-1 0 0,0-1 1 0 0,0 0 0 0 0,-1-1-1 0 0,0 1 1 0 0,0 0-1 0 0,0-1 1 0 0,0 0-1 0 0,-1 0 1 0 0,0-1-1 0 0,0 1 1 0 0,0-1 0 0 0,-2 2-101 0 0,6-5 147 0 0,-10-25-18 0 0,11 6-233 0 0,0 0 0 0 0,2 0 0 0 0,0 0 1 0 0,1 0-1 0 0,1 0 0 0 0,1 1 0 0 0,1-1 1 0 0,0 1-1 0 0,1 0 0 0 0,1 1 0 0 0,1 0 1 0 0,0 0-1 0 0,2 1 0 0 0,-1 0 0 0 0,2 1 1 0 0,0 0-1 0 0,1 1 0 0 0,9-8 104 0 0,-20 19-4 0 0,1 0 1 0 0,0 0-1 0 0,0 1 0 0 0,0-1 0 0 0,0 1 1 0 0,0 0-1 0 0,0 0 0 0 0,1 0 1 0 0,-1 0-1 0 0,1 0 0 0 0,-1 1 0 0 0,1-1 1 0 0,0 1-1 0 0,-1 0 0 0 0,1 1 0 0 0,0-1 1 0 0,0 0-1 0 0,0 1 0 0 0,0 0 1 0 0,0 0-1 0 0,-1 0 0 0 0,1 0 0 0 0,0 1 1 0 0,0 0-1 0 0,0 0 0 0 0,0 0 1 0 0,-1 0-1 0 0,1 0 0 0 0,0 1 0 0 0,-1-1 1 0 0,1 1-1 0 0,-1 0 0 0 0,0 0 1 0 0,0 0-1 0 0,1 1 0 0 0,-2-1 0 0 0,1 1 1 0 0,0 0-1 0 0,0 0 0 0 0,-1 0 0 0 0,1 0 1 0 0,-1 0-1 0 0,1 3 4 0 0,7 9 91 0 0,-1 0 0 0 0,-1 1 1 0 0,0 0-1 0 0,-1 1 0 0 0,-1-1 0 0 0,-1 1 1 0 0,0 0-1 0 0,-1 1 0 0 0,-1-1 0 0 0,1 17-91 0 0,0 56-3764 0 0,-7-86 2398 0 0,-15 7-6 0 0</inkml:trace>
  <inkml:trace contextRef="#ctx0" brushRef="#br0" timeOffset="1596.256">1596 145 904 0 0,'2'-5'1396'0'0,"1"0"-220"0"0,-3 1-192 0 0,0 1-140 0 0,2 0-115 0 0,0 1-61 0 0,-2-1-148 0 0,0-1-180 0 0,0 1-128 0 0,1 1-200 0 0,-1 1-168 0 0,4 1 20 0 0,0 1-412 0 0,-4-1-248 0 0,5 2-553 0 0,-2 0 69 0 0,1 3 44 0 0</inkml:trace>
  <inkml:trace contextRef="#ctx0" brushRef="#br0" timeOffset="1910.731">2097 325 1280 0 0,'-153'19'3741'0'0,"142"-17"-3597"0"0,1 0 1 0 0,-1 2-1 0 0,0-1 1 0 0,1 1-1 0 0,0 0 1 0 0,0 1-1 0 0,0 0 1 0 0,0 1-1 0 0,1 0 1 0 0,0 1-1 0 0,0 0 1 0 0,1 0 0 0 0,0 1-1 0 0,0-1 1 0 0,1 2-1 0 0,0-1 1 0 0,0 1-1 0 0,1 1 1 0 0,-3 3-145 0 0,7-7 28 0 0,-1 1 0 0 0,1 0 1 0 0,0-1-1 0 0,0 1 1 0 0,1 0-1 0 0,0 0 0 0 0,0 0 1 0 0,0 0-1 0 0,1 0 0 0 0,0 0 1 0 0,1-1-1 0 0,-1 1 0 0 0,2 0 1 0 0,-1 0-1 0 0,1 0 0 0 0,-1 0 1 0 0,2-1-1 0 0,-1 1 1 0 0,1-1-1 0 0,0 0 0 0 0,0 1 1 0 0,1-2-1 0 0,0 1 0 0 0,0 0 1 0 0,0-1-1 0 0,1 1 0 0 0,0-1 1 0 0,0 0-1 0 0,0-1 0 0 0,0 1 1 0 0,1-1-1 0 0,0 0 1 0 0,0-1-1 0 0,0 1 0 0 0,0-1 1 0 0,0-1-1 0 0,1 1 0 0 0,-1-1 1 0 0,1 0-1 0 0,0 0 0 0 0,0-1 1 0 0,0 0-1 0 0,2 0-28 0 0,13 3-645 0 0,0-1 0 0 0,1-1 0 0 0,-1-1 0 0 0,1-1 0 0 0,-1-1 0 0 0,1-1-1 0 0,-1-1 1 0 0,0-1 0 0 0,21-6 645 0 0,6-5-1348 0 0</inkml:trace>
  <inkml:trace contextRef="#ctx0" brushRef="#br0" timeOffset="2190.386">2508 180 1532 0 0,'-1'0'105'0'0,"1"0"0"0"0,-1 1 1 0 0,0-1-1 0 0,1 0 0 0 0,-1 0 0 0 0,1 0 0 0 0,-1 1 0 0 0,0-1 1 0 0,1 0-1 0 0,-1 0 0 0 0,0 0 0 0 0,1 0 0 0 0,-1 0 1 0 0,0 0-1 0 0,1-1 0 0 0,-1 1 0 0 0,0 0 0 0 0,1 0 0 0 0,-1 0 1 0 0,0 0-1 0 0,1-1 0 0 0,-1 1 0 0 0,1 0 0 0 0,-1-1 0 0 0,0 1 1 0 0,1 0-1 0 0,-1-1 0 0 0,1 1 0 0 0,-1-1 0 0 0,1 1 0 0 0,0-1 1 0 0,-1 1-1 0 0,1-1 0 0 0,-1 1 0 0 0,1-1 0 0 0,0 0 0 0 0,-1 1 1 0 0,1-1-1 0 0,0 1 0 0 0,0-1 0 0 0,0 0 0 0 0,-1 1 0 0 0,1-1 1 0 0,0 0-1 0 0,0 1 0 0 0,0-1 0 0 0,0 0 0 0 0,0 1 0 0 0,0-1 1 0 0,0 0-1 0 0,0 1 0 0 0,1-1 0 0 0,-1 0 0 0 0,0 1 0 0 0,0-1 1 0 0,0 1-1 0 0,1-1 0 0 0,-1 0 0 0 0,0 1 0 0 0,1-1 0 0 0,-1 1 1 0 0,0-1-1 0 0,1 1 0 0 0,-1-1 0 0 0,1 1 0 0 0,-1-1 0 0 0,1 1 1 0 0,-1-1-1 0 0,1 1-105 0 0,10 141 1513 0 0,60 148-953 0 0,-55-189-2954 0 0,-17-97 2151 0 0,0 0-1 0 0,0 0 1 0 0,0 0 0 0 0,-1 0-1 0 0,1 0 1 0 0,-1 0-1 0 0,0-1 1 0 0,1 1 0 0 0,-1 0-1 0 0,0-1 1 0 0,-1 1-1 0 0,1-1 1 0 0,0 0 0 0 0,-1 0-1 0 0,1 0 1 0 0,-1 0 0 0 0,1 0-1 0 0,-1 0 1 0 0,0-1-1 0 0,0 0 1 0 0,0 1 0 0 0,0-1-1 0 0,-1 0 244 0 0,-8 1-1270 0 0</inkml:trace>
  <inkml:trace contextRef="#ctx0" brushRef="#br0" timeOffset="2453.79">2156 488 1404 0 0,'23'-20'7201'0'0,"43"9"-6960"0"0,-59 10 263 0 0,259-42-997 0 0,-95-12-5584 0 0,-146 42 4701 0 0</inkml:trace>
  <inkml:trace contextRef="#ctx0" brushRef="#br0" timeOffset="2995.884">2851 51 1544 0 0,'5'-51'6521'0'0,"-5"128"-5399"0"0,3 1 1 0 0,3-1-1 0 0,14 64-1122 0 0,-17-123-9 0 0,0 0-1 0 0,2 0 0 0 0,0 0 1 0 0,0 0-1 0 0,2-1 1 0 0,0 0-1 0 0,1-1 0 0 0,1 1 1 0 0,1-2-1 0 0,0 1 0 0 0,1-1 1 0 0,0-1-1 0 0,12 12 10 0 0,-20-24-71 0 0,-1-1 0 0 0,1 1 0 0 0,0-1 0 0 0,-1 1 0 0 0,1-1 0 0 0,0 0 0 0 0,0 0 0 0 0,0-1 0 0 0,0 1 0 0 0,0 0 0 0 0,0-1 0 0 0,0 0 0 0 0,0 0 0 0 0,0 0-1 0 0,0 0 1 0 0,0 0 0 0 0,0 0 0 0 0,0-1 0 0 0,0 0 0 0 0,0 1 0 0 0,0-1 0 0 0,0 0 0 0 0,0 0 0 0 0,-1-1 0 0 0,1 1 0 0 0,0-1 0 0 0,-1 1 0 0 0,1-1 0 0 0,-1 0 0 0 0,0 0 0 0 0,1 0 0 0 0,-1 0 0 0 0,0 0 0 0 0,0-1 0 0 0,0 1 0 0 0,0-2 71 0 0,49-97-1832 0 0,-38 8 2980 0 0,-40 100-554 0 0,26-3-577 0 0,-1-1 1 0 0,1 1-1 0 0,0 0 0 0 0,0 0 1 0 0,0-1-1 0 0,1 1 0 0 0,0 0 0 0 0,-1 0 1 0 0,1 0-1 0 0,1 0 0 0 0,-1-1 1 0 0,0 1-1 0 0,1 0 0 0 0,0 0 1 0 0,0 0-1 0 0,0-1 0 0 0,0 1 0 0 0,1 0 1 0 0,-1-1-1 0 0,1 1 0 0 0,0-1 1 0 0,0 0-1 0 0,0 0 0 0 0,1 0 0 0 0,-1 0 1 0 0,1 0-1 0 0,-1 0 0 0 0,1 0 1 0 0,0-1-1 0 0,0 1 0 0 0,0-1 0 0 0,1 0 1 0 0,2 1-18 0 0,124 45-9 0 0,-119-46-19 0 0,1-1 1 0 0,-1 0 0 0 0,0-1 0 0 0,0 0-1 0 0,1 0 1 0 0,-1-2 0 0 0,0 1 0 0 0,0-1-1 0 0,0-1 1 0 0,0 0 0 0 0,0 0 0 0 0,-1-1-1 0 0,1-1 1 0 0,-1 0 0 0 0,0 0 0 0 0,0-1-1 0 0,-1 0 1 0 0,0-1 0 0 0,0 0 0 0 0,0 0-1 0 0,-1-1 1 0 0,0 0 0 0 0,0-1 27 0 0,47-80 1789 0 0,-55 88-1667 0 0,0 1 1 0 0,0 0-37 0 0,12 45 121 0 0,22 294 485 0 0,-34-326-679 0 0,-1 0 0 0 0,0 0-1 0 0,-1 0 1 0 0,-1 0 0 0 0,0 0 0 0 0,-1-1 0 0 0,0 1 0 0 0,-1-1 0 0 0,0 0 0 0 0,-1-1 0 0 0,-1 1 0 0 0,1-1 0 0 0,-2-1-1 0 0,1 1 1 0 0,-2-1 0 0 0,1 0 0 0 0,-1-1 0 0 0,-1 0 0 0 0,0 0 0 0 0,0-1 0 0 0,0-1 0 0 0,-1 1 0 0 0,-1-2 0 0 0,1 1-1 0 0,-1-2 1 0 0,0 0 0 0 0,0 0 0 0 0,-3 0-13 0 0,3-1-370 0 0,-1-1 0 0 0,0 0-1 0 0,0-1 1 0 0,0 0 0 0 0,0-1-1 0 0,0-1 1 0 0,0 0 0 0 0,0-1-1 0 0,0 0 1 0 0,0-1 0 0 0,0 0-1 0 0,1-1 1 0 0,-1-1 0 0 0,1 0-1 0 0,-1 0 1 0 0,1-1-1 0 0,0-1 1 0 0,-3-3 370 0 0,-39-36-2971 0 0,32 16 1501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5:15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0 253 1576 0 0,'11'4'151'0'0,"-1"0"0"0"0,0 1 0 0 0,0 0 0 0 0,0 1 0 0 0,0-1 0 0 0,-1 2 0 0 0,0 0 0 0 0,-1 0-1 0 0,1 0 1 0 0,-1 1 0 0 0,-1 0 0 0 0,0 1 0 0 0,0 0 0 0 0,0 0 0 0 0,-1 0 0 0 0,-1 1 0 0 0,1 0 0 0 0,-2 0 0 0 0,1 0 0 0 0,-1 1 0 0 0,-1 0 0 0 0,0-1-1 0 0,0 1 1 0 0,-1 0 0 0 0,-1 0 0 0 0,0 1 0 0 0,0 2-151 0 0,1-1 217 0 0,0 1 0 0 0,-1-1 0 0 0,-1 1 0 0 0,0 0-1 0 0,0-1 1 0 0,-1 1 0 0 0,-1-1 0 0 0,-1 1 0 0 0,0-1 0 0 0,0 0-1 0 0,-1 0 1 0 0,-1 0 0 0 0,-1 1-217 0 0,6-15 30 0 0,-1 1 1 0 0,1-1-1 0 0,-1 1 0 0 0,1-1 0 0 0,0 1 1 0 0,-1 0-1 0 0,0-1 0 0 0,1 1 1 0 0,-1 0-1 0 0,1-1 0 0 0,-1 1 0 0 0,1 0 1 0 0,-1-1-1 0 0,0 1 0 0 0,1 0 0 0 0,-1 0 1 0 0,1 0-1 0 0,-1 0 0 0 0,0-1 1 0 0,1 1-1 0 0,-1 0 0 0 0,0 0 0 0 0,1 0 1 0 0,-1 0-1 0 0,0 1 0 0 0,1-1 0 0 0,-1 0 1 0 0,1 0-1 0 0,-1 0 0 0 0,0 0 0 0 0,1 1 1 0 0,-1-1-1 0 0,1 0 0 0 0,-1 1 1 0 0,0-1-1 0 0,1 0 0 0 0,-1 1 0 0 0,1-1 1 0 0,-1 1-1 0 0,1-1 0 0 0,-1 0 0 0 0,1 1 1 0 0,0-1-1 0 0,-1 1 0 0 0,1 0 1 0 0,0-1-1 0 0,-1 1 0 0 0,1-1 0 0 0,0 1 1 0 0,0 0-1 0 0,-1-1 0 0 0,1 1 0 0 0,0-1 1 0 0,0 1-1 0 0,0 0 0 0 0,0-1 1 0 0,0 1-31 0 0,-2-65 88 0 0,4 47-202 0 0,0 0 0 0 0,1 1 0 0 0,0 0 1 0 0,2-1-1 0 0,0 1 0 0 0,0 1 1 0 0,2-1-1 0 0,0 1 0 0 0,1 0 0 0 0,0 1 1 0 0,1 0-1 0 0,0 0 0 0 0,2 1 1 0 0,-1 0-1 0 0,2 1 0 0 0,-1 0 0 0 0,2 0 1 0 0,-1 2-1 0 0,2 0 0 0 0,-1 0 1 0 0,1 1-1 0 0,1 1 0 0 0,0 0 0 0 0,0 1 1 0 0,5-2 113 0 0,-16 11-9 0 0,0 0 0 0 0,-1 0 0 0 0,0 1 0 0 0,1-1 0 0 0,-1 1 1 0 0,0 0-1 0 0,0-1 0 0 0,-1 1 0 0 0,1 1 0 0 0,-1-1 0 0 0,1 0 0 0 0,-1 1 1 0 0,0-1-1 0 0,0 1 0 0 0,0-1 0 0 0,-1 1 0 0 0,1 0 0 0 0,-1 0 0 0 0,0 0 1 0 0,0 0-1 0 0,0 0 0 0 0,-1 0 0 0 0,0 0 0 0 0,1 0 0 0 0,-1 0 1 0 0,0 0-1 0 0,-1 0 0 0 0,1 0 0 0 0,-1 0 0 0 0,0 0 0 0 0,0 0 0 0 0,0 0 1 0 0,-1 0-1 0 0,1-1 0 0 0,-1 2 9 0 0,1 20-37 0 0,0-13-118 0 0,13 84 50 0 0,33-62-4371 0 0,-34-34 3106 0 0</inkml:trace>
  <inkml:trace contextRef="#ctx0" brushRef="#br0" timeOffset="342.742">735 391 1472 0 0,'-9'5'218'0'0,"1"-1"0"0"0,-1 1 0 0 0,1 1-1 0 0,1-1 1 0 0,-1 1 0 0 0,1 1 0 0 0,0-1 0 0 0,1 1 0 0 0,-1 1-1 0 0,1-1 1 0 0,1 1 0 0 0,-1 0 0 0 0,1 0 0 0 0,1 0 0 0 0,0 1-1 0 0,0 0 1 0 0,0 0 0 0 0,1 0 0 0 0,0 0 0 0 0,1 0 0 0 0,-1 9-218 0 0,7-11 25 0 0,0 0 1 0 0,1 0-1 0 0,0 0 1 0 0,0 0-1 0 0,1-1 1 0 0,0 1-1 0 0,0-2 1 0 0,0 1-1 0 0,1-1 1 0 0,-1 0 0 0 0,2 0-1 0 0,-1 0 1 0 0,0-1-1 0 0,1 0 1 0 0,-1-1-1 0 0,1 0 1 0 0,0 0-1 0 0,0-1 1 0 0,1 0-1 0 0,-1 0 1 0 0,0-1-1 0 0,1 0 1 0 0,-1 0 0 0 0,1-1-1 0 0,-1 0 1 0 0,9-1-26 0 0,-13 2-29 0 0,1 0 0 0 0,0 0 1 0 0,0-1-1 0 0,0 1 0 0 0,0-1 1 0 0,-1 0-1 0 0,1-1 0 0 0,0 1 1 0 0,0-1-1 0 0,0 0 0 0 0,0 0 1 0 0,-1 0-1 0 0,1-1 0 0 0,0 1 1 0 0,-1-1-1 0 0,0-1 0 0 0,1 1 1 0 0,-1 0-1 0 0,0-1 0 0 0,0 0 1 0 0,0 0-1 0 0,0 0 0 0 0,-1-1 1 0 0,1 1-1 0 0,-1-1 0 0 0,0 0 1 0 0,0 1-1 0 0,0-1 0 0 0,-1-1 1 0 0,0 1-1 0 0,1 0 0 0 0,0-4 29 0 0,-7 1 19 0 0,0-1-1 0 0,-1 1 0 0 0,0-1 1 0 0,0 1-1 0 0,-1 1 1 0 0,1-1-1 0 0,-1 1 0 0 0,-1 0 1 0 0,1 0-1 0 0,-1 1 1 0 0,0 0-1 0 0,-1 0 0 0 0,1 1 1 0 0,-1 0-1 0 0,-7-3-18 0 0,-210-68 543 0 0,225 75-670 0 0,-9-6-124 0 0,11 0-2275 0 0,20-16 1114 0 0</inkml:trace>
  <inkml:trace contextRef="#ctx0" brushRef="#br0" timeOffset="622.665">1119 68 1196 0 0,'3'-64'8802'0'0,"-3"63"-8292"0"0,0 1-15 0 0,0 0-100 0 0,0 0-59 0 0,-3-3 446 0 0,53 226 615 0 0,-34-163-2163 0 0,-1 0 0 0 0,-4 1 1 0 0,-2 0-1 0 0,0 45 766 0 0,-9-102-275 0 0,0 0 0 0 0,-1 0 0 0 0,1 0 0 0 0,-1 0 0 0 0,0 0 0 0 0,0 0 0 0 0,0-1 0 0 0,-1 1 0 0 0,1 0 0 0 0,-1-1 0 0 0,0 1 0 0 0,0-1 0 0 0,0 0 0 0 0,-1 1 0 0 0,1-1 0 0 0,-1 0 0 0 0,1 0 0 0 0,-1-1 0 0 0,0 1 0 0 0,0 0 0 0 0,0-1 0 0 0,-1 0 0 0 0,1 0-1 0 0,0 0 1 0 0,-1 0 0 0 0,0 0 0 0 0,1-1 0 0 0,-1 0 0 0 0,0 0 0 0 0,0 0 0 0 0,-1 1 275 0 0,3-2-1316 0 0</inkml:trace>
  <inkml:trace contextRef="#ctx0" brushRef="#br0" timeOffset="794.108">880 375 1372 0 0,'50'-44'6359'0'0,"60"19"-5139"0"0,23 14-1281 0 0,98-16-6416 0 0,-196 20 5012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5:13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18 241 1076 0 0,'4'53'4532'0'0,"-6"-47"-4239"0"0,-18 224 2356 0 0,20-223-2698 0 0,1-1 0 0 0,-1 0-1 0 0,1 0 1 0 0,0 1 0 0 0,1-1 0 0 0,0 0-1 0 0,0 0 1 0 0,0-1 0 0 0,0 1-1 0 0,1 0 1 0 0,0-1 0 0 0,0 1 0 0 0,1-1-1 0 0,0 0 1 0 0,-1 0 0 0 0,2 0 0 0 0,-1-1-1 0 0,0 1 1 0 0,1-1 0 0 0,0 0 0 0 0,0-1-1 0 0,0 1 1 0 0,1-1 0 0 0,-1 0-1 0 0,1 0 1 0 0,-1 0 0 0 0,1-1 0 0 0,1 0 49 0 0,29-33-4280 0 0,-27 11 2749 0 0</inkml:trace>
  <inkml:trace contextRef="#ctx0" brushRef="#br0" timeOffset="251.006">55 43 1300 0 0,'-1'-17'2671'0'0,"4"-9"1835"0"0,14 39-4976 0 0,40 79-4766 0 0,-49-69 3933 0 0</inkml:trace>
  <inkml:trace contextRef="#ctx0" brushRef="#br0" timeOffset="526.145">290 673 1216 0 0,'7'-1'576'0'0,"-2"-4"-28"0"0,15-7-72 0 0,-1-5-56 0 0,-1-4-36 0 0,2-4-52 0 0,-2-4-60 0 0,-1 1-40 0 0,-2-5-300 0 0,-3 1-92 0 0,-3-1-148 0 0,-2-6-84 0 0,-2-1-56 0 0,-3-2-140 0 0,-2 22-112 0 0,0-3-16 0 0</inkml:trace>
  <inkml:trace contextRef="#ctx0" brushRef="#br0" timeOffset="791.435">334 125 888 0 0,'1'1'39'0'0,"0"0"0"0"0,0-1 0 0 0,0 1 0 0 0,-1 0 0 0 0,1 0-1 0 0,0 0 1 0 0,-1 0 0 0 0,1 1 0 0 0,0-1 0 0 0,-1 0 0 0 0,0 0 0 0 0,1 0 0 0 0,-1 0 0 0 0,0 0 0 0 0,1 1-1 0 0,-1-1 1 0 0,0 0 0 0 0,0 0 0 0 0,0 1 0 0 0,0-1 0 0 0,0 0 0 0 0,0 0 0 0 0,-1 0 0 0 0,1 1-1 0 0,0-1 1 0 0,-1 0 0 0 0,1 0 0 0 0,-1 0 0 0 0,1 0 0 0 0,-1 0 0 0 0,1 1 0 0 0,-1-1 0 0 0,0 0 0 0 0,1 0-1 0 0,-1 0 1 0 0,0-1 0 0 0,0 1 0 0 0,0 0 0 0 0,0 0 0 0 0,0 0 0 0 0,0-1 0 0 0,0 1 0 0 0,0 0 0 0 0,0-1-1 0 0,0 1 1 0 0,0-1 0 0 0,0 1 0 0 0,0-1 0 0 0,-1 0 0 0 0,1 1 0 0 0,0-1 0 0 0,0 0 0 0 0,-1 0-39 0 0,92 62 943 0 0,-69-50-681 0 0,-1 0 0 0 0,0 1 0 0 0,-1 1-1 0 0,0 1 1 0 0,-2 0 0 0 0,0 2-1 0 0,0 0 1 0 0,-2 0 0 0 0,0 2 0 0 0,-1 0-1 0 0,-1 1 1 0 0,1 3-262 0 0,3 75 661 0 0,-64-10-842 0 0,42-83-93 0 0,-1 1 0 0 0,0-1 0 0 0,0 0 0 0 0,0 0-1 0 0,-1 0 1 0 0,0-1 0 0 0,0 0 0 0 0,0 0 0 0 0,0-1 0 0 0,0 0 0 0 0,-1 0 0 0 0,0-1 0 0 0,1 0-1 0 0,-1 0 1 0 0,-4-1 274 0 0,-13 3-1322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5:12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0 968 0 0,'-17'6'243'0'0,"0"1"1"0"0,1 0-1 0 0,0 1 0 0 0,1 1 1 0 0,0 0-1 0 0,0 1 0 0 0,1 1 1 0 0,0 0-1 0 0,1 1 0 0 0,0 0 0 0 0,1 1 1 0 0,0 0-1 0 0,1 1 0 0 0,1 1 1 0 0,0 0-1 0 0,1 0 0 0 0,1 1 1 0 0,0 0-1 0 0,1 0 0 0 0,1 1 0 0 0,0-1 1 0 0,1 2-1 0 0,1-1 0 0 0,1 0 1 0 0,0 1-1 0 0,1 9-243 0 0,2-14 3 0 0,0-1 0 0 0,2 1-1 0 0,-1-1 1 0 0,1 0 0 0 0,1 0 0 0 0,0 0 0 0 0,1 0-1 0 0,0 0 1 0 0,1 0 0 0 0,0-1 0 0 0,1 0 0 0 0,0 0 0 0 0,1-1-1 0 0,0 0 1 0 0,1 0 0 0 0,0 0 0 0 0,5 4-3 0 0,-5-6-381 0 0,1 0 0 0 0,0-1 0 0 0,0 0 0 0 0,1-1 1 0 0,-1 0-1 0 0,1 0 0 0 0,1-1 0 0 0,-1 0 0 0 0,1-1 0 0 0,0 0 0 0 0,0-1 1 0 0,3 1 380 0 0,11 1-1516 0 0</inkml:trace>
  <inkml:trace contextRef="#ctx0" brushRef="#br0" timeOffset="421.64">303 220 1428 0 0,'2'0'83'0'0,"3"-3"39"0"0,1 1-1 0 0,0 0 1 0 0,0 0-1 0 0,0 0 1 0 0,0 1-1 0 0,0 0 1 0 0,1 0-1 0 0,-1 0 1 0 0,0 1-1 0 0,0 0 1 0 0,1 0-1 0 0,-1 1 1 0 0,0-1-1 0 0,0 2 1 0 0,0-1-1 0 0,1 1 1 0 0,-1-1-1 0 0,-1 2 1 0 0,1-1-1 0 0,0 1 1 0 0,-1-1-1 0 0,1 2 1 0 0,-1-1-1 0 0,0 1 1 0 0,0-1-1 0 0,0 1 1 0 0,0 1-1 0 0,2 2-121 0 0,-3-3 74 0 0,-1 0-1 0 0,0 1 1 0 0,0-1 0 0 0,-1 1 0 0 0,1-1-1 0 0,-1 1 1 0 0,0 0 0 0 0,-1-1-1 0 0,1 1 1 0 0,-1 0 0 0 0,0 0-1 0 0,0 0 1 0 0,0 1 0 0 0,-1-1-1 0 0,1 0 1 0 0,-1 0 0 0 0,-1 0-1 0 0,1 0 1 0 0,-1 0 0 0 0,0 1-1 0 0,0-1 1 0 0,0 0 0 0 0,-1 0 0 0 0,1-1-1 0 0,-1 1 1 0 0,0 0 0 0 0,-1-1-1 0 0,1 1 1 0 0,-1-1 0 0 0,0 0-1 0 0,0 1 1 0 0,-1-1 0 0 0,1-1-1 0 0,-1 1 1 0 0,-2 1-74 0 0,-152 106 1407 0 0,157-111-1461 0 0,-1 0 1 0 0,1 0-1 0 0,0 0 0 0 0,-1 0 1 0 0,1 0-1 0 0,0 0 0 0 0,-1 0 1 0 0,1 0-1 0 0,0 0 0 0 0,0-1 1 0 0,-1 1-1 0 0,1 0 1 0 0,0-1-1 0 0,0 1 0 0 0,0-1 1 0 0,-1 0-1 0 0,1 1 0 0 0,0-1 1 0 0,0 0-1 0 0,0 0 1 0 0,0 1-1 0 0,0-1 0 0 0,0 0 1 0 0,0 0-1 0 0,1 0 0 0 0,-1 0 1 0 0,0 0-1 0 0,0 0 0 0 0,1-1 1 0 0,-1 1-1 0 0,1 0 1 0 0,-1 0-1 0 0,1 0 0 0 0,-1-1 1 0 0,1 1-1 0 0,0 0 0 0 0,0 0 1 0 0,-1-1-1 0 0,1 1 0 0 0,0 0 1 0 0,0-1-1 0 0,0 1 1 0 0,1 0-1 0 0,-1-1 0 0 0,0 1 1 0 0,0 0-1 0 0,1 0 0 0 0,-1-1 1 0 0,0 1-1 0 0,1 0 1 0 0,0 0-1 0 0,-1 0 0 0 0,1 0 1 0 0,0 0-1 0 0,-1-1 0 0 0,1 1 1 0 0,0 0-1 0 0,0 1 0 0 0,0-1 1 0 0,0 0-1 0 0,0 0 1 0 0,0 0-1 0 0,0 0 0 0 0,0 1 1 0 0,0-1-1 0 0,0 1 0 0 0,1-1 1 0 0,-1 0-1 0 0,0 1 0 0 0,1 0 54 0 0,35-40-2652 0 0,-11 21 1280 0 0</inkml:trace>
  <inkml:trace contextRef="#ctx0" brushRef="#br0" timeOffset="672.548">591 152 1492 0 0,'-7'0'120'0'0,"0"0"0"0"0,0 1 1 0 0,0 0-1 0 0,0 0 0 0 0,0 1 0 0 0,0 0 0 0 0,0 0 0 0 0,0 0 0 0 0,1 1 1 0 0,-1 0-1 0 0,1 1 0 0 0,0-1 0 0 0,0 1 0 0 0,0 0 0 0 0,0 1 0 0 0,1-1 1 0 0,0 1-1 0 0,0 0 0 0 0,0 0 0 0 0,1 1 0 0 0,-1 0 0 0 0,1-1 0 0 0,0 2 1 0 0,1-1-1 0 0,0 0 0 0 0,0 1 0 0 0,0-1 0 0 0,1 1 0 0 0,0 0 0 0 0,0 0 0 0 0,0 0 1 0 0,1 0-1 0 0,0 0 0 0 0,1 0 0 0 0,-1 0 0 0 0,2 1-120 0 0,0 0 23 0 0,1-1 0 0 0,0 1-1 0 0,1-1 1 0 0,0 0 0 0 0,0 1 0 0 0,0-1-1 0 0,1 0 1 0 0,0-1 0 0 0,0 1-1 0 0,1-1 1 0 0,0 0 0 0 0,0 0 0 0 0,1 0-1 0 0,-1-1 1 0 0,1 0 0 0 0,0 0 0 0 0,1 0-1 0 0,-1-1 1 0 0,1 0 0 0 0,0 0-1 0 0,0-1 1 0 0,0 0 0 0 0,1 0-23 0 0,108 34-3470 0 0,-101-37 2200 0 0</inkml:trace>
  <inkml:trace contextRef="#ctx0" brushRef="#br0" timeOffset="920.7">1003 48 888 0 0,'12'18'392'0'0,"-1"1"-1"0"0,-1 0 1 0 0,-1 0 0 0 0,0 0-1 0 0,-2 1 1 0 0,0 1 0 0 0,-1-1-1 0 0,-2 1 1 0 0,0 0 0 0 0,-1 0 0 0 0,-1 0-1 0 0,0 1 1 0 0,-2 2-392 0 0,-43 113 1426 0 0,34-121-1324 0 0,-1 0 0 0 0,-1 0 1 0 0,-1-1-1 0 0,0-1 0 0 0,0 0 0 0 0,-2 0 0 0 0,0-1 0 0 0,0-1 1 0 0,-1-1-1 0 0,-1 0 0 0 0,0-1 0 0 0,0 0 0 0 0,-6 1-102 0 0,-144 36-1947 0 0,94-74-2191 0 0,59 11 2801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4:26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2712 903 1760 0 0,'11'0'884'0'0,"15"-3"-100"0"0,4 0-92 0 0,-14 3-64 0 0,13 0-148 0 0,40-12 29 0 0,-24 5-45 0 0,4 2-52 0 0,-2-1-88 0 0,2 1-184 0 0,-4 3-16 0 0,1 0-488 0 0,-9-6-280 0 0,3 1-365 0 0,-3 4 69 0 0,-28 3-512 0 0,1 0-16 0 0</inkml:trace>
  <inkml:trace contextRef="#ctx0" brushRef="#br0" timeOffset="-3542.973">312 910 1108 0 0,'0'0'211'0'0,"0"0"23"0"0,0 0 26 0 0,0 0-97 0 0,0 0 23 0 0,0 0 29 0 0,0 0-6 0 0,0 0-15 0 0,0 0-44 0 0,23-3 950 0 0,-17-1-1109 0 0,-4 3 72 0 0,1 0 0 0 0,-1 0 0 0 0,0 0 0 0 0,1-1 0 0 0,-1 1-1 0 0,0 0 1 0 0,0-1 0 0 0,0 0 0 0 0,0 0 0 0 0,0 1 0 0 0,0-1 0 0 0,0 0-1 0 0,-1 0 1 0 0,1-1 0 0 0,-1 1 0 0 0,1 0 0 0 0,-1-1 0 0 0,0 1 0 0 0,0 0-1 0 0,0-1 1 0 0,0 1 0 0 0,0-1 0 0 0,-1 0 0 0 0,1 1 0 0 0,-1-1-1 0 0,0 1 1 0 0,1-1 0 0 0,-1 0 0 0 0,-1 1 0 0 0,1-1 0 0 0,0 0 0 0 0,-1 0-63 0 0,1 2 0 0 0,-2-3 5 0 0,-3-2 0 0 0,-1-1-1 0 0,-1 0 1 0 0,1 1-1 0 0,-1 0 1 0 0,0 1 0 0 0,0 0-1 0 0,-1 0 1 0 0,0 0-1 0 0,0 1 1 0 0,0 0 0 0 0,0 1-1 0 0,0-1 1 0 0,-1 2 0 0 0,1-1-1 0 0,-1 1 1 0 0,0 1-1 0 0,0-1 1 0 0,0 1 0 0 0,0 1-1 0 0,0 0 1 0 0,0 0-1 0 0,0 1 1 0 0,0 0 0 0 0,1 0-1 0 0,-1 1 1 0 0,0 0 0 0 0,1 1-1 0 0,-1 0 1 0 0,1 0-1 0 0,0 1 1 0 0,0 0 0 0 0,0 0-1 0 0,0 1 1 0 0,1 0-1 0 0,0 1 1 0 0,0-1 0 0 0,0 1-1 0 0,1 1 1 0 0,-6 6-5 0 0,6-8 12 0 0,1 0 1 0 0,0 1-1 0 0,0 0 1 0 0,0 0 0 0 0,1 0-1 0 0,0 1 1 0 0,0-1-1 0 0,1 1 1 0 0,0 0-1 0 0,0 0 1 0 0,0 0-1 0 0,1 0 1 0 0,0 1-1 0 0,1-1 1 0 0,-1 1-1 0 0,1-1 1 0 0,1 1-1 0 0,0 0 1 0 0,0-1-1 0 0,0 1 1 0 0,1-1 0 0 0,0 1-1 0 0,0 0 1 0 0,1-1-1 0 0,0 0 1 0 0,0 1-1 0 0,1-1 1 0 0,0 0-1 0 0,0 0 1 0 0,1-1-1 0 0,0 1 1 0 0,0-1-1 0 0,0 0 1 0 0,1 0-1 0 0,0 0 1 0 0,0 0-1 0 0,1-1 1 0 0,4 4-13 0 0,3 1 37 0 0,0-1 0 0 0,1-1 0 0 0,0 0 0 0 0,0-1 0 0 0,1 0 0 0 0,0-1 0 0 0,1-1 1 0 0,-1 0-1 0 0,1-1 0 0 0,0-1 0 0 0,-1-1 0 0 0,2 0 0 0 0,-1-1 0 0 0,0 0 0 0 0,5-2-37 0 0,-9-2-8 0 0,-1 0 0 0 0,0 0 0 0 0,0-2 0 0 0,0 1 1 0 0,0-2-1 0 0,-1 1 0 0 0,1-1 0 0 0,-2-1 0 0 0,1 0 0 0 0,-1 0 0 0 0,0-1 0 0 0,0 0 0 0 0,-1 0 0 0 0,0-1 1 0 0,0 0-1 0 0,-1-1 0 0 0,-1 0 0 0 0,0 0 0 0 0,0 0 0 0 0,0-1 0 0 0,-2 0 0 0 0,1 0 0 0 0,-1 0 1 0 0,-1 0-1 0 0,0-1 0 0 0,-1 1 0 0 0,0-1 0 0 0,0 0 0 0 0,-2 1 0 0 0,1-1 0 0 0,-1-2 8 0 0,3-80 972 0 0,-3 94-899 0 0,0 0 12 0 0,0-48 961 0 0,-9 22 623 0 0,3 16-1344 0 0,-5 103-87 0 0,-5 219 53 0 0,15-270-246 0 0,0 51 281 0 0,-3-1 0 0 0,-4 0-1 0 0,-5-1 1 0 0,-22 85-326 0 0,32-161 71 0 0,0 0 1 0 0,-1 0-1 0 0,-1 0 1 0 0,0-1-1 0 0,-1 0 1 0 0,0 0-1 0 0,-1 0 0 0 0,-1-1 1 0 0,0 0-1 0 0,-1-1 1 0 0,0 1-1 0 0,-1-2 1 0 0,0 1-1 0 0,-1-1 1 0 0,0-1-1 0 0,-1 0 0 0 0,0-1 1 0 0,0 0-1 0 0,-1-1 1 0 0,-1 0-1 0 0,1-1 1 0 0,-1-1-1 0 0,0 0 1 0 0,0-1-1 0 0,-6 1-71 0 0,13-8-33 0 0,0 0 0 0 0,1-1-1 0 0,-1 0 1 0 0,0 0 0 0 0,1-1 0 0 0,0 0 0 0 0,0 0 0 0 0,0-1-1 0 0,0 1 1 0 0,1-1 0 0 0,0 0 0 0 0,0-1 0 0 0,0 1 0 0 0,0-1-1 0 0,1 0 1 0 0,0 0 0 0 0,1-1 0 0 0,-1 1 0 0 0,1-1 0 0 0,0 0-1 0 0,1 0 1 0 0,-1 0 0 0 0,1 0 0 0 0,1 0 0 0 0,0 0-1 0 0,0 0 1 0 0,0-1 0 0 0,1 1 0 0 0,0-2 33 0 0,-3-26-471 0 0,3 0 0 0 0,1-1 0 0 0,1 1 1 0 0,2 0-1 0 0,2 0 0 0 0,4-13 471 0 0,1 3-941 0 0,1 2-1 0 0,3-1 1 0 0,1 2-1 0 0,2 0 1 0 0,2 1-1 0 0,2 1 1 0 0,1 1 0 0 0,15-17 941 0 0,-2 6-1444 0 0</inkml:trace>
  <inkml:trace contextRef="#ctx0" brushRef="#br0" timeOffset="-1863.278">943 480 936 0 0,'3'-17'2957'0'0,"-3"17"-2810"0"0,-1 0 0 0 0,1 0 1 0 0,0 0-1 0 0,-1 0 1 0 0,1-1-1 0 0,-1 1 0 0 0,1 0 1 0 0,0 0-1 0 0,-1 0 1 0 0,1 0-1 0 0,0-1 0 0 0,-1 1 1 0 0,1 0-1 0 0,0 0 1 0 0,-1-1-1 0 0,1 1 0 0 0,0 0 1 0 0,0-1-1 0 0,-1 1 1 0 0,1 0-1 0 0,0 0 0 0 0,0-1 1 0 0,0 1-1 0 0,-1-1 1 0 0,1 1-1 0 0,0 0 0 0 0,0-1 1 0 0,0 1-1 0 0,0 0 1 0 0,0-1-1 0 0,0 1 0 0 0,0-1 1 0 0,0 1-1 0 0,0 0 1 0 0,0-1-149 0 0,-43 56-71 0 0,3 2-1 0 0,2 2 0 0 0,2 1 0 0 0,4 2 0 0 0,2 1 0 0 0,1 5 73 0 0,-19 69-5724 0 0,47-123 4206 0 0</inkml:trace>
  <inkml:trace contextRef="#ctx0" brushRef="#br0" timeOffset="-1335.56">1517 726 1128 0 0,'-7'-4'303'0'0,"-1"-1"1"0"0,1 1-1 0 0,-1 1 0 0 0,0-1 1 0 0,0 1-1 0 0,0 1 0 0 0,-1-1 1 0 0,1 1-1 0 0,0 1 0 0 0,-1 0 1 0 0,0 0-1 0 0,1 0 0 0 0,-1 1 0 0 0,1 1 1 0 0,-7 0-304 0 0,2 1 124 0 0,0 0 1 0 0,-1 1-1 0 0,1 1 0 0 0,1 0 1 0 0,-1 1-1 0 0,1 0 1 0 0,-1 1-1 0 0,2 0 1 0 0,-1 1-1 0 0,1 0 1 0 0,0 1-1 0 0,0 1 0 0 0,1-1 1 0 0,0 2-1 0 0,0-1 1 0 0,1 1-1 0 0,1 1 1 0 0,0-1-1 0 0,0 1 0 0 0,1 1 1 0 0,0 0-1 0 0,1 0 1 0 0,1 0-1 0 0,-3 7-124 0 0,5-6 66 0 0,1 1 1 0 0,0-1-1 0 0,0 1 0 0 0,1 0 0 0 0,1-1 0 0 0,1 1 1 0 0,0 0-1 0 0,0 0 0 0 0,1-1 0 0 0,1 1 0 0 0,1-1 1 0 0,0 0-1 0 0,0 0 0 0 0,1 0 0 0 0,1 0 0 0 0,0-1 1 0 0,1 0-1 0 0,0 0 0 0 0,1-1 0 0 0,0 0 0 0 0,6 6-66 0 0,0-1-243 0 0,2 0 1 0 0,0-1-1 0 0,0-1 0 0 0,2 0 0 0 0,-1-1 0 0 0,2-1 0 0 0,0-1 0 0 0,8 4 243 0 0,52 4-4591 0 0,-66-19 3283 0 0</inkml:trace>
  <inkml:trace contextRef="#ctx0" brushRef="#br0" timeOffset="-871.899">1501 845 1028 0 0,'5'-3'156'0'0,"-1"0"0"0"0,1 1 1 0 0,0 0-1 0 0,0 0 0 0 0,0 0 0 0 0,0 1 0 0 0,0-1 1 0 0,1 1-1 0 0,-1 0 0 0 0,0 1 0 0 0,1-1 0 0 0,-1 1 1 0 0,0 0-1 0 0,1 1 0 0 0,-1-1 0 0 0,0 1 0 0 0,0 0 0 0 0,1 0 1 0 0,-1 1-1 0 0,0 0 0 0 0,0-1 0 0 0,0 2 0 0 0,0-1-156 0 0,0-1 68 0 0,0 1 0 0 0,0 0-1 0 0,0 0 1 0 0,0 0 0 0 0,0 0-1 0 0,-1 1 1 0 0,1 0-1 0 0,-1 0 1 0 0,0 0 0 0 0,0 1-1 0 0,0-1 1 0 0,0 1 0 0 0,0 0-1 0 0,-1 0 1 0 0,0 0-1 0 0,0 1 1 0 0,0-1 0 0 0,0 1-1 0 0,-1-1 1 0 0,1 1-1 0 0,-1 0 1 0 0,0 0 0 0 0,-1 0-1 0 0,1 0 1 0 0,-1 1 0 0 0,0 3-68 0 0,-44 58 1490 0 0,27-56-1330 0 0,0 0 0 0 0,-1-1 0 0 0,0-1 0 0 0,-1 0-1 0 0,1-1 1 0 0,-2-1 0 0 0,1-1 0 0 0,-1-1 0 0 0,0 0-1 0 0,0-2 1 0 0,0 0 0 0 0,-2 0-160 0 0,22-4-46 0 0,-1 1 0 0 0,1 0-1 0 0,-1 0 1 0 0,1 0 0 0 0,-1-1 0 0 0,1 1 0 0 0,-1 0-1 0 0,1 0 1 0 0,-1-1 0 0 0,1 1 0 0 0,-1 0 0 0 0,1-1-1 0 0,-1 1 1 0 0,0-1 0 0 0,1 1 0 0 0,-1-1 0 0 0,0 1 0 0 0,1-1-1 0 0,-1 1 1 0 0,0-1 0 0 0,0 1 0 0 0,1-1 0 0 0,-1 1-1 0 0,0-1 1 0 0,0 1 0 0 0,0-1 0 0 0,0 1 0 0 0,0-1 0 0 0,1 0-1 0 0,-1 1 1 0 0,0-1 0 0 0,0 1 0 0 0,-1-1 0 0 0,1 1-1 0 0,0-1 1 0 0,0 0 0 0 0,0 1 0 0 0,0-1 0 0 0,0 1-1 0 0,-1-1 1 0 0,1 1 0 0 0,0-1 0 0 0,0 1 0 0 0,-1-1 0 0 0,1 1-1 0 0,0-1 1 0 0,-1 1 0 0 0,1-1 0 0 0,-1 1 0 0 0,1 0-1 0 0,0-1 1 0 0,-1 1 0 0 0,1 0 0 0 0,-1-1 0 0 0,1 1-1 0 0,-1 0 1 0 0,1 0 0 0 0,-1-1 0 0 0,1 1 0 0 0,-1 0 0 0 0,0 0-1 0 0,1 0 1 0 0,-1 0 0 0 0,1-1 0 0 0,-1 1 0 0 0,1 0-1 0 0,-1 0 1 0 0,0 0 46 0 0,36-32-1935 0 0,-12 16 938 0 0,0-2 47 0 0</inkml:trace>
  <inkml:trace contextRef="#ctx0" brushRef="#br0" timeOffset="-589.401">1759 777 1756 0 0,'-6'3'119'0'0,"1"2"0"0"0,-1-1 1 0 0,1 1-1 0 0,0 0 0 0 0,1 0 0 0 0,-1 0 0 0 0,1 1 0 0 0,0-1 1 0 0,0 1-1 0 0,1 0 0 0 0,0 0 0 0 0,0 1 0 0 0,0-1 0 0 0,1 1 1 0 0,0-1-1 0 0,0 1 0 0 0,1 0 0 0 0,-1 0 0 0 0,2-1 0 0 0,-1 1 0 0 0,1 0 1 0 0,0 0-1 0 0,0 0 0 0 0,1 0 0 0 0,0 0 0 0 0,0 0 0 0 0,0-1 1 0 0,1 1-1 0 0,0 0 0 0 0,1-1 0 0 0,-1 1 0 0 0,1-1 0 0 0,0 0 1 0 0,1 0-1 0 0,0 0 0 0 0,0 0 0 0 0,0-1 0 0 0,0 0 0 0 0,1 0 0 0 0,0 0 1 0 0,0 0-1 0 0,0-1 0 0 0,5 3-119 0 0,63 54-102 0 0,-12-44-4432 0 0,-54-17 3266 0 0</inkml:trace>
  <inkml:trace contextRef="#ctx0" brushRef="#br0" timeOffset="-278.129">2250 703 1380 0 0,'11'16'429'0'0,"-1"-1"1"0"0,0 2-1 0 0,-1-1 0 0 0,-1 1 0 0 0,-1 1 0 0 0,0-1 1 0 0,-1 1-1 0 0,-1 1 0 0 0,-1-1 0 0 0,0 1 1 0 0,-1-1-1 0 0,-2 1 0 0 0,1 12-429 0 0,-5-15 60 0 0,-1 0 0 0 0,0-1 0 0 0,-1 1 0 0 0,-1-1 0 0 0,0 0 0 0 0,-1-1 0 0 0,0 1 0 0 0,-2-1 0 0 0,1-1 0 0 0,-2 0 0 0 0,0 0 0 0 0,0-1 0 0 0,-1 0 0 0 0,-1 0 0 0 0,0-2 0 0 0,0 1 0 0 0,-1-2 0 0 0,0 1 0 0 0,-1-2 0 0 0,0 0 0 0 0,0 0 0 0 0,-1-2 0 0 0,0 0 0 0 0,-11 3-60 0 0,-15-24-5361 0 0,39 6 3958 0 0</inkml:trace>
  <inkml:trace contextRef="#ctx0" brushRef="#br0" timeOffset="156.924">3027 1150 988 0 0,'40'2'712'0'0,"-18"-2"-184"0"0,12 0-76 0 0,5 0-236 0 0,41-14-484 0 0,-39 8-748 0 0</inkml:trace>
  <inkml:trace contextRef="#ctx0" brushRef="#br0" timeOffset="7897.814">2788 1155 1196 0 0,'0'0'427'0'0,"0"0"-56"0"0,0 0-48 0 0,0 0-32 0 0,-21 0 2572 0 0,-21-25-1873 0 0,41 24-939 0 0,1 1 1 0 0,-1-1-1 0 0,1 1 0 0 0,0-1 1 0 0,-1 1-1 0 0,1-1 1 0 0,0 1-1 0 0,-1-1 1 0 0,1 0-1 0 0,0 1 1 0 0,0-1-1 0 0,-1 0 1 0 0,1 1-1 0 0,0-1 1 0 0,0 0-1 0 0,0 1 0 0 0,0-1 1 0 0,0 0-1 0 0,0 1 1 0 0,0-1-1 0 0,0 0 1 0 0,0 1-1 0 0,0-1 1 0 0,0 0-1 0 0,1 1 1 0 0,-1-1-1 0 0,0 0 1 0 0,0 1-1 0 0,1-1 0 0 0,-1 0 1 0 0,0 1-1 0 0,1-1 1 0 0,-1 1-1 0 0,1-1 1 0 0,-1 1-1 0 0,0-1 1 0 0,1 1-1 0 0,-1-1 1 0 0,1 1-1 0 0,0-1 1 0 0,-1 1-1 0 0,1 0 0 0 0,-1-1 1 0 0,1 1-1 0 0,0 0 1 0 0,-1 0-1 0 0,1-1 1 0 0,-1 1-1 0 0,1 0 1 0 0,0 0-1 0 0,-1 0 1 0 0,1 0-1 0 0,0 0 1 0 0,0 0-1 0 0,-1 0 0 0 0,1 0 1 0 0,0 0-1 0 0,-1 0 1 0 0,1 0-1 0 0,0 0 1 0 0,-1 0-1 0 0,1 1 1 0 0,0-1-1 0 0,-1 0 1 0 0,1 1-52 0 0,75-7-284 0 0,-48 5 505 0 0,424-2 4 0 0,-451 3-231 0 0,71 0 490 0 0,-71 0-456 0 0,-1 0-8 0 0,0 0-55 0 0,0 0-85 0 0,9 6-375 0 0,-12 3-6531 0 0,1-9 5760 0 0</inkml:trace>
  <inkml:trace contextRef="#ctx0" brushRef="#br0" timeOffset="15144.118">9516 83 904 0 0,'-7'-3'182'0'0,"1"1"-1"0"0,-1 0 1 0 0,0 0-1 0 0,0 0 1 0 0,0 1 0 0 0,0 0-1 0 0,0 0 1 0 0,0 1-1 0 0,0 0 1 0 0,-1 0 0 0 0,1 1-1 0 0,0 0 1 0 0,0 0-1 0 0,0 1 1 0 0,0-1 0 0 0,1 2-1 0 0,-1-1 1 0 0,0 1-1 0 0,1 0 1 0 0,-1 0 0 0 0,1 1-1 0 0,0-1 1 0 0,0 1-1 0 0,1 1 1 0 0,-1-1 0 0 0,1 1-1 0 0,0 0 1 0 0,0 0-1 0 0,-4 6-181 0 0,0 0 155 0 0,0 0-1 0 0,1 1 0 0 0,0 0 0 0 0,1 0 1 0 0,0 1-1 0 0,1-1 0 0 0,0 2 0 0 0,1-1 0 0 0,1 1 1 0 0,0-1-1 0 0,1 1 0 0 0,0 0 0 0 0,1 0 0 0 0,0 12-154 0 0,5-15 66 0 0,1 0-1 0 0,1 0 1 0 0,0 0-1 0 0,0-1 0 0 0,1 1 1 0 0,0-1-1 0 0,1 0 1 0 0,0-1-1 0 0,0 0 1 0 0,1 0-1 0 0,1-1 0 0 0,-1 1 1 0 0,1-2-1 0 0,1 1 1 0 0,-1-2-1 0 0,1 1 0 0 0,0-1 1 0 0,1 0-1 0 0,-1-1 1 0 0,1-1-1 0 0,0 1 1 0 0,1-2-1 0 0,-1 0 0 0 0,1 0 1 0 0,-1-1-1 0 0,1 0 1 0 0,8 0-66 0 0,-3 1 36 0 0,-1 1-17 0 0,-1 0-1 0 0,1-2 1 0 0,0 0 0 0 0,0-1-1 0 0,-1 0 1 0 0,1-1-1 0 0,0-1 1 0 0,0-1 0 0 0,14-2-19 0 0,-21 2-2 0 0,0 0 1 0 0,-1-1 0 0 0,1 0 0 0 0,-1 0 0 0 0,1 0 0 0 0,-1-1-1 0 0,0-1 1 0 0,0 1 0 0 0,-1-1 0 0 0,0-1 0 0 0,1 1 0 0 0,-2-1 0 0 0,1 0-1 0 0,-1-1 1 0 0,0 0 0 0 0,0 0 0 0 0,-1 0 0 0 0,0 0 0 0 0,0-1-1 0 0,0 0 1 0 0,-1 0 0 0 0,-1 0 0 0 0,3-9 1 0 0,-4 3-32 0 0,-1 0 0 0 0,-1 0 0 0 0,0 0 0 0 0,-1 0 0 0 0,0 0 0 0 0,-1 1-1 0 0,-1-1 1 0 0,0 0 0 0 0,-1 1 0 0 0,-1-1 0 0 0,0 1 0 0 0,0 0 0 0 0,-1 1 0 0 0,-1 0 0 0 0,0 0 0 0 0,-1 0 0 0 0,0 0 0 0 0,-1 2 0 0 0,0-1 0 0 0,-1 1 0 0 0,-9-8 32 0 0,-98-43-3409 0 0,102 60 502 0 0,6 1 2043 0 0</inkml:trace>
  <inkml:trace contextRef="#ctx0" brushRef="#br0" timeOffset="872.945">4170 680 1624 0 0,'0'0'81'0'0,"1"0"-1"0"0,0 0 1 0 0,0-1-1 0 0,-1 1 1 0 0,1 0-1 0 0,0 0 1 0 0,-1 0-1 0 0,1-1 1 0 0,-1 1-1 0 0,1 0 1 0 0,0-1-1 0 0,-1 1 1 0 0,1 0-1 0 0,-1-1 1 0 0,1 1-1 0 0,-1-1 1 0 0,1 1-1 0 0,-1-1 1 0 0,1 1-1 0 0,-1-1 1 0 0,1 0 0 0 0,-1 1-1 0 0,0-1 1 0 0,1 1-1 0 0,-1-1 1 0 0,0 0-1 0 0,0 1 1 0 0,1-1-1 0 0,-1 0 1 0 0,0 1-1 0 0,0-1 1 0 0,0 0-1 0 0,0 1 1 0 0,0-1-1 0 0,0 0 1 0 0,0 0-1 0 0,0 1 1 0 0,0-1-1 0 0,0 0 1 0 0,0 1-1 0 0,-1-1 1 0 0,1 0-1 0 0,0 1 1 0 0,0-1-1 0 0,-1 0 1 0 0,1 1-1 0 0,0-1 1 0 0,-1 1-1 0 0,1-1 1 0 0,-1 1 0 0 0,1-1-1 0 0,0 1 1 0 0,-1-1-1 0 0,0 1 1 0 0,1-1-1 0 0,-1 1 1 0 0,1-1-1 0 0,-1 1 1 0 0,1 0-1 0 0,-1-1 1 0 0,0 1-1 0 0,1 0 1 0 0,-1 0-1 0 0,0-1-80 0 0,62-22 548 0 0,-60 23-494 0 0,22-8 64 0 0,0 1 1 0 0,1 2-1 0 0,0 0 1 0 0,0 2-1 0 0,0 0 1 0 0,1 2-1 0 0,-1 0 1 0 0,1 2-1 0 0,-1 1 1 0 0,0 1-1 0 0,0 1 1 0 0,0 1-1 0 0,0 1 1 0 0,-1 1-1 0 0,7 3-118 0 0,-27-8 9 0 0,0 0 0 0 0,0 0 0 0 0,0 0 0 0 0,0 0 0 0 0,-1 0 0 0 0,1 0 0 0 0,-1 1 0 0 0,1-1 0 0 0,-1 1 0 0 0,0 0-1 0 0,0 0 1 0 0,0 0 0 0 0,0 0 0 0 0,-1 0 0 0 0,1 0 0 0 0,-1 0 0 0 0,0 0 0 0 0,0 1 0 0 0,0-1 0 0 0,0 1 0 0 0,-1-1 0 0 0,1 0 0 0 0,-1 1 0 0 0,0-1 0 0 0,0 1 0 0 0,0-1-1 0 0,0 1 1 0 0,-1-1 0 0 0,1 1 0 0 0,-1-1 0 0 0,0 0 0 0 0,0 1 0 0 0,0-1 0 0 0,-1 0 0 0 0,1 0 0 0 0,-1 1 0 0 0,1-1 0 0 0,-1-1 0 0 0,0 1 0 0 0,0 0 0 0 0,-1 0 0 0 0,0 0-9 0 0,-112 107 388 0 0,-79 18 514 0 0,194-129-895 0 0,1 1 1 0 0,0 0 0 0 0,-1-1 0 0 0,1 1 0 0 0,0 0-1 0 0,0 0 1 0 0,-1 0 0 0 0,1 0 0 0 0,0-1 0 0 0,-1 1-1 0 0,1 0 1 0 0,0 0 0 0 0,0 0 0 0 0,-1 1 0 0 0,1-1-1 0 0,0 0 1 0 0,0 0 0 0 0,-1 0 0 0 0,1 0-1 0 0,0 1 1 0 0,-1-1 0 0 0,1 0 0 0 0,0 1 0 0 0,-1-1-1 0 0,1 0 1 0 0,0 1 0 0 0,-1-1 0 0 0,1 1 0 0 0,-1-1-1 0 0,1 1 1 0 0,-1-1 0 0 0,1 1 0 0 0,-1 0 0 0 0,1-1-1 0 0,-1 1 1 0 0,0 0 0 0 0,1-1 0 0 0,-1 1-1 0 0,0 0 1 0 0,0-1 0 0 0,1 1 0 0 0,-1 0 0 0 0,0-1-1 0 0,0 1 1 0 0,0 0 0 0 0,0 0 0 0 0,0-1 0 0 0,0 1-1 0 0,0 0 1 0 0,0 0 0 0 0,0-1 0 0 0,0 1 0 0 0,0 0-1 0 0,-1 0 1 0 0,1-1 0 0 0,0 1 0 0 0,0 0 0 0 0,-1-1-1 0 0,1 1 1 0 0,0 0 0 0 0,-1-1 0 0 0,1 1-1 0 0,-1-1 1 0 0,1 1 0 0 0,-1-1-8 0 0,70 5 72 0 0,230-35-681 0 0,-261 25 163 0 0,76-18-646 0 0,-69-21-2934 0 0,-44 36 1411 0 0,-1 8 1339 0 0</inkml:trace>
  <inkml:trace contextRef="#ctx0" brushRef="#br0" timeOffset="1402.409">5132 536 1028 0 0,'43'-18'3164'0'0,"40"16"-2630"0"0,-54 2-37 0 0,-9 0-391 0 0,1 1-1 0 0,-1 1 1 0 0,1 0 0 0 0,-1 2-1 0 0,0 0 1 0 0,0 1 0 0 0,0 2-1 0 0,-1 0 1 0 0,17 8-106 0 0,-33-14 28 0 0,1 1-1 0 0,-1-1 1 0 0,0 1 0 0 0,0-1 0 0 0,0 1-1 0 0,0 0 1 0 0,0 0 0 0 0,0 1 0 0 0,-1-1 0 0 0,1 0-1 0 0,-1 1 1 0 0,0 0 0 0 0,1-1 0 0 0,-1 1-1 0 0,0 0 1 0 0,-1 0 0 0 0,1 0 0 0 0,0 1-1 0 0,-1-1 1 0 0,0 0 0 0 0,0 1 0 0 0,0-1-1 0 0,0 0 1 0 0,0 1 0 0 0,-1-1 0 0 0,1 1 0 0 0,-1-1-1 0 0,0 1 1 0 0,0-1 0 0 0,-1 1 0 0 0,1-1-1 0 0,-1 1 1 0 0,1-1 0 0 0,-1 1 0 0 0,0-1-1 0 0,0 1 1 0 0,-1-1 0 0 0,1 0 0 0 0,-1 0-1 0 0,1 0 1 0 0,-1 0 0 0 0,0 0 0 0 0,0 0 0 0 0,-1 0-1 0 0,1-1 1 0 0,-1 1 0 0 0,1-1 0 0 0,-1 1-1 0 0,0-1 1 0 0,1 0 0 0 0,-1 0 0 0 0,0 0-1 0 0,-2 0-27 0 0,-241 134 94 0 0,250-139-4485 0 0,3-1 3151 0 0</inkml:trace>
  <inkml:trace contextRef="#ctx0" brushRef="#br0" timeOffset="1823.808">5891 453 996 0 0,'-77'14'2399'0'0,"61"-14"-2117"0"0,-1 2 0 0 0,1 0-1 0 0,0 1 1 0 0,0 0 0 0 0,0 1 0 0 0,0 1 0 0 0,0 1 0 0 0,1 0 0 0 0,0 1 0 0 0,0 0 0 0 0,1 2 0 0 0,0-1 0 0 0,0 2 0 0 0,1 0-1 0 0,1 0 1 0 0,-12 13-282 0 0,21-20 56 0 0,1 0 0 0 0,0 1-1 0 0,0-1 1 0 0,0 0-1 0 0,1 1 1 0 0,-1 0-1 0 0,1-1 1 0 0,0 1-1 0 0,0 0 1 0 0,0-1 0 0 0,0 1-1 0 0,1 0 1 0 0,-1 0-1 0 0,1 0 1 0 0,0 0-1 0 0,0 0 1 0 0,1 0 0 0 0,-1-1-1 0 0,1 1 1 0 0,0 0-1 0 0,0 0 1 0 0,0-1-1 0 0,0 1 1 0 0,1 0 0 0 0,-1-1-1 0 0,1 1 1 0 0,0-1-1 0 0,0 0 1 0 0,0 1-1 0 0,1-1 1 0 0,-1 0-1 0 0,1 0 1 0 0,0-1 0 0 0,-1 1-1 0 0,1-1 1 0 0,2 2-56 0 0,124 74 374 0 0,61-18-2287 0 0,11-41-4221 0 0,-170-19 4817 0 0</inkml:trace>
  <inkml:trace contextRef="#ctx0" brushRef="#br0" timeOffset="11915.771">6433 623 1100 0 0,'0'0'355'0'0,"0"0"-60"0"0,-20-3 607 0 0,19 0-781 0 0,-1 1 0 0 0,0-1 0 0 0,0 0 0 0 0,0 1-1 0 0,0-1 1 0 0,0 1 0 0 0,0-1 0 0 0,-1 1 0 0 0,0 0 0 0 0,1 0-1 0 0,-1 0 1 0 0,0 0 0 0 0,0 1 0 0 0,0-1 0 0 0,0 1-1 0 0,0 0 1 0 0,0 0 0 0 0,0 0 0 0 0,0 0 0 0 0,0 0 0 0 0,-1 1-1 0 0,1-1 1 0 0,0 1 0 0 0,-1 0 0 0 0,1 0 0 0 0,0 0 0 0 0,-1 1-121 0 0,3-1 187 0 0,1 0-44 0 0,21 0 705 0 0,857 0 804 0 0,-806-9-2020 0 0,-70 9 164 0 0,8-8-854 0 0,-74 23-3571 0 0,40-12 3367 0 0</inkml:trace>
  <inkml:trace contextRef="#ctx0" brushRef="#br0" timeOffset="12208.627">6529 785 1544 0 0,'43'-5'3582'0'0,"53"8"-2567"0"0,-26-1-534 0 0,127-12 136 0 0,88 8-523 0 0,-219 12-20 0 0,-3-1-3399 0 0,-62-9 2563 0 0</inkml:trace>
  <inkml:trace contextRef="#ctx0" brushRef="#br0" timeOffset="13511.471">8097 61 1780 0 0,'0'0'300'0'0,"0"0"9"0"0,4-24 453 0 0,-5 25-745 0 0,0-1 0 0 0,0 1-1 0 0,0-1 1 0 0,0 1 0 0 0,1-1 0 0 0,-1 1 0 0 0,0-1 0 0 0,0 1-1 0 0,0-1 1 0 0,0 0 0 0 0,0 0 0 0 0,0 0 0 0 0,0 1 0 0 0,0-1-1 0 0,-1 0 1 0 0,1 0 0 0 0,0 0 0 0 0,0 0 0 0 0,0-1 0 0 0,0 1-1 0 0,0 0 1 0 0,0 0 0 0 0,0-1 0 0 0,0 1 0 0 0,0 0 0 0 0,0-1-1 0 0,1 1 1 0 0,-1-1 0 0 0,0 1 0 0 0,0-1 0 0 0,0 0 0 0 0,0 1-1 0 0,1-1 1 0 0,-1 0 0 0 0,0 0 0 0 0,0 1 0 0 0,1-1-1 0 0,-1 0 1 0 0,1 0 0 0 0,-1 0 0 0 0,1 0 0 0 0,-1 0 0 0 0,1 0-1 0 0,0 0 1 0 0,-1 0 0 0 0,1 0 0 0 0,0 0 0 0 0,0 0 0 0 0,-1 0-1 0 0,1 0 1 0 0,0 0 0 0 0,0 0 0 0 0,0 0 0 0 0,1 0 0 0 0,-1 0-1 0 0,0 0 1 0 0,0 0 0 0 0,0 0 0 0 0,1 0 0 0 0,-1 0 0 0 0,0 0-1 0 0,1 0 1 0 0,-1 0 0 0 0,1 0 0 0 0,0 0 0 0 0,-1 1 0 0 0,1-1-1 0 0,-1 0 1 0 0,1 0 0 0 0,1 0-17 0 0,-19 1 66 0 0,0 1 0 0 0,0 1-1 0 0,0 1 1 0 0,1 0 0 0 0,0 1-1 0 0,-1 1 1 0 0,1 1 0 0 0,1 0 0 0 0,-1 1-1 0 0,1 0 1 0 0,0 1 0 0 0,1 1 0 0 0,0 1-1 0 0,0 0 1 0 0,1 0 0 0 0,1 1 0 0 0,-1 1-1 0 0,2 0 1 0 0,0 1 0 0 0,0 0 0 0 0,1 1-1 0 0,1 0 1 0 0,0 1 0 0 0,1-1 0 0 0,-4 12-66 0 0,6-16 35 0 0,1 0 0 0 0,1 1 0 0 0,0-1 0 0 0,0 1 0 0 0,1 0 0 0 0,0 0 0 0 0,1 0 0 0 0,0 0 1 0 0,1 0-1 0 0,0 1 0 0 0,1-1 0 0 0,0 0 0 0 0,1 0 0 0 0,0 1 0 0 0,1 0-35 0 0,9 34 96 0 0,2-1-1 0 0,2 0 1 0 0,2-1-1 0 0,2-1 1 0 0,8 12-96 0 0,38 90 278 0 0,-58-128-256 0 0,0-1 0 0 0,-1 1 0 0 0,-1 0 0 0 0,-1 0 0 0 0,0 0 0 0 0,-1 1 0 0 0,-1-1 0 0 0,0 1 0 0 0,-2 0 0 0 0,0-1 0 0 0,-1 1 0 0 0,-1 7-22 0 0,-2-11-6 0 0,1 1 0 0 0,-2 0 0 0 0,0-1 0 0 0,-1 0 0 0 0,0 0 0 0 0,-1 0 0 0 0,-1-1 0 0 0,0 0 0 0 0,-1-1 0 0 0,0 0 0 0 0,-1 0 0 0 0,0-1 0 0 0,-1 0 0 0 0,0 0 0 0 0,-12 7 6 0 0,0-2 7 0 0,0-1 0 0 0,-1-2 0 0 0,-1 0 0 0 0,0-1 0 0 0,0-2 0 0 0,-1 0 0 0 0,0-2 1 0 0,-1-1-1 0 0,-17 2-7 0 0,45-9-4 0 0,-1-1 1 0 0,0 1 0 0 0,0-1-1 0 0,0 1 1 0 0,1-1 0 0 0,-1 1-1 0 0,0 0 1 0 0,0-1 0 0 0,0 1-1 0 0,0-1 1 0 0,0 1 0 0 0,0-1-1 0 0,0 1 1 0 0,0-1 0 0 0,0 1-1 0 0,0-1 1 0 0,0 1 0 0 0,0-1-1 0 0,0 1 1 0 0,0-1 0 0 0,0 1-1 0 0,0-1 1 0 0,0 1 0 0 0,-1 0-1 0 0,1-1 1 0 0,0 1 0 0 0,0-1-1 0 0,-1 1 1 0 0,1 0 0 0 0,0-1-1 0 0,-1 1 1 0 0,1-1 0 0 0,0 1-1 0 0,-1 0 1 0 0,1 0 0 0 0,0-1-1 0 0,-1 1 1 0 0,1 0 0 0 0,-1 0-1 0 0,1-1 1 0 0,0 1 0 0 0,-1 0-1 0 0,1 0 1 0 0,-1 0 0 0 0,1 0 0 0 0,-1 0-1 0 0,1-1 1 0 0,-1 1 0 0 0,1 0-1 0 0,-1 0 1 0 0,1 0 0 0 0,-1 0-1 0 0,1 0 1 0 0,-1 1 0 0 0,1-1-1 0 0,-1 0 1 0 0,1 0 0 0 0,0 0-1 0 0,-1 0 1 0 0,1 0 0 0 0,-1 1-1 0 0,1-1 1 0 0,-1 0 0 0 0,1 1 3 0 0,29-24-115 0 0,-18 16 92 0 0,0 1-1 0 0,0 0 1 0 0,1 0-1 0 0,0 2 1 0 0,0-1 0 0 0,0 2-1 0 0,0-1 1 0 0,1 2-1 0 0,-1-1 1 0 0,1 2-1 0 0,0 0 1 0 0,-1 0-1 0 0,1 1 1 0 0,0 1-1 0 0,0 0 1 0 0,-1 1 0 0 0,1 0-1 0 0,-1 1 1 0 0,1 1-1 0 0,-1-1 1 0 0,0 2-1 0 0,1 1 24 0 0,-6 2 5 0 0,-1 1 0 0 0,0 0 0 0 0,0 0 1 0 0,-1 1-1 0 0,0 0 0 0 0,-1 0 0 0 0,0 0 0 0 0,-1 0 0 0 0,0 0 0 0 0,0 1 0 0 0,-1 0 0 0 0,-1-1 0 0 0,1 1 0 0 0,-2 0 0 0 0,0 0 0 0 0,0 0 1 0 0,-1-1-1 0 0,0 1 0 0 0,-1 0 0 0 0,0-1 0 0 0,-1 1 0 0 0,0-1 0 0 0,-4 10-5 0 0,-111 374 679 0 0,109-370-719 0 0,1 0-1 0 0,0 0 0 0 0,2 0 1 0 0,1 1-1 0 0,1 0 0 0 0,1 0 0 0 0,1 0 1 0 0,2 1-1 0 0,0-1 0 0 0,2 0 1 0 0,0 0-1 0 0,2 0 0 0 0,1 0 1 0 0,1 0-1 0 0,1-1 0 0 0,0 0 0 0 0,3 0 1 0 0,0-1-1 0 0,1 0 0 0 0,1-1 1 0 0,1 0-1 0 0,1-1 0 0 0,14 17 41 0 0,75 31-2685 0 0,-61-57 1461 0 0</inkml:trace>
  <inkml:trace contextRef="#ctx0" brushRef="#br0" timeOffset="14552.855">8138 140 1392 0 0,'0'0'632'0'0,"-3"0"-80"0"0,-64-44 1966 0 0,280 80-249 0 0,447 97-1097 0 0,-624-117-812 0 0,-70 9-234 0 0,-39 11 239 0 0,3 4-1 0 0,1 3 0 0 0,-53 42-364 0 0,92-63 69 0 0,-265 206 336 0 0,283-206-3972 0 0,49-33 69 0 0,-16 0 2175 0 0</inkml:trace>
  <inkml:trace contextRef="#ctx0" brushRef="#br0" timeOffset="21613.13">8863 1415 1280 0 0,'0'0'453'0'0,"0"0"-56"0"0,3-17 1597 0 0,34-21-1602 0 0,-38 48-781 0 0,-11 0 2739 0 0,42-55-2470 0 0,-20 31 1044 0 0,-34 34-811 0 0,-65 58 514 0 0,-2-5 0 0 0,-4-3 0 0 0,-12 1-627 0 0,-193 106 1831 0 0,300-174-1797 0 0,1-1 0 0 0,0 1 0 0 0,0 0 0 0 0,1-1 0 0 0,-1 1 0 0 0,0-1 1 0 0,1 0-1 0 0,0 1 0 0 0,-1-1 0 0 0,1 0 0 0 0,0 0 0 0 0,0 0 0 0 0,0 0 0 0 0,0 0 1 0 0,1-1-1 0 0,-1 1 0 0 0,0-1 0 0 0,1 1 0 0 0,-1-1 0 0 0,1 0 0 0 0,-1 0 0 0 0,1 0 1 0 0,0 0-1 0 0,-1 0 0 0 0,1-1 0 0 0,0 1 0 0 0,0-1 0 0 0,-1 0 0 0 0,1 0 1 0 0,0 0-1 0 0,0 0 0 0 0,0 0-34 0 0,279 69 559 0 0,-166-27-1355 0 0,-3 4 0 0 0,-1 4 0 0 0,35 28 796 0 0,-102-58-2838 0 0,-43-20 1652 0 0,11-3-1427 0 0,10-13 1229 0 0,-6 2 40 0 0</inkml:trace>
  <inkml:trace contextRef="#ctx0" brushRef="#br0" timeOffset="22324.261">9905 1443 1240 0 0,'-31'-41'6038'0'0,"-35"19"-3498"0"0,60 26-2502 0 0,-10 9 26 0 0,0 1 0 0 0,0 0-1 0 0,1 1 1 0 0,1 0 0 0 0,1 1-1 0 0,0 1 1 0 0,1 0 0 0 0,1 1-1 0 0,0 0 1 0 0,1 1 0 0 0,2 0 0 0 0,0 0-1 0 0,0 1 1 0 0,2 0 0 0 0,1 0-1 0 0,0 1 1 0 0,0 9-64 0 0,6-24 34 0 0,0 0 0 0 0,0 0-1 0 0,0 0 1 0 0,0 0 0 0 0,1 0 0 0 0,0 0 0 0 0,1-1-1 0 0,-1 1 1 0 0,1-1 0 0 0,0 0 0 0 0,0 1 0 0 0,1-1 0 0 0,0-1-1 0 0,-1 1 1 0 0,2 0 0 0 0,-1-1 0 0 0,0 0 0 0 0,1 0-1 0 0,0-1 1 0 0,0 1 0 0 0,0-1 0 0 0,0 0 0 0 0,1 0-1 0 0,-1 0 1 0 0,1-1 0 0 0,-1 0 0 0 0,2 0-34 0 0,162 33 466 0 0,-157-33-491 0 0,1 0 1 0 0,-1-1-1 0 0,1-1 1 0 0,-1 0-1 0 0,1 0 0 0 0,-1-2 1 0 0,0 1-1 0 0,0-2 1 0 0,1 1-1 0 0,-1-2 1 0 0,-1 1-1 0 0,1-2 1 0 0,0 0-1 0 0,-1 0 1 0 0,0-1-1 0 0,0 0 0 0 0,-1-1 1 0 0,0 0-1 0 0,0-1 1 0 0,0 0-1 0 0,-1 0 1 0 0,-1-1-1 0 0,7-8 25 0 0,-12 4-73 0 0,-1-1 1 0 0,0 1-1 0 0,-2-1 1 0 0,1 0-1 0 0,-1 0 0 0 0,-1 1 1 0 0,-1-1-1 0 0,0 0 0 0 0,0 1 1 0 0,-1-1-1 0 0,-1 1 0 0 0,-1 0 1 0 0,1 0-1 0 0,-2 1 0 0 0,0-1 1 0 0,-1 1-1 0 0,0 0 0 0 0,0 1 1 0 0,-1 0-1 0 0,-1 0 1 0 0,0 1-1 0 0,-6-7 73 0 0,-180-150-999 0 0,145 134-2671 0 0,50 33 2333 0 0,2-1 54 0 0,12-1 17 0 0</inkml:trace>
  <inkml:trace contextRef="#ctx0" brushRef="#br0" timeOffset="54353.453">56 3008 928 0 0,'71'76'3172'0'0,"-71"-76"-3140"0"0,13 21 362 0 0,-2 1 0 0 0,0 0-1 0 0,-2 0 1 0 0,0 1 0 0 0,-1 0 0 0 0,-2 1 0 0 0,0-1 0 0 0,-1 1 0 0 0,-2 0 0 0 0,-1 1 0 0 0,0 7-394 0 0,-2-29 69 0 0,0-1 0 0 0,0 1 0 0 0,-1 0 0 0 0,1-1 0 0 0,-1 1 1 0 0,1 0-1 0 0,-1-1 0 0 0,0 1 0 0 0,0-1 0 0 0,0 1 0 0 0,-1-1 0 0 0,1 1 1 0 0,-1-1-1 0 0,1 0 0 0 0,-1 0 0 0 0,0 1 0 0 0,1-1 0 0 0,-1-1 0 0 0,0 1 1 0 0,-1 0-1 0 0,1 0 0 0 0,0-1 0 0 0,0 1 0 0 0,-1-1 0 0 0,1 0 0 0 0,-1 1 1 0 0,1-1-1 0 0,-1-1 0 0 0,1 1 0 0 0,-2 0-69 0 0,-9-65 450 0 0,17 43-496 0 0,1 0 0 0 0,0 0-1 0 0,2 1 1 0 0,1-1 0 0 0,0 1 0 0 0,1 1 0 0 0,1 0 0 0 0,1 0-1 0 0,1 1 1 0 0,1 1 0 0 0,0 0 0 0 0,1 0 0 0 0,1 1 0 0 0,0 1-1 0 0,1 1 1 0 0,14-10 46 0 0,-25 20-28 0 0,-1 0-1 0 0,1 0 0 0 0,0 1 0 0 0,0 0 1 0 0,0 0-1 0 0,0 0 0 0 0,0 1 0 0 0,1-1 0 0 0,-1 1 1 0 0,1 0-1 0 0,-1 1 0 0 0,1 0 0 0 0,0 0 1 0 0,0 0-1 0 0,-1 0 0 0 0,1 1 0 0 0,0 0 1 0 0,0 0-1 0 0,0 1 0 0 0,0-1 0 0 0,-1 1 1 0 0,1 1-1 0 0,0-1 0 0 0,-1 1 0 0 0,1 0 1 0 0,-1 0-1 0 0,1 1 0 0 0,-1-1 0 0 0,0 1 1 0 0,0 0-1 0 0,0 1 0 0 0,-1-1 0 0 0,1 1 1 0 0,-1 0-1 0 0,0 0 0 0 0,0 0 0 0 0,0 1 1 0 0,0-1-1 0 0,-1 1 0 0 0,0 0 29 0 0,4 6 45 0 0,-1 0 0 0 0,-1 0-1 0 0,0 1 1 0 0,-1 0 0 0 0,0 0 0 0 0,0 0 0 0 0,-1 0-1 0 0,-1 0 1 0 0,0 1 0 0 0,-1-1 0 0 0,0 1-1 0 0,-1-1 1 0 0,-1 2-45 0 0,1-14 9 0 0,0-1 1 0 0,-1 1-1 0 0,1-1 0 0 0,0 1 1 0 0,0-1-1 0 0,-1 1 0 0 0,1 0 0 0 0,-1-1 1 0 0,1 1-1 0 0,0-1 0 0 0,-1 1 0 0 0,1 0 1 0 0,-1-1-1 0 0,1 1 0 0 0,-1 0 0 0 0,1-1 1 0 0,-1 1-1 0 0,1 0 0 0 0,-1 0 1 0 0,1-1-1 0 0,-1 1 0 0 0,1 0 0 0 0,-1 0 1 0 0,0 0-1 0 0,1 0 0 0 0,-1 0 0 0 0,1 0 1 0 0,-1 0-1 0 0,1 0 0 0 0,-1 0 1 0 0,0 0-1 0 0,1 0 0 0 0,-1 0 0 0 0,1 0 1 0 0,-1 1-1 0 0,1-1 0 0 0,-1 0 0 0 0,1 0 1 0 0,-1 1-1 0 0,1-1 0 0 0,-1 0 0 0 0,1 1 1 0 0,-1-1-1 0 0,1 0 0 0 0,-1 1 1 0 0,1-1-1 0 0,0 1 0 0 0,-1-1 0 0 0,1 1 1 0 0,0-1-1 0 0,-1 0 0 0 0,1 1 0 0 0,0 0 1 0 0,0-1-1 0 0,-1 1 0 0 0,1-1 0 0 0,0 1 1 0 0,0-1-1 0 0,0 1 0 0 0,0 0-9 0 0,2-19-114 0 0,2 1 0 0 0,0 0 0 0 0,1 1 1 0 0,0-1-1 0 0,2 1 0 0 0,0 0 0 0 0,0 0 0 0 0,2 1 0 0 0,0 0 0 0 0,0 1 0 0 0,2 0 0 0 0,0 0 0 0 0,0 1 0 0 0,1 0 0 0 0,1 1 0 0 0,0 1 0 0 0,0 0 0 0 0,1 1 0 0 0,7-4 114 0 0,145-22-1972 0 0,-158 38 1976 0 0,0 1 0 0 0,0 0 0 0 0,-1 1 0 0 0,1 0 0 0 0,-1 0 0 0 0,0 0 0 0 0,0 1 0 0 0,-1 0 0 0 0,0 1 0 0 0,1-1 0 0 0,-2 1 0 0 0,1 0 0 0 0,-1 1 0 0 0,0-1 0 0 0,0 1 0 0 0,0 0 0 0 0,-1 0 0 0 0,0 1 0 0 0,-1-1 0 0 0,0 1 0 0 0,0 0 0 0 0,0 0 0 0 0,-1 0 0 0 0,0 0 0 0 0,-1 0 0 0 0,0 0 0 0 0,0 1 0 0 0,-1-1 0 0 0,0 0 0 0 0,0 1 0 0 0,-1-1 0 0 0,-1 3-4 0 0,2-5-29 0 0,0 36-419 0 0,0-12-2620 0 0,0-22 1928 0 0</inkml:trace>
  <inkml:trace contextRef="#ctx0" brushRef="#br0" timeOffset="55084.609">1432 3012 1192 0 0,'-12'1'296'0'0,"1"0"0"0"0,0 1 0 0 0,0 0 0 0 0,0 1 0 0 0,0 0 0 0 0,1 1 1 0 0,-1 0-1 0 0,1 1 0 0 0,0 0 0 0 0,0 0 0 0 0,0 1 0 0 0,1 1 0 0 0,0 0 0 0 0,0 0 0 0 0,1 0 0 0 0,-1 1 0 0 0,2 0 0 0 0,-1 1 0 0 0,1 0 0 0 0,1 0 0 0 0,-1 1 0 0 0,2-1 0 0 0,-3 6-296 0 0,9-12 46 0 0,-1 1 0 0 0,1 0 0 0 0,0-1 0 0 0,0 1-1 0 0,0-1 1 0 0,0 1 0 0 0,1-1 0 0 0,-1 0 0 0 0,1 1 0 0 0,0-1-1 0 0,0 0 1 0 0,0 0 0 0 0,1 0 0 0 0,-1-1 0 0 0,1 1-1 0 0,-1 0 1 0 0,1-1 0 0 0,0 0 0 0 0,0 1 0 0 0,0-1 0 0 0,0 0-1 0 0,0-1 1 0 0,1 1 0 0 0,-1 0 0 0 0,1-1 0 0 0,-1 0-1 0 0,1 0 1 0 0,-1 0 0 0 0,1 0 0 0 0,-1-1 0 0 0,1 1 0 0 0,0-1-46 0 0,99 5-37 0 0,-89-14-11 0 0,-1 1-1 0 0,0-2 1 0 0,0 0-1 0 0,-1 0 1 0 0,0-1 0 0 0,0-1-1 0 0,-2 0 1 0 0,1-1 0 0 0,-2 0-1 0 0,1 0 1 0 0,-2-1 0 0 0,0 0-1 0 0,-1 0 1 0 0,0-1 0 0 0,0-2 48 0 0,30-50-227 0 0,-36 65 224 0 0,0-1 0 0 0,0 0 0 0 0,0 1 0 0 0,0-1-1 0 0,1 1 1 0 0,-1-1 0 0 0,1 1 0 0 0,0 0 0 0 0,0-1 0 0 0,0 1 0 0 0,0 0 0 0 0,0 0 0 0 0,0 0 0 0 0,0 1 0 0 0,1-1 0 0 0,-1 0 0 0 0,1 1 0 0 0,-1 0 0 0 0,1-1 0 0 0,0 1-1 0 0,-1 0 1 0 0,1 1 0 0 0,0-1 0 0 0,0 0 0 0 0,0 1 0 0 0,-1-1 0 0 0,1 1 0 0 0,0 0 0 0 0,0 0 0 0 0,0 0 0 0 0,0 0 0 0 0,0 1 0 0 0,0-1 0 0 0,-1 1 0 0 0,1 0 0 0 0,0-1-1 0 0,0 1 1 0 0,-1 1 0 0 0,1-1 0 0 0,-1 0 0 0 0,1 1 0 0 0,-1-1 0 0 0,1 1 0 0 0,-1 0 0 0 0,0-1 0 0 0,0 1 0 0 0,0 0 0 0 0,0 1 0 0 0,0-1 0 0 0,0 0 0 0 0,0 0 0 0 0,-1 1-1 0 0,1-1 1 0 0,-1 1 3 0 0,6 8 94 0 0,-1-1 0 0 0,-1 1 0 0 0,0 0 0 0 0,0 0 0 0 0,-1 0 0 0 0,-1 1 0 0 0,0-1 0 0 0,0 1 0 0 0,-1 0 0 0 0,0 0 0 0 0,-1 0 0 0 0,-1 0 0 0 0,0 7-94 0 0,0-19 22 0 0,-1 0 0 0 0,1-1 0 0 0,0 1-1 0 0,0 0 1 0 0,-1 0 0 0 0,1-1 0 0 0,0 1 0 0 0,-1 0 0 0 0,1 0 0 0 0,0-1 0 0 0,-1 1 0 0 0,1 0-1 0 0,0 0 1 0 0,-1 0 0 0 0,1-1 0 0 0,0 1 0 0 0,-1 0 0 0 0,1 0 0 0 0,-1 0 0 0 0,1 0 0 0 0,0 0-1 0 0,-1 0 1 0 0,1 0 0 0 0,-1 0 0 0 0,1 0 0 0 0,0 0 0 0 0,-1 0 0 0 0,1 0 0 0 0,0 0 0 0 0,-1 1-22 0 0,10-19-64 0 0,2 2 0 0 0,0 0 0 0 0,0 0 0 0 0,2 1 0 0 0,0 0 1 0 0,0 1-1 0 0,2 0 0 0 0,-1 2 0 0 0,2-1 0 0 0,0 2 0 0 0,0 0 1 0 0,4-1 63 0 0,74-4-989 0 0,-90 18 981 0 0,-1 0 0 0 0,1 0-1 0 0,-1 0 1 0 0,0 0 0 0 0,0 0 0 0 0,0 1-1 0 0,0-1 1 0 0,0 1 0 0 0,-1 0-1 0 0,1 0 1 0 0,-1 0 0 0 0,0 0-1 0 0,1 0 1 0 0,-1 0 0 0 0,-1 1-1 0 0,1-1 1 0 0,-1 1 0 0 0,1-1-1 0 0,-1 1 1 0 0,0 0 0 0 0,0-1-1 0 0,0 1 1 0 0,-1 0 0 0 0,1 0-1 0 0,-1 0 9 0 0,3 9-38 0 0,8 157-847 0 0,-28-125-3538 0 0,16-40 3072 0 0</inkml:trace>
  <inkml:trace contextRef="#ctx0" brushRef="#br0" timeOffset="55424.087">2314 2952 1508 0 0,'-46'38'2214'0'0,"12"37"266"0"0,36-70-2427 0 0,1 0 0 0 0,0-1 0 0 0,0 1 0 0 0,1-1 0 0 0,-1 1 0 0 0,1-1 0 0 0,0 0 0 0 0,0 0 0 0 0,0-1 0 0 0,1 1 0 0 0,-1-1 0 0 0,1 0-1 0 0,0 0 1 0 0,0 0 0 0 0,0-1 0 0 0,0 0 0 0 0,1 0 0 0 0,-1 0 0 0 0,1-1 0 0 0,-1 1 0 0 0,1-1 0 0 0,-1 0 0 0 0,1-1 0 0 0,-1 0 0 0 0,1 0 0 0 0,0 0 0 0 0,3-1-53 0 0,-3 3 5 0 0,0-1 0 0 0,0 1 0 0 0,1-2 0 0 0,-1 1 0 0 0,0-1 0 0 0,1 0 0 0 0,-1 0 0 0 0,0 0 0 0 0,1-1 0 0 0,-1 0 0 0 0,0 0 0 0 0,0-1 0 0 0,1 0 0 0 0,-1 0 0 0 0,0 0 1 0 0,-1-1-1 0 0,1 0 0 0 0,0 0 0 0 0,-1 0 0 0 0,0-1 0 0 0,0 0 0 0 0,0 0 0 0 0,0 0 0 0 0,0-1 0 0 0,-1 1 0 0 0,0-1 0 0 0,0 0 0 0 0,0 0 0 0 0,-1-1 0 0 0,0 1 0 0 0,0-1 0 0 0,0 0 0 0 0,2-4-5 0 0,-9 1 15 0 0,0 1-1 0 0,-1 0 1 0 0,1 0 0 0 0,-1 0-1 0 0,-1 0 1 0 0,0 1-1 0 0,0 0 1 0 0,0 0 0 0 0,-1 1-1 0 0,0 0 1 0 0,0 0 0 0 0,0 0-1 0 0,-1 1 1 0 0,0 0-1 0 0,-7-3-14 0 0,-109-59-221 0 0,71 45-3916 0 0,50 19 2638 0 0</inkml:trace>
  <inkml:trace contextRef="#ctx0" brushRef="#br0" timeOffset="55995.738">2906 3432 1240 0 0,'67'-120'3964'0'0,"-59"104"-3722"0"0,14-22 202 0 0,-2 0 0 0 0,-2-1 1 0 0,-1-1-1 0 0,-3-1 0 0 0,-1 0 0 0 0,-2-1 0 0 0,5-36-444 0 0,-15 70 87 0 0,0 0-1 0 0,0-1 0 0 0,-1 1 0 0 0,0 0 1 0 0,0-1-1 0 0,-1 1 0 0 0,0 0 0 0 0,0 0 1 0 0,-1 0-1 0 0,0 0 0 0 0,-1 0 0 0 0,0 0 1 0 0,0 0-1 0 0,0 1 0 0 0,-1-1 1 0 0,0 1-1 0 0,-1 0 0 0 0,0 0 0 0 0,0 1-86 0 0,5 5 11 0 0,-1 0-1 0 0,1 1 1 0 0,-1-1-1 0 0,1 0 1 0 0,-1 1-1 0 0,0-1 0 0 0,1 1 1 0 0,-1-1-1 0 0,1 1 1 0 0,-1-1-1 0 0,0 1 1 0 0,0-1-1 0 0,1 1 1 0 0,-1 0-1 0 0,0 0 1 0 0,0-1-1 0 0,1 1 0 0 0,-1 0 1 0 0,0 0-1 0 0,0 0 1 0 0,0 0-1 0 0,1 0 1 0 0,-1 0-1 0 0,0 0 1 0 0,0 0-1 0 0,0 0 1 0 0,0 0-1 0 0,1 0 0 0 0,-1 0 1 0 0,0 0-1 0 0,0 1 1 0 0,1-1-1 0 0,-1 0 1 0 0,0 1-1 0 0,0-1 1 0 0,1 1-1 0 0,-1-1 1 0 0,0 1-1 0 0,1-1 0 0 0,-1 1 1 0 0,1-1-1 0 0,-1 1 1 0 0,1-1-1 0 0,-1 1 1 0 0,1 0-1 0 0,-1-1 1 0 0,1 1-1 0 0,-1 0 1 0 0,1 0-1 0 0,0-1 0 0 0,-1 1 1 0 0,1 0-1 0 0,0 0 1 0 0,0 0-1 0 0,0-1 1 0 0,-1 1-1 0 0,1 0 1 0 0,0 0-1 0 0,0 0 1 0 0,0-1-1 0 0,0 1 0 0 0,1 0-10 0 0,-6 54 197 0 0,5-54-194 0 0,56 203-194 0 0,-32-144-369 0 0,-3-8-334 0 0,22 95-6164 0 0,-43-136 5615 0 0</inkml:trace>
  <inkml:trace contextRef="#ctx0" brushRef="#br0" timeOffset="56272.248">2822 3138 1592 0 0,'3'-8'4477'0'0,"44"-13"-2962"0"0,344-30-521 0 0,-141 27-4693 0 0,-213 20 2642 0 0,-4 1-73 0 0</inkml:trace>
  <inkml:trace contextRef="#ctx0" brushRef="#br0" timeOffset="57050.992">3692 3008 1504 0 0,'-84'0'3742'0'0,"70"3"-3599"0"0,1 1 0 0 0,0 1 0 0 0,0 0 0 0 0,0 0 0 0 0,1 2 0 0 0,0-1 0 0 0,0 2-1 0 0,1 0 1 0 0,-1 0 0 0 0,2 1 0 0 0,-1 0 0 0 0,1 1 0 0 0,1 0 0 0 0,0 0-1 0 0,0 1 1 0 0,1 0 0 0 0,0 1 0 0 0,1 0 0 0 0,1 0 0 0 0,0 1 0 0 0,0-1-1 0 0,1 2-142 0 0,5-13 11 0 0,0 0 0 0 0,0 1 0 0 0,0-1 0 0 0,0 1 0 0 0,0-1 0 0 0,0 1 0 0 0,0-1 0 0 0,1 1 0 0 0,-1-1 0 0 0,0 0 0 0 0,1 1 0 0 0,-1-1 0 0 0,1 1 0 0 0,0-1 0 0 0,-1 0 0 0 0,1 0 0 0 0,0 1 0 0 0,0-1 0 0 0,0 0 0 0 0,0 0 0 0 0,0 0 0 0 0,0 0 0 0 0,0 0 0 0 0,0 0 0 0 0,0 0 0 0 0,1-1 0 0 0,-1 1 0 0 0,0 0 0 0 0,1 0 0 0 0,-1-1 0 0 0,0 1 0 0 0,1-1-1 0 0,-1 0 1 0 0,0 1 0 0 0,1-1 0 0 0,-1 0 0 0 0,1 0 0 0 0,-1 1 0 0 0,1-1 0 0 0,-1-1 0 0 0,1 1 0 0 0,-1 0 0 0 0,1 0 0 0 0,-1 0 0 0 0,0-1 0 0 0,1 1 0 0 0,0-1-11 0 0,66-17-140 0 0,-50 6 92 0 0,-1 0-1 0 0,0-2 0 0 0,-1 0 1 0 0,0 0-1 0 0,-1-2 0 0 0,-1 0 0 0 0,0 0 1 0 0,11-19 48 0 0,59-63-304 0 0,-83 95 296 0 0,1 1-1 0 0,0-1 1 0 0,1 1 0 0 0,-1 0-1 0 0,0 0 1 0 0,1 0 0 0 0,-1 0-1 0 0,1 0 1 0 0,0 1-1 0 0,-1-1 1 0 0,1 1 0 0 0,0 0-1 0 0,0-1 1 0 0,0 1 0 0 0,0 1-1 0 0,0-1 1 0 0,0 0 0 0 0,0 1-1 0 0,0-1 1 0 0,0 1-1 0 0,1 0 1 0 0,-1 0 0 0 0,0 1-1 0 0,0-1 1 0 0,0 0 0 0 0,0 1-1 0 0,0 0 1 0 0,0 0 0 0 0,0 0-1 0 0,0 0 1 0 0,0 0-1 0 0,0 1 1 0 0,-1-1 0 0 0,1 1-1 0 0,0-1 1 0 0,-1 1 0 0 0,1 0-1 0 0,-1 0 1 0 0,0 1 0 0 0,0-1-1 0 0,0 0 1 0 0,0 1 0 0 0,0-1-1 0 0,0 1 1 0 0,0-1-1 0 0,-1 1 1 0 0,0 0 0 0 0,1 0 8 0 0,5 10 15 0 0,-1-1 1 0 0,-1 1 0 0 0,0 0-1 0 0,0 0 1 0 0,-2 0 0 0 0,1 1 0 0 0,-2 0-1 0 0,0-1 1 0 0,0 1 0 0 0,-1 0-1 0 0,-1 0 1 0 0,0 0 0 0 0,-2 3-16 0 0,-16 27 242 0 0,14-34-19 0 0,21-34-321 0 0,8-9-171 0 0,3 1 0 0 0,0 1 0 0 0,2 2-1 0 0,1 1 1 0 0,2 2 0 0 0,0 0 0 0 0,19-8 269 0 0,-48 35 14 0 0,1-1 0 0 0,-1 2 0 0 0,0-1 0 0 0,1 1 0 0 0,-1-1 0 0 0,0 1 0 0 0,0 0 0 0 0,0 1 0 0 0,0-1 1 0 0,0 1-1 0 0,-1-1 0 0 0,1 1 0 0 0,-1 0 0 0 0,0 1 0 0 0,0-1 0 0 0,0 0 0 0 0,0 1 0 0 0,0 0 0 0 0,-1 0 0 0 0,0-1 0 0 0,1 2 0 0 0,-2-1 0 0 0,1 0 0 0 0,0 0 1 0 0,-1 0-1 0 0,0 1 0 0 0,0-1 0 0 0,0 1 0 0 0,0-1 0 0 0,-1 1 0 0 0,0 3-14 0 0,6 7 51 0 0,-1-7-37 0 0,1-1-1 0 0,0 1 1 0 0,0-1-1 0 0,0-1 1 0 0,1 1-1 0 0,0-1 1 0 0,1 0-1 0 0,0-1 1 0 0,-1 1-1 0 0,1-2 1 0 0,1 1-1 0 0,-1-1 1 0 0,1 0-1 0 0,0-1 1 0 0,0 0-1 0 0,0 0 1 0 0,0-1-1 0 0,0 0 1 0 0,1-1-1 0 0,-1 0 1 0 0,0-1-1 0 0,1 1 1 0 0,-1-2-1 0 0,1 1 1 0 0,-1-2-1 0 0,6 0-13 0 0,-9 2-6 0 0,0 0-1 0 0,0-1 1 0 0,0 1-1 0 0,0-1 1 0 0,0 0 0 0 0,0-1-1 0 0,0 0 1 0 0,0 0-1 0 0,-1 0 1 0 0,1 0 0 0 0,-1-1-1 0 0,1 0 1 0 0,-1 0-1 0 0,0-1 1 0 0,0 1 0 0 0,-1-1-1 0 0,1 0 1 0 0,-1 0-1 0 0,1-1 1 0 0,-1 1 0 0 0,-1-1-1 0 0,1 0 1 0 0,-1 0-1 0 0,0 0 1 0 0,0 0 0 0 0,0-1-1 0 0,1-3 7 0 0,-4 7 196 0 0,-2-23 1079 0 0,-45-18 1528 0 0,52 71-5176 0 0,-3-21-3714 0 0,-2-7 4782 0 0</inkml:trace>
  <inkml:trace contextRef="#ctx0" brushRef="#br0" timeOffset="57313.773">4547 2752 2164 0 0,'0'-5'1244'0'0,"1"0"-216"0"0,1 0-124 0 0,-2 1-71 0 0,0-1-125 0 0,-2 4-132 0 0,2-3-148 0 0,0 1-108 0 0,-1 0-168 0 0,4 1-112 0 0,-3 0-252 0 0,4 4 16 0 0,-2 0-344 0 0,3 1-272 0 0,-2-1-649 0 0,13 11 89 0 0,-3 2 4 0 0,3 0-8 0 0</inkml:trace>
  <inkml:trace contextRef="#ctx0" brushRef="#br0" timeOffset="57561.108">4954 3005 1836 0 0,'-66'27'4486'0'0,"59"-25"-4312"0"0,1 1-1 0 0,0 0 1 0 0,0 1-1 0 0,0-1 1 0 0,0 1-1 0 0,0 0 1 0 0,1 0-1 0 0,0 1 1 0 0,0 0-1 0 0,0 0 0 0 0,1 0 1 0 0,-1 0-1 0 0,1 1 1 0 0,0 0-1 0 0,1-1 1 0 0,-1 2-1 0 0,1-1 1 0 0,1 0-1 0 0,-1 0 1 0 0,1 1-1 0 0,0 0 1 0 0,0-1-1 0 0,0 8-173 0 0,3-8 11 0 0,-1-1 1 0 0,2 1-1 0 0,-1 0 0 0 0,1-1 0 0 0,-1 1 0 0 0,1-1 0 0 0,1 1 1 0 0,-1-1-1 0 0,1 0 0 0 0,0 0 0 0 0,0 0 0 0 0,1 0 1 0 0,-1-1-1 0 0,1 0 0 0 0,0 1 0 0 0,1-1 0 0 0,-1 0 0 0 0,0-1 1 0 0,1 1-1 0 0,0-1 0 0 0,0 0 0 0 0,0 0 0 0 0,0-1 0 0 0,1 1 1 0 0,-1-1-1 0 0,1 0 0 0 0,0-1-11 0 0,161 31-5390 0 0,-80-52 2725 0 0,-52 3 1362 0 0</inkml:trace>
  <inkml:trace contextRef="#ctx0" brushRef="#br0" timeOffset="59020.197">5580 3155 1636 0 0,'0'0'1180'0'0,"0"0"-150"0"0,0 0-124 0 0,0 0-111 0 0,0 0-87 0 0,2-21 2274 0 0,-2 20-3125 0 0,10-17 292 0 0,-5 25-4686 0 0,-5-4 3469 0 0,-1-3-226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7:07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1828 868 0 0,'0'0'141'0'0,"0"0"45"0"0,0 0-25 0 0,0 0-17 0 0,0 0-14 0 0,0 0 37 0 0,0 0-88 0 0,0 0-22 0 0,0 0-23 0 0,0 0 53 0 0,0 0-19 0 0,0 0 4 0 0,0 0-31 0 0,0 0 19 0 0,0 0 12 0 0,0 0-11 0 0,0 0 19 0 0,0 0 10 0 0,0 0 46 0 0,0 0-61 0 0,11-6 82 0 0,373 7 343 0 0,8 8-98 0 0,-41 2-559 0 0,-208 2 121 0 0,826-13 143 0 0,-615-33-163 0 0,324 21 340 0 0,-217 12-276 0 0,-152-8-584 0 0,-307 8 336 0 0,6-3-1030 0 0,-9 2 242 0 0</inkml:trace>
  <inkml:trace contextRef="#ctx0" brushRef="#br0" timeOffset="1976.893">1928 1 948 0 0,'0'0'49'0'0,"0"0"-37"0"0,0 0-35 0 0,0 0 18 0 0,0 0 80 0 0,0 0 41 0 0,0 0-63 0 0,0 0 58 0 0,0 0-4 0 0,5 1-100 0 0,21 29 214 0 0,-22 199 603 0 0,-4-25-665 0 0,-18-98-1 0 0,8-24-130 0 0,-16 91 316 0 0,16 134-244 0 0,26-144-10 0 0,-2 36 53 0 0,-5-78 8 0 0,5-43-25 0 0,1 22-88 0 0,-12-47 154 0 0,-3-52-172 0 0,0 37 194 0 0,14 26 221 0 0,-8-80-2928 0 0,-8 10 1369 0 0</inkml:trace>
  <inkml:trace contextRef="#ctx0" brushRef="#br0" timeOffset="5164.553">0 217 924 0 0,'0'0'207'0'0,"0"0"-109"0"0,0 0-12 0 0,0 0-14 0 0,0 0-54 0 0,0 0 22 0 0,0 0 99 0 0,0 0-50 0 0,0 0-35 0 0,0 0-74 0 0,0 0 24 0 0,0 0 18 0 0,0 0 23 0 0,0 0-71 0 0,0 0 61 0 0,5 0 24 0 0,-3 1-51 0 0,-1-1 0 0 0,1 0 0 0 0,0 0 0 0 0,0 1 0 0 0,-1-1-1 0 0,1 1 1 0 0,0-1 0 0 0,-1 1 0 0 0,1 0 0 0 0,-1 0 0 0 0,1 0 0 0 0,-1 0-1 0 0,1 0 1 0 0,-1 0 0 0 0,0 0 0 0 0,1 0 0 0 0,-1 0 0 0 0,0 1 0 0 0,0-1 0 0 0,0 0-1 0 0,0 1 1 0 0,0-1 0 0 0,0 1 0 0 0,0 0 0 0 0,0-1 0 0 0,-1 1 0 0 0,1-1-1 0 0,-1 1 1 0 0,1 0 0 0 0,-1 0 0 0 0,0-1 0 0 0,1 1 0 0 0,-1 0 0 0 0,0 0 0 0 0,0-1-1 0 0,-1 2-7 0 0,3 1 39 0 0,69 284 329 0 0,-64-260-322 0 0,0-2 0 0 0,1 1 1 0 0,2-1-1 0 0,1-1 0 0 0,1 1 1 0 0,1-2-1 0 0,1 0 1 0 0,1-1-1 0 0,1 0 0 0 0,1-1 1 0 0,1-1-1 0 0,1 0 0 0 0,1-2 1 0 0,1 0-1 0 0,0-2 1 0 0,4 2-47 0 0,144 109 388 0 0,-26-38-498 0 0,108 56 615 0 0,-72-7-638 0 0,-13 20 255 0 0,-12-66-81 0 0,25-35 258 0 0,-21-30-457 0 0,349-14 430 0 0,-489-14-274 0 0,1-1 0 0 0,-1-1 1 0 0,0-1-1 0 0,0-1 0 0 0,0 0 0 0 0,-1-1 1 0 0,1-1-1 0 0,-1-1 0 0 0,0 0 0 0 0,-1-1 1 0 0,0-1-1 0 0,0 0 0 0 0,7-7 2 0 0,96-72 33 0 0,53-109 12 0 0,-94 78 12 0 0,11-64-191 0 0,-28 79 62 0 0,17-15 335 0 0,176-190-426 0 0,-230 271 179 0 0,2 1 1 0 0,1 0-1 0 0,2 3 1 0 0,1 0 0 0 0,2 2-1 0 0,33-26-16 0 0,51-47 183 0 0,-112 101-360 0 0,18-21 782 0 0,-13 16-3600 0 0,-10 9 1902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42:43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384 269 1344 0 0,'24'-24'1704'0'0,"28"-48"810"0"0,-52 71-2359 0 0,0 1-71 0 0,-62-51 655 0 0,48 48-688 0 0,-1 1 0 0 0,0 0-1 0 0,0 1 1 0 0,0 0 0 0 0,0 1 0 0 0,0 1 0 0 0,0 1 0 0 0,0 0-1 0 0,1 1 1 0 0,-1 0 0 0 0,1 1 0 0 0,0 1 0 0 0,0 0 0 0 0,0 1 0 0 0,0 1-1 0 0,1 0 1 0 0,0 0 0 0 0,1 2 0 0 0,0-1 0 0 0,0 2 0 0 0,1 0-1 0 0,0 0 1 0 0,0 1 0 0 0,1 0 0 0 0,1 0 0 0 0,0 1 0 0 0,0 1-1 0 0,-4 9-50 0 0,9-12 41 0 0,1-1 1 0 0,0 1-1 0 0,0 0 0 0 0,1 0 0 0 0,0 1 0 0 0,1-1 0 0 0,0 0 0 0 0,1 0 0 0 0,0 1 0 0 0,0-1 0 0 0,1 0 0 0 0,1 1 0 0 0,0-1 0 0 0,0 0 0 0 0,1 0 0 0 0,0 0 1 0 0,1-1-1 0 0,0 1 0 0 0,0-1 0 0 0,1 0 0 0 0,0 0 0 0 0,1 0 0 0 0,0 0 0 0 0,0-1 0 0 0,1 0 0 0 0,0-1 0 0 0,0 0 0 0 0,1 0 0 0 0,0 0 0 0 0,0-1 0 0 0,1 0 1 0 0,-1 0-1 0 0,1-1 0 0 0,1-1 0 0 0,-1 1 0 0 0,1-1 0 0 0,5 1-41 0 0,20 11 75 0 0,1-2 1 0 0,0-2 0 0 0,0-1-1 0 0,1-1 1 0 0,1-2-1 0 0,-1-2 1 0 0,1-2-1 0 0,0-1 1 0 0,28-2-76 0 0,-54 1-49 0 0,0-2 1 0 0,0 1-1 0 0,0-1 1 0 0,0-1-1 0 0,1 0 0 0 0,-1-1 1 0 0,-1 0-1 0 0,1-1 1 0 0,0 0-1 0 0,-1-1 1 0 0,1 0-1 0 0,-1-1 0 0 0,0 0 1 0 0,-1-1-1 0 0,1 0 1 0 0,-1-1-1 0 0,0 0 0 0 0,-1-1 1 0 0,1 1-1 0 0,-2-2 1 0 0,1 1-1 0 0,-1-2 1 0 0,0 1-1 0 0,-1-1 0 0 0,0 0 1 0 0,-1 0-1 0 0,0-1 1 0 0,-1 1-1 0 0,0-1 0 0 0,1-5 49 0 0,-6-6-139 0 0,-2 1 0 0 0,-1-1 0 0 0,0 1-1 0 0,-2-1 1 0 0,0 1 0 0 0,-1 0-1 0 0,-2 1 1 0 0,0 0 0 0 0,-1 0-1 0 0,-1 1 1 0 0,0 0 0 0 0,-2 0-1 0 0,0 1 1 0 0,-1 1 0 0 0,-1 0 0 0 0,-1 1-1 0 0,0 0 1 0 0,-11-8 139 0 0,-132-105-2154 0 0,141 118 1206 0 0</inkml:trace>
  <inkml:trace contextRef="#ctx0" brushRef="#br0" timeOffset="530.663">1507 125 1612 0 0,'-46'31'2165'0'0,"-259"201"2007"0"0,249-164-3059 0 0,61-62-1056 0 0,0 0 0 0 0,0 0-1 0 0,0-1 1 0 0,0 0 0 0 0,1 0-1 0 0,0 0 1 0 0,0 0 0 0 0,0-1 0 0 0,1 0-1 0 0,0-1 1 0 0,-1 1 0 0 0,1-1-1 0 0,0 0 1 0 0,1-1 0 0 0,-1 0-1 0 0,0 0 1 0 0,1-1 0 0 0,-1 0 0 0 0,6 1-57 0 0,329 45-2075 0 0,-263-50-2724 0 0,-57-11 3669 0 0</inkml:trace>
  <inkml:trace contextRef="#ctx0" brushRef="#br0" timeOffset="1246.185">1778 92 1532 0 0,'25'94'3487'0'0,"-20"-85"-3413"0"0,1-1 1 0 0,1 0-1 0 0,-1 0 1 0 0,1-1-1 0 0,1 0 1 0 0,-1 0 0 0 0,1-1-1 0 0,1 0 1 0 0,-1 0-1 0 0,1-1 1 0 0,0 0-1 0 0,0 0 1 0 0,0-1 0 0 0,1 0-75 0 0,1 1 39 0 0,0 0 1 0 0,0-1 0 0 0,1 0-1 0 0,-1-1 1 0 0,1 0 0 0 0,0-1 0 0 0,0 0-1 0 0,0-1 1 0 0,0 0 0 0 0,0-1 0 0 0,0 0-1 0 0,0-1 1 0 0,-1 0 0 0 0,1-1-1 0 0,0-1 1 0 0,0 0 0 0 0,-1 0 0 0 0,1-1-1 0 0,1-1-39 0 0,-5 0 22 0 0,-1 0 0 0 0,1 0 0 0 0,-1-1 1 0 0,0 0-1 0 0,0 0 0 0 0,-1-1 0 0 0,1 0 0 0 0,-2 0 0 0 0,1 0 0 0 0,-1-1 0 0 0,0 0 0 0 0,0 0 0 0 0,-1 0 0 0 0,0 0 0 0 0,-1-1 0 0 0,0 1 0 0 0,0-1 1 0 0,-1 0-1 0 0,0 0 0 0 0,1-6-22 0 0,-3 12 151 0 0,1 1-121 0 0,0 0-1 0 0,-1 0 1 0 0,1 0-1 0 0,0 0 1 0 0,-1 0 0 0 0,0-1-1 0 0,1 1 1 0 0,-1 0-1 0 0,0 0 1 0 0,0 0 0 0 0,0 0-1 0 0,0 0 1 0 0,-1 0-1 0 0,1 0 1 0 0,0-1 0 0 0,-1 1-1 0 0,0 0 1 0 0,1 0-1 0 0,-1 0 1 0 0,0 1 0 0 0,0-1-1 0 0,0 0 1 0 0,0 0-1 0 0,-1 0 1 0 0,1 1 0 0 0,0-1-1 0 0,-1 0 1 0 0,1 1-1 0 0,-1-1 1 0 0,1 1 0 0 0,-1 0-1 0 0,0 0 1 0 0,0-1 0 0 0,1 1-1 0 0,-1 0-29 0 0,-23 62 139 0 0,17-19 22 0 0,2 0 0 0 0,1 0 1 0 0,3 1-1 0 0,1-1 0 0 0,5 34-161 0 0,-2 20 234 0 0,-2-50-177 0 0,3-15 17 0 0,-1 1 0 0 0,-1-1-1 0 0,-2 1 1 0 0,-2-1 0 0 0,0 1 0 0 0,-2-1-1 0 0,-2 0 1 0 0,-1-1 0 0 0,-1 0 0 0 0,-1 0 0 0 0,-2-1-1 0 0,-1 0 1 0 0,-1-1 0 0 0,-4 4-74 0 0,16-29 11 0 0,1 0-1 0 0,-1-1 1 0 0,0 1 0 0 0,0 0 0 0 0,0-1 0 0 0,-1 0-1 0 0,1 1 1 0 0,-1-1 0 0 0,1 0 0 0 0,-1-1-1 0 0,0 1 1 0 0,0 0 0 0 0,0-1 0 0 0,1 1-1 0 0,-2-1 1 0 0,1 0 0 0 0,0 0 0 0 0,0 0-1 0 0,0 0 1 0 0,0-1 0 0 0,-1 1 0 0 0,1-1-1 0 0,0 0 1 0 0,0 0 0 0 0,-1 0 0 0 0,1 0-1 0 0,0-1 1 0 0,0 1 0 0 0,-1-1 0 0 0,1 0 0 0 0,0 0-1 0 0,0 0 1 0 0,0 0 0 0 0,0-1 0 0 0,0 1-1 0 0,0-1 1 0 0,0 1 0 0 0,1-1 0 0 0,-1 0-1 0 0,0-1-10 0 0,-3-3-28 0 0,0 1 0 0 0,1-2 1 0 0,0 1-1 0 0,0 0 0 0 0,1-1 0 0 0,0 0 0 0 0,0 0 0 0 0,0 0 0 0 0,1-1 0 0 0,0 1 0 0 0,0-1 0 0 0,1 0 0 0 0,0 0 0 0 0,0 1 0 0 0,1-1 0 0 0,0-2 28 0 0,1-9-135 0 0,0 0 1 0 0,1 1-1 0 0,1-1 0 0 0,1 1 0 0 0,0-1 0 0 0,2 1 1 0 0,0 0-1 0 0,1 0 0 0 0,1 1 0 0 0,0 0 0 0 0,1 0 1 0 0,1 0-1 0 0,1 1 0 0 0,0 1 0 0 0,1 0 0 0 0,1 0 1 0 0,9-9 134 0 0,164-124-4455 0 0,-150 127 3097 0 0,-1 1 204 0 0</inkml:trace>
  <inkml:trace contextRef="#ctx0" brushRef="#br0" timeOffset="1682.76">2713 47 936 0 0,'-15'27'3632'0'0,"-36"34"-3064"0"0,26-33 17 0 0,-257 231 3400 0 0,280-256-3956 0 0,0-1 1 0 0,0 1-1 0 0,1 0 1 0 0,-1-1-1 0 0,1 1 1 0 0,-1 0-1 0 0,1 0 1 0 0,0 0-1 0 0,0 0 1 0 0,0 0-1 0 0,1 0 1 0 0,-1 1-1 0 0,1-1 1 0 0,-1 0-1 0 0,1 0 1 0 0,0 0-1 0 0,0 1 1 0 0,1-1-1 0 0,-1 0 1 0 0,1 0-1 0 0,0 0 1 0 0,-1 0-1 0 0,1 0 1 0 0,1 0-1 0 0,-1 0 1 0 0,0 0-1 0 0,1 0 1 0 0,-1 0-1 0 0,1 0 1 0 0,0-1-1 0 0,0 1 1 0 0,0-1-1 0 0,0 1 1 0 0,0-1-1 0 0,1 0 1 0 0,-1 0-1 0 0,1 0 1 0 0,0 0-1 0 0,-1-1 1 0 0,1 1-1 0 0,0-1 1 0 0,0 1-1 0 0,0-1 1 0 0,0 0-1 0 0,0 0 1 0 0,0 0-1 0 0,0-1 1 0 0,0 1-1 0 0,1-1 1 0 0,-1 1-1 0 0,0-1 1 0 0,0 0-1 0 0,0 0-29 0 0,183 30-259 0 0,-60-27-2867 0 0,-115-3 2686 0 0,-1-1 0 0 0,1-1 1 0 0,-1 1-1 0 0,0-2 0 0 0,0 1 0 0 0,0-2 0 0 0,0 1 1 0 0,-1-1-1 0 0,1-1 0 0 0,-1 1 0 0 0,0-2 0 0 0,7-4 440 0 0,7-7-1234 0 0</inkml:trace>
  <inkml:trace contextRef="#ctx0" brushRef="#br0" timeOffset="2214.932">3442 189 1452 0 0,'-26'53'3602'0'0,"0"-24"-3308"0"0,-2-2 0 0 0,0-1 0 0 0,-2-1 0 0 0,-1-1 0 0 0,-1-2 0 0 0,-1-1 0 0 0,-1-2 0 0 0,0-1 0 0 0,-2-2 0 0 0,0-1 0 0 0,0-2 0 0 0,-1-1 0 0 0,-34 5-294 0 0,-100 24 1064 0 0,170-42-1072 0 0,-1-1 0 0 0,1 1 0 0 0,0-1 0 0 0,-1 0 1 0 0,1 1-1 0 0,0-1 0 0 0,0 0 0 0 0,0 0 1 0 0,0 0-1 0 0,0 1 0 0 0,1-1 0 0 0,-1 0 1 0 0,0 0-1 0 0,1 0 0 0 0,0-1 0 0 0,-1 1 0 0 0,1 0 1 0 0,0 0-1 0 0,0 0 0 0 0,0 0 0 0 0,0 0 1 0 0,1 0-1 0 0,-1 0 0 0 0,0 0 0 0 0,1 0 0 0 0,0 0 1 0 0,-1 0-1 0 0,1 0 0 0 0,0 0 0 0 0,0 0 1 0 0,0 0-1 0 0,0 1 0 0 0,0-1 0 0 0,1 0 1 0 0,-1 1-1 0 0,0-1 0 0 0,1 1 0 0 0,1-2 8 0 0,4-4-20 0 0,0-1-1 0 0,0 2 1 0 0,1-1-1 0 0,0 1 1 0 0,1 0-1 0 0,-1 1 1 0 0,1 0-1 0 0,0 0 1 0 0,1 1-1 0 0,-1 0 1 0 0,1 1-1 0 0,0 0 1 0 0,-1 0 0 0 0,1 1-1 0 0,0 1 1 0 0,1-1-1 0 0,-1 2 1 0 0,0-1-1 0 0,0 1 1 0 0,0 1-1 0 0,7 1 21 0 0,8 1-24 0 0,0 2 0 0 0,0 0 0 0 0,0 2 0 0 0,-1 0 1 0 0,0 2-1 0 0,0 1 0 0 0,16 10 24 0 0,19 5-55 0 0,-15-7 86 0 0,0-1-1 0 0,0-3 1 0 0,1-1-1 0 0,1-3 1 0 0,0-1-1 0 0,1-3 1 0 0,43 1-31 0 0,-87-8 15 0 0,0 0 1 0 0,0 1-1 0 0,0-1 1 0 0,0-1 0 0 0,-1 1-1 0 0,1 0 1 0 0,0-1 0 0 0,-1 1-1 0 0,1-1 1 0 0,0 0 0 0 0,-1 0-1 0 0,0 0 1 0 0,1 0 0 0 0,-1 0-1 0 0,0-1 1 0 0,0 1 0 0 0,-1 0-1 0 0,1-1 1 0 0,0 0 0 0 0,-1 1-1 0 0,1-1 1 0 0,-1 0 0 0 0,0 0-1 0 0,0 0 1 0 0,0 0 0 0 0,0 0-1 0 0,-1 0 1 0 0,1 0 0 0 0,-1 0-1 0 0,0 0 1 0 0,0 0 0 0 0,0 0-1 0 0,0 0 1 0 0,0 0 0 0 0,-1 0-1 0 0,0 0 1 0 0,1 0 0 0 0,-1 0-1 0 0,0 0 1 0 0,0 0 0 0 0,-1 0-1 0 0,1 0 1 0 0,0 0 0 0 0,-1 1-1 0 0,0-1 1 0 0,0 1 0 0 0,1-1-1 0 0,-2 1 1 0 0,0-1-16 0 0,-7-12-67 0 0,-1 0 1 0 0,0 1 0 0 0,-1 0-1 0 0,0 1 1 0 0,-1 1-1 0 0,-1 0 1 0 0,0 0-1 0 0,-1 2 1 0 0,0 0 0 0 0,-1 0 66 0 0,-99-51-4508 0 0,90 48 2595 0 0,12 6 701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6:39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23 888 0 0,'50'-4'6499'0'0,"7"-3"-3516"0"0,39-4-3998 0 0,1 11-5202 0 0,-85 2 4779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39:14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24960 3596 1792 0 0,'-14'4'171'0'0,"0"1"1"0"0,1 0-1 0 0,-1 1 0 0 0,1 0 0 0 0,0 1 0 0 0,1 1 1 0 0,-1 0-1 0 0,2 0 0 0 0,-1 1 0 0 0,1 1 0 0 0,0 0 1 0 0,1 0-1 0 0,1 1 0 0 0,-1 1 0 0 0,2-1 1 0 0,-1 2-1 0 0,2-1 0 0 0,0 1 0 0 0,0 0 0 0 0,1 0 1 0 0,1 1-1 0 0,0 0 0 0 0,1 0 0 0 0,-1 5-171 0 0,7-9 73 0 0,1-1 0 0 0,0 1 0 0 0,1-1 0 0 0,0 0 0 0 0,1 0 0 0 0,-1 0 0 0 0,2-1 0 0 0,-1 0 0 0 0,1 0 0 0 0,0 0 0 0 0,1 0 0 0 0,0-1-1 0 0,0 0 1 0 0,0-1 0 0 0,1 0 0 0 0,0 0 0 0 0,1 0 0 0 0,-1-1 0 0 0,1 0 0 0 0,0-1 0 0 0,0 0 0 0 0,0 0 0 0 0,1-1 0 0 0,-1 0 0 0 0,1-1 0 0 0,0 0 0 0 0,2 0-73 0 0,180 24 518 0 0,-185-26-509 0 0,1 0 0 0 0,0-1-1 0 0,-1 0 1 0 0,1 0 0 0 0,-1-1 0 0 0,1 0 0 0 0,-1 0 0 0 0,0 0 0 0 0,0-1 0 0 0,0-1-1 0 0,0 1 1 0 0,0-1 0 0 0,-1 0 0 0 0,0-1 0 0 0,0 1 0 0 0,0-1 0 0 0,0 0 0 0 0,-1-1-1 0 0,1 1 1 0 0,-1-1 0 0 0,-1 0 0 0 0,1-1 0 0 0,-1 1 0 0 0,0-1 0 0 0,-1 0 0 0 0,0 0-1 0 0,0 0 1 0 0,0 0 0 0 0,-1 0 0 0 0,0-1 0 0 0,0 1 0 0 0,0-7-9 0 0,-1-2-19 0 0,0-1 1 0 0,-1 1 0 0 0,-1 0-1 0 0,-1-1 1 0 0,0 1 0 0 0,-1 0-1 0 0,-1 0 1 0 0,0 1-1 0 0,-1-1 1 0 0,-1 1 0 0 0,-1 0-1 0 0,0 0 1 0 0,0 1 0 0 0,-2 0-1 0 0,0 0 1 0 0,-3-4 18 0 0,-48-27-335 0 0,8 45-3896 0 0,25 14 3023 0 0,8-5 3 0 0</inkml:trace>
  <inkml:trace contextRef="#ctx0" brushRef="#br0" timeOffset="-160575.888">13473 626 1056 0 0,'3'-20'1328'0'0,"31"-17"1416"0"0,-22 15-1176 0 0,-7 32-571 0 0,13 252-661 0 0,45 133 298 0 0,-62-376-717 0 0,1 5-1012 0 0,1-33-3392 0 0,-2 2 3221 0 0</inkml:trace>
  <inkml:trace contextRef="#ctx0" brushRef="#br0" timeOffset="-159794.105">13566 656 964 0 0,'-21'-40'4502'0'0,"25"33"-4469"0"0,0 0-1 0 0,1 0 1 0 0,-1 1 0 0 0,1 0-1 0 0,1 0 1 0 0,-1 0 0 0 0,1 0-1 0 0,0 1 1 0 0,1 0 0 0 0,-1 1-1 0 0,1-1 1 0 0,0 1 0 0 0,0 0 0 0 0,0 1-1 0 0,0 0 1 0 0,1 0 0 0 0,0 0-1 0 0,-1 1 1 0 0,1 0 0 0 0,0 1-1 0 0,0 0 1 0 0,0 0 0 0 0,0 0 0 0 0,0 1-1 0 0,6 1-32 0 0,-6 2 5 0 0,0 0 0 0 0,-1 1-1 0 0,1 0 1 0 0,-1 0 0 0 0,0 1 0 0 0,0 0-1 0 0,0 0 1 0 0,-1 0 0 0 0,0 1-1 0 0,0 0 1 0 0,0 1 0 0 0,-1-1 0 0 0,0 1-1 0 0,0 0 1 0 0,0 0 0 0 0,-1 0-1 0 0,0 1 1 0 0,-1 0 0 0 0,0 0 0 0 0,0 0-1 0 0,0 0 1 0 0,-1 0 0 0 0,0 0 0 0 0,-1 0-1 0 0,0 6-4 0 0,1 2 19 0 0,-1-1-1 0 0,-1 1 1 0 0,-1 0-1 0 0,0 0 1 0 0,-1 0 0 0 0,-1 0-1 0 0,0-1 1 0 0,-1 1-1 0 0,-1-1 1 0 0,0 0-1 0 0,-1 0 1 0 0,-1-1-1 0 0,0 0 1 0 0,-1 0 0 0 0,-1-1-1 0 0,0 0 1 0 0,-7 8-19 0 0,17-19-8 0 0,-1-1 1 0 0,1 1-1 0 0,-1 0 1 0 0,1 0-1 0 0,0-1 1 0 0,0 1-1 0 0,0 0 1 0 0,0-1-1 0 0,0 1 1 0 0,0-1-1 0 0,0 1 1 0 0,0-1-1 0 0,1 0 1 0 0,-1 1 0 0 0,0-1-1 0 0,1 0 1 0 0,-1 0-1 0 0,1 0 1 0 0,0 0-1 0 0,-1 0 1 0 0,1 0-1 0 0,0-1 1 0 0,-1 1-1 0 0,1 0 1 0 0,0-1-1 0 0,0 1 1 0 0,0-1-1 0 0,-1 0 1 0 0,1 0 0 0 0,0 0-1 0 0,0 0 1 0 0,0 0-1 0 0,0 0 1 0 0,0 0-1 0 0,-1 0 1 0 0,1-1-1 0 0,1 1 8 0 0,0 0-27 0 0,2 1 32 0 0,7-2-15 0 0,-1 2 0 0 0,1-1 0 0 0,0 1 0 0 0,0 1 0 0 0,-1 0-1 0 0,1 1 1 0 0,-1 0 0 0 0,1 1 0 0 0,-1 0 0 0 0,0 0 0 0 0,-1 1-1 0 0,1 1 1 0 0,-1 0 0 0 0,0 0 0 0 0,-1 1 0 0 0,1 0 0 0 0,-1 1 0 0 0,-1 0-1 0 0,1 1 1 0 0,-1-1 0 0 0,-1 2 0 0 0,0-1 0 0 0,0 1 0 0 0,-1 0 0 0 0,1 2 10 0 0,-32 45 816 0 0,9-44-721 0 0,-1-1-1 0 0,-1 0 1 0 0,1-2-1 0 0,-2 0 0 0 0,0-1 1 0 0,0 0-1 0 0,0-2 1 0 0,-1 0-1 0 0,0-1 1 0 0,0-2-1 0 0,-1 0 0 0 0,1-1 1 0 0,-12 0-95 0 0,21-1 32 0 0,3 0 7 0 0,4-1-127 0 0,-1 1 0 0 0,0-1 0 0 0,1 0 0 0 0,-1 0 0 0 0,0 0 0 0 0,0-1 0 0 0,0 0 0 0 0,0 0 0 0 0,0 0 0 0 0,1 0-1 0 0,-1-1 1 0 0,0 0 0 0 0,0 0 0 0 0,0 0 0 0 0,1 0 0 0 0,-1-1 0 0 0,1 0 0 0 0,-1 0 0 0 0,1 0 0 0 0,0-1 0 0 0,-1 0 88 0 0,23-50-3659 0 0,2 30 2511 0 0</inkml:trace>
  <inkml:trace contextRef="#ctx0" brushRef="#br0" timeOffset="-157847.847">14483 1072 1316 0 0,'40'6'615'0'0,"-1"-3"0"0"0,1-1-1 0 0,0-2 1 0 0,0-2 0 0 0,0-1-1 0 0,10-4-614 0 0,115-5-342 0 0,-109 12-1630 0 0,-54 0 926 0 0</inkml:trace>
  <inkml:trace contextRef="#ctx0" brushRef="#br0" timeOffset="-159421.114">14430 724 1576 0 0,'18'5'4124'0'0,"23"-7"-3310"0"0,-22 1-435 0 0,40-14-587 0 0,-58 15-114 0 0,18-6-2559 0 0,-22 3 1515 0 0</inkml:trace>
  <inkml:trace contextRef="#ctx0" brushRef="#br0" timeOffset="-158095.812">14447 774 1088 0 0,'0'0'768'0'0,"0"0"-56"0"0,0 0-66 0 0,0 0-144 0 0,0 0-2 0 0,0 0-88 0 0,0 0-18 0 0,12 13 167 0 0,60-12 288 0 0,355-35-263 0 0,-425 34-909 0 0,6 5-3664 0 0,-18-5 2775 0 0</inkml:trace>
  <inkml:trace contextRef="#ctx0" brushRef="#br0" timeOffset="-156696.428">15765 324 888 0 0,'0'-3'384'0'0,"-1"0"-353"0"0,0 1 1 0 0,0 0-1 0 0,-1-1 1 0 0,1 1-1 0 0,0 0 0 0 0,-1-1 1 0 0,0 1-1 0 0,1 0 0 0 0,-1 0 1 0 0,0 0-1 0 0,0 1 0 0 0,0-1 1 0 0,0 0-1 0 0,-1 1 0 0 0,1-1 1 0 0,0 1-1 0 0,-1 0 1 0 0,1 0-1 0 0,-1 0 0 0 0,1 0 1 0 0,-1 0-1 0 0,1 0 0 0 0,-1 1 1 0 0,0-1-1 0 0,1 1 0 0 0,-1 0 1 0 0,0 0-1 0 0,0 0 0 0 0,1 0 1 0 0,-1 0-1 0 0,0 1 1 0 0,1-1-1 0 0,-1 1 0 0 0,0 0-31 0 0,-94 11 842 0 0,88-9-788 0 0,1 0 0 0 0,0 0 1 0 0,0 1-1 0 0,0 0 0 0 0,0 0 0 0 0,1 1 1 0 0,-1 0-1 0 0,1 0 0 0 0,0 1 1 0 0,1 0-1 0 0,0 0 0 0 0,0 0 1 0 0,0 1-1 0 0,0 0 0 0 0,1 0 0 0 0,0 1 1 0 0,1-1-1 0 0,0 1 0 0 0,0 0 1 0 0,0 0-1 0 0,1 1 0 0 0,1-1 1 0 0,-1 1-1 0 0,1-1 0 0 0,1 1 1 0 0,-1 0-1 0 0,1 0 0 0 0,1-1 0 0 0,0 1 1 0 0,0 0-1 0 0,1 0 0 0 0,0 0 1 0 0,0-1-1 0 0,1 1 0 0 0,0 0 1 0 0,1-1-1 0 0,0 1 0 0 0,4 7-54 0 0,51 85 511 0 0,-47-87-483 0 0,-1 1 0 0 0,-1 1 0 0 0,0 0 0 0 0,-1 0 1 0 0,-1 1-1 0 0,-1 0 0 0 0,0 0 0 0 0,-1 0 0 0 0,-1 1 0 0 0,3 17-28 0 0,-11-20 22 0 0,0-1 0 0 0,0 1 0 0 0,-2-1 0 0 0,1 1 0 0 0,-2-2 0 0 0,0 1 0 0 0,-1-1 0 0 0,0 0 0 0 0,-1 0 0 0 0,0-1 0 0 0,-1 0 0 0 0,0-1 0 0 0,-1 0 0 0 0,0-1 0 0 0,-1 0 0 0 0,0-1 0 0 0,-1 0 0 0 0,1-1 0 0 0,-6 2-23 0 0,16-9 5 0 0,-193 126 211 0 0,281-122-883 0 0,-71-5 671 0 0,-1 0 1 0 0,1 0 0 0 0,-1 2 0 0 0,1-1 0 0 0,-1 2 0 0 0,0 0 0 0 0,1 1 0 0 0,-1 0 0 0 0,-1 1 0 0 0,1 1 0 0 0,4 2-4 0 0,-10-1 19 0 0,0 0-1 0 0,0 0 1 0 0,-1 1-1 0 0,0 0 1 0 0,0 0 0 0 0,-1 1-1 0 0,0 0 1 0 0,0 0 0 0 0,-1 0-1 0 0,-1 1 1 0 0,1-1-1 0 0,-1 1 1 0 0,-1 0 0 0 0,0 1-1 0 0,0-1 1 0 0,-1 1 0 0 0,-1-1-1 0 0,1 1 1 0 0,-2-1-1 0 0,0 11-18 0 0,0-8 26 0 0,1-1 0 0 0,1 1 0 0 0,0-1 0 0 0,0 1 0 0 0,1-1-1 0 0,0 0 1 0 0,1 0 0 0 0,1-1 0 0 0,0 1 0 0 0,1-1 0 0 0,0 0-1 0 0,0 0 1 0 0,1-1 0 0 0,0 0 0 0 0,7 7-26 0 0,81 40-1043 0 0,-20-45-2510 0 0,-57-12 2291 0 0</inkml:trace>
  <inkml:trace contextRef="#ctx0" brushRef="#br0" timeOffset="-155155.706">17235 594 924 0 0,'1'0'92'0'0,"0"0"0"0"0,-1 0 0 0 0,1 0 0 0 0,0 0-1 0 0,0 0 1 0 0,-1 0 0 0 0,1 0 0 0 0,0 0 0 0 0,0 1 0 0 0,-1-1 0 0 0,1 0-1 0 0,0 0 1 0 0,-1 1 0 0 0,1-1 0 0 0,0 1 0 0 0,-1-1 0 0 0,1 0 0 0 0,0 1 0 0 0,-1-1-1 0 0,1 1 1 0 0,-1-1 0 0 0,1 1 0 0 0,-1 0 0 0 0,1-1 0 0 0,-1 1 0 0 0,0-1 0 0 0,1 1-1 0 0,-1 0 1 0 0,0-1 0 0 0,1 1 0 0 0,-1 0 0 0 0,0 0 0 0 0,0-1 0 0 0,1 1-1 0 0,-1 0 1 0 0,0 0 0 0 0,0-1 0 0 0,0 1 0 0 0,0 0 0 0 0,0 0 0 0 0,0-1 0 0 0,0 1-1 0 0,-1 0 1 0 0,1 0 0 0 0,0-1 0 0 0,0 1 0 0 0,-1 0 0 0 0,1-1 0 0 0,0 1-1 0 0,0 0 1 0 0,-1-1 0 0 0,1 1 0 0 0,-1 0 0 0 0,1-1 0 0 0,-1 1 0 0 0,1-1 0 0 0,-1 1-92 0 0,67-26 3141 0 0,-72-17-1546 0 0,-20 29-6852 0 0,23 16 2596 0 0,1-1 1382 0 0</inkml:trace>
  <inkml:trace contextRef="#ctx0" brushRef="#br0" timeOffset="-154875.339">17333 1039 1440 0 0,'12'-2'5268'0'0,"-24"-33"-3111"0"0,-7 26-4672 0 0,8 6-1351 0 0,9 2 2562 0 0</inkml:trace>
  <inkml:trace contextRef="#ctx0" brushRef="#br0" timeOffset="-153598.099">19353 386 1096 0 0,'-7'16'378'0'0,"0"0"-1"0"0,0-1 1 0 0,-2 0-1 0 0,0 0 1 0 0,0-1-1 0 0,-1 0 1 0 0,-1-1 0 0 0,-1 0-1 0 0,0 0 1 0 0,0-1-1 0 0,-1-1 1 0 0,-1 0-1 0 0,0-1 1 0 0,0-1-1 0 0,-2 1-377 0 0,-26 22 772 0 0,23-18-484 0 0,13-10-195 0 0,-1-1-1 0 0,2 1 0 0 0,-1 0 0 0 0,0 1 1 0 0,1-1-1 0 0,0 1 0 0 0,0 0 0 0 0,0 0 0 0 0,0 1 1 0 0,1 0-1 0 0,0-1 0 0 0,0 2 0 0 0,1-1 1 0 0,0 0-1 0 0,0 0 0 0 0,0 1 0 0 0,1 0 1 0 0,0 0-93 0 0,6-1 15 0 0,0 1 1 0 0,0-1-1 0 0,1 0 1 0 0,0-1-1 0 0,0 1 1 0 0,1-1-1 0 0,0 0 1 0 0,0 0-1 0 0,0 0 1 0 0,0-1-1 0 0,1 0 1 0 0,-1 0-1 0 0,1-1 1 0 0,0 0 0 0 0,0 0-1 0 0,1-1 1 0 0,-1 0-1 0 0,0 0 1 0 0,1 0-1 0 0,3-1-15 0 0,10 5-203 0 0,132 33-996 0 0,-47-29-3677 0 0,-95-10 3596 0 0</inkml:trace>
  <inkml:trace contextRef="#ctx0" brushRef="#br0" timeOffset="-153148.616">20099 472 2156 0 0,'-10'2'160'0'0,"-1"1"-1"0"0,0 0 1 0 0,1 0 0 0 0,0 1-1 0 0,0 0 1 0 0,0 1 0 0 0,0 0-1 0 0,1 0 1 0 0,-1 1 0 0 0,1 0-1 0 0,1 1 1 0 0,-1 0 0 0 0,1 1-1 0 0,1-1 1 0 0,-1 1 0 0 0,1 1-1 0 0,1 0 1 0 0,-1 0-1 0 0,2 0 1 0 0,-1 0 0 0 0,1 1-1 0 0,0 0 1 0 0,1 0 0 0 0,1 0-1 0 0,-1 1 1 0 0,2-1 0 0 0,-1 1-1 0 0,1 0 1 0 0,0 5-160 0 0,2-10 56 0 0,1 1-1 0 0,-1-1 1 0 0,1 1 0 0 0,0 0-1 0 0,0-1 1 0 0,1 1 0 0 0,0-1-1 0 0,0 0 1 0 0,1 0 0 0 0,-1 1-1 0 0,1-1 1 0 0,1-1 0 0 0,-1 1-1 0 0,1 0 1 0 0,0-1 0 0 0,0 0-1 0 0,0 0 1 0 0,1 0 0 0 0,0-1 0 0 0,0 1-1 0 0,0-1 1 0 0,1 0 0 0 0,-1-1-1 0 0,1 1 1 0 0,0-1 0 0 0,0 0-56 0 0,167 54 612 0 0,-27-61-706 0 0,-141 3 68 0 0,-1-1 1 0 0,1 1-1 0 0,-1 0 1 0 0,0-1-1 0 0,1 0 1 0 0,-1 0-1 0 0,0 0 1 0 0,0-1-1 0 0,-1 1 1 0 0,1-1-1 0 0,0 0 0 0 0,-1 0 1 0 0,0 0-1 0 0,1-1 1 0 0,-1 1-1 0 0,-1-1 1 0 0,1 0-1 0 0,0 1 1 0 0,-1-1-1 0 0,0-1 0 0 0,0 1 1 0 0,0 0-1 0 0,0 0 1 0 0,-1-1-1 0 0,0 1 1 0 0,0-1-1 0 0,0 1 1 0 0,0-1-1 0 0,-1 1 0 0 0,1-2 26 0 0,-3-14-95 0 0,-1 1 0 0 0,-1-1 0 0 0,0 1 0 0 0,-1 0 0 0 0,-2 0 0 0 0,1 1 0 0 0,-2 0 0 0 0,-1 0 0 0 0,0 1 0 0 0,-1 0 0 0 0,-1 0-1 0 0,0 1 1 0 0,-1 1 0 0 0,-1 0 0 0 0,-1 1 0 0 0,0 0 0 0 0,-11-8 95 0 0,-41-51-2887 0 0,61 65 1589 0 0</inkml:trace>
  <inkml:trace contextRef="#ctx0" brushRef="#br0" timeOffset="-152356.038">20409 354 848 0 0,'0'0'122'0'0,"0"0"-69"0"0,0 0-43 0 0,0 0 74 0 0,0 0-4 0 0,0 0 32 0 0,0 0-78 0 0,0 0-19 0 0,0 0 29 0 0,0 0-21 0 0,0 0 5 0 0,0 0-53 0 0,0 0 47 0 0,0 0 39 0 0,0 0 45 0 0,0 0-64 0 0,0 0-77 0 0,0 0 18 0 0,0 0 9 0 0,0 0-76 0 0,0 0-132 0 0,0 0-35 0 0</inkml:trace>
  <inkml:trace contextRef="#ctx0" brushRef="#br0" timeOffset="-151811.95">20501 304 1148 0 0,'0'0'629'0'0,"0"0"-95"0"0,0 0-1 0 0,0 0-67 0 0,0 0-58 0 0,7-5-26 0 0,22-16-37 0 0,-26 20-305 0 0,0 0-1 0 0,1 0 1 0 0,-1 1 0 0 0,1-1-1 0 0,-1 1 1 0 0,0 0 0 0 0,1 0-1 0 0,-1 0 1 0 0,1 0 0 0 0,-1 1-1 0 0,1 0 1 0 0,-1-1 0 0 0,0 1-1 0 0,1 0 1 0 0,-1 1 0 0 0,0-1-1 0 0,0 1 1 0 0,0-1 0 0 0,0 1-1 0 0,0 0 1 0 0,0 0 0 0 0,0 0-1 0 0,-1 0 1 0 0,1 1-1 0 0,0 0-39 0 0,3 6 42 0 0,-1 1-1 0 0,0-1 0 0 0,-1 1 0 0 0,0 0 0 0 0,0 1 0 0 0,-1-1 0 0 0,-1 0 0 0 0,1 1 0 0 0,-2 0 0 0 0,0-1 0 0 0,0 1 0 0 0,-1 0 0 0 0,0 0 0 0 0,0 0 0 0 0,-2-1 0 0 0,1 1 0 0 0,-1 0 0 0 0,-1-1 0 0 0,0 1 0 0 0,0-1 0 0 0,-1 0 0 0 0,0 0 0 0 0,-1 0 0 0 0,-3 4-41 0 0,-22 57 111 0 0,21-52-87 0 0,0 0 0 0 0,1 0-1 0 0,1 1 1 0 0,1 0 0 0 0,1 0 0 0 0,1 0-1 0 0,0 1 1 0 0,1 14-24 0 0,4-26 11 0 0,2-1 1 0 0,-1 0-1 0 0,1 0 1 0 0,0 0-1 0 0,1-1 0 0 0,0 1 1 0 0,0-1-1 0 0,1 0 1 0 0,-1 0-1 0 0,2 0 1 0 0,-1 0-1 0 0,1-1 0 0 0,0 0 1 0 0,0 0-1 0 0,0-1 1 0 0,1 0-1 0 0,0 0 1 0 0,6 3-12 0 0,57 60-66 0 0,-61-49 240 0 0,-1 1 0 0 0,0 1 0 0 0,-1-1 1 0 0,-1 1-1 0 0,-2 0 0 0 0,0 0 0 0 0,-1 1 0 0 0,-1-1 1 0 0,0 1-1 0 0,-2 0 0 0 0,-1-1 0 0 0,-1 1 0 0 0,-1 5-174 0 0,0 55-366 0 0,-6 7-5691 0 0,-5-75 4670 0 0</inkml:trace>
  <inkml:trace contextRef="#ctx0" brushRef="#br0" timeOffset="-154313.475">18073 439 1036 0 0,'0'0'62'0'0,"1"0"0"0"0,-1 0 0 0 0,1 0 0 0 0,-1 0 0 0 0,0 0 0 0 0,1 0 0 0 0,-1 0 0 0 0,1 0 0 0 0,-1 0 0 0 0,1 0 0 0 0,-1 0 0 0 0,1 0 0 0 0,-1-1 0 0 0,1 1 0 0 0,-1 0 0 0 0,0 0 0 0 0,1 0 0 0 0,-1-1 0 0 0,1 1 0 0 0,-1 0 0 0 0,0-1 0 0 0,1 1 0 0 0,-1 0 0 0 0,0-1 0 0 0,1 1 0 0 0,-1 0 0 0 0,0-1 0 0 0,0 1 0 0 0,1-1 0 0 0,-1 1 0 0 0,0 0 0 0 0,0-1 0 0 0,0 1 0 0 0,0-1 0 0 0,1 1 0 0 0,-1-1 0 0 0,0 1 0 0 0,0-1-1 0 0,0 1 1 0 0,0-1 0 0 0,0 1 0 0 0,0-1 0 0 0,0 1 0 0 0,0 0 0 0 0,0-1 0 0 0,-1 1 0 0 0,1-1 0 0 0,0 1 0 0 0,0-1 0 0 0,0 1 0 0 0,0-1 0 0 0,-1 1 0 0 0,1 0 0 0 0,0-1 0 0 0,0 1 0 0 0,-1-1 0 0 0,1 1 0 0 0,0 0 0 0 0,-1-1 0 0 0,1 1 0 0 0,0 0 0 0 0,-1 0 0 0 0,1-1-62 0 0,45-7 423 0 0,-33 6-362 0 0,-1 0 0 0 0,1 1 0 0 0,0 1 0 0 0,0 0 0 0 0,0 0-1 0 0,-1 1 1 0 0,1 1 0 0 0,0 0 0 0 0,-1 1 0 0 0,1 0-1 0 0,-1 0 1 0 0,0 1 0 0 0,0 1 0 0 0,0 0 0 0 0,-1 0-1 0 0,1 1 1 0 0,-1 1 0 0 0,-1-1 0 0 0,1 2 0 0 0,-1-1 0 0 0,-1 1-1 0 0,1 1 1 0 0,-1-1 0 0 0,-1 2 0 0 0,1-1 0 0 0,-2 1-1 0 0,1 0 1 0 0,-1 0 0 0 0,1 4-61 0 0,-5-6 45 0 0,-1-1-1 0 0,0 1 1 0 0,0-1-1 0 0,-1 1 1 0 0,1-1 0 0 0,-2 1-1 0 0,1 0 1 0 0,-1-1 0 0 0,0 1-1 0 0,-1-1 1 0 0,0 1-1 0 0,0-1 1 0 0,0 0 0 0 0,-1 0-1 0 0,0 0 1 0 0,-1 0 0 0 0,1 0-1 0 0,-1-1 1 0 0,-1 0-1 0 0,1 1 1 0 0,-1-2 0 0 0,0 1-1 0 0,0 0 1 0 0,-1-1 0 0 0,1 0-1 0 0,-1 0 1 0 0,-1-1-1 0 0,1 0 1 0 0,-3 2-45 0 0,-15 9 96 0 0,-1 0-1 0 0,0-1 1 0 0,-1-2 0 0 0,-1 0 0 0 0,0-2-1 0 0,0-1 1 0 0,-10 1-96 0 0,-17 7-507 0 0,53-16-166 0 0,1-1-342 0 0,1-35-2708 0 0,14 15 2481 0 0</inkml:trace>
  <inkml:trace contextRef="#ctx0" brushRef="#br0" timeOffset="-153970.973">18706 387 1128 0 0,'7'-9'2622'0'0,"-26"19"-1772"0"0,-29 22-492 0 0,35-23-283 0 0,1 0 0 0 0,0 1-1 0 0,0 0 1 0 0,1 0-1 0 0,1 2 1 0 0,-1-1 0 0 0,2 1-1 0 0,0 1 1 0 0,0 0-1 0 0,1 0 1 0 0,1 0 0 0 0,0 1-1 0 0,1 0 1 0 0,0 1 0 0 0,2-1-1 0 0,-1 1 1 0 0,2 0-1 0 0,0 0 1 0 0,-1 11-75 0 0,7-19-123 0 0,1 0-1 0 0,-1-1 1 0 0,1 1 0 0 0,0-1 0 0 0,1 0 0 0 0,0-1-1 0 0,0 1 1 0 0,0-1 0 0 0,0 0 0 0 0,1 0-1 0 0,0-1 1 0 0,0 1 0 0 0,0-1 0 0 0,1-1-1 0 0,-1 1 1 0 0,1-1 0 0 0,0 0 0 0 0,0-1-1 0 0,0 1 1 0 0,0-1 0 0 0,0-1 0 0 0,0 1 0 0 0,1-1-1 0 0,-1-1 1 0 0,0 1 0 0 0,1-1 0 0 0,-1-1-1 0 0,1 1 1 0 0,-1-1 0 0 0,2-1 123 0 0,27 2-1199 0 0</inkml:trace>
  <inkml:trace contextRef="#ctx0" brushRef="#br0" timeOffset="-155980.116">16048 717 1148 0 0,'2'-2'129'0'0,"0"-1"-1"0"0,1 1 1 0 0,-1 0-1 0 0,1 0 1 0 0,-1 0-1 0 0,1 0 1 0 0,0 0 0 0 0,0 1-1 0 0,0-1 1 0 0,0 1-1 0 0,0 0 1 0 0,1 0-1 0 0,-1 0 1 0 0,0 0 0 0 0,0 1-1 0 0,1-1 1 0 0,-1 1-1 0 0,0 0 1 0 0,1 0-1 0 0,-1 0 1 0 0,0 0 0 0 0,1 0-1 0 0,-1 1 1 0 0,1 0-129 0 0,5-1 280 0 0,-1-2-236 0 0,1 1 0 0 0,0 1 1 0 0,0 0-1 0 0,-1 0 1 0 0,1 1-1 0 0,0 0 0 0 0,0 0 1 0 0,-1 1-1 0 0,1 0 0 0 0,-1 1 1 0 0,1-1-1 0 0,-1 2 0 0 0,0-1 1 0 0,0 1-1 0 0,-1 1 1 0 0,1-1-1 0 0,-1 1 0 0 0,0 0 1 0 0,0 1-1 0 0,0 0 0 0 0,-1 0 1 0 0,0 0-1 0 0,0 1 0 0 0,-1 0 1 0 0,0 0-1 0 0,0 0 1 0 0,0 1-1 0 0,-1 0 0 0 0,0-1 1 0 0,-1 1-1 0 0,0 1 0 0 0,0-1 1 0 0,-1 1-1 0 0,0-1 0 0 0,0 1 1 0 0,-1-1-1 0 0,1 6-44 0 0,-7 0 53 0 0,0 1 0 0 0,0-2 0 0 0,-1 1 0 0 0,-1-1 0 0 0,-1 0 0 0 0,1 0 0 0 0,-2-1 0 0 0,0 0 0 0 0,0 0 0 0 0,-1-1 0 0 0,-1 0 0 0 0,0-1 0 0 0,0 0 0 0 0,-1-1 0 0 0,-8 5-53 0 0,-42 22-1053 0 0,61-36 150 0 0,1 0-273 0 0,-2-3-83 0 0,-5-14 0 0 0</inkml:trace>
  <inkml:trace contextRef="#ctx0" brushRef="#br0" timeOffset="-155530.348">16757 571 1088 0 0,'-23'2'280'0'0,"1"1"0"0"0,-1 1 0 0 0,1 1 0 0 0,0 1 0 0 0,0 1 0 0 0,1 1 0 0 0,0 1 0 0 0,0 1 0 0 0,1 1 0 0 0,1 0 0 0 0,-1 2 0 0 0,2 0 0 0 0,0 1 0 0 0,0 1 0 0 0,2 0 1 0 0,-1 2-281 0 0,12-13 48 0 0,0 0 0 0 0,1 0 0 0 0,-1 1 0 0 0,1 0 1 0 0,0 0-1 0 0,0 0 0 0 0,0 1 0 0 0,1-1 1 0 0,0 1-1 0 0,0-1 0 0 0,0 1 0 0 0,1 0 1 0 0,0 1-1 0 0,0-1 0 0 0,0 0 0 0 0,1 0 1 0 0,0 1-1 0 0,0-1 0 0 0,1 1 0 0 0,0-1 0 0 0,0 1 1 0 0,0-1-1 0 0,1 1 0 0 0,0-1 0 0 0,0 0 1 0 0,0 1-1 0 0,1-1 0 0 0,0 0 0 0 0,0 0 1 0 0,1 0-1 0 0,0 0 0 0 0,0-1 0 0 0,0 1 1 0 0,1-1-1 0 0,0 1 0 0 0,0-1 0 0 0,0 0 1 0 0,0-1-1 0 0,1 1 0 0 0,0-1 0 0 0,0 0 0 0 0,0 0 1 0 0,4 2-49 0 0,8 4-91 0 0,0 0 1 0 0,1-2-1 0 0,0 0 0 0 0,0-2 1 0 0,1 1-1 0 0,-1-2 1 0 0,1-1-1 0 0,0 0 0 0 0,9 0 91 0 0,109 3-3637 0 0,-101-7 2367 0 0</inkml:trace>
  <inkml:trace contextRef="#ctx0" brushRef="#br0" timeOffset="-75621.097">14689 2353 936 0 0,'0'0'223'0'0,"-2"-15"1596"0"0,3 26-1794 0 0,0-1 0 0 0,0 1 0 0 0,1-1 0 0 0,0 0 0 0 0,0 0 0 0 0,1 0 1 0 0,1 0-1 0 0,0 0 0 0 0,0 0 0 0 0,1-1 0 0 0,0 0 0 0 0,0 0 0 0 0,1 0 0 0 0,1-1 0 0 0,-1 0 0 0 0,1 0 0 0 0,1 0 0 0 0,-1-1 0 0 0,1 0 0 0 0,6 4-25 0 0,-1 1 51 0 0,0 0-1 0 0,0 0 1 0 0,1-2 0 0 0,0 1 0 0 0,1-2-1 0 0,0 0 1 0 0,0-1 0 0 0,1 0-1 0 0,0-1 1 0 0,1-1 0 0 0,-1-1 0 0 0,1 0-1 0 0,0-1 1 0 0,0-1 0 0 0,1 0-1 0 0,14-1-50 0 0,-21-4 22 0 0,-1 0-1 0 0,0-1 0 0 0,0-1 1 0 0,0 0-1 0 0,0 0 0 0 0,-1-1 0 0 0,1 0 1 0 0,-1-1-1 0 0,0 0 0 0 0,-1 0 1 0 0,0-1-1 0 0,0 0 0 0 0,0 0 0 0 0,-1-1 1 0 0,0 0-1 0 0,0-1 0 0 0,-1 1 1 0 0,0-1-1 0 0,-1 0 0 0 0,1-1 0 0 0,-2 1 1 0 0,0-1-1 0 0,0 0 0 0 0,0 0 1 0 0,-2 0-1 0 0,1-1 0 0 0,0-4-21 0 0,-3-47 898 0 0,0 60-798 0 0,2-13 87 0 0,0 21-47 0 0,-6 503 511 0 0,5-491-596 0 0,-1 1-1 0 0,-2 0 0 0 0,0-1 1 0 0,0 1-1 0 0,-2-1 1 0 0,0 0-1 0 0,-1 0 0 0 0,-1 0 1 0 0,-8 15-55 0 0,12-26 14 0 0,-1 1 1 0 0,0-1-1 0 0,0 0 1 0 0,-1 0-1 0 0,0 0 1 0 0,0 0-1 0 0,-1-1 1 0 0,0 0-1 0 0,0 0 1 0 0,-1 0-1 0 0,1 0 1 0 0,-1-1-1 0 0,0 0 1 0 0,-1 0-1 0 0,1-1 1 0 0,-1 1-1 0 0,0-2 1 0 0,0 1-1 0 0,0-1 1 0 0,0 0-1 0 0,-1 0 1 0 0,1-1-1 0 0,-1 0 1 0 0,0 0-1 0 0,0-1 1 0 0,0 0-1 0 0,1 0 1 0 0,-1-1-1 0 0,0 0 1 0 0,0 0-1 0 0,0-1 1 0 0,0 0-1 0 0,0-1 1 0 0,0 0-1 0 0,1 0 1 0 0,-1 0-1 0 0,1-1 1 0 0,0 0-1 0 0,-1 0 1 0 0,1-1-1 0 0,1 0 1 0 0,-1-1-1 0 0,1 1 1 0 0,-1-1-1 0 0,1 0 1 0 0,0-1-1 0 0,1 1 1 0 0,0-1-1 0 0,-2-2-14 0 0,2-7-103 0 0,1 0-1 0 0,1 0 0 0 0,0 0 0 0 0,1 0 1 0 0,0 0-1 0 0,2-1 0 0 0,0 1 1 0 0,0-1-1 0 0,1 1 0 0 0,1 0 0 0 0,1 0 1 0 0,0-1-1 0 0,1 2 0 0 0,0-1 0 0 0,2 0 1 0 0,-1 1-1 0 0,2 0 0 0 0,0 0 1 0 0,0 1-1 0 0,2 0 0 0 0,-1 0 0 0 0,2 1 1 0 0,-1 0-1 0 0,2 0 0 0 0,0 1 0 0 0,2-1 104 0 0,74-66-1180 0 0,-38 44 80 0 0</inkml:trace>
  <inkml:trace contextRef="#ctx0" brushRef="#br0" timeOffset="-75343.159">15781 2684 1792 0 0,'21'5'492'0'0,"8"-3"88"0"0,-15-2-152 0 0,11 0-36 0 0,5 0-68 0 0,7 0-40 0 0,2 0-116 0 0,1 0-20 0 0,-1 0-296 0 0,-4 0-144 0 0,-1 0-180 0 0,-9 0-360 0 0,12 12 36 0 0</inkml:trace>
  <inkml:trace contextRef="#ctx0" brushRef="#br0" timeOffset="-73958.67">16825 2479 1592 0 0,'68'-24'2593'0'0,"-52"22"-2512"0"0,0 0 0 0 0,0 1 0 0 0,0 1 0 0 0,0 0 1 0 0,0 1-1 0 0,0 1 0 0 0,0 0 0 0 0,0 1 0 0 0,0 1 0 0 0,-1 1 0 0 0,0 0 0 0 0,0 1 0 0 0,0 0 0 0 0,0 1 0 0 0,-1 1 1 0 0,-1 0-1 0 0,1 1 0 0 0,-1 1 0 0 0,1 1-81 0 0,-13-9 16 0 0,1 1 0 0 0,-1 0 0 0 0,1-1 1 0 0,-1 1-1 0 0,0 0 0 0 0,0-1 0 0 0,0 1 1 0 0,0 0-1 0 0,0 0 0 0 0,-1 0 0 0 0,1 0 0 0 0,-1 0 1 0 0,0 0-1 0 0,0 0 0 0 0,0 0 0 0 0,0 0 0 0 0,0 0 1 0 0,-1 0-1 0 0,1-1 0 0 0,-1 1 0 0 0,0 0 0 0 0,0 0 1 0 0,0 0-1 0 0,0 0 0 0 0,-1-1 0 0 0,1 1 0 0 0,-1-1 1 0 0,1 1-1 0 0,-1-1 0 0 0,0 1 0 0 0,0-1 0 0 0,0 0 1 0 0,0 0-1 0 0,-1 1-16 0 0,-86 66 316 0 0,-172 19 779 0 0,228-80-981 0 0,11-7-867 0 0,209-70-2202 0 0,-156 54 2361 0 0</inkml:trace>
  <inkml:trace contextRef="#ctx0" brushRef="#br0" timeOffset="-73693.944">17273 2563 1316 0 0,'149'-110'2438'0'0,"-215"109"-661"0"0,51 3-1706 0 0,1 1 0 0 0,0 0 0 0 0,0 1 1 0 0,1 1-1 0 0,0 0 0 0 0,-1 1 1 0 0,2 1-1 0 0,-1 0 0 0 0,1 0 0 0 0,0 2 1 0 0,0-1-1 0 0,1 1 0 0 0,0 1 1 0 0,1 0-1 0 0,0 0 0 0 0,1 1 0 0 0,0 1 1 0 0,0-1-1 0 0,2 1 0 0 0,-1 1 1 0 0,1-1-1 0 0,1 1 0 0 0,0 1 0 0 0,1-1 1 0 0,1 1-1 0 0,0 0 0 0 0,-1 7-71 0 0,9-12 7 0 0,0-1-1 0 0,1 1 0 0 0,0-1 0 0 0,0 0 0 0 0,1 0 0 0 0,0-1 1 0 0,0 0-1 0 0,0 0 0 0 0,1 0 0 0 0,1-1 0 0 0,-1 0 1 0 0,1 0-1 0 0,0-1 0 0 0,0 0 0 0 0,0 0 0 0 0,1-1 1 0 0,-1 0-1 0 0,1 0 0 0 0,0-1 0 0 0,1-1 0 0 0,-1 1 0 0 0,0-2 1 0 0,1 1-1 0 0,-1-1 0 0 0,1 0-6 0 0,9 4-461 0 0,1-1 0 0 0,-1-1 1 0 0,1-1-1 0 0,0 0 0 0 0,0-2 0 0 0,-1 0 1 0 0,1-1-1 0 0,0-1 0 0 0,2-2 461 0 0,45-14-1191 0 0</inkml:trace>
  <inkml:trace contextRef="#ctx0" brushRef="#br0" timeOffset="-73307.226">17671 2066 1944 0 0,'5'-7'154'0'0,"0"0"0"0"0,0 0 0 0 0,1 0 0 0 0,0 1 0 0 0,0 0 0 0 0,1 0 0 0 0,0 0 0 0 0,0 1 0 0 0,0 0 0 0 0,0 1 0 0 0,1-1 0 0 0,0 1 0 0 0,0 1 0 0 0,0 0 0 0 0,0 0 0 0 0,1 0 0 0 0,-1 1 0 0 0,1 0 0 0 0,-1 1 0 0 0,1 0 0 0 0,0 0 0 0 0,0 1 1 0 0,-1 0-1 0 0,1 1 0 0 0,0 0 0 0 0,0 0 0 0 0,3 2-154 0 0,-5-3 50 0 0,0 0 0 0 0,0 1 1 0 0,0 0-1 0 0,0 0 0 0 0,-1 1 1 0 0,1 0-1 0 0,0 0 0 0 0,-1 0 1 0 0,1 1-1 0 0,-1 0 0 0 0,0 1 1 0 0,0-1-1 0 0,0 1 0 0 0,0 0 1 0 0,-1 1-1 0 0,1-1 0 0 0,-1 1 1 0 0,0 0-1 0 0,0 0 0 0 0,-1 1 1 0 0,0 0-1 0 0,0-1 0 0 0,0 1 1 0 0,-1 1-1 0 0,0-1 0 0 0,0 0 1 0 0,0 1-1 0 0,-1 0 0 0 0,0-1 1 0 0,0 1-1 0 0,-1 0 0 0 0,0 0 1 0 0,0 0-1 0 0,0 0 0 0 0,-1 0 1 0 0,0 0-1 0 0,-1 0 0 0 0,0 7-50 0 0,-101 169 1696 0 0,101-182-1680 0 0,1 1 0 0 0,0 0 0 0 0,-1 0 0 0 0,1 0 1 0 0,0-1-1 0 0,0 1 0 0 0,0 0 0 0 0,0 0 0 0 0,0-1 0 0 0,1 1 1 0 0,-1 0-1 0 0,1 0 0 0 0,-1-1 0 0 0,1 1 0 0 0,-1 0 0 0 0,1-1 0 0 0,0 1 1 0 0,0 0-1 0 0,0-1 0 0 0,0 1 0 0 0,0-1 0 0 0,0 0 0 0 0,0 1 1 0 0,0-1-1 0 0,1 0 0 0 0,-1 1 0 0 0,0-1 0 0 0,1 0 0 0 0,-1 0 0 0 0,1 0 1 0 0,-1-1-1 0 0,1 1 0 0 0,0 0 0 0 0,-1 0 0 0 0,1-1 0 0 0,0 1 0 0 0,0-1 1 0 0,-1 0-1 0 0,3 1-16 0 0,73 21-164 0 0,-76-22 160 0 0,44 5-985 0 0,0-2-1 0 0,1-1 1 0 0,-1-3 0 0 0,0-2 0 0 0,0-1 0 0 0,0-3-1 0 0,35-10 990 0 0,-18 4-1248 0 0</inkml:trace>
  <inkml:trace contextRef="#ctx0" brushRef="#br0" timeOffset="-75092.377">15820 2963 848 0 0,'43'1'-12'0'0</inkml:trace>
  <inkml:trace contextRef="#ctx0" brushRef="#br0" timeOffset="-74425.73">15726 3033 1332 0 0,'0'0'610'0'0,"0"0"-68"0"0,0 0 10 0 0,0 0 26 0 0,0 0-75 0 0,0 0-16 0 0,0 0-46 0 0,0 0-23 0 0,0 0-10 0 0,0 0-61 0 0,0 0 28 0 0,0 0 30 0 0,0 0-57 0 0,0 0-37 0 0,3-2-1 0 0,183-21 705 0 0,299-19-485 0 0,-485 42-595 0 0,-1 0 0 0 0,1 0 1 0 0,0-1-1 0 0,-1 1 0 0 0,1 0 1 0 0,-1 0-1 0 0,1-1 1 0 0,0 1-1 0 0,-1 0 0 0 0,1 0 1 0 0,0-1-1 0 0,-1 1 1 0 0,1 0-1 0 0,0-1 0 0 0,0 1 1 0 0,-1-1-1 0 0,1 1 1 0 0,0 0-1 0 0,0-1 0 0 0,-1 1 1 0 0,1-1-1 0 0,0 1 1 0 0,0-1-1 0 0,0 1 0 0 0,0 0 1 0 0,0-1-1 0 0,0 1 0 0 0,0-1 1 0 0,0 1-1 0 0,0-1 1 0 0,0 1-1 0 0,0-1 0 0 0,0 1 1 0 0,0 0-1 0 0,0-1 1 0 0,0 1-1 0 0,1-1 0 0 0,-1 1 1 0 0,0-1-1 0 0,0 1 1 0 0,0 0-1 0 0,1-1 0 0 0,-1 1 1 0 0,0 0-1 0 0,0-1 0 0 0,1 1 1 0 0,-1 0-1 0 0,0-1 1 0 0,1 1-1 0 0,-1 0 0 0 0,0-1 1 0 0,1 1-1 0 0,-1 0 65 0 0,-13-9-2505 0 0,12 4 1263 0 0</inkml:trace>
  <inkml:trace contextRef="#ctx0" brushRef="#br0" timeOffset="-61060.357">13951 3673 836 0 0,'0'0'577'0'0,"0"0"19"0"0,22-2 2172 0 0,-20 2-2722 0 0,0-1-1 0 0,0 1 1 0 0,0-1-1 0 0,-1 0 1 0 0,1 0-1 0 0,0 0 1 0 0,0 0 0 0 0,-1 0-1 0 0,1 0 1 0 0,0 0-1 0 0,-1 0 1 0 0,1-1-1 0 0,-1 1 1 0 0,0-1-1 0 0,1 1 1 0 0,-1-1 0 0 0,0 0-1 0 0,0 1 1 0 0,0-1-1 0 0,0 0 1 0 0,0 0-1 0 0,0 0 1 0 0,-1 0 0 0 0,1 0-1 0 0,-1 0 1 0 0,1 1-1 0 0,-1-1 1 0 0,0 0-1 0 0,0-1 1 0 0,1 1-1 0 0,-1 0 1 0 0,-1 0 0 0 0,1 0-1 0 0,0 0 1 0 0,0 0-1 0 0,-1 0 1 0 0,1 1-1 0 0,-1-1 1 0 0,0-2-46 0 0,-8-1 11 0 0,1 1 0 0 0,-1-1-1 0 0,0 1 1 0 0,0 1 0 0 0,0-1 0 0 0,0 1 0 0 0,0 1 0 0 0,-1 0-1 0 0,0 0 1 0 0,1 1 0 0 0,-1 0 0 0 0,0 1 0 0 0,1 0 0 0 0,-1 1-1 0 0,0 0 1 0 0,1 0 0 0 0,-1 1 0 0 0,1 0 0 0 0,-1 1 0 0 0,1 0-1 0 0,0 0 1 0 0,0 1 0 0 0,0 0 0 0 0,0 1-11 0 0,-1-2-1 0 0,0 1 1 0 0,0 0 0 0 0,0 0-1 0 0,0 1 1 0 0,1 1-1 0 0,0 0 1 0 0,0 0-1 0 0,0 0 1 0 0,1 1-1 0 0,0 0 1 0 0,1 1-1 0 0,-1 0 1 0 0,1 0-1 0 0,1 1 1 0 0,0-1-1 0 0,0 2 1 0 0,0-1 0 0 0,1 0-1 0 0,1 1 1 0 0,-1 2 0 0 0,6-7-1 0 0,1-1 1 0 0,0 1 0 0 0,0 0-1 0 0,0 0 1 0 0,0-1 0 0 0,1 0-1 0 0,-1 1 1 0 0,1-1 0 0 0,0 0-1 0 0,0 0 1 0 0,1 0 0 0 0,-1-1-1 0 0,1 1 1 0 0,0-1 0 0 0,0 0 0 0 0,0 0-1 0 0,0 0 1 0 0,1-1 0 0 0,-1 1-1 0 0,1-1 1 0 0,0 0 0 0 0,-1 0-1 0 0,1-1 1 0 0,0 1 0 0 0,2-1 0 0 0,199 26-18 0 0,-196-28-35 0 0,1 1 0 0 0,-1-2-1 0 0,0 0 1 0 0,0 0 0 0 0,0 0-1 0 0,-1-1 1 0 0,1-1 0 0 0,-1 0 0 0 0,1 0-1 0 0,-1-1 1 0 0,0 0 0 0 0,-1 0-1 0 0,1-1 1 0 0,-1 0 0 0 0,0-1-1 0 0,-1 0 1 0 0,0 0 0 0 0,5-6 53 0 0,-11 10-22 0 0,0 0 1 0 0,0-1-1 0 0,0 1 1 0 0,0 0 0 0 0,0-1-1 0 0,-1 1 1 0 0,0-1-1 0 0,0 1 1 0 0,0-1-1 0 0,0 1 1 0 0,0 0-1 0 0,-1-1 1 0 0,1 1-1 0 0,-1-1 1 0 0,0 1 0 0 0,0 0-1 0 0,0-1 1 0 0,-1 1-1 0 0,1 0 1 0 0,-1 0-1 0 0,0 0 1 0 0,-1-2 21 0 0,-14-37 966 0 0,17 42-920 0 0,3 22 212 0 0,18 108 156 0 0,24 271 886 0 0,-45-393-1233 0 0,0 1 1 0 0,0-1-1 0 0,-1 1 0 0 0,-1-1 0 0 0,1 0 1 0 0,-1 0-1 0 0,-1 0 0 0 0,1 0 0 0 0,-1 0 1 0 0,-1 0-1 0 0,0 0 0 0 0,0-1 0 0 0,0 0 1 0 0,-1 0-1 0 0,0 0 0 0 0,0 0 0 0 0,-1-1 1 0 0,1 0-1 0 0,-2 0 0 0 0,1-1 0 0 0,0 1 1 0 0,-1-1-1 0 0,0-1 0 0 0,0 1 0 0 0,-1-1 1 0 0,1-1-1 0 0,-1 1 0 0 0,0-1 0 0 0,-3 0-67 0 0,6-5-47 0 0,-1-1 0 0 0,0 0 0 0 0,1 0 0 0 0,0-1 0 0 0,0 1 0 0 0,0-1 0 0 0,0 0 0 0 0,0-1 0 0 0,1 1 0 0 0,0-1 0 0 0,0 0 0 0 0,0 0 0 0 0,0 0 0 0 0,1 0-1 0 0,0-1 1 0 0,0 1 0 0 0,0-1 0 0 0,1 0 0 0 0,0 0 0 0 0,0 0 0 0 0,1 0 0 0 0,-1 0 0 0 0,1 0 0 0 0,0-1 0 0 0,1 1 0 0 0,0-6 47 0 0,-2-7-509 0 0,1 0 0 0 0,0 0 1 0 0,2 0-1 0 0,0 0 0 0 0,1 0 0 0 0,1 0 0 0 0,1 1 1 0 0,0-1-1 0 0,2 1 0 0 0,0 0 0 0 0,6-13 509 0 0,9-20-1218 0 0</inkml:trace>
  <inkml:trace contextRef="#ctx0" brushRef="#br0" timeOffset="-60686.805">14433 3294 2036 0 0,'0'0'624'0'0,"-16"17"1348"0"0,2 14-1756 0 0,2 0 0 0 0,1 0-1 0 0,1 1 1 0 0,2 1 0 0 0,2 0 0 0 0,0 0 0 0 0,2 0 0 0 0,2 0 0 0 0,1 1 0 0 0,2 16-216 0 0,28 110-3519 0 0,-22-141 2287 0 0</inkml:trace>
  <inkml:trace contextRef="#ctx0" brushRef="#br0" timeOffset="-60282.158">14812 3686 1128 0 0,'-7'0'163'0'0,"1"0"-1"0"0,-1 0 1 0 0,1 0 0 0 0,-1 1 0 0 0,1 0-1 0 0,-1 0 1 0 0,1 1 0 0 0,-1 0-1 0 0,1 0 1 0 0,0 1 0 0 0,0-1-1 0 0,0 1 1 0 0,0 0 0 0 0,1 1-1 0 0,-1 0 1 0 0,1-1 0 0 0,0 2-1 0 0,-4 3-162 0 0,-2-1 109 0 0,0-1-1 0 0,0 2 1 0 0,1 0 0 0 0,0 0-1 0 0,0 1 1 0 0,1 0-1 0 0,0 1 1 0 0,1 0-1 0 0,0 0 1 0 0,0 1-1 0 0,1 0 1 0 0,1 0 0 0 0,0 0-1 0 0,0 1 1 0 0,1 0-1 0 0,1 0 1 0 0,0 1-1 0 0,0-1 1 0 0,2 1-1 0 0,-1 0 1 0 0,2 0 0 0 0,-1 0-1 0 0,2 0 1 0 0,0 0-1 0 0,0 0 1 0 0,2 0-1 0 0,-1 0 1 0 0,1-1-1 0 0,1 1 1 0 0,1 0 0 0 0,-1-1-1 0 0,2 0 1 0 0,3 7-109 0 0,0-9-39 0 0,0 1 1 0 0,1-1-1 0 0,1 0 1 0 0,0-1 0 0 0,0 0-1 0 0,1-1 1 0 0,0 0-1 0 0,0-1 1 0 0,1 0-1 0 0,0 0 1 0 0,0-1-1 0 0,0-1 1 0 0,1 0 0 0 0,7 1 38 0 0,114 19-3538 0 0,-109-25 2299 0 0</inkml:trace>
  <inkml:trace contextRef="#ctx0" brushRef="#br0" timeOffset="-59831.037">14983 3814 1844 0 0,'0'0'512'0'0,"0"0"-61"0"0,0 0-57 0 0,0 0-37 0 0,-1-5-9 0 0,1 3-326 0 0,0 0 0 0 0,1 0 0 0 0,-1 0 0 0 0,1 1-1 0 0,0-1 1 0 0,0 0 0 0 0,-1 0 0 0 0,1 1 0 0 0,0-1-1 0 0,0 1 1 0 0,1-1 0 0 0,-1 1 0 0 0,0-1 0 0 0,0 1-1 0 0,1 0 1 0 0,-1-1 0 0 0,1 1 0 0 0,-1 0 0 0 0,1 0-1 0 0,0 0 1 0 0,-1 0 0 0 0,1 0 0 0 0,0 1 0 0 0,0-1-1 0 0,-1 0 1 0 0,1 1 0 0 0,0-1 0 0 0,0 1 0 0 0,0 0-1 0 0,0-1 1 0 0,0 1 0 0 0,-1 0 0 0 0,1 0 0 0 0,0 1-1 0 0,0-1 1 0 0,0 0 0 0 0,0 1 0 0 0,0-1 0 0 0,0 1-1 0 0,-1-1 1 0 0,1 1 0 0 0,0 0-22 0 0,21-2 162 0 0,-12 0-114 0 0,1 0-1 0 0,-1 0 0 0 0,0 2 0 0 0,1-1 0 0 0,-1 1 0 0 0,0 1 1 0 0,0 0-1 0 0,1 1 0 0 0,-2 0 0 0 0,1 0 0 0 0,0 1 0 0 0,-1 1 0 0 0,1 0 1 0 0,-1 0-1 0 0,-1 1 0 0 0,1 0 0 0 0,-1 0 0 0 0,5 5-47 0 0,-13-8 13 0 0,1-1 0 0 0,-1 1-1 0 0,0-1 1 0 0,1 1 0 0 0,-1 0 0 0 0,-1-1-1 0 0,1 1 1 0 0,0 0 0 0 0,0 0 0 0 0,-1 0-1 0 0,0-1 1 0 0,0 1 0 0 0,0 0 0 0 0,0 0 0 0 0,0 0-1 0 0,0 0 1 0 0,-1 0 0 0 0,1 0 0 0 0,-1-1-1 0 0,0 1 1 0 0,0 0 0 0 0,0 0 0 0 0,0-1-1 0 0,0 1 1 0 0,0-1 0 0 0,-1 1 0 0 0,0-1-1 0 0,1 0 1 0 0,-1 1 0 0 0,0-1 0 0 0,0 0-1 0 0,0 0 1 0 0,0 0 0 0 0,0 0 0 0 0,-1-1-1 0 0,0 2-12 0 0,-93 56 76 0 0,-178 28 1 0 0,273-87-605 0 0,8-16-2420 0 0,6 5 1723 0 0</inkml:trace>
  <inkml:trace contextRef="#ctx0" brushRef="#br0" timeOffset="-59551.199">15342 3759 984 0 0,'-6'2'196'0'0,"-2"-2"-22"0"0,1 1-1 0 0,-1 1 1 0 0,1-1-1 0 0,-1 2 0 0 0,1-1 1 0 0,0 1-1 0 0,0 0 0 0 0,0 0 1 0 0,0 0-1 0 0,0 1 1 0 0,1 1-1 0 0,0-1 0 0 0,-1 1 1 0 0,-2 3-174 0 0,4-4 62 0 0,-1 1 0 0 0,1 0-1 0 0,1-1 1 0 0,-1 2 0 0 0,1-1 0 0 0,0 0 0 0 0,0 1 0 0 0,0 0 0 0 0,1 0 0 0 0,0 0 0 0 0,0 0 0 0 0,1 1 0 0 0,-1-1 0 0 0,2 1-1 0 0,-1-1 1 0 0,1 1 0 0 0,-1 0 0 0 0,2 0 0 0 0,-1-1 0 0 0,1 1 0 0 0,0 0 0 0 0,1 0 0 0 0,-1 0 0 0 0,1 0 0 0 0,1-1 0 0 0,-1 1 0 0 0,1-1-1 0 0,0 1 1 0 0,1-1 0 0 0,-1 1 0 0 0,1-1 0 0 0,1 0 0 0 0,-1 0 0 0 0,1-1 0 0 0,0 1 0 0 0,0-1 0 0 0,1 0 0 0 0,-1 0 0 0 0,4 3-62 0 0,5 2-26 0 0,1 0 0 0 0,0-2 0 0 0,0 1 1 0 0,1-2-1 0 0,0 0 0 0 0,0 0 0 0 0,1-1 1 0 0,-1-1-1 0 0,1-1 0 0 0,7 1 26 0 0,97 9-3013 0 0,-95-14 1805 0 0</inkml:trace>
  <inkml:trace contextRef="#ctx0" brushRef="#br0" timeOffset="-59255.534">15896 3636 1304 0 0,'11'19'215'0'0,"-2"0"-1"0"0,0 0 1 0 0,-1 1-1 0 0,-1 0 1 0 0,-1 0-1 0 0,-1 1 0 0 0,0 0 1 0 0,-2 0-1 0 0,0 0 1 0 0,-2 0-1 0 0,0 0 1 0 0,-1 0-1 0 0,-2 1 1 0 0,0-1-1 0 0,-1 0 1 0 0,-1 0-1 0 0,-1 0 1 0 0,0-1-1 0 0,-2 0 1 0 0,-1 0-1 0 0,0 0 1 0 0,-1-1-1 0 0,-1-1 1 0 0,-1 1-1 0 0,-1-1 1 0 0,0-1-1 0 0,-1 0 1 0 0,-1-1-1 0 0,-3 1-214 0 0,8-9 614 0 0,9-7-716 0 0,0 0 1 0 0,-1-1 0 0 0,1 1-1 0 0,0 0 1 0 0,-1 0 0 0 0,1-1-1 0 0,0 1 1 0 0,-1 0 0 0 0,1-1 0 0 0,-1 1-1 0 0,1 0 1 0 0,-1-1 0 0 0,0 1-1 0 0,1-1 1 0 0,-1 1 0 0 0,1-1 0 0 0,-1 1-1 0 0,0-1 1 0 0,1 1 0 0 0,-1-1-1 0 0,0 0 1 0 0,0 1 0 0 0,1-1-1 0 0,-1 0 1 0 0,0 0 0 0 0,0 0 0 0 0,0 0-1 0 0,1 1 1 0 0,-1-1 0 0 0,0 0-1 0 0,0 0 1 0 0,0 0 0 0 0,0-1 0 0 0,1 1-1 0 0,-1 0 1 0 0,0 0 0 0 0,0 0-1 0 0,1-1 1 0 0,-1 1 0 0 0,0 0-1 0 0,0 0 1 0 0,1-1 0 0 0,-1 1 0 0 0,0-1-1 0 0,1 1 1 0 0,-1-1 0 0 0,0 1-1 0 0,1-1 1 0 0,-1 1 0 0 0,1-1 0 0 0,-1 0-1 0 0,1 1 1 0 0,-1-2 101 0 0,-1-8-1241 0 0</inkml:trace>
  <inkml:trace contextRef="#ctx0" brushRef="#br0" timeOffset="-58742.341">16409 3838 1224 0 0,'6'0'3019'0'0,"31"2"-420"0"0,97-3-2058 0 0,-44-7-446 0 0,119-12-819 0 0,-75-2-2663 0 0,-99 12 2068 0 0</inkml:trace>
  <inkml:trace contextRef="#ctx0" brushRef="#br0" timeOffset="-58494.279">16599 4081 1240 0 0,'26'7'716'0'0,"6"-2"-156"0"0,0-2-200 0 0,6-3 108 0 0,-20 0-8 0 0,14 0-172 0 0,3 0-24 0 0,47-18-304 0 0,-38 13-288 0 0,-3-5-488 0 0,2-2-460 0 0</inkml:trace>
  <inkml:trace contextRef="#ctx0" brushRef="#br0" timeOffset="-58044.272">17454 3736 1068 0 0,'-7'-6'1438'0'0,"7"6"-1361"0"0,1 0 0 0 0,-1 0 1 0 0,1 0-1 0 0,-1 0 0 0 0,1 0 0 0 0,-1 0 0 0 0,1 0 0 0 0,-1 0 0 0 0,1 0 1 0 0,-1 0-1 0 0,1-1 0 0 0,-1 1 0 0 0,0 0 0 0 0,1 0 0 0 0,-1 0 0 0 0,1-1 1 0 0,-1 1-1 0 0,1 0 0 0 0,-1-1 0 0 0,0 1 0 0 0,1 0 0 0 0,-1-1 0 0 0,0 1 1 0 0,1 0-1 0 0,-1-1 0 0 0,0 1 0 0 0,0-1 0 0 0,0 1 0 0 0,1-1 0 0 0,-1 1 1 0 0,0-1-1 0 0,0 1 0 0 0,0-1 0 0 0,0 1 0 0 0,0 0 0 0 0,1-1 0 0 0,-1 1 0 0 0,0-1 1 0 0,0 1-1 0 0,0-1 0 0 0,-1 1 0 0 0,1-1 0 0 0,0 1 0 0 0,0-1 0 0 0,0 1 1 0 0,0-1-1 0 0,0 1 0 0 0,0-1 0 0 0,-1 1 0 0 0,1-1 0 0 0,0 1 0 0 0,0 0 1 0 0,-1-1-1 0 0,1 1 0 0 0,0-1 0 0 0,-1 1-77 0 0,2 0 7 0 0,12-4 87 0 0,1 0 1 0 0,0 1 0 0 0,1 1 0 0 0,-1 0 0 0 0,0 1 0 0 0,0 0 0 0 0,1 2 0 0 0,-1-1 0 0 0,1 2 0 0 0,-1 0 0 0 0,0 0 0 0 0,0 2 0 0 0,0 0 0 0 0,-1 0 0 0 0,1 1 0 0 0,-1 1 0 0 0,0 0-1 0 0,8 5-94 0 0,-19-8 10 0 0,0 0 0 0 0,0 0-1 0 0,0 0 1 0 0,0 1-1 0 0,0-1 1 0 0,-1 0-1 0 0,1 1 1 0 0,-1-1-1 0 0,0 1 1 0 0,0 0 0 0 0,0-1-1 0 0,0 1 1 0 0,-1 0-1 0 0,0-1 1 0 0,1 1-1 0 0,-1 0 1 0 0,-1-1-1 0 0,1 1 1 0 0,-1 0-1 0 0,1 0 1 0 0,-1-1 0 0 0,0 1-1 0 0,0-1 1 0 0,0 1-1 0 0,-1-1 1 0 0,1 1-1 0 0,-1-1 1 0 0,0 0-1 0 0,0 0 1 0 0,0 0 0 0 0,-3 3-10 0 0,-82 85 342 0 0,-60 17 568 0 0,147-107-913 0 0,1 1 0 0 0,-1 0 0 0 0,1-1 0 0 0,0 1 0 0 0,0-1 0 0 0,0 1 0 0 0,0-1-1 0 0,0 1 1 0 0,0-1 0 0 0,0 1 0 0 0,0-1 0 0 0,0 0 0 0 0,1 0 0 0 0,-1 0 0 0 0,0 1 0 0 0,1-1-1 0 0,-1-1 1 0 0,1 1 0 0 0,0 0 0 0 0,-1 0 0 0 0,1 0 0 0 0,0-1 0 0 0,-1 1 0 0 0,1-1 0 0 0,0 0 0 0 0,-1 1-1 0 0,1-1 1 0 0,0 0 0 0 0,0 0 0 0 0,0 0 0 0 0,-1 0 0 0 0,1 0 0 0 0,0 0 0 0 0,0-1 0 0 0,-1 1-1 0 0,1-1 1 0 0,0 1 0 0 0,1-2 3 0 0,171-19-2223 0 0,-6-24-3266 0 0,-135 31 4237 0 0</inkml:trace>
  <inkml:trace contextRef="#ctx0" brushRef="#br0" timeOffset="-57422.763">17923 3676 1636 0 0,'9'-6'264'0'0,"-1"-1"0"0"0,1 2-1 0 0,0-1 1 0 0,0 1 0 0 0,1 1-1 0 0,-1-1 1 0 0,1 2 0 0 0,0-1 0 0 0,1 1-1 0 0,-1 1 1 0 0,0 0 0 0 0,1 0-1 0 0,-1 1 1 0 0,1 1 0 0 0,7 0-264 0 0,-12-2 40 0 0,0 1 1 0 0,0-1-1 0 0,0 1 0 0 0,0 1 1 0 0,0-1-1 0 0,0 1 1 0 0,1 0-1 0 0,-1 0 0 0 0,0 1 1 0 0,0 0-1 0 0,0 0 1 0 0,0 1-1 0 0,0-1 0 0 0,0 1 1 0 0,0 0-1 0 0,0 1 1 0 0,0 0-1 0 0,-1 0 0 0 0,0 0 1 0 0,1 0-1 0 0,-1 1 1 0 0,0 0-1 0 0,-1 0 0 0 0,1 0 1 0 0,-1 1-1 0 0,0-1 1 0 0,0 1-1 0 0,0 0 0 0 0,-1 0 1 0 0,1 1-1 0 0,-1-1 1 0 0,-1 1-1 0 0,1-1 0 0 0,-1 1-40 0 0,-24 110 501 0 0,8-98-402 0 0,0-1-1 0 0,-1 0 1 0 0,-1-1-1 0 0,0-1 1 0 0,-2-1 0 0 0,1 0-1 0 0,-2-1 1 0 0,0-1 0 0 0,0 0-1 0 0,-1-2 1 0 0,0 0-1 0 0,-13 3-98 0 0,456-258-1268 0 0,-336 173 1874 0 0,-88 70-584 0 0,1 1 0 0 0,-1-1 0 0 0,0 1 0 0 0,0-1 1 0 0,0 1-1 0 0,0-1 0 0 0,-1 1 0 0 0,1-1 0 0 0,0 1 1 0 0,-1 0-1 0 0,1 0 0 0 0,0 0 0 0 0,-1 0 0 0 0,1 0 1 0 0,-1 0-1 0 0,0 0 0 0 0,1 0 0 0 0,-1 1 0 0 0,0-1 1 0 0,1 1-1 0 0,-1-1 0 0 0,0 1 0 0 0,0 0 0 0 0,0-1 0 0 0,1 1 1 0 0,-1 0-1 0 0,0 0 0 0 0,0 0 0 0 0,0 1 0 0 0,1-1 1 0 0,-1 0-1 0 0,0 1-22 0 0,-136 30 519 0 0,134-29-506 0 0,0 0 1 0 0,1 0-1 0 0,-1 0 1 0 0,1 0-1 0 0,-1 1 1 0 0,1-1-1 0 0,0 1 1 0 0,0 0-1 0 0,0 0 1 0 0,0 0-1 0 0,1 1 1 0 0,-1-1-1 0 0,1 0 1 0 0,0 1-1 0 0,0 0 1 0 0,0-1-1 0 0,0 1 1 0 0,1 0-1 0 0,0 0 1 0 0,-1 0-1 0 0,2 0 1 0 0,-1 0-1 0 0,0 0 1 0 0,1 1-1 0 0,-1-1 0 0 0,1 0 1 0 0,1 0-1 0 0,-1 0 1 0 0,0 0-1 0 0,1 1 1 0 0,0-1-1 0 0,0 0 1 0 0,0 0-14 0 0,4 8-65 0 0,0 0 1 0 0,0-1 0 0 0,2 0-1 0 0,-1 0 1 0 0,1 0-1 0 0,1-1 1 0 0,0 0-1 0 0,0-1 1 0 0,1 1 0 0 0,0-2-1 0 0,0 1 1 0 0,1-1-1 0 0,1-1 1 0 0,-1 0-1 0 0,1 0 1 0 0,0-1-1 0 0,2 1 65 0 0,9 4-703 0 0,0-1-1 0 0,0-1 1 0 0,1-1 0 0 0,0-1-1 0 0,1-1 1 0 0,0-1-1 0 0,-1-1 1 0 0,24 0 703 0 0,-7-3-1306 0 0</inkml:trace>
  <inkml:trace contextRef="#ctx0" brushRef="#br0" timeOffset="-56598.672">19724 3403 936 0 0,'-1'12'3738'0'0,"-63"44"-3118"0"0,-270 194 2952 0 0,328-246-3500 0 0,3-3-20 0 0,-1 1-1 0 0,1-1 1 0 0,0 1-1 0 0,-1 0 1 0 0,1 1-1 0 0,0-1 1 0 0,0 1 0 0 0,0-1-1 0 0,1 1 1 0 0,-1 0-1 0 0,0 0 1 0 0,1 0-1 0 0,0 0 1 0 0,0 0-1 0 0,0 0 1 0 0,0 1 0 0 0,0-1-1 0 0,1 1 1 0 0,0 0-1 0 0,-1-1 1 0 0,1 1-1 0 0,1 0 1 0 0,-1 0-1 0 0,0-1 1 0 0,1 4-52 0 0,10 6 72 0 0,1 0 0 0 0,0 0 0 0 0,1-2 0 0 0,0 1-1 0 0,1-1 1 0 0,0-1 0 0 0,1-1 0 0 0,0 0 0 0 0,0 0 0 0 0,1-1 0 0 0,0-1 0 0 0,0-1 0 0 0,1 0-1 0 0,0-1 1 0 0,0-1 0 0 0,2 0-72 0 0,23 11 87 0 0,209 61-1479 0 0,-243-74 769 0 0,10 3-10 0 0,-11-4-4732 0 0,-6-1 4142 0 0</inkml:trace>
  <inkml:trace contextRef="#ctx0" brushRef="#br0" timeOffset="-56207.184">20325 3543 2324 0 0,'-14'5'252'0'0,"-1"1"0"0"0,1 0-1 0 0,1 1 1 0 0,-1 0 0 0 0,1 1-1 0 0,0 1 1 0 0,1 0 0 0 0,0 1-1 0 0,1 0 1 0 0,0 1 0 0 0,0 0-1 0 0,-2 4-251 0 0,9-10 83 0 0,1 0-1 0 0,-1 0 0 0 0,1 1 1 0 0,0 0-1 0 0,0-1 0 0 0,0 1 1 0 0,1 0-1 0 0,0 0 0 0 0,0 0 1 0 0,0 1-1 0 0,1-1 0 0 0,0 0 1 0 0,1 1-1 0 0,-1-1 0 0 0,1 1 1 0 0,0-1-1 0 0,0 0 0 0 0,1 1 1 0 0,0-1-1 0 0,0 0 0 0 0,1 1 0 0 0,0-1 1 0 0,0 0-1 0 0,0 0 0 0 0,1 0 1 0 0,0 0-1 0 0,0-1 0 0 0,0 1 1 0 0,1-1-1 0 0,1 3-82 0 0,13 7 124 0 0,0 0 0 0 0,1-1 0 0 0,1-1 0 0 0,0 0 0 0 0,0-2 1 0 0,1 0-1 0 0,1-2 0 0 0,0 0 0 0 0,0-1 0 0 0,0-2 0 0 0,1 0 0 0 0,0-1 0 0 0,1-2 0 0 0,-1 0 0 0 0,0-1 0 0 0,1-2 1 0 0,19-1-125 0 0,-37 2-2 0 0,1 0 0 0 0,-1-1 0 0 0,1 0 0 0 0,-1 0 0 0 0,1 0 0 0 0,-1-1 0 0 0,0 0 0 0 0,1 0 0 0 0,-1-1 0 0 0,0 1 0 0 0,0-2 0 0 0,0 1 0 0 0,0 0 0 0 0,0-1 0 0 0,0 0 0 0 0,-1-1 0 0 0,1 1 1 0 0,-1-1-1 0 0,0 0 0 0 0,0 0 0 0 0,0-1 0 0 0,-1 1 0 0 0,0-1 0 0 0,1 0 0 0 0,-1-1 2 0 0,-2-6-93 0 0,-1 1 1 0 0,0-1-1 0 0,-1 0 0 0 0,0 0 1 0 0,-1 0-1 0 0,0 1 0 0 0,0-1 1 0 0,-2 0-1 0 0,1 1 0 0 0,-2-1 0 0 0,1 1 1 0 0,-1 0-1 0 0,-1 0 0 0 0,0 0 1 0 0,-1 1-1 0 0,0 0 0 0 0,0 0 1 0 0,-1 0-1 0 0,-1 1 0 0 0,1 0 1 0 0,-1 0-1 0 0,-1 1 0 0 0,-4-4 93 0 0,-6-8-480 0 0,0 0 0 0 0,-1 1 0 0 0,-1 1 0 0 0,-1 1-1 0 0,-1 0 1 0 0,0 2 0 0 0,-1 1 0 0 0,-16-7 480 0 0,26 17-1225 0 0,2 2 16 0 0</inkml:trace>
  <inkml:trace contextRef="#ctx0" brushRef="#br0" timeOffset="-54897.712">22875 3381 1304 0 0,'10'0'127'0'0,"1"0"0"0"0,0 1-1 0 0,-1 1 1 0 0,1-1 0 0 0,-1 2 0 0 0,0-1-1 0 0,0 1 1 0 0,0 1 0 0 0,0 0 0 0 0,0 0-1 0 0,-1 1 1 0 0,1 0 0 0 0,-1 1-1 0 0,-1 0 1 0 0,1 1 0 0 0,-1-1 0 0 0,0 1-1 0 0,0 1 1 0 0,-1 0 0 0 0,0 0 0 0 0,-1 0-1 0 0,0 1 1 0 0,0 0 0 0 0,-1 0 0 0 0,0 0-1 0 0,0 1 1 0 0,-1 0 0 0 0,0 0 0 0 0,-1 0-1 0 0,0 0 1 0 0,-1 0 0 0 0,0 1 0 0 0,0 0-127 0 0,-6 0 79 0 0,1 1 0 0 0,-2-2 0 0 0,0 1 1 0 0,0 0-1 0 0,-1-1 0 0 0,0 0 0 0 0,0 0 1 0 0,-1-1-1 0 0,-1 0 0 0 0,1 0 1 0 0,-2-1-1 0 0,1 0 0 0 0,-1 0 0 0 0,0-1 1 0 0,-1 0-1 0 0,0 0 0 0 0,0-1 1 0 0,0-1-1 0 0,-1 0 0 0 0,1 0 0 0 0,-1-1 1 0 0,-11 3-80 0 0,-108 46 312 0 0,219-105-4105 0 0,-60 34 2827 0 0</inkml:trace>
  <inkml:trace contextRef="#ctx0" brushRef="#br0" timeOffset="-54650.275">23357 3471 1956 0 0,'-11'-2'156'0'0,"0"0"-1"0"0,0 0 1 0 0,1 1 0 0 0,-1 1-1 0 0,0 0 1 0 0,0 0 0 0 0,0 1-1 0 0,0 0 1 0 0,1 1 0 0 0,-1 0-1 0 0,0 1 1 0 0,1 0-1 0 0,0 1 1 0 0,0 0 0 0 0,0 1-1 0 0,0 0 1 0 0,1 0 0 0 0,-1 1-1 0 0,1 0 1 0 0,1 1-1 0 0,-1 0 1 0 0,1 0 0 0 0,0 1-1 0 0,1 0 1 0 0,0 0 0 0 0,0 1-1 0 0,1-1 1 0 0,0 2 0 0 0,1-1-1 0 0,0 1 1 0 0,0-1-1 0 0,1 1 1 0 0,0 1 0 0 0,0-1-1 0 0,1 4-155 0 0,5-5 12 0 0,0 1-1 0 0,1-1 0 0 0,0 1 1 0 0,1-1-1 0 0,0 0 1 0 0,0 0-1 0 0,1-1 0 0 0,0 1 1 0 0,1-1-1 0 0,0 0 1 0 0,0 0-1 0 0,0-1 0 0 0,1 0 1 0 0,0 0-1 0 0,1 0 0 0 0,-1-1 1 0 0,1-1-1 0 0,1 1 1 0 0,-1-1-1 0 0,1 0 0 0 0,0-1 1 0 0,0 0-1 0 0,0 0 1 0 0,0-1-1 0 0,1 0 0 0 0,-1-1 1 0 0,7 1-12 0 0,174 32-4415 0 0,-163-34 3255 0 0</inkml:trace>
  <inkml:trace contextRef="#ctx0" brushRef="#br0" timeOffset="-55569.66">21881 3346 1448 0 0,'-2'-9'1509'0'0,"2"9"-1457"0"0,-1 0 1 0 0,1 1-1 0 0,0-1 1 0 0,-1 0 0 0 0,1 0-1 0 0,0 0 1 0 0,-1 1-1 0 0,1-1 1 0 0,-1 0 0 0 0,1 0-1 0 0,0 0 1 0 0,-1 0-1 0 0,1 0 1 0 0,-1 0 0 0 0,1 0-1 0 0,-1 0 1 0 0,1 0-1 0 0,0 0 1 0 0,-1 0 0 0 0,1 0-1 0 0,-1 0 1 0 0,1 0 0 0 0,0-1-1 0 0,-1 1 1 0 0,1 0-1 0 0,-1 0 1 0 0,1 0 0 0 0,0-1-1 0 0,-1 1 1 0 0,1 0-1 0 0,0 0 1 0 0,-1-1 0 0 0,1 1-1 0 0,0 0 1 0 0,0-1-1 0 0,-1 1 1 0 0,1 0 0 0 0,0-1-1 0 0,0 1 1 0 0,0 0 0 0 0,-1-1-1 0 0,1 1 1 0 0,0 0-1 0 0,0-1 1 0 0,0 1 0 0 0,0-1-1 0 0,0 1 1 0 0,0-1-1 0 0,0 1 1 0 0,0 0 0 0 0,0-1-1 0 0,0 1 1 0 0,0-1-1 0 0,0 1 1 0 0,0 0 0 0 0,0-1-1 0 0,0 1 1 0 0,0-1-53 0 0,-21 47 340 0 0,3 1-1 0 0,1 1 1 0 0,2 0-1 0 0,3 1 1 0 0,2 1 0 0 0,1 0-1 0 0,3 5-339 0 0,2-28 94 0 0,-9 188 2091 0 0,95-284-1000 0 0,401-428-683 0 0,-352 328-631 0 0,-131 169 40 0 0,-1 0 1 0 0,1 0-1 0 0,0 0 0 0 0,-1-1 0 0 0,1 1 0 0 0,0 0 0 0 0,0 0 0 0 0,-1 0 0 0 0,1-1 0 0 0,0 1 0 0 0,0 0 0 0 0,-1 0 0 0 0,1 0 0 0 0,0-1 0 0 0,0 1 0 0 0,0 0 0 0 0,-1-1 0 0 0,1 1 0 0 0,0 0 0 0 0,0-1 0 0 0,0 1 0 0 0,0 0 0 0 0,0 0 0 0 0,0-1 0 0 0,-1 1 0 0 0,1 0 0 0 0,0-1 0 0 0,0 1 0 0 0,0 0 0 0 0,0-1 0 0 0,0 1 0 0 0,0 0 0 0 0,0-1 0 0 0,1 1 0 0 0,-1 0 0 0 0,0-1 0 0 0,0 1 0 0 0,0 0 1 0 0,0-1-1 0 0,0 1 0 0 0,0 0 0 0 0,1-1 0 0 0,-1 1 0 0 0,0 0 89 0 0,-36 22-2189 0 0,28-17 1656 0 0,-49 22-2004 0 0,24-11 1432 0 0</inkml:trace>
  <inkml:trace contextRef="#ctx0" brushRef="#br0" timeOffset="-55350.493">21358 3749 1652 0 0,'4'3'3265'0'0,"49"-6"-2149"0"0,486-83 1430 0 0,-431 74-2658 0 0,71-9-1508 0 0,-63-3-2463 0 0,-91 16 2823 0 0</inkml:trace>
  <inkml:trace contextRef="#ctx0" brushRef="#br0" timeOffset="-70610.169">1341 3806 928 0 0,'0'0'433'0'0,"19"-3"1173"0"0,34-44 579 0 0,-51 46-2122 0 0,-1-1-1 0 0,1 1 1 0 0,-1-1 0 0 0,0 0 0 0 0,0 1-1 0 0,0-1 1 0 0,0 0 0 0 0,0 0 0 0 0,0 0-1 0 0,0 0 1 0 0,-1 0 0 0 0,1 0 0 0 0,0 0-1 0 0,-1 0 1 0 0,0 0 0 0 0,0 0 0 0 0,0 0-1 0 0,1-1 1 0 0,-2 1 0 0 0,1 0 0 0 0,0 0-1 0 0,0 0 1 0 0,-1 0 0 0 0,1 0 0 0 0,-1 0-1 0 0,0 0 1 0 0,1 0 0 0 0,-1 0 0 0 0,0 0-1 0 0,0 0 1 0 0,0 0 0 0 0,-1 1 0 0 0,1-1-1 0 0,0 0 1 0 0,-1 0-63 0 0,-3-5 3 0 0,-1 1 0 0 0,1 0-1 0 0,-1 0 1 0 0,-1 0 0 0 0,1 0 0 0 0,-1 1 0 0 0,0 0 0 0 0,0 1-1 0 0,0-1 1 0 0,-1 2 0 0 0,1-1 0 0 0,-1 1 0 0 0,0 0 0 0 0,0 0-1 0 0,0 1 1 0 0,-1 0 0 0 0,1 0 0 0 0,0 1 0 0 0,-1 1-1 0 0,1-1 1 0 0,-1 1 0 0 0,1 0 0 0 0,-1 1 0 0 0,1 0 0 0 0,0 1-1 0 0,-1-1 1 0 0,1 1 0 0 0,0 1 0 0 0,0 0 0 0 0,0 0 0 0 0,1 1-1 0 0,-1-1 1 0 0,1 2 0 0 0,0-1 0 0 0,0 1 0 0 0,0 0 0 0 0,0 1-1 0 0,0 0-2 0 0,0 0-6 0 0,0 0-1 0 0,0 0 0 0 0,0 1 1 0 0,1 0-1 0 0,0 0 0 0 0,1 0 1 0 0,0 1-1 0 0,0 0 0 0 0,0 0 1 0 0,1 0-1 0 0,0 1 0 0 0,1-1 1 0 0,0 1-1 0 0,0 0 0 0 0,1 0 1 0 0,0 0-1 0 0,0 0 0 0 0,1 0 1 0 0,0 2 6 0 0,2-6 7 0 0,-1 0 1 0 0,0 0 0 0 0,1 0 0 0 0,0 0 0 0 0,0 0-1 0 0,1 0 1 0 0,0 0 0 0 0,-1 0 0 0 0,2 0-1 0 0,-1 0 1 0 0,0-1 0 0 0,1 1 0 0 0,0-1 0 0 0,0 0-1 0 0,0 0 1 0 0,1 0 0 0 0,-1 0 0 0 0,1-1-1 0 0,0 1 1 0 0,0-1 0 0 0,0 0 0 0 0,0 0 0 0 0,1 0-1 0 0,-1-1 1 0 0,1 1 0 0 0,0-1 0 0 0,0-1-1 0 0,0 1 1 0 0,0 0 0 0 0,0-1 0 0 0,0 0 0 0 0,0 0-1 0 0,0-1 1 0 0,0 1 0 0 0,0-1 0 0 0,5-1-8 0 0,6 2-6 0 0,1-1 1 0 0,-1-1 0 0 0,1 0-1 0 0,-1-1 1 0 0,0-1 0 0 0,1-1-1 0 0,-1 0 1 0 0,-1-1 0 0 0,1 0-1 0 0,-1-2 1 0 0,4-2 5 0 0,-11 5-10 0 0,0-1 0 0 0,-1 0 0 0 0,0 0 0 0 0,0-1 0 0 0,-1 0 0 0 0,0 0 0 0 0,0-1 0 0 0,0 0 0 0 0,-1 0 0 0 0,1 0 0 0 0,-2 0 0 0 0,1-1 0 0 0,-1 0 0 0 0,0 0 0 0 0,-1 0 0 0 0,0 0 1 0 0,0-1-1 0 0,-1 1 0 0 0,0-1 0 0 0,-1 0 0 0 0,1 0 0 0 0,-2 1 0 0 0,1-2 10 0 0,-1 9 13 0 0,0 1-8 0 0,-14-23-301 0 0,13 22 293 0 0,0 1 0 0 0,0-1 1 0 0,0 1-1 0 0,-1 0 0 0 0,1 0 1 0 0,0 0-1 0 0,0-1 1 0 0,0 1-1 0 0,0 0 0 0 0,-1 1 1 0 0,1-1-1 0 0,0 0 0 0 0,0 0 1 0 0,0 0-1 0 0,0 1 1 0 0,-1-1-1 0 0,1 0 0 0 0,0 1 1 0 0,0-1-1 0 0,0 1 0 0 0,0 0 1 0 0,0-1-1 0 0,0 1 1 0 0,0 0-1 0 0,0-1 0 0 0,1 1 1 0 0,-1 0-1 0 0,0 0 0 0 0,0 0 1 0 0,0 0-1 0 0,1 0 1 0 0,-1 0-1 0 0,1 0 0 0 0,-1 0 1 0 0,1 0-1 0 0,-1 0 0 0 0,1 0 1 0 0,-1 0-1 0 0,1 0 0 0 0,0 1 1 0 0,0-1-1 0 0,0 0 1 0 0,-1 0-1 0 0,1 0 0 0 0,0 1 1 0 0,1-1-1 0 0,-1 0 0 0 0,0 0 1 0 0,0 0-1 0 0,0 0 1 0 0,1 0-1 0 0,-1 1 0 0 0,0-1 1 0 0,1 0-1 0 0,-1 0 0 0 0,1 0 1 0 0,0 0-1 0 0,-1 0 1 0 0,1 0-1 0 0,0 0 0 0 0,-1 0 1 0 0,1 0-1 0 0,0-1 0 0 0,1 2 3 0 0,-2 0 37 0 0,31 255 799 0 0,-28-226-726 0 0,3-3 26 0 0,-2 0-1 0 0,-1 1 1 0 0,-1 0-1 0 0,-1-1 1 0 0,-2 1-1 0 0,0 0 0 0 0,-3-1 1 0 0,0 0-1 0 0,-1 1 1 0 0,-2-2-1 0 0,-1 1 1 0 0,-1-1-1 0 0,-8 14-135 0 0,16-40 18 0 0,1 2 11 0 0,-1 0 0 0 0,-1 0 0 0 0,1-1 0 0 0,0 1 0 0 0,-1 0 0 0 0,1-1 0 0 0,-1 0 0 0 0,0 1 0 0 0,1-1 0 0 0,-1 0 0 0 0,-1 0 0 0 0,1 0 0 0 0,0 0 0 0 0,0 0 0 0 0,-1 0 0 0 0,1-1 0 0 0,-1 1 0 0 0,1-1 0 0 0,-1 1 0 0 0,0-1 0 0 0,1 0 0 0 0,-1 0 0 0 0,0-1 1 0 0,0 1-1 0 0,0 0 0 0 0,0-1 0 0 0,0 0 0 0 0,0 0 0 0 0,-2 0-29 0 0,-2-5-17 0 0,0 0 1 0 0,1 0 0 0 0,-1-1 0 0 0,1 0 0 0 0,0-1 0 0 0,1 0 0 0 0,-1 1-1 0 0,1-2 1 0 0,1 1 0 0 0,-1 0 0 0 0,1-1 0 0 0,1 0 0 0 0,-1 0 0 0 0,1 0-1 0 0,1-1 1 0 0,-1 1 0 0 0,2 0 0 0 0,-1-1 0 0 0,1 0 0 0 0,0 1 0 0 0,1-1-1 0 0,0 0 1 0 0,0-2 16 0 0,31-206-1369 0 0,113-80-4961 0 0,-122 263 5107 0 0</inkml:trace>
  <inkml:trace contextRef="#ctx0" brushRef="#br0" timeOffset="-166298.217">8481 827 976 0 0,'-22'12'3671'0'0,"-15"23"-3436"0"0,30-29 113 0 0,0 0-248 0 0,1 1 0 0 0,0-1 0 0 0,1 1-1 0 0,-1 0 1 0 0,1 0 0 0 0,0 0 0 0 0,1 1-1 0 0,0-1 1 0 0,0 1 0 0 0,1 0 0 0 0,0 1-1 0 0,0-1 1 0 0,0 0 0 0 0,2 1-1 0 0,-1 0 1 0 0,1-1 0 0 0,0 5-100 0 0,4-5 60 0 0,1 0 1 0 0,0 0-1 0 0,1 0 1 0 0,0 0-1 0 0,0-1 1 0 0,1 0-1 0 0,-1 0 1 0 0,2 0-1 0 0,-1-1 1 0 0,1 0-1 0 0,0 0 1 0 0,0-1-1 0 0,0 0 1 0 0,1 0-1 0 0,0 0 1 0 0,0-1-1 0 0,0 0 1 0 0,0-1-1 0 0,1 0 1 0 0,0 0-1 0 0,-1-1 1 0 0,1 0-1 0 0,0-1 1 0 0,0 0-1 0 0,0 0 1 0 0,3-1-61 0 0,2 3 42 0 0,-1-1 0 0 0,1-1 1 0 0,-1 0-1 0 0,1-1 0 0 0,0 0 1 0 0,-1-1-1 0 0,1-1 0 0 0,-1 0 0 0 0,1-1 1 0 0,-1 0-1 0 0,0-1 0 0 0,0-1 1 0 0,-1 0-1 0 0,1-1 0 0 0,-1 0 1 0 0,11-7-43 0 0,-20 11-4 0 0,0 0 0 0 0,-1 0 0 0 0,1 0 0 0 0,-1 0 0 0 0,1 0 0 0 0,-1-1 0 0 0,0 1 0 0 0,0-1 0 0 0,0 1 0 0 0,0-1 0 0 0,0 0 0 0 0,-1 0 1 0 0,1 1-1 0 0,-1-1 0 0 0,1 0 0 0 0,-1-1 0 0 0,0 1 0 0 0,-1 0 0 0 0,1 0 0 0 0,0 0 0 0 0,-1-1 0 0 0,0 1 0 0 0,0 0 0 0 0,0 0 0 0 0,0-1 1 0 0,0 1-1 0 0,-1 0 0 0 0,1 0 0 0 0,-1 0 0 0 0,0-1 0 0 0,0 1 0 0 0,0 0 0 0 0,-1 0 0 0 0,1 0 0 0 0,-1 0 0 0 0,1 1 0 0 0,-1-1 0 0 0,0 0 1 0 0,0 1-1 0 0,0-1 0 0 0,0 1 0 0 0,-1 0 0 0 0,1-1 0 0 0,-1 1 4 0 0,-120-91-352 0 0,32 60-264 0 0,27 26-3969 0 0,51 7 3435 0 0</inkml:trace>
  <inkml:trace contextRef="#ctx0" brushRef="#br0" timeOffset="-164914.772">8824 612 1508 0 0,'0'0'266'0'0,"0"0"-32"0"0,0 0-46 0 0,0 0-18 0 0,0 0 30 0 0,0 0 0 0 0,0 0-14 0 0,0 0-20 0 0,0 0-15 0 0,0 0 5 0 0,0 0 79 0 0,0 0 12 0 0,0 0-25 0 0,0 0-20 0 0,0 0-11 0 0,0 0-29 0 0,0 0-71 0 0,0 0-23 0 0,0 0-4 0 0,0 0 3 0 0,0 0-25 0 0,0 0 16 0 0,0 0 85 0 0,0 0 3 0 0,0 0-22 0 0,0 0 0 0 0,0 0-7 0 0,0 0-31 0 0,-3-21 428 0 0,-19-5-398 0 0,22 25-111 0 0,0 0 1 0 0,0-1-1 0 0,0 1 0 0 0,0-1 1 0 0,0 1-1 0 0,0 0 0 0 0,0-1 1 0 0,0 1-1 0 0,1-1 1 0 0,-1 1-1 0 0,0 0 0 0 0,1-1 1 0 0,-1 1-1 0 0,1 0 0 0 0,0-1 1 0 0,-1 1-1 0 0,1 0 0 0 0,0 0 1 0 0,0 0-1 0 0,0 0 1 0 0,0 0-1 0 0,0 0 0 0 0,0 0 1 0 0,0 0-1 0 0,0 0 0 0 0,0 0 1 0 0,0 0-1 0 0,1 1 0 0 0,-1-1 1 0 0,0 0-1 0 0,0 1 1 0 0,1-1-1 0 0,-1 1 0 0 0,0-1 1 0 0,1 1-1 0 0,-1 0 0 0 0,1 0 1 0 0,-1 0-1 0 0,0 0 0 0 0,1 0 1 0 0,-1 0-1 0 0,1 0 1 0 0,-1 0-1 0 0,0 0 0 0 0,2 1-5 0 0,2 2-6 0 0,0 0 0 0 0,0 0 0 0 0,0 0 0 0 0,-1 1 0 0 0,1 0 0 0 0,-1 0 0 0 0,0 1 0 0 0,0-1 0 0 0,0 1 0 0 0,-1-1 0 0 0,0 1-1 0 0,1 0 1 0 0,-2 1 0 0 0,1-1 0 0 0,-1 0 0 0 0,1 1 0 0 0,-2 0 0 0 0,1-1 0 0 0,-1 1 0 0 0,1 0 0 0 0,-2 0 0 0 0,1 0 0 0 0,-1 0 0 0 0,1 0 0 0 0,-2 0-1 0 0,1-1 1 0 0,-1 1 0 0 0,0 0 0 0 0,0 0 6 0 0,1 131 187 0 0,46-32-350 0 0,-33-76 228 0 0,-2 0 0 0 0,-1 1 0 0 0,-1 0 0 0 0,-2 0 0 0 0,-1 1-1 0 0,-1 0 1 0 0,-1 0 0 0 0,-2 1 0 0 0,-2-1 0 0 0,0 0 0 0 0,-5 23-65 0 0,4 28 163 0 0,2-71-138 0 0,0 0 1 0 0,1 0-1 0 0,0 0 0 0 0,0 0 1 0 0,2 0-1 0 0,-1-1 0 0 0,1 1 1 0 0,1-1-1 0 0,0 0 0 0 0,0 0 1 0 0,1-1-1 0 0,0 1 0 0 0,1-1 1 0 0,0 0-1 0 0,0-1-25 0 0,-2-2-81 0 0,-1 1-1 0 0,1 0 1 0 0,-2 0-1 0 0,1 0 1 0 0,-1 0-1 0 0,0 1 1 0 0,0-1 0 0 0,-1 1-1 0 0,0 0 1 0 0,-1 0-1 0 0,1-1 1 0 0,-1 1-1 0 0,-1 0 1 0 0,0 0 0 0 0,0 0-1 0 0,0 0 1 0 0,-1 0-1 0 0,0 0 1 0 0,-1 0-1 0 0,0 0 1 0 0,0-1 0 0 0,-1 1-1 0 0,1-1 1 0 0,-2 1-1 0 0,1-1 1 0 0,-1 0-1 0 0,0 0 1 0 0,-1-1 0 0 0,-3 5 80 0 0,-4 3-2479 0 0,6-12 1252 0 0</inkml:trace>
  <inkml:trace contextRef="#ctx0" brushRef="#br0" timeOffset="-167060.263">7370 857 1016 0 0,'-3'3'4410'0'0,"87"9"-3539"0"0,32-8-347 0 0,130 20 350 0 0,-245-25-864 0 0,0 1 0 0 0,1 0-1 0 0,-1 0 1 0 0,0 0 0 0 0,0 0-1 0 0,0 1 1 0 0,0-1 0 0 0,0 0-1 0 0,0 0 1 0 0,0 0-1 0 0,0 1 1 0 0,-1-1 0 0 0,1 1-1 0 0,0-1 1 0 0,0 0 0 0 0,0 1-1 0 0,0 0 1 0 0,0-1 0 0 0,0 1-1 0 0,-1 0 1 0 0,1-1-1 0 0,0 1 1 0 0,-1 0 0 0 0,1 0-1 0 0,0-1 1 0 0,-1 1 0 0 0,1 0-1 0 0,-1 0 1 0 0,1 0 0 0 0,-1 0-1 0 0,0 0 1 0 0,1 0 0 0 0,-1 0-1 0 0,0 0 1 0 0,0 0-1 0 0,1 0 1 0 0,-1 0 0 0 0,0 0-1 0 0,0 0 1 0 0,0 0 0 0 0,0 0-1 0 0,0 0 1 0 0,-1 0 0 0 0,1 0-1 0 0,0 0 1 0 0,0 0 0 0 0,-1 0-1 0 0,1 0 1 0 0,0 0-1 0 0,-1 0 1 0 0,1-1 0 0 0,-1 1-1 0 0,0 0 1 0 0,1 0 0 0 0,-1 0-1 0 0,1-1 1 0 0,-1 1 0 0 0,0 0-1 0 0,0 0 1 0 0,1-1 0 0 0,-1 1-1 0 0,0-1 1 0 0,0 1-1 0 0,0-1 1 0 0,0 1 0 0 0,0-1-10 0 0,-62 41 220 0 0,63-41-217 0 0,-336 184 248 0 0,335-183-388 0 0,-27 20-105 0 0,17-6-3439 0 0,14-15 2469 0 0,9 0 50 0 0</inkml:trace>
  <inkml:trace contextRef="#ctx0" brushRef="#br0" timeOffset="-167929.794">6431 872 968 0 0,'0'0'322'0'0,"0"0"32"0"0,0 0-28 0 0,0 0-28 0 0,0 0 0 0 0,0 0-71 0 0,0 0-2 0 0,0 0-35 0 0,0 0 17 0 0,0 0-53 0 0,29-5 397 0 0,134 16 424 0 0,-158-10-945 0 0,0 1 0 0 0,0-1 0 0 0,-1 1 0 0 0,1 0 0 0 0,0 0 0 0 0,-1 1 0 0 0,0-1 0 0 0,1 1 0 0 0,-1 0 0 0 0,0 0 0 0 0,0 0 0 0 0,-1 1 0 0 0,1 0 0 0 0,-1-1-1 0 0,1 1 1 0 0,-1 0 0 0 0,0 0 0 0 0,-1 1 0 0 0,1-1 0 0 0,-1 1 0 0 0,0-1 0 0 0,0 1 0 0 0,0 0 0 0 0,-1 0 0 0 0,0 0 0 0 0,0 0 0 0 0,0 0 0 0 0,0 0 0 0 0,-1 0 0 0 0,0 0 0 0 0,0 3-30 0 0,-1 6 100 0 0,-1 0-1 0 0,-1 0 1 0 0,0 0 0 0 0,-1 0 0 0 0,-1 0-1 0 0,0-1 1 0 0,-1 0 0 0 0,0 0 0 0 0,-1 0-1 0 0,0-1 1 0 0,-1 0 0 0 0,-1 0 0 0 0,1-1-1 0 0,-2 0 1 0 0,0 0 0 0 0,0-1 0 0 0,-1-1-1 0 0,-3 2-99 0 0,-26 32 167 0 0,13-20-600 0 0,30-28-4149 0 0,11-8 3299 0 0</inkml:trace>
  <inkml:trace contextRef="#ctx0" brushRef="#br0" timeOffset="-167570.502">6989 866 956 0 0,'-43'15'2217'0'0,"28"-9"-2106"0"0,1 0 0 0 0,0 1 0 0 0,1 1 0 0 0,0 0 1 0 0,0 1-1 0 0,0 0 0 0 0,1 1 0 0 0,1 0 0 0 0,-1 1 0 0 0,2 0 0 0 0,0 1 0 0 0,0 0 1 0 0,1 0-1 0 0,0 1 0 0 0,1 0 0 0 0,1 1 0 0 0,0 0 0 0 0,1 0 0 0 0,0 1 0 0 0,1-1 1 0 0,0 5-112 0 0,9-12-30 0 0,-1 0 1 0 0,1 0 0 0 0,0 0 0 0 0,1-1 0 0 0,0 0 0 0 0,0 0-1 0 0,0 0 1 0 0,1 0 0 0 0,0-1 0 0 0,0 0 0 0 0,0 0 0 0 0,0 0-1 0 0,1-1 1 0 0,0 0 0 0 0,0 0 0 0 0,0-1 0 0 0,0 0 0 0 0,1 0 0 0 0,-1-1-1 0 0,1 0 1 0 0,0 0 0 0 0,0-1 0 0 0,-1 0 0 0 0,1 0 0 0 0,0-1-1 0 0,2 0 30 0 0,81 3-2774 0 0,-37-15 1860 0 0</inkml:trace>
  <inkml:trace contextRef="#ctx0" brushRef="#br0" timeOffset="-178148.198">2455 754 1180 0 0,'0'0'203'0'0,"0"0"35"0"0,0 0-88 0 0,0 0-3 0 0,0 0 48 0 0,0 0 51 0 0,0 0 19 0 0,0 0-69 0 0,0 0-44 0 0,0 0-7 0 0,0 0-50 0 0,0 0 29 0 0,0 0 44 0 0,0 0-76 0 0,0 0 10 0 0,0 0-1 0 0,0 0-55 0 0,0 0-5 0 0,0 0 63 0 0,0 0-46 0 0,0 0-10 0 0,0 0-31 0 0,0 0 24 0 0,0 0 120 0 0,0 0 29 0 0,0 0 13 0 0,0 0-16 0 0,0 0-14 0 0,0 0-23 0 0,0 0-8 0 0,0 0 4 0 0,0 0-21 0 0,0 0-3 0 0,0 0-8 0 0,0 0 4 0 0,0 0-8 0 0,0 0 6 0 0,0 0-35 0 0,0 0 24 0 0,0 0-9 0 0,0 0 28 0 0,0 0-13 0 0,0 0-69 0 0,0 0 91 0 0,0 0 16 0 0,0 0-46 0 0,0 0-53 0 0,0 0-33 0 0,0 0 14 0 0,0 0-9 0 0,-4 1-40 0 0,-3 5 41 0 0,-1 0 1 0 0,1 0-1 0 0,1 0 1 0 0,-1 1-1 0 0,1 0 1 0 0,0 1-1 0 0,0-1 1 0 0,1 1-1 0 0,0 0 1 0 0,1 0 0 0 0,0 1-1 0 0,0-1 1 0 0,1 1-1 0 0,-1 3-23 0 0,-19 34 99 0 0,-311 444 857 0 0,212-315-764 0 0,115-185-6006 0 0,12-12 4551 0 0</inkml:trace>
  <inkml:trace contextRef="#ctx0" brushRef="#br0" timeOffset="-177768.308">2397 766 1088 0 0,'1'-1'94'0'0,"0"1"0"0"0,-1 0 0 0 0,1 0 1 0 0,0-1-1 0 0,0 1 0 0 0,0 0 0 0 0,0 0 0 0 0,0 0 0 0 0,0 0 0 0 0,0 0 0 0 0,0 0 0 0 0,0 0 0 0 0,0 1 1 0 0,0-1-1 0 0,0 0 0 0 0,0 0 0 0 0,-1 1 0 0 0,1-1 0 0 0,0 1 0 0 0,0-1 0 0 0,0 1 0 0 0,0-1 0 0 0,-1 1 1 0 0,1-1-1 0 0,0 1 0 0 0,0 0 0 0 0,-1-1 0 0 0,1 1 0 0 0,-1 0 0 0 0,1 0 0 0 0,-1-1 0 0 0,1 1 1 0 0,-1 0-1 0 0,1 0 0 0 0,-1 0 0 0 0,1 0 0 0 0,-1 0 0 0 0,0-1 0 0 0,0 1 0 0 0,1 0 0 0 0,-1 0 0 0 0,0 0 1 0 0,0 0-1 0 0,0 0 0 0 0,0 0 0 0 0,0 0 0 0 0,0 0 0 0 0,-1 0 0 0 0,1 0 0 0 0,0 0 0 0 0,0 0 0 0 0,-1 0 1 0 0,1 0-95 0 0,7 64 435 0 0,27 114 147 0 0,-3-74-107 0 0,4-2 0 0 0,4-1 0 0 0,26 41-475 0 0,-54-120 32 0 0,9 78-1933 0 0,-58-79-2284 0 0,26-22 2961 0 0</inkml:trace>
  <inkml:trace contextRef="#ctx0" brushRef="#br0" timeOffset="-177486.972">2052 1327 1392 0 0,'-27'4'6028'0'0,"291"-26"-3937"0"0,-66 15-1632 0 0,-49 1-1921 0 0,-50 4-2594 0 0,-98 2 2894 0 0,-1 0 20 0 0</inkml:trace>
  <inkml:trace contextRef="#ctx0" brushRef="#br0" timeOffset="-172016.524">5391 904 1332 0 0,'14'-3'5413'0'0,"7"-4"-2502"0"0,-20 5-2859 0 0,-1 1-1 0 0,1-1 1 0 0,-1 0-1 0 0,0 0 1 0 0,0 1 0 0 0,0-1-1 0 0,0 0 1 0 0,0 0-1 0 0,0 1 1 0 0,-1-1-1 0 0,1 0 1 0 0,0 1 0 0 0,-1-1-1 0 0,0 0 1 0 0,1 1-1 0 0,-1-1 1 0 0,0 0-1 0 0,0 1 1 0 0,0-1-1 0 0,0 1 1 0 0,0 0 0 0 0,0-1-1 0 0,0 1 1 0 0,0 0-1 0 0,0-1 1 0 0,-1 1-1 0 0,1 0 1 0 0,-1 0-1 0 0,1 0 1 0 0,-1 0 0 0 0,1 0-1 0 0,-1 1 1 0 0,1-1-1 0 0,-1 0 1 0 0,0 1-52 0 0,-6-7-876 0 0,15 29-6986 0 0,-7-17 6631 0 0</inkml:trace>
  <inkml:trace contextRef="#ctx0" brushRef="#br0" timeOffset="-171737.916">5393 1262 1132 0 0,'26'3'5933'0'0,"-25"-4"-5872"0"0,-1 0-1 0 0,1 0 1 0 0,-1-1 0 0 0,0 1-1 0 0,1 0 1 0 0,-1 0 0 0 0,0 0-1 0 0,0 0 1 0 0,0 0-1 0 0,0 0 1 0 0,0-1 0 0 0,0 1-1 0 0,0 0 1 0 0,0 0 0 0 0,0 0-1 0 0,-1 0 1 0 0,1 0-1 0 0,0 0 1 0 0,-1-1 0 0 0,1 1-1 0 0,-1 0 1 0 0,1 0 0 0 0,-1 0-1 0 0,1 0 1 0 0,-1 0-1 0 0,0 1 1 0 0,1-1 0 0 0,-1 0-1 0 0,0 0 1 0 0,0 0 0 0 0,0 1-1 0 0,0-1 1 0 0,0 0 0 0 0,0 1-1 0 0,0-1 1 0 0,0 1-1 0 0,0-1 1 0 0,0 1 0 0 0,0-1-1 0 0,0 1 1 0 0,0 0 0 0 0,0-1-61 0 0,0 1-31 0 0,-28-2-1190 0 0,19 17-4457 0 0,10-13 4320 0 0</inkml:trace>
  <inkml:trace contextRef="#ctx0" brushRef="#br0" timeOffset="-176509.739">3031 1049 1504 0 0,'0'0'596'0'0,"0"0"-44"0"0,0 0-65 0 0,0 0-92 0 0,0 0 46 0 0,0 0-10 0 0,0 0-139 0 0,6-1 2 0 0,188-7 1316 0 0,-32-6-3220 0 0,-149 20-565 0 0,-18 1 1042 0 0</inkml:trace>
  <inkml:trace contextRef="#ctx0" brushRef="#br0" timeOffset="-176310.162">3033 1291 1400 0 0,'208'10'4034'0'0,"-55"-37"-3731"0"0,-44-5-3896 0 0,-92 24 2377 0 0</inkml:trace>
  <inkml:trace contextRef="#ctx0" brushRef="#br0" timeOffset="-175565.054">4054 689 1076 0 0,'-57'0'1772'0'0,"38"8"-1649"0"0,-1 0 1 0 0,1 1-1 0 0,0 0 1 0 0,1 2-1 0 0,0 0 1 0 0,1 1-1 0 0,0 1 1 0 0,1 1-1 0 0,0 0 1 0 0,1 1-1 0 0,1 0 1 0 0,0 2 0 0 0,1-1-1 0 0,1 2 1 0 0,1-1-1 0 0,0 2 1 0 0,1-1-1 0 0,1 2 1 0 0,1-1-1 0 0,1 1 1 0 0,-4 17-124 0 0,9-22 116 0 0,1 0 1 0 0,1 1-1 0 0,1-1 1 0 0,0 0 0 0 0,0 1-1 0 0,2-1 1 0 0,0 0-1 0 0,0 0 1 0 0,2-1-1 0 0,0 1 1 0 0,0-1-1 0 0,1 0 1 0 0,1 0 0 0 0,1-1-1 0 0,0 0 1 0 0,5 7-117 0 0,-10-16 14 0 0,-1 1 1 0 0,-1-1-1 0 0,1 0 0 0 0,-1 1 1 0 0,0-1-1 0 0,0 1 1 0 0,0 0-1 0 0,0-1 0 0 0,-1 1 1 0 0,0 0-1 0 0,0-1 1 0 0,0 1-1 0 0,0 0 0 0 0,-1-1 1 0 0,0 1-1 0 0,0-1 1 0 0,0 1-1 0 0,0-1 1 0 0,-1 1-1 0 0,0-1 0 0 0,0 0 1 0 0,0 1-1 0 0,0-1 1 0 0,-1-1-1 0 0,0 1 0 0 0,1 0 1 0 0,-1 0-1 0 0,-1-1 1 0 0,1 0-1 0 0,0 0 1 0 0,-3 2-15 0 0,-123 79 133 0 0,76-66-84 0 0,51-18-64 0 0,2 0-62 0 0,8-17-397 0 0,-3 13 466 0 0,1 0 0 0 0,-1 0-1 0 0,0 1 1 0 0,1 0 0 0 0,0 0 0 0 0,0 1-1 0 0,0-1 1 0 0,0 1 0 0 0,0 0 0 0 0,0 1-1 0 0,1 0 1 0 0,-1 0 0 0 0,0 0-1 0 0,1 1 1 0 0,-1 0 0 0 0,1 0 0 0 0,-1 0-1 0 0,0 1 1 0 0,1 0 0 0 0,-1 0 0 0 0,0 1-1 0 0,0-1 1 0 0,1 2 0 0 0,-2-1 0 0 0,1 1-1 0 0,0-1 1 0 0,0 1 0 0 0,-1 1 0 0 0,1-1-1 0 0,-1 1 1 0 0,0 0 0 0 0,0 1 0 0 0,-1-1-1 0 0,1 1 1 0 0,-1-1 0 0 0,0 2 0 0 0,0-1-1 0 0,-1 0 1 0 0,1 1 0 0 0,-1 0 8 0 0,3 14 102 0 0,-1 0-1 0 0,-2 0 1 0 0,0 0-1 0 0,0 1 1 0 0,-2-1 0 0 0,-1 1-1 0 0,0-1 1 0 0,-2 1 0 0 0,0-1-1 0 0,-1 0 1 0 0,-2 0 0 0 0,0 0-1 0 0,-3 9-101 0 0,2-3 104 0 0,-7 143 494 0 0,13-164-722 0 0,1-1 0 0 0,0 1-1 0 0,0-1 1 0 0,0 1 0 0 0,1-1 0 0 0,-1 0-1 0 0,1 0 1 0 0,0 0 0 0 0,0 1-1 0 0,1-2 1 0 0,-1 1 0 0 0,1 0 0 0 0,0 0-1 0 0,0-1 1 0 0,0 0 0 0 0,0 0-1 0 0,1 0 1 0 0,-1 0 0 0 0,1 0 0 0 0,0 0-1 0 0,0-1 1 0 0,0 0 0 0 0,0 0 0 0 0,0 0-1 0 0,1 0 1 0 0,-1-1 0 0 0,0 0-1 0 0,1 1 1 0 0,-1-2 0 0 0,1 1 0 0 0,-1 0-1 0 0,1-1 1 0 0,-1 0 0 0 0,1 0 124 0 0,12 0-1296 0 0,0 0 38 0 0</inkml:trace>
  <inkml:trace contextRef="#ctx0" brushRef="#br0" timeOffset="-172889.709">4214 1016 1564 0 0,'0'0'624'0'0,"-17"-3"434"0"0,-3-41 908 0 0,65 7-802 0 0,-38 33-1143 0 0,0 0 1 0 0,0 1-1 0 0,1 1 1 0 0,-1-1-1 0 0,1 1 1 0 0,0 0-1 0 0,0 1 1 0 0,-1 0-1 0 0,1 0 1 0 0,0 1-1 0 0,0-1 1 0 0,0 2-1 0 0,0-1 1 0 0,0 1-1 0 0,0 1 1 0 0,0-1-1 0 0,-1 1 0 0 0,1 1 1 0 0,-1-1-1 0 0,1 1 1 0 0,-1 1-1 0 0,0-1 1 0 0,0 1-1 0 0,0 0 1 0 0,-1 1-1 0 0,1 0 1 0 0,-1 0-1 0 0,0 0 1 0 0,-1 1-1 0 0,1-1 1 0 0,-1 1-1 0 0,0 1 1 0 0,-1-1-1 0 0,1 1 1 0 0,-1 0-1 0 0,-1 0 0 0 0,1 0 1 0 0,-1 0-1 0 0,0 1 1 0 0,-1-1-1 0 0,0 1 1 0 0,0 0-1 0 0,0 2-21 0 0,-5 8 15 0 0,-1 0-1 0 0,0 0 1 0 0,-1-1-1 0 0,-1 1 0 0 0,-1-1 1 0 0,0 0-1 0 0,-1-1 1 0 0,-1 0-1 0 0,-1 0 0 0 0,0-1 1 0 0,-1 0-1 0 0,0-1 1 0 0,-1 0-1 0 0,-1-1 0 0 0,0 0 1 0 0,-1-1-1 0 0,0-1 1 0 0,-1 0-1 0 0,0-1 0 0 0,-1 0 1 0 0,-5 1-15 0 0,-28 26-519 0 0,47-36-35 0 0,2-1-220 0 0,0 0 8 0 0,-11-20-1221 0 0,13 0 709 0 0</inkml:trace>
  <inkml:trace contextRef="#ctx0" brushRef="#br0" timeOffset="-172562.95">4678 912 976 0 0,'-54'16'3257'0'0,"40"-6"-3142"0"0,0 0 0 0 0,1 1 0 0 0,0 0 0 0 0,1 1 1 0 0,1 0-1 0 0,-1 1 0 0 0,2 1 0 0 0,0 0 0 0 0,0 0 0 0 0,2 0 0 0 0,0 2 0 0 0,0-1 0 0 0,1 1 1 0 0,1 0-1 0 0,1 0 0 0 0,0 0 0 0 0,2 1 0 0 0,-1 0 0 0 0,2 0 0 0 0,0 7-115 0 0,2-18 16 0 0,0 0 1 0 0,1 0-1 0 0,0 0 0 0 0,0 0 0 0 0,1 0 0 0 0,0-1 0 0 0,0 1 0 0 0,0-1 1 0 0,0 1-1 0 0,1-1 0 0 0,0 0 0 0 0,0 0 0 0 0,1 0 0 0 0,-1 0 0 0 0,1 0 0 0 0,0-1 1 0 0,0 0-1 0 0,1 0 0 0 0,-1 0 0 0 0,1 0 0 0 0,0-1 0 0 0,0 0 0 0 0,0 0 1 0 0,0 0-1 0 0,1 0 0 0 0,-1-1 0 0 0,1 0 0 0 0,0 0-16 0 0,169 27-3634 0 0,-144-29 2397 0 0</inkml:trace>
  <inkml:trace contextRef="#ctx0" brushRef="#br0" timeOffset="-78845.859">2591 2581 1164 0 0,'0'0'345'0'0,"0"0"-51"0"0,0-19 1300 0 0,-10-13-768 0 0,0 48-502 0 0,6 139-169 0 0,5-149-146 0 0,-1 0 1 0 0,1 0-1 0 0,0 0 1 0 0,1 0 0 0 0,-1-1-1 0 0,1 1 1 0 0,0 0-1 0 0,0-1 1 0 0,1 1-1 0 0,0-1 1 0 0,0 0-1 0 0,0 0 1 0 0,1 0 0 0 0,-1 0-1 0 0,1 0 1 0 0,0-1-1 0 0,1 0 1 0 0,-1 0-1 0 0,1 0 1 0 0,0 0-1 0 0,-1-1 1 0 0,2 1 0 0 0,-1-1-1 0 0,0-1 1 0 0,1 1-1 0 0,-1-1 1 0 0,1 0-1 0 0,0 0 1 0 0,0 0-10 0 0,176 24 584 0 0,-168-28-538 0 0,-1 0 1 0 0,1-1-1 0 0,-1 0 1 0 0,0-1 0 0 0,0-1-1 0 0,0 0 1 0 0,-1-1 0 0 0,0 0-1 0 0,0-1 1 0 0,0 0 0 0 0,-1-1-1 0 0,0 0 1 0 0,0-1 0 0 0,-1 0-1 0 0,0 0 1 0 0,-1-1 0 0 0,0-1-1 0 0,-1 0 1 0 0,0 0-1 0 0,0 0 1 0 0,-1-1 0 0 0,-1 0-1 0 0,0-1 1 0 0,0 1 0 0 0,-2-1-1 0 0,1 0 1 0 0,-2 0 0 0 0,0-1-1 0 0,0 1 1 0 0,0-6-47 0 0,-3-57 1013 0 0,0 74-923 0 0,0-35 84 0 0,0 36-143 0 0,0 1-39 0 0,0 0-6 0 0,0 0-37 0 0,-12-14-203 0 0,19 492 846 0 0,-3-440-466 0 0,-2 1 0 0 0,-1-1 0 0 0,-2 0 0 0 0,-2 1 0 0 0,-1-1 0 0 0,-2 0-1 0 0,-2-1 1 0 0,-9 28-126 0 0,17-61 20 0 0,-1 0 0 0 0,1 0 0 0 0,-1 0 0 0 0,0 0 0 0 0,-1 0 0 0 0,1-1 0 0 0,-1 1 0 0 0,1 0-1 0 0,-1 0 1 0 0,0-1 0 0 0,0 1 0 0 0,-1-1 0 0 0,1 0 0 0 0,-1 0 0 0 0,0 0 0 0 0,1 0 0 0 0,-1 0 0 0 0,-1 0 0 0 0,1-1-1 0 0,0 0 1 0 0,-1 1 0 0 0,1-1 0 0 0,-1 0 0 0 0,1-1 0 0 0,-1 1 0 0 0,0-1 0 0 0,0 1 0 0 0,0-1 0 0 0,0-1 0 0 0,0 1-1 0 0,0 0 1 0 0,0-1 0 0 0,0 0 0 0 0,0 0 0 0 0,0 0 0 0 0,0 0 0 0 0,-1-1-20 0 0,-3-2-39 0 0,1-1-1 0 0,0 0 1 0 0,1 0-1 0 0,-1 0 1 0 0,1-1-1 0 0,-1 0 1 0 0,1 0 0 0 0,1-1-1 0 0,-1 0 1 0 0,1 0-1 0 0,0 0 1 0 0,0 0 0 0 0,1-1-1 0 0,0 0 1 0 0,0 0-1 0 0,1 0 1 0 0,0 0-1 0 0,0-1 1 0 0,0 1 0 0 0,1-1-1 0 0,0 1 1 0 0,1-1-1 0 0,0 0 1 0 0,0 0-1 0 0,0 0 1 0 0,1-3 39 0 0,-1-7-140 0 0,1 1 1 0 0,1 0-1 0 0,0-1 1 0 0,1 1-1 0 0,1 0 0 0 0,0 0 1 0 0,2 0-1 0 0,0 1 1 0 0,0 0-1 0 0,2 0 0 0 0,0 0 1 0 0,1-1 139 0 0,8-6-738 0 0,1 0 0 0 0,1 1 0 0 0,1 1 1 0 0,1 1-1 0 0,1 0 0 0 0,0 2 0 0 0,14-9 738 0 0,-3 4-1302 0 0</inkml:trace>
  <inkml:trace contextRef="#ctx0" brushRef="#br0" timeOffset="-78515.796">3634 2706 1532 0 0,'45'11'3578'0'0,"238"6"-2094"0"0,-166-5-4482 0 0,-113-10 1680 0 0,-5 3-120 0 0</inkml:trace>
  <inkml:trace contextRef="#ctx0" brushRef="#br0" timeOffset="-78266.264">3600 2979 1356 0 0,'8'2'800'0'0,"11"6"-172"0"0,-5-6-92 0 0,9 1-116 0 0,8-1-128 0 0,-19-2 128 0 0,13 0-60 0 0,3 0-100 0 0,3 0-168 0 0,2 0 0 0 0,33-17-120 0 0,-30 12-304 0 0,-4 0-128 0 0,2-3-320 0 0,-6 1-440 0 0,2-4-128 0 0</inkml:trace>
  <inkml:trace contextRef="#ctx0" brushRef="#br0" timeOffset="-77873.728">4351 2578 1016 0 0,'64'-20'3904'0'0,"-61"20"-3844"0"0,4-2-19 0 0,-1 2 1 0 0,1-1-1 0 0,0 1 0 0 0,0 0 1 0 0,0 0-1 0 0,0 1 1 0 0,0 0-1 0 0,0 0 1 0 0,0 1-1 0 0,-1 0 0 0 0,1 0 1 0 0,-1 0-1 0 0,1 1 1 0 0,-1 0-1 0 0,0 0 1 0 0,0 1-1 0 0,0-1 0 0 0,0 1 1 0 0,-1 1-1 0 0,0-1 1 0 0,1 1-1 0 0,-2 0 1 0 0,1 0-1 0 0,-1 0 0 0 0,1 1 1 0 0,-1 0-1 0 0,-1 0 1 0 0,1 0-1 0 0,-1 0 1 0 0,0 0-1 0 0,-1 1 0 0 0,1-1 1 0 0,-1 1-1 0 0,-1 0 1 0 0,1-1-1 0 0,-1 1 0 0 0,0 0 1 0 0,-1 0-1 0 0,1 0 1 0 0,-1 0-1 0 0,-1 0 1 0 0,1 0-1 0 0,-1 0 0 0 0,-1-1 1 0 0,1 1-1 0 0,-1 0-41 0 0,-8 7 79 0 0,0 0-1 0 0,-1-1 1 0 0,0-1-1 0 0,-1 1 1 0 0,0-2-1 0 0,-1 0 1 0 0,0 0-1 0 0,-1-1 1 0 0,0-1-1 0 0,-1 0 1 0 0,0-1-1 0 0,0-1 1 0 0,-1 0 0 0 0,1-1-1 0 0,-2-1-78 0 0,-43 23 164 0 0,60-29-226 0 0,-1 1 1 0 0,1 0-1 0 0,0-1 1 0 0,0 1 0 0 0,0 0-1 0 0,-1-1 1 0 0,1 1-1 0 0,0 0 1 0 0,0-1-1 0 0,-1 1 1 0 0,1 0 0 0 0,0 0-1 0 0,-1-1 1 0 0,1 1-1 0 0,0 0 1 0 0,-1 0-1 0 0,1 0 1 0 0,0 0 0 0 0,-1-1-1 0 0,1 1 1 0 0,-1 0-1 0 0,1 0 1 0 0,0 0-1 0 0,-1 0 1 0 0,1 0 0 0 0,0 0-1 0 0,-1 0 1 0 0,1 0-1 0 0,-1 0 1 0 0,1 0-1 0 0,0 0 1 0 0,-1 0-1 0 0,1 0 1 0 0,-1 0 61 0 0,37-35-2427 0 0,-29 29 1787 0 0,11-12-599 0 0</inkml:trace>
  <inkml:trace contextRef="#ctx0" brushRef="#br0" timeOffset="-77610.36">4897 2588 1008 0 0,'-12'0'160'0'0,"1"1"-1"0"0,0 0 1 0 0,0 1 0 0 0,0 0-1 0 0,1 1 1 0 0,-1 0 0 0 0,1 1-1 0 0,-1 0 1 0 0,1 1 0 0 0,0 0-1 0 0,1 0 1 0 0,-1 1 0 0 0,1 0-1 0 0,0 1 1 0 0,0 0 0 0 0,1 0-1 0 0,0 1 1 0 0,1 0 0 0 0,-1 0 0 0 0,2 1-1 0 0,-1 0 1 0 0,1 0 0 0 0,0 1-1 0 0,1 0 1 0 0,0 0 0 0 0,1 0-1 0 0,0 0 1 0 0,0 1 0 0 0,1 0-1 0 0,1-1 1 0 0,0 3-160 0 0,2-7 23 0 0,0 0 1 0 0,1 0 0 0 0,0 0-1 0 0,0 0 1 0 0,1-1-1 0 0,0 1 1 0 0,0 0 0 0 0,0-1-1 0 0,0 1 1 0 0,1-1-1 0 0,0 0 1 0 0,0 0-1 0 0,1 0 1 0 0,-1 0 0 0 0,1 0-1 0 0,0-1 1 0 0,0 0-1 0 0,1 0 1 0 0,-1 0-1 0 0,1 0 1 0 0,0-1 0 0 0,0 1-1 0 0,0-1 1 0 0,0 0-1 0 0,1-1 1 0 0,4 2-24 0 0,156 28-3130 0 0,-136-35 1891 0 0,20-12 1 0 0</inkml:trace>
  <inkml:trace contextRef="#ctx0" brushRef="#br0" timeOffset="-77158.674">5090 2273 1212 0 0,'58'-26'3048'0'0,"-47"23"-2959"0"0,1 1-1 0 0,-1 0 0 0 0,0 1 0 0 0,1 1 1 0 0,-1 0-1 0 0,0 0 0 0 0,1 1 0 0 0,-1 0 1 0 0,0 1-1 0 0,0 0 0 0 0,1 1 0 0 0,-2 0 1 0 0,1 1-1 0 0,0 0 0 0 0,-1 1 0 0 0,0 0 1 0 0,0 1-1 0 0,0 0 0 0 0,-1 0 0 0 0,0 1 0 0 0,0 0 1 0 0,0 1-1 0 0,-1 0 0 0 0,0 0 0 0 0,-1 1 1 0 0,0 0-1 0 0,0 0 0 0 0,-1 0 0 0 0,0 1 1 0 0,-1 0-1 0 0,0 1 0 0 0,0-1 0 0 0,-1 1 1 0 0,-1 0-1 0 0,0 0 0 0 0,0 0 0 0 0,1 10-88 0 0,-54 104 1611 0 0,23-77-960 0 0,28-45-644 0 0,0 0-1 0 0,-1-1 1 0 0,1 1 0 0 0,0 0-1 0 0,1 0 1 0 0,-1 0 0 0 0,0-1 0 0 0,1 1-1 0 0,0 0 1 0 0,-1-1 0 0 0,1 1 0 0 0,0-1-1 0 0,0 0 1 0 0,0 0 0 0 0,1 0-1 0 0,-1 0 1 0 0,0 0 0 0 0,1 0 0 0 0,0-1-1 0 0,-1 1 1 0 0,1-1 0 0 0,0 1-1 0 0,0-1 1 0 0,-1 0 0 0 0,1 0 0 0 0,0-1-1 0 0,0 1 1 0 0,0 0 0 0 0,0-1-1 0 0,0 0 1 0 0,0 0 0 0 0,0 0 0 0 0,0 0-1 0 0,0 0 1 0 0,1-1 0 0 0,0 0-7 0 0,3 3-24 0 0,30 2-1178 0 0,0-1 1 0 0,0-1-1 0 0,1-3 1 0 0,-1 0-1 0 0,0-3 1 0 0,29-6 1201 0 0,-20-2-1228 0 0</inkml:trace>
  <inkml:trace contextRef="#ctx0" brushRef="#br0" timeOffset="-70298.118">1966 3334 916 0 0,'8'-8'3560'0'0,"-21"24"-2143"0"0,2 15-1166 0 0,1 1-1 0 0,2 1 0 0 0,1 0 0 0 0,1 0 1 0 0,2 0-1 0 0,2 0 0 0 0,0 18-250 0 0,2-27-166 0 0,0 86-442 0 0,0-36-3039 0 0,0-62 2543 0 0</inkml:trace>
  <inkml:trace contextRef="#ctx0" brushRef="#br0" timeOffset="-69883.038">2267 3788 1756 0 0,'-1'0'63'0'0,"1"1"-1"0"0,-1-1 1 0 0,1 1-1 0 0,-1-1 1 0 0,0 1-1 0 0,1-1 1 0 0,-1 0-1 0 0,0 1 1 0 0,0-1-1 0 0,1 0 1 0 0,-1 0-1 0 0,0 1 0 0 0,0-1 1 0 0,1 0-1 0 0,-1 0 1 0 0,0 0-1 0 0,0 0 1 0 0,0 0-1 0 0,1 0 1 0 0,-1 0-1 0 0,0 0 1 0 0,0-1-1 0 0,1 1 1 0 0,-1 0-1 0 0,0 0 1 0 0,0 0-1 0 0,1-1 1 0 0,-1 1-1 0 0,0-1 1 0 0,1 1-1 0 0,-1 0 1 0 0,0-1-1 0 0,1 1 1 0 0,-1-1-1 0 0,1 1 1 0 0,-1-1-1 0 0,1 0 1 0 0,-1 1-1 0 0,1-1 1 0 0,-1 1-1 0 0,1-1 1 0 0,-1 0-1 0 0,1 0 1 0 0,0 1-1 0 0,-1-1 1 0 0,1 0-1 0 0,0 1 1 0 0,0-1-1 0 0,0 0 0 0 0,0 0 1 0 0,0 0-1 0 0,-1 1 1 0 0,1-1-1 0 0,0 0 1 0 0,1 0-1 0 0,-1 1 1 0 0,0-1-1 0 0,0 0 1 0 0,0 0-1 0 0,0 0 1 0 0,1 1-63 0 0,-14 5 83 0 0,0 0 0 0 0,0 2 0 0 0,1-1 0 0 0,0 2 0 0 0,0-1 0 0 0,1 2 0 0 0,0-1 1 0 0,0 2-1 0 0,1-1 0 0 0,0 2 0 0 0,1-1 0 0 0,0 1 0 0 0,1 0 0 0 0,0 1 0 0 0,0 0 0 0 0,2 0 0 0 0,-1 1 0 0 0,2 0 0 0 0,0 0 1 0 0,0 0-1 0 0,1 1 0 0 0,1-1 0 0 0,0 1 0 0 0,1 0 0 0 0,0 0 0 0 0,1 2-83 0 0,3-5 30 0 0,1 0 0 0 0,1 0 0 0 0,-1 0 0 0 0,2 0 0 0 0,-1-1 1 0 0,1 1-1 0 0,1-1 0 0 0,0 0 0 0 0,0-1 0 0 0,1 0 0 0 0,1 0 0 0 0,-1 0 0 0 0,1-1 0 0 0,1 0 0 0 0,-1 0 0 0 0,9 4-30 0 0,43 15-1034 0 0,-13-21-2858 0 0,-38-6 2713 0 0</inkml:trace>
  <inkml:trace contextRef="#ctx0" brushRef="#br0" timeOffset="-69431.51">2333 3889 1148 0 0,'3'-3'171'0'0,"1"0"-1"0"0,0 0 1 0 0,0 1-1 0 0,0-1 1 0 0,1 1 0 0 0,-1-1-1 0 0,0 2 1 0 0,1-1-1 0 0,-1 0 1 0 0,1 1-1 0 0,0 0 1 0 0,0 0 0 0 0,-1 0-1 0 0,1 0 1 0 0,0 1-1 0 0,0 0 1 0 0,0 0-1 0 0,0 0 1 0 0,0 1 0 0 0,-1-1-1 0 0,2 2-170 0 0,9-2 378 0 0,-10 0-322 0 0,0 1-1 0 0,1 0 1 0 0,-1 1 0 0 0,0-1 0 0 0,0 1 0 0 0,-1 0 0 0 0,1 0-1 0 0,0 1 1 0 0,0-1 0 0 0,-1 1 0 0 0,0 0 0 0 0,0 0 0 0 0,1 1-1 0 0,-2-1 1 0 0,1 1 0 0 0,0 0 0 0 0,-1 0 0 0 0,0 0 0 0 0,0 0-1 0 0,0 1 1 0 0,0-1 0 0 0,-1 1 0 0 0,1 0 0 0 0,-1 0 0 0 0,-1 0-1 0 0,1 0 1 0 0,-1 0 0 0 0,1 0 0 0 0,-2 0 0 0 0,1 0-1 0 0,0 0 1 0 0,-1 1 0 0 0,0-1 0 0 0,-1 5-56 0 0,-6 4 152 0 0,-1-1-1 0 0,0-1 1 0 0,-1 1 0 0 0,-1-1-1 0 0,0-1 1 0 0,0 0 0 0 0,-1 0-1 0 0,-1-1 1 0 0,1-1 0 0 0,-2 0-1 0 0,1 0 1 0 0,-1-1 0 0 0,-1-1-1 0 0,1 0 1 0 0,-1-1 0 0 0,0-1-1 0 0,-6 2-151 0 0,25-47-1381 0 0,138-71-3202 0 0,-118 92 3559 0 0</inkml:trace>
  <inkml:trace contextRef="#ctx0" brushRef="#br0" timeOffset="-69245.095">2726 3853 1304 0 0,'-2'-2'93'0'0,"0"0"-1"0"0,0 1 1 0 0,0-1 0 0 0,0 1-1 0 0,0-1 1 0 0,0 1-1 0 0,0 0 1 0 0,0 0 0 0 0,-1 0-1 0 0,1 0 1 0 0,0 0-1 0 0,-1 0 1 0 0,1 1 0 0 0,-1-1-1 0 0,1 1 1 0 0,-1 0 0 0 0,1-1-1 0 0,-1 1 1 0 0,1 0-1 0 0,-1 1 1 0 0,1-1 0 0 0,-1 0-1 0 0,1 1 1 0 0,-1-1-1 0 0,1 1 1 0 0,0 0 0 0 0,-1 0-1 0 0,1 0 1 0 0,0 0-1 0 0,0 0 1 0 0,-1 1-93 0 0,-5 0 80 0 0,1 0 0 0 0,-1 0 0 0 0,0 1 0 0 0,1 1 0 0 0,0-1 1 0 0,0 1-1 0 0,0 0 0 0 0,0 1 0 0 0,0-1 0 0 0,1 2 0 0 0,0-1 0 0 0,0 0 0 0 0,0 1 0 0 0,1 0 0 0 0,0 1 0 0 0,0-1 0 0 0,1 1 0 0 0,0 0 1 0 0,0 0-1 0 0,0 0 0 0 0,1 1 0 0 0,0-1 0 0 0,0 1 0 0 0,1 0 0 0 0,0-1 0 0 0,0 1 0 0 0,1 0 0 0 0,0 0 0 0 0,1 1 0 0 0,0-1 0 0 0,0 0 1 0 0,0 0-1 0 0,1 0 0 0 0,0 0 0 0 0,1 0 0 0 0,0 0 0 0 0,0-1 0 0 0,3 8-80 0 0,2-6-7 0 0,-1-1 0 0 0,1 1 0 0 0,0-2-1 0 0,1 1 1 0 0,0-1 0 0 0,0 0 0 0 0,1 0 0 0 0,-1-1 0 0 0,2-1-1 0 0,-1 1 1 0 0,0-1 0 0 0,1-1 0 0 0,0 0 0 0 0,0 0 0 0 0,0-1-1 0 0,1 0 8 0 0,109 11-4025 0 0,-100-14 2911 0 0</inkml:trace>
  <inkml:trace contextRef="#ctx0" brushRef="#br0" timeOffset="-68980.3">3040 3778 888 0 0,'13'12'329'0'0,"-1"1"0"0"0,0 0 0 0 0,-1 1 0 0 0,-1 0 0 0 0,0 1 0 0 0,-1 0-1 0 0,0 0 1 0 0,-1 1 0 0 0,-1 0 0 0 0,-1 1 0 0 0,0-1 0 0 0,-1 1 0 0 0,-1 1 0 0 0,0-1 0 0 0,-2 0 0 0 0,0 1 0 0 0,-1 0-1 0 0,0-1 1 0 0,-3 18-329 0 0,1-20 53 0 0,-1-1 0 0 0,-1 0 0 0 0,0 0 0 0 0,-1 0 0 0 0,0 0 0 0 0,-1-1 0 0 0,-1 0 0 0 0,0 0 0 0 0,-1 0 0 0 0,0 0 0 0 0,-1-1 0 0 0,0-1 0 0 0,-1 1 0 0 0,0-1-1 0 0,-1-1 1 0 0,0 0 0 0 0,-1 0 0 0 0,0-1 0 0 0,-1 0 0 0 0,1-1 0 0 0,-2 0 0 0 0,-5 2-53 0 0,16-9-132 0 0,0-1 0 0 0,0 0 0 0 0,0 1 0 0 0,0-1 0 0 0,0 0 0 0 0,0 0 0 0 0,0 0 0 0 0,1-1 0 0 0,-1 1 0 0 0,0 0 0 0 0,0-1 0 0 0,0 1 0 0 0,0-1 0 0 0,0 0 0 0 0,1 1 0 0 0,-1-1 0 0 0,0 0 0 0 0,1 0 0 0 0,-1 0 0 0 0,0 0 0 0 0,1 0 0 0 0,-1-1 0 0 0,1 1 0 0 0,0 0 0 0 0,-1-1 0 0 0,1 1 0 0 0,0-1 0 0 0,0 0 0 0 0,0 1 0 0 0,0-1 0 0 0,0 0 0 0 0,0 1 0 0 0,1-1 0 0 0,-1 0 0 0 0,1 0 0 0 0,-1 0 0 0 0,1 0 0 0 0,-1 0 0 0 0,1 1 0 0 0,0-1 0 0 0,0-1 132 0 0,-2-20-1190 0 0</inkml:trace>
  <inkml:trace contextRef="#ctx0" brushRef="#br0" timeOffset="-68595.359">3752 3926 1792 0 0,'17'10'6545'0'0,"36"-8"-6544"0"0,-43-2 634 0 0,192-12-284 0 0,-182 9-484 0 0,30-2-916 0 0,-24 9-2896 0 0,-20 0 2718 0 0,-12-2 25 0 0</inkml:trace>
  <inkml:trace contextRef="#ctx0" brushRef="#br0" timeOffset="-68347.405">3702 4255 1588 0 0,'28'6'756'0'0,"-1"-4"-288"0"0,-13-2 4 0 0,11 0 36 0 0,3 0-132 0 0,4 0-84 0 0,34-15-24 0 0,-30 8-32 0 0,-4-1-472 0 0,-2 0-116 0 0,-5-4-472 0 0,0-1-392 0 0,-4-1-32 0 0</inkml:trace>
  <inkml:trace contextRef="#ctx0" brushRef="#br0" timeOffset="-67988.888">4265 3841 1120 0 0,'6'-5'338'0'0,"1"0"0"0"0,-1 0 0 0 0,1 1 0 0 0,0 0 0 0 0,0 0 1 0 0,1 0-1 0 0,-1 1 0 0 0,1 0 0 0 0,-1 1 0 0 0,1 0 0 0 0,0 0 0 0 0,0 0 0 0 0,0 1 0 0 0,2 0-338 0 0,-2 0 62 0 0,-1 0-1 0 0,1 1 1 0 0,-1 0-1 0 0,1 0 1 0 0,-1 1-1 0 0,1-1 1 0 0,-1 2-1 0 0,1-1 1 0 0,-1 1-1 0 0,0 0 0 0 0,0 0 1 0 0,1 1-1 0 0,-2 0 1 0 0,1 1-1 0 0,0-1 1 0 0,-1 1-1 0 0,1 0 1 0 0,-1 1-1 0 0,0 0 1 0 0,-1 0-1 0 0,1 0 1 0 0,-1 0-1 0 0,0 1 1 0 0,0 0-1 0 0,-1 0 1 0 0,0 0-1 0 0,0 1 1 0 0,0-1-1 0 0,-1 1 1 0 0,0 0-1 0 0,0 0 1 0 0,-1 0-1 0 0,0 1 1 0 0,0-1-1 0 0,0 0 1 0 0,-1 1-1 0 0,0 5-61 0 0,-3 0 110 0 0,0 1-1 0 0,-1 0 1 0 0,-1-1-1 0 0,0 0 1 0 0,-1 1-1 0 0,0-2 1 0 0,-1 1-1 0 0,0-1 1 0 0,-1 0-1 0 0,-1 0 1 0 0,0 0-1 0 0,0-1 1 0 0,-1-1-1 0 0,-9 9-109 0 0,-45 67 857 0 0,64-84-912 0 0,0 0 0 0 0,1 0 0 0 0,-1 0 0 0 0,0-1 0 0 0,1 1 0 0 0,-1 0 0 0 0,1-1 0 0 0,0 1 0 0 0,-1-1 0 0 0,1 1 0 0 0,0-1 0 0 0,0 0 0 0 0,0 0 0 0 0,0 0 0 0 0,0 0-1 0 0,0 0 1 0 0,0 0 0 0 0,1-1 0 0 0,-1 1 0 0 0,0-1 0 0 0,0 1 0 0 0,1-1 0 0 0,-1 0 0 0 0,0 0 0 0 0,0 0 0 0 0,1 0 0 0 0,-1 0 0 0 0,0 0 0 0 0,0-1 0 0 0,1 1 0 0 0,-1-1 0 0 0,0 0 0 0 0,0 0 0 0 0,0 1 0 0 0,0-1-1 0 0,0-1 1 0 0,2 0 55 0 0,191-59-5753 0 0,-164 43 4493 0 0</inkml:trace>
  <inkml:trace contextRef="#ctx0" brushRef="#br0" timeOffset="-67353.723">4882 3756 936 0 0,'55'-11'3759'0'0,"27"34"-3214"0"0,-75-18-494 0 0,-1-1 0 0 0,0 1-1 0 0,0 0 1 0 0,0 0 0 0 0,-1 1 0 0 0,0-1-1 0 0,0 1 1 0 0,0 1 0 0 0,-1-1-1 0 0,0 0 1 0 0,0 1 0 0 0,0 0-1 0 0,-1 0 1 0 0,0 0 0 0 0,-1 1-1 0 0,1-1 1 0 0,-1 1 0 0 0,-1-1-1 0 0,1 1 1 0 0,-1-1 0 0 0,-1 1-1 0 0,0 0 1 0 0,0 0 0 0 0,0-1-1 0 0,-1 1 1 0 0,0 0 0 0 0,0-1-1 0 0,-1 1 1 0 0,0-1 0 0 0,0 1-1 0 0,-1-1 1 0 0,0 0 0 0 0,0 0-1 0 0,-1 0 1 0 0,0 0 0 0 0,0-1-1 0 0,-1 0 1 0 0,1 1 0 0 0,-2-1-1 0 0,1-1 1 0 0,0 1 0 0 0,-2 0-51 0 0,-149 135 1762 0 0,155-141-1695 0 0,74-43-459 0 0,305-192-335 0 0,-351 208 1139 0 0,-27 25-287 0 0,-19 4 7 0 0,0 0-1 0 0,0 1 1 0 0,0 0 0 0 0,0 2 0 0 0,0 0-1 0 0,1 1 1 0 0,0 1 0 0 0,0 1-1 0 0,1 1 1 0 0,0 0 0 0 0,0 1-1 0 0,1 1 1 0 0,0 0 0 0 0,-13 13-132 0 0,27-21 0 0 0,-1 0 0 0 0,1-1 1 0 0,0 1-1 0 0,0 0 1 0 0,0 0-1 0 0,0 0 1 0 0,0 1-1 0 0,1-1 0 0 0,-1 0 1 0 0,1 1-1 0 0,0-1 1 0 0,0 1-1 0 0,0-1 1 0 0,1 1-1 0 0,-1 0 0 0 0,1-1 1 0 0,0 1-1 0 0,0 0 1 0 0,0-1-1 0 0,0 1 1 0 0,1-1-1 0 0,-1 1 0 0 0,1 0 1 0 0,0-1-1 0 0,0 1 1 0 0,1-1-1 0 0,-1 0 1 0 0,1 1-1 0 0,-1-1 0 0 0,1 0 1 0 0,0 0-1 0 0,0 0 1 0 0,0 0-1 0 0,1 0 1 0 0,-1-1-1 0 0,1 1 0 0 0,0-1 1 0 0,-1 1-1 0 0,1-1 1 0 0,0 0-1 0 0,0 0 1 0 0,0 0-1 0 0,1-1 0 0 0,-1 1 1 0 0,0-1-1 0 0,1 1 1 0 0,1-1-1 0 0,25 11-875 0 0,1-2-1 0 0,1-1 1 0 0,0-2 0 0 0,0-1 0 0 0,0-1 0 0 0,1-2 0 0 0,0-1 0 0 0,-1-2 0 0 0,9-1 875 0 0,-19 1-1152 0 0</inkml:trace>
  <inkml:trace contextRef="#ctx0" brushRef="#br0" timeOffset="-65561.252">5905 3771 928 0 0,'-17'0'530'0'0,"14"0"-52"0"0,3 0-52 0 0,0 0 2 0 0,-4 0-42 0 0,-40-26 662 0 0,14 22 1458 0 0,41 10-917 0 0,607 96 336 0 0,-447-70-1588 0 0,-171-31-328 0 0,1 0 0 0 0,-1 0-1 0 0,0 0 1 0 0,1 0 0 0 0,-1 1 0 0 0,0-1-1 0 0,0 0 1 0 0,0 0 0 0 0,1 0 0 0 0,-1 0-1 0 0,0 0 1 0 0,0 1 0 0 0,-1-1 0 0 0,1 0 0 0 0,0 0-1 0 0,0 0 1 0 0,-1 0 0 0 0,1 0 0 0 0,0 0-1 0 0,-1 0 1 0 0,1 0 0 0 0,-1 0 0 0 0,1 0 0 0 0,-1 0-1 0 0,0 0 1 0 0,1 0 0 0 0,-1 0 0 0 0,0 0-1 0 0,0 0 1 0 0,0-1 0 0 0,0 1 0 0 0,1 0 0 0 0,-1-1-1 0 0,0 1 1 0 0,0 0 0 0 0,0-1 0 0 0,0 1-1 0 0,0-1 1 0 0,-1 0 0 0 0,1 1 0 0 0,0-1-1 0 0,0 0-8 0 0,-3 3 9 0 0,-208 185 433 0 0,-30 13 398 0 0,311-242-9609 0 0,-51 27 7538 0 0</inkml:trace>
  <inkml:trace contextRef="#ctx0" brushRef="#br0" timeOffset="-65081.515">7110 3719 1936 0 0,'-12'6'228'0'0,"0"-1"-1"0"0,0 2 1 0 0,1-1-1 0 0,0 2 1 0 0,0-1 0 0 0,1 2-1 0 0,0-1 1 0 0,0 1-1 0 0,1 1 1 0 0,0 0 0 0 0,1 0-1 0 0,0 1 1 0 0,1-1-1 0 0,0 2 1 0 0,0-1-1 0 0,1 1 1 0 0,1 0 0 0 0,0 0-1 0 0,1 1 1 0 0,0 0-1 0 0,1-1 1 0 0,0 1-1 0 0,1 0 1 0 0,0 9-228 0 0,2-15 57 0 0,1-1 1 0 0,0 1-1 0 0,1-1 0 0 0,0 0 0 0 0,0 0 1 0 0,0 1-1 0 0,1-2 0 0 0,-1 1 1 0 0,2 0-1 0 0,-1 0 0 0 0,0-1 1 0 0,1 0-1 0 0,0 0 0 0 0,1 0 0 0 0,-1 0 1 0 0,1 0-1 0 0,0-1 0 0 0,0 0 1 0 0,0 0-1 0 0,0 0 0 0 0,1-1 0 0 0,-1 0 1 0 0,1 0-1 0 0,0 0 0 0 0,4 1-57 0 0,162 35 764 0 0,-159-37-751 0 0,0 0 0 0 0,0-1 0 0 0,0-1 1 0 0,1 0-1 0 0,-1-1 0 0 0,0 0 0 0 0,0-1 0 0 0,0-1 0 0 0,0 0 0 0 0,0-1 0 0 0,-1 0 0 0 0,1-1 0 0 0,-1 0 0 0 0,0-1 0 0 0,-1 0 1 0 0,1-1-1 0 0,-1 0 0 0 0,-1-1 0 0 0,1 0 0 0 0,-1-1 0 0 0,0-1-13 0 0,-8 1-32 0 0,0 1 0 0 0,-1-1-1 0 0,0 0 1 0 0,0 1 0 0 0,-1-1 0 0 0,-1 0 0 0 0,1 0-1 0 0,-1 0 1 0 0,-1 1 0 0 0,0-1 0 0 0,0 1 0 0 0,0-1-1 0 0,-1 1 1 0 0,-1 0 0 0 0,1 0 0 0 0,-1 0 0 0 0,0 0 0 0 0,-1 1-1 0 0,0-1 1 0 0,0 1 0 0 0,-1 1 0 0 0,0-1 0 0 0,0 1-1 0 0,0 0 1 0 0,-1 0 0 0 0,0 0 0 0 0,0 1 0 0 0,-1 1-1 0 0,-3-3 33 0 0,-23-20-574 0 0,-2 2 0 0 0,0 1 0 0 0,-1 2 0 0 0,-1 2 0 0 0,-29-11 574 0 0,50 26-2493 0 0,10 1 1137 0 0</inkml:trace>
  <inkml:trace contextRef="#ctx0" brushRef="#br0" timeOffset="-64111.491">8038 3746 1356 0 0,'16'-3'892'0'0,"-6"-6"1746"0"0,19 65-2054 0 0,-4 147 373 0 0,32 10 999 0 0,-55-212-1888 0 0,1-1 1 0 0,-1 0-1 0 0,1 1 0 0 0,-1-2 1 0 0,0 1-1 0 0,1 0 1 0 0,-1 0-1 0 0,1-1 1 0 0,-1 1-1 0 0,1-1 0 0 0,-1 0 1 0 0,0 1-1 0 0,1-1 1 0 0,-1 0-1 0 0,0-1 0 0 0,0 1 1 0 0,0 0-1 0 0,0-1 1 0 0,0 1-1 0 0,0-1 1 0 0,0 1-1 0 0,0-1 0 0 0,-1 0 1 0 0,1 0-1 0 0,-1 0 1 0 0,1 0-1 0 0,-1 0 0 0 0,0 0 1 0 0,0 0-1 0 0,1 0 1 0 0,-2-1-1 0 0,1 1 1 0 0,0 0-1 0 0,0-1-68 0 0,314-474 1199 0 0,-280 420-1772 0 0,-35 56 298 0 0,-40 45-3984 0 0,-28-1 497 0 0,39-28 2591 0 0</inkml:trace>
  <inkml:trace contextRef="#ctx0" brushRef="#br0" timeOffset="-63867.015">7812 4041 1688 0 0,'137'-7'4331'0'0,"-115"4"-4081"0"0,404-54 20 0 0,-375 44-3661 0 0,-41 10 2191 0 0</inkml:trace>
  <inkml:trace contextRef="#ctx0" brushRef="#br0" timeOffset="-63448.956">8838 3801 1792 0 0,'5'-1'4194'0'0,"27"-6"-2727"0"0,-27 6-1396 0 0,5 0 5 0 0,0 0 1 0 0,0 0 0 0 0,1 1-1 0 0,-1 0 1 0 0,0 1-1 0 0,0 0 1 0 0,0 0 0 0 0,0 1-1 0 0,0 1 1 0 0,0-1-1 0 0,-1 2 1 0 0,1-1 0 0 0,-1 1-1 0 0,0 1 1 0 0,0 0-1 0 0,7 5-76 0 0,-14-8 15 0 0,0 0-1 0 0,-1 0 0 0 0,1 0 0 0 0,0 0 1 0 0,-1 0-1 0 0,1 1 0 0 0,-1-1 0 0 0,0 1 1 0 0,0-1-1 0 0,1 1 0 0 0,-2-1 0 0 0,1 1 1 0 0,0 0-1 0 0,-1-1 0 0 0,1 1 0 0 0,-1 0 1 0 0,0-1-1 0 0,0 1 0 0 0,0 0 0 0 0,0 0 0 0 0,0-1 1 0 0,0 1-1 0 0,-1 0 0 0 0,0 0 0 0 0,1-1 1 0 0,-1 1-1 0 0,0-1 0 0 0,0 1 0 0 0,-1-1 1 0 0,1 1-1 0 0,0-1 0 0 0,-1 0 0 0 0,1 1 1 0 0,-1-1-1 0 0,0 0-14 0 0,-70 73 483 0 0,-66 3-352 0 0,204-126-6633 0 0,-43 33 5302 0 0</inkml:trace>
  <inkml:trace contextRef="#ctx0" brushRef="#br0" timeOffset="-63172.123">9325 3774 1708 0 0,'-13'-10'4104'0'0,"4"12"-4026"0"0,0 0 0 0 0,0 0 0 0 0,0 0-1 0 0,1 2 1 0 0,-1-1 0 0 0,0 1 0 0 0,1 0 0 0 0,0 0 0 0 0,0 1 0 0 0,1 0 0 0 0,-1 1-1 0 0,1 0 1 0 0,0 0 0 0 0,1 0 0 0 0,-1 1 0 0 0,1 0 0 0 0,0 0 0 0 0,1 1 0 0 0,0 0-1 0 0,0 0 1 0 0,1 0 0 0 0,0 0 0 0 0,0 1 0 0 0,1-1 0 0 0,0 1 0 0 0,0 0 0 0 0,1 0-1 0 0,1 0 1 0 0,-1 0 0 0 0,1 0 0 0 0,1 6-78 0 0,4-6-76 0 0,0 0 0 0 0,1 0 1 0 0,0-1-1 0 0,1 0 0 0 0,-1 0 0 0 0,2 0 1 0 0,-1 0-1 0 0,1-1 0 0 0,0 0 0 0 0,1-1 0 0 0,-1 0 1 0 0,1 0-1 0 0,1 0 0 0 0,-1-1 0 0 0,1 0 0 0 0,0-1 1 0 0,0 0-1 0 0,0 0 0 0 0,0-1 0 0 0,1 0 0 0 0,0-1 1 0 0,-1 0-1 0 0,1 0 0 0 0,0-1 0 0 0,5 0 76 0 0,96 7-3866 0 0,-81-8 2629 0 0</inkml:trace>
  <inkml:trace contextRef="#ctx0" brushRef="#br0" timeOffset="-163298.164">11681 676 1684 0 0,'9'0'-86'0'0,"15"0"5859"0"0,-21 0-5697 0 0,-3 0-105 0 0,5-3-58 0 0,22-10-252 0 0,-19 22-3094 0 0,-9-6 2226 0 0</inkml:trace>
  <inkml:trace contextRef="#ctx0" brushRef="#br0" timeOffset="-163050.24">11770 1171 2108 0 0,'3'1'512'0'0,"1"1"-140"0"0,0 1-44 0 0,1 1-192 0 0,2-4-96 0 0,0 0-160 0 0,0 1-176 0 0,2-2-172 0 0,0-1-604 0 0</inkml:trace>
  <inkml:trace contextRef="#ctx0" brushRef="#br0" timeOffset="-81660.194">11873 699 936 0 0,'0'0'292'0'0,"0"0"62"0"0,0 0-114 0 0,0 0-51 0 0,0 0-30 0 0,0 0-29 0 0,0 0-4 0 0,0 0-17 0 0,0 0 67 0 0,0 0-45 0 0,0 0-58 0 0,0 0 20 0 0,0 0-29 0 0,0 0-46 0 0,4 8-1 0 0,-40 148 239 0 0,-43 329 239 0 0,50-63 82 0 0,23-258-406 0 0,-8-1 0 0 0,-18 74-171 0 0,10-112 98 0 0,6 0 1 0 0,5 2-1 0 0,5 45-98 0 0,-18-13 30 0 0,-40 313-235 0 0,27-156 719 0 0,-1 136-372 0 0,34-274 28 0 0,-34 385 517 0 0,25-306-319 0 0,-15-1-556 0 0,12 1-1 0 0,11 41 189 0 0,12-288-3028 0 0,-7-16 1763 0 0</inkml:trace>
  <inkml:trace contextRef="#ctx0" brushRef="#br0" timeOffset="-8815.554">11932 51 924 0 0,'0'0'298'0'0,"0"0"-69"0"0,0 0 17 0 0,0 0 53 0 0,3-17 497 0 0,40-17 276 0 0,-73 147-376 0 0,-6 7-719 0 0,6 2 0 0 0,-13 105 23 0 0,17-81 34 0 0,-28 183 363 0 0,11-155-178 0 0,20 5 127 0 0,20-103-498 0 0,3 17 887 0 0,0-91-747 0 0,-5 16-3937 0 0,5-23 2785 0 0</inkml:trace>
  <inkml:trace contextRef="#ctx0" brushRef="#br0" timeOffset="-6187.664">1328 137 928 0 0,'-22'-3'892'0'0,"-30"-14"-254"0"0,21 13-39 0 0,44 3-93 0 0,344 1 67 0 0,9 0-493 0 0,-118 19 182 0 0,841-19 292 0 0,-829-15-595 0 0,330-3 18 0 0,171-4-199 0 0,-86 3 219 0 0,-383 2 160 0 0,1932-17 187 0 0,-1555 37-428 0 0,5-3 501 0 0,-516 8-363 0 0,116 9 19 0 0,429 10 268 0 0,-130 8-121 0 0,-93-19 290 0 0,-362-35-436 0 0,5 8 97 0 0,-122 11-145 0 0,-1 0-11 0 0,22-1 75 0 0,-5-6-127 0 0,-4 5-114 0 0,-13 2 155 0 0,2 0-530 0 0,-2 0-2987 0 0,-2 0 2297 0 0</inkml:trace>
  <inkml:trace contextRef="#ctx0" brushRef="#br0" timeOffset="-4147.26">12097 64 860 0 0,'0'0'343'0'0,"0"0"-15"0"0,0 0-33 0 0,0 0-27 0 0,0 0-100 0 0,0 0-56 0 0,0 0 16 0 0,0 0-26 0 0,0 0 28 0 0,0 0 90 0 0,0 0-55 0 0,0 0-96 0 0,0 0 7 0 0,0 0 26 0 0,2-4-81 0 0,1 1-6 0 0,-1 1 1 0 0,1 0-1 0 0,-1 0 0 0 0,1 0 1 0 0,0 1-1 0 0,0-1 1 0 0,0 0-1 0 0,0 1 0 0 0,0 0 1 0 0,0 0-1 0 0,0 0 1 0 0,0 0-1 0 0,0 0 0 0 0,0 0 1 0 0,1 1-1 0 0,-1 0 0 0 0,0 0 1 0 0,0 0-1 0 0,1 0 1 0 0,-1 0-1 0 0,0 0 0 0 0,1 1 1 0 0,-1 0-16 0 0,11-1 46 0 0,450-12 511 0 0,-195 19-394 0 0,26-5 142 0 0,25 10-127 0 0,60-8 89 0 0,203 15-294 0 0,394 19 399 0 0,-37-35-630 0 0,-596-21 169 0 0,45 7 104 0 0,349-2-109 0 0,-465 15 150 0 0,-19-21-134 0 0,554-18 242 0 0,310 32-130 0 0,-799 13-150 0 0,-81 11 310 0 0,1686-16 1343 0 0,-1489 22-1353 0 0,-46-4-394 0 0,-333-3-3095 0 0,-56-14 2019 0 0,-3-2-4 0 0</inkml:trace>
  <inkml:trace contextRef="#ctx0" brushRef="#br0" timeOffset="-2478.602">9677 3808 1048 0 0,'0'0'278'0'0,"0"0"-139"0"0,0 0-50 0 0,0 0 5 0 0,0 0 57 0 0,0 0 14 0 0,0 0 53 0 0,0 0-70 0 0,0 0-12 0 0,1-13 37 0 0,-6 4 3533 0 0,-42-18-2220 0 0,320 56-430 0 0,-117-7-785 0 0,-155-21-268 0 0,0 0 1 0 0,0 0-1 0 0,0 0 1 0 0,0 1-1 0 0,-1-1 1 0 0,1 0-1 0 0,0 1 1 0 0,0-1 0 0 0,-1 1-1 0 0,1-1 1 0 0,-1 1-1 0 0,0-1 1 0 0,1 1-1 0 0,-1-1 1 0 0,0 1-1 0 0,0-1 1 0 0,0 1 0 0 0,0 0-1 0 0,0-1 1 0 0,0 1-1 0 0,0-1 1 0 0,0 1-1 0 0,-1-1 1 0 0,1 1-1 0 0,0-1 1 0 0,-1 1 0 0 0,0-1-1 0 0,1 1 1 0 0,-1-1-1 0 0,0 0 1 0 0,0 1-1 0 0,0-1 1 0 0,0 0-1 0 0,0 0 1 0 0,0 1 0 0 0,0-1-1 0 0,0 0 1 0 0,0 0-1 0 0,0 0 1 0 0,-1 0-1 0 0,1-1 1 0 0,0 1-1 0 0,-1 0 1 0 0,1 0 0 0 0,-1-1-1 0 0,1 1 1 0 0,-1-1-1 0 0,1 1 1 0 0,-1-1-1 0 0,1 0 1 0 0,-1 0-1 0 0,1 0 1 0 0,-1 1-4 0 0,-6 5 73 0 0,-210 179 36 0 0,113-78-141 0 0,99-98-2322 0 0,17-18-1123 0 0,-3 3 3269 0 0,11-8-897 0 0</inkml:trace>
  <inkml:trace contextRef="#ctx0" brushRef="#br0" timeOffset="-2043.258">10412 3753 1676 0 0,'-13'2'179'0'0,"1"1"0"0"0,0 0 0 0 0,0 0 0 0 0,0 2 0 0 0,0-1 0 0 0,0 2 0 0 0,1-1 0 0 0,0 1 0 0 0,0 1 0 0 0,1 0 0 0 0,0 1 0 0 0,0 0 0 0 0,1 0 0 0 0,0 1 0 0 0,0 0 0 0 0,1 1 0 0 0,0 0 0 0 0,1 0 0 0 0,-4 8-179 0 0,9-14 62 0 0,1 0 0 0 0,0 0 0 0 0,1 1 0 0 0,-1-1 1 0 0,1 0-1 0 0,0 0 0 0 0,0 0 0 0 0,0 0 0 0 0,0 1 0 0 0,1-1 0 0 0,0 0 0 0 0,0 0 0 0 0,0 0 0 0 0,0 0 0 0 0,0 0 0 0 0,1 0 1 0 0,0 0-1 0 0,0-1 0 0 0,0 1 0 0 0,0 0 0 0 0,1-1 0 0 0,-1 0 0 0 0,1 0 0 0 0,0 1 0 0 0,0-1 0 0 0,0-1 0 0 0,0 1 0 0 0,0 0 1 0 0,1-1-1 0 0,-1 0 0 0 0,1 0 0 0 0,0 0 0 0 0,0 0 0 0 0,-1 0 0 0 0,1-1 0 0 0,0 0 0 0 0,0 0 0 0 0,1 0 0 0 0,-1 0 0 0 0,0-1 1 0 0,0 1-1 0 0,0-1 0 0 0,1 0-62 0 0,9 4 61 0 0,0 0 1 0 0,1-1-1 0 0,-1-1 0 0 0,1 0 1 0 0,0-1-1 0 0,-1 0 1 0 0,1-2-1 0 0,0 0 0 0 0,0 0 1 0 0,-1-1-1 0 0,1-1 1 0 0,-1 0-1 0 0,0-1 0 0 0,0-1 1 0 0,0 0-1 0 0,0-1 1 0 0,-1 0-1 0 0,0-1 0 0 0,6-5-61 0 0,-15 9 12 0 0,-1-1 0 0 0,0 1-1 0 0,0-1 1 0 0,0 0-1 0 0,0 0 1 0 0,0 0-1 0 0,-1 0 1 0 0,0 0-1 0 0,0-1 1 0 0,0 1-1 0 0,0 0 1 0 0,-1-1 0 0 0,0 0-1 0 0,0 1 1 0 0,0-1-1 0 0,0 0 1 0 0,-1 0-1 0 0,0 1 1 0 0,0-1-1 0 0,0 0 1 0 0,0 0-1 0 0,-1 0 1 0 0,0 1 0 0 0,0-1-1 0 0,0 0 1 0 0,-1 1-1 0 0,1-1 1 0 0,-1 1-1 0 0,0 0 1 0 0,0-1-1 0 0,-1 1 1 0 0,1 0-1 0 0,-1 0 1 0 0,0 1 0 0 0,0-1-1 0 0,-1 0 1 0 0,1 1-1 0 0,-4-3-11 0 0,-9-11-319 0 0,0 0 1 0 0,-2 1-1 0 0,0 1 0 0 0,0 1 0 0 0,-2 1 1 0 0,0 0-1 0 0,0 1 0 0 0,-1 2 0 0 0,-11-5 319 0 0,15-1-3147 0 0,15 13 1943 0 0</inkml:trace>
  <inkml:trace contextRef="#ctx0" brushRef="#br0" timeOffset="-417.702">24288 3356 1268 0 0,'0'0'253'0'0,"0"0"18"0"0,0 0 4 0 0,0 0-6 0 0,0 0-23 0 0,16 0 676 0 0,-98 56-507 0 0,-304 230 1485 0 0,366-271-1778 0 0,-78 88 1010 0 0,102-87-788 0 0,9-4-269 0 0,0-2 0 0 0,1 0 1 0 0,0 0-1 0 0,1-1 0 0 0,0-1 0 0 0,0 0 1 0 0,1-2-1 0 0,0 1 0 0 0,0-2 1 0 0,0 0-1 0 0,1-1 0 0 0,15 2-75 0 0,30 11 72 0 0,253 90-164 0 0,-228-67-1086 0 0,-78-30-2821 0 0,-9-10 2876 0 0</inkml:trace>
  <inkml:trace contextRef="#ctx0" brushRef="#br0" timeOffset="13638.797">1257 5248 916 0 0,'0'0'326'0'0,"0"0"-1"0"0,0 0-41 0 0,0 0-14 0 0,0 0 53 0 0,0 0-19 0 0,0 0-34 0 0,0 0-16 0 0,0 0 54 0 0,0 0-11 0 0,0 0-22 0 0,0 0 16 0 0,0 0-72 0 0,0 0-4 0 0,0 0 21 0 0,0 0-91 0 0,0 0 57 0 0,0 0 11 0 0,0 0-20 0 0,0 0 8 0 0,0 0-133 0 0,0-3-12 0 0,18-36 240 0 0,-85 5-380 0 0,55 29 53 0 0,0 2 1 0 0,-1 0 0 0 0,1 0 0 0 0,-1 1 0 0 0,0 1-1 0 0,0 0 1 0 0,1 1 0 0 0,-1 0 0 0 0,0 1 0 0 0,0 0-1 0 0,1 1 1 0 0,-1 0 0 0 0,1 1 0 0 0,-1 1 0 0 0,1 0-1 0 0,0 1 1 0 0,1 0 0 0 0,-1 0 0 0 0,1 2 0 0 0,0-1 0 0 0,0 1-1 0 0,1 1 1 0 0,0 0 0 0 0,0 0 0 0 0,1 1 0 0 0,0 0-1 0 0,1 1 1 0 0,0 0 0 0 0,0 0 0 0 0,1 1 0 0 0,0 0-1 0 0,1 0 1 0 0,0 0 0 0 0,1 1 0 0 0,-4 12 30 0 0,9-18 27 0 0,0 0 0 0 0,1 1 0 0 0,-1-1 0 0 0,1 0-1 0 0,0 0 1 0 0,1 0 0 0 0,0 0 0 0 0,0 0 0 0 0,0 0 0 0 0,0 0 0 0 0,1 0 0 0 0,0-1 0 0 0,0 1 0 0 0,1-1 0 0 0,-1 0 0 0 0,1 0 0 0 0,0 0 0 0 0,1-1 0 0 0,-1 1-1 0 0,1-1 1 0 0,0 0 0 0 0,0-1 0 0 0,0 1 0 0 0,0-1 0 0 0,1 0 0 0 0,-1 0 0 0 0,1 0 0 0 0,0-1 0 0 0,0 0 0 0 0,0 0 0 0 0,0-1 0 0 0,0 1 0 0 0,0-1 0 0 0,1-1-27 0 0,0 3 27 0 0,1-2 1 0 0,0 1 0 0 0,-1-1 0 0 0,1-1-1 0 0,0 1 1 0 0,0-1 0 0 0,0-1 0 0 0,0 1 0 0 0,0-1-1 0 0,-1-1 1 0 0,1 1 0 0 0,0-1 0 0 0,-1-1 0 0 0,1 1-1 0 0,-1-1 1 0 0,0-1 0 0 0,0 1 0 0 0,0-1 0 0 0,0 0-1 0 0,-1-1 1 0 0,0 0 0 0 0,0 0 0 0 0,0 0 0 0 0,0-1-1 0 0,-1 0 1 0 0,0 0 0 0 0,2-2-28 0 0,27-94 429 0 0,-20 34-201 0 0,-14 68-200 0 0,0 0-5 0 0,0 0-27 0 0,0 0 27 0 0,0 0 41 0 0,0 0 18 0 0,0 0-50 0 0,3-39 820 0 0,-5 27 552 0 0,14 472-1629 0 0,9-129 774 0 0,-58-187-352 0 0,35-141-193 0 0,-1 0-1 0 0,1 0 1 0 0,-1 0 0 0 0,0-1 0 0 0,0 1 0 0 0,0-1 0 0 0,0 0 0 0 0,0 1 0 0 0,-1-2-1 0 0,1 1 1 0 0,-1 0 0 0 0,1-1 0 0 0,-1 1 0 0 0,1-1 0 0 0,-1 0 0 0 0,0 0 0 0 0,0 0 0 0 0,0-1-1 0 0,1 1 1 0 0,-1-1 0 0 0,0 0 0 0 0,0 0 0 0 0,0-1 0 0 0,0 1 0 0 0,0-1 0 0 0,1 0 0 0 0,-1 0-1 0 0,0 0 1 0 0,1 0 0 0 0,-1 0 0 0 0,1-1 0 0 0,-1 0 0 0 0,1 0 0 0 0,-1 0 0 0 0,1 0-1 0 0,0 0 1 0 0,0-1 0 0 0,0 1 0 0 0,1-1 0 0 0,-1 0 0 0 0,0 0 0 0 0,1 0 0 0 0,0 0 0 0 0,0 0-1 0 0,0-1 1 0 0,0 1 0 0 0,0-1 0 0 0,1 1 0 0 0,-1-1 0 0 0,1 1 0 0 0,0-1 0 0 0,0-1-4 0 0,-5-12-143 0 0,0 0 0 0 0,1-1 0 0 0,1 1 0 0 0,1-1 0 0 0,1 1 0 0 0,0-1 0 0 0,1 0 0 0 0,1 0 0 0 0,0 0 1 0 0,2 0-1 0 0,0 0 0 0 0,1 0 0 0 0,1 1 0 0 0,0-1 0 0 0,7-14 143 0 0,-3 11-589 0 0,0 1-1 0 0,2 1 1 0 0,0-1 0 0 0,2 2 0 0 0,0-1-1 0 0,1 2 1 0 0,0 0 0 0 0,7-5 589 0 0,3-5-1179 0 0,-3 0 20 0 0</inkml:trace>
  <inkml:trace contextRef="#ctx0" brushRef="#br0" timeOffset="14287.833">1609 5816 1004 0 0,'16'-4'6584'0'0,"-13"27"-4881"0"0,-14 40-2859 0 0,9-55 1791 0 0,-13 376 441 0 0,15-384-1224 0 0,1-1 0 0 0,-1 1 1 0 0,0 0-1 0 0,0 0 0 0 0,1-1 1 0 0,-1 1-1 0 0,0 0 1 0 0,0 0-1 0 0,1 0 0 0 0,-1-1 1 0 0,0 1-1 0 0,0 0 1 0 0,1 0-1 0 0,-1 0 0 0 0,0 0 1 0 0,1 0-1 0 0,-1 0 0 0 0,0 0 1 0 0,1-1-1 0 0,-1 1 1 0 0,0 0-1 0 0,1 0 0 0 0,-1 0 1 0 0,0 0-1 0 0,1 0 1 0 0,-1 1-1 0 0,0-1 0 0 0,0 0 1 0 0,1 0-1 0 0,-1 0 0 0 0,0 0 1 0 0,1 0-1 0 0,-1 0 1 0 0,0 0-1 0 0,1 1 0 0 0,-1-1 1 0 0,0 0 147 0 0,-2-12-1205 0 0,-3-14 34 0 0</inkml:trace>
  <inkml:trace contextRef="#ctx0" brushRef="#br0" timeOffset="14835.102">1328 4916 1248 0 0,'-13'-1'4943'0'0,"28"-3"-3244"0"0,26-3-1420 0 0,73 0-75 0 0,89-10-4633 0 0,-184 13 3184 0 0,-1-2 30 0 0</inkml:trace>
  <inkml:trace contextRef="#ctx0" brushRef="#br0" timeOffset="15067.09">1917 4700 1848 0 0,'0'22'6304'0'0,"-16"63"-6441"0"0,12-65 661 0 0,-5 234-2983 0 0,20-185 31 0 0,-6-48 1240 0 0</inkml:trace>
  <inkml:trace contextRef="#ctx0" brushRef="#br0" timeOffset="15986.513">2445 5258 2116 0 0,'3'20'3870'0'0,"17"78"-3341"0"0,-16-90-505 0 0,0 0 1 0 0,1-1 0 0 0,0 0 0 0 0,1 0 0 0 0,0 0 0 0 0,0-1 0 0 0,0 1 0 0 0,1-2 0 0 0,0 1 0 0 0,0-1-1 0 0,0 0 1 0 0,1 0 0 0 0,-1-1 0 0 0,1 0 0 0 0,1 0 0 0 0,-1-1 0 0 0,0 0 0 0 0,1-1 0 0 0,-1 1-1 0 0,1-2 1 0 0,0 1 0 0 0,-1-1 0 0 0,1-1 0 0 0,0 1 0 0 0,0-1 0 0 0,0-1 0 0 0,0 0 0 0 0,-1 0-1 0 0,1-1 1 0 0,0 0 0 0 0,-1 0 0 0 0,1-1 0 0 0,-1 0 0 0 0,0-1 0 0 0,0 0 0 0 0,0 0 0 0 0,0-1-1 0 0,-1 1 1 0 0,2-3-25 0 0,68-89 909 0 0,-77 95-884 0 0,9-13 424 0 0,-7 37-591 0 0,-2-19 132 0 0,-13 250-27 0 0,10-229 89 0 0,-52 207 440 0 0,52-222-463 0 0,-1 0 1 0 0,-1-1 0 0 0,0 1 0 0 0,-1-1 0 0 0,1 0 0 0 0,-2 0 0 0 0,1-1 0 0 0,-1 0 0 0 0,0 0 0 0 0,-1-1 0 0 0,0 0 0 0 0,0 0-1 0 0,-1 0 1 0 0,0-1 0 0 0,0-1 0 0 0,0 1 0 0 0,-1-2 0 0 0,1 1 0 0 0,-1-1 0 0 0,-5 1-30 0 0,12-4 7 0 0,-1 0 1 0 0,0-1-1 0 0,0 1 1 0 0,0 0-1 0 0,0-1 1 0 0,0 0-1 0 0,0 0 0 0 0,0 0 1 0 0,0-1-1 0 0,0 1 1 0 0,0-1-1 0 0,1 0 1 0 0,-1 0-1 0 0,0 0 0 0 0,0-1 1 0 0,1 1-1 0 0,-1-1 1 0 0,1 0-1 0 0,-1 0 1 0 0,1 0-1 0 0,0-1 1 0 0,0 1-1 0 0,0-1 0 0 0,0 1 1 0 0,0-1-1 0 0,0 0 1 0 0,1 0-1 0 0,0-1 1 0 0,-1 1-1 0 0,1 0 0 0 0,0-1 1 0 0,1 1-1 0 0,-1-1 1 0 0,1 0-1 0 0,-1 1 1 0 0,1-4-8 0 0,-4-6-27 0 0,2 1 1 0 0,0-1 0 0 0,0 0 0 0 0,1-1 0 0 0,1 1-1 0 0,0 0 1 0 0,1-1 0 0 0,0 1 0 0 0,1 0-1 0 0,0-1 1 0 0,2-2 26 0 0,2-3-158 0 0,1 0 0 0 0,0 0 0 0 0,2 1 0 0 0,0-1 0 0 0,1 2 0 0 0,0-1 0 0 0,2 1-1 0 0,0 1 1 0 0,1 0 0 0 0,0 1 0 0 0,5-4 158 0 0,105-95-3960 0 0,-95 92 2687 0 0,-5 1 49 0 0</inkml:trace>
  <inkml:trace contextRef="#ctx0" brushRef="#br0" timeOffset="16296.299">2164 5225 1292 0 0,'-19'20'261'0'0,"1"2"0"0"0,1 0 0 0 0,1 1 0 0 0,1 0-1 0 0,1 2 1 0 0,2 0 0 0 0,0 0 0 0 0,1 1 0 0 0,2 0 0 0 0,0 1 0 0 0,2 0 0 0 0,1 0-1 0 0,1 1 1 0 0,2-1 0 0 0,1 1 0 0 0,0 0 0 0 0,2 0 0 0 0,2 0 0 0 0,3 19-261 0 0,3-5 137 0 0,1-1 0 0 0,3 0 0 0 0,1 0 0 0 0,2-2 0 0 0,1 1 1 0 0,3-2-1 0 0,10 16-137 0 0,-10-24-2 0 0,2 0-1 0 0,0-1 1 0 0,2-2 0 0 0,2 0 0 0 0,0-1 0 0 0,1-2 0 0 0,2 0 2 0 0,-17-16-321 0 0,1 0 0 0 0,0 0 0 0 0,0-2 0 0 0,0 1 0 0 0,0-2 0 0 0,1 1 1 0 0,0-2-1 0 0,0 0 0 0 0,1 0 0 0 0,-1-1 0 0 0,1-1 0 0 0,7 1 321 0 0,4-3-1207 0 0</inkml:trace>
  <inkml:trace contextRef="#ctx0" brushRef="#br0" timeOffset="16593.399">3241 5180 1600 0 0,'18'50'611'0'0,"-2"2"-1"0"0,-3 0 1 0 0,-2 1-1 0 0,-2 0 1 0 0,-3 0-1 0 0,-2 1 1 0 0,-2 0 0 0 0,-3 1-611 0 0,1-34 148 0 0,-2 1 0 0 0,0 0 0 0 0,-1 0 0 0 0,-2-1 0 0 0,0 1 0 0 0,-1-1 0 0 0,-1-1 0 0 0,-1 1 0 0 0,-1-1 0 0 0,-8 12-148 0 0,2-4-58 0 0,-2 0-1 0 0,-1-2 1 0 0,-1 0-1 0 0,-1-1 0 0 0,-2-1 1 0 0,0-1-1 0 0,-1-1 1 0 0,-2 0 58 0 0,-29 2-3719 0 0,49-26 2560 0 0,-7-11 0 0 0</inkml:trace>
  <inkml:trace contextRef="#ctx0" brushRef="#br0" timeOffset="17133.923">3906 5436 1816 0 0,'35'-4'3829'0'0,"25"-11"-2315"0"0,30-5-1069 0 0,48 3 10 0 0,49-5-4899 0 0,-176 20 3201 0 0</inkml:trace>
  <inkml:trace contextRef="#ctx0" brushRef="#br0" timeOffset="17396.83">3977 5638 1964 0 0,'25'7'456'0'0,"5"-2"100"0"0,4-4-188 0 0,5-1 28 0 0,-19 0-108 0 0,12 0-28 0 0,7 0-60 0 0,43-13-24 0 0,-40 6-204 0 0,-1 1-292 0 0,4-4-280 0 0,-3 0-604 0 0,1-2-28 0 0</inkml:trace>
  <inkml:trace contextRef="#ctx0" brushRef="#br0" timeOffset="17919.781">5227 5155 1504 0 0,'12'-12'2813'0'0,"5"0"1515"0"0,-8 42-3410 0 0,28 350 135 0 0,41 98 852 0 0,-78-477-1881 0 0,0 1 0 0 0,0 0-1 0 0,0-1 1 0 0,0 1 0 0 0,0-1 0 0 0,0 1 0 0 0,0-1-1 0 0,0 1 1 0 0,-1-1 0 0 0,1 1 0 0 0,0-1-1 0 0,-1 1 1 0 0,0-1 0 0 0,1 1 0 0 0,-1-1-1 0 0,0 1 1 0 0,0-1 0 0 0,1 0 0 0 0,-1 0-1 0 0,0 1 1 0 0,0-1 0 0 0,-1 0 0 0 0,1 0 0 0 0,0 0-1 0 0,0 0 1 0 0,0 0 0 0 0,-1 0 0 0 0,1-1-1 0 0,-1 1 1 0 0,1 0 0 0 0,0-1 0 0 0,-1 1-1 0 0,1-1 1 0 0,-1 1 0 0 0,1-1 0 0 0,-1 0-1 0 0,1 1 1 0 0,-1-1 0 0 0,0 0 0 0 0,1 0 0 0 0,-1 0-1 0 0,1 0 1 0 0,-1-1 0 0 0,1 1 0 0 0,-1 0-1 0 0,1-1 1 0 0,-1 1 0 0 0,1-1 0 0 0,-1 1-1 0 0,0-1-23 0 0,-76-28-329 0 0,67 22 96 0 0,1 0-1 0 0,0-1 1 0 0,1-1 0 0 0,0 0 0 0 0,0 0-1 0 0,1 0 1 0 0,0-1 0 0 0,0-1 0 0 0,1 1 0 0 0,1-1-1 0 0,0 0 1 0 0,0-1 0 0 0,1 1 0 0 0,-3-11 233 0 0,-23-176-7065 0 0,31 169 5795 0 0</inkml:trace>
  <inkml:trace contextRef="#ctx0" brushRef="#br0" timeOffset="18290.258">5275 5068 1440 0 0,'-24'-1'3441'0'0,"43"2"-1222"0"0,207-13-666 0 0,592-44-1713 0 0,-780 54-745 0 0,-18 1-3412 0 0,-25 2 3210 0 0</inkml:trace>
  <inkml:trace contextRef="#ctx0" brushRef="#br0" timeOffset="19709.385">5558 5336 1944 0 0,'14'-4'4861'0'0,"-12"10"-923"0"0,-5 9-4261 0 0,2-8 320 0 0,-1 0-1 0 0,1 0 0 0 0,1 0 1 0 0,-1 1-1 0 0,1-1 0 0 0,1 0 1 0 0,-1 0-1 0 0,1 0 1 0 0,0 1-1 0 0,1-1 0 0 0,0 0 1 0 0,0-1-1 0 0,0 1 0 0 0,1 0 1 0 0,0-1-1 0 0,0 1 0 0 0,1-1 1 0 0,0 0-1 0 0,0 0 0 0 0,0 0 1 0 0,1 0-1 0 0,0-1 1 0 0,0 0-1 0 0,0 0 0 0 0,0 0 1 0 0,1-1-1 0 0,0 0 0 0 0,0 0 1 0 0,0 0-1 0 0,1-1 0 0 0,-1 0 1 0 0,1 0-1 0 0,0-1 0 0 0,0 1 1 0 0,-1-1-1 0 0,2-1 1 0 0,-1 0-1 0 0,0 0 0 0 0,4 0 4 0 0,-4 0-5 0 0,1-1 0 0 0,0 1-1 0 0,0-2 1 0 0,0 1 0 0 0,0-1-1 0 0,0-1 1 0 0,-1 1 0 0 0,1-1 0 0 0,-1 0-1 0 0,1-1 1 0 0,-1 0 0 0 0,0 0-1 0 0,0-1 1 0 0,0 0 0 0 0,0 0-1 0 0,0 0 1 0 0,-1-1 0 0 0,0 0-1 0 0,0-1 1 0 0,-1 1 0 0 0,1-1 0 0 0,-1 0-1 0 0,0 0 1 0 0,-1 0 0 0 0,2-3 5 0 0,25-93 687 0 0,-31 73 1376 0 0,4 61-2267 0 0,8 247 10 0 0,6 114 784 0 0,-17-385-571 0 0,-1 1-1 0 0,0-1 1 0 0,0 1 0 0 0,-1-1-1 0 0,0 0 1 0 0,0 1 0 0 0,-1-1-1 0 0,0 0 1 0 0,-1 0 0 0 0,1 0-1 0 0,-1 0 1 0 0,-1-1 0 0 0,0 1-1 0 0,0-1 1 0 0,0 0 0 0 0,-1 0-1 0 0,0 0 1 0 0,-1-1 0 0 0,1 1-1 0 0,-1-1 1 0 0,0-1 0 0 0,-1 1-1 0 0,1-1 1 0 0,-1 0 0 0 0,0-1-1 0 0,-1 1 1 0 0,1-2 0 0 0,-1 1-1 0 0,1-1 1 0 0,-1 0 0 0 0,0 0-1 0 0,0-1 1 0 0,0 0 0 0 0,-1-1-1 0 0,-5 1-18 0 0,4-2-15 0 0,1 0-1 0 0,0-1 1 0 0,-1 0 0 0 0,1 0-1 0 0,0-1 1 0 0,0-1 0 0 0,0 1-1 0 0,0-2 1 0 0,0 1-1 0 0,1-1 1 0 0,0 0 0 0 0,0-1-1 0 0,0 0 1 0 0,0 0-1 0 0,0-1 1 0 0,1 0 0 0 0,0 0-1 0 0,1 0 1 0 0,-1-1-1 0 0,1 0 1 0 0,0-1 0 0 0,1 1-1 0 0,0-1 1 0 0,0 0 0 0 0,1-1-1 0 0,0 1 1 0 0,0-1-1 0 0,1 1 1 0 0,0-1 0 0 0,0 0-1 0 0,1 0 1 0 0,1-1-1 0 0,-1 1 1 0 0,1 0 0 0 0,1 0-1 0 0,0-1 16 0 0,1-7-152 0 0,0 1 1 0 0,1 0-1 0 0,1 0 0 0 0,1 0 0 0 0,0 1 1 0 0,1-1-1 0 0,1 1 0 0 0,0 0 0 0 0,1 0 1 0 0,1 1-1 0 0,0 0 0 0 0,1 0 0 0 0,0 1 1 0 0,1 0-1 0 0,1 1 0 0 0,0 0 0 0 0,1 0 1 0 0,0 2-1 0 0,0-1 0 0 0,1 1 0 0 0,1 1 1 0 0,-1 0-1 0 0,14-5 152 0 0,180-112-6545 0 0,-176 109 5273 0 0</inkml:trace>
  <inkml:trace contextRef="#ctx0" brushRef="#br0" timeOffset="30338.623">6619 6780 1356 0 0,'11'-13'3042'0'0,"2"29"777"0"0,55 221-2668 0 0,-39-127-2003 0 0,-30-106 630 0 0,-1 0 0 0 0,1-1 0 0 0,-1 1 0 0 0,0-1 0 0 0,0 0 0 0 0,0 1 0 0 0,-1-1 0 0 0,1 0 0 0 0,-1 0 0 0 0,0 0 0 0 0,1-1 0 0 0,-1 1-1 0 0,-1-1 1 0 0,1 1 0 0 0,0-1 0 0 0,0 0 0 0 0,-1 0 0 0 0,1-1 0 0 0,-1 1 0 0 0,0-1 0 0 0,0 0 0 0 0,-1 1 222 0 0,-17 6-1191 0 0</inkml:trace>
  <inkml:trace contextRef="#ctx0" brushRef="#br0" timeOffset="30666.759">5974 7455 2240 0 0,'0'0'30'0'0,"1"0"52"0"0,0 0 0 0 0,0-1 0 0 0,1 1 0 0 0,-1 0 0 0 0,0 0 0 0 0,0 0 0 0 0,1 0 0 0 0,-1 0 0 0 0,0 0 0 0 0,0 0 0 0 0,1 1 0 0 0,-1-1 0 0 0,0 0 0 0 0,0 1 0 0 0,0-1 0 0 0,1 1 0 0 0,-1-1 0 0 0,0 1 0 0 0,0-1 0 0 0,0 1 0 0 0,0 0 0 0 0,0 0 0 0 0,0-1 0 0 0,0 1 0 0 0,0 0 0 0 0,0 0 0 0 0,-1 0 0 0 0,1 0 0 0 0,0 0 0 0 0,-1 0 0 0 0,1 0 0 0 0,0 1 0 0 0,-1-1 0 0 0,1 0 0 0 0,-1 0 0 0 0,0 0 0 0 0,1 1 0 0 0,-1-1 0 0 0,0 0 0 0 0,0 0 0 0 0,0 1 0 0 0,0-1 0 0 0,0 0 0 0 0,0 0 0 0 0,0 1 0 0 0,0-1 0 0 0,0 0 0 0 0,-1 0 0 0 0,1 1 0 0 0,0-1 0 0 0,-1 0 0 0 0,1 0 0 0 0,-1 0 0 0 0,1 0 0 0 0,-1 0 1 0 0,0 0-1 0 0,1 0 0 0 0,-1 0 0 0 0,0 0 0 0 0,0 0 0 0 0,0 0 0 0 0,0 0 0 0 0,0 0 0 0 0,0 0 0 0 0,0-1 0 0 0,0 1 0 0 0,0 0 0 0 0,0-1 0 0 0,0 1 0 0 0,-2 0-82 0 0,255 15 2302 0 0,37-42-1577 0 0,392-53-2153 0 0,-636 77 380 0 0,-42 2 372 0 0,6-1-2203 0 0,-20 2 528 0 0,4 1 1227 0 0</inkml:trace>
  <inkml:trace contextRef="#ctx0" brushRef="#br0" timeOffset="31439.577">5953 8140 1652 0 0,'-17'-19'5560'0'0,"37"-7"-4201"0"0,-8 20-1243 0 0,0 1 0 0 0,0 1-1 0 0,0 0 1 0 0,0 0 0 0 0,1 1-1 0 0,-1 0 1 0 0,1 2-1 0 0,0-1 1 0 0,0 1 0 0 0,-1 1-1 0 0,1 0 1 0 0,0 1-116 0 0,-9-1 5 0 0,-1 0 1 0 0,0 0-1 0 0,1 0 1 0 0,-1 1-1 0 0,1-1 1 0 0,-1 1-1 0 0,0-1 1 0 0,1 1-1 0 0,-1 0 1 0 0,0 1-1 0 0,0-1 1 0 0,0 0-1 0 0,0 1 1 0 0,0 0-1 0 0,0 0 1 0 0,0 0-1 0 0,0 0 1 0 0,-1 0-1 0 0,1 0 1 0 0,-1 1-1 0 0,0-1 1 0 0,0 1-1 0 0,1 0 1 0 0,-2 0-1 0 0,1-1 0 0 0,0 1 1 0 0,-1 1-1 0 0,1-1 1 0 0,-1 0-1 0 0,0 0 1 0 0,0 0-1 0 0,0 1 1 0 0,0-1-1 0 0,-1 0 1 0 0,1 1-1 0 0,-1-1 1 0 0,0 1-1 0 0,0-1 1 0 0,0 0-1 0 0,0 1 1 0 0,-1-1-1 0 0,0 1-5 0 0,-49 142 185 0 0,-140 50 558 0 0,191-195-750 0 0,-1 1 0 0 0,1-1 0 0 0,0 1 0 0 0,0-1 0 0 0,0 1 0 0 0,1-1 0 0 0,-1 0 0 0 0,0 0 0 0 0,0 1 0 0 0,1-1 0 0 0,-1 0 1 0 0,1 0-1 0 0,-1 0 0 0 0,1-1 0 0 0,-1 1 0 0 0,1 0 0 0 0,0-1 0 0 0,-1 1 0 0 0,1 0 0 0 0,0-1 0 0 0,-1 0 0 0 0,1 1 0 0 0,0-1 0 0 0,0 0 0 0 0,-1 0 0 0 0,1 0 0 0 0,0 0 0 0 0,0-1 0 0 0,-1 1 0 0 0,1 0 0 0 0,0-1 0 0 0,-1 1 0 0 0,1-1 0 0 0,0 1 1 0 0,0-2 6 0 0,1 2-41 0 0,130-15-1293 0 0,68-48-4787 0 0,-171 48 4903 0 0</inkml:trace>
  <inkml:trace contextRef="#ctx0" brushRef="#br0" timeOffset="32091.038">6715 8088 1920 0 0,'3'-1'5734'0'0,"1"36"-4951"0"0,14 116 254 0 0,55 111-91 0 0,-36-102 358 0 0,-37-158-1284 0 0,0 0 1 0 0,0-1-1 0 0,0 1 0 0 0,-1 0 1 0 0,1 0-1 0 0,-1-1 1 0 0,0 1-1 0 0,1 0 0 0 0,-1-1 1 0 0,0 1-1 0 0,0-1 1 0 0,0 1-1 0 0,0-1 1 0 0,0 1-1 0 0,0-1 0 0 0,0 0 1 0 0,-1 1-1 0 0,1-1 1 0 0,0 0-1 0 0,-1 0 0 0 0,1 0 1 0 0,-1 0-1 0 0,1 0 1 0 0,-1 0-1 0 0,0-1 1 0 0,1 1-1 0 0,-1 0 0 0 0,0-1 1 0 0,1 0-1 0 0,-1 1 1 0 0,0-1-1 0 0,0 0 0 0 0,0 0 1 0 0,1 0-1 0 0,-1 0 1 0 0,0 0-1 0 0,0 0 1 0 0,1 0-1 0 0,-1 0 0 0 0,0-1 1 0 0,0 1-1 0 0,1-1 1 0 0,-1 0-1 0 0,0 1 0 0 0,-1-2-20 0 0,-80-31-548 0 0,74 27 126 0 0,-1-1 0 0 0,1 0 0 0 0,0-1 0 0 0,1 0 0 0 0,0-1-1 0 0,0 0 1 0 0,1 0 0 0 0,0 0 0 0 0,0-1 0 0 0,1 0 0 0 0,0-1 0 0 0,1 1-1 0 0,0-1 1 0 0,1 0 0 0 0,0 0 0 0 0,1 0 0 0 0,0-1 0 0 0,1 1-1 0 0,0-1 1 0 0,1 0 0 0 0,0 1 0 0 0,1-7 422 0 0,0-2-1123 0 0</inkml:trace>
  <inkml:trace contextRef="#ctx0" brushRef="#br0" timeOffset="32388.654">6722 8023 888 0 0,'9'-6'4377'0'0,"28"-1"-3973"0"0,-27 5 52 0 0,638-66 2335 0 0,-648 67-3026 0 0,-1 1-1 0 0,1 0 1 0 0,0-1 0 0 0,0 1-1 0 0,0-1 1 0 0,0 1 0 0 0,0 0-1 0 0,0-1 1 0 0,-1 1 0 0 0,1-1-1 0 0,0 1 1 0 0,0 0 0 0 0,0-1-1 0 0,0 1 1 0 0,1-1-1 0 0,-1 1 1 0 0,0-1 0 0 0,0 1-1 0 0,0 0 1 0 0,0-1 0 0 0,0 1-1 0 0,0-1 1 0 0,1 1 235 0 0,-13 0-1251 0 0</inkml:trace>
  <inkml:trace contextRef="#ctx0" brushRef="#br0" timeOffset="33335.416">7057 8150 2016 0 0,'-12'45'3761'0'0,"11"-35"-3673"0"0,1-1-1 0 0,1 1 1 0 0,-1 0 0 0 0,2-1-1 0 0,-1 1 1 0 0,2-1 0 0 0,-1 0-1 0 0,1 0 1 0 0,0 0 0 0 0,1 0-1 0 0,0 0 1 0 0,1-1 0 0 0,-1 0-1 0 0,2 1 1 0 0,-1-2 0 0 0,1 1-1 0 0,0-1 1 0 0,1 0 0 0 0,-1 0-1 0 0,1-1 1 0 0,1 1-1 0 0,-1-2 1 0 0,1 1 0 0 0,0-1-1 0 0,1 0 1 0 0,-1-1 0 0 0,1 0-1 0 0,0 0 1 0 0,0-1 0 0 0,0 0-1 0 0,0-1 1 0 0,1 0 0 0 0,-1 0-1 0 0,1-1 1 0 0,-1 0 0 0 0,1-1-1 0 0,0 0-87 0 0,-4-1 51 0 0,-1-1 0 0 0,1 0 0 0 0,-1-1 1 0 0,1 1-1 0 0,-1-1 0 0 0,0-1 0 0 0,0 1 0 0 0,0 0 0 0 0,0-1 0 0 0,-1 0 0 0 0,1 0 0 0 0,-1-1 0 0 0,0 1 1 0 0,0-1-1 0 0,-1 0 0 0 0,0 0 0 0 0,1 0 0 0 0,-2 0 0 0 0,1-1 0 0 0,0 1 0 0 0,-1-1 0 0 0,0 1 1 0 0,-1-1-1 0 0,1 0 0 0 0,-1 0 0 0 0,0 0 0 0 0,-1 0 0 0 0,1 0 0 0 0,-1 0 0 0 0,0 0 0 0 0,-1-1-51 0 0,1-54 1865 0 0,0 60-1760 0 0,0 1-9 0 0,0 0 35 0 0,0 0-39 0 0,0 0-8 0 0,0 0 13 0 0,0 0-46 0 0,0 0 17 0 0,-2-18 708 0 0,-8 114-742 0 0,37 158-271 0 0,8 220 690 0 0,-34-465-426 0 0,-1-1 1 0 0,-1 1 0 0 0,1 0 0 0 0,-1-1 0 0 0,-1 1 0 0 0,1-1 0 0 0,-1 0 0 0 0,-1 1-1 0 0,0-1 1 0 0,0 0 0 0 0,0-1 0 0 0,-1 1 0 0 0,-1 0 0 0 0,-3 5-28 0 0,6-10 14 0 0,0 0 0 0 0,-1 0 1 0 0,1 0-1 0 0,0-1 1 0 0,-1 1-1 0 0,1-1 0 0 0,-1 0 1 0 0,0 0-1 0 0,0 0 1 0 0,0 0-1 0 0,0 0 0 0 0,0-1 1 0 0,0 1-1 0 0,0-1 1 0 0,-1 0-1 0 0,1 0 0 0 0,0 0 1 0 0,-1 0-1 0 0,1 0 1 0 0,-1-1-1 0 0,1 0 0 0 0,-1 0 1 0 0,1 0-1 0 0,-1 0 1 0 0,1 0-1 0 0,-1-1 0 0 0,1 1 1 0 0,0-1-1 0 0,-1 0 1 0 0,1 0-1 0 0,0 0 0 0 0,-1-1 1 0 0,1 1-1 0 0,0-1 1 0 0,0 0-15 0 0,-98-79 58 0 0,85 59-285 0 0,1-1 1 0 0,1-1 0 0 0,2 0-1 0 0,0 0 1 0 0,1-1 0 0 0,1-1 0 0 0,2 1-1 0 0,0-2 1 0 0,2 1 0 0 0,1-1-1 0 0,1 0 1 0 0,1 0 0 0 0,1 0-1 0 0,2 0 1 0 0,1 0 0 0 0,1-1-1 0 0,1 1 1 0 0,7-26 226 0 0,-4 34-534 0 0,0 0 0 0 0,2 0 0 0 0,0 1-1 0 0,1 0 1 0 0,1 0 0 0 0,0 1 0 0 0,2 1 0 0 0,0 0 0 0 0,1 0 0 0 0,0 1-1 0 0,1 1 1 0 0,1 0 0 0 0,0 1 0 0 0,15-10 534 0 0,11-8-1419 0 0</inkml:trace>
  <inkml:trace contextRef="#ctx0" brushRef="#br0" timeOffset="22714.104">1298 7367 904 0 0,'0'-20'1756'0'0,"0"18"-1741"0"0,-1 0 1 0 0,0-1 0 0 0,1 1 0 0 0,-1 0 0 0 0,0 0 0 0 0,0 0 0 0 0,0 0 0 0 0,0 0-1 0 0,0 0 1 0 0,-1 1 0 0 0,1-1 0 0 0,-1 0 0 0 0,1 1 0 0 0,-1-1 0 0 0,0 1-1 0 0,1-1 1 0 0,-1 1 0 0 0,0 0 0 0 0,0-1 0 0 0,0 1 0 0 0,0 0 0 0 0,0 1-1 0 0,0-1 1 0 0,0 0 0 0 0,0 0 0 0 0,0 1 0 0 0,-1-1 0 0 0,1 1 0 0 0,0 0 0 0 0,0 0-1 0 0,0 0 1 0 0,-1 0 0 0 0,1 0 0 0 0,0 0 0 0 0,0 0 0 0 0,0 1 0 0 0,-1-1-1 0 0,1 1 1 0 0,0 0 0 0 0,0 0 0 0 0,-2 0-16 0 0,-105 29 159 0 0,96-26-119 0 0,0 1 0 0 0,0 0 1 0 0,1 1-1 0 0,0 1 0 0 0,0 0 0 0 0,0 0 1 0 0,1 1-1 0 0,0 1 0 0 0,0-1 0 0 0,1 2 0 0 0,0 0 1 0 0,1 0-1 0 0,0 1 0 0 0,0 0 0 0 0,1 0 0 0 0,1 1 1 0 0,0 0-1 0 0,1 0 0 0 0,0 1 0 0 0,0-1 1 0 0,2 1-1 0 0,-1 1 0 0 0,2-1 0 0 0,0 1 0 0 0,-1 10-40 0 0,4-18 26 0 0,1 0 0 0 0,-1 0 0 0 0,1 0 0 0 0,1-1 0 0 0,-1 1 0 0 0,1 0 0 0 0,0 0-1 0 0,0-1 1 0 0,0 1 0 0 0,1-1 0 0 0,0 0 0 0 0,0 0 0 0 0,1 0 0 0 0,-1 0 0 0 0,1-1-1 0 0,0 1 1 0 0,0-1 0 0 0,0 0 0 0 0,1 0 0 0 0,0 0 0 0 0,0-1 0 0 0,0 1 0 0 0,0-1-1 0 0,0 0 1 0 0,0-1 0 0 0,1 1 0 0 0,-1-1 0 0 0,1-1 0 0 0,0 1 0 0 0,0-1 0 0 0,0 1-1 0 0,-1-2 1 0 0,1 1 0 0 0,0-1 0 0 0,3 0-26 0 0,13 2 37 0 0,1-1-1 0 0,-1-1 1 0 0,0-1 0 0 0,1-1-1 0 0,-1-1 1 0 0,0-1 0 0 0,0-1-1 0 0,13-5-36 0 0,-18 4-4 0 0,-1-2 0 0 0,0 0-1 0 0,-1 0 1 0 0,0-1 0 0 0,0-1 0 0 0,-1-1 0 0 0,0 0-1 0 0,-1-1 1 0 0,0 0 0 0 0,-1-1 0 0 0,-1 0-1 0 0,0-1 1 0 0,0 0 0 0 0,-1-1 0 0 0,-1 0-1 0 0,-1-1 1 0 0,0 0 0 0 0,-1 0 0 0 0,-1 0 0 0 0,0-1-1 0 0,-1 0 1 0 0,-1 0 0 0 0,-1-1 0 0 0,0 1-1 0 0,-2-1 1 0 0,1-14 4 0 0,-3 12 191 0 0,0 0-1 0 0,-1-1 1 0 0,-1 1-1 0 0,-1 0 0 0 0,-1 1 1 0 0,0-1-1 0 0,-2 1 1 0 0,0 0-1 0 0,-1 0 1 0 0,-1 1-1 0 0,-1 0 1 0 0,0 1-1 0 0,-2 0 1 0 0,0 1-1 0 0,-5-6-190 0 0,15 21 11 0 0,0 0 0 0 0,1 1 0 0 0,-1-1-1 0 0,1 1 1 0 0,-1 0 0 0 0,0-1 0 0 0,1 1 0 0 0,-1 0 0 0 0,0 0-1 0 0,1 0 1 0 0,-1 0 0 0 0,0 0 0 0 0,0 0 0 0 0,1 1 0 0 0,-1-1 0 0 0,0 1-1 0 0,1-1 1 0 0,-1 1 0 0 0,1-1 0 0 0,-1 1 0 0 0,1 0 0 0 0,-1 0-1 0 0,1 0 1 0 0,-1 0 0 0 0,1 0 0 0 0,0 0 0 0 0,0 0 0 0 0,-1 0-1 0 0,1 0 1 0 0,0 1 0 0 0,0-1 0 0 0,0 0 0 0 0,0 1 0 0 0,0-1-1 0 0,1 1 1 0 0,-1-1 0 0 0,0 1 0 0 0,1 0 0 0 0,-1-1 0 0 0,1 1-1 0 0,-1 0 1 0 0,1-1 0 0 0,0 2-11 0 0,-6 19 15 0 0,0 1 0 0 0,2-1-1 0 0,1 1 1 0 0,1 0 0 0 0,0 0 0 0 0,2 0-1 0 0,1 0 1 0 0,1 0 0 0 0,0 0 0 0 0,2 0-1 0 0,1 0 1 0 0,1-1 0 0 0,0 0 0 0 0,9 18-15 0 0,16 85-80 0 0,-16 5-1584 0 0,-16-122 1367 0 0,-1 0 0 0 0,1-1 0 0 0,-1 1 0 0 0,-1-1 0 0 0,1 1 0 0 0,-1-1 0 0 0,-1 0 0 0 0,1 0 1 0 0,-1-1-1 0 0,0 1 0 0 0,-1-1 0 0 0,0 1 0 0 0,0-2 0 0 0,0 1 0 0 0,0 0 0 0 0,-2 0 297 0 0,-17 13-1058 0 0</inkml:trace>
  <inkml:trace contextRef="#ctx0" brushRef="#br0" timeOffset="23055.355">526 7987 1076 0 0,'4'6'4468'0'0,"89"1"-3316"0"0,167-24 81 0 0,424-61-2612 0 0,-658 73-1602 0 0,-28 5 1852 0 0</inkml:trace>
  <inkml:trace contextRef="#ctx0" brushRef="#br0" timeOffset="25578.694">2194 7292 1768 0 0,'37'-17'3156'0'0,"-33"11"-2818"0"0,16-28 245 0 0,-22 32-535 0 0,0 0 0 0 0,0-1 1 0 0,0 1-1 0 0,-1 0 0 0 0,1 0 0 0 0,0 0 0 0 0,-1 1 0 0 0,1-1 0 0 0,-1 0 0 0 0,0 1 0 0 0,0 0 0 0 0,1-1 1 0 0,-1 1-1 0 0,0 1 0 0 0,0-1 0 0 0,0 0 0 0 0,0 0 0 0 0,0 1 0 0 0,0 0 0 0 0,0 0 0 0 0,0 0 0 0 0,0 0 1 0 0,-3 0-49 0 0,0 0 80 0 0,-7-1-58 0 0,-1 1-1 0 0,1 0 1 0 0,-1 1 0 0 0,1 0-1 0 0,-1 1 1 0 0,1 1 0 0 0,0 0-1 0 0,0 1 1 0 0,0 0 0 0 0,0 1-1 0 0,1 1 1 0 0,0 0 0 0 0,0 0-1 0 0,0 1 1 0 0,1 1 0 0 0,0 0-1 0 0,1 0 1 0 0,-9 9-22 0 0,18-16 1 0 0,0 0 0 0 0,-1 0 0 0 0,1 0 0 0 0,0 1 0 0 0,-1-1 1 0 0,1 0-1 0 0,0 1 0 0 0,0-1 0 0 0,0 1 0 0 0,0-1 0 0 0,1 1 0 0 0,-1-1 0 0 0,0 1 0 0 0,1 0 0 0 0,-1-1 1 0 0,1 1-1 0 0,-1 0 0 0 0,1-1 0 0 0,0 1 0 0 0,-1 0 0 0 0,1 0 0 0 0,0 0 0 0 0,0-1 0 0 0,1 1 0 0 0,-1 0 1 0 0,0 0-1 0 0,0-1 0 0 0,1 1 0 0 0,-1 0 0 0 0,1-1 0 0 0,0 1 0 0 0,0 0 0 0 0,-1-1 0 0 0,1 1 0 0 0,0-1 1 0 0,0 1-1 0 0,0-1 0 0 0,0 0 0 0 0,1 1 0 0 0,-1-1 0 0 0,0 0 0 0 0,0 0 0 0 0,1 0 0 0 0,-1 0 0 0 0,1 0 0 0 0,-1 0 1 0 0,1 0-1 0 0,0 0 0 0 0,-1 0 0 0 0,1-1 0 0 0,0 1 0 0 0,-1-1 0 0 0,1 1-1 0 0,96 20 196 0 0,-83-20-210 0 0,0-1-1 0 0,0 0 1 0 0,0-1-1 0 0,-1 0 1 0 0,1-1-1 0 0,0-1 1 0 0,-1-1 0 0 0,1 0-1 0 0,-1 0 1 0 0,0-2-1 0 0,0 0 1 0 0,-1 0-1 0 0,0-1 1 0 0,1-1 14 0 0,25-57 156 0 0,-39 64-173 0 0,-2 4 11 0 0,-1-1-1 0 0,1 1 0 0 0,0-1 1 0 0,0 1-1 0 0,0 0 0 0 0,0 0 1 0 0,0 0-1 0 0,1 0 0 0 0,-1 0 1 0 0,1 1-1 0 0,0-1 0 0 0,0 0 1 0 0,0 1-1 0 0,1-1 0 0 0,-1 0 1 0 0,1 1-1 0 0,-1-1 0 0 0,1 1 1 0 0,0-1-1 0 0,1 1 0 0 0,-1-1 1 0 0,1 1-1 0 0,-1-1 0 0 0,1 1 7 0 0,47 470 1100 0 0,-84-374-32 0 0,33-98-1050 0 0,-1-1 1 0 0,0 1-1 0 0,0 0 0 0 0,0-1 1 0 0,0 0-1 0 0,0 0 0 0 0,-1 0 1 0 0,1-1-1 0 0,0 1 0 0 0,0-1 1 0 0,-1 0-1 0 0,1 0 1 0 0,0-1-1 0 0,0 1 0 0 0,0-1 1 0 0,-1 0-1 0 0,1 0 0 0 0,0 0 1 0 0,0-1-1 0 0,0 1 0 0 0,0-1 1 0 0,1 0-1 0 0,-1 0 1 0 0,0 0-1 0 0,1-1 0 0 0,0 1 1 0 0,-1-1-1 0 0,1 0 0 0 0,0 0 1 0 0,0 0-1 0 0,0 0 0 0 0,1 0 1 0 0,-1-1-1 0 0,1 0 1 0 0,0 1-1 0 0,0-1 0 0 0,0 0-18 0 0,-3-3-120 0 0,1 1 1 0 0,0-1-1 0 0,0 0 0 0 0,1 0 0 0 0,0 0 1 0 0,0-1-1 0 0,0 1 0 0 0,1-1 0 0 0,0 0 0 0 0,1 1 1 0 0,0-1-1 0 0,0 0 0 0 0,1 0 0 0 0,-1 0 0 0 0,2 0 1 0 0,-1 0-1 0 0,1 0 0 0 0,1-3 120 0 0,84-147-5487 0 0,-65 134 4222 0 0</inkml:trace>
  <inkml:trace contextRef="#ctx0" brushRef="#br0" timeOffset="25951.264">2631 7557 1648 0 0,'18'3'4536'0'0,"-14"17"-2326"0"0,-4-4-2041 0 0,21 238 1032 0 0,11-119-2965 0 0,-32-133 655 0 0,0-2-3 0 0,-10 6-1159 0 0,4-7 1087 0 0</inkml:trace>
  <inkml:trace contextRef="#ctx0" brushRef="#br0" timeOffset="26340.236">2295 7073 2136 0 0,'-9'-27'6012'0'0,"37"14"-4523"0"0,-22 12-1738 0 0,63-19-246 0 0,114-37-5243 0 0,-156 47 4307 0 0</inkml:trace>
  <inkml:trace contextRef="#ctx0" brushRef="#br0" timeOffset="26589.25">2807 6855 1912 0 0,'17'-10'3797'0'0,"-17"10"-3706"0"0,-1 1-1 0 0,1-1 0 0 0,0 1 1 0 0,0-1-1 0 0,0 1 0 0 0,-1-1 1 0 0,1 1-1 0 0,0-1 1 0 0,0 1-1 0 0,0-1 0 0 0,0 1 1 0 0,0 0-1 0 0,0-1 0 0 0,0 1 1 0 0,0-1-1 0 0,0 1 1 0 0,0-1-1 0 0,0 1 0 0 0,0-1 1 0 0,0 1-1 0 0,1 0 0 0 0,-1-1 1 0 0,0 1-1 0 0,0-1 0 0 0,1 1 1 0 0,-1-1-1 0 0,0 1 1 0 0,1-1-1 0 0,-1 0 0 0 0,0 1 1 0 0,1-1-1 0 0,-1 1 0 0 0,1-1 1 0 0,-1 0-1 0 0,1 1 1 0 0,-1-1-1 0 0,1 0 0 0 0,-1 1 1 0 0,1-1-1 0 0,-1 0 0 0 0,1 0 1 0 0,-1 0-1 0 0,1 1 1 0 0,-1-1-1 0 0,1 0 0 0 0,-1 0 1 0 0,1 0-1 0 0,-1 0 0 0 0,1 0 1 0 0,0 0-1 0 0,-1 0 0 0 0,1 0 1 0 0,-1 0-1 0 0,1 0 1 0 0,-1-1-1 0 0,1 1 0 0 0,0 0-90 0 0,9 269-848 0 0,25-95-6498 0 0,-34-164 6068 0 0</inkml:trace>
  <inkml:trace contextRef="#ctx0" brushRef="#br0" timeOffset="27222.773">3291 7207 1240 0 0,'0'3'131'0'0,"1"0"0"0"0,-1 0 0 0 0,1 0 0 0 0,0 0 0 0 0,0 0-1 0 0,0-1 1 0 0,0 1 0 0 0,1 0 0 0 0,-1 0 0 0 0,1-1 0 0 0,0 1 0 0 0,-1-1 0 0 0,1 1 0 0 0,0-1-1 0 0,1 0 1 0 0,-1 1 0 0 0,0-1 0 0 0,1-1 0 0 0,-1 1 0 0 0,1 0 0 0 0,-1 0 0 0 0,1-1 0 0 0,0 0-1 0 0,0 1 1 0 0,-1-1 0 0 0,1 0 0 0 0,0 0 0 0 0,0-1 0 0 0,0 1 0 0 0,0-1 0 0 0,1 1 0 0 0,-1-1-131 0 0,114 7 494 0 0,-98-7-238 0 0,-14-1-113 0 0,0 0 0 0 0,1 0 0 0 0,-1-1-1 0 0,-1 1 1 0 0,1-1 0 0 0,0-1 0 0 0,0 1-1 0 0,-1-1 1 0 0,1 1 0 0 0,-1-1 0 0 0,0-1 0 0 0,0 1-1 0 0,0-1 1 0 0,0 1 0 0 0,-1-1 0 0 0,1 0-1 0 0,-1 0 1 0 0,0-1 0 0 0,0 1 0 0 0,-1 0 0 0 0,1-2-143 0 0,7 84 1181 0 0,17 143-967 0 0,-6 63 611 0 0,-51-175-236 0 0,29-107-573 0 0,0-1-1 0 0,1 1 1 0 0,-2 0-1 0 0,1 0 1 0 0,0 0-1 0 0,0-1 1 0 0,0 1-1 0 0,-1-1 1 0 0,1 1-1 0 0,-1-1 1 0 0,0 1-1 0 0,1-1 1 0 0,-1 0 0 0 0,0 0-1 0 0,1 0 1 0 0,-1 0-1 0 0,0 0 1 0 0,0 0-1 0 0,0 0 1 0 0,0-1-1 0 0,0 1 1 0 0,0 0-1 0 0,0-1 1 0 0,0 0-1 0 0,0 0 1 0 0,-1 0-1 0 0,1 0 1 0 0,0 0-1 0 0,0 0 1 0 0,0 0 0 0 0,0 0-1 0 0,0-1 1 0 0,0 1-1 0 0,0-1 1 0 0,0 0-1 0 0,0 0 1 0 0,0 1-1 0 0,0-1 1 0 0,0 0-1 0 0,1-1 1 0 0,-1 1-1 0 0,0 0 1 0 0,0-1-16 0 0,-61-72-219 0 0,55 53-180 0 0,0-1 0 0 0,2 1 0 0 0,1-1-1 0 0,0-1 1 0 0,2 1 0 0 0,0 0-1 0 0,2-1 1 0 0,0 0 0 0 0,3-21 399 0 0,-2 24-609 0 0,47-189-4587 0 0,-44 200 4851 0 0,11-30-948 0 0</inkml:trace>
  <inkml:trace contextRef="#ctx0" brushRef="#br0" timeOffset="27489.696">3131 7140 1468 0 0,'-11'16'327'0'0,"0"2"0"0"0,1-1 0 0 0,1 1 0 0 0,0 0 0 0 0,2 1 0 0 0,0 0 0 0 0,1 0 0 0 0,1 1 0 0 0,1-1 0 0 0,1 1 0 0 0,0 0 0 0 0,2 0 0 0 0,0 1 0 0 0,1-1 0 0 0,2 6-327 0 0,1-3 107 0 0,1 0 1 0 0,1 0-1 0 0,1-1 1 0 0,1 0-1 0 0,1 0 1 0 0,1 0-1 0 0,1-1 1 0 0,1-1-1 0 0,0 0 1 0 0,2 0-1 0 0,0-1 1 0 0,1-1-1 0 0,17 16-107 0 0,-22-24-341 0 0,1 0 1 0 0,0-2-1 0 0,1 1 0 0 0,0-1 1 0 0,0-1-1 0 0,1 0 0 0 0,0 0 1 0 0,0-1-1 0 0,1-1 1 0 0,-1 0-1 0 0,1-1 0 0 0,0 0 1 0 0,1-1-1 0 0,-1 0 0 0 0,9-1 341 0 0,8-1-1300 0 0</inkml:trace>
  <inkml:trace contextRef="#ctx0" brushRef="#br0" timeOffset="27757.059">3922 7098 1664 0 0,'7'7'234'0'0,"-1"1"0"0"0,0 0 1 0 0,-1 0-1 0 0,0 0 0 0 0,0 0 0 0 0,-1 1 0 0 0,0 0 0 0 0,0-1 0 0 0,-1 2 1 0 0,0-1-1 0 0,-1 0 0 0 0,0 1 0 0 0,1 3-234 0 0,0 2 269 0 0,16 55 762 0 0,-4 1 0 0 0,-3 1-1 0 0,-2 0 1 0 0,-2 68-1031 0 0,-8-122 40 0 0,-1-1 0 0 0,-1 1 0 0 0,0 0 0 0 0,-2 0 0 0 0,0-1 0 0 0,-1 0 0 0 0,0 0 0 0 0,-2 0 0 0 0,0 0 0 0 0,-1-1 1 0 0,0-1-1 0 0,-1 1 0 0 0,-1-1 0 0 0,-1-1 0 0 0,0 0 0 0 0,0 0 0 0 0,-2-1 0 0 0,0 0 0 0 0,0-2 0 0 0,-1 1 0 0 0,0-1 0 0 0,-1-1 0 0 0,-1-1-40 0 0,-10 3-627 0 0,0-2 1 0 0,-1-1-1 0 0,0-1 1 0 0,-1-1-1 0 0,0-1 1 0 0,0-2-1 0 0,0-1 1 0 0,-1-1-1 0 0,-26-2 627 0 0,6-4-1151 0 0,-38-17 36 0 0</inkml:trace>
  <inkml:trace contextRef="#ctx0" brushRef="#br0" timeOffset="28362.294">1798 7008 2176 0 0,'-11'7'177'0'0,"1"0"0"0"0,0 1 0 0 0,0 0 0 0 0,1 0 0 0 0,0 1 0 0 0,0 0 0 0 0,1 1 0 0 0,0 0 0 0 0,1 0 0 0 0,0 1 0 0 0,1 0 0 0 0,0 0 0 0 0,1 0 0 0 0,0 1 0 0 0,0-1 0 0 0,2 1 0 0 0,-1 1 0 0 0,1-1 0 0 0,1 0 0 0 0,0 1 0 0 0,1-1 0 0 0,1 1 0 0 0,0-1 0 0 0,0 1 0 0 0,1 0-177 0 0,-2 5 83 0 0,1 0-1 0 0,1 0 0 0 0,1-1 0 0 0,0 1 0 0 0,1 0 1 0 0,1-1-1 0 0,0 1 0 0 0,2-1 0 0 0,0-1 1 0 0,1 1-1 0 0,0-1 0 0 0,8 12-82 0 0,11 16 76 0 0,2-1 0 0 0,2-1-1 0 0,1-2 1 0 0,2-1 0 0 0,2-1 0 0 0,2-3 0 0 0,33 26-76 0 0,174 113-2494 0 0,-136-117 2 0 0,-58-39 1203 0 0</inkml:trace>
  <inkml:trace contextRef="#ctx0" brushRef="#br0" timeOffset="28937.4">4155 6865 1360 0 0,'11'2'186'0'0,"-1"0"-1"0"0,0 1 0 0 0,1 0 1 0 0,-1 0-1 0 0,0 1 1 0 0,-1 1-1 0 0,1 0 1 0 0,-1 0-1 0 0,0 1 0 0 0,0 0 1 0 0,-1 0-1 0 0,1 1 1 0 0,-1 0-1 0 0,-1 0 1 0 0,1 1-1 0 0,-2 0 1 0 0,1 1-1 0 0,-1 0 0 0 0,0-1 1 0 0,-1 2-1 0 0,3 5-185 0 0,75 216 1930 0 0,-74-187-1543 0 0,-2 0 0 0 0,-2 0-1 0 0,-1 0 1 0 0,-3 0 0 0 0,-2 1 0 0 0,-5 36-387 0 0,-4-29 237 0 0,-2-1-1 0 0,-2-1 1 0 0,-3 0 0 0 0,-1-1-1 0 0,-25 45-236 0 0,-45 52-3008 0 0,82-147-1170 0 0,2-18 3220 0 0,4 19 815 0 0,2-22-1182 0 0</inkml:trace>
  <inkml:trace contextRef="#ctx0" brushRef="#br0" timeOffset="29468.976">4754 7420 1480 0 0,'-16'-13'5264'0'0,"52"7"-4023"0"0,-14 3-1116 0 0,210-27 1111 0 0,61-12-5201 0 0,-275 36 1266 0 0,-18 6 1377 0 0</inkml:trace>
  <inkml:trace contextRef="#ctx0" brushRef="#br0" timeOffset="29730.68">4644 7637 1256 0 0,'20'5'812'0'0,"4"3"-204"0"0,7-1-68 0 0,4-4-32 0 0,-15-3 20 0 0,10 0-28 0 0,7 0-40 0 0,6 0-203 0 0,0 0-73 0 0,1 0-152 0 0,4 0-4 0 0,48-20-517 0 0,-51 15-355 0 0,3 2-428 0 0,-6-2 32 0 0</inkml:trace>
  <inkml:trace contextRef="#ctx0" brushRef="#br0" timeOffset="23876.584">916 8567 2164 0 0,'-20'-33'3298'0'0,"-69"27"-3235"0"0,73 6 265 0 0,0 4-317 0 0,0-1 0 0 0,-1 2 0 0 0,2 0 0 0 0,-1 1-1 0 0,1 1 1 0 0,0 0 0 0 0,0 1 0 0 0,0 0 0 0 0,1 2 0 0 0,1-1-1 0 0,0 2 1 0 0,0 0 0 0 0,1 0 0 0 0,0 1 0 0 0,1 0 0 0 0,-5 9-11 0 0,14-19 12 0 0,1-1 0 0 0,0 1 0 0 0,-1 0 0 0 0,1 0 0 0 0,0 0 1 0 0,0 0-1 0 0,0 0 0 0 0,0 0 0 0 0,0 0 0 0 0,1 0 1 0 0,-1 0-1 0 0,1 0 0 0 0,-1 1 0 0 0,1-1 0 0 0,0 0 0 0 0,0 0 1 0 0,0 0-1 0 0,0 1 0 0 0,0-1 0 0 0,0 0 0 0 0,1 0 1 0 0,-1 0-1 0 0,1 1 0 0 0,0-1 0 0 0,-1 0 0 0 0,1 0 0 0 0,0 0 1 0 0,0 0-1 0 0,0 0 0 0 0,0 0 0 0 0,1 0 0 0 0,-1-1 1 0 0,1 1-1 0 0,-1 0 0 0 0,1-1 0 0 0,-1 1 0 0 0,1-1 0 0 0,0 0 1 0 0,0 1-1 0 0,0-1 0 0 0,-1 0 0 0 0,1 0 0 0 0,0 0 1 0 0,1 0-1 0 0,-1 0 0 0 0,0-1 0 0 0,0 1 0 0 0,0-1 0 0 0,0 1 1 0 0,1-1-1 0 0,-1 0-12 0 0,118 14-11 0 0,-111-14-39 0 0,0-1 1 0 0,0-1-1 0 0,0 0 0 0 0,-1 0 0 0 0,1-1 0 0 0,0 0 1 0 0,-1 0-1 0 0,0-1 0 0 0,0 0 0 0 0,0-1 0 0 0,0 1 0 0 0,-1-2 1 0 0,0 1-1 0 0,0-1 0 0 0,0 0 0 0 0,-1 0 0 0 0,1-1 1 0 0,-2 0-1 0 0,1 0 0 0 0,-1 0 0 0 0,0-1 0 0 0,0 0 0 0 0,-1 0 1 0 0,0 0-1 0 0,1-4 50 0 0,59-221-407 0 0,-58 102 3037 0 0,-6 130-2623 0 0,0 0 0 0 0,-1 0 1 0 0,1 1-1 0 0,-1-1 1 0 0,1 0-1 0 0,-1 0 0 0 0,1 0 1 0 0,-1 0-1 0 0,1 0 0 0 0,-1 1 1 0 0,0-1-1 0 0,1 0 0 0 0,-1 0 1 0 0,0 1-1 0 0,0-1 1 0 0,1 1-1 0 0,-1-1 0 0 0,0 1 1 0 0,0-1-1 0 0,0 1 0 0 0,0-1 1 0 0,0 1-1 0 0,0 0 0 0 0,0-1 1 0 0,0 1-1 0 0,0 0 1 0 0,0 0-1 0 0,0 0 0 0 0,0 0 1 0 0,0 0-1 0 0,0 0 0 0 0,0 0 1 0 0,0 0-1 0 0,0 0 1 0 0,0 0-1 0 0,0 0 0 0 0,0 1 1 0 0,1-1-1 0 0,-1 0 0 0 0,0 1 1 0 0,0-1-1 0 0,0 1 0 0 0,0-1 1 0 0,0 1-1 0 0,0-1 1 0 0,1 1-1 0 0,-1 0 0 0 0,0 0 1 0 0,1-1-1 0 0,-1 1 0 0 0,0 0 1 0 0,1 0-1 0 0,-1-1 0 0 0,1 1 1 0 0,-1 0-1 0 0,1 0 1 0 0,-1 0-1 0 0,1 0 0 0 0,0 0 1 0 0,-1 0-1 0 0,1 0 0 0 0,0 0 1 0 0,0 1-8 0 0,-8 17-10 0 0,1 1 0 0 0,1-1 1 0 0,1 2-1 0 0,1-1 0 0 0,0 0 1 0 0,2 1-1 0 0,0 0 0 0 0,2 0 1 0 0,0-1-1 0 0,3 15 10 0 0,-3 8-259 0 0,19 41-366 0 0,13-39-3857 0 0,-26-41 3190 0 0</inkml:trace>
  <inkml:trace contextRef="#ctx0" brushRef="#br0" timeOffset="24478.494">1106 8423 1128 0 0,'-15'18'3221'0'0,"14"-13"-3166"0"0,1 0-1 0 0,1 0 1 0 0,-1 0-1 0 0,1 1 1 0 0,0-1-1 0 0,0 0 1 0 0,0 0-1 0 0,1 0 1 0 0,0 0-1 0 0,0-1 1 0 0,0 1-1 0 0,0 0 1 0 0,1-1-1 0 0,0 0 1 0 0,0 1-1 0 0,0-1 1 0 0,0 0-1 0 0,1 0 1 0 0,0-1-1 0 0,0 1 1 0 0,0-1-1 0 0,0 0 1 0 0,0 0-1 0 0,0 0 1 0 0,1-1-1 0 0,-1 1 1 0 0,1-1-1 0 0,0 0 1 0 0,2 0-55 0 0,-1 1 45 0 0,1-1 0 0 0,-1 0 0 0 0,1 0 1 0 0,0 0-1 0 0,0-1 0 0 0,0 0 0 0 0,0-1 0 0 0,0 0 1 0 0,0 0-1 0 0,0 0 0 0 0,0-1 0 0 0,0 0 0 0 0,0 0 1 0 0,0 0-1 0 0,0-1 0 0 0,-1-1 0 0 0,1 1 0 0 0,-1-1 1 0 0,1 0-1 0 0,-1 0 0 0 0,0-1 0 0 0,0 1 0 0 0,0-1 1 0 0,-1-1-1 0 0,1 1 0 0 0,-1-1 0 0 0,0 0 0 0 0,-1 0 1 0 0,1-1-1 0 0,-1 1 0 0 0,0-1 0 0 0,0 0 0 0 0,2-4-45 0 0,-6 9 34 0 0,0 0 0 0 0,1-1 0 0 0,-1 1 0 0 0,0 0 0 0 0,0 0 0 0 0,0 0 0 0 0,1 0 0 0 0,-1 0 0 0 0,0 0 0 0 0,-1 0 0 0 0,1-1-1 0 0,0 1 1 0 0,0 0 0 0 0,0 0 0 0 0,-1 0 0 0 0,1 0 0 0 0,0 0 0 0 0,-1 0 0 0 0,1 0 0 0 0,-1 0 0 0 0,1 0 0 0 0,-1 0 0 0 0,0 0 0 0 0,1 0-1 0 0,-1 0 1 0 0,0 1 0 0 0,0-1 0 0 0,0 0 0 0 0,1 0 0 0 0,-1 1 0 0 0,0-1 0 0 0,0 1 0 0 0,0-1 0 0 0,0 1 0 0 0,0-1 0 0 0,0 1 0 0 0,0-1 0 0 0,0 1-1 0 0,-1 0 1 0 0,1-1 0 0 0,0 1 0 0 0,0 0 0 0 0,-1 0-34 0 0,-15 70 88 0 0,30 151 191 0 0,20 175 926 0 0,-33-382-1128 0 0,-1-1 0 0 0,-1 0 0 0 0,0 1 0 0 0,-1-1 0 0 0,0 0 0 0 0,-1-1 0 0 0,0 1 0 0 0,-1 0 0 0 0,-1-1 0 0 0,0 0 1 0 0,0-1-1 0 0,-1 1 0 0 0,-7 7-77 0 0,13-17 21 0 0,-1 0 1 0 0,0 1 0 0 0,0-1 0 0 0,0 0 0 0 0,0 0-1 0 0,0-1 1 0 0,-1 1 0 0 0,1 0 0 0 0,-1-1-1 0 0,1 1 1 0 0,-1-1 0 0 0,1 0 0 0 0,-1 0 0 0 0,0 0-1 0 0,1 0 1 0 0,-1 0 0 0 0,0-1 0 0 0,0 1-1 0 0,0-1 1 0 0,0 0 0 0 0,0 1 0 0 0,1-1-1 0 0,-1-1 1 0 0,0 1 0 0 0,0 0 0 0 0,0-1 0 0 0,0 0-1 0 0,0 1 1 0 0,1-1 0 0 0,-1 0 0 0 0,0 0-1 0 0,1-1 1 0 0,-1 1 0 0 0,1 0 0 0 0,-1-1-1 0 0,1 0 1 0 0,0 1 0 0 0,0-1 0 0 0,-1 0 0 0 0,1-1-22 0 0,-70-101 25 0 0,62 83-169 0 0,2 1-1 0 0,0-1 0 0 0,1 0 0 0 0,2-1 1 0 0,0 1-1 0 0,1-1 0 0 0,1 0 0 0 0,1 0 0 0 0,1-1 1 0 0,1 1-1 0 0,1 0 0 0 0,1 0 0 0 0,1 0 1 0 0,1 0-1 0 0,1 0 0 0 0,0 1 0 0 0,2-1 0 0 0,1 2 1 0 0,0-1-1 0 0,1 1 0 0 0,2 0 0 0 0,0 1 0 0 0,1 0 1 0 0,0 1-1 0 0,2 0 0 0 0,12-12 145 0 0,142-83-5046 0 0,-135 92 3778 0 0</inkml:trace>
  <inkml:trace contextRef="#ctx0" brushRef="#br0" timeOffset="34858.535">11349 6045 956 0 0,'0'19'1342'0'0,"48"111"300"0"0,-31 251 443 0 0,-35-182-1662 0 0,3 196 359 0 0,6 138 529 0 0,9-513-1255 0 0,-1 322 1065 0 0,-36 254-1121 0 0,2-232 1761 0 0,12 271-1761 0 0,23-636-43 0 0,0 1 0 0 0,1 0-1 0 0,-1 0 1 0 0,0-1 0 0 0,1 1 0 0 0,-1 0-1 0 0,0 0 1 0 0,1 0 0 0 0,-1 0 0 0 0,1 0-1 0 0,-1-1 1 0 0,0 1 0 0 0,1 0 0 0 0,-1 0-1 0 0,1 0 1 0 0,-1 0 0 0 0,0 0 0 0 0,1 0 0 0 0,-1 0-1 0 0,1 0 1 0 0,-1 1 0 0 0,0-1 0 0 0,1 0-1 0 0,-1 0 1 0 0,1 0 0 0 0,-1 0 0 0 0,0 0-1 0 0,1 1 1 0 0,-1-1 0 0 0,0 0 0 0 0,1 0-1 0 0,-1 1 1 0 0,0-1 0 0 0,1 0 0 0 0,-1 0 0 0 0,0 1-1 0 0,0-1 1 0 0,1 0 0 0 0,-1 1 0 0 0,0-1-1 0 0,0 1 1 0 0,0-1 0 0 0,1 0 0 0 0,-1 1-1 0 0,0-1 1 0 0,0 0 0 0 0,0 1 0 0 0,0-1-1 0 0,0 1 1 0 0,0-1 0 0 0,0 0 0 0 0,0 1-1 0 0,0 0 45 0 0,-29-113-6586 0 0,23 72 5374 0 0</inkml:trace>
  <inkml:trace contextRef="#ctx0" brushRef="#br0" timeOffset="38175.493">13791 5280 888 0 0,'0'-15'772'0'0,"3"11"2150"0"0,12-10-533 0 0,-15 12-2199 0 0,0 2-4 0 0,4-6-51 0 0,-2 5-132 0 0,-1 0-1 0 0,0-1 1 0 0,0 1-1 0 0,0 0 1 0 0,0-1-1 0 0,0 1 1 0 0,0-1-1 0 0,-1 1 1 0 0,1-1-1 0 0,0 0 1 0 0,-1 1-1 0 0,1-1 1 0 0,-1 0-1 0 0,1 1 1 0 0,-1-1-1 0 0,0 0 1 0 0,0 1-1 0 0,0-1 1 0 0,0 0 0 0 0,0 0-1 0 0,0 1 1 0 0,0-1-1 0 0,-1 0 1 0 0,1 0-1 0 0,-1 1 1 0 0,1-1-1 0 0,-1 1 1 0 0,0-1-1 0 0,1 0 1 0 0,-1 1-1 0 0,0-1 1 0 0,0 1-1 0 0,0 0 1 0 0,0-1-1 0 0,0 1 1 0 0,-1 0-1 0 0,1 0 1 0 0,0-1 0 0 0,0 1-1 0 0,-1 0 1 0 0,1 0-1 0 0,-1 0 1 0 0,1 1-1 0 0,-1-1 1 0 0,1 0-1 0 0,-1 1 1 0 0,0-1-3 0 0,-9-5-12 0 0,-1 0 0 0 0,0 1 0 0 0,0 0 1 0 0,0 1-1 0 0,0 1 0 0 0,-1 0 0 0 0,0 0 1 0 0,1 1-1 0 0,-1 1 0 0 0,0 0 0 0 0,0 1 1 0 0,0 0-1 0 0,0 1 0 0 0,0 0 0 0 0,1 1 1 0 0,-1 1-1 0 0,1 0 0 0 0,-1 1 0 0 0,1 0 1 0 0,0 1-1 0 0,0 0 0 0 0,1 1 0 0 0,-1 0 1 0 0,1 1-1 0 0,1 0 0 0 0,-1 0 0 0 0,1 2 1 0 0,1-1-1 0 0,-1 1 0 0 0,1 0 0 0 0,1 1 1 0 0,-2 3 11 0 0,9-9 14 0 0,0 0 1 0 0,0 0-1 0 0,1 0 1 0 0,0 0-1 0 0,-1 0 0 0 0,2 0 1 0 0,-1 0-1 0 0,0 0 1 0 0,1 0-1 0 0,0 0 1 0 0,0 0-1 0 0,0-1 1 0 0,0 1-1 0 0,0 0 1 0 0,1 0-1 0 0,0-1 1 0 0,0 1-1 0 0,0-1 1 0 0,0 1-1 0 0,0-1 1 0 0,1 0-1 0 0,0 0 0 0 0,-1 0 1 0 0,1 0-1 0 0,0-1 1 0 0,0 1-1 0 0,1-1 1 0 0,-1 0-1 0 0,0 0 1 0 0,1 0-1 0 0,-1 0 1 0 0,1 0-1 0 0,0-1 1 0 0,0 0-1 0 0,-1 1 1 0 0,1-1-1 0 0,1-1-14 0 0,12 7-49 0 0,1-1 0 0 0,0-1 0 0 0,0-1 0 0 0,0-1 0 0 0,1 0 0 0 0,-1-1 0 0 0,1-1 0 0 0,-1-1 0 0 0,1 0 0 0 0,0-2 0 0 0,-1 0 0 0 0,1-1 0 0 0,-1-1 0 0 0,0 0 0 0 0,0-2 0 0 0,-1 0 0 0 0,1-1 0 0 0,-1-1 0 0 0,-1 0 0 0 0,0-1 0 0 0,0-1 0 0 0,13-11 49 0 0,49-68 1554 0 0,-91 157-1231 0 0,4 0-1 0 0,3 1 1 0 0,3 0-1 0 0,3 0 1 0 0,4 13-323 0 0,-3 31 468 0 0,-7 347 893 0 0,5-460-1360 0 0,2 3 21 0 0,0 0 0 0 0,0 0 0 0 0,-1 1 0 0 0,1-1 0 0 0,-1 0 0 0 0,0 0 0 0 0,0 0 0 0 0,-1 0 0 0 0,1 0 0 0 0,0 0 0 0 0,-1 0 0 0 0,0 0 0 0 0,0 0 0 0 0,0 0 0 0 0,0 0-1 0 0,0 0 1 0 0,0 0 0 0 0,-1 0 0 0 0,1-1 0 0 0,-1 1 0 0 0,0-1 0 0 0,0 1 0 0 0,0-1 0 0 0,0 0 0 0 0,0 1 0 0 0,-1-1 0 0 0,1 0 0 0 0,-1-1 0 0 0,1 1 0 0 0,-1 0 0 0 0,0-1 0 0 0,0 1 0 0 0,1-1 0 0 0,-1 0-1 0 0,0 0 1 0 0,0 0 0 0 0,0 0 0 0 0,0-1 0 0 0,0 1 0 0 0,-1-1 0 0 0,0 0-22 0 0,-7-8-123 0 0,0 0-1 0 0,1-1 1 0 0,0-1 0 0 0,0 0-1 0 0,1 0 1 0 0,0-1-1 0 0,1 0 1 0 0,0 0 0 0 0,1-1-1 0 0,0 0 1 0 0,1 0-1 0 0,0-1 1 0 0,1 1 0 0 0,1-1-1 0 0,0-1 1 0 0,1 1-1 0 0,0-1 1 0 0,1 1 0 0 0,0-1-1 0 0,1 0 1 0 0,0 1-1 0 0,2-1 1 0 0,-1 0 0 0 0,2 0-1 0 0,1-5 124 0 0,-2 0-391 0 0,2 0 0 0 0,0 0 0 0 0,1 0 0 0 0,0 0-1 0 0,2 0 1 0 0,0 1 0 0 0,1 0 0 0 0,1 0 0 0 0,1 1 0 0 0,0 0 0 0 0,2 1-1 0 0,0 0 1 0 0,0 0 0 0 0,1 1 0 0 0,1 1 0 0 0,1 0 0 0 0,0 1 0 0 0,5-4 391 0 0,11-8-1206 0 0</inkml:trace>
  <inkml:trace contextRef="#ctx0" brushRef="#br0" timeOffset="38749.934">14129 5928 968 0 0,'2'-4'200'0'0,"1"1"0"0"0,-1-1 0 0 0,0 1-1 0 0,1 0 1 0 0,0-1 0 0 0,0 1 0 0 0,0 0 0 0 0,0 1 0 0 0,1-1-1 0 0,-1 0 1 0 0,1 1 0 0 0,-1 0 0 0 0,1 0 0 0 0,0 0 0 0 0,0 0 0 0 0,0 1-1 0 0,0 0 1 0 0,0-1 0 0 0,0 1 0 0 0,0 1 0 0 0,0-1 0 0 0,4 0-200 0 0,-1 1 70 0 0,0 0 1 0 0,1 0-1 0 0,-1 1 1 0 0,0 0 0 0 0,1 0-1 0 0,-1 1 1 0 0,0 0 0 0 0,0 0-1 0 0,0 1 1 0 0,0 0 0 0 0,-1 0-1 0 0,1 0 1 0 0,-1 1-1 0 0,0 0 1 0 0,0 0 0 0 0,0 1-1 0 0,0 0 1 0 0,-1 0 0 0 0,3 3-71 0 0,-3-3 75 0 0,0 1 0 0 0,0 1 0 0 0,-1-1 1 0 0,0 1-1 0 0,0-1 0 0 0,-1 1 1 0 0,0 0-1 0 0,0 0 0 0 0,0 1 1 0 0,-1-1-1 0 0,0 0 0 0 0,0 1 0 0 0,-1 0 1 0 0,0-1-1 0 0,-1 1 0 0 0,0 0 1 0 0,0-1-1 0 0,0 1 0 0 0,-1 0 0 0 0,0-1 1 0 0,0 1-1 0 0,-1-1 0 0 0,0 1 1 0 0,-1-1-1 0 0,1 0 0 0 0,-3 4-75 0 0,-88 94 2502 0 0,152-112-2530 0 0,-36 1-854 0 0,0-1 0 0 0,-1-1 0 0 0,0-1 0 0 0,0-1 0 0 0,-1 0 0 0 0,0-2 0 0 0,-1-1 0 0 0,0 0 0 0 0,-1-1 0 0 0,5-6 882 0 0,-1-2-1450 0 0</inkml:trace>
  <inkml:trace contextRef="#ctx0" brushRef="#br0" timeOffset="39250.045">14099 4825 1360 0 0,'5'-1'6768'0'0,"106"-3"-5736"0"0,72-17-1946 0 0,-24-18-4328 0 0,-135 29 4054 0 0</inkml:trace>
  <inkml:trace contextRef="#ctx0" brushRef="#br0" timeOffset="39500.102">14755 4661 1600 0 0,'35'18'6516'0'0,"-27"72"-6005"0"0,-7-59 42 0 0,40 226-996 0 0,-20-145-3052 0 0,-12-49 870 0 0,-8-35 1436 0 0</inkml:trace>
  <inkml:trace contextRef="#ctx0" brushRef="#br0" timeOffset="40457.739">15383 5315 956 0 0,'8'-4'1303'0'0,"9"9"4574"0"0,-14 17-5754 0 0,-1-11-74 0 0,0 0 0 0 0,1 0-1 0 0,0 0 1 0 0,1 0 0 0 0,0-1 0 0 0,1 1 0 0 0,0-1 0 0 0,0 0 0 0 0,1-1 0 0 0,1 1 0 0 0,-1-1 0 0 0,1-1 0 0 0,1 1-1 0 0,0-1 1 0 0,0 0 0 0 0,1-1 0 0 0,0 0 0 0 0,0 0 0 0 0,0-1 0 0 0,2 0-49 0 0,6 4 16 0 0,1-1 0 0 0,1-1 1 0 0,-1-1-1 0 0,1 0 0 0 0,0-2 1 0 0,1 0-1 0 0,-1-1 0 0 0,1-1 0 0 0,0-1 1 0 0,0 0-1 0 0,0-2 0 0 0,6 0-16 0 0,-15-2 10 0 0,1-1 0 0 0,-1 1 0 0 0,1-2-1 0 0,-1 0 1 0 0,0 0 0 0 0,0-1 0 0 0,-1 0 0 0 0,0-1 0 0 0,0 0-1 0 0,0 0 1 0 0,0-1 0 0 0,-1-1 0 0 0,0 0 0 0 0,-1 0-1 0 0,0 0 1 0 0,0-1 0 0 0,-1 0 0 0 0,4-7-10 0 0,7-81 1575 0 0,-18 95-1479 0 0,-2 0-20 0 0,-6-14 21 0 0,8 16-84 0 0,-1 1 0 0 0,1-1 1 0 0,0 1-1 0 0,0-1 1 0 0,-1 1-1 0 0,1-1 0 0 0,0 0 1 0 0,-1 1-1 0 0,1-1 1 0 0,0 1-1 0 0,-1-1 0 0 0,1 0 1 0 0,-1 1-1 0 0,1-1 1 0 0,0 0-1 0 0,-1 0 0 0 0,1 1 1 0 0,-1-1-1 0 0,1 0 1 0 0,-1 0-1 0 0,1 0 0 0 0,-1 0 1 0 0,1 0-1 0 0,-1 1 1 0 0,1-1-1 0 0,-1 0 0 0 0,1 0 1 0 0,-1 0-1 0 0,1 0 1 0 0,-1 0-1 0 0,1 0 0 0 0,-1-1 1 0 0,1 1-1 0 0,-1 0 1 0 0,1 0-1 0 0,-1 0 0 0 0,1 0 1 0 0,-1-1-1 0 0,1 1-13 0 0,-10 286-91 0 0,11-202 334 0 0,-4 0 0 0 0,-3-1 0 0 0,-4 1 0 0 0,-4 4-243 0 0,10-71 114 0 0,0 0 0 0 0,-1 0 1 0 0,-1 0-1 0 0,0-1 0 0 0,-1 0 0 0 0,-1 0 1 0 0,-1 0-1 0 0,0-1 0 0 0,-1-1 0 0 0,0 1 1 0 0,-10 8-115 0 0,17-22 4 0 0,0 0 1 0 0,0 0 0 0 0,-1-1-1 0 0,1 1 1 0 0,0-1-1 0 0,0 0 1 0 0,-1 0 0 0 0,1 0-1 0 0,0 0 1 0 0,-1 0 0 0 0,1-1-1 0 0,0 1 1 0 0,-1-1 0 0 0,1 0-1 0 0,0 0 1 0 0,0-1-1 0 0,0 1 1 0 0,0 0 0 0 0,0-1-1 0 0,0 0 1 0 0,1 0 0 0 0,-1 0-1 0 0,0 0 1 0 0,1 0 0 0 0,-1 0-1 0 0,1-1 1 0 0,0 1-1 0 0,0-1 1 0 0,0 1 0 0 0,0-1-1 0 0,0 0 1 0 0,1 0 0 0 0,-1 0-1 0 0,1 0 1 0 0,0 0 0 0 0,0 0-1 0 0,0-1 1 0 0,0 1-1 0 0,0 0 1 0 0,1 0 0 0 0,0-1-1 0 0,-1 1 1 0 0,1 0 0 0 0,1-3-5 0 0,-4-15-152 0 0,1 1 1 0 0,1-1-1 0 0,1 1 0 0 0,1-1 1 0 0,0 1-1 0 0,2-1 1 0 0,0 1-1 0 0,2 0 1 0 0,0 0-1 0 0,2-3 152 0 0,12-28-686 0 0,1 1 0 0 0,3 1-1 0 0,2 0 1 0 0,2 3 0 0 0,2 0-1 0 0,2 1 1 0 0,2 2 0 0 0,2 2-1 0 0,22-19 687 0 0,-27 24-857 0 0,27-35-1664 0 0,-34 39 1379 0 0</inkml:trace>
  <inkml:trace contextRef="#ctx0" brushRef="#br0" timeOffset="40768.632">15208 5241 2572 0 0,'-18'26'422'0'0,"1"1"-1"0"0,0 0 1 0 0,2 1-1 0 0,2 0 1 0 0,0 1-1 0 0,2 1 0 0 0,1 0 1 0 0,1 1-1 0 0,2-1 1 0 0,1 2-1 0 0,1 4-421 0 0,2-4 150 0 0,1-1-1 0 0,2 1 0 0 0,1 0 1 0 0,2-1-1 0 0,1 1 0 0 0,1-1 1 0 0,1 0-1 0 0,2-1 0 0 0,2 1 1 0 0,0-2-1 0 0,2 1 0 0 0,1-2 1 0 0,2 1-1 0 0,0-2 0 0 0,2 0 1 0 0,1-1-1 0 0,4 2-149 0 0,2 2-219 0 0,2-1 1 0 0,1-1-1 0 0,1-1 1 0 0,1-1-1 0 0,31 20 219 0 0,-46-37-504 0 0,-1-1-1 0 0,1 0 1 0 0,0-1 0 0 0,1-1 0 0 0,-1 0-1 0 0,1-1 1 0 0,0-1 0 0 0,1 0 0 0 0,14 1 504 0 0,2-6-1216 0 0,25-13 24 0 0</inkml:trace>
  <inkml:trace contextRef="#ctx0" brushRef="#br0" timeOffset="41094.199">16478 4970 1164 0 0,'32'59'2882'0'0,"15"134"-619"0"0,-8 2 0 0 0,-5 37-2263 0 0,-29-198 261 0 0,-1-1 1 0 0,-2 1-1 0 0,-2-1 0 0 0,-1 1 1 0 0,-1-1-1 0 0,-2 1 0 0 0,-1-1 0 0 0,-2 0 1 0 0,-10 29-262 0 0,10-43 91 0 0,-1 0 0 0 0,0-1 1 0 0,-2 0-1 0 0,0 0 1 0 0,-1-1-1 0 0,-1-1 0 0 0,-1 0 1 0 0,0 0-1 0 0,-1-1 1 0 0,-15 12-92 0 0,22-20-252 0 0,-1-1 1 0 0,0-1 0 0 0,-1 1-1 0 0,1-1 1 0 0,-1-1 0 0 0,0 1-1 0 0,-1-1 1 0 0,1-1 0 0 0,0 0 0 0 0,-1 0-1 0 0,0-1 1 0 0,0-1 0 0 0,0 1-1 0 0,-8-1 252 0 0,13-1-202 0 0,1-1-1 0 0,-1 0 1 0 0,1 0-1 0 0,-1 0 1 0 0,1-1-1 0 0,0 0 0 0 0,0 1 1 0 0,0-1-1 0 0,0-1 1 0 0,0 1-1 0 0,0-1 0 0 0,0 1 1 0 0,1-1-1 0 0,-1 0 1 0 0,1 0-1 0 0,0-1 1 0 0,0 1-1 0 0,0-1 0 0 0,0 1 1 0 0,1-1-1 0 0,-1 0 1 0 0,1 0-1 0 0,0 0 0 0 0,0 0 1 0 0,0-1-1 0 0,1 0 203 0 0,-10-24-1076 0 0</inkml:trace>
  <inkml:trace contextRef="#ctx0" brushRef="#br0" timeOffset="41591.329">17265 5491 976 0 0,'-19'1'6553'0'0,"25"1"-4021"0"0,31 1-1895 0 0,483-18-2290 0 0,-414-4-3286 0 0,-101 13 3793 0 0,-5 0-10 0 0</inkml:trace>
  <inkml:trace contextRef="#ctx0" brushRef="#br0" timeOffset="41838.586">17313 5766 1428 0 0,'-1'10'968'0'0,"4"-1"-44"0"0,3-3-64 0 0,6 9-40 0 0,8-6-95 0 0,6 1-77 0 0,8-2-56 0 0,3-1-60 0 0,4-2-132 0 0,4-5-192 0 0,-20 0-124 0 0,7 0-244 0 0,9 0 16 0 0,40-19-596 0 0,-38 14-624 0 0,-4-1 19 0 0,2-1 5 0 0,-5-1 176 0 0</inkml:trace>
  <inkml:trace contextRef="#ctx0" brushRef="#br0" timeOffset="43240.305">18522 5641 904 0 0,'-24'3'2863'0'0,"-31"4"413"0"0,98-19-1281 0 0,648-48-1137 0 0,-553 47-3445 0 0,-122 8-1998 0 0,-14 5 3357 0 0</inkml:trace>
  <inkml:trace contextRef="#ctx0" brushRef="#br0" timeOffset="44115.106">19632 5270 1636 0 0,'1'-1'395'0'0,"15"-10"8216"0"0,-13 39-7091 0 0,-4-13-1901 0 0,-18 228 478 0 0,35 101 77 0 0,26-9 447 0 0,-41-330-660 0 0,0-4 81 0 0,0 1-1 0 0,0-1 0 0 0,-1 1 0 0 0,1 0 1 0 0,0 0-1 0 0,-1-1 0 0 0,0 1 0 0 0,1 0 1 0 0,-1 0-1 0 0,0-1 0 0 0,0 1 1 0 0,1 0-1 0 0,-2 0 0 0 0,1 0 0 0 0,0-1 1 0 0,0 1-1 0 0,0 0 0 0 0,-1 0 1 0 0,1 0-1 0 0,-1-1 0 0 0,0 1 0 0 0,1 0 1 0 0,-1-1-1 0 0,0 1 0 0 0,0-1 1 0 0,0 1-1 0 0,0-1 0 0 0,0 1 0 0 0,0-1 1 0 0,-1 0-1 0 0,1 1 0 0 0,0-1 1 0 0,-1 0-1 0 0,1 0 0 0 0,-1 0 0 0 0,1 0 1 0 0,-1 0-1 0 0,1 0 0 0 0,-1 0 0 0 0,0-1 1 0 0,1 1-1 0 0,-1-1 0 0 0,-1 1-41 0 0,-12-3-116 0 0,0 0 0 0 0,0-1-1 0 0,0-1 1 0 0,1 0 0 0 0,-1-1-1 0 0,1-1 1 0 0,0 0 0 0 0,0-1 0 0 0,1 0-1 0 0,0-1 1 0 0,0-1 0 0 0,1 0-1 0 0,0-1 1 0 0,1 0 0 0 0,0 0-1 0 0,0-1 1 0 0,1-1 0 0 0,0-2 116 0 0,1 2-673 0 0,1-1-1 0 0,0 0 1 0 0,1 0 0 0 0,1-1 0 0 0,0 0 0 0 0,1 0 0 0 0,0-1 0 0 0,1 1-1 0 0,1-1 1 0 0,0 0 0 0 0,0-14 673 0 0,5 6-1221 0 0,13-17 3 0 0</inkml:trace>
  <inkml:trace contextRef="#ctx0" brushRef="#br0" timeOffset="44583.34">19564 5186 2464 0 0,'-36'-8'3123'0'0,"47"3"-1251"0"0,68-2-612 0 0,-58 5-1234 0 0,1323-67 604 0 0,-1164 41-2434 0 0,-150 4-1033 0 0,-30 22 1543 0 0,0 2 94 0 0</inkml:trace>
  <inkml:trace contextRef="#ctx0" brushRef="#br0" timeOffset="45730.918">20076 5435 1732 0 0,'-4'8'5201'0'0,"-1"60"-4178"0"0,12-55-976 0 0,-1 0 1 0 0,2 0-1 0 0,0-1 0 0 0,0 0 1 0 0,1-1-1 0 0,1 1 0 0 0,-1-2 1 0 0,2 1-1 0 0,0-1 0 0 0,0-1 1 0 0,0 0-1 0 0,2-1 0 0 0,-1 0 1 0 0,1-1-1 0 0,0 0 0 0 0,0-1 1 0 0,0 0-1 0 0,4 0-47 0 0,-9-3-7 0 0,1 1-1 0 0,0-2 1 0 0,0 1 0 0 0,0-1 0 0 0,1 0-1 0 0,-1-1 1 0 0,0 0 0 0 0,1 0 0 0 0,-1-1-1 0 0,0-1 1 0 0,1 1 0 0 0,-1-2 0 0 0,0 1-1 0 0,0-1 1 0 0,0 0 0 0 0,0-1 0 0 0,0 0-1 0 0,0-1 1 0 0,0 0 0 0 0,-1 0-1 0 0,0 0 1 0 0,0-1 0 0 0,0-1 0 0 0,-1 1-1 0 0,0-1 1 0 0,0-1 0 0 0,0 1 0 0 0,0-1-1 0 0,0-1 8 0 0,36-103 1841 0 0,-43 110-1746 0 0,0 1-16 0 0,0 0 19 0 0,0 0-5 0 0,0 0-4 0 0,0 0 18 0 0,0 0-22 0 0,0 0-14 0 0,0 0 34 0 0,2-28 1195 0 0,-10 122 79 0 0,3 410-1463 0 0,-4-128 392 0 0,9-365-288 0 0,-1 0-1 0 0,0 0 0 0 0,0 0 1 0 0,-2-1-1 0 0,1 1 0 0 0,-1-1 1 0 0,0 1-1 0 0,-1-1 0 0 0,-1 0 1 0 0,1 0-1 0 0,-1-1 0 0 0,-1 0 1 0 0,0 1-1 0 0,0-2 0 0 0,-1 1 1 0 0,0-1-1 0 0,-1 0 0 0 0,1 0 1 0 0,-2-1-1 0 0,1 0 0 0 0,-1-1 1 0 0,0 0-1 0 0,0 0 0 0 0,0-1 1 0 0,-1 0-1 0 0,0 0 0 0 0,0-1 1 0 0,0-1-1 0 0,-1 0 0 0 0,1 0 1 0 0,-1-1-1 0 0,0 0 0 0 0,0-1 1 0 0,1 0-1 0 0,-10-1-19 0 0,9-2-62 0 0,0-1 0 0 0,0 0-1 0 0,1-1 1 0 0,-1 0 0 0 0,1-1 0 0 0,0 0-1 0 0,1 0 1 0 0,-1-1 0 0 0,1 0 0 0 0,0-1-1 0 0,0 0 1 0 0,1 0 0 0 0,0-1 0 0 0,1 0 0 0 0,-1-1-1 0 0,1 1 1 0 0,1-2 0 0 0,0 1 0 0 0,0 0-1 0 0,1-1 1 0 0,0 0 0 0 0,1-1 0 0 0,0 1-1 0 0,0-1 1 0 0,1 1 0 0 0,1-1 0 0 0,0 0-1 0 0,0 0 1 0 0,1 0 0 0 0,0 0 0 0 0,1 0 0 0 0,1-1-1 0 0,-1 1 1 0 0,2 0 0 0 0,0-3 62 0 0,4-7-134 0 0,1 0 1 0 0,0 0 0 0 0,2 1-1 0 0,0 0 1 0 0,2 0-1 0 0,0 1 1 0 0,1 0 0 0 0,1 1-1 0 0,0 1 1 0 0,2 0 0 0 0,0 0-1 0 0,0 2 1 0 0,2 0-1 0 0,0 1 1 0 0,0 0 0 0 0,2 2-1 0 0,-1 0 1 0 0,6-1 133 0 0,56-30-2012 0 0,2 4 0 0 0,1 3 0 0 0,81-21 2012 0 0,-98 33-1970 0 0,-12 6 563 0 0</inkml:trace>
  <inkml:trace contextRef="#ctx0" brushRef="#br0" timeOffset="47606.357">13941 7357 860 0 0,'19'-14'1082'0'0,"-19"11"-588"0"0,34-37 1104 0 0,-82-8-776 0 0,31 42-759 0 0,0 0-1 0 0,-1 2 1 0 0,1 0-1 0 0,-1 1 1 0 0,0 0-1 0 0,-1 2 1 0 0,1 0-1 0 0,0 1 0 0 0,-5 1-62 0 0,12-1 16 0 0,-1 0-1 0 0,0 1 0 0 0,0 1 1 0 0,1 0-1 0 0,-1 0 0 0 0,1 1 0 0 0,0 0 1 0 0,0 1-1 0 0,0 1 0 0 0,0 0 0 0 0,1 0 1 0 0,-1 1-1 0 0,1 0 0 0 0,1 1 0 0 0,-1 0 1 0 0,1 0-1 0 0,0 1 0 0 0,1 0 0 0 0,0 1 1 0 0,0 0-1 0 0,1 0 0 0 0,0 1 0 0 0,1 0 1 0 0,0 0-1 0 0,0 0 0 0 0,1 1 0 0 0,1-1 1 0 0,0 1-1 0 0,0 1 0 0 0,1-1 0 0 0,0 0 1 0 0,1 1-16 0 0,3-5 21 0 0,0-1 0 0 0,0 1 1 0 0,1-1-1 0 0,0 0 1 0 0,0 1-1 0 0,0-1 1 0 0,1 0-1 0 0,0 0 1 0 0,0 0-1 0 0,1-1 0 0 0,-1 1 1 0 0,1-1-1 0 0,1 0 1 0 0,-1 0-1 0 0,1 0 1 0 0,-1-1-1 0 0,1 1 0 0 0,0-1 1 0 0,1 0-1 0 0,-1-1 1 0 0,1 1-1 0 0,0-1 1 0 0,0 0-1 0 0,5 2-21 0 0,157 45 120 0 0,-154-47-168 0 0,0 0 0 0 0,1-1 0 0 0,-1-1 0 0 0,0 0 0 0 0,1-1 0 0 0,-1 0 1 0 0,1-1-1 0 0,-1-1 0 0 0,0-1 0 0 0,1 1 0 0 0,-1-2 0 0 0,-1 0 0 0 0,1-1 0 0 0,-1 0 1 0 0,1-1-1 0 0,-1-1 0 0 0,-1 0 0 0 0,0-1 0 0 0,0 0 0 0 0,0 0 0 0 0,-1-2 0 0 0,0 1 1 0 0,-1-1-1 0 0,0-1 0 0 0,0 0 0 0 0,-1 0 0 0 0,-1-1 0 0 0,0 0 0 0 0,-1-1 0 0 0,0 1 1 0 0,-1-1-1 0 0,0-1 0 0 0,-1 1 0 0 0,0-1 0 0 0,2-13 48 0 0,-3 9 120 0 0,0-1 0 0 0,-1 0 0 0 0,-1 0-1 0 0,-1 0 1 0 0,-1 0 0 0 0,0 0 0 0 0,-2 0 0 0 0,0 0-1 0 0,-1 0 1 0 0,0 1 0 0 0,-2-1 0 0 0,0 1 0 0 0,-2 0-1 0 0,0 0 1 0 0,0 1 0 0 0,-2 0 0 0 0,0 0 0 0 0,-1 1 0 0 0,-1 0-1 0 0,-8-9-119 0 0,-20-8 1123 0 0,39 33-992 0 0,0 0-29 0 0,-5 5-42 0 0,-4 14-41 0 0,1 1 0 0 0,0 1 0 0 0,1-1 0 0 0,2 1 0 0 0,0 0 0 0 0,1 1 1 0 0,1-1-1 0 0,1 1 0 0 0,1-1 0 0 0,1 1 0 0 0,1 0 0 0 0,1-1 0 0 0,1 1 0 0 0,0-1 0 0 0,2 0 0 0 0,0 0 1 0 0,5 9-20 0 0,-6-6-58 0 0,27 220-3575 0 0,-51-174 2103 0 0,4-46 837 0 0</inkml:trace>
  <inkml:trace contextRef="#ctx0" brushRef="#br0" timeOffset="47884.502">13187 7887 1972 0 0,'4'7'3075'0'0,"24"-6"-2613"0"0,-27-1-339 0 0,246-14 2108 0 0,127-10-1515 0 0,48-6-6290 0 0,-385 23 4349 0 0</inkml:trace>
  <inkml:trace contextRef="#ctx0" brushRef="#br0" timeOffset="48577.05">13583 8375 1436 0 0,'-14'-26'2843'0'0,"-66"7"-1734"0"0,63 18-1037 0 0,0 1-1 0 0,0 1 0 0 0,0 0 0 0 0,0 1 0 0 0,0 1 0 0 0,1 0 0 0 0,-1 1 0 0 0,1 1 0 0 0,0 1 0 0 0,1 0 0 0 0,-1 1 0 0 0,1 1 0 0 0,0 0 0 0 0,1 1 0 0 0,0 0 0 0 0,0 1 0 0 0,1 1 0 0 0,1 0 0 0 0,-1 1 0 0 0,-9 13-71 0 0,21-23 13 0 0,-1 1 1 0 0,1-1-1 0 0,0 1 0 0 0,0-1 0 0 0,0 1 0 0 0,0 0 0 0 0,0-1 0 0 0,0 1 0 0 0,1 0 0 0 0,-1-1 0 0 0,1 1 1 0 0,0 0-1 0 0,0 0 0 0 0,0 0 0 0 0,0-1 0 0 0,1 1 0 0 0,-1 0 0 0 0,1-1 0 0 0,-1 1 0 0 0,1 0 1 0 0,0-1-1 0 0,0 1 0 0 0,0 0 0 0 0,1-1 0 0 0,-1 0 0 0 0,0 1 0 0 0,1-1 0 0 0,0 0 0 0 0,-1 0 1 0 0,1 1-1 0 0,0-1 0 0 0,0-1 0 0 0,0 1 0 0 0,1 0 0 0 0,-1 0 0 0 0,0-1 0 0 0,1 0 0 0 0,-1 1 1 0 0,1-1-1 0 0,-1 0 0 0 0,1 0 0 0 0,-1 0 0 0 0,1 0 0 0 0,0-1 0 0 0,-1 1 0 0 0,2-1-13 0 0,130 26-131 0 0,-117-25 51 0 0,0 0 0 0 0,-1-2 0 0 0,1 0 0 0 0,0-1 1 0 0,0 0-1 0 0,-1-2 0 0 0,0 0 0 0 0,1-1 0 0 0,-1 0 0 0 0,-1-1 0 0 0,1-1 0 0 0,-1 0 0 0 0,-1-1 0 0 0,8-6 80 0 0,-8 2-152 0 0,-1 0-1 0 0,-1-1 1 0 0,0-1-1 0 0,-1 0 1 0 0,0 0 0 0 0,-1-1-1 0 0,-1-1 1 0 0,0 1-1 0 0,-1-1 1 0 0,-1-1 0 0 0,3-8 152 0 0,3-15-198 0 0</inkml:trace>
  <inkml:trace contextRef="#ctx0" brushRef="#br0" timeOffset="48818.508">13751 8158 4208 0 0,'0'-14'174'0'0,"0"0"0"0"0,-1 0 0 0 0,0 0 0 0 0,-2 0 0 0 0,1 0 0 0 0,-1 0-1 0 0,-1 1 1 0 0,-1 0 0 0 0,0-1 0 0 0,0 1 0 0 0,-1 1 0 0 0,-1-1 0 0 0,-5-7-174 0 0,-28-17 1421 0 0,39 37-1250 0 0,1 0-43 0 0,-5 4-78 0 0,1 1-36 0 0,-1 0 0 0 0,1 0 0 0 0,0 0-1 0 0,1 0 1 0 0,-1 1 0 0 0,1 0-1 0 0,0 0 1 0 0,1 0 0 0 0,-1 0-1 0 0,1 0 1 0 0,1 0 0 0 0,-1 1 0 0 0,1-1-1 0 0,0 1 1 0 0,0-1 0 0 0,1 1-1 0 0,0-1 1 0 0,0 5-14 0 0,14 162 145 0 0,61 85-2454 0 0,-61-217-1039 0 0,-10-31 2118 0 0</inkml:trace>
  <inkml:trace contextRef="#ctx0" brushRef="#br0" timeOffset="49341.886">13893 8308 1568 0 0,'-10'31'3983'0'0,"17"-20"-3915"0"0,0 0 1 0 0,0 0-1 0 0,1-1 0 0 0,1 0 1 0 0,-1 0-1 0 0,2-1 0 0 0,-1 0 0 0 0,1-1 1 0 0,0 0-1 0 0,1 0 0 0 0,0-1 0 0 0,0-1 1 0 0,1 1-1 0 0,0-2 0 0 0,0 0 1 0 0,0 0-1 0 0,1-1 0 0 0,-1-1 0 0 0,1 0 1 0 0,0-1-1 0 0,0 0 0 0 0,0-1 0 0 0,0 0 1 0 0,0-1-1 0 0,9-2-68 0 0,-17 2 25 0 0,-1-1 0 0 0,0 1 1 0 0,0-1-1 0 0,0 0 0 0 0,1-1 0 0 0,-1 1 1 0 0,0-1-1 0 0,-1 0 0 0 0,1 0 0 0 0,0 0 1 0 0,0 0-1 0 0,-1-1 0 0 0,1 1 0 0 0,-1-1 1 0 0,0 0-1 0 0,0 0 0 0 0,0 0 0 0 0,0-1 1 0 0,-1 1-1 0 0,1-1 0 0 0,-1 1 0 0 0,0-1 1 0 0,0 0-1 0 0,0 0 0 0 0,0 0 0 0 0,-1 0 1 0 0,0 0-1 0 0,0 0 0 0 0,0 0 0 0 0,0-1 1 0 0,0-3-26 0 0,-1 7 139 0 0,-2-51 1127 0 0,0 49-1248 0 0,2 2-9 0 0,0 0 1 0 0,1 1-1 0 0,-1-1 0 0 0,0 1 1 0 0,0-1-1 0 0,0 0 0 0 0,-1 1 1 0 0,1-1-1 0 0,0 0 0 0 0,0 1 0 0 0,0-1 1 0 0,0 1-1 0 0,0-1 0 0 0,-1 0 1 0 0,1 1-1 0 0,0-1 0 0 0,-1 1 1 0 0,1-1-1 0 0,0 1 0 0 0,-1-1 0 0 0,1 1 1 0 0,-1-1-1 0 0,1 1 0 0 0,0-1 1 0 0,-1 1-1 0 0,1 0 0 0 0,-1-1 1 0 0,0 1-1 0 0,1 0 0 0 0,-1-1 1 0 0,1 1-1 0 0,-1 0 0 0 0,1 0 0 0 0,-1-1 1 0 0,0 1-1 0 0,1 0 0 0 0,-1 0 1 0 0,1 0-1 0 0,-1 0 0 0 0,0 0 1 0 0,1 0-1 0 0,-1 0 0 0 0,0 0 0 0 0,1 0 1 0 0,-1 0-1 0 0,1 0 0 0 0,-1 0 1 0 0,0 1-1 0 0,1-1 0 0 0,-1 0 1 0 0,1 0-1 0 0,-1 1 0 0 0,0-1 1 0 0,1 0-1 0 0,-1 1 0 0 0,1-1 0 0 0,-1 1 1 0 0,1-1-1 0 0,0 0 0 0 0,-1 1 1 0 0,1-1-1 0 0,-1 1 0 0 0,1-1 1 0 0,-1 2-10 0 0,-5 21 45 0 0,1 1 0 0 0,1 0 0 0 0,0 1 0 0 0,2-1 1 0 0,1 0-1 0 0,1 1 0 0 0,3 23-45 0 0,-1 19 180 0 0,16 170 420 0 0,-16-220-526 0 0,-1 0 0 0 0,-1 0 0 0 0,0 0 0 0 0,-1 0 0 0 0,-1 0 0 0 0,-1-1 1 0 0,0 1-1 0 0,-1 0 0 0 0,-1-1 0 0 0,0 0 0 0 0,-2 0 0 0 0,0-1 0 0 0,0 1 0 0 0,-1-2 1 0 0,-1 1-1 0 0,-1-1 0 0 0,-4 6-74 0 0,10-16 18 0 0,0-1 0 0 0,1 1 0 0 0,-1-1 0 0 0,0 1 0 0 0,-1-1 0 0 0,1-1 0 0 0,-1 1 0 0 0,1 0 0 0 0,-1-1 0 0 0,0 0 0 0 0,0 0 0 0 0,0-1 0 0 0,0 1 0 0 0,0-1 0 0 0,0 0 0 0 0,0 0 0 0 0,0-1 0 0 0,0 0 0 0 0,0 0 0 0 0,-1 0 0 0 0,1 0 0 0 0,0-1 0 0 0,0 0 1 0 0,-4-1-19 0 0,-4-7-65 0 0,0 0 0 0 0,1-1 1 0 0,0-1-1 0 0,1 0 1 0 0,0 0-1 0 0,0-1 1 0 0,2-1-1 0 0,-1 0 0 0 0,2 0 1 0 0,-1-1-1 0 0,2 0 1 0 0,0 0-1 0 0,1-1 1 0 0,0 1-1 0 0,1-2 1 0 0,1 1-1 0 0,0 0 0 0 0,1-1 1 0 0,1 0-1 0 0,0 0 1 0 0,1 1-1 0 0,1-1 1 0 0,0 0-1 0 0,2-7 65 0 0,-1 2-176 0 0,0 0 1 0 0,2-1-1 0 0,0 2 1 0 0,1-1-1 0 0,1 0 1 0 0,1 1-1 0 0,1 0 1 0 0,1 0-1 0 0,0 1 0 0 0,2 0 1 0 0,0 0-1 0 0,1 1 1 0 0,1 1-1 0 0,1 0 1 0 0,0 0-1 0 0,1 1 1 0 0,1 1-1 0 0,0 0 0 0 0,9-5 176 0 0,188-130-5407 0 0,-175 126 4299 0 0</inkml:trace>
  <inkml:trace contextRef="#ctx0" brushRef="#br0" timeOffset="50399.913">14908 7390 916 0 0,'0'0'635'0'0,"0"0"-92"0"0,6-23 885 0 0,-4 21-1485 0 0,-1 2 101 0 0,1-1 0 0 0,-1 0 1 0 0,1 1-1 0 0,-1-1 0 0 0,0 0 0 0 0,1 0 1 0 0,-1 0-1 0 0,0 0 0 0 0,0 0 1 0 0,1 0-1 0 0,-1 0 0 0 0,0 0 0 0 0,0 0 1 0 0,0-1-1 0 0,0 1 0 0 0,-1 0 1 0 0,1-1-1 0 0,0 1 0 0 0,0 0 0 0 0,-1-1 1 0 0,1 1-1 0 0,-1-1 0 0 0,1 1 1 0 0,-1-1-1 0 0,0 0 0 0 0,0 1 0 0 0,0-1 1 0 0,0 1-1 0 0,0-1 0 0 0,0 1 1 0 0,0-1-1 0 0,0 0 0 0 0,0 1 1 0 0,-1-1-1 0 0,1 1 0 0 0,-1-1 0 0 0,1 1 1 0 0,-1-1-1 0 0,1 1 0 0 0,-1 0 1 0 0,0-1-1 0 0,0 1 0 0 0,0 0 0 0 0,0-1 1 0 0,0 1-1 0 0,0 0 0 0 0,0 0 1 0 0,0 0-1 0 0,0 0 0 0 0,-1-1-44 0 0,-5-1 24 0 0,1 1 0 0 0,-1-1 0 0 0,0 1 0 0 0,1 0 0 0 0,-1 1 0 0 0,0-1 0 0 0,0 1 0 0 0,0 1-1 0 0,-1-1 1 0 0,1 1 0 0 0,0 1 0 0 0,0-1 0 0 0,0 1 0 0 0,0 0 0 0 0,0 1 0 0 0,0 0 0 0 0,1 0 0 0 0,-1 0 0 0 0,0 1 0 0 0,1 0 0 0 0,0 0-1 0 0,-1 1 1 0 0,1-1 0 0 0,1 1 0 0 0,-1 1 0 0 0,1-1 0 0 0,-1 1 0 0 0,1 0 0 0 0,0 0 0 0 0,1 1 0 0 0,0-1 0 0 0,-1 1 0 0 0,2 0-1 0 0,-1 0 1 0 0,1 0 0 0 0,0 1 0 0 0,0-1 0 0 0,0 1 0 0 0,1 0 0 0 0,0 0 0 0 0,0 5-24 0 0,5-5-4 0 0,0 0 0 0 0,0 0 0 0 0,1 0 0 0 0,0-1 1 0 0,1 1-1 0 0,-1-1 0 0 0,1 0 0 0 0,0 0 0 0 0,1-1 0 0 0,-1 0 0 0 0,1 0 0 0 0,0 0 1 0 0,1 0-1 0 0,-1-1 0 0 0,1 0 0 0 0,0-1 0 0 0,0 1 0 0 0,0-1 0 0 0,0-1 0 0 0,0 1 1 0 0,1-1-1 0 0,-1-1 0 0 0,1 1 0 0 0,-1-1 0 0 0,1 0 0 0 0,0-1 0 0 0,3 0 4 0 0,141-22-113 0 0,-147 20 114 0 0,0 1 0 0 0,-1-1 1 0 0,1 0-1 0 0,0 0 0 0 0,-1-1 0 0 0,1 0 1 0 0,-1 1-1 0 0,0-1 0 0 0,0-1 1 0 0,0 1-1 0 0,0-1 0 0 0,-1 1 1 0 0,1-1-1 0 0,-1 0 0 0 0,0 0 0 0 0,0-1 1 0 0,0 1-1 0 0,-1-1 0 0 0,0 1 1 0 0,0-1-1 0 0,0 0 0 0 0,0 0 0 0 0,-1 1 1 0 0,1-1-1 0 0,-1-1 0 0 0,0 1 1 0 0,-1 0-1 0 0,1-2-1 0 0,-1 5 66 0 0,-3-41 811 0 0,4 44-874 0 0,-1 0-1 0 0,0 0 1 0 0,1-1 0 0 0,-1 1 0 0 0,0 0 0 0 0,0 0 0 0 0,0-1-1 0 0,1 1 1 0 0,-1 0 0 0 0,0 0 0 0 0,0 0 0 0 0,0-1 0 0 0,0 1-1 0 0,0 0 1 0 0,0 0 0 0 0,-1 0 0 0 0,1-1 0 0 0,0 1 0 0 0,0 0 0 0 0,0 0-1 0 0,-1 0 1 0 0,1-1 0 0 0,0 1 0 0 0,-1 0 0 0 0,1-1 0 0 0,-1 1-1 0 0,1 0 1 0 0,-1-1 0 0 0,1 1 0 0 0,-1-1 0 0 0,1 1 0 0 0,-1-1 0 0 0,0 1-1 0 0,1-1 1 0 0,-1 1 0 0 0,0-1 0 0 0,1 1 0 0 0,-1-1 0 0 0,0 0-1 0 0,0 1 1 0 0,1-1 0 0 0,-1 0 0 0 0,0 0 0 0 0,0 0 0 0 0,0 0 0 0 0,1 1-1 0 0,-1-1 1 0 0,0 0 0 0 0,0 0 0 0 0,0-1 0 0 0,1 1 0 0 0,-1 0-1 0 0,0 0 1 0 0,0 0 0 0 0,0 0 0 0 0,1-1 0 0 0,-1 1 0 0 0,0 0-1 0 0,0-1 1 0 0,1 1 0 0 0,-1-1 0 0 0,0 1 0 0 0,1-1 0 0 0,-1 1-3 0 0,-1 48 95 0 0,2 0 0 0 0,2-1 0 0 0,3 1 0 0 0,1-1 0 0 0,13 45-95 0 0,13 145 727 0 0,-31-226-649 0 0,0 0 0 0 0,-1 0 0 0 0,-1 0 0 0 0,0 0 0 0 0,0 0 0 0 0,-1 0 0 0 0,-1 0 0 0 0,0 0 0 0 0,0-1-1 0 0,-1 0 1 0 0,0 1 0 0 0,-1-1 0 0 0,0 0 0 0 0,0-1 0 0 0,-1 0 0 0 0,-1 1 0 0 0,-2 2-78 0 0,7-10 12 0 0,0 1-1 0 0,0-1 0 0 0,0 0 0 0 0,-1 0 1 0 0,1 0-1 0 0,0 0 0 0 0,-1 0 1 0 0,0 0-1 0 0,1-1 0 0 0,-1 1 1 0 0,0-1-1 0 0,0 0 0 0 0,0 1 0 0 0,0-2 1 0 0,0 1-1 0 0,0 0 0 0 0,0 0 1 0 0,0-1-1 0 0,0 0 0 0 0,0 1 1 0 0,0-1-1 0 0,0-1 0 0 0,0 1 0 0 0,0 0 1 0 0,0-1-1 0 0,0 1 0 0 0,0-1 1 0 0,0 0-1 0 0,0 0 0 0 0,0 0 1 0 0,0-1-1 0 0,0 1 0 0 0,1 0 0 0 0,-1-1 1 0 0,0 0-1 0 0,1 0 0 0 0,-1 0 1 0 0,1 0-12 0 0,-64-102-1076 0 0,64 88 783 0 0,1 0 0 0 0,0 0 0 0 0,1 0 0 0 0,1 0 1 0 0,0 0-1 0 0,1 0 0 0 0,1 1 0 0 0,0-1 0 0 0,1 1 1 0 0,1-1-1 0 0,1 1 0 0 0,0 1 0 0 0,1-1 0 0 0,0 1 1 0 0,1 0-1 0 0,1 1 0 0 0,0 0 0 0 0,1 0 0 0 0,0 1 1 0 0,4-4 292 0 0,12-10-872 0 0</inkml:trace>
  <inkml:trace contextRef="#ctx0" brushRef="#br0" timeOffset="50899.958">15395 7842 2196 0 0,'35'-15'4474'0'0,"-30"16"-4437"0"0,0 1-1 0 0,0-1 1 0 0,-1 1-1 0 0,1 0 1 0 0,-1 0 0 0 0,0 1-1 0 0,1-1 1 0 0,-1 1-1 0 0,0 0 1 0 0,0 0 0 0 0,-1 0-1 0 0,1 0 1 0 0,-1 1-1 0 0,1 0 1 0 0,-1-1 0 0 0,0 1-1 0 0,-1 1 1 0 0,1-1-1 0 0,-1 0 1 0 0,1 0 0 0 0,-1 1-1 0 0,-1 0 1 0 0,1-1-1 0 0,-1 1 1 0 0,1 0 0 0 0,-1 0-1 0 0,-1-1 1 0 0,1 1-1 0 0,-1 0 1 0 0,0 0 0 0 0,0 0-1 0 0,0 0 1 0 0,0 0-1 0 0,-1 0 1 0 0,0 0 0 0 0,0-1-1 0 0,-1 1 1 0 0,1 0-37 0 0,-9 20 279 0 0,-1 0 0 0 0,-1-1 0 0 0,0-1 0 0 0,-2 0 0 0 0,-1-1 1 0 0,-1 0-1 0 0,-1-1 0 0 0,0-1 0 0 0,-10 7-279 0 0,27-27 3 0 0,1 0 1 0 0,-1-1-1 0 0,0 1 0 0 0,1 0 1 0 0,-1 0-1 0 0,1-1 1 0 0,-1 1-1 0 0,1 0 0 0 0,-1 0 1 0 0,0 0-1 0 0,1 0 0 0 0,-1 0 1 0 0,1 0-1 0 0,-1 0 1 0 0,1 0-1 0 0,-1 0 0 0 0,1 0 1 0 0,-1 0-1 0 0,0 0 0 0 0,1 0 1 0 0,-1 0-1 0 0,1 0 1 0 0,-1 0-1 0 0,1 0 0 0 0,-1 1 1 0 0,1-1-1 0 0,-1 0 0 0 0,0 0 1 0 0,1 0-1 0 0,-1 1 1 0 0,0-1-1 0 0,1 0 0 0 0,-1 1 1 0 0,0-1-1 0 0,1 0 1 0 0,-1 1-1 0 0,0-1 0 0 0,1 0 1 0 0,-1 1-1 0 0,0-1 0 0 0,0 1 1 0 0,0-1-1 0 0,1 0 1 0 0,-1 1-1 0 0,0-1 0 0 0,0 1 1 0 0,0-1-1 0 0,0 1 0 0 0,0-1 1 0 0,0 1-1 0 0,0-1 1 0 0,0 0-1 0 0,0 1 0 0 0,0-1 1 0 0,0 1-1 0 0,0-1 0 0 0,0 1 1 0 0,0-1-1 0 0,0 1 1 0 0,0-1-1 0 0,-1 0 0 0 0,1 1 1 0 0,0-1-1 0 0,0 1-3 0 0,44-9-370 0 0,-43 8 361 0 0,29-7-642 0 0,0 0 1 0 0,-1-2-1 0 0,0-1 1 0 0,0-1-1 0 0,-1-2 1 0 0,-1-1-1 0 0,0-1 1 0 0,-1-1-1 0 0,5-5 651 0 0,-8-2-1082 0 0,-3-5-7 0 0</inkml:trace>
  <inkml:trace contextRef="#ctx0" brushRef="#br0" timeOffset="51259.78">15073 7080 2672 0 0,'-7'-2'792'0'0,"4"2"-108"0"0,1 0-192 0 0,0-1 32 0 0,4 1-55 0 0,1 0-45 0 0,6-2-116 0 0,2 4-136 0 0,16-2 8 0 0,-10 0-264 0 0,10 0 8 0 0,7 0-496 0 0,3 0-317 0 0,2 0-415 0 0,2 0 72 0 0,-3 0-112 0 0</inkml:trace>
  <inkml:trace contextRef="#ctx0" brushRef="#br0" timeOffset="51584.39">15793 6990 1268 0 0,'17'-9'6949'0'0,"-10"20"-4198"0"0,-7 36-3025 0 0,-1-28 561 0 0,14 253-7423 0 0,-13-252 5913 0 0,0-3 17 0 0</inkml:trace>
  <inkml:trace contextRef="#ctx0" brushRef="#br0" timeOffset="52268.823">16313 7413 1004 0 0,'19'7'4385'0'0,"-15"21"-2996"0"0,-4-12-966 0 0,0-9-395 0 0,1 1-1 0 0,0-1 1 0 0,0 1 0 0 0,1-1-1 0 0,0 0 1 0 0,0 0-1 0 0,1 0 1 0 0,0 0 0 0 0,0 0-1 0 0,0 0 1 0 0,1-1-1 0 0,0 1 1 0 0,1-1-1 0 0,-1 0 1 0 0,1 0 0 0 0,0-1-1 0 0,1 1 1 0 0,-1-1-1 0 0,1-1 1 0 0,0 1-1 0 0,1-1 1 0 0,-1 0 0 0 0,1 0-1 0 0,-1 0 1 0 0,1-1-1 0 0,0 0 1 0 0,0-1-1 0 0,0 0 1 0 0,1 0 0 0 0,-1 0-1 0 0,1-1 1 0 0,-1 0-1 0 0,1 0 1 0 0,-1-1 0 0 0,1 0-1 0 0,0-1-27 0 0,0 2 6 0 0,3 0-28 0 0,0 0 0 0 0,0 0 0 0 0,0-1 0 0 0,0-1 0 0 0,0 0 0 0 0,0 0 0 0 0,0-1 0 0 0,0 0 0 0 0,-1-1 0 0 0,1-1 0 0 0,-1 1 0 0 0,0-1 0 0 0,0-1 0 0 0,0 0 0 0 0,0-1 0 0 0,4-3 22 0 0,-8 3 63 0 0,0 0 1 0 0,0-1-1 0 0,-1 0 0 0 0,0 0 1 0 0,0 0-1 0 0,-1 0 0 0 0,0-1 1 0 0,0 0-1 0 0,-1 0 0 0 0,0 0 1 0 0,0 0-1 0 0,-1-1 0 0 0,0 1 1 0 0,-1-1-1 0 0,1 1 0 0 0,-2-1 1 0 0,1 1-1 0 0,-1-1 0 0 0,0 0 1 0 0,-1 1-1 0 0,-1-5-63 0 0,-16-17 791 0 0,15 107-380 0 0,33 248-144 0 0,-28-290-131 0 0,-2 1 0 0 0,-1 0 0 0 0,-1-1 0 0 0,-3 1 1 0 0,0-1-1 0 0,-3 0 0 0 0,-6 18-136 0 0,12-42 57 0 0,-1 0 1 0 0,-1 0-1 0 0,0 0 1 0 0,0-1-1 0 0,-1 0 1 0 0,-1 0-1 0 0,1 0 1 0 0,-2-1-1 0 0,1 1 1 0 0,-1-1-1 0 0,-1-1 1 0 0,1 0-1 0 0,-2 0 1 0 0,1 0-1 0 0,-1-1 1 0 0,0 0-1 0 0,0-1 1 0 0,-1 0-1 0 0,0 0 1 0 0,-3 0-58 0 0,-38-22 91 0 0,46 11-150 0 0,0-1 1 0 0,1 1-1 0 0,0-1 1 0 0,0 0-1 0 0,0-1 1 0 0,1 1-1 0 0,0-1 1 0 0,0 0-1 0 0,1 1 1 0 0,0-1-1 0 0,0 0 1 0 0,0 0-1 0 0,1-1 1 0 0,0 1 0 0 0,1 0-1 0 0,-1 0 1 0 0,1-1-1 0 0,1 1 1 0 0,0 0-1 0 0,0-2 59 0 0,-1-3-184 0 0,4-23-561 0 0,1 0 0 0 0,2 0 0 0 0,2 1 1 0 0,1 0-1 0 0,1 0 0 0 0,2 1 0 0 0,1 1 0 0 0,2 0 0 0 0,6-8 745 0 0,4-4-1289 0 0,0 3-5 0 0</inkml:trace>
  <inkml:trace contextRef="#ctx0" brushRef="#br0" timeOffset="52592.546">16078 7378 2464 0 0,'-14'13'258'0'0,"1"0"0"0"0,1 1 0 0 0,0 0-1 0 0,1 1 1 0 0,1 0 0 0 0,0 1 0 0 0,1 0 0 0 0,0 0-1 0 0,2 1 1 0 0,0 0 0 0 0,1 1 0 0 0,0-1-1 0 0,2 1 1 0 0,0 0 0 0 0,1 1 0 0 0,1-1 0 0 0,0 1-1 0 0,1-1 1 0 0,2 0 0 0 0,1 14-258 0 0,3-7 84 0 0,1 0-1 0 0,2 0 1 0 0,0-1 0 0 0,2 0-1 0 0,1-1 1 0 0,0 0 0 0 0,2-1-1 0 0,0 0 1 0 0,2-1 0 0 0,0-1 0 0 0,1 0-1 0 0,1-1 1 0 0,1 0 0 0 0,16 11-84 0 0,-19-18-416 0 0,-1-1 1 0 0,2 0 0 0 0,-1-2 0 0 0,2 1-1 0 0,-1-2 1 0 0,1 0 0 0 0,0-1 0 0 0,1-1 0 0 0,0-1-1 0 0,0 0 1 0 0,0-1 0 0 0,0-1 0 0 0,13 0 415 0 0,-6-3-1258 0 0</inkml:trace>
  <inkml:trace contextRef="#ctx0" brushRef="#br0" timeOffset="52872.683">17242 7160 2052 0 0,'20'42'1932'0'0,"2"22"-1271"0"0,-2 2 0 0 0,-4 0 0 0 0,-2 1 1 0 0,-4 1-1 0 0,-1 17-661 0 0,-4-48 164 0 0,-2-1 0 0 0,-2 1 1 0 0,-2 0-1 0 0,-1 0 0 0 0,-1 0 0 0 0,-3-1 1 0 0,0 0-1 0 0,-3 0 0 0 0,-1 0 0 0 0,-1-1-164 0 0,0-12-19 0 0,-1 0-1 0 0,-1-1 1 0 0,-1 0-1 0 0,-1-1 1 0 0,0-1-1 0 0,-2 0 1 0 0,0-1-1 0 0,-1-1 1 0 0,-1-1-1 0 0,-1 0 1 0 0,0-1-1 0 0,-2-2 0 0 0,1 0 1 0 0,-2-1-1 0 0,-6 2 20 0 0,3-3-504 0 0,0 0 0 0 0,-1-2 0 0 0,0-1 0 0 0,-1-1 0 0 0,1-2 0 0 0,-2 0 0 0 0,1-2-1 0 0,-16 0 505 0 0,-10-6-1260 0 0,-38-11 102 0 0</inkml:trace>
  <inkml:trace contextRef="#ctx0" brushRef="#br0" timeOffset="53418.656">14570 7135 1820 0 0,'-13'8'215'0'0,"0"0"-1"0"0,0 1 1 0 0,1 0 0 0 0,1 1-1 0 0,-1 0 1 0 0,2 1-1 0 0,-1 0 1 0 0,1 1-1 0 0,1 0 1 0 0,0 1 0 0 0,1 0-1 0 0,0 0 1 0 0,1 1-1 0 0,1 0 1 0 0,0 0 0 0 0,1 0-1 0 0,0 1 1 0 0,1 0-1 0 0,1 0 1 0 0,0 0 0 0 0,1 5-215 0 0,4 76 738 0 0,12-43-695 0 0,3-1 1 0 0,2 0-1 0 0,3-1 1 0 0,1-1-1 0 0,3-1 1 0 0,2-1-1 0 0,2-2 1 0 0,1 0 0 0 0,3-3-1 0 0,2-1 1 0 0,2-1-1 0 0,1-2 1 0 0,14 8-44 0 0,186 130-4541 0 0,-182-149 3335 0 0</inkml:trace>
  <inkml:trace contextRef="#ctx0" brushRef="#br0" timeOffset="54049.744">17774 7153 1216 0 0,'0'-1'76'0'0,"0"0"1"0"0,0 1-1 0 0,0-1 0 0 0,0 0 0 0 0,0 0 0 0 0,1 0 1 0 0,-1 0-1 0 0,0 0 0 0 0,1 0 0 0 0,-1 1 0 0 0,0-1 1 0 0,1 0-1 0 0,-1 0 0 0 0,1 1 0 0 0,-1-1 0 0 0,1 0 1 0 0,0 0-1 0 0,-1 1 0 0 0,1-1 0 0 0,0 1 0 0 0,-1-1 1 0 0,1 1-1 0 0,0-1 0 0 0,0 1 0 0 0,-1-1 1 0 0,1 1-1 0 0,0-1 0 0 0,0 1 0 0 0,0 0 0 0 0,0 0 1 0 0,-1-1-1 0 0,1 1 0 0 0,0 0 0 0 0,0 0 0 0 0,0 0 1 0 0,0 0-1 0 0,0 0 0 0 0,0 0 0 0 0,0 0 0 0 0,-1 0 1 0 0,1 0-1 0 0,0 1 0 0 0,0-1 0 0 0,0 0 1 0 0,0 1-1 0 0,0-1 0 0 0,-1 0 0 0 0,1 1 0 0 0,0-1 1 0 0,0 1-1 0 0,-1-1 0 0 0,1 1 0 0 0,0 0 0 0 0,-1-1 1 0 0,1 1-77 0 0,46 30 473 0 0,-29-8-265 0 0,-1 2-1 0 0,-1 0 0 0 0,-1 0 1 0 0,-1 2-1 0 0,-1 0 0 0 0,-2 0 1 0 0,-1 1-1 0 0,-1 0 1 0 0,-1 1-1 0 0,-2 0 0 0 0,0 0 1 0 0,-1 17-208 0 0,-4-44 13 0 0,5 38 216 0 0,-1 1 1 0 0,-2-1 0 0 0,-2 1 0 0 0,-2 0-1 0 0,-1 0 1 0 0,-2-1 0 0 0,-2 1-1 0 0,-2-1 1 0 0,-1-1 0 0 0,-3 1-1 0 0,-1-2 1 0 0,-11 25-230 0 0,-97 173-984 0 0,132-264-3887 0 0,12-18 2837 0 0,-3 21 832 0 0</inkml:trace>
  <inkml:trace contextRef="#ctx0" brushRef="#br0" timeOffset="54366.871">18556 7648 2656 0 0,'-4'-3'4427'0'0,"34"0"-3691"0"0,227-10 154 0 0,-114-2-2130 0 0,-53 13-2751 0 0,-79 2 2785 0 0</inkml:trace>
  <inkml:trace contextRef="#ctx0" brushRef="#br0" timeOffset="54629.622">18578 7898 2272 0 0,'24'7'544'0'0,"7"0"-88"0"0,2-2 152 0 0,7-2-172 0 0,2-3-76 0 0,8 0-48 0 0,-27 0-336 0 0,9 0-240 0 0,7 0-288 0 0,45-20 48 0 0,-40 13 32 0 0,-5-1 36 0 0,-3-2 36 0 0,-2-2-848 0 0</inkml:trace>
  <inkml:trace contextRef="#ctx0" brushRef="#br0" timeOffset="55111.985">19742 7543 1468 0 0,'-1'1'86'0'0,"-28"7"2974"0"0,43 2-509 0 0,351-4-1935 0 0,-146-31-4444 0 0,-187 18 2614 0 0,-1-1 19 0 0</inkml:trace>
  <inkml:trace contextRef="#ctx0" brushRef="#br0" timeOffset="55529.068">21134 7193 1600 0 0,'7'-29'3928'0'0,"-1"1"-710"0"0,-3 35-1393 0 0,40 182-1296 0 0,-18 20-2760 0 0,-26-205 1982 0 0,0 1-1 0 0,0 0 1 0 0,0-1-1 0 0,0 1 0 0 0,-1-1 1 0 0,0 0-1 0 0,0 1 1 0 0,0-1-1 0 0,0 0 0 0 0,-1 0 1 0 0,1 0-1 0 0,-1 0 1 0 0,0-1-1 0 0,0 1 0 0 0,0-1 1 0 0,-1 0-1 0 0,0 0 0 0 0,1 0 1 0 0,-1 0-1 0 0,0-1 1 0 0,-1 1 249 0 0,-12 6-1228 0 0</inkml:trace>
  <inkml:trace contextRef="#ctx0" brushRef="#br0" timeOffset="55916.997">20633 7783 2536 0 0,'-8'9'4319'0'0,"44"-8"-3125"0"0,-33-1-1312 0 0,235-21 1451 0 0,-43 2-840 0 0,551-60-2867 0 0,-718 72 1983 0 0,3 2-3942 0 0,-36 5 3190 0 0</inkml:trace>
  <inkml:trace contextRef="#ctx0" brushRef="#br0" timeOffset="57691.193">20587 8265 1700 0 0,'0'0'781'0'0,"0"0"-14"0"0,-23 4 1130 0 0,23-4-1859 0 0,0-1 0 0 0,0 1 0 0 0,0-1 0 0 0,0 1-1 0 0,-1-1 1 0 0,1 1 0 0 0,0-1 0 0 0,0 1 0 0 0,-1-1 0 0 0,1 1 0 0 0,0-1-1 0 0,-1 1 1 0 0,1-1 0 0 0,0 1 0 0 0,-1-1 0 0 0,1 1 0 0 0,-1-1 0 0 0,1 1-1 0 0,-1 0 1 0 0,1-1 0 0 0,-1 1 0 0 0,1 0 0 0 0,-1 0 0 0 0,1-1 0 0 0,-1 1-1 0 0,1 0 1 0 0,-1 0 0 0 0,1 0 0 0 0,-1 0 0 0 0,0 0 0 0 0,1 0 0 0 0,-1-1-1 0 0,1 1 1 0 0,-1 0 0 0 0,0 1 0 0 0,1-1 0 0 0,-1 0 0 0 0,1 0-1 0 0,-1 0 1 0 0,1 0 0 0 0,-1 0 0 0 0,1 1 0 0 0,-1-1 0 0 0,0 0 0 0 0,1 0-1 0 0,-1 1 1 0 0,1-1 0 0 0,0 0 0 0 0,-1 1 0 0 0,1-1 0 0 0,-1 1 0 0 0,1-1-1 0 0,-1 0 1 0 0,1 1 0 0 0,0-1 0 0 0,-1 1 0 0 0,1-1 0 0 0,0 1 0 0 0,0-1-1 0 0,-1 1 1 0 0,1-1 0 0 0,0 1 0 0 0,0 0-38 0 0,8-11 83 0 0,0 0-1 0 0,1 1 1 0 0,0 0-1 0 0,1 1 1 0 0,0 0 0 0 0,0 0-1 0 0,1 1 1 0 0,0 1-1 0 0,0-1 1 0 0,0 2-1 0 0,1-1 1 0 0,0 2 0 0 0,0 0-1 0 0,0 0 1 0 0,1 1-1 0 0,-1 1 1 0 0,1 0 0 0 0,0 0-1 0 0,0 1 1 0 0,-1 1-1 0 0,1 0 1 0 0,9 2-83 0 0,-16-3 7 0 0,-1 0 1 0 0,1 1-1 0 0,-1 0 1 0 0,1 0-1 0 0,-1 0 0 0 0,1 0 1 0 0,0 1-1 0 0,-1 0 1 0 0,1 0-1 0 0,-1 1 1 0 0,0-1-1 0 0,1 1 0 0 0,-1 0 1 0 0,0 1-1 0 0,0-1 1 0 0,0 1-1 0 0,0 0 1 0 0,-1 0-1 0 0,1 1 0 0 0,-1-1 1 0 0,0 1-1 0 0,0 0 1 0 0,0 0-1 0 0,-1 0 1 0 0,1 1-1 0 0,-1-1 0 0 0,0 1 1 0 0,0 0-1 0 0,-1 0 1 0 0,1 0-1 0 0,-1 0 1 0 0,0 1-1 0 0,0-1 0 0 0,-1 0 1 0 0,0 1-1 0 0,0-1 1 0 0,0 1-1 0 0,0-1 1 0 0,-1 1-1 0 0,0 0 0 0 0,0-1 1 0 0,-1 2-8 0 0,-8 16 35 0 0,-1-1-1 0 0,-1 0 1 0 0,-1-1 0 0 0,-1-1 0 0 0,0 0 0 0 0,-2-1-1 0 0,0 0 1 0 0,-1-1 0 0 0,-1-1 0 0 0,-1 0-1 0 0,0-1 1 0 0,-2-1 0 0 0,1-1 0 0 0,-1-1-1 0 0,-9 4-34 0 0,-31 27 110 0 0,59-43-113 0 0,1-1-1 0 0,0 1 1 0 0,-1 0-1 0 0,1-1 0 0 0,0 1 1 0 0,0 0-1 0 0,-1-1 1 0 0,1 1-1 0 0,0 0 1 0 0,0-1-1 0 0,0 1 0 0 0,0 0 1 0 0,0-1-1 0 0,0 1 1 0 0,0 0-1 0 0,0 0 1 0 0,0-1-1 0 0,0 1 0 0 0,0 0 1 0 0,1-1-1 0 0,-1 1 1 0 0,0 0-1 0 0,0-1 1 0 0,1 1-1 0 0,-1 0 0 0 0,0-1 1 0 0,1 1-1 0 0,-1-1 1 0 0,1 1-1 0 0,-1-1 1 0 0,1 1-1 0 0,-1-1 0 0 0,1 1 1 0 0,-1-1-1 0 0,1 1 1 0 0,-1-1-1 0 0,1 0 1 0 0,0 1-1 0 0,-1-1 0 0 0,1 0 1 0 0,0 1-1 0 0,-1-1 1 0 0,1 0-1 0 0,0 0 1 0 0,-1 0-1 0 0,1 0 0 0 0,0 0 1 0 0,-1 0-1 0 0,1 0 1 0 0,0 0-1 0 0,0 0 1 0 0,-1 0-1 0 0,1 0 0 0 0,0 0 1 0 0,-1 0-1 0 0,1 0 1 0 0,0-1-1 0 0,-1 1 1 0 0,1 0-1 0 0,0 0 0 0 0,-1-1 1 0 0,1 1-1 0 0,-1-1 1 0 0,1 1 3 0 0,3 0-8 0 0,39 3-937 0 0,1-2 0 0 0,-1-2 0 0 0,0-2 0 0 0,1-1 1 0 0,-2-3-1 0 0,2-1 945 0 0,-11 2-462 0 0,17-3-748 0 0,-2 0 17 0 0</inkml:trace>
  <inkml:trace contextRef="#ctx0" brushRef="#br0" timeOffset="58281.573">21378 8152 1380 0 0,'1'-32'6274'0'0,"-10"46"-3452"0"0,-10 368-2548 0 0,42-136 524 0 0,-22-244-793 0 0,0 1-1 0 0,0-1 0 0 0,0 1 0 0 0,-1-1 0 0 0,1 1 1 0 0,-1 0-1 0 0,1-1 0 0 0,-1 1 0 0 0,0-1 0 0 0,0 1 1 0 0,0 0-1 0 0,-1-1 0 0 0,1 1 0 0 0,0-1 0 0 0,-1 1 1 0 0,0-1-1 0 0,0 1 0 0 0,0-1 0 0 0,0 1 0 0 0,0-1 1 0 0,0 0-1 0 0,0 1 0 0 0,-1-1 0 0 0,1 0 0 0 0,-1 0 1 0 0,0 0-1 0 0,0 0 0 0 0,1-1 0 0 0,-1 1 0 0 0,0 0 1 0 0,-1-1-1 0 0,1 1 0 0 0,0-1 0 0 0,0 0 0 0 0,-1 1 1 0 0,1-1-1 0 0,0 0 0 0 0,-1-1 0 0 0,1 1 0 0 0,-1 0 1 0 0,1-1-1 0 0,-1 1 0 0 0,0-1 0 0 0,1 0 0 0 0,-1 0 1 0 0,1 0-1 0 0,-1 0 0 0 0,0 0 0 0 0,1-1 0 0 0,-1 1 1 0 0,1-1-1 0 0,-1 1 0 0 0,1-1 0 0 0,-1 0 0 0 0,1 0 1 0 0,0 0-1 0 0,-3-2-4 0 0,-1-2-389 0 0,-1 1 0 0 0,1-2 0 0 0,0 1 0 0 0,0-1 0 0 0,1 0 0 0 0,-1 0 0 0 0,1-1 0 0 0,1 1 0 0 0,-1-1 0 0 0,1 0 0 0 0,1-1 0 0 0,-1 1 0 0 0,1-1 0 0 0,0 1 0 0 0,1-1 0 0 0,0 0 0 0 0,0 0 0 0 0,0 0 0 0 0,1 0 0 0 0,1 0 0 0 0,-1-8 389 0 0,1-15-1211 0 0</inkml:trace>
  <inkml:trace contextRef="#ctx0" brushRef="#br0" timeOffset="58606.348">21319 8120 1924 0 0,'1'0'73'0'0,"-1"0"-1"0"0,1 0 0 0 0,-1 0 1 0 0,1 0-1 0 0,-1 0 0 0 0,1 0 1 0 0,-1 0-1 0 0,1-1 1 0 0,0 1-1 0 0,-1 0 0 0 0,1 0 1 0 0,-1-1-1 0 0,0 1 1 0 0,1 0-1 0 0,-1 0 0 0 0,1-1 1 0 0,-1 1-1 0 0,1-1 0 0 0,-1 1 1 0 0,0 0-1 0 0,1-1 1 0 0,-1 1-1 0 0,0-1 0 0 0,1 1 1 0 0,-1-1-1 0 0,0 1 1 0 0,0-1-1 0 0,1 1 0 0 0,-1-1 1 0 0,0 1-1 0 0,0-1 0 0 0,0 1 1 0 0,0-1-1 0 0,0 1 1 0 0,0-1-1 0 0,0 1 0 0 0,0-1 1 0 0,0 0-1 0 0,0 1 0 0 0,0-1 1 0 0,0 1-1 0 0,0-1 1 0 0,0 1-1 0 0,0-1 0 0 0,-1 1 1 0 0,1-1-1 0 0,0 1 1 0 0,0-1-1 0 0,-1 1 0 0 0,1-1 1 0 0,0 1-1 0 0,0-1 0 0 0,-1 1 1 0 0,1 0-1 0 0,-1-1 1 0 0,1 1-1 0 0,0 0 0 0 0,-1-1 1 0 0,1 1-1 0 0,-1 0 1 0 0,1-1-1 0 0,-1 1 0 0 0,1 0-72 0 0,46-16 353 0 0,71-8 247 0 0,1 5 0 0 0,1 6 1 0 0,80 2-601 0 0,18-3-159 0 0,-114-2-679 0 0,-104 13-2100 0 0,-14-4 2248 0 0,4 6-171 0 0</inkml:trace>
  <inkml:trace contextRef="#ctx0" brushRef="#br0" timeOffset="59654.375">21616 8325 1588 0 0,'-3'3'181'0'0,"1"0"0"0"0,-1-1 0 0 0,1 1 0 0 0,0 1 0 0 0,0-1 0 0 0,0 0 0 0 0,0 0 0 0 0,0 1 0 0 0,1-1 0 0 0,0 1 0 0 0,-1 0 0 0 0,1-1 1 0 0,1 1-1 0 0,-1 0 0 0 0,0-1 0 0 0,1 1 0 0 0,0 0 0 0 0,0 0 0 0 0,0 0 0 0 0,0-1 0 0 0,1 1 0 0 0,0 4-181 0 0,-1-5 195 0 0,1 3-143 0 0,0 1 0 0 0,0-1 1 0 0,1 0-1 0 0,-1 1 0 0 0,1-1 0 0 0,1 0 0 0 0,-1 0 1 0 0,1 0-1 0 0,0 0 0 0 0,1-1 0 0 0,-1 1 1 0 0,1-1-1 0 0,0 0 0 0 0,0 0 0 0 0,1 0 1 0 0,0-1-1 0 0,-1 0 0 0 0,1 1 0 0 0,1-2 0 0 0,-1 1 1 0 0,1 0-1 0 0,-1-1 0 0 0,1 0 0 0 0,0-1 1 0 0,0 1-1 0 0,5 0-52 0 0,168 32 1023 0 0,-174-34-1002 0 0,0-1 0 0 0,0-1 0 0 0,0 1 0 0 0,-1-1 0 0 0,1 1 0 0 0,0-1 0 0 0,0-1 0 0 0,-1 1 0 0 0,1-1 0 0 0,-1 0 0 0 0,1 0 0 0 0,-1 0 0 0 0,0 0 0 0 0,0-1 0 0 0,0 0 0 0 0,0 0 0 0 0,0 0 0 0 0,-1 0 0 0 0,1 0 0 0 0,-1-1 0 0 0,0 0 0 0 0,0 0 0 0 0,0 0 0 0 0,0 0 0 0 0,-1 0 0 0 0,0 0 0 0 0,0-1 0 0 0,0 1 0 0 0,0-1 0 0 0,-1 1 0 0 0,1-1 0 0 0,-1 0 0 0 0,0 1 0 0 0,-1-1 0 0 0,1 0 0 0 0,-1 0-1 0 0,0-1-20 0 0,5-50 1611 0 0,-5 55-1565 0 0,0 1 38 0 0,0 0-35 0 0,2-27 968 0 0,5-13 540 0 0,-13 9-1451 0 0,-6 55-450 0 0,8 305 414 0 0,17-32 326 0 0,-49-72 254 0 0,34-218-617 0 0,0 1-1 0 0,0-1 1 0 0,0 1 0 0 0,-1-1 0 0 0,0 1 0 0 0,0-1 0 0 0,-1 0 0 0 0,0-1 0 0 0,-1 1 0 0 0,1-1-1 0 0,-1 1 1 0 0,0-2 0 0 0,-1 1 0 0 0,1 0 0 0 0,-1-1 0 0 0,0 0 0 0 0,0 0 0 0 0,-1-1 0 0 0,0 0-1 0 0,0 0 1 0 0,0 0 0 0 0,0-1 0 0 0,0 0 0 0 0,-1-1 0 0 0,1 1 0 0 0,-1-1 0 0 0,1-1 0 0 0,-1 0-1 0 0,0 0 1 0 0,0 0 0 0 0,0-1 0 0 0,0 0 0 0 0,1 0 0 0 0,-1-1 0 0 0,0 0 0 0 0,0-1 0 0 0,1 1 0 0 0,-1-2-1 0 0,-6-1-32 0 0,6 0-27 0 0,1 0-1 0 0,-1-1 0 0 0,1 1 1 0 0,-1-1-1 0 0,1-1 0 0 0,1 1 1 0 0,-1-1-1 0 0,1 0 0 0 0,0-1 1 0 0,0 0-1 0 0,1 0 0 0 0,0 0 1 0 0,0 0-1 0 0,1-1 1 0 0,0 0-1 0 0,0 1 0 0 0,1-2 1 0 0,0 1-1 0 0,0 0 0 0 0,1-1 1 0 0,0 1-1 0 0,0-1 0 0 0,1 0 1 0 0,1 1-1 0 0,-1-5 28 0 0,0-9-195 0 0,1-1 1 0 0,0 1-1 0 0,2 0 1 0 0,0 0-1 0 0,2 0 1 0 0,1 0-1 0 0,0 0 1 0 0,1 1-1 0 0,5-9 195 0 0,8-7-686 0 0,2 0-1 0 0,2 0 0 0 0,1 2 1 0 0,1 1-1 0 0,2 2 1 0 0,2 0-1 0 0,1 2 0 0 0,1 1 1 0 0,1 1-1 0 0,1 2 1 0 0,2 1-1 0 0,1 2 0 0 0,0 1 1 0 0,2 2-1 0 0,19-6 687 0 0,1-4-1074 0 0</inkml:trace>
  <inkml:trace contextRef="#ctx0" brushRef="#br0" timeOffset="60488.682">21335 8405 1400 0 0,'5'-23'6185'0'0,"-4"35"-4962"0"0,-117 979 2448 0 0,115-986-3593 0 0,1 0 0 0 0,-1 0-1 0 0,0 0 1 0 0,0 0 0 0 0,0-1 0 0 0,-1 1-1 0 0,0 0 1 0 0,0 0 0 0 0,0-1 0 0 0,0 0 0 0 0,-1 1-1 0 0,0-1 1 0 0,1 0 0 0 0,-2 0 0 0 0,1 0-1 0 0,0-1 1 0 0,-1 1 0 0 0,0-1 0 0 0,0 1-78 0 0,-25-20 351 0 0,7-2-580 0 0,1-2 0 0 0,1 0 0 0 0,1-1 0 0 0,0-1-1 0 0,2-1 1 0 0,1-1 0 0 0,1 0 0 0 0,0-1 0 0 0,-4-14 229 0 0,15 31-111 0 0,-165-232-9002 0 0,151 221 8087 0 0</inkml:trace>
  <inkml:trace contextRef="#ctx0" brushRef="#br0" timeOffset="133229.978">11235 9650 936 0 0,'0'0'39'0'0,"0"0"12"0"0,0 0 45 0 0,0 0-78 0 0,0 0-1 0 0,0 0-5 0 0,0 0 47 0 0,0 0-18 0 0,0 0 27 0 0,0 0-28 0 0,5 0 14 0 0,59-10 138 0 0,-64 10-212 0 0,0 0-11 0 0,0 0 63 0 0,0 0 6 0 0,0 0 61 0 0,0 0-8 0 0,0 0-45 0 0,0 0 0 0 0,0 0-17 0 0,0 0 17 0 0,19 1 453 0 0,-61 84-107 0 0,-48 198 601 0 0,48-123-576 0 0,-26 128 76 0 0,37-8 1300 0 0,17-264-6910 0 0,14-17 4672 0 0</inkml:trace>
  <inkml:trace contextRef="#ctx0" brushRef="#br0" timeOffset="139707.5">30 10014 928 0 0,'0'0'88'0'0,"0"0"112"0"0,0 0-104 0 0,0 0-92 0 0,0 0 16 0 0,0 0-44 0 0,0 0 60 0 0,0 0-24 0 0,0 0-144 0 0,0 0 36 0 0,0 0 52 0 0,0 0 12 0 0,0 0-88 0 0</inkml:trace>
  <inkml:trace contextRef="#ctx0" brushRef="#br0" timeOffset="140300.511">30 9964 1068 0 0,'0'-56'2870'0'0,"-26"253"-2710"0"0,22-3 606 0 0,4-193-731 0 0,0-1 9 0 0,0 0 23 0 0,10 27-2700 0 0,-7-30 1752 0 0</inkml:trace>
  <inkml:trace contextRef="#ctx0" brushRef="#br0" timeOffset="140933.712">37 10025 1016 0 0,'-4'-10'103'0'0,"0"0"0"0"0,1 0 0 0 0,0-1-1 0 0,0 1 1 0 0,1-1 0 0 0,1 0 0 0 0,0 1 0 0 0,0-1 0 0 0,1 0-1 0 0,0 0 1 0 0,1 0 0 0 0,0 0 0 0 0,1 1 0 0 0,0-1 0 0 0,1 1-1 0 0,0-1 1 0 0,1-1-103 0 0,0 4 18 0 0,0-1 1 0 0,0 0-1 0 0,1 1 0 0 0,0 0 0 0 0,0 0 0 0 0,1 1 1 0 0,0 0-1 0 0,1 0 0 0 0,-1 0 0 0 0,1 0 0 0 0,1 1 1 0 0,-1 0-1 0 0,1 1 0 0 0,0 0 0 0 0,0 0 0 0 0,1 1 1 0 0,-1 0-1 0 0,1 0 0 0 0,0 1 0 0 0,0 0 0 0 0,0 1 1 0 0,1-1-1 0 0,-1 2 0 0 0,3-1-18 0 0,-8 4-1 0 0,0 1 0 0 0,0-1 1 0 0,-1 1-1 0 0,1 0 0 0 0,-1 0 0 0 0,0 0 0 0 0,0 0 0 0 0,0 0 1 0 0,0 1-1 0 0,0-1 0 0 0,-1 1 0 0 0,0 0 0 0 0,1 0 1 0 0,-2 0-1 0 0,1 0 0 0 0,0 0 0 0 0,-1 0 0 0 0,0 1 1 0 0,0-1-1 0 0,0 0 0 0 0,0 1 0 0 0,-1-1 0 0 0,1 1 1 0 0,-1-1-1 0 0,0 0 0 0 0,-1 1 0 0 0,1-1 0 0 0,-1 1 1 0 0,0-1-1 0 0,0 0 0 0 0,0 1 0 0 0,-1-1 0 0 0,0 3 1 0 0,-7 19 64 0 0,-1 0-1 0 0,-1 0 0 0 0,-2-1 1 0 0,0-1-1 0 0,-1 0 1 0 0,-1-1-1 0 0,-2-1 0 0 0,0 0 1 0 0,-1-1-1 0 0,-1-1 1 0 0,-1 0-1 0 0,-1-2 0 0 0,-15 10-63 0 0,18-16 530 0 0,25-23 82 0 0,25-22-134 0 0,-27 31-470 0 0,0 1 0 0 0,1 0 0 0 0,-1 0 0 0 0,0 0 0 0 0,0 0 0 0 0,1 1 0 0 0,-1 0 0 0 0,0 0 0 0 0,1 1 0 0 0,-1-1 0 0 0,0 1 0 0 0,0 0 0 0 0,0 0 0 0 0,0 1 0 0 0,0 0 1 0 0,0 0-1 0 0,0 0 0 0 0,0 0 0 0 0,0 1 0 0 0,-1 0 0 0 0,0 0 0 0 0,1 0 0 0 0,-1 0 0 0 0,0 1 0 0 0,0-1 0 0 0,-1 1 0 0 0,1 0 0 0 0,-1 1 0 0 0,0-1 0 0 0,0 0 0 0 0,0 1 0 0 0,-1 0 0 0 0,0-1 0 0 0,0 1 0 0 0,0 0 0 0 0,1 3-8 0 0,23 25 146 0 0,120 109-2735 0 0,-137-139 1452 0 0,-2 0-110 0 0</inkml:trace>
  <inkml:trace contextRef="#ctx0" brushRef="#br0" timeOffset="141683.607">626 10062 928 0 0,'2'-1'30'0'0,"-1"0"0"0"0,1-1 0 0 0,-1 1 0 0 0,1 0 0 0 0,-1-1 1 0 0,0 1-1 0 0,1-1 0 0 0,-1 1 0 0 0,0-1 0 0 0,0 0 0 0 0,0 1 0 0 0,0-1 0 0 0,-1 0 0 0 0,1 0 0 0 0,0 0 0 0 0,-1 0 0 0 0,1 1 0 0 0,-1-1 0 0 0,1 0 0 0 0,-1 0 1 0 0,0 0-1 0 0,0 0 0 0 0,0 0 0 0 0,0 0 0 0 0,0 0 0 0 0,-1 0 0 0 0,1 0 0 0 0,-1 0 0 0 0,1 0 0 0 0,-1 0 0 0 0,1 0 0 0 0,-1 1 0 0 0,0-1 0 0 0,0 0 1 0 0,0 0-1 0 0,0 1 0 0 0,0-1 0 0 0,-1 1 0 0 0,1-1 0 0 0,0 1 0 0 0,-1-1 0 0 0,1 1 0 0 0,-1 0 0 0 0,1 0 0 0 0,-1-1 0 0 0,0 1 0 0 0,1 0 0 0 0,-1 1 0 0 0,0-1 1 0 0,-1 0-31 0 0,-5-1 4 0 0,0 1 0 0 0,0 0 0 0 0,-1 1 0 0 0,1 0 0 0 0,-1 0 0 0 0,1 1 0 0 0,0 0 0 0 0,-1 0 1 0 0,1 1-1 0 0,0 0 0 0 0,0 1 0 0 0,0-1 0 0 0,0 2 0 0 0,1-1 0 0 0,-1 1 0 0 0,1 0 0 0 0,0 1 0 0 0,0-1 1 0 0,-6 7-5 0 0,8-8-6 0 0,1 1 0 0 0,-1 0 0 0 0,1 0 0 0 0,0 0 0 0 0,0 1 0 0 0,1-1 0 0 0,-1 1 0 0 0,1 0 0 0 0,0 0 0 0 0,1 0 0 0 0,-1 1 0 0 0,1-1 0 0 0,0 1 0 0 0,0-1 0 0 0,0 1 0 0 0,1 0 0 0 0,0-1 0 0 0,0 1 0 0 0,1 0 0 0 0,0 4 6 0 0,2-5 25 0 0,1-1 0 0 0,0 0 0 0 0,1 0-1 0 0,-1 0 1 0 0,1 0 0 0 0,0 0 0 0 0,0-1 0 0 0,0 1-1 0 0,0-1 1 0 0,1 0 0 0 0,-1-1 0 0 0,1 1 0 0 0,0-1-1 0 0,0 0 1 0 0,0 0 0 0 0,0 0 0 0 0,0-1 0 0 0,0 1-1 0 0,0-1 1 0 0,0-1 0 0 0,5 1-25 0 0,48 1 150 0 0,-55-2-134 0 0,1-1 0 0 0,-1 0 0 0 0,0 0 0 0 0,1 0-1 0 0,-1 0 1 0 0,0-1 0 0 0,1 1 0 0 0,-1-1 0 0 0,0 0 0 0 0,0 0 0 0 0,-1 0 0 0 0,1 0 0 0 0,0-1 0 0 0,-1 1 0 0 0,1-1-1 0 0,-1 1 1 0 0,0-1 0 0 0,0 0 0 0 0,0 0 0 0 0,0 0 0 0 0,0 0 0 0 0,-1 0 0 0 0,1-1 0 0 0,-1 1 0 0 0,0 0-1 0 0,0-1 1 0 0,0 1 0 0 0,0-1 0 0 0,-1 1 0 0 0,0-1 0 0 0,1 0-16 0 0,2-6 59 0 0,-3 11-57 0 0,0 0 1 0 0,0-1-1 0 0,0 1 1 0 0,0 0-1 0 0,0-1 0 0 0,1 1 1 0 0,-1 0-1 0 0,0-1 0 0 0,1 1 1 0 0,-1-1-1 0 0,0 1 1 0 0,1 0-1 0 0,-1-1 0 0 0,1 1 1 0 0,-1-1-1 0 0,1 1 1 0 0,-1-1-1 0 0,1 1 0 0 0,-1-1 1 0 0,1 0-1 0 0,-1 1 0 0 0,1-1 1 0 0,0 0-1 0 0,-1 1 1 0 0,1-1-1 0 0,-1 0 0 0 0,1 0 1 0 0,0 1-1 0 0,-1-1 0 0 0,1 0 1 0 0,0 0-1 0 0,0 0 1 0 0,-1 0-1 0 0,1 0 0 0 0,0 0 1 0 0,-1 0-1 0 0,1 0 1 0 0,0 0-1 0 0,-1 0 0 0 0,1-1 1 0 0,0 1-1 0 0,-1 0 0 0 0,1 0 1 0 0,0-1-1 0 0,-1 1 1 0 0,1 0-1 0 0,-1-1 0 0 0,1 1 1 0 0,0-1-1 0 0,-1 1 1 0 0,1 0-1 0 0,-1-1 0 0 0,1 1 1 0 0,-1-1-1 0 0,0 0 0 0 0,1 1 1 0 0,-1-1-1 0 0,1 1 1 0 0,-1-1-1 0 0,0 0 0 0 0,0 1-2 0 0,7 11-119 0 0,44 51-1248 0 0,-46-57 411 0 0</inkml:trace>
  <inkml:trace contextRef="#ctx0" brushRef="#br0" timeOffset="142368.81">822 9969 1096 0 0,'5'-7'1244'0'0,"27"83"-988"0"0,-2 56 361 0 0,-28-150-463 0 0,1-1-1 0 0,1 0 1 0 0,1 1 0 0 0,0 0-1 0 0,1 0 1 0 0,1 1 0 0 0,1-1 0 0 0,0 1-1 0 0,1 1 1 0 0,1 0 0 0 0,1 0-1 0 0,0 1 1 0 0,6-6-154 0 0,41-14-71 0 0,-55 37 65 0 0,0 0-1 0 0,0 0 0 0 0,0 1 0 0 0,0-1 0 0 0,-1 1 0 0 0,1 0 0 0 0,-1 0 0 0 0,0 0 0 0 0,0 0 1 0 0,0 0-1 0 0,0 0 0 0 0,0 1 0 0 0,-1-1 0 0 0,0 0 0 0 0,1 1 0 0 0,-1 0 0 0 0,-1-1 0 0 0,1 1 0 0 0,0 0 1 0 0,-1-1-1 0 0,0 1 0 0 0,0 0 0 0 0,0-1 0 0 0,0 4 7 0 0,0 0-9 0 0,5 44 117 0 0,29 103-1261 0 0,-16-139-194 0 0,-11-14 337 0 0</inkml:trace>
  <inkml:trace contextRef="#ctx0" brushRef="#br0" timeOffset="143019.004">1275 10055 968 0 0,'-2'3'31'0'0,"-1"0"-1"0"0,1 0 1 0 0,1 0 0 0 0,-1 1-1 0 0,0-1 1 0 0,1 0 0 0 0,-1 1-1 0 0,1-1 1 0 0,0 1-1 0 0,0-1 1 0 0,1 1 0 0 0,-1 0-1 0 0,1-1 1 0 0,0 1 0 0 0,0 0-1 0 0,0-1 1 0 0,0 1 0 0 0,0 0-1 0 0,1-1 1 0 0,0 1-1 0 0,0 0 1 0 0,0-1 0 0 0,0 1-1 0 0,0-1 1 0 0,1 0 0 0 0,-1 1-1 0 0,1-1 1 0 0,0 0-1 0 0,0 0 1 0 0,0 0 0 0 0,1 0-1 0 0,-1 0 1 0 0,1-1 0 0 0,-1 1-1 0 0,1-1 1 0 0,0 0 0 0 0,0 1-1 0 0,0-1 1 0 0,0-1-1 0 0,1 1 1 0 0,-1 0 0 0 0,0-1-1 0 0,1 1 1 0 0,-1-1 0 0 0,1 0-1 0 0,-1 0 1 0 0,1-1 0 0 0,0 1-1 0 0,-1-1 1 0 0,1 0-1 0 0,0 0 1 0 0,-1 0 0 0 0,1 0-1 0 0,0 0 1 0 0,-1-1 0 0 0,1 0-1 0 0,0 0-30 0 0,5 1 58 0 0,-1 1-20 0 0,0 0-1 0 0,0-1 1 0 0,0-1-1 0 0,1 1 1 0 0,-1-1-1 0 0,0 0 1 0 0,0-1-1 0 0,0 0 1 0 0,0 0-1 0 0,-1-1 0 0 0,1 0 1 0 0,0-1-1 0 0,-1 1 1 0 0,0-1-1 0 0,3-3-37 0 0,-5 4 46 0 0,0-1 0 0 0,-1 0 0 0 0,1 0 0 0 0,-1 0 0 0 0,0 0 0 0 0,-1-1-1 0 0,1 0 1 0 0,-1 1 0 0 0,0-1 0 0 0,0-1 0 0 0,0 1 0 0 0,-1 0 0 0 0,1-1-1 0 0,-1 1 1 0 0,-1-1 0 0 0,1 0 0 0 0,-1 1 0 0 0,0-1 0 0 0,0 0 0 0 0,-1-3-46 0 0,7-19 515 0 0,0 52-521 0 0,1 272 683 0 0,-48-121-298 0 0,36-163-333 0 0,-1 1 1 0 0,0-1 0 0 0,-1 1 0 0 0,0-2 0 0 0,-1 1 0 0 0,-1-1-1 0 0,0 0 1 0 0,0 0 0 0 0,-1-1 0 0 0,0 0 0 0 0,-1-1 0 0 0,0 0-1 0 0,0 0 1 0 0,-1-1 0 0 0,0-1 0 0 0,0 0 0 0 0,-1 0 0 0 0,0-1-1 0 0,0 0 1 0 0,-1-1 0 0 0,0-1 0 0 0,1 0 0 0 0,-1-1 0 0 0,-11 2-47 0 0,19-8 6 0 0,0 1 0 0 0,0-1 0 0 0,0 0 0 0 0,1 0 0 0 0,-1 0 0 0 0,1-1 0 0 0,0 1 0 0 0,0-1 0 0 0,0 0 0 0 0,1-1 0 0 0,-1 1 0 0 0,1 0 0 0 0,0-1 0 0 0,0 0 0 0 0,1 0 0 0 0,-1 0 0 0 0,1 0 0 0 0,0 0 0 0 0,1 0 0 0 0,-1-1 0 0 0,1 1 0 0 0,0 0 0 0 0,0-1 0 0 0,1 1 0 0 0,-1-1 0 0 0,1 0 0 0 0,0 1 0 0 0,1-1 0 0 0,0 1 0 0 0,-1 0 0 0 0,2-1 0 0 0,-1 1 0 0 0,1-3-6 0 0,6-20-205 0 0,2-1 0 0 0,0 2 0 0 0,2-1 1 0 0,0 2-1 0 0,2 0 0 0 0,1 0 0 0 0,2 1 0 0 0,0 1 1 0 0,1 1-1 0 0,1 0 0 0 0,2 2 0 0 0,0 0 1 0 0,1 1-1 0 0,17-11 205 0 0,-8 8-792 0 0</inkml:trace>
  <inkml:trace contextRef="#ctx0" brushRef="#br0" timeOffset="143512.86">1382 9854 1172 0 0,'4'-6'76'0'0,"0"1"0"0"0,1 0 0 0 0,0 0 0 0 0,0 1 0 0 0,0-1 0 0 0,0 1 0 0 0,1 0 0 0 0,0 1 0 0 0,0-1 1 0 0,0 1-1 0 0,0 0 0 0 0,0 1 0 0 0,1-1 0 0 0,-1 1 0 0 0,1 1 0 0 0,-1-1 0 0 0,1 1 0 0 0,0 0 0 0 0,6 0-76 0 0,-8 5 13 0 0,0-1 0 0 0,0 1 1 0 0,-1 0-1 0 0,1 0 0 0 0,-1 0 1 0 0,0 1-1 0 0,0-1 0 0 0,-1 1 0 0 0,1 0 1 0 0,-1 0-1 0 0,0 0 0 0 0,0 1 1 0 0,-1-1-1 0 0,1 1 0 0 0,-1-1 0 0 0,-1 1 1 0 0,1 0-1 0 0,-1 0 0 0 0,0 0 1 0 0,0 0-1 0 0,-1 0 0 0 0,1 0 0 0 0,-1 0 1 0 0,-1 0-1 0 0,1 2-13 0 0,5 80-706 0 0,-5-70 267 0 0</inkml:trace>
  <inkml:trace contextRef="#ctx0" brushRef="#br0" timeOffset="144133.966">1851 10057 836 0 0,'33'-4'280'0'0,"0"-1"0"0"0,0-2-1 0 0,-1-2 1 0 0,0 0 0 0 0,-1-2 0 0 0,0-2 0 0 0,-1-1 0 0 0,0-1-1 0 0,0-2-279 0 0,-28 17 13 0 0,0-1 0 0 0,-1 0 0 0 0,1 1 0 0 0,-1-1 0 0 0,1 0 0 0 0,-1 0 0 0 0,1 0 0 0 0,-1-1-1 0 0,0 1 1 0 0,0 0 0 0 0,1 0 0 0 0,-1-1 0 0 0,0 1 0 0 0,0 0 0 0 0,0-1 0 0 0,0 1 0 0 0,0-1 0 0 0,-1 0 0 0 0,1 1-1 0 0,0-1 1 0 0,-1 0 0 0 0,1 1 0 0 0,-1-1 0 0 0,0 0 0 0 0,1 1 0 0 0,-1-1 0 0 0,0 0 0 0 0,0 0 0 0 0,0 0 0 0 0,0 1 0 0 0,-1-1-1 0 0,1 0 1 0 0,0 1 0 0 0,-1-1 0 0 0,1 0 0 0 0,-1 0 0 0 0,0 1 0 0 0,1-1 0 0 0,-1 1 0 0 0,0-1 0 0 0,0 1 0 0 0,0-1-1 0 0,0 1 1 0 0,0-1 0 0 0,0 1 0 0 0,-1 0 0 0 0,1 0 0 0 0,0 0 0 0 0,-1-1 0 0 0,1 1 0 0 0,-1 0 0 0 0,1 1 0 0 0,-1-1-1 0 0,1 0 1 0 0,-1 0 0 0 0,1 1 0 0 0,-1-1 0 0 0,0 1 0 0 0,0-1 0 0 0,1 1 0 0 0,-1 0 0 0 0,0 0 0 0 0,0 0 0 0 0,1-1-1 0 0,-1 2 1 0 0,0-1 0 0 0,0 0 0 0 0,1 0 0 0 0,-2 1-13 0 0,-14-5 18 0 0,1 1-1 0 0,-1 1 1 0 0,0 1 0 0 0,0 0-1 0 0,0 1 1 0 0,0 1-1 0 0,0 1 1 0 0,0 0 0 0 0,0 1-1 0 0,1 1 1 0 0,-1 0 0 0 0,1 2-1 0 0,0-1 1 0 0,0 2-1 0 0,1 0 1 0 0,0 1 0 0 0,0 1-1 0 0,1 0 1 0 0,0 1-1 0 0,1 0 1 0 0,0 1 0 0 0,0 1-1 0 0,1 0 1 0 0,1 1 0 0 0,0 0-1 0 0,1 0 1 0 0,0 1-1 0 0,-4 9-17 0 0,12-18 7 0 0,0 0-1 0 0,1 1 1 0 0,0-1-1 0 0,0 0 1 0 0,0 0 0 0 0,0 1-1 0 0,1-1 1 0 0,0 1-1 0 0,0-1 1 0 0,1 0-1 0 0,-1 1 1 0 0,1-1-1 0 0,0 0 1 0 0,1 0-1 0 0,-1 1 1 0 0,1-1-1 0 0,0 0 1 0 0,0-1-1 0 0,0 1 1 0 0,1 0-1 0 0,0-1 1 0 0,0 1-1 0 0,0-1 1 0 0,1 0-1 0 0,-1 0 1 0 0,1 0-1 0 0,0 0 1 0 0,0-1-1 0 0,0 1 1 0 0,1-1-1 0 0,-1 0 1 0 0,1 0-1 0 0,-1-1 1 0 0,2 1-7 0 0,174 65 32 0 0,-2-48-2240 0 0,-149-20 920 0 0</inkml:trace>
  <inkml:trace contextRef="#ctx0" brushRef="#br0" timeOffset="145241.667">2617 9887 888 0 0,'0'0'249'0'0,"2"24"1114"0"0,-1-21-1280 0 0,1-1 0 0 0,-1 0-1 0 0,0 0 1 0 0,1 1 0 0 0,-1-1-1 0 0,1 0 1 0 0,0 0 0 0 0,0 0-1 0 0,0 0 1 0 0,0-1 0 0 0,0 1-1 0 0,0 0 1 0 0,0-1 0 0 0,0 0-1 0 0,1 1 1 0 0,-1-1 0 0 0,0 0-1 0 0,1 0 1 0 0,-1 0 0 0 0,1-1-1 0 0,0 1 1 0 0,-1 0 0 0 0,1-1-1 0 0,0 0 1 0 0,-1 0 0 0 0,1 0-1 0 0,-1 0 1 0 0,1 0 0 0 0,0 0-1 0 0,-1-1 1 0 0,1 1 0 0 0,0-1-1 0 0,0 0-82 0 0,-1 2 62 0 0,-1-1-1 0 0,1 0 1 0 0,0 1-1 0 0,0-1 1 0 0,0 0-1 0 0,-1 0 1 0 0,1 0-1 0 0,0 0 1 0 0,0 0-1 0 0,0-1 1 0 0,-1 1-1 0 0,1-1 1 0 0,0 1-1 0 0,0-1 1 0 0,-1 1-1 0 0,1-1 1 0 0,-1 0-1 0 0,1 0 1 0 0,0 0-1 0 0,-1 0 1 0 0,1 0-1 0 0,-1 0 1 0 0,0 0-1 0 0,1-1 1 0 0,-1 1-1 0 0,0 0 1 0 0,0-1-1 0 0,0 1 0 0 0,0-1 1 0 0,0 1-1 0 0,0-1 1 0 0,0 1-1 0 0,-1-1 1 0 0,1 0-1 0 0,0 0 1 0 0,-1 1-1 0 0,0-1 1 0 0,1 0-1 0 0,-1 0 1 0 0,0 1-1 0 0,0-1 1 0 0,0 0-1 0 0,0 0 1 0 0,0 0-1 0 0,0 1 1 0 0,0-1-1 0 0,-1 0 1 0 0,1 0-1 0 0,-1 0 1 0 0,1 1-1 0 0,-1-2-61 0 0,1 4-61 0 0,0-1 0 0 0,1 1 0 0 0,-1-1 0 0 0,0 1 0 0 0,0-1 0 0 0,1 1 0 0 0,-1-1 0 0 0,0 1 0 0 0,0-1 0 0 0,0 1 1 0 0,0-1-1 0 0,0 1 0 0 0,0 0 0 0 0,0-1 0 0 0,0 1 0 0 0,0-1 0 0 0,0 1 0 0 0,0-1 0 0 0,0 1 0 0 0,0 0 0 0 0,0-1 0 0 0,0 1 0 0 0,-1-1 0 0 0,1 1 0 0 0,0-1 0 0 0,0 1 0 0 0,-1-1 0 0 0,1 1 0 0 0,0-1 0 0 0,-1 1 0 0 0,1-1 0 0 0,0 0 0 0 0,-1 1 0 0 0,1-1 0 0 0,-1 1 0 0 0,1-1 1 0 0,0 0-1 0 0,-1 0 0 0 0,1 1 0 0 0,-1-1 0 0 0,1 0 0 0 0,-1 0 0 0 0,0 1 0 0 0,1-1 0 0 0,-1 0 0 0 0,1 0 0 0 0,-1 0 0 0 0,1 0 0 0 0,-1 0 0 0 0,1 0 0 0 0,-1 0 0 0 0,0 0 0 0 0,1 0 0 0 0,-1 0 0 0 0,1 0 0 0 0,-1 0 0 0 0,1 0 0 0 0,-1 0 0 0 0,1-1 0 0 0,-1 1 0 0 0,1 0 0 0 0,-1 0 1 0 0,1-1-1 0 0,-1 1 0 0 0,1 0 0 0 0,-1-1 0 0 0,0 1 61 0 0,0 8-1592 0 0,-1 2 184 0 0</inkml:trace>
  <inkml:trace contextRef="#ctx0" brushRef="#br0" timeOffset="145474.864">2678 10304 1552 0 0,'0'0'72'0'0,"1"-1"0"0"0,0 1 0 0 0,0 0-1 0 0,0 0 1 0 0,-1 0 0 0 0,1-1 0 0 0,0 1-1 0 0,-1 0 1 0 0,1-1 0 0 0,0 1 0 0 0,0-1 0 0 0,-1 1-1 0 0,1-1 1 0 0,-1 1 0 0 0,1-1 0 0 0,-1 1 0 0 0,1-1-1 0 0,0 1 1 0 0,-1-1 0 0 0,0 0 0 0 0,1 1 0 0 0,-1-1-1 0 0,1 0 1 0 0,-1 0 0 0 0,0 1 0 0 0,0-1 0 0 0,1 0-1 0 0,-1 0 1 0 0,0 1 0 0 0,0-1 0 0 0,0 0-1 0 0,0 0 1 0 0,0 1 0 0 0,0-1 0 0 0,0 0 0 0 0,0 0-1 0 0,0 0 1 0 0,0 1 0 0 0,0-1 0 0 0,-1 0 0 0 0,1 0-1 0 0,0 1 1 0 0,0-1 0 0 0,-1 0 0 0 0,1 0 0 0 0,-1 1-1 0 0,1-1 1 0 0,0 0 0 0 0,-1 1 0 0 0,1-1 0 0 0,-1 1-1 0 0,0-1 1 0 0,1 1 0 0 0,-1-1 0 0 0,1 1-1 0 0,-1-1 1 0 0,0 1 0 0 0,1-1 0 0 0,-1 1 0 0 0,0 0-1 0 0,0-1 1 0 0,1 1 0 0 0,-2 0-72 0 0,-42-32 496 0 0,-29 22-2443 0 0,60 22 622 0 0,6-8-42 0 0</inkml:trace>
  <inkml:trace contextRef="#ctx0" brushRef="#br0" timeOffset="147074.075">12988 10035 1204 0 0,'0'-16'326'0'0,"0"12"36"0"0,0 4-33 0 0,2-21 417 0 0,28-27 1569 0 0,-41 97-2021 0 0,3 1-1 0 0,1 1 1 0 0,2-1-1 0 0,3 1 0 0 0,4 48-293 0 0,-1-33 280 0 0,20 9 16 0 0,-21-74-115 0 0,0 0-254 0 0,1-1 1 0 0,-1 1-1 0 0,1 0 0 0 0,-1-1 1 0 0,0 1-1 0 0,0 0 0 0 0,1 0 1 0 0,-1 0-1 0 0,0-1 0 0 0,0 1 1 0 0,0 0-1 0 0,0 0 0 0 0,0-1 1 0 0,0 1-1 0 0,0 0 0 0 0,0 0 1 0 0,0 0-1 0 0,0-1 0 0 0,0 1 1 0 0,0 0-1 0 0,-1 0 0 0 0,1-1 1 0 0,0 1-1 0 0,-1 0 0 0 0,1 0 1 0 0,0-1-1 0 0,-1 1 0 0 0,1 0 0 0 0,-1-1 1 0 0,1 1-1 0 0,-1-1 0 0 0,1 1 1 0 0,-1 0-1 0 0,0-1 0 0 0,1 1 1 0 0,-1-1-1 0 0,0 0 0 0 0,1 1 1 0 0,-1-1-1 0 0,0 1 0 0 0,1-1 1 0 0,-1 0-1 0 0,0 0 0 0 0,0 1 1 0 0,1-1-1 0 0,-1 0 0 0 0,0 0 1 0 0,0 0-1 0 0,0 0 0 0 0,1 0 73 0 0,-1-2-1287 0 0,-1-3 6 0 0</inkml:trace>
  <inkml:trace contextRef="#ctx0" brushRef="#br0" timeOffset="147652.429">12954 10037 1268 0 0,'3'-15'76'0'0,"0"-1"0"0"0,1 1-1 0 0,0 0 1 0 0,2 1 0 0 0,-1-1-1 0 0,2 1 1 0 0,0 0 0 0 0,1 1-1 0 0,0 0 1 0 0,1 0 0 0 0,0 0 0 0 0,1 1-1 0 0,0 1 1 0 0,1 0 0 0 0,1 0-1 0 0,0 1 1 0 0,0 1 0 0 0,1 0 0 0 0,0 0-1 0 0,0 1 1 0 0,1 1 0 0 0,0 0-1 0 0,0 1 1 0 0,1 1 0 0 0,-1 0-1 0 0,1 1 1 0 0,1 0 0 0 0,-1 1 0 0 0,0 1-1 0 0,1 1 1 0 0,9 0-76 0 0,-22 1 3 0 0,0 0 1 0 0,-1 0-1 0 0,1 1 1 0 0,-1-1-1 0 0,1 1 0 0 0,-1 0 1 0 0,1 0-1 0 0,-1 0 0 0 0,1 0 1 0 0,-1 0-1 0 0,0 0 1 0 0,1 1-1 0 0,-1-1 0 0 0,0 1 1 0 0,0-1-1 0 0,0 1 0 0 0,0 0 1 0 0,0 0-1 0 0,-1 0 1 0 0,1 0-1 0 0,0 0 0 0 0,-1 0 1 0 0,0 0-1 0 0,1 1 0 0 0,-1-1 1 0 0,0 0-1 0 0,0 1 1 0 0,0-1-1 0 0,-1 1 0 0 0,1-1 1 0 0,-1 1-1 0 0,1 0 0 0 0,-1-1 1 0 0,0 1-1 0 0,0-1 1 0 0,0 1-1 0 0,0 2-3 0 0,-16 92 123 0 0,0-61-68 0 0,-1-2 0 0 0,-2 0 0 0 0,-1-1-1 0 0,-2-1 1 0 0,-1-1 0 0 0,-1-1 0 0 0,-1-1 0 0 0,-2-2 0 0 0,-1 0-1 0 0,-1-2 1 0 0,-1-1 0 0 0,-14 7-55 0 0,44-31 61 0 0,0-1 0 0 0,0 1 0 0 0,0-1 0 0 0,0 1-1 0 0,0-1 1 0 0,0 1 0 0 0,0 0 0 0 0,0-1 0 0 0,0 1 0 0 0,0-1 0 0 0,0 1 0 0 0,0 0 0 0 0,-1-1-1 0 0,1 1 1 0 0,0-1 0 0 0,0 1 0 0 0,0 0 0 0 0,-1-1 0 0 0,1 1-61 0 0,6-5-6 0 0,0 1 0 0 0,0 0 1 0 0,1 1-1 0 0,-1-1 0 0 0,1 1 0 0 0,0 0 1 0 0,0 1-1 0 0,0 0 0 0 0,1 0 0 0 0,-1 0 1 0 0,0 1-1 0 0,1 0 0 0 0,-1 0 1 0 0,1 1-1 0 0,-1 0 0 0 0,0 0 0 0 0,1 1 1 0 0,-1 0-1 0 0,1 1 0 0 0,-1-1 0 0 0,0 1 1 0 0,0 0-1 0 0,0 1 0 0 0,0 0 0 0 0,0 0 1 0 0,-1 1-1 0 0,1-1 0 0 0,-1 1 0 0 0,0 1 1 0 0,0-1-1 0 0,0 1 0 0 0,-1 0 0 0 0,1 1 7 0 0,181 200 232 0 0,-112-149-2591 0 0,-65-52 1110 0 0</inkml:trace>
  <inkml:trace contextRef="#ctx0" brushRef="#br0" timeOffset="148411.445">13724 10214 856 0 0,'21'-65'1622'0'0,"-21"65"-1531"0"0,0 0-2 0 0,-2-13 66 0 0,-2 9-144 0 0,0 1 0 0 0,0 0 1 0 0,0 0-1 0 0,-1 0 0 0 0,1 0 1 0 0,-1 0-1 0 0,1 1 0 0 0,-1 0 0 0 0,0 0 1 0 0,0 1-1 0 0,0-1 0 0 0,0 1 0 0 0,0 0 1 0 0,0 0-1 0 0,-1 1 0 0 0,1-1 0 0 0,0 1 1 0 0,0 0-1 0 0,0 1 0 0 0,-1-1 1 0 0,1 1-1 0 0,0 0 0 0 0,0 0 0 0 0,0 1 1 0 0,0 0-1 0 0,0-1 0 0 0,0 2 0 0 0,1-1 1 0 0,-1 1-12 0 0,-6 1 15 0 0,1 2 0 0 0,-1-1 0 0 0,1 2 0 0 0,1-1 1 0 0,-1 1-1 0 0,1 1 0 0 0,0 0 0 0 0,0 0 0 0 0,1 0 0 0 0,1 1 1 0 0,-1 1-1 0 0,1-1 0 0 0,0 2-15 0 0,5-8-14 0 0,-1 1 48 0 0,0 0 1 0 0,0-1-1 0 0,1 1 0 0 0,-1 0 1 0 0,1 0-1 0 0,0 0 1 0 0,0 1-1 0 0,0-1 1 0 0,1 0-1 0 0,0 1 1 0 0,-1-1-1 0 0,2 1 1 0 0,-1-1-1 0 0,0 1 0 0 0,1 0 1 0 0,0-1-1 0 0,0 1 1 0 0,0 0-1 0 0,1-1 1 0 0,-1 1-1 0 0,1-1 1 0 0,0 1-1 0 0,1-1 0 0 0,-1 1 1 0 0,1-1-1 0 0,0 2-34 0 0,1-2 34 0 0,0-1 0 0 0,0 0 0 0 0,0 0 0 0 0,1 0 0 0 0,-1-1 0 0 0,1 1 0 0 0,-1-1 0 0 0,1 1 0 0 0,0-1 0 0 0,0 0-1 0 0,0-1 1 0 0,0 1 0 0 0,0-1 0 0 0,0 0 0 0 0,1 0 0 0 0,-1 0 0 0 0,0 0 0 0 0,1-1 0 0 0,-1 0 0 0 0,0 0 0 0 0,1 0-1 0 0,2 0-33 0 0,-3-2 0 0 0,1 0 0 0 0,-1 0 0 0 0,0-1 0 0 0,0 1 0 0 0,0-1 0 0 0,-1 0 0 0 0,1 0 0 0 0,-1 0 0 0 0,1-1 0 0 0,-1 1 0 0 0,0-1 0 0 0,0 1-1 0 0,0-1 1 0 0,-1 0 0 0 0,0 0 0 0 0,1-1 0 0 0,-1 1 0 0 0,-1 0 0 0 0,1-1 0 0 0,-1 1 0 0 0,1-1 0 0 0,-1 1 0 0 0,-1-1 0 0 0,1 0 0 0 0,-1 1-1 0 0,1-2 1 0 0,-1 6-36 0 0,0 0 4 0 0,-3-21-210 0 0,-13 18 138 0 0,29 36 188 0 0,-3-19-266 0 0,1 0 0 0 0,0 0 1 0 0,1-1-1 0 0,0-1 0 0 0,1 0 0 0 0,0-1 1 0 0,1 0-1 0 0,1-1 0 0 0,-1 0 0 0 0,7 2 182 0 0,-14-8-1114 0 0</inkml:trace>
  <inkml:trace contextRef="#ctx0" brushRef="#br0" timeOffset="148892.902">13832 10222 948 0 0,'-1'102'3029'0'0,"-6"-122"-2448"0"0,58-113 258 0 0,-48 128-825 0 0,-1-1 0 0 0,1 0 0 0 0,0 1 0 0 0,0-1 0 0 0,0 1 0 0 0,1 0 0 0 0,0 0 0 0 0,0 1 0 0 0,0-1 0 0 0,1 1 0 0 0,0-1 0 0 0,-1 2 0 0 0,1-1 0 0 0,1 0 0 0 0,-1 1 0 0 0,2-1-14 0 0,-6 4-47 0 0,-1 0 20 0 0,0 0 62 0 0,15 19 98 0 0,-5 74-21 0 0,24 82-1186 0 0,-20-164-933 0 0,-9-11 753 0 0</inkml:trace>
  <inkml:trace contextRef="#ctx0" brushRef="#br0" timeOffset="149579.759">14298 10140 904 0 0,'-11'3'97'0'0,"0"1"0"0"0,1 0 1 0 0,-1 1-1 0 0,1 0 0 0 0,0 0 0 0 0,0 1 0 0 0,1 0 0 0 0,0 1 0 0 0,0 0 1 0 0,0 0-1 0 0,1 1 0 0 0,0 0 0 0 0,1 1 0 0 0,0 0 0 0 0,0 0 0 0 0,0 0 1 0 0,-3 8-98 0 0,10-15 30 0 0,-1 0 1 0 0,1 0-1 0 0,0 0 1 0 0,0 1-1 0 0,0-1 1 0 0,0 0-1 0 0,0 0 1 0 0,0 0 0 0 0,0 0-1 0 0,1 0 1 0 0,-1 0-1 0 0,1 0 1 0 0,-1 1-1 0 0,1-1 1 0 0,0-1-1 0 0,0 1 1 0 0,0 0-1 0 0,0 0 1 0 0,0 0 0 0 0,0 0-1 0 0,0-1 1 0 0,1 1-1 0 0,-1 0 1 0 0,1-1-1 0 0,-1 1 1 0 0,1-1-1 0 0,0 0 1 0 0,-1 0 0 0 0,1 1-1 0 0,0-1 1 0 0,0 0-1 0 0,0-1 1 0 0,0 1-1 0 0,0 0 1 0 0,0 0-1 0 0,0-1 1 0 0,0 1-1 0 0,0-1 1 0 0,0 0 0 0 0,1 1-31 0 0,90 14 334 0 0,-85-14-306 0 0,1-1 1 0 0,-1 1-1 0 0,1-2 0 0 0,-1 1 1 0 0,1-1-1 0 0,-1 0 1 0 0,1-1-1 0 0,-1 0 0 0 0,0 0 1 0 0,0-1-1 0 0,0 0 1 0 0,0-1-1 0 0,-1 1 0 0 0,1-2 1 0 0,-1 1-1 0 0,0-1 1 0 0,0 0-1 0 0,0 0 0 0 0,-1-1 1 0 0,0 1-1 0 0,0-2 1 0 0,0 1-1 0 0,-1-1 0 0 0,0 0 1 0 0,0 0-1 0 0,-1 0 1 0 0,0 0-1 0 0,3-7-28 0 0,4-5 94 0 0,-12 49-76 0 0,0-5 172 0 0,13 254 920 0 0,-9-269-1074 0 0,-1-1 0 0 0,-1 1-1 0 0,0 0 1 0 0,0 0-1 0 0,-1 0 1 0 0,0 0 0 0 0,-1 0-1 0 0,0 0 1 0 0,0-1 0 0 0,-1 1-1 0 0,0 0 1 0 0,-1-1 0 0 0,0 1-1 0 0,-1-1 1 0 0,0 0-1 0 0,0 0 1 0 0,-1 0 0 0 0,0-1-1 0 0,-1 1 1 0 0,1-1 0 0 0,-2-1-1 0 0,1 1 1 0 0,-1-1 0 0 0,0 0-1 0 0,-1 0 1 0 0,1-1-1 0 0,-1 0 1 0 0,-1-1 0 0 0,-2 2-36 0 0,6-4-1 0 0,0-1 0 0 0,0 1 0 0 0,-1-1 1 0 0,1 0-1 0 0,-1 0 0 0 0,1-1 0 0 0,-1 0 0 0 0,0 0 1 0 0,0 0-1 0 0,0-1 0 0 0,1 1 0 0 0,-1-2 0 0 0,0 1 1 0 0,0 0-1 0 0,0-1 0 0 0,1 0 0 0 0,-1-1 1 0 0,0 1-1 0 0,1-1 0 0 0,-1 0 0 0 0,1 0 0 0 0,-1-1 1 0 0,1 0-1 0 0,0 0 0 0 0,0 0 0 0 0,1 0 1 0 0,-1-1-1 0 0,1 0 0 0 0,-1 0 0 0 0,1 0 0 0 0,0 0 1 0 0,1-1-1 0 0,-1 1 0 0 0,1-1 0 0 0,0 0 0 0 0,0 0 1 0 0,0-1-1 0 0,1 1 0 0 0,0 0 0 0 0,0-1 1 0 0,0 1-1 0 0,0-1 0 0 0,1 0 0 0 0,0 0 0 0 0,1 1 1 0 0,-1-1-1 0 0,1 0 0 0 0,0 0 0 0 0,0 0 0 0 0,1 0 1 0 0,0-1 0 0 0,8-16-149 0 0,2 0 1 0 0,1 0-1 0 0,0 1 1 0 0,2 0 0 0 0,0 1-1 0 0,1 1 1 0 0,1 0-1 0 0,2 1 1 0 0,-1 1 0 0 0,2 1-1 0 0,0 0 1 0 0,1 2-1 0 0,1 0 1 0 0,0 1 0 0 0,1 1-1 0 0,1 1 1 0 0,0 1-1 0 0,0 1 1 0 0,7-1 148 0 0,-1-4-505 0 0</inkml:trace>
  <inkml:trace contextRef="#ctx0" brushRef="#br0" timeOffset="149984.428">14938 10264 1228 0 0,'5'-2'66'0'0,"-1"0"0"0"0,0 0 0 0 0,0-1 0 0 0,0 1 0 0 0,0-1 0 0 0,0 0 0 0 0,-1 0 0 0 0,1 0 0 0 0,-1-1 0 0 0,0 1 0 0 0,0-1 0 0 0,0 0 0 0 0,0 1 0 0 0,-1-1 0 0 0,1-1 0 0 0,-1 1 0 0 0,0 0 0 0 0,0 0 0 0 0,-1-1 0 0 0,1 1 0 0 0,-1-1 0 0 0,0 0 0 0 0,0 0-66 0 0,-5 0 28 0 0,1 1-1 0 0,-1-1 0 0 0,0 0 1 0 0,0 1-1 0 0,-1 0 0 0 0,1 0 1 0 0,-1 0-1 0 0,0 1 1 0 0,0 0-1 0 0,0 0 0 0 0,0 0 1 0 0,-1 0-1 0 0,1 1 0 0 0,-1 0 1 0 0,1 0-1 0 0,-1 0 1 0 0,0 1-1 0 0,0 0 0 0 0,0 0 1 0 0,0 0-1 0 0,0 1-27 0 0,-14-2 150 0 0,0 0 1 0 0,0 2-1 0 0,0 1 0 0 0,0 0 1 0 0,0 1-1 0 0,0 1 0 0 0,0 1 1 0 0,1 1-1 0 0,0 1 0 0 0,-17 7-150 0 0,30-12 39 0 0,1 1 0 0 0,-1-1 0 0 0,1 1-1 0 0,0 1 1 0 0,-1-1 0 0 0,1 1-1 0 0,0 0 1 0 0,0 0 0 0 0,1 0-1 0 0,-1 1 1 0 0,1 0 0 0 0,0 0-1 0 0,0 0 1 0 0,0 0 0 0 0,0 0 0 0 0,1 1-1 0 0,-1 0 1 0 0,1 0 0 0 0,0 0-1 0 0,1 0 1 0 0,-1 0 0 0 0,1 1-1 0 0,0-1 1 0 0,1 1 0 0 0,-1-1-1 0 0,1 1 1 0 0,0 0 0 0 0,0 3-39 0 0,3-3 21 0 0,1 1 1 0 0,0-1-1 0 0,1 0 1 0 0,-1 0-1 0 0,1 0 0 0 0,0-1 1 0 0,1 1-1 0 0,-1-1 1 0 0,1 0-1 0 0,0 0 0 0 0,1-1 1 0 0,-1 1-1 0 0,1-1 1 0 0,-1-1-1 0 0,1 1 1 0 0,5 1-22 0 0,22 14-376 0 0,0-2 0 0 0,2-1 0 0 0,0-2 1 0 0,1-1-1 0 0,0-2 0 0 0,1-2 1 0 0,0-1-1 0 0,1-2 0 0 0,-1-1 1 0 0,2-2 375 0 0,17 0-1182 0 0</inkml:trace>
  <inkml:trace contextRef="#ctx0" brushRef="#br0" timeOffset="151614.323">3800 9800 1060 0 0,'3'-24'1810'0'0,"-1"23"-1789"0"0,-1 0 0 0 0,0 1 1 0 0,0-1-1 0 0,0 0 0 0 0,0 0 0 0 0,0 0 1 0 0,-1 0-1 0 0,1-1 0 0 0,0 1 1 0 0,0 0-1 0 0,-1 0 0 0 0,1 0 1 0 0,0-1-1 0 0,-1 1 0 0 0,1 0 0 0 0,-1-1 1 0 0,0 1-1 0 0,0 0 0 0 0,1-1 1 0 0,-1 1-1 0 0,0-1 0 0 0,0 1 1 0 0,0 0-1 0 0,0-1 0 0 0,0 1 1 0 0,-1-1-1 0 0,1 1 0 0 0,0 0 0 0 0,-1-1 1 0 0,1 1-1 0 0,-1 0 0 0 0,1 0 1 0 0,-1-1-1 0 0,1 1 0 0 0,-1 0 1 0 0,0 0-1 0 0,0 0 0 0 0,0 0 0 0 0,0 0 1 0 0,0 0-1 0 0,0 0 0 0 0,0 0 1 0 0,0 0-1 0 0,0 0 0 0 0,0 0 1 0 0,0 1-1 0 0,0-1 0 0 0,-1 0 0 0 0,1 1 1 0 0,0-1-1 0 0,-1 1 0 0 0,1-1 1 0 0,0 1-1 0 0,-1 0 0 0 0,1 0 1 0 0,0-1-1 0 0,-1 1 0 0 0,1 0 1 0 0,-1 0-1 0 0,1 1 0 0 0,0-1 0 0 0,-1 0 1 0 0,1 0-1 0 0,-2 1-21 0 0,-13 2 73 0 0,1 2 0 0 0,-1 0 0 0 0,1 0 0 0 0,-1 1 0 0 0,1 1 0 0 0,1 1 0 0 0,0 0 0 0 0,0 1 0 0 0,0 0 0 0 0,1 1 0 0 0,1 1 0 0 0,0 0-1 0 0,0 0 1 0 0,1 1 0 0 0,0 1 0 0 0,1 0 0 0 0,1 0 0 0 0,0 1 0 0 0,1 1-73 0 0,6-12 19 0 0,-2 3 2 0 0,1 1 1 0 0,-1-1 0 0 0,1 1 0 0 0,1-1 0 0 0,-1 1 0 0 0,1 0 0 0 0,0 0-1 0 0,1 0 1 0 0,0 0 0 0 0,0 0 0 0 0,0 0 0 0 0,1 0 0 0 0,0 0 0 0 0,0 0-1 0 0,1 1 1 0 0,0-1 0 0 0,1 2-22 0 0,2 1 36 0 0,2-1 0 0 0,-1 0 0 0 0,1-1 0 0 0,1 1-1 0 0,-1-1 1 0 0,2 0 0 0 0,-1-1 0 0 0,1 0 0 0 0,0 0-1 0 0,0 0 1 0 0,1-1 0 0 0,0-1 0 0 0,0 1 0 0 0,0-1 0 0 0,1-1-1 0 0,-1 0 1 0 0,1 0 0 0 0,0-1 0 0 0,0 0 0 0 0,9 1-36 0 0,219 21 255 0 0,-232-25-278 0 0,-1 1-1 0 0,1-1 0 0 0,-1 0 1 0 0,1 0-1 0 0,-1-1 1 0 0,1 1-1 0 0,-1-1 0 0 0,1-1 1 0 0,-1 1-1 0 0,1-1 0 0 0,-1 0 1 0 0,0 0-1 0 0,0 0 0 0 0,0-1 1 0 0,0 1-1 0 0,-1-1 1 0 0,1-1-1 0 0,-1 1 0 0 0,1-1 1 0 0,-1 1-1 0 0,0-1 0 0 0,0 0 1 0 0,-1-1-1 0 0,0 1 1 0 0,1-1-1 0 0,-1 1 0 0 0,-1-1 1 0 0,1 0-1 0 0,-1 0 0 0 0,1 0 1 0 0,-2-1-1 0 0,1 1 1 0 0,0 0-1 0 0,-1-1 0 0 0,0 1 1 0 0,-1-1-1 0 0,1 1 0 0 0,-1-1 1 0 0,0 1-1 0 0,0-1 0 0 0,-1 0 1 0 0,1 1-1 0 0,-2-2 24 0 0,-11-20-140 0 0,-2 1-1 0 0,0 1 1 0 0,-2 1-1 0 0,-1 0 0 0 0,-1 1 1 0 0,0 1-1 0 0,-2 1 1 0 0,-4-3 140 0 0,-9-11-37 0 0,-86-86-1675 0 0,118 112 552 0 0</inkml:trace>
  <inkml:trace contextRef="#ctx0" brushRef="#br0" timeOffset="152187.819">4834 9625 1372 0 0,'-7'-1'1625'0'0,"-13"1"-1172"0"0,-7 8-248 0 0,1 2 0 0 0,0 1 1 0 0,1 0-1 0 0,1 2 1 0 0,0 1-1 0 0,0 1 1 0 0,1 1-1 0 0,1 1 0 0 0,1 1 1 0 0,-10 11-206 0 0,17-17 82 0 0,-2 0 35 0 0,1 1 1 0 0,0 0-1 0 0,2 1 1 0 0,-1 0 0 0 0,2 1-1 0 0,0 1 1 0 0,0 0-1 0 0,2 1 1 0 0,0 0-1 0 0,-1 3-117 0 0,30 30 529 0 0,-11-43-500 0 0,1 0 0 0 0,0-1 0 0 0,1 0 1 0 0,0-1-1 0 0,0 0 0 0 0,0 0 0 0 0,0-1 0 0 0,1 0 0 0 0,-1-1 1 0 0,1 0-1 0 0,0-1 0 0 0,0 0 0 0 0,0-1 0 0 0,0 0 0 0 0,1-1-29 0 0,18 4-14 0 0,26 5-202 0 0,183 37-3772 0 0,-216-39 2703 0 0</inkml:trace>
  <inkml:trace contextRef="#ctx0" brushRef="#br0" timeOffset="153186.441">5275 9625 1240 0 0,'-2'3'69'0'0,"0"-1"0"0"0,0 1 1 0 0,0-1-1 0 0,1 1 0 0 0,-1 0 0 0 0,1 0 0 0 0,-1 0 0 0 0,1 0 0 0 0,0 0 1 0 0,0 0-1 0 0,0 0 0 0 0,1 1 0 0 0,-1-1 0 0 0,1 0 0 0 0,0 0 0 0 0,-1 0 1 0 0,2 1-1 0 0,-1-1 0 0 0,0 0 0 0 0,1 0 0 0 0,-1 1 0 0 0,1-1 0 0 0,0 0 0 0 0,0 0 1 0 0,0 0-1 0 0,0 0 0 0 0,1 0 0 0 0,-1 0 0 0 0,1 0 0 0 0,0-1 0 0 0,0 1 1 0 0,0-1-1 0 0,0 1 0 0 0,1 0-69 0 0,88 79 825 0 0,-73-73-715 0 0,1-1 0 0 0,0-1 0 0 0,0-1 0 0 0,1-1 0 0 0,0 0 1 0 0,0-2-1 0 0,0 0 0 0 0,0-1 0 0 0,1-1 0 0 0,-1-1 0 0 0,9-1-110 0 0,-21 0 22 0 0,1-1-1 0 0,0 1 0 0 0,-1-1 1 0 0,1-1-1 0 0,-1 1 0 0 0,0-2 1 0 0,1 1-1 0 0,-2-1 0 0 0,1 0 1 0 0,0-1-1 0 0,-1 0 0 0 0,0 0 1 0 0,0 0-1 0 0,0-1 0 0 0,-1 0 1 0 0,0 0-1 0 0,0-1 0 0 0,0 0 1 0 0,-1 0-1 0 0,0 0 0 0 0,0-1 1 0 0,-1 1-1 0 0,0-1 0 0 0,0 0 1 0 0,-1 0-1 0 0,0-1 0 0 0,-1 1 1 0 0,0-1-1 0 0,0-1-21 0 0,11-74 1539 0 0,-13 83-1452 0 0,0 1 16 0 0,0 0-40 0 0,0-30 390 0 0,0 25-475 0 0,0 3 62 0 0,0 2-8 0 0,0 0-18 0 0,0 0-38 0 0,-31-50 912 0 0,12 83-949 0 0,6 230 67 0 0,50 13-28 0 0,-35-256 22 0 0,1 7 10 0 0,-1 0 0 0 0,0 0 0 0 0,-3 0 0 0 0,0 1 0 0 0,-1-1 0 0 0,-2-1 0 0 0,-1 1 0 0 0,-2 6-10 0 0,4-27 12 0 0,1 0 0 0 0,0 0 0 0 0,-1 0 0 0 0,0-1 1 0 0,-1 0-1 0 0,1 1 0 0 0,-1-1 0 0 0,0 0 0 0 0,0-1 1 0 0,0 1-1 0 0,-1-1 0 0 0,0 0 0 0 0,0 0 1 0 0,0 0-1 0 0,0-1 0 0 0,0 1 0 0 0,-1-1 0 0 0,0-1 1 0 0,1 1-1 0 0,-1-1 0 0 0,0 0 0 0 0,0 0 1 0 0,-1-1-1 0 0,1 0 0 0 0,0 0 0 0 0,0 0 0 0 0,0-1 1 0 0,-1 0-1 0 0,1 0 0 0 0,0 0 0 0 0,-1-1 0 0 0,1 0 1 0 0,0 0-1 0 0,0-1 0 0 0,0 0 0 0 0,0 0 1 0 0,0 0-1 0 0,0-1 0 0 0,1 1 0 0 0,-1-2-12 0 0,-4-4-35 0 0,1 0-1 0 0,0-1 0 0 0,1 0 1 0 0,0-1-1 0 0,0 0 0 0 0,1 0 1 0 0,1-1-1 0 0,0 1 0 0 0,0-1 1 0 0,1-1-1 0 0,0 1 0 0 0,1-1 1 0 0,0 0-1 0 0,1 0 0 0 0,0 0 1 0 0,1 0-1 0 0,1-1 1 0 0,0 1-1 0 0,0 0 0 0 0,1-1 1 0 0,1 1-1 0 0,0-1 0 0 0,1 1 1 0 0,0 0-1 0 0,1 0 0 0 0,0 0 1 0 0,1 0-1 0 0,0 0 0 0 0,1 1 1 0 0,0-1-1 0 0,1 1 0 0 0,0 1 1 0 0,1-1-1 0 0,0 1 0 0 0,1 0 1 0 0,0 1-1 0 0,1 0 0 0 0,8-8 36 0 0,10-7-821 0 0,2 1 0 0 0,0 1 0 0 0,1 2 0 0 0,1 1-1 0 0,1 2 1 0 0,8-3 821 0 0,-9 3-1222 0 0,0-1-84 0 0</inkml:trace>
  <inkml:trace contextRef="#ctx0" brushRef="#br0" timeOffset="153560.089">6575 9580 1048 0 0,'-118'125'2514'0'0,"86"-95"-1839"0"0,1 1 0 0 0,2 2 0 0 0,1 1 0 0 0,1 1 0 0 0,-17 32-675 0 0,42-64 37 0 0,0 0 1 0 0,1 0 0 0 0,-1 0-1 0 0,1 0 1 0 0,0 1 0 0 0,-1-1 0 0 0,1 0-1 0 0,1 0 1 0 0,-1 1 0 0 0,0-1-1 0 0,1 1 1 0 0,0-1 0 0 0,0 1-1 0 0,0-1 1 0 0,0 0 0 0 0,0 1 0 0 0,1-1-1 0 0,0 1 1 0 0,-1-1 0 0 0,1 0-1 0 0,0 1 1 0 0,1-1 0 0 0,-1 0 0 0 0,1 0-1 0 0,-1 0 1 0 0,1 0 0 0 0,0 0-1 0 0,0 0 1 0 0,0-1 0 0 0,0 1-1 0 0,1 0 1 0 0,-1-1 0 0 0,1 0 0 0 0,0 0-1 0 0,-1 0 1 0 0,1 0 0 0 0,0 0-1 0 0,0 0 1 0 0,0-1 0 0 0,0 1-1 0 0,1-1 1 0 0,-1 0 0 0 0,2 0-38 0 0,154 34-186 0 0,11-33-5832 0 0,-126-14 4720 0 0</inkml:trace>
  <inkml:trace contextRef="#ctx0" brushRef="#br0" timeOffset="154178.87">7334 9640 1024 0 0,'1'1'73'0'0,"0"1"0"0"0,-1-1 1 0 0,1 0-1 0 0,0 0 0 0 0,-1 1 0 0 0,1-1 0 0 0,-1 1 0 0 0,1-1 1 0 0,-1 0-1 0 0,0 1 0 0 0,0-1 0 0 0,1 1 0 0 0,-1-1 0 0 0,0 1 0 0 0,0-1 1 0 0,0 0-1 0 0,-1 1 0 0 0,1-1 0 0 0,0 1 0 0 0,-1-1 0 0 0,1 1 1 0 0,0-1-1 0 0,-1 0 0 0 0,0 1 0 0 0,1-1 0 0 0,-1 0 0 0 0,0 0 1 0 0,0 1-1 0 0,1-1 0 0 0,-1 0 0 0 0,0 0 0 0 0,0 0 0 0 0,0 0 1 0 0,0 0-1 0 0,-1 0 0 0 0,1 0 0 0 0,0 0-73 0 0,-19 30 247 0 0,-1-1 1 0 0,-1-1-1 0 0,-1 0 0 0 0,-2-2 1 0 0,-1-1-1 0 0,-1-1 1 0 0,0-1-1 0 0,-3-1 0 0 0,1-2 1 0 0,-2-1-1 0 0,-1-1 0 0 0,-1-2 1 0 0,-24 9-248 0 0,57-25 6 0 0,-1 0 0 0 0,0 0 1 0 0,0 0-1 0 0,0-1 1 0 0,0 1-1 0 0,0 0 0 0 0,0-1 1 0 0,-1 1-1 0 0,1-1 1 0 0,0 1-1 0 0,0-1 0 0 0,0 1 1 0 0,-1-1-1 0 0,1 0 1 0 0,0 1-1 0 0,0-1 0 0 0,-1 0 1 0 0,1 0-1 0 0,0 0 0 0 0,0 0 1 0 0,-1 0-1 0 0,1 0 1 0 0,0-1-1 0 0,0 1 0 0 0,-1 0 1 0 0,1-1-1 0 0,0 1 1 0 0,0-1-1 0 0,0 1 0 0 0,0-1 1 0 0,0 1-1 0 0,0-1 1 0 0,-1 0-1 0 0,1 0 0 0 0,1 1 1 0 0,-1-1-1 0 0,0 0 1 0 0,0 0-1 0 0,0 0 0 0 0,0 0 1 0 0,1 0-1 0 0,-1 0 0 0 0,0 0 1 0 0,1 0-1 0 0,-1-1 1 0 0,1 1-1 0 0,-1 0 0 0 0,1 0 1 0 0,0 0-1 0 0,-1-1 1 0 0,1 1-1 0 0,0 0 0 0 0,0 0 1 0 0,0-1-1 0 0,0 1 1 0 0,0 0-1 0 0,0-1-6 0 0,26-69-100 0 0,-24 68 90 0 0,2-4 7 0 0,0 0 0 0 0,0 0 0 0 0,1 0 0 0 0,0 1 0 0 0,0 0 0 0 0,1 0 0 0 0,-1 0 0 0 0,1 1 0 0 0,1-1 0 0 0,-1 2 0 0 0,1-1 0 0 0,0 1 0 0 0,0 0 0 0 0,0 0 0 0 0,0 1 0 0 0,1 0 0 0 0,0 0 0 0 0,-1 0 0 0 0,1 1 0 0 0,0 1 0 0 0,0-1 0 0 0,6 1 3 0 0,160 60 44 0 0,-111-30-3 0 0,-28-17-21 0 0,1-2 1 0 0,0-1-1 0 0,1-2 0 0 0,-1-1 1 0 0,1-2-1 0 0,0-2 0 0 0,1-1 1 0 0,3-2-21 0 0,-33 2 26 0 0,1-1 1 0 0,-1 0-1 0 0,0-1 1 0 0,1 1 0 0 0,-1-2-1 0 0,1 1 1 0 0,-1-1-1 0 0,0-1 1 0 0,0 1 0 0 0,0-1-1 0 0,0-1 1 0 0,-1 1-1 0 0,1-1 1 0 0,-1-1-1 0 0,0 1 1 0 0,2-3-27 0 0,-8 4 11 0 0,1-1 0 0 0,-1 0 0 0 0,0 0 0 0 0,0 0 0 0 0,-1 0 0 0 0,1 0 0 0 0,-1 0 1 0 0,0 0-1 0 0,0 0 0 0 0,0 0 0 0 0,-1 0 0 0 0,1 0 0 0 0,-1 1 0 0 0,0-1 0 0 0,0 0 0 0 0,0 0 0 0 0,-1 0 0 0 0,1 1 0 0 0,-1-1 0 0 0,0 1 0 0 0,0-1 0 0 0,0 1 1 0 0,-1 0-1 0 0,1-1 0 0 0,-1 1 0 0 0,1 1 0 0 0,-1-1 0 0 0,0 0 0 0 0,0 1 0 0 0,0-1 0 0 0,-1 1 0 0 0,1 0 0 0 0,-1 0 0 0 0,1 0 0 0 0,-1 1 0 0 0,0-1 0 0 0,-1 0-11 0 0,-139-51-833 0 0,41 46-3947 0 0,80 7 3536 0 0</inkml:trace>
  <inkml:trace contextRef="#ctx0" brushRef="#br0" timeOffset="155594.018">15600 10135 1212 0 0,'0'0'388'0'0,"0"0"39"0"0,0 0-6 0 0,0 0 61 0 0,0 0-34 0 0,0 0-60 0 0,0 0-58 0 0,0 0-53 0 0,0 0-57 0 0,0 0-86 0 0,0 0-31 0 0,0 0-25 0 0,0 0 4 0 0,0 0 41 0 0,0 0-18 0 0,0 0 24 0 0,0 0-57 0 0,-5 0-22 0 0,5 0-40 0 0,1 0 0 0 0,-1 1 0 0 0,0-1 0 0 0,1 1 0 0 0,-1-1 0 0 0,0 1 0 0 0,0-1 0 0 0,1 0 0 0 0,-1 1 0 0 0,0-1 0 0 0,0 1 0 0 0,0-1 0 0 0,0 1 0 0 0,0-1 0 0 0,0 1 0 0 0,1-1 0 0 0,-1 1 0 0 0,0-1 0 0 0,0 1 0 0 0,-1-1 0 0 0,1 1 0 0 0,0-1 0 0 0,0 1 0 0 0,0-1 0 0 0,0 1 0 0 0,0-1 0 0 0,-1 1 0 0 0,1-1 0 0 0,0 1 0 0 0,0-1 0 0 0,-1 1 0 0 0,1-1 0 0 0,0 0 0 0 0,0 1 0 0 0,-1-1 0 0 0,1 0 0 0 0,-1 1 0 0 0,1-1 0 0 0,0 0 0 0 0,-1 1 0 0 0,1-1 0 0 0,-1 0 0 0 0,1 0 0 0 0,-1 1 0 0 0,1-1 0 0 0,-1 0-10 0 0,54 29 594 0 0,-53-28-572 0 0,1 0 1 0 0,-1 0-1 0 0,1 0 0 0 0,0-1 0 0 0,0 1 0 0 0,-1 0 1 0 0,1 0-1 0 0,0-1 0 0 0,0 1 0 0 0,0 0 0 0 0,0-1 1 0 0,0 1-1 0 0,0-1 0 0 0,0 0 0 0 0,0 1 0 0 0,0-1 0 0 0,0 0 1 0 0,0 1-1 0 0,0-1 0 0 0,0 0 0 0 0,0 0 0 0 0,0 0 1 0 0,0 0-1 0 0,1 0 0 0 0,-1 0 0 0 0,0 0 0 0 0,0 0 1 0 0,0-1-1 0 0,0 1 0 0 0,0 0 0 0 0,0-1 0 0 0,0 1 1 0 0,0 0-1 0 0,0-1 0 0 0,0 1 0 0 0,0-1 0 0 0,0 0 0 0 0,0 1 1 0 0,-1-1-1 0 0,1 0 0 0 0,0 0 0 0 0,0 1 0 0 0,-1-1 1 0 0,1 0-1 0 0,0 0 0 0 0,-1 0 0 0 0,1 0 0 0 0,-1 0 1 0 0,1 0-1 0 0,-1 0 0 0 0,1 0 0 0 0,-1 0 0 0 0,0 0 1 0 0,1 0-1 0 0,-1 0 0 0 0,0 0 0 0 0,0 0 0 0 0,0 0 0 0 0,0 0 1 0 0,0-1-1 0 0,0 1 0 0 0,0 0 0 0 0,0 0 0 0 0,-1 0-22 0 0,-25-50 380 0 0,26 50-348 0 0,0 1-91 0 0,8-24-1378 0 0,-40 60-2377 0 0,13-20 2565 0 0</inkml:trace>
  <inkml:trace contextRef="#ctx0" brushRef="#br0" timeOffset="155857.391">15605 10565 1368 0 0,'3'-21'3977'0'0,"-43"-22"-2963"0"0,-13 11-324 0 0,52 32-706 0 0,1 0-211 0 0,16 17-3357 0 0,2-9 2390 0 0</inkml:trace>
  <inkml:trace contextRef="#ctx0" brushRef="#br0" timeOffset="156719.453">16592 10114 984 0 0,'-38'-18'566'0'0,"-13"6"532"0"0,42 15-987 0 0,0 0 0 0 0,0 0 0 0 0,0 0 0 0 0,0 1 0 0 0,1 1 1 0 0,0-1-1 0 0,0 2 0 0 0,0-1 0 0 0,0 1 0 0 0,1 0 0 0 0,0 0 0 0 0,0 1 1 0 0,1 0-1 0 0,0 0 0 0 0,0 0 0 0 0,1 1 0 0 0,-1 0 0 0 0,2 0 1 0 0,-1 1-1 0 0,1-1 0 0 0,0 1 0 0 0,1 0 0 0 0,0 0 0 0 0,1 0 0 0 0,-2 9-111 0 0,7-10 68 0 0,1 0-1 0 0,0 0 1 0 0,0 0-1 0 0,0 0 0 0 0,1 0 1 0 0,0-1-1 0 0,1 0 0 0 0,0 0 1 0 0,0-1-1 0 0,0 0 1 0 0,1 0-1 0 0,-1 0 0 0 0,2-1 1 0 0,-1 0-1 0 0,0 0 0 0 0,1 0 1 0 0,0-1-1 0 0,0-1 0 0 0,0 1 1 0 0,1-1-1 0 0,-1-1 1 0 0,1 1-1 0 0,2-1-67 0 0,26 10 122 0 0,1-1 1 0 0,0-1-1 0 0,1-3 1 0 0,0-1-1 0 0,0-2 0 0 0,0-1 1 0 0,12-2-123 0 0,-47-1-35 0 0,0-1 0 0 0,0 1-1 0 0,0-1 1 0 0,-1 1 0 0 0,1-1 0 0 0,0 0 0 0 0,0 0 0 0 0,-1-1 0 0 0,1 1 0 0 0,-1-1 0 0 0,1 0-1 0 0,-1 0 1 0 0,0 0 0 0 0,0 0 0 0 0,0 0 0 0 0,0-1 0 0 0,0 0 0 0 0,0 1 0 0 0,-1-1 0 0 0,1 0 0 0 0,-1 0-1 0 0,0 0 1 0 0,0-1 0 0 0,0 1 0 0 0,0 0 0 0 0,0-1 0 0 0,-1 0 0 0 0,0 1 0 0 0,0-1 0 0 0,0 0-1 0 0,0 1 1 0 0,0-1 0 0 0,-1 0 0 0 0,1 0 0 0 0,-1 0 0 0 0,0 0 0 0 0,-1 1 0 0 0,1-1 0 0 0,-1 0 0 0 0,1 0-1 0 0,-1 0 1 0 0,0 1 0 0 0,-1-3 35 0 0,-8-11-112 0 0,-1-1 0 0 0,0 1 0 0 0,-1 1 0 0 0,-1 0 0 0 0,-1 0 0 0 0,0 1 1 0 0,-1 1-1 0 0,0 1 0 0 0,-1 0 0 0 0,-1 1 0 0 0,0 1 0 0 0,-1 0 0 0 0,0 1 0 0 0,-13-4 112 0 0,-1 0-120 0 0</inkml:trace>
  <inkml:trace contextRef="#ctx0" brushRef="#br0" timeOffset="157230.358">17489 10085 1676 0 0,'-156'135'3213'0'0,"38"-20"-1504"0"0,120-111-1679 0 0,0 1 0 0 0,0-1 0 0 0,0 0 0 0 0,0 0 0 0 0,1 0 0 0 0,-1 0 0 0 0,1-1 0 0 0,0 1 0 0 0,0-1 0 0 0,0 1 0 0 0,1-1 0 0 0,-1 0 0 0 0,1 0 0 0 0,0-1 0 0 0,0 1 0 0 0,0-1 0 0 0,0 0 0 0 0,0 0-1 0 0,0 0 1 0 0,1 0 0 0 0,-1-1 0 0 0,1 0 0 0 0,-1 0 0 0 0,1 0 0 0 0,3 0-30 0 0,329 70-1649 0 0,-282-62-16 0 0,-37-6 561 0 0,-5-3-181 0 0</inkml:trace>
  <inkml:trace contextRef="#ctx0" brushRef="#br0" timeOffset="158038.762">17996 10012 988 0 0,'-2'1'63'0'0,"0"1"0"0"0,0-1-1 0 0,0 0 1 0 0,0 1 0 0 0,1 0 0 0 0,-1-1 0 0 0,0 1-1 0 0,1 0 1 0 0,-1 0 0 0 0,1 0 0 0 0,0 0 0 0 0,0 0-1 0 0,0 0 1 0 0,0 1 0 0 0,0-1 0 0 0,0 0 0 0 0,0 0-1 0 0,1 1 1 0 0,-1-1 0 0 0,1 0 0 0 0,-1 1-1 0 0,1-1 1 0 0,0 1 0 0 0,0-1 0 0 0,0 0 0 0 0,1 1-1 0 0,-1-1 1 0 0,0 1 0 0 0,1-1 0 0 0,0 0 0 0 0,-1 1-1 0 0,1-1 1 0 0,0 0 0 0 0,0 0 0 0 0,0 0 0 0 0,1 0-1 0 0,-1 0 1 0 0,0 0 0 0 0,1 0 0 0 0,-1 0 0 0 0,1 0-1 0 0,0 0 1 0 0,0-1 0 0 0,-1 1 0 0 0,3 0-63 0 0,8 8 107 0 0,0-1 1 0 0,1 0-1 0 0,0-1 1 0 0,1 0 0 0 0,-1-1-1 0 0,1-1 1 0 0,1 0-1 0 0,-1-1 1 0 0,1-1-1 0 0,0 0 1 0 0,0-1 0 0 0,0 0-1 0 0,0-2 1 0 0,1 1-1 0 0,-1-2 1 0 0,0 0 0 0 0,15-2-108 0 0,-23 1 12 0 0,-1 0 0 0 0,0 0 0 0 0,0-1 0 0 0,0 0 0 0 0,0 0 0 0 0,0 0 0 0 0,-1-1 0 0 0,1 0 0 0 0,-1 0 0 0 0,1 0 0 0 0,-1-1 0 0 0,0 0 0 0 0,-1 0 0 0 0,1 0 0 0 0,0 0 0 0 0,-1-1 0 0 0,0 1 0 0 0,0-1 0 0 0,-1 0 0 0 0,1-1 0 0 0,-1 1 0 0 0,0-1 0 0 0,0 1 0 0 0,-1-1 0 0 0,0 0 0 0 0,0 0 0 0 0,0 0 0 0 0,-1 0 0 0 0,0 0 0 0 0,0 0 0 0 0,0-1 0 0 0,-1 1 0 0 0,0 0 0 0 0,0-2-12 0 0,12-158 2138 0 0,-12 165-2089 0 0,-8-18 128 0 0,-6 61-39 0 0,-2 177 350 0 0,17-157-369 0 0,24 242 255 0 0,-22-259-301 0 0,1-27-24 0 0,-2 1-1 0 0,0 0 0 0 0,-1-1 1 0 0,-1 1-1 0 0,-1 0 0 0 0,-1-1 1 0 0,0 1-1 0 0,-1-1 0 0 0,-2 1 1 0 0,1-1-1 0 0,-2 0 0 0 0,0-1 1 0 0,-7 12-49 0 0,10-25 15 0 0,0 1 0 0 0,0-1 0 0 0,-1 0 0 0 0,1 0 1 0 0,-1-1-1 0 0,0 1 0 0 0,0-1 0 0 0,-1 1 0 0 0,1-1 1 0 0,-1-1-1 0 0,1 1 0 0 0,-1-1 0 0 0,0 0 0 0 0,0 0 1 0 0,0 0-1 0 0,0 0 0 0 0,0-1 0 0 0,-1 0 0 0 0,1 0 1 0 0,0 0-1 0 0,0-1 0 0 0,-1 0 0 0 0,1 0 0 0 0,-1 0 1 0 0,1-1-1 0 0,0 0 0 0 0,0 0 0 0 0,-1 0 0 0 0,-1-1-15 0 0,-2-1-37 0 0,0-1 0 0 0,0 0-1 0 0,0-1 1 0 0,0 0 0 0 0,1 0-1 0 0,-1-1 1 0 0,1 0 0 0 0,1 0 0 0 0,-1-1-1 0 0,1 0 1 0 0,0 0 0 0 0,1-1-1 0 0,0 1 1 0 0,0-2 0 0 0,1 1-1 0 0,-1-1 1 0 0,2 1 0 0 0,-1-1-1 0 0,2-1 1 0 0,-1 1 0 0 0,1 0 0 0 0,0-1-1 0 0,0-7 38 0 0,0 3-90 0 0,1-1-1 0 0,1 1 1 0 0,0 0-1 0 0,1 0 1 0 0,0-1-1 0 0,1 1 0 0 0,1 0 1 0 0,0 0-1 0 0,1 0 1 0 0,1 0-1 0 0,0 0 1 0 0,1 1-1 0 0,0 0 1 0 0,1 0-1 0 0,6-11 91 0 0,3 3-416 0 0,0 0 0 0 0,1 1 0 0 0,1 1 0 0 0,1 0-1 0 0,1 1 1 0 0,0 1 0 0 0,1 1 0 0 0,1 1 0 0 0,1 1 0 0 0,0 1-1 0 0,1 0 1 0 0,19-7 416 0 0,-7 5-1170 0 0</inkml:trace>
  <inkml:trace contextRef="#ctx0" brushRef="#br0" timeOffset="158477.772">19264 10000 1848 0 0,'-21'3'2686'0'0,"-33"29"-1910"0"0,2 2 0 0 0,2 2-1 0 0,1 3 1 0 0,-29 29-776 0 0,40-35 285 0 0,37-31-264 0 0,-10 6 70 0 0,0 1 0 0 0,1 0 0 0 0,1 0 0 0 0,-1 1 1 0 0,1 0-1 0 0,1 1 0 0 0,0 0 0 0 0,1 1 0 0 0,0-1 0 0 0,-4 10-91 0 0,11-18 10 0 0,1-1 0 0 0,-1 0 0 0 0,1 0 0 0 0,-1 0 0 0 0,1 0 0 0 0,0 0 1 0 0,0 0-1 0 0,0 0 0 0 0,0 0 0 0 0,0 0 0 0 0,0 0 0 0 0,0 0 0 0 0,1-1 0 0 0,-1 1 0 0 0,1 0 0 0 0,-1-1 0 0 0,1 0 0 0 0,0 1 0 0 0,-1-1 0 0 0,1 0 0 0 0,0 1 0 0 0,0-1 0 0 0,0 0 0 0 0,0-1 0 0 0,0 1 1 0 0,0 0-1 0 0,0-1 0 0 0,0 1 0 0 0,1-1 0 0 0,-1 1 0 0 0,0-1 0 0 0,0 0 0 0 0,0 0 0 0 0,2 0-10 0 0,1 1 30 0 0,45 9-502 0 0,0-2 0 0 0,0-3 0 0 0,1-2 0 0 0,-1-2 0 0 0,6-2 472 0 0,-10 0-2201 0 0,-11-1 876 0 0,19-11 25 0 0</inkml:trace>
  <inkml:trace contextRef="#ctx0" brushRef="#br0" timeOffset="159211.571">20103 10049 948 0 0,'43'-37'3802'0'0,"-31"21"-2537"0"0,-19 20-507 0 0,-22 32-656 0 0,-1-2 0 0 0,-2-1 0 0 0,-1-2 0 0 0,-1-1 0 0 0,-2-1 0 0 0,0-2 0 0 0,-2-2 0 0 0,-2-1 0 0 0,0-2 0 0 0,-1-2 0 0 0,-35 12-102 0 0,74-31-4 0 0,-1 0 0 0 0,1-1 0 0 0,0 1 1 0 0,0-1-1 0 0,0 1 0 0 0,0-1 0 0 0,0 0 1 0 0,-1 1-1 0 0,1-1 0 0 0,0-1 0 0 0,0 1 0 0 0,0 0 1 0 0,0 0-1 0 0,-1-1 0 0 0,1 1 0 0 0,0-1 1 0 0,0 0-1 0 0,0 0 0 0 0,0 1 0 0 0,0-1 1 0 0,0 0-1 0 0,0-1 0 0 0,1 1 0 0 0,-1 0 0 0 0,0-1 1 0 0,1 1-1 0 0,-1-1 0 0 0,1 1 0 0 0,-1-1 1 0 0,1 0-1 0 0,-1 1 0 0 0,1-1 0 0 0,0 0 1 0 0,0 0-1 0 0,0 0 0 0 0,0 0 0 0 0,1 0 1 0 0,-1 0-1 0 0,0 0 0 0 0,1 0 0 0 0,-1-1 0 0 0,1 1 1 0 0,0 0-1 0 0,0 0 0 0 0,0 0 0 0 0,0 0 1 0 0,0-1-1 0 0,0 0 4 0 0,31-106-367 0 0,-22 103 352 0 0,-1 1 0 0 0,1 0 0 0 0,0 0 0 0 0,1 1 0 0 0,-1 0 0 0 0,1 1 0 0 0,-1 0 0 0 0,1 0 0 0 0,0 1 0 0 0,0 0 0 0 0,0 1 0 0 0,0 0 0 0 0,1 1 0 0 0,-1 0 0 0 0,0 1 0 0 0,0 0 0 0 0,0 0 0 0 0,0 1 1 0 0,0 0-1 0 0,0 1 0 0 0,0 0 0 0 0,-1 1 0 0 0,0 0 0 0 0,1 0 0 0 0,-1 1 0 0 0,-1 0 0 0 0,6 4 15 0 0,48 13-7 0 0,-2-3-10 0 0,0-2 0 0 0,1-3-1 0 0,1-3 1 0 0,0-2 0 0 0,54-1 17 0 0,-114-8 1 0 0,0 0-1 0 0,0-1 1 0 0,0 1-1 0 0,0-1 1 0 0,0 0-1 0 0,0 0 1 0 0,0 1-1 0 0,0-1 1 0 0,0 0-1 0 0,-1-1 1 0 0,1 1-1 0 0,0 0 1 0 0,-1 0 0 0 0,1-1-1 0 0,-1 1 1 0 0,0-1-1 0 0,1 1 1 0 0,-1-1-1 0 0,0 0 1 0 0,0 1-1 0 0,0-1 1 0 0,0 0-1 0 0,0 0 1 0 0,0 0-1 0 0,0 0 1 0 0,-1 0 0 0 0,1 0-1 0 0,-1 0 1 0 0,0 0-1 0 0,1 0 1 0 0,-1 0-1 0 0,0 0 1 0 0,0 0-1 0 0,0 0 1 0 0,0 0-1 0 0,-1 0 1 0 0,1 0-1 0 0,-1 0 1 0 0,1 0 0 0 0,-1 0-1 0 0,1 0 1 0 0,-1 0-1 0 0,0 0 1 0 0,0 0-1 0 0,0 1 1 0 0,0-1-1 0 0,0 0 1 0 0,-1 1-1 0 0,1-1 1 0 0,0 1-1 0 0,-1-1 1 0 0,1 1 0 0 0,-1-1-1 0 0,0 1 1 0 0,1 0-1 0 0,-1 0 1 0 0,0 0-1 0 0,0 0 1 0 0,0 0-1 0 0,0 0 1 0 0,0 1-1 0 0,1-1 1 0 0,-3 0-1 0 0,-13-10-37 0 0,-1 0 0 0 0,0 1 0 0 0,-1 1-1 0 0,1 1 1 0 0,-2 1 0 0 0,1 0 0 0 0,-1 1 0 0 0,0 1 0 0 0,-14-1 37 0 0,-112-8-3570 0 0,112 13 2334 0 0</inkml:trace>
  <inkml:trace contextRef="#ctx0" brushRef="#br0" timeOffset="167955.33">838 11744 1048 0 0,'-2'-6'123'0'0,"1"1"-1"0"0,-1-1 1 0 0,0 1-1 0 0,-1 0 1 0 0,1-1 0 0 0,-1 1-1 0 0,0 0 1 0 0,0 0-1 0 0,0 1 1 0 0,-1-1-1 0 0,0 1 1 0 0,0 0 0 0 0,0 0-1 0 0,0 0 1 0 0,-1 0-1 0 0,1 1 1 0 0,-1 0-1 0 0,0 0 1 0 0,0 0 0 0 0,0 0-1 0 0,-1 1 1 0 0,1 0-1 0 0,0 0 1 0 0,-1 0 0 0 0,-1 1-123 0 0,7 0 15 0 0,-5-1 47 0 0,0 0-1 0 0,0 0 0 0 0,-1 0 0 0 0,1 1 0 0 0,-1 0 0 0 0,1 0 0 0 0,-1 0 0 0 0,0 0 1 0 0,1 1-1 0 0,-1 0 0 0 0,1 0 0 0 0,-1 1 0 0 0,0-1 0 0 0,1 1 0 0 0,-1 1 0 0 0,1-1 1 0 0,-1 1-1 0 0,1 0 0 0 0,0 0 0 0 0,0 0 0 0 0,0 1 0 0 0,0 0 0 0 0,0 0 0 0 0,0 0 1 0 0,1 0-1 0 0,0 1 0 0 0,-1 0 0 0 0,1 0 0 0 0,1 0 0 0 0,-4 4-61 0 0,-4 6 81 0 0,0 1 0 0 0,1 0 0 0 0,1 0 0 0 0,1 1 1 0 0,0 0-1 0 0,1 1 0 0 0,1-1 0 0 0,0 1 0 0 0,0 4-81 0 0,-3 15 107 0 0,2 1 0 0 0,1-1 0 0 0,2 1 1 0 0,1 1-1 0 0,2-1 0 0 0,2 0 0 0 0,3 20-107 0 0,125 559 1329 0 0,-127-610-1342 0 0,0 0 1 0 0,0 1 0 0 0,-1-1 0 0 0,1 1-1 0 0,-2 0 1 0 0,1-1 0 0 0,-1 1-1 0 0,0 0 1 0 0,0 0 0 0 0,0-1-1 0 0,-1 1 1 0 0,0-1 0 0 0,-1 1 0 0 0,1 0-1 0 0,-1-1 1 0 0,-1 0 0 0 0,1 1-1 0 0,-1-1 1 0 0,0 0 0 0 0,0-1-1 0 0,-1 1 1 0 0,0 0 0 0 0,0-1-1 0 0,0 0 1 0 0,-1 0 0 0 0,1 0 0 0 0,-1 0-1 0 0,0-1 1 0 0,-1 0 0 0 0,1 0-1 0 0,-1 0 1 0 0,0-1 0 0 0,1 0-1 0 0,-2 0 1 0 0,-4 2 12 0 0,5-7-281 0 0,1 0 0 0 0,0 0-1 0 0,0 0 1 0 0,0-1 0 0 0,0 0 0 0 0,0 0-1 0 0,0 0 1 0 0,1 0 0 0 0,-1-1 0 0 0,1 0-1 0 0,0 0 1 0 0,0 0 0 0 0,0 0 0 0 0,1-1-1 0 0,0 1 1 0 0,0-1 0 0 0,0 0 0 0 0,0 0-1 0 0,-1-3 282 0 0,-5-14-1320 0 0</inkml:trace>
  <inkml:trace contextRef="#ctx0" brushRef="#br0" timeOffset="168345.075">62 12362 976 0 0,'317'2'5769'0'0,"5"0"-6475"0"0,-321-2 358 0 0,6 13-2979 0 0,-10-13 2071 0 0</inkml:trace>
  <inkml:trace contextRef="#ctx0" brushRef="#br0" timeOffset="168730.576">836 12629 1060 0 0,'9'6'4241'0'0,"35"25"-3761"0"0,98 87 299 0 0,-44-47-3840 0 0,-92-67 2321 0 0,2-1 33 0 0</inkml:trace>
  <inkml:trace contextRef="#ctx0" brushRef="#br0" timeOffset="169012.674">1410 12612 1160 0 0,'-169'149'3806'0'0,"-125"235"-1769"0"0,205-254-1831 0 0,28-42-3497 0 0,56-81 1968 0 0,1-3-12 0 0</inkml:trace>
  <inkml:trace contextRef="#ctx0" brushRef="#br0" timeOffset="170055.052">1821 11897 1288 0 0,'26'110'2887'0'0,"-20"-98"-2803"0"0,-1 0 1 0 0,2-1-1 0 0,-1 0 1 0 0,1 0-1 0 0,1 0 1 0 0,0-1-1 0 0,1 0 0 0 0,0-1 1 0 0,0 0-1 0 0,1 0 1 0 0,0-1-1 0 0,1 0 1 0 0,-1-1-1 0 0,2 0 0 0 0,-1-1 1 0 0,1 0-1 0 0,0-1 1 0 0,0 0-1 0 0,0 0 1 0 0,1-2-1 0 0,-1 0 0 0 0,1 0 1 0 0,0-1-1 0 0,0-1 1 0 0,0 0-1 0 0,0 0 1 0 0,5-2-85 0 0,-11 0 18 0 0,0-1 1 0 0,0 1-1 0 0,0-1 1 0 0,-1-1-1 0 0,1 0 1 0 0,-1 1 0 0 0,0-2-1 0 0,1 1 1 0 0,-2-1-1 0 0,1 0 1 0 0,0 0 0 0 0,-1-1-1 0 0,0 0 1 0 0,0 0-1 0 0,0 0 1 0 0,0 0-1 0 0,-1-1 1 0 0,0 0 0 0 0,0 1-1 0 0,-1-2 1 0 0,1 1-1 0 0,-1 0 1 0 0,-1-1-1 0 0,1 1 1 0 0,-1-1 0 0 0,0 0-1 0 0,-1 0 1 0 0,0 0-1 0 0,0 0 1 0 0,0-6-19 0 0,-1-82 95 0 0,-45-26 617 0 0,44 122-708 0 0,1-1 1 0 0,0 1 0 0 0,-1 0-1 0 0,1-1 1 0 0,-1 1-1 0 0,0 0 1 0 0,1-1 0 0 0,-1 1-1 0 0,0 0 1 0 0,1-1-1 0 0,-1 1 1 0 0,0-1 0 0 0,1 0-1 0 0,-1 1 1 0 0,0-1-1 0 0,0 1 1 0 0,0-1 0 0 0,0 0-1 0 0,1 0 1 0 0,-1 1-1 0 0,0-1 1 0 0,0 0 0 0 0,0 0-1 0 0,0 0 1 0 0,0 0-1 0 0,1 0 1 0 0,-1 0 0 0 0,0 0-1 0 0,0 0 1 0 0,0-1-1 0 0,0 1 1 0 0,0 0 0 0 0,1 0-1 0 0,-1-1 1 0 0,0 1-1 0 0,0-1 1 0 0,0 1 0 0 0,1 0-1 0 0,-1-1 1 0 0,0 0-1 0 0,1 1 1 0 0,-1-1 0 0 0,0 1-1 0 0,1-1 1 0 0,-1 0-1 0 0,1 1 1 0 0,-1-1 0 0 0,1 0-1 0 0,-1 0 1 0 0,1 1-1 0 0,0-1 1 0 0,-1 0 0 0 0,1 0-1 0 0,0 0 1 0 0,-1 1-1 0 0,1-1 1 0 0,0 0 0 0 0,0 0-1 0 0,0 0 1 0 0,0 0-1 0 0,0 0 1 0 0,0 1 0 0 0,0-1-1 0 0,0 0 1 0 0,0 0-1 0 0,0 0 1 0 0,1 0 0 0 0,-1 0-1 0 0,0 0-4 0 0,-32 63-107 0 0,24-29 99 0 0,1 0-1 0 0,2 0 1 0 0,2 1 0 0 0,0-1 0 0 0,2 1-1 0 0,2-1 1 0 0,2 8 8 0 0,-1 36-12 0 0,-2 2 71 0 0,3-37 34 0 0,-3 0-1 0 0,-1 0 1 0 0,-2 1-1 0 0,-3-2 1 0 0,0 1-1 0 0,-3-1 0 0 0,-2 2-92 0 0,10-38 32 0 0,0 1 0 0 0,-1 0 0 0 0,1-1 0 0 0,-1 1 0 0 0,0-1 0 0 0,-1 1 0 0 0,1-1 0 0 0,-1 0 0 0 0,0 0 0 0 0,0 0-1 0 0,-1-1 1 0 0,0 1 0 0 0,1-1 0 0 0,-1 0 0 0 0,-1 0 0 0 0,1 0 0 0 0,-1 0 0 0 0,1-1 0 0 0,-1 0 0 0 0,0 0 0 0 0,0 0-1 0 0,-1 0 1 0 0,1-1 0 0 0,0 0 0 0 0,-1 0 0 0 0,1 0 0 0 0,-1-1 0 0 0,0 0 0 0 0,0 0 0 0 0,1-1 0 0 0,-1 1-1 0 0,0-1 1 0 0,0 0 0 0 0,0-1 0 0 0,-4 0-32 0 0,2-3 6 0 0,1-1 0 0 0,1 0 0 0 0,-1 0 0 0 0,1 0 1 0 0,-1-1-1 0 0,2 0 0 0 0,-1 0 0 0 0,1 0 0 0 0,0-1 0 0 0,0 0 0 0 0,0 0 0 0 0,1 0 0 0 0,0-1 0 0 0,1 1 0 0 0,0-1 0 0 0,0 0 0 0 0,0 0 0 0 0,1 0 0 0 0,0 0 1 0 0,1 0-1 0 0,0-1 0 0 0,0 1 0 0 0,1 0 0 0 0,0-1 0 0 0,0 1 0 0 0,1 0 0 0 0,1-3-6 0 0,0-13-87 0 0,2 0 1 0 0,1 1-1 0 0,1-1 1 0 0,1 1-1 0 0,1 0 1 0 0,0 1-1 0 0,2 0 0 0 0,1 0 1 0 0,2-2 86 0 0,5-2-208 0 0,1 1 0 0 0,0 0 1 0 0,2 2-1 0 0,1 0 0 0 0,1 1 1 0 0,1 1-1 0 0,13-8 208 0 0,109-75-4456 0 0,-138 99 4028 0 0,16-12-881 0 0</inkml:trace>
  <inkml:trace contextRef="#ctx0" brushRef="#br0" timeOffset="170370.851">1632 11687 1212 0 0,'-18'12'214'0'0,"1"1"1"0"0,1 0-1 0 0,-1 1 0 0 0,2 1 0 0 0,0 0 1 0 0,1 2-1 0 0,1-1 0 0 0,0 1 0 0 0,1 1 1 0 0,1 1-1 0 0,1-1 0 0 0,0 1 0 0 0,2 1 0 0 0,0 0 1 0 0,1 0-1 0 0,1 1 0 0 0,1 0 0 0 0,-1 14-214 0 0,0-4 142 0 0,2 0 0 0 0,1 1-1 0 0,1-1 1 0 0,2 1 0 0 0,1-1-1 0 0,1 1 1 0 0,2-1-1 0 0,2 1 1 0 0,0-2 0 0 0,9 22-142 0 0,-4-24 50 0 0,2 0 1 0 0,1-1-1 0 0,2-1 1 0 0,0-1 0 0 0,2 0-1 0 0,0-1 1 0 0,2-1-1 0 0,0-1 1 0 0,2 0-1 0 0,0-2 1 0 0,25 17-51 0 0,175 97-2560 0 0,-180-117 1301 0 0,1-4-95 0 0</inkml:trace>
  <inkml:trace contextRef="#ctx0" brushRef="#br0" timeOffset="170692.057">2854 12084 888 0 0,'23'249'1880'0'0,"-26"-227"-1769"0"0,-1-1-1 0 0,-1 1 1 0 0,0-1 0 0 0,-2 0 0 0 0,0-1 0 0 0,-2 1 0 0 0,0-2 0 0 0,-1 1 0 0 0,-1-1 0 0 0,-1-1 0 0 0,0 0 0 0 0,-2 0 0 0 0,0-2 0 0 0,-1 1 0 0 0,0-2 0 0 0,-1 0 0 0 0,-1-1 0 0 0,0-1 0 0 0,-1 0-1 0 0,-17 8-110 0 0,-40 0-1678 0 0,63-20 678 0 0</inkml:trace>
  <inkml:trace contextRef="#ctx0" brushRef="#br0" timeOffset="171517.277">2631 11709 1048 0 0,'0'0'481'0'0,"0"0"-47"0"0,15-3 343 0 0,67 104 647 0 0,-55-64-1230 0 0,-3 2 1 0 0,-1 0-1 0 0,-2 2 0 0 0,-1 0 1 0 0,-3 2-1 0 0,-1 0 1 0 0,-2 0-1 0 0,-2 1 1 0 0,-2 1-1 0 0,-2 0 1 0 0,0 24-195 0 0,-11-47-112 0 0,-1 0 1 0 0,-1 0 0 0 0,-1 0 0 0 0,-1 0 0 0 0,-1-1-1 0 0,-1 0 1 0 0,-1-1 0 0 0,-1 0 0 0 0,0 0 0 0 0,-1-1-1 0 0,-2-1 1 0 0,0 0 0 0 0,0 0 0 0 0,-2-2 0 0 0,0 0-1 0 0,-1-1 1 0 0,0 0 0 0 0,-5 1 111 0 0,2-4-1263 0 0,6-6-123 0 0</inkml:trace>
  <inkml:trace contextRef="#ctx0" brushRef="#br0" timeOffset="172105.971">3332 11951 1192 0 0,'8'-5'3683'0'0,"32"4"-3395"0"0,-29 2 178 0 0,567-1 1091 0 0,-487-10-4917 0 0,-83 5 2350 0 0</inkml:trace>
  <inkml:trace contextRef="#ctx0" brushRef="#br0" timeOffset="172354.86">3471 12224 1924 0 0,'21'12'748'0'0,"2"-4"-168"0"0,6 0-4 0 0,6 1-64 0 0,2-8-40 0 0,4 3-56 0 0,4-3-91 0 0,-22-1-57 0 0,11 0-192 0 0,7 0-4 0 0,-1 0-472 0 0,3 0-413 0 0,44-15 61 0 0,-48 9 52 0 0,-3 1-640 0 0</inkml:trace>
  <inkml:trace contextRef="#ctx0" brushRef="#br0" timeOffset="173088.917">5503 11552 1112 0 0,'-4'0'349'0'0,"-45"-15"366"0"0,-43-1 714 0 0,84 18-1357 0 0,-1 1 0 0 0,1 0-1 0 0,-1 1 1 0 0,1 0 0 0 0,0 0 0 0 0,0 0-1 0 0,1 1 1 0 0,-1 0 0 0 0,1 1 0 0 0,0 0 0 0 0,0 0-1 0 0,1 0 1 0 0,0 1 0 0 0,0 0 0 0 0,1 0-1 0 0,0 1 1 0 0,0-1 0 0 0,0 1 0 0 0,1 0-1 0 0,0 0 1 0 0,1 1 0 0 0,-2 6-72 0 0,-28 206 1544 0 0,66 0-899 0 0,12-27-275 0 0,-24-118-122 0 0,-4 0-1 0 0,-4 0 0 0 0,-2 2 0 0 0,-1 54-247 0 0,-10-130-10 0 0,0 3-14 0 0,1 0 0 0 0,-1-1 0 0 0,0 1 1 0 0,0 0-1 0 0,0 0 0 0 0,-1 0 0 0 0,0-1 1 0 0,0 1-1 0 0,0 0 0 0 0,0 0 0 0 0,-1-1 0 0 0,1 1 1 0 0,-1-1-1 0 0,-1 0 0 0 0,1 1 0 0 0,-1-1 0 0 0,1 0 1 0 0,-1 0-1 0 0,0-1 0 0 0,-2 3 24 0 0,0-6-261 0 0,1 1 0 0 0,0-1 0 0 0,-1-1 0 0 0,1 1 0 0 0,0-1 0 0 0,-1 0 0 0 0,1 0 0 0 0,0 0 0 0 0,0 0 0 0 0,0-1 0 0 0,0 1 0 0 0,0-1 0 0 0,0 0 0 0 0,0 0 0 0 0,1-1 0 0 0,-1 1 0 0 0,1-1 0 0 0,-1 0 0 0 0,1 0 261 0 0,0 1-237 0 0,-21-16-1237 0 0</inkml:trace>
  <inkml:trace contextRef="#ctx0" brushRef="#br0" timeOffset="173432.601">4729 12426 1196 0 0,'27'-18'2678'0'0,"59"-5"-1887"0"0,1 4 1 0 0,0 4-1 0 0,1 4 0 0 0,1 4 1 0 0,31 3-792 0 0,-91 2 403 0 0,0-1-716 0 0,-11 3-4067 0 0,-18 0 3099 0 0</inkml:trace>
  <inkml:trace contextRef="#ctx0" brushRef="#br0" timeOffset="173774.034">6036 12366 1772 0 0,'0'0'508'0'0,"-22"14"2044"0"0,-2 7-2292 0 0,1 1-1 0 0,1 1 0 0 0,1 1 0 0 0,1 1 0 0 0,1 1 0 0 0,2 1 0 0 0,-8 15-259 0 0,-112 223 390 0 0,96-219-3929 0 0,33-46 2326 0 0</inkml:trace>
  <inkml:trace contextRef="#ctx0" brushRef="#br0" timeOffset="174069.566">5560 12467 2232 0 0,'3'-8'1821'0'0,"16"8"1971"0"0,66 71-2883 0 0,-38-35-656 0 0,-2 3-1 0 0,-1 2 1 0 0,-2 2 0 0 0,-2 1 0 0 0,6 13-253 0 0,40 63-2702 0 0,-81-114 1748 0 0,-3-5-2020 0 0,-2-4 1662 0 0</inkml:trace>
  <inkml:trace contextRef="#ctx0" brushRef="#br0" timeOffset="174678.71">6923 11364 888 0 0,'-7'-6'188'0'0,"-1"1"1"0"0,0-1-1 0 0,0 2 0 0 0,0-1 1 0 0,-1 1-1 0 0,1 1 0 0 0,-1-1 1 0 0,0 1-1 0 0,0 1 0 0 0,0 0 1 0 0,-1 0-1 0 0,1 1 0 0 0,0 0 1 0 0,-1 1-1 0 0,1 0 0 0 0,0 0 1 0 0,-1 1-1 0 0,1 0 0 0 0,-7 2-188 0 0,-17 6 156 0 0,0 2 0 0 0,1 2 0 0 0,1 1-1 0 0,0 1 1 0 0,0 2 0 0 0,2 1 0 0 0,0 1-1 0 0,1 1 1 0 0,2 2 0 0 0,0 1-1 0 0,1 0 1 0 0,1 2 0 0 0,1 1 0 0 0,2 1-1 0 0,0 1 1 0 0,2 1 0 0 0,1 0 0 0 0,1 1-1 0 0,2 1 1 0 0,1 1 0 0 0,2 0 0 0 0,1 1-1 0 0,1 0 1 0 0,2 0 0 0 0,1 1-1 0 0,-1 23-155 0 0,24 75 240 0 0,-10-109-307 0 0,2 0 1 0 0,0-1-1 0 0,1 0 1 0 0,2 0 0 0 0,0-1-1 0 0,1-1 1 0 0,1 0-1 0 0,1 0 1 0 0,1-1-1 0 0,1-1 1 0 0,0-1-1 0 0,1 0 1 0 0,15 10 66 0 0,161 92-4178 0 0,-143-102 2860 0 0,0-4 3 0 0</inkml:trace>
  <inkml:trace contextRef="#ctx0" brushRef="#br0" timeOffset="175625.272">7268 11772 836 0 0,'0'-5'123'0'0,"-1"-1"-1"0"0,0 1 1 0 0,0-1 0 0 0,0 1-1 0 0,-1 0 1 0 0,0-1 0 0 0,0 1-1 0 0,0 0 1 0 0,-1 0 0 0 0,1 1 0 0 0,-1-1-1 0 0,0 0 1 0 0,-1 1 0 0 0,1 0-1 0 0,-1-1 1 0 0,0 2 0 0 0,0-1-1 0 0,0 0 1 0 0,0 1 0 0 0,-1 0-1 0 0,1-1 1 0 0,-1 2 0 0 0,0-1-1 0 0,0 1 1 0 0,0 0 0 0 0,0 0-1 0 0,-2-1-122 0 0,-152-20 1391 0 0,135 23-1142 0 0,7 2-195 0 0,1 2-1 0 0,0-1 1 0 0,0 2 0 0 0,0 0 0 0 0,0 1 0 0 0,1 1-1 0 0,0 0 1 0 0,0 1 0 0 0,1 1 0 0 0,0 0 0 0 0,1 1-1 0 0,0 0 1 0 0,0 1 0 0 0,1 1 0 0 0,0 0 0 0 0,-5 8-54 0 0,14-16 14 0 0,1 1 1 0 0,0-1 0 0 0,1 0 0 0 0,-1 0 0 0 0,1 1 0 0 0,-1-1 0 0 0,1 1 0 0 0,1-1-1 0 0,-1 1 1 0 0,1 0 0 0 0,0-1 0 0 0,0 1 0 0 0,0-1 0 0 0,0 1 0 0 0,1 0 0 0 0,0-1-1 0 0,0 1 1 0 0,0-1 0 0 0,0 1 0 0 0,1-1 0 0 0,0 0 0 0 0,0 0 0 0 0,0 0 0 0 0,0 0-1 0 0,0 0 1 0 0,1 0 0 0 0,0 0 0 0 0,0-1 0 0 0,0 1 0 0 0,0-1 0 0 0,1 0 0 0 0,-1 0-1 0 0,1 0 1 0 0,0 0 0 0 0,0-1 0 0 0,0 0 0 0 0,0 0 0 0 0,0 0 0 0 0,0 0-1 0 0,1 0 1 0 0,-1-1 0 0 0,1 0 0 0 0,-1 0 0 0 0,1 0 0 0 0,-1 0 0 0 0,1-1 0 0 0,-1 0-1 0 0,1 0 1 0 0,0 0-15 0 0,13 4-13 0 0,-1-1-1 0 0,1-1 0 0 0,0 0 0 0 0,0-2 0 0 0,0 0 0 0 0,0-1 1 0 0,-1 0-1 0 0,1-2 0 0 0,0 0 0 0 0,-1-1 0 0 0,0 0 0 0 0,14-7 14 0 0,-22 8 7 0 0,0 0 0 0 0,-1-1 0 0 0,1 0 0 0 0,-1-1 0 0 0,0 1 0 0 0,0-2-1 0 0,-1 1 1 0 0,1-1 0 0 0,-1 0 0 0 0,-1 0 0 0 0,1-1 0 0 0,-1 0-1 0 0,0 0 1 0 0,0-1 0 0 0,-1 0 0 0 0,0 0 0 0 0,-1 0 0 0 0,0 0 0 0 0,0-1-1 0 0,0 1 1 0 0,-1-1 0 0 0,-1 0 0 0 0,0 0 0 0 0,0 0 0 0 0,0-3-7 0 0,-2-42 1003 0 0,0 52-962 0 0,-10-2 41 0 0,5 21 45 0 0,19 144-42 0 0,12-38 342 0 0,-5 1 0 0 0,-6 1 0 0 0,-1 91-427 0 0,-13-209 45 0 0,-1-1 1 0 0,1 1 0 0 0,-2 0 0 0 0,1 0-1 0 0,-1 0 1 0 0,0 0 0 0 0,0 0 0 0 0,-1-1 0 0 0,0 1-1 0 0,0 0 1 0 0,-1-1 0 0 0,1 0 0 0 0,-1 1-1 0 0,-1-1 1 0 0,1 0 0 0 0,-1-1 0 0 0,0 1 0 0 0,-1-1-1 0 0,1 1 1 0 0,-1-1 0 0 0,0-1 0 0 0,0 1-1 0 0,0-1 1 0 0,-1 0 0 0 0,0 0 0 0 0,0 0 0 0 0,0-1-1 0 0,0 0 1 0 0,0 0 0 0 0,-1-1 0 0 0,1 1-1 0 0,-1-1-45 0 0,-1-6-58 0 0,0 1-1 0 0,1-1 1 0 0,-1 0-1 0 0,1-1 0 0 0,0 0 1 0 0,0 0-1 0 0,0 0 0 0 0,1-1 1 0 0,0 0-1 0 0,0 0 1 0 0,0-1-1 0 0,1 0 0 0 0,0 0 1 0 0,0 0-1 0 0,1 0 0 0 0,0-1 1 0 0,0 0-1 0 0,1 1 1 0 0,0-1-1 0 0,0-1 0 0 0,1 1 1 0 0,0 0-1 0 0,0-1 0 0 0,1 1 1 0 0,0-1-1 0 0,1 1 1 0 0,0-8 58 0 0,-2-2-566 0 0,1-1 1 0 0,1 1-1 0 0,1-1 1 0 0,1 0-1 0 0,0 1 1 0 0,2 0-1 0 0,0 0 1 0 0,0 0-1 0 0,2 0 1 0 0,0 0-1 0 0,1 1 1 0 0,10-16 565 0 0,-2 8-1378 0 0</inkml:trace>
  <inkml:trace contextRef="#ctx0" brushRef="#br0" timeOffset="176060.107">7551 12147 1480 0 0,'19'6'6275'0'0,"-8"58"-6195"0"0,-9-43 450 0 0,62 285 340 0 0,-62-297-848 0 0,-2-9-184 0 0,-1 0-1 0 0,1 0 1 0 0,0 0 0 0 0,-1 1 0 0 0,1-1 0 0 0,0 0 0 0 0,-1 0-1 0 0,1 0 1 0 0,0 1 0 0 0,0-1 0 0 0,-1 0 0 0 0,1 0-1 0 0,0 1 1 0 0,-1-1 0 0 0,1 0 0 0 0,0 1 0 0 0,0-1 0 0 0,0 0-1 0 0,0 1 1 0 0,-1-1 0 0 0,1 0 0 0 0,0 1 0 0 0,0-1-1 0 0,0 1 1 0 0,0-1 0 0 0,0 0 0 0 0,0 1 0 0 0,0-1-1 0 0,0 1 1 0 0,0-1 0 0 0,0 0 0 0 0,0 1 0 0 0,0-1 0 0 0,0 0-1 0 0,0 1 1 0 0,0-1 0 0 0,0 1 0 0 0,0-1 0 0 0,1 0 162 0 0,-12-13-1164 0 0</inkml:trace>
  <inkml:trace contextRef="#ctx0" brushRef="#br0" timeOffset="176678.834">7192 11407 904 0 0,'-19'-4'1336'0'0,"-20"-5"2763"0"0,59 7-1985 0 0,195 4-5119 0 0,-134-17 266 0 0,-51 5 1422 0 0</inkml:trace>
  <inkml:trace contextRef="#ctx0" brushRef="#br0" timeOffset="176911.025">7702 11262 1280 0 0,'7'14'4448'0'0,"-3"48"-3343"0"0,-1-26-1093 0 0,2 0 0 0 0,2 0 0 0 0,1-1 0 0 0,1 0 0 0 0,2 0 0 0 0,7 12-12 0 0,-6 17-3535 0 0,-12-54 2405 0 0</inkml:trace>
  <inkml:trace contextRef="#ctx0" brushRef="#br0" timeOffset="177592.096">8195 11719 1756 0 0,'5'12'2856'0'0,"2"43"-2057"0"0,-5-46-752 0 0,0 0-1 0 0,0 0 1 0 0,1-1-1 0 0,1 1 0 0 0,-1-1 1 0 0,1 0-1 0 0,1 0 1 0 0,-1 0-1 0 0,1-1 1 0 0,1 0-1 0 0,-1 0 1 0 0,1 0-1 0 0,0 0 1 0 0,1-1-1 0 0,0 0 0 0 0,0-1 1 0 0,0 1-1 0 0,1-1 1 0 0,-1 0-1 0 0,1-1 1 0 0,0 0-1 0 0,1-1 1 0 0,-1 1-1 0 0,0-1 1 0 0,1-1-1 0 0,0 0 0 0 0,0 0 1 0 0,0-1-1 0 0,0 0 1 0 0,0 0-1 0 0,2-1-46 0 0,-5 0 6 0 0,-1-1 0 0 0,1 1 0 0 0,0-1-1 0 0,0-1 1 0 0,-1 1 0 0 0,1-1 0 0 0,0 0 0 0 0,-1 0-1 0 0,0 0 1 0 0,1-1 0 0 0,-1 0 0 0 0,0 0 0 0 0,0-1-1 0 0,-1 1 1 0 0,1-1 0 0 0,-1 0 0 0 0,0 0 0 0 0,0 0-1 0 0,0-1 1 0 0,0 0 0 0 0,-1 1 0 0 0,0-1 0 0 0,0 0-1 0 0,0-1 1 0 0,-1 1 0 0 0,1 0 0 0 0,-1-1-1 0 0,-1 1 1 0 0,1-1 0 0 0,-1 0 0 0 0,0 0 0 0 0,0-3-6 0 0,0 7 85 0 0,-1-29 698 0 0,0 14-459 0 0,5 70-284 0 0,32 343 601 0 0,-36-386-568 0 0,-1 0 0 0 0,-1 0 0 0 0,0 0-1 0 0,0-1 1 0 0,-1 1 0 0 0,-1 0 0 0 0,1-1 0 0 0,-1 1 0 0 0,-1-1-1 0 0,0 0 1 0 0,0 0 0 0 0,-1 0 0 0 0,0 0 0 0 0,-1-1 0 0 0,1 0-1 0 0,-2 0 1 0 0,1-1 0 0 0,-1 1 0 0 0,0-1 0 0 0,-1-1 0 0 0,1 1-1 0 0,-1-2 1 0 0,-1 1 0 0 0,1-1 0 0 0,-9 4-73 0 0,14-10-20 0 0,0-1 0 0 0,0 0 0 0 0,0 0 1 0 0,0 0-1 0 0,0-1 0 0 0,1 1 0 0 0,-1 0 0 0 0,1-1 0 0 0,-1 0 1 0 0,1 0-1 0 0,0 0 0 0 0,0 0 0 0 0,0 0 0 0 0,1 0 0 0 0,-1 0 0 0 0,1 0 1 0 0,0-1-1 0 0,0 1 0 0 0,0-1 0 0 0,0 1 0 0 0,0-1 0 0 0,1 1 1 0 0,0-1-1 0 0,-1 1 0 0 0,1-1 0 0 0,1 1 0 0 0,-1-1 0 0 0,0 0 0 0 0,1 1 1 0 0,0-1-1 0 0,0 0 20 0 0,-1-6-115 0 0,1-10-347 0 0,1 1-1 0 0,1-1 1 0 0,1 0 0 0 0,1 1 0 0 0,0 0 0 0 0,2 0-1 0 0,0 0 1 0 0,8-13 462 0 0,-11 22-391 0 0,31-67-2279 0 0,-16 42 1152 0 0</inkml:trace>
  <inkml:trace contextRef="#ctx0" brushRef="#br0" timeOffset="177886.857">8003 11742 868 0 0,'-8'16'319'0'0,"1"-1"-1"0"0,1 1 1 0 0,0 0 0 0 0,1 1-1 0 0,1-1 1 0 0,1 1 0 0 0,0 0 0 0 0,1 0-1 0 0,1 0 1 0 0,1 0 0 0 0,0 0-1 0 0,2 6-318 0 0,-2-19 72 0 0,5 26 60 0 0,1-2 0 0 0,2 1 0 0 0,1-1-1 0 0,1 0 1 0 0,2-1 0 0 0,0 0 0 0 0,2-1 0 0 0,0-1 0 0 0,2 0 0 0 0,1-1 0 0 0,1 0 0 0 0,1-2 0 0 0,1 0 0 0 0,1-1 0 0 0,4 1-132 0 0,113 69-4525 0 0,-118-85 3163 0 0</inkml:trace>
  <inkml:trace contextRef="#ctx0" brushRef="#br0" timeOffset="178246.31">8715 11562 1132 0 0,'6'3'171'0'0,"-1"0"-1"0"0,1 1 1 0 0,-1-1 0 0 0,0 1-1 0 0,0 0 1 0 0,-1 0 0 0 0,1 1-1 0 0,-1-1 1 0 0,0 1 0 0 0,0 0-1 0 0,-1 0 1 0 0,0 1 0 0 0,1-1-1 0 0,-2 1 1 0 0,1-1 0 0 0,-1 1-1 0 0,2 4-170 0 0,1 0 255 0 0,17 34 151 0 0,-3 0-1 0 0,-1 1 1 0 0,-2 1-1 0 0,-2 0 0 0 0,-3 1 1 0 0,-1 1-1 0 0,-2 0 0 0 0,-3 0 1 0 0,0 43-406 0 0,-8-71 8 0 0,0 0 0 0 0,-1 0 0 0 0,-1-1 0 0 0,0 1 1 0 0,-2-1-1 0 0,0 0 0 0 0,-1 0 0 0 0,-2-1 0 0 0,1 0 1 0 0,-2-1-1 0 0,0 0 0 0 0,-1-1 0 0 0,-1 0 0 0 0,0-1 0 0 0,-5 3-8 0 0,16-15-144 0 0,0 0-1 0 0,0 0 0 0 0,-1-1 0 0 0,1 1 0 0 0,-1-1 0 0 0,0 1 0 0 0,1-1 0 0 0,-1 0 0 0 0,0 0 1 0 0,0 0-1 0 0,0-1 0 0 0,-1 1 0 0 0,1-1 0 0 0,0 1 0 0 0,-1-1 0 0 0,1 0 0 0 0,0 0 0 0 0,-1-1 1 0 0,1 1-1 0 0,-1-1 0 0 0,0 0 0 0 0,1 0 0 0 0,-1 0 0 0 0,1 0 0 0 0,-1-1 0 0 0,1 1 1 0 0,-1-1-1 0 0,1 0 0 0 0,-1 0 0 0 0,1 0 0 0 0,0 0 0 0 0,0-1 0 0 0,-1 1 0 0 0,1-1 0 0 0,0 0 1 0 0,-1-1 144 0 0,-11-16-1232 0 0</inkml:trace>
  <inkml:trace contextRef="#ctx0" brushRef="#br0" timeOffset="178590.528">9066 11289 1120 0 0,'22'13'293'0'0,"0"1"0"0"0,0 1 0 0 0,-2 1 0 0 0,1 0-1 0 0,-2 2 1 0 0,-1 0 0 0 0,0 2 0 0 0,-1 0 0 0 0,-1 0 0 0 0,-1 2 0 0 0,-1 0 0 0 0,-1 0-1 0 0,-1 2 1 0 0,-1-1 0 0 0,4 14-293 0 0,7 12 330 0 0,-2 0 0 0 0,-3 1 0 0 0,-1 1 0 0 0,-3 0-1 0 0,-2 1 1 0 0,-2 1 0 0 0,-3 0 0 0 0,-1 11-330 0 0,-4-41 54 0 0,-2 0 1 0 0,0 0-1 0 0,-1 0 1 0 0,-2 0-1 0 0,0 0 1 0 0,-1-1-1 0 0,-2 0 0 0 0,0 0 1 0 0,-1 0-1 0 0,-1-1 1 0 0,-1-1-1 0 0,-1 1 1 0 0,-1-2-1 0 0,0 1 0 0 0,-2-2 1 0 0,0 1-1 0 0,-1-2 1 0 0,-1 0-1 0 0,0-1 0 0 0,-2-1 1 0 0,-16 13-55 0 0,31-27-144 0 0,1 1 1 0 0,0 0-1 0 0,-1 0 0 0 0,0-1 1 0 0,1 0-1 0 0,-1 1 1 0 0,0-1-1 0 0,1 0 1 0 0,-1 0-1 0 0,0-1 0 0 0,0 1 1 0 0,0 0-1 0 0,0-1 1 0 0,0 0-1 0 0,0 0 0 0 0,0 0 1 0 0,1 0-1 0 0,-1 0 1 0 0,0 0-1 0 0,0-1 0 0 0,0 0 1 0 0,0 1-1 0 0,0-1 1 0 0,0 0-1 0 0,1 0 1 0 0,-1-1-1 0 0,0 1 0 0 0,1 0 1 0 0,-1-1-1 0 0,1 0 1 0 0,0 1-1 0 0,-1-1 0 0 0,1 0 1 0 0,0 0-1 0 0,0-1 1 0 0,0 1-1 0 0,0 0 0 0 0,1-1 1 0 0,-1 1-1 0 0,1-1 1 0 0,-1 0 143 0 0,-12-22-1168 0 0</inkml:trace>
  <inkml:trace contextRef="#ctx0" brushRef="#br0" timeOffset="179134.583">10088 11340 1700 0 0,'20'359'4991'0'0,"104"517"-1781"0"0,-110-684-2838 0 0,-15-191-446 0 0,0-1 0 0 0,0 0 1 0 0,0 1-1 0 0,1-1 0 0 0,-1 0 0 0 0,0 0 0 0 0,0 0 1 0 0,0 0-1 0 0,0 0 0 0 0,0 0 0 0 0,0 0 1 0 0,0 0-1 0 0,0 0 0 0 0,0 0 0 0 0,0 0 0 0 0,0-1 1 0 0,0 1-1 0 0,0 0 0 0 0,0-1 0 0 0,0 1 0 0 0,0-1 1 0 0,0 1-1 0 0,0-1 0 0 0,1 1 0 0 0,-1-1 1 0 0,0 0-1 0 0,0 1 0 0 0,1-1 0 0 0,-1 0 0 0 0,0 0 1 0 0,1 1-1 0 0,-1-1 0 0 0,1 0 0 0 0,-1 0 0 0 0,1 0 1 0 0,-1 0-1 0 0,1 0 0 0 0,0 0 0 0 0,-1 0 1 0 0,1 0-1 0 0,0 0 0 0 0,0 0 0 0 0,0 0 0 0 0,0 0 1 0 0,0 0-1 0 0,0 0 0 0 0,0 0 0 0 0,0 0 0 0 0,0 0 1 0 0,0 0-1 0 0,1 0 74 0 0,-20-84-3848 0 0,18 52 2666 0 0</inkml:trace>
  <inkml:trace contextRef="#ctx0" brushRef="#br0" timeOffset="179836.301">10648 11587 1152 0 0,'-9'-1'124'0'0,"0"0"0"0"0,0 1-1 0 0,1 0 1 0 0,-1 0 0 0 0,0 1-1 0 0,0 0 1 0 0,0 0 0 0 0,1 1 0 0 0,-1 1-1 0 0,0-1 1 0 0,1 1 0 0 0,0 1-1 0 0,0-1 1 0 0,0 1 0 0 0,0 1 0 0 0,1-1-1 0 0,-1 2 1 0 0,1-1 0 0 0,0 1-1 0 0,1 0 1 0 0,-1 0 0 0 0,1 0 0 0 0,1 1-1 0 0,-1 0 1 0 0,1 0 0 0 0,0 1-1 0 0,1 0 1 0 0,0 0 0 0 0,0 0 0 0 0,0 0-1 0 0,1 0 1 0 0,1 1 0 0 0,-1-1-1 0 0,1 3-123 0 0,2-9 28 0 0,0 1 0 0 0,0-1 0 0 0,1 0 0 0 0,-1 0 0 0 0,1 0 0 0 0,-1 0-1 0 0,1 0 1 0 0,0 0 0 0 0,0 0 0 0 0,0 0 0 0 0,0 0 0 0 0,0 0-1 0 0,1 0 1 0 0,-1 0 0 0 0,0-1 0 0 0,1 1 0 0 0,-1-1 0 0 0,1 1-1 0 0,0-1 1 0 0,-1 1 0 0 0,1-1 0 0 0,0 0 0 0 0,0 0 0 0 0,0 0 0 0 0,0 0-1 0 0,0 0 1 0 0,0 0 0 0 0,0-1 0 0 0,0 1 0 0 0,0-1 0 0 0,1 1-1 0 0,-1-1 1 0 0,0 0 0 0 0,0 0 0 0 0,2 0-28 0 0,87 7 154 0 0,-85-7-103 0 0,4-2-67 0 0,1 0-1 0 0,-1-1 1 0 0,1 0 0 0 0,-1 0-1 0 0,0-1 1 0 0,0-1-1 0 0,-1 1 1 0 0,1-2 0 0 0,-1 1-1 0 0,0-1 1 0 0,0-1 0 0 0,-1 1-1 0 0,0-1 1 0 0,0-1 0 0 0,-1 0-1 0 0,0 0 1 0 0,0 0 0 0 0,-1-1-1 0 0,0 0 1 0 0,0 0-1 0 0,-1-1 1 0 0,0 1 0 0 0,-1-1-1 0 0,0 0 1 0 0,-1 0 0 0 0,0-1-1 0 0,0 1 1 0 0,-1-1 0 0 0,0 1-1 0 0,-1-1 1 0 0,-1 0 0 0 0,1 1-1 0 0,-2-1 1 0 0,0-7 16 0 0,0 8 147 0 0,-1 0 1 0 0,1 0 0 0 0,-2 0-1 0 0,1 0 1 0 0,-2 0-1 0 0,1 0 1 0 0,-1 1-1 0 0,-1 0 1 0 0,1 0-1 0 0,-2 0 1 0 0,1 0 0 0 0,-1 1-1 0 0,0 0 1 0 0,-1 0-1 0 0,0 0 1 0 0,0 1-1 0 0,-1 0 1 0 0,0 1-1 0 0,-4-3-147 0 0,10 9 17 0 0,1 1-1 0 0,-1 0 1 0 0,1 0 0 0 0,-1 0-1 0 0,1 0 1 0 0,-1 0-1 0 0,1 0 1 0 0,0 0-1 0 0,-1 0 1 0 0,1 1-1 0 0,0-1 1 0 0,0 1-1 0 0,0-1 1 0 0,0 0-1 0 0,0 1 1 0 0,1-1-1 0 0,-1 1 1 0 0,0 0-1 0 0,1-1 1 0 0,-1 1-1 0 0,1 0 1 0 0,-1-1-1 0 0,1 1 1 0 0,0 0-1 0 0,0 0 1 0 0,0-1-1 0 0,0 1 1 0 0,0 0-1 0 0,0 0 1 0 0,0-1-1 0 0,0 1 1 0 0,1 0-1 0 0,-1-1 1 0 0,1 1-1 0 0,-1 0 1 0 0,1-1-17 0 0,-1 2 38 0 0,58 168 222 0 0,-36-127-270 0 0,-2-2-305 0 0,19 45-465 0 0,-28-29-2574 0 0,-28-6 497 0 0,3-31 1371 0 0</inkml:trace>
  <inkml:trace contextRef="#ctx0" brushRef="#br0" timeOffset="180070.853">10349 12191 1960 0 0,'9'-2'976'0'0,"4"2"-108"0"0,26-5-100 0 0,2-3-112 0 0,-4-1-71 0 0,6 3-77 0 0,-1-4-108 0 0,3 0-76 0 0,1 0-156 0 0,0 1-104 0 0,-3 3-8 0 0,0-3-444 0 0,-1 4-328 0 0,-4-1-669 0 0,1-1 41 0 0,-14-1 168 0 0,-9 4-152 0 0</inkml:trace>
  <inkml:trace contextRef="#ctx0" brushRef="#br0" timeOffset="180786.402">10607 12477 1024 0 0,'-11'-2'197'0'0,"-1"1"0"0"0,1 0-1 0 0,-1 0 1 0 0,0 1 0 0 0,1 0-1 0 0,-1 1 1 0 0,0 1 0 0 0,1 0 0 0 0,-1 0-1 0 0,1 1 1 0 0,0 1 0 0 0,0 0-1 0 0,0 0 1 0 0,1 1 0 0 0,-1 1 0 0 0,1-1-1 0 0,0 2 1 0 0,1-1 0 0 0,-1 1-1 0 0,2 1 1 0 0,-1 0 0 0 0,1 0 0 0 0,-4 5-197 0 0,10-12 11 0 0,-1 1 0 0 0,1 0 1 0 0,0 0-1 0 0,0 1 0 0 0,0-1 1 0 0,0 0-1 0 0,0 1 0 0 0,0-1 1 0 0,1 1-1 0 0,-1-1 0 0 0,1 1 1 0 0,-1 0-1 0 0,1-1 0 0 0,0 1 1 0 0,0 0-1 0 0,1 0 0 0 0,-1 0 1 0 0,1 0-1 0 0,-1 0 0 0 0,1 0 1 0 0,0 0-1 0 0,0 0 1 0 0,0 0-1 0 0,0 0 0 0 0,1 0 1 0 0,-1 0-1 0 0,1 0 0 0 0,0 0 1 0 0,0 0-1 0 0,0 0 0 0 0,0-1 1 0 0,0 1-1 0 0,1 0 0 0 0,-1-1 1 0 0,1 1-1 0 0,0-1 0 0 0,0 1 1 0 0,0-1-1 0 0,0 0 0 0 0,0 0 1 0 0,0 0-1 0 0,0 0 0 0 0,1 0 1 0 0,-1 0-1 0 0,1-1 1 0 0,0 1-1 0 0,-1-1 0 0 0,1 0 1 0 0,1 1-12 0 0,2 0-49 0 0,-1 0 0 0 0,0 0 0 0 0,1-1 0 0 0,-1 1 0 0 0,1-1 0 0 0,0 0 1 0 0,-1-1-1 0 0,1 0 0 0 0,0 1 0 0 0,-1-2 0 0 0,1 1 0 0 0,0-1 0 0 0,-1 0 1 0 0,1 0-1 0 0,-1 0 0 0 0,1-1 0 0 0,-1 0 0 0 0,1 0 0 0 0,-1 0 0 0 0,0-1 1 0 0,0 0-1 0 0,0 0 0 0 0,-1 0 0 0 0,1 0 0 0 0,-1-1 0 0 0,1 0 0 0 0,-1 0 1 0 0,-1 0-1 0 0,1 0 0 0 0,0-1 0 0 0,-1 1 0 0 0,0-1 0 0 0,0 0 0 0 0,0 0 1 0 0,-1 0-1 0 0,0-1 0 0 0,0 1 0 0 0,0 0 0 0 0,0-1 0 0 0,-1 1 0 0 0,0-1 1 0 0,0 0-1 0 0,0-3 49 0 0,41-209 1388 0 0,-42 158 1555 0 0,-11 101-2547 0 0,8-31-415 0 0,1 0 0 0 0,0 1-1 0 0,0-1 1 0 0,1 0-1 0 0,0 1 1 0 0,1-1-1 0 0,0 1 1 0 0,1-1 0 0 0,0 1-1 0 0,0-1 1 0 0,1 0-1 0 0,1 0 1 0 0,0 0-1 0 0,0 0 1 0 0,1 0 0 0 0,0 0-1 0 0,1-1 1 0 0,0 0-1 0 0,0 0 1 0 0,1 0-1 0 0,0 0 1 0 0,1-1 0 0 0,-1 0-1 0 0,2-1 1 0 0,-1 0-1 0 0,1 0 1 0 0,0 0-1 0 0,1 0 20 0 0,-2-3-179 0 0,-1 0-1 0 0,1 0 1 0 0,0-1-1 0 0,0 0 0 0 0,0 0 1 0 0,0-1-1 0 0,1 0 0 0 0,-1 0 1 0 0,1-1-1 0 0,-1 1 1 0 0,1-2-1 0 0,0 1 0 0 0,-1-1 1 0 0,1 0-1 0 0,0-1 0 0 0,-1 0 1 0 0,1 0-1 0 0,-1 0 0 0 0,1-1 1 0 0,-1 0-1 0 0,0-1 1 0 0,0 0-1 0 0,0 0 0 0 0,5-3 180 0 0,7-5-536 0 0</inkml:trace>
  <inkml:trace contextRef="#ctx0" brushRef="#br0" timeOffset="181254.768">10945 12501 2428 0 0,'16'-64'3249'0'0,"-50"66"-2583"0"0,35 3-646 0 0,-1 0 0 0 0,0 0 0 0 0,1 0 0 0 0,0-1 0 0 0,0 1 0 0 0,0 0 0 0 0,1 0 0 0 0,0-1 0 0 0,0 1 0 0 0,0-1 0 0 0,0 0 0 0 0,1 1 0 0 0,-1-1 0 0 0,1 0 0 0 0,0 0 0 0 0,0-1 0 0 0,1 1 0 0 0,-1-1 0 0 0,1 1 0 0 0,0-1 0 0 0,0 0 0 0 0,0-1 0 0 0,0 1 0 0 0,0-1 0 0 0,1 1 0 0 0,-1-1 0 0 0,1-1 0 0 0,-1 1 0 0 0,1 0 0 0 0,0-1 0 0 0,0 0 0 0 0,0 0 0 0 0,-1-1 0 0 0,1 0 0 0 0,0 1 0 0 0,0-1-20 0 0,1 0-8 0 0,0 1 0 0 0,0-1 0 0 0,0 0-1 0 0,0 0 1 0 0,0 0 0 0 0,0-1 0 0 0,0 0-1 0 0,0 0 1 0 0,0-1 0 0 0,0 1 0 0 0,0-1-1 0 0,-1-1 1 0 0,1 1 0 0 0,-1-1 0 0 0,1 0-1 0 0,-1 0 1 0 0,0 0 0 0 0,0-1 0 0 0,-1 0-1 0 0,1 0 1 0 0,-1 0 0 0 0,0 0 0 0 0,0-1-1 0 0,3-4 9 0 0,34-40 1277 0 0,-41 49-1198 0 0,0 0-16 0 0,18 93 26 0 0,12 343 1184 0 0,-69-246-415 0 0,37-183-814 0 0,-1 0 0 0 0,1-1 1 0 0,-1 1-1 0 0,-1 0 0 0 0,1-1 1 0 0,-1 0-1 0 0,0 0 0 0 0,-1 0 0 0 0,1 0 1 0 0,-1 0-1 0 0,-1-1 0 0 0,1 0 1 0 0,0 0-1 0 0,-1-1 0 0 0,0 0 1 0 0,0 0-1 0 0,-1 0 0 0 0,1 0 1 0 0,-1-1-1 0 0,0 0 0 0 0,0-1 0 0 0,0 1 1 0 0,0-1-1 0 0,0-1 0 0 0,0 1 1 0 0,-6-1-45 0 0,5-4-30 0 0,-1 0 1 0 0,1-1-1 0 0,1-1 1 0 0,-1 1-1 0 0,1-1 1 0 0,0 0-1 0 0,0-1 1 0 0,0 0 0 0 0,1 0-1 0 0,0 0 1 0 0,0-1-1 0 0,0 0 1 0 0,1 0-1 0 0,0 0 1 0 0,0-1-1 0 0,1 1 1 0 0,0-1-1 0 0,1 0 1 0 0,-1-1-1 0 0,2 1 1 0 0,-1 0-1 0 0,1-1 1 0 0,0 0-1 0 0,1 1 1 0 0,0-1 0 0 0,0 0-1 0 0,1 0 1 0 0,0 0-1 0 0,1 0 1 0 0,1-8 29 0 0,2-11-545 0 0,1-1 0 0 0,1 1 1 0 0,1 0-1 0 0,1 1 1 0 0,2-1-1 0 0,1 2 0 0 0,1-1 1 0 0,1 2-1 0 0,1 0 1 0 0,2 0-1 0 0,0 1 0 0 0,2 1 1 0 0,10-10 544 0 0,10-7-1256 0 0</inkml:trace>
  <inkml:trace contextRef="#ctx0" brushRef="#br0" timeOffset="182263.946">11706 11644 1808 0 0,'-2'-7'91'0'0,"-1"1"0"0"0,1-1-1 0 0,-1 1 1 0 0,-1 0 0 0 0,1 0 0 0 0,-1 0 0 0 0,0 1-1 0 0,0-1 1 0 0,-1 1 0 0 0,0 0 0 0 0,0 0-1 0 0,0 0 1 0 0,0 1 0 0 0,-1 0 0 0 0,0 0 0 0 0,1 0-1 0 0,-1 1 1 0 0,-1 0 0 0 0,1 0 0 0 0,0 0-1 0 0,-1 1 1 0 0,0 0 0 0 0,1 0 0 0 0,-1 1-1 0 0,0 0 1 0 0,0 0 0 0 0,0 1 0 0 0,0-1 0 0 0,0 1-1 0 0,0 1 1 0 0,1-1 0 0 0,-1 1 0 0 0,0 1-1 0 0,-3 0-90 0 0,2 0 44 0 0,0 0 0 0 0,0 1 0 0 0,0-1 0 0 0,1 1 0 0 0,-1 1 0 0 0,1 0 0 0 0,0 0 0 0 0,0 0 0 0 0,0 1 0 0 0,0 0 0 0 0,1 0 0 0 0,0 1 0 0 0,0 0 0 0 0,0 0 0 0 0,1 0 0 0 0,0 1 0 0 0,0 0 0 0 0,0 0 0 0 0,1 0 0 0 0,0 0 0 0 0,1 1 0 0 0,0-1 0 0 0,0 1 0 0 0,0 0 0 0 0,1 0 0 0 0,0 0 0 0 0,1 0 0 0 0,0 1 0 0 0,0-1 0 0 0,0 8-44 0 0,5-6 30 0 0,-1 0 1 0 0,2 1-1 0 0,-1-1 0 0 0,1-1 1 0 0,1 1-1 0 0,0-1 0 0 0,0 0 1 0 0,0 0-1 0 0,1-1 0 0 0,1 1 1 0 0,0-2-1 0 0,0 1 0 0 0,0-1 1 0 0,1 0-1 0 0,0-1 1 0 0,0 0-1 0 0,0 0 0 0 0,1-1 1 0 0,0-1-1 0 0,0 1 0 0 0,6 0-30 0 0,-10-1-14 0 0,0 0 1 0 0,0 0-1 0 0,0 0 0 0 0,1-1 0 0 0,0 0 1 0 0,0-1-1 0 0,0 1 0 0 0,0-1 0 0 0,0-1 0 0 0,0 1 1 0 0,0-1-1 0 0,0-1 0 0 0,1 1 0 0 0,-1-1 0 0 0,0 0 1 0 0,0-1-1 0 0,1 0 0 0 0,-1 0 0 0 0,0 0 0 0 0,0-1 1 0 0,0 0-1 0 0,0-1 0 0 0,0 1 0 0 0,-1-1 0 0 0,1-1 1 0 0,-1 1-1 0 0,0-1 0 0 0,0 0 0 0 0,0-1 0 0 0,0 1 1 0 0,-1-1-1 0 0,1 0 0 0 0,-2 0 0 0 0,1-1 0 0 0,0 0 1 0 0,2-4 13 0 0,6-133 416 0 0,-13 141-426 0 0,1 4-106 0 0,15 33 187 0 0,-2 0 1 0 0,-1 1-1 0 0,-2 0 0 0 0,-2 0 0 0 0,-1 1 0 0 0,-2 1 1 0 0,-1-1-1 0 0,-2 1 0 0 0,-2 28-71 0 0,-1-54 90 0 0,-2-1 0 0 0,1 1 0 0 0,-2 0 0 0 0,1-1 0 0 0,-1 1-1 0 0,-1-1 1 0 0,0 0 0 0 0,-1 0 0 0 0,0 0 0 0 0,-1-1 0 0 0,0 0 0 0 0,0 0 0 0 0,-1 0 0 0 0,-1-1 0 0 0,1 0 0 0 0,-1 0 0 0 0,-1-1-1 0 0,0 0 1 0 0,0 0 0 0 0,0-1 0 0 0,-1-1 0 0 0,0 1 0 0 0,-1-2 0 0 0,1 1 0 0 0,-1-1 0 0 0,0-1 0 0 0,0 0 0 0 0,-1-1 0 0 0,-8 2-90 0 0,15-5-41 0 0,1 0 1 0 0,-1 0-1 0 0,1 0 1 0 0,0-1-1 0 0,-1 0 1 0 0,1 0-1 0 0,0 0 1 0 0,-1-1-1 0 0,1 1 1 0 0,0-1-1 0 0,0 0 1 0 0,0 0-1 0 0,0 0 1 0 0,0-1-1 0 0,1 1 1 0 0,-1-1-1 0 0,1 0 1 0 0,0 0-1 0 0,0 0 1 0 0,0-1-1 0 0,0 1 1 0 0,0-1-1 0 0,1 1 1 0 0,-1-1-1 0 0,1 0 1 0 0,0 0-1 0 0,0 0 1 0 0,1 0-1 0 0,-1-1 1 0 0,1 1 0 0 0,0 0-1 0 0,0-1 1 0 0,0 1-1 0 0,1-1 1 0 0,-1 1-1 0 0,1-1 41 0 0,-1-6-394 0 0,1 1 0 0 0,0-1 1 0 0,1 0-1 0 0,0 1 0 0 0,1-1 0 0 0,0 0 0 0 0,0 1 1 0 0,1 0-1 0 0,1 0 0 0 0,0 0 0 0 0,0 0 0 0 0,1 0 1 0 0,0 1-1 0 0,0-1 0 0 0,1 1 394 0 0,15-16-1193 0 0</inkml:trace>
  <inkml:trace contextRef="#ctx0" brushRef="#br0" timeOffset="182558.857">12131 11907 1744 0 0,'16'19'3916'0'0,"-4"39"-3472"0"0,-9-41 62 0 0,40 226 567 0 0,-35-169-3398 0 0,-23-57 339 0 0,3-16 666 0 0</inkml:trace>
  <inkml:trace contextRef="#ctx0" brushRef="#br0" timeOffset="182933.322">11697 11445 1108 0 0,'-9'-12'4919'0'0,"27"3"-3293"0"0,45-3-2056 0 0,-51 10 787 0 0,214-34-4745 0 0,-198 27 3172 0 0</inkml:trace>
  <inkml:trace contextRef="#ctx0" brushRef="#br0" timeOffset="183152.648">12218 11277 1080 0 0,'7'0'1737'0'0,"8"15"2593"0"0,-13-2-4146 0 0,38 148-274 0 0,-4-53-2964 0 0,-30-89 2079 0 0,0-2 147 0 0</inkml:trace>
  <inkml:trace contextRef="#ctx0" brushRef="#br0" timeOffset="183742.609">12853 11622 2320 0 0,'-1'1'82'0'0,"1"-1"0"0"0,0 1 0 0 0,0 0 0 0 0,-1 0 0 0 0,1-1 0 0 0,0 1 0 0 0,0 0 0 0 0,0-1 0 0 0,0 1 0 0 0,0 0 0 0 0,0 0 0 0 0,0-1 0 0 0,0 1 0 0 0,0 0 0 0 0,1-1 0 0 0,-1 1 0 0 0,0 0 0 0 0,0-1 0 0 0,1 1 0 0 0,-1 0 0 0 0,0-1 0 0 0,1 1 0 0 0,-1 0 0 0 0,0-1 0 0 0,1 1 0 0 0,-1-1 0 0 0,1 1 0 0 0,-1-1 0 0 0,1 1 0 0 0,-1-1 0 0 0,1 1 0 0 0,0-1 0 0 0,-1 1 0 0 0,1-1 0 0 0,-1 0 0 0 0,1 1 0 0 0,0-1 0 0 0,-1 0 0 0 0,1 0 0 0 0,0 0 0 0 0,0 1 0 0 0,-1-1 0 0 0,1 0 0 0 0,0 0 0 0 0,-1 0 0 0 0,1 0 0 0 0,0 0 0 0 0,0 0 0 0 0,-1 0 0 0 0,1-1 0 0 0,0 1 0 0 0,-1 0 0 0 0,1 0 0 0 0,0 0 0 0 0,-1-1 0 0 0,1 1 0 0 0,0 0 0 0 0,-1-1 0 0 0,1 1 0 0 0,0 0 0 0 0,-1-1-82 0 0,8 28 131 0 0,-4-20-130 0 0,1 0 0 0 0,-1 0 0 0 0,1-1-1 0 0,0 0 1 0 0,1 0 0 0 0,0 0 0 0 0,0-1 0 0 0,0 1 0 0 0,0-1 0 0 0,1-1 0 0 0,0 1 0 0 0,0-1 0 0 0,0-1 0 0 0,0 1 0 0 0,1-1 0 0 0,0 0 0 0 0,-1-1 0 0 0,1 0 0 0 0,0 0 0 0 0,0-1 0 0 0,0 1-1 0 0,0-2 1 0 0,0 1 0 0 0,3-1-1 0 0,19-19-279 0 0,22-58 135 0 0,-30 28 981 0 0,-4 114-407 0 0,19 225 409 0 0,-37-281-809 0 0,0 1 1 0 0,-1-1 0 0 0,0 0 0 0 0,-1 1-1 0 0,0-1 1 0 0,0 0 0 0 0,-1 0 0 0 0,-1 0 0 0 0,1-1-1 0 0,-1 1 1 0 0,-1-1 0 0 0,1 0 0 0 0,-1 0 0 0 0,-1 0-1 0 0,0-1 1 0 0,0 0 0 0 0,0 0 0 0 0,-1 0 0 0 0,0-1-1 0 0,0 0 1 0 0,0 0 0 0 0,-1-1 0 0 0,0 0 0 0 0,0 0-1 0 0,-6 2-30 0 0,5-4-192 0 0,1 1 0 0 0,-1-2 0 0 0,0 1 0 0 0,0-1 0 0 0,0 0 0 0 0,-1-1 0 0 0,1 0 0 0 0,0-1 0 0 0,-1 0-1 0 0,1 0 1 0 0,0-1 0 0 0,-1 0 0 0 0,1-1 0 0 0,0 0 0 0 0,0 0 0 0 0,-8-3 192 0 0,-67-56-3988 0 0,63 33 2710 0 0</inkml:trace>
  <inkml:trace contextRef="#ctx0" brushRef="#br0" timeOffset="184007.029">12650 11587 1516 0 0,'-9'7'171'0'0,"0"1"-1"0"0,0-1 1 0 0,1 2-1 0 0,0-1 1 0 0,0 1-1 0 0,1 0 1 0 0,0 1 0 0 0,1 0-1 0 0,0 0 1 0 0,1 0-1 0 0,0 0 1 0 0,0 1-1 0 0,1 0 1 0 0,0 0-1 0 0,1 1 1 0 0,1-1-1 0 0,0 0 1 0 0,0 1 0 0 0,1 0-1 0 0,0-1 1 0 0,1 1-1 0 0,1 0 1 0 0,0-1-1 0 0,0 1 1 0 0,2 6-171 0 0,5 10 128 0 0,1-1 0 0 0,1 0 1 0 0,1-1-1 0 0,1 0 0 0 0,1 0 0 0 0,2-2 1 0 0,0 0-1 0 0,2 0 0 0 0,0-2 0 0 0,17 16-128 0 0,-19-21-465 0 0,2-1 0 0 0,0-1 0 0 0,1 0 0 0 0,0-1 0 0 0,1-1 0 0 0,1-1 0 0 0,0-1 0 0 0,20 8 465 0 0,-9-9-1136 0 0,0-4 10 0 0</inkml:trace>
  <inkml:trace contextRef="#ctx0" brushRef="#br0" timeOffset="184255.845">13575 11734 1148 0 0,'8'33'418'0'0,"-1"0"0"0"0,-2 0 0 0 0,-1 1 0 0 0,-2 0 0 0 0,-1 0 0 0 0,-2 0 0 0 0,-1-1 0 0 0,-1 1 0 0 0,-2 0 0 0 0,-2-1 0 0 0,0 0 0 0 0,-3 0 0 0 0,-9 21-418 0 0,18-51-126 0 0,0 1 0 0 0,-1-1 0 0 0,1 0 0 0 0,-1 1 0 0 0,0-1 0 0 0,0 0 0 0 0,0 0 0 0 0,0-1 0 0 0,0 1 0 0 0,-1 0 1 0 0,1-1-1 0 0,-1 1 0 0 0,0-1 0 0 0,0 0 0 0 0,1 0 0 0 0,-2 0 0 0 0,1 0 0 0 0,0-1 0 0 0,0 1 0 0 0,0-1 0 0 0,-1 0 0 0 0,1 0 0 0 0,-1 0 0 0 0,1 0 0 0 0,-1 0 0 0 0,1-1 0 0 0,-1 0 0 0 0,1 0 1 0 0,-1 0-1 0 0,-1 0 126 0 0,-14-14-1192 0 0</inkml:trace>
  <inkml:trace contextRef="#ctx0" brushRef="#br0" timeOffset="184613.174">13829 11372 964 0 0,'17'2'5236'0'0,"-10"48"-4615"0"0,-6-36-135 0 0,65 509 2694 0 0,2 53-2113 0 0,-67-497-5004 0 0,-22-85-315 0 0,12-13 2807 0 0</inkml:trace>
  <inkml:trace contextRef="#ctx0" brushRef="#br0" timeOffset="185391.539">14714 11791 904 0 0,'-3'0'946'0'0,"-57"-25"2438"0"0,73 21-1823 0 0,518-34 1081 0 0,-167 22-4059 0 0,-328 10 457 0 0,-7 1-3008 0 0,-29 5 2672 0 0</inkml:trace>
  <inkml:trace contextRef="#ctx0" brushRef="#br0" timeOffset="185685.001">15212 11459 1576 0 0,'11'-16'6267'0'0,"-6"41"-4899"0"0,-1 1-1240 0 0,41 193 125 0 0,-9 1-1 0 0,-6 44-252 0 0,-1-95-4503 0 0,-13-150 1567 0 0,-9-15 1419 0 0</inkml:trace>
  <inkml:trace contextRef="#ctx0" brushRef="#br0" timeOffset="186121.628">16871 11087 1228 0 0,'-17'1'223'0'0,"0"1"1"0"0,0 1-1 0 0,0 1 0 0 0,0 0 0 0 0,1 1 0 0 0,0 0 1 0 0,0 2-1 0 0,0 0 0 0 0,1 0 0 0 0,0 2 0 0 0,0 0 1 0 0,1 0-1 0 0,0 2 0 0 0,1-1 0 0 0,0 2 0 0 0,1 0 1 0 0,0 0-1 0 0,1 1 0 0 0,0 1 0 0 0,1 0 0 0 0,0 0 1 0 0,2 1-1 0 0,0 0 0 0 0,0 0 0 0 0,1 1 0 0 0,-3 11-223 0 0,3 10 266 0 0,1 1 0 0 0,1-1 0 0 0,2 1 0 0 0,2 0-1 0 0,2 0 1 0 0,1-1 0 0 0,1 1 0 0 0,3 0 0 0 0,7 25-266 0 0,-2 6 215 0 0,16 92 254 0 0,18 229-11 0 0,-45-378-619 0 0,-1 0-1 0 0,0-1 1 0 0,-1 1 0 0 0,-1 0 0 0 0,0-1 0 0 0,0 0 0 0 0,-1 1 0 0 0,0-1 0 0 0,-1-1 0 0 0,-1 1 0 0 0,0-1 0 0 0,-5 8 161 0 0,8-14-289 0 0,0 0 1 0 0,0 0 0 0 0,-1 0 0 0 0,1-1 0 0 0,-1 0-1 0 0,0 1 1 0 0,0-1 0 0 0,0-1 0 0 0,0 1-1 0 0,-1 0 1 0 0,1-1 0 0 0,-1 0 0 0 0,1 0 0 0 0,-1-1-1 0 0,0 1 1 0 0,0-1 0 0 0,0 0 0 0 0,0 0-1 0 0,0-1 1 0 0,-3 1 288 0 0,-12-1-1276 0 0</inkml:trace>
  <inkml:trace contextRef="#ctx0" brushRef="#br0" timeOffset="186557.961">16083 12147 1688 0 0,'-3'-6'1222'0'0,"18"-9"2217"0"0,364-1-1173 0 0,-249 18-2184 0 0,128 17-206 0 0,-55-13 1065 0 0,-204-6-909 0 0,1 0 1 0 0,-1 0-1 0 0,1 0 1 0 0,-1 0-1 0 0,1 0 1 0 0,0 0 0 0 0,-1 0-1 0 0,1 0 1 0 0,-1 0-1 0 0,1 0 1 0 0,0 0-1 0 0,-1 0 1 0 0,1-1 0 0 0,-1 1-1 0 0,1 0 1 0 0,0 0-1 0 0,-1 0 1 0 0,1-1-1 0 0,0 1 1 0 0,-1 0 0 0 0,1 0-1 0 0,0-1 1 0 0,-1 1-1 0 0,1 0 1 0 0,0-1-1 0 0,0 1 1 0 0,-1 0-33 0 0,-17 31 76 0 0,1 1-1 0 0,1 1 1 0 0,1 0 0 0 0,3 1 0 0 0,0 1 0 0 0,-6 33-76 0 0,-55 139-591 0 0,42-170-1054 0 0,-21-34-3949 0 0,15-20 4332 0 0</inkml:trace>
  <inkml:trace contextRef="#ctx0" brushRef="#br0" timeOffset="186803.714">16599 12149 1544 0 0,'47'-11'4564'0'0,"26"56"-3518"0"0,-72-44-1022 0 0,90 73 538 0 0,141 105-155 0 0,-61-81-5466 0 0,-137-82 3843 0 0</inkml:trace>
  <inkml:trace contextRef="#ctx0" brushRef="#br0" timeOffset="187127.185">17653 11270 868 0 0,'-18'9'235'0'0,"0"1"0"0"0,0 0 0 0 0,1 1 0 0 0,1 1 0 0 0,-1 0 0 0 0,2 1 0 0 0,0 1 0 0 0,1 1 0 0 0,0 0 0 0 0,1 0 0 0 0,1 1 0 0 0,0 1 0 0 0,1 0 0 0 0,1 1 0 0 0,1 0 0 0 0,1 1 0 0 0,0-1 0 0 0,1 2 0 0 0,1-1 1 0 0,1 1-1 0 0,1 0 0 0 0,0 0 0 0 0,2 0 0 0 0,0 0 0 0 0,1 0 0 0 0,1 1 0 0 0,1-1 0 0 0,1 1-235 0 0,5 7 39 0 0,1 0 1 0 0,2 0 0 0 0,0-1 0 0 0,2 0 0 0 0,1-1 0 0 0,0 0-1 0 0,2-2 1 0 0,2 1 0 0 0,0-2 0 0 0,5 4-40 0 0,-7-10-513 0 0,0-2-1 0 0,2 0 1 0 0,0-1 0 0 0,0-1 0 0 0,1 0 0 0 0,1-2 0 0 0,0 0 0 0 0,1-1 0 0 0,0-1 0 0 0,19 7 513 0 0,6-5-1416 0 0</inkml:trace>
  <inkml:trace contextRef="#ctx0" brushRef="#br0" timeOffset="187842.17">18167 11472 1288 0 0,'-16'-8'312'0'0,"1"1"1"0"0,-2 1-1 0 0,1 0 0 0 0,-1 1 0 0 0,1 1 0 0 0,-1 1 1 0 0,0 0-1 0 0,-1 1 0 0 0,1 1 0 0 0,0 0 0 0 0,-13 2-312 0 0,23-1 55 0 0,-1 1 0 0 0,0-1 0 0 0,1 2 0 0 0,-1-1 0 0 0,1 1 0 0 0,-1 0 0 0 0,1 0 0 0 0,0 1 0 0 0,0 0 0 0 0,0 0 0 0 0,0 1 0 0 0,1 0 0 0 0,-1 0 1 0 0,1 1-1 0 0,0-1 0 0 0,0 1 0 0 0,0 1 0 0 0,1-1 0 0 0,0 1 0 0 0,0 0 0 0 0,0 0 0 0 0,1 0 0 0 0,0 1 0 0 0,0 0 0 0 0,1 0 0 0 0,0 0 0 0 0,0 0 0 0 0,0 2-55 0 0,3-4 25 0 0,1 0 1 0 0,0 0-1 0 0,1 0 1 0 0,-1 0 0 0 0,1 0-1 0 0,0 0 1 0 0,1 0 0 0 0,-1-1-1 0 0,1 0 1 0 0,-1 1 0 0 0,1-1-1 0 0,1 0 1 0 0,-1 0 0 0 0,1 0-1 0 0,-1-1 1 0 0,1 1-1 0 0,0-1 1 0 0,0 0 0 0 0,0 0-1 0 0,1 0 1 0 0,-1-1 0 0 0,1 0-1 0 0,0 1 1 0 0,-1-1 0 0 0,4 0-26 0 0,129 35 2 0 0,-131-36 1 0 0,-1 1 1 0 0,1-1-1 0 0,0 0 0 0 0,0-1 1 0 0,0 1-1 0 0,0-1 1 0 0,0 0-1 0 0,0-1 0 0 0,0 1 1 0 0,0-1-1 0 0,-1 0 0 0 0,1-1 1 0 0,0 1-1 0 0,0-1 0 0 0,-1 0 1 0 0,1-1-1 0 0,-1 1 1 0 0,0-1-1 0 0,0 0 0 0 0,0-1 1 0 0,0 1-1 0 0,0-1 0 0 0,-1 0 1 0 0,1 0-1 0 0,-1 0 1 0 0,0-1-1 0 0,-1 1 0 0 0,1-1 1 0 0,-1 0-1 0 0,0 0 0 0 0,0-1 1 0 0,0 1-1 0 0,-1 0 0 0 0,0-1 1 0 0,0 0-1 0 0,0 1 1 0 0,-1-1-1 0 0,1-1-3 0 0,0-48 900 0 0,-2 53-877 0 0,-16-4 19 0 0,22 132 63 0 0,30 103 257 0 0,-36-226-352 0 0,-3 218 1083 0 0,2-213-1042 0 0,0-1 1 0 0,-1 1-1 0 0,0 0 0 0 0,0-1 1 0 0,-1 0-1 0 0,0 0 1 0 0,0 1-1 0 0,-1-2 0 0 0,0 1 1 0 0,0 0-1 0 0,0-1 0 0 0,-1 0 1 0 0,0 0-1 0 0,0 0 0 0 0,-1-1 1 0 0,0 1-1 0 0,0-1 0 0 0,0-1 1 0 0,0 1-1 0 0,-1-1 1 0 0,0 0-1 0 0,1 0 0 0 0,-2-1 1 0 0,1 0-1 0 0,0-1 0 0 0,0 1 1 0 0,-3-1-52 0 0,5-1-65 0 0,0 0 1 0 0,0 0 0 0 0,0-1 0 0 0,0 0-1 0 0,0 0 1 0 0,0 0 0 0 0,0-1 0 0 0,0 1-1 0 0,0-1 1 0 0,0-1 0 0 0,0 1-1 0 0,0 0 1 0 0,0-1 0 0 0,0 0 0 0 0,1-1-1 0 0,-1 1 1 0 0,1-1 0 0 0,0 1 0 0 0,-1-1-1 0 0,1-1 1 0 0,1 1 0 0 0,-1 0 0 0 0,0-1-1 0 0,1 0 1 0 0,0 0 0 0 0,0 0 0 0 0,0 0-1 0 0,0 0 1 0 0,1-1 0 0 0,-1 1-1 0 0,0-3 65 0 0,-34-153-6296 0 0,37 142 5145 0 0</inkml:trace>
  <inkml:trace contextRef="#ctx0" brushRef="#br0" timeOffset="188341.113">18371 11974 1180 0 0,'61'-47'2981'0'0,"-9"39"-1729"0"0,-47 11-1209 0 0,-1 0 1 0 0,1 0-1 0 0,-1 1 0 0 0,0-1 0 0 0,0 1 0 0 0,-1 0 1 0 0,1 1-1 0 0,-1-1 0 0 0,1 0 0 0 0,-1 1 1 0 0,-1 0-1 0 0,1 0 0 0 0,-1 0 0 0 0,0 0 0 0 0,0 0 1 0 0,0 0-1 0 0,-1 0 0 0 0,1 1 0 0 0,-1-1 1 0 0,-1 1-1 0 0,1-1 0 0 0,-1 1 0 0 0,0-1 0 0 0,0 1 1 0 0,0-1-1 0 0,-1 1 0 0 0,0-1 0 0 0,0 0 1 0 0,-1 1-44 0 0,2 0 101 0 0,-3 8 44 0 0,-1 1 0 0 0,0-1 0 0 0,-1 1 0 0 0,-1-2 0 0 0,0 1 0 0 0,-1-1 0 0 0,-1 0 0 0 0,0 0-1 0 0,0 0 1 0 0,-1-2 0 0 0,-1 1 0 0 0,-10 9-145 0 0,-21 33 795 0 0,41-55-789 0 0,1 1 1 0 0,0 0-1 0 0,0 1 0 0 0,0-1 0 0 0,-1 0 0 0 0,1 0 0 0 0,0 0 1 0 0,0 0-1 0 0,-1 1 0 0 0,1-1 0 0 0,0 0 0 0 0,0 1 0 0 0,-1-1 0 0 0,1 0 1 0 0,0 1-1 0 0,-1-1 0 0 0,1 1 0 0 0,-1-1 0 0 0,1 1 0 0 0,-1-1 1 0 0,1 1-1 0 0,-1 0 0 0 0,1-1 0 0 0,-1 1 0 0 0,1 0 0 0 0,-1-1 1 0 0,0 1-1 0 0,1 0 0 0 0,-1 0 0 0 0,0-1 0 0 0,1 1 0 0 0,-1 0 1 0 0,0 0-1 0 0,0-1 0 0 0,0 1 0 0 0,0 0 0 0 0,0 0 0 0 0,0-1 1 0 0,0 1-1 0 0,0 0 0 0 0,0 0 0 0 0,0 0 0 0 0,-1-1 0 0 0,1 1-6 0 0,6-3-87 0 0,180-98-6943 0 0,-159 77 5726 0 0</inkml:trace>
  <inkml:trace contextRef="#ctx0" brushRef="#br0" timeOffset="188760.839">18243 11284 1724 0 0,'-13'-3'1061'0'0,"-1"0"2566"0"0,32 9-1870 0 0,113 19-1578 0 0,-42-20-3770 0 0,-66-8 2404 0 0,12-9 37 0 0</inkml:trace>
  <inkml:trace contextRef="#ctx0" brushRef="#br0" timeOffset="189023.441">18647 11175 1832 0 0,'-9'30'5482'0'0,"4"89"-4513"0"0,5-113-682 0 0,49 223-2496 0 0,-29-160-1246 0 0,-13-48 2093 0 0</inkml:trace>
  <inkml:trace contextRef="#ctx0" brushRef="#br0" timeOffset="189675.799">19267 11420 1316 0 0,'-1'0'69'0'0,"0"0"1"0"0,0 0-1 0 0,0 0 0 0 0,0 0 1 0 0,0 0-1 0 0,0 0 0 0 0,0 0 1 0 0,0 0-1 0 0,0 0 0 0 0,0 0 1 0 0,0 1-1 0 0,0-1 0 0 0,0 0 1 0 0,1 1-1 0 0,-1-1 0 0 0,0 0 1 0 0,0 1-1 0 0,0-1 0 0 0,0 1 0 0 0,0 0 1 0 0,0-1-1 0 0,1 1 0 0 0,-1 0 1 0 0,0-1-1 0 0,1 1 0 0 0,-1 0 1 0 0,0 0-1 0 0,1 0 0 0 0,-1-1 1 0 0,1 1-1 0 0,-1 0 0 0 0,1 0 1 0 0,0 0-1 0 0,-1 0 0 0 0,1 0 1 0 0,0 0-1 0 0,0 0 0 0 0,0 0 1 0 0,-1 0-1 0 0,1 0 0 0 0,0 0 0 0 0,0 0 1 0 0,0 0-1 0 0,1 0 0 0 0,-1 0 1 0 0,0 0-1 0 0,0 0 0 0 0,0 0 1 0 0,1 0-1 0 0,-1 0 0 0 0,1 0 1 0 0,-1 0-1 0 0,1 0 0 0 0,-1 0 1 0 0,1-1-1 0 0,-1 1 0 0 0,1 0-69 0 0,37 49 714 0 0,-27-42-687 0 0,0-1 1 0 0,1 0 0 0 0,0-1-1 0 0,0-1 1 0 0,1 0 0 0 0,-1 0 0 0 0,1-1-1 0 0,0-1 1 0 0,0 0 0 0 0,0-1-1 0 0,1-1 1 0 0,-1 1 0 0 0,0-2 0 0 0,9-1-28 0 0,-19 0 7 0 0,1-1 0 0 0,-1 0 0 0 0,0 1 0 0 0,0-2 0 0 0,-1 1 0 0 0,1 0 0 0 0,0 0 0 0 0,-1-1 1 0 0,0 0-1 0 0,1 1 0 0 0,-1-1 0 0 0,0 0 0 0 0,0 0 0 0 0,-1 0 0 0 0,1 0 0 0 0,0-1 0 0 0,-1 1 1 0 0,0 0-1 0 0,0-1 0 0 0,0 1 0 0 0,0-1 0 0 0,-1 1 0 0 0,1-1 0 0 0,-1 0-7 0 0,0 3 144 0 0,0-29 750 0 0,-2 29-602 0 0,0 30-300 0 0,6 27 151 0 0,-3 1-1 0 0,-2-1 1 0 0,-3 0 0 0 0,-7 38-143 0 0,9-85 91 0 0,1-1-1 0 0,-1 0 1 0 0,0 0-1 0 0,-1 0 1 0 0,0 0 0 0 0,0 0-1 0 0,-1 0 1 0 0,1-1-1 0 0,-2 1 1 0 0,1-1-1 0 0,-1 0 1 0 0,0-1-1 0 0,-1 1 1 0 0,1-1 0 0 0,-1 0-1 0 0,-1-1 1 0 0,1 1-1 0 0,-1-1 1 0 0,0 0-1 0 0,0-1 1 0 0,0 0 0 0 0,-1 0-1 0 0,0 0 1 0 0,1-1-1 0 0,-4 1-90 0 0,8-6-11 0 0,0 0 0 0 0,0 0-1 0 0,1 0 1 0 0,-1 0 0 0 0,1-1-1 0 0,-1 1 1 0 0,1-1-1 0 0,0 0 1 0 0,0 1 0 0 0,0-1-1 0 0,0 0 1 0 0,1 0 0 0 0,-1 0-1 0 0,1 0 1 0 0,0-1 0 0 0,0 1-1 0 0,0 0 1 0 0,0-1 0 0 0,0 1-1 0 0,1 0 1 0 0,0-1 0 0 0,0 1-1 0 0,-1-1 1 0 0,2 1-1 0 0,-1 0 1 0 0,0-1 0 0 0,1 1-1 0 0,0 0 1 0 0,-1-1 0 0 0,1 1-1 0 0,1 0 1 0 0,-1 0 0 0 0,0 0-1 0 0,1-1 12 0 0,21-40-1369 0 0,2 0-1 0 0,3 1 1 0 0,1 2-1 0 0,1 1 1 0 0,30-29 1369 0 0,-33 38-1263 0 0</inkml:trace>
  <inkml:trace contextRef="#ctx0" brushRef="#br0" timeOffset="189925.925">18883 11429 2144 0 0,'-6'13'217'0'0,"-1"0"1"0"0,2 0-1 0 0,0 0 0 0 0,0 1 0 0 0,1 0 0 0 0,1 0 1 0 0,0 0-1 0 0,1 0 0 0 0,1 1 0 0 0,0-1 1 0 0,1 1-1 0 0,0-1 0 0 0,1 0 0 0 0,3 13-217 0 0,3 1 88 0 0,2 0 0 0 0,1-1 0 0 0,1 0 0 0 0,1 0 0 0 0,1-2 0 0 0,2 1 0 0 0,0-2 0 0 0,2 0 1 0 0,0-1-1 0 0,2 0 0 0 0,1-2 0 0 0,0 0 0 0 0,1-2 0 0 0,2 0 0 0 0,0-1 0 0 0,0-1 0 0 0,2-2 0 0 0,0 0 0 0 0,4 0-88 0 0,105 15-4042 0 0,-113-30 2898 0 0</inkml:trace>
  <inkml:trace contextRef="#ctx0" brushRef="#br0" timeOffset="190205.21">19801 11270 876 0 0,'5'29'2957'0'0,"52"563"2239"0"0,-58-573-5157 0 0,0 0 0 0 0,-2 0 1 0 0,0 0-1 0 0,-1 0 0 0 0,-1 0 1 0 0,0-1-1 0 0,-2 0 0 0 0,0 0 1 0 0,-1 0-1 0 0,-2 1-39 0 0,6-11-225 0 0,-1-1-1 0 0,0 1 1 0 0,0-1-1 0 0,0 0 1 0 0,-1 0-1 0 0,0-1 1 0 0,0 0 0 0 0,-1 0-1 0 0,0 0 1 0 0,0-1-1 0 0,0 0 1 0 0,-1 0-1 0 0,0-1 1 0 0,-4 2 225 0 0,-18-4-2692 0 0,8-19 1438 0 0</inkml:trace>
  <inkml:trace contextRef="#ctx0" brushRef="#br0" timeOffset="190500.723">20384 11209 1932 0 0,'18'23'333'0'0,"-1"2"1"0"0,-1 0-1 0 0,-2 0 0 0 0,0 2 0 0 0,-2-1 0 0 0,-1 2 0 0 0,-1 0 1 0 0,-1 0-1 0 0,-1 0 0 0 0,-2 1 0 0 0,-1 0 0 0 0,-1 8-333 0 0,-2-30 58 0 0,1 12 76 0 0,7 24 157 0 0,-2 1 1 0 0,-1 0 0 0 0,-3 1-1 0 0,-2 0 1 0 0,-2-1 0 0 0,-1 1-1 0 0,-4 7-291 0 0,2-19 80 0 0,-2 0 0 0 0,-1 0 0 0 0,-1-1-1 0 0,-2 0 1 0 0,-1 0 0 0 0,-2-1-1 0 0,-1-1 1 0 0,-1 0 0 0 0,-2 0-1 0 0,-1-2 1 0 0,-8 11-80 0 0,14-26-242 0 0,-1 0-1 0 0,0-2 1 0 0,-1 1-1 0 0,0-1 1 0 0,-1-1-1 0 0,0 0 1 0 0,-1-1-1 0 0,0-1 0 0 0,0 0 1 0 0,0-1-1 0 0,-1-1 1 0 0,0 0-1 0 0,-1-1 1 0 0,1-1-1 0 0,-1 0 1 0 0,-2-1 242 0 0,-57-19-2594 0 0,41 0 1452 0 0</inkml:trace>
  <inkml:trace contextRef="#ctx0" brushRef="#br0" timeOffset="191311.408">21035 10850 1844 0 0,'2'-23'3138'0'0,"17"-18"-650"0"0,-19 40-2150 0 0,2 17 743 0 0,7 184 544 0 0,9-1 0 0 0,23 83-1625 0 0,17 163 770 0 0,-42-274-1159 0 0,-16-168 81 0 0,0-3-127 0 0,0 0-72 0 0,-14 1-2848 0 0,8-83-2218 0 0,6 59 4155 0 0</inkml:trace>
  <inkml:trace contextRef="#ctx0" brushRef="#br0" timeOffset="192234.192">21941 10930 1288 0 0,'-98'-39'1303'0'0,"88"37"-1180"0"0,-1 1 0 0 0,1 0 1 0 0,0 0-1 0 0,-1 1 0 0 0,1 0 1 0 0,0 1-1 0 0,-1 0 0 0 0,1 1 1 0 0,0 0-1 0 0,0 1 0 0 0,0 0 0 0 0,0 0 1 0 0,1 1-1 0 0,-1 0 0 0 0,1 1 1 0 0,0 0-1 0 0,0 0 0 0 0,1 1 0 0 0,-1 0 1 0 0,1 1-1 0 0,1 0 0 0 0,-1 0 1 0 0,1 1-1 0 0,1-1 0 0 0,-6 8-123 0 0,10-10 44 0 0,1-1 0 0 0,-1 0 0 0 0,1 1 0 0 0,0-1 0 0 0,0 1 0 0 0,1-1 0 0 0,-1 1 0 0 0,1-1 0 0 0,0 1 0 0 0,0-1 0 0 0,1 1 0 0 0,-1 0 0 0 0,1-1 0 0 0,0 1 0 0 0,0-1 0 0 0,1 0 0 0 0,-1 1 0 0 0,1-1 0 0 0,0 0 0 0 0,0 0 0 0 0,0 0 0 0 0,1 0 0 0 0,-1 0 0 0 0,1-1 0 0 0,0 1-1 0 0,0-1 1 0 0,0 0 0 0 0,1 1 0 0 0,-1-1 0 0 0,1-1 0 0 0,0 1 0 0 0,-1-1 0 0 0,3 2-44 0 0,143 60 241 0 0,34-49-707 0 0,-173-16 423 0 0,0 0 0 0 0,0 0 1 0 0,0-1-1 0 0,0-1 0 0 0,0 0 0 0 0,-1 0 0 0 0,1-1 0 0 0,-1 0 0 0 0,0 0 0 0 0,0-1 0 0 0,-1 0 0 0 0,1-1 0 0 0,-1 0 0 0 0,0 0 0 0 0,-1-1 0 0 0,0 0 1 0 0,0 0-1 0 0,0-1 0 0 0,-1 0 0 0 0,0 0 0 0 0,0 0 0 0 0,-1-1 0 0 0,0 0 0 0 0,-1 0 0 0 0,0 0 0 0 0,0 0 0 0 0,-1-1 0 0 0,0 0 0 0 0,-1 1 0 0 0,0-1 1 0 0,0-6 42 0 0,1 5 63 0 0,-1 0 1 0 0,-1 0 0 0 0,1 0-1 0 0,-2 0 1 0 0,0 0 0 0 0,0-1-1 0 0,-1 1 1 0 0,0 0 0 0 0,-1 0 0 0 0,0 0-1 0 0,-1 0 1 0 0,0 1 0 0 0,0-1-1 0 0,-2 1 1 0 0,1-1 0 0 0,-1 1 0 0 0,0 1-1 0 0,-1-1 1 0 0,-1 1 0 0 0,1 0-1 0 0,-1 0 1 0 0,-1 1 0 0 0,1 0 0 0 0,-2 0-1 0 0,1 1 1 0 0,-1 0 0 0 0,-5-3-64 0 0,13 9 21 0 0,-1 0 1 0 0,1 0-1 0 0,-1 1 1 0 0,1-1-1 0 0,-1 0 1 0 0,1 1-1 0 0,-1-1 1 0 0,1 1 0 0 0,-1 0-1 0 0,0-1 1 0 0,1 1-1 0 0,-1 0 1 0 0,0 0-1 0 0,1 0 1 0 0,-1 0-1 0 0,0 0 1 0 0,1 1-1 0 0,-1-1 1 0 0,0 0-1 0 0,1 1 1 0 0,-1-1 0 0 0,1 1-1 0 0,-1 0 1 0 0,1 0-1 0 0,-1-1 1 0 0,1 1-1 0 0,-1 0 1 0 0,1 0-1 0 0,0 0 1 0 0,0 0-1 0 0,-1 0 1 0 0,1 1 0 0 0,0-1-1 0 0,0 0 1 0 0,0 0-1 0 0,0 1 1 0 0,0-1-1 0 0,1 1 1 0 0,-1-1-1 0 0,0 1 1 0 0,1-1-1 0 0,-1 1 1 0 0,1 0-1 0 0,-1-1 1 0 0,1 1 0 0 0,0-1-1 0 0,-1 2-21 0 0,3 88 297 0 0,49 58 6 0 0,-37-118-797 0 0,-2 1 1 0 0,-1 0-1 0 0,-1 1 1 0 0,-2 0-1 0 0,-1 1 0 0 0,-2 0 1 0 0,0 17 493 0 0,-28 12-2331 0 0,3-37 1160 0 0</inkml:trace>
  <inkml:trace contextRef="#ctx0" brushRef="#br0" timeOffset="192511.23">21447 11570 1424 0 0,'8'9'3941'0'0,"24"-3"-3285"0"0,-29-6-436 0 0,288-9 2178 0 0,-181-1-2480 0 0,34 4-690 0 0,70-7-4144 0 0,-200 10 3771 0 0</inkml:trace>
  <inkml:trace contextRef="#ctx0" brushRef="#br0" timeOffset="193130.08">21653 11947 1016 0 0,'-1'-5'151'0'0,"0"0"-1"0"0,-1 1 1 0 0,0-1 0 0 0,0 0 0 0 0,-1 1-1 0 0,1-1 1 0 0,-1 1 0 0 0,0 0-1 0 0,0 0 1 0 0,0 0 0 0 0,-1 0-1 0 0,1 0 1 0 0,-1 1 0 0 0,0-1-1 0 0,0 1 1 0 0,0 0 0 0 0,-1 1-1 0 0,1-1 1 0 0,0 1 0 0 0,-1-1 0 0 0,0 1-1 0 0,0 1 1 0 0,0-1 0 0 0,1 1-1 0 0,-1 0 1 0 0,0 0 0 0 0,-1 0-1 0 0,1 1 1 0 0,0-1 0 0 0,0 1-1 0 0,0 1 1 0 0,0-1 0 0 0,0 1-1 0 0,0 0 1 0 0,-1 0-151 0 0,-2 0 76 0 0,-1 0-1 0 0,1 0 1 0 0,0 1-1 0 0,-1 1 1 0 0,1-1-1 0 0,0 1 1 0 0,1 1 0 0 0,-1-1-1 0 0,0 1 1 0 0,1 1-1 0 0,0-1 1 0 0,0 1-1 0 0,0 1 1 0 0,1-1-1 0 0,0 1 1 0 0,0 0 0 0 0,0 0-1 0 0,0 1 1 0 0,1 0-1 0 0,1 0 1 0 0,-2 1-76 0 0,6-5 14 0 0,-1-1 0 0 0,0 0 0 0 0,1 1 1 0 0,-1-1-1 0 0,1 1 0 0 0,0-1 0 0 0,0 1 1 0 0,0-1-1 0 0,0 1 0 0 0,0-1 0 0 0,1 0 1 0 0,-1 1-1 0 0,1-1 0 0 0,-1 1 0 0 0,1-1 1 0 0,0 0-1 0 0,0 1 0 0 0,0-1 0 0 0,0 0 1 0 0,0 0-1 0 0,1 0 0 0 0,-1 0 0 0 0,1 0 1 0 0,-1 0-1 0 0,1 0 0 0 0,0 0 0 0 0,0-1 1 0 0,0 1-1 0 0,0-1 0 0 0,0 1 0 0 0,0-1 1 0 0,0 0-1 0 0,0 0 0 0 0,1 0 0 0 0,-1 0 1 0 0,0 0-1 0 0,2 0-14 0 0,92 23-158 0 0,-84-26 111 0 0,-1-1 1 0 0,0 1-1 0 0,0-2 0 0 0,0 1 1 0 0,0-2-1 0 0,0 1 0 0 0,-1-1 1 0 0,0-1-1 0 0,0 0 0 0 0,0-1 0 0 0,-1 1 1 0 0,0-2-1 0 0,0 1 0 0 0,-1-1 1 0 0,0-1-1 0 0,-1 0 0 0 0,1 0 1 0 0,-2 0-1 0 0,1-1 0 0 0,-1 0 0 0 0,-1 0 1 0 0,0 0-1 0 0,0-1 0 0 0,-1 0 1 0 0,0 0-1 0 0,1-9 47 0 0,23-53-186 0 0,16-91 1138 0 0,-44 162-803 0 0,-2-32 847 0 0,-1 36-983 0 0,0 0-1 0 0,-1 0 0 0 0,1 0 1 0 0,0 0-1 0 0,0 1 0 0 0,1 0 1 0 0,-1-1-1 0 0,0 1 0 0 0,1 0 1 0 0,-1 0-1 0 0,1 0 1 0 0,0 0-1 0 0,0 1 0 0 0,1-1 1 0 0,-1 1-1 0 0,0-1 0 0 0,1 1 1 0 0,0-1-1 0 0,0 1 0 0 0,0 0 1 0 0,1-1-1 0 0,-1 1 0 0 0,1 0 1 0 0,-1 0-1 0 0,1 0 0 0 0,1 0 1 0 0,-1-1-1 0 0,1 3-12 0 0,-3 6-87 0 0,2 1 1 0 0,0 0-1 0 0,0-1 0 0 0,1 1 1 0 0,1-1-1 0 0,0 1 1 0 0,0-1-1 0 0,1 1 0 0 0,1-1 1 0 0,0 0-1 0 0,1-1 1 0 0,0 1-1 0 0,1-1 0 0 0,0 0 1 0 0,1 0-1 0 0,0 0 1 0 0,1-1-1 0 0,0-1 0 0 0,0 1 1 0 0,1-1-1 0 0,0 0 1 0 0,1-1-1 0 0,0 0 0 0 0,0-1 1 0 0,1 0-1 0 0,0-1 0 0 0,0 0 1 0 0,0 0-1 0 0,12 3 87 0 0,-20-9-93 0 0,0 1-1 0 0,0-1 1 0 0,0 0-1 0 0,1 0 1 0 0,-1 0-1 0 0,0-1 1 0 0,0 1-1 0 0,0-1 1 0 0,0 0-1 0 0,1 0 1 0 0,-1 0-1 0 0,0 0 1 0 0,-1 0-1 0 0,1-1 1 0 0,0 0-1 0 0,0 1 1 0 0,-1-1-1 0 0,1 0 1 0 0,0 0-1 0 0,-1 0 1 0 0,0 0-1 0 0,0-1 1 0 0,0 1-1 0 0,0-1 1 0 0,0 1-1 0 0,1-3 94 0 0,8-8-478 0 0</inkml:trace>
  <inkml:trace contextRef="#ctx0" brushRef="#br0" timeOffset="193584.413">22052 11842 3232 0 0,'12'-63'2795'0'0,"-12"63"-2589"0"0,0 0-25 0 0,-22 9 419 0 0,21-3-591 0 0,0 0-1 0 0,0-1 1 0 0,1 1 0 0 0,0 0 0 0 0,0 0-1 0 0,1 0 1 0 0,0 0 0 0 0,0 0 0 0 0,0-1-1 0 0,0 1 1 0 0,1 0 0 0 0,0-1-1 0 0,0 1 1 0 0,1-1 0 0 0,0 0 0 0 0,-1 0-1 0 0,2 0 1 0 0,-1 0 0 0 0,1 0 0 0 0,-1-1-1 0 0,1 0 1 0 0,0 1 0 0 0,1-1-1 0 0,-1-1 1 0 0,1 1 0 0 0,0-1 0 0 0,0 1-1 0 0,0-1 1 0 0,0-1 0 0 0,0 1 0 0 0,1-1-1 0 0,-1 0 1 0 0,1 0 0 0 0,-1-1 0 0 0,1 1-1 0 0,0-1 1 0 0,0-1 0 0 0,0 1-1 0 0,-1-1 1 0 0,1 0 0 0 0,0 0 0 0 0,0 0-1 0 0,4-2-8 0 0,-3-1 34 0 0,1 0 1 0 0,-1-1-1 0 0,1 0 0 0 0,-1-1 0 0 0,-1 1 0 0 0,1-1 0 0 0,-1-1 0 0 0,1 1 0 0 0,-2-1 0 0 0,1 0 1 0 0,-1 0-1 0 0,1-1 0 0 0,-2 0 0 0 0,1 0 0 0 0,-1 0 0 0 0,0 0 0 0 0,-1-1 0 0 0,1 1 0 0 0,-1-1 0 0 0,-1 0 1 0 0,0 0-1 0 0,0 0 0 0 0,0 0 0 0 0,-1 0 0 0 0,0-1 0 0 0,-1-3-34 0 0,0 12 67 0 0,-2 12 40 0 0,-1 224 5 0 0,15 13 460 0 0,-10-231-474 0 0,-2 0-1 0 0,0 0 1 0 0,-1 0-1 0 0,-1 0 1 0 0,-1 0-1 0 0,0 0 1 0 0,-2 0 0 0 0,1-1-1 0 0,-2 1 1 0 0,-1-2-1 0 0,0 1 1 0 0,-1-1-1 0 0,-7 11-97 0 0,13-22 23 0 0,-1 0 0 0 0,-1 0 1 0 0,1 0-1 0 0,0-1 0 0 0,-1 1 0 0 0,0-1 0 0 0,0 0 0 0 0,-1 0 0 0 0,1 0 0 0 0,-1-1 0 0 0,0 0 0 0 0,1 1 0 0 0,-1-2 0 0 0,-1 1 1 0 0,1-1-1 0 0,0 1 0 0 0,-1-1 0 0 0,1-1 0 0 0,-1 1 0 0 0,0-1 0 0 0,1 0 0 0 0,-1 0 0 0 0,0-1 0 0 0,0 0 0 0 0,1 0 0 0 0,-1 0 0 0 0,0-1 1 0 0,0 1-1 0 0,1-2 0 0 0,-1 1 0 0 0,0 0 0 0 0,1-1 0 0 0,-1 0 0 0 0,1 0 0 0 0,0-1 0 0 0,0 0 0 0 0,0 0 0 0 0,0 0 0 0 0,0 0 1 0 0,1-1-1 0 0,-1 1 0 0 0,1-1 0 0 0,0-1 0 0 0,0 1 0 0 0,0 0 0 0 0,1-1 0 0 0,0 0 0 0 0,-1 0 0 0 0,2 0 0 0 0,-1 0 0 0 0,1 0 1 0 0,-1 0-1 0 0,1-1 0 0 0,1 1 0 0 0,-1-3-23 0 0,2-15-330 0 0,1-1 0 0 0,1 1-1 0 0,1-1 1 0 0,1 1 0 0 0,1 0 0 0 0,1 0 0 0 0,1 1 0 0 0,1 0 0 0 0,1 0 0 0 0,1 1 0 0 0,1 0 0 0 0,0 0 0 0 0,2 1 0 0 0,0 1-1 0 0,2 0 1 0 0,0 1 0 0 0,0 1 0 0 0,2 0 0 0 0,0 1 0 0 0,1 1 0 0 0,1 1 0 0 0,0 0 0 0 0,1 1 0 0 0,0 2 0 0 0,4-2 330 0 0,27-17-1364 0 0</inkml:trace>
  <inkml:trace contextRef="#ctx0" brushRef="#br0" timeOffset="194453.454">22706 10949 1192 0 0,'0'-5'92'0'0,"0"1"0"0"0,0 0 0 0 0,-1 0 0 0 0,1-1 0 0 0,-1 1 0 0 0,0 0 1 0 0,0 0-1 0 0,0 0 0 0 0,-1 0 0 0 0,1 0 0 0 0,-1 0 0 0 0,0 0 0 0 0,0 0 0 0 0,-1 1 0 0 0,1-1 0 0 0,-1 1 0 0 0,0-1 0 0 0,1 1 0 0 0,-2 0 0 0 0,1 0 0 0 0,0 0 0 0 0,0 1 1 0 0,-1-1-1 0 0,0 1 0 0 0,1 0 0 0 0,-1 0 0 0 0,0 0 0 0 0,0 1 0 0 0,0-1 0 0 0,0 1 0 0 0,0 0 0 0 0,-1 0 0 0 0,1 0 0 0 0,0 0 0 0 0,0 1 0 0 0,-1 0 0 0 0,-1 0-92 0 0,-3-1 33 0 0,0 1-1 0 0,-1 0 0 0 0,1 1 0 0 0,0-1 1 0 0,0 2-1 0 0,-1-1 0 0 0,1 2 0 0 0,0-1 1 0 0,1 1-1 0 0,-1 0 0 0 0,0 1 0 0 0,1 0 1 0 0,0 0-1 0 0,0 1 0 0 0,0 0 0 0 0,1 0 1 0 0,-1 1-1 0 0,1 0 0 0 0,0 0 0 0 0,1 1 0 0 0,0 0 1 0 0,0 0-1 0 0,0 1 0 0 0,1-1 0 0 0,0 1 1 0 0,0 0-1 0 0,1 0 0 0 0,-2 6-32 0 0,9-10 25 0 0,-1 1-1 0 0,1-1 1 0 0,-1 1-1 0 0,1-1 1 0 0,0 0 0 0 0,1 0-1 0 0,-1 0 1 0 0,1-1-1 0 0,0 1 1 0 0,-1-1 0 0 0,1 0-1 0 0,1 0 1 0 0,-1 0-1 0 0,0-1 1 0 0,1 0-1 0 0,0 1 1 0 0,-1-2 0 0 0,1 1-1 0 0,0 0 1 0 0,0-1-1 0 0,0 0 1 0 0,0 0 0 0 0,4 0-25 0 0,130 12-62 0 0,-135-14 78 0 0,-1-1 0 0 0,1 1 0 0 0,-1 0 0 0 0,1-1 0 0 0,-1 0 0 0 0,0 0 0 0 0,0 0 0 0 0,0 0 0 0 0,0 0 0 0 0,0-1 0 0 0,-1 1 0 0 0,1-1 0 0 0,-1 0 0 0 0,1 0 0 0 0,-1 0 0 0 0,0 0 0 0 0,0 0 0 0 0,-1 0 0 0 0,1-1 0 0 0,-1 1 0 0 0,1-1 0 0 0,-1 1 0 0 0,0-1 0 0 0,0 1 0 0 0,0-1 0 0 0,-1 0 0 0 0,0 1 0 0 0,1-1 0 0 0,-1 0 0 0 0,0 1 0 0 0,-1-1 0 0 0,1 0 0 0 0,-1-2-16 0 0,1 4-2 0 0,0 2 4 0 0,-1 1 0 0 0,1-1-1 0 0,0 1 1 0 0,0-1 0 0 0,-1 0 0 0 0,1 1-1 0 0,0-1 1 0 0,-1 0 0 0 0,1 1-1 0 0,0-1 1 0 0,-1 0 0 0 0,1 0 0 0 0,0 1-1 0 0,-1-1 1 0 0,1 0 0 0 0,0 0-1 0 0,-1 0 1 0 0,1 1 0 0 0,-1-1 0 0 0,1 0-1 0 0,-1 0 1 0 0,1 0 0 0 0,0 0-1 0 0,-1 0 1 0 0,1 0 0 0 0,-1 0 0 0 0,1 0-1 0 0,-1 0 1 0 0,1 0 0 0 0,-1 0-1 0 0,1 0 1 0 0,0 0 0 0 0,-1 0 0 0 0,1-1-1 0 0,-1 1 1 0 0,1 0 0 0 0,0 0-1 0 0,-1 0 1 0 0,1-1 0 0 0,-1 1-1 0 0,1 0 1 0 0,0 0 0 0 0,-1-1 0 0 0,1 1-1 0 0,0 0 1 0 0,0-1 0 0 0,-1 1-1 0 0,1 0 1 0 0,0-1 0 0 0,0 1 0 0 0,-1-1-1 0 0,1 1 1 0 0,0 0 0 0 0,0-1-1 0 0,0 1 1 0 0,0-1 0 0 0,0 1 0 0 0,-1-1-1 0 0,1 1 1 0 0,0 0 0 0 0,0-1-1 0 0,0 1 1 0 0,0-1 0 0 0,0 1 0 0 0,1-1-2 0 0,66 364-324 0 0,-62-232 877 0 0,-5-124-503 0 0,-1 0-1 0 0,0-1 1 0 0,0 1-1 0 0,-1 0 1 0 0,0 0 0 0 0,0-1-1 0 0,0 1 1 0 0,-1-1-1 0 0,0 1 1 0 0,0-1 0 0 0,-1 0-1 0 0,1 0 1 0 0,-1-1-1 0 0,-1 1 1 0 0,1-1-1 0 0,-1 0 1 0 0,0 0 0 0 0,0 0-1 0 0,0-1 1 0 0,-1 0-1 0 0,0 0 1 0 0,0 0 0 0 0,0-1-1 0 0,0 0 1 0 0,0 0-1 0 0,-1 0 1 0 0,1-1 0 0 0,-1 0-1 0 0,0 0 1 0 0,1 0-1 0 0,-1-1 1 0 0,0 0 0 0 0,0-1-1 0 0,0 0 1 0 0,0 0-1 0 0,0 0 1 0 0,0-1 0 0 0,0 0-1 0 0,0 0 1 0 0,1 0-1 0 0,-1-1 1 0 0,0 0 0 0 0,1-1-1 0 0,-3-1-49 0 0,1-3-233 0 0,1 0-1 0 0,0-1 0 0 0,0 1 1 0 0,1-1-1 0 0,0-1 0 0 0,0 1 1 0 0,1-1-1 0 0,0 0 0 0 0,1-1 1 0 0,0 1-1 0 0,0-1 1 0 0,1 0-1 0 0,0 1 0 0 0,1-1 1 0 0,0-1-1 0 0,1 1 0 0 0,0 0 1 0 0,0 0-1 0 0,1 0 0 0 0,1-1 1 0 0,0 1-1 0 0,0 0 1 0 0,1 0-1 0 0,0 0 0 0 0,0 0 1 0 0,4-9 233 0 0,7-17-1256 0 0</inkml:trace>
  <inkml:trace contextRef="#ctx0" brushRef="#br0" timeOffset="194918.617">22942 11365 1256 0 0,'12'-13'3031'0'0,"42"15"-1512"0"0,-48 2-1455 0 0,0 0 0 0 0,-1 1-1 0 0,1 0 1 0 0,-1 0 0 0 0,-1 0 0 0 0,1 1 0 0 0,-1 0-1 0 0,1 0 1 0 0,-2 0 0 0 0,1 0 0 0 0,-1 1 0 0 0,0-1 0 0 0,0 1-1 0 0,-1 0 1 0 0,0 0 0 0 0,0 0 0 0 0,0 0 0 0 0,-1 0 0 0 0,0 0-1 0 0,-1 0 1 0 0,1 0 0 0 0,-1 1 0 0 0,-1-1 0 0 0,1 0 0 0 0,-1 0-1 0 0,-1 0 1 0 0,1 0 0 0 0,-1 0 0 0 0,-1 0 0 0 0,-1 6-64 0 0,-56 93 2070 0 0,116-118-3548 0 0,47-55-3643 0 0,-78 47 3893 0 0</inkml:trace>
  <inkml:trace contextRef="#ctx0" brushRef="#br0" timeOffset="195274.887">22663 10705 1148 0 0,'1'-10'4844'0'0,"29"5"-3570"0"0,41 2-911 0 0,162 1-4972 0 0,-182-8 3357 0 0</inkml:trace>
  <inkml:trace contextRef="#ctx0" brushRef="#br0" timeOffset="195520.326">23175 10567 1516 0 0,'-8'23'5214'0'0,"-2"78"-4359"0"0,25 64-1872 0 0,19-61-3210 0 0,-24-82 2894 0 0</inkml:trace>
  <inkml:trace contextRef="#ctx0" brushRef="#br0" timeOffset="195984.362">23666 10990 1688 0 0,'21'44'4369'0'0,"-3"1"-4082"0"0,-11-35-250 0 0,0-1 0 0 0,1 0 0 0 0,0-1 0 0 0,1 1 0 0 0,0-2 0 0 0,0 1 0 0 0,0-1 0 0 0,1-1 0 0 0,0 1 0 0 0,1-2 0 0 0,-1 1 0 0 0,1-2 0 0 0,0 1 0 0 0,0-1 0 0 0,1-1 0 0 0,-1 0 0 0 0,1-1 0 0 0,0 0 0 0 0,-1-1 0 0 0,1 0 0 0 0,3-1-37 0 0,-11-1 26 0 0,1-1 0 0 0,-1 0 0 0 0,0 0 1 0 0,-1 0-1 0 0,1 0 0 0 0,0-1 1 0 0,-1 0-1 0 0,1 0 0 0 0,-1 0 0 0 0,0 0 1 0 0,0 0-1 0 0,0-1 0 0 0,0 1 0 0 0,-1-1 1 0 0,0 0-1 0 0,1 1 0 0 0,-1-1 0 0 0,-1 0 1 0 0,1-1-1 0 0,0 1 0 0 0,-1 0 1 0 0,0 0-1 0 0,0-1 0 0 0,0 1 0 0 0,-1 0 1 0 0,1-1-1 0 0,-1 1 0 0 0,0-1 0 0 0,0 1 1 0 0,-1-1-1 0 0,1 1 0 0 0,-1 0 1 0 0,0-1-1 0 0,0 1 0 0 0,-1-2-26 0 0,1 140 113 0 0,2-122-131 0 0,5 175 471 0 0,-7-180-437 0 0,0 0-1 0 0,-1-1 0 0 0,0 1 1 0 0,0 0-1 0 0,-1-1 0 0 0,1 0 1 0 0,-1 1-1 0 0,-1-1 0 0 0,1 0 0 0 0,-1-1 1 0 0,0 1-1 0 0,-1-1 0 0 0,1 1 1 0 0,-1-1-1 0 0,0 0 0 0 0,0-1 0 0 0,-1 0 1 0 0,1 1-1 0 0,-1-2 0 0 0,0 1 1 0 0,0-1-1 0 0,0 0 0 0 0,-1 0 1 0 0,1 0-1 0 0,-1-1 0 0 0,0 0-15 0 0,-5 1-322 0 0,1 0 1 0 0,-1-1-1 0 0,0 0 0 0 0,0-1 0 0 0,0 0 1 0 0,0-1-1 0 0,0 0 0 0 0,1-1 0 0 0,-1-1 1 0 0,0 0-1 0 0,0 0 0 0 0,1-1 0 0 0,-1-1 0 0 0,1 0 1 0 0,0 0-1 0 0,0-1 0 0 0,1 0 0 0 0,-1-1 1 0 0,1 0-1 0 0,-5-5 322 0 0,-14-11-1235 0 0</inkml:trace>
  <inkml:trace contextRef="#ctx0" brushRef="#br0" timeOffset="196234.603">23463 10995 928 0 0,'-7'2'174'0'0,"-1"0"1"0"0,0 1-1 0 0,1 0 1 0 0,-1 0-1 0 0,1 0 0 0 0,0 1 1 0 0,0 0-1 0 0,1 0 0 0 0,-1 1 1 0 0,1 0-1 0 0,0 0 1 0 0,0 0-1 0 0,0 1 0 0 0,1 0 1 0 0,0 0-1 0 0,0 0 0 0 0,1 1 1 0 0,-1 0-1 0 0,2 0 1 0 0,-1 0-1 0 0,1 0 0 0 0,0 0 1 0 0,0 1-1 0 0,1 0 0 0 0,0-1 1 0 0,-1 8-175 0 0,4 5 94 0 0,1-1 1 0 0,2 1-1 0 0,-1 0 0 0 0,2-1 1 0 0,1 0-1 0 0,0 0 1 0 0,2 0-1 0 0,0-1 0 0 0,1 0 1 0 0,0 0-1 0 0,2-1 1 0 0,0 0-1 0 0,1-1 0 0 0,0-1 1 0 0,2 0-1 0 0,-1 0 1 0 0,2-1-1 0 0,0-1 0 0 0,1-1 1 0 0,0 0-1 0 0,0-1 1 0 0,16 8-95 0 0,-19-12-473 0 0,0 1 1 0 0,0-1 0 0 0,1-1-1 0 0,-1-1 1 0 0,1 0-1 0 0,1 0 1 0 0,-1-2 0 0 0,0 0-1 0 0,1 0 1 0 0,13 0 472 0 0,-12-3-1239 0 0</inkml:trace>
  <inkml:trace contextRef="#ctx0" brushRef="#br0" timeOffset="196592.06">24064 10867 1216 0 0,'20'39'562'0'0,"-3"0"0"0"0,-1 2 0 0 0,-2 0 0 0 0,-1 0 0 0 0,-3 1 0 0 0,-1 1-1 0 0,-2 0 1 0 0,-2 0 0 0 0,-2 3-562 0 0,-4-32 70 0 0,0 0-1 0 0,-1 0 1 0 0,0-1-1 0 0,-2 1 1 0 0,1 0-1 0 0,-2-1 1 0 0,0 0-1 0 0,0 0 1 0 0,-1 0-1 0 0,-1-1 1 0 0,0 1 0 0 0,0-2-1 0 0,-2 1 1 0 0,1-1-1 0 0,-1 0 1 0 0,-1-1-1 0 0,0 0 1 0 0,0-1-1 0 0,-8 6-69 0 0,-91 21-2942 0 0,94-38 1674 0 0,-9-12 40 0 0</inkml:trace>
  <inkml:trace contextRef="#ctx0" brushRef="#br0" timeOffset="197022.479">24493 10499 2184 0 0,'2'12'3158'0'0,"-5"19"-2607"0"0,3-30-385 0 0,-33 611 4391 0 0,45-45-2891 0 0,7-292-1085 0 0,-15-176-469 0 0,0-146-6173 0 0,8-34 3009 0 0,-5 44 1754 0 0,-1 3-26 0 0</inkml:trace>
  <inkml:trace contextRef="#ctx0" brushRef="#br0" timeOffset="198209.722">25227 12164 1120 0 0,'2'0'108'0'0,"0"0"0"0"0,0 0-1 0 0,0 0 1 0 0,0 1 0 0 0,0-1-1 0 0,-1 1 1 0 0,1-1 0 0 0,0 1-1 0 0,0 0 1 0 0,0-1 0 0 0,-1 1 0 0 0,1 0-1 0 0,0 0 1 0 0,-1 0 0 0 0,1 1-1 0 0,-1-1 1 0 0,1 0 0 0 0,-1 1-1 0 0,0-1 1 0 0,1 0 0 0 0,-1 1 0 0 0,0 0-1 0 0,0-1 1 0 0,0 1 0 0 0,0 0-1 0 0,0-1 1 0 0,-1 1 0 0 0,1 0-1 0 0,0 0 1 0 0,-1 0 0 0 0,1 0 0 0 0,-1-1-1 0 0,0 1 1 0 0,0 0 0 0 0,0 0-1 0 0,0 0 1 0 0,0 0 0 0 0,0 0-1 0 0,0 0 1 0 0,0 0 0 0 0,-1 0 0 0 0,1 0-1 0 0,-1-1 1 0 0,0 1 0 0 0,1 0-1 0 0,-1 0 1 0 0,-1 0-108 0 0,-38 105 645 0 0,36-99-393 0 0,-8 15-221 0 0,-2-1-1 0 0,0 0 1 0 0,-1-1 0 0 0,-1-1-1 0 0,0-1 1 0 0,-2 0-1 0 0,-14 12-30 0 0,-86 58-4046 0 0,88-71 2771 0 0</inkml:trace>
  <inkml:trace contextRef="#ctx0" brushRef="#br0" timeOffset="218737.358">3135 14591 1088 0 0,'0'0'685'0'0,"0"0"-88"0"0,0 0-81 0 0,0 0-88 0 0,0 0 35 0 0,4-3 9 0 0,13-3-308 0 0,0 1 0 0 0,0 0 0 0 0,0 1 0 0 0,0 1 1 0 0,1 1-1 0 0,-1 0 0 0 0,1 1 0 0 0,0 1 0 0 0,16 2-164 0 0,10-2 193 0 0,333-8 435 0 0,-293 23-2411 0 0,-87-13-659 0 0,-4-4 1200 0 0</inkml:trace>
  <inkml:trace contextRef="#ctx0" brushRef="#br0" timeOffset="218985.793">3063 14784 1240 0 0,'11'0'852'0'0,"16"4"-116"0"0,-9-4-80 0 0,6 0-76 0 0,14 0-92 0 0,4 0 0 0 0,1 0-144 0 0,3 0-95 0 0,1 0-69 0 0,2 0-80 0 0,-1 0 0 0 0,0 0-352 0 0,0 0-297 0 0,-1 0-331 0 0,1 0 52 0 0,-9 0-516 0 0</inkml:trace>
  <inkml:trace contextRef="#ctx0" brushRef="#br0" timeOffset="241935.767">5211 13839 1112 0 0,'0'0'455'0'0,"0"0"-29"0"0,0 0-83 0 0,0 0 12 0 0,0 0-34 0 0,0 0-45 0 0,0 0-16 0 0,0 0 31 0 0,4-22 1721 0 0,13 2-1870 0 0,-16 127 960 0 0,12 47-656 0 0,11-31 250 0 0,-20-111-503 0 0,-2-2-1741 0 0,-6-10-2726 0 0,0-1 2846 0 0</inkml:trace>
  <inkml:trace contextRef="#ctx0" brushRef="#br0" timeOffset="242276.866">4349 14334 1016 0 0,'55'24'3393'0'0,"740"22"-132"0"0,-355-42-3836 0 0,-291-4-2030 0 0,-141-2 1397 0 0,1-8-74 0 0</inkml:trace>
  <inkml:trace contextRef="#ctx0" brushRef="#br0" timeOffset="242946.532">4486 14881 1552 0 0,'-1'0'71'0'0,"1"0"1"0"0,-1-1-1 0 0,0 1 0 0 0,1 0 0 0 0,-1 0 0 0 0,1-1 1 0 0,-1 1-1 0 0,1 0 0 0 0,-1-1 0 0 0,0 1 0 0 0,1-1 1 0 0,0 1-1 0 0,-1 0 0 0 0,1-1 0 0 0,-1 1 0 0 0,1-1 1 0 0,-1 1-1 0 0,1-1 0 0 0,0 0 0 0 0,0 1 0 0 0,-1-1 1 0 0,1 1-1 0 0,0-1 0 0 0,0 0 0 0 0,-1 1 0 0 0,1-1 1 0 0,0 1-1 0 0,0-1 0 0 0,0 0 0 0 0,0 1 0 0 0,0-1 1 0 0,0 0-1 0 0,0 1 0 0 0,0-1 0 0 0,0 0 0 0 0,1 1 1 0 0,-1-1-1 0 0,0 1 0 0 0,0-1 0 0 0,0 0 0 0 0,1 1 1 0 0,-1-1-1 0 0,0 1 0 0 0,1-1 0 0 0,-1 1 0 0 0,0-1 1 0 0,1 1-1 0 0,-1-1 0 0 0,1 1 0 0 0,-1-1 0 0 0,1 1 1 0 0,-1 0-1 0 0,1-1 0 0 0,-1 1 0 0 0,1 0 0 0 0,-1-1 1 0 0,1 1-1 0 0,0 0 0 0 0,-1 0 0 0 0,1-1 0 0 0,-1 1 1 0 0,1 0-1 0 0,0 0 0 0 0,-1 0 0 0 0,1 0 0 0 0,0 0 1 0 0,-1 0-1 0 0,1 0 0 0 0,0 0 0 0 0,-1 0-71 0 0,51-16 401 0 0,63 8 576 0 0,-112 7-970 0 0,-1 1 0 0 0,0 0 0 0 0,1 0 0 0 0,-1 0-1 0 0,0 0 1 0 0,1 0 0 0 0,-1 0 0 0 0,0 0 0 0 0,1 0 0 0 0,-1 1 0 0 0,0-1 0 0 0,1 0 0 0 0,-1 1-1 0 0,0-1 1 0 0,0 1 0 0 0,1 0 0 0 0,-1-1 0 0 0,0 1 0 0 0,0 0 0 0 0,0 0 0 0 0,0 0-1 0 0,0 0 1 0 0,0-1 0 0 0,0 2 0 0 0,0-1 0 0 0,0 0 0 0 0,0 0 0 0 0,-1 0 0 0 0,1 0 0 0 0,0 0-1 0 0,-1 1 1 0 0,1-1 0 0 0,-1 0 0 0 0,1 0 0 0 0,-1 1 0 0 0,0-1 0 0 0,0 0 0 0 0,1 1-1 0 0,-1-1 1 0 0,0 0 0 0 0,0 1 0 0 0,0-1 0 0 0,0 1 0 0 0,-1-1 0 0 0,1 0 0 0 0,0 1 0 0 0,-1-1-1 0 0,1 0 1 0 0,0 0 0 0 0,-1 1 0 0 0,0-1 0 0 0,1 1-7 0 0,-35 63 192 0 0,-92 50 69 0 0,127-113-259 0 0,0-1 0 0 0,0 1 1 0 0,0-1-1 0 0,0 1 1 0 0,1-1-1 0 0,-1 1 0 0 0,0 0 1 0 0,1-1-1 0 0,-1 1 0 0 0,1-1 1 0 0,-1 1-1 0 0,1-1 0 0 0,0 0 1 0 0,-1 1-1 0 0,1-1 0 0 0,0 0 1 0 0,0 1-1 0 0,0-1 0 0 0,0 0 1 0 0,0 0-1 0 0,1 0 0 0 0,-1 0 1 0 0,0 0-1 0 0,0 0 0 0 0,1 0 1 0 0,-1 0-1 0 0,1 0 0 0 0,-1-1 1 0 0,0 1-1 0 0,1-1 0 0 0,-1 1 1 0 0,1-1-1 0 0,0 1 0 0 0,-1-1 1 0 0,1 0-1 0 0,-1 0 0 0 0,1 0 1 0 0,-1 0-1 0 0,1 0 0 0 0,0 0 1 0 0,-1 0-1 0 0,1 0 0 0 0,-1-1 1 0 0,1 1-1 0 0,-1-1 1 0 0,1 1-1 0 0,-1-1 0 0 0,1 0 1 0 0,-1 1-1 0 0,1-1-2 0 0,3 1-4 0 0,36 2-550 0 0,1-1 0 0 0,0-3 0 0 0,-1-1 0 0 0,1-2 1 0 0,34-9 553 0 0,-8 2-2407 0 0,-41 7 1045 0 0</inkml:trace>
  <inkml:trace contextRef="#ctx0" brushRef="#br0" timeOffset="243290.262">5145 14949 1696 0 0,'-33'54'4027'0'0,"-14"66"-4272"0"0,44-110 236 0 0,-18 6-3158 0 0,15-16 1781 0 0</inkml:trace>
  <inkml:trace contextRef="#ctx0" brushRef="#br0" timeOffset="243554.413">5156 14916 936 0 0,'6'-3'1481'0'0,"14"11"2514"0"0,-17-2-3945 0 0,172 236-328 0 0,-169-220-3326 0 0,-6-22 2240 0 0</inkml:trace>
  <inkml:trace contextRef="#ctx0" brushRef="#br0" timeOffset="244249.947">4473 14709 908 0 0,'-3'1'152'0'0,"-1"0"-1"0"0,0 0 1 0 0,1 0 0 0 0,-1 0-1 0 0,1 1 1 0 0,-1-1-1 0 0,1 1 1 0 0,0 0 0 0 0,0 0-1 0 0,-1 0 1 0 0,1 0-1 0 0,1 1 1 0 0,-1-1 0 0 0,0 1-1 0 0,1 0 1 0 0,-1 0 0 0 0,1 0-1 0 0,0 0 1 0 0,0 0-1 0 0,0 0 1 0 0,0 0 0 0 0,0 1-1 0 0,1-1 1 0 0,0 1-1 0 0,0-1 1 0 0,0 1 0 0 0,0 0-1 0 0,0-1 1 0 0,1 1 0 0 0,-1 0-1 0 0,1 1-151 0 0,-10 130 1190 0 0,10-129-1029 0 0,41 369 2188 0 0,-42-371-2337 0 0,0 0-1 0 0,0-1 1 0 0,0 1-1 0 0,0 0 0 0 0,-1-1 1 0 0,1 1-1 0 0,-1-1 1 0 0,0 1-1 0 0,0-1 1 0 0,-1 0-1 0 0,1 0 1 0 0,0 0-1 0 0,-1 0 1 0 0,0 0-1 0 0,0-1 0 0 0,0 1 1 0 0,0-1-1 0 0,0 0 1 0 0,0 1-1 0 0,-1-2 1 0 0,1 1-1 0 0,-1 0 1 0 0,1-1-1 0 0,-1 1 1 0 0,1-1-1 0 0,-1 0 0 0 0,0 0 1 0 0,0-1-1 0 0,0 1 1 0 0,0-1-1 0 0,1 0 1 0 0,-1 0-1 0 0,0 0 1 0 0,0 0-1 0 0,0-1 1 0 0,0 1-1 0 0,1-1 0 0 0,-1 0 1 0 0,0 0-1 0 0,0-1 1 0 0,1 1-1 0 0,-1-1 1 0 0,1 0-1 0 0,0 0 1 0 0,-1 0-1 0 0,1 0 1 0 0,0 0-1 0 0,0-1 0 0 0,0 1 1 0 0,0-2-12 0 0,-11-5-609 0 0,1-2 1 0 0,0 1 0 0 0,1-2-1 0 0,0 1 1 0 0,1-2-1 0 0,0 1 1 0 0,1-2-1 0 0,0 1 1 0 0,1-1-1 0 0,1-1 1 0 0,0 1 0 0 0,0-4 608 0 0,-4-9-1276 0 0</inkml:trace>
  <inkml:trace contextRef="#ctx0" brushRef="#br0" timeOffset="244621.746">4336 14699 1324 0 0,'30'-2'5219'0'0,"112"-8"-4112"0"0,511-6 154 0 0,-415 3-1725 0 0,-238 12 379 0 0,0 1 0 0 0,-1 0 1 0 0,1 0-1 0 0,0 0 0 0 0,0-1 0 0 0,-1 1 0 0 0,1 0 0 0 0,0 0 0 0 0,0-1 0 0 0,-1 1 0 0 0,1 0 0 0 0,0 0 0 0 0,0-1 0 0 0,-1 1 0 0 0,1 0 0 0 0,0-1 0 0 0,0 1 0 0 0,0 0 0 0 0,0-1 0 0 0,0 1 0 0 0,0 0 0 0 0,0-1 0 0 0,0 1 0 0 0,0 0 0 0 0,-1-1 0 0 0,1 1 0 0 0,1 0 0 0 0,-1-1 0 0 0,0 1 0 0 0,0-1 0 0 0,0 1 0 0 0,0 0 0 0 0,0-1 0 0 0,0 1 0 0 0,0 0 0 0 0,0-1 0 0 0,1 1 0 0 0,-1 0 0 0 0,0 0 1 0 0,0-1 84 0 0,-2 0-723 0 0,-2 0-83 0 0,-1 1 42 0 0</inkml:trace>
  <inkml:trace contextRef="#ctx0" brushRef="#br0" timeOffset="245618.622">6114 14489 1332 0 0,'0'0'450'0'0,"0"0"-18"0"0,0 0-38 0 0,0 0 1 0 0,0 0-34 0 0,0 0-64 0 0,0 0-4 0 0,0 0-23 0 0,0 0-35 0 0,0 0-51 0 0,0 0-42 0 0,0 0 15 0 0,0 0 20 0 0,0 0-45 0 0,0 0-121 0 0,0 0-3 0 0,0 0 86 0 0,0 0 24 0 0,0 0 5 0 0,0 0 14 0 0,7 4 38 0 0,137 87 1264 0 0,-129-85-1381 0 0,0-1 0 0 0,0-1 0 0 0,1 0 0 0 0,-1-1 0 0 0,1-1 0 0 0,0 0 0 0 0,-1-1 0 0 0,1-1 0 0 0,0-1 0 0 0,0 0-1 0 0,0-1 1 0 0,-1 0 0 0 0,1-1 0 0 0,-1-1 0 0 0,1-1 0 0 0,-1 0 0 0 0,-1-1 0 0 0,1 0 0 0 0,-1-2 0 0 0,0 1 0 0 0,-1-2 0 0 0,0 0 0 0 0,0 0 0 0 0,-1-1 0 0 0,7-7-58 0 0,-16 13-13 0 0,0 0 0 0 0,0 0 0 0 0,0-1 0 0 0,0 1 0 0 0,-1-1 0 0 0,0 1-1 0 0,0-1 1 0 0,0 0 0 0 0,-1 0 0 0 0,0 0 0 0 0,0 0 0 0 0,0 0 0 0 0,0 0 0 0 0,-1 0 0 0 0,0 0 0 0 0,0-1 0 0 0,0 1 0 0 0,0 0 0 0 0,-1 0 0 0 0,0 0 0 0 0,0 0 0 0 0,-1 0 0 0 0,1 0 0 0 0,-1 0 0 0 0,0 1 0 0 0,0-1 0 0 0,-1 0 0 0 0,1 1-1 0 0,-1 0 1 0 0,0 0 0 0 0,0 0 0 0 0,-1 0 0 0 0,1 0 0 0 0,-4-3 13 0 0,-4-2-35 0 0,1 0-1 0 0,-1 1 0 0 0,0 0 1 0 0,-1 0-1 0 0,0 2 0 0 0,0-1 1 0 0,-1 1-1 0 0,0 1 0 0 0,0 1 1 0 0,0 0-1 0 0,0 0 0 0 0,-8 0 36 0 0,0 1 1 0 0,0 1 0 0 0,1 1 0 0 0,-1 1-1 0 0,1 1 1 0 0,-1 1 0 0 0,0 1 0 0 0,1 0-1 0 0,0 2 1 0 0,0 0 0 0 0,0 1 0 0 0,1 1-1 0 0,0 1 1 0 0,0 1 0 0 0,1 1 0 0 0,0 0-1 0 0,0 1 1 0 0,1 1 0 0 0,1 0 0 0 0,0 2-1 0 0,1 0 1 0 0,0 0 0 0 0,1 2-1 0 0,1-1 1 0 0,1 2 0 0 0,0 0 0 0 0,1 0-1 0 0,0 1 1 0 0,2 0 0 0 0,0 1 0 0 0,1 0-1 0 0,1 1 1 0 0,1-1 0 0 0,0 1 0 0 0,2 1-1 0 0,-1 12 0 0 0,5-25 27 0 0,1 0-1 0 0,0 0 1 0 0,0 0-1 0 0,1-1 0 0 0,0 1 1 0 0,1 0-1 0 0,-1-1 0 0 0,2 1 1 0 0,-1-1-1 0 0,1 0 1 0 0,0 0-1 0 0,0-1 0 0 0,1 1 1 0 0,0-1-1 0 0,0 0 1 0 0,0 0-1 0 0,1 0 0 0 0,0-1 1 0 0,0 0-1 0 0,1 0 0 0 0,-1 0 1 0 0,1-1-1 0 0,0 0 1 0 0,0 0-1 0 0,0-1 0 0 0,1 0 1 0 0,2 1-27 0 0,15 5-44 0 0,1-1 0 0 0,0-1 0 0 0,0-2 0 0 0,0 0 0 0 0,1-2 0 0 0,-1 0 0 0 0,9-2 44 0 0,-9-1-511 0 0,0 0 0 0 0,0-2 1 0 0,-1-1-1 0 0,1-2 0 0 0,-1 0 0 0 0,0-1 0 0 0,0-2 0 0 0,-1 0 0 0 0,12-7 511 0 0,6-3-1372 0 0,-5-3-6 0 0</inkml:trace>
  <inkml:trace contextRef="#ctx0" brushRef="#br0" timeOffset="246006.364">6219 14021 1228 0 0,'36'-14'3202'0'0,"278"-14"-672"0"0,-104 26-4978 0 0,-160 2 679 0 0,-48 0 974 0 0</inkml:trace>
  <inkml:trace contextRef="#ctx0" brushRef="#br0" timeOffset="247020.326">6975 13582 1428 0 0,'-7'-16'4421'0'0,"18"40"-3541"0"0,-6-14-802 0 0,1 0-1 0 0,0 0 0 0 0,0 0 0 0 0,1-1 1 0 0,0 0-1 0 0,1 0 0 0 0,0 0 1 0 0,0-1-1 0 0,1-1 0 0 0,0 1 1 0 0,1-2-1 0 0,-1 1 0 0 0,1-1 0 0 0,0-1 1 0 0,1 1-1 0 0,0-2 0 0 0,3 2-77 0 0,-9-3 17 0 0,0 0 0 0 0,0 0-1 0 0,0-1 1 0 0,0 0 0 0 0,0 0-1 0 0,1 0 1 0 0,-1 0-1 0 0,0-1 1 0 0,1 0 0 0 0,0 0-1 0 0,-1 0 1 0 0,1-1 0 0 0,0 0-1 0 0,-1 0 1 0 0,1 0-1 0 0,-1-1 1 0 0,1 0 0 0 0,0 0-1 0 0,-1 0 1 0 0,0-1 0 0 0,1 0-1 0 0,-1 0 1 0 0,0 0-1 0 0,0-1 1 0 0,0 1 0 0 0,0-1-1 0 0,0 0 1 0 0,-1-1-1 0 0,1 1 1 0 0,-1-1 0 0 0,0 0-1 0 0,0 0 1 0 0,0 0 0 0 0,-1-1-1 0 0,1 1 1 0 0,-1-1-1 0 0,0 0 1 0 0,-1 0 0 0 0,1 0-1 0 0,-1 0 1 0 0,0 0 0 0 0,0-1-1 0 0,0 1 1 0 0,-1-1-1 0 0,1-5-16 0 0,-2-66 497 0 0,-20 40 115 0 0,20 36-596 0 0,0 1-15 0 0,-3-5 60 0 0,16 173-205 0 0,-1-7 230 0 0,-12-150-74 0 0,-1-1 1 0 0,0 1 0 0 0,0 0-1 0 0,-1-1 1 0 0,-1 0 0 0 0,1 1-1 0 0,-2-1 1 0 0,1 0 0 0 0,-1-1-1 0 0,-1 1 1 0 0,0-1 0 0 0,0 1-1 0 0,-1-1 1 0 0,0-1 0 0 0,0 1-1 0 0,-1-1 1 0 0,0 0 0 0 0,-1-1-1 0 0,0 0 1 0 0,0 0 0 0 0,0-1-1 0 0,-1 0 1 0 0,0 0 0 0 0,0-1-1 0 0,-1 0 1 0 0,1 0 0 0 0,-3 0-13 0 0,7-7 20 0 0,1 0 0 0 0,-1 1 0 0 0,1-1 1 0 0,0-1-1 0 0,0 1 0 0 0,0-1 0 0 0,0 1 0 0 0,1-1 1 0 0,-1 0-1 0 0,1 0 0 0 0,-1-1 0 0 0,1 1 1 0 0,0-1-1 0 0,0 0 0 0 0,1 1 0 0 0,-1-1 1 0 0,1-1-1 0 0,0 1 0 0 0,0 0 0 0 0,0 0 0 0 0,0-1 1 0 0,1 1-1 0 0,0-1 0 0 0,0 1 0 0 0,0-1 1 0 0,1 0-1 0 0,-1 1 0 0 0,1-1 0 0 0,0 0 1 0 0,0 1-1 0 0,1-1 0 0 0,0-1-20 0 0,1-12-37 0 0,0 0-1 0 0,1 1 1 0 0,2-1-1 0 0,0 1 1 0 0,0 0-1 0 0,2 0 1 0 0,0 1-1 0 0,0 0 1 0 0,2 0-1 0 0,0 1 1 0 0,1 0-1 0 0,0 0 1 0 0,1 1-1 0 0,1 1 1 0 0,0 0-1 0 0,1 0 1 0 0,1 1-1 0 0,3-1 38 0 0,72-33-1966 0 0,-26 27-2686 0 0,-54 17 3208 0 0</inkml:trace>
  <inkml:trace contextRef="#ctx0" brushRef="#br0" timeOffset="247285.537">7650 13597 840 0 0,'0'1'78'0'0,"0"-1"1"0"0,0 1-1 0 0,0-1 0 0 0,-1 1 1 0 0,1-1-1 0 0,0 1 0 0 0,0 0 0 0 0,0-1 1 0 0,0 1-1 0 0,0-1 0 0 0,0 1 1 0 0,0-1-1 0 0,0 1 0 0 0,0-1 1 0 0,0 1-1 0 0,0 0 0 0 0,0-1 0 0 0,0 1 1 0 0,0-1-1 0 0,1 1 0 0 0,-1-1 1 0 0,0 1-1 0 0,0-1 0 0 0,1 1 1 0 0,-1-1-1 0 0,0 1 0 0 0,1-1 0 0 0,-1 0 1 0 0,0 1-1 0 0,1-1 0 0 0,-1 1 1 0 0,1-1-1 0 0,-1 0 0 0 0,1 1 1 0 0,-1-1-1 0 0,1 0 0 0 0,-1 0 0 0 0,1 1 1 0 0,-1-1-1 0 0,1 0 0 0 0,-1 0 1 0 0,1 0-1 0 0,-1 0 0 0 0,1 1 1 0 0,-1-1-1 0 0,1 0 0 0 0,-1 0 1 0 0,1 0-1 0 0,0 0 0 0 0,-1 0 0 0 0,1-1 1 0 0,-1 1-1 0 0,1 0 0 0 0,-1 0 1 0 0,1 0-1 0 0,-1 0 0 0 0,1 0 1 0 0,-1-1-1 0 0,1 1 0 0 0,-1 0 0 0 0,1-1 1 0 0,-1 1-1 0 0,1 0 0 0 0,-1-1 1 0 0,1 1-1 0 0,-1 0 0 0 0,0-1 1 0 0,1 1-1 0 0,-1-1-78 0 0,-28 46 643 0 0,16-28-353 0 0,-22 52-149 0 0,3 2 0 0 0,3 1 0 0 0,3 1 0 0 0,-7 42-141 0 0,11-82-4698 0 0,17-30 3480 0 0</inkml:trace>
  <inkml:trace contextRef="#ctx0" brushRef="#br0" timeOffset="247629.251">7755 13909 1240 0 0,'5'-3'118'0'0,"-1"0"-1"0"0,0 0 1 0 0,1 0-1 0 0,0 1 1 0 0,-1 0-1 0 0,1 0 1 0 0,0 0-1 0 0,0 0 1 0 0,0 1-1 0 0,0 0 1 0 0,1 0 0 0 0,-1 0-1 0 0,0 1 1 0 0,0 0-1 0 0,1 0 1 0 0,-1 0-1 0 0,0 0 1 0 0,0 1-1 0 0,0 0 1 0 0,1 0-1 0 0,-1 1 1 0 0,0-1-1 0 0,0 1 1 0 0,-1 0-1 0 0,1 0 1 0 0,0 1 0 0 0,-1-1-1 0 0,1 1 1 0 0,-1 0-1 0 0,0 0 1 0 0,0 1-1 0 0,0-1 1 0 0,0 1-1 0 0,-1 0 1 0 0,1 0-1 0 0,-1 0 1 0 0,0 1-1 0 0,0-1 1 0 0,-1 1-1 0 0,1-1 1 0 0,-1 1 0 0 0,1 4-118 0 0,0 3 159 0 0,0 0 0 0 0,-2 1 1 0 0,1 0-1 0 0,-2-1 1 0 0,0 1-1 0 0,0 0 0 0 0,-1-1 1 0 0,-1 1-1 0 0,0 0 1 0 0,0-1-1 0 0,-2 0 1 0 0,1 0-1 0 0,-2 0 0 0 0,1 0 1 0 0,-2 0-1 0 0,1-1 1 0 0,-2 0-1 0 0,1 0 0 0 0,-2-1 1 0 0,-6 9-160 0 0,-20 40 1249 0 0,34-58-1078 0 0,4 2-44 0 0,16 4-549 0 0,0-2 0 0 0,0 0 0 0 0,1-1 1 0 0,-1-2-1 0 0,1 0 0 0 0,-1-1 1 0 0,1 0-1 0 0,0-2 0 0 0,0-1 0 0 0,-1 0 1 0 0,1-2-1 0 0,-1 0 0 0 0,14-6 422 0 0,-12 6-605 0 0,17-4-812 0 0,-3-2 22 0 0</inkml:trace>
  <inkml:trace contextRef="#ctx0" brushRef="#br0" timeOffset="248528.876">8509 14563 1496 0 0,'0'0'1135'0'0,"0"0"-85"0"0,0 0-106 0 0,0 0-142 0 0,0 0-110 0 0,0 0-83 0 0,0 0-56 0 0,-19 2 1360 0 0,20 1-2062 0 0,0-1 0 0 0,1 0-1 0 0,-1 1 1 0 0,1-1 0 0 0,0 0 0 0 0,0 0 0 0 0,0 0-1 0 0,0-1 1 0 0,0 1 0 0 0,0 0 0 0 0,0-1-1 0 0,1 1 1 0 0,-1-1 0 0 0,1 0 0 0 0,-1 0-1 0 0,1 0 1 0 0,-1 0 0 0 0,1 0 0 0 0,-1 0-1 0 0,1-1 1 0 0,0 1 0 0 0,-1-1 0 0 0,1 0 0 0 0,0 0-1 0 0,0 0 1 0 0,-1 0 0 0 0,1 0 0 0 0,0-1-1 0 0,-1 1 1 0 0,1-1 0 0 0,0 1 0 0 0,-1-1-1 0 0,1 0 1 0 0,-1 0 0 0 0,1-1 0 0 0,-1 1-1 0 0,1 0 1 0 0,-1-1 0 0 0,0 1 0 0 0,0-1 0 0 0,0 0-1 0 0,2-1 150 0 0,28-11-1382 0 0</inkml:trace>
  <inkml:trace contextRef="#ctx0" brushRef="#br0" timeOffset="252412.29">9459 13751 848 0 0,'0'0'312'0'0,"3"-17"683"0"0,11 3 536 0 0,-14 11-1357 0 0,0 3-46 0 0,0 0-26 0 0,0 0 10 0 0,0 0 80 0 0,0 0 18 0 0,5-3 10 0 0,19-22 507 0 0,-26 98-173 0 0,16 72 172 0 0,30-31 517 0 0,-43-114-1658 0 0,-1 3 788 0 0,-3 0-4714 0 0,-10 4 3090 0 0</inkml:trace>
  <inkml:trace contextRef="#ctx0" brushRef="#br0" timeOffset="252755.172">8701 14201 1964 0 0,'76'3'2552'0'0,"396"-5"-164"0"0,-204-16-2026 0 0,422-10-717 0 0,-539 15-2470 0 0,-147 12 1803 0 0</inkml:trace>
  <inkml:trace contextRef="#ctx0" brushRef="#br0" timeOffset="253457.735">8936 14759 1564 0 0,'-1'0'62'0'0,"1"-1"0"0"0,-1 0 0 0 0,1 1 0 0 0,-1-1 0 0 0,1 0 0 0 0,-1 1 1 0 0,1-1-1 0 0,-1 0 0 0 0,1 0 0 0 0,0 1 0 0 0,0-1 0 0 0,-1 0 0 0 0,1 0 0 0 0,0 0 0 0 0,0 1 0 0 0,0-1 0 0 0,0 0 0 0 0,0 0 0 0 0,0 0 0 0 0,0 0 0 0 0,0 1 0 0 0,0-1 0 0 0,0 0 0 0 0,0 0 0 0 0,1 0 0 0 0,-1 1 1 0 0,0-1-1 0 0,0 0 0 0 0,1 0 0 0 0,-1 0 0 0 0,1 1 0 0 0,-1-1 0 0 0,1 0 0 0 0,-1 1 0 0 0,1-1 0 0 0,-1 0 0 0 0,1 1 0 0 0,0-1 0 0 0,-1 1 0 0 0,1-1 0 0 0,0 1 0 0 0,-1-1 0 0 0,1 1 0 0 0,0 0 0 0 0,-1-1 1 0 0,1 1-1 0 0,0 0 0 0 0,0-1 0 0 0,0 1 0 0 0,0 0 0 0 0,-1 0 0 0 0,1 0 0 0 0,0 0 0 0 0,0 0 0 0 0,0 0 0 0 0,0 0 0 0 0,-1 0 0 0 0,2 0-62 0 0,19-8 199 0 0,1 1 0 0 0,1 1-1 0 0,-1 1 1 0 0,1 1 0 0 0,0 1-1 0 0,0 1 1 0 0,1 1 0 0 0,-1 1-1 0 0,5 1-198 0 0,-26-1 11 0 0,1 0 0 0 0,0 1 0 0 0,0-1 0 0 0,0 1-1 0 0,-1 0 1 0 0,1-1 0 0 0,0 1 0 0 0,0 1 0 0 0,-1-1 0 0 0,1 0-1 0 0,-1 1 1 0 0,1-1 0 0 0,-1 1 0 0 0,0 0 0 0 0,0-1 0 0 0,1 1-1 0 0,-1 0 1 0 0,-1 1 0 0 0,1-1 0 0 0,0 0 0 0 0,0 0 0 0 0,-1 1-1 0 0,1-1 1 0 0,-1 1 0 0 0,0-1 0 0 0,0 1 0 0 0,0 0 0 0 0,0 0-1 0 0,0-1 1 0 0,-1 1 0 0 0,1 0 0 0 0,-1 0 0 0 0,0 0 0 0 0,1 0-1 0 0,-1-1 1 0 0,-1 1 0 0 0,1 0 0 0 0,0 0 0 0 0,-1 0 0 0 0,1 0-1 0 0,-1-1 1 0 0,0 1 0 0 0,0 0 0 0 0,0-1 0 0 0,-1 3-11 0 0,-11 13 43 0 0,0-1 0 0 0,-1 0 0 0 0,-1-1 0 0 0,-1 0 0 0 0,0-1-1 0 0,-1-1 1 0 0,0 0 0 0 0,-1-2 0 0 0,-1 0 0 0 0,0-1 0 0 0,-8 3-43 0 0,-15 12 241 0 0,83-4-95 0 0,220-10-4452 0 0,-245-12 3564 0 0,21 0-612 0 0</inkml:trace>
  <inkml:trace contextRef="#ctx0" brushRef="#br0" timeOffset="254097.77">9624 14694 888 0 0,'3'-16'4320'0'0,"-8"33"-2232"0"0,4 20-1894 0 0,1 0 1 0 0,3 0-1 0 0,0 0 1 0 0,3 0-1 0 0,1-1 0 0 0,1 0 1 0 0,2 0-1 0 0,3 1-194 0 0,21 94 647 0 0,-32-128-610 0 0,0 1 0 0 0,-1-1 0 0 0,0 1 0 0 0,0 0 0 0 0,0-1 0 0 0,0 1 1 0 0,0 0-1 0 0,-1 0 0 0 0,0 0 0 0 0,1-1 0 0 0,-1 1 0 0 0,-1 0 1 0 0,1 0-1 0 0,-1 0 0 0 0,1 0 0 0 0,-1-1 0 0 0,0 1 0 0 0,0 0 0 0 0,-1-1 1 0 0,1 1-1 0 0,-1-1 0 0 0,0 1 0 0 0,0-1 0 0 0,0 0 0 0 0,0 1 1 0 0,0-1-1 0 0,-1-1 0 0 0,0 1 0 0 0,1 0 0 0 0,-1 0 0 0 0,0-1 1 0 0,0 0-1 0 0,-1 1 0 0 0,1-1 0 0 0,0-1 0 0 0,-1 1 0 0 0,1 0 0 0 0,-1-1 1 0 0,1 0-1 0 0,-1 1 0 0 0,0-1 0 0 0,0-1 0 0 0,1 1 0 0 0,-4 0-37 0 0,-3-2-113 0 0,1 1 0 0 0,-1-1-1 0 0,0-1 1 0 0,1 0 0 0 0,-1 0 0 0 0,1-1-1 0 0,0 0 1 0 0,0 0 0 0 0,0-1-1 0 0,0 0 1 0 0,1-1 0 0 0,-1 0-1 0 0,1-1 1 0 0,1 1 0 0 0,-1-1 0 0 0,1-1-1 0 0,0 0 1 0 0,-4-4 113 0 0,-43-100-6619 0 0,52 92 5113 0 0</inkml:trace>
  <inkml:trace contextRef="#ctx0" brushRef="#br0" timeOffset="254438.848">9498 14606 1688 0 0,'57'0'2612'0'0,"240"-20"-588"0"0,59-4-3113 0 0,-326 14-1069 0 0,-31 6 1045 0 0</inkml:trace>
  <inkml:trace contextRef="#ctx0" brushRef="#br0" timeOffset="255527.496">9820 14741 880 0 0,'-3'4'121'0'0,"1"1"0"0"0,-1-1-1 0 0,1 1 1 0 0,1 0 0 0 0,-1-1 0 0 0,1 1-1 0 0,-1 0 1 0 0,1 0 0 0 0,1 0 0 0 0,-1 0 0 0 0,1 0-1 0 0,0 0 1 0 0,0 0 0 0 0,0 0 0 0 0,1 0-1 0 0,0 0 1 0 0,0 0 0 0 0,0 0 0 0 0,0 0-1 0 0,1 0 1 0 0,0-1 0 0 0,0 1 0 0 0,0-1-1 0 0,1 1 1 0 0,-1-1 0 0 0,1 0 0 0 0,0 0 0 0 0,0 0-1 0 0,1 0 1 0 0,-1 0 0 0 0,1-1 0 0 0,0 0-1 0 0,0 1 1 0 0,0-2 0 0 0,0 1 0 0 0,0 0-1 0 0,2 0-120 0 0,8 5 78 0 0,0-1 0 0 0,1 0 0 0 0,0-1 0 0 0,0 0 0 0 0,0-1-1 0 0,1-1 1 0 0,-1-1 0 0 0,1 0 0 0 0,0-1 0 0 0,0 0 0 0 0,2-2-78 0 0,-13-1 39 0 0,0 0 1 0 0,0-1 0 0 0,0 0 0 0 0,0 0 0 0 0,0-1-1 0 0,0 1 1 0 0,-1-1 0 0 0,1 0 0 0 0,-1 0 0 0 0,0 0-1 0 0,0-1 1 0 0,0 1 0 0 0,0-1 0 0 0,-1 0 0 0 0,0 0-1 0 0,1-1 1 0 0,-2 1 0 0 0,1 0 0 0 0,0-1 0 0 0,-1 0-1 0 0,0 0 1 0 0,0 0 0 0 0,0 0 0 0 0,0 0 0 0 0,-1 0-1 0 0,0 0 1 0 0,0 0 0 0 0,-1-1 0 0 0,1 1 0 0 0,-1-5-40 0 0,0-25 1184 0 0,0 35-1150 0 0,0 0-2 0 0,-4-11 2721 0 0,-3 133-2845 0 0,30 282 300 0 0,-21-393-166 0 0,-1 0-1 0 0,0 0 0 0 0,-1 1 1 0 0,0-1-1 0 0,-1 0 0 0 0,0 0 1 0 0,-1 0-1 0 0,0 0 0 0 0,-1 0 0 0 0,0 0 1 0 0,0 0-1 0 0,-1-1 0 0 0,-1 0 1 0 0,0 1-1 0 0,0-2 0 0 0,-1 1 1 0 0,0-1-1 0 0,-1 0 0 0 0,0 0 0 0 0,0 0 1 0 0,-9 6-42 0 0,11-12 9 0 0,-1-1 0 0 0,1-1 0 0 0,0 1 0 0 0,-1-1 1 0 0,0 1-1 0 0,1-1 0 0 0,-1-1 0 0 0,0 1 0 0 0,1-1 0 0 0,-1 0 0 0 0,0-1 0 0 0,1 1 1 0 0,-1-1-1 0 0,0 0 0 0 0,1-1 0 0 0,-1 1 0 0 0,1-1 0 0 0,0 0 0 0 0,-1 0 1 0 0,1-1-1 0 0,0 1 0 0 0,0-1 0 0 0,0-1 0 0 0,1 1 0 0 0,-1 0 0 0 0,1-1 1 0 0,0 0-1 0 0,0 0 0 0 0,0 0 0 0 0,1-1 0 0 0,-1 1 0 0 0,1-1 0 0 0,0 0 1 0 0,0 0-1 0 0,1 0 0 0 0,-1 0 0 0 0,1-1 0 0 0,0 1 0 0 0,1-1 0 0 0,-1 1 1 0 0,1-1-1 0 0,0 1 0 0 0,1-1 0 0 0,-1 0 0 0 0,1-1-9 0 0,-15-141-756 0 0,16 136 660 0 0,1 0 0 0 0,0 0 0 0 0,1 0-1 0 0,0 1 1 0 0,1-1 0 0 0,0 1 0 0 0,1-1 0 0 0,0 2 0 0 0,1-1 0 0 0,0 0-1 0 0,0 1 1 0 0,1 0 0 0 0,1 1 0 0 0,-1 0 0 0 0,2 0 0 0 0,-1 0-1 0 0,1 1 1 0 0,1 0 0 0 0,-1 1 0 0 0,1 0 0 0 0,7-3 96 0 0,146-71-4131 0 0,-92 58 1230 0 0,-37 15 1527 0 0</inkml:trace>
  <inkml:trace contextRef="#ctx0" brushRef="#br0" timeOffset="256972.233">10961 14056 1004 0 0,'0'0'768'0'0,"0"0"-55"0"0,10 13 516 0 0,103-13 548 0 0,237-12-340 0 0,41 8-1005 0 0,-133 3-4819 0 0,-247 1 4041 0 0,17 0-965 0 0</inkml:trace>
  <inkml:trace contextRef="#ctx0" brushRef="#br0" timeOffset="257283.685">11683 13777 1924 0 0,'-10'-4'1132'0'0,"11"4"-1066"0"0,-1 1 1 0 0,0 0-1 0 0,1 0 1 0 0,-1-1-1 0 0,0 1 1 0 0,0 0-1 0 0,1 0 1 0 0,-1-1-1 0 0,0 1 1 0 0,0 0-1 0 0,0 0 1 0 0,0 0-1 0 0,0-1 1 0 0,0 1-1 0 0,0 0 1 0 0,0 0-1 0 0,-1 0 1 0 0,1-1-1 0 0,0 1 1 0 0,0 0-1 0 0,-1 0 1 0 0,1-1-1 0 0,0 1 0 0 0,-1 0 1 0 0,1-1-1 0 0,-1 1 1 0 0,1 0-1 0 0,-1-1 1 0 0,1 1-1 0 0,-1-1 1 0 0,1 1-1 0 0,-1 0 1 0 0,0-1-1 0 0,1 0 1 0 0,-1 1-1 0 0,0-1 1 0 0,1 1-1 0 0,-1-1 1 0 0,0 0-1 0 0,1 1 1 0 0,-1-1-1 0 0,0 0 1 0 0,0 0-1 0 0,0 0 1 0 0,1 1-1 0 0,-1-1 1 0 0,0 0-1 0 0,0 0 1 0 0,0 0-1 0 0,1 0 1 0 0,-1-1-1 0 0,0 1 1 0 0,0 0-1 0 0,1 0 1 0 0,-1 0-1 0 0,0-1 1 0 0,0 1-1 0 0,1 0 1 0 0,-1-1-1 0 0,0 1 1 0 0,0 0-1 0 0,1-1 1 0 0,-1 1-1 0 0,1-1 1 0 0,-1 1-1 0 0,0-1 1 0 0,1 0-1 0 0,-1 1 1 0 0,1-1-1 0 0,-1 0-66 0 0,70 454 200 0 0,-55-341-4475 0 0,-14-103 3148 0 0</inkml:trace>
  <inkml:trace contextRef="#ctx0" brushRef="#br0" timeOffset="261930.984">13155 13449 1288 0 0,'0'0'254'0'0,"0"0"-32"0"0,0 0 10 0 0,3-18 1590 0 0,-2 18-1795 0 0,1 0 0 0 0,-1 0-1 0 0,1 0 1 0 0,-1 0 0 0 0,1 0 0 0 0,-1 1 0 0 0,1-1 0 0 0,-1 0 0 0 0,0 1 0 0 0,1 0 0 0 0,-1-1 0 0 0,1 1 0 0 0,-1 0-1 0 0,0-1 1 0 0,0 1 0 0 0,1 0 0 0 0,-1 0 0 0 0,0 0 0 0 0,0 0 0 0 0,0 0 0 0 0,0 1 0 0 0,0-1 0 0 0,0 0 0 0 0,0 0 0 0 0,-1 1-1 0 0,1-1 1 0 0,0 0 0 0 0,-1 1 0 0 0,1-1 0 0 0,-1 1 0 0 0,1-1 0 0 0,-1 1 0 0 0,0-1 0 0 0,1 1 0 0 0,-1-1 0 0 0,0 1-1 0 0,0-1 1 0 0,0 1 0 0 0,0-1 0 0 0,-1 1 0 0 0,1-1 0 0 0,0 1 0 0 0,-1-1 0 0 0,1 1 0 0 0,-1-1 0 0 0,1 0 0 0 0,-1 1-27 0 0,0 17 197 0 0,2 2 8 0 0,0 0 0 0 0,1 0 1 0 0,1 0-1 0 0,1 0 0 0 0,1 0 0 0 0,1-1 1 0 0,0 0-1 0 0,2 0 0 0 0,1 2-205 0 0,18 39 775 0 0,-39-59-5682 0 0,6-2 3596 0 0</inkml:trace>
  <inkml:trace contextRef="#ctx0" brushRef="#br0" timeOffset="262289.172">12646 13964 1416 0 0,'40'5'2871'0'0,"305"-5"5"0"0,-19-21-2133 0 0,380 5-1561 0 0,-709 23-3256 0 0,-10 1 2876 0 0</inkml:trace>
  <inkml:trace contextRef="#ctx0" brushRef="#br0" timeOffset="263125.071">12810 14546 1404 0 0,'0'0'671'0'0,"0"0"-128"0"0,0 0-61 0 0,0 0 34 0 0,0 0-16 0 0,0 0-50 0 0,0 0-44 0 0,-23-5 741 0 0,22 3-1113 0 0,-1 0 0 0 0,1 0 0 0 0,0-1 0 0 0,0 1 0 0 0,1 0 1 0 0,-1-1-1 0 0,0 1 0 0 0,1-1 0 0 0,0 1 0 0 0,-1-1 1 0 0,1 1-1 0 0,0-1 0 0 0,0 1 0 0 0,1-1 0 0 0,-1 1 0 0 0,0-1 1 0 0,1 1-1 0 0,-1-1 0 0 0,1 1 0 0 0,0-1 0 0 0,0 1 0 0 0,0 0 1 0 0,0-1-1 0 0,0 1 0 0 0,1 0 0 0 0,-1 0 0 0 0,1 0 1 0 0,-1 0-1 0 0,1 0 0 0 0,0 0 0 0 0,0 1 0 0 0,0-1 0 0 0,0 0 1 0 0,0 1-1 0 0,0 0 0 0 0,0-1 0 0 0,0 1 0 0 0,1 0-34 0 0,10-7 59 0 0,1 1 0 0 0,0 1-1 0 0,0 0 1 0 0,0 0-1 0 0,1 2 1 0 0,0 0 0 0 0,0 1-1 0 0,0 0 1 0 0,0 1 0 0 0,0 1-1 0 0,1 0 1 0 0,13 2-59 0 0,-27-2 5 0 0,1 1 0 0 0,0 0 0 0 0,0 1 0 0 0,0-1 1 0 0,0 0-1 0 0,0 1 0 0 0,0 0 0 0 0,-1-1 0 0 0,1 1 1 0 0,0 0-1 0 0,-1 1 0 0 0,1-1 0 0 0,0 0 0 0 0,-1 1 1 0 0,1 0-1 0 0,-1-1 0 0 0,0 1 0 0 0,0 0 0 0 0,0 0 1 0 0,0 0-1 0 0,0 0 0 0 0,0 1 0 0 0,0-1 0 0 0,-1 0 0 0 0,1 1 1 0 0,-1-1-1 0 0,1 1 0 0 0,-1 0 0 0 0,0-1 0 0 0,0 1 1 0 0,0 0-1 0 0,-1 0 0 0 0,1 0 0 0 0,-1 0 0 0 0,0-1 1 0 0,1 1-1 0 0,-1 0 0 0 0,0 0 0 0 0,-1 0 0 0 0,1 0 0 0 0,0 0 1 0 0,-1 0-1 0 0,0-1 0 0 0,1 1 0 0 0,-1 0 0 0 0,0 0-5 0 0,-6 9 13 0 0,0 0 0 0 0,-1 0 0 0 0,0-1 0 0 0,-1 0 0 0 0,0 0 0 0 0,-1-1 0 0 0,0 0 0 0 0,0-1-1 0 0,-1 0 1 0 0,-1-1 0 0 0,1 0 0 0 0,-1 0 0 0 0,0-2 0 0 0,-1 1 0 0 0,-5 1-13 0 0,-81 54 192 0 0,142-44-532 0 0,-15-16-256 0 0,-1 0-1 0 0,1-2 0 0 0,0-1 1 0 0,-1-2-1 0 0,1 0 1 0 0,-1-2-1 0 0,0-1 0 0 0,0-1 1 0 0,25-10 596 0 0,-20 4-1544 0 0</inkml:trace>
  <inkml:trace contextRef="#ctx0" brushRef="#br0" timeOffset="263404.516">13422 14469 1172 0 0,'-73'154'3729'0'0,"66"-130"-3327"0"0,-9 15-3057 0 0,12-36 1527 0 0</inkml:trace>
  <inkml:trace contextRef="#ctx0" brushRef="#br0" timeOffset="263684.42">13388 14513 988 0 0,'30'-4'8178'0'0,"22"70"-8503"0"0,-42-50 1018 0 0,96 133-1620 0 0,-101-130-225 0 0,-2-4-2784 0 0,-3-15 2669 0 0</inkml:trace>
  <inkml:trace contextRef="#ctx0" brushRef="#br0" timeOffset="264350.116">12726 14329 2016 0 0,'0'1'72'0'0,"0"-1"1"0"0,0 1-1 0 0,0-1 0 0 0,0 1 0 0 0,0 0 0 0 0,0-1 1 0 0,0 1-1 0 0,-1-1 0 0 0,1 1 0 0 0,0-1 0 0 0,0 1 1 0 0,-1-1-1 0 0,1 1 0 0 0,0-1 0 0 0,-1 1 0 0 0,1-1 1 0 0,0 1-1 0 0,-1-1 0 0 0,1 0 0 0 0,-1 1 0 0 0,1-1 1 0 0,-1 0-1 0 0,1 1 0 0 0,-1-1 0 0 0,1 0 0 0 0,-1 0 1 0 0,1 1-1 0 0,-1-1 0 0 0,1 0 0 0 0,-1 0 0 0 0,1 0 1 0 0,-1 0-1 0 0,0 0 0 0 0,1 0 0 0 0,-1 0 1 0 0,1 0-1 0 0,-1 0 0 0 0,1 0 0 0 0,-1 0 0 0 0,0 0 1 0 0,1 0-1 0 0,-1 0 0 0 0,1 0 0 0 0,-1-1 0 0 0,1 1 1 0 0,-1 0-1 0 0,1 0 0 0 0,-1-1 0 0 0,1 1 0 0 0,-1 0 1 0 0,1-1-1 0 0,-1 1 0 0 0,1 0 0 0 0,0-1 0 0 0,-1 1 1 0 0,1-1-1 0 0,-1 1 0 0 0,1-1 0 0 0,0 1 0 0 0,0-1 1 0 0,-1 1-73 0 0,-4 28 232 0 0,1 0 0 0 0,1 0 0 0 0,2 1 0 0 0,1-1 0 0 0,1 1 0 0 0,1-1 0 0 0,2 1 0 0 0,0-1 0 0 0,2 0 0 0 0,5 11-232 0 0,19 174 1051 0 0,-31-208-1053 0 0,0 1 0 0 0,-1-1 0 0 0,0 0 1 0 0,0 1-1 0 0,0-1 0 0 0,-1 0 1 0 0,0 0-1 0 0,0 0 0 0 0,0 0 1 0 0,0-1-1 0 0,-1 1 0 0 0,1-1 1 0 0,-1 0-1 0 0,0 0 0 0 0,-1 0 0 0 0,1-1 1 0 0,-1 1-1 0 0,1-1 0 0 0,-1 0 1 0 0,0-1-1 0 0,0 1 0 0 0,-1-1 1 0 0,1 0-1 0 0,0 0 0 0 0,-1 0 1 0 0,1-1-1 0 0,-1 0 0 0 0,0 0 0 0 0,1-1 1 0 0,-1 1-1 0 0,0-1 0 0 0,1 0 1 0 0,-1-1-1 0 0,0 1 0 0 0,1-1 1 0 0,-1 0-1 0 0,0-1 2 0 0,-5-2-527 0 0,0-2 0 0 0,0 1 0 0 0,0-1-1 0 0,1-1 1 0 0,0 0 0 0 0,0-1 0 0 0,0 0 0 0 0,1 0 0 0 0,1-1 0 0 0,-1 0 0 0 0,1 0 0 0 0,-6-10 527 0 0,-2-10-1376 0 0</inkml:trace>
  <inkml:trace contextRef="#ctx0" brushRef="#br0" timeOffset="264769.557">12634 14363 1120 0 0,'18'-11'4774'0'0,"34"3"-4690"0"0,-45 7 352 0 0,800-48 2362 0 0,-485 38-2748 0 0,-182-9-300 0 0,-130 23-6396 0 0,-9-1 5284 0 0</inkml:trace>
  <inkml:trace contextRef="#ctx0" brushRef="#br0" timeOffset="266604.752">14613 14051 1192 0 0,'0'0'369'0'0,"0"0"7"0"0,0 0-65 0 0,0 0-82 0 0,0 0 80 0 0,0 0-28 0 0,0 0-74 0 0,0 0-55 0 0,0 0 2 0 0,0 0 21 0 0,0 0-54 0 0,0 0-41 0 0,0 0 17 0 0,0 0 32 0 0,0 0-15 0 0,0 0 6 0 0,0 0 60 0 0,0 0-2 0 0,0 0-3 0 0,0 0 31 0 0,0 0-41 0 0,3 0 50 0 0,181 23 1321 0 0,-134-22-1371 0 0,0-2 0 0 0,0-2 0 0 0,0-2 1 0 0,-1-3-1 0 0,0-2 0 0 0,0-2 0 0 0,10-5-165 0 0,-56 16-4 0 0,-1 1 0 0 0,1-1 0 0 0,-1 0-1 0 0,0 0 1 0 0,1 0 0 0 0,-1 0 0 0 0,0 0 0 0 0,0 0-1 0 0,0 0 1 0 0,0-1 0 0 0,0 1 0 0 0,0-1-1 0 0,0 1 1 0 0,0-1 0 0 0,-1 0 0 0 0,1 0-1 0 0,-1 0 1 0 0,1 0 0 0 0,-1 0 0 0 0,0 0-1 0 0,0 0 1 0 0,1-1 0 0 0,-2 1 0 0 0,1 0 0 0 0,0 0-1 0 0,0-1 1 0 0,-1 1 0 0 0,1-1 0 0 0,-1 1-1 0 0,0-1 1 0 0,0 1 0 0 0,0-1 0 0 0,0 1-1 0 0,0-2 5 0 0,-15-7-58 0 0,0 2 0 0 0,-1-1 0 0 0,0 2 0 0 0,0 0 0 0 0,-1 1 0 0 0,0 1 0 0 0,0 0 0 0 0,0 2 0 0 0,-1 0 0 0 0,0 0-1 0 0,0 2 1 0 0,0 0 0 0 0,0 1 0 0 0,0 1 0 0 0,0 1 0 0 0,-6 1 58 0 0,-5-2 8 0 0,0 2-1 0 0,0 2 1 0 0,1 0-1 0 0,-1 2 1 0 0,1 1-1 0 0,0 1 1 0 0,-15 7-8 0 0,29-11 32 0 0,1 0 0 0 0,-1 1 0 0 0,1 0 0 0 0,1 1 1 0 0,-1 1-1 0 0,1 0 0 0 0,0 0 0 0 0,1 1 0 0 0,-1 1 0 0 0,1-1 1 0 0,1 2-1 0 0,0 0 0 0 0,1 0 0 0 0,-1 1 0 0 0,2 0 1 0 0,0 0-1 0 0,0 1 0 0 0,1 0 0 0 0,0 1 0 0 0,1 0 0 0 0,1 0 1 0 0,0 0-1 0 0,1 0 0 0 0,0 1 0 0 0,1-1 0 0 0,0 1 0 0 0,2 0 1 0 0,-1 0-1 0 0,2 0 0 0 0,-1 0 0 0 0,2 0 0 0 0,0 0 1 0 0,1 0-1 0 0,2 10-32 0 0,7-8 58 0 0,1-1 1 0 0,1 0-1 0 0,0 0 0 0 0,1-2 1 0 0,0 1-1 0 0,1-2 1 0 0,0 0-1 0 0,1-1 0 0 0,0 0 1 0 0,1-2-1 0 0,1 0 1 0 0,-1 0-1 0 0,1-2 0 0 0,0 0 1 0 0,1-1-1 0 0,0-1 1 0 0,0-1-1 0 0,0-1 0 0 0,0 0 1 0 0,1-1-1 0 0,-1-1 1 0 0,16-2-59 0 0,2 5-262 0 0,-1-1 0 0 0,1-2 1 0 0,0-2-1 0 0,0-2 1 0 0,0-1-1 0 0,-1-1 0 0 0,1-2 1 0 0,2-3 261 0 0,85-55-5161 0 0,-110 48 3709 0 0</inkml:trace>
  <inkml:trace contextRef="#ctx0" brushRef="#br0" timeOffset="267395.68">14849 13492 1280 0 0,'-53'-17'2597'0'0,"167"26"791"0"0,212-6-2996 0 0,-191-4-2593 0 0,-89-14-313 0 0,-38 10 1284 0 0</inkml:trace>
  <inkml:trace contextRef="#ctx0" brushRef="#br0" timeOffset="268633.564">15669 13189 1004 0 0,'4'-16'3406'0'0,"-6"46"-2703"0"0,6-18-607 0 0,1 0 0 0 0,0 0 0 0 0,1 0 1 0 0,0-1-1 0 0,1 0 0 0 0,0 0 0 0 0,0-1 0 0 0,2 1 0 0 0,-1-2 0 0 0,1 1 0 0 0,0-1 1 0 0,1-1-1 0 0,0 0 0 0 0,1 0 0 0 0,0-1 0 0 0,0 0 0 0 0,0-1 0 0 0,1 0 0 0 0,0-1-96 0 0,-8-3 19 0 0,0 0 0 0 0,0-1 0 0 0,0 0 0 0 0,1 0 1 0 0,-1 0-1 0 0,0-1 0 0 0,1 1 0 0 0,-1-1 0 0 0,0 0 0 0 0,1 0 0 0 0,-1-1 0 0 0,0 1 0 0 0,0-1 0 0 0,1 0 0 0 0,-1 0 0 0 0,0 0 0 0 0,0-1 0 0 0,0 1 0 0 0,0-1 0 0 0,0 0 0 0 0,0 0 0 0 0,-1-1 0 0 0,1 1 0 0 0,-1-1 0 0 0,2-1-19 0 0,-1-2 129 0 0,-1 0 0 0 0,1-1 0 0 0,-1 1-1 0 0,-1-1 1 0 0,1 0 0 0 0,-1 0-1 0 0,0 0 1 0 0,-1 0 0 0 0,0-1 0 0 0,0 1-1 0 0,0 0 1 0 0,-1 0 0 0 0,0-1 0 0 0,0 1-1 0 0,-2-5-128 0 0,2-7 151 0 0,0 17-28 0 0,0 2 9 0 0,0 0-13 0 0,0 0 1 0 0,0 0-6 0 0,0 0-6 0 0,0 0-12 0 0,0-28 1133 0 0,0 14-1145 0 0,0 13-74 0 0,-7-59 21 0 0,3 91-175 0 0,14 291 63 0 0,16-85 101 0 0,-26-232-7 0 0,-1 1-1 0 0,0 0 1 0 0,0-1 0 0 0,0 1 0 0 0,0-1 0 0 0,-1 1 0 0 0,0-1 0 0 0,0 0 0 0 0,0 1 0 0 0,-1-1-1 0 0,0 0 1 0 0,0-1 0 0 0,0 1 0 0 0,0 0 0 0 0,-1-1 0 0 0,0 0 0 0 0,0 0 0 0 0,0 0 0 0 0,0 0-1 0 0,-1-1 1 0 0,0 1 0 0 0,1-1 0 0 0,-1 0 0 0 0,0-1 0 0 0,0 1 0 0 0,-1-1 0 0 0,1 0-1 0 0,0 0 1 0 0,-1-1 0 0 0,1 0 0 0 0,-1 0 0 0 0,0 0 0 0 0,1 0 0 0 0,-3-1-13 0 0,0 1 5 0 0,0 0 0 0 0,0-1 0 0 0,1 0 0 0 0,-1 0-1 0 0,0-1 1 0 0,0 0 0 0 0,0 0 0 0 0,0-1 0 0 0,1 0 0 0 0,-1-1 0 0 0,1 1 0 0 0,0-1 0 0 0,-1-1 0 0 0,1 1 0 0 0,1-1 0 0 0,-1 0 0 0 0,1-1 0 0 0,-1 0 0 0 0,1 0-1 0 0,0 0 1 0 0,1-1 0 0 0,-1 1 0 0 0,1-1 0 0 0,1-1 0 0 0,-1 0-5 0 0,2 1-26 0 0,0 0 0 0 0,1-1 0 0 0,0 1 1 0 0,0-1-1 0 0,0 0 0 0 0,1 0 0 0 0,0 0 0 0 0,0 0 0 0 0,1 1 0 0 0,0-1 0 0 0,0 0 1 0 0,1 0-1 0 0,0 0 0 0 0,0 0 0 0 0,0 0 0 0 0,1 0 0 0 0,0 1 0 0 0,1-1 1 0 0,-1 1-1 0 0,1-1 0 0 0,0 1 0 0 0,1 0 0 0 0,-1 0 0 0 0,1 1 0 0 0,1-1 0 0 0,-1 1 1 0 0,1 0-1 0 0,0 0 0 0 0,4-4 26 0 0,9-8-308 0 0,0 1 0 0 0,1 1 0 0 0,1 0 0 0 0,1 2 0 0 0,0 0 0 0 0,0 1 0 0 0,1 1 0 0 0,1 1 308 0 0,126-46-5390 0 0,-133 50 4131 0 0</inkml:trace>
  <inkml:trace contextRef="#ctx0" brushRef="#br0" timeOffset="268958.975">16435 13269 2064 0 0,'-34'54'3937'0'0,"-9"57"-3570"0"0,38-96-85 0 0,-73 328 853 0 0,69-316-2408 0 0,-3-14-2566 0 0,7-11 2434 0 0</inkml:trace>
  <inkml:trace contextRef="#ctx0" brushRef="#br0" timeOffset="269363.208">16421 13574 1140 0 0,'5'-6'236'0'0,"0"-1"0"0"0,0 1 0 0 0,0 0 0 0 0,1 1 0 0 0,0-1 0 0 0,0 1 0 0 0,0 0 0 0 0,1 1 0 0 0,0 0 0 0 0,0 0 0 0 0,0 0 0 0 0,0 1 0 0 0,0 0 0 0 0,1 0 0 0 0,0 1 0 0 0,-1 0 0 0 0,1 0 0 0 0,0 1 0 0 0,0 0 0 0 0,0 0 0 0 0,0 1 0 0 0,0 0 0 0 0,0 0 0 0 0,5 2-236 0 0,-10-2 23 0 0,-1-1 0 0 0,1 2 0 0 0,0-1 0 0 0,-1 0 0 0 0,1 0 0 0 0,0 1 1 0 0,-1 0-1 0 0,1-1 0 0 0,-1 1 0 0 0,1 0 0 0 0,-1 0 0 0 0,1 0 0 0 0,-1 1 0 0 0,0-1 0 0 0,1 1 0 0 0,-1-1 0 0 0,0 1 0 0 0,0 0 0 0 0,0-1 1 0 0,0 1-1 0 0,0 0 0 0 0,-1 0 0 0 0,1 1 0 0 0,-1-1 0 0 0,1 0 0 0 0,-1 0 0 0 0,0 1 0 0 0,0-1 0 0 0,0 1 0 0 0,0-1 0 0 0,0 1 0 0 0,0-1 1 0 0,-1 1-1 0 0,1 0 0 0 0,-1-1 0 0 0,0 1 0 0 0,0 0 0 0 0,0-1 0 0 0,0 1 0 0 0,0 0 0 0 0,-1 1-23 0 0,-30 107 643 0 0,-79 38 1039 0 0,110-148-1672 0 0,0 0 0 0 0,0 0 0 0 0,0-1 0 0 0,0 1 0 0 0,0 0 0 0 0,0 0 0 0 0,0 0 0 0 0,0 0 1 0 0,0 0-1 0 0,0 0 0 0 0,0 0 0 0 0,1 0 0 0 0,-1-1 0 0 0,0 1 0 0 0,0 0 0 0 0,1 0 0 0 0,-1 0 0 0 0,1 0 0 0 0,-1-1 0 0 0,1 1 0 0 0,-1 0 0 0 0,1-1 0 0 0,0 1 1 0 0,-1 0-1 0 0,1-1 0 0 0,0 1 0 0 0,-1-1 0 0 0,1 1 0 0 0,0-1 0 0 0,0 1 0 0 0,-1-1 0 0 0,1 1 0 0 0,0-1 0 0 0,0 0 0 0 0,0 1 0 0 0,0-1 0 0 0,0 0 1 0 0,0 0-1 0 0,-1 0 0 0 0,1 0 0 0 0,0 0 0 0 0,0 0 0 0 0,0 0 0 0 0,0 0 0 0 0,0 0 0 0 0,0 0 0 0 0,0 0 0 0 0,0-1-10 0 0,3 2-16 0 0,156 5-1295 0 0,-129-8 277 0 0,-1-2-1 0 0,0-1 1 0 0,0-1 0 0 0,0-1 0 0 0,-1-2 0 0 0,24-10 1034 0 0,-16 6-1486 0 0</inkml:trace>
  <inkml:trace contextRef="#ctx0" brushRef="#br0" timeOffset="273752.447">17354 13901 1272 0 0,'0'0'511'0'0,"0"0"-58"0"0,0 0-60 0 0,0-13 138 0 0,0 6 2570 0 0,0 4-3021 0 0,0-1-1 0 0,0 1 0 0 0,0-1 1 0 0,-1 1-1 0 0,1-1 0 0 0,-1 1 1 0 0,0 0-1 0 0,0-1 0 0 0,0 1 1 0 0,-1 0-1 0 0,1 0 0 0 0,-1 0 1 0 0,0 0-1 0 0,0 0 0 0 0,0 0 1 0 0,0 0-1 0 0,0 1 0 0 0,-1-1 1 0 0,1 1-1 0 0,-1-1 0 0 0,1 1 1 0 0,-1 0-1 0 0,0 0 0 0 0,0 0 1 0 0,0 0-1 0 0,0 1 0 0 0,0-1 1 0 0,-1 1-1 0 0,-1-1-79 0 0,-1-3-528 0 0,7 3-4904 0 0,13-5 3962 0 0</inkml:trace>
  <inkml:trace contextRef="#ctx0" brushRef="#br0" timeOffset="274246.494">18117 13421 1004 0 0,'5'-15'2531'0'0,"1"1"1259"0"0,-4 38-3128 0 0,19 126-240 0 0,-21-147-636 0 0,1 0 0 0 0,-1 1 0 0 0,0-1 0 0 0,0 0 1 0 0,-1 1-1 0 0,1-1 0 0 0,-1 0 0 0 0,1 1 0 0 0,-1-1 0 0 0,0 0 0 0 0,0 0 1 0 0,-1 0-1 0 0,1 0 0 0 0,-1 0 0 0 0,1 0 0 0 0,-1 0 0 0 0,0 0 0 0 0,0-1 1 0 0,0 1-1 0 0,0-1 0 0 0,-1 1 0 0 0,1-1 0 0 0,-1 0 0 0 0,1 0 0 0 0,-1 0 1 0 0,0 0-1 0 0,0-1 0 0 0,0 1 214 0 0,-17 11-1405 0 0</inkml:trace>
  <inkml:trace contextRef="#ctx0" brushRef="#br0" timeOffset="274604.452">17548 13814 1228 0 0,'16'1'4664'0'0,"136"1"-2297"0"0,455-53-831 0 0,-196 20-4124 0 0,-348 17-1037 0 0,-58 10 2335 0 0</inkml:trace>
  <inkml:trace contextRef="#ctx0" brushRef="#br0" timeOffset="275318.547">17628 14221 2268 0 0,'3'-23'3956'0'0,"52"-6"-3317"0"0,120 4 445 0 0,-172 27-1076 0 0,0 0 0 0 0,0 0 1 0 0,0 0-1 0 0,0 0 0 0 0,-1 1 1 0 0,1-1-1 0 0,-1 1 1 0 0,1-1-1 0 0,-1 1 0 0 0,0 0 1 0 0,0 0-1 0 0,0 0 0 0 0,-1 0 1 0 0,1 0-1 0 0,-1 1 0 0 0,0-1 1 0 0,0 0-1 0 0,0 1 0 0 0,0-1 1 0 0,0 1-1 0 0,-1-1 0 0 0,1 1 1 0 0,-1-1-1 0 0,0 1 0 0 0,0 0 1 0 0,-1-1-1 0 0,1 1 1 0 0,-1-1-1 0 0,1 1 0 0 0,-1-1 1 0 0,0 0-1 0 0,0 1 0 0 0,-1-1 1 0 0,1 0-1 0 0,-1 0 0 0 0,0 1 1 0 0,0-1-1 0 0,0-1 0 0 0,0 1 1 0 0,-2 2-9 0 0,-10 18 122 0 0,-2-1 1 0 0,0-1 0 0 0,-2 0-1 0 0,0-1 1 0 0,-1-1 0 0 0,-1-1 0 0 0,-20 15-123 0 0,22-19 134 0 0,19-14-133 0 0,0 0 1 0 0,-1 0 0 0 0,1 0-1 0 0,0 0 1 0 0,-1 0 0 0 0,1 0-1 0 0,-1 0 1 0 0,1 0 0 0 0,0 0-1 0 0,-1 0 1 0 0,1 0 0 0 0,-1 0-1 0 0,1 1 1 0 0,0-1 0 0 0,-1 0-1 0 0,1 0 1 0 0,-1 1 0 0 0,1-1 0 0 0,-1 0-1 0 0,1 1 1 0 0,-1-1 0 0 0,1 1-1 0 0,-1-1 1 0 0,1 1 0 0 0,-1-1-1 0 0,0 0 1 0 0,1 1 0 0 0,-1 0-1 0 0,0-1 1 0 0,1 1 0 0 0,-1-1-1 0 0,0 1 1 0 0,0-1 0 0 0,1 1 0 0 0,-1-1-1 0 0,0 1 1 0 0,0 0 0 0 0,0-1-1 0 0,0 1 1 0 0,0 0 0 0 0,0-1-1 0 0,0 1 1 0 0,0-1 0 0 0,0 1-1 0 0,0 0 1 0 0,0-1 0 0 0,0 1-1 0 0,0-1 1 0 0,-1 1 0 0 0,1 0-1 0 0,0-1 1 0 0,0 1 0 0 0,-1-1 0 0 0,1 1-1 0 0,0-1 1 0 0,-1 1 0 0 0,1-1-1 0 0,-1 1 1 0 0,1-1 0 0 0,0 1-1 0 0,-1-1 1 0 0,1 0 0 0 0,-1 1-1 0 0,1-1 1 0 0,-1 0 0 0 0,0 1-1 0 0,1-1 1 0 0,-1 0-2 0 0,65 2-514 0 0,-52-2 351 0 0,178-44-4099 0 0,-154 33 2790 0 0,0-2 71 0 0</inkml:trace>
  <inkml:trace contextRef="#ctx0" brushRef="#br0" timeOffset="275849.154">18295 14126 1132 0 0,'-2'11'5231'0'0,"4"100"-4368"0"0,16-31-517 0 0,-1-12 130 0 0,-2 0 1 0 0,-4 1-1 0 0,-3 0 1 0 0,-2 13-477 0 0,-6-78 22 0 0,0 0 1 0 0,-1 0 0 0 0,1 0 0 0 0,-1 0 0 0 0,0-1 0 0 0,0 1 0 0 0,0 0 0 0 0,0 0-1 0 0,0-1 1 0 0,-1 1 0 0 0,0-1 0 0 0,0 1 0 0 0,0-1 0 0 0,0 0 0 0 0,0 1 0 0 0,-1-1-1 0 0,1 0 1 0 0,-1-1 0 0 0,0 1 0 0 0,0 0 0 0 0,0-1 0 0 0,0 0 0 0 0,-1 1 0 0 0,1-1-1 0 0,0 0 1 0 0,-1-1 0 0 0,0 1 0 0 0,1-1 0 0 0,-1 0 0 0 0,0 1 0 0 0,0-2 0 0 0,1 1-1 0 0,-1 0 1 0 0,0-1 0 0 0,0 0 0 0 0,0 0 0 0 0,0 0 0 0 0,0 0 0 0 0,-3-1-23 0 0,-1-3-327 0 0,-1 0 1 0 0,1-1 0 0 0,0 0 0 0 0,0 0-1 0 0,1-1 1 0 0,-1 0 0 0 0,1-1 0 0 0,1 1 0 0 0,-1-1-1 0 0,1-1 1 0 0,0 1 0 0 0,1-1 0 0 0,0 0-1 0 0,0 0 1 0 0,1-1 0 0 0,-1 1 0 0 0,2-1-1 0 0,0 0 1 0 0,0 0 0 0 0,-2-8 326 0 0,-2-10-1017 0 0</inkml:trace>
  <inkml:trace contextRef="#ctx0" brushRef="#br0" timeOffset="276158.558">18265 14097 2080 0 0,'19'-22'3327'0'0,"37"-1"-2527"0"0,-48 20-458 0 0,47-12 130 0 0,1 3 0 0 0,0 2 1 0 0,0 3-1 0 0,0 2 1 0 0,7 3-473 0 0,27-5-136 0 0,54 2-1570 0 0,-142 5 996 0 0,-2 0-2757 0 0,-5 0 2219 0 0</inkml:trace>
  <inkml:trace contextRef="#ctx0" brushRef="#br0" timeOffset="277088.054">18492 14217 856 0 0,'-1'8'129'0'0,"-1"0"0"0"0,1-1 0 0 0,1 1 0 0 0,0 0 0 0 0,0 0 0 0 0,0 0 0 0 0,1-1 1 0 0,0 1-1 0 0,0 0 0 0 0,1-1 0 0 0,0 1 0 0 0,0-1 0 0 0,1 0 0 0 0,0 0 0 0 0,1 0 0 0 0,-1 0 0 0 0,1 0 0 0 0,0-1 0 0 0,1 1 0 0 0,0-1 0 0 0,0 0 0 0 0,0 0 0 0 0,4 2-129 0 0,-1-1 105 0 0,0 0 1 0 0,1-1-1 0 0,0 0 0 0 0,0 0 0 0 0,0-1 0 0 0,1 0 0 0 0,0 0 0 0 0,0-1 1 0 0,0-1-1 0 0,0 0 0 0 0,1 0 0 0 0,-1-1 0 0 0,1 0 0 0 0,0-1 0 0 0,0 0 1 0 0,5 0-106 0 0,-11-3-6 0 0,1 0 0 0 0,-1 0 0 0 0,0-1 0 0 0,0 1 0 0 0,0-1 0 0 0,0 0 0 0 0,-1 0 0 0 0,1-1 0 0 0,-1 1 0 0 0,0-1 0 0 0,0 0 0 0 0,0 0 0 0 0,0 0 0 0 0,-1-1 0 0 0,1 1 0 0 0,-1-1 0 0 0,-1 0 0 0 0,1 0 0 0 0,-1 0 0 0 0,1 0 0 0 0,-1-1 0 0 0,-1 1 0 0 0,1 0 0 0 0,-1-1 0 0 0,0 1 0 0 0,0-2 6 0 0,-1 6 41 0 0,0-41 1010 0 0,-26-6-537 0 0,26 48-402 0 0,0 0-43 0 0,0 0 52 0 0,0 0 64 0 0,0 0-17 0 0,0 0 7 0 0,0 0 7 0 0,0 0-19 0 0,0 0 7 0 0,0 0-39 0 0,-4-27 2318 0 0,-1 66-2514 0 0,-3 122 48 0 0,7-19 15 0 0,4-118 52 0 0,-2 0 0 0 0,-1 1 0 0 0,-1-1 1 0 0,-1 1-1 0 0,-1-1 0 0 0,-1 0 0 0 0,-1 0 0 0 0,-1-1 0 0 0,-1 1 0 0 0,-7 13-50 0 0,12-33 10 0 0,0 0 1 0 0,-1 0-1 0 0,1 0 0 0 0,-1 0 1 0 0,0 0-1 0 0,0-1 0 0 0,-1 1 1 0 0,1-1-1 0 0,-1 0 1 0 0,1 0-1 0 0,-1 0 0 0 0,0-1 1 0 0,0 1-1 0 0,0-1 0 0 0,0 0 1 0 0,-1 0-1 0 0,1-1 0 0 0,-1 1 1 0 0,1-1-1 0 0,-1 0 0 0 0,1 0 1 0 0,-1 0-1 0 0,0-1 0 0 0,1 1 1 0 0,-1-1-1 0 0,0 0 0 0 0,0-1 1 0 0,1 1-1 0 0,-1-1 1 0 0,0 0-1 0 0,1 0 0 0 0,-1-1 1 0 0,1 1-1 0 0,0-1 0 0 0,-1 0 1 0 0,1 0-1 0 0,0 0 0 0 0,0-1 1 0 0,0 1-1 0 0,0-1 0 0 0,1 0 1 0 0,-1 0-1 0 0,1-1 0 0 0,-1 1 1 0 0,1-1-1 0 0,0 1 0 0 0,1-1 1 0 0,-1 0-1 0 0,1 0 1 0 0,-1 0-1 0 0,1 0 0 0 0,0-1 1 0 0,1 1-1 0 0,-1-1 0 0 0,1 1 1 0 0,0-1-1 0 0,0 1 0 0 0,0-1 1 0 0,1 0-1 0 0,0 1 0 0 0,0-2-10 0 0,-1-10-174 0 0,1-1 0 0 0,2 0-1 0 0,-1 1 1 0 0,2-1-1 0 0,0 1 1 0 0,1 0 0 0 0,1 0-1 0 0,0 0 1 0 0,1 0-1 0 0,1 1 1 0 0,0 0-1 0 0,1 1 1 0 0,0-1 0 0 0,2 2-1 0 0,0-1 1 0 0,0 1-1 0 0,1 1 1 0 0,0-1 0 0 0,1 2-1 0 0,1 0 1 0 0,0 0-1 0 0,0 2 1 0 0,1-1-1 0 0,0 2 1 0 0,12-6 174 0 0,80-35-4310 0 0,-72 34 2818 0 0</inkml:trace>
  <inkml:trace contextRef="#ctx0" brushRef="#br0" timeOffset="277538.865">19568 13792 1292 0 0,'51'61'2779'0'0,"-44"-45"-2629"0"0,-2 0-1 0 0,1 0 1 0 0,-2 1 0 0 0,-1 0-1 0 0,0 0 1 0 0,0 0 0 0 0,-2 0-1 0 0,0 1 1 0 0,-2-1 0 0 0,1 0-1 0 0,-2 0 1 0 0,0 0-1 0 0,-2 0 1 0 0,1 0 0 0 0,-2 0-1 0 0,0-1 1 0 0,-1 0 0 0 0,-1 0-1 0 0,0 0 1 0 0,-1-1 0 0 0,-1 0-1 0 0,-8 10-149 0 0,-32 22-3909 0 0,42-40 2611 0 0</inkml:trace>
  <inkml:trace contextRef="#ctx0" brushRef="#br0" timeOffset="280400.867">21751 13626 1428 0 0,'0'0'345'0'0,"3"-3"-37"0"0,9-8-5 0 0,-9 8 100 0 0,0-2-36 0 0,-3 3-338 0 0,1 1-1 0 0,0-1 1 0 0,0 1 0 0 0,-1 0-1 0 0,1-1 1 0 0,-1 1 0 0 0,1-1-1 0 0,-1 1 1 0 0,0-1-1 0 0,1 1 1 0 0,-1-1 0 0 0,0 0-1 0 0,0 1 1 0 0,0-1-1 0 0,0 1 1 0 0,-1-1 0 0 0,1 1-1 0 0,0-1 1 0 0,-1 1-1 0 0,1-1 1 0 0,-1 1 0 0 0,1-1-1 0 0,-1 1 1 0 0,0-1-1 0 0,1 1 1 0 0,-1 0 0 0 0,0-1-1 0 0,0 1 1 0 0,0 0-1 0 0,0 0 1 0 0,0 0 0 0 0,0 0-1 0 0,0 0 1 0 0,-1 0-1 0 0,1 0 1 0 0,0 0 0 0 0,-1 0-1 0 0,1 0 1 0 0,0 1-1 0 0,-1-1 1 0 0,1 0 0 0 0,-1 1-1 0 0,1 0 1 0 0,-1-1 0 0 0,1 1-1 0 0,-1 0 1 0 0,0 0-1 0 0,1 0 1 0 0,-1-1 0 0 0,1 2-1 0 0,-1-1 1 0 0,0 0-29 0 0,-12-3 70 0 0,0 1 0 0 0,-1 0 1 0 0,1 1-1 0 0,0 1 0 0 0,-1 0 0 0 0,1 1 1 0 0,0 0-1 0 0,-1 1 0 0 0,1 1 0 0 0,0 0 1 0 0,0 1-1 0 0,1 1 0 0 0,-1 0 1 0 0,1 1-1 0 0,0 0 0 0 0,0 1 0 0 0,1 0 1 0 0,0 1-1 0 0,0 1 0 0 0,-7 6-70 0 0,17-13 27 0 0,0 0 0 0 0,-1 1 0 0 0,1-1 0 0 0,0 0 0 0 0,0 1 0 0 0,0 0 0 0 0,0-1 0 0 0,1 1 0 0 0,-1 0 0 0 0,1 0 0 0 0,-1 0 0 0 0,1 0-1 0 0,0 0 1 0 0,0 0 0 0 0,1 0 0 0 0,-1 0 0 0 0,0 0 0 0 0,1 1 0 0 0,0-1 0 0 0,0 0 0 0 0,0 0 0 0 0,0 0 0 0 0,1 1 0 0 0,-1-1 0 0 0,1 0 0 0 0,0 0 0 0 0,-1 0 0 0 0,1 0 0 0 0,1 0 0 0 0,-1 0-1 0 0,0 0 1 0 0,1 0 0 0 0,0 0 0 0 0,0-1 0 0 0,-1 1 0 0 0,1 0 0 0 0,1-1 0 0 0,-1 0 0 0 0,0 0 0 0 0,1 1 0 0 0,-1-1 0 0 0,1-1 0 0 0,0 1 0 0 0,-1 0 0 0 0,4 1-27 0 0,139 58 722 0 0,-114-54-636 0 0,-1 0 1 0 0,1-2-1 0 0,1-2 0 0 0,-1-1 0 0 0,0-1 1 0 0,1-1-1 0 0,-1-2 0 0 0,0-1 0 0 0,0-2 1 0 0,0-1-1 0 0,9-3-86 0 0,-36 7-33 0 0,-1 1 1 0 0,0 0-1 0 0,1-1 1 0 0,-1 1-1 0 0,0-1 1 0 0,0 0-1 0 0,0 0 1 0 0,-1 0-1 0 0,1-1 1 0 0,0 1-1 0 0,-1-1 1 0 0,1 1-1 0 0,-1-1 1 0 0,0 0-1 0 0,0 0 1 0 0,0 0-1 0 0,0 0 1 0 0,-1 0-1 0 0,1 0 1 0 0,-1 0-1 0 0,0-1 1 0 0,0 1-1 0 0,0-1 1 0 0,0 1-1 0 0,-1-1 1 0 0,1 1-1 0 0,-1-1 1 0 0,0 1-1 0 0,0-1 1 0 0,0 1-1 0 0,0-1 1 0 0,-1 1-1 0 0,1-1 1 0 0,-1 1-1 0 0,-1-3 33 0 0,-9-13-244 0 0,-1 1 0 0 0,-1 1-1 0 0,-1 0 1 0 0,0 0-1 0 0,-1 1 1 0 0,-1 1 0 0 0,0 1-1 0 0,-1 0 1 0 0,0 1-1 0 0,-2 1 1 0 0,1 1-1 0 0,-2 0 245 0 0,1-4-2085 0 0,13 11 806 0 0</inkml:trace>
  <inkml:trace contextRef="#ctx0" brushRef="#br0" timeOffset="280818.853">22683 13454 1100 0 0,'-38'41'2517'0'0,"-271"198"1691"0"0,307-238-4183 0 0,0 0 0 0 0,1 0 0 0 0,-1-1 0 0 0,0 2 0 0 0,1-1 0 0 0,-1 0 0 0 0,0 0 0 0 0,1 0 0 0 0,-1 1 0 0 0,1-1 0 0 0,0 1 0 0 0,-1-1 0 0 0,1 1 0 0 0,0 0 0 0 0,0-1 0 0 0,0 1 0 0 0,0 0 0 0 0,0 0 0 0 0,1-1 0 0 0,-1 1 0 0 0,1 0 0 0 0,-1 0 0 0 0,1 0 0 0 0,-1 0 0 0 0,1 0 0 0 0,0 0 0 0 0,0 0 0 0 0,0 0 0 0 0,0 0 0 0 0,0 0 0 0 0,1 0 0 0 0,-1 0 0 0 0,1 0 0 0 0,-1 0 0 0 0,1 0 0 0 0,-1 0 0 0 0,1-1 0 0 0,0 1 0 0 0,0 0 0 0 0,0 0 0 0 0,0-1 0 0 0,0 1 0 0 0,1-1 0 0 0,-1 1 0 0 0,0-1 0 0 0,1 1 0 0 0,-1-1 0 0 0,1 0 0 0 0,0 1 0 0 0,-1-1 0 0 0,1 0 0 0 0,0 0 0 0 0,-1 0 0 0 0,1-1 0 0 0,0 1 0 0 0,0 0 0 0 0,0-1 0 0 0,1 1-25 0 0,22 9-34 0 0,1-1 1 0 0,0-1 0 0 0,0-1-1 0 0,1-1 1 0 0,0-2-1 0 0,0 0 1 0 0,15-1 33 0 0,115 0-4917 0 0,-133-3 3349 0 0,-1 0 60 0 0</inkml:trace>
  <inkml:trace contextRef="#ctx0" brushRef="#br0" timeOffset="281556.212">23006 13486 1268 0 0,'1'0'71'0'0,"-1"0"0"0"0,1 1-1 0 0,0-1 1 0 0,-1 0 0 0 0,1 1-1 0 0,-1-1 1 0 0,1 0 0 0 0,-1 0 0 0 0,1 0-1 0 0,0 1 1 0 0,-1-1 0 0 0,1 0 0 0 0,0 0-1 0 0,-1 0 1 0 0,1 0 0 0 0,0 0-1 0 0,-1 0 1 0 0,1 0 0 0 0,-1 0 0 0 0,1-1-1 0 0,0 1 1 0 0,-1 0 0 0 0,1 0-1 0 0,-1 0 1 0 0,1-1 0 0 0,0 1 0 0 0,-1 0-1 0 0,1-1 1 0 0,-1 1 0 0 0,1 0 0 0 0,-1-1-1 0 0,1 1 1 0 0,-1-1 0 0 0,1 1-1 0 0,-1-1 1 0 0,0 1 0 0 0,1-1 0 0 0,-1 1-1 0 0,0-1 1 0 0,1 1 0 0 0,-1-1-1 0 0,0 0 1 0 0,0 1 0 0 0,1-1 0 0 0,-1 1-1 0 0,0-1 1 0 0,0 0 0 0 0,0 1 0 0 0,0-1-1 0 0,0 0 1 0 0,0 1 0 0 0,0-1-1 0 0,0 0 1 0 0,0 1 0 0 0,0-1 0 0 0,0 1-1 0 0,-1-1 1 0 0,1 0 0 0 0,0 1-1 0 0,0-1 1 0 0,-1 1 0 0 0,1-1 0 0 0,0 0-1 0 0,-1 1 1 0 0,1-1 0 0 0,0 1 0 0 0,-1-1-71 0 0,6 14 54 0 0,0 0 0 0 0,0-1 0 0 0,1 0 0 0 0,1 0 0 0 0,0 0 1 0 0,1-1-1 0 0,0 0 0 0 0,1-1 0 0 0,0 0 0 0 0,0 0 1 0 0,1-1-1 0 0,0 0 0 0 0,1-1 0 0 0,0 0 0 0 0,0 0 1 0 0,1-1-1 0 0,0-1 0 0 0,0 0 0 0 0,1-1 0 0 0,-1 0 1 0 0,1-1-1 0 0,0 0 0 0 0,0-1 0 0 0,1 0 0 0 0,-1-2 0 0 0,1 1 1 0 0,-1-1-1 0 0,1-1 0 0 0,11-2-54 0 0,-20 2-8 0 0,-1-2 0 0 0,0 1 0 0 0,0 0 0 0 0,0-1-1 0 0,0 0 1 0 0,-1 1 0 0 0,1-2 0 0 0,0 1 0 0 0,-1 0 0 0 0,1-1 0 0 0,-1 0 0 0 0,0 1 0 0 0,0-1-1 0 0,0 0 1 0 0,0-1 0 0 0,-1 1 0 0 0,1 0 0 0 0,-1-1 0 0 0,0 0 0 0 0,0 1 0 0 0,0-1 0 0 0,0 0 0 0 0,-1 0-1 0 0,1 0 1 0 0,-1 0 0 0 0,0-1 0 0 0,-1 1 0 0 0,1 0 0 0 0,-1 0 0 0 0,1 0 0 0 0,-1-1 0 0 0,0 1-1 0 0,-1 0 1 0 0,1 0 0 0 0,-1-1 0 0 0,0 1 0 0 0,0 0 0 0 0,0 0 0 0 0,-1 0 0 0 0,1 0 0 0 0,-1 0-1 0 0,0 0 1 0 0,-2-2 8 0 0,-50-85 964 0 0,50 134-791 0 0,69 367 1227 0 0,-64-391-1337 0 0,0 0 1 0 0,0 1 0 0 0,-2-1 0 0 0,-1 0-1 0 0,0 0 1 0 0,-1 0 0 0 0,-1 0 0 0 0,-1-1 0 0 0,-1 1-1 0 0,0-1 1 0 0,-1 0 0 0 0,-1-1 0 0 0,-1 0 0 0 0,0 0-1 0 0,-3 2-63 0 0,7-12 28 0 0,-1 0 0 0 0,1-1-1 0 0,-1 0 1 0 0,0 0-1 0 0,-1 0 1 0 0,1 0 0 0 0,-1-1-1 0 0,0 0 1 0 0,-1-1 0 0 0,1 0-1 0 0,-1 0 1 0 0,0 0-1 0 0,0-1 1 0 0,-5 1-28 0 0,7-4 0 0 0,1-2 0 0 0,-1 1 0 0 0,1-1 0 0 0,-1 0 0 0 0,1 0 1 0 0,-1 0-1 0 0,1-1 0 0 0,0 0 0 0 0,0 0 0 0 0,0 0 0 0 0,1-1 0 0 0,-1 1 0 0 0,1-1 0 0 0,0 0 0 0 0,0 0 0 0 0,0-1 1 0 0,0 1-1 0 0,1-1 0 0 0,0 0 0 0 0,0 0 0 0 0,0 0 0 0 0,1 0 0 0 0,-1-1 0 0 0,1 1 0 0 0,0-1 0 0 0,1 1 0 0 0,0-1 1 0 0,-1 0-1 0 0,1-2 0 0 0,-1-4-98 0 0,1-1 0 0 0,0 1 0 0 0,1-1 0 0 0,0 0 0 0 0,0 1 0 0 0,2-1 0 0 0,0 0 0 0 0,0 1 0 0 0,1-1 0 0 0,0 1 0 0 0,1 0 0 0 0,1 0 0 0 0,0 1 0 0 0,1-1 0 0 0,0 1 0 0 0,0 0 0 0 0,1 1 0 0 0,0-1 0 0 0,1 1 0 0 0,1 1 0 0 0,-1 0 0 0 0,1 0 0 0 0,2 0 98 0 0,24-21-1213 0 0,1 1 0 0 0,1 2 0 0 0,2 2 0 0 0,1 1 1 0 0,33-14 1212 0 0,-34 18-1214 0 0</inkml:trace>
  <inkml:trace contextRef="#ctx0" brushRef="#br0" timeOffset="281928.806">23933 13437 1140 0 0,'-117'160'4156'0'0,"28"-23"-1273"0"0,88-135-2598 0 0,5 3-19 0 0,1 1-270 0 0,1 1-1 0 0,1-1 1 0 0,-1 0-1 0 0,1-1 1 0 0,0 1-1 0 0,0-1 1 0 0,1-1-1 0 0,-1 1 1 0 0,1-1-1 0 0,0-1 1 0 0,0 0-1 0 0,1 0 1 0 0,-1 0-1 0 0,1-1 1 0 0,-1 0-1 0 0,1-1 1 0 0,0 0-1 0 0,-1 0 1 0 0,1-1-1 0 0,0 0 1 0 0,3-1 4 0 0,189-35-4806 0 0,-168 23 3368 0 0,-5-4 2 0 0</inkml:trace>
  <inkml:trace contextRef="#ctx0" brushRef="#br0" timeOffset="282407.611">24637 13589 1468 0 0,'-4'9'166'0'0,"0"1"0"0"0,0-1 0 0 0,-1-1-1 0 0,-1 1 1 0 0,1-1 0 0 0,-1 0 0 0 0,0 0-1 0 0,-1 0 1 0 0,0-1 0 0 0,0 0 0 0 0,-1 0 0 0 0,0-1-1 0 0,0 0 1 0 0,0-1 0 0 0,-1 0 0 0 0,1 0 0 0 0,-1 0-1 0 0,-1-1 1 0 0,1-1 0 0 0,-1 1 0 0 0,-4-1-166 0 0,-207 38 1885 0 0,219-40-1855 0 0,1-1 0 0 0,-1 1 0 0 0,0 0 0 0 0,1 0 1 0 0,-1-1-1 0 0,0 1 0 0 0,0-1 0 0 0,0 1 0 0 0,1-1 0 0 0,-1 0 1 0 0,0 0-1 0 0,0 0 0 0 0,0 0 0 0 0,0 0 0 0 0,1 0 0 0 0,-1 0 1 0 0,0-1-1 0 0,0 1 0 0 0,0-1 0 0 0,1 1 0 0 0,-1-1 0 0 0,0 0 1 0 0,0 1-1 0 0,1-1 0 0 0,-1 0 0 0 0,1 0 0 0 0,-1 0 1 0 0,1 0-1 0 0,-1-1 0 0 0,1 1 0 0 0,0 0 0 0 0,-1-1 0 0 0,1 1 1 0 0,0-1-1 0 0,0 1 0 0 0,0-1 0 0 0,0 1 0 0 0,0-1 0 0 0,1 0 1 0 0,-1 1-1 0 0,0-1 0 0 0,1 0 0 0 0,-1 0 0 0 0,1 1 1 0 0,0-1-1 0 0,0 0 0 0 0,-1 0 0 0 0,1 0 0 0 0,0 0 0 0 0,1-1-30 0 0,4 1-7 0 0,1 0 0 0 0,0 0 0 0 0,0 1 0 0 0,0 0 0 0 0,1 0 0 0 0,-1 0 0 0 0,0 1 0 0 0,0 0 0 0 0,0 0 0 0 0,1 0 0 0 0,-1 1 0 0 0,0 0 0 0 0,0 1 0 0 0,0-1 0 0 0,0 1 0 0 0,0 0 0 0 0,-1 0 0 0 0,1 1 7 0 0,36 11-52 0 0,28 12 59 0 0,1-4 0 0 0,0-2 0 0 0,2-4 0 0 0,0-3 0 0 0,0-3 0 0 0,39-1-7 0 0,-110-8 1 0 0,1-1 0 0 0,-1 1 0 0 0,0-1-1 0 0,0 0 1 0 0,1 0 0 0 0,-1 0-1 0 0,0 0 1 0 0,0 0 0 0 0,0-1 0 0 0,1 1-1 0 0,-1-1 1 0 0,0 1 0 0 0,0-1-1 0 0,0 0 1 0 0,0 0 0 0 0,0 0-1 0 0,0 0 1 0 0,0 0 0 0 0,0 0 0 0 0,0 0-1 0 0,-1-1 1 0 0,1 1 0 0 0,0-1-1 0 0,-1 0 1 0 0,1 1 0 0 0,-1-1 0 0 0,0 0-1 0 0,1 0 1 0 0,-1 0 0 0 0,0 1-1 0 0,0-1 1 0 0,0-1 0 0 0,-1 1 0 0 0,1 0-1 0 0,0 0 1 0 0,-1 0 0 0 0,1 0-1 0 0,-1 0 1 0 0,0-1 0 0 0,0 1 0 0 0,1 0-1 0 0,-2 0 1 0 0,1-1 0 0 0,0 1-1 0 0,0 0 1 0 0,-1-1-1 0 0,-8-9-73 0 0,0 1-1 0 0,-1 0 0 0 0,0 0 1 0 0,-1 1-1 0 0,0 1 1 0 0,0 0-1 0 0,-1 0 0 0 0,0 1 1 0 0,-1 0-1 0 0,0 1 1 0 0,0 1-1 0 0,-8-3 74 0 0,-108-31-4472 0 0,104 35 3295 0 0</inkml:trace>
  <inkml:trace contextRef="#ctx0" brushRef="#br0" timeOffset="285194.392">24594 13592 1044 0 0,'0'0'344'0'0,"14"0"129"0"0,-7 0 2821 0 0,-6 0-3258 0 0,0 0 0 0 0,0 1-1 0 0,0-1 1 0 0,0 0 0 0 0,0 0-1 0 0,0 0 1 0 0,0 1 0 0 0,0-1-1 0 0,0 0 1 0 0,-1 1 0 0 0,1-1-1 0 0,0 1 1 0 0,0-1 0 0 0,0 1 0 0 0,0-1-1 0 0,-1 1 1 0 0,1 0 0 0 0,0-1-1 0 0,-1 1 1 0 0,1 0 0 0 0,0-1-1 0 0,-1 1 1 0 0,1 0 0 0 0,-1 0 0 0 0,1 0-1 0 0,-1 0 1 0 0,0 0 0 0 0,1-1-1 0 0,-1 1 1 0 0,0 0 0 0 0,0 0-1 0 0,1 0 1 0 0,-1 0 0 0 0,0 0-1 0 0,0 0 1 0 0,0 0 0 0 0,0 0 0 0 0,0 0-1 0 0,0 0 1 0 0,-1 0 0 0 0,1 0-1 0 0,0 0 1 0 0,0 0 0 0 0,-1 0-1 0 0,1 0 1 0 0,0-1 0 0 0,-1 1 0 0 0,1 0-1 0 0,-1 0 1 0 0,1 0 0 0 0,-1-1-1 0 0,0 1 1 0 0,0 1-36 0 0,-32 53-174 0 0,12-27 266 0 0,-2 0 0 0 0,-1-2 0 0 0,-1-1 0 0 0,-1-1 0 0 0,-1-1 0 0 0,-1-2 0 0 0,-1 0 0 0 0,-1-2 0 0 0,0-2 0 0 0,-8 3-92 0 0,26-13 79 0 0,-1-1 0 0 0,0 0 1 0 0,-1-1-1 0 0,1 0 0 0 0,-1-1 0 0 0,0-1 1 0 0,0 0-1 0 0,0 0 0 0 0,0-2 0 0 0,-7 0-79 0 0,19-1 7 0 0,1 0-1 0 0,0 0 0 0 0,0 0 0 0 0,0-1 0 0 0,-1 1 0 0 0,1-1 0 0 0,0 1 0 0 0,0-1 1 0 0,0 1-1 0 0,0-1 0 0 0,0 1 0 0 0,0-1 0 0 0,0 0 0 0 0,0 0 0 0 0,0 0 0 0 0,0 0 1 0 0,0 1-1 0 0,0-1 0 0 0,1 0 0 0 0,-1 0 0 0 0,0 0 0 0 0,1-1 0 0 0,-1 1 1 0 0,1 0-1 0 0,-1 0 0 0 0,1 0 0 0 0,-1 0 0 0 0,1-1 0 0 0,0 1 0 0 0,0 0 0 0 0,-1 0 1 0 0,1-1-1 0 0,0 1 0 0 0,0 0 0 0 0,0 0 0 0 0,0 0 0 0 0,1-1 0 0 0,-1 1 0 0 0,0 0 1 0 0,1 0-1 0 0,-1-1 0 0 0,0 1 0 0 0,1 0 0 0 0,-1 0 0 0 0,1 0 0 0 0,0 0 0 0 0,-1 0 1 0 0,1 0-1 0 0,0 0 0 0 0,0 0-6 0 0,32-64 147 0 0,-22 53-133 0 0,0 0 1 0 0,1 1-1 0 0,0 0 1 0 0,1 1 0 0 0,0 1-1 0 0,1 0 1 0 0,0 0-1 0 0,0 1 1 0 0,1 1-1 0 0,0 1 1 0 0,0 0-1 0 0,0 1 1 0 0,1 0 0 0 0,0 2-1 0 0,0 0 1 0 0,0 0-1 0 0,1 1-14 0 0,-6 3-11 0 0,1 0 0 0 0,-1 0 0 0 0,0 1 0 0 0,0 0-1 0 0,0 1 1 0 0,0 0 0 0 0,0 1 0 0 0,0 0 0 0 0,-1 1 0 0 0,0 0-1 0 0,0 1 1 0 0,0 0 0 0 0,6 5 11 0 0,24 12 3 0 0,-8-5-70 0 0,1-3-1 0 0,0 0 1 0 0,1-2-1 0 0,0-2 1 0 0,1-1-1 0 0,0-1 1 0 0,0-2-1 0 0,1-2 1 0 0,0-1-1 0 0,21-1 68 0 0,-52-2 7 0 0,0 0 0 0 0,0 0-1 0 0,0 0 1 0 0,0-1-1 0 0,0 1 1 0 0,0-1 0 0 0,0 0-1 0 0,0-1 1 0 0,0 1 0 0 0,0-1-1 0 0,0 0 1 0 0,0-1-1 0 0,0 1 1 0 0,-1-1 0 0 0,1 0-1 0 0,0 0 1 0 0,-1 0-1 0 0,0 0 1 0 0,1-1 0 0 0,-1 0-1 0 0,0 0 1 0 0,0 0-1 0 0,0-1 1 0 0,-1 1 0 0 0,1-1-1 0 0,-1 0 1 0 0,0 0 0 0 0,0 0-1 0 0,0 0 1 0 0,-1 0-1 0 0,0-1 1 0 0,1 1 0 0 0,-1-1-1 0 0,-1 0 1 0 0,2-1-7 0 0,-7-4-128 0 0,0 0 1 0 0,0 0-1 0 0,0 1 1 0 0,-1-1 0 0 0,-1 1-1 0 0,0 0 1 0 0,0 1-1 0 0,0 0 1 0 0,-1 0-1 0 0,-1 0 1 0 0,1 1-1 0 0,-1 0 1 0 0,0 0-1 0 0,-1 1 1 0 0,0 0 0 0 0,0 0-1 0 0,0 1 1 0 0,0 0-1 0 0,-1 1 1 0 0,0 0-1 0 0,0 1 1 0 0,0 0-1 0 0,0 0 1 0 0,0 1 0 0 0,-7 0 127 0 0,-42-12-2030 0 0,29 9 749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44:10.317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4730 920 1140 0 0,'20'40'614'0'0,"-3"1"1"0"0,-1 1-1 0 0,-2 1 0 0 0,-2 0 1 0 0,-1 0-1 0 0,-3 1 0 0 0,-1 1 1 0 0,-3-1-1 0 0,-1 1 0 0 0,-3 7-614 0 0,0-35 134 0 0,-1-1 0 0 0,-1 0 0 0 0,-1 0 0 0 0,0 0 0 0 0,-1-1 0 0 0,0 1 0 0 0,-2-1-1 0 0,0 0 1 0 0,0 0 0 0 0,-1 0 0 0 0,-9 12-134 0 0,8-13 19 0 0,-2 1 0 0 0,0-1-1 0 0,0-1 1 0 0,-1 0 0 0 0,-1 0 0 0 0,0-1-1 0 0,0 0 1 0 0,-1-2 0 0 0,-1 1-1 0 0,-8 4-18 0 0,20-15-144 0 0,0 1 0 0 0,1 0 0 0 0,-1 0 0 0 0,0-1 0 0 0,0 0 0 0 0,0 1-1 0 0,0-1 1 0 0,0 0 0 0 0,-1 0 0 0 0,1 0 0 0 0,0 0 0 0 0,0 0 0 0 0,0 0-1 0 0,0-1 1 0 0,0 1 0 0 0,0-1 0 0 0,0 1 0 0 0,1-1 0 0 0,-1 0 0 0 0,0 0-1 0 0,0 0 1 0 0,0 0 0 0 0,1 0 0 0 0,-1 0 0 0 0,0 0 0 0 0,1 0 0 0 0,-1-1-1 0 0,1 1 1 0 0,-1-1 0 0 0,1 1 0 0 0,0-1 0 0 0,0 0 0 0 0,0 1 0 0 0,0-1-1 0 0,0 0 1 0 0,0 0 0 0 0,0 0 0 0 0,0 0 0 0 0,1 0 0 0 0,-1 0 144 0 0,0-22-1270 0 0</inkml:trace>
  <inkml:trace contextRef="#ctx0" brushRef="#br0" timeOffset="-2365.771">2591 695 1520 0 0,'0'0'316'0'0,"0"0"-36"0"0,0 0-34 0 0,0 0 7 0 0,0 0 116 0 0,-5-5-3 0 0,-27-58 2932 0 0,30 58-3256 0 0,-1 1 0 0 0,1-1 0 0 0,-1 1 0 0 0,0 0-1 0 0,0 0 1 0 0,0 1 0 0 0,-1-1 0 0 0,0 0 0 0 0,1 1 0 0 0,-1 0 0 0 0,0 0 0 0 0,-1 0 0 0 0,1 1 0 0 0,0-1-1 0 0,-1 1 1 0 0,1 0 0 0 0,-1 0 0 0 0,0 0 0 0 0,0 1 0 0 0,1 0 0 0 0,-1 0 0 0 0,0 0 0 0 0,0 1 0 0 0,0-1-1 0 0,0 1 1 0 0,-1 0-42 0 0,-11 2 22 0 0,0 1-1 0 0,0 1 0 0 0,1 0 0 0 0,0 2 1 0 0,0-1-1 0 0,0 2 0 0 0,1 0 0 0 0,-1 1 1 0 0,2 0-1 0 0,-1 1 0 0 0,1 1 0 0 0,1 1 1 0 0,0 0-1 0 0,0 0 0 0 0,1 1 0 0 0,1 1 1 0 0,0 0-1 0 0,0 0 0 0 0,1 1 0 0 0,1 0 1 0 0,1 1-1 0 0,0 0 0 0 0,1 1 0 0 0,0-1 1 0 0,1 1-1 0 0,1 1 0 0 0,1-1 0 0 0,0 1 1 0 0,1-1-1 0 0,0 6-21 0 0,-1 21 140 0 0,1 1 0 0 0,2-1 0 0 0,2 0 0 0 0,2 1 0 0 0,6 23-140 0 0,110 451 971 0 0,-114-502-985 0 0,-2 0-1 0 0,0 0 0 0 0,-1 1 1 0 0,0 0-1 0 0,-2-1 0 0 0,0 1 1 0 0,0 0-1 0 0,-2 0 0 0 0,0-1 1 0 0,-1 1-1 0 0,-1-1 0 0 0,0 0 1 0 0,-1 0-1 0 0,-1 0 0 0 0,-4 8 15 0 0,8-22-133 0 0,0 0 0 0 0,0 1 0 0 0,0-1 0 0 0,0 0 0 0 0,0 0 0 0 0,-1 0 0 0 0,1 0 0 0 0,-1-1 0 0 0,1 1 0 0 0,-1-1 0 0 0,0 1 0 0 0,1-1 0 0 0,-1 0 0 0 0,0 0 0 0 0,0 0 0 0 0,0-1 0 0 0,0 1 0 0 0,0-1 0 0 0,0 1 0 0 0,0-1 0 0 0,0 0 0 0 0,0 0 0 0 0,0 0-1 0 0,0-1 1 0 0,0 1 0 0 0,0-1 0 0 0,0 1 0 0 0,0-1 0 0 0,0 0 0 0 0,0 0 0 0 0,0-1 0 0 0,1 1 0 0 0,-1 0 0 0 0,0-1 0 0 0,1 0 0 0 0,0 0 0 0 0,-1 1 0 0 0,1-1 0 0 0,0-1 0 0 0,0 1 0 0 0,0 0 0 0 0,0 0 0 0 0,0-1 0 0 0,0 1 0 0 0,1-1 0 0 0,-1 0 0 0 0,1 0 0 0 0,0 1 0 0 0,0-1 0 0 0,0 0 0 0 0,-1-2 133 0 0,-8-17-1390 0 0</inkml:trace>
  <inkml:trace contextRef="#ctx0" brushRef="#br0" timeOffset="-2086.309">1838 1508 1832 0 0,'-9'-1'924'0'0,"9"0"-845"0"0,1 1 0 0 0,-1-1 0 0 0,0 1 1 0 0,0-1-1 0 0,1 1 0 0 0,-1-1 0 0 0,0 1 1 0 0,0-1-1 0 0,0 1 0 0 0,0-1 0 0 0,0 0 0 0 0,0 1 1 0 0,0-1-1 0 0,0 1 0 0 0,0-1 0 0 0,0 0 1 0 0,0 1-1 0 0,0-1 0 0 0,0 1 0 0 0,0-1 1 0 0,-1 1-1 0 0,1-1 0 0 0,0 1 0 0 0,0-1 1 0 0,-1 1-1 0 0,1-1 0 0 0,0 1 0 0 0,-1-1 0 0 0,1 1 1 0 0,0-1-1 0 0,-1 1 0 0 0,1 0 0 0 0,-1-1 1 0 0,1 1-1 0 0,0-1 0 0 0,-1 1 0 0 0,1 0 1 0 0,-1 0-1 0 0,0-1 0 0 0,1 1 0 0 0,-1 0 1 0 0,1 0-1 0 0,-1 0 0 0 0,1-1 0 0 0,-1 1 0 0 0,1 0 1 0 0,-1 0-1 0 0,0 0 0 0 0,1 0 0 0 0,-1 0 1 0 0,1 0-1 0 0,-1 0 0 0 0,1 0 0 0 0,-1 1 1 0 0,0-1-1 0 0,1 0 0 0 0,-1 0 0 0 0,1 0 1 0 0,-1 1-1 0 0,1-1 0 0 0,-1 0 0 0 0,1 0 0 0 0,-1 1 1 0 0,1-1-80 0 0,214-46 1830 0 0,-32 23-3328 0 0,-158 13-3789 0 0,-20 8 3883 0 0</inkml:trace>
  <inkml:trace contextRef="#ctx0" brushRef="#br0" timeOffset="-1791.606">2463 1541 1576 0 0,'15'44'5814'0'0,"34"23"-5851"0"0,-31-45 562 0 0,11 18-839 0 0,2-2-1 0 0,2-1 1 0 0,1-2 0 0 0,1-1 0 0 0,19 13 314 0 0,-11-32-3251 0 0,-41-15 2055 0 0</inkml:trace>
  <inkml:trace contextRef="#ctx0" brushRef="#br0" timeOffset="-1559.443">3093 1553 1292 0 0,'-188'228'5022'0'0,"137"-143"-4485"0"0,3 2 0 0 0,5 2-1 0 0,-15 47-536 0 0,5-14-1038 0 0,10-47-2632 0 0,38-68 2546 0 0</inkml:trace>
  <inkml:trace contextRef="#ctx0" brushRef="#br0" timeOffset="-545.464">3626 935 1944 0 0,'13'-7'3157'0'0,"42"124"-2097"0"0,-48-110-1011 0 0,0 0 0 0 0,1 0 0 0 0,0-1 0 0 0,0 0 0 0 0,0-1 0 0 0,1 0 1 0 0,0 0-1 0 0,0-1 0 0 0,0 0 0 0 0,1 0 0 0 0,-1-1 0 0 0,1 0 0 0 0,0-1 0 0 0,-1 0 0 0 0,1-1 0 0 0,0 0 1 0 0,1 0-1 0 0,0-1-49 0 0,-3-1 69 0 0,0 0 0 0 0,0 0 0 0 0,0-1 0 0 0,0 0 1 0 0,0 0-1 0 0,0-1 0 0 0,-1 0 0 0 0,1-1 0 0 0,-1 1 1 0 0,0-1-1 0 0,0-1 0 0 0,-1 1 0 0 0,1-1 0 0 0,-1-1 0 0 0,0 1 1 0 0,0-1-1 0 0,-1 0 0 0 0,1 0 0 0 0,-1 0 0 0 0,-1-1 1 0 0,1 0-1 0 0,-1 0 0 0 0,0 0 0 0 0,-1-1 0 0 0,0 1 0 0 0,1-3-69 0 0,4-32 1476 0 0,-8 40-1404 0 0,0 2-40 0 0,0 0 19 0 0,0 0-19 0 0,0-1-5 0 0,0-5-11 0 0,0 5 13 0 0,0 1 7 0 0,0 0 2 0 0,0 0-26 0 0,0 0-18 0 0,0 0 6 0 0,4 7-144 0 0,13 413 132 0 0,-6-210 23 0 0,-11-194 19 0 0,-2 0 0 0 0,0 0 0 0 0,0 0 0 0 0,-2 0 0 0 0,0 0 0 0 0,0-1 0 0 0,-2 0 0 0 0,0 0 0 0 0,-1 0 0 0 0,0-1 0 0 0,-1 1 1 0 0,-1-2-1 0 0,0 1 0 0 0,-1-1 0 0 0,-4 4-30 0 0,11-14 6 0 0,0 0 0 0 0,0-1 0 0 0,0 1 0 0 0,0 0 0 0 0,0-1 0 0 0,0 0 0 0 0,-1 0 0 0 0,1 0 0 0 0,-1 0 0 0 0,1-1 0 0 0,-1 1 0 0 0,0-1 0 0 0,0 0 0 0 0,0 0 0 0 0,0 0 0 0 0,0-1 0 0 0,0 1 0 0 0,0-1 0 0 0,0 0 0 0 0,0 0 0 0 0,0 0 0 0 0,0-1 0 0 0,0 1 0 0 0,1-1 0 0 0,-1 0 0 0 0,0 0 0 0 0,0-1 0 0 0,0 1 0 0 0,1-1 0 0 0,-1 0 0 0 0,1 1 0 0 0,-1-2 0 0 0,1 1 0 0 0,0 0 0 0 0,0-1 0 0 0,0 1 0 0 0,0-1 0 0 0,0 0 0 0 0,-2-3-6 0 0,-2-4-35 0 0,-1 0-1 0 0,2-1 1 0 0,0 1-1 0 0,0-1 1 0 0,1-1-1 0 0,0 1 1 0 0,1-1-1 0 0,0 0 1 0 0,1 0-1 0 0,1 0 1 0 0,-1 0-1 0 0,1-7 36 0 0,1-5-149 0 0,1-1 0 0 0,1 1 0 0 0,1 0 0 0 0,1 0 0 0 0,1 0 0 0 0,1 1 0 0 0,1-1 0 0 0,1 1 0 0 0,1 1 0 0 0,1-1 0 0 0,2 1 0 0 0,0 1 0 0 0,1 0-1 0 0,2-2 150 0 0,167-189-5379 0 0,-156 183 4129 0 0</inkml:trace>
  <inkml:trace contextRef="#ctx0" brushRef="#br0" timeOffset="-265.359">3555 855 1672 0 0,'-23'21'316'0'0,"2"1"-1"0"0,0 1 1 0 0,1 1-1 0 0,1 0 1 0 0,2 2-1 0 0,0 0 1 0 0,2 1-1 0 0,1 1 1 0 0,1 0 0 0 0,2 0-1 0 0,0 1 1 0 0,2 1-1 0 0,1 0 1 0 0,2 0-1 0 0,1 1 1 0 0,1 0-1 0 0,1-1 1 0 0,2 1-1 0 0,3 24-315 0 0,-2-37 71 0 0,1 0-1 0 0,2 0 0 0 0,-1 0 0 0 0,2 0 0 0 0,1 0 0 0 0,0-1 1 0 0,1 1-1 0 0,1-1 0 0 0,0-1 0 0 0,3 5-70 0 0,-8-17 16 0 0,9 18-8 0 0,0 0 0 0 0,1-1 0 0 0,1 0 0 0 0,1-1 0 0 0,1-1 0 0 0,1 0 0 0 0,0-1 0 0 0,1 0 0 0 0,1-2-1 0 0,1 0 1 0 0,0-1 0 0 0,1-1 0 0 0,1 0-8 0 0,-5-5-483 0 0,1-1 1 0 0,0 0-1 0 0,0-1 0 0 0,0 0 1 0 0,1-2-1 0 0,0 0 0 0 0,0-1 0 0 0,1 0 1 0 0,-1-2-1 0 0,1 0 0 0 0,6-1 483 0 0,4-1-1322 0 0</inkml:trace>
  <inkml:trace contextRef="#ctx0" brushRef="#br0" timeOffset="341.969">5200 1120 1528 0 0,'19'6'3630'0'0,"20"-5"-3002"0"0,-32-2-227 0 0,285-28 2153 0 0,-247 26-2513 0 0,111 15-3440 0 0,-150-5 852 0 0,-12-2 1291 0 0</inkml:trace>
  <inkml:trace contextRef="#ctx0" brushRef="#br0" timeOffset="589.712">5239 1481 1744 0 0,'13'18'3819'0'0,"29"-7"-2536"0"0,-29-9-893 0 0,254 12 1388 0 0,-184-15-3027 0 0,103-14-4222 0 0,-145 1 4053 0 0</inkml:trace>
  <inkml:trace contextRef="#ctx0" brushRef="#br0" timeOffset="25535.576">7445 436 888 0 0,'31'-3'4202'0'0,"-8"-14"-3511"0"0,-21 15-617 0 0,11-15 1985 0 0,-12 20-1396 0 0,-3 11-697 0 0,-11 119 182 0 0,11 167-120 0 0,2-299-253 0 0,-2 12-1646 0 0,-26-1-2178 0 0,23-15 2823 0 0</inkml:trace>
  <inkml:trace contextRef="#ctx0" brushRef="#br0" timeOffset="25892.784">6620 1048 1160 0 0,'-52'27'2486'0'0,"83"-14"-818"0"0,21-8-1156 0 0,-1-2-1 0 0,1-2 0 0 0,0-3 0 0 0,-1-2 0 0 0,1-2-511 0 0,-28 4 23 0 0,1218-123 1116 0 0,-1141 116-1757 0 0,43-5-4832 0 0,-139 14 4198 0 0</inkml:trace>
  <inkml:trace contextRef="#ctx0" brushRef="#br0" timeOffset="26778.86">6709 1687 1128 0 0,'0'0'652'0'0,"0"0"-79"0"0,-23-4 3092 0 0,22 2-3639 0 0,0 0-1 0 0,0 0 1 0 0,1 0 0 0 0,-1-1 0 0 0,1 1-1 0 0,-1 0 1 0 0,1 0 0 0 0,0 0 0 0 0,0 0-1 0 0,0 0 1 0 0,0-1 0 0 0,0 1 0 0 0,0 0-1 0 0,1 0 1 0 0,-1 0 0 0 0,1 0 0 0 0,-1 0-1 0 0,1 0 1 0 0,0 0 0 0 0,0 0 0 0 0,0 0-1 0 0,0 0 1 0 0,0 0 0 0 0,0 0 0 0 0,1 1-1 0 0,-1-1 1 0 0,1 1 0 0 0,-1-1 0 0 0,1 1 0 0 0,-1-1-1 0 0,1 1 1 0 0,0 0 0 0 0,0 0 0 0 0,0-1-1 0 0,0 1 1 0 0,0 1 0 0 0,0-1 0 0 0,0 0-1 0 0,0 0 1 0 0,0 1 0 0 0,0-1 0 0 0,0 1-1 0 0,0 0-25 0 0,127-35 374 0 0,-126 35-366 0 0,0-1 0 0 0,0 1 1 0 0,0 0-1 0 0,0 1 0 0 0,0-1 0 0 0,0 0 1 0 0,0 1-1 0 0,0 0 0 0 0,0-1 0 0 0,-1 1 1 0 0,1 1-1 0 0,0-1 0 0 0,0 0 1 0 0,-1 0-1 0 0,1 1 0 0 0,-1 0 0 0 0,1-1 1 0 0,-1 1-1 0 0,0 0 0 0 0,1 0 1 0 0,-1 0-1 0 0,0 1 0 0 0,0-1 0 0 0,-1 0 1 0 0,1 1-1 0 0,0-1 0 0 0,-1 1 0 0 0,0 0 1 0 0,1-1-1 0 0,-1 1 0 0 0,0 0 1 0 0,0 0-1 0 0,-1 0 0 0 0,1 0 0 0 0,-1 0 1 0 0,1 0-1 0 0,-1 0 0 0 0,0 0 1 0 0,0 0-1 0 0,-1 2-8 0 0,-18 110 197 0 0,7-94-105 0 0,-2-1 1 0 0,-1 0-1 0 0,0-1 1 0 0,-1-1-1 0 0,-1-1 0 0 0,-1 0 1 0 0,0-1-1 0 0,-1-1 1 0 0,-14 7-93 0 0,-60 55 690 0 0,139-80-1157 0 0,-16-1-501 0 0,1 0 0 0 0,-1-2 0 0 0,0-2-1 0 0,-1-1 1 0 0,1 0 0 0 0,-2-3 0 0 0,23-11 968 0 0,-28 11-1329 0 0</inkml:trace>
  <inkml:trace contextRef="#ctx0" brushRef="#br0" timeOffset="27109.053">7292 1647 1172 0 0,'-3'11'3151'0'0,"-19"29"-2633"0"0,8-16-145 0 0,-77 206-90 0 0,81-219-2742 0 0,6-9 1341 0 0</inkml:trace>
  <inkml:trace contextRef="#ctx0" brushRef="#br0" timeOffset="27420.368">7301 1623 928 0 0,'0'0'78'0'0,"0"-1"0"0"0,1 0 0 0 0,-1 1 0 0 0,0-1 0 0 0,0 0 0 0 0,1 1 0 0 0,-1-1 0 0 0,0 1 0 0 0,1-1 0 0 0,-1 1 0 0 0,1-1 0 0 0,-1 1 0 0 0,1-1 0 0 0,-1 1 0 0 0,1-1 0 0 0,-1 1 0 0 0,1 0 0 0 0,-1-1 0 0 0,1 1 0 0 0,0 0 0 0 0,-1-1 0 0 0,1 1 0 0 0,-1 0 0 0 0,1 0 0 0 0,0 0 0 0 0,-1 0 0 0 0,1-1 0 0 0,0 1 0 0 0,-1 0 0 0 0,1 0 0 0 0,0 0 0 0 0,-1 0 0 0 0,1 0 0 0 0,0 1 0 0 0,-1-1 0 0 0,1 0 0 0 0,0 0 0 0 0,-1 0 0 0 0,1 0 0 0 0,-1 1 0 0 0,1-1 0 0 0,0 0 0 0 0,-1 1 0 0 0,1-1 0 0 0,-1 0 0 0 0,1 1 0 0 0,-1-1 0 0 0,1 1 0 0 0,-1-1 0 0 0,1 1 0 0 0,-1-1 0 0 0,0 1 0 0 0,1-1 0 0 0,-1 1 0 0 0,0 0 0 0 0,1-1 0 0 0,-1 1 0 0 0,0-1 0 0 0,0 1 0 0 0,1 0 0 0 0,-1-1 0 0 0,0 1 0 0 0,0 0 0 0 0,0-1 0 0 0,0 1 0 0 0,0 0 0 0 0,0-1 0 0 0,0 1-1 0 0,0 0-77 0 0,19 59-315 0 0,-17-51 613 0 0,53 156 539 0 0,-41-104-1203 0 0,-13-35-2579 0 0,-4-22 1737 0 0,-12 10-10 0 0</inkml:trace>
  <inkml:trace contextRef="#ctx0" brushRef="#br0" timeOffset="27699.867">7155 1670 1164 0 0,'7'-12'5764'0'0,"64"-9"-5933"0"0,-50 15 513 0 0,161-38-4653 0 0,-157 40 2987 0 0</inkml:trace>
  <inkml:trace contextRef="#ctx0" brushRef="#br0" timeOffset="28598.434">7634 1546 1112 0 0,'9'17'2904'0'0,"-10"-9"-2849"0"0,0-1 0 0 0,0 1 0 0 0,1 0 0 0 0,0 0 0 0 0,1-1 0 0 0,0 1 0 0 0,0 0 0 0 0,0-1 0 0 0,1 1 0 0 0,0-1 0 0 0,1 1 0 0 0,-1-1 0 0 0,2 0 0 0 0,-1 0 0 0 0,1 0 0 0 0,0-1 0 0 0,0 1 0 0 0,0-1 0 0 0,1 0 0 0 0,0 0 0 0 0,1-1 0 0 0,-1 1 0 0 0,1-1 0 0 0,0 0 0 0 0,0-1 1 0 0,1 1-1 0 0,-1-1 0 0 0,1-1 0 0 0,0 1 0 0 0,0-1 0 0 0,0 0 0 0 0,1-1 0 0 0,-1 1 0 0 0,0-2 0 0 0,1 1 0 0 0,0-1 0 0 0,-1 0 0 0 0,1 0 0 0 0,0-1 0 0 0,1 0-55 0 0,1-3 7 0 0,1 0-1 0 0,-1-1 1 0 0,0 0 0 0 0,0 0 0 0 0,-1-1 0 0 0,1-1 0 0 0,-1 1 0 0 0,0-1 0 0 0,-1-1 0 0 0,1 0 0 0 0,-1 0 0 0 0,-1 0 0 0 0,1-1 0 0 0,-1 0 0 0 0,-1-1 0 0 0,1 0 0 0 0,2-6-7 0 0,10-43 458 0 0,-19 58-427 0 0,0 0-16 0 0,0 0 92 0 0,0 0 18 0 0,0-29 6 0 0,-1 6 1500 0 0,-16 133-1748 0 0,17 368 186 0 0,0-468-27 0 0,-1 0-1 0 0,0 0 0 0 0,0-1 1 0 0,-1 1-1 0 0,0 0 0 0 0,0-1 0 0 0,-1 1 1 0 0,-1-1-1 0 0,0 0 0 0 0,0 0 0 0 0,0 0 1 0 0,-1-1-1 0 0,-1 1 0 0 0,1-1 1 0 0,-1 0-1 0 0,-1-1 0 0 0,1 0 0 0 0,-1 0 1 0 0,-1 0-1 0 0,1-1 0 0 0,-1 0 0 0 0,0 0 1 0 0,-1-1-1 0 0,1 0 0 0 0,-1 0 0 0 0,0-1 1 0 0,0 0-1 0 0,0-1 0 0 0,-1 0 1 0 0,-4 1-42 0 0,7-3 15 0 0,1 0-1 0 0,0-1 1 0 0,0 0 0 0 0,-1 0 0 0 0,1 0 0 0 0,0-1 0 0 0,-1 0 0 0 0,1 0 0 0 0,0-1 0 0 0,0 1 0 0 0,0-1 0 0 0,0-1 0 0 0,0 1 0 0 0,1-1 0 0 0,-1 0 0 0 0,1 0 0 0 0,-1-1 0 0 0,1 1-1 0 0,0-1 1 0 0,1 0 0 0 0,-1-1 0 0 0,1 1 0 0 0,-1-1 0 0 0,1 0 0 0 0,1 0 0 0 0,-1 0 0 0 0,1-1 0 0 0,0 1 0 0 0,0-1 0 0 0,-1-3-15 0 0,-1-2 0 0 0,1 0 1 0 0,0 0-1 0 0,1-1 0 0 0,0 1 1 0 0,1-1-1 0 0,0 1 0 0 0,1-1 1 0 0,0 0-1 0 0,1 0 0 0 0,1 1 1 0 0,-1-1-1 0 0,2 0 0 0 0,0 0 1 0 0,0 1-1 0 0,4-11 0 0 0,2 3-133 0 0,1 0 0 0 0,1 0 0 0 0,1 1 0 0 0,1 1 1 0 0,0 0-1 0 0,1 0 0 0 0,1 1 0 0 0,0 1 0 0 0,1 0 0 0 0,1 1 0 0 0,0 1 1 0 0,1 0-1 0 0,12-6 133 0 0,149-85-4055 0 0,-136 82 2384 0 0,-9 3 391 0 0</inkml:trace>
  <inkml:trace contextRef="#ctx0" brushRef="#br0" timeOffset="29331.553">6457 1455 860 0 0,'-4'4'3146'0'0,"-11"48"-2223"0"0,9 22-281 0 0,3 0 0 0 0,3 0 0 0 0,4 0-1 0 0,2-1 1 0 0,4 1 0 0 0,10 31-642 0 0,21 153 1264 0 0,-41-252-1250 0 0,-1-1 1 0 0,1 0-1 0 0,-1 1 1 0 0,0-1 0 0 0,0 0-1 0 0,-1 1 1 0 0,0-1 0 0 0,0 0-1 0 0,0 0 1 0 0,0 0 0 0 0,-1-1-1 0 0,0 1 1 0 0,0 0-1 0 0,0-1 1 0 0,0 0 0 0 0,-1 0-1 0 0,1 0 1 0 0,-1 0 0 0 0,0 0-1 0 0,-1-1 1 0 0,1 0 0 0 0,-1 0-1 0 0,1 0 1 0 0,-1 0-1 0 0,0-1 1 0 0,0 0 0 0 0,0 0-1 0 0,0 0 1 0 0,0 0 0 0 0,0-1-1 0 0,-1 0 1 0 0,1 0 0 0 0,-1-1-1 0 0,1 1 1 0 0,0-1-1 0 0,-1 0 1 0 0,1-1 0 0 0,-1 1-1 0 0,1-1 1 0 0,0 0 0 0 0,-1 0-1 0 0,0-1-14 0 0,-6-4-345 0 0,0 0 0 0 0,1 0-1 0 0,0-1 1 0 0,0-1-1 0 0,1 0 1 0 0,0 0 0 0 0,0-1-1 0 0,1 0 1 0 0,0-1-1 0 0,1 0 1 0 0,0 0 0 0 0,0-1-1 0 0,1 0 1 0 0,1 0-1 0 0,0-1 1 0 0,0 0 0 0 0,1 0-1 0 0,1 0 1 0 0,0-1-1 0 0,1 1 1 0 0,0-1 0 0 0,-1-8 345 0 0,-3-16-1424 0 0</inkml:trace>
  <inkml:trace contextRef="#ctx0" brushRef="#br0" timeOffset="29767.446">6405 1398 1324 0 0,'-1'-8'4530'0'0,"59"2"-4229"0"0,-43 5 129 0 0,1619-102 2164 0 0,-1396 76-3871 0 0,-237 27 725 0 0,-1 0-127 0 0,0 0-173 0 0,9 3-1577 0 0,-7-1 1175 0 0</inkml:trace>
  <inkml:trace contextRef="#ctx0" brushRef="#br0" timeOffset="34322.181">13982 870 1184 0 0,'-8'0'244'0'0,"-1"1"0"0"0,0-1 0 0 0,0 2-1 0 0,0 0 1 0 0,1 0 0 0 0,-1 0 0 0 0,1 1 0 0 0,-1 0-1 0 0,1 1 1 0 0,0 0 0 0 0,0 0 0 0 0,1 1 0 0 0,-1 0 0 0 0,1 0-1 0 0,0 1 1 0 0,-1 1-244 0 0,5-5 110 0 0,-6 5 9 0 0,0 0 0 0 0,1 1 1 0 0,0 0-1 0 0,0 0 0 0 0,1 1 0 0 0,0 0 0 0 0,0 0 0 0 0,1 1 1 0 0,0 0-1 0 0,1 0 0 0 0,0 0 0 0 0,1 1 0 0 0,0-1 0 0 0,1 1 0 0 0,0 0 1 0 0,0 0-1 0 0,1 0 0 0 0,1 0 0 0 0,0 1 0 0 0,0-1 0 0 0,2 7-119 0 0,2-7 63 0 0,2 0 0 0 0,-1 0 0 0 0,1 0 0 0 0,1-1 0 0 0,0 0 0 0 0,1 0 0 0 0,0-1 0 0 0,0 1 0 0 0,1-2 0 0 0,0 1 0 0 0,0-1 0 0 0,1 0 0 0 0,0-1 0 0 0,1 0 0 0 0,-1 0-1 0 0,2-1 1 0 0,-1 0 0 0 0,0-1 0 0 0,1 0 0 0 0,0-1 0 0 0,0 0 0 0 0,0-1 0 0 0,1 0 0 0 0,-1-1 0 0 0,1 0 0 0 0,0-1 0 0 0,3 0-63 0 0,-2 2-1 0 0,0-1-1 0 0,-1-1 1 0 0,1 0 0 0 0,0 0 0 0 0,0-2-1 0 0,-1 1 1 0 0,1-2 0 0 0,0 0 0 0 0,-1 0-1 0 0,1-1 1 0 0,-1-1 0 0 0,0 0 0 0 0,0 0-1 0 0,0-1 1 0 0,-1-1 0 0 0,1 0 0 0 0,3-3 1 0 0,-10 4-63 0 0,0 0 0 0 0,-1-1 0 0 0,1 1 0 0 0,-1-1 0 0 0,0 1 0 0 0,0-1 0 0 0,-1-1 0 0 0,0 1 0 0 0,0 0 0 0 0,0-1 0 0 0,-1 1 1 0 0,0-1-1 0 0,0 0 0 0 0,-1 0 0 0 0,1 0 0 0 0,-2 0 0 0 0,1 0 0 0 0,-1 0 0 0 0,0 0 0 0 0,0 0 0 0 0,-1 0 0 0 0,0 0 1 0 0,0 0-1 0 0,-1 0 0 0 0,0 0 0 0 0,0 1 0 0 0,-1-1 0 0 0,-2-5 63 0 0,-5-11-210 0 0,0 0 1 0 0,-2 1-1 0 0,0 1 1 0 0,-1 0-1 0 0,-2 0 1 0 0,0 2-1 0 0,-13-14 210 0 0,-111-110-2281 0 0,131 139 1359 0 0</inkml:trace>
  <inkml:trace contextRef="#ctx0" brushRef="#br0" timeOffset="31022.643">9113 943 1388 0 0,'0'0'304'0'0,"0"0"-51"0"0,0 0 28 0 0,0 0-17 0 0,0 0-2 0 0,0 0 94 0 0,0 0-42 0 0,0 0-131 0 0,0 0 12 0 0,0 0-6 0 0,0 0-21 0 0,0 0-15 0 0,0 0 11 0 0,0 0 20 0 0,0 0-15 0 0,0 0 16 0 0,0 0-16 0 0,0 0-20 0 0,0 0-21 0 0,0 0-35 0 0,0 0 6 0 0,0 0-27 0 0,2 0 24 0 0,119 61 1015 0 0,-96-53-997 0 0,1-1 0 0 0,-1-1 0 0 0,1-2-1 0 0,0 0 1 0 0,0-2 0 0 0,1-1 0 0 0,-1-1-1 0 0,0-1 1 0 0,0-1 0 0 0,0-2 0 0 0,0 0 0 0 0,0-2-1 0 0,-1-1 1 0 0,17-7-114 0 0,-34 13 16 0 0,-1 0 0 0 0,-1-1 0 0 0,1 0 0 0 0,0 0 0 0 0,0-1 0 0 0,-1 0 0 0 0,1 0 0 0 0,-1 0 0 0 0,0-1-1 0 0,0 0 1 0 0,0 0 0 0 0,-1-1 0 0 0,0 0 0 0 0,1 1 0 0 0,-1-2 0 0 0,-1 1 0 0 0,1-1 0 0 0,-1 1 0 0 0,0-1 0 0 0,0 0 0 0 0,-1-1 0 0 0,0 1 0 0 0,0-1-1 0 0,0 1 1 0 0,-1-1 0 0 0,0 0 0 0 0,0 0 0 0 0,-1 0 0 0 0,0-2-16 0 0,-1 3-15 0 0,-1 0 0 0 0,0 0 0 0 0,-1 0 0 0 0,1 1 0 0 0,-1-1 1 0 0,-1 0-1 0 0,1 1 0 0 0,-1-1 0 0 0,1 1 0 0 0,-2 0 0 0 0,1 0 0 0 0,0 0 0 0 0,-1 0 0 0 0,0 1 0 0 0,0-1 0 0 0,-1 1 0 0 0,1 0 0 0 0,-1 0 0 0 0,0 1 0 0 0,0-1 1 0 0,0 1-1 0 0,0 0 0 0 0,0 1 0 0 0,-1-1 0 0 0,1 1 0 0 0,-1 0 0 0 0,0 0 0 0 0,0 1 15 0 0,-167-29-155 0 0,-30 60-19 0 0,171-22 178 0 0,0 1 1 0 0,1 2-1 0 0,0 1 0 0 0,1 2 0 0 0,1 0 0 0 0,0 2 0 0 0,1 2 0 0 0,-24 19-4 0 0,39-27 38 0 0,1 0 0 0 0,0 1 0 0 0,1 0 1 0 0,0 1-1 0 0,1 0 0 0 0,1 1 0 0 0,0 0 0 0 0,0 1 1 0 0,1 0-1 0 0,1 0 0 0 0,0 0 0 0 0,1 1 0 0 0,1 0 1 0 0,0 0-1 0 0,1 1 0 0 0,1-1 0 0 0,0 1 0 0 0,1 0 0 0 0,1 2-38 0 0,3-3 20 0 0,1-1 0 0 0,0 0-1 0 0,1 0 1 0 0,1 0-1 0 0,0 0 1 0 0,1 0-1 0 0,1-1 1 0 0,0 0 0 0 0,0-1-1 0 0,1 1 1 0 0,1-2-1 0 0,0 1 1 0 0,1-1-1 0 0,0 0 1 0 0,0-1-1 0 0,1 0 1 0 0,1-1 0 0 0,0 0-1 0 0,0-1 1 0 0,0 0-1 0 0,1-1 1 0 0,0-1-1 0 0,1 0 1 0 0,-1 0-1 0 0,1-2 1 0 0,0 1 0 0 0,1-2-1 0 0,-1 0 1 0 0,1-1-1 0 0,7 1-19 0 0,9 1-498 0 0,-1 0 0 0 0,1-2-1 0 0,-1-2 1 0 0,1 0 0 0 0,0-2 0 0 0,-1-1-1 0 0,1-2 1 0 0,-1-1 0 0 0,0-1 0 0 0,23-10 498 0 0,-3-4-1343 0 0,-7-4 30 0 0</inkml:trace>
  <inkml:trace contextRef="#ctx0" brushRef="#br0" timeOffset="31580.338">9417 348 1784 0 0,'4'-11'2896'0'0,"51"-5"-2326"0"0,-53 16-434 0 0,360-46 1374 0 0,-205 41-5987 0 0,-156 5 3850 0 0</inkml:trace>
  <inkml:trace contextRef="#ctx0" brushRef="#br0" timeOffset="32750.25">10256 18 928 0 0,'1'-17'3679'0'0,"0"28"-2361"0"0,6 23-1056 0 0,-2-20-210 0 0,1-1 1 0 0,1 0-1 0 0,0-1 0 0 0,0 1 0 0 0,1-2 0 0 0,1 1 1 0 0,0-1-1 0 0,0 0 0 0 0,2-1 0 0 0,-1 0 0 0 0,1 0 1 0 0,0-1-1 0 0,1-1 0 0 0,0 0 0 0 0,0-1 0 0 0,1 0 1 0 0,0-1-1 0 0,0 0 0 0 0,1-1 0 0 0,-1 0 0 0 0,1-1 1 0 0,0-1-1 0 0,0 0 0 0 0,1-1 0 0 0,-1-1 0 0 0,0 0 1 0 0,6-1-53 0 0,-16-2-7 0 0,0-1-1 0 0,0 0 1 0 0,0 0 0 0 0,-1 0 0 0 0,1-1 0 0 0,-1 1 0 0 0,0-1 0 0 0,0 0 0 0 0,0 0 0 0 0,0 0-1 0 0,-1 0 1 0 0,1-1 0 0 0,-1 1 0 0 0,0 0 0 0 0,-1-1 0 0 0,1 0 0 0 0,-1 1 0 0 0,0-1 0 0 0,0 0-1 0 0,0 0 1 0 0,-1 0 0 0 0,1 0 0 0 0,-1 0 0 0 0,-1 0 7 0 0,5-54 724 0 0,-4 58-667 0 0,0 1 7 0 0,0 0 36 0 0,0-28 536 0 0,-10-16 910 0 0,-3 125-1835 0 0,9 367 236 0 0,5-438 71 0 0,-1 0 0 0 0,0 0 0 0 0,0 0 0 0 0,-1 1 0 0 0,-1-1 0 0 0,0 0 0 0 0,0 0 0 0 0,-1-1 0 0 0,0 1 0 0 0,0 0 0 0 0,-1-1 0 0 0,-1 0 0 0 0,0 0 0 0 0,0 0 0 0 0,0-1 0 0 0,-1 1 0 0 0,-1-1 0 0 0,1-1 0 0 0,-1 1 0 0 0,0-1 0 0 0,-1 0 0 0 0,0-1 0 0 0,0 0-1 0 0,0 0 1 0 0,-1-1 0 0 0,0 0 0 0 0,0 0 0 0 0,0-1 0 0 0,-1 0 0 0 0,1-1 0 0 0,-1 0 0 0 0,0 0 0 0 0,0-1 0 0 0,-8 1-18 0 0,9-6-11 0 0,1 0 1 0 0,-1 0-1 0 0,1 0 0 0 0,0-1 0 0 0,0 0 0 0 0,0-1 0 0 0,1 0 0 0 0,-1 0 0 0 0,1-1 1 0 0,0 0-1 0 0,1 0 0 0 0,-1 0 0 0 0,1-1 0 0 0,1 0 0 0 0,-1 0 0 0 0,1-1 1 0 0,0 1-1 0 0,1-1 0 0 0,0 0 0 0 0,0-1 0 0 0,1 1 0 0 0,0-1 0 0 0,0 1 0 0 0,1-1 1 0 0,0 0-1 0 0,0 0 0 0 0,1 0 0 0 0,1 0 0 0 0,-1 0 0 0 0,1 0 0 0 0,1 0 0 0 0,0 0 1 0 0,1-6 10 0 0,-1 5-61 0 0,0-1 1 0 0,0 1-1 0 0,1 0 0 0 0,0 0 1 0 0,1 0-1 0 0,0 0 1 0 0,1 0-1 0 0,0 0 1 0 0,0 1-1 0 0,1 0 1 0 0,1 0-1 0 0,-1 0 0 0 0,1 0 1 0 0,1 1-1 0 0,-1 0 1 0 0,1 0-1 0 0,1 1 1 0 0,0 0-1 0 0,0 0 1 0 0,0 1-1 0 0,3-1 61 0 0,199-99-3091 0 0,-132 82 492 0 0,-38 14 1309 0 0</inkml:trace>
  <inkml:trace contextRef="#ctx0" brushRef="#br0" timeOffset="33076.249">11108 133 1972 0 0,'-14'13'2409'0'0,"-13"21"-2107"0"0,2 1-1 0 0,1 2 1 0 0,2 0 0 0 0,2 1-1 0 0,1 1 1 0 0,2 1 0 0 0,1 0-1 0 0,3 1 1 0 0,1 1-1 0 0,-4 29-301 0 0,-40 115 378 0 0,50-163-641 0 0,-10 30-318 0 0,-4-36-2947 0 0,12-16 2245 0 0</inkml:trace>
  <inkml:trace contextRef="#ctx0" brushRef="#br0" timeOffset="33415.984">10951 576 876 0 0,'9'-5'350'0'0,"-1"0"-1"0"0,1 0 0 0 0,0 1 1 0 0,0 0-1 0 0,1 0 1 0 0,-1 1-1 0 0,1 0 1 0 0,0 1-1 0 0,0 0 1 0 0,0 1-1 0 0,0 0 1 0 0,0 0-1 0 0,0 1-349 0 0,-5 0 29 0 0,0 1-1 0 0,-1-1 1 0 0,1 1-1 0 0,-1 0 1 0 0,1 0-1 0 0,0 0 1 0 0,-1 1 0 0 0,0-1-1 0 0,1 1 1 0 0,-1 0-1 0 0,0 1 1 0 0,0-1-1 0 0,0 1 1 0 0,0-1-1 0 0,-1 1 1 0 0,1 0 0 0 0,-1 1-1 0 0,1-1 1 0 0,-1 0-1 0 0,0 1 1 0 0,0 0-1 0 0,-1 0 1 0 0,1 0-1 0 0,-1 0 1 0 0,0 0 0 0 0,0 0-1 0 0,0 1 1 0 0,-1-1-1 0 0,0 1 1 0 0,1-1-1 0 0,-1 1 1 0 0,-1 0-1 0 0,1-1 1 0 0,-1 1 0 0 0,0 0-1 0 0,0-1 1 0 0,0 3-29 0 0,0 8 103 0 0,0 0 1 0 0,-1 0-1 0 0,-1 0 1 0 0,0 0-1 0 0,-1 0 1 0 0,0 0 0 0 0,-2-1-1 0 0,1 1 1 0 0,-2-1-1 0 0,0 0 1 0 0,-3 4-104 0 0,-101 123 2166 0 0,109-141-2043 0 0,44 12-63 0 0,11-14-1479 0 0,-1-1 0 0 0,0-4 0 0 0,0-1 0 0 0,-1-3 1 0 0,11-5 1418 0 0,-38 10-1278 0 0</inkml:trace>
  <inkml:trace contextRef="#ctx0" brushRef="#br0" timeOffset="33633.622">11739 1198 1112 0 0,'-13'33'748'0'0,"1"-4"4"0"0,-4 1-292 0 0,-4 0 52 0 0,1-2-52 0 0,-8 2-112 0 0,-1-2-104 0 0,1-3-36 0 0,2-1-372 0 0,-3-3-136 0 0,-4-4-540 0 0,1 0-440 0 0,3-4 24 0 0</inkml:trace>
  <inkml:trace contextRef="#ctx0" brushRef="#br0" timeOffset="36648.013">17805 863 1236 0 0,'4'3'648'0'0,"-3"-3"-964"0"0,-4 2 20 0 0,-4 0 20 0 0</inkml:trace>
  <inkml:trace contextRef="#ctx0" brushRef="#br0" timeOffset="35848.635">16505 570 1856 0 0,'-55'130'2834'0'0,"35"-96"-2228"0"0,-165 230 2669 0 0,143-154-2152 0 0,46-105-1147 0 0,0 1-1 0 0,0-1 1 0 0,0 0-1 0 0,1-1 1 0 0,0 1-1 0 0,0-1 1 0 0,0 0 0 0 0,0 0-1 0 0,1 0 1 0 0,-1-1-1 0 0,1 0 1 0 0,0 0-1 0 0,0 0 1 0 0,0-1-1 0 0,1 0 1 0 0,-1 0-1 0 0,0 0 1 0 0,1-1-1 0 0,-1 0 1 0 0,1 0-1 0 0,-1-1 1 0 0,1 0 0 0 0,0 0-1 0 0,-1-1 1 0 0,4 0 24 0 0,-6 2-72 0 0,172-26-4300 0 0,-134 14 2989 0 0,-2-1-69 0 0</inkml:trace>
  <inkml:trace contextRef="#ctx0" brushRef="#br0" timeOffset="36376.276">17085 860 1196 0 0,'-12'19'273'0'0,"-1"-1"-1"0"0,0 0 0 0 0,-1-1 1 0 0,-1-1-1 0 0,-1 0 1 0 0,0-1-1 0 0,-1 0 1 0 0,-1-2-1 0 0,0 0 1 0 0,-1-1-1 0 0,0-1 1 0 0,0 0-1 0 0,-2-2 0 0 0,-15 6-272 0 0,-131 33 2212 0 0,165-49-2197 0 0,0-1-1 0 0,1 1 1 0 0,-1-1 0 0 0,1 0-1 0 0,-1 0 1 0 0,1 1 0 0 0,0-1-1 0 0,0 0 1 0 0,0 0 0 0 0,0-1 0 0 0,0 1-1 0 0,0 0 1 0 0,0 0 0 0 0,1 0-1 0 0,-1 0 1 0 0,1-1 0 0 0,-1 1-1 0 0,1 0 1 0 0,0-1 0 0 0,0 1-1 0 0,0 0 1 0 0,1 0 0 0 0,-1-1-1 0 0,0 1 1 0 0,1 0 0 0 0,-1 0-1 0 0,1-1 1 0 0,0 1 0 0 0,0 0 0 0 0,0 0-1 0 0,0 0 1 0 0,0 0 0 0 0,0 0-1 0 0,1 0 1 0 0,-1 0 0 0 0,0 1-1 0 0,1-1 1 0 0,0 0 0 0 0,-1 1-1 0 0,1-1 1 0 0,0 1 0 0 0,0 0-1 0 0,0-1-14 0 0,6-3-12 0 0,1 0 0 0 0,-1 0-1 0 0,1 1 1 0 0,-1 0 0 0 0,1 1-1 0 0,1 0 1 0 0,-1 0 0 0 0,0 1 0 0 0,1 0-1 0 0,-1 1 1 0 0,1 0 0 0 0,-1 0-1 0 0,1 1 1 0 0,-1 0 0 0 0,1 1-1 0 0,-1 0 1 0 0,1 1 0 0 0,-1 0-1 0 0,1 0 1 0 0,-1 1 0 0 0,0 0-1 0 0,0 0 1 0 0,0 1 0 0 0,-1 1-1 0 0,1-1 1 0 0,-1 1 0 0 0,0 1-1 0 0,6 5 13 0 0,27 7-41 0 0,-4-2 41 0 0,2-2 0 0 0,0-2 0 0 0,1-1 0 0 0,0-3 0 0 0,0-1 0 0 0,1-1 0 0 0,0-3 0 0 0,15-1 0 0 0,-52-2 17 0 0,1 1-1 0 0,-1-1 0 0 0,1 0 0 0 0,-1 0 0 0 0,1-1 0 0 0,-1 0 1 0 0,0 1-1 0 0,1-1 0 0 0,-1-1 0 0 0,0 1 0 0 0,0 0 0 0 0,1-1 1 0 0,-1 0-1 0 0,-1 0 0 0 0,1-1 0 0 0,0 1 0 0 0,0-1 0 0 0,-1 1 1 0 0,1-1-1 0 0,-1 0 0 0 0,0 0 0 0 0,0-1 0 0 0,0 1 0 0 0,-1-1 1 0 0,1 1-1 0 0,-1-1 0 0 0,1 0 0 0 0,-1 0 0 0 0,-1 0 0 0 0,1 0 1 0 0,0 0-1 0 0,-1-1 0 0 0,0 1 0 0 0,0 0 0 0 0,0-1 0 0 0,-1 1 1 0 0,1-1-1 0 0,-1 1 0 0 0,0-1 0 0 0,-1-3-16 0 0,-6-7-9 0 0,-1 1-1 0 0,-1 0 1 0 0,0 0-1 0 0,-1 1 1 0 0,-1 0-1 0 0,0 1 1 0 0,0 0-1 0 0,-1 1 1 0 0,-1 0-1 0 0,1 1 0 0 0,-2 1 1 0 0,0 0-1 0 0,0 0 1 0 0,0 1-1 0 0,-1 1 1 0 0,0 1-1 0 0,-1 0 1 0 0,1 1-1 0 0,-1 0 1 0 0,-6 0 9 0 0,-126-28-2857 0 0,100 20 476 0 0,33 8 1247 0 0</inkml:trace>
  <inkml:trace contextRef="#ctx0" brushRef="#br0" timeOffset="34758.632">14943 758 1892 0 0,'-175'160'3835'0'0,"24"-25"-1574"0"0,149-134-2235 0 0,0 1-1 0 0,1-1 1 0 0,-1 1 0 0 0,0 0-1 0 0,0 0 1 0 0,1-1 0 0 0,-1 1-1 0 0,1 0 1 0 0,-1 0 0 0 0,1 1-1 0 0,0-1 1 0 0,0 0 0 0 0,0 0-1 0 0,0 1 1 0 0,0-1 0 0 0,0 0-1 0 0,1 1 1 0 0,-1-1 0 0 0,1 0-1 0 0,0 1 1 0 0,0-1 0 0 0,0 1-1 0 0,0-1 1 0 0,0 1 0 0 0,0-1-1 0 0,0 1 1 0 0,1-1 0 0 0,0 0-1 0 0,-1 1 1 0 0,1-1 0 0 0,0 0-1 0 0,0 1 1 0 0,0-1 0 0 0,0 0-1 0 0,1 0 1 0 0,-1 0 0 0 0,0 0-1 0 0,1 0 1 0 0,0 0 0 0 0,-1 0-1 0 0,1-1 1 0 0,0 1 0 0 0,0 0 0 0 0,0-1-1 0 0,0 0 1 0 0,0 1 0 0 0,0-1-1 0 0,0 0 1 0 0,1 0 0 0 0,-1 0-1 0 0,0-1 1 0 0,3 2-26 0 0,175 28-201 0 0,-130-27-188 0 0,-26 0-299 0 0,0-2 0 0 0,0 0-1 0 0,-1-1 1 0 0,1-1-1 0 0,0-1 1 0 0,0-2-1 0 0,-1 0 1 0 0,0-1 0 0 0,11-5 688 0 0,-9-2-1494 0 0</inkml:trace>
  <inkml:trace contextRef="#ctx0" brushRef="#br0" timeOffset="35481.837">15357 741 1068 0 0,'12'-27'3818'0'0,"-4"42"-1407"0"0,-7-5-2381 0 0,1 1 1 0 0,1-1-1 0 0,0 1 1 0 0,1-1-1 0 0,-1 0 1 0 0,2 0-1 0 0,0 0 1 0 0,0-1-1 0 0,0 0 1 0 0,1 0-1 0 0,1 0 1 0 0,0-1-1 0 0,0 0 1 0 0,0 0-1 0 0,1 0 1 0 0,0-1-1 0 0,1-1 1 0 0,-1 1 0 0 0,1-1-1 0 0,1-1 1 0 0,-1 1-1 0 0,1-2 1 0 0,0 1-1 0 0,0-1 1 0 0,0-1-1 0 0,0 0 1 0 0,1 0-1 0 0,-1-1 1 0 0,1-1-1 0 0,0 0 1 0 0,0 0-31 0 0,-1-2 0 0 0,0-1 1 0 0,-1-1 0 0 0,1 0-1 0 0,-1 0 1 0 0,1-1-1 0 0,-1 0 1 0 0,0 0 0 0 0,-1-1-1 0 0,1 0 1 0 0,-1-1-1 0 0,0 0 1 0 0,0 0 0 0 0,-1-1-1 0 0,1 0 1 0 0,-2 0-1 0 0,1 0 1 0 0,-1-1 0 0 0,0 0-1 0 0,-1-1 1 0 0,1 1-1 0 0,2-8 0 0 0,-7 14 3 0 0,0 0-1 0 0,-1 0 1 0 0,1 0-1 0 0,-1 0 1 0 0,1 0-1 0 0,-1 0 1 0 0,1 0-1 0 0,-1 0 1 0 0,0 0-1 0 0,0 0 1 0 0,0 0-1 0 0,0 0 0 0 0,-1 0 1 0 0,1 0-1 0 0,0 0 1 0 0,-1 0-1 0 0,1 0 1 0 0,-1 0-1 0 0,0 0 1 0 0,0 1-1 0 0,0-1 1 0 0,0 0-1 0 0,0 0 1 0 0,0 1-1 0 0,0-1 1 0 0,0 0-1 0 0,-1 1 0 0 0,1-1 1 0 0,-1 1-1 0 0,1 0 1 0 0,-1-1-1 0 0,1 1 1 0 0,-1 0-3 0 0,-22 60 0 0 0,10 218 581 0 0,16-181-452 0 0,0-46-83 0 0,-1-31-22 0 0,0 0 1 0 0,-1 0 0 0 0,0 0-1 0 0,-2 0 1 0 0,0 0 0 0 0,-1 0-1 0 0,-1 0 1 0 0,-1-1 0 0 0,-3 5-25 0 0,7-19 10 0 0,-1 0 0 0 0,0 0 1 0 0,1 0-1 0 0,-2 0 0 0 0,1-1 0 0 0,0 1 1 0 0,-1-1-1 0 0,0 1 0 0 0,0-1 0 0 0,0 0 1 0 0,0 0-1 0 0,0 0 0 0 0,0-1 0 0 0,-1 1 1 0 0,1-1-1 0 0,-1 0 0 0 0,0 0 0 0 0,0 0 1 0 0,0 0-1 0 0,0-1 0 0 0,0 0 0 0 0,0 0 1 0 0,0 0-1 0 0,0 0 0 0 0,-1 0 0 0 0,1-1 1 0 0,0 0-1 0 0,0 0 0 0 0,-1 0 1 0 0,1 0-1 0 0,0-1 0 0 0,0 1 0 0 0,-1-1 1 0 0,0-1-11 0 0,-8-4-42 0 0,1-1 1 0 0,0-1 0 0 0,0 0-1 0 0,1 0 1 0 0,-1-1 0 0 0,2-1-1 0 0,0 0 1 0 0,0 0 0 0 0,0-1-1 0 0,2 0 1 0 0,-1-1 0 0 0,1 0-1 0 0,1 0 1 0 0,0-1-1 0 0,1 0 1 0 0,1 0 0 0 0,-1 0-1 0 0,2-1 1 0 0,0 0 0 0 0,1 0-1 0 0,0 0 1 0 0,1 0 0 0 0,1 0-1 0 0,0 0 1 0 0,1-1 0 0 0,0-1 41 0 0,3-1-223 0 0,0 0 1 0 0,0 0-1 0 0,2 0 1 0 0,0 1-1 0 0,1-1 1 0 0,0 1 0 0 0,1 1-1 0 0,1-1 1 0 0,1 1-1 0 0,0 1 1 0 0,1 0-1 0 0,1 0 1 0 0,0 0-1 0 0,0 2 1 0 0,2-1-1 0 0,-1 2 1 0 0,1-1-1 0 0,1 2 1 0 0,0 0-1 0 0,1 1 1 0 0,1-1 222 0 0,26-12-957 0 0</inkml:trace>
  <inkml:trace contextRef="#ctx0" brushRef="#br0" timeOffset="69499.613">11324 3270 1048 0 0,'-14'-1'226'0'0,"0"0"-1"0"0,-1 1 1 0 0,1 0-1 0 0,0 2 1 0 0,-1-1-1 0 0,1 2 1 0 0,0 0-1 0 0,0 1 1 0 0,1 0-1 0 0,-1 1 1 0 0,1 0-1 0 0,0 1 1 0 0,0 1-1 0 0,0 0 1 0 0,1 0-1 0 0,0 2 1 0 0,1-1-1 0 0,-7 7-225 0 0,16-13 33 0 0,0 0-1 0 0,-1 0 1 0 0,1 1-1 0 0,0-1 1 0 0,0 0-1 0 0,0 1 1 0 0,1 0-1 0 0,-1-1 1 0 0,0 1-1 0 0,1 0 1 0 0,0 0-1 0 0,0-1 1 0 0,0 1-1 0 0,0 0 1 0 0,0 0-1 0 0,1 0 1 0 0,-1 1-1 0 0,1-1 1 0 0,0 0-1 0 0,-1 0 1 0 0,2 0-1 0 0,-1 0 1 0 0,0 0-1 0 0,1 0 1 0 0,-1 0-1 0 0,1 0 1 0 0,0 0-1 0 0,0 0 1 0 0,0 0-1 0 0,0 0 1 0 0,1 0-1 0 0,-1 0 1 0 0,1-1-1 0 0,-1 1 1 0 0,1-1-1 0 0,0 1 1 0 0,0-1 0 0 0,0 0-1 0 0,1 0 1 0 0,-1 1-1 0 0,0-2 1 0 0,1 1-1 0 0,0 0 1 0 0,-1 0-1 0 0,1-1 1 0 0,0 1-1 0 0,0-1 1 0 0,0 0-1 0 0,-1 0 1 0 0,3 0-33 0 0,30 12 72 0 0,2-1 0 0 0,-1-3 1 0 0,2 0-1 0 0,-1-3 1 0 0,1-1-1 0 0,0-2 0 0 0,0-1 1 0 0,0-2-1 0 0,8-2-72 0 0,-43 2-9 0 0,81-28-75 0 0,-84 26 73 0 0,0 0 1 0 0,0 0-1 0 0,0 0 1 0 0,0 0-1 0 0,-1 0 1 0 0,1 0-1 0 0,-1 0 1 0 0,1 0-1 0 0,-1 0 1 0 0,0 0-1 0 0,0 0 1 0 0,0 0-1 0 0,0 0 1 0 0,0 1-1 0 0,0-1 1 0 0,0 0-1 0 0,0 1 1 0 0,-1-1-1 0 0,1 1 1 0 0,-1-1 0 0 0,1 1-1 0 0,-1 0 1 0 0,0-1-1 0 0,0 1 1 0 0,1 0-1 0 0,-1 0 1 0 0,0 0-1 0 0,0 0 1 0 0,0 1-1 0 0,0-1 1 0 0,0 1-1 0 0,0-1 1 0 0,0 1-1 0 0,0-1 1 0 0,0 1-1 0 0,-1 0 11 0 0,-244-58-23 0 0,376 44 105 0 0,147-43-531 0 0,-262 53 401 0 0,0-1 0 0 0,0-1 0 0 0,-1 0 0 0 0,0-1 0 0 0,0 0 0 0 0,-1-1 0 0 0,1-1 0 0 0,-2 0 0 0 0,1 0 0 0 0,-1-1 0 0 0,-1 0 0 0 0,0-1 0 0 0,0-1 0 0 0,-1 1 0 0 0,-1-1 0 0 0,0-1 0 0 0,4-7 48 0 0,-8 6 17 0 0,0 0 0 0 0,-1 0 0 0 0,-1 0 0 0 0,0 0 0 0 0,-1 0 0 0 0,0-1 0 0 0,-1 1 0 0 0,-1 0-1 0 0,0-1 1 0 0,-1 1 0 0 0,0 0 0 0 0,-2 0 0 0 0,1 0 0 0 0,-2 0 0 0 0,0 1 0 0 0,0-1 0 0 0,-1 1 0 0 0,-1 1 0 0 0,0-1 0 0 0,-1 1-1 0 0,0 0 1 0 0,-1 1 0 0 0,0 0 0 0 0,-11-10-17 0 0,18 18 21 0 0,0 0 0 0 0,0 1 0 0 0,0-1 0 0 0,0 1 0 0 0,-1-1 0 0 0,1 1 0 0 0,-1 0 0 0 0,0 0 0 0 0,1 0 0 0 0,-1 0-1 0 0,0 0 1 0 0,0 1 0 0 0,0-1 0 0 0,0 1 0 0 0,-1 0 0 0 0,1 0 0 0 0,0 0 0 0 0,-1 0 0 0 0,1 0 0 0 0,0 1 0 0 0,-1 0 0 0 0,1 0 0 0 0,-1 0 0 0 0,1 0 0 0 0,0 0-1 0 0,-1 0 1 0 0,1 1 0 0 0,0 0 0 0 0,-1 0 0 0 0,1 0 0 0 0,0 0 0 0 0,0 0 0 0 0,0 1 0 0 0,0-1 0 0 0,0 1 0 0 0,0 0 0 0 0,0 0 0 0 0,0 0 0 0 0,1 0 0 0 0,-1 0-1 0 0,1 1 1 0 0,-1-1 0 0 0,1 1 0 0 0,0 0 0 0 0,0-1 0 0 0,0 1 0 0 0,1 0 0 0 0,-1 0 0 0 0,1 0 0 0 0,-1 0 0 0 0,1 1 0 0 0,0-1 0 0 0,0 1-21 0 0,-6 23 98 0 0,2-1 1 0 0,1 0 0 0 0,0 1-1 0 0,2 0 1 0 0,2 0-1 0 0,0 0 1 0 0,1-1 0 0 0,2 1-1 0 0,1 0 1 0 0,1-1-1 0 0,1 0 1 0 0,4 7-99 0 0,44 176 340 0 0,-26-110-622 0 0,-4 0 0 0 0,-4 2 0 0 0,4 81 282 0 0,-25-116-4352 0 0,-7-56 3244 0 0</inkml:trace>
  <inkml:trace contextRef="#ctx0" brushRef="#br0" timeOffset="67073.934">8405 3135 860 0 0,'1'0'130'0'0,"-1"1"0"0"0,0-1 0 0 0,1 0 0 0 0,-1 0-1 0 0,1 1 1 0 0,-1-1 0 0 0,0 0 0 0 0,1 0 0 0 0,-1 0 0 0 0,1 0 0 0 0,-1 0 0 0 0,1 1-1 0 0,-1-1 1 0 0,1 0 0 0 0,-1 0 0 0 0,1 0 0 0 0,-1 0 0 0 0,0 0 0 0 0,1-1-1 0 0,-1 1 1 0 0,1 0 0 0 0,-1 0 0 0 0,1 0 0 0 0,-1 0 0 0 0,1 0 0 0 0,-1-1 0 0 0,1 1-1 0 0,-1 0 1 0 0,0 0 0 0 0,1-1 0 0 0,-1 1 0 0 0,0 0 0 0 0,1 0 0 0 0,-1-1 0 0 0,0 1-1 0 0,1-1 1 0 0,-1 1 0 0 0,0 0-130 0 0,-8 62 225 0 0,5-45 85 0 0,3 37-103 0 0,2 0-1 0 0,2 0 1 0 0,3 0 0 0 0,2-1-1 0 0,3 0 1 0 0,2-1 0 0 0,2 0-1 0 0,17 37-206 0 0,30 109 199 0 0,-63-197-267 0 0,0 0 0 0 0,0-1 0 0 0,0 1 0 0 0,-1 0 0 0 0,1 0 0 0 0,0 0 0 0 0,0 0 0 0 0,-1 0 0 0 0,1 0 0 0 0,-1 0 0 0 0,1 0-1 0 0,-1-1 1 0 0,1 1 0 0 0,-1 0 0 0 0,1 0 0 0 0,-1-1 0 0 0,0 1 0 0 0,1 0 0 0 0,-1-1 0 0 0,0 1 0 0 0,1 0 0 0 0,-1-1 0 0 0,0 1 0 0 0,0-1 0 0 0,0 1 0 0 0,0-1 0 0 0,0 0 0 0 0,1 1 0 0 0,-1-1 0 0 0,0 0 0 0 0,0 0-1 0 0,0 0 1 0 0,0 1 0 0 0,0-1 0 0 0,0 0 0 0 0,0 0 0 0 0,0 0 0 0 0,0-1 0 0 0,0 1 0 0 0,0 0 0 0 0,0 0 0 0 0,0 0 0 0 0,0-1 0 0 0,1 1 0 0 0,-1 0 0 0 0,0-1 0 0 0,0 1 0 0 0,0-1 0 0 0,0 1 0 0 0,1-1 0 0 0,-1 1-1 0 0,0-1 1 0 0,0 0 0 0 0,1 1 0 0 0,-1-1 0 0 0,0 0 0 0 0,1 0 0 0 0,-1 1 0 0 0,1-1 0 0 0,-1 0 0 0 0,1 0 68 0 0,-18-18-1233 0 0,0-4 15 0 0</inkml:trace>
  <inkml:trace contextRef="#ctx0" brushRef="#br0" timeOffset="67337.837">8487 3025 1196 0 0,'12'-2'82'0'0,"1"1"0"0"0,-1 0 0 0 0,0 0 0 0 0,1 2 0 0 0,-1-1 0 0 0,1 1 0 0 0,-1 1 0 0 0,0 1 0 0 0,0 0 0 0 0,0 0 0 0 0,0 1 0 0 0,0 0 0 0 0,-1 1-1 0 0,1 1 1 0 0,-1 0 0 0 0,-1 0 0 0 0,1 1 0 0 0,-1 0 0 0 0,0 1 0 0 0,-1 0 0 0 0,0 1 0 0 0,0-1 0 0 0,-1 2 0 0 0,0-1 0 0 0,-1 1 0 0 0,0 1 0 0 0,0-1 0 0 0,-1 1 0 0 0,0 0 0 0 0,-1 1 0 0 0,-1-1 0 0 0,0 1 0 0 0,0 0 0 0 0,-1 0-1 0 0,-1 0 1 0 0,0 1 0 0 0,0-1-82 0 0,-3-4 28 0 0,0 0-1 0 0,-1-1 0 0 0,0 1 1 0 0,0-1-1 0 0,0 0 1 0 0,-1 1-1 0 0,0-1 0 0 0,-1 0 1 0 0,0-1-1 0 0,0 1 0 0 0,0-1 1 0 0,-1 1-1 0 0,0-1 0 0 0,0-1 1 0 0,0 1-1 0 0,-1-1 0 0 0,0 0 1 0 0,0 0-1 0 0,0 0 0 0 0,-1-1 1 0 0,1 0-1 0 0,-4 1-27 0 0,-162 64-16 0 0,168-68-83 0 0,0 1 1 0 0,0-1-1 0 0,-1 0 0 0 0,1 0 1 0 0,0 0-1 0 0,-1-1 1 0 0,1 0-1 0 0,0 0 1 0 0,-1 0-1 0 0,1 0 1 0 0,-1-1-1 0 0,1 1 0 0 0,0-1 1 0 0,-1 0-1 0 0,1 0 1 0 0,0-1-1 0 0,0 1 1 0 0,0-1-1 0 0,0 0 0 0 0,0 0 1 0 0,0-1-1 0 0,1 1 1 0 0,-1-1-1 0 0,1 1 1 0 0,-2-3 98 0 0,-2-8-1166 0 0</inkml:trace>
  <inkml:trace contextRef="#ctx0" brushRef="#br0" timeOffset="67649.757">9049 3160 1348 0 0,'23'11'3952'0'0,"-13"50"-3865"0"0,-9-45 299 0 0,51 225 911 0 0,66 83-1135 0 0,-123-307-4134 0 0,-8-25 2776 0 0</inkml:trace>
  <inkml:trace contextRef="#ctx0" brushRef="#br0" timeOffset="68003.792">9159 3227 1008 0 0,'3'-2'106'0'0,"0"0"0"0"0,0 1 1 0 0,0-1-1 0 0,1 1 0 0 0,-1 0 0 0 0,0 0 0 0 0,1 0 0 0 0,-1 1 0 0 0,0-1 1 0 0,1 1-1 0 0,-1 0 0 0 0,1 0 0 0 0,-1 0 0 0 0,1 0 0 0 0,-1 1 1 0 0,1-1-1 0 0,-1 1 0 0 0,0 0 0 0 0,1 0 0 0 0,-1 0 0 0 0,0 0 0 0 0,0 1 1 0 0,0-1-1 0 0,3 2-106 0 0,2 0 141 0 0,10 3-46 0 0,0 1 0 0 0,-1 1 0 0 0,1 0 0 0 0,-2 1-1 0 0,1 1 1 0 0,-1 1 0 0 0,-1 0 0 0 0,0 1 0 0 0,-1 0 0 0 0,0 2 0 0 0,-1-1 0 0 0,0 2 0 0 0,-1 0 0 0 0,-1 0-1 0 0,0 1 1 0 0,-1 0 0 0 0,-1 1 0 0 0,2 6-95 0 0,-8-16 35 0 0,-1 1-1 0 0,-1-1 1 0 0,1 1-1 0 0,-1-1 0 0 0,-1 1 1 0 0,1-1-1 0 0,-1 1 1 0 0,-1 0-1 0 0,1-1 1 0 0,-1 1-1 0 0,-1 0 1 0 0,1-1-1 0 0,-1 0 1 0 0,-1 1-1 0 0,1-1 0 0 0,-1 0 1 0 0,0 0-1 0 0,-1 0 1 0 0,0-1-1 0 0,0 1 1 0 0,0-1-1 0 0,-1 0 1 0 0,0 0-1 0 0,0 0 0 0 0,-1-1 1 0 0,1 0-1 0 0,-1 0 1 0 0,0 0-1 0 0,-3 1-34 0 0,-13 10 58 0 0,-2 0-1 0 0,0-1 1 0 0,0-2-1 0 0,-2 0 1 0 0,1-2-1 0 0,-1-1 1 0 0,-16 4-58 0 0,-27 1-698 0 0,68-16 619 0 0,-1 0 0 0 0,1 1-1 0 0,0-1 1 0 0,0 0-1 0 0,-1 0 1 0 0,1 0 0 0 0,0 0-1 0 0,0 0 1 0 0,0-1 0 0 0,0 1-1 0 0,1 0 1 0 0,-1 0 0 0 0,0-1-1 0 0,0 1 1 0 0,1 0-1 0 0,-1-1 1 0 0,1 1 0 0 0,-1-1-1 0 0,1 1 1 0 0,-1 0 0 0 0,1-1-1 0 0,0 1 1 0 0,0-1 0 0 0,0 1-1 0 0,0-1 1 0 0,0 1 0 0 0,0-1-1 0 0,0 1 1 0 0,1-1-1 0 0,-1 1 1 0 0,0-1 0 0 0,1 1-1 0 0,-1-1 1 0 0,1 1 0 0 0,-1 0-1 0 0,1-1 1 0 0,0 1 0 0 0,1-2 79 0 0,9-22-1130 0 0</inkml:trace>
  <inkml:trace contextRef="#ctx0" brushRef="#br0" timeOffset="68298.757">9872 3257 1392 0 0,'8'-11'3076'0'0,"-11"27"-1899"0"0,-1 3-1035 0 0,2 26 48 0 0,3 0-1 0 0,2-1 0 0 0,2 0 1 0 0,2 0-1 0 0,1 0 0 0 0,3-1 1 0 0,1 0-1 0 0,4 5-189 0 0,13 52-147 0 0,-41-50-4187 0 0,2-48 3189 0 0</inkml:trace>
  <inkml:trace contextRef="#ctx0" brushRef="#br0" timeOffset="68565.695">9820 3297 968 0 0,'29'-56'4586'0'0,"123"5"-3220"0"0,-152 51-1361 0 0,140-10 18 0 0,-51 32-3203 0 0,-82-17 1908 0 0,-6 1 4 0 0</inkml:trace>
  <inkml:trace contextRef="#ctx0" brushRef="#br0" timeOffset="68828.373">9749 3553 1492 0 0,'9'2'636'0'0,"18"1"-92"0"0,5-1-8 0 0,-16-2-28 0 0,16 0-20 0 0,3 0-100 0 0,42-13-76 0 0,-33 4-192 0 0,4 3-12 0 0,-2-1-184 0 0,8-1-180 0 0,-4-4-232 0 0,-1 2-240 0 0,1 3 40 0 0,-2 1 48 0 0,0-4-720 0 0</inkml:trace>
  <inkml:trace contextRef="#ctx0" brushRef="#br0" timeOffset="65554.451">6538 3230 1016 0 0,'0'-1'67'0'0,"0"0"0"0"0,0 0-1 0 0,0 1 1 0 0,0-1 0 0 0,0 0 0 0 0,0 0-1 0 0,0 0 1 0 0,0 0 0 0 0,0 0 0 0 0,0 1 0 0 0,1-1-1 0 0,-1 0 1 0 0,0 0 0 0 0,0 0 0 0 0,1 0-1 0 0,-1 1 1 0 0,1-1 0 0 0,-1 0 0 0 0,1 0 0 0 0,-1 1-1 0 0,1-1 1 0 0,-1 0 0 0 0,1 1 0 0 0,0-1-1 0 0,-1 1 1 0 0,1-1 0 0 0,0 1 0 0 0,-1-1-1 0 0,1 1 1 0 0,0-1 0 0 0,0 1 0 0 0,-1 0 0 0 0,1-1-1 0 0,0 1 1 0 0,0 0 0 0 0,0 0 0 0 0,0 0-1 0 0,0-1 1 0 0,-1 1 0 0 0,1 0 0 0 0,0 0 0 0 0,0 0-1 0 0,0 0 1 0 0,0 1 0 0 0,0-1 0 0 0,-1 0-1 0 0,1 0 1 0 0,0 0 0 0 0,0 1 0 0 0,0-1-1 0 0,0 0 1 0 0,-1 1 0 0 0,1-1 0 0 0,0 1 0 0 0,0-1-1 0 0,-1 1 1 0 0,1-1 0 0 0,0 1 0 0 0,-1-1-1 0 0,1 1 1 0 0,-1 0 0 0 0,1-1 0 0 0,-1 1 0 0 0,1 0-1 0 0,-1 0 1 0 0,1-1 0 0 0,-1 2-67 0 0,47 408 1499 0 0,8-128-2278 0 0,-58-254-2179 0 0,-15-14 1626 0 0</inkml:trace>
  <inkml:trace contextRef="#ctx0" brushRef="#br0" timeOffset="66530.881">6010 3538 1388 0 0,'-20'-1'1033'0'0,"7"0"179"0"0,28 0-410 0 0,334-12 678 0 0,-244 3-1314 0 0,-34 6-125 0 0,0-3 0 0 0,-1-4 0 0 0,0-2 0 0 0,0-4 1 0 0,17-8-42 0 0,-82 22 25 0 0,0 1 1 0 0,0-1-1 0 0,0 0 1 0 0,0 0-1 0 0,-1-1 1 0 0,1 1 0 0 0,-1-1-1 0 0,0 0 1 0 0,0 0-1 0 0,-1 0 1 0 0,1 0-1 0 0,-1-1 1 0 0,0 0 0 0 0,0 0-1 0 0,0 1 1 0 0,-1-2-1 0 0,0 1 1 0 0,0 0 0 0 0,0 0-1 0 0,-1-1 1 0 0,1 1-1 0 0,-1-1 1 0 0,0 1-1 0 0,-1-1 1 0 0,1-5-26 0 0,10-40 659 0 0,-10 50-609 0 0,-1 1 3 0 0,0 1-46 0 0,0-1 0 0 0,1 0 0 0 0,-1 0 0 0 0,1 1 0 0 0,-1-1 0 0 0,1 0 0 0 0,-1 0 0 0 0,1 0 0 0 0,-1 0 0 0 0,1 0 0 0 0,-1 0 0 0 0,1 0 0 0 0,-1 0 0 0 0,0 0 0 0 0,1 0 0 0 0,-1 0 0 0 0,1 0 0 0 0,-1 0 1 0 0,1 0-1 0 0,-1 0 0 0 0,1 0 0 0 0,-1-1 0 0 0,1 1 0 0 0,-1 0 0 0 0,0 0 0 0 0,1-1 0 0 0,-1 1 0 0 0,1 0 0 0 0,-1 0 0 0 0,0-1 0 0 0,1 1 0 0 0,-1 0 0 0 0,0-1 0 0 0,1 1 0 0 0,-1-1 0 0 0,0 1 0 0 0,0 0 0 0 0,1-1 0 0 0,-1 1 0 0 0,0-1 0 0 0,0 1-7 0 0,14 88 2 0 0,-4 1-1 0 0,-5 1 0 0 0,-3-1 1 0 0,-4 13-2 0 0,1-3 40 0 0,1-97-20 0 0,17 1 103 0 0,149-221-693 0 0,-163 219 551 0 0,-1 0 1 0 0,1 1-1 0 0,0-1 1 0 0,-1 1-1 0 0,1-1 1 0 0,-1 1-1 0 0,1 0 1 0 0,-1 0-1 0 0,0 0 1 0 0,0 0-1 0 0,0 0 1 0 0,0 1-1 0 0,0-1 1 0 0,0 1-1 0 0,-1-1 1 0 0,1 1-1 0 0,-1-1 1 0 0,0 1-1 0 0,1 0 1 0 0,-1 0-1 0 0,-1 0 1 0 0,1 0-1 0 0,0 0 1 0 0,-1 0-1 0 0,1 0 1 0 0,-1 0-1 0 0,0 0 1 0 0,0 0 18 0 0,10 24-30 0 0,-6-20 27 0 0,0 0 0 0 0,1 0 0 0 0,0-1 0 0 0,0 0 0 0 0,0 1 0 0 0,1-2 0 0 0,0 1 0 0 0,0-1 0 0 0,1 0 0 0 0,-1 0 0 0 0,1 0 0 0 0,0-1 0 0 0,1 0 0 0 0,-1-1 0 0 0,1 0 0 0 0,-1 0 0 0 0,1 0 0 0 0,0-1 0 0 0,0 0 0 0 0,0-1 0 0 0,0 1 0 0 0,0-2 0 0 0,0 1 0 0 0,0-1 0 0 0,3 0 3 0 0,12-1-7 0 0,0-1 0 0 0,-1 0 0 0 0,1-2 1 0 0,-1 0-1 0 0,1-2 0 0 0,-1 0 0 0 0,-1-2 0 0 0,12-5 7 0 0,-26 10-22 0 0,1 0 0 0 0,-1 0 0 0 0,0-1 0 0 0,0 1 0 0 0,-1-2-1 0 0,1 1 1 0 0,-1-1 0 0 0,0 0 0 0 0,0 0 0 0 0,0-1 0 0 0,-1 1 0 0 0,0-1 0 0 0,0-1-1 0 0,-1 1 1 0 0,1-1 0 0 0,-1 1 0 0 0,-1-1 0 0 0,1 0 0 0 0,-1-1 0 0 0,0 1-1 0 0,-1 0 1 0 0,0-1 0 0 0,0 0 0 0 0,-1 1 0 0 0,1-2 22 0 0,-4 3-26 0 0,0 0 1 0 0,0-1-1 0 0,0 1 0 0 0,0 1 0 0 0,-1-1 1 0 0,0 0-1 0 0,0 1 0 0 0,-1-1 1 0 0,0 1-1 0 0,0 0 0 0 0,0 0 1 0 0,0 0-1 0 0,-1 1 0 0 0,0 0 1 0 0,1 0-1 0 0,-2 0 0 0 0,1 0 1 0 0,0 1-1 0 0,-1 0 0 0 0,0 0 1 0 0,-3-1 25 0 0,-10-3 4 0 0,1 1 1 0 0,-1 0-1 0 0,0 2 1 0 0,-1 0-1 0 0,1 2 1 0 0,-1 0 0 0 0,1 1-1 0 0,-1 1 1 0 0,-4 1-5 0 0,17-2 20 0 0,0 1-1 0 0,0 1 1 0 0,0-1-1 0 0,0 1 1 0 0,0 0 0 0 0,0 1-1 0 0,0-1 1 0 0,1 2 0 0 0,-1-1-1 0 0,0 1 1 0 0,1-1 0 0 0,0 2-1 0 0,0-1 1 0 0,0 1 0 0 0,0 0-1 0 0,1 0 1 0 0,-1 1 0 0 0,1-1-1 0 0,0 1 1 0 0,0 0 0 0 0,1 1-1 0 0,-1-1 1 0 0,1 1 0 0 0,0 0-1 0 0,1 0 1 0 0,0 0 0 0 0,0 0-1 0 0,0 1 1 0 0,0 2-20 0 0,6 1-6 0 0,1-1 0 0 0,0 0 1 0 0,1 0-1 0 0,0 0 0 0 0,0 0 0 0 0,1-1 1 0 0,0 0-1 0 0,1 0 0 0 0,0-1 0 0 0,0 0 1 0 0,0 0-1 0 0,1 0 0 0 0,0-1 0 0 0,1 0 1 0 0,-1-1-1 0 0,1 0 0 0 0,0 0 0 0 0,0-1 1 0 0,0 0-1 0 0,1 0 0 0 0,7 1 6 0 0,162 38-3707 0 0,-133-41 2447 0 0</inkml:trace>
  <inkml:trace contextRef="#ctx0" brushRef="#br0" timeOffset="64345.444">4967 3753 1180 0 0,'14'35'2550'0'0,"-26"142"-872"0"0,11-173-1670 0 0,0 0 0 0 0,0 0-1 0 0,0 0 1 0 0,1 1-1 0 0,-1-1 1 0 0,1 0-1 0 0,0 1 1 0 0,0-1-1 0 0,1 0 1 0 0,-1 0-1 0 0,1 1 1 0 0,0-1-1 0 0,0 0 1 0 0,1 0-1 0 0,-1 0 1 0 0,1 0 0 0 0,0 0-1 0 0,0 0 1 0 0,0-1-1 0 0,0 1 1 0 0,1 0-1 0 0,-1-1 1 0 0,1 0-1 0 0,0 0 1 0 0,0 0-1 0 0,0 0 1 0 0,1 0-1 0 0,-1 0 1 0 0,1-1-1 0 0,-1 0 1 0 0,1 0 0 0 0,0 0-1 0 0,0 0 1 0 0,0 0-1 0 0,0-1 1 0 0,0 0-1 0 0,0 1-7 0 0,-3-2-837 0 0,0-4-329 0 0,3-12-38 0 0,-7-4 4 0 0</inkml:trace>
  <inkml:trace contextRef="#ctx0" brushRef="#br0" timeOffset="64625.407">4876 3515 1360 0 0,'-10'-41'2822'0'0,"41"50"-1383"0"0,-18 1-1714 0 0,0 0-1 0 0,-1 0 1 0 0,-1 1 0 0 0,0 0-1 0 0,0 1 1 0 0,-1 0 0 0 0,-1 1-1 0 0,0 0 1 0 0,-1 1 0 0 0,1 1 275 0 0,2 9-1204 0 0</inkml:trace>
  <inkml:trace contextRef="#ctx0" brushRef="#br0" timeOffset="65103.171">5077 4100 848 0 0,'6'8'1167'0'0,"18"-14"776"0"0,-1-19-1885 0 0,-1-1 1 0 0,0-1 0 0 0,-2-1 0 0 0,-1-1 0 0 0,-2-1-1 0 0,0 0 1 0 0,-3-1 0 0 0,0 0 0 0 0,-2-2-1 0 0,-1 1 1 0 0,-2-1 0 0 0,-1-1 0 0 0,-1 0-1 0 0,0-26-58 0 0,-7 58-26 0 0,-9-17-135 0 0,19 56-8 0 0,164 223 321 0 0,-172-254-131 0 0,-1 0 0 0 0,0 1 0 0 0,0-1 0 0 0,0 0 0 0 0,-1 0 0 0 0,0 1 0 0 0,-1-1 0 0 0,1 0 0 0 0,-1 1 0 0 0,0-1 0 0 0,-1 0 0 0 0,1 0 0 0 0,-1 0-1 0 0,0 0 1 0 0,-1 0 0 0 0,0-1 0 0 0,0 1 0 0 0,0-1 0 0 0,0 1 0 0 0,-1-1 0 0 0,0 0 0 0 0,0 0 0 0 0,0-1 0 0 0,-1 1 0 0 0,1-1 0 0 0,-1 0 0 0 0,-3 2-21 0 0,-5 4-101 0 0,0-1 1 0 0,-1 0-1 0 0,1 0 1 0 0,-2-2 0 0 0,1 1-1 0 0,-1-2 1 0 0,0 0-1 0 0,0-1 1 0 0,-1 0 0 0 0,-5-1 100 0 0,-14-5-1591 0 0,1-10 812 0 0</inkml:trace>
  <inkml:trace contextRef="#ctx0" brushRef="#br0" timeOffset="61857.731">2609 3518 868 0 0,'-16'-55'1530'0'0,"11"30"578"0"0,8 49-1820 0 0,-15 160 590 0 0,9-164-791 0 0,-24 187 1643 0 0,2 198-1730 0 0,24-364 35 0 0,-1 17 221 0 0,5-54-3578 0 0,0-23 2164 0 0,1-4 62 0 0</inkml:trace>
  <inkml:trace contextRef="#ctx0" brushRef="#br0" timeOffset="63006.14">1880 3495 1348 0 0,'-13'-3'2386'0'0,"49"10"-1651"0"0,143-1 186 0 0,890-6 918 0 0,-1067 0-1883 0 0,-2 0 38 0 0,10-2-62 0 0,4-2-10 0 0,-25 34 41 0 0,3-12 46 0 0,-75 348 18 0 0,56-181-26 0 0,161-326-476 0 0,-118 123 454 0 0,1 0 0 0 0,1 1 0 0 0,0 1 0 0 0,2 1 0 0 0,-1 1-1 0 0,2 1 1 0 0,0 0 0 0 0,3 0 21 0 0,-22 16 0 0 0,1 1 0 0 0,0-1 0 0 0,-1 0-1 0 0,0 1 1 0 0,0-1 0 0 0,0 1 0 0 0,0-1 0 0 0,0 1 0 0 0,-1 0-1 0 0,0 0 1 0 0,0 0 0 0 0,0 0 0 0 0,0 0 0 0 0,0 0-1 0 0,-1 0 1 0 0,0 0 0 0 0,0 0 0 0 0,0 0 0 0 0,0 0-1 0 0,-1 0 1 0 0,1 1 0 0 0,-2 2 0 0 0,2-3-24 0 0,-2 4-3 0 0,1 1 0 0 0,1 0 0 0 0,-1 0 0 0 0,1 0-1 0 0,1 0 1 0 0,-1 0 0 0 0,2 0 0 0 0,-1 0 0 0 0,1 0 0 0 0,1-1-1 0 0,-1 1 1 0 0,1-1 0 0 0,1 1 0 0 0,0-1 0 0 0,0 0 0 0 0,0 0-1 0 0,1-1 1 0 0,1 1 0 0 0,-1-1 0 0 0,1 0 0 0 0,0-1 0 0 0,0 0-1 0 0,1 1 1 0 0,0-2 0 0 0,0 1 0 0 0,0-1 0 0 0,5 2 27 0 0,0-3-52 0 0,0 0 0 0 0,0-1 0 0 0,1-1 1 0 0,-1 0-1 0 0,0 0 0 0 0,1-1 0 0 0,-1-1 0 0 0,1 0 1 0 0,-1-1-1 0 0,1 0 0 0 0,-1-1 0 0 0,0-1 0 0 0,1 0 1 0 0,-1 0-1 0 0,-1-1 0 0 0,1 0 0 0 0,2-3 52 0 0,8 0-73 0 0,-1-1-1 0 0,0-2 0 0 0,0 0 1 0 0,-1-1-1 0 0,-1-1 1 0 0,0 0-1 0 0,0-2 0 0 0,-1 0 1 0 0,-1-1-1 0 0,-1-1 1 0 0,0-1-1 0 0,-1 0 0 0 0,1-3 74 0 0,-15 19 25 0 0,0 0 0 0 0,0-1-1 0 0,0 1 1 0 0,0-1 0 0 0,-1 0 0 0 0,1 1-1 0 0,0-1 1 0 0,-1 1 0 0 0,0-1-1 0 0,1 0 1 0 0,-1 0 0 0 0,0 1 0 0 0,0-1-1 0 0,0 0 1 0 0,0 1 0 0 0,0-1-1 0 0,0 0 1 0 0,0 0 0 0 0,-1 1 0 0 0,1-1-1 0 0,-1 0 1 0 0,1 1 0 0 0,-1-1-1 0 0,1 1 1 0 0,-1-1 0 0 0,0 1-1 0 0,0-1 1 0 0,0 1 0 0 0,0-1 0 0 0,0 1-1 0 0,0 0 1 0 0,0-1 0 0 0,-1 1-1 0 0,1 0 1 0 0,0 0 0 0 0,-1 0 0 0 0,1 0-1 0 0,-1 0 1 0 0,1 0 0 0 0,-1 1-1 0 0,1-1 1 0 0,-1 0 0 0 0,0 1 0 0 0,1-1-1 0 0,-1 1 1 0 0,0 0 0 0 0,1-1-1 0 0,-1 1 1 0 0,0 0 0 0 0,1 0 0 0 0,-1 0-1 0 0,0 0 1 0 0,0 0 0 0 0,1 1-1 0 0,-1-1 1 0 0,0 0 0 0 0,1 1-1 0 0,-1-1 1 0 0,0 1 0 0 0,1 0 0 0 0,-1 0-1 0 0,1-1 1 0 0,-1 1 0 0 0,1 0-1 0 0,0 0 1 0 0,-1 1-25 0 0,-6 2 27 0 0,1 0 0 0 0,-1 1 0 0 0,1 0 0 0 0,0 0 0 0 0,0 1 0 0 0,0 0 1 0 0,1 0-1 0 0,0 1 0 0 0,0-1 0 0 0,1 1 0 0 0,0 1 0 0 0,0-1 0 0 0,1 1 0 0 0,0 0 0 0 0,0 0 0 0 0,0 0 0 0 0,1 0 0 0 0,1 1 0 0 0,-1-1 0 0 0,2 1 0 0 0,-1 0 0 0 0,1-1 0 0 0,0 1 0 0 0,1 0 1 0 0,0 0-1 0 0,0 5-27 0 0,31 66 454 0 0,-3-23-3232 0 0,-27-55 1469 0 0,-2-4-115 0 0</inkml:trace>
  <inkml:trace contextRef="#ctx0" brushRef="#br0" timeOffset="63210.226">3902 3623 1604 0 0,'2'-35'3878'0'0,"16"49"-3227"0"0,24 64-3646 0 0,-30-58 1753 0 0</inkml:trace>
  <inkml:trace contextRef="#ctx0" brushRef="#br0" timeOffset="63987.525">3994 4300 840 0 0,'8'0'3012'0'0,"56"-65"-2826"0"0,-49 49-165 0 0,-1-1-1 0 0,0-1 1 0 0,-2 0 0 0 0,0 0 0 0 0,0-1 0 0 0,-2-1 0 0 0,-1 1 0 0 0,0-2 0 0 0,-1 1-1 0 0,-1-1 1 0 0,-1-1 0 0 0,-1 1 0 0 0,-1-1 0 0 0,-1 0 0 0 0,-1 0 0 0 0,-1-7-21 0 0,-40-54-20 0 0,39 84 17 0 0,1-1-1 0 0,-1 0 0 0 0,0 1 1 0 0,1-1-1 0 0,-1 1 1 0 0,0-1-1 0 0,0 1 0 0 0,0-1 1 0 0,1 0-1 0 0,-1 1 0 0 0,0-1 1 0 0,0 1-1 0 0,0-1 1 0 0,0 1-1 0 0,0-1 0 0 0,0 1 1 0 0,0-1-1 0 0,0 1 0 0 0,0-1 1 0 0,0 1-1 0 0,0-1 0 0 0,0 1 1 0 0,0-1-1 0 0,-1 1 1 0 0,1-1-1 0 0,0 1 0 0 0,0-1 1 0 0,0 0-1 0 0,-1 1 0 0 0,1-1 1 0 0,0 1-1 0 0,0-1 0 0 0,-1 0 1 0 0,1 1-1 0 0,0-1 1 0 0,-1 0-1 0 0,1 1 0 0 0,-1-1 1 0 0,1 0-1 0 0,0 0 0 0 0,-1 1 1 0 0,1-1-1 0 0,-1 0 0 0 0,1 0 1 0 0,-1 0-1 0 0,1 1 1 0 0,-1-1-1 0 0,1 0 0 0 0,-1 0 1 0 0,1 0-1 0 0,0 0 0 0 0,-1 0 1 0 0,1 0 3 0 0,125 119 225 0 0,-107-105-139 0 0,0-1 1 0 0,-1 2 0 0 0,-1 1 0 0 0,0 0 0 0 0,-1 0-1 0 0,0 2 1 0 0,-2 0 0 0 0,0 0 0 0 0,4 10-87 0 0,-16-24 29 0 0,0 0-1 0 0,0 0 1 0 0,0 0 0 0 0,-1 0-1 0 0,1 0 1 0 0,-1 0 0 0 0,0 1 0 0 0,0-1-1 0 0,-1 0 1 0 0,1 0 0 0 0,-1 0 0 0 0,0 0-1 0 0,0 0 1 0 0,0 0 0 0 0,0 0 0 0 0,-1 0-1 0 0,0 0 1 0 0,1-1 0 0 0,-1 1-1 0 0,-1 0 1 0 0,1-1 0 0 0,0 0 0 0 0,-1 1-1 0 0,0-1 1 0 0,0 0 0 0 0,0 0 0 0 0,0-1-1 0 0,0 1 1 0 0,-1-1 0 0 0,1 1-1 0 0,-4 0-28 0 0,-119 64 544 0 0,51-47-1227 0 0,45-45-2462 0 0,30 14 1913 0 0</inkml:trace>
  <inkml:trace contextRef="#ctx0" brushRef="#br0" timeOffset="81232.811">1857 5332 1080 0 0,'26'-5'1325'0'0,"33"-32"-90"0"0,-58 37-1210 0 0,-1 0 1 0 0,1 0 0 0 0,0 0 0 0 0,0 0-1 0 0,0-1 1 0 0,-1 1 0 0 0,1 0 0 0 0,0 0-1 0 0,0-1 1 0 0,0 1 0 0 0,-1 0 0 0 0,1-1-1 0 0,0 1 1 0 0,-1-1 0 0 0,1 1 0 0 0,0-1-1 0 0,-1 1 1 0 0,1-1 0 0 0,-1 0 0 0 0,1 1-1 0 0,-1-1 1 0 0,1 0 0 0 0,-1 1 0 0 0,1-1-1 0 0,-1 0 1 0 0,0 1 0 0 0,1-1 0 0 0,-1 0-1 0 0,0 0 1 0 0,0 0 0 0 0,0 1 0 0 0,1-1-1 0 0,-1 0 1 0 0,0 0 0 0 0,0 0-1 0 0,0 1 1 0 0,0-1 0 0 0,0 0 0 0 0,-1 0-1 0 0,1 0 1 0 0,0 1 0 0 0,0-1 0 0 0,0 0-1 0 0,-1 0 1 0 0,1 0 0 0 0,0 1 0 0 0,-1-1-1 0 0,1 0 1 0 0,-1 1 0 0 0,1-1 0 0 0,-1 0-1 0 0,1 1 1 0 0,-1-1 0 0 0,1 1 0 0 0,-1-1-1 0 0,1 0 1 0 0,-1 1 0 0 0,0-1 0 0 0,0 1-1 0 0,1 0 1 0 0,-1-1 0 0 0,0 1 0 0 0,1 0-1 0 0,-1-1 1 0 0,0 1 0 0 0,0 0 0 0 0,0 0-1 0 0,1 0 1 0 0,-1 0 0 0 0,0-1-26 0 0,-61-20 42 0 0,59 20 39 0 0,-265-15 320 0 0,256 17-400 0 0,1 1 0 0 0,-1 0 0 0 0,1 1-1 0 0,0 0 1 0 0,0 1 0 0 0,0 0 0 0 0,0 1 0 0 0,0 0 0 0 0,1 1 0 0 0,0 0 0 0 0,0 0-1 0 0,1 1 1 0 0,0 1 0 0 0,0-1 0 0 0,1 2 0 0 0,0-1 0 0 0,0 1 0 0 0,1 0 0 0 0,0 0-1 0 0,0 1 1 0 0,1 0 0 0 0,-3 9-1 0 0,-13 39 120 0 0,2 2 0 0 0,4 0 0 0 0,1 1 0 0 0,4 1-1 0 0,2 0 1 0 0,3 0 0 0 0,3 1 0 0 0,5 61-120 0 0,26 237 633 0 0,-8 608-167 0 0,-33-722-379 0 0,-2 73 156 0 0,-32 164 375 0 0,6 219 682 0 0,41-692-1260 0 0,1 1-1 0 0,0-1 1 0 0,1 0-1 0 0,0 0 1 0 0,1 0 0 0 0,0-1-1 0 0,0 1 1 0 0,1-1-1 0 0,1 1 1 0 0,-1-1-1 0 0,2-1 1 0 0,0 1 0 0 0,5 6-40 0 0,5-3-37 0 0,0 0 1 0 0,1-2 0 0 0,1 0 0 0 0,0-1-1 0 0,0-1 1 0 0,1 0 0 0 0,0-2 0 0 0,0 0-1 0 0,1-1 1 0 0,0-1 0 0 0,0-1 0 0 0,0 0-1 0 0,1-2 1 0 0,-1-1 0 0 0,1 0 0 0 0,-1-1-1 0 0,2-1 37 0 0,12 3-278 0 0,22 2-941 0 0,1-3 0 0 0,0-2 0 0 0,0-2-1 0 0,-1-3 1 0 0,1-3 0 0 0,36-10 1219 0 0,-25 0-1192 0 0</inkml:trace>
  <inkml:trace contextRef="#ctx0" brushRef="#br0" timeOffset="86368.486">6561 5462 1380 0 0,'-3'-5'91'0'0,"0"0"1"0"0,-1 0-1 0 0,0 0 0 0 0,0 0 1 0 0,-1 1-1 0 0,1 0 1 0 0,-1 0-1 0 0,0 0 0 0 0,0 0 1 0 0,0 1-1 0 0,-1 0 0 0 0,1 0 1 0 0,-1 0-1 0 0,1 1 0 0 0,-1 0 1 0 0,0 0-1 0 0,0 0 0 0 0,0 1 1 0 0,0 0-1 0 0,-1 0 0 0 0,1 1 1 0 0,0-1-1 0 0,0 1 0 0 0,0 1 1 0 0,-1-1-1 0 0,1 1 0 0 0,-5 1-91 0 0,-19 2 115 0 0,-1 1 0 0 0,1 1-1 0 0,0 2 1 0 0,1 1-1 0 0,0 1 1 0 0,1 1-1 0 0,0 2 1 0 0,0 1 0 0 0,2 1-1 0 0,-1 1 1 0 0,2 2-1 0 0,1 0 1 0 0,0 2-1 0 0,-20 21-114 0 0,34-33 75 0 0,1 1 0 0 0,1 0-1 0 0,-1 1 1 0 0,1 0-1 0 0,1 0 1 0 0,0 0 0 0 0,0 1-1 0 0,1 0 1 0 0,1 1-1 0 0,0-1 1 0 0,0 1 0 0 0,1 0-1 0 0,1 0 1 0 0,0 1-1 0 0,0-1 1 0 0,1 1-75 0 0,6-7 34 0 0,0-1 0 0 0,0 0-1 0 0,0 0 1 0 0,0 0 0 0 0,1 0 0 0 0,0 0 0 0 0,0-1-1 0 0,0 0 1 0 0,1 0 0 0 0,-1-1 0 0 0,1 1 0 0 0,0-1 0 0 0,0 0-1 0 0,0-1 1 0 0,0 0 0 0 0,0 0 0 0 0,1 0 0 0 0,-1 0-1 0 0,1-1 1 0 0,-1 0 0 0 0,1-1 0 0 0,-1 1 0 0 0,1-1-1 0 0,0-1 1 0 0,-1 1 0 0 0,1-1 0 0 0,-1 0 0 0 0,4-1-34 0 0,2 0 24 0 0,1 0 0 0 0,-1 0 0 0 0,0-1 0 0 0,0-1 0 0 0,0 0 0 0 0,0 0 0 0 0,-1-1 0 0 0,1-1 0 0 0,-1 0 0 0 0,-1-1 0 0 0,1 0 0 0 0,-1 0 0 0 0,0-1 0 0 0,-1 0 0 0 0,0-1 0 0 0,0 0 1 0 0,-1-1-1 0 0,0 1 0 0 0,-1-2 0 0 0,0 1 0 0 0,0-1 0 0 0,-1 0 0 0 0,-1 0 0 0 0,0-1 0 0 0,0 1 0 0 0,-1-1 0 0 0,-1 0 0 0 0,2-6-24 0 0,24-26 613 0 0,-28 44-593 0 0,10 2 4 0 0,13 11-369 0 0,-2 2 0 0 0,0 0 0 0 0,0 1 1 0 0,-2 1-1 0 0,0 1 0 0 0,-1 1 0 0 0,-1 1 0 0 0,0 0 0 0 0,10 17 345 0 0,1 5-1829 0 0,-19-23 989 0 0</inkml:trace>
  <inkml:trace contextRef="#ctx0" brushRef="#br0" timeOffset="89480.14">10153 5374 1540 0 0,'0'-17'549'0'0,"0"14"59"0"0,-3-18 647 0 0,2 20-1229 0 0,0 0 0 0 0,0 0 1 0 0,0-1-1 0 0,0 2 0 0 0,0-1 0 0 0,0 0 1 0 0,0 0-1 0 0,-1 0 0 0 0,1 0 0 0 0,0 1 1 0 0,0-1-1 0 0,-1 0 0 0 0,1 1 1 0 0,0-1-1 0 0,-1 1 0 0 0,1 0 0 0 0,0-1 1 0 0,-1 1-1 0 0,1 0 0 0 0,-1 0 1 0 0,1 0-1 0 0,0 0 0 0 0,-1 0 0 0 0,1 0 1 0 0,-1 0-1 0 0,1 1 0 0 0,0-1 1 0 0,-1 0-1 0 0,1 1 0 0 0,0-1 0 0 0,-1 1 1 0 0,1 0-1 0 0,0-1 0 0 0,0 1 0 0 0,-1 0 1 0 0,1 0-1 0 0,0 0 0 0 0,0-1 1 0 0,0 1-1 0 0,0 0 0 0 0,0 1 0 0 0,0-1 1 0 0,0 0-1 0 0,1 0 0 0 0,-1 0 1 0 0,0 0-1 0 0,1 1 0 0 0,-1-1 0 0 0,1 0 1 0 0,-1 1-1 0 0,1-1 0 0 0,-1 0 1 0 0,1 1-1 0 0,0-1 0 0 0,0 1 0 0 0,0-1 1 0 0,0 0-1 0 0,0 1 0 0 0,0-1 0 0 0,0 1-25 0 0,-8 23 121 0 0,1 1 0 0 0,1 1 0 0 0,1-1 0 0 0,2 1 0 0 0,1-1 0 0 0,0 1 0 0 0,2 0 0 0 0,2 9-122 0 0,-2 3 113 0 0,18 114 180 0 0,-11-21-879 0 0,-7-128 425 0 0,-1-1 1 0 0,1 0-1 0 0,-1 1 1 0 0,0-1-1 0 0,0 0 0 0 0,0 0 1 0 0,0 1-1 0 0,-1-1 1 0 0,1 0-1 0 0,-1 0 1 0 0,0-1-1 0 0,0 1 1 0 0,0 0-1 0 0,0 0 1 0 0,-1-1-1 0 0,1 0 1 0 0,-1 1-1 0 0,1-1 1 0 0,-1 0-1 0 0,0 0 1 0 0,0 0-1 0 0,0-1 1 0 0,0 1-1 0 0,-2 0 161 0 0,-12 1-1324 0 0</inkml:trace>
  <inkml:trace contextRef="#ctx0" brushRef="#br0" timeOffset="89885.012">10082 5115 1336 0 0,'1'-4'77'0'0,"1"0"0"0"0,0 0 0 0 0,0-1 0 0 0,0 1 0 0 0,1 1 0 0 0,-1-1 0 0 0,1 0 0 0 0,0 1 0 0 0,0-1 0 0 0,0 1 0 0 0,1 0 0 0 0,-1 0 0 0 0,1 0 0 0 0,-1 0 0 0 0,1 1 0 0 0,0 0 0 0 0,0-1 0 0 0,0 1 0 0 0,1 1 0 0 0,-1-1 0 0 0,0 1 0 0 0,1-1 0 0 0,-1 1 0 0 0,1 1-1 0 0,-1-1 1 0 0,1 0 0 0 0,-1 1 0 0 0,1 0 0 0 0,0 0 0 0 0,-1 1 0 0 0,2-1-77 0 0,0 6 18 0 0,-1-1 0 0 0,1 1 0 0 0,-1 0 0 0 0,0 0 0 0 0,-1 1 0 0 0,0-1 0 0 0,0 1 0 0 0,0 0 0 0 0,-1 0 0 0 0,1 1 0 0 0,-2-1 0 0 0,1 1 0 0 0,-1-1 0 0 0,0 1 0 0 0,-1 0 0 0 0,0 0 0 0 0,0-1 0 0 0,-1 1 0 0 0,0 0 0 0 0,0 0 0 0 0,-1 0 0 0 0,0 0 0 0 0,0 0 0 0 0,-1-1 0 0 0,0 1 0 0 0,0-1 0 0 0,-1 1 0 0 0,0-1 0 0 0,0 0 0 0 0,-1 0 0 0 0,0 0 0 0 0,0 0 0 0 0,0-1 0 0 0,-1 1 0 0 0,0-1 0 0 0,-1 0 0 0 0,0 0-18 0 0,-16 21 209 0 0,-2-2 0 0 0,0 0-1 0 0,-2-2 1 0 0,-1-1-1 0 0,0 0 1 0 0,-2-3 0 0 0,0 0-1 0 0,-9 3-208 0 0,30-17 13 0 0,-46 35 728 0 0,111-25-151 0 0,-7-5-604 0 0,-1 2 1 0 0,0 3-1 0 0,-1 1 1 0 0,-1 3-1 0 0,14 9 14 0 0,117 82-4382 0 0,-163-99 3187 0 0</inkml:trace>
  <inkml:trace contextRef="#ctx0" brushRef="#br0" timeOffset="90291.237">10720 5269 1312 0 0,'90'481'6397'0'0,"-46"-510"-3738"0"0,172-281-990 0 0,4-32-2809 0 0,-234 344-6592 0 0,9 4 6635 0 0</inkml:trace>
  <inkml:trace contextRef="#ctx0" brushRef="#br0" timeOffset="87008.572">8117 5345 1932 0 0,'-1'-4'86'0'0,"0"0"1"0"0,-1 0-1 0 0,0 0 0 0 0,0 0 1 0 0,0 0-1 0 0,0 0 0 0 0,0 0 1 0 0,-1 0-1 0 0,0 1 0 0 0,1 0 1 0 0,-1-1-1 0 0,-1 1 0 0 0,1 0 1 0 0,0 0-1 0 0,-1 1 0 0 0,1-1 1 0 0,-1 1-1 0 0,0 0 0 0 0,0 0 0 0 0,0 0 1 0 0,0 0-1 0 0,0 1 0 0 0,0-1 1 0 0,-1 1-1 0 0,1 0 0 0 0,0 0 1 0 0,-1 1-1 0 0,1-1 0 0 0,-1 1 1 0 0,1 0-1 0 0,-1 1 0 0 0,1-1 1 0 0,0 1-1 0 0,-1-1 0 0 0,1 1 0 0 0,0 0 1 0 0,-3 1-87 0 0,-19 15 174 0 0,0 0-1 0 0,1 1 1 0 0,1 2 0 0 0,1 0 0 0 0,1 1 0 0 0,0 2 0 0 0,2 0-1 0 0,1 1 1 0 0,0 1 0 0 0,2 1 0 0 0,1 1 0 0 0,2 0-1 0 0,-11 25-173 0 0,-3-2 118 0 0,-87 166 406 0 0,76-135-470 0 0,-4-2 0 0 0,-3-1-1 0 0,-3-3 1 0 0,-43 49-54 0 0,86-117-179 0 0,0 0-1 0 0,0 0 1 0 0,-1 0-1 0 0,1-1 1 0 0,-1 0-1 0 0,-1 0 1 0 0,1-1-1 0 0,-1 0 1 0 0,0 0-1 0 0,0-1 1 0 0,-1 0-1 0 0,1 0 1 0 0,-1-1-1 0 0,0 0 1 0 0,0-1-1 0 0,0 0 1 0 0,0 0-1 0 0,-4 0 180 0 0,-45-32-2087 0 0,33 3 931 0 0</inkml:trace>
  <inkml:trace contextRef="#ctx0" brushRef="#br0" timeOffset="87227.466">7171 5299 848 0 0,'4'-3'86'0'0,"0"0"0"0"0,-1 1 0 0 0,1-1 1 0 0,1 1-1 0 0,-1 0 0 0 0,0 0 0 0 0,0 0 0 0 0,1 1 0 0 0,-1 0 0 0 0,1 0 1 0 0,-1 0-1 0 0,1 0 0 0 0,-1 1 0 0 0,1-1 0 0 0,0 1 0 0 0,-1 0 0 0 0,1 1 0 0 0,-1-1 1 0 0,1 1-1 0 0,-1 0 0 0 0,1 0 0 0 0,-1 0 0 0 0,1 1 0 0 0,-1 0 0 0 0,0 0 0 0 0,0 0 1 0 0,0 0-1 0 0,0 0 0 0 0,0 1 0 0 0,0 0 0 0 0,-1 0 0 0 0,1 0 0 0 0,-1 0 1 0 0,0 0-1 0 0,0 1 0 0 0,0-1 0 0 0,0 1 0 0 0,2 4-86 0 0,87 204 1415 0 0,-52-95-942 0 0,-15-58-364 0 0,3-2 0 0 0,2-1 0 0 0,2-1-1 0 0,3-2 1 0 0,1-1 0 0 0,4-1-109 0 0,39 9-3554 0 0,-77-60 2266 0 0</inkml:trace>
  <inkml:trace contextRef="#ctx0" brushRef="#br0" timeOffset="87662.598">8051 4645 1312 0 0,'3'-3'70'0'0,"0"-1"0"0"0,1 1 0 0 0,-1 0 1 0 0,1 0-1 0 0,-1 1 0 0 0,1-1 0 0 0,0 1 0 0 0,0-1 0 0 0,0 1 0 0 0,0 1 0 0 0,1-1 1 0 0,-1 0-1 0 0,0 1 0 0 0,1 0 0 0 0,-1 0 0 0 0,1 0 0 0 0,-1 1 0 0 0,1-1 0 0 0,-1 1 1 0 0,1 0-1 0 0,0 1 0 0 0,-1-1 0 0 0,1 1 0 0 0,-1 0 0 0 0,1 0 0 0 0,-1 0 0 0 0,0 1 0 0 0,1-1 1 0 0,-1 1-1 0 0,0 0 0 0 0,0 0 0 0 0,0 1 0 0 0,0-1 0 0 0,-1 1 0 0 0,1 0 0 0 0,-1 0 1 0 0,1 0-1 0 0,-1 0 0 0 0,0 0 0 0 0,0 1 0 0 0,0 0 0 0 0,-1-1 0 0 0,1 1 0 0 0,-1 0 1 0 0,0 0-1 0 0,0 1 0 0 0,1 3-70 0 0,1 6 82 0 0,0 0 0 0 0,-1 0 0 0 0,0 0-1 0 0,-2 1 1 0 0,1-1 0 0 0,-2 1 0 0 0,0 0 0 0 0,0-1 0 0 0,-2 1 0 0 0,0-1 0 0 0,0 0 0 0 0,-1 1 0 0 0,-1-1 0 0 0,0 0 0 0 0,-1-1-1 0 0,-1 1 1 0 0,0-1 0 0 0,-1 0 0 0 0,-7 9-82 0 0,-33 95 1193 0 0,47-115-1183 0 0,0 1 1 0 0,0-1-1 0 0,0 0 1 0 0,0 1-1 0 0,0-1 1 0 0,1 1 0 0 0,-1-1-1 0 0,1 0 1 0 0,-1 0-1 0 0,1 1 1 0 0,0-1-1 0 0,0 0 1 0 0,0 0-1 0 0,0 0 1 0 0,0 0 0 0 0,1 0-1 0 0,-1 0 1 0 0,0 0-1 0 0,1 0 1 0 0,0 0-1 0 0,-1-1 1 0 0,1 1-1 0 0,0-1 1 0 0,0 1 0 0 0,0-1-1 0 0,0 0 1 0 0,0 0-1 0 0,0 0 1 0 0,0 0-1 0 0,1 0 1 0 0,-1 0-1 0 0,0 0 1 0 0,0-1 0 0 0,1 1-1 0 0,1-1-10 0 0,88 19-683 0 0,68-16-3824 0 0,-128-3 3331 0 0</inkml:trace>
  <inkml:trace contextRef="#ctx0" brushRef="#br0" timeOffset="88223.347">8489 5564 1288 0 0,'16'263'5023'0'0,"-17"-264"-4984"0"0,1 1 1 0 0,-1-1 0 0 0,1 0-1 0 0,0 0 1 0 0,-1 1 0 0 0,0-1-1 0 0,1 1 1 0 0,-1-1 0 0 0,1 0 0 0 0,-1 1-1 0 0,0-1 1 0 0,1 1 0 0 0,-1-1-1 0 0,0 1 1 0 0,0 0 0 0 0,1-1-1 0 0,-1 1 1 0 0,0 0 0 0 0,0 0-1 0 0,0-1 1 0 0,0 1 0 0 0,1 0 0 0 0,-1 0-1 0 0,0 0 1 0 0,0 0 0 0 0,0 0-1 0 0,0 0 1 0 0,1 0 0 0 0,-1 0-1 0 0,0 0 1 0 0,0 1 0 0 0,0-1-1 0 0,1 0 1 0 0,-1 0 0 0 0,0 1 0 0 0,0-1-1 0 0,0 1 1 0 0,1-1 0 0 0,-1 0-1 0 0,0 1 1 0 0,1-1 0 0 0,-1 1-1 0 0,0 0 1 0 0,1-1 0 0 0,-1 1 0 0 0,1 0-1 0 0,-1-1 1 0 0,1 1 0 0 0,-1 0-1 0 0,1-1 1 0 0,0 1 0 0 0,-1 0-1 0 0,1 0 1 0 0,0 0 0 0 0,-1-1-1 0 0,1 1-39 0 0,2-16-10 0 0,1-1-1 0 0,0 1 0 0 0,1 0 0 0 0,1 0 0 0 0,0 1 0 0 0,1-1 0 0 0,1 1 0 0 0,0 0 0 0 0,1 1 0 0 0,0 0 0 0 0,1 0 1 0 0,0 1-1 0 0,1 0 0 0 0,1 0 0 0 0,0 1 0 0 0,0 1 0 0 0,1-1 0 0 0,1 2 0 0 0,-1 0 0 0 0,1 1 0 0 0,1 0 1 0 0,0 1-1 0 0,0 0 0 0 0,0 1 0 0 0,1 1 0 0 0,0 0 0 0 0,0 1 0 0 0,13-2 11 0 0,-21 7-9 0 0,-1 1 0 0 0,0 0 0 0 0,0 0 0 0 0,0 1 0 0 0,0-1 0 0 0,0 1 0 0 0,0 0 0 0 0,-1 1 0 0 0,1 0 0 0 0,-1-1 0 0 0,0 2 0 0 0,0-1-1 0 0,-1 1 1 0 0,1-1 0 0 0,-1 1 0 0 0,0 0 0 0 0,0 1 0 0 0,0-1 0 0 0,-1 1 0 0 0,0 0 0 0 0,0-1 0 0 0,-1 1 0 0 0,1 1 0 0 0,-1-1 0 0 0,-1 0 0 0 0,1 0 0 0 0,-1 1 0 0 0,0-1 0 0 0,-1 1 0 0 0,1-1 0 0 0,-1 1 0 0 0,0-1 0 0 0,-1 1 0 0 0,0-1-1 0 0,0 1 1 0 0,0-1 0 0 0,-3 6 9 0 0,-43 83-672 0 0,43-90 382 0 0,0-1 1 0 0,-1 1-1 0 0,1-1 1 0 0,-1 0 0 0 0,0 0-1 0 0,0-1 1 0 0,0 1-1 0 0,0-1 1 0 0,-1 0-1 0 0,1 0 1 0 0,-1-1-1 0 0,0 0 1 0 0,0 0-1 0 0,0 0 1 0 0,0-1 0 0 0,-3 1 289 0 0,-7-1-1186 0 0</inkml:trace>
  <inkml:trace contextRef="#ctx0" brushRef="#br0" timeOffset="88471.533">8082 5529 1312 0 0,'-13'12'218'0'0,"1"1"0"0"0,0 0 1 0 0,1 1-1 0 0,0 0 0 0 0,2 0 0 0 0,-1 2 0 0 0,2-1 0 0 0,0 1 0 0 0,1 0 0 0 0,1 0 1 0 0,0 1-1 0 0,1 0 0 0 0,1 0 0 0 0,0 0 0 0 0,2 1 0 0 0,0-1 0 0 0,0 5-218 0 0,5-4 40 0 0,0 0 0 0 0,1-1 0 0 0,0 1 0 0 0,2-1-1 0 0,0-1 1 0 0,1 1 0 0 0,1-1 0 0 0,0 0-1 0 0,1 0 1 0 0,1-1 0 0 0,0-1 0 0 0,1 0-1 0 0,0 0 1 0 0,2-1 0 0 0,-1 0 0 0 0,1-1 0 0 0,1 0-1 0 0,0-2 1 0 0,1 1 0 0 0,4 1-40 0 0,0-2-431 0 0,-1 1 0 0 0,2-2 1 0 0,-1-1-1 0 0,1 0 0 0 0,0-1 1 0 0,1-1-1 0 0,-1-2 0 0 0,11 2 431 0 0,17-2-1250 0 0</inkml:trace>
  <inkml:trace contextRef="#ctx0" brushRef="#br0" timeOffset="88718.662">9075 5314 1028 0 0,'17'33'465'0'0,"-1"0"-1"0"0,-2 1 0 0 0,-1 1 1 0 0,-2 0-1 0 0,-1 1 1 0 0,-2 0-1 0 0,-2 1 1 0 0,-1 0-1 0 0,-2 0 0 0 0,-1 0 1 0 0,-2 0-1 0 0,-5 33-464 0 0,5-62 70 0 0,-3 20-45 0 0,-1 0 0 0 0,-2 0 0 0 0,0-1 0 0 0,-2 0 0 0 0,-1 0 0 0 0,-1-1 0 0 0,-2 0 0 0 0,-2 3-25 0 0,-58 61-4525 0 0,63-86 3155 0 0</inkml:trace>
  <inkml:trace contextRef="#ctx0" brushRef="#br0" timeOffset="83145.137">2680 5564 1312 0 0,'0'-21'1644'0'0,"34"-45"1655"0"0,-30 40-1484 0 0,3 43-1690 0 0,67 539 545 0 0,-49-441-990 0 0,-30-157-4962 0 0,5 27 4071 0 0</inkml:trace>
  <inkml:trace contextRef="#ctx0" brushRef="#br0" timeOffset="83456.547">2664 5387 964 0 0,'-1'-4'96'0'0,"0"0"-1"0"0,-1 0 1 0 0,1 0-1 0 0,1 1 1 0 0,-1-2-1 0 0,1 1 1 0 0,-1 0-1 0 0,1 0 1 0 0,1 0-1 0 0,-1 0 1 0 0,0 0-1 0 0,1 0 1 0 0,0 0-1 0 0,0 0 1 0 0,0 0-1 0 0,0 1 1 0 0,1-1-1 0 0,-1 0 1 0 0,1 0-1 0 0,0 1 1 0 0,0-1 0 0 0,1 1-1 0 0,-1 0 1 0 0,1 0-1 0 0,-1 0 1 0 0,1 0-1 0 0,0 0 1 0 0,0 0-1 0 0,0 1 1 0 0,1-1-1 0 0,-1 1 1 0 0,1 0-1 0 0,-1 0 1 0 0,1 0-1 0 0,0 1 1 0 0,-1-1-1 0 0,1 1 1 0 0,0 0-1 0 0,0 0 1 0 0,0 0-1 0 0,0 1 1 0 0,0-1-1 0 0,0 1 1 0 0,0 0-1 0 0,0 0 1 0 0,0 0-1 0 0,0 1 1 0 0,0 0 0 0 0,4 0-96 0 0,6-1 87 0 0,0 1 1 0 0,0 0-1 0 0,0 0 1 0 0,0 2 0 0 0,0-1-1 0 0,0 2 1 0 0,-1 0 0 0 0,1 1-1 0 0,-1 0 1 0 0,0 1 0 0 0,4 3-88 0 0,-11-7 22 0 0,0 1-1 0 0,-1 0 1 0 0,1 1 0 0 0,-1-1 0 0 0,1 1 0 0 0,-1 0 0 0 0,0 0 0 0 0,-1 1 0 0 0,1 0 0 0 0,-1-1 0 0 0,0 2 0 0 0,0-1 0 0 0,0 0 0 0 0,-1 1 0 0 0,0 0-1 0 0,0-1 1 0 0,0 1 0 0 0,-1 0 0 0 0,0 1 0 0 0,0-1 0 0 0,0 0 0 0 0,-1 1 0 0 0,0-1 0 0 0,0 1 0 0 0,-1-1 0 0 0,0 1 0 0 0,0 0-22 0 0,-12 8-22 0 0,0-1 1 0 0,-1 0-1 0 0,-1 0 1 0 0,0-2-1 0 0,-1 0 1 0 0,0 0 0 0 0,-1-2-1 0 0,0 0 1 0 0,-1-1-1 0 0,0 0 1 0 0,0-1-1 0 0,-1-1 1 0 0,0-1-1 0 0,0-1 1 0 0,-12 2 21 0 0,9 1-250 0 0,-77 12-3907 0 0,96-20 2941 0 0</inkml:trace>
  <inkml:trace contextRef="#ctx0" brushRef="#br0" timeOffset="83860.995">3295 5509 928 0 0,'1'0'99'0'0,"-1"1"0"0"0,0-1-1 0 0,0 1 1 0 0,0-1 0 0 0,1 1 0 0 0,-1-1-1 0 0,0 1 1 0 0,0-1 0 0 0,1 0 0 0 0,-1 1-1 0 0,0-1 1 0 0,1 1 0 0 0,-1-1 0 0 0,1 0-1 0 0,-1 1 1 0 0,0-1 0 0 0,1 0 0 0 0,-1 0-1 0 0,1 1 1 0 0,-1-1 0 0 0,1 0 0 0 0,-1 0-1 0 0,1 0 1 0 0,-1 0 0 0 0,1 1 0 0 0,-1-1-1 0 0,1 0 1 0 0,-1 0 0 0 0,1 0 0 0 0,-1 0-1 0 0,1 0 1 0 0,-1 0 0 0 0,1 0 0 0 0,0 0-1 0 0,-1-1 1 0 0,1 1 0 0 0,-1 0 0 0 0,1 0-1 0 0,-1 0 1 0 0,1 0 0 0 0,-1-1 0 0 0,0 1-1 0 0,1 0 1 0 0,-1-1 0 0 0,1 1 0 0 0,-1 0-1 0 0,1-1 1 0 0,-1 1 0 0 0,0 0 0 0 0,1-1-1 0 0,-1 1 1 0 0,0-1 0 0 0,0 1 0 0 0,1-1-99 0 0,1 21 5 0 0,82 401 1527 0 0,-79-400-1712 0 0,-1-7-4413 0 0,-4-14 3348 0 0</inkml:trace>
  <inkml:trace contextRef="#ctx0" brushRef="#br0" timeOffset="84203.462">3343 5484 1044 0 0,'0'-3'92'0'0,"0"0"-1"0"0,0 1 1 0 0,0-1-1 0 0,1 1 1 0 0,-1-1-1 0 0,1 1 1 0 0,-1-1-1 0 0,1 1 1 0 0,0-1-1 0 0,0 1 1 0 0,0-1-1 0 0,0 1 1 0 0,0 0-1 0 0,1-1 1 0 0,-1 1-1 0 0,1 0 1 0 0,-1 0 0 0 0,1 0-1 0 0,0 0 1 0 0,0 1-1 0 0,0-1 1 0 0,0 0-1 0 0,0 1 1 0 0,0-1-1 0 0,0 1 1 0 0,1 0-1 0 0,-1 0 1 0 0,0 0-1 0 0,1 0 1 0 0,-1 0-1 0 0,1 0 1 0 0,-1 0-1 0 0,1 1 1 0 0,-1 0-1 0 0,1-1 1 0 0,0 1-1 0 0,-1 0 1 0 0,1 0-1 0 0,-1 0 1 0 0,1 1 0 0 0,-1-1-1 0 0,2 1-91 0 0,106 34 611 0 0,-99-28-532 0 0,1 1 1 0 0,-1 1 0 0 0,0-1 0 0 0,0 2-1 0 0,-1-1 1 0 0,-1 1 0 0 0,0 1 0 0 0,0 0 0 0 0,-1 0-1 0 0,0 1 1 0 0,-1 0 0 0 0,0 0 0 0 0,-1 0-1 0 0,0 1 1 0 0,-1 0 0 0 0,-1 0 0 0 0,0 1 0 0 0,-1-1-1 0 0,0 1 1 0 0,-1 0 0 0 0,0 4-80 0 0,-3-9 50 0 0,-1-1 0 0 0,1 1 1 0 0,-1-1-1 0 0,-1 1 0 0 0,0-1 0 0 0,0 0 1 0 0,0 0-1 0 0,-1 0 0 0 0,0-1 0 0 0,-1 1 0 0 0,0-1 1 0 0,0 0-1 0 0,0 0 0 0 0,-1-1 0 0 0,0 1 0 0 0,0-1 1 0 0,-1-1-1 0 0,1 1 0 0 0,-8 3-50 0 0,-147 86 311 0 0,159-95-315 0 0,-159 49-2499 0 0,135-72-100 0 0,26 1 1270 0 0</inkml:trace>
  <inkml:trace contextRef="#ctx0" brushRef="#br0" timeOffset="84565.503">3978 5424 1196 0 0,'12'51'3081'0'0,"69"287"-803"0"0,-69-240-3257 0 0,-28-81-1318 0 0,5-13 1034 0 0</inkml:trace>
  <inkml:trace contextRef="#ctx0" brushRef="#br0" timeOffset="84827.957">3950 5430 1404 0 0,'37'-48'3942'0'0,"115"-2"-2255"0"0,32 40-1284 0 0,-99 33-2159 0 0,-77 4-874 0 0,-14-20 1440 0 0</inkml:trace>
  <inkml:trace contextRef="#ctx0" brushRef="#br0" timeOffset="85106.284">3934 5674 1164 0 0,'12'1'704'0'0,"18"-1"-144"0"0,-14 0-140 0 0,9 0-28 0 0,37-13-64 0 0,-22 5 8 0 0,-5 1-28 0 0,6 0-32 0 0,2-1-384 0 0,-1 3-100 0 0,-3-7-316 0 0,1 6 40 0 0,-1 1 36 0 0,-2 0 28 0 0,0-2 24 0 0</inkml:trace>
  <inkml:trace contextRef="#ctx0" brushRef="#br0" timeOffset="85698.967">4888 5632 1400 0 0,'-16'3'378'0'0,"0"1"-1"0"0,-1 0 1 0 0,2 1-1 0 0,-1 1 1 0 0,0 0-1 0 0,1 1 1 0 0,0 1-1 0 0,1 0 1 0 0,0 1-1 0 0,0 1 1 0 0,-10 9-378 0 0,24-19 7 0 0,-6 4 95 0 0,0-1-1 0 0,1 1 1 0 0,0 0 0 0 0,-1 0-1 0 0,2 1 1 0 0,-1 0 0 0 0,0 0-1 0 0,1 0 1 0 0,0 0 0 0 0,0 1-1 0 0,1-1 1 0 0,-1 1 0 0 0,1 0-1 0 0,1 0 1 0 0,-1 0 0 0 0,0 5-102 0 0,6-6 41 0 0,0 0 1 0 0,1 0-1 0 0,0-1 1 0 0,0 1 0 0 0,1-1-1 0 0,-1 0 1 0 0,1 0-1 0 0,0 0 1 0 0,0-1 0 0 0,0 0-1 0 0,0 0 1 0 0,1 0-1 0 0,-1 0 1 0 0,1-1 0 0 0,0 0-1 0 0,-1 0 1 0 0,1-1-1 0 0,0 1 1 0 0,0-1-1 0 0,0-1 1 0 0,2 1-42 0 0,13 4-16 0 0,0-1 0 0 0,0-1 0 0 0,1 0 0 0 0,-1-2 0 0 0,1-1 0 0 0,-1 0 0 0 0,1-2 0 0 0,-1 0 0 0 0,0-1 0 0 0,0-2-1 0 0,0 0 1 0 0,0-1 0 0 0,11-6 16 0 0,-31 10-19 0 0,0 0 1 0 0,0 0-1 0 0,0-1 0 0 0,0 1 0 0 0,-1 0 0 0 0,1-1 0 0 0,-1 1 0 0 0,1 0 0 0 0,-1-1 0 0 0,0 1 0 0 0,0-1 0 0 0,0 1 0 0 0,0-1 0 0 0,-1 1 0 0 0,1-1 0 0 0,-1 1 0 0 0,1 0 0 0 0,-1-1 1 0 0,0 1-1 0 0,0 0 0 0 0,0 0 0 0 0,0-1 0 0 0,0 1 0 0 0,-1 0 0 0 0,1 0 0 0 0,-1 0 0 0 0,1 1 0 0 0,-1-1 0 0 0,0 0 0 0 0,0 0 0 0 0,1 1 0 0 0,-1-1 0 0 0,0 1 0 0 0,0 0 0 0 0,-1-1 0 0 0,1 1 1 0 0,0 0-1 0 0,0 0 0 0 0,-1 1 0 0 0,1-1 0 0 0,0 0 0 0 0,-1 1 0 0 0,1-1 0 0 0,-1 1 19 0 0,-30-16 20 0 0,0 2 0 0 0,-1 1 1 0 0,0 1-1 0 0,0 2 0 0 0,-1 2 0 0 0,-1 1 0 0 0,-10 0-20 0 0,77 8-63 0 0,1 0-1 0 0,0-3 1 0 0,-1 0-1 0 0,1-2 0 0 0,-1-2 1 0 0,0-1-1 0 0,0-1 1 0 0,-1-1-1 0 0,0-2 1 0 0,-1-1-1 0 0,17-10 64 0 0,-36 14 38 0 0,0-1 0 0 0,0 0 0 0 0,-1 0 0 0 0,-1-1 0 0 0,0-1 0 0 0,0 1 0 0 0,-1-1 0 0 0,0 0 0 0 0,-1-1 0 0 0,0 0 0 0 0,-1 0 0 0 0,0 0 0 0 0,-1-1 0 0 0,-1 1 0 0 0,0-1 0 0 0,0 0 0 0 0,-1 0 0 0 0,-1 0 0 0 0,0 0 0 0 0,-1 0 0 0 0,0 0 0 0 0,-1 0 0 0 0,-1 0 0 0 0,0 0-1 0 0,0 0 1 0 0,-2 0 0 0 0,1 1 0 0 0,-2-1 0 0 0,1 1 0 0 0,-2 0 0 0 0,0 1 0 0 0,-5-9-38 0 0,7 12 142 0 0,0 0 0 0 0,-1 0 0 0 0,0 1 0 0 0,0 0 0 0 0,-1 0 0 0 0,0 0 0 0 0,0 1 0 0 0,-1 0 0 0 0,1 0 1 0 0,-1 0-1 0 0,-1 1 0 0 0,1 0 0 0 0,-1 0 0 0 0,-4-1-142 0 0,-37 59 539 0 0,25 118-120 0 0,24-148-342 0 0,7 48-29 0 0,3-1 0 0 0,3-1 0 0 0,4 0 0 0 0,2-1 0 0 0,18 39-48 0 0,-32-92-9 0 0,2 8-126 0 0,49 165-645 0 0,-35-64-3268 0 0,-21-111 1667 0 0,0-11 1191 0 0</inkml:trace>
  <inkml:trace contextRef="#ctx0" brushRef="#br0" timeOffset="70153.199">12949 3270 1288 0 0,'-1'-6'67'0'0,"0"0"0"0"0,-1 0 1 0 0,1 0-1 0 0,-2 0 0 0 0,1 0 0 0 0,-1 0 0 0 0,0 1 0 0 0,0 0 1 0 0,0-1-1 0 0,-1 1 0 0 0,1 0 0 0 0,-1 0 0 0 0,-1 1 1 0 0,1-1-1 0 0,-1 1 0 0 0,0 0 0 0 0,1 0 0 0 0,-2 1 0 0 0,1-1 1 0 0,0 1-1 0 0,-1 0 0 0 0,0 1 0 0 0,1-1 0 0 0,-1 1 0 0 0,0 0 1 0 0,0 1-1 0 0,0-1 0 0 0,0 1 0 0 0,-1 0 0 0 0,1 1 0 0 0,0 0 1 0 0,-5 0-68 0 0,-8 0 104 0 0,-1 2 1 0 0,0 0-1 0 0,0 1 1 0 0,1 0 0 0 0,-1 2-1 0 0,1 1 1 0 0,0 0-1 0 0,1 1 1 0 0,-17 9-105 0 0,16-6 106 0 0,0-1-1 0 0,1 2 1 0 0,1 1-1 0 0,0 0 1 0 0,0 1-1 0 0,1 0 1 0 0,1 2 0 0 0,0 0-1 0 0,1 0 1 0 0,1 1-1 0 0,0 1 1 0 0,2 1-1 0 0,0-1 1 0 0,0 2-1 0 0,2-1 1 0 0,0 1 0 0 0,1 1-1 0 0,1 0 1 0 0,1 0-1 0 0,1 0 1 0 0,1 0-1 0 0,-2 18-105 0 0,9-31 29 0 0,0 0 0 0 0,0 0 0 0 0,1-1 0 0 0,-1 1 0 0 0,1-1 1 0 0,1 0-1 0 0,-1 0 0 0 0,1 0 0 0 0,0-1 0 0 0,1 1 0 0 0,-1-1 0 0 0,1-1 0 0 0,0 1 0 0 0,0-1 0 0 0,1 0 0 0 0,-1 0 0 0 0,1-1 0 0 0,0 0 0 0 0,0 0 0 0 0,0 0 0 0 0,0-1 0 0 0,0 0 0 0 0,1-1 0 0 0,-1 1 0 0 0,1-1 0 0 0,-1-1 0 0 0,1 0 0 0 0,-1 0 1 0 0,1 0-1 0 0,-1-1 0 0 0,1 0 0 0 0,-1 0 0 0 0,0-1 0 0 0,5-1-29 0 0,7-2-5 0 0,-1-1 1 0 0,0 0-1 0 0,0-1 1 0 0,-1-1-1 0 0,0 0 1 0 0,-1-2 0 0 0,1 0-1 0 0,-2 0 1 0 0,0-2-1 0 0,0 0 1 0 0,-1-1-1 0 0,0 0 1 0 0,-1-1-1 0 0,-1 0 1 0 0,0-1 0 0 0,-1 0-1 0 0,-1-1 1 0 0,0-1 4 0 0,72-125 344 0 0,-48 182-372 0 0,81 117-687 0 0,-16-78-3114 0 0,-72-62 2564 0 0</inkml:trace>
  <inkml:trace contextRef="#ctx0" brushRef="#br0" timeOffset="71015.997">15001 2803 1508 0 0,'0'-3'399'0'0,"-1"-1"-364"0"0,0 1 1 0 0,0 0-1 0 0,0 0 0 0 0,-1 0 1 0 0,1 0-1 0 0,-1 0 1 0 0,0 0-1 0 0,0 0 0 0 0,0 0 1 0 0,0 1-1 0 0,0-1 1 0 0,-1 1-1 0 0,1-1 0 0 0,-1 1 1 0 0,0 0-1 0 0,1 0 0 0 0,-1 0 1 0 0,0 1-1 0 0,0-1 1 0 0,0 1-1 0 0,-1-1 0 0 0,1 1 1 0 0,0 0-1 0 0,0 0 1 0 0,-1 1-1 0 0,1-1 0 0 0,0 1 1 0 0,-1-1-1 0 0,1 1 1 0 0,-1 0-1 0 0,1 0 0 0 0,0 1 1 0 0,-1-1-1 0 0,1 1 0 0 0,-1-1 1 0 0,1 1-1 0 0,0 0 1 0 0,-2 1-36 0 0,-31 21 228 0 0,1 2 1 0 0,2 1-1 0 0,0 2 1 0 0,2 0-1 0 0,0 3 1 0 0,3 0-1 0 0,0 2 1 0 0,3 1 0 0 0,0 1-1 0 0,2 1 1 0 0,2 1-1 0 0,2 1 1 0 0,1 1-1 0 0,0 5-228 0 0,-104 219 679 0 0,80-163-409 0 0,-4-3 1 0 0,-4-1-1 0 0,-48 64-270 0 0,88-143-130 0 0,-1-1-1 0 0,-1-1 1 0 0,0 0-1 0 0,-1 0 1 0 0,0-2-1 0 0,-1 1 1 0 0,-1-2-1 0 0,0 0 1 0 0,-1-1-1 0 0,0 0 1 0 0,-1-1-1 0 0,0-1 1 0 0,0-1-1 0 0,-1 0 1 0 0,0-1-1 0 0,0-1 1 0 0,-2-1 130 0 0,-40-22-2284 0 0,32-3 1197 0 0</inkml:trace>
  <inkml:trace contextRef="#ctx0" brushRef="#br0" timeOffset="71323.491">14073 2760 1344 0 0,'15'12'213'0'0,"0"0"0"0"0,-1 0-1 0 0,-1 2 1 0 0,0 0 0 0 0,-1 0 0 0 0,-1 1 0 0 0,0 1-1 0 0,-1 0 1 0 0,0 0 0 0 0,-2 1 0 0 0,0 0 0 0 0,0 1-1 0 0,-2-1 1 0 0,2 9-213 0 0,1-4 166 0 0,33 85 152 0 0,5-1 0 0 0,5-2 0 0 0,3-3 0 0 0,6-2 0 0 0,3-3 0 0 0,24 21-318 0 0,-82-109-200 0 0,1 0 0 0 0,0 0 0 0 0,0 0 1 0 0,1-1-1 0 0,0 0 0 0 0,0-1 0 0 0,1 1 1 0 0,0-2-1 0 0,0 1 0 0 0,0-1 1 0 0,1-1-1 0 0,-1 1 0 0 0,1-2 0 0 0,3 1 200 0 0,1-5-1267 0 0,12-12-6 0 0</inkml:trace>
  <inkml:trace contextRef="#ctx0" brushRef="#br0" timeOffset="71911.972">15172 2128 916 0 0,'172'9'1363'0'0,"-168"-7"-1336"0"0,1-1-1 0 0,-1 1 1 0 0,1 0 0 0 0,-1 1 0 0 0,0-1 0 0 0,0 1 0 0 0,0 0 0 0 0,0-1 0 0 0,0 2-1 0 0,-1-1 1 0 0,1 0 0 0 0,-1 1 0 0 0,0 0 0 0 0,0 0 0 0 0,0 0 0 0 0,-1 0 0 0 0,1 0 0 0 0,-1 0-1 0 0,0 1 1 0 0,0-1 0 0 0,-1 1 0 0 0,1 0 0 0 0,-1-1 0 0 0,0 1 0 0 0,0 0 0 0 0,0 0 0 0 0,-1-1-1 0 0,0 1 1 0 0,0 0 0 0 0,0 0 0 0 0,-1 0 0 0 0,1 0 0 0 0,-1 0 0 0 0,0-1 0 0 0,-1 2-27 0 0,-6 20 144 0 0,-2-1 0 0 0,-1 0 1 0 0,0 0-1 0 0,-2-1 0 0 0,-1-1 1 0 0,-1 0-1 0 0,-1-1 0 0 0,0-1 1 0 0,-2 0-1 0 0,-1-1 1 0 0,-15 12-145 0 0,1 3 362 0 0,-43 56 679 0 0,101-75-782 0 0,144 1 24 0 0,-122-18-314 0 0,184 1-3985 0 0,-189 0 2682 0 0</inkml:trace>
  <inkml:trace contextRef="#ctx0" brushRef="#br0" timeOffset="72375.529">15862 3203 1304 0 0,'7'-27'3316'0'0,"-5"32"-1005"0"0,-1 12-2332 0 0,18 362 1215 0 0,-18-374-1272 0 0,3 62-10 0 0,-3-65-14 0 0,-1-1 1 0 0,0 0 0 0 0,0 0-1 0 0,0 1 1 0 0,0-1 0 0 0,0 0-1 0 0,0 0 1 0 0,0 1-1 0 0,-1-1 1 0 0,1 0 0 0 0,0 0-1 0 0,-1 0 1 0 0,1 1 0 0 0,-1-1-1 0 0,1 0 1 0 0,-1 0-1 0 0,0 0 1 0 0,1 0 0 0 0,-1 0-1 0 0,0 0 1 0 0,0 0 0 0 0,0 0-1 0 0,0 0 1 0 0,0-1-1 0 0,0 1 1 0 0,0 0 0 0 0,0 0-1 0 0,0-1 1 0 0,0 1-1 0 0,0-1 1 0 0,0 1 0 0 0,0-1-1 0 0,0 1 1 0 0,-1-1 0 0 0,1 0-1 0 0,0 0 1 0 0,0 1-1 0 0,-1-1 1 0 0,1 0 0 0 0,0 0-1 0 0,0 0 1 0 0,-1 0 0 0 0,1-1-1 0 0,0 1 1 0 0,0 0-1 0 0,-1 0 1 0 0,1-1 0 0 0,0 1 101 0 0,-18-9-1224 0 0</inkml:trace>
  <inkml:trace contextRef="#ctx0" brushRef="#br0" timeOffset="72639.056">15330 3167 1576 0 0,'-15'11'223'0'0,"0"1"0"0"0,0 1 0 0 0,1 0-1 0 0,1 1 1 0 0,0 0 0 0 0,1 1 0 0 0,1 1 0 0 0,0 0 0 0 0,1 0-1 0 0,1 1 1 0 0,0 0 0 0 0,2 1 0 0 0,0 0 0 0 0,1 0 0 0 0,0 1-1 0 0,2-1 1 0 0,0 1 0 0 0,1 0 0 0 0,0 4-223 0 0,7-5 82 0 0,0-1 0 0 0,1 1 0 0 0,0-1 0 0 0,2-1 0 0 0,0 1 0 0 0,0-1 0 0 0,2 0 1 0 0,0-1-1 0 0,1 0 0 0 0,0 0 0 0 0,2-1 0 0 0,-1 0 0 0 0,1-1 0 0 0,1-1 0 0 0,1 0 0 0 0,0 0 0 0 0,0-2 0 0 0,15 10-82 0 0,166 82-348 0 0,-49-77-3688 0 0,-119-25 2905 0 0</inkml:trace>
  <inkml:trace contextRef="#ctx0" brushRef="#br0" timeOffset="72902.146">16466 2945 860 0 0,'14'23'254'0'0,"0"1"0"0"0,-2 0 0 0 0,-1 1 0 0 0,-1 0-1 0 0,-1 1 1 0 0,-2 0 0 0 0,0 0 0 0 0,-2 1 0 0 0,0-1 0 0 0,-2 1 0 0 0,-1 0 0 0 0,-2 0-1 0 0,0 1 1 0 0,-2-1 0 0 0,-1 0 0 0 0,-1-1 0 0 0,-1 1 0 0 0,-1-1 0 0 0,-2 0 0 0 0,0 0-1 0 0,-2-1 1 0 0,-6 12-254 0 0,0-3 91 0 0,-1-1 0 0 0,-2-1 0 0 0,-1 0 0 0 0,-2-2 0 0 0,-1 0 1 0 0,-1-1-1 0 0,-1-2 0 0 0,-2 0-91 0 0,-156 99-3463 0 0,149-113 2267 0 0,2-4 25 0 0</inkml:trace>
  <inkml:trace contextRef="#ctx0" brushRef="#br0" timeOffset="73786.45">17851 2863 984 0 0,'0'0'495'0'0,"0"0"-36"0"0,0 0 69 0 0,3-14 572 0 0,30-12-61 0 0,-32 26-1007 0 0,0 0-1 0 0,0 0 1 0 0,0 0-1 0 0,0 1 1 0 0,0-1 0 0 0,0 0-1 0 0,0 1 1 0 0,0-1-1 0 0,0 1 1 0 0,0-1-1 0 0,-1 1 1 0 0,1 0 0 0 0,0-1-1 0 0,0 1 1 0 0,0 0-1 0 0,-1-1 1 0 0,1 1-1 0 0,0 0 1 0 0,-1 0 0 0 0,1 0-1 0 0,-1-1 1 0 0,1 1-1 0 0,-1 0 1 0 0,1 0-1 0 0,-1 0 1 0 0,0 0 0 0 0,1 0-1 0 0,-1 0 1 0 0,0 0-1 0 0,0 0 1 0 0,0 0-1 0 0,0 0 1 0 0,0 0 0 0 0,0 0-1 0 0,0 0 1 0 0,0 0-1 0 0,0 0 1 0 0,0 0-1 0 0,0 0 1 0 0,-1 0 0 0 0,1 0-1 0 0,0 0 1 0 0,-1 0-1 0 0,1 0 1 0 0,-1 0-1 0 0,1 0 1 0 0,-1 0 0 0 0,0 0-32 0 0,1 2 85 0 0,2 53 145 0 0,3 0 0 0 0,2-1 0 0 0,2 1 1 0 0,3-2-1 0 0,8 21-230 0 0,52 242-566 0 0,-74-291-2741 0 0,-13-15 2191 0 0</inkml:trace>
  <inkml:trace contextRef="#ctx0" brushRef="#br0" timeOffset="74256.643">17873 2882 2188 0 0,'-5'-4'126'0'0,"1"-1"0"0"0,0 1 0 0 0,0-1-1 0 0,0 0 1 0 0,1 0 0 0 0,-1 0 0 0 0,1 0 0 0 0,1-1 0 0 0,-1 1-1 0 0,1-1 1 0 0,0 0 0 0 0,0 0 0 0 0,1 0 0 0 0,-1 0-1 0 0,1 0 1 0 0,0 0 0 0 0,1 0 0 0 0,0 0 0 0 0,0 0 0 0 0,0 0-1 0 0,1 0 1 0 0,0 0 0 0 0,0 0 0 0 0,1-3-126 0 0,4-3 64 0 0,1 0 1 0 0,0 1-1 0 0,1 0 0 0 0,0 0 1 0 0,1 0-1 0 0,0 1 1 0 0,1 1-1 0 0,0 0 0 0 0,1 0 1 0 0,-1 0-1 0 0,2 2 1 0 0,-1-1-1 0 0,1 1 0 0 0,0 1 1 0 0,0 0-1 0 0,1 1 1 0 0,0 1-1 0 0,0-1 1 0 0,0 2-1 0 0,0 0 0 0 0,1 1 1 0 0,-1 0-1 0 0,1 1 1 0 0,0 0-1 0 0,11 2-64 0 0,-17 0-7 0 0,0 0-1 0 0,0 1 1 0 0,0 0 0 0 0,0 0 0 0 0,0 1-1 0 0,-1 0 1 0 0,1 1 0 0 0,-1 0-1 0 0,0 0 1 0 0,0 0 0 0 0,0 1 0 0 0,0 0-1 0 0,-1 0 1 0 0,0 1 0 0 0,0-1-1 0 0,-1 2 1 0 0,1-1 0 0 0,-1 0 0 0 0,0 1-1 0 0,-1 0 1 0 0,0 0 0 0 0,0 1 0 0 0,-1-1-1 0 0,1 1 1 0 0,-1-1 0 0 0,-1 1-1 0 0,0 0 1 0 0,0 0 0 0 0,-1 0 0 0 0,1 0-1 0 0,-2 1 1 0 0,1-1 0 0 0,-1 0-1 0 0,-1 0 1 0 0,1 1 0 0 0,-1-1 0 0 0,-1 3 7 0 0,-6 12 0 0 0,0 0 1 0 0,-1-1 0 0 0,-1 0-1 0 0,-2 0 1 0 0,0-1-1 0 0,-1-1 1 0 0,0 0 0 0 0,-2-1-1 0 0,-1 0 1 0 0,0-1 0 0 0,-1-1-1 0 0,-1-1 1 0 0,0 0-1 0 0,-2-1 1 0 0,1-1 0 0 0,-2-1-1 0 0,0-1 1 0 0,0-1 0 0 0,-1-1-1 0 0,0 0 1 0 0,-2-2-1 0 0,4-10 493 0 0,47-14-423 0 0,-1 15-118 0 0,0 1 1 0 0,1 1-1 0 0,-1 1 0 0 0,0 2 1 0 0,1 0-1 0 0,-2 2 1 0 0,1 1-1 0 0,-1 1 0 0 0,0 1 1 0 0,-1 1-1 0 0,0 1 1 0 0,0 1-1 0 0,-1 1 1 0 0,8 8 47 0 0,119 51-3027 0 0,-123-61 1739 0 0</inkml:trace>
  <inkml:trace contextRef="#ctx0" brushRef="#br0" timeOffset="74703.425">18699 2670 1616 0 0,'23'152'1695'0'0,"7"-2"-1"0"0,6 0 1 0 0,23 45-1695 0 0,-42-134 2271 0 0,-1-81-1694 0 0,214-387 139 0 0,-39 61-1009 0 0,-193 338-1529 0 0,-15 28 435 0 0,-11 43-2083 0 0,21-40 2342 0 0</inkml:trace>
  <inkml:trace contextRef="#ctx0" brushRef="#br0" timeOffset="75000.585">19386 3337 2908 0 0,'8'-13'3345'0'0,"10"-10"1109"0"0,-12 26-7300 0 0,-70 39-2672 0 0,32-30 4379 0 0</inkml:trace>
  <inkml:trace contextRef="#ctx0" brushRef="#br0" timeOffset="94891.831">13504 5074 948 0 0,'43'-86'2456'0'0,"-44"66"-1431"0"0,-2 32-685 0 0,-7 29-306 0 0,-32 66 180 0 0,-4-2-1 0 0,-5-2 1 0 0,-29 40-214 0 0,57-107 136 0 0,-1 0 1 0 0,-1-2 0 0 0,-2-1-1 0 0,-2-1 1 0 0,-1-1-1 0 0,-1-2 1 0 0,-11 7-137 0 0,42-35 4 0 0,-1 0 1 0 0,1-1-1 0 0,-1 1 1 0 0,0 0-1 0 0,1 0 1 0 0,-1-1-1 0 0,0 1 1 0 0,1 0-1 0 0,-1-1 0 0 0,0 1 1 0 0,0-1-1 0 0,0 1 1 0 0,1-1-1 0 0,-1 0 1 0 0,0 1-1 0 0,0-1 1 0 0,0 0-1 0 0,0 1 1 0 0,0-1-1 0 0,0 0 1 0 0,0 0-1 0 0,0 0 0 0 0,0 0 1 0 0,0 0-1 0 0,0 0 1 0 0,1 0-1 0 0,-1 0 1 0 0,0 0-1 0 0,0 0 1 0 0,0-1-1 0 0,0 1 1 0 0,0 0-1 0 0,0 0 0 0 0,0-1 1 0 0,0 1-1 0 0,1-1 1 0 0,-1 1-1 0 0,0-1 1 0 0,0 1-1 0 0,0-1 1 0 0,1 0-1 0 0,-1 1 1 0 0,0-1-1 0 0,1 0 1 0 0,-1 0-1 0 0,1 1 0 0 0,-1-1 1 0 0,1 0-1 0 0,-1 0 1 0 0,1 0-1 0 0,-1 0 1 0 0,1 1-1 0 0,0-1 1 0 0,-1-1-5 0 0,6-59-157 0 0,-3 51 138 0 0,1-1 0 0 0,0 1-1 0 0,1-1 1 0 0,0 1 0 0 0,0 0 0 0 0,1 1 0 0 0,1-1 0 0 0,-1 1-1 0 0,2 0 1 0 0,-1 0 0 0 0,1 1 0 0 0,0 0 0 0 0,1 0 0 0 0,0 0-1 0 0,0 1 1 0 0,1 0 0 0 0,0 1 0 0 0,0 0 0 0 0,0 1 0 0 0,1 0 0 0 0,0 0-1 0 0,0 1 1 0 0,0 0 0 0 0,1 0 0 0 0,-1 2 0 0 0,1-1 0 0 0,2 1 19 0 0,46 43-190 0 0,8 14 341 0 0,112 65-13 0 0,-152-110-133 0 0,1-3 0 0 0,0 0 0 0 0,0-1 0 0 0,0-2 0 0 0,1-1 0 0 0,0-1 0 0 0,25-2-5 0 0,-43-1-110 0 0,0 0 0 0 0,0 0 1 0 0,0-1-1 0 0,-1-1 0 0 0,1 0 1 0 0,0 0-1 0 0,-1-1 0 0 0,0 0 1 0 0,0-1-1 0 0,0 0 0 0 0,-1-1 1 0 0,0 0-1 0 0,0 0 0 0 0,0-1 1 0 0,0 0-1 0 0,-1-1 1 0 0,-1 1-1 0 0,1-2 0 0 0,-1 1 1 0 0,-1-1-1 0 0,1 0 0 0 0,-1 0 1 0 0,-1-1-1 0 0,2-5 110 0 0,-6 8-56 0 0,-1 1 1 0 0,0-1-1 0 0,-1 0 1 0 0,1 0-1 0 0,-1 0 1 0 0,-1 1-1 0 0,1-1 1 0 0,-1 0-1 0 0,0 1 1 0 0,-1-1-1 0 0,0 1 1 0 0,0 0-1 0 0,0 0 0 0 0,-1 0 1 0 0,1 1-1 0 0,-1-1 1 0 0,-1 1-1 0 0,1 0 1 0 0,-1 0-1 0 0,-3-2 56 0 0,0-1 69 0 0,0 1 0 0 0,-1 0 0 0 0,0 1 0 0 0,0 0 0 0 0,0 1 0 0 0,-1 0-1 0 0,0 0 1 0 0,0 1 0 0 0,0 0 0 0 0,-1 1 0 0 0,1 0 0 0 0,-1 1 0 0 0,0 0 0 0 0,1 0 0 0 0,-1 1 0 0 0,0 1-1 0 0,0 0 1 0 0,-3 0-69 0 0,6 2 34 0 0,1-1-1 0 0,-1 1 0 0 0,1 0 1 0 0,0 1-1 0 0,0 0 0 0 0,0 0 1 0 0,0 0-1 0 0,1 1 0 0 0,-1 0 0 0 0,1 0 1 0 0,0 1-1 0 0,0 0 0 0 0,0 0 1 0 0,1 0-1 0 0,0 0 0 0 0,0 1 1 0 0,0 0-1 0 0,1 0 0 0 0,-1 1 1 0 0,2-1-1 0 0,-1 1 0 0 0,1 0 1 0 0,0 0-1 0 0,0 0 0 0 0,1 0 0 0 0,0 0 1 0 0,0 1-1 0 0,1-1 0 0 0,-1 2-33 0 0,6-1 23 0 0,-1-1 0 0 0,1 1 0 0 0,0-1 0 0 0,1 0 0 0 0,0 0 0 0 0,0-1 0 0 0,0 1 0 0 0,1-1 0 0 0,0 0 0 0 0,0 0 0 0 0,1-1 0 0 0,-1 0 0 0 0,1 0 0 0 0,1-1 0 0 0,-1 0 0 0 0,0 0 0 0 0,1 0 0 0 0,0-1 0 0 0,0 0 0 0 0,0-1 0 0 0,0 0 0 0 0,4 1-23 0 0,16 5-99 0 0,0-1 0 0 0,0-2-1 0 0,1-1 1 0 0,-1-1 0 0 0,1-1 0 0 0,0-1 0 0 0,0-2 0 0 0,0-1 0 0 0,0-1 0 0 0,-1-2 0 0 0,0-1 0 0 0,0 0-1 0 0,0-3 1 0 0,7-3 99 0 0,-13-1-30 0 0,0-2 0 0 0,-1 0 0 0 0,-1-1 0 0 0,0-1 0 0 0,-1-1 0 0 0,-1-1 0 0 0,-1 0 0 0 0,-1-1-1 0 0,0-1 1 0 0,-2-1 0 0 0,0 0 0 0 0,-2 0 0 0 0,0-2 0 0 0,-2 1 0 0 0,0-2 0 0 0,-2 1 0 0 0,0-1 0 0 0,-2 0 0 0 0,-1-1-1 0 0,-1 1 1 0 0,-1-1 0 0 0,0-10 30 0 0,-2 24 201 0 0,0-1 0 0 0,-1 1 1 0 0,0 0-1 0 0,-1-1 0 0 0,0 1 0 0 0,-1 0 0 0 0,0 0 0 0 0,-1 0 0 0 0,-1 0 0 0 0,0 0 0 0 0,0 1 0 0 0,-1-1 0 0 0,0 1 0 0 0,-1 0 0 0 0,-1 1 1 0 0,1-1-1 0 0,-3 0-201 0 0,8 10 32 0 0,0 0 1 0 0,0-1 0 0 0,-1 1-1 0 0,1 0 1 0 0,-1 0 0 0 0,1 0-1 0 0,-1 0 1 0 0,0 0-1 0 0,1 0 1 0 0,-1 0 0 0 0,0 0-1 0 0,1 1 1 0 0,-1-1 0 0 0,0 1-1 0 0,0-1 1 0 0,0 1 0 0 0,0 0-1 0 0,0 0 1 0 0,1-1 0 0 0,-1 2-1 0 0,0-1 1 0 0,0 0 0 0 0,0 0-1 0 0,0 0 1 0 0,0 1 0 0 0,0-1-1 0 0,1 1 1 0 0,-1 0 0 0 0,0-1-1 0 0,0 1 1 0 0,1 0 0 0 0,-1 0-1 0 0,1 0 1 0 0,-1 0 0 0 0,1 0-1 0 0,-1 0 1 0 0,1 1-1 0 0,-1-1 1 0 0,1 1 0 0 0,0-1-1 0 0,0 0 1 0 0,0 1 0 0 0,0 0-1 0 0,0-1 1 0 0,0 1 0 0 0,0 0-1 0 0,0-1 1 0 0,1 1 0 0 0,-1 0-1 0 0,0 1-32 0 0,-32 98 402 0 0,43 81 222 0 0,90 287-1017 0 0,-118-380-4433 0 0,7-81 3644 0 0,0-10 42 0 0</inkml:trace>
  <inkml:trace contextRef="#ctx0" brushRef="#br0" timeOffset="95158.736">14274 5385 1896 0 0,'0'0'1000'0'0,"2"2"-124"0"0,1-2-84 0 0,3 0-192 0 0,1-2 5 0 0,2 1-113 0 0,17-4-80 0 0,-10 5-152 0 0,36-5-164 0 0,-11 0-172 0 0,3 1 8 0 0,-1 1-412 0 0,5-2-384 0 0,-7 0-421 0 0,9-3 53 0 0,-8-2-72 0 0</inkml:trace>
  <inkml:trace contextRef="#ctx0" brushRef="#br0" timeOffset="95517.434">16237 5014 1140 0 0,'-9'-3'253'0'0,"0"1"1"0"0,-1 0-1 0 0,1 1 1 0 0,0 0-1 0 0,-1 0 0 0 0,1 1 1 0 0,-1 1-1 0 0,1-1 1 0 0,0 1-1 0 0,-1 1 0 0 0,1 0 1 0 0,0 0-1 0 0,0 1 0 0 0,0 0 1 0 0,0 0-1 0 0,1 1 1 0 0,-1 1-1 0 0,1-1 0 0 0,0 1 1 0 0,0 0-1 0 0,1 1 1 0 0,-1 0-1 0 0,1 0 0 0 0,1 1 1 0 0,-1 0-1 0 0,-2 3-253 0 0,-145 207 1850 0 0,47 10-939 0 0,1-2-3306 0 0,62-188-2537 0 0,34-37 3718 0 0</inkml:trace>
  <inkml:trace contextRef="#ctx0" brushRef="#br0" timeOffset="95795.219">15531 5212 1088 0 0,'11'-29'6531'0'0,"33"40"-4483"0"0,-32-6-2018 0 0,86 43 180 0 0,-3 4 1 0 0,-2 5-1 0 0,27 24-210 0 0,28 17-3065 0 0,-71-56-504 0 0,-64-35 2391 0 0</inkml:trace>
  <inkml:trace contextRef="#ctx0" brushRef="#br0" timeOffset="96189.572">16265 5387 1612 0 0,'-1'3'99'0'0,"0"0"0"0"0,0 0 0 0 0,0 0 0 0 0,1 0 0 0 0,-1 0 0 0 0,1 0 0 0 0,0 0 0 0 0,-1 0 0 0 0,2 0 0 0 0,-1 0 0 0 0,0 0 0 0 0,0 0 0 0 0,1 0 0 0 0,0 0 0 0 0,-1 0 0 0 0,1 0 0 0 0,0 0 0 0 0,1 0 0 0 0,-1 0 0 0 0,0-1 0 0 0,1 1 0 0 0,0 0 0 0 0,-1-1 0 0 0,1 1 0 0 0,0-1 0 0 0,0 0 0 0 0,1 0 0 0 0,-1 0 0 0 0,0 0 0 0 0,1 0 0 0 0,-1 0 0 0 0,1 0 0 0 0,-1-1 0 0 0,1 1 0 0 0,0-1 0 0 0,0 0 0 0 0,0 0 0 0 0,0 0 1 0 0,0 0-1 0 0,0-1 0 0 0,0 1 0 0 0,0-1 0 0 0,0 1 0 0 0,0-1 0 0 0,0 0 0 0 0,0 0 0 0 0,0-1 0 0 0,0 1 0 0 0,0-1 0 0 0,0 1 0 0 0,0-1 0 0 0,0 0 0 0 0,0 0 0 0 0,0 0 0 0 0,0-1 0 0 0,-1 1 0 0 0,1-1 0 0 0,0 0-99 0 0,277-128 812 0 0,-153 61-644 0 0,-91 50-204 0 0,1 2-1 0 0,0 1 0 0 0,1 2 1 0 0,1 2-1 0 0,0 1 0 0 0,1 3 1 0 0,0 0-1 0 0,0 3 0 0 0,1 2 1 0 0,1 1 36 0 0,-32 2-58 0 0,-1 0-1 0 0,0 1 1 0 0,1 0 0 0 0,-1 1 0 0 0,0 0 0 0 0,0 1 0 0 0,0 0 0 0 0,0 0-1 0 0,0 0 1 0 0,-1 2 0 0 0,0-1 0 0 0,1 1 0 0 0,-2 0 0 0 0,1 0-1 0 0,0 1 1 0 0,-1 0 0 0 0,0 1 0 0 0,-1-1 0 0 0,1 1 0 0 0,-1 0 0 0 0,-1 1-1 0 0,1 0 1 0 0,-1 0 0 0 0,-1 0 0 0 0,1 0 0 0 0,-1 1 0 0 0,-1 0 0 0 0,0-1-1 0 0,0 1 1 0 0,-1 1 0 0 0,0-1 0 0 0,1 8 58 0 0,1 27-3072 0 0,-4-42 1832 0 0</inkml:trace>
  <inkml:trace contextRef="#ctx0" brushRef="#br0" timeOffset="96685.364">18529 4787 1180 0 0,'-2'-6'137'0'0,"0"0"1"0"0,-1 0-1 0 0,1 0 0 0 0,-1 1 1 0 0,0-1-1 0 0,-1 1 1 0 0,1 0-1 0 0,-1 0 0 0 0,0 0 1 0 0,0 0-1 0 0,-1 1 0 0 0,1-1 1 0 0,-1 1-1 0 0,0 0 0 0 0,0 1 1 0 0,0-1-1 0 0,-1 1 0 0 0,1 0 1 0 0,-1 0-1 0 0,0 1 0 0 0,0 0 1 0 0,0 0-1 0 0,0 0 0 0 0,0 1 1 0 0,0 0-1 0 0,0 0 0 0 0,0 0 1 0 0,-1 1-1 0 0,1 0 0 0 0,0 0 1 0 0,-1 0-1 0 0,-5 2-137 0 0,-14 14 194 0 0,0 1 0 0 0,2 1-1 0 0,0 1 1 0 0,0 1 0 0 0,2 2-1 0 0,1 0 1 0 0,0 1 0 0 0,2 1-1 0 0,1 0 1 0 0,1 2 0 0 0,1 0-1 0 0,1 1 1 0 0,1 0 0 0 0,2 1-1 0 0,1 1 1 0 0,-2 8-194 0 0,-18 48 376 0 0,4 1-1 0 0,4 1 1 0 0,3 1 0 0 0,5 1-1 0 0,3 4-375 0 0,-28 141 329 0 0,35-208-459 0 0,-1-1-1 0 0,-2 0 1 0 0,0-1-1 0 0,-1 1 1 0 0,-2-2 0 0 0,0 1-1 0 0,-2-2 1 0 0,0 1-1 0 0,-2-2 1 0 0,-5 7 130 0 0,16-24-181 0 0,1 0 0 0 0,-1-1 0 0 0,1 1 0 0 0,-1-1 0 0 0,0 0 0 0 0,0 0-1 0 0,0 0 1 0 0,-1-1 0 0 0,1 1 0 0 0,-1-1 0 0 0,1 0 0 0 0,-1 0 0 0 0,0-1 0 0 0,0 0 0 0 0,0 1 0 0 0,0-2 0 0 0,0 1 0 0 0,0 0 0 0 0,0-1 0 0 0,0 0 0 0 0,0 0 0 0 0,0-1 0 0 0,0 1-1 0 0,0-1 1 0 0,0 0 0 0 0,1 0 0 0 0,-1-1 0 0 0,0 0 0 0 0,0 1 0 0 0,1-2 0 0 0,-1 1 0 0 0,1 0 0 0 0,0-1 0 0 0,-1 0 0 0 0,1 0 0 0 0,1 0 0 0 0,-1 0 0 0 0,0-1 0 0 0,0 0 181 0 0,-20-26-1168 0 0</inkml:trace>
  <inkml:trace contextRef="#ctx0" brushRef="#br0" timeOffset="96936.197">17707 4825 1268 0 0,'44'33'1845'0'0,"-37"-24"-1600"0"0,507 652 2223 0 0,-449-597-5505 0 0,-51-52 1892 0 0</inkml:trace>
  <inkml:trace contextRef="#ctx0" brushRef="#br0" timeOffset="97453.466">18546 4375 936 0 0,'3'-5'179'0'0,"1"0"0"0"0,-1 0 1 0 0,1 0-1 0 0,-1 0 0 0 0,1 0 0 0 0,1 1 0 0 0,-1 0 1 0 0,1 0-1 0 0,0 0 0 0 0,0 0 0 0 0,0 1 0 0 0,0 0 1 0 0,0 0-1 0 0,1 0 0 0 0,-1 1 0 0 0,1-1 0 0 0,0 2 0 0 0,0-1 1 0 0,0 0-1 0 0,1 1-179 0 0,-1 0 57 0 0,1 0 0 0 0,0 1 0 0 0,0 0 0 0 0,0 0 0 0 0,0 0 0 0 0,0 1 0 0 0,0 0 0 0 0,-1 1 1 0 0,1-1-1 0 0,0 1 0 0 0,-1 0 0 0 0,1 1 0 0 0,-1 0 0 0 0,0 0 0 0 0,0 0 0 0 0,0 1 0 0 0,0 0 0 0 0,0 0 0 0 0,-1 0 0 0 0,0 1 0 0 0,0-1 1 0 0,0 1-1 0 0,0 1 0 0 0,-1-1 0 0 0,0 1 0 0 0,3 5-57 0 0,-2-1 52 0 0,-1 0 1 0 0,-1 1-1 0 0,0-1 0 0 0,0 1 1 0 0,-1 0-1 0 0,0-1 0 0 0,-1 1 1 0 0,-1 0-1 0 0,1 0 0 0 0,-2 0 1 0 0,1 0-1 0 0,-2 0 1 0 0,1 0-1 0 0,-1-1 0 0 0,-1 1 1 0 0,0-1-1 0 0,-1 1 0 0 0,0-1 1 0 0,-4 7-53 0 0,-130 185 2090 0 0,190-175-1979 0 0,196-20-4715 0 0,-200-10 3341 0 0,23-8 38 0 0</inkml:trace>
  <inkml:trace contextRef="#ctx0" brushRef="#br0" timeOffset="98044.915">18834 5222 1956 0 0,'17'32'3602'0'0,"-7"-14"-3403"0"0,15 111 1507 0 0,-25-128-1484 0 0,-1 27 1669 0 0,48-120-1669 0 0,-35 75-232 0 0,1 0-1 0 0,0 0 1 0 0,2 2-1 0 0,-1-1 0 0 0,2 2 1 0 0,0 0-1 0 0,1 1 1 0 0,0 1-1 0 0,1 0 1 0 0,0 1-1 0 0,18-7 11 0 0,-34 17-7 0 0,1 0 0 0 0,0 1-1 0 0,0 0 1 0 0,0-1 0 0 0,0 1 0 0 0,0 0-1 0 0,0 0 1 0 0,0 0 0 0 0,0 1 0 0 0,-1-1-1 0 0,1 1 1 0 0,0-1 0 0 0,0 1 0 0 0,0 0-1 0 0,-1 0 1 0 0,1 1 0 0 0,0-1 0 0 0,-1 0-1 0 0,1 1 1 0 0,-1-1 0 0 0,1 1 0 0 0,-1 0-1 0 0,0 0 1 0 0,0 0 0 0 0,0 0 0 0 0,0 0-1 0 0,0 1 1 0 0,0-1 0 0 0,-1 0 0 0 0,1 1-1 0 0,-1 0 1 0 0,0-1 0 0 0,1 1-1 0 0,-1 0 1 0 0,-1-1 0 0 0,2 3 7 0 0,31 109 9 0 0,-33-111-7 0 0,11 110-2676 0 0,-42-96-210 0 0,11-25 1742 0 0,-3-2-2 0 0</inkml:trace>
  <inkml:trace contextRef="#ctx0" brushRef="#br0" timeOffset="98330.041">18516 5089 1280 0 0,'-104'110'3076'0'0,"97"-101"-2898"0"0,0 1 0 0 0,1 0 0 0 0,0 1 0 0 0,1-1 0 0 0,0 1 0 0 0,1 0 0 0 0,0 1-1 0 0,0-1 1 0 0,1 1 0 0 0,1-1 0 0 0,0 1 0 0 0,1 0 0 0 0,0 0 0 0 0,0 0-1 0 0,2 0 1 0 0,-1 0 0 0 0,1 0 0 0 0,3 8-178 0 0,1 1-9 0 0,2 0-1 0 0,0 0 1 0 0,2-1 0 0 0,0 0 0 0 0,1 0-1 0 0,1-1 1 0 0,0-1 0 0 0,2 0 0 0 0,0 0-1 0 0,1-1 1 0 0,1-1 0 0 0,1-1-1 0 0,0 0 1 0 0,0 0 0 0 0,2-2 0 0 0,0 0-1 0 0,0-1 1 0 0,1-1 0 0 0,1-1 0 0 0,0-1-1 0 0,0 0 1 0 0,0-2 0 0 0,3 0 9 0 0,96 12-3838 0 0,-90-19 2639 0 0</inkml:trace>
  <inkml:trace contextRef="#ctx0" brushRef="#br0" timeOffset="98592.678">19471 4959 1544 0 0,'16'28'512'0'0,"-1"2"0"0"0,-1 0 0 0 0,-2 0 0 0 0,-1 2 0 0 0,-2-1 0 0 0,0 1 0 0 0,-3 0 1 0 0,0 1-1 0 0,-2 0 0 0 0,-2 0 0 0 0,-1 0 0 0 0,-1 7-512 0 0,-1-26 63 0 0,0 0 0 0 0,0 0-1 0 0,-2 0 1 0 0,0 0 0 0 0,0-1 0 0 0,-1 1 0 0 0,-1-1 0 0 0,0 0 0 0 0,-1 0 0 0 0,0 0 0 0 0,-1-1 0 0 0,-1 0 0 0 0,0 0 0 0 0,0-1 0 0 0,-1 0 0 0 0,0 0 0 0 0,-1-1-1 0 0,-3 2-62 0 0,-10-26-5309 0 0,24-6 4109 0 0</inkml:trace>
  <inkml:trace contextRef="#ctx0" brushRef="#br0" timeOffset="90539.694">11696 5554 2928 0 0,'4'1'848'0'0,"-3"1"-116"0"0,3 1-212 0 0,-2-3-240 0 0,0 2-152 0 0,-1 0-15 0 0,1-2-274 0 0,0 0-215 0 0,-2 0-392 0 0,-2 0-420 0 0,-1 0 24 0 0</inkml:trace>
  <inkml:trace contextRef="#ctx0" brushRef="#br0" timeOffset="93154.932">11749 5605 1028 0 0,'0'0'747'0'0,"0"0"-123"0"0,14 0 123 0 0,-7 0 5053 0 0,57 2-4208 0 0,-75-19-444 0 0,11 17-1188 0 0,1 0 0 0 0,-1 0 0 0 0,0-1 0 0 0,1 1 1 0 0,-1 0-1 0 0,0 0 0 0 0,0 0 0 0 0,0 0 1 0 0,1-1-1 0 0,-1 1 0 0 0,0 0 0 0 0,0 0 0 0 0,0 0 1 0 0,1-1-1 0 0,-1 1 0 0 0,0 0 0 0 0,0 0 1 0 0,0-1-1 0 0,0 1 0 0 0,0 0 0 0 0,1 0 0 0 0,-1-1 1 0 0,0 1-1 0 0,0 0 0 0 0,0-1 0 0 0,0 1 1 0 0,0 0-1 0 0,0 0 0 0 0,0-1 0 0 0,0 1 0 0 0,0 0 1 0 0,0-1-1 0 0,0 1 40 0 0,57 8-7622 0 0,-56-8 6411 0 0</inkml:trace>
  <inkml:trace contextRef="#ctx0" brushRef="#br0" timeOffset="99700.047">19947 5207 2768 0 0,'0'0'1150'0'0,"0"0"-74"0"0,0 0-134 0 0,0 0-59 0 0,0 9 841 0 0,0 0-6901 0 0,0 6 3967 0 0</inkml:trace>
  <inkml:trace contextRef="#ctx0" brushRef="#br0" timeOffset="104071.147">5397 7919 1552 0 0,'13'6'6717'0'0,"31"-10"-6203"0"0,-31 2 149 0 0,179-26 685 0 0,76-8-3006 0 0,-257 36-2056 0 0,-39 5 1090 0 0,4-1 1438 0 0</inkml:trace>
  <inkml:trace contextRef="#ctx0" brushRef="#br0" timeOffset="104274.284">5413 8166 1160 0 0,'5'6'988'0'0,"15"4"-120"0"0,1-1-4 0 0,6-1-108 0 0,1-5-76 0 0,8-1-99 0 0,1-2-41 0 0,0 2-76 0 0,-17-2-164 0 0,12 0-168 0 0,2 0-260 0 0,5 0 8 0 0,0 0-596 0 0,37-14-605 0 0,-40 11 109 0 0,-4-2-52 0 0,-4 0-40 0 0</inkml:trace>
  <inkml:trace contextRef="#ctx0" brushRef="#br0" timeOffset="101419.572">3317 7707 1824 0 0,'4'-35'1132'0'0,"-3"33"-1080"0"0,0-1 0 0 0,-1 1 0 0 0,1 0 0 0 0,-1-1 0 0 0,1 1 0 0 0,-1-1 0 0 0,0 1 0 0 0,0-1 0 0 0,0 1 0 0 0,0-1 0 0 0,-1 1 0 0 0,1-1 0 0 0,-1 1 0 0 0,1-1 0 0 0,-1 1 0 0 0,0-1-1 0 0,0 1 1 0 0,0 0 0 0 0,0 0 0 0 0,0-1 0 0 0,-1 1 0 0 0,1 0 0 0 0,-1 0 0 0 0,1 0 0 0 0,-1 0 0 0 0,0 1 0 0 0,0-1 0 0 0,0 0 0 0 0,0 1 0 0 0,0-1 0 0 0,0 1 0 0 0,0 0-52 0 0,-5-4 75 0 0,1 0 1 0 0,-1 0-1 0 0,0 1 1 0 0,0 0-1 0 0,-1 1 0 0 0,1 0 1 0 0,-1 0-1 0 0,0 0 0 0 0,0 1 1 0 0,0 0-1 0 0,0 1 1 0 0,0 0-1 0 0,0 0 0 0 0,0 0 1 0 0,0 1-1 0 0,0 1 0 0 0,0-1 1 0 0,-1 1-1 0 0,1 1 1 0 0,0-1-1 0 0,0 1 0 0 0,1 1 1 0 0,-1-1-1 0 0,0 2 0 0 0,1-1 1 0 0,0 1-1 0 0,0 0 1 0 0,0 0-1 0 0,0 1 0 0 0,0 0 1 0 0,1 0-1 0 0,0 0 0 0 0,0 1 1 0 0,1 0-1 0 0,-1 0 1 0 0,1 1-1 0 0,0-1 0 0 0,1 1 1 0 0,0 0-1 0 0,-3 7-75 0 0,-5 19 189 0 0,1 1 1 0 0,2 1-1 0 0,1-1 0 0 0,2 1 1 0 0,1 1-1 0 0,2-1 0 0 0,1 1 1 0 0,2-1-1 0 0,4 36-189 0 0,-2 13 218 0 0,19 197 148 0 0,-42-17-207 0 0,17-247-284 0 0,4-11-12 0 0,-1 0-1 0 0,1 0 1 0 0,-1 0-1 0 0,-1 0 1 0 0,1 0-1 0 0,-1-1 1 0 0,0 1-1 0 0,0 0 1 0 0,-1-1-1 0 0,1 0 1 0 0,-1 1-1 0 0,-1-1 1 0 0,1 0-1 0 0,-1-1 1 0 0,1 1-1 0 0,-1-1 1 0 0,-1 1-1 0 0,1-1 1 0 0,-1 0-1 0 0,-2 1 138 0 0,-43-29-3390 0 0,28 3 2166 0 0,-1-3 20 0 0</inkml:trace>
  <inkml:trace contextRef="#ctx0" brushRef="#br0" timeOffset="101665.869">2565 8326 1204 0 0,'17'-1'4260'0'0,"39"1"-3456"0"0,-20 1-333 0 0,199 13-766 0 0,-130-4-2799 0 0,-80-4 1772 0 0</inkml:trace>
  <inkml:trace contextRef="#ctx0" brushRef="#br0" timeOffset="102024.006">3571 8466 1004 0 0,'-4'7'4075'0'0,"-22"19"-3427"0"0,14-15-293 0 0,-17 26-74 0 0,1 2 0 0 0,1 1 0 0 0,3 0 0 0 0,1 2 0 0 0,2 1 0 0 0,2 1 0 0 0,-5 21-281 0 0,-17 51-776 0 0,23-111-4019 0 0,3-20 3565 0 0</inkml:trace>
  <inkml:trace contextRef="#ctx0" brushRef="#br0" timeOffset="102269.954">3201 8499 1516 0 0,'3'-23'4800'0'0,"1"10"-412"0"0,17 25-3426 0 0,164 159 110 0 0,-77-74-2444 0 0,-40-29-3212 0 0,-50-55 234 0 0,-18-13 3166 0 0</inkml:trace>
  <inkml:trace contextRef="#ctx0" brushRef="#br0" timeOffset="102738.369">4024 7747 1400 0 0,'-21'-12'5238'0'0,"-29"33"-4233"0"0,37-12-894 0 0,0 1-1 0 0,1 0 0 0 0,0 1 0 0 0,1 0 0 0 0,0 0 1 0 0,1 1-1 0 0,0 1 0 0 0,1 0 0 0 0,0 0 0 0 0,1 0 0 0 0,1 1 1 0 0,0 1-1 0 0,1-1 0 0 0,0 1 0 0 0,2 0 0 0 0,-1 0 1 0 0,2 1-1 0 0,0-1 0 0 0,1 1 0 0 0,0 0 0 0 0,2-1 1 0 0,0 11-111 0 0,1-13-16 0 0,1 0 0 0 0,1-1 0 0 0,0 1 0 0 0,1-1 0 0 0,0 1 0 0 0,0-1 0 0 0,2-1 0 0 0,-1 1 0 0 0,2-1 0 0 0,-1 0 0 0 0,2 0 0 0 0,-1 0 0 0 0,2-1 0 0 0,-1-1 0 0 0,1 1 0 0 0,1-1 0 0 0,-1-1 0 0 0,10 7 16 0 0,-7-6-563 0 0,0-1 1 0 0,0 0-1 0 0,0 0 0 0 0,1-2 0 0 0,0 1 1 0 0,0-2-1 0 0,1 1 0 0 0,-1-2 0 0 0,1 0 0 0 0,8 1 563 0 0,-10-4-1190 0 0,-1-1 44 0 0</inkml:trace>
  <inkml:trace contextRef="#ctx0" brushRef="#br0" timeOffset="103125.876">4111 7994 1600 0 0,'1'-2'137'0'0,"-1"1"-1"0"0,0-1 1 0 0,0 0-1 0 0,1 1 0 0 0,-1-1 1 0 0,1 0-1 0 0,-1 1 1 0 0,1-1-1 0 0,0 1 1 0 0,-1-1-1 0 0,1 1 1 0 0,0 0-1 0 0,0-1 1 0 0,0 1-1 0 0,0 0 0 0 0,0-1 1 0 0,1 1-1 0 0,-1 0 1 0 0,0 0-1 0 0,1 0 1 0 0,-1 0-1 0 0,0 0 1 0 0,1 0-1 0 0,-1 1 1 0 0,1-1-1 0 0,-1 0 1 0 0,1 1-1 0 0,0-1 0 0 0,-1 1 1 0 0,1-1-1 0 0,0 1 1 0 0,-1 0-1 0 0,1 0 1 0 0,0 0-1 0 0,-1 0 1 0 0,1 0-1 0 0,0 0 1 0 0,-1 0-1 0 0,1 1 0 0 0,0-1 1 0 0,-1 0-1 0 0,1 1 1 0 0,1 0-137 0 0,74 24 223 0 0,-72-24-178 0 0,1 1-1 0 0,-1 1 0 0 0,0-1 0 0 0,0 1 0 0 0,0 0 0 0 0,-1 0 1 0 0,1 0-1 0 0,-1 1 0 0 0,0 0 0 0 0,1 0 0 0 0,-2 0 1 0 0,1 0-1 0 0,0 0 0 0 0,-1 1 0 0 0,0 0 0 0 0,0 0 0 0 0,0 0 1 0 0,-1 0-1 0 0,0 0 0 0 0,1 0 0 0 0,-2 0 0 0 0,1 1 0 0 0,-1-1 1 0 0,0 1-1 0 0,0-1 0 0 0,0 1 0 0 0,-1 0 0 0 0,0-1 1 0 0,0 1-1 0 0,0 0 0 0 0,-1-1 0 0 0,0 1 0 0 0,0-1 0 0 0,0 1 1 0 0,-1-1-1 0 0,0 1 0 0 0,0-1 0 0 0,-2 5-44 0 0,-2-1 53 0 0,0 0-1 0 0,-1 0 1 0 0,0 0 0 0 0,0-1-1 0 0,-1 0 1 0 0,0 0-1 0 0,0-1 1 0 0,0 0-1 0 0,-1 0 1 0 0,0-1 0 0 0,-1 0-1 0 0,0-1 1 0 0,0 0-1 0 0,0 0 1 0 0,-2-1-53 0 0,11-3-329 0 0,1-1-95 0 0,3-45-2715 0 0,50-23-43 0 0,-31 42 1977 0 0</inkml:trace>
  <inkml:trace contextRef="#ctx0" brushRef="#br0" timeOffset="103403.471">4465 7899 1496 0 0,'-66'70'3417'0'0,"56"-57"-3200"0"0,1 0 0 0 0,0 1-1 0 0,0 0 1 0 0,1 0 0 0 0,1 1 0 0 0,0 0 0 0 0,1 0-1 0 0,1 1 1 0 0,1 0 0 0 0,0 0 0 0 0,1 0 0 0 0,0 0-1 0 0,1 0 1 0 0,1 1-217 0 0,2-10 35 0 0,1 0 0 0 0,-1-1 0 0 0,1 1 0 0 0,0 0 0 0 0,1-1 1 0 0,-1 0-1 0 0,2 1 0 0 0,-1-1 0 0 0,0 0 0 0 0,1-1 0 0 0,0 1 0 0 0,0-1 0 0 0,1 1 0 0 0,0-1 0 0 0,0 0 0 0 0,0-1 1 0 0,0 0-1 0 0,1 1 0 0 0,-1-2 0 0 0,1 1 0 0 0,5 2-35 0 0,97 14-3282 0 0,-34-46 671 0 0,-48 10 1375 0 0</inkml:trace>
  <inkml:trace contextRef="#ctx0" brushRef="#br0" timeOffset="103712.299">4798 7769 1120 0 0,'13'17'333'0'0,"0"0"0"0"0,-1 1 0 0 0,0 0 0 0 0,-2 1 1 0 0,0 0-1 0 0,-1 1 0 0 0,-2 0 0 0 0,1 0 0 0 0,-2 1 0 0 0,-1 0 0 0 0,-1 0 0 0 0,0 0 0 0 0,-2 1 0 0 0,0-1 0 0 0,-2 1 1 0 0,0-1-1 0 0,-2 6-333 0 0,0-9 105 0 0,-1 0 1 0 0,0 0-1 0 0,-2 0 1 0 0,0-1 0 0 0,-1 0-1 0 0,0 0 1 0 0,-2 0-1 0 0,0-1 1 0 0,0 0 0 0 0,-2-1-1 0 0,0 0 1 0 0,-1 0-1 0 0,-5 5-105 0 0,16-20-102 0 0,-18 14-665 0 0,12-16-3627 0 0,0-14 3174 0 0</inkml:trace>
  <inkml:trace contextRef="#ctx0" brushRef="#br0" timeOffset="115543.081">8240 8387 1416 0 0,'0'0'521'0'0,"0"0"-52"0"0,0 0 43 0 0,-3 3-125 0 0,-45 31 1225 0 0,86-24-6 0 0,285-10-432 0 0,-136-16-936 0 0,231 9 576 0 0,-125-15-524 0 0,1330-42 1575 0 0,-627 55-1301 0 0,-622-8-452 0 0,1623-45 677 0 0,-1774 51-706 0 0,158-3-3590 0 0,-374 23-35 0 0,-44 1 1362 0 0,10-9 1005 0 0</inkml:trace>
  <inkml:trace contextRef="#ctx0" brushRef="#br0" timeOffset="111837.667">12688 7497 928 0 0,'0'0'395'0'0,"0"0"2"0"0,0 0-79 0 0,0 0 11 0 0,0 0-16 0 0,0 0-83 0 0,0 0-26 0 0,0 0-45 0 0,0 0-25 0 0,0 0-11 0 0,0 0-6 0 0,0 0 6 0 0,0 0-7 0 0,0 0-11 0 0,0 0 6 0 0,0 0 10 0 0,0 0 59 0 0,0 0 27 0 0,0 0 7 0 0,0 0-11 0 0,0 0-56 0 0,0 0-10 0 0,0 0 35 0 0,0 0-29 0 0,0 0-74 0 0,0 0 18 0 0,0 0 25 0 0,0 0-37 0 0,0 0 80 0 0,0 0-40 0 0,0 0-42 0 0,0 0-71 0 0,0 0 33 0 0,0 0 15 0 0,0 0-18 0 0,0 0-37 0 0,0 0 26 0 0,0 0 38 0 0,0 0-90 0 0,0 0-7 0 0,0 0 60 0 0,0 0 28 0 0,0 0-12 0 0,0 0 20 0 0,0 0-94 0 0,0 0 47 0 0,0 0 44 0 0,0 0-46 0 0,0 0 49 0 0,0 0 21 0 0,0 0-38 0 0,0 0 59 0 0,0 0-19 0 0,0 0-5 0 0,0 0 8 0 0,0 0 33 0 0,0 0-19 0 0,0 0 11 0 0,0 0 12 0 0,0 0 37 0 0,0 0-15 0 0,0 0-15 0 0,0 0-30 0 0,0 0-4 0 0,0 0 45 0 0,0 0-10 0 0,0 0-17 0 0,0 0 16 0 0,0 0 14 0 0,0 0-26 0 0,0 0-27 0 0,0 0-5 0 0,0 0-42 0 0,0 0 8 0 0,0 0-51 0 0,0 0 30 0 0,0 0 22 0 0,0 0-54 0 0,0 0 33 0 0,0 0 35 0 0,0 0-28 0 0,0 0-15 0 0,0 0-42 0 0,0 0 26 0 0,0 0-26 0 0,0 0 46 0 0,0 0 14 0 0,0 0-24 0 0,0 0-15 0 0,0 0-33 0 0,0 0 59 0 0,0 0-35 0 0,0 0-2 0 0,26 1 254 0 0,1 5-202 0 0,-1-2 0 0 0,1-1-1 0 0,0-1 1 0 0,0-2 0 0 0,1 0-1 0 0,-1-2 1 0 0,0-1 0 0 0,-1-1-1 0 0,1-2 1 0 0,-1 0 0 0 0,0-2-1 0 0,20-8-41 0 0,-44 16-10 0 0,0-1 0 0 0,0 1 0 0 0,0-1-1 0 0,0 0 1 0 0,0 1 0 0 0,0-1 0 0 0,0 0-1 0 0,0 0 1 0 0,0 0 0 0 0,-1 0 0 0 0,1-1 0 0 0,0 1-1 0 0,-1 0 1 0 0,1-1 0 0 0,-1 1 0 0 0,0-1-1 0 0,1 1 1 0 0,-1-1 0 0 0,0 0 0 0 0,0 1 0 0 0,0-1-1 0 0,0 0 1 0 0,0 0 0 0 0,0 0 0 0 0,-1 0-1 0 0,1 0 1 0 0,-1 0 0 0 0,1 0 0 0 0,-1 0 0 0 0,0 0-1 0 0,1 0 1 0 0,-1 0 0 0 0,0 0 0 0 0,-1 0-1 0 0,1 0 1 0 0,0 0 0 0 0,-1 0 0 0 0,1 0 0 0 0,-1 0-1 0 0,1 0 1 0 0,-1 0 0 0 0,0 0 0 0 0,0 0-1 0 0,0 0 1 0 0,0 0 0 0 0,0 1 0 0 0,0-1 0 0 0,0 0-1 0 0,-1 1 1 0 0,1-1 0 0 0,-1 0 10 0 0,-97-55-672 0 0,72 50 666 0 0,0 1 0 0 0,-1 1-1 0 0,1 2 1 0 0,-1 1-1 0 0,0 1 1 0 0,0 1 0 0 0,0 2-1 0 0,1 1 1 0 0,-1 1-1 0 0,1 1 1 0 0,0 1-1 0 0,0 2 1 0 0,-21 8 6 0 0,33-10 55 0 0,1 0 0 0 0,-1 1-1 0 0,1 0 1 0 0,1 1 0 0 0,0 0 0 0 0,0 1-1 0 0,0 1 1 0 0,1 0 0 0 0,1 1 0 0 0,0 0-1 0 0,0 1 1 0 0,1 0 0 0 0,0 0 0 0 0,1 1-1 0 0,1 1 1 0 0,0-1 0 0 0,1 1 0 0 0,0 1-1 0 0,1-1 1 0 0,1 1 0 0 0,1 0 0 0 0,-1 0 0 0 0,2 1-1 0 0,-1 14-54 0 0,4-19 49 0 0,1 1 0 0 0,0-1 0 0 0,1 1 0 0 0,0-1 0 0 0,1 0 0 0 0,0 0 0 0 0,1 0 0 0 0,0 0 0 0 0,1-1 0 0 0,0 0 0 0 0,0 1 0 0 0,1-2 0 0 0,1 1 0 0 0,0-1 0 0 0,0 0 0 0 0,0 0 0 0 0,1-1 0 0 0,1 0 0 0 0,-1-1 0 0 0,1 1 0 0 0,1-2 0 0 0,-1 1 0 0 0,1-1 0 0 0,0-1 0 0 0,0 0 0 0 0,1 0 0 0 0,0-1 0 0 0,0 0 0 0 0,0-1 0 0 0,0 0 0 0 0,0-1 0 0 0,3 0-49 0 0,13 5-133 0 0,1-2 0 0 0,0 0 0 0 0,0-2 0 0 0,0-1 0 0 0,0-1 1 0 0,0-1-1 0 0,0-2 0 0 0,0-1 0 0 0,0-1 0 0 0,-1-1 0 0 0,24-8 133 0 0,-34 8-536 0 0,0-1 0 0 0,0 0-1 0 0,-1-2 1 0 0,0 1-1 0 0,-1-2 1 0 0,1 0 0 0 0,-2-1-1 0 0,1-1 1 0 0,-1 0-1 0 0,-1-1 1 0 0,0 0 0 0 0,-1-1-1 0 0,0 0 1 0 0,1-4 536 0 0,7-16-1211 0 0</inkml:trace>
  <inkml:trace contextRef="#ctx0" brushRef="#br0" timeOffset="112242.927">12789 6986 1224 0 0,'71'-5'6523'0'0,"88"-5"-6309"0"0,22 6-2289 0 0,-172 1-543 0 0,-9 3 1418 0 0</inkml:trace>
  <inkml:trace contextRef="#ctx0" brushRef="#br0" timeOffset="113055.74">13405 6544 1528 0 0,'0'0'639'0'0,"0"0"-20"0"0,0 0-23 0 0,0 0-93 0 0,0 0-36 0 0,0 0-13 0 0,0 0-36 0 0,0 0-73 0 0,0 0-79 0 0,0 0 15 0 0,0 0-26 0 0,0 0-28 0 0,8-19 374 0 0,0 18-564 0 0,-1-1 0 0 0,1 1 0 0 0,1 1 1 0 0,-1-1-1 0 0,0 2 0 0 0,0-1 0 0 0,0 1 1 0 0,0 0-1 0 0,0 0 0 0 0,0 1 0 0 0,-1 0 1 0 0,1 1-1 0 0,0 0 0 0 0,-1 0 0 0 0,0 0 1 0 0,0 1-1 0 0,0 0 0 0 0,0 0 0 0 0,0 1 1 0 0,-1 0-1 0 0,0 0 0 0 0,0 1 0 0 0,0-1 1 0 0,-1 1-1 0 0,0 1 0 0 0,0-1 0 0 0,0 1 1 0 0,-1 0-1 0 0,0 0 0 0 0,0 0 0 0 0,-1 0 1 0 0,0 1-1 0 0,0-1 0 0 0,-1 1 0 0 0,0 0 1 0 0,0 0-1 0 0,-1-1 0 0 0,0 2-37 0 0,-4 1 43 0 0,-2 1 0 0 0,1 0-1 0 0,-2-1 1 0 0,1 0 0 0 0,-1 0 0 0 0,-1-1-1 0 0,0 0 1 0 0,0 0 0 0 0,-1 0 0 0 0,0-1 0 0 0,0 0-1 0 0,-1-1 1 0 0,0 0 0 0 0,-9 6-43 0 0,-14 14-342 0 0,27-22 510 0 0,1 4-5993 0 0,11-11 4415 0 0</inkml:trace>
  <inkml:trace contextRef="#ctx0" brushRef="#br0" timeOffset="113491.238">13865 6524 1152 0 0,'-10'-2'222'0'0,"1"2"-1"0"0,-1-1 1 0 0,0 1-1 0 0,1 0 1 0 0,-1 1-1 0 0,0 0 1 0 0,1 1-1 0 0,-1 0 1 0 0,1 0 0 0 0,-1 1-1 0 0,1 1 1 0 0,0-1-1 0 0,0 1 1 0 0,1 1-1 0 0,-1 0 1 0 0,1 0-1 0 0,0 0 1 0 0,0 1-1 0 0,0 0 1 0 0,1 1 0 0 0,-6 7-222 0 0,9-11 60 0 0,0 1-1 0 0,1-1 1 0 0,-1 1 0 0 0,1 0 0 0 0,0 0 0 0 0,0 1 0 0 0,1-1 0 0 0,-1 1 0 0 0,1-1 0 0 0,0 1 0 0 0,0 0 0 0 0,0 0 0 0 0,1-1 0 0 0,0 1 0 0 0,0 0 0 0 0,0 1 0 0 0,0-1 0 0 0,1 0 0 0 0,0 0 0 0 0,0 0 0 0 0,0 0 0 0 0,1 0 0 0 0,0 0 0 0 0,0 0 0 0 0,0 2-60 0 0,3 1-27 0 0,0 0-1 0 0,1 0 1 0 0,0-1-1 0 0,0 1 1 0 0,1-1-1 0 0,0 0 1 0 0,0 0-1 0 0,0-1 1 0 0,1 0-1 0 0,0 0 1 0 0,0-1 0 0 0,1 1-1 0 0,-1-2 1 0 0,1 1-1 0 0,0-1 1 0 0,7 3 27 0 0,91 19-3714 0 0,-86-25 2499 0 0</inkml:trace>
  <inkml:trace contextRef="#ctx0" brushRef="#br0" timeOffset="113940.859">14174 6634 1452 0 0,'0'0'94'0'0,"0"0"-1"0"0,-1 1 1 0 0,1-1-1 0 0,-1 0 1 0 0,1 1-1 0 0,-1-1 1 0 0,1 1-1 0 0,0-1 1 0 0,-1 0-1 0 0,1 1 1 0 0,0-1-1 0 0,0 1 1 0 0,-1-1-1 0 0,1 1 1 0 0,0-1-1 0 0,0 1 1 0 0,0-1-1 0 0,-1 1 1 0 0,1 0-1 0 0,0-1 1 0 0,0 1 0 0 0,0-1-1 0 0,0 1 1 0 0,0-1-1 0 0,0 1 1 0 0,0-1-1 0 0,0 1 1 0 0,0-1-1 0 0,0 1 1 0 0,1 0-1 0 0,-1-1 1 0 0,0 1-1 0 0,0-1 1 0 0,0 1-1 0 0,1-1 1 0 0,-1 1-1 0 0,0-1 1 0 0,1 0-1 0 0,-1 1 1 0 0,0-1-1 0 0,1 1 1 0 0,-1-1-1 0 0,0 0 1 0 0,1 1-1 0 0,-1-1 1 0 0,1 0-1 0 0,-1 1 1 0 0,1-1-1 0 0,-1 0 1 0 0,1 0 0 0 0,-1 1-1 0 0,1-1 1 0 0,-1 0-1 0 0,1 0 1 0 0,-1 0-1 0 0,1 0 1 0 0,0 0-94 0 0,-57 79 761 0 0,3 2 1 0 0,4 2 0 0 0,-34 78-762 0 0,77-145-424 0 0,-14 17-4617 0 0,15-29 3902 0 0</inkml:trace>
  <inkml:trace contextRef="#ctx0" brushRef="#br0" timeOffset="114440.53">14251 7004 1964 0 0,'14'-20'3957'0'0,"56"-5"-2853"0"0,-69 25-1009 0 0,139-18 1088 0 0,-136 19-1150 0 0,-1 0-1 0 0,0 0 0 0 0,0 1 0 0 0,0-1 0 0 0,0 1 1 0 0,0 0-1 0 0,0 0 0 0 0,-1 0 0 0 0,1 1 0 0 0,-1-1 1 0 0,1 1-1 0 0,-1-1 0 0 0,0 1 0 0 0,0 0 0 0 0,0-1 1 0 0,0 1-1 0 0,0 0 0 0 0,-1 1 0 0 0,1-1 0 0 0,-1 0 0 0 0,0 0 1 0 0,0 0-1 0 0,0 1 0 0 0,-1-1 0 0 0,1 1 0 0 0,-1-1 1 0 0,0 0-1 0 0,1 1 0 0 0,-2-1 0 0 0,1 1 0 0 0,0-1 1 0 0,-1 1-1 0 0,1-1 0 0 0,-1 0 0 0 0,-1 4-32 0 0,-81 145 2122 0 0,85-148-2098 0 0,0-1 1 0 0,1 1 0 0 0,-1-1-1 0 0,1 0 1 0 0,-1 0 0 0 0,1 0-1 0 0,0 0 1 0 0,0 0 0 0 0,0-1-1 0 0,1 1 1 0 0,-1-1 0 0 0,0 0-1 0 0,1 0 1 0 0,0 0 0 0 0,-1 0-1 0 0,1-1 1 0 0,0 1 0 0 0,0-1-1 0 0,0 0 1 0 0,0 0 0 0 0,0-1-1 0 0,0 1 1 0 0,0-1 0 0 0,0 0-1 0 0,0 0 1 0 0,0 0 0 0 0,0-1-1 0 0,0 1 1 0 0,3-2-25 0 0,184-7-2464 0 0,-2-39-4065 0 0,-166 39 5167 0 0</inkml:trace>
  <inkml:trace contextRef="#ctx0" brushRef="#br0" timeOffset="106723.229">8976 7422 1204 0 0,'0'0'411'0'0,"0"0"-59"0"0,0 0 16 0 0,0 0-35 0 0,4-37 4734 0 0,65-1-4370 0 0,94 31-207 0 0,-157 8-483 0 0,-1 0-1 0 0,1 0 0 0 0,-1 1 1 0 0,1-1-1 0 0,-1 1 1 0 0,0 0-1 0 0,1 1 0 0 0,-1-1 1 0 0,0 1-1 0 0,-1 0 1 0 0,1 0-1 0 0,-1 1 0 0 0,1-1 1 0 0,-1 1-1 0 0,0 0 0 0 0,0 0 1 0 0,0 1-1 0 0,-1-1 1 0 0,0 1-1 0 0,0 0 0 0 0,0 0 1 0 0,0 0-1 0 0,-1 0 1 0 0,0 0-1 0 0,0 0 0 0 0,0 1 1 0 0,0 0-7 0 0,-1 4 34 0 0,1-1 1 0 0,-2 1 0 0 0,1 0-1 0 0,-1 0 1 0 0,-1 0 0 0 0,0 0-1 0 0,0 0 1 0 0,-1 0 0 0 0,0 0-1 0 0,-1-1 1 0 0,0 1-1 0 0,0-1 1 0 0,-1 0 0 0 0,-1 1-1 0 0,1-2 1 0 0,-1 1 0 0 0,-1-1-1 0 0,0 0 1 0 0,0 0-1 0 0,0 0 1 0 0,-5 4-35 0 0,-6 6 49 0 0,-1 0 0 0 0,-1-1 0 0 0,0-1 0 0 0,-1-1 0 0 0,-1 0 0 0 0,0-2 0 0 0,-1 0 0 0 0,-4 0-49 0 0,16-7 466 0 0,10-7-710 0 0,0 1-1 0 0,-1-1 0 0 0,1 1 1 0 0,0 0-1 0 0,0-1 1 0 0,-1 1-1 0 0,1 0 1 0 0,0-1-1 0 0,-1 1 0 0 0,1 0 1 0 0,0 0-1 0 0,-1-1 1 0 0,1 1-1 0 0,-1 0 1 0 0,1 0-1 0 0,0 0 0 0 0,-1-1 1 0 0,1 1-1 0 0,-1 0 1 0 0,1 0-1 0 0,-1 0 1 0 0,1 0-1 0 0,0 0 0 0 0,-1 0 1 0 0,1 0-1 0 0,-1 0 1 0 0,1 0-1 0 0,-1 0 1 0 0,1 0-1 0 0,-1 0 245 0 0,13-13-1447 0 0</inkml:trace>
  <inkml:trace contextRef="#ctx0" brushRef="#br0" timeOffset="107344.262">9731 7349 1004 0 0,'-137'-5'2846'0'0,"127"4"-2705"0"0,0 1 0 0 0,-1 0 0 0 0,1 0 0 0 0,0 1 0 0 0,0 0 0 0 0,0 1 0 0 0,0 1 0 0 0,0-1 0 0 0,0 1 0 0 0,1 1 0 0 0,-1 0 0 0 0,1 0 0 0 0,0 1 0 0 0,0 0 0 0 0,0 1 0 0 0,1 0 0 0 0,0 0-1 0 0,0 0 1 0 0,1 1 0 0 0,-1 1 0 0 0,1-1 0 0 0,1 1 0 0 0,0 0 0 0 0,0 1 0 0 0,0-1 0 0 0,1 1 0 0 0,1 0 0 0 0,-1 0 0 0 0,2 1 0 0 0,-1 0 0 0 0,1-1 0 0 0,-1 6-141 0 0,5-7 52 0 0,1 1 1 0 0,-1-1-1 0 0,1 0 0 0 0,1 0 1 0 0,0 0-1 0 0,0 0 1 0 0,0 0-1 0 0,1 0 0 0 0,0-1 1 0 0,0 0-1 0 0,1 0 1 0 0,0 0-1 0 0,1 0 1 0 0,-1-1-1 0 0,1 0 0 0 0,0 0 1 0 0,1 0-1 0 0,-1-1 1 0 0,1 0-1 0 0,0 0 0 0 0,0-1 1 0 0,1 0-1 0 0,0 0 1 0 0,-1-1-1 0 0,1 0 0 0 0,3 1-52 0 0,141 27-4615 0 0,-93-44 2053 0 0,-37 1 1352 0 0</inkml:trace>
  <inkml:trace contextRef="#ctx0" brushRef="#br0" timeOffset="108727.392">10059 6580 928 0 0,'0'0'513'0'0,"0"0"-101"0"0,0 0-1 0 0,7-28 2535 0 0,43 68-2651 0 0,-37-23-235 0 0,-1 1 1 0 0,-1 0 0 0 0,0 0-1 0 0,-1 1 1 0 0,-1 0 0 0 0,-1 1 0 0 0,-1 0-1 0 0,-1 1 1 0 0,4 17-61 0 0,-6 44 1823 0 0,-4-81-1802 0 0,0 1 0 0 0,0-1 0 0 0,0 0 0 0 0,-1 0 0 0 0,1 0 0 0 0,0 0 0 0 0,0 0 0 0 0,-1 0 0 0 0,1 1 0 0 0,-1-1 0 0 0,1 0 0 0 0,-1 0 0 0 0,1 0 0 0 0,-1 0 0 0 0,0 0 0 0 0,1-1 0 0 0,-1 1 0 0 0,0 0 0 0 0,0 0 0 0 0,0 0 0 0 0,0 0 0 0 0,0-1 0 0 0,1 1 0 0 0,-1-1 0 0 0,0 1 0 0 0,-1 0 0 0 0,1-1 0 0 0,0 0 0 0 0,0 1 0 0 0,0-1 0 0 0,0 0 0 0 0,0 1 0 0 0,0-1 0 0 0,0 0 0 0 0,-1 0 0 0 0,1 0 0 0 0,0 0 0 0 0,0 0 0 0 0,0 0 0 0 0,0 0 0 0 0,-1-1 0 0 0,1 1 0 0 0,0 0 0 0 0,0-1 0 0 0,0 1 0 0 0,0 0 0 0 0,0-1 0 0 0,0 0 0 0 0,0 1 0 0 0,0-1 0 0 0,0 0 0 0 0,0 1 0 0 0,0-1 0 0 0,0 0 0 0 0,1 0 0 0 0,-1 0 0 0 0,0 1 0 0 0,0-1 0 0 0,1 0 0 0 0,-1 0 0 0 0,1 0 0 0 0,-1 0 0 0 0,1 0 0 0 0,-1-1 0 0 0,1 1 0 0 0,-1 0 0 0 0,1 0 0 0 0,0-1-21 0 0,30-124 114 0 0,-26 114-131 0 0,1 0 1 0 0,1 0 0 0 0,0 1-1 0 0,0 0 1 0 0,1 0 0 0 0,1 0 0 0 0,0 1-1 0 0,0 0 1 0 0,1 0 0 0 0,0 1 0 0 0,1 0-1 0 0,0 1 1 0 0,0 0 0 0 0,0 1 0 0 0,1 0-1 0 0,1 1 1 0 0,-1 0 0 0 0,1 0 0 0 0,0 1-1 0 0,0 1 1 0 0,0 0 0 0 0,1 1-1 0 0,0 0 17 0 0,-11 2-20 0 0,4 4 15 0 0,0 0 1 0 0,0 0-1 0 0,0 0 1 0 0,0 0-1 0 0,0 1 1 0 0,-1 0-1 0 0,0 0 1 0 0,1 1-1 0 0,-2 0 1 0 0,1-1-1 0 0,0 2 1 0 0,-1-1-1 0 0,0 0 1 0 0,0 1-1 0 0,-1 0 0 0 0,1 0 1 0 0,-1 0-1 0 0,-1 0 1 0 0,1 0-1 0 0,-1 1 1 0 0,0-1-1 0 0,0 1 1 0 0,-1-1-1 0 0,0 1 1 0 0,0 0-1 0 0,-1 0 1 0 0,0 4 4 0 0,12 32 102 0 0,32 70-1825 0 0,-43-106 419 0 0,0-4-2093 0 0,-1-3 2156 0 0</inkml:trace>
  <inkml:trace contextRef="#ctx0" brushRef="#br0" timeOffset="109208.002">9955 7102 928 0 0,'26'2'3690'0'0,"251"-17"-768"0"0,209-28-1140 0 0,-500 43-7406 0 0,8 1 4434 0 0</inkml:trace>
  <inkml:trace contextRef="#ctx0" brushRef="#br0" timeOffset="109704.923">10142 7196 1712 0 0,'50'-4'4196'0'0,"-32"4"-3833"0"0,-12-1-296 0 0,0 0-1 0 0,0 0 0 0 0,0 1 1 0 0,0 0-1 0 0,0 0 1 0 0,0 0-1 0 0,0 1 1 0 0,0 0-1 0 0,0 0 1 0 0,0 0-1 0 0,0 1 1 0 0,0 0-1 0 0,-1 0 1 0 0,1 0-1 0 0,-1 1 1 0 0,1 0-1 0 0,-1 0 0 0 0,0 0 1 0 0,0 1-1 0 0,0 0 1 0 0,-1 0-1 0 0,1 0 1 0 0,-1 0-1 0 0,0 1 1 0 0,3 4-67 0 0,-6-5 27 0 0,-1 1 0 0 0,1-1 0 0 0,-1 0 1 0 0,0 1-1 0 0,0-1 0 0 0,-1 1 0 0 0,1-1 0 0 0,-1 0 1 0 0,0 1-1 0 0,0-1 0 0 0,0 0 0 0 0,-1 0 1 0 0,0 0-1 0 0,1 0 0 0 0,-1 0 0 0 0,-1 0 0 0 0,1 0 1 0 0,-1-1-1 0 0,1 1 0 0 0,-1-1 0 0 0,0 0 1 0 0,0 0-1 0 0,0 0 0 0 0,-3 2-27 0 0,3-1 55 0 0,-89 80 1002 0 0,92-84-1049 0 0,1 0 1 0 0,0 0-1 0 0,0 0 1 0 0,0 0 0 0 0,-1 0-1 0 0,1 0 1 0 0,0 1-1 0 0,0-1 1 0 0,-1 0 0 0 0,1 0-1 0 0,0 1 1 0 0,0-1 0 0 0,-1 0-1 0 0,1 1 1 0 0,0-1-1 0 0,-1 1 1 0 0,1-1 0 0 0,-1 1-1 0 0,1-1 1 0 0,-1 1-1 0 0,1-1 1 0 0,0 1 0 0 0,-1 0-1 0 0,0-1 1 0 0,1 1-1 0 0,-1 0 1 0 0,1-1 0 0 0,-1 1-1 0 0,0 0 1 0 0,0 0 0 0 0,1-1-1 0 0,-1 1 1 0 0,0 0-1 0 0,0 0 1 0 0,0-1 0 0 0,0 1-1 0 0,0 0 1 0 0,0 0-1 0 0,0-1 1 0 0,0 1 0 0 0,0 0-1 0 0,0 0 1 0 0,0 0 0 0 0,-1-1-1 0 0,1 1 1 0 0,0 0-1 0 0,0 0 1 0 0,-1-1 0 0 0,1 1-1 0 0,-1 0 1 0 0,1-1-1 0 0,0 1 1 0 0,-1-1 0 0 0,1 1-1 0 0,-1 0 1 0 0,0-1-1 0 0,1 1 1 0 0,-1-1 0 0 0,1 1-1 0 0,-1-1 1 0 0,0 0 0 0 0,1 1-1 0 0,-1-1 1 0 0,0 1-1 0 0,0-1 1 0 0,1 0 0 0 0,-1 0-1 0 0,0 0 1 0 0,0 1-1 0 0,0-1-8 0 0,70 3-102 0 0,-59-3 128 0 0,190 0-1265 0 0,-186-25-484 0 0,-14 2-2847 0 0,2 19 3362 0 0</inkml:trace>
  <inkml:trace contextRef="#ctx0" brushRef="#br0" timeOffset="110045.813">11036 7102 1468 0 0,'140'-3'6793'0'0,"64"-24"-9935"0"0,-171 14 681 0 0,-26 6 1379 0 0</inkml:trace>
  <inkml:trace contextRef="#ctx0" brushRef="#br0" timeOffset="110326.257">11532 6939 1048 0 0,'15'-9'4156'0'0,"-15"10"-4080"0"0,0-1 0 0 0,-1 1 1 0 0,1-1-1 0 0,0 1 0 0 0,-1 0 0 0 0,1-1 0 0 0,0 1 0 0 0,0-1 0 0 0,0 1 1 0 0,-1 0-1 0 0,1-1 0 0 0,0 1 0 0 0,0 0 0 0 0,0-1 0 0 0,0 1 0 0 0,0 0 0 0 0,0-1 1 0 0,0 1-1 0 0,1-1 0 0 0,-1 1 0 0 0,0 0 0 0 0,0-1 0 0 0,0 1 0 0 0,1 0 1 0 0,-1-1-1 0 0,0 1 0 0 0,0-1 0 0 0,1 1 0 0 0,-1-1 0 0 0,1 1 0 0 0,-1-1 0 0 0,0 1 1 0 0,1-1-1 0 0,-1 1 0 0 0,1-1 0 0 0,-1 1 0 0 0,1-1 0 0 0,-1 0 0 0 0,1 1 1 0 0,0-1-1 0 0,-1 0 0 0 0,1 0 0 0 0,-1 1 0 0 0,1-1 0 0 0,0 0 0 0 0,-1 0 1 0 0,1 0-1 0 0,0 0 0 0 0,-1 0 0 0 0,1 0 0 0 0,-1 0 0 0 0,1 0 0 0 0,0 0 0 0 0,-1 0 1 0 0,1 0-1 0 0,0 0 0 0 0,-1 0 0 0 0,1 0 0 0 0,0-1 0 0 0,-1 1 0 0 0,1 0 1 0 0,-1-1-1 0 0,1 1 0 0 0,-1 0 0 0 0,1-1-76 0 0,34 184 724 0 0,-1-21-3082 0 0,-34-159 2162 0 0,1 0 0 0 0,-1-1 1 0 0,1 1-1 0 0,-1 0 0 0 0,0-1 0 0 0,0 1 1 0 0,-1-1-1 0 0,1 1 0 0 0,0 0 0 0 0,-1-1 1 0 0,0 1-1 0 0,1-1 0 0 0,-1 1 0 0 0,0-1 1 0 0,0 1-1 0 0,-1-1 0 0 0,1 1 0 0 0,0-1 1 0 0,-1 0-1 0 0,1 0 0 0 0,-1 0 0 0 0,0 0 1 0 0,0 0-1 0 0,0 0 0 0 0,0 0 0 0 0,0-1 0 0 0,0 1 1 0 0,0-1-1 0 0,0 1 0 0 0,-3 0 196 0 0,-7 3-1194 0 0</inkml:trace>
  <inkml:trace contextRef="#ctx0" brushRef="#br0" timeOffset="122701.104">16025 8159 1756 0 0,'1'-5'83'0'0,"0"1"-1"0"0,0 0 1 0 0,1-1 0 0 0,-1 1-1 0 0,1 0 1 0 0,0-1-1 0 0,0 1 1 0 0,0 0 0 0 0,1 0-1 0 0,-1 1 1 0 0,1-1 0 0 0,0 0-1 0 0,0 1 1 0 0,1 0-1 0 0,-1 0 1 0 0,0 0 0 0 0,1 0-1 0 0,0 0 1 0 0,0 1-1 0 0,0-1 1 0 0,0 1 0 0 0,0 0-1 0 0,0 1 1 0 0,1-1-1 0 0,-1 1 1 0 0,0-1 0 0 0,1 1-1 0 0,-1 1 1 0 0,1-1 0 0 0,0 1-1 0 0,-1-1 1 0 0,1 1-1 0 0,-1 1 1 0 0,1-1 0 0 0,-1 1-1 0 0,1-1 1 0 0,0 1-1 0 0,-1 1 1 0 0,0-1 0 0 0,1 1-1 0 0,-1-1 1 0 0,0 1-1 0 0,0 0-82 0 0,7 1 63 0 0,0 0 0 0 0,0 0 1 0 0,0 1-1 0 0,0 0 0 0 0,-1 1 0 0 0,0 0 0 0 0,0 0 0 0 0,0 1 0 0 0,-1 1 0 0 0,0-1 0 0 0,0 2 0 0 0,-1-1 0 0 0,1 1 0 0 0,-2 1 0 0 0,1-1 0 0 0,-1 1 0 0 0,-1 0 0 0 0,1 1 0 0 0,-2 0 0 0 0,1 0 0 0 0,-1 0 0 0 0,-1 0 0 0 0,0 1 0 0 0,0 0 0 0 0,-1 0 0 0 0,1 10-63 0 0,-7-8 36 0 0,-1 1 0 0 0,0-1 0 0 0,-1 0 1 0 0,0 0-1 0 0,-1 0 0 0 0,-1-1 0 0 0,0 0 0 0 0,-1 0 1 0 0,0 0-1 0 0,-1-1 0 0 0,0-1 0 0 0,0 1 1 0 0,-1-1-1 0 0,-1-1 0 0 0,1 0 0 0 0,-2-1 0 0 0,1 0 1 0 0,-1 0-1 0 0,0-1 0 0 0,-1-1 0 0 0,-8 4-36 0 0,-7 6-261 0 0,15-8-119 0 0,1 0 0 0 0,-1 0 0 0 0,0-2 0 0 0,-1 1 0 0 0,1-2 0 0 0,-1 0 0 0 0,-1-1 0 0 0,1 0 0 0 0,0-1 0 0 0,-2 0 380 0 0,14-4-1300 0 0,-1-5 22 0 0</inkml:trace>
  <inkml:trace contextRef="#ctx0" brushRef="#br0" timeOffset="123325.864">17247 7792 1196 0 0,'-1'-1'77'0'0,"1"1"-1"0"0,0-1 1 0 0,0 0 0 0 0,0 0-1 0 0,0 0 1 0 0,0 0-1 0 0,0 0 1 0 0,0 0 0 0 0,0 0-1 0 0,0 1 1 0 0,1-1-1 0 0,-1 0 1 0 0,0 0 0 0 0,0 0-1 0 0,1 0 1 0 0,-1 1-1 0 0,1-1 1 0 0,-1 0 0 0 0,0 0-1 0 0,1 1 1 0 0,0-1 0 0 0,-1 0-1 0 0,1 1 1 0 0,-1-1-1 0 0,1 0 1 0 0,0 1 0 0 0,-1-1-1 0 0,1 1 1 0 0,0-1-1 0 0,0 1 1 0 0,0-1 0 0 0,-1 1-1 0 0,1 0 1 0 0,0-1-1 0 0,0 1 1 0 0,0 0 0 0 0,0 0-1 0 0,-1 0 1 0 0,1-1 0 0 0,0 1-1 0 0,0 0 1 0 0,0 0-1 0 0,0 0 1 0 0,0 0 0 0 0,0 1-1 0 0,0-1 1 0 0,-1 0-1 0 0,1 0 1 0 0,0 0 0 0 0,0 1-1 0 0,0-1 1 0 0,0 1-1 0 0,-1-1 1 0 0,1 0 0 0 0,0 1-1 0 0,0-1-76 0 0,69-3 452 0 0,-70 3-439 0 0,175 38 567 0 0,-169-37-559 0 0,0 1 0 0 0,0 1 1 0 0,0-1-1 0 0,0 1 0 0 0,0 0 0 0 0,-1 0 0 0 0,1 1 0 0 0,-1-1 0 0 0,0 1 0 0 0,0 1 0 0 0,-1-1 0 0 0,1 1 0 0 0,-1-1 1 0 0,0 1-1 0 0,0 0 0 0 0,0 1 0 0 0,-1-1 0 0 0,0 1 0 0 0,0 0 0 0 0,0-1 0 0 0,-1 1 0 0 0,0 0 0 0 0,0 1 0 0 0,0-1 1 0 0,-1 0-1 0 0,0 0 0 0 0,0 1 0 0 0,-1-1 0 0 0,0 1 0 0 0,0-1 0 0 0,0 0 0 0 0,-1 1 0 0 0,0 1-21 0 0,-10 11 89 0 0,-1-1 0 0 0,0-1 0 0 0,-1 0 0 0 0,-1-1 0 0 0,-1 0-1 0 0,0-2 1 0 0,-1 1 0 0 0,0-2 0 0 0,-2 0 0 0 0,1-1 0 0 0,-1-1-1 0 0,-1 0 1 0 0,0-2 0 0 0,0 0 0 0 0,-1-1 0 0 0,-19 5-89 0 0,22-10-514 0 0,26-11-1034 0 0,25-14-857 0 0,-7 8 989 0 0,6-2 146 0 0</inkml:trace>
  <inkml:trace contextRef="#ctx0" brushRef="#br0" timeOffset="123624.615">17903 7802 936 0 0,'-39'13'1095'0'0,"28"-12"-869"0"0,0 2 1 0 0,0-1-1 0 0,0 1 1 0 0,0 1-1 0 0,0 0 0 0 0,1 0 1 0 0,0 1-1 0 0,0 1 1 0 0,0 0-1 0 0,1 0 1 0 0,0 1-1 0 0,0 0 0 0 0,0 0 1 0 0,1 1-1 0 0,0 0 1 0 0,1 0-1 0 0,0 1 1 0 0,0 0-1 0 0,1 1 1 0 0,0-1-1 0 0,-3 8-226 0 0,32 41 843 0 0,-9-46-996 0 0,0 0 0 0 0,1-1 0 0 0,0 0 0 0 0,1-1 1 0 0,0-1-1 0 0,0-1 0 0 0,1 0 0 0 0,0-1 0 0 0,1-1 0 0 0,-1 0 1 0 0,1-2-1 0 0,1 0 0 0 0,-1-1 0 0 0,7 0 153 0 0,45 7-2511 0 0,-51-9 1313 0 0</inkml:trace>
  <inkml:trace contextRef="#ctx0" brushRef="#br0" timeOffset="124119.206">18289 7794 1648 0 0,'0'0'65'0'0,"1"0"0"0"0,-1 0 0 0 0,0 0 0 0 0,1 0 0 0 0,-1 0 0 0 0,1 0 0 0 0,-1 0 0 0 0,1 0 0 0 0,-1 0 0 0 0,1-1 0 0 0,-1 1-1 0 0,0 0 1 0 0,1 0 0 0 0,-1 0 0 0 0,1-1 0 0 0,-1 1 0 0 0,0 0 0 0 0,1-1 0 0 0,-1 1 0 0 0,0 0 0 0 0,1-1 0 0 0,-1 1 0 0 0,0 0 0 0 0,1-1 0 0 0,-1 1 0 0 0,0 0 0 0 0,0-1 0 0 0,1 1-1 0 0,-1-1 1 0 0,0 1 0 0 0,0-1 0 0 0,0 1 0 0 0,0 0 0 0 0,0-1 0 0 0,0 1 0 0 0,0-1 0 0 0,0 1 0 0 0,0-1 0 0 0,0 1 0 0 0,0-1 0 0 0,0 1 0 0 0,0-1 0 0 0,0 1 0 0 0,0 0 0 0 0,0-1-1 0 0,0 1 1 0 0,0-1 0 0 0,-1 1 0 0 0,1-1 0 0 0,0 1 0 0 0,0 0 0 0 0,-1-1 0 0 0,1 1 0 0 0,0-1 0 0 0,0 1 0 0 0,-1 0 0 0 0,1-1 0 0 0,0 1 0 0 0,-1 0 0 0 0,1 0-65 0 0,43-7 463 0 0,263 26 1020 0 0,-271-10-1043 0 0,-55 10 26 0 0,7-12-414 0 0,-1 1 0 0 0,1 1 0 0 0,0 0 0 0 0,1 0 0 0 0,0 1 0 0 0,1 1 1 0 0,0 0-1 0 0,0 0 0 0 0,1 1 0 0 0,1 0 0 0 0,0 1 0 0 0,1 0 0 0 0,-2 5-52 0 0,-82 122-2304 0 0,82-134-1394 0 0,7-6 2370 0 0</inkml:trace>
  <inkml:trace contextRef="#ctx0" brushRef="#br0" timeOffset="124525.204">19005 7757 1044 0 0,'-6'3'190'0'0,"0"0"0"0"0,1 0 0 0 0,-1 0 0 0 0,1 0 0 0 0,0 1 0 0 0,0 0 0 0 0,0 0 0 0 0,0 0 0 0 0,1 1 0 0 0,-1 0 0 0 0,1 0 0 0 0,0 0 0 0 0,1 0 0 0 0,-1 0 0 0 0,1 1 0 0 0,0 0 0 0 0,1 0 0 0 0,-1-1 0 0 0,1 1-1 0 0,0 1 1 0 0,1-1 0 0 0,-1 0 0 0 0,1 0 0 0 0,0 1 0 0 0,1-1 0 0 0,0 0 0 0 0,0 1 0 0 0,1 5-190 0 0,5 1 120 0 0,2-1-1 0 0,0 1 1 0 0,0-1-1 0 0,1-1 1 0 0,0 1-1 0 0,1-2 1 0 0,1 1-1 0 0,0-2 1 0 0,0 1-1 0 0,1-1 1 0 0,0-1-1 0 0,0 0 0 0 0,1-1 1 0 0,0 0-1 0 0,0-1 1 0 0,1 0-1 0 0,-1-1 1 0 0,1-1-1 0 0,0 0 1 0 0,1-1-1 0 0,-1-1 1 0 0,1 0-1 0 0,-1-1 1 0 0,1 0-1 0 0,4-1-119 0 0,-17 0-3 0 0,1 0-1 0 0,-1 0 1 0 0,1 0 0 0 0,-1 0-1 0 0,0 0 1 0 0,1 0-1 0 0,-1 0 1 0 0,1-1-1 0 0,-1 0 1 0 0,0 1 0 0 0,1-1-1 0 0,-1 0 1 0 0,0 0-1 0 0,0 0 1 0 0,0 0 0 0 0,0 0-1 0 0,0-1 1 0 0,0 1-1 0 0,0-1 1 0 0,0 1-1 0 0,0-1 1 0 0,-1 0 0 0 0,1 0-1 0 0,-1 0 1 0 0,1 0-1 0 0,-1 0 1 0 0,0 0 0 0 0,0 0-1 0 0,1 0 1 0 0,-2 0-1 0 0,1 0 1 0 0,0-1-1 0 0,0 1 1 0 0,-1 0 0 0 0,1-1-1 0 0,-1 1 1 0 0,0-1-1 0 0,0 1 1 0 0,1 0 0 0 0,-2-1-1 0 0,1 1 1 0 0,0-1-1 0 0,-1 0 4 0 0,-34-97-674 0 0,24 83 579 0 0,-1 0 0 0 0,-1 1 0 0 0,0 0 0 0 0,-1 1 0 0 0,-1 0 0 0 0,0 1 0 0 0,-1 1 0 0 0,-1 1 0 0 0,0 0 0 0 0,-11-5 95 0 0,-65-21-3198 0 0,90 37 1923 0 0,-5 1 65 0 0</inkml:trace>
  <inkml:trace contextRef="#ctx0" brushRef="#br0" timeOffset="124803.745">19650 8277 1744 0 0,'2'27'756'0'0,"-5"-2"-16"0"0,3-12-112 0 0,0 6-76 0 0,-16 26-84 0 0,-2-20 12 0 0,4-2-55 0 0,-4-1-77 0 0,2-2-220 0 0,-5-4-124 0 0,1-1 0 0 0,-5-1-861 0 0,-2-3-515 0 0,-3 1 148 0 0,7-9 156 0 0</inkml:trace>
  <inkml:trace contextRef="#ctx0" brushRef="#br0" timeOffset="120100.445">10924 9191 1324 0 0,'0'0'639'0'0,"0"0"-149"0"0,5-20 1059 0 0,-2 16-1551 0 0,-2 2 37 0 0,-1 1 1 0 0,1-1-1 0 0,0 1 1 0 0,0 0-1 0 0,-1-1 0 0 0,1 1 1 0 0,0 0-1 0 0,0-1 1 0 0,1 1-1 0 0,-1 0 0 0 0,0 0 1 0 0,0 0-1 0 0,1 0 0 0 0,-1 0 1 0 0,0 0-1 0 0,1 0 1 0 0,-1 1-1 0 0,1-1 0 0 0,-1 0 1 0 0,1 1-1 0 0,-1-1 1 0 0,1 1-1 0 0,-1 0 0 0 0,1-1 1 0 0,0 1-1 0 0,-1 0 0 0 0,1 0 1 0 0,0 0-1 0 0,-1 0 1 0 0,1 0-1 0 0,-1 0 0 0 0,1 1 1 0 0,0-1-1 0 0,-1 0 1 0 0,1 1-1 0 0,-1 0 0 0 0,1-1 1 0 0,-1 1-1 0 0,1 0 1 0 0,-1-1-1 0 0,1 1 0 0 0,-1 0 1 0 0,0 0-1 0 0,0 0 0 0 0,1 0 1 0 0,-1 1-36 0 0,9 15 184 0 0,-1 0-1 0 0,0 0 1 0 0,-2 1 0 0 0,0 0-1 0 0,-1 1 1 0 0,0 0 0 0 0,-2 0 0 0 0,0 0-1 0 0,-2 0 1 0 0,0 0 0 0 0,-1 1-1 0 0,0-1 1 0 0,-2 1 0 0 0,-1 9-184 0 0,2-19 263 0 0,0-9-65 0 0,-8-14 380 0 0,14-22-543 0 0,1 2 1 0 0,1-1 0 0 0,2 1-1 0 0,1 0 1 0 0,1 1 0 0 0,2 0-1 0 0,2 1 1 0 0,0 1 0 0 0,17-22-36 0 0,-30 48-4 0 0,-1 1 0 0 0,1-1 0 0 0,-1 1 1 0 0,1 0-1 0 0,0-1 0 0 0,1 1 0 0 0,-1 1 1 0 0,0-1-1 0 0,1 0 0 0 0,0 1 0 0 0,0 0 0 0 0,-1 0 1 0 0,1 0-1 0 0,0 0 0 0 0,1 0 0 0 0,-1 1 1 0 0,0 0-1 0 0,0 0 0 0 0,1 0 0 0 0,-1 0 1 0 0,0 1-1 0 0,1 0 0 0 0,-1 0 0 0 0,0 0 1 0 0,1 0-1 0 0,-1 1 0 0 0,1-1 0 0 0,-1 1 1 0 0,0 0-1 0 0,0 1 0 0 0,0-1 0 0 0,1 1 1 0 0,-1 0-1 0 0,-1 0 0 0 0,1 0 0 0 0,0 0 1 0 0,0 0-1 0 0,-1 1 0 0 0,1 0 0 0 0,-1 0 1 0 0,0 0-1 0 0,0 0 0 0 0,0 0 0 0 0,0 1 1 0 0,-1-1-1 0 0,3 5 4 0 0,10 13-10 0 0,-1 1-1 0 0,0 1 1 0 0,-2 0 0 0 0,-1 1-1 0 0,-1 0 1 0 0,0 1 0 0 0,-2 0-1 0 0,1 11 11 0 0,-1-9-46 0 0,0 5-403 0 0,-6-5-5346 0 0,-2-21 4433 0 0</inkml:trace>
  <inkml:trace contextRef="#ctx0" brushRef="#br0" timeOffset="120490.999">10885 9653 1520 0 0,'5'6'5342'0'0,"90"-8"-3933"0"0,495-48 522 0 0,-553 44-3587 0 0,-37 6 1166 0 0,-23 5-4053 0 0,6 0 3330 0 0</inkml:trace>
  <inkml:trace contextRef="#ctx0" brushRef="#br0" timeOffset="120879.415">10958 9948 2368 0 0,'31'-17'4445'0'0,"-26"15"-4391"0"0,1 1 0 0 0,-1-1-1 0 0,1 1 1 0 0,-1 0 0 0 0,1 1 0 0 0,0 0 0 0 0,0-1 0 0 0,-1 2 0 0 0,1-1 0 0 0,0 1 0 0 0,-1 0 0 0 0,1 0 0 0 0,-1 0 0 0 0,1 1 0 0 0,-1 0 0 0 0,0 0 0 0 0,1 0 0 0 0,-1 1-1 0 0,0 0 1 0 0,0 0 0 0 0,-1 0 0 0 0,1 0 0 0 0,-1 1 0 0 0,0 0 0 0 0,1 0 0 0 0,-2 0 0 0 0,1 0 0 0 0,0 1 0 0 0,-1-1 0 0 0,0 1 0 0 0,0 0 0 0 0,0 0 0 0 0,-1 0 0 0 0,0 0 0 0 0,0 1-1 0 0,0-1 1 0 0,0 1 0 0 0,-1-1 0 0 0,0 1 0 0 0,0-1 0 0 0,0 3-54 0 0,-2 5 82 0 0,0 0 0 0 0,0 1 0 0 0,-2-1 0 0 0,1 0-1 0 0,-2 0 1 0 0,0 0 0 0 0,0 0 0 0 0,-1-1 0 0 0,-1 1 0 0 0,0-1 0 0 0,0-1 0 0 0,-1 1-1 0 0,-1-1 1 0 0,-6 7-82 0 0,12-17 10 0 0,1 0 0 0 0,0 0 0 0 0,0 1-1 0 0,0-1 1 0 0,0 0 0 0 0,0 0 0 0 0,0 1 0 0 0,0-1-1 0 0,0 0 1 0 0,0 1 0 0 0,1-1 0 0 0,-1 1 0 0 0,1-1-1 0 0,-1 1 1 0 0,1-1 0 0 0,-1 1 0 0 0,1-1 0 0 0,0 1-1 0 0,0-1 1 0 0,0 1 0 0 0,0 0 0 0 0,0-1 0 0 0,0 1 0 0 0,0-1-1 0 0,0 1 1 0 0,1 0 0 0 0,-1-1 0 0 0,1 1 0 0 0,-1-1-1 0 0,1 1 1 0 0,-1-1 0 0 0,1 0 0 0 0,0 1 0 0 0,0-1-1 0 0,0 1 1 0 0,0-1 0 0 0,0 0 0 0 0,0 0 0 0 0,0 0-1 0 0,0 0 1 0 0,0 0 0 0 0,0 0 0 0 0,1 0 0 0 0,-1 0-1 0 0,1 0 1 0 0,-1 0 0 0 0,0-1 0 0 0,1 1 0 0 0,-1 0-1 0 0,2-1-9 0 0,84 13-545 0 0,-66-13 112 0 0,0-1 1 0 0,0-1-1 0 0,0-1 0 0 0,0-1 0 0 0,0 0 1 0 0,-1-2-1 0 0,0 0 0 0 0,0-2 1 0 0,13-6 432 0 0,38-31-2564 0 0,-40 18 1371 0 0</inkml:trace>
  <inkml:trace contextRef="#ctx0" brushRef="#br0" timeOffset="121426.343">10393 8884 1724 0 0,'-14'68'1882'0'0,"1"282"1789"0"0,51-78-2493 0 0,36 316 639 0 0,-75-521-2681 0 0,-3-110-4082 0 0,4 24 3650 0 0,0-5 62 0 0</inkml:trace>
  <inkml:trace contextRef="#ctx0" brushRef="#br0" timeOffset="121831.701">10336 8891 848 0 0,'-2'-9'4462'0'0,"66"-4"-3437"0"0,643-33 1615 0 0,737-3-479 0 0,-1294 72-3551 0 0,-86 0-4777 0 0,-57-21 4924 0 0</inkml:trace>
  <inkml:trace contextRef="#ctx0" brushRef="#br0" timeOffset="117061.491">8398 9664 888 0 0,'-22'0'3234'0'0,"18"-1"-3112"0"0,0-1 1 0 0,0 0-1 0 0,1 0 0 0 0,-1 0 1 0 0,1 0-1 0 0,-1-1 1 0 0,1 1-1 0 0,0-1 0 0 0,0 0 1 0 0,0 0-1 0 0,0 0 1 0 0,1-1-1 0 0,-1 1 1 0 0,1 0-1 0 0,0-1 0 0 0,0 0 1 0 0,0 1-1 0 0,1-1 1 0 0,-1 0-1 0 0,1 0 0 0 0,0 0 1 0 0,0 0-1 0 0,0 0 1 0 0,0 0-1 0 0,1 0 1 0 0,0 0-1 0 0,0-1 0 0 0,0 1 1 0 0,0 0-1 0 0,1 0 1 0 0,-1 0-1 0 0,1 0 0 0 0,1-3-122 0 0,7-3 56 0 0,-1 1-1 0 0,2 0 1 0 0,0 1-1 0 0,0 0 0 0 0,0 0 1 0 0,1 1-1 0 0,0 0 1 0 0,0 1-1 0 0,1 1 0 0 0,-1 0 1 0 0,1 0-1 0 0,1 1 1 0 0,-1 1-1 0 0,0 0 0 0 0,1 0 1 0 0,0 1-1 0 0,0 1 1 0 0,-1 0-1 0 0,1 1 0 0 0,0 0 1 0 0,0 1-1 0 0,11 3-55 0 0,-19-4 5 0 0,0 1 0 0 0,0 0 0 0 0,0 0-1 0 0,0 1 1 0 0,0 0 0 0 0,0 0 0 0 0,-1 0-1 0 0,1 0 1 0 0,-1 1 0 0 0,1-1 0 0 0,-1 1 0 0 0,0 0-1 0 0,0 1 1 0 0,0-1 0 0 0,-1 1 0 0 0,1 0 0 0 0,-1-1-1 0 0,0 1 1 0 0,0 1 0 0 0,0-1 0 0 0,0 0-1 0 0,-1 1 1 0 0,0 0 0 0 0,0-1 0 0 0,0 1 0 0 0,-1 0-1 0 0,1 0 1 0 0,-1 0 0 0 0,0 0 0 0 0,0 0-1 0 0,-1 0 1 0 0,0 0 0 0 0,0 0 0 0 0,0 1 0 0 0,0-1-1 0 0,-1 0 1 0 0,0 0 0 0 0,0 0 0 0 0,0 0 0 0 0,-1 0-5 0 0,-13 20 38 0 0,-1 0 0 0 0,-1-1 1 0 0,-1-1-1 0 0,-2 0 1 0 0,0-2-1 0 0,-1 0 0 0 0,-1-2 1 0 0,-1 0-1 0 0,0-1 0 0 0,-2-2 1 0 0,0 0-1 0 0,-21 9-38 0 0,-48 55 355 0 0,95-78-349 0 0,1 1-1 0 0,-1-1 1 0 0,0 0-1 0 0,1 0 1 0 0,-1 0 0 0 0,1 0-1 0 0,0 0 1 0 0,0 0-1 0 0,0-1 1 0 0,0 1-1 0 0,0-1 1 0 0,0 1 0 0 0,0-1-1 0 0,0 0 1 0 0,1 1-1 0 0,-1-1 1 0 0,0 0 0 0 0,1-1-1 0 0,-1 1 1 0 0,1 0-1 0 0,-1-1 1 0 0,1 1 0 0 0,-1-1-1 0 0,1 0 1 0 0,0 0-1 0 0,-1 0 1 0 0,1 0 0 0 0,1 0-6 0 0,-2 0-4 0 0,305 8-328 0 0,-198-21 54 0 0,-109 13 216 0 0,1 0-1 0 0,0 0 0 0 0,-1 0 1 0 0,1 0-1 0 0,0 0 0 0 0,-1 0 1 0 0,1 0-1 0 0,-1 0 0 0 0,1 0 1 0 0,0 0-1 0 0,-1 0 0 0 0,1 0 1 0 0,-1 0-1 0 0,1 0 0 0 0,0-1 1 0 0,-1 1-1 0 0,1 0 0 0 0,-1 0 1 0 0,1-1-1 0 0,-1 1 0 0 0,1 0 1 0 0,-1-1-1 0 0,1 1 0 0 0,-1-1 1 0 0,1 1-1 0 0,-1 0 0 0 0,1-1 1 0 0,-1 1-1 0 0,0-1 0 0 0,1 0 1 0 0,-1 1-1 0 0,0-1 0 0 0,1 1 1 0 0,-1-1-1 0 0,0 1 1 0 0,0-1-1 0 0,0 0 0 0 0,1 1 1 0 0,-1-1-1 0 0,0 1 0 0 0,0-1 1 0 0,0 0-1 0 0,0 1 0 0 0,0-1 1 0 0,0 0-1 0 0,0 1 0 0 0,0-1 1 0 0,-1 1-1 0 0,1-1 0 0 0,0 0 1 0 0,0 1-1 0 0,0-1 0 0 0,-1 1 1 0 0,1-1-1 0 0,0 1 0 0 0,-1-1 1 0 0,1 1-1 0 0,0-1 0 0 0,-1 1 1 0 0,1-1-1 0 0,-1 1 63 0 0,-2-10-3524 0 0,1 4 2232 0 0</inkml:trace>
  <inkml:trace contextRef="#ctx0" brushRef="#br0" timeOffset="118163.998">8679 8786 876 0 0,'0'0'429'0'0,"0"0"-9"0"0,0-14 395 0 0,0 6 2512 0 0,1 7-3320 0 0,-1 0-1 0 0,1 0 1 0 0,-1 0-1 0 0,1 0 1 0 0,0 1-1 0 0,-1-1 1 0 0,1 0-1 0 0,0 0 1 0 0,0 1-1 0 0,-1-1 1 0 0,1 1 0 0 0,0-1-1 0 0,0 1 1 0 0,0-1-1 0 0,0 1 1 0 0,0-1-1 0 0,0 1 1 0 0,-1 0-1 0 0,1 0 1 0 0,0-1-1 0 0,0 1 1 0 0,0 0-1 0 0,0 0 1 0 0,0 0-1 0 0,0 0 1 0 0,0 0-1 0 0,0 0 1 0 0,0 0 0 0 0,0 0-1 0 0,0 1 1 0 0,0-1-1 0 0,0 0 1 0 0,0 1-1 0 0,0-1 1 0 0,0 0-1 0 0,0 1 1 0 0,0-1-1 0 0,0 1 1 0 0,-1-1-1 0 0,1 1 1 0 0,0 0-1 0 0,0-1 1 0 0,-1 1-1 0 0,1 0 1 0 0,0 0-1 0 0,-1-1 1 0 0,1 1 0 0 0,-1 0-1 0 0,1 0 1 0 0,-1 0-1 0 0,1 0 1 0 0,-1 0-1 0 0,1 0 1 0 0,-1 0-1 0 0,0 0 1 0 0,0 0-1 0 0,1 0-6 0 0,52 59 61 0 0,-43-43-20 0 0,-1 0 0 0 0,-1 1-1 0 0,-1 0 1 0 0,0 0 0 0 0,-1 1 0 0 0,-1 0 0 0 0,-1 0 0 0 0,-1 0-1 0 0,-1 0 1 0 0,0 0 0 0 0,-1 1 0 0 0,-2 15-41 0 0,-24 4 585 0 0,25-39-569 0 0,0-1 0 0 0,0 1 0 0 0,0-1 0 0 0,0 0 0 0 0,0 1 0 0 0,0-1 0 0 0,0 1 1 0 0,0-1-1 0 0,0 1 0 0 0,-1-1 0 0 0,1 1 0 0 0,0-1 0 0 0,0 1 0 0 0,-1-1 0 0 0,1 1 0 0 0,0-1 0 0 0,0 1 1 0 0,-1-1-1 0 0,1 1 0 0 0,-1-1 0 0 0,1 1 0 0 0,0 0 0 0 0,-1-1 0 0 0,1 1 0 0 0,-1 0 0 0 0,1-1 0 0 0,-1 1 1 0 0,1 0-1 0 0,-1-1 0 0 0,1 1 0 0 0,-1 0 0 0 0,1 0 0 0 0,-1 0 0 0 0,1 0 0 0 0,-1 0 0 0 0,0 0 1 0 0,1-1-1 0 0,-1 1 0 0 0,1 0 0 0 0,-1 0 0 0 0,1 1 0 0 0,-1-1 0 0 0,0 0 0 0 0,1 0 0 0 0,-1 0 0 0 0,1 0 1 0 0,-1 0-1 0 0,1 1 0 0 0,-1-1 0 0 0,1 0 0 0 0,-1 0 0 0 0,1 1 0 0 0,-1-1 0 0 0,1 0 0 0 0,0 1 0 0 0,-1-1 1 0 0,1 1-1 0 0,-1-1 0 0 0,1 0 0 0 0,0 1 0 0 0,-1-1 0 0 0,1 1-16 0 0,4-48-27 0 0,3 28 6 0 0,1 1 1 0 0,0-1-1 0 0,1 1 0 0 0,1 1 0 0 0,1-1 1 0 0,0 2-1 0 0,2-1 0 0 0,-1 2 0 0 0,2 0 1 0 0,0 0-1 0 0,1 2 0 0 0,0-1 0 0 0,1 2 1 0 0,1 0-1 0 0,0 1 0 0 0,0 1 0 0 0,13-5 21 0 0,-26 17-24 0 0,1 0 0 0 0,0 1-1 0 0,-1-1 1 0 0,0 1 0 0 0,0 0 0 0 0,0 0-1 0 0,0 1 1 0 0,0-1 0 0 0,-1 1-1 0 0,1 0 1 0 0,-1 0 0 0 0,0 0-1 0 0,0 0 1 0 0,-1 1 0 0 0,1-1 0 0 0,-1 1-1 0 0,0 0 1 0 0,0-1 0 0 0,0 1-1 0 0,-1 0 1 0 0,0 0 0 0 0,0 0-1 0 0,0 0 1 0 0,0 4 24 0 0,-1-8-2 0 0,31 87 50 0 0,-1-5-3410 0 0,-30-77 2142 0 0,0 0-30 0 0</inkml:trace>
  <inkml:trace contextRef="#ctx0" brushRef="#br0" timeOffset="118627.866">9486 8877 1160 0 0,'-30'57'3982'0'0,"-123"208"-954"0"0,131-214-2570 0 0,-14 22-3329 0 0,34-67 364 0 0,2-6 1201 0 0</inkml:trace>
  <inkml:trace contextRef="#ctx0" brushRef="#br0" timeOffset="119049.639">9472 9194 1076 0 0,'54'-26'3935'0'0,"85"2"-1749"0"0,-136 25-2143 0 0,0 0 0 0 0,0 1 0 0 0,1-1 0 0 0,-2 0 0 0 0,1 1 0 0 0,0 0 1 0 0,0 0-1 0 0,0 0 0 0 0,-1 0 0 0 0,1 0 0 0 0,-1 1 0 0 0,0-1 0 0 0,0 1 0 0 0,0-1 1 0 0,0 1-1 0 0,0 0 0 0 0,0 0 0 0 0,-1 0 0 0 0,1 0 0 0 0,-1 0 0 0 0,0 0 0 0 0,0 0 1 0 0,0 0-1 0 0,0 0 0 0 0,-1 1 0 0 0,1-1 0 0 0,-1 0 0 0 0,0 1 0 0 0,0-1 0 0 0,0 0 1 0 0,0 1-1 0 0,-1-1 0 0 0,1 0 0 0 0,-1 1 0 0 0,0-1 0 0 0,0 0 0 0 0,0 0 0 0 0,-1 2-43 0 0,-104 143 2013 0 0,105-148-2002 0 0,1 1 1 0 0,-1 0-1 0 0,0-1 1 0 0,0 1-1 0 0,1 0 1 0 0,-1 0 0 0 0,0 0-1 0 0,1-1 1 0 0,-1 1-1 0 0,1 0 1 0 0,-1 0-1 0 0,1 0 1 0 0,-1 0 0 0 0,1 0-1 0 0,0 0 1 0 0,-1 0-1 0 0,1 0 1 0 0,0 0-1 0 0,0 1 1 0 0,0-1 0 0 0,0 0-1 0 0,0 0 1 0 0,0 0-1 0 0,0 0 1 0 0,0 0-1 0 0,0 0 1 0 0,0 0-1 0 0,1 0 1 0 0,-1 0 0 0 0,0 0-1 0 0,1 0 1 0 0,-1 0-1 0 0,1 0 1 0 0,-1 0-1 0 0,1 0 1 0 0,0 0 0 0 0,-1 0-1 0 0,1-1 1 0 0,0 1-1 0 0,0 0 1 0 0,-1 0-1 0 0,1-1 1 0 0,0 1 0 0 0,0 0-1 0 0,0-1 1 0 0,0 1-1 0 0,0-1 1 0 0,0 1-1 0 0,0-1 1 0 0,0 0-1 0 0,0 1 1 0 0,0-1 0 0 0,0 0-1 0 0,0 0 1 0 0,0 0-1 0 0,0 1 1 0 0,0-1-1 0 0,0 0 1 0 0,0-1-12 0 0,78 7-919 0 0,-69-6 649 0 0,197-54-6929 0 0,-185 43 5929 0 0</inkml:trace>
  <inkml:trace contextRef="#ctx0" brushRef="#br0" timeOffset="125951.261">20292 7614 1128 0 0,'5'-21'1059'0'0,"-2"19"-997"0"0,1 0 0 0 0,0 1 0 0 0,0 0 0 0 0,0 0 0 0 0,0 0 0 0 0,0 1 0 0 0,0-1 0 0 0,0 1 0 0 0,0 0 1 0 0,0 0-1 0 0,0 0 0 0 0,0 1 0 0 0,0-1 0 0 0,0 1 0 0 0,0 0 0 0 0,0 0 0 0 0,0 1 0 0 0,-1-1 0 0 0,1 1 0 0 0,0-1 0 0 0,-1 1 0 0 0,1 0 0 0 0,2 3-62 0 0,3 1 118 0 0,1 1-1 0 0,-1 1 1 0 0,0 0-1 0 0,0 0 1 0 0,-1 1-1 0 0,-1 0 1 0 0,1 0-1 0 0,-1 1 1 0 0,-1 0 0 0 0,0 0-1 0 0,0 1 1 0 0,-1 0-1 0 0,0 0 1 0 0,-1 0-1 0 0,0 0 1 0 0,-1 1-1 0 0,0-1 1 0 0,-1 1-1 0 0,-1 0 1 0 0,1-1-1 0 0,-2 1 1 0 0,0 0-1 0 0,0 6-117 0 0,-29 22 1216 0 0,29-41-1195 0 0,0 1 1 0 0,0-1 0 0 0,0 1-1 0 0,0-1 1 0 0,0 1 0 0 0,0 0-1 0 0,0-1 1 0 0,0 1 0 0 0,-1-1-1 0 0,1 1 1 0 0,0-1 0 0 0,0 1-1 0 0,0 0 1 0 0,0-1 0 0 0,-1 1-1 0 0,1-1 1 0 0,0 1 0 0 0,-1 0-1 0 0,1-1 1 0 0,0 1 0 0 0,0 0-1 0 0,-1-1 1 0 0,1 1 0 0 0,-1 0-1 0 0,1-1 1 0 0,0 1 0 0 0,-1 0-1 0 0,1 0 1 0 0,-1 0 0 0 0,1-1-1 0 0,0 1 1 0 0,-1 0-1 0 0,1 0 1 0 0,-1 0 0 0 0,1 0-1 0 0,-1 0 1 0 0,1 0 0 0 0,-1 0-1 0 0,1 0 1 0 0,0 0 0 0 0,-1 0-1 0 0,1 0 1 0 0,-1 0 0 0 0,1 0-1 0 0,-1 0 1 0 0,1 0 0 0 0,-1 0-1 0 0,1 1 1 0 0,0-1 0 0 0,-1 0-1 0 0,1 0 1 0 0,-1 1 0 0 0,1-1-1 0 0,-1 0-21 0 0,8-44 63 0 0,-1 23-61 0 0,2 0 0 0 0,0 0 0 0 0,1 1-1 0 0,1 0 1 0 0,1 1 0 0 0,1 0 0 0 0,1 0 0 0 0,0 2-1 0 0,1-1 1 0 0,1 2 0 0 0,1 0 0 0 0,0 1-1 0 0,1 0 1 0 0,1 2 0 0 0,0 0 0 0 0,1 0-1 0 0,0 2 1 0 0,1 1 0 0 0,15-7-2 0 0,1 10 14 0 0,-31 9-12 0 0,-1 0 0 0 0,1 0-1 0 0,0 0 1 0 0,-1 0 0 0 0,1 1 0 0 0,-1 0 0 0 0,0-1 0 0 0,0 2 0 0 0,0-1-1 0 0,0 0 1 0 0,-1 1 0 0 0,0 0 0 0 0,1 0 0 0 0,-1 0 0 0 0,0 0-1 0 0,-1 0 1 0 0,1 1 0 0 0,-1-1 0 0 0,0 1 0 0 0,0 0 0 0 0,0-1 0 0 0,-1 1-1 0 0,1 0 1 0 0,-1 5-2 0 0,4 2-16 0 0,26 76-223 0 0,3 6-1104 0 0,-6-33-2978 0 0,-24-54 3199 0 0</inkml:trace>
  <inkml:trace contextRef="#ctx0" brushRef="#br0" timeOffset="126499.73">21462 7276 1540 0 0,'22'-50'6507'0'0,"-1"101"-9145"0"0,-9-6 769 0 0,-10-20 637 0 0</inkml:trace>
  <inkml:trace contextRef="#ctx0" brushRef="#br0" timeOffset="127569.624">22726 7726 1404 0 0,'3'-2'84'0'0,"0"0"-1"0"0,-1 0 1 0 0,1-1-1 0 0,-1 1 1 0 0,1 0-1 0 0,-1-1 1 0 0,0 0-1 0 0,0 1 1 0 0,0-1-1 0 0,-1 0 1 0 0,1 0-1 0 0,-1 0 1 0 0,1 0-1 0 0,-1 0 1 0 0,0 0-1 0 0,0-1 1 0 0,0 1 0 0 0,-1 0-1 0 0,1-1 1 0 0,-1 1-1 0 0,0 0 1 0 0,0-1-1 0 0,0 1 1 0 0,0 0-1 0 0,0-1 1 0 0,-1 1-1 0 0,0 0 1 0 0,1-1-1 0 0,-1 1 1 0 0,-1 0-1 0 0,1 0 1 0 0,0 0-1 0 0,-1 0 1 0 0,1 0-1 0 0,-1 0 1 0 0,0 0-1 0 0,0 1 1 0 0,0-1 0 0 0,0 0-1 0 0,-1 1 1 0 0,1 0-1 0 0,-1 0 1 0 0,1-1-1 0 0,-3 0-83 0 0,-5-1 69 0 0,-1 1 0 0 0,1 0 0 0 0,-1 0 0 0 0,0 1 0 0 0,0 0 0 0 0,0 1 0 0 0,0 1 0 0 0,0-1 0 0 0,0 2 0 0 0,0-1 0 0 0,1 2 0 0 0,-1-1-1 0 0,0 2 1 0 0,0-1 0 0 0,1 1 0 0 0,-1 1 0 0 0,1 0 0 0 0,0 1 0 0 0,0-1 0 0 0,1 2 0 0 0,-1 0 0 0 0,1 0 0 0 0,0 0-69 0 0,-8 6 158 0 0,0 0 1 0 0,1 2-1 0 0,1-1 1 0 0,0 2-1 0 0,0 0 1 0 0,2 1-1 0 0,0 0 1 0 0,1 1-1 0 0,0 0 1 0 0,2 1-1 0 0,-8 17-158 0 0,2 61 1110 0 0,18-93-1085 0 0,0 0 0 0 0,1 1-1 0 0,-1-1 1 0 0,1 0 0 0 0,0 0 0 0 0,0-1 0 0 0,0 1-1 0 0,0 0 1 0 0,0-1 0 0 0,1 0 0 0 0,-1 0-1 0 0,1 0 1 0 0,-1 0 0 0 0,1 0 0 0 0,0-1-1 0 0,-1 0 1 0 0,1 0 0 0 0,0 0 0 0 0,0 0-1 0 0,0 0 1 0 0,0-1 0 0 0,0 0 0 0 0,0 1-1 0 0,0-2 1 0 0,0 1 0 0 0,0 0 0 0 0,0-1 0 0 0,0 0-1 0 0,2 0-24 0 0,9-11-30 0 0,-1 1 0 0 0,0-2 0 0 0,-1 0 0 0 0,0-1 0 0 0,-1 0 0 0 0,-1 0 0 0 0,0-1 0 0 0,-1-1 0 0 0,-1 0 0 0 0,0 0 0 0 0,-2-1 0 0 0,1 0 0 0 0,1-9 30 0 0,18-33-87 0 0,16-8-262 0 0,-43 78 337 0 0,1 1 1 0 0,0 0-1 0 0,1 0 1 0 0,1 0 0 0 0,-1-1-1 0 0,2 1 1 0 0,0-1 0 0 0,0 0-1 0 0,1 0 1 0 0,0 0 0 0 0,1-1-1 0 0,0 0 1 0 0,0 0-1 0 0,2 0 1 0 0,-1-1 0 0 0,1 0-1 0 0,0-1 1 0 0,1 1 0 0 0,0-1-1 0 0,0-1 1 0 0,9 6 11 0 0,100 28-1494 0 0,-33-33-2677 0 0,-70-8 2949 0 0</inkml:trace>
  <inkml:trace contextRef="#ctx0" brushRef="#br0" timeOffset="126248.645">21435 7577 1216 0 0,'1'1'132'0'0,"-1"-1"-1"0"0,0 1 1 0 0,0-1-1 0 0,0 0 1 0 0,1 1-1 0 0,-1-1 1 0 0,0 1-1 0 0,0-1 1 0 0,1 0-1 0 0,-1 1 0 0 0,0-1 1 0 0,1 0-1 0 0,-1 1 1 0 0,0-1-1 0 0,1 0 1 0 0,-1 0-1 0 0,1 1 1 0 0,-1-1-1 0 0,0 0 1 0 0,1 0-1 0 0,-1 0 1 0 0,1 1-1 0 0,-1-1 1 0 0,1 0-1 0 0,-1 0 1 0 0,1 0-1 0 0,-1 0 1 0 0,1 0-1 0 0,-1 0 1 0 0,0 0-1 0 0,1 0 1 0 0,-1 0-1 0 0,1 0 1 0 0,-1 0-1 0 0,1 0 1 0 0,-1-1-1 0 0,1 1 1 0 0,-1 0-1 0 0,0 0 1 0 0,1 0-1 0 0,-1-1 1 0 0,1 1-1 0 0,-1 0 1 0 0,0 0-1 0 0,1-1 1 0 0,-1 1-1 0 0,0 0 1 0 0,1-1-1 0 0,-1 1 1 0 0,0 0-1 0 0,1-1-131 0 0,11 72 49 0 0,-8-41 496 0 0,39 163-1445 0 0,-79-167-4106 0 0,15-27 3936 0 0</inkml:trace>
  <inkml:trace contextRef="#ctx0" brushRef="#br0" timeOffset="126918.568">21555 7901 1944 0 0,'6'1'3122'0'0,"18"-18"-2112"0"0,-11 5-911 0 0,0 0-1 0 0,-1 0 1 0 0,-1-2-1 0 0,0 1 1 0 0,-1-1 0 0 0,0-1-1 0 0,-1 0 1 0 0,-1 0 0 0 0,0-1-1 0 0,-1 0 1 0 0,-1 0 0 0 0,-1 0-1 0 0,0-1 1 0 0,-1 0-1 0 0,0 0 1 0 0,-2 0 0 0 0,0-5-99 0 0,-27-63-546 0 0,58 109 521 0 0,-20-13 12 0 0,8 2 119 0 0,-2 0 1 0 0,0 2-1 0 0,0 0 0 0 0,-2 2 0 0 0,0 0 1 0 0,0 0-1 0 0,-2 2 0 0 0,0 0 0 0 0,-2 0 0 0 0,0 2 1 0 0,-1 0-1 0 0,-1 0 0 0 0,4 12-106 0 0,-14-26-21 0 0,-1-1 0 0 0,0 0 1 0 0,0 1-1 0 0,0-1 0 0 0,-1 0 0 0 0,0 1 0 0 0,-1-1 0 0 0,1 0 0 0 0,-1 0 1 0 0,0 0-1 0 0,-1 0 0 0 0,1 0 0 0 0,-1-1 0 0 0,0 1 0 0 0,-1-1 1 0 0,1 0-1 0 0,-1 0 0 0 0,0 0 0 0 0,0 0 0 0 0,-1 0 0 0 0,0-1 0 0 0,0 0 21 0 0,-20 9-4567 0 0,25-13 3363 0 0</inkml:trace>
  <inkml:trace contextRef="#ctx0" brushRef="#br0" timeOffset="136708.85">30012 7661 1416 0 0,'0'6'7798'0'0,"0"7"-4287"0"0,-21 11-13408 0 0,12-22 8701 0 0</inkml:trace>
  <inkml:trace contextRef="#ctx0" brushRef="#br0" timeOffset="128144.621">23537 7434 2508 0 0,'3'-3'624'0'0,"-3"4"-523"0"0,1-1-1 0 0,-1 1 0 0 0,0 0 1 0 0,0 0-1 0 0,1-1 0 0 0,-1 1 1 0 0,0 0-1 0 0,1-1 1 0 0,-1 1-1 0 0,1 0 0 0 0,-1-1 1 0 0,0 1-1 0 0,1 0 0 0 0,0-1 1 0 0,-1 1-1 0 0,1-1 0 0 0,-1 1 1 0 0,1-1-1 0 0,0 0 1 0 0,-1 1-1 0 0,1-1 0 0 0,0 1 1 0 0,0-1-1 0 0,-1 0 0 0 0,1 0 1 0 0,0 1-1 0 0,0-1 0 0 0,-1 0 1 0 0,1 0-1 0 0,0 0 1 0 0,0 0-1 0 0,-1 0 0 0 0,1 0 1 0 0,0 0-1 0 0,0 0 0 0 0,0 0 1 0 0,-1-1-1 0 0,1 1 0 0 0,0 0 1 0 0,0 0-1 0 0,-1-1 1 0 0,1 1-1 0 0,0 0 0 0 0,-1-1 1 0 0,1 1-1 0 0,0-1 0 0 0,-1 1 1 0 0,1 0-1 0 0,-1-1 0 0 0,1 0 1 0 0,-1 1-1 0 0,1-1 1 0 0,-1 1-1 0 0,1-1 0 0 0,-1 0 1 0 0,1 1-1 0 0,-1-1 0 0 0,0 0 1 0 0,1 0-1 0 0,-1 1 0 0 0,0-1 1 0 0,1 0-101 0 0,-4 286 1149 0 0,25-112-769 0 0,74 249 416 0 0,-94-414-817 0 0,3 16-570 0 0,-11-32-2940 0 0,-24-58-664 0 0,21 38 2893 0 0</inkml:trace>
  <inkml:trace contextRef="#ctx0" brushRef="#br0" timeOffset="128516.532">23622 7682 1528 0 0,'0'-7'160'0'0,"0"0"0"0"0,1 0 1 0 0,0 0-1 0 0,0-1 0 0 0,0 1 0 0 0,1 0 0 0 0,0 0 0 0 0,0 1 1 0 0,1-1-1 0 0,0 0 0 0 0,0 1 0 0 0,0 0 0 0 0,1-1 0 0 0,0 1 1 0 0,0 1-1 0 0,1-1 0 0 0,0 1 0 0 0,0-1 0 0 0,0 1 0 0 0,0 1 0 0 0,1-1 1 0 0,0 1-1 0 0,0 0 0 0 0,0 0 0 0 0,0 1 0 0 0,1 0 0 0 0,-1 0 1 0 0,2 0-161 0 0,6-4 123 0 0,1 2 1 0 0,0 0 0 0 0,0 1-1 0 0,1 0 1 0 0,-1 1 0 0 0,1 1-1 0 0,-1 0 1 0 0,1 1 0 0 0,0 1-1 0 0,1 0-123 0 0,-9 1 30 0 0,0 0 0 0 0,-1 0-1 0 0,1 0 1 0 0,-1 1-1 0 0,1 0 1 0 0,-1 1 0 0 0,0 0-1 0 0,0 0 1 0 0,0 0 0 0 0,0 1-1 0 0,0 0 1 0 0,-1 0-1 0 0,0 1 1 0 0,0 0 0 0 0,0 0-1 0 0,0 0 1 0 0,-1 1 0 0 0,0 0-1 0 0,0 0 1 0 0,-1 0-1 0 0,1 0 1 0 0,-1 1 0 0 0,-1 0-1 0 0,1 0 1 0 0,-1 0-1 0 0,0 0 1 0 0,-1 0 0 0 0,2 7-30 0 0,-9-5 35 0 0,0-1 1 0 0,0 0 0 0 0,-1 0-1 0 0,0-1 1 0 0,0 1-1 0 0,-1-1 1 0 0,0-1 0 0 0,-1 1-1 0 0,1-1 1 0 0,-1 0 0 0 0,0-1-1 0 0,0 0 1 0 0,-1 0 0 0 0,0-1-1 0 0,1 0 1 0 0,-1 0-1 0 0,-1-1 1 0 0,1 0 0 0 0,0-1-1 0 0,-1 0 1 0 0,0-1 0 0 0,1 0-1 0 0,-4 0-35 0 0,-90 5-1123 0 0,89-36-3754 0 0,25 15 3699 0 0</inkml:trace>
  <inkml:trace contextRef="#ctx0" brushRef="#br0" timeOffset="128904.661">24257 7546 1508 0 0,'-9'1'224'0'0,"1"1"0"0"0,-1 1 0 0 0,1-1 1 0 0,0 1-1 0 0,0 1 0 0 0,0 0 0 0 0,0 0 0 0 0,0 0 0 0 0,1 1 0 0 0,0 0 0 0 0,0 1 0 0 0,0-1 0 0 0,1 1 0 0 0,-1 1 1 0 0,2-1-1 0 0,-1 1 0 0 0,1 0 0 0 0,0 0 0 0 0,0 1 0 0 0,1-1 0 0 0,0 1 0 0 0,0 0 0 0 0,1 0 0 0 0,0 1 1 0 0,0-1-1 0 0,1 1 0 0 0,-1 7-224 0 0,6-8 48 0 0,1 1 0 0 0,0-1 1 0 0,1 0-1 0 0,0 0 1 0 0,0 0-1 0 0,0 0 0 0 0,1-1 1 0 0,0 0-1 0 0,1 0 0 0 0,0-1 1 0 0,0 0-1 0 0,0 0 1 0 0,0-1-1 0 0,1 1 0 0 0,0-2 1 0 0,0 1-1 0 0,1-1 0 0 0,-1 0 1 0 0,1-1-1 0 0,0 0 1 0 0,0 0-1 0 0,0-1 0 0 0,0 0 1 0 0,0-1-1 0 0,1 0 0 0 0,-1 0 1 0 0,5-1-49 0 0,-5 2-18 0 0,0 0 1 0 0,0-1 0 0 0,0 0-1 0 0,1-1 1 0 0,-1 0-1 0 0,0 0 1 0 0,0-1 0 0 0,0 0-1 0 0,0-1 1 0 0,0 1-1 0 0,0-2 1 0 0,0 1-1 0 0,-1-2 1 0 0,1 1 0 0 0,-1-1-1 0 0,0 0 1 0 0,0 0-1 0 0,5-5 18 0 0,-11 3-31 0 0,0 1 0 0 0,-1-1 0 0 0,0 0 0 0 0,0 0-1 0 0,-1 0 1 0 0,0 0 0 0 0,0 1 0 0 0,0-1 0 0 0,-1 0-1 0 0,1 0 1 0 0,-1 0 0 0 0,-1 0 0 0 0,1 1 0 0 0,-1-1-1 0 0,0 1 1 0 0,0-1 0 0 0,-1 1 0 0 0,0 0-1 0 0,0 0 1 0 0,0 0 0 0 0,0 0 0 0 0,-1 0 0 0 0,0 1-1 0 0,0-1 1 0 0,0 1 0 0 0,-4-3 31 0 0,-231-219-3332 0 0,232 218 2157 0 0,5 3 78 0 0</inkml:trace>
  <inkml:trace contextRef="#ctx0" brushRef="#br0" timeOffset="129711.15">24462 7887 1460 0 0,'3'25'4979'0'0,"88"-86"-3013"0"0,-74 46-2059 0 0,-2-1-1 0 0,0-1 1 0 0,-1 0-1 0 0,0 0 1 0 0,-1-2-1 0 0,-2 1 0 0 0,0-2 1 0 0,0 1-1 0 0,-2-2 1 0 0,-1 1-1 0 0,0-1 1 0 0,-2 0-1 0 0,0-1 1 0 0,-1 1-1 0 0,-1-1 0 0 0,-2 0 1 0 0,0-1-1 0 0,-1-8 94 0 0,-38-1-968 0 0,62 75 1068 0 0,71 66 161 0 0,-91-103-274 0 0,68 119 1079 0 0,-72-121-1015 0 0,1 0 0 0 0,-1 0 0 0 0,0 0 1 0 0,0 1-1 0 0,-1-1 0 0 0,1 0 0 0 0,-1 1 0 0 0,0-1 1 0 0,0 0-1 0 0,0 1 0 0 0,-1-1 0 0 0,1 0 0 0 0,-1 0 1 0 0,0 1-1 0 0,-1-1 0 0 0,1 0 0 0 0,-1 0 0 0 0,1 0 1 0 0,-1 0-1 0 0,0 0 0 0 0,-1-1 0 0 0,1 1 0 0 0,-1-1 1 0 0,1 1-1 0 0,-1-1 0 0 0,0 0 0 0 0,0 0 1 0 0,-1 0-1 0 0,1 0 0 0 0,-1-1 0 0 0,1 1-51 0 0,-80 35-154 0 0,82-37-592 0 0,1-1-443 0 0,-7-24-2336 0 0,13 4 2421 0 0</inkml:trace>
  <inkml:trace contextRef="#ctx0" brushRef="#br0" timeOffset="130018.525">25029 7447 1388 0 0,'-36'98'2786'0'0,"32"-89"-2708"0"0,-1 1 0 0 0,2-1 1 0 0,-1 1-1 0 0,1 0 0 0 0,1 0 0 0 0,0 0 1 0 0,0 1-1 0 0,1-1 0 0 0,1 0 1 0 0,-1 1-1 0 0,2-1 0 0 0,-1 1 1 0 0,2-1-1 0 0,-1 0 0 0 0,1 0 0 0 0,1 0 1 0 0,0 0-1 0 0,0 0 0 0 0,1 0 1 0 0,0-1-1 0 0,1 1 0 0 0,0-1 1 0 0,0 0-1 0 0,1-1 0 0 0,0 1 0 0 0,0-1 1 0 0,1-1-1 0 0,1 1 0 0 0,-1-1 1 0 0,1 0-1 0 0,0-1 0 0 0,0 1 0 0 0,1-2 1 0 0,0 1-1 0 0,0-1 0 0 0,0-1 1 0 0,10 4-79 0 0,30-9-3579 0 0,-15-19 2347 0 0</inkml:trace>
  <inkml:trace contextRef="#ctx0" brushRef="#br0" timeOffset="130358.413">25018 7322 1908 0 0,'5'-25'6632'0'0,"0"-6"-3679"0"0,10 95-11270 0 0,-12-45 7073 0 0</inkml:trace>
  <inkml:trace contextRef="#ctx0" brushRef="#br0" timeOffset="130810.831">25217 7957 1336 0 0,'18'1'3636'0'0,"25"-34"-2689"0"0,-26 6-754 0 0,0-1 1 0 0,-2 0 0 0 0,-1-2 0 0 0,-1 1 0 0 0,-1-2 0 0 0,-2 0 0 0 0,-1 0 0 0 0,-2 0-1 0 0,-1-1 1 0 0,-1 0 0 0 0,-2-1 0 0 0,-1 1 0 0 0,-2 0 0 0 0,-2-27-194 0 0,1 48 117 0 0,-1-1 0 0 0,0 1 0 0 0,0 0 0 0 0,-1-1 0 0 0,0 1 0 0 0,-1 1 0 0 0,0-1 0 0 0,-1 0 0 0 0,0 1 0 0 0,-1 0 0 0 0,0 0 0 0 0,-1 1 0 0 0,-6-8-117 0 0,12 16 8 0 0,0 0 0 0 0,0 1 0 0 0,0-1 1 0 0,0 1-1 0 0,0 0 0 0 0,0-1 1 0 0,0 1-1 0 0,0 0 0 0 0,0 0 0 0 0,0-1 1 0 0,0 1-1 0 0,0 0 0 0 0,0 0 0 0 0,0 0 1 0 0,0 0-1 0 0,0 0 0 0 0,-1 1 1 0 0,1-1-1 0 0,0 0 0 0 0,0 0 0 0 0,0 1 1 0 0,0-1-1 0 0,0 1 0 0 0,0-1 0 0 0,0 1 1 0 0,1-1-1 0 0,-1 1 0 0 0,0 0 1 0 0,0-1-1 0 0,0 1 0 0 0,0 0 0 0 0,1-1 1 0 0,-1 1-1 0 0,0 0 0 0 0,1 0 0 0 0,-1 0 1 0 0,0 0-1 0 0,1 0 0 0 0,-1 0 1 0 0,1 0-1 0 0,0 0 0 0 0,-1 0 0 0 0,1 0 1 0 0,0 0-1 0 0,0 0 0 0 0,-1 0 0 0 0,1 0 1 0 0,0 0-1 0 0,0 0 0 0 0,0 0 1 0 0,0 0-1 0 0,1 1 0 0 0,-1-1 0 0 0,0 0 1 0 0,0 0-9 0 0,-9 66 14 0 0,37 117-235 0 0,-1-96-601 0 0,15 102-6039 0 0,-42-187 5682 0 0</inkml:trace>
  <inkml:trace contextRef="#ctx0" brushRef="#br0" timeOffset="131278.373">25262 7696 1228 0 0,'0'-10'3966'0'0,"37"-18"-2944"0"0,-36 28-875 0 0,35-18 146 0 0,2 2 0 0 0,-1 1-1 0 0,2 3 1 0 0,0 1 0 0 0,0 1-1 0 0,4 2-292 0 0,-10 1 92 0 0,72-8 92 0 0,-104 15-128 0 0,-32 36 45 0 0,26-32-92 0 0,0 1 0 0 0,1-1 0 0 0,-1 1 0 0 0,1 1 0 0 0,0-1 0 0 0,0 0-1 0 0,0 1 1 0 0,1 0 0 0 0,0 0 0 0 0,0 0 0 0 0,1 0 0 0 0,0 1 0 0 0,0-1 0 0 0,0 1 0 0 0,0-1 0 0 0,1 1 0 0 0,1-1-1 0 0,-1 1 1 0 0,1 0 0 0 0,0-1 0 0 0,0 1 0 0 0,1 0 0 0 0,0-1 0 0 0,0 1 0 0 0,0 0 0 0 0,1-1 0 0 0,0 0-1 0 0,1 1-8 0 0,0 0-21 0 0,1-1-1 0 0,0 0 0 0 0,1 0 0 0 0,-1-1 1 0 0,1 1-1 0 0,0-1 0 0 0,1 0 0 0 0,-1 0 0 0 0,1-1 1 0 0,0 0-1 0 0,0 0 0 0 0,0 0 0 0 0,1 0 0 0 0,-1-1 1 0 0,1 0-1 0 0,0-1 0 0 0,0 1 0 0 0,0-1 1 0 0,0-1 21 0 0,56 7-3104 0 0,-18-25 664 0 0,-30-1 1260 0 0</inkml:trace>
  <inkml:trace contextRef="#ctx0" brushRef="#br0" timeOffset="131603.85">25695 7349 1672 0 0,'2'-7'5966'0'0,"18"-8"-3216"0"0,6-10-1663 0 0,-24 19-1168 0 0,5 18-7352 0 0,-5-8 6666 0 0,2 0-419 0 0</inkml:trace>
  <inkml:trace contextRef="#ctx0" brushRef="#br0" timeOffset="132042.279">25991 7501 860 0 0,'-4'19'477'0'0,"2"0"-1"0"0,0 0 1 0 0,2 0 0 0 0,0 0-1 0 0,1 0 1 0 0,1 1 0 0 0,0-1-1 0 0,2 0 1 0 0,2 6-477 0 0,63 174 3149 0 0,-26-215-1291 0 0,32-122-1714 0 0,-62 104-249 0 0,67-228-390 0 0,-79 261 434 0 0,-4-19-2136 0 0,-15 20-1980 0 0,17 6 2979 0 0</inkml:trace>
  <inkml:trace contextRef="#ctx0" brushRef="#br0" timeOffset="132383.157">26305 7701 1984 0 0,'15'2'239'0'0,"1"0"-1"0"0,-1-1 0 0 0,1-1 1 0 0,-1 0-1 0 0,0-1 1 0 0,1-1-1 0 0,-1 0 1 0 0,0-1-1 0 0,0-1 0 0 0,0 0 1 0 0,0-1-1 0 0,-1 0 1 0 0,0-2-1 0 0,0 1 1 0 0,0-2-239 0 0,-11 7 14 0 0,-1 0 0 0 0,0 0 1 0 0,0-1-1 0 0,1 1 1 0 0,-1 0-1 0 0,0-1 0 0 0,0 0 1 0 0,0 1-1 0 0,-1-1 1 0 0,1 0-1 0 0,0 0 1 0 0,-1 0-1 0 0,1 0 0 0 0,-1 0 1 0 0,1 0-1 0 0,-1 0 1 0 0,0-1-1 0 0,0 1 0 0 0,0 0 1 0 0,-1-1-1 0 0,1 1 1 0 0,0-1-1 0 0,-1 1 1 0 0,1-1-1 0 0,-1 1 0 0 0,0-1 1 0 0,0 1-1 0 0,0-1 1 0 0,0 1-1 0 0,-1-1 0 0 0,1 1 1 0 0,-1-2-15 0 0,-4-1 53 0 0,0 0 1 0 0,-1 0-1 0 0,0 0 1 0 0,0 1 0 0 0,0 0-1 0 0,0 0 1 0 0,-1 0-1 0 0,1 1 1 0 0,-1 0-1 0 0,0 1 1 0 0,0-1-1 0 0,0 1 1 0 0,0 0-1 0 0,-1 1 1 0 0,1 0-1 0 0,0 0 1 0 0,-1 1 0 0 0,1 0-1 0 0,0 0 1 0 0,-1 0-1 0 0,1 1 1 0 0,-1 0-1 0 0,1 1 1 0 0,0 0-1 0 0,0 0 1 0 0,0 0-1 0 0,0 1 1 0 0,0 0-1 0 0,1 0 1 0 0,-1 1-1 0 0,1 0 1 0 0,0 0 0 0 0,0 0-1 0 0,0 1 1 0 0,1 0-1 0 0,-1 0 1 0 0,1 0-1 0 0,0 1 1 0 0,1 0-1 0 0,-1 0 1 0 0,1 0-1 0 0,0 0 1 0 0,1 1-1 0 0,0-1 1 0 0,0 1-1 0 0,0 0 1 0 0,1 0 0 0 0,0 0-1 0 0,0 0 1 0 0,1 1-1 0 0,-1-1-53 0 0,6 7 1 0 0,-1 0 0 0 0,2 0 0 0 0,-1 0 0 0 0,2 0 0 0 0,0-1-1 0 0,1 0 1 0 0,0 0 0 0 0,1-1 0 0 0,0 0 0 0 0,1 0 0 0 0,0-1 0 0 0,1 0 0 0 0,1 0 0 0 0,-1-1-1 0 0,1-1 1 0 0,1 0 0 0 0,0 0 0 0 0,0-1 0 0 0,1-1 0 0 0,0 0 0 0 0,10 3-1 0 0,110 16-5349 0 0,-113-26 4223 0 0</inkml:trace>
  <inkml:trace contextRef="#ctx0" brushRef="#br0" timeOffset="133053.442">26819 7502 1556 0 0,'6'3'173'0'0,"0"-1"0"0"0,-1 1 1 0 0,1 0-1 0 0,-1 1 0 0 0,0 0 0 0 0,0-1 0 0 0,0 1 0 0 0,-1 1 1 0 0,1-1-1 0 0,-1 1 0 0 0,0 0 0 0 0,0 0 0 0 0,-1 0 0 0 0,1 0 1 0 0,-1 1-1 0 0,0-1 0 0 0,-1 1 0 0 0,1 0 0 0 0,-1 0 0 0 0,0 0 1 0 0,-1 0-1 0 0,1 0 0 0 0,-1 0 0 0 0,-1 0 0 0 0,1 1 0 0 0,-1-1 1 0 0,0 0-1 0 0,0 0 0 0 0,-1 1 0 0 0,1-1 0 0 0,-2 0 0 0 0,1 0 1 0 0,-2 6-174 0 0,3 1 369 0 0,-18 147 1425 0 0,19-156-1780 0 0,0 0 0 0 0,1 0 1 0 0,0 0-1 0 0,0 0 0 0 0,0 0 0 0 0,0 0 0 0 0,0-1 0 0 0,1 1 1 0 0,-1-1-1 0 0,1 1 0 0 0,0-1 0 0 0,0 0 0 0 0,1-1 0 0 0,-1 1 0 0 0,0 0 1 0 0,1-1-1 0 0,0 0 0 0 0,0 0 0 0 0,-1 0 0 0 0,1 0 0 0 0,0 0 0 0 0,0-1 1 0 0,1 0-1 0 0,-1 0 0 0 0,0 0 0 0 0,0 0 0 0 0,2 0-14 0 0,48-4-2550 0 0,25-63-1408 0 0,-66 41 2674 0 0</inkml:trace>
  <inkml:trace contextRef="#ctx0" brushRef="#br0" timeOffset="133299.187">27022 7281 1528 0 0,'-4'-5'844'0'0,"1"0"-108"0"0,1 0-64 0 0,0 1-16 0 0,0 3-156 0 0,0-4-128 0 0,-1 1-139 0 0,1 1-17 0 0,0 3-20 0 0,2-2-260 0 0,6 2-224 0 0,-5 0 15 0 0,5 2-303 0 0,-3 0-492 0 0,4-1 40 0 0,-3 4 32 0 0</inkml:trace>
  <inkml:trace contextRef="#ctx0" brushRef="#br0" timeOffset="134011.256">27105 7457 1172 0 0,'31'352'7121'0'0,"-31"-350"-6944"0"0,0-2-40 0 0,-9 3 96 0 0,10-20-98 0 0,107-200-973 0 0,-75 143 3 0 0,-33 74 770 0 0,0 0 9 0 0,0 0 6 0 0,0 0 8 0 0,4 42-452 0 0,-3-27 460 0 0,1 0 1 0 0,0 0 0 0 0,1-1 0 0 0,1 1 0 0 0,0-1 0 0 0,1 0-1 0 0,0 0 1 0 0,1 0 0 0 0,1-1 0 0 0,0 1 0 0 0,1-2 0 0 0,1 1-1 0 0,0-1 1 0 0,0-1 0 0 0,1 1 0 0 0,1-2 0 0 0,0 1 0 0 0,0-1-1 0 0,1-1 1 0 0,2 1 33 0 0,-10-8-106 0 0,0-1 0 0 0,1 0-1 0 0,-1 0 1 0 0,0 0 0 0 0,1 0-1 0 0,-1-1 1 0 0,0 1 0 0 0,1-1-1 0 0,-1 0 1 0 0,1-1 0 0 0,-1 1-1 0 0,1-1 1 0 0,-1 0 0 0 0,0 0-1 0 0,0 0 1 0 0,1-1 0 0 0,-1 1-1 0 0,0-1 1 0 0,0 0 0 0 0,0 0-1 0 0,-1-1 1 0 0,1 1 0 0 0,0-1-1 0 0,-1 0 1 0 0,0 1 0 0 0,1-2-1 0 0,-1 1 1 0 0,0 0 0 0 0,-1-1-1 0 0,1 1 1 0 0,-1-1 0 0 0,1 0 106 0 0,71-130-829 0 0,-7-110 2678 0 0,-52 78 2707 0 0,-15 165-4513 0 0,0-1 0 0 0,-1 1 0 0 0,1 0 1 0 0,-1-1-1 0 0,1 1 0 0 0,-1-1 0 0 0,0 1 1 0 0,0 0-1 0 0,1 0 0 0 0,-1 0 0 0 0,0-1 1 0 0,0 1-1 0 0,0 0 0 0 0,0 0 0 0 0,0 0 1 0 0,0 0-1 0 0,-1 0 0 0 0,1 1 0 0 0,0-1 1 0 0,0 0-1 0 0,-1 0 0 0 0,1 1 0 0 0,0-1 1 0 0,-1 1-1 0 0,1-1 0 0 0,-1 1 0 0 0,1 0 1 0 0,-1 0-1 0 0,1-1 0 0 0,-1 1 0 0 0,1 0 0 0 0,0 0 1 0 0,-1 0-1 0 0,1 1 0 0 0,-1-1 0 0 0,1 0 1 0 0,-1 0-1 0 0,1 1 0 0 0,-1-1 0 0 0,1 1 1 0 0,0-1-1 0 0,-1 1-43 0 0,-5 5 35 0 0,1 0 1 0 0,0 0 0 0 0,1 1-1 0 0,-1-1 1 0 0,1 1-1 0 0,1 0 1 0 0,-1 1 0 0 0,1-1-1 0 0,1 1 1 0 0,-1 0-1 0 0,1 0 1 0 0,0 0-1 0 0,1 0 1 0 0,0 1 0 0 0,1-1-1 0 0,-1 0 1 0 0,1 1-1 0 0,1-1 1 0 0,0 1-1 0 0,0 0 1 0 0,1-1 0 0 0,0 1-36 0 0,37 192 170 0 0,-22-148-649 0 0,13 53-1229 0 0,-21-37-4149 0 0,-8-67 4619 0 0</inkml:trace>
  <inkml:trace contextRef="#ctx0" brushRef="#br0" timeOffset="134306.164">27431 7524 1648 0 0,'2'-4'5140'0'0,"45"-12"-3808"0"0,238-10 124 0 0,-93 20-7980 0 0,-171 6 5332 0 0</inkml:trace>
  <inkml:trace contextRef="#ctx0" brushRef="#br0" timeOffset="135298.533">27896 7636 1212 0 0,'-12'8'5053'0'0,"19"-3"-2660"0"0,213 9-2182 0 0,1 2-332 0 0,-141-51-227 0 0,-81 31 308 0 0,0 1 0 0 0,0 0 1 0 0,0-1-1 0 0,0 1 0 0 0,-1 0 0 0 0,1 0 0 0 0,-1 0 1 0 0,0 0-1 0 0,1 0 0 0 0,-2 0 0 0 0,1 0 0 0 0,0 1 1 0 0,0-1-1 0 0,-1 1 0 0 0,0 0 0 0 0,1-1 0 0 0,-1 1 1 0 0,0 0-1 0 0,0 1 0 0 0,0-1 0 0 0,0 0 0 0 0,0 1 0 0 0,-1 0 1 0 0,0-1 39 0 0,-7-4-10 0 0,0 1 1 0 0,-1 0 0 0 0,0 1 0 0 0,0 0 0 0 0,0 0-1 0 0,0 1 1 0 0,0 1 0 0 0,-1 0 0 0 0,1 1-1 0 0,-1 0 1 0 0,0 1 0 0 0,1 1 0 0 0,-1-1-1 0 0,1 2 1 0 0,-1 0 0 0 0,1 1 0 0 0,0 0 0 0 0,0 0-1 0 0,0 2 1 0 0,0-1 0 0 0,0 1 0 0 0,1 1-1 0 0,0 0 1 0 0,0 1 0 0 0,-2 2 9 0 0,10-6 7 0 0,1-1 0 0 0,-1 1 0 0 0,1 0 0 0 0,0 0 0 0 0,0 0-1 0 0,0 0 1 0 0,0 0 0 0 0,1 0 0 0 0,-1 0 0 0 0,1 1 0 0 0,0-1 0 0 0,0 0 0 0 0,0 1 0 0 0,0-1 0 0 0,0 1-1 0 0,1-1 1 0 0,0 1 0 0 0,-1 0 0 0 0,1-1 0 0 0,1 1 0 0 0,-1-1 0 0 0,1 1 0 0 0,-1-1 0 0 0,1 1 0 0 0,0-1 0 0 0,0 1-1 0 0,0-1 1 0 0,1 0 0 0 0,-1 1 0 0 0,1-1 0 0 0,0 0 0 0 0,0 0 0 0 0,0 0 0 0 0,0 0 0 0 0,0-1 0 0 0,1 1-1 0 0,-1 0 1 0 0,1-1 0 0 0,0 0 0 0 0,0 0 0 0 0,0 1-7 0 0,130 75-75 0 0,-89-66-277 0 0,1-2 0 0 0,-1-1 0 0 0,2-3 0 0 0,-1-2 0 0 0,0-1 0 0 0,30-4 352 0 0,60-26-1230 0 0,-105 13 834 0 0</inkml:trace>
  <inkml:trace contextRef="#ctx0" brushRef="#br0" timeOffset="135761.688">28800 7679 2200 0 0,'-1'-4'25'0'0,"-1"0"-1"0"0,1 0 1 0 0,-1 0-1 0 0,1 0 0 0 0,-1 0 1 0 0,0 0-1 0 0,0 1 1 0 0,-1-1-1 0 0,1 1 1 0 0,-1-1-1 0 0,0 1 1 0 0,0 0-1 0 0,0 0 1 0 0,0 0-1 0 0,0 1 1 0 0,-1-1-1 0 0,1 1 0 0 0,-1 0 1 0 0,0 0-1 0 0,1 0 1 0 0,-1 0-1 0 0,0 1 1 0 0,0-1-1 0 0,0 1 1 0 0,-1 0-1 0 0,1 0 1 0 0,0 1-1 0 0,0-1 0 0 0,0 1 1 0 0,-1 0-1 0 0,1 0 1 0 0,0 0-1 0 0,0 1 1 0 0,-1-1-1 0 0,1 1 1 0 0,0 0-1 0 0,0 0 1 0 0,0 1-1 0 0,0-1 0 0 0,0 1 1 0 0,0 0-1 0 0,1 0 1 0 0,-1 0-1 0 0,0 1-24 0 0,-2-2 26 0 0,1 1 0 0 0,-1 0-1 0 0,1 0 1 0 0,0 0 0 0 0,0 0 0 0 0,-1 1-1 0 0,2 0 1 0 0,-1 0 0 0 0,0 0-1 0 0,1 1 1 0 0,-1 0 0 0 0,1 0 0 0 0,0 0-1 0 0,0 0 1 0 0,0 0 0 0 0,1 1-1 0 0,0 0 1 0 0,0 0 0 0 0,0 0-1 0 0,0 0 1 0 0,1 0 0 0 0,0 0 0 0 0,0 1-1 0 0,0-1 1 0 0,1 1 0 0 0,0-1-1 0 0,0 1 1 0 0,0 0 0 0 0,1-1 0 0 0,-1 1-1 0 0,1 0 1 0 0,1 0 0 0 0,-1-1-1 0 0,1 1 1 0 0,0 0 0 0 0,0-1-1 0 0,1 1 1 0 0,0-1 0 0 0,0 0 0 0 0,0 1-1 0 0,1-1 1 0 0,-1 0 0 0 0,2 1-26 0 0,7 2 23 0 0,0-2 1 0 0,0 0-1 0 0,1 0 0 0 0,0-1 1 0 0,0 0-1 0 0,0-1 0 0 0,1 0 1 0 0,-1-1-1 0 0,1-1 1 0 0,0 0-1 0 0,-1-1 0 0 0,1 0 1 0 0,0-1-1 0 0,12-1-23 0 0,-16 0-16 0 0,0 0 0 0 0,0-1 0 0 0,0 0 0 0 0,0 0 0 0 0,-1-1 0 0 0,1 0 0 0 0,-1-1 0 0 0,0 0 0 0 0,0 0 0 0 0,0-1 0 0 0,-1 0 0 0 0,0 0 0 0 0,0-1 0 0 0,0 0 0 0 0,0 0 0 0 0,-1-1 0 0 0,0 1 0 0 0,0-1 0 0 0,-1-1 0 0 0,0 1 0 0 0,0-1 0 0 0,-1 0 0 0 0,1-2 16 0 0,10-56 14 0 0,-15 64-65 0 0,-2-18 525 0 0,0 19-466 0 0,1 1 1 0 0,-1 0 0 0 0,1-1-1 0 0,-1 1 1 0 0,1 0 0 0 0,-1 0-1 0 0,1 0 1 0 0,-1 0 0 0 0,1 0-1 0 0,-1 0 1 0 0,1 1 0 0 0,-1-1-1 0 0,1 0 1 0 0,-1 1 0 0 0,1-1-1 0 0,-1 1 1 0 0,1 0 0 0 0,0-1-1 0 0,-1 1 1 0 0,1 0 0 0 0,0 0-1 0 0,-1 0 1 0 0,1 0 0 0 0,0 0-1 0 0,0 0 1 0 0,0 0 0 0 0,0 0-1 0 0,0 0 1 0 0,0 0 0 0 0,0 1-1 0 0,1-1 1 0 0,-1 0 0 0 0,0 1-1 0 0,1-1 1 0 0,-1 1 0 0 0,1-1-1 0 0,-1 1 1 0 0,1-1 0 0 0,0 1-1 0 0,-1-1 1 0 0,1 1 0 0 0,0-1-1 0 0,0 1 1 0 0,0 0-9 0 0,-9 34 362 0 0,0 1 1 0 0,3-1-1 0 0,1 1 1 0 0,2 1-1 0 0,1-1 0 0 0,2 0 1 0 0,5 34-363 0 0,-3 27 463 0 0,-2-97-462 0 0,2 8 81 0 0,-1 0-1 0 0,0 0 0 0 0,0 0 0 0 0,-1 0 1 0 0,0 0-1 0 0,-1 0 0 0 0,0 0 0 0 0,0 0 1 0 0,-1 0-1 0 0,0 0 0 0 0,0 0 0 0 0,-1-1 1 0 0,-1 1-1 0 0,1-1 0 0 0,-1 1 0 0 0,-1-1 1 0 0,1-1-1 0 0,-1 1 0 0 0,-1-1 0 0 0,0 0 1 0 0,0 0-1 0 0,0 0 0 0 0,0-1 0 0 0,-1 0 1 0 0,0 0-1 0 0,-2 0-81 0 0,4-6-26 0 0,-1 0 0 0 0,1-1 1 0 0,0 0-1 0 0,0 0 0 0 0,0 0 1 0 0,0-1-1 0 0,0 0 0 0 0,0 0 0 0 0,0 0 1 0 0,1 0-1 0 0,-1-1 0 0 0,1 0 0 0 0,-1 0 1 0 0,1 0-1 0 0,0 0 0 0 0,0-1 0 0 0,1 1 1 0 0,-1-1-1 0 0,1 0 0 0 0,-1-1 0 0 0,1 1 1 0 0,1 0-1 0 0,-1-1 0 0 0,1 1 0 0 0,-1-1 1 0 0,1 0-1 0 0,1 0 0 0 0,-1 0 1 0 0,1 0-1 0 0,-1 0 0 0 0,1 0 0 0 0,1-1 1 0 0,-1 1-1 0 0,1 0 0 0 0,0 0 0 0 0,0 0 1 0 0,1-1-1 0 0,-1 1 0 0 0,1 0 0 0 0,0 0 1 0 0,1 0-1 0 0,-1 0 0 0 0,2-1 26 0 0,83-211-6630 0 0,-60 182 5410 0 0</inkml:trace>
  <inkml:trace contextRef="#ctx0" brushRef="#br0" timeOffset="136444.666">28992 7759 1216 0 0,'22'1'383'0'0,"1"0"-1"0"0,0-1 1 0 0,0-2-1 0 0,-1 0 1 0 0,1-2 0 0 0,-1 0-1 0 0,0-2 1 0 0,0 0-1 0 0,2-2-382 0 0,-12 4 108 0 0,95-44 125 0 0,-128 17-628 0 0,10 26 465 0 0,0 0 0 0 0,-1 1 0 0 0,1 1 0 0 0,-1 0 0 0 0,0 1 0 0 0,0 0 0 0 0,0 1 0 0 0,0 0 0 0 0,0 1 0 0 0,0 0 0 0 0,0 1 0 0 0,0 0 0 0 0,0 1 0 0 0,0 0-1 0 0,0 1 1 0 0,1 0 0 0 0,-1 1 0 0 0,1 1 0 0 0,0-1 0 0 0,0 2 0 0 0,1 0 0 0 0,-1 0 0 0 0,1 1 0 0 0,0 0 0 0 0,1 0 0 0 0,0 1 0 0 0,0 1 0 0 0,-1 1-70 0 0,7-6 47 0 0,-1 0 0 0 0,1 0-1 0 0,0 0 1 0 0,0 0 0 0 0,1 0 0 0 0,-1 1 0 0 0,1-1 0 0 0,0 1-1 0 0,0 0 1 0 0,1 0 0 0 0,-1 0 0 0 0,1 0 0 0 0,0 0 0 0 0,0 0-1 0 0,1 0 1 0 0,-1 0 0 0 0,1 0 0 0 0,1 0 0 0 0,-1 0 0 0 0,0 0-1 0 0,1 0 1 0 0,0 0 0 0 0,1 0 0 0 0,-1 0 0 0 0,1 0 0 0 0,0-1-1 0 0,0 1 1 0 0,0 0 0 0 0,0-1 0 0 0,1 0 0 0 0,0 1 0 0 0,0-1-1 0 0,3 2-46 0 0,1 3 68 0 0,1-1-1 0 0,0-1 0 0 0,0 0 1 0 0,1 0-1 0 0,0 0 0 0 0,1-1 1 0 0,-1-1-1 0 0,1 1 0 0 0,0-2 1 0 0,0 1-1 0 0,1-2 0 0 0,-1 1 1 0 0,1-1-1 0 0,0-1 1 0 0,1 1-68 0 0,-3-2-51 0 0,0 0 1 0 0,1 0 0 0 0,-1 0-1 0 0,1-1 1 0 0,-1-1 0 0 0,1 1-1 0 0,-1-2 1 0 0,0 1 0 0 0,1-1 0 0 0,-1-1-1 0 0,0 1 1 0 0,0-2 0 0 0,0 1-1 0 0,-1-1 1 0 0,1-1 0 0 0,-1 1 0 0 0,0-1-1 0 0,-1-1 1 0 0,1 1 0 0 0,-1-2-1 0 0,0 1 1 0 0,0-1 0 0 0,-1 0 0 0 0,1 0-1 0 0,-2 0 1 0 0,1-1 0 0 0,-1 0-1 0 0,0 0 1 0 0,-1-1 0 0 0,0 1 0 0 0,0-1-1 0 0,-1 0 1 0 0,0 0 0 0 0,-1 0-1 0 0,0 0 1 0 0,0 0 0 0 0,-1-1 0 0 0,0 1-1 0 0,0-1 1 0 0,-1-1 50 0 0,1-212-2075 0 0,0 219 2063 0 0,0 0-1 0 0,0 0 1 0 0,1 0 0 0 0,-1 0 0 0 0,1 0-1 0 0,0 1 1 0 0,0-1 0 0 0,0 1-1 0 0,1 0 1 0 0,-1-1 0 0 0,1 1-1 0 0,0 0 1 0 0,0 0 0 0 0,0 1-1 0 0,0-1 1 0 0,0 1 0 0 0,0-1-1 0 0,1 1 1 0 0,0 0 0 0 0,-1 0-1 0 0,1 1 1 0 0,0-1 0 0 0,0 1 0 0 0,-1-1-1 0 0,1 1 1 0 0,0 1 0 0 0,0-1-1 0 0,0 0 1 0 0,1 1 0 0 0,-1 0-1 0 0,0 0 1 0 0,0 0 0 0 0,0 1-1 0 0,0-1 1 0 0,0 1 0 0 0,0 0-1 0 0,0 0 1 0 0,0 0 0 0 0,0 1-1 0 0,-1-1 1 0 0,1 1 0 0 0,0 0 0 0 0,-1 0-1 0 0,1 0 1 0 0,-1 1 0 0 0,0-1-1 0 0,0 1 1 0 0,0 0 0 0 0,0 0-1 0 0,0 0 1 0 0,-1 0 0 0 0,1 0-1 0 0,-1 0 1 0 0,0 1 0 0 0,1 1 12 0 0,3 7 77 0 0,-1-1 0 0 0,-1 1 1 0 0,1 1-1 0 0,-2-1 1 0 0,0 0-1 0 0,-1 1 0 0 0,0 0 1 0 0,0-1-1 0 0,-2 1 0 0 0,0 0 1 0 0,0 0-1 0 0,-1 0 1 0 0,0-1-1 0 0,-1 1 0 0 0,-1 0 1 0 0,0-1-1 0 0,-4 10-77 0 0,-4 41 402 0 0,5 21 415 0 0,8-80-941 0 0,0-1-1 0 0,1 0 1 0 0,-1 0 0 0 0,1 0-1 0 0,0 0 1 0 0,0-1 0 0 0,0 1-1 0 0,0-1 1 0 0,1 1 0 0 0,-1-1-1 0 0,1 0 1 0 0,-1-1 0 0 0,1 1-1 0 0,0-1 1 0 0,0 1 0 0 0,-1-1-1 0 0,1 0 1 0 0,0 0 0 0 0,0-1-1 0 0,0 1 1 0 0,0-1 0 0 0,0 0-1 0 0,0 0 1 0 0,0 0 0 0 0,0-1-1 0 0,0 0 1 0 0,0 1 0 0 0,0-1 0 0 0,0 0-1 0 0,0-1 1 0 0,0 1 0 0 0,-1-1-1 0 0,1 0 1 0 0,-1 1 0 0 0,1-2-1 0 0,2-1 125 0 0,26-13-1134 0 0</inkml:trace>
  <inkml:trace contextRef="#ctx0" brushRef="#br0" timeOffset="139568.466">29305 4347 908 0 0,'0'0'160'0'0,"0"0"21"0"0,0 0-23 0 0,0-3 50 0 0,0 0-187 0 0,1 0 1 0 0,0 0 0 0 0,0 0-1 0 0,0 0 1 0 0,0 1-1 0 0,1-1 1 0 0,-1 0-1 0 0,1 1 1 0 0,-1-1 0 0 0,1 1-1 0 0,0-1 1 0 0,0 1-1 0 0,0 0 1 0 0,1 0-1 0 0,-1 0 1 0 0,0 0 0 0 0,1 0-1 0 0,-1 1 1 0 0,1-1-1 0 0,0 1 1 0 0,-1 0 0 0 0,1-1-1 0 0,0 1 1 0 0,0 0-1 0 0,0 1 1 0 0,0-1-1 0 0,0 0 1 0 0,0 1 0 0 0,0 0-1 0 0,0-1 1 0 0,0 1-1 0 0,0 1 1 0 0,0-1-1 0 0,0 0 1 0 0,0 1 0 0 0,0-1-1 0 0,0 1-21 0 0,12-2 67 0 0,665-13 1430 0 0,-476 30-1155 0 0,-167-10-284 0 0,-29-6-42 0 0,1 1 0 0 0,0-1 0 0 0,0 1 0 0 0,-1 1 0 0 0,1 0 0 0 0,0 0 0 0 0,-1 0 1 0 0,0 1-1 0 0,0 1 0 0 0,0-1 0 0 0,0 1 0 0 0,0 1 0 0 0,-1-1 0 0 0,1 1 0 0 0,-1 1 0 0 0,0-1 0 0 0,-1 1 0 0 0,0 0 0 0 0,0 1 0 0 0,0-1 0 0 0,0 1 0 0 0,-1 1 0 0 0,2 3-16 0 0,5 24 135 0 0,-2 0 0 0 0,-2 0 0 0 0,-1 1 0 0 0,-1 0 0 0 0,-2 0 0 0 0,-2 0 0 0 0,-1 0 0 0 0,-2 1 0 0 0,-2 10-135 0 0,2 34 254 0 0,-16 229 312 0 0,-91 656 362 0 0,21-245 8 0 0,65-436 25 0 0,15 268-961 0 0,8-351 543 0 0,-21 85-66 0 0,-8 74 499 0 0,26-357-966 0 0,-1-1 0 0 0,1-1 0 0 0,0 1 0 0 0,-1 0 1 0 0,0 0-1 0 0,0-1 0 0 0,1 0 0 0 0,-2 1 0 0 0,1-1 0 0 0,0 0 0 0 0,0-1 0 0 0,0 1 0 0 0,-1 0 0 0 0,1-1 0 0 0,-1 0 0 0 0,0 0 0 0 0,1 0 0 0 0,-1 0 0 0 0,0-1 0 0 0,1 1 0 0 0,-1-1 0 0 0,0 0 0 0 0,1 0 0 0 0,-1 0 0 0 0,0-1 0 0 0,0 1 0 0 0,1-1-10 0 0,-4 1 6 0 0,-262 27-427 0 0,95 28-2946 0 0,18 25-1972 0 0,125-61 4127 0 0</inkml:trace>
  <inkml:trace contextRef="#ctx0" brushRef="#br0" timeOffset="154738.372">1121 11658 1196 0 0,'3'-39'2229'0'0,"12"-9"1779"0"0,-28 253-3296 0 0,25 206 388 0 0,2-194-441 0 0,-9-169-462 0 0,-15-63-2126 0 0,-24-62-3553 0 0,21 58 4196 0 0</inkml:trace>
  <inkml:trace contextRef="#ctx0" brushRef="#br0" timeOffset="154972.157">685 12413 1312 0 0,'0'1'87'0'0,"-1"-1"-1"0"0,0 1 0 0 0,1 0 1 0 0,-1-1-1 0 0,0 1 0 0 0,1 0 1 0 0,-1 0-1 0 0,1-1 1 0 0,-1 1-1 0 0,1 0 0 0 0,-1 0 1 0 0,1 0-1 0 0,0 0 1 0 0,0 0-1 0 0,-1 0 0 0 0,1 0 1 0 0,0 0-1 0 0,0 0 1 0 0,0 0-1 0 0,0-1 0 0 0,0 1 1 0 0,0 0-1 0 0,0 0 0 0 0,0 0 1 0 0,0 0-1 0 0,1 0 1 0 0,-1 0-1 0 0,0 0 0 0 0,1 0 1 0 0,-1 0-1 0 0,0 0 1 0 0,1 0-1 0 0,-1-1 0 0 0,1 1 1 0 0,-1 0-1 0 0,1 0 0 0 0,0-1 1 0 0,-1 1-1 0 0,1 0 1 0 0,0-1-1 0 0,0 1 0 0 0,-1 0 1 0 0,1-1-1 0 0,0 1 1 0 0,0-1-1 0 0,0 0 0 0 0,0 1 1 0 0,-1-1-1 0 0,1 1 1 0 0,0-1-1 0 0,0 0 0 0 0,0 0 1 0 0,0 0-1 0 0,0 0 0 0 0,0 1 1 0 0,0-1-1 0 0,0 0 1 0 0,0-1-1 0 0,0 1 0 0 0,0 0 1 0 0,0 0-1 0 0,0 0 1 0 0,0-1-1 0 0,0 1 0 0 0,-1 0 1 0 0,1-1-1 0 0,0 1 1 0 0,0 0-1 0 0,1-1-86 0 0,83 13 574 0 0,251-30 122 0 0,-286 12-955 0 0,156-38-5705 0 0,-193 37 4548 0 0</inkml:trace>
  <inkml:trace contextRef="#ctx0" brushRef="#br0" timeOffset="155405.87">860 11481 1360 0 0,'-55'-1'4204'0'0,"67"0"-1481"0"0,-5 1-2609 0 0,316 0 1075 0 0,-106 0-8175 0 0,-208 0 5622 0 0</inkml:trace>
  <inkml:trace contextRef="#ctx0" brushRef="#br0" timeOffset="156355.683">1237 11985 996 0 0,'1'-2'73'0'0,"1"2"-1"0"0,0-1 1 0 0,0 0 0 0 0,0 0-1 0 0,0 0 1 0 0,0 1 0 0 0,0-1-1 0 0,0 1 1 0 0,1 0 0 0 0,-1 0-1 0 0,0 0 1 0 0,0 0 0 0 0,0 0-1 0 0,0 0 1 0 0,0 0 0 0 0,0 1-1 0 0,0-1 1 0 0,0 1 0 0 0,0-1-1 0 0,0 1 1 0 0,0 0-1 0 0,0 0 1 0 0,0 0 0 0 0,0 0-1 0 0,0 0 1 0 0,0 0 0 0 0,-1 0-1 0 0,1 1 1 0 0,-1-1 0 0 0,1 1-1 0 0,-1-1 1 0 0,1 1 0 0 0,-1 0-1 0 0,0-1 1 0 0,1 1-73 0 0,12 15 105 0 0,0 0 1 0 0,-1 1-1 0 0,0 0 1 0 0,-1 1-1 0 0,-2 0 1 0 0,0 1-1 0 0,-1 0 0 0 0,0 0 1 0 0,-2 1-1 0 0,-1 0 1 0 0,0 1-1 0 0,-2-1 1 0 0,0 1-1 0 0,0 22-105 0 0,2 41 2340 0 0,-7-86-2320 0 0,1 1-1 0 0,0-1 1 0 0,0 1-1 0 0,-1-1 0 0 0,1 1 1 0 0,0-1-1 0 0,0 1 1 0 0,-1-1-1 0 0,1 1 1 0 0,0 0-1 0 0,-1-1 0 0 0,1 1 1 0 0,-1 0-1 0 0,1-1 1 0 0,-1 1-1 0 0,1 0 0 0 0,0 0 1 0 0,-1-1-1 0 0,1 1 1 0 0,-1 0-1 0 0,1 0 1 0 0,-1 0-1 0 0,1-1 0 0 0,-1 1 1 0 0,1 0-1 0 0,-1 0 1 0 0,0 0-1 0 0,1 0 0 0 0,-1 0 1 0 0,1 0-1 0 0,-1 0 1 0 0,1 0-1 0 0,-1 0 1 0 0,1 1-1 0 0,-1-1 0 0 0,1 0 1 0 0,-1 0-1 0 0,1 0 1 0 0,-1 1-1 0 0,1-1 0 0 0,-1 0 1 0 0,1 0-1 0 0,0 1 1 0 0,-1-1-1 0 0,1 0 1 0 0,-1 1-1 0 0,1-1 0 0 0,0 1-19 0 0,21-154 311 0 0,-15 127-314 0 0,2 1 0 0 0,1 0 0 0 0,1 0 0 0 0,2 1 0 0 0,0 1 0 0 0,1 0 0 0 0,1 0 0 0 0,1 1 0 0 0,1 1 0 0 0,1 1 0 0 0,14-13 3 0 0,-28 34-6 0 0,0-1-1 0 0,-1 0 0 0 0,1 1 0 0 0,0-1 0 0 0,0 1 1 0 0,0 0-1 0 0,-1 0 0 0 0,1 0 0 0 0,-1 0 0 0 0,1 0 1 0 0,0 1-1 0 0,-1-1 0 0 0,0 1 0 0 0,1 0 0 0 0,-1-1 1 0 0,0 1-1 0 0,0 0 0 0 0,0 0 0 0 0,0 1 0 0 0,0-1 1 0 0,-1 0-1 0 0,1 1 0 0 0,-1-1 0 0 0,1 1 0 0 0,-1-1 1 0 0,0 1-1 0 0,0-1 0 0 0,0 1 0 0 0,0 0 0 0 0,-1 0 0 0 0,1 0 1 0 0,-1-1-1 0 0,0 1 0 0 0,0 0 0 0 0,1 0 0 0 0,-2 0 1 0 0,1 0-1 0 0,0 1 7 0 0,1 1-1 0 0,20 263-236 0 0,-22-215 399 0 0,-14-52 36 0 0,17-30-233 0 0,2-1 0 0 0,1 1 0 0 0,1 0-1 0 0,1 1 1 0 0,2-1 0 0 0,1 1 0 0 0,1 1 0 0 0,1 0 0 0 0,1 0 0 0 0,2 2 0 0 0,1-1 0 0 0,0 2 0 0 0,2 0 0 0 0,1 1-1 0 0,1 1 1 0 0,13-11 35 0 0,-25 26-29 0 0,0 1 0 0 0,0 0 0 0 0,0 0 0 0 0,1 1 0 0 0,0 0 0 0 0,0 0 0 0 0,0 1 0 0 0,1 0 0 0 0,0 1 0 0 0,-1 0 0 0 0,1 0 0 0 0,0 1 0 0 0,1 0 29 0 0,-6 4-8 0 0,0 0-1 0 0,0 0 1 0 0,0 1-1 0 0,0-1 1 0 0,-1 1-1 0 0,1 0 1 0 0,-1 0-1 0 0,1 1 1 0 0,-1-1-1 0 0,0 1 1 0 0,0 0 0 0 0,-1 0-1 0 0,1 0 1 0 0,-1 0-1 0 0,0 1 1 0 0,0 0-1 0 0,0-1 1 0 0,-1 1-1 0 0,0 0 1 0 0,1 0-1 0 0,-2 0 1 0 0,2 4 8 0 0,14 217-191 0 0,-42-94-741 0 0,14-108-2415 0 0,11-24 1913 0 0</inkml:trace>
  <inkml:trace contextRef="#ctx0" brushRef="#br0" timeOffset="156744.31">2456 11878 1392 0 0,'9'-13'2428'0'0,"-9"13"-2326"0"0,0 0-1 0 0,0 0 1 0 0,1 1 0 0 0,-1-1 0 0 0,0 0 0 0 0,0 1 0 0 0,1-1-1 0 0,-1 0 1 0 0,0 0 0 0 0,0 0 0 0 0,1 1 0 0 0,-1-1-1 0 0,0 0 1 0 0,1 0 0 0 0,-1 0 0 0 0,0 0 0 0 0,1 0 0 0 0,-1 0-1 0 0,0 1 1 0 0,1-1 0 0 0,-1 0 0 0 0,0 0 0 0 0,1 0 0 0 0,-1 0-1 0 0,1 0 1 0 0,-1 0 0 0 0,0 0 0 0 0,1 0 0 0 0,-1-1 0 0 0,0 1-1 0 0,1 0 1 0 0,-1 0 0 0 0,0 0-102 0 0,-1 462 1914 0 0,33-76-1006 0 0,-32-357-863 0 0,2-6-110 0 0,-2 1 1 0 0,-1-1-1 0 0,0 1 1 0 0,-2-1-1 0 0,-1 0 1 0 0,0 0-1 0 0,-2 0 1 0 0,-1-1-1 0 0,-5 13 65 0 0,12-34-113 0 0,-1 1-1 0 0,1-1 1 0 0,-1 1 0 0 0,1-1-1 0 0,-1 1 1 0 0,0-1-1 0 0,1 1 1 0 0,-1-1-1 0 0,0 0 1 0 0,0 1 0 0 0,0-1-1 0 0,0 0 1 0 0,0 0-1 0 0,0 0 1 0 0,-1 0-1 0 0,1 0 1 0 0,0 0 0 0 0,0 0-1 0 0,-1 0 1 0 0,1 0-1 0 0,-1 0 1 0 0,1-1 0 0 0,-1 1-1 0 0,1-1 1 0 0,-1 1-1 0 0,1-1 1 0 0,-1 1-1 0 0,1-1 1 0 0,-1 0 0 0 0,0 0-1 0 0,1 0 1 0 0,-1 0-1 0 0,1 0 1 0 0,-1 0 0 0 0,0 0-1 0 0,1-1 1 0 0,-1 1-1 0 0,1-1 1 0 0,-1 1-1 0 0,1-1 1 0 0,-1 1 0 0 0,1-1-1 0 0,-1 0 1 0 0,1 0-1 0 0,0 1 1 0 0,-1-1-1 0 0,1 0 1 0 0,0 0 0 0 0,0-1-1 0 0,0 1 1 0 0,0 0-1 0 0,0 0 1 0 0,-1-2 113 0 0,-16-17-1215 0 0</inkml:trace>
  <inkml:trace contextRef="#ctx0" brushRef="#br0" timeOffset="157194.429">2479 12108 1612 0 0,'0'-11'238'0'0,"1"1"-1"0"0,0-1 1 0 0,0 0-1 0 0,1 1 1 0 0,0-1 0 0 0,1 1-1 0 0,0 0 1 0 0,0 0-1 0 0,1 0 1 0 0,1 0-1 0 0,0 0 1 0 0,0 1 0 0 0,1 0-1 0 0,0 0 1 0 0,0 1-1 0 0,1 0 1 0 0,0 0-1 0 0,1 0 1 0 0,5-4-238 0 0,3-1 114 0 0,0 2 0 0 0,1-1 0 0 0,0 2 0 0 0,1 0 0 0 0,0 2 0 0 0,0 0 0 0 0,1 0 0 0 0,0 2 0 0 0,0 0 0 0 0,1 2 0 0 0,-1 0-1 0 0,1 1 1 0 0,0 1 0 0 0,0 0 0 0 0,11 2-114 0 0,-29 0 7 0 0,1-1-1 0 0,-1 0 1 0 0,1 1-1 0 0,-1 0 1 0 0,1 0-1 0 0,0 0 1 0 0,-1 0-1 0 0,1 0 1 0 0,-1 0-1 0 0,1 1 1 0 0,-1-1-1 0 0,1 1 1 0 0,-1 0-1 0 0,1 0 0 0 0,-1 0 1 0 0,0 0-1 0 0,1 0 1 0 0,-1 0-1 0 0,0 1 1 0 0,0-1-1 0 0,0 1 1 0 0,0-1-1 0 0,0 1 1 0 0,0 0-1 0 0,0 0 1 0 0,0 0-1 0 0,-1 0 1 0 0,1 0-1 0 0,-1 0 0 0 0,0 0 1 0 0,0 1-1 0 0,1-1 1 0 0,-1 0-1 0 0,-1 1 1 0 0,1-1-1 0 0,0 1 1 0 0,-1-1-1 0 0,1 1 1 0 0,-1-1-1 0 0,0 1 1 0 0,1 0-1 0 0,-1-1 1 0 0,-1 1-1 0 0,1 1-6 0 0,-15 14-4 0 0,0-1 0 0 0,-1-1-1 0 0,-1-1 1 0 0,0 0 0 0 0,-1-1-1 0 0,0-1 1 0 0,-2-1 0 0 0,1 0 0 0 0,-1-2-1 0 0,-1 0 1 0 0,0-1 0 0 0,0-1 0 0 0,-1-1-1 0 0,-3-1 5 0 0,10 0-111 0 0,13-5 38 0 0,-49 16-489 0 0,16-13-3460 0 0,35-4 2766 0 0</inkml:trace>
  <inkml:trace contextRef="#ctx0" brushRef="#br0" timeOffset="157724.516">3461 11843 856 0 0,'-15'-4'138'0'0,"0"1"1"0"0,0 1-1 0 0,0 0 0 0 0,0 1 1 0 0,0 1-1 0 0,0 0 0 0 0,0 1 0 0 0,0 1 1 0 0,0 0-1 0 0,1 1 0 0 0,-1 1 1 0 0,0 0-1 0 0,1 1 0 0 0,0 0 0 0 0,0 1 1 0 0,1 1-1 0 0,-1 0 0 0 0,2 1 1 0 0,-1 0-1 0 0,1 1 0 0 0,0 0 1 0 0,1 1-1 0 0,0 1 0 0 0,0 0 0 0 0,1 0 1 0 0,1 1-1 0 0,0 0 0 0 0,1 0 1 0 0,0 1-1 0 0,0 0 0 0 0,0 4-138 0 0,6-12 30 0 0,0-1 0 0 0,0 1 0 0 0,1 0 0 0 0,-1 0-1 0 0,1 0 1 0 0,0 0 0 0 0,0 0 0 0 0,1 0 0 0 0,0 0 0 0 0,0 0 0 0 0,0 0-1 0 0,0 0 1 0 0,1 0 0 0 0,-1 0 0 0 0,1 0 0 0 0,1 0 0 0 0,-1-1 0 0 0,1 1-1 0 0,0 0 1 0 0,0 0 0 0 0,0-1 0 0 0,0 0 0 0 0,1 1 0 0 0,0-1-1 0 0,0 0 1 0 0,0 0 0 0 0,0 0 0 0 0,1-1 0 0 0,0 1 0 0 0,-1-1 0 0 0,1 0-1 0 0,3 2-29 0 0,5 2 47 0 0,-1-1-1 0 0,1-1 1 0 0,0 0 0 0 0,1 0-1 0 0,-1-1 1 0 0,1-1-1 0 0,0 0 1 0 0,0-1-1 0 0,0 0 1 0 0,0-1-1 0 0,0-1 1 0 0,2 0-47 0 0,-7 0-42 0 0,0-1 1 0 0,-1 1 0 0 0,1-2-1 0 0,0 1 1 0 0,-1-1 0 0 0,1 0 0 0 0,-1-1-1 0 0,0 0 1 0 0,0 0 0 0 0,0 0 0 0 0,0-1-1 0 0,0 0 1 0 0,-1-1 0 0 0,1 1-1 0 0,-1-1 1 0 0,-1 0 0 0 0,1-1 0 0 0,-1 1-1 0 0,0-1 1 0 0,0 0 0 0 0,0-1-1 0 0,-1 1 1 0 0,0-1 0 0 0,0 0 0 0 0,-1 0-1 0 0,0 0 1 0 0,0 0 0 0 0,0-1-1 0 0,-1 1 1 0 0,0-1 0 0 0,-1 1 0 0 0,0-1-1 0 0,0 0 1 0 0,-1 0 0 0 0,1-4 41 0 0,-5 0-119 0 0,-1 0 1 0 0,1 0-1 0 0,-2 0 1 0 0,0 0-1 0 0,0 1 1 0 0,-1 0 0 0 0,0 0-1 0 0,-1 1 1 0 0,0 0-1 0 0,-1 0 1 0 0,0 1-1 0 0,-1 0 1 0 0,1 0-1 0 0,-2 1 1 0 0,1 1-1 0 0,-1 0 1 0 0,0 0-1 0 0,-1 1 1 0 0,0 0 0 0 0,1 1-1 0 0,-2 1 1 0 0,-1-1 118 0 0,4 3-1158 0 0</inkml:trace>
  <inkml:trace contextRef="#ctx0" brushRef="#br0" timeOffset="158159.746">3523 11881 848 0 0,'15'6'183'0'0,"0"0"0"0"0,0 1 0 0 0,-1 1 0 0 0,0 0 0 0 0,-1 1 0 0 0,0 0 0 0 0,0 1 0 0 0,-1 0 0 0 0,0 1 0 0 0,-1 1 0 0 0,0 0 0 0 0,0 0 0 0 0,-2 1 0 0 0,0 1 0 0 0,0-1 0 0 0,-1 1-1 0 0,-1 1 1 0 0,0-1 0 0 0,1 8-183 0 0,-6-18 84 0 0,0 0-1 0 0,0 1 1 0 0,-1-1-1 0 0,0 1 0 0 0,0-1 1 0 0,0 1-1 0 0,-1 0 0 0 0,1-1 1 0 0,-1 1-1 0 0,0-1 0 0 0,0 1 1 0 0,-1 0-1 0 0,1-1 1 0 0,-1 1-1 0 0,0-1 0 0 0,-1 1 1 0 0,1-1-1 0 0,-1 1 0 0 0,1-1 1 0 0,-1 0-1 0 0,-1 0 1 0 0,1 0-1 0 0,0 0 0 0 0,-1 0 1 0 0,0 0-1 0 0,0-1 0 0 0,0 1 1 0 0,-1-1-1 0 0,1 0 0 0 0,-1 0 1 0 0,1 0-1 0 0,-1-1 1 0 0,0 1-1 0 0,0-1 0 0 0,0 0 1 0 0,0 0-1 0 0,-1 0 0 0 0,1-1 1 0 0,-1 1-1 0 0,1-1 1 0 0,-1 0-1 0 0,1 0 0 0 0,-1-1 1 0 0,1 1-1 0 0,-1-1 0 0 0,0 0 1 0 0,1-1-1 0 0,-2 1-83 0 0,2-2 21 0 0,0 0-1 0 0,1 0 1 0 0,-1-1 0 0 0,0 1 0 0 0,1-1-1 0 0,0 0 1 0 0,-1 1 0 0 0,1-2-1 0 0,0 1 1 0 0,0 0 0 0 0,1-1-1 0 0,-1 1 1 0 0,1-1 0 0 0,0 0-1 0 0,0 0 1 0 0,0 0 0 0 0,0 0 0 0 0,1 0-1 0 0,-1 0 1 0 0,1 0 0 0 0,0 0-1 0 0,0-1 1 0 0,1 1 0 0 0,0 0-1 0 0,-1-1 1 0 0,1 1 0 0 0,1-1-1 0 0,-1 1 1 0 0,1-1-21 0 0,3-14-247 0 0,1 0-1 0 0,1 1 1 0 0,1 0 0 0 0,0 0-1 0 0,1 1 1 0 0,1 0 0 0 0,1 0-1 0 0,1 1 1 0 0,0 0 0 0 0,1 1-1 0 0,0 0 1 0 0,1 1 0 0 0,1 0-1 0 0,0 1 1 0 0,1 1 0 0 0,0 0-1 0 0,1 2 1 0 0,1-1 0 0 0,11-4 247 0 0,-5-2-847 0 0,9-7-405 0 0</inkml:trace>
  <inkml:trace contextRef="#ctx0" brushRef="#br0" timeOffset="158487.475">4266 11481 1076 0 0,'5'14'399'0'0,"-1"0"1"0"0,0 1-1 0 0,-1-1 0 0 0,-1 1 1 0 0,0 0-1 0 0,-1 0 0 0 0,-1-1 1 0 0,0 1-1 0 0,-1 0 0 0 0,-1 4-399 0 0,0 29 753 0 0,26 209 1113 0 0,-19-236-1906 0 0,56 129 959 0 0,-58-146-1074 0 0,0 0 0 0 0,1-1 0 0 0,-1 1 0 0 0,1-1 0 0 0,0 0-1 0 0,0 0 1 0 0,0 0 0 0 0,1-1 0 0 0,-1 1 0 0 0,1-1 0 0 0,-1 0 0 0 0,1 0 0 0 0,0-1 0 0 0,-1 1 0 0 0,1-1 0 0 0,0 0-1 0 0,0-1 1 0 0,0 1 0 0 0,0-1 0 0 0,2 0 155 0 0,22-20-1872 0 0,-26 7 507 0 0</inkml:trace>
  <inkml:trace contextRef="#ctx0" brushRef="#br0" timeOffset="158735.9">4179 11681 1344 0 0,'-34'0'5281'0'0,"55"-1"-3009"0"0,184 2-8221 0 0,-177-1 4505 0 0</inkml:trace>
  <inkml:trace contextRef="#ctx0" brushRef="#br0" timeOffset="159465.06">4968 11719 928 0 0,'-14'-7'165'0'0,"0"0"-1"0"0,0 1 1 0 0,-1 0 0 0 0,0 1-1 0 0,-1 1 1 0 0,1 1-1 0 0,-1 0 1 0 0,1 0 0 0 0,-1 2-1 0 0,0 0 1 0 0,0 1 0 0 0,0 0-1 0 0,0 2 1 0 0,1 0-1 0 0,-1 0 1 0 0,1 1 0 0 0,-1 1-1 0 0,1 1 1 0 0,0 0 0 0 0,0 1-1 0 0,1 1 1 0 0,0 0-1 0 0,0 1 1 0 0,1 0 0 0 0,-1 1-1 0 0,2 1 1 0 0,0 0 0 0 0,0 0-1 0 0,0 1 1 0 0,2 1-1 0 0,-1 0 1 0 0,1 1 0 0 0,1-1-1 0 0,-4 10-164 0 0,11-20 33 0 0,0 1 0 0 0,1 1 0 0 0,0-1 0 0 0,-1 0 0 0 0,1 0 0 0 0,0 0 1 0 0,1 1-1 0 0,-1-1 0 0 0,0 0 0 0 0,1 1 0 0 0,0-1 0 0 0,0 1 0 0 0,0-1 0 0 0,0 1 0 0 0,0-1 0 0 0,1 0 0 0 0,0 1 0 0 0,-1-1 0 0 0,1 0 0 0 0,1 0 0 0 0,-1 1 0 0 0,0-1 0 0 0,1 0 0 0 0,-1 0 0 0 0,1 0 0 0 0,0 0 0 0 0,0-1 0 0 0,0 1 0 0 0,0 0 0 0 0,1-1 0 0 0,-1 0 0 0 0,1 1 0 0 0,0-1 0 0 0,-1 0 1 0 0,1 0-1 0 0,0-1 0 0 0,0 1 0 0 0,0-1 0 0 0,0 1 0 0 0,1-1-33 0 0,5 3 12 0 0,0 0 0 0 0,0-1 0 0 0,0-1 0 0 0,1 0-1 0 0,-1 0 1 0 0,1 0 0 0 0,-1-1 0 0 0,1-1 0 0 0,-1 0 0 0 0,1 0 0 0 0,-1 0 0 0 0,1-2 0 0 0,-1 1 0 0 0,9-3-12 0 0,-9 1-37 0 0,1 0-1 0 0,-1 0 0 0 0,0-1 1 0 0,-1 0-1 0 0,1-1 1 0 0,-1 0-1 0 0,0 0 1 0 0,0-1-1 0 0,-1 0 1 0 0,1 0-1 0 0,-1-1 1 0 0,0 0-1 0 0,-1 0 0 0 0,0-1 1 0 0,0 1-1 0 0,-1-1 1 0 0,0-1-1 0 0,0 1 1 0 0,1-4 37 0 0,23-106-118 0 0,-28 117 118 0 0,0 0 1 0 0,0 0-1 0 0,0 0 0 0 0,0 0 0 0 0,0 0 0 0 0,0 1 0 0 0,1-1 1 0 0,-1 0-1 0 0,0 1 0 0 0,1-1 0 0 0,-1 1 0 0 0,0 0 0 0 0,1-1 1 0 0,-1 1-1 0 0,1 0 0 0 0,-1 0 0 0 0,0 0 0 0 0,1 0 0 0 0,-1 0 0 0 0,1 0 1 0 0,-1 0-1 0 0,0 0 0 0 0,1 0 0 0 0,-1 1 0 0 0,1-1 0 0 0,-1 1 1 0 0,0-1-1 0 0,0 1 0 0 0,1-1 0 0 0,-1 1 0 0 0,0 0 0 0 0,0 0 1 0 0,0 0-1 0 0,1-1 0 0 0,-1 1 0 0 0,0 0 0 0 0,0 0 0 0 0,-1 1 1 0 0,1-1-1 0 0,0 0 0 0 0,0 0 0 0 0,0 0 0 0 0,-1 0 0 0 0,1 1 0 0 0,0-1 1 0 0,-1 1-1 0 0,10 6 6 0 0,89 76-262 0 0,-42-21-3698 0 0,-52-55 2747 0 0</inkml:trace>
  <inkml:trace contextRef="#ctx0" brushRef="#br0" timeOffset="159917.532">5198 11708 944 0 0,'25'181'3941'0'0,"-30"-163"-2741"0"0,6-31-1038 0 0,9-12-171 0 0,1 2 0 0 0,2-1 0 0 0,0 2 1 0 0,1-1-1 0 0,1 2 0 0 0,1 0 1 0 0,18-18 8 0 0,-30 34-6 0 0,-3 5-11 0 0,1-1 0 0 0,0 1-1 0 0,0 0 1 0 0,-1 0 0 0 0,1-1 0 0 0,0 1 0 0 0,0 0-1 0 0,0 1 1 0 0,-1-1 0 0 0,1 0 0 0 0,0 0 0 0 0,0 1-1 0 0,-1-1 1 0 0,1 1 0 0 0,0-1 0 0 0,-1 1 0 0 0,1 0-1 0 0,0 0 1 0 0,-1 0 0 0 0,1 0 0 0 0,-1 0 0 0 0,0 0-1 0 0,1 0 1 0 0,-1 0 0 0 0,0 0 0 0 0,1 1 0 0 0,-1-1-1 0 0,0 1 1 0 0,0-1 0 0 0,0 1 0 0 0,0-1 0 0 0,-1 1-1 0 0,1-1 1 0 0,0 1 0 0 0,-1 0 0 0 0,1-1 0 0 0,-1 1-1 0 0,1 0 1 0 0,-1 0 0 0 0,0 0 0 0 0,0 0 17 0 0,1-1-7 0 0,25 72-106 0 0,32 50-7 0 0,27-89-3065 0 0,-72-34 2215 0 0</inkml:trace>
  <inkml:trace contextRef="#ctx0" brushRef="#br0" timeOffset="160165.268">5891 11364 1128 0 0,'-24'-172'4102'0'0,"4"113"-896"0"0,18 107-2055 0 0,78 415-722 0 0,-75-450-791 0 0,-1 0 0 0 0,-1 0 0 0 0,0 0-1 0 0,-1 0 1 0 0,0 0 0 0 0,-1-1 0 0 0,0 1-1 0 0,-1-1 1 0 0,-1 0 0 0 0,0 0 0 0 0,0 0-1 0 0,-1-1 1 0 0,-1 0 0 0 0,0 0 0 0 0,0 0 0 0 0,-1-1-1 0 0,-1 0 1 0 0,0-1 0 0 0,0 0 0 0 0,-5 4 362 0 0,-13 7-1168 0 0</inkml:trace>
  <inkml:trace contextRef="#ctx0" brushRef="#br0" timeOffset="160416.117">5518 11603 1112 0 0,'9'-10'992'0'0,"5"5"-128"0"0,2-5-76 0 0,2 3-112 0 0,1-1-132 0 0,10 3-76 0 0,3 0-7 0 0,5 1-77 0 0,2 3-108 0 0,6 1-228 0 0,-1-4-124 0 0,-1 4 12 0 0,-1-5-664 0 0,-4 5-609 0 0,-24 0 17 0 0,9 0 164 0 0</inkml:trace>
  <inkml:trace contextRef="#ctx0" brushRef="#br0" timeOffset="161237.777">792 12801 848 0 0,'1'0'49'0'0,"-1"0"-1"0"0,1 0 0 0 0,0 0 1 0 0,-1 0-1 0 0,1 1 1 0 0,-1-1-1 0 0,1 0 1 0 0,0 0-1 0 0,-1 0 1 0 0,1 1-1 0 0,-1-1 1 0 0,1 0-1 0 0,-1 0 1 0 0,1 1-1 0 0,-1-1 1 0 0,1 1-1 0 0,-1-1 0 0 0,1 0 1 0 0,-1 1-1 0 0,1-1 1 0 0,-1 1-1 0 0,0-1 1 0 0,1 1-1 0 0,-1-1 1 0 0,0 1-1 0 0,1-1 1 0 0,-1 1-1 0 0,0 0 1 0 0,0-1-1 0 0,0 1 0 0 0,1-1 1 0 0,-1 1-1 0 0,0 0 1 0 0,0-1-1 0 0,0 1 1 0 0,0-1-1 0 0,0 1 1 0 0,0 0-1 0 0,0-1 1 0 0,0 1-1 0 0,0-1 1 0 0,-1 1-1 0 0,1 0 1 0 0,0-1-1 0 0,0 1 0 0 0,0-1 1 0 0,-1 1-1 0 0,1-1 1 0 0,0 1-1 0 0,-1-1 1 0 0,1 1-1 0 0,0-1 1 0 0,-1 1-1 0 0,1-1 1 0 0,-1 1-1 0 0,1-1 1 0 0,-1 1-1 0 0,1-1 1 0 0,-1 0-1 0 0,1 1 0 0 0,-1-1 1 0 0,1 0-1 0 0,-1 0 1 0 0,1 1-1 0 0,-1-1 1 0 0,0 0-1 0 0,1 0 1 0 0,-1 0-49 0 0,29 10 231 0 0,0-2 1 0 0,1-1-1 0 0,-1-1 1 0 0,2-1-1 0 0,-1-2 1 0 0,0-1-1 0 0,1-2 1 0 0,-1 0-1 0 0,1-2-231 0 0,29 2 225 0 0,462 0 962 0 0,25-18-769 0 0,2045-91 2001 0 0,-1397 65-962 0 0,-1107 40-1436 0 0,-85 4-363 0 0,14-15-1958 0 0,-23-35-2425 0 0,1 31 3656 0 0,-1-10-233 0 0</inkml:trace>
  <inkml:trace contextRef="#ctx0" brushRef="#br0" timeOffset="161657.485">6282 11693 1912 0 0,'29'-37'11186'0'0,"-81"66"-20875"0"0,40-21 8396 0 0</inkml:trace>
  <inkml:trace contextRef="#ctx0" brushRef="#br0" timeOffset="161907.888">6236 12046 2372 0 0,'23'5'7833'0'0,"-26"-25"-6522"0"0,-34 24-10306 0 0,33-3 7822 0 0</inkml:trace>
  <inkml:trace contextRef="#ctx0" brushRef="#br0" timeOffset="175333.299">17188 10899 1404 0 0,'0'1'110'0'0,"0"-1"-1"0"0,0 1 1 0 0,1-1 0 0 0,-1 0-1 0 0,0 1 1 0 0,0-1 0 0 0,0 1-1 0 0,1-1 1 0 0,-1 0 0 0 0,0 1-1 0 0,0-1 1 0 0,1 0 0 0 0,-1 1-1 0 0,0-1 1 0 0,1 0 0 0 0,-1 0-1 0 0,0 1 1 0 0,1-1 0 0 0,-1 0-1 0 0,1 0 1 0 0,-1 0 0 0 0,0 1-1 0 0,1-1 1 0 0,-1 0 0 0 0,1 0-1 0 0,-1 0 1 0 0,0 0 0 0 0,1 0-1 0 0,-1 0 1 0 0,1 0 0 0 0,-1 0-1 0 0,1 0 1 0 0,-1 0 0 0 0,1 0-1 0 0,-1 0 1 0 0,0 0 0 0 0,1 0-1 0 0,-1 0 1 0 0,1-1 0 0 0,-1 1-1 0 0,0 0 1 0 0,1 0 0 0 0,-1 0-1 0 0,1-1 1 0 0,-1 1 0 0 0,0 0-1 0 0,1 0 1 0 0,-1-1 0 0 0,0 1-1 0 0,0 0 1 0 0,1-1 0 0 0,-1 1-1 0 0,0 0 1 0 0,0-1-1 0 0,1 1 1 0 0,-1-1 0 0 0,0 1-1 0 0,0 0 1 0 0,0-1 0 0 0,0 1-1 0 0,1-1 1 0 0,-1 1 0 0 0,0 0-1 0 0,0-1-109 0 0,8 48-340 0 0,-7-32 813 0 0,1-6-466 0 0,21 92-118 0 0,-4 2 1 0 0,-5 0 0 0 0,0 88 110 0 0,-14-187-224 0 0,-1 0 1 0 0,0 0-1 0 0,0 0 1 0 0,0 0 0 0 0,0 0-1 0 0,-1 0 1 0 0,0 0-1 0 0,1 0 1 0 0,-1-1-1 0 0,-1 1 1 0 0,1-1-1 0 0,0 0 1 0 0,-1 1 0 0 0,0-1-1 0 0,0 0 1 0 0,0 0-1 0 0,0-1 1 0 0,0 1-1 0 0,-1-1 1 0 0,1 1-1 0 0,-1-1 1 0 0,-2 1 223 0 0,-13 1-1223 0 0</inkml:trace>
  <inkml:trace contextRef="#ctx0" brushRef="#br0" timeOffset="175672.215">16559 11204 2824 0 0,'-20'4'4145'0'0,"57"0"-3035"0"0,-21-3-954 0 0,145 5 41 0 0,1-7 0 0 0,-2-7-1 0 0,11-8-196 0 0,-104 7-305 0 0,-35 6-69 0 0,-1-1 1 0 0,0-1 0 0 0,0-2-1 0 0,0-1 1 0 0,-1-2-1 0 0,0 0 1 0 0,24-14 373 0 0,-11-19-1630 0 0,-42 35 1378 0 0</inkml:trace>
  <inkml:trace contextRef="#ctx0" brushRef="#br0" timeOffset="176551.49">17625 11021 3988 0 0,'-8'-117'7399'0'0,"8"116"-7343"0"0,0 1 2 0 0,0-38 293 0 0,0 28-357 0 0,-1-14-72 0 0,-2 43-33 0 0,-18 290-76 0 0,19-78 135 0 0,4-240-389 0 0,115-151-878 0 0,-62 178 917 0 0,-42-8 357 0 0,1 2-7 0 0,0-2 1 0 0,1 0-1 0 0,0 0 0 0 0,0-2 1 0 0,1 0-1 0 0,1 0 1 0 0,-1-2-1 0 0,1 0 0 0 0,0-1 1 0 0,0 0-1 0 0,1-2 1 0 0,-1 0-1 0 0,1-1 0 0 0,0 0 1 0 0,0-2-1 0 0,0 0 1 0 0,-1-1-1 0 0,1-1 0 0 0,0-1 1 0 0,-1 0-1 0 0,1-1 1 0 0,-1-1-1 0 0,0 0 0 0 0,-1-2 1 0 0,1 0-1 0 0,-1-1 1 0 0,0 0-1 0 0,6-6 52 0 0,-17 11-52 0 0,-1 0 1 0 0,-1-1-1 0 0,1 1 0 0 0,0-1 0 0 0,-1 1 1 0 0,0-1-1 0 0,0-1 0 0 0,0 1 1 0 0,0 0-1 0 0,0-1 0 0 0,-1 1 1 0 0,0-1-1 0 0,0 0 0 0 0,0 1 0 0 0,-1-1 1 0 0,0 0-1 0 0,0 0 0 0 0,0 0 1 0 0,0 0-1 0 0,-1-1 0 0 0,0 1 0 0 0,0 0 1 0 0,0 0-1 0 0,0 0 0 0 0,-1-2 52 0 0,-2 1 18 0 0,0-1 0 0 0,0 1 1 0 0,0-1-1 0 0,-1 1 0 0 0,0 0 0 0 0,0 0 0 0 0,0 1 0 0 0,-1-1 0 0 0,1 1 0 0 0,-2 0 0 0 0,1 0 1 0 0,0 0-1 0 0,-1 1 0 0 0,0 0 0 0 0,0 0 0 0 0,0 1 0 0 0,-1-1 0 0 0,1 1 0 0 0,-1 1 0 0 0,1-1 0 0 0,-1 1 1 0 0,0 0-1 0 0,0 1 0 0 0,0-1 0 0 0,0 1 0 0 0,0 1 0 0 0,-1 0 0 0 0,1 0 0 0 0,0 0 0 0 0,0 1 0 0 0,0 0 1 0 0,0 0-1 0 0,0 0 0 0 0,0 1 0 0 0,0 0 0 0 0,0 1 0 0 0,1 0 0 0 0,-1 0 0 0 0,1 0 0 0 0,0 1 1 0 0,0-1-1 0 0,0 2 0 0 0,0-1 0 0 0,1 1 0 0 0,0-1 0 0 0,-1 1 0 0 0,2 1 0 0 0,-1-1 0 0 0,1 1 0 0 0,0 0 1 0 0,0 0-1 0 0,-3 6-18 0 0,4-4 21 0 0,0 1 1 0 0,0 0 0 0 0,1 0-1 0 0,0 0 1 0 0,1 1 0 0 0,0-1-1 0 0,0 0 1 0 0,1 1 0 0 0,0-1 0 0 0,1 0-1 0 0,0 1 1 0 0,0-1 0 0 0,1 0-1 0 0,0 0 1 0 0,1 0 0 0 0,0 0-1 0 0,0 0 1 0 0,1-1 0 0 0,0 0-1 0 0,1 1 1 0 0,0-1 0 0 0,0-1-1 0 0,0 1 1 0 0,1-1 0 0 0,0 0 0 0 0,4 3-22 0 0,-3-3-326 0 0,0 0 1 0 0,1-1-1 0 0,-1 1 1 0 0,1-2 0 0 0,0 1-1 0 0,1-1 1 0 0,-1-1-1 0 0,1 1 1 0 0,0-1 0 0 0,0-1-1 0 0,1 0 1 0 0,-1 0-1 0 0,1-1 1 0 0,-1 0 0 0 0,1 0-1 0 0,2-1 326 0 0,2-1-1372 0 0</inkml:trace>
  <inkml:trace contextRef="#ctx0" brushRef="#br0" timeOffset="176954.554">18465 11094 1300 0 0,'8'7'199'0'0,"0"0"1"0"0,0 0-1 0 0,-1 0 1 0 0,0 1-1 0 0,0 0 0 0 0,-1 0 1 0 0,0 1-1 0 0,0 0 0 0 0,-1 0 1 0 0,0 0-1 0 0,-1 1 0 0 0,0-1 1 0 0,0 1-1 0 0,-1 0 0 0 0,0 0 1 0 0,0 3-200 0 0,15 129 2936 0 0,-34-114-1517 0 0,87-161-502 0 0,-58 115-925 0 0,1 0 1 0 0,1 1-1 0 0,1 0 1 0 0,0 1-1 0 0,1 1 1 0 0,0 1 0 0 0,2 0-1 0 0,6-2 8 0 0,36 7-208 0 0,-52 19 176 0 0,0 1 0 0 0,-1 0 0 0 0,0 0 0 0 0,0 0 0 0 0,-1 1 0 0 0,-1 0 0 0 0,0 0 0 0 0,0 1 0 0 0,-2 0 0 0 0,1-1-1 0 0,-2 2 1 0 0,1-1 0 0 0,-2 0 0 0 0,0 1 0 0 0,-1 0 0 0 0,0-1 0 0 0,-1 11 32 0 0,4 4-301 0 0,0 2-105 0 0,2 15-716 0 0,-4-14-2559 0 0,-2-19 2398 0 0</inkml:trace>
  <inkml:trace contextRef="#ctx0" brushRef="#br0" timeOffset="173384.333">13856 11148 1492 0 0,'-17'27'527'0'0,"1"0"-1"0"0,1 2 1 0 0,2 0 0 0 0,0 0-1 0 0,3 2 1 0 0,0-1-1 0 0,2 1 1 0 0,0 6-527 0 0,5-24 75 0 0,1 0 0 0 0,1 0 1 0 0,0 0-1 0 0,1 0 0 0 0,1 1 0 0 0,0-1 0 0 0,0 0 0 0 0,1 0 0 0 0,1 0 1 0 0,0-1-1 0 0,1 1 0 0 0,0-1 0 0 0,1 1 0 0 0,1-1 0 0 0,0-1 1 0 0,0 1-1 0 0,1-1 0 0 0,1 0 0 0 0,-1-1 0 0 0,2 1 0 0 0,2 1-75 0 0,-5-6-257 0 0,0-1 0 0 0,0 0 0 0 0,0 0 0 0 0,1-1-1 0 0,-1 0 1 0 0,1 0 0 0 0,0-1 0 0 0,0 1 0 0 0,1-1-1 0 0,-1-1 1 0 0,0 0 0 0 0,1 0 0 0 0,0 0 0 0 0,-1-1-1 0 0,1 0 1 0 0,0 0 0 0 0,5-1 257 0 0,9 0-1307 0 0</inkml:trace>
  <inkml:trace contextRef="#ctx0" brushRef="#br0" timeOffset="173724.564">14447 11071 896 0 0,'-10'1'199'0'0,"1"1"0"0"0,0 0 0 0 0,0 0-1 0 0,0 1 1 0 0,1 0 0 0 0,-1 0 0 0 0,1 1 0 0 0,0 0-1 0 0,0 1 1 0 0,0 0 0 0 0,0 0 0 0 0,1 0 0 0 0,0 1-1 0 0,0 0 1 0 0,0 1 0 0 0,1-1 0 0 0,0 1 0 0 0,0 1-1 0 0,1-1 1 0 0,0 1 0 0 0,0 0 0 0 0,1 0 0 0 0,0 0-1 0 0,0 1 1 0 0,1-1 0 0 0,0 1 0 0 0,1 0 0 0 0,0 0-1 0 0,0 0 1 0 0,1 0 0 0 0,0 0 0 0 0,0 1 0 0 0,1 4-199 0 0,4-3 82 0 0,1 0 1 0 0,0-1-1 0 0,1 1 1 0 0,0-1-1 0 0,0 0 0 0 0,1-1 1 0 0,0 1-1 0 0,1-2 1 0 0,0 1-1 0 0,0-1 1 0 0,1 0-1 0 0,0 0 1 0 0,1-1-1 0 0,0-1 1 0 0,0 1-1 0 0,0-1 1 0 0,0-1-1 0 0,1 0 0 0 0,0-1 1 0 0,0 0-1 0 0,0 0 1 0 0,1-2-1 0 0,-1 1 1 0 0,1-1-1 0 0,4 0-82 0 0,-5 0 26 0 0,-1 0 0 0 0,0 0-1 0 0,1-1 1 0 0,0 0-1 0 0,-1-1 1 0 0,1 0 0 0 0,0-1-1 0 0,-1 0 1 0 0,1-1 0 0 0,-1 0-1 0 0,0 0 1 0 0,1-1 0 0 0,-1-1-1 0 0,0 0 1 0 0,-1 0 0 0 0,1-1-1 0 0,0 0-25 0 0,-6 1-61 0 0,0 0 1 0 0,0-1-1 0 0,0 1 0 0 0,-1-1 0 0 0,0 1 0 0 0,0-1 0 0 0,0 0 0 0 0,-1 0 0 0 0,1 0 1 0 0,-1-1-1 0 0,0 1 0 0 0,-1-1 0 0 0,1 1 0 0 0,-1-1 0 0 0,0 1 0 0 0,0-1 0 0 0,-1 0 1 0 0,0 1-1 0 0,0-1 0 0 0,0 0 0 0 0,-1 1 0 0 0,0-1 0 0 0,0 0 0 0 0,0 1 0 0 0,0-1 1 0 0,-1 1-1 0 0,0 0 0 0 0,-1-1 0 0 0,1 1 0 0 0,-1 0 0 0 0,0 0 0 0 0,0 1 1 0 0,0-1-1 0 0,-1 0 0 0 0,1 1 0 0 0,-1 0 0 0 0,-4-3 61 0 0,-9-12-538 0 0,-1 2-1 0 0,-1-1 1 0 0,-1 2 0 0 0,0 1-1 0 0,-2 0 1 0 0,1 2 0 0 0,-2 0-1 0 0,1 2 1 0 0,-11-4 538 0 0,20 8-1257 0 0</inkml:trace>
  <inkml:trace contextRef="#ctx0" brushRef="#br0" timeOffset="174234.263">15039 11409 1356 0 0,'-1'12'311'0'0,"1"0"1"0"0,-2 0-1 0 0,1 0 0 0 0,-2 0 1 0 0,1 0-1 0 0,-2-1 0 0 0,1 1 1 0 0,-2-1-1 0 0,1 0 1 0 0,-2 0-1 0 0,1 0 0 0 0,-2-1 1 0 0,1 0-1 0 0,-1 0 0 0 0,-1-1 1 0 0,-3 4-312 0 0,5-7-261 0 0,-1 0 1 0 0,0 0 0 0 0,0-1 0 0 0,0 0 0 0 0,0 0 0 0 0,-1-1 0 0 0,0 1 0 0 0,0-2 0 0 0,0 1 0 0 0,0-1 0 0 0,-1-1-1 0 0,1 1 1 0 0,-1-2 0 0 0,-6 2 260 0 0,12-3-1272 0 0</inkml:trace>
  <inkml:trace contextRef="#ctx0" brushRef="#br0" timeOffset="174562.301">15300 11079 1816 0 0,'1'-17'2849'0'0,"-1"17"-2642"0"0,0 0-1 0 0,1 1 1 0 0,-1-1 0 0 0,0 0-1 0 0,1 0 1 0 0,-1 0 0 0 0,0 0-1 0 0,1-1 1 0 0,-1 1-1 0 0,0 0 1 0 0,1 0 0 0 0,-1 0-1 0 0,0 0 1 0 0,1 0-1 0 0,-1 0 1 0 0,0 0 0 0 0,0-1-1 0 0,1 1 1 0 0,-1 0 0 0 0,0 0-1 0 0,0 0 1 0 0,1-1-207 0 0,53 144 901 0 0,-37-105-894 0 0,-1 0-1 0 0,-2 1 0 0 0,-2 1 0 0 0,-2 0 1 0 0,4 38-7 0 0,-13-76-226 0 0,0 1 1 0 0,0 0-1 0 0,-1 0 1 0 0,0-1-1 0 0,1 1 1 0 0,-1 0 0 0 0,0 0-1 0 0,0-1 1 0 0,-1 1-1 0 0,1 0 1 0 0,0 0 0 0 0,-1-1-1 0 0,0 1 1 0 0,1 0-1 0 0,-1-1 1 0 0,0 1-1 0 0,-1-1 1 0 0,1 1 0 0 0,0-1-1 0 0,-1 1 1 0 0,1-1-1 0 0,-1 0 1 0 0,0 0 0 0 0,0 0-1 0 0,0 0 1 0 0,0 0-1 0 0,0 0 1 0 0,0 0-1 0 0,0-1 1 0 0,-1 1 0 0 0,1-1 225 0 0,-6 1-1224 0 0</inkml:trace>
  <inkml:trace contextRef="#ctx0" brushRef="#br0" timeOffset="174855.496">15801 10854 1440 0 0,'7'1'182'0'0,"0"0"0"0"0,0 1 0 0 0,0 0 0 0 0,0 0 0 0 0,-1 0-1 0 0,1 1 1 0 0,-1 0 0 0 0,1 0 0 0 0,-1 1 0 0 0,0-1 0 0 0,-1 1 0 0 0,1 1 0 0 0,0-1 0 0 0,-1 1-1 0 0,0 0 1 0 0,0 0 0 0 0,-1 0 0 0 0,0 1 0 0 0,1 0 0 0 0,-2 0 0 0 0,1 0 0 0 0,1 4-182 0 0,65 151 1322 0 0,-68-156-1254 0 0,41 245 1559 0 0,-78-92-876 0 0,22-132-851 0 0,-2 0 0 0 0,0-2 0 0 0,-1 0 1 0 0,-2 0-1 0 0,-1-2 0 0 0,0 0 0 0 0,-2-1 1 0 0,0-1-1 0 0,-1-2 0 0 0,-1 0 0 0 0,-1-1 1 0 0,0-1-1 0 0,-1-1 0 0 0,-1-1 0 0 0,-21 7 100 0 0,38-17-334 0 0,3 0-26 0 0,-1-1 0 0 0,0 0 1 0 0,-1 0-1 0 0,1 0 0 0 0,0-1 0 0 0,-1 0 0 0 0,0-1 0 0 0,1 1 1 0 0,-1-1-1 0 0,0-1 0 0 0,0 0 0 0 0,1 0 0 0 0,-1 0 1 0 0,-2-1 359 0 0,-20-10-1334 0 0</inkml:trace>
  <inkml:trace contextRef="#ctx0" brushRef="#br0" timeOffset="172515.925">12663 11338 1392 0 0,'0'0'97'0'0,"0"1"0"0"0,0 0-1 0 0,0-1 1 0 0,0 1 0 0 0,0-1 0 0 0,0 1 0 0 0,1 0-1 0 0,-1-1 1 0 0,0 1 0 0 0,0-1 0 0 0,0 1-1 0 0,1-1 1 0 0,-1 1 0 0 0,0-1 0 0 0,1 1-1 0 0,-1-1 1 0 0,0 1 0 0 0,1-1 0 0 0,-1 1 0 0 0,0-1-1 0 0,1 1 1 0 0,-1-1 0 0 0,1 0 0 0 0,-1 1-1 0 0,1-1 1 0 0,-1 0 0 0 0,1 1 0 0 0,-1-1-1 0 0,1 0 1 0 0,0 0 0 0 0,-1 0 0 0 0,1 1 0 0 0,-1-1-1 0 0,1 0 1 0 0,-1 0 0 0 0,1 0 0 0 0,0 0-1 0 0,-1 0 1 0 0,1 0 0 0 0,-1 0 0 0 0,1 0-1 0 0,0 0 1 0 0,-1 0 0 0 0,1-1 0 0 0,-1 1 0 0 0,1 0-1 0 0,-1 0 1 0 0,1 0 0 0 0,0-1 0 0 0,-1 1-1 0 0,1 0 1 0 0,-1-1 0 0 0,1 1 0 0 0,-1 0-1 0 0,0-1 1 0 0,1 1 0 0 0,-1-1 0 0 0,1 1-1 0 0,-1-1 1 0 0,0 1 0 0 0,1-1 0 0 0,-1 1 0 0 0,0-1-97 0 0,3 24-66 0 0,0 257 896 0 0,-35-126-2170 0 0,11-81-2621 0 0,17-60 2565 0 0</inkml:trace>
  <inkml:trace contextRef="#ctx0" brushRef="#br0" timeOffset="172812.721">13348 11361 1100 0 0,'18'-52'6702'0'0,"-32"97"-5340"0"0,8 70-661 0 0,9-105-880 0 0,-2 0-1 0 0,1 0 1 0 0,-1 1 0 0 0,-1-1 0 0 0,0 0 0 0 0,0 0-1 0 0,-1 0 1 0 0,0 0 0 0 0,-1 0 0 0 0,0 0 0 0 0,0 0-1 0 0,-1 0 1 0 0,-1 0 0 0 0,0-1 0 0 0,0 0 0 0 0,-1 1 0 0 0,0-2-1 0 0,0 1 1 0 0,-1-1 0 0 0,0 1 0 0 0,0-2 0 0 0,-1 1-1 0 0,0-1 1 0 0,-1 0 0 0 0,0 0 0 0 0,0-1 0 0 0,0 0-1 0 0,-1 0 1 0 0,1-1 0 0 0,-5 1 179 0 0,-24 6-870 0 0,0-1-301 0 0</inkml:trace>
  <inkml:trace contextRef="#ctx0" brushRef="#br0" timeOffset="173073.388">12718 11359 3072 0 0,'5'-6'319'0'0,"-1"0"0"0"0,1 0 0 0 0,0 1-1 0 0,0-1 1 0 0,1 1 0 0 0,-1 0 0 0 0,1 0-1 0 0,0 1 1 0 0,1 0 0 0 0,-1 0 0 0 0,1 0-1 0 0,0 1 1 0 0,0 0 0 0 0,0 0 0 0 0,0 1-1 0 0,0 0 1 0 0,1 0 0 0 0,-1 1 0 0 0,1 0 0 0 0,-1 0-1 0 0,6 0-318 0 0,3 3 146 0 0,0 0-1 0 0,-1 1 0 0 0,1 0 0 0 0,-1 2 1 0 0,1 0-1 0 0,-1 0 0 0 0,-1 1 0 0 0,1 1 1 0 0,-1 1-1 0 0,0 0 0 0 0,-1 1 0 0 0,0 0 1 0 0,0 1-1 0 0,9 9-145 0 0,89 107-1968 0 0,-42 26-5102 0 0,-66-133 5800 0 0</inkml:trace>
  <inkml:trace contextRef="#ctx0" brushRef="#br0" timeOffset="171357.777">9363 11324 1180 0 0,'11'7'4411'0'0,"175"-18"-2749"0"0,380-6 99 0 0,-381 18-1209 0 0,-184 0-549 0 0,-1 0 1 0 0,1 0 0 0 0,0 0-1 0 0,-1 0 1 0 0,1 0-1 0 0,-1 0 1 0 0,0 0 0 0 0,1 0-1 0 0,-1 0 1 0 0,0 0 0 0 0,0 0-1 0 0,1 0 1 0 0,-1 0 0 0 0,0 0-1 0 0,0 0 1 0 0,0 1 0 0 0,0-1-1 0 0,0 0 1 0 0,-1 0 0 0 0,1 0-1 0 0,0 0 1 0 0,0 0 0 0 0,-1 0-1 0 0,1 0 1 0 0,-1 0 0 0 0,1 0-1 0 0,-1 0 1 0 0,1 0-1 0 0,-1 0 1 0 0,1 0 0 0 0,-1-1-1 0 0,0 1 1 0 0,0 0 0 0 0,1 0-1 0 0,-1-1 1 0 0,0 1 0 0 0,0 0-1 0 0,0-1 1 0 0,0 1 0 0 0,0-1-1 0 0,0 1 1 0 0,0-1 0 0 0,0 1-1 0 0,0-1-3 0 0,-79 77 301 0 0,3 3 0 0 0,4 3 1 0 0,4 4-1 0 0,4 2 0 0 0,-8 21-301 0 0,22 13 770 0 0,51-121-626 0 0,4 2-26 0 0,5 2-88 0 0,0-1-1 0 0,1 0 1 0 0,-1-1-1 0 0,1 0 0 0 0,0 0 1 0 0,0-1-1 0 0,1 0 0 0 0,-1-1 1 0 0,1 0-1 0 0,-1-1 1 0 0,1 0-1 0 0,-1-1 0 0 0,1 0 1 0 0,0 0-1 0 0,-1-1 1 0 0,1-1-1 0 0,-1 0 0 0 0,1 0 1 0 0,-1-1-1 0 0,0 0 0 0 0,0-1 1 0 0,1-1-30 0 0,28-3-131 0 0,164-55-1913 0 0,-85-10-3097 0 0,-90 37 2308 0 0,-20 22 1603 0 0</inkml:trace>
  <inkml:trace contextRef="#ctx0" brushRef="#br0" timeOffset="171623.745">9653 11608 1160 0 0,'-25'3'3355'0'0,"32"-3"1015"0"0,233-25-2219 0 0,-32 3-3819 0 0,2-8-5188 0 0,-179 20 5352 0 0</inkml:trace>
  <inkml:trace contextRef="#ctx0" brushRef="#br0" timeOffset="172184.696">10679 11461 928 0 0,'-14'39'2934'0'0,"15"-29"-2804"0"0,0-1-1 0 0,1 1 1 0 0,0 0 0 0 0,0-1 0 0 0,1 1 0 0 0,1-1 0 0 0,-1 0 0 0 0,2 0 0 0 0,-1 0-1 0 0,1 0 1 0 0,0-1 0 0 0,1 0 0 0 0,0 0 0 0 0,0 0 0 0 0,1-1 0 0 0,0 0 0 0 0,0 0-1 0 0,1-1 1 0 0,-1 0 0 0 0,1 0 0 0 0,1-1 0 0 0,-1 0 0 0 0,1 0 0 0 0,0-1 0 0 0,0 0-1 0 0,0-1 1 0 0,1 0 0 0 0,-1 0 0 0 0,7 0-130 0 0,4 0 88 0 0,0-2 1 0 0,-1 0-1 0 0,1-1 0 0 0,0-2 1 0 0,0 0-1 0 0,-1 0 1 0 0,1-2-1 0 0,-1-1 0 0 0,0 0 1 0 0,0-1-1 0 0,-1-1 0 0 0,0-1 1 0 0,0-1-1 0 0,0 0 0 0 0,-1-1 1 0 0,-1-1-1 0 0,8-7-88 0 0,68-44 44 0 0,201-109-322 0 0,-197 152-33 0 0,-90 24 242 0 0,1 3 54 0 0,0 0 1 0 0,-1 0-1 0 0,0 0 0 0 0,-1 1 0 0 0,1 0 1 0 0,-2 0-1 0 0,1 0 0 0 0,-1 1 0 0 0,-1 0 1 0 0,0-1-1 0 0,0 1 0 0 0,-1 0 0 0 0,0 1 1 0 0,-1-1-1 0 0,0 0 0 0 0,-1 0 1 0 0,0 1-1 0 0,0 2 15 0 0,-39 163-3138 0 0,39-164 631 0 0,0-3 1249 0 0</inkml:trace>
  <inkml:trace contextRef="#ctx0" brushRef="#br0" timeOffset="169973.601">7959 11416 1008 0 0,'0'-20'1994'0'0,"25"-15"-1509"0"0,-29-15 973 0 0,4 45-1451 0 0,0 3 9 0 0,0 2 40 0 0,0 0-30 0 0,0 0-48 0 0,0-1 5 0 0,0-5 17 0 0,0 5 19 0 0,0 1 10 0 0,0 0-44 0 0,0 0 9 0 0,0 0 14 0 0,-25-12 110 0 0,-48-11 341 0 0,67 23-462 0 0,0 0-1 0 0,0 1 0 0 0,-1-1 1 0 0,1 1-1 0 0,0 1 1 0 0,0-1-1 0 0,0 1 0 0 0,0 0 1 0 0,0 1-1 0 0,1-1 1 0 0,-1 1-1 0 0,0 0 1 0 0,1 0-1 0 0,0 1 0 0 0,0 0 1 0 0,0 0-1 0 0,0 0 1 0 0,1 0-1 0 0,0 1 0 0 0,0-1 1 0 0,-3 6 3 0 0,-237 383 179 0 0,215-343-161 0 0,-2-2-1 0 0,-3-1 1 0 0,-1-1-1 0 0,-2-2 0 0 0,-3-2 1 0 0,-18 15-18 0 0,57-55 11 0 0,0 0 0 0 0,1-1 0 0 0,-1 1 0 0 0,0 0 0 0 0,0-1 0 0 0,-1 1 0 0 0,1-1 0 0 0,0 1 0 0 0,0-1 0 0 0,-1 0-1 0 0,1 0 1 0 0,-1 1 0 0 0,1-1 0 0 0,-1 0 0 0 0,1 0 0 0 0,-1 0 0 0 0,0-1 0 0 0,0 1 0 0 0,1 0 0 0 0,-1-1 0 0 0,0 1 0 0 0,0-1 0 0 0,0 1 0 0 0,0-1 0 0 0,1 0 0 0 0,-1 0 0 0 0,0 0 0 0 0,0 0 0 0 0,0 0 0 0 0,0 0 0 0 0,0 0 0 0 0,0-1 0 0 0,1 1 0 0 0,-1-1 0 0 0,0 1 0 0 0,0-1 0 0 0,0 0 0 0 0,1 0-1 0 0,-1 0 1 0 0,0 0 0 0 0,1 0 0 0 0,-1 0 0 0 0,1 0 0 0 0,0 0 0 0 0,-1-1 0 0 0,1 1 0 0 0,0 0 0 0 0,-1-1 0 0 0,1 0 0 0 0,0 1 0 0 0,0-1 0 0 0,0 1 0 0 0,1-1 0 0 0,-1 0-11 0 0,19-120-243 0 0,-14 113 239 0 0,0-1 0 0 0,0 2 0 0 0,1-1 0 0 0,1 0 0 0 0,-1 1-1 0 0,1 0 1 0 0,1 0 0 0 0,-1 1 0 0 0,1 0 0 0 0,1 0 0 0 0,-1 0 0 0 0,1 1-1 0 0,1 0 1 0 0,-1 1 0 0 0,1-1 0 0 0,0 2 0 0 0,0-1 0 0 0,0 2 0 0 0,0-1-1 0 0,1 1 1 0 0,0 0 0 0 0,-1 1 0 0 0,1 0 0 0 0,5 0 4 0 0,-3 5 4 0 0,1 0 0 0 0,-1 1 0 0 0,0 1 1 0 0,-1 0-1 0 0,1 0 0 0 0,-1 1 0 0 0,0 1 0 0 0,-1 0 1 0 0,1 0-1 0 0,-1 1 0 0 0,-1 0 0 0 0,4 4-4 0 0,43 30 2 0 0,-38-30-50 0 0,0-1-1 0 0,0-1 1 0 0,1 0 0 0 0,0-1-1 0 0,1-2 1 0 0,0 0 0 0 0,0 0 0 0 0,0-2-1 0 0,1-1 1 0 0,0 0 0 0 0,0-2-1 0 0,0 0 1 0 0,0-2 0 0 0,0 0 0 0 0,0-1-1 0 0,0-1 1 0 0,0-1 0 0 0,0-1-1 0 0,-1-1 1 0 0,0 0 0 0 0,1-2 0 0 0,-2 0-1 0 0,1-2 1 0 0,-1 0 0 0 0,-1-1-1 0 0,17-11 49 0 0,-31 19-20 0 0,0-1 0 0 0,0 1-1 0 0,-1 0 1 0 0,1-1-1 0 0,-1 0 1 0 0,0 1-1 0 0,1-1 1 0 0,-1-1-1 0 0,-1 1 1 0 0,1 0-1 0 0,0-1 1 0 0,-1 1 0 0 0,0-1-1 0 0,0 0 1 0 0,0 0-1 0 0,0 0 1 0 0,0 0-1 0 0,-1 0 1 0 0,0 0-1 0 0,0-1 1 0 0,0 1-1 0 0,0 0 1 0 0,-1 0-1 0 0,0-1 1 0 0,0 1 0 0 0,0 0-1 0 0,0-1 1 0 0,-1 1-1 0 0,1 0 1 0 0,-1-1-1 0 0,0 1 1 0 0,0 0-1 0 0,-1 0 1 0 0,0 0-1 0 0,1 0 1 0 0,-1 0 0 0 0,0 0-1 0 0,-1 0 1 0 0,1 1-1 0 0,-1-1 1 0 0,1 1-1 0 0,-1 0 1 0 0,0 0-1 0 0,-3-3 21 0 0,-2 2-30 0 0,2 0 40 0 0,0 1-1 0 0,0-1 0 0 0,0 1 1 0 0,-1 0-1 0 0,1 1 0 0 0,-1-1 1 0 0,0 1-1 0 0,0 0 0 0 0,0 1 1 0 0,0 0-1 0 0,0 0 0 0 0,0 1 1 0 0,0-1-1 0 0,0 2 0 0 0,0-1 1 0 0,0 1-1 0 0,-7 1-9 0 0,7 0 9 0 0,0 0 0 0 0,0 0-1 0 0,1 0 1 0 0,-1 1 0 0 0,0 0 0 0 0,1 0 0 0 0,0 1 0 0 0,0 0-1 0 0,0 0 1 0 0,0 0 0 0 0,1 1 0 0 0,0 0 0 0 0,0 0-1 0 0,0 0 1 0 0,0 1 0 0 0,1-1 0 0 0,0 1 0 0 0,0 0-1 0 0,0 0 1 0 0,1 1 0 0 0,0-1 0 0 0,0 1 0 0 0,1 0 0 0 0,0-1-1 0 0,0 1 1 0 0,1 0 0 0 0,-1 0 0 0 0,1 0 0 0 0,1 1-1 0 0,-1-1 1 0 0,1 0 0 0 0,1 5-9 0 0,3-1 12 0 0,0-1-1 0 0,0 0 1 0 0,1 0-1 0 0,0 0 1 0 0,1-1-1 0 0,0 0 1 0 0,0 0-1 0 0,1 0 1 0 0,0-1-1 0 0,1 0 1 0 0,0 0-1 0 0,0-1 1 0 0,0 0-1 0 0,1 0 1 0 0,0-1-1 0 0,1 0 1 0 0,-1-1-1 0 0,1 0 1 0 0,0 0-1 0 0,0-1 1 0 0,1-1 0 0 0,-1 0-1 0 0,1 0 1 0 0,0-1-1 0 0,7 1-11 0 0,2-1-139 0 0,-1 0 0 0 0,2-2 0 0 0,-1 0 0 0 0,0-1-1 0 0,-1-1 1 0 0,1-1 0 0 0,0-1 0 0 0,-1-1 0 0 0,1 0 0 0 0,-1-1 0 0 0,-1-2 0 0 0,1 0-1 0 0,-1 0 1 0 0,-1-2 0 0 0,16-10 139 0 0,4-6-846 0 0</inkml:trace>
  <inkml:trace contextRef="#ctx0" brushRef="#br0" timeOffset="170220.363">8684 11591 1060 0 0,'20'-230'4447'0'0,"-63"132"-1623"0"0,18 135-1808 0 0,20-11-962 0 0,1 0 0 0 0,1 0 0 0 0,1 0 1 0 0,2 0-1 0 0,0 0 0 0 0,2 0 0 0 0,1 0 0 0 0,1 0 0 0 0,1 0 1 0 0,1-1-1 0 0,2 2-54 0 0,-4-12 17 0 0,21 181-592 0 0,-24-178 65 0 0,0 0-1 0 0,-2 1 1 0 0,-1-1-1 0 0,0 1 1 0 0,-1-1-1 0 0,-1 0 1 0 0,0 0-1 0 0,-2 0 0 0 0,-3 7 511 0 0,-5-1-1300 0 0,-2-4 34 0 0</inkml:trace>
  <inkml:trace contextRef="#ctx0" brushRef="#br0" timeOffset="170469.761">8393 11603 2920 0 0,'15'-18'5361'0'0,"262"-34"-4809"0"0,-79 23-5627 0 0,-155 20 3797 0 0,0 0 10 0 0</inkml:trace>
  <inkml:trace contextRef="#ctx0" brushRef="#br0" timeOffset="179643.04">21903 10706 876 0 0,'-67'-5'5824'0'0,"67"5"-5431"0"0,0 0-51 0 0,-4-3 655 0 0,291 8 864 0 0,-48-20-1336 0 0,3-2 537 0 0,-291 74-918 0 0,-10-3-128 0 0,4 2 0 0 0,1 3-1 0 0,-36 52-15 0 0,31-38 39 0 0,23-29 19 0 0,-161 231 488 0 0,196-273-524 0 0,0 1-1 0 0,0 0 0 0 0,0 0 1 0 0,0 0-1 0 0,0 0 0 0 0,0 0 1 0 0,1 0-1 0 0,0 0 0 0 0,-1 0 1 0 0,1 0-1 0 0,0 0 0 0 0,1 0 1 0 0,-1 0-1 0 0,0 0 0 0 0,1 0 0 0 0,0 0 1 0 0,-1 0-1 0 0,1 0 0 0 0,0 0 1 0 0,1-1-1 0 0,-1 1 0 0 0,0 0 1 0 0,1-1-1 0 0,0 1 0 0 0,-1-1 1 0 0,1 1-1 0 0,0-1 0 0 0,0 0 1 0 0,0 0-1 0 0,1 0 0 0 0,-1 0 0 0 0,0 0 1 0 0,1 0-1 0 0,0-1 0 0 0,-1 1 1 0 0,1-1-1 0 0,0 1 0 0 0,0-1 1 0 0,-1 0-1 0 0,1 0 0 0 0,0-1 1 0 0,0 1-1 0 0,0-1 0 0 0,0 1 0 0 0,0-1 1 0 0,0 0-1 0 0,0 0 0 0 0,0 0 1 0 0,0 0-1 0 0,0-1 0 0 0,0 1 1 0 0,0-1-1 0 0,0 0 0 0 0,3-1-21 0 0,36 4-137 0 0,1-1 0 0 0,0-3 0 0 0,0-1 0 0 0,-1-2 0 0 0,1-3 0 0 0,17-5 137 0 0,-28 6-781 0 0,0-1 0 0 0,-1-2 1 0 0,0-1-1 0 0,-1-2 1 0 0,0 0-1 0 0,-1-2 1 0 0,0-2-1 0 0,6-6 781 0 0,13-48-3763 0 0,-47 46 2648 0 0</inkml:trace>
  <inkml:trace contextRef="#ctx0" brushRef="#br0" timeOffset="179908.185">21933 11044 1216 0 0,'23'0'6500'0'0,"106"-10"-5497"0"0,-51 1-557 0 0,-2 2-1953 0 0,-1-4 0 0 0,0-3-1 0 0,-1-3 1 0 0,3-5 1507 0 0,-35 6-1180 0 0</inkml:trace>
  <inkml:trace contextRef="#ctx0" brushRef="#br0" timeOffset="180315.333">22788 10186 1844 0 0,'10'-6'219'0'0,"0"0"0"0"0,0 1 0 0 0,0 0 0 0 0,1 1 0 0 0,-1 0 0 0 0,1 1 0 0 0,0 0 0 0 0,0 0 0 0 0,0 1 0 0 0,0 1 0 0 0,1 0 0 0 0,-1 1 0 0 0,0 0 0 0 0,1 0 0 0 0,-1 1 0 0 0,0 1 1 0 0,0-1-1 0 0,0 2 0 0 0,0 0 0 0 0,0 0 0 0 0,0 1 0 0 0,0 1-219 0 0,-7 1 53 0 0,0-1 1 0 0,-1 1 0 0 0,0 0 0 0 0,0 0 0 0 0,-1 0-1 0 0,0 1 1 0 0,0-1 0 0 0,0 1 0 0 0,0-1 0 0 0,-1 1 0 0 0,-1-1-1 0 0,1 1 1 0 0,-1 0 0 0 0,0-1 0 0 0,0 1 0 0 0,-1 0-1 0 0,0-1 1 0 0,0 1 0 0 0,-1 0 0 0 0,1-1 0 0 0,-1 0-1 0 0,-1 1 1 0 0,1-1 0 0 0,-3 3-54 0 0,-98 132 1530 0 0,37-66-523 0 0,64-73-985 0 0,0 0 0 0 0,1 0 0 0 0,-1 0 0 0 0,1 0 0 0 0,-1 0 0 0 0,1 0 0 0 0,0 0 0 0 0,0 1 0 0 0,0-1 0 0 0,0 0 0 0 0,0 1 0 0 0,1-1 0 0 0,-1 1 0 0 0,1-1 0 0 0,0 1 0 0 0,-1-1 0 0 0,1 1 0 0 0,0-1 0 0 0,0 1 0 0 0,1-1 0 0 0,-1 1 0 0 0,1-1 0 0 0,-1 1 0 0 0,1-1 0 0 0,0 0 0 0 0,-1 1 0 0 0,1-1 0 0 0,0 0 0 0 0,1 1 0 0 0,-1-1 0 0 0,0 0 0 0 0,1 0 0 0 0,-1 0 0 0 0,1 0 0 0 0,0 0 0 0 0,-1-1 0 0 0,1 1 0 0 0,0 0 0 0 0,0-1 0 0 0,0 1 0 0 0,0-1 0 0 0,1 0 0 0 0,-1 0 0 0 0,0 0 0 0 0,2 1-22 0 0,114 32-302 0 0,130-41-4392 0 0,-96-23 941 0 0,-109 18 2561 0 0</inkml:trace>
  <inkml:trace contextRef="#ctx0" brushRef="#br0" timeOffset="177562.75">19508 10741 1988 0 0,'-10'-3'3268'0'0,"21"13"-2193"0"0,22 12-648 0 0,299 118 1646 0 0,-107-56-3571 0 0,-172-70-2684 0 0,-53-14 2835 0 0</inkml:trace>
  <inkml:trace contextRef="#ctx0" brushRef="#br0" timeOffset="177857.669">20470 10756 1100 0 0,'-159'147'7324'0'0,"-38"157"-5254"0"0,-10 13-2420 0 0,197-301-69 0 0,-11 12-322 0 0,5-20-3100 0 0,15-19 1309 0 0,2 2 1289 0 0</inkml:trace>
  <inkml:trace contextRef="#ctx0" brushRef="#br0" timeOffset="178663.743">20742 10998 856 0 0,'-16'0'1337'0'0,"16"-5"3717"0"0,7 1-4984 0 0,1-1 0 0 0,-1 1 0 0 0,1 1 0 0 0,0-1 0 0 0,-1 1 0 0 0,1 1 0 0 0,1-1 1 0 0,-1 1-1 0 0,0 1 0 0 0,1-1 0 0 0,-1 2 0 0 0,0-1 0 0 0,1 1 0 0 0,-1 0 0 0 0,1 1-70 0 0,20-3 135 0 0,235-10 362 0 0,45-4-4848 0 0,-289 14 3056 0 0,-10 0-57 0 0</inkml:trace>
  <inkml:trace contextRef="#ctx0" brushRef="#br0" timeOffset="178866.618">20687 11228 836 0 0,'0'1'126'0'0,"-1"0"-1"0"0,1 0 1 0 0,0 1-1 0 0,-1-1 1 0 0,1 0-1 0 0,0 0 1 0 0,0 1-1 0 0,0-1 1 0 0,0 0 0 0 0,0 1-1 0 0,0-1 1 0 0,1 0-1 0 0,-1 0 1 0 0,0 1-1 0 0,1-1 1 0 0,-1 0-1 0 0,1 0 1 0 0,-1 0-1 0 0,1 0 1 0 0,0 1 0 0 0,-1-1-1 0 0,1 0 1 0 0,0 0-1 0 0,0 0 1 0 0,-1 0-1 0 0,1-1 1 0 0,0 1-1 0 0,0 0 1 0 0,0 0 0 0 0,0 0-1 0 0,0-1 1 0 0,1 1-1 0 0,-1-1 1 0 0,0 1-1 0 0,0-1 1 0 0,0 1-1 0 0,0-1 1 0 0,2 1-126 0 0,88 11 1136 0 0,-84-12-843 0 0,236-12 518 0 0,83-52-5955 0 0,-281 50 3909 0 0</inkml:trace>
  <inkml:trace contextRef="#ctx0" brushRef="#br0" timeOffset="183421.351">24446 10498 1004 0 0,'0'-3'533'0'0,"0"-19"-158"0"0,1 19-309 0 0,-1 1 0 0 0,0 0 0 0 0,1-1 0 0 0,-1 1 0 0 0,0 0 0 0 0,-1-1 0 0 0,1 1 0 0 0,0 0 0 0 0,-1 0 0 0 0,1-1-1 0 0,-1 1 1 0 0,0 0 0 0 0,1 0 0 0 0,-1-1 0 0 0,0 1 0 0 0,-1 0 0 0 0,1 0 0 0 0,0 0 0 0 0,0 1 0 0 0,-1-1 0 0 0,1 0-1 0 0,-1 0 1 0 0,0 1 0 0 0,0-1 0 0 0,1 1 0 0 0,-1-1 0 0 0,0 1 0 0 0,0 0 0 0 0,0 0 0 0 0,-1-1-66 0 0,1 0 62 0 0,-1 1 1 0 0,0-1-1 0 0,0 0 1 0 0,0 1 0 0 0,0-1-1 0 0,0 1 1 0 0,0 0-1 0 0,0 0 1 0 0,0 0-1 0 0,0 1 1 0 0,0-1 0 0 0,-1 1-1 0 0,1-1 1 0 0,0 1-1 0 0,0 0 1 0 0,-1 1-1 0 0,1-1 1 0 0,0 0 0 0 0,0 1-1 0 0,0 0 1 0 0,-1 0-1 0 0,1 0 1 0 0,0 0-1 0 0,0 0 1 0 0,0 0 0 0 0,0 1-1 0 0,1 0 1 0 0,-1-1-1 0 0,0 1 1 0 0,1 0-1 0 0,-1 0 1 0 0,1 1-1 0 0,0-1 1 0 0,-1 0 0 0 0,1 1-1 0 0,0-1 1 0 0,-1 3-63 0 0,-53 113 1046 0 0,51-77-822 0 0,2 1 1 0 0,3 0-1 0 0,0 0 1 0 0,3-1-1 0 0,2 1 0 0 0,1-1 1 0 0,2 0-1 0 0,2 0 1 0 0,2-1-1 0 0,12 27-224 0 0,1 19 308 0 0,22 120-353 0 0,-48-202-36 0 0,1 0 0 0 0,0 0 1 0 0,-1 0-1 0 0,0 0 0 0 0,0 0 0 0 0,0 0 1 0 0,0 0-1 0 0,-1 0 0 0 0,1-1 1 0 0,-1 1-1 0 0,0-1 0 0 0,0 1 1 0 0,0-1-1 0 0,-1 0 0 0 0,1 1 1 0 0,-1-1-1 0 0,0-1 0 0 0,0 1 1 0 0,0 0-1 0 0,-2 1 81 0 0,2-2-234 0 0,-1 0 1 0 0,1 0-1 0 0,-1 0 1 0 0,0-1-1 0 0,1 1 0 0 0,-1-1 1 0 0,0 0-1 0 0,0 0 1 0 0,0 0-1 0 0,0 0 0 0 0,0-1 1 0 0,0 1-1 0 0,0-1 1 0 0,0 0-1 0 0,0-1 0 0 0,0 1 1 0 0,0-1-1 0 0,0 1 1 0 0,0-1-1 0 0,0-1 1 0 0,0 1-1 0 0,-2-1 234 0 0,-32-16-1093 0 0</inkml:trace>
  <inkml:trace contextRef="#ctx0" brushRef="#br0" timeOffset="183856.703">23928 10828 964 0 0,'-21'-3'2966'0'0,"31"-3"-1069"0"0,36-6-903 0 0,489-28-1207 0 0,-254 29-1345 0 0,-269 12 1219 0 0,-14 0 228 0 0</inkml:trace>
  <inkml:trace contextRef="#ctx0" brushRef="#br0" timeOffset="184107.598">24739 10766 4928 0 0,'-12'1'96'0'0,"0"1"0"0"0,1 0-1 0 0,-1 1 1 0 0,0 0 0 0 0,1 0-1 0 0,0 1 1 0 0,0 1 0 0 0,0 0-1 0 0,1 1 1 0 0,-1 0-1 0 0,1 0 1 0 0,1 1 0 0 0,-1 0-1 0 0,1 1 1 0 0,1 0 0 0 0,-1 0-1 0 0,1 1 1 0 0,1 0-1 0 0,-1 1 1 0 0,2 0 0 0 0,-1 0-1 0 0,1 0 1 0 0,1 1-96 0 0,31 49 463 0 0,-23-56-436 0 0,12 7-30 0 0,0-1 1 0 0,0-1-1 0 0,1 0 0 0 0,0 0 0 0 0,1-2 1 0 0,-1 0-1 0 0,2-1 0 0 0,-1-1 1 0 0,1 0-1 0 0,-1-2 0 0 0,1 0 1 0 0,0 0-1 0 0,0-2 0 0 0,1 0 0 0 0,-1-2 1 0 0,10-1 2 0 0,-25 3-28 0 0,-1-1 0 0 0,1 1 0 0 0,0-1 0 0 0,-1 0 0 0 0,1 0 0 0 0,0 0 0 0 0,-1 0 0 0 0,1-1 0 0 0,0 1 0 0 0,-1-1-1 0 0,1 0 1 0 0,-1 0 0 0 0,1 0 0 0 0,-1 0 0 0 0,1 0 0 0 0,-1 0 0 0 0,1 0 0 0 0,-1-1 0 0 0,0 1 0 0 0,0-1 0 0 0,0 0 0 0 0,0 0 0 0 0,0 0 0 0 0,0 0 0 0 0,-1 0 0 0 0,1 0 0 0 0,0 0 0 0 0,-1 0 0 0 0,0-1 0 0 0,0 1 0 0 0,1-1 0 0 0,-1 1 0 0 0,-1-1 0 0 0,1 1 0 0 0,0-1 0 0 0,-1 1 0 0 0,1-1 0 0 0,-1 0 0 0 0,0 1 0 0 0,0-1 0 0 0,0 0 0 0 0,0-2 28 0 0,-10-11-54 0 0,-1 1 1 0 0,-1 0-1 0 0,-1 0 1 0 0,0 2-1 0 0,0-1 1 0 0,-1 1-1 0 0,-1 1 1 0 0,0 1-1 0 0,-1 0 1 0 0,0 1 0 0 0,-1 1-1 0 0,0 0 1 0 0,0 1-1 0 0,-1 1 1 0 0,0 1-1 0 0,0 0 1 0 0,-18-2 53 0 0,-14-11-141 0 0,11-4-1168 0 0,39 22 400 0 0,0 1-233 0 0</inkml:trace>
  <inkml:trace contextRef="#ctx0" brushRef="#br0" timeOffset="184400.723">25093 10478 1712 0 0,'17'-21'7217'0'0,"-10"63"-5956"0"0,-3-16-1224 0 0,48 331 282 0 0,-29-231-2732 0 0,-23-123 1143 0 0,-3 7-2633 0 0,-10-5 2687 0 0</inkml:trace>
  <inkml:trace contextRef="#ctx0" brushRef="#br0" timeOffset="184678.382">25365 10404 836 0 0,'0'0'326'0'0,"1"1"0"0"0,-1-1-1 0 0,1 0 1 0 0,-1 0 0 0 0,1 0 0 0 0,-1 0-1 0 0,1 0 1 0 0,-1 0 0 0 0,1-1 0 0 0,-1 1-1 0 0,1 0 1 0 0,-1 0 0 0 0,1 0 0 0 0,-1 0-1 0 0,1-1 1 0 0,-1 1 0 0 0,1 0 0 0 0,-1 0-1 0 0,0-1 1 0 0,1 1 0 0 0,-1 0 0 0 0,1-1-1 0 0,-1 1 1 0 0,1-1-326 0 0,-4 435 2128 0 0,3-371-2617 0 0,0 32-1668 0 0,0-33-2477 0 0,0-60 3452 0 0</inkml:trace>
  <inkml:trace contextRef="#ctx0" brushRef="#br0" timeOffset="185959.027">25871 10659 1268 0 0,'-8'-3'207'0'0,"0"1"-1"0"0,0 0 0 0 0,-1 0 1 0 0,1 0-1 0 0,-1 1 1 0 0,1 0-1 0 0,-1 1 1 0 0,0 0-1 0 0,1 0 1 0 0,-1 1-1 0 0,0 0 0 0 0,1 1 1 0 0,-1-1-1 0 0,1 2 1 0 0,0-1-1 0 0,0 1 1 0 0,-5 3-207 0 0,2-3 186 0 0,-2 0-114 0 0,-1 1-1 0 0,2 1 1 0 0,-1 0 0 0 0,0 1 0 0 0,1 1 0 0 0,0 0 0 0 0,0 0-1 0 0,1 1 1 0 0,0 0 0 0 0,1 1 0 0 0,-1 0 0 0 0,2 1 0 0 0,-1 0-1 0 0,2 1 1 0 0,-1 0 0 0 0,1 0 0 0 0,1 1 0 0 0,0 0 0 0 0,1 0-1 0 0,0 1 1 0 0,0-1 0 0 0,2 1 0 0 0,-3 8-72 0 0,7-19 2 0 0,0-1 1 0 0,0 1-1 0 0,0 0 0 0 0,0-1 0 0 0,0 1 1 0 0,0 0-1 0 0,0-1 0 0 0,0 1 0 0 0,1-1 1 0 0,-1 1-1 0 0,1 0 0 0 0,-1-1 1 0 0,1 1-1 0 0,0-1 0 0 0,-1 1 0 0 0,1-1 1 0 0,0 1-1 0 0,0-1 0 0 0,0 0 1 0 0,0 0-1 0 0,0 1 0 0 0,0-1 0 0 0,1 0 1 0 0,-1 0-1 0 0,0 0 0 0 0,0 0 1 0 0,1 0-1 0 0,-1 0 0 0 0,1 0 0 0 0,-1-1 1 0 0,1 1-1 0 0,-1-1 0 0 0,1 1 1 0 0,-1-1-1 0 0,1 1 0 0 0,0-1 0 0 0,-1 0 1 0 0,1 0-1 0 0,0 0 0 0 0,-1 0 0 0 0,1 0 1 0 0,0 0-1 0 0,-1 0 0 0 0,1 0 1 0 0,-1-1-1 0 0,2 1-2 0 0,76-24-223 0 0,90-114-683 0 0,-53 62 208 0 0,-88 80 286 0 0,-20 52 871 0 0,-5-19-461 0 0,-2-29 15 0 0,1 0 0 0 0,0 0 0 0 0,0 0-1 0 0,0 0 1 0 0,1-1 0 0 0,0 1 0 0 0,1-1 0 0 0,0 0 0 0 0,0 0-1 0 0,0 0 1 0 0,1 0 0 0 0,0-1 0 0 0,1 0 0 0 0,-1 0-1 0 0,1 0 1 0 0,0-1 0 0 0,0 1 0 0 0,1-2 0 0 0,0 1 0 0 0,0-1-1 0 0,0 0 1 0 0,0 0 0 0 0,0-1 0 0 0,1 0 0 0 0,0 0 0 0 0,-1-1-1 0 0,1 1 1 0 0,0-2 0 0 0,0 1 0 0 0,8-1-13 0 0,-10-2-16 0 0,-1-1 0 0 0,0 0-1 0 0,1 0 1 0 0,-1 0 0 0 0,0-1 0 0 0,0 1 0 0 0,-1-1 0 0 0,1-1-1 0 0,0 1 1 0 0,-1 0 0 0 0,0-1 0 0 0,0 0 0 0 0,0 0 0 0 0,0-1 0 0 0,-1 1-1 0 0,0 0 1 0 0,0-1 0 0 0,0 0 0 0 0,0 0 0 0 0,-1 0 0 0 0,1 0-1 0 0,0-5 17 0 0,-3 10 0 0 0,1-1 15 0 0,-1-8 299 0 0,1 7-292 0 0,-1 1 0 0 0,0 0 0 0 0,1 0 0 0 0,-1 0 0 0 0,0-1 0 0 0,1 1 0 0 0,-1 0 0 0 0,0 0 0 0 0,0-1 0 0 0,0 1 1 0 0,0 0-1 0 0,-1 0 0 0 0,1-1 0 0 0,0 1 0 0 0,0 0 0 0 0,-1 0 0 0 0,1 0 0 0 0,-1-1 0 0 0,1 1 0 0 0,-1 0 0 0 0,1 0 0 0 0,-1 0 0 0 0,0 0 0 0 0,1 0 0 0 0,-1 0 0 0 0,0 0 0 0 0,0 0 1 0 0,0 0-1 0 0,0 0 0 0 0,0 1 0 0 0,0-1 0 0 0,0 0 0 0 0,0 1 0 0 0,0-1 0 0 0,0 0 0 0 0,0 1 0 0 0,0-1 0 0 0,-1 1 0 0 0,1 0 0 0 0,-1-1-22 0 0,9 50 238 0 0,0-38-206 0 0,1 0-1 0 0,0-1 1 0 0,0 0-1 0 0,1-1 1 0 0,0 0-1 0 0,1 0 1 0 0,0-1-1 0 0,1 0 1 0 0,-1-1-1 0 0,1 0 1 0 0,1-1-1 0 0,-1 0 1 0 0,1-1-1 0 0,0 0 1 0 0,1-1-1 0 0,-1 0 1 0 0,1-1-1 0 0,-1 0 1 0 0,3-1-32 0 0,-12-2-3 0 0,0 1 0 0 0,0-1 0 0 0,0 0 1 0 0,0 0-1 0 0,0-1 0 0 0,0 1 0 0 0,0-1 0 0 0,0 1 0 0 0,-1-1 1 0 0,1 0-1 0 0,0 0 0 0 0,0 0 0 0 0,0 0 0 0 0,-1-1 0 0 0,1 1 0 0 0,-1-1 1 0 0,1 1-1 0 0,-1-1 0 0 0,0 0 0 0 0,1 0 0 0 0,-1 0 0 0 0,0 0 1 0 0,0-1-1 0 0,0 1 0 0 0,-1 0 0 0 0,1-1 0 0 0,-1 1 0 0 0,1-1 0 0 0,-1 0 1 0 0,0 0-1 0 0,0 1 0 0 0,0-1 0 0 0,0 0 0 0 0,0 0 0 0 0,-1 0 1 0 0,1 0-1 0 0,-1 0 0 0 0,0 0 0 0 0,0 0 0 0 0,0 0 0 0 0,0 0 1 0 0,-1-2 2 0 0,-23-133-718 0 0,-24 50 321 0 0,16 37-2459 0 0,30 48 1798 0 0</inkml:trace>
  <inkml:trace contextRef="#ctx0" brushRef="#br0" timeOffset="186532.192">26554 11071 1312 0 0,'12'-3'3038'0'0,"21"-35"-2248"0"0,-30 33-725 0 0,23-30-162 0 0,-2 0 0 0 0,-1-2 0 0 0,-3 0 0 0 0,0-2 0 0 0,-3 0-1 0 0,1-6 98 0 0,19-112-485 0 0,-37 155 480 0 0,1 0 0 0 0,-1 0 0 0 0,0 0 0 0 0,0 0 0 0 0,0 0 0 0 0,-1 0 0 0 0,1 0 0 0 0,0 1 0 0 0,-1-1 0 0 0,1 0 0 0 0,-1 0 0 0 0,1 0 0 0 0,-1 0 0 0 0,0 0 0 0 0,0 1 0 0 0,0-1 0 0 0,0 0 0 0 0,0 1 0 0 0,0-1 0 0 0,-1 1 0 0 0,1-1 0 0 0,0 1 0 0 0,-1 0 0 0 0,1-1 0 0 0,-1 1 0 0 0,0 0 0 0 0,1 0 0 0 0,-1 0 0 0 0,0 0 0 0 0,1 0 0 0 0,-1 1 0 0 0,0-1 0 0 0,0 1 0 0 0,0-1 0 0 0,0 1 0 0 0,0-1 0 0 0,0 1 0 0 0,0 0 0 0 0,0 0 0 0 0,1 0 0 0 0,-1 0 0 0 0,0 0 0 0 0,0 0 0 0 0,0 1 0 0 0,0-1 0 0 0,0 1 0 0 0,0-1 0 0 0,0 1 5 0 0,17 62 287 0 0,90 73-275 0 0,-91-124 74 0 0,-2 0-1 0 0,1 2 1 0 0,-2-1-1 0 0,0 2 0 0 0,0-1 1 0 0,-1 2-1 0 0,-1-1 0 0 0,-1 1 1 0 0,0 1-1 0 0,-1-1 1 0 0,-1 1-1 0 0,0 0 0 0 0,-1 1 1 0 0,0 7-86 0 0,-4-18 8 0 0,-1-1 1 0 0,0 0-1 0 0,-1 1 0 0 0,0-1 1 0 0,0 0-1 0 0,0 0 0 0 0,-1 1 1 0 0,1-1-1 0 0,-2 0 1 0 0,1 0-1 0 0,-1-1 0 0 0,1 1 1 0 0,-2-1-1 0 0,1 1 1 0 0,0-1-1 0 0,-1 0 0 0 0,0 0 1 0 0,-1 0-1 0 0,1-1 0 0 0,-1 1 1 0 0,1-1-1 0 0,-1 0 1 0 0,-1-1-1 0 0,1 1 0 0 0,0-1 1 0 0,-1 0-1 0 0,0 0 1 0 0,1-1-1 0 0,-1 0 0 0 0,0 0 1 0 0,0 0-1 0 0,-1 0 0 0 0,1-1 1 0 0,0 0-1 0 0,-2-1-8 0 0,-60-11-3124 0 0,49 2 1851 0 0</inkml:trace>
  <inkml:trace contextRef="#ctx0" brushRef="#br0" timeOffset="187146.385">28257 10258 1172 0 0,'-1'-5'141'0'0,"-1"1"1"0"0,-1 0-1 0 0,1 0 0 0 0,-1 0 0 0 0,1 0 0 0 0,-1 1 1 0 0,0-1-1 0 0,0 1 0 0 0,-1-1 0 0 0,1 1 0 0 0,-1 0 1 0 0,1 0-1 0 0,-1 1 0 0 0,0-1 0 0 0,0 1 0 0 0,0 0 1 0 0,-1 0-1 0 0,1 0 0 0 0,0 1 0 0 0,-1-1 0 0 0,1 1 1 0 0,-1 0-1 0 0,0 0 0 0 0,1 1 0 0 0,-1-1 0 0 0,1 1 1 0 0,-1 0-1 0 0,0 0 0 0 0,1 1 0 0 0,-1 0 1 0 0,0-1-1 0 0,1 1 0 0 0,-1 1 0 0 0,1-1 0 0 0,-1 1 1 0 0,1 0-1 0 0,0 0 0 0 0,0 0 0 0 0,0 0 0 0 0,0 1 1 0 0,0-1-1 0 0,0 1 0 0 0,-1 2-141 0 0,-18 24 242 0 0,1 0-1 0 0,1 2 1 0 0,2 1-1 0 0,1 0 1 0 0,2 1-1 0 0,1 1 1 0 0,1 1-1 0 0,3 0 1 0 0,0 0-1 0 0,2 1 1 0 0,2 1 0 0 0,1-1-1 0 0,2 1 1 0 0,1 11-242 0 0,-31 173 857 0 0,-10-2 1 0 0,-15 17-858 0 0,55-218-120 0 0,0-1 0 0 0,-1 1 0 0 0,0-1 0 0 0,-2 0 0 0 0,0 0 0 0 0,-1-1 0 0 0,0 0 0 0 0,-2 0 0 0 0,0-1 0 0 0,0 0 0 0 0,-1-1 0 0 0,-1 0 0 0 0,-1-1 0 0 0,0-1 0 0 0,0 1 0 0 0,-3-1 120 0 0,-10-15-2182 0 0,17-3 1850 0 0,0-1 0 0 0,0 0-1 0 0,0-1 1 0 0,1 0-1 0 0,1-1 1 0 0,-1 0-1 0 0,1 0 1 0 0,1 0-1 0 0,0-1 1 0 0,0 0 0 0 0,1 0-1 0 0,0 0 1 0 0,1-1-1 0 0,0 1 1 0 0,0-1-1 0 0,1 0 333 0 0,-14-36-1284 0 0</inkml:trace>
  <inkml:trace contextRef="#ctx0" brushRef="#br0" timeOffset="187409.969">27552 10354 1140 0 0,'27'-2'4414'0'0,"30"58"-3877"0"0,-48-47-101 0 0,384 463 1786 0 0,-251-309-5981 0 0,-135-163 1627 0 0,-4-14 874 0 0</inkml:trace>
  <inkml:trace contextRef="#ctx0" brushRef="#br0" timeOffset="187987.449">28325 10041 1796 0 0,'11'-19'3377'0'0,"48"-6"-2547"0"0,-56 24-656 0 0,8-4-106 0 0,0 1 0 0 0,1 0 0 0 0,0 1 0 0 0,0 0 0 0 0,0 1 0 0 0,0 0 0 0 0,1 1 1 0 0,-1 0-1 0 0,0 1 0 0 0,0 1 0 0 0,1 0 0 0 0,-1 0 0 0 0,0 1 0 0 0,0 1 0 0 0,0 0 0 0 0,0 1 0 0 0,-1 0 0 0 0,1 0 0 0 0,-1 1 0 0 0,0 1 0 0 0,0 0 0 0 0,-1 1 0 0 0,1 0-68 0 0,-7 1 24 0 0,-1 1 1 0 0,0-1-1 0 0,0 1 0 0 0,-1 0 0 0 0,0-1 1 0 0,-1 1-1 0 0,1 0 0 0 0,-2 0 0 0 0,1 0 1 0 0,-1 0-1 0 0,-1 0 0 0 0,1 0 0 0 0,-2 0 1 0 0,1 0-1 0 0,-1 0 0 0 0,-1 0 0 0 0,1-1 1 0 0,-1 1-1 0 0,-1-1 0 0 0,0 0 0 0 0,-4 7-24 0 0,-135 165 1107 0 0,121-143-765 0 0,21-36-250 0 0,6 2-28 0 0,15 5-366 0 0,0 0-1 0 0,0-2 0 0 0,1 0 1 0 0,0-2-1 0 0,0 0 1 0 0,0-1-1 0 0,0-2 1 0 0,0 0-1 0 0,0-1 0 0 0,19-2 303 0 0,-17 2-1175 0 0,36 0-1526 0 0,-30 0 1215 0 0</inkml:trace>
  <inkml:trace contextRef="#ctx0" brushRef="#br0" timeOffset="188378.568">28817 10696 1416 0 0,'15'-8'3875'0'0,"-12"10"-381"0"0,-2 19-3114 0 0,13 148 430 0 0,3-55-2544 0 0,-17-112 586 0 0,-13 18-2771 0 0,5-15 2517 0 0</inkml:trace>
  <inkml:trace contextRef="#ctx0" brushRef="#br0" timeOffset="188655.829">28449 10689 1688 0 0,'-7'4'182'0'0,"0"-1"-1"0"0,0 1 1 0 0,0 1-1 0 0,1-1 1 0 0,-1 1-1 0 0,1 0 0 0 0,0 0 1 0 0,1 1-1 0 0,-1 0 1 0 0,1 0-1 0 0,0 0 1 0 0,1 1-1 0 0,-1 0 1 0 0,1-1-1 0 0,1 2 1 0 0,-1-1-1 0 0,1 0 1 0 0,0 1-1 0 0,1-1 1 0 0,0 1-1 0 0,0 0 1 0 0,1 0-1 0 0,-1 0 1 0 0,2-1-1 0 0,-1 1 1 0 0,1 0-1 0 0,1 0 0 0 0,-1 0 1 0 0,1 0-1 0 0,1 0 1 0 0,-1 0-1 0 0,2 3-181 0 0,6 14 156 0 0,1 0 0 0 0,2-1 0 0 0,0 0-1 0 0,1 0 1 0 0,2-1 0 0 0,0-1 0 0 0,2-1 0 0 0,0 0-1 0 0,1-1 1 0 0,16 13-156 0 0,-19-19-457 0 0,1 0 0 0 0,1-2 1 0 0,0 0-1 0 0,1 0 0 0 0,0-2 0 0 0,1 0 0 0 0,0-1 1 0 0,0-1-1 0 0,3 0 457 0 0,36-1-2465 0 0,-44-7 1192 0 0</inkml:trace>
  <inkml:trace contextRef="#ctx0" brushRef="#br0" timeOffset="188937.755">29177 10563 1580 0 0,'15'32'597'0'0,"0"1"0"0"0,-3 1 0 0 0,0 0-1 0 0,-2 1 1 0 0,-2 0 0 0 0,-1 0 0 0 0,-2 1 0 0 0,-1-1-1 0 0,-2 1 1 0 0,-2 31-597 0 0,-1-52 66 0 0,0-1 0 0 0,0 0 0 0 0,-2 1 0 0 0,0-1 0 0 0,0 0 0 0 0,-2-1 0 0 0,1 1 0 0 0,-2-1 0 0 0,0 0 0 0 0,0 0 0 0 0,-1 0 0 0 0,-1-1 0 0 0,0 0 0 0 0,0-1-1 0 0,-2 0 1 0 0,1 0 0 0 0,-1-1 0 0 0,-1 0 0 0 0,0-1 0 0 0,0 0 0 0 0,-1-1 0 0 0,0 0 0 0 0,0 0 0 0 0,-1-2 0 0 0,0 1 0 0 0,0-2 0 0 0,0 0 0 0 0,-4 0-66 0 0,15-3-159 0 0,0-1 0 0 0,0 1 1 0 0,0-1-1 0 0,-1 0 0 0 0,1 0 0 0 0,0 0 1 0 0,-1 0-1 0 0,1 0 0 0 0,-1-1 1 0 0,1 1-1 0 0,-1-1 0 0 0,1 0 0 0 0,-1 0 1 0 0,0 0-1 0 0,1 0 0 0 0,-1 0 0 0 0,1 0 1 0 0,-1 0-1 0 0,1-1 0 0 0,-1 0 1 0 0,1 1-1 0 0,-1-1 0 0 0,1 0 0 0 0,0 0 1 0 0,-1 0-1 0 0,1-1 0 0 0,0 1 0 0 0,0 0 1 0 0,0-1-1 0 0,0 0 0 0 0,0 1 0 0 0,0-1 1 0 0,0 0-1 0 0,0 0 0 0 0,1 0 1 0 0,-1 0-1 0 0,1 0 0 0 0,0 0 0 0 0,-1-1 1 0 0,0-1 158 0 0,-1-16-1230 0 0</inkml:trace>
  <inkml:trace contextRef="#ctx0" brushRef="#br0" timeOffset="191265.554">29923 10403 1068 0 0,'0'0'547'0'0,"14"-3"542"0"0,6-11 2297 0 0,0-5-3400 0 0,-14 45 552 0 0,-3 349 701 0 0,60-34 293 0 0,-34-390-867 0 0,-2-156-1632 0 0,-29 197 947 0 0,0-1-1 0 0,0 1 1 0 0,0 0-1 0 0,-1 0 1 0 0,0 0-1 0 0,-1 1 1 0 0,1-1-1 0 0,-2 1 1 0 0,1-1-1 0 0,-1 2 1 0 0,0-1-1 0 0,0 0 1 0 0,-1 1-1 0 0,0 0 1 0 0,0 0-1 0 0,-1 1 1 0 0,1-1-1 0 0,-1 2 1 0 0,0-1-1 0 0,-1 1 1 0 0,1 0-1 0 0,-1 0 1 0 0,1 1-1 0 0,-1 0 1 0 0,0 0-1 0 0,-1 1 1 0 0,1 0-1 0 0,-5 0 21 0 0,1 0 12 0 0,1 1-1 0 0,-1 1 1 0 0,0 0-1 0 0,1 0 1 0 0,-1 1-1 0 0,1 1 1 0 0,-1 0-1 0 0,1 0 1 0 0,0 1-1 0 0,0 1 1 0 0,0 0-1 0 0,0 0 1 0 0,0 1-1 0 0,1 1 1 0 0,0 0-1 0 0,0 0 1 0 0,1 1-1 0 0,0 0 0 0 0,0 0 1 0 0,0 1-1 0 0,1 0 1 0 0,0 1-1 0 0,1 0 1 0 0,0 0-1 0 0,0 0 1 0 0,1 1-1 0 0,0 0 1 0 0,1 1-1 0 0,0-1 1 0 0,0 1-1 0 0,1 0 1 0 0,1 0-1 0 0,-1 5-11 0 0,5-9 18 0 0,0-1 1 0 0,0 1-1 0 0,1 0 0 0 0,0-1 0 0 0,0 1 1 0 0,0-1-1 0 0,1 0 0 0 0,0 1 0 0 0,1-1 1 0 0,-1-1-1 0 0,1 1 0 0 0,0 0 0 0 0,0-1 0 0 0,1 0 1 0 0,0 0-1 0 0,0 0 0 0 0,0-1 0 0 0,0 0 1 0 0,1 0-1 0 0,-1 0 0 0 0,1 0 0 0 0,0-1 1 0 0,0 0-1 0 0,1 0-18 0 0,162 50-1201 0 0,-154-51 698 0 0,1 0 1 0 0,0-2-1 0 0,0 0 1 0 0,0-1 0 0 0,0 0-1 0 0,0-1 1 0 0,0-1-1 0 0,-1 0 1 0 0,1-2-1 0 0,9-3 503 0 0,4-4-1240 0 0</inkml:trace>
  <inkml:trace contextRef="#ctx0" brushRef="#br0" timeOffset="191542.04">30277 10734 1028 0 0,'4'-17'2074'0'0,"-1"6"1498"0"0,-4 25-2101 0 0,21 149-398 0 0,-4-92-3213 0 0,-22-71-2046 0 0,2-5 2970 0 0</inkml:trace>
  <inkml:trace contextRef="#ctx0" brushRef="#br0" timeOffset="191823.315">30361 10529 1632 0 0,'3'-1'1040'0'0,"-3"-3"-184"0"0,2-1-164 0 0,0 4-20 0 0,0-3-95 0 0,-1 3-13 0 0,1 1-196 0 0,-2-2-120 0 0,2-1-128 0 0,0 1-208 0 0,-2 4 8 0 0,0 1-200 0 0,5-1-84 0 0,-3 3-141 0 0,0-4-375 0 0,-1 6-280 0 0,1-2 44 0 0,-2 3-332 0 0</inkml:trace>
  <inkml:trace contextRef="#ctx0" brushRef="#br0" timeOffset="192072.17">30341 10921 1268 0 0,'90'-72'3523'0'0,"-88"70"-3501"0"0,10-7 46 0 0,0-1 1 0 0,-1-1-1 0 0,0 1 1 0 0,-1-2-1 0 0,0 0 1 0 0,-1 0-1 0 0,-1-1 1 0 0,1 0-1 0 0,-2 0 1 0 0,0-1 0 0 0,-1 0-1 0 0,0 0 1 0 0,-1 0-1 0 0,0-1 1 0 0,-1 0-1 0 0,0-5-68 0 0,-5 18-3 0 0,1 0-1 0 0,0 0 0 0 0,-1 0 1 0 0,1 1-1 0 0,-1-1 1 0 0,0 0-1 0 0,1 0 0 0 0,-1 1 1 0 0,0-1-1 0 0,0 0 0 0 0,0 1 1 0 0,0-1-1 0 0,-1 1 1 0 0,1-1-1 0 0,0 1 0 0 0,-1-1 1 0 0,1 1-1 0 0,-1 0 1 0 0,1 0-1 0 0,-1 0 0 0 0,1 0 1 0 0,-1 0-1 0 0,0 0 0 0 0,0 0 1 0 0,1 1-1 0 0,-1-1 1 0 0,0 1-1 0 0,0-1 0 0 0,0 1 1 0 0,0-1-1 0 0,0 1 1 0 0,0 0-1 0 0,0 0 0 0 0,1 0 1 0 0,-1 0-1 0 0,0 1 0 0 0,0-1 1 0 0,-1 0 3 0 0,16 35 127 0 0,17 11 96 0 0,-21-35-138 0 0,-1 0 0 0 0,0 0 1 0 0,-1 1-1 0 0,0 0 0 0 0,0 1 1 0 0,-2-1-1 0 0,0 1 0 0 0,0 0 0 0 0,-1 1 1 0 0,-1-1-1 0 0,0 1 0 0 0,0-1 1 0 0,-1 7-86 0 0,-4-14-55 0 0,1 0 1 0 0,-1 0 0 0 0,0 0-1 0 0,-1 0 1 0 0,0 0-1 0 0,0 0 1 0 0,0-1 0 0 0,0 0-1 0 0,-1 1 1 0 0,0-1 0 0 0,0 0-1 0 0,0-1 1 0 0,-1 1 0 0 0,1-1-1 0 0,-1 0 1 0 0,0 0-1 0 0,-1 0 1 0 0,1-1 0 0 0,0 0-1 0 0,-1 0 1 0 0,0 0 0 0 0,0-1 54 0 0,4-1-1194 0 0,0-1-79 0 0,-6 0 13 0 0</inkml:trace>
  <inkml:trace contextRef="#ctx0" brushRef="#br0" timeOffset="192323.081">30860 10483 2716 0 0,'-11'-17'5547'0'0,"7"36"-3861"0"0,43 199-438 0 0,-22-160-1543 0 0,10 42-722 0 0,-20-31-2700 0 0,-22-35 1131 0 0,5-25 1484 0 0</inkml:trace>
  <inkml:trace contextRef="#ctx0" brushRef="#br0" timeOffset="192524.971">30592 10589 2048 0 0,'5'-3'748'0'0,"2"1"-48"0"0,16 1-8 0 0,4-1-160 0 0,-15 2-76 0 0,31-7-151 0 0,-30 7-85 0 0,10 0-196 0 0,2 0-12 0 0,1 0-789 0 0,3 0-515 0 0,-4 0 20 0 0,28-11-12 0 0</inkml:trace>
  <inkml:trace contextRef="#ctx0" brushRef="#br0" timeOffset="192933.504">31058 10281 1392 0 0,'-2'61'3805'0'0,"2"-60"-3606"0"0,0-2-168 0 0,0 0 0 0 0,0 1 0 0 0,0-1 0 0 0,0 0 0 0 0,0 1 0 0 0,0-1 0 0 0,0 1 0 0 0,-1-1-1 0 0,1 0 1 0 0,0 1 0 0 0,0-1 0 0 0,0 1 0 0 0,-1-1 0 0 0,1 1 0 0 0,0-1 0 0 0,-1 0-1 0 0,1 1 1 0 0,0-1 0 0 0,-1 1 0 0 0,1 0 0 0 0,-1-1 0 0 0,1 1 0 0 0,-1-1 0 0 0,1 1-1 0 0,-1 0 1 0 0,1-1 0 0 0,-1 1 0 0 0,1 0 0 0 0,-1-1 0 0 0,0 1 0 0 0,1 0 0 0 0,-1 0-1 0 0,1 0 1 0 0,-1-1 0 0 0,0 1 0 0 0,1 0 0 0 0,-1 0 0 0 0,0 0 0 0 0,1 0 0 0 0,-1 0-1 0 0,1 0 1 0 0,-1 0 0 0 0,0 1 0 0 0,1-1 0 0 0,-1 0 0 0 0,0 0 0 0 0,1 0 0 0 0,-1 1-1 0 0,1-1 1 0 0,-1 0 0 0 0,1 1 0 0 0,-1-1 0 0 0,1 0 0 0 0,-1 1 0 0 0,1-1 0 0 0,-1 1-1 0 0,1-1 1 0 0,-1 1-31 0 0,3-17 41 0 0,0 1 0 0 0,2 0 0 0 0,0 0 0 0 0,0 0-1 0 0,1 1 1 0 0,1-1 0 0 0,0 1 0 0 0,1 0 0 0 0,1 1-1 0 0,0 0 1 0 0,1 0 0 0 0,0 0 0 0 0,1 1 0 0 0,0 1-1 0 0,1 0 1 0 0,1 0 0 0 0,-1 1 0 0 0,2 1 0 0 0,0-1-41 0 0,-8 10 12 0 0,1-1 0 0 0,0 1 0 0 0,0 0 0 0 0,0 1 0 0 0,0 0 0 0 0,-1-1 0 0 0,1 2 0 0 0,0-1 0 0 0,0 1 0 0 0,-1 0 0 0 0,1 0 0 0 0,-1 0 0 0 0,0 1 0 0 0,0-1-1 0 0,0 2 1 0 0,0-1 0 0 0,0 0 0 0 0,0 1 0 0 0,-1 0 0 0 0,0 0 0 0 0,0 0 0 0 0,0 1 0 0 0,0-1 0 0 0,-1 1 0 0 0,1 0 0 0 0,-1 0 0 0 0,-1 0 0 0 0,1 0 0 0 0,-1 1 0 0 0,1-1 0 0 0,0 4-12 0 0,3 2 10 0 0,41 141-284 0 0,-43-46-4217 0 0,-7-79 3152 0 0,-13 15-13 0 0</inkml:trace>
  <inkml:trace contextRef="#ctx0" brushRef="#br0" timeOffset="193210.61">31326 10794 1944 0 0,'15'24'11052'0'0,"16"-27"-11000"0"0,-12 1-5221 0 0,-18 2 3700 0 0,-1 0 73 0 0,0 0 144 0 0,1 0 45 0 0,7 0 12 0 0</inkml:trace>
  <inkml:trace contextRef="#ctx0" brushRef="#br1" timeOffset="220225.659">2078 5154 948 0 0,'0'0'216'0'0,"0"0"21"0"0,0 0-84 0 0,0 0 1 0 0,0 0-46 0 0,0 0-40 0 0,0 0-3 0 0,0 0-35 0 0,0 0-33 0 0,0 0 39 0 0,0 0 9 0 0,0 0-62 0 0,0 0 34 0 0,0 0 20 0 0,0 0-27 0 0,0 0 24 0 0,10-22 109 0 0,136 17 53 0 0,-29-17-225 0 0,669 19 249 0 0,-354 3-221 0 0,-119-22 180 0 0,-136 16-71 0 0,-1-38-161 0 0,253-54 636 0 0,-82 20-601 0 0,-134 40 236 0 0,40-13-164 0 0,-159 36-48 0 0,0 5 0 0 0,0 4-1 0 0,1 4 1 0 0,11 4-6 0 0,3-1 12 0 0,42-12-72 0 0,208-11 492 0 0,-18-12-505 0 0,27 5 211 0 0,-134-4-66 0 0,299-57-261 0 0,-163 33 268 0 0,172 43-233 0 0,-346 16 108 0 0,60 6 64 0 0,-81 10-18 0 0,563-11-104 0 0,-560 2-2 0 0,9 7 52 0 0,314 1 390 0 0,-337-2-408 0 0,115 3 150 0 0,-71 4-218 0 0,338 3 250 0 0,-332-17-55 0 0,48 11 59 0 0,266-13-32 0 0,242-6-172 0 0,-494-20 230 0 0,436-50-209 0 0,-245-39 136 0 0,-73 37-74 0 0,-5 43 198 0 0,108 22-267 0 0,-89 6-26 0 0,99 1 283 0 0,-296 15-204 0 0,334-12-142 0 0,-196-32 131 0 0,102-6 134 0 0,-20 4 50 0 0,64 18-150 0 0,-232 1-42 0 0,249 12-96 0 0,-286 22 36 0 0,198 1 238 0 0,-1-1-244 0 0,131-4 22 0 0,-44-8 188 0 0,-182-5-124 0 0,283 19 107 0 0,-357-1-94 0 0,578 50-136 0 0,162 2 176 0 0,114-16-53 0 0,-880-49-53 0 0,157-2 342 0 0,-84-38-545 0 0,180 5 246 0 0,-225 35 150 0 0,27 26-275 0 0,-244-31-1389 0 0,-35-4 813 0 0</inkml:trace>
  <inkml:trace contextRef="#ctx0" brushRef="#br1" timeOffset="224424.114">2321 9278 1004 0 0,'0'0'192'0'0,"0"0"-26"0"0,24-1 1098 0 0,-22 2-1269 0 0,0 1 0 0 0,-1-1 0 0 0,1 0 1 0 0,-1 0-1 0 0,1 1 0 0 0,-1-1 0 0 0,1 1 1 0 0,-1 0-1 0 0,0-1 0 0 0,0 1 0 0 0,0 0 1 0 0,0 0-1 0 0,0 0 0 0 0,0 0 0 0 0,0 0 1 0 0,0 0-1 0 0,-1 0 0 0 0,1 0 0 0 0,-1 0 1 0 0,0 0-1 0 0,1 0 0 0 0,-1 0 1 0 0,0 0-1 0 0,0 0 0 0 0,0 0 0 0 0,-1 0 1 0 0,1 0-1 0 0,-1 0 0 0 0,1 0 0 0 0,-1 0 1 0 0,1 0-1 0 0,-1 0 0 0 0,0 0 0 0 0,0 0 1 0 0,0 0-1 0 0,0 0 0 0 0,0-1 0 0 0,-2 3 5 0 0,0 12-2 0 0,-42 200 257 0 0,10 1 0 0 0,-5 185-255 0 0,40 92 592 0 0,0-489-592 0 0,1 1 1 0 0,0-1-1 0 0,0 1 0 0 0,0-1 1 0 0,0 1-1 0 0,1-1 0 0 0,0 0 1 0 0,0 0-1 0 0,1 0 0 0 0,-1 0 0 0 0,1 0 1 0 0,0 0-1 0 0,0-1 0 0 0,1 0 1 0 0,-1 1-1 0 0,1-1 0 0 0,0 0 1 0 0,0-1-1 0 0,1 1 0 0 0,-1-1 1 0 0,1 0-1 0 0,-1 0 0 0 0,1 0 1 0 0,0-1-1 0 0,0 1 0 0 0,0-1 1 0 0,1 0-1 0 0,-1-1 0 0 0,0 1 0 0 0,1-1 1 0 0,-1 0-1 0 0,1-1 0 0 0,-1 1 1 0 0,1-1-1 0 0,-1 0 0 0 0,1 0 1 0 0,-1-1-1 0 0,2 0 0 0 0,352-16 219 0 0,930-66-279 0 0,-226 66-94 0 0,-686 41 100 0 0,-200-14 145 0 0,160 15-202 0 0,346-22 326 0 0,-490 14-204 0 0,832-17-286 0 0,-742-9 343 0 0,-83-12-38 0 0,345 21 95 0 0,-368-10-61 0 0,-4-17 13 0 0,556-45-249 0 0,203-19 266 0 0,-169 46 77 0 0,618 35 102 0 0,-1218 19-116 0 0,47 8-169 0 0,1616 20-120 0 0,-1653-46 132 0 0,306-25-12 0 0,211-10 174 0 0,560-48-152 0 0,-635 58 91 0 0,403-37 44 0 0,316-30-133 0 0,27 9-320 0 0,61-25 626 0 0,-346-45-356 0 0,-403 35 338 0 0,154-85-442 0 0,-604 165 34 0 0,2 10-1 0 0,1 9 0 0 0,2 10 1 0 0,175 11 108 0 0,210 7 120 0 0,-423-16-220 0 0,-81 12 81 0 0,-1-5-1 0 0,0-5 0 0 0,0-5 0 0 0,42-15 20 0 0,105-49 199 0 0,147-116 76 0 0,-124 85-643 0 0,-220 71 1019 0 0,-55 43-2547 0 0,-3 0 694 0 0</inkml:trace>
  <inkml:trace contextRef="#ctx0" brushRef="#br0" timeOffset="251865.481">1686 14261 944 0 0,'0'0'74'0'0,"-1"0"0"0"0,0 0 1 0 0,1-1-1 0 0,-1 1 0 0 0,0 0 0 0 0,1-1 0 0 0,-1 1 0 0 0,1-1 1 0 0,-1 1-1 0 0,1-1 0 0 0,-1 1 0 0 0,1-1 0 0 0,-1 1 0 0 0,1-1 1 0 0,-1 1-1 0 0,1-1 0 0 0,-1 0 0 0 0,1 1 0 0 0,0-1 0 0 0,0 0 1 0 0,-1 1-1 0 0,1-1 0 0 0,0 0 0 0 0,0 1 0 0 0,0-1 0 0 0,0 0 1 0 0,-1 0-1 0 0,1 1 0 0 0,0-1 0 0 0,0 0 0 0 0,1 0 0 0 0,-1 1 1 0 0,0-1-1 0 0,0 0 0 0 0,0 1 0 0 0,0-1 0 0 0,1 0 0 0 0,-1 1 1 0 0,0-1-1 0 0,1 0 0 0 0,-1 1 0 0 0,0-1 0 0 0,1 0 0 0 0,-1 1 1 0 0,1-1-1 0 0,-1 1 0 0 0,1-1 0 0 0,-1 1 0 0 0,1-1 0 0 0,-1 1 1 0 0,1-1-1 0 0,0 1 0 0 0,-1 0 0 0 0,1-1 0 0 0,0 1 1 0 0,-1 0-1 0 0,1 0 0 0 0,0-1 0 0 0,-1 1 0 0 0,1 0-74 0 0,58-24 560 0 0,-38 16-51 0 0,20-21 1969 0 0,-71 9-1967 0 0,-9 13-789 0 0,-10 29-5475 0 0,48-15 4256 0 0</inkml:trace>
  <inkml:trace contextRef="#ctx0" brushRef="#br0" timeOffset="252099.9">1672 14652 1076 0 0,'53'-17'4629'0'0,"-95"5"-3701"0"0,-28 27-5221 0 0,60-13 2901 0 0</inkml:trace>
  <inkml:trace contextRef="#ctx0" brushRef="#br0" timeOffset="248982.654">95 14028 896 0 0,'0'0'221'0'0,"3"-17"580"0"0,12 4 1043 0 0,-15 10-1729 0 0,0 3-12 0 0,0 0 70 0 0,0 0-10 0 0,4-4-14 0 0,4-6-156 0 0,1 2 415 0 0,-11 33-249 0 0,-92 382-38 0 0,57-141 813 0 0,38-263-903 0 0,1 1 0 0 0,0-1 1 0 0,0 0-1 0 0,0 0 0 0 0,0 0 0 0 0,1 0 1 0 0,-1 0-1 0 0,1 0 0 0 0,0-1 0 0 0,0 1 0 0 0,0-1 1 0 0,0 0-1 0 0,0 1 0 0 0,0-2 0 0 0,1 1 1 0 0,-1 0-1 0 0,1-1 0 0 0,-1 1 0 0 0,1-1 1 0 0,0 0-1 0 0,-1 0 0 0 0,1-1 0 0 0,0 1 0 0 0,0-1 1 0 0,-1 0-1 0 0,1 0 0 0 0,0 0 0 0 0,0 0 1 0 0,0-1-1 0 0,-1 1 0 0 0,1-1 0 0 0,0 0 1 0 0,0-1-32 0 0,9 3 48 0 0,195-22-20 0 0,-101-9-2543 0 0,-104 25 1333 0 0,-1 0-136 0 0</inkml:trace>
  <inkml:trace contextRef="#ctx0" brushRef="#br0" timeOffset="249338.502">122 14340 840 0 0,'69'-27'3166'0'0,"10"15"-3093"0"0,-1 4 0 0 0,1 3 0 0 0,63 5-73 0 0,-91 0-1798 0 0,-53 0 707 0 0</inkml:trace>
  <inkml:trace contextRef="#ctx0" brushRef="#br0" timeOffset="249727.858">147 13956 1196 0 0,'139'-6'2671'0'0,"298"6"-591"0"0,-438 16-2929 0 0,-28-7-1140 0 0,20-6 804 0 0</inkml:trace>
  <inkml:trace contextRef="#ctx0" brushRef="#br0" timeOffset="250565.833">1048 14268 1228 0 0,'0'0'461'0'0,"0"0"-48"0"0,-3-13 2119 0 0,-19 42-2332 0 0,2 0 0 0 0,1 1 1 0 0,1 1-1 0 0,2 1 0 0 0,1 0 1 0 0,-8 27-201 0 0,-97 170-769 0 0,53-183-2428 0 0,52-43 2351 0 0</inkml:trace>
  <inkml:trace contextRef="#ctx0" brushRef="#br0" timeOffset="250845.187">625 14241 1336 0 0,'0'1'79'0'0,"1"-1"-1"0"0,-1 1 1 0 0,1-1-1 0 0,-1 1 1 0 0,0-1-1 0 0,1 0 1 0 0,-1 1-1 0 0,1-1 1 0 0,-1 0 0 0 0,1 1-1 0 0,-1-1 1 0 0,1 0-1 0 0,-1 0 1 0 0,1 0-1 0 0,0 1 1 0 0,-1-1-1 0 0,1 0 1 0 0,-1 0-1 0 0,1 0 1 0 0,0 0 0 0 0,-1 0-1 0 0,1 0 1 0 0,-1 0-1 0 0,1 0 1 0 0,-1 0-1 0 0,1-1 1 0 0,0 1-1 0 0,-1 0 1 0 0,1 0-1 0 0,-1 0 1 0 0,1-1 0 0 0,-1 1-1 0 0,1 0 1 0 0,-1 0-1 0 0,1-1 1 0 0,-1 1-1 0 0,1 0 1 0 0,-1-1-1 0 0,0 1 1 0 0,1-1-1 0 0,-1 1 1 0 0,1-1 0 0 0,-1 1-1 0 0,0-1 1 0 0,1 1-1 0 0,-1-1 1 0 0,0 1-1 0 0,0-1 1 0 0,0 1-1 0 0,1-1 1 0 0,-1 1-1 0 0,0-1 1 0 0,0 0 0 0 0,0 1-1 0 0,0-1 1 0 0,0 1-1 0 0,0-1 1 0 0,0 1-1 0 0,0-1 1 0 0,0 0-1 0 0,0 1 1 0 0,0-1-1 0 0,0 1 1 0 0,-1-1 0 0 0,1 1-1 0 0,0-1-78 0 0,38 47-72 0 0,-29-34 423 0 0,261 270 235 0 0,-262-274-975 0 0,0 0 1 0 0,0 1 0 0 0,-1-1 0 0 0,0 1 0 0 0,-1 1-1 0 0,0-1 1 0 0,0 1 0 0 0,-1 0 0 0 0,0 0 0 0 0,-1 1-1 0 0,3 8 389 0 0,-6-3-1354 0 0</inkml:trace>
  <inkml:trace contextRef="#ctx0" brushRef="#br0" timeOffset="251449.314">115 14895 1132 0 0,'17'7'2388'0'0,"414"-1"1015"0"0,-144-22-2868 0 0,149-4-2176 0 0,-410 3-986 0 0,-27 12 1361 0 0</inkml:trace>
  <inkml:trace contextRef="#ctx0" brushRef="#br0" timeOffset="258194.797">8638 13785 2616 0 0,'-13'15'297'0'0,"0"1"-1"0"0,2 0 0 0 0,0 1 1 0 0,0 1-1 0 0,2 0 1 0 0,0 0-1 0 0,1 0 0 0 0,1 1 1 0 0,0 1-1 0 0,2-1 0 0 0,0 1 1 0 0,2 0-1 0 0,0 0 1 0 0,1 0-1 0 0,1 0 0 0 0,0 0 1 0 0,3 10-297 0 0,-1-12 91 0 0,1 0 1 0 0,1 0-1 0 0,1 0 0 0 0,0 0 1 0 0,1-1-1 0 0,1 1 1 0 0,1-1-1 0 0,0-1 0 0 0,2 1 1 0 0,5 8-92 0 0,-7-13-76 0 0,1 0 1 0 0,0-1 0 0 0,1 0 0 0 0,0-1-1 0 0,1 0 1 0 0,0-1 0 0 0,0 1-1 0 0,1-2 1 0 0,1 0 0 0 0,-1 0 0 0 0,1-1-1 0 0,10 4 76 0 0,102 18-4098 0 0,-92-29 2707 0 0</inkml:trace>
  <inkml:trace contextRef="#ctx0" brushRef="#br0" timeOffset="258534.718">9319 13851 1508 0 0,'-5'5'177'0'0,"0"0"0"0"0,0 1 0 0 0,0-1 0 0 0,1 1 0 0 0,0-1-1 0 0,0 2 1 0 0,0-1 0 0 0,1 0 0 0 0,0 0 0 0 0,0 1 0 0 0,1 0 0 0 0,0 0 0 0 0,0-1-1 0 0,0 1 1 0 0,1 0 0 0 0,0 1 0 0 0,0 4-177 0 0,2-3 80 0 0,0 0-1 0 0,1-1 1 0 0,0 1-1 0 0,0-1 1 0 0,1 1-1 0 0,0-1 1 0 0,0 0-1 0 0,1 0 1 0 0,0 0-1 0 0,0-1 1 0 0,1 1-1 0 0,0-1 1 0 0,1 0-1 0 0,-1 0 1 0 0,1-1-1 0 0,1 0 1 0 0,-1 0-1 0 0,1 0 1 0 0,0-1-1 0 0,0 0 1 0 0,1 0-1 0 0,-1-1 1 0 0,1 0-1 0 0,0 0 1 0 0,0-1-1 0 0,1 0 1 0 0,-1-1-1 0 0,1 1 1 0 0,-1-2-1 0 0,1 1 1 0 0,0-1-1 0 0,-1 0 1 0 0,1-1-1 0 0,0 0 1 0 0,0-1-1 0 0,-1 1 1 0 0,2-2-80 0 0,-5 2 1 0 0,0 0 0 0 0,0 0 0 0 0,0-1 0 0 0,-1 0 0 0 0,1 0 0 0 0,0 0 0 0 0,0-1 0 0 0,-1 1 0 0 0,1-1 0 0 0,-1 0 0 0 0,0 0 0 0 0,0-1 0 0 0,1 1 0 0 0,-1-1 0 0 0,-1 0 0 0 0,1 0 0 0 0,0-1 0 0 0,-1 1 0 0 0,0-1 0 0 0,0 1 0 0 0,0-1 0 0 0,0 0 0 0 0,0 0 0 0 0,-1 0 0 0 0,0-1 0 0 0,1 1 0 0 0,-2-1 0 0 0,1 1 0 0 0,0-1 0 0 0,-1 1 0 0 0,0-1 0 0 0,0 0 0 0 0,-1 0 0 0 0,1 0 0 0 0,-1 1 0 0 0,0-1 0 0 0,0 0 0 0 0,-1 0 0 0 0,0-2-1 0 0,-9-14-178 0 0,-1 0 0 0 0,-1 1 0 0 0,-1 0 0 0 0,-1 1 0 0 0,-1 0 0 0 0,0 1 0 0 0,-1 1 0 0 0,-1 0 0 0 0,-1 2 0 0 0,0 0 0 0 0,-1 1 0 0 0,0 0 0 0 0,-2 2 0 0 0,1 0 0 0 0,-1 2 0 0 0,-1 0 0 0 0,0 1 0 0 0,0 1 0 0 0,-6 0 178 0 0,15 4-965 0 0,4 4-324 0 0</inkml:trace>
  <inkml:trace contextRef="#ctx0" brushRef="#br0" timeOffset="258860.642">9858 14201 848 0 0,'1'9'210'0'0,"0"-1"0"0"0,0 1 0 0 0,-1-1 0 0 0,0 0 0 0 0,0 1 0 0 0,-1-1 0 0 0,0 1 0 0 0,-1-1 0 0 0,0 0 0 0 0,0 0 0 0 0,0 0 0 0 0,-1 0 0 0 0,-1 0 0 0 0,1-1 0 0 0,-1 1 0 0 0,0-1 0 0 0,-1 0 0 0 0,0 0 0 0 0,0 0 0 0 0,0-1 0 0 0,-1 0 1 0 0,0 0-1 0 0,0 0 0 0 0,-1-1 0 0 0,0 0 0 0 0,0 0 0 0 0,0 0 0 0 0,-3 0-210 0 0,-1 2-84 0 0,0 0 0 0 0,0-2 0 0 0,-1 1 0 0 0,0-1 0 0 0,0-1 0 0 0,0 0 0 0 0,-1-1 1 0 0,1 0-1 0 0,-1-1 0 0 0,0 0 0 0 0,-8-1 84 0 0,-18-23-3580 0 0,35 13 2270 0 0</inkml:trace>
  <inkml:trace contextRef="#ctx0" brushRef="#br0" timeOffset="259139.265">10149 13803 1648 0 0,'1'-15'4357'0'0,"2"26"-2296"0"0,2 23-1329 0 0,-5-34-727 0 0,44 129 811 0 0,1 30-1019 0 0,-32-51-4503 0 0,-13-106 3352 0 0,0-2 6 0 0</inkml:trace>
  <inkml:trace contextRef="#ctx0" brushRef="#br0" timeOffset="259403.839">10722 13665 988 0 0,'13'7'269'0'0,"0"1"-1"0"0,0 0 1 0 0,-1 1 0 0 0,0 0-1 0 0,0 1 1 0 0,-1 1 0 0 0,-1 0-1 0 0,0 0 1 0 0,0 1 0 0 0,-1 0-1 0 0,-1 0 1 0 0,0 1-1 0 0,0 1 1 0 0,-1-1 0 0 0,-1 1-1 0 0,-1 0 1 0 0,0 1 0 0 0,0-1-1 0 0,-2 1 1 0 0,1 0 0 0 0,-2 0-1 0 0,0 0 1 0 0,-1 0 0 0 0,-1 0-1 0 0,0 0 1 0 0,-1 0-1 0 0,0 0 1 0 0,-4 13-269 0 0,-1-4 87 0 0,-2 0 1 0 0,0 0-1 0 0,-2 0 1 0 0,-1-2-1 0 0,0 1 0 0 0,-2-1 1 0 0,0-1-1 0 0,-1 0 1 0 0,-2-1-1 0 0,0-1 0 0 0,-1 0 1 0 0,-1-1-1 0 0,0-1 0 0 0,-1-1 1 0 0,-1-1-1 0 0,-1 0 1 0 0,-3 0-88 0 0,-22 15-947 0 0,-1-3 0 0 0,-1-1-1 0 0,-1-3 1 0 0,-1-2 0 0 0,-1-2 0 0 0,-1-2 0 0 0,-36 6 947 0 0,34-16-1302 0 0</inkml:trace>
  <inkml:trace contextRef="#ctx0" brushRef="#br0" timeOffset="257182.871">7541 13953 1576 0 0,'-10'-18'5260'0'0,"12"48"-4416"0"0,0-6-673 0 0,17 246 364 0 0,-17-229-720 0 0,0-29-193 0 0,0-1-1 0 0,-1 1 1 0 0,-1 0-1 0 0,0-1 1 0 0,0 1-1 0 0,-1-1 1 0 0,0 1-1 0 0,-1-1 1 0 0,-1 1 0 0 0,0-1-1 0 0,0 0 1 0 0,-1 0-1 0 0,-1 0 1 0 0,1-1-1 0 0,-3 2 379 0 0,-1-4-1320 0 0</inkml:trace>
  <inkml:trace contextRef="#ctx0" brushRef="#br0" timeOffset="257480.493">7507 13956 1204 0 0,'72'2'3431'0'0,"-62"0"-3168"0"0,43 16-48 0 0,-1 1 0 0 0,-1 3 0 0 0,-1 2 0 0 0,-1 3-1 0 0,-1 1 1 0 0,37 30-215 0 0,-6-5-3123 0 0,-71-47 2367 0 0</inkml:trace>
  <inkml:trace contextRef="#ctx0" brushRef="#br0" timeOffset="257744.186">8082 13805 1344 0 0,'-5'2'4748'0'0,"-11"73"-3991"0"0,15 124-371 0 0,26-37-2401 0 0,-21-121 421 0 0,-1-30 864 0 0</inkml:trace>
  <inkml:trace contextRef="#ctx0" brushRef="#br0" timeOffset="255981.459">5493 13958 1172 0 0,'24'-20'4125'0'0,"-35"20"-1745"0"0,-13 17-2285 0 0,2 1-1 0 0,0 1 1 0 0,1 1-1 0 0,1 1 1 0 0,1 1-1 0 0,1 1 0 0 0,1 0 1 0 0,1 1-1 0 0,1 1 1 0 0,1 0-1 0 0,-4 13-94 0 0,-60 132-83 0 0,61-135-178 0 0,16-29 19 0 0,-1-1 1 0 0,0 0-1 0 0,-1 1 1 0 0,1-1 0 0 0,-1 0-1 0 0,0-1 1 0 0,0 1-1 0 0,0 0 1 0 0,-1-1 0 0 0,1 0-1 0 0,-1 0 1 0 0,0 0-1 0 0,-1 0 1 0 0,1-1 0 0 0,-1 1-1 0 0,1-1 1 0 0,-1 0-1 0 0,0-1 1 0 0,0 1 0 0 0,-1-1 241 0 0,-7 2-972 0 0</inkml:trace>
  <inkml:trace contextRef="#ctx0" brushRef="#br0" timeOffset="256249.046">5054 14023 2380 0 0,'0'-1'78'0'0,"0"0"0"0"0,0 0-1 0 0,0 0 1 0 0,1 0 0 0 0,-1 0-1 0 0,0 0 1 0 0,1 0 0 0 0,-1 0-1 0 0,1 1 1 0 0,-1-1 0 0 0,1 0-1 0 0,-1 0 1 0 0,1 0 0 0 0,0 1-1 0 0,-1-1 1 0 0,1 0 0 0 0,0 0-1 0 0,0 1 1 0 0,0-1 0 0 0,-1 1-1 0 0,1-1 1 0 0,0 1 0 0 0,0-1-1 0 0,0 1 1 0 0,0-1 0 0 0,0 1-1 0 0,0 0 1 0 0,0 0 0 0 0,0-1-1 0 0,0 1 1 0 0,0 0 0 0 0,0 0-1 0 0,0 0 1 0 0,0 0 0 0 0,0 0-1 0 0,0 0 1 0 0,0 0 0 0 0,0 1-1 0 0,0-1 1 0 0,0 0 0 0 0,0 0-1 0 0,0 1 1 0 0,0-1 0 0 0,-1 1-1 0 0,1-1 1 0 0,0 1 0 0 0,0-1-1 0 0,0 1 1 0 0,0-1 0 0 0,-1 1-1 0 0,1 0 1 0 0,0 0 0 0 0,-1-1-1 0 0,1 1 1 0 0,0 0 0 0 0,-1 0-1 0 0,1 0 1 0 0,-1-1 0 0 0,1 1-1 0 0,-1 0 1 0 0,1 1-78 0 0,2 0-3 0 0,316 326 1333 0 0,-319-327-1334 0 0,63 71-1516 0 0,-28-21-2618 0 0,-31-45 2671 0 0</inkml:trace>
  <inkml:trace contextRef="#ctx0" brushRef="#br0" timeOffset="256715.925">5799 14238 1312 0 0,'4'8'121'0'0,"1"0"-1"0"0,-1-1 1 0 0,2 0-1 0 0,-1 0 1 0 0,1 0-1 0 0,0-1 1 0 0,1 0-1 0 0,-1 0 1 0 0,1 0-1 0 0,0-1 1 0 0,1 0-1 0 0,-1-1 1 0 0,1 1-1 0 0,0-1 1 0 0,0-1-1 0 0,0 0 1 0 0,1 0-1 0 0,-1 0 1 0 0,1-1-1 0 0,-1 0 1 0 0,1-1-1 0 0,0 0 1 0 0,0-1-1 0 0,0 1 1 0 0,-1-1-1 0 0,1-1 1 0 0,0 0-1 0 0,6-2-120 0 0,11-7 121 0 0,-1-1 0 0 0,0-1 0 0 0,0-1-1 0 0,-2-1 1 0 0,1-2 0 0 0,-2 0-1 0 0,0-1 1 0 0,-1-1 0 0 0,15-18-121 0 0,96-72 493 0 0,-124 102-460 0 0,1-1-29 0 0,1 0 0 0 0,0 1 0 0 0,-1 1 0 0 0,2-1 0 0 0,-1 1 0 0 0,1 1 0 0 0,-1 0 0 0 0,1 1 0 0 0,0 0 1 0 0,1 0-1 0 0,-1 1 0 0 0,0 1 0 0 0,1 0 0 0 0,5 0-4 0 0,-8 5-9 0 0,-1 0 1 0 0,1 1-1 0 0,-1 0 0 0 0,-1 0 0 0 0,1 1 1 0 0,-1 0-1 0 0,0 0 0 0 0,0 1 1 0 0,-1 0-1 0 0,1 0 0 0 0,-2 0 1 0 0,1 1-1 0 0,-1 0 0 0 0,0 0 0 0 0,-1 0 1 0 0,0 1-1 0 0,0 0 0 0 0,-1-1 1 0 0,0 1-1 0 0,0 0 0 0 0,-1 1 1 0 0,0-1-1 0 0,0 6 9 0 0,-1-3-267 0 0,1 0 0 0 0,-2 0 0 0 0,1 0 1 0 0,-2 0-1 0 0,1 0 0 0 0,-2-1 0 0 0,1 1 0 0 0,-2 0 0 0 0,0 0 0 0 0,0-1 1 0 0,-1 0-1 0 0,0 1 0 0 0,-3 4 267 0 0,-1 1-1287 0 0</inkml:trace>
  <inkml:trace contextRef="#ctx0" brushRef="#br0" timeOffset="253337.792">2938 14026 1196 0 0,'3'-3'392'0'0,"72"-73"2700"0"0,-75 73-3077 0 0,0 0-1 0 0,0 0 1 0 0,-1 0 0 0 0,1 0 0 0 0,-1 1 0 0 0,0-1-1 0 0,1 0 1 0 0,-1 0 0 0 0,-1 1 0 0 0,1-1-1 0 0,0 0 1 0 0,-1 1 0 0 0,1-1 0 0 0,-1 1 0 0 0,0 0-1 0 0,1 0 1 0 0,-1-1 0 0 0,0 1 0 0 0,0 0 0 0 0,-1 1-1 0 0,1-1 1 0 0,0 0 0 0 0,-1 1 0 0 0,1-1 0 0 0,-1 1-1 0 0,1 0 1 0 0,-1-1 0 0 0,0 1 0 0 0,0 1 0 0 0,1-1-1 0 0,-1 0 1 0 0,0 1 0 0 0,0-1 0 0 0,0 1-1 0 0,0 0 1 0 0,0 0 0 0 0,1 0 0 0 0,-1 0 0 0 0,0 1-1 0 0,0-1 1 0 0,0 1 0 0 0,0 0 0 0 0,1-1 0 0 0,-1 1-1 0 0,0 1 1 0 0,1-1 0 0 0,-1 0 0 0 0,0 0 0 0 0,1 1-1 0 0,0 0 1 0 0,-1-1 0 0 0,1 1 0 0 0,0 0 0 0 0,0 0-1 0 0,0 0 1 0 0,0 1 0 0 0,0-1 0 0 0,1 0 0 0 0,-2 3-15 0 0,-16 18-32 0 0,1 2 0 0 0,1 1 0 0 0,1 0 1 0 0,1 1-1 0 0,1 0 0 0 0,2 1 1 0 0,0 1-1 0 0,-3 19 32 0 0,-19 40-106 0 0,-151 300 169 0 0,162-355-29 0 0,15-27-341 0 0,11-24-229 0 0,5-10 354 0 0,2 0 1 0 0,1 0-1 0 0,1 1 0 0 0,1 1 0 0 0,1 0 1 0 0,2 1-1 0 0,0 1 0 0 0,2 0 0 0 0,0 1 1 0 0,20-18 181 0 0,-35 42-18 0 0,0 0 1 0 0,0 0 0 0 0,0 0 0 0 0,-1 0-1 0 0,1 0 1 0 0,-1 1 0 0 0,1-1-1 0 0,-1 1 1 0 0,1 0 0 0 0,-1 0 0 0 0,0 0-1 0 0,0 0 1 0 0,0 0 0 0 0,0 0 0 0 0,0 0-1 0 0,0 1 1 0 0,-1-1 0 0 0,1 1 0 0 0,-1 0-1 0 0,0-1 1 0 0,1 1 0 0 0,-1 0 0 0 0,0 0-1 0 0,-1-1 1 0 0,1 1 0 0 0,-1 0-1 0 0,1 0 1 0 0,-1 3 17 0 0,5 6-54 0 0,0 2 51 0 0,1-1 0 0 0,0 0 0 0 0,0-1 0 0 0,2 1 0 0 0,-1-1 0 0 0,2 0 1 0 0,-1-1-1 0 0,1 0 0 0 0,1-1 0 0 0,0 1 0 0 0,1-2 0 0 0,0 0 0 0 0,0 0 1 0 0,1-1-1 0 0,0 0 0 0 0,0-1 0 0 0,1 0 0 0 0,0-1 0 0 0,0-1 0 0 0,1 0 1 0 0,-1-1-1 0 0,1 0 0 0 0,0-1 0 0 0,0 0 0 0 0,2-1 3 0 0,4-1-15 0 0,-1 0-1 0 0,1-1 1 0 0,-1-1-1 0 0,1-1 1 0 0,-1-1-1 0 0,0 0 0 0 0,0-2 1 0 0,0 0-1 0 0,0-1 1 0 0,14-7 15 0 0,28-22-566 0 0,-36 13 155 0 0</inkml:trace>
  <inkml:trace contextRef="#ctx0" brushRef="#br0" timeOffset="253773.181">3299 14208 1192 0 0,'-8'-2'58'0'0,"0"0"0"0"0,-1 1-1 0 0,1 0 1 0 0,-1 1 0 0 0,1-1 0 0 0,0 2 0 0 0,-1-1-1 0 0,1 1 1 0 0,-1 0 0 0 0,1 1 0 0 0,0 0 0 0 0,0 0-1 0 0,0 1 1 0 0,0 0 0 0 0,0 0 0 0 0,1 1-1 0 0,-1 0 1 0 0,1 0 0 0 0,0 1 0 0 0,0 0 0 0 0,1 0-1 0 0,-1 1 1 0 0,1-1 0 0 0,0 1 0 0 0,1 1-1 0 0,-1-1 1 0 0,1 1 0 0 0,1 0 0 0 0,-1 0 0 0 0,1 1-1 0 0,0-1 1 0 0,1 1 0 0 0,0 0 0 0 0,0 0 0 0 0,1 0-1 0 0,0 0 1 0 0,0 0 0 0 0,1 0 0 0 0,0 1-1 0 0,0-1 1 0 0,1 1 0 0 0,0 5-58 0 0,4-2 31 0 0,0 1 0 0 0,1 0 0 0 0,0-1-1 0 0,0 0 1 0 0,2 0 0 0 0,-1-1 0 0 0,2 1 0 0 0,-1-2 0 0 0,1 1 0 0 0,1-1-1 0 0,0 0 1 0 0,1-1 0 0 0,0 0 0 0 0,0 0 0 0 0,0-1 0 0 0,1-1 0 0 0,1 1-1 0 0,-1-2 1 0 0,1 0 0 0 0,0 0 0 0 0,1-1 0 0 0,-1-1 0 0 0,1 0-1 0 0,0 0 1 0 0,0-2 0 0 0,0 1 0 0 0,0-2 0 0 0,0 0 0 0 0,4 0-31 0 0,-6 1-73 0 0,0-1 1 0 0,0-1-1 0 0,0 0 0 0 0,0 0 1 0 0,1-1-1 0 0,-1 0 1 0 0,0-1-1 0 0,-1 0 1 0 0,1-1-1 0 0,0 0 1 0 0,-1-1-1 0 0,1 0 0 0 0,-1-1 1 0 0,0 0-1 0 0,0 0 1 0 0,-1-1-1 0 0,0 0 1 0 0,0-1-1 0 0,0 0 0 0 0,-1-1 1 0 0,0 1-1 0 0,0-2 1 0 0,-1 1-1 0 0,0-1 1 0 0,-1 0-1 0 0,0 0 0 0 0,0-1 1 0 0,-1 0-1 0 0,0 0 1 0 0,-1 0-1 0 0,1-3 73 0 0,8-23 83 0 0,-2-1 0 0 0,-1 0-1 0 0,-2-1 1 0 0,-2 0 0 0 0,-1 0-1 0 0,-2-1 1 0 0,-2 1 0 0 0,-3-27-83 0 0,2 48 386 0 0,-2 1 1 0 0,0-1 0 0 0,-1 1 0 0 0,0 0 0 0 0,-1 0 0 0 0,-1 0 0 0 0,-1 0 0 0 0,0 1-1 0 0,-1-1 1 0 0,-1 2 0 0 0,0-1 0 0 0,-7-8-387 0 0,-5 58 1029 0 0,36 153-661 0 0,11 66-2284 0 0,-26-246 1671 0 0,-1 1-1 0 0,0 0 0 0 0,-1-1 1 0 0,0 1-1 0 0,0 0 0 0 0,-1-1 1 0 0,0 1-1 0 0,0-1 0 0 0,-1 0 1 0 0,0 0-1 0 0,-1 0 0 0 0,0 0 1 0 0,0 0-1 0 0,-1-1 0 0 0,-4 7 246 0 0,-8 3-1312 0 0</inkml:trace>
  <inkml:trace contextRef="#ctx0" brushRef="#br0" timeOffset="253990.808">3399 14206 836 0 0,'19'-11'1032'0'0,"4"1"-296"0"0,0 1-40 0 0,6 3-64 0 0,-3-1-104 0 0,3 4-56 0 0,-2-1-92 0 0,3 3-248 0 0,2 1-83 0 0,0 0-9 0 0,-16 0-461 0 0,7 0-359 0 0,0 0 56 0 0,2 0 44 0 0,16 15-604 0 0</inkml:trace>
  <inkml:trace contextRef="#ctx0" brushRef="#br0" timeOffset="254301.735">3358 14235 1292 0 0,'14'110'1918'0'0,"-13"-101"-1886"0"0,0 1-1 0 0,-1-1 1 0 0,0 1-1 0 0,0-1 0 0 0,-1 1 1 0 0,0-1-1 0 0,-1 1 1 0 0,0-1-1 0 0,0 0 1 0 0,-1 0-1 0 0,0 0 0 0 0,-1 0 1 0 0,0 0-1 0 0,0-1 1 0 0,-1 1-1 0 0,0-1 0 0 0,0 0 1 0 0,-1-1-1 0 0,0 1 1 0 0,0-1-1 0 0,-1-1 1 0 0,0 1-1 0 0,0-1 0 0 0,-1 0 1 0 0,0 0-1 0 0,0-1 1 0 0,0 0-1 0 0,0-1 1 0 0,-1 0-1 0 0,0 0 0 0 0,-3 0-31 0 0,2-3-1056 0 0,1-1-76 0 0</inkml:trace>
  <inkml:trace contextRef="#ctx0" brushRef="#br0" timeOffset="255127.564">3651 14205 1148 0 0,'0'0'371'0'0,"0"0"23"0"0,0 0-60 0 0,0 0 6 0 0,0 0-18 0 0,5 5-79 0 0,20 80 510 0 0,-25-72-705 0 0,0-1 0 0 0,1 0 1 0 0,0 1-1 0 0,1-1 0 0 0,0 0 0 0 0,1 0 0 0 0,0 0 1 0 0,1-1-1 0 0,0 1 0 0 0,1-1 0 0 0,1 0 1 0 0,-1 0-1 0 0,2 0 0 0 0,0-1 0 0 0,0 0 0 0 0,0 0 1 0 0,1-1-1 0 0,1 0 0 0 0,0-1 0 0 0,0 1 0 0 0,0-2 1 0 0,1 1-1 0 0,0-1 0 0 0,1-1 0 0 0,0 0 0 0 0,4 2-48 0 0,79 10-1680 0 0,-74-18 306 0 0</inkml:trace>
  <inkml:trace contextRef="#ctx0" brushRef="#br0" timeOffset="255419.899">3630 14241 1120 0 0,'22'-32'3724'0'0,"45"6"-2965"0"0,-58 23-444 0 0,120-23 193 0 0,68 15-5140 0 0,-170 11 3898 0 0</inkml:trace>
  <inkml:trace contextRef="#ctx0" brushRef="#br0" timeOffset="260828.604">11668 13975 1412 0 0,'0'0'407'0'0,"0"0"-128"0"0,0 0 49 0 0,0 0-12 0 0,0 0-100 0 0,0 0-7 0 0,0 0-19 0 0,0 0-21 0 0,24-2 969 0 0,14-5-743 0 0,-4 2 2659 0 0,-34 5-3024 0 0,1 0 0 0 0,-1 0 0 0 0,1-1 0 0 0,-1 1 0 0 0,1 0 0 0 0,-1-1 0 0 0,1 1 0 0 0,-1-1 0 0 0,1 1 0 0 0,-1-1 0 0 0,0 1 1 0 0,1-1-1 0 0,-1 1 0 0 0,0-1 0 0 0,1 1 0 0 0,-1-1 0 0 0,0 1 0 0 0,0-1 0 0 0,1 1 0 0 0,-1-1 0 0 0,0 0 0 0 0,0 1 0 0 0,0-1 0 0 0,0 1 0 0 0,0-1 0 0 0,0 0 1 0 0,0 1-1 0 0,0-1 0 0 0,0 1 0 0 0,0-1 0 0 0,0 0 0 0 0,0 1 0 0 0,-1-1 0 0 0,1 1 0 0 0,0-1 0 0 0,0 1 0 0 0,-1-1 0 0 0,1 0 0 0 0,0 1 0 0 0,0-1 1 0 0,-1 1-1 0 0,1-1 0 0 0,-1 1 0 0 0,1 0 0 0 0,-1-1 0 0 0,1 1 0 0 0,0-1 0 0 0,-1 1 0 0 0,1 0 0 0 0,-1-1 0 0 0,0 1 0 0 0,1 0 0 0 0,-1 0 0 0 0,1-1 0 0 0,-1 1 1 0 0,1 0-1 0 0,-1 0 0 0 0,0 0 0 0 0,1 0 0 0 0,-1 0 0 0 0,1 0 0 0 0,-1 0 0 0 0,0 0 0 0 0,0 0-30 0 0,-12-5-4026 0 0,0 8 863 0 0,8-3 1743 0 0</inkml:trace>
  <inkml:trace contextRef="#ctx0" brushRef="#br0" timeOffset="269419.828">16861 13298 1060 0 0,'0'0'511'0'0,"2"-4"-2"0"0,4 3-422 0 0,0 0 0 0 0,0 0 1 0 0,0 1-1 0 0,0-1 0 0 0,0 1 1 0 0,0 0-1 0 0,0 1 1 0 0,0 0-1 0 0,0 0 0 0 0,0 0 1 0 0,0 1-1 0 0,0-1 0 0 0,0 1 1 0 0,-1 1-1 0 0,1-1 1 0 0,-1 1-1 0 0,1 0 0 0 0,-1 0 1 0 0,0 1-1 0 0,3 2-87 0 0,32 12 463 0 0,367 164 1295 0 0,-339-130-2913 0 0,-67-51 442 0 0,-1-1-457 0 0,0 0-84 0 0</inkml:trace>
  <inkml:trace contextRef="#ctx0" brushRef="#br0" timeOffset="269826.407">17835 13211 1048 0 0,'-1'-1'89'0'0,"0"0"0"0"0,0 0 0 0 0,0 0 0 0 0,0 0-1 0 0,-1 0 1 0 0,1 1 0 0 0,0-1 0 0 0,0 0 0 0 0,-1 1 0 0 0,1-1 0 0 0,-1 0 0 0 0,1 1-1 0 0,0 0 1 0 0,-1-1 0 0 0,1 1 0 0 0,-1 0 0 0 0,1 0 0 0 0,-1 0 0 0 0,1 0 0 0 0,-1 0-1 0 0,1 0 1 0 0,-1 0 0 0 0,1 0 0 0 0,-1 1 0 0 0,1-1 0 0 0,-1 0 0 0 0,1 1-1 0 0,0 0 1 0 0,-1-1 0 0 0,1 1 0 0 0,0 0 0 0 0,-1-1 0 0 0,1 1 0 0 0,-1 1-89 0 0,-26 19 264 0 0,1 1 1 0 0,1 1-1 0 0,1 2 1 0 0,1 0-1 0 0,2 2 0 0 0,0 0 1 0 0,2 2-1 0 0,1 0 1 0 0,-2 8-265 0 0,-4-1 270 0 0,-325 455 2833 0 0,328-455-4158 0 0,24-39-5242 0 0,1-4 4862 0 0</inkml:trace>
  <inkml:trace contextRef="#ctx0" brushRef="#br0" timeOffset="270215.847">17835 13565 1240 0 0,'76'-4'5105'0'0,"47"-9"-3389"0"0,36-4-1188 0 0,-33 9-249 0 0,67-4-408 0 0,-66 9-3812 0 0,-125 3 2670 0 0,3-3 56 0 0</inkml:trace>
  <inkml:trace contextRef="#ctx0" brushRef="#br0" timeOffset="261654.353">13001 13670 1400 0 0,'40'-25'2032'0'0,"-37"23"-1938"0"0,-1 0 1 0 0,1 0 0 0 0,0 0 0 0 0,-1 0 0 0 0,0 0-1 0 0,1-1 1 0 0,-1 1 0 0 0,0-1 0 0 0,0 0 0 0 0,0 1-1 0 0,-1-1 1 0 0,1 0 0 0 0,-1 0 0 0 0,1 0 0 0 0,-1 0 0 0 0,0-1-1 0 0,0 1 1 0 0,-1 0 0 0 0,1 0 0 0 0,0-1 0 0 0,-1 1-1 0 0,0 0 1 0 0,0 0 0 0 0,0-1 0 0 0,0 1 0 0 0,-1-3-95 0 0,-9 0 43 0 0,0 1 0 0 0,-1 0 0 0 0,0 0 0 0 0,1 1 0 0 0,-1 0 0 0 0,-1 1 0 0 0,1 0 1 0 0,0 1-1 0 0,-1 0 0 0 0,0 1 0 0 0,1 0 0 0 0,-1 1 0 0 0,1 0 0 0 0,-1 1 0 0 0,0 1 1 0 0,1-1-1 0 0,-1 2 0 0 0,1 0 0 0 0,0 0 0 0 0,0 1 0 0 0,0 0 0 0 0,-5 4-43 0 0,0-4 31 0 0,0 0 0 0 0,0 2 0 0 0,1 0 0 0 0,0 0 0 0 0,0 2 0 0 0,0 0 0 0 0,1 0 0 0 0,0 2 0 0 0,1-1 0 0 0,0 2 0 0 0,1 0 0 0 0,0 0 0 0 0,1 1 0 0 0,0 1 0 0 0,0 0 0 0 0,2 0 0 0 0,-1 1 0 0 0,2 0 0 0 0,0 0 0 0 0,1 1 0 0 0,0 0-1 0 0,1 1 1 0 0,1 0 0 0 0,0-1 0 0 0,1 4-31 0 0,6-9 2 0 0,1 0 1 0 0,0-1-1 0 0,1 1 0 0 0,0-1 0 0 0,1 0 0 0 0,0 0 0 0 0,0 0 0 0 0,1-1 0 0 0,0 0 1 0 0,0 0-1 0 0,1 0 0 0 0,0-1 0 0 0,0 0 0 0 0,1 0 0 0 0,0-1 0 0 0,0 0 0 0 0,0 0 1 0 0,1-1-1 0 0,0 0 0 0 0,0-1 0 0 0,0 0 0 0 0,1 0 0 0 0,-1-1 0 0 0,1 0 0 0 0,0-1 1 0 0,0 0-1 0 0,8 1-2 0 0,236 17-4969 0 0,-218-20 3489 0 0</inkml:trace>
  <inkml:trace contextRef="#ctx0" brushRef="#br0" timeOffset="262727.792">13142 13795 1292 0 0,'-10'1'98'0'0,"1"0"1"0"0,-1 1-1 0 0,1 1 0 0 0,0-1 1 0 0,0 1-1 0 0,0 1 1 0 0,1 0-1 0 0,-1 0 0 0 0,1 1 1 0 0,0 0-1 0 0,0 0 0 0 0,0 1 1 0 0,1 0-1 0 0,0 0 0 0 0,0 1 1 0 0,0 0-1 0 0,1 0 0 0 0,0 0 1 0 0,1 1-1 0 0,0 0 0 0 0,0 0 1 0 0,0 0-1 0 0,1 1 0 0 0,0 0 1 0 0,1 0-1 0 0,-3 9-98 0 0,9-12 50 0 0,1-1 1 0 0,-1 1-1 0 0,1-1 1 0 0,0 1-1 0 0,0-1 1 0 0,1-1-1 0 0,0 1 1 0 0,-1 0-1 0 0,1-1 1 0 0,1 0-1 0 0,-1 0 1 0 0,1-1-1 0 0,-1 0 0 0 0,1 0 1 0 0,0 0-1 0 0,0 0 1 0 0,1-1-1 0 0,-1 0 1 0 0,0 0-1 0 0,1-1 1 0 0,-1 0-1 0 0,1 0 1 0 0,0 0-1 0 0,-1-1 0 0 0,7 0-50 0 0,-4 1-25 0 0,1 0 0 0 0,0 0 0 0 0,0 0 0 0 0,0-2 0 0 0,-1 1 0 0 0,1-1 0 0 0,0 0 0 0 0,0-1 0 0 0,-1 0 0 0 0,1-1 0 0 0,-1 0 0 0 0,0 0 0 0 0,0-1 0 0 0,0 0 0 0 0,0-1 0 0 0,-1 0 0 0 0,1 0 0 0 0,-1-1 0 0 0,-1 0 0 0 0,1-1 0 0 0,-1 1 0 0 0,0-1 0 0 0,-1-1 0 0 0,1 1 0 0 0,-1-1 0 0 0,-1 0 0 0 0,0 0 0 0 0,0-1 0 0 0,0 0 0 0 0,-1 0 0 0 0,-1 0 0 0 0,1 0 0 0 0,-1 0 0 0 0,-1-1 0 0 0,0 0 0 0 0,0-4 25 0 0,11-55-132 0 0,18 102 10 0 0,-28-29 117 0 0,6 10 0 0 0,0 1 0 0 0,0-1 0 0 0,-2 2 1 0 0,0-1-1 0 0,0 1 0 0 0,-2 0 0 0 0,0 0 1 0 0,-1 1-1 0 0,0-1 0 0 0,-1 1 0 0 0,0 15 5 0 0,-3-31 54 0 0,0-1 28 0 0,0 0 84 0 0,0 0 4 0 0,-6 8 198 0 0,-2-15-55 0 0,8-15-307 0 0,1 1 0 0 0,1 0 1 0 0,1-1-1 0 0,0 1 0 0 0,2 0 0 0 0,1 1 0 0 0,0-1 0 0 0,2 1 1 0 0,0 0-1 0 0,1 1 0 0 0,1 0 0 0 0,1 0 0 0 0,13-16-6 0 0,-22 32 6 0 0,-2 2-13 0 0,0 0 0 0 0,1-1-1 0 0,0 1 1 0 0,-1 0 0 0 0,1-1-1 0 0,0 1 1 0 0,-1 0 0 0 0,1 0 0 0 0,0 0-1 0 0,0 0 1 0 0,0 0 0 0 0,0 0 0 0 0,0 0-1 0 0,0 0 1 0 0,0 0 0 0 0,0 0-1 0 0,1 0 1 0 0,-1 1 0 0 0,0-1 0 0 0,1 0-1 0 0,-1 1 1 0 0,0-1 0 0 0,1 1-1 0 0,-1 0 1 0 0,0-1 0 0 0,1 1 0 0 0,-1 0-1 0 0,1 0 1 0 0,-1 0 0 0 0,0 0 0 0 0,1 0-1 0 0,-1 0 1 0 0,1 0 0 0 0,-1 1-1 0 0,0-1 1 0 0,1 0 0 0 0,-1 1 0 0 0,0-1-1 0 0,1 1 1 0 0,-1 0 0 0 0,0-1-1 0 0,0 1 1 0 0,1 0 0 0 0,-1 0 0 0 0,0-1-1 0 0,0 1 1 0 0,0 0 0 0 0,0 0 0 0 0,0 0-1 0 0,0 0 1 0 0,0 1 0 0 0,0-1-1 0 0,-1 0 1 0 0,1 0 0 0 0,0 1 0 0 0,-1-1-1 0 0,1 0 1 0 0,-1 0 0 0 0,1 1 0 0 0,-1-1-1 0 0,0 1 1 0 0,0-1 0 0 0,1 0-1 0 0,-1 2 8 0 0,33 91-223 0 0,-33-93 225 0 0,3 12-3 0 0,0 1 0 0 0,1-1-1 0 0,0 0 1 0 0,1 0 0 0 0,0-1-1 0 0,1 1 1 0 0,0-1 0 0 0,1 0-1 0 0,1-1 1 0 0,3 5 1 0 0,-9-17 40 0 0,0 1 1 0 0,0-1-1 0 0,0 0 0 0 0,0 0 1 0 0,0 0-1 0 0,-1 0 0 0 0,1 0 0 0 0,0 0 1 0 0,-1-1-1 0 0,1 1 0 0 0,-1 0 1 0 0,1-1-1 0 0,-1 1 0 0 0,1-1 0 0 0,-1 0 1 0 0,0 1-1 0 0,0-1 0 0 0,0 0 1 0 0,0 0-1 0 0,0 1 0 0 0,-1-1 0 0 0,1 0 1 0 0,0 0-1 0 0,-1 0 0 0 0,1 0 1 0 0,-1 0-1 0 0,0 0 0 0 0,0 0 1 0 0,0 0-1 0 0,0 0 0 0 0,0 0 0 0 0,0 0 1 0 0,0-1-41 0 0,1-4 130 0 0,2-5-89 0 0,-2 1-42 0 0,0-1 0 0 0,1 1-1 0 0,0 0 1 0 0,0 0-1 0 0,1 0 1 0 0,1 1 0 0 0,0-1-1 0 0,0 1 1 0 0,1-1-1 0 0,0 1 1 0 0,1 1 0 0 0,0-1-1 0 0,0 1 1 0 0,1 0-1 0 0,1 1 1 0 0,-1-1 0 0 0,1 1-1 0 0,1 1 1 0 0,-1 0-1 0 0,1 0 1 0 0,1 0 0 0 0,-1 1-1 0 0,1 1 1 0 0,0 0-1 0 0,0 0 1 0 0,1 1 0 0 0,8-3 1 0 0,-12 8 0 0 0,0 0 0 0 0,0 0 1 0 0,0 1-1 0 0,0 0 0 0 0,0 0 1 0 0,0 1-1 0 0,0-1 0 0 0,-1 1 1 0 0,1 1-1 0 0,-1 0 0 0 0,0-1 1 0 0,0 2-1 0 0,0-1 0 0 0,-1 1 1 0 0,1 0-1 0 0,-1 0 1 0 0,0 0-1 0 0,-1 1 0 0 0,1 0 1 0 0,-1 0-1 0 0,0 0 0 0 0,-1 0 1 0 0,1 1-1 0 0,-1-1 0 0 0,-1 1 1 0 0,1 0-1 0 0,-1 0 0 0 0,0 0 1 0 0,-1 0-1 0 0,1 0 1 0 0,-1 0-1 0 0,-1 3 0 0 0,-2 0-1 0 0,-1 0 0 0 0,0-1 1 0 0,-1 1-1 0 0,0-1 0 0 0,0 1 0 0 0,-1-1 0 0 0,0 0 1 0 0,-1-1-1 0 0,0 1 0 0 0,0-1 0 0 0,-1 0 0 0 0,0-1 1 0 0,0 0-1 0 0,-1 0 0 0 0,0 0 0 0 0,0-1 1 0 0,-3 1 0 0 0,0-3-3198 0 0,11-4 1901 0 0</inkml:trace>
  <inkml:trace contextRef="#ctx0" brushRef="#br0" timeOffset="263086.341">14382 13683 1204 0 0,'1'23'6032'0'0,"0"64"-5873"0"0,4-68-55 0 0,0-1 8 0 0,-11-26-1496 0 0,-17-50-1799 0 0,16 35 1919 0 0</inkml:trace>
  <inkml:trace contextRef="#ctx0" brushRef="#br0" timeOffset="263598.588">14425 13691 1128 0 0,'-6'11'291'0'0,"1"1"-1"0"0,1-1 1 0 0,-1 1-1 0 0,2-1 1 0 0,-1 1-1 0 0,2 0 1 0 0,0 0-1 0 0,0 1 1 0 0,1-1-1 0 0,0 0 1 0 0,1 1-1 0 0,1 6-290 0 0,0-13-48 0 0,-1-1-1 0 0,1 0 0 0 0,0 0 0 0 0,0 0 0 0 0,0 0 0 0 0,1 0 0 0 0,0 0 0 0 0,0-1 0 0 0,0 1 0 0 0,0 0 1 0 0,1-1-1 0 0,0 1 0 0 0,0-1 0 0 0,0 0 0 0 0,0 0 0 0 0,1 0 0 0 0,-1-1 0 0 0,1 1 0 0 0,0-1 1 0 0,0 0-1 0 0,1 0 0 0 0,-1 0 0 0 0,0-1 0 0 0,3 2 49 0 0,-1-4-1133 0 0</inkml:trace>
  <inkml:trace contextRef="#ctx0" brushRef="#br0" timeOffset="263878.58">14398 13471 1100 0 0,'-8'-10'4255'0'0,"-9"-9"-1913"0"0,9 34-6274 0 0,8-9 3095 0 0</inkml:trace>
  <inkml:trace contextRef="#ctx0" brushRef="#br0" timeOffset="264437.449">14857 13795 1468 0 0,'-2'-3'83'0'0,"0"0"0"0"0,0 1 0 0 0,0 0 1 0 0,0-1-1 0 0,0 1 0 0 0,-1 0 0 0 0,1 0 0 0 0,-1 0 0 0 0,1 0 0 0 0,-1 0 0 0 0,0 1 0 0 0,0 0 1 0 0,0-1-1 0 0,0 1 0 0 0,0 0 0 0 0,0 0 0 0 0,0 0 0 0 0,0 1 0 0 0,-1-1 0 0 0,1 1 1 0 0,0 0-1 0 0,0 0 0 0 0,0 0 0 0 0,-1 0 0 0 0,1 0 0 0 0,0 1 0 0 0,0-1 0 0 0,0 1 0 0 0,-2 1-83 0 0,-2-2 102 0 0,-8 2-39 0 0,-1 1 0 0 0,1 1 0 0 0,0 0 1 0 0,1 1-1 0 0,-1 0 0 0 0,1 2 0 0 0,0-1 1 0 0,0 2-1 0 0,1 0 0 0 0,0 1 1 0 0,0 0-1 0 0,1 0 0 0 0,0 2 0 0 0,1-1 1 0 0,0 1-1 0 0,-5 8-63 0 0,15-18 15 0 0,0 0 1 0 0,-1 1 0 0 0,1-1-1 0 0,0 1 1 0 0,0 0 0 0 0,0-1-1 0 0,1 1 1 0 0,-1-1-1 0 0,0 1 1 0 0,0 0 0 0 0,1 0-1 0 0,-1 0 1 0 0,1-1-1 0 0,0 1 1 0 0,-1 0 0 0 0,1 0-1 0 0,0 0 1 0 0,0 0 0 0 0,0 0-1 0 0,0-1 1 0 0,1 1-1 0 0,-1 0 1 0 0,0 0 0 0 0,1 0-1 0 0,0-1 1 0 0,-1 1 0 0 0,1 0-1 0 0,0 0 1 0 0,0-1-1 0 0,-1 1 1 0 0,2-1 0 0 0,-1 1-1 0 0,0-1 1 0 0,0 1-1 0 0,0-1 1 0 0,1 1 0 0 0,-1-1-1 0 0,0 0 1 0 0,1 0 0 0 0,-1 0-1 0 0,1 0 1 0 0,0 0-1 0 0,-1 0 1 0 0,1 0 0 0 0,0-1-1 0 0,-1 1 1 0 0,1 0 0 0 0,0-1-1 0 0,0 0 1 0 0,1 1-16 0 0,100 3-284 0 0,-90-8 205 0 0,-1-1 1 0 0,1 0-1 0 0,-1-1 0 0 0,0-1 0 0 0,0 1 0 0 0,-1-2 0 0 0,0 0 1 0 0,0 0-1 0 0,-1-1 0 0 0,0 0 0 0 0,-1 0 0 0 0,0-2 1 0 0,0 1-1 0 0,-1-1 0 0 0,0 0 0 0 0,-1 0 0 0 0,-1-1 0 0 0,0 0 1 0 0,0 0-1 0 0,-1-1 0 0 0,0 0 0 0 0,-1 1 0 0 0,1-14 79 0 0,22-213 1310 0 0,-78 102 1331 0 0,52 137-2626 0 0,-1 1 1 0 0,0-1 0 0 0,0 0-1 0 0,-1 1 1 0 0,1-1 0 0 0,0 0-1 0 0,0 1 1 0 0,0-1 0 0 0,0 1-1 0 0,0-1 1 0 0,0 0 0 0 0,0 0-1 0 0,0 1 1 0 0,-1-1-1 0 0,1 0 1 0 0,0 1 0 0 0,0-1-1 0 0,0 0 1 0 0,-1 0 0 0 0,1 1-1 0 0,0-1 1 0 0,-1 0 0 0 0,1 0-1 0 0,0 1 1 0 0,0-1 0 0 0,-1 0-1 0 0,1 0 1 0 0,0 0 0 0 0,-1 0-1 0 0,1 1 1 0 0,0-1 0 0 0,-1 0-1 0 0,1 0 1 0 0,0 0-1 0 0,-1 0 1 0 0,1 0 0 0 0,0 0-1 0 0,-1 0 1 0 0,1 0 0 0 0,0 0-1 0 0,-1 0 1 0 0,1 0 0 0 0,0 0-1 0 0,-1 0 1 0 0,1 0 0 0 0,0-1-1 0 0,-1 1 1 0 0,1 0 0 0 0,0 0-1 0 0,-1 0 1 0 0,1 0 0 0 0,0-1-1 0 0,-1 1 1 0 0,1 0 0 0 0,0 0-1 0 0,0-1 1 0 0,-1 1-1 0 0,1 0 1 0 0,0-1-16 0 0,0 46 58 0 0,1-32 7 0 0,66 192 148 0 0,-33-100-151 0 0,31 79-4061 0 0,-57-155 1384 0 0,-8-22 1329 0 0</inkml:trace>
  <inkml:trace contextRef="#ctx0" brushRef="#br0" timeOffset="264839.354">15229 13798 1204 0 0,'20'-5'243'0'0,"1"-1"0"0"0,-1-1 0 0 0,-1 0 0 0 0,1-2 0 0 0,-1 0 0 0 0,-1-1 0 0 0,0-1 1 0 0,0-1-1 0 0,-1 0 0 0 0,-1-2 0 0 0,10-8-243 0 0,-25 20 17 0 0,1 0 1 0 0,-1 1-1 0 0,0-1 1 0 0,0 0 0 0 0,0 0-1 0 0,0 0 1 0 0,0 0-1 0 0,-1 0 1 0 0,1 0 0 0 0,0 0-1 0 0,-1 0 1 0 0,1 0-1 0 0,-1 0 1 0 0,0-1 0 0 0,0 1-1 0 0,0 0 1 0 0,0 0-1 0 0,0 0 1 0 0,0 0 0 0 0,-1 0-1 0 0,1 0 1 0 0,-1-1-1 0 0,1 1 1 0 0,-1 0-1 0 0,0 0 1 0 0,0 0 0 0 0,0 1-1 0 0,0-1 1 0 0,0 0-1 0 0,0 0 1 0 0,-1 0 0 0 0,1 1-1 0 0,0-1 1 0 0,-1 1-1 0 0,1-1 1 0 0,-1 1 0 0 0,0-1-1 0 0,0 1 1 0 0,1 0-1 0 0,-1 0 1 0 0,0 0 0 0 0,0 0-1 0 0,0 0 1 0 0,0 0-1 0 0,0 1 1 0 0,0-1 0 0 0,0 1-1 0 0,-1-1-17 0 0,-108-23 730 0 0,103 24-690 0 0,0 0 0 0 0,0 0 0 0 0,0 1 0 0 0,0 0 0 0 0,0 0 0 0 0,0 1 0 0 0,0 0 0 0 0,1 1 0 0 0,-1 0 0 0 0,1 0 1 0 0,0 0-1 0 0,0 1 0 0 0,0 0 0 0 0,0 0 0 0 0,0 1 0 0 0,1 0 0 0 0,0 0 0 0 0,0 0 0 0 0,0 1 0 0 0,1 0 0 0 0,0 0 0 0 0,0 0 0 0 0,0 1 0 0 0,1 0 0 0 0,0 0 0 0 0,1 0 1 0 0,-1 0-1 0 0,1 1 0 0 0,0-1 0 0 0,1 1 0 0 0,0-1 0 0 0,0 1 0 0 0,1 0 0 0 0,0 4-40 0 0,4 0-14 0 0,0-1 0 0 0,1 0 0 0 0,1 1 0 0 0,-1-1 1 0 0,2-1-1 0 0,0 1 0 0 0,0-1 0 0 0,1 0 0 0 0,0 0 0 0 0,1-1 0 0 0,0 0 0 0 0,0 0 1 0 0,1-1-1 0 0,0 0 0 0 0,1-1 0 0 0,-1 0 0 0 0,1 0 0 0 0,1-1 0 0 0,-1 0 0 0 0,1-1 1 0 0,2 1 13 0 0,47 6-2810 0 0,-47-12 2037 0 0</inkml:trace>
  <inkml:trace contextRef="#ctx0" brushRef="#br0" timeOffset="265164.761">15629 13743 1356 0 0,'1'3'64'0'0,"30"71"933"0"0,-6 44 2723 0 0,-26-115-3629 0 0,1-1 0 0 0,-1 1 1 0 0,0-1-1 0 0,0 1 0 0 0,0-1 1 0 0,0 0-1 0 0,0 1 0 0 0,-1-1 1 0 0,1 0-1 0 0,-1 0 1 0 0,1 0-1 0 0,-1 0 0 0 0,0 0 1 0 0,0 0-1 0 0,0-1 0 0 0,0 1 1 0 0,0-1-1 0 0,0 1 0 0 0,0-1 1 0 0,-1 0-1 0 0,1 1 1 0 0,0-1-1 0 0,-1 0 0 0 0,1-1 1 0 0,-1 1-1 0 0,1 0 0 0 0,-1-1 1 0 0,1 1-1 0 0,-1-1 0 0 0,1 0 1 0 0,-4 0-92 0 0,5-1 279 0 0,-16-24 53 0 0,16 17-384 0 0,-1 0 1 0 0,1 0-1 0 0,0 0 0 0 0,1 0 1 0 0,0 0-1 0 0,0 0 0 0 0,1 0 0 0 0,0 0 1 0 0,0 0-1 0 0,1 0 0 0 0,0 0 0 0 0,0 0 1 0 0,1 1-1 0 0,0-1 0 0 0,0 1 1 0 0,1 0-1 0 0,0 0 0 0 0,0 0 0 0 0,1 0 1 0 0,0 1-1 0 0,0 0 0 0 0,1-1 52 0 0,130-144-5224 0 0,-117 132 3822 0 0</inkml:trace>
  <inkml:trace contextRef="#ctx0" brushRef="#br0" timeOffset="266131.412">15485 13643 1480 0 0,'0'0'670'0'0,"0"0"-19"0"0,0 0 8 0 0,0 0-25 0 0,0 0-44 0 0,0 0-34 0 0,0 0-107 0 0,0 0-122 0 0,0 0-48 0 0,0 0-22 0 0,0 0 19 0 0,0 0-15 0 0,0 0-25 0 0,-1 5-23 0 0,51 115-888 0 0,-39-59-2275 0 0,-11-47 2053 0 0</inkml:trace>
  <inkml:trace contextRef="#ctx0" brushRef="#br0" timeOffset="267458.978">15476 13670 1508 0 0,'52'-4'999'0'0,"48"20"-114"0"0,-87-8-818 0 0,-1 1 0 0 0,0 0 0 0 0,-1 1 0 0 0,0 0 0 0 0,-1 1 0 0 0,0 0-1 0 0,0 0 1 0 0,-1 1 0 0 0,-1 0 0 0 0,0 1 0 0 0,-1 0 0 0 0,0 0 0 0 0,-1 1 0 0 0,0 0 0 0 0,-1 0-1 0 0,0 2-66 0 0,-5-15-576 0 0,0 1-580 0 0,0 8-158 0 0</inkml:trace>
  <inkml:trace contextRef="#ctx0" brushRef="#br0" timeOffset="268673.835">15524 13571 1128 0 0,'0'0'445'0'0,"0"0"-126"0"0,6-8 284 0 0,80 71 363 0 0,-73-51-850 0 0,0 1 1 0 0,-2 0-1 0 0,0 1 0 0 0,0 1 0 0 0,-1 0 1 0 0,-1 0-1 0 0,-1 0 0 0 0,0 1 0 0 0,-1 1 1 0 0,0-1-1 0 0,-2 1 0 0 0,0 0 1 0 0,0 1-1 0 0,-2-1 0 0 0,1 14-116 0 0,-5-25 75 0 0,-1 0 0 0 0,0-1 0 0 0,0 1 0 0 0,-1-1 0 0 0,0 1 0 0 0,0-1 0 0 0,0 0 0 0 0,0 0 0 0 0,-1 0 0 0 0,0 0 0 0 0,0-1 0 0 0,0 0 0 0 0,0 0 0 0 0,-1 0 0 0 0,0 0 0 0 0,0 0 0 0 0,0-1 0 0 0,0 0 0 0 0,0 0 0 0 0,-1-1 0 0 0,1 1 0 0 0,-1-1 0 0 0,0 0 0 0 0,0-1 0 0 0,1 1 0 0 0,-1-1 0 0 0,0 0 0 0 0,0-1 0 0 0,0 0 0 0 0,0 0 0 0 0,-2 0-75 0 0,4-1 8 0 0,0-1-1 0 0,0 0 1 0 0,1 0 0 0 0,-1 0-1 0 0,1-1 1 0 0,0 1 0 0 0,-1-1-1 0 0,1 1 1 0 0,0-1 0 0 0,1 0-1 0 0,-1 0 1 0 0,0-1 0 0 0,1 1-1 0 0,0 0 1 0 0,0-1 0 0 0,0 0-1 0 0,0 1 1 0 0,0-1 0 0 0,1 0-1 0 0,0 0 1 0 0,0 0 0 0 0,0 0-1 0 0,0 0 1 0 0,0 0 0 0 0,1 0-1 0 0,0 0 1 0 0,0 0-1 0 0,0 0 1 0 0,0 0 0 0 0,1-1-1 0 0,-1 1 1 0 0,1 0 0 0 0,0 0-1 0 0,0 0 1 0 0,1 1 0 0 0,-1-1-1 0 0,1 0 1 0 0,0 0 0 0 0,0 1-1 0 0,0-1 1 0 0,0 1 0 0 0,1 0-1 0 0,1-3-7 0 0,6-10-118 0 0,0 0 0 0 0,1 1 0 0 0,1 0 0 0 0,0 1 0 0 0,1 0 0 0 0,1 1 0 0 0,0 0 0 0 0,1 2-1 0 0,0-1 1 0 0,0 2 0 0 0,13-7 118 0 0,115-50-3836 0 0,-108 52 2308 0 0</inkml:trace>
  <inkml:trace contextRef="#ctx0" brushRef="#br0" timeOffset="271473.2">17807 13813 1868 0 0,'0'0'79'0'0,"1"1"0"0"0,-1-1-1 0 0,1 0 1 0 0,-1 0 0 0 0,1 1-1 0 0,-1-1 1 0 0,0 0 0 0 0,1 1 0 0 0,-1-1-1 0 0,1 0 1 0 0,-1 1 0 0 0,0-1-1 0 0,1 1 1 0 0,-1-1 0 0 0,0 1 0 0 0,0-1-1 0 0,1 1 1 0 0,-1-1 0 0 0,0 1-1 0 0,0-1 1 0 0,0 1 0 0 0,0-1-1 0 0,1 1 1 0 0,-1-1 0 0 0,0 1 0 0 0,0-1-1 0 0,0 1 1 0 0,0-1 0 0 0,0 1-1 0 0,0-1 1 0 0,-1 1 0 0 0,1-1 0 0 0,0 1-1 0 0,0-1 1 0 0,0 1 0 0 0,0-1-1 0 0,-1 1 1 0 0,1-1 0 0 0,0 1 0 0 0,0-1-1 0 0,-1 1 1 0 0,1-1 0 0 0,0 1-1 0 0,-1-1 1 0 0,1 0 0 0 0,0 1 0 0 0,-1-1-1 0 0,1 0 1 0 0,-1 1 0 0 0,1-1-1 0 0,-1 0 1 0 0,1 1 0 0 0,-1-1-1 0 0,1 0 1 0 0,-1 0 0 0 0,1 0 0 0 0,-1 0-1 0 0,1 1 1 0 0,-1-1 0 0 0,1 0-1 0 0,-1 0 1 0 0,1 0 0 0 0,-1 0 0 0 0,1 0-1 0 0,-1 0 1 0 0,0 0-79 0 0,22 6-144 0 0,330-41 1394 0 0,95-7-1015 0 0,-445 42-323 0 0,21-6-432 0 0,-28 4-3952 0 0,4 2 3516 0 0</inkml:trace>
  <inkml:trace contextRef="#ctx0" brushRef="#br0" timeOffset="271988.105">19318 13105 2136 0 0,'0'-18'3177'0'0,"1"49"-2134"0"0,-1-4-776 0 0,59 350 1951 0 0,-25 6-2478 0 0,-34-382-317 0 0,0-1-387 0 0,-9 5-3177 0 0,16-23 2806 0 0</inkml:trace>
  <inkml:trace contextRef="#ctx0" brushRef="#br0" timeOffset="272285.279">20296 13268 1076 0 0,'-23'-10'3252'0'0,"-44"45"-2130"0"0,45-14-921 0 0,0 1 0 0 0,2 0 0 0 0,0 2-1 0 0,2 0 1 0 0,0 1 0 0 0,2 1-1 0 0,1 0 1 0 0,0 2 0 0 0,3-1 0 0 0,-6 18-201 0 0,-28 51-94 0 0,38-79-45 0 0,-67 79-3699 0 0,56-88 2531 0 0</inkml:trace>
  <inkml:trace contextRef="#ctx0" brushRef="#br0" timeOffset="272580.194">19704 13358 1108 0 0,'6'-14'2640'0'0,"-6"14"-2559"0"0,0-1-1 0 0,0 0 1 0 0,0 1 0 0 0,0-1-1 0 0,1 1 1 0 0,-1-1-1 0 0,0 0 1 0 0,0 1-1 0 0,0-1 1 0 0,1 1 0 0 0,-1-1-1 0 0,0 0 1 0 0,0 1-1 0 0,1-1 1 0 0,-1 1-1 0 0,1-1 1 0 0,-1 1 0 0 0,0-1-1 0 0,1 1 1 0 0,-1-1-1 0 0,1 1 1 0 0,-1 0-1 0 0,1-1 1 0 0,-1 1 0 0 0,1 0-1 0 0,0-1 1 0 0,-1 1-1 0 0,1 0 1 0 0,-1 0-1 0 0,1-1 1 0 0,0 1 0 0 0,-1 0-1 0 0,1 0 1 0 0,-1 0-1 0 0,1 0 1 0 0,0 0-1 0 0,-1 0 1 0 0,1 0 0 0 0,0 0-1 0 0,-1 0 1 0 0,1 0-1 0 0,-1 0 1 0 0,1 1-1 0 0,0-1 1 0 0,-1 0 0 0 0,1 0-1 0 0,-1 0 1 0 0,1 1-1 0 0,0-1 1 0 0,-1 0-1 0 0,1 1 1 0 0,-1-1-1 0 0,1 1 1 0 0,-1-1 0 0 0,0 1-1 0 0,1-1 1 0 0,0 1-81 0 0,364 315 2240 0 0,-327-282-2480 0 0,56 49-1367 0 0,-34-28-3901 0 0,-58-53 3966 0 0</inkml:trace>
  <inkml:trace contextRef="#ctx0" brushRef="#br0" timeOffset="272907.779">20523 13053 1068 0 0,'1'-28'4230'0'0,"-6"44"-2091"0"0,2 69-1531 0 0,4-1 0 0 0,4 1 0 0 0,3-1 0 0 0,6 8-608 0 0,15 244-2292 0 0,-47-302-1567 0 0,11-35 2433 0 0</inkml:trace>
  <inkml:trace contextRef="#ctx0" brushRef="#br0" timeOffset="273655.161">20939 13436 1496 0 0,'-12'-7'2948'0'0,"11"-16"-5037"0"0,14 10 594 0 0</inkml:trace>
  <inkml:trace contextRef="#ctx0" brushRef="#br0" timeOffset="274122.76">21882 12975 964 0 0,'-14'6'3344'0'0,"6"75"-2329"0"0,29 115-14 0 0,4-9-516 0 0,-24-110-3118 0 0,-27-65 629 0 0,20-15 908 0 0</inkml:trace>
  <inkml:trace contextRef="#ctx0" brushRef="#br0" timeOffset="274403.534">21827 12968 936 0 0,'2'-5'190'0'0,"0"0"0"0"0,1 0 0 0 0,-1 0 0 0 0,1 0 0 0 0,1 1 0 0 0,-1-1 0 0 0,1 1 0 0 0,-1 0 0 0 0,1 0 0 0 0,1 0 0 0 0,-1 0 0 0 0,0 1 0 0 0,1 0 0 0 0,0 0 0 0 0,-1 0 0 0 0,1 0 0 0 0,0 1-1 0 0,1 0 1 0 0,-1 0 0 0 0,3-1-190 0 0,-3 1 154 0 0,27-12 115 0 0,0 2 0 0 0,2 1-1 0 0,-1 2 1 0 0,1 1 0 0 0,1 1 0 0 0,-1 2 0 0 0,5 2-269 0 0,148-5-4121 0 0,-177 8 3107 0 0</inkml:trace>
  <inkml:trace contextRef="#ctx0" brushRef="#br0" timeOffset="274824.356">21763 13245 1492 0 0,'220'-11'3298'0'0,"218"-25"-1741"0"0,-411 46-552 0 0,-24 20-1000 0 0,25 95-367 0 0,-28-111-537 0 0,0-10-1472 0 0,0-4 1334 0 0</inkml:trace>
  <inkml:trace contextRef="#ctx0" brushRef="#br0" timeOffset="275198.291">22470 13046 2260 0 0,'27'-76'6673'0'0,"-27"76"-6665"0"0,-11 17-1454 0 0,2-1-2579 0 0,8-9 2691 0 0</inkml:trace>
  <inkml:trace contextRef="#ctx0" brushRef="#br0" timeOffset="275772.643">22596 13120 928 0 0,'4'-3'3564'0'0,"12"33"-2878"0"0,20 137 117 0 0,-36-166-702 0 0,-8 41 2228 0 0,60-165-2374 0 0,22 13-232 0 0,-73 108 259 0 0,0 1 0 0 0,0 0 0 0 0,0 0 0 0 0,0 0-1 0 0,1-1 1 0 0,-1 1 0 0 0,0 1 0 0 0,1-1 0 0 0,-1 0-1 0 0,1 0 1 0 0,-1 0 0 0 0,1 1 0 0 0,-1-1 0 0 0,1 1-1 0 0,-1-1 1 0 0,1 1 0 0 0,0 0 0 0 0,-1-1 0 0 0,1 1 0 0 0,-1 0-1 0 0,1 0 1 0 0,0 0 0 0 0,-1 1 0 0 0,1-1 0 0 0,0 0-1 0 0,-1 0 1 0 0,1 1 0 0 0,-1-1 0 0 0,1 1 0 0 0,-1 0-1 0 0,1-1 1 0 0,-1 1 0 0 0,1 0 0 0 0,-1 0 0 0 0,1 0-1 0 0,-1 0 1 0 0,0 0 0 0 0,0 0 0 0 0,0 0 0 0 0,1 0-1 0 0,-1 0 1 0 0,0 1 0 0 0,0-1 0 0 0,-1 1 0 0 0,1-1-1 0 0,0 0 1 0 0,0 1 0 0 0,-1-1 0 0 0,1 1 0 0 0,-1 0-1 0 0,1 0 19 0 0,37 91-110 0 0,-35-86 79 0 0,1 3-115 0 0,1-1 0 0 0,0 0 1 0 0,0 0-1 0 0,1-1 0 0 0,0 1 0 0 0,0-1 1 0 0,1-1-1 0 0,0 1 0 0 0,1-1 0 0 0,0 0 1 0 0,0-1-1 0 0,0 0 0 0 0,1 0 0 0 0,0-1 1 0 0,0 0-1 0 0,0-1 0 0 0,1 1 0 0 0,-1-2 0 0 0,1 0 1 0 0,0 0-1 0 0,0 0 0 0 0,0-1 0 0 0,0-1 1 0 0,1 0-1 0 0,-1 0 0 0 0,0-1 0 0 0,1 0 1 0 0,-1-1-1 0 0,0 0 0 0 0,0-1 0 0 0,0 0 1 0 0,4-2 145 0 0,32-11-904 0 0</inkml:trace>
  <inkml:trace contextRef="#ctx0" brushRef="#br0" timeOffset="276195.196">23382 13230 1256 0 0,'-114'-22'2614'0'0,"103"22"-2278"0"0,-3 1-224 0 0,0 2 0 0 0,1-1 1 0 0,-1 1-1 0 0,1 1 0 0 0,0 1 0 0 0,0 0 1 0 0,0 0-1 0 0,1 1 0 0 0,-1 1 0 0 0,2 0 1 0 0,-1 1-1 0 0,1 0 0 0 0,0 0 0 0 0,1 2 1 0 0,0-1-1 0 0,-6 8-112 0 0,15-15 11 0 0,1 0 1 0 0,0 0-1 0 0,0-1 1 0 0,0 1-1 0 0,0 0 0 0 0,0 0 1 0 0,0 0-1 0 0,0 0 1 0 0,1-1-1 0 0,-1 1 0 0 0,1 0 1 0 0,-1 0-1 0 0,1-1 1 0 0,0 1-1 0 0,-1 0 0 0 0,1-1 1 0 0,0 1-1 0 0,0-1 1 0 0,0 1-1 0 0,0-1 1 0 0,1 1-1 0 0,-1-1 0 0 0,0 0 1 0 0,1 0-1 0 0,-1 1 1 0 0,1-1-1 0 0,-1 0 0 0 0,1 0 1 0 0,-1-1-1 0 0,1 1 1 0 0,0 0-1 0 0,-1 0 0 0 0,1-1 1 0 0,0 1-1 0 0,0-1 1 0 0,-1 1-1 0 0,1-1 0 0 0,0 0 1 0 0,0 0-1 0 0,0 0 1 0 0,0 0-1 0 0,-1 0 1 0 0,1 0-1 0 0,1-1-11 0 0,11 4-12 0 0,0-1 0 0 0,0-1 0 0 0,0 0 0 0 0,0-1 0 0 0,0-1 0 0 0,0 0 0 0 0,0-1 0 0 0,0 0 0 0 0,0-1 0 0 0,0-1 0 0 0,-1 0 0 0 0,0-1 0 0 0,0 0 0 0 0,0-1 0 0 0,0 0 1 0 0,-1-1-1 0 0,0-1 0 0 0,-1 0 0 0 0,1 0 0 0 0,-1-2 0 0 0,-1 1 0 0 0,0-1 0 0 0,0 0 0 0 0,-1-1 0 0 0,-1 0 0 0 0,0-1 0 0 0,0 0 0 0 0,-1 0 0 0 0,0 0 0 0 0,-1-1 0 0 0,-1 0 0 0 0,0 0 0 0 0,-1-1 0 0 0,2-8 12 0 0,1 4 202 0 0,-2 0 0 0 0,0-1 0 0 0,0 0 0 0 0,-2 1 0 0 0,-1-2 0 0 0,0 1 0 0 0,-1 0 0 0 0,-1 0 0 0 0,-1 0-1 0 0,0 0 1 0 0,-2-1 0 0 0,0 2 0 0 0,-1-1 0 0 0,-1 0 0 0 0,-1 1 0 0 0,-1 0 0 0 0,0 0 0 0 0,-1 1 0 0 0,-1 0 0 0 0,0 0 0 0 0,-2 1 0 0 0,-9-12-202 0 0,18 28 26 0 0,0 0 0 0 0,1 0 0 0 0,-1 0 0 0 0,0 1 0 0 0,0-1 0 0 0,1 1 0 0 0,-1-1 0 0 0,0 1 0 0 0,1 0 0 0 0,-1 0 1 0 0,0 0-1 0 0,1 0 0 0 0,-1 0 0 0 0,1 0 0 0 0,0 0 0 0 0,-1 0 0 0 0,1 0 0 0 0,0 1 0 0 0,0-1 0 0 0,-1 0 0 0 0,1 1 0 0 0,0-1 0 0 0,0 1 1 0 0,1 0-1 0 0,-1-1 0 0 0,0 1 0 0 0,1 0 0 0 0,-1-1 0 0 0,1 1 0 0 0,-1 0 0 0 0,1 0 0 0 0,0-1 0 0 0,-1 1 0 0 0,1 0 0 0 0,0 0 1 0 0,0 0-1 0 0,1-1 0 0 0,-1 1 0 0 0,0 0 0 0 0,1 0 0 0 0,-1 0 0 0 0,1-1 0 0 0,-1 2-26 0 0,19 336-571 0 0,5-126-2049 0 0,3 0-3328 0 0,-23-181 4414 0 0</inkml:trace>
  <inkml:trace contextRef="#ctx0" brushRef="#br0" timeOffset="276711.3">24122 13010 1416 0 0,'-1'-26'3797'0'0,"2"39"-1941"0"0,35 422-509 0 0,-33-423-1636 0 0,0 6-493 0 0,-10-14-3160 0 0,2-7 2619 0 0</inkml:trace>
  <inkml:trace contextRef="#ctx0" brushRef="#br0" timeOffset="277035.751">24067 12918 1240 0 0,'6'-8'537'0'0,"37"-32"1205"0"0,2 39-975 0 0,-35 5-708 0 0,0 0 1 0 0,0 0-1 0 0,0 1 0 0 0,0 1 1 0 0,-1-1-1 0 0,0 1 1 0 0,0 1-1 0 0,-1 0 1 0 0,0 0-1 0 0,0 1 0 0 0,-1-1 1 0 0,1 2-1 0 0,-2-1 1 0 0,1 1-1 0 0,-1 0 1 0 0,-1 0-1 0 0,0 1 0 0 0,0 0 1 0 0,-1 0-1 0 0,0 0 1 0 0,0 0-1 0 0,-1 1 1 0 0,1 8-60 0 0,-6-12 24 0 0,1 0 1 0 0,-1 0 0 0 0,-1 1-1 0 0,0-1 1 0 0,0-1 0 0 0,0 1 0 0 0,-1 0-1 0 0,1-1 1 0 0,-2 0 0 0 0,1 0 0 0 0,-1 0-1 0 0,0 0 1 0 0,0-1 0 0 0,0 0 0 0 0,-1 0-1 0 0,0 0 1 0 0,0-1 0 0 0,0 0-1 0 0,0 0 1 0 0,-1 0 0 0 0,0-1 0 0 0,-5 2-25 0 0,-62 13-3951 0 0,67-18 2565 0 0</inkml:trace>
  <inkml:trace contextRef="#ctx0" brushRef="#br0" timeOffset="277365.83">24611 13003 888 0 0,'0'21'5884'0'0,"0"59"-5274"0"0,0-17-295 0 0,25 117-1159 0 0,-23-169 575 0 0,-1-3-3163 0 0,-1-8 2180 0 0</inkml:trace>
  <inkml:trace contextRef="#ctx0" brushRef="#br0" timeOffset="277691.378">24755 13003 964 0 0,'12'14'342'0'0,"-1"0"0"0"0,0 1 0 0 0,-1 1 0 0 0,0 0 0 0 0,-2 0 0 0 0,1 0 0 0 0,-2 1 0 0 0,-1 1 0 0 0,0-1 0 0 0,-1 1 0 0 0,-1 0 0 0 0,0 0 0 0 0,-1 0 0 0 0,-1 15-342 0 0,-2-27 103 0 0,-1 1 1 0 0,-1-1 0 0 0,1 0-1 0 0,-1 0 1 0 0,0 0-1 0 0,-1 0 1 0 0,1-1 0 0 0,-1 1-1 0 0,0-1 1 0 0,0 1-1 0 0,-1-1 1 0 0,0 0-1 0 0,0 0 1 0 0,0-1 0 0 0,0 1-1 0 0,-1-1 1 0 0,0 0-1 0 0,0 0 1 0 0,0 0 0 0 0,0-1-1 0 0,0 0 1 0 0,-1 0-1 0 0,0 0 1 0 0,1 0-1 0 0,-1-1-103 0 0,-152 41 895 0 0,156-42-1022 0 0,1 0 0 0 0,-1-1 0 0 0,1 1-1 0 0,-1-1 1 0 0,1 0 0 0 0,-1 1 0 0 0,1-1 0 0 0,-1 0 0 0 0,0 0 0 0 0,1 0 0 0 0,-1 0 0 0 0,1 0 0 0 0,-1-1 0 0 0,0 1 0 0 0,1 0 0 0 0,-1-1 0 0 0,1 1 0 0 0,-1-1 0 0 0,1 1 0 0 0,-1-1 0 0 0,1 0 0 0 0,0 0 0 0 0,-1 0 0 0 0,1 1 0 0 0,0-1 0 0 0,-1-1 0 0 0,1 1 0 0 0,0 0 0 0 0,0 0 0 0 0,0 0 0 0 0,0-1 0 0 0,0 1 0 0 0,0 0 0 0 0,1-1 0 0 0,-1 1 0 0 0,0-1 0 0 0,1 1 0 0 0,-1-1 0 0 0,1 1 0 0 0,-1-1 0 0 0,1 1 0 0 0,0-1 0 0 0,-1 1 0 0 0,1-1 0 0 0,0 0 0 0 0,0 1 0 0 0,0-1 0 0 0,1 0 0 0 0,-1 1 0 0 0,0-1 0 0 0,1 0 127 0 0,-1-11-1330 0 0</inkml:trace>
  <inkml:trace contextRef="#ctx0" brushRef="#br0" timeOffset="277987.362">25096 12990 964 0 0,'5'14'3576'0'0,"-2"20"-3157"0"0,-2-31-174 0 0,3 115 766 0 0,22 2-469 0 0,-25-87-672 0 0,0-5-3153 0 0,-4-25 2089 0 0,-13 7-108 0 0</inkml:trace>
  <inkml:trace contextRef="#ctx0" brushRef="#br0" timeOffset="278235.464">25054 13011 1028 0 0,'14'-54'4443'0'0,"110"-19"-2208"0"0,-104 66-2299 0 0,1 1 1 0 0,0 0-1 0 0,0 2 1 0 0,0 0-1 0 0,0 2 0 0 0,1 0 1 0 0,-1 1-1 0 0,1 1 1 0 0,-1 1-1 0 0,1 1 0 0 0,-1 1 1 0 0,0 1-1 0 0,17 6 64 0 0,-15 9-3451 0 0,-23-12 2051 0 0</inkml:trace>
  <inkml:trace contextRef="#ctx0" brushRef="#br0" timeOffset="278482.47">25062 13188 1600 0 0,'6'3'952'0'0,"-3"-3"-76"0"0,6 0-180 0 0,0 0-44 0 0,4 0-76 0 0,13-1-127 0 0,-15 1-137 0 0,7 0-152 0 0,8 0-12 0 0,3 0-376 0 0,38-15-404 0 0,-33 13-421 0 0,2-1 65 0 0,-3-6-520 0 0</inkml:trace>
  <inkml:trace contextRef="#ctx0" brushRef="#br0" timeOffset="279104.579">26035 13108 1540 0 0,'-15'-1'337'0'0,"0"1"0"0"0,0 0 0 0 0,1 1-1 0 0,-1 1 1 0 0,0 0 0 0 0,1 1 0 0 0,-1 0-1 0 0,1 1 1 0 0,0 1 0 0 0,0 0 0 0 0,0 1 0 0 0,1 1-1 0 0,0 0 1 0 0,0 1 0 0 0,-6 5-337 0 0,19-10 14 0 0,0-1 1 0 0,0 1-1 0 0,0-1 1 0 0,1 0-1 0 0,-1 1 1 0 0,1-1-1 0 0,0 0 0 0 0,-1 1 1 0 0,1-1-1 0 0,0 0 1 0 0,1 0-1 0 0,-1 0 1 0 0,0 0-1 0 0,0 0 1 0 0,1 0-1 0 0,0 0 0 0 0,-1 0 1 0 0,1 0-1 0 0,0-1 1 0 0,0 1-1 0 0,-1-1 1 0 0,1 1-1 0 0,0-1 0 0 0,1 0 1 0 0,-1 0-1 0 0,0 0 1 0 0,0 0-1 0 0,0 0 1 0 0,1 0-1 0 0,-1-1 1 0 0,0 1-1 0 0,1-1 0 0 0,-1 1 1 0 0,1-1-1 0 0,-1 0-14 0 0,34 10-178 0 0,0-3-1 0 0,1 0 1 0 0,-1-2-1 0 0,1-2 1 0 0,0-2 0 0 0,13-1 178 0 0,14-24-137 0 0,-63 20 150 0 0,0 0 0 0 0,-1 1 0 0 0,0-1 1 0 0,0 0-1 0 0,0 0 0 0 0,0 0 0 0 0,0 0 0 0 0,-1 0 1 0 0,0 0-1 0 0,0 0 0 0 0,0 1 0 0 0,0-1 0 0 0,0 0 1 0 0,-1 1-1 0 0,0-1 0 0 0,0 1 0 0 0,0-1 0 0 0,0 1 1 0 0,0 0-1 0 0,-1 0 0 0 0,1 0 0 0 0,-1 0 0 0 0,0 0 0 0 0,0 1 1 0 0,0-1-1 0 0,0 1 0 0 0,0 0 0 0 0,-3-2-13 0 0,-5-3 23 0 0,1 1-1 0 0,-2 0 1 0 0,1 0-1 0 0,-1 1 0 0 0,1 0 1 0 0,-1 1-1 0 0,-1 1 1 0 0,1 0-1 0 0,0 0 1 0 0,-1 1-1 0 0,1 1 1 0 0,-6 0-23 0 0,38 17-47 0 0,0-12-7 0 0,0 0 0 0 0,0-1 0 0 0,1-1 0 0 0,-1-1 0 0 0,1-1 0 0 0,-1 0 1 0 0,1-2-1 0 0,-1 0 0 0 0,0-2 0 0 0,0 0 0 0 0,0-1 0 0 0,0-1 0 0 0,-1-1 0 0 0,0 0 0 0 0,12-8 54 0 0,-22 7 52 0 0,-1 1 0 0 0,0-2 0 0 0,0 1 0 0 0,-1-1 0 0 0,0-1 0 0 0,0 1 0 0 0,-1-1 0 0 0,-1 0 0 0 0,1-1 0 0 0,-2 1 0 0 0,1-1 0 0 0,-2 0-1 0 0,1 0 1 0 0,-1 0 0 0 0,-1 0 0 0 0,0-1 0 0 0,-1 1 0 0 0,0-1 0 0 0,-1 0 0 0 0,0 1 0 0 0,-1-1 0 0 0,-1-5-52 0 0,-37-78 1742 0 0,37 95-1705 0 0,-1 0 0 0 0,1 0-1 0 0,-1 0 1 0 0,1 1 0 0 0,-1-1-1 0 0,1 1 1 0 0,-1-1 0 0 0,1 1-1 0 0,0 0 1 0 0,-1 0 0 0 0,1 0 0 0 0,0 0-1 0 0,0 0 1 0 0,0 0 0 0 0,-1 1-1 0 0,1-1 1 0 0,1 1 0 0 0,-1 0 0 0 0,0-1-1 0 0,0 1 1 0 0,1 0 0 0 0,-1 0-1 0 0,1 0 1 0 0,-1 0 0 0 0,1 0-1 0 0,0 1 1 0 0,0-1 0 0 0,0 0 0 0 0,0 1-1 0 0,0-1 1 0 0,0 0 0 0 0,1 1-1 0 0,-1-1 1 0 0,1 1 0 0 0,0-1-1 0 0,0 1 1 0 0,0-1 0 0 0,0 2-37 0 0,-4 23 60 0 0,1 0 1 0 0,2 0-1 0 0,1 0 1 0 0,1 0-1 0 0,1 0 1 0 0,2 0-1 0 0,0 0 1 0 0,2 0-1 0 0,1-1 1 0 0,5 13-61 0 0,3 20 54 0 0,29 167-1226 0 0,-38-128-5334 0 0,-6-96 5236 0 0</inkml:trace>
  <inkml:trace contextRef="#ctx0" brushRef="#br0" timeOffset="279399.88">26769 12866 1036 0 0,'11'9'5133'0'0,"81"72"-3543"0"0,11 5-3511 0 0,-71-62-771 0 0,-19-14 1370 0 0</inkml:trace>
  <inkml:trace contextRef="#ctx0" brushRef="#br0" timeOffset="279675.196">27228 12933 1336 0 0,'-18'11'448'0'0,"0"0"0"0"0,1 2 0 0 0,1 0 0 0 0,0 0-1 0 0,1 2 1 0 0,0 0 0 0 0,1 0 0 0 0,1 2 0 0 0,0-1 0 0 0,1 2 0 0 0,1 0 0 0 0,1 0-1 0 0,-7 18-447 0 0,10-25 152 0 0,-51 106 562 0 0,-27 47-1085 0 0,5-77-4174 0 0,62-75 3345 0 0</inkml:trace>
  <inkml:trace contextRef="#ctx0" brushRef="#br0" timeOffset="279999.798">27509 13273 1964 0 0,'17'1'4077'0'0,"17"0"5016"0"0,-16-9-10824 0 0,-18 7 126 0 0,0 1 5 0 0,19-25-5287 0 0,-20 17 5640 0 0</inkml:trace>
  <inkml:trace contextRef="#ctx0" brushRef="#br0" timeOffset="282312.69">303 15887 1088 0 0,'0'0'413'0'0,"0"0"-2"0"0,0 0-76 0 0,0 0-16 0 0,0 0-27 0 0,18-3 1065 0 0,-28 14 1731 0 0,-12 17-2943 0 0,1 0 1 0 0,1 2-1 0 0,1 0 1 0 0,2 2-1 0 0,2 0 0 0 0,-7 19-145 0 0,21-48 24 0 0,0 0 1 0 0,0 0-1 0 0,0 0 0 0 0,0 0 0 0 0,1 0 0 0 0,-1 0 0 0 0,1 0 0 0 0,0 0 0 0 0,0 1 0 0 0,0-1 0 0 0,0 0 0 0 0,1 0 0 0 0,-1 0 0 0 0,1 0 0 0 0,0 0 0 0 0,0 0 0 0 0,0 0 1 0 0,0 0-1 0 0,0 0 0 0 0,1-1 0 0 0,-1 1 0 0 0,1 0 0 0 0,0-1 0 0 0,0 1 0 0 0,0-1 0 0 0,0 1 0 0 0,0-1 0 0 0,0 0 0 0 0,1 0 0 0 0,-1 0 0 0 0,1 0 0 0 0,0-1 1 0 0,-1 1-1 0 0,1-1 0 0 0,0 0 0 0 0,0 1 0 0 0,0-1 0 0 0,0 0 0 0 0,0-1 0 0 0,0 1 0 0 0,0 0 0 0 0,1-1-24 0 0,135 22 418 0 0,137-18-1684 0 0,-220-18-330 0 0,-66 2-2486 0 0,-12 8 2522 0 0</inkml:trace>
  <inkml:trace contextRef="#ctx0" brushRef="#br0" timeOffset="282593.113">227 16120 1212 0 0,'1'-3'4280'0'0,"43"-7"-3259"0"0,34 2-480 0 0,61-7-745 0 0,-49-2-3692 0 0,-83 15 2366 0 0</inkml:trace>
  <inkml:trace contextRef="#ctx0" brushRef="#br0" timeOffset="282858.589">164 15955 1540 0 0,'12'-21'5931'0'0,"45"9"-5648"0"0,-48 11 140 0 0,289-13-2846 0 0,-242 14 367 0 0,-22 0 626 0 0</inkml:trace>
  <inkml:trace contextRef="#ctx0" brushRef="#br0" timeOffset="283107.988">1002 15942 1164 0 0,'-136'91'4003'0'0,"123"-78"-3957"0"0,0 0 1 0 0,1 1-1 0 0,1 1 0 0 0,0 0 1 0 0,1 0-1 0 0,1 1 1 0 0,0 0-1 0 0,1 1 1 0 0,1 0-1 0 0,1 0 0 0 0,0 0 1 0 0,0 6-47 0 0,3-16-198 0 0,0-1 0 0 0,0 0 0 0 0,0 0 0 0 0,-1 0 1 0 0,0 0-1 0 0,0 0 0 0 0,0-1 0 0 0,-1 0 0 0 0,0 0 0 0 0,0 0 1 0 0,0 0-1 0 0,0-1 0 0 0,-1 0 0 0 0,0 0 0 0 0,-2 1 198 0 0,-7 2-1236 0 0</inkml:trace>
  <inkml:trace contextRef="#ctx0" brushRef="#br0" timeOffset="283310.864">575 16012 1624 0 0,'15'-12'4359'0'0,"30"28"-3916"0"0,-33-10-126 0 0,190 89 776 0 0,-78-16-4025 0 0,-103-63 1563 0 0,-6 0 38 0 0</inkml:trace>
  <inkml:trace contextRef="#ctx0" brushRef="#br0" timeOffset="283667.452">1708 15815 1956 0 0,'-39'1'3802'0'0,"63"6"-1948"0"0,20-8-961 0 0,-68-5-527 0 0,-55 0-4751 0 0,78 6 3059 0 0,1 0-90 0 0</inkml:trace>
  <inkml:trace contextRef="#ctx0" brushRef="#br0" timeOffset="283916.079">1692 16047 908 0 0,'14'3'5760'0'0,"-26"-25"-3651"0"0,-20 12-2513 0 0,6 9-4564 0 0,16 1 3571 0 0</inkml:trace>
  <inkml:trace contextRef="#ctx0" brushRef="#br0" timeOffset="285052.649">3007 15447 1008 0 0,'0'-20'2330'0'0,"27"-13"-1750"0"0,-27 33-558 0 0,0-1-1 0 0,1 0 0 0 0,-1 0 1 0 0,0 1-1 0 0,0-1 0 0 0,0 0 1 0 0,0 0-1 0 0,0 1 0 0 0,-1-1 1 0 0,1 0-1 0 0,0 0 0 0 0,0 0 0 0 0,0 1 1 0 0,-1-1-1 0 0,1 0 0 0 0,0 1 1 0 0,-1-1-1 0 0,1 0 0 0 0,0 1 1 0 0,-1-1-1 0 0,1 0 0 0 0,-1 1 1 0 0,1-1-1 0 0,-1 1 0 0 0,1-1 1 0 0,-1 1-1 0 0,0-1 0 0 0,1 1 1 0 0,-1-1-1 0 0,0 1 0 0 0,1 0 0 0 0,-1-1 1 0 0,0 1-1 0 0,1 0 0 0 0,-1 0 1 0 0,0-1-1 0 0,0 1 0 0 0,1 0 1 0 0,-1 0-1 0 0,0 0 0 0 0,0 0 1 0 0,0 0-1 0 0,1 0 0 0 0,-1 0 1 0 0,0 0-1 0 0,0 0 0 0 0,1 0 0 0 0,-1 1 1 0 0,0-1-1 0 0,0 0 0 0 0,1 0 1 0 0,-1 1-1 0 0,0-1 0 0 0,1 1 1 0 0,-1-1-1 0 0,0 0 0 0 0,1 1 1 0 0,-1-1-1 0 0,1 1 0 0 0,-1-1 1 0 0,1 1-1 0 0,-1 0 0 0 0,1-1 1 0 0,-1 1-1 0 0,1 0 0 0 0,-1-1 0 0 0,1 1-21 0 0,-143 224 0 0 0,60-80-273 0 0,-73 93 56 0 0,34-79 665 0 0,127-193-845 0 0,148-180-1409 0 0,-94 170 1141 0 0,-59 44 546 0 0,0 0 4 0 0,28 29 93 0 0,-18-17 36 0 0,0 1 0 0 0,2-1 0 0 0,-1-1 0 0 0,1 0 0 0 0,1-1 0 0 0,0 0 0 0 0,0-1 0 0 0,1 0-1 0 0,0-1 1 0 0,1-1 0 0 0,0 0 0 0 0,0-1 0 0 0,0 0 0 0 0,1-2 0 0 0,-1 0 0 0 0,1 0 0 0 0,0-1 0 0 0,0-1 0 0 0,1-1 0 0 0,-1-1-1 0 0,0 0 1 0 0,0-1 0 0 0,1 0 0 0 0,11-4-14 0 0,-18 6-67 0 0,1 0-1 0 0,-1-1 0 0 0,1-1 0 0 0,0 1 1 0 0,-1-2-1 0 0,1 0 0 0 0,-1 0 1 0 0,0-1-1 0 0,0 0 0 0 0,0 0 1 0 0,0-1-1 0 0,0-1 0 0 0,-1 0 0 0 0,0 0 1 0 0,0-1-1 0 0,0 0 0 0 0,-1 0 1 0 0,1-1-1 0 0,-2 0 0 0 0,1-1 1 0 0,-1 1-1 0 0,0-2 0 0 0,-1 1 0 0 0,2-3 68 0 0,-6-1-53 0 0</inkml:trace>
  <inkml:trace contextRef="#ctx0" brushRef="#br0" timeOffset="285455.161">3327 15877 836 0 0,'-9'-5'106'0'0,"-1"0"1"0"0,-1 1-1 0 0,1 1 0 0 0,0 0 1 0 0,-1 0-1 0 0,0 1 0 0 0,0 0 1 0 0,1 1-1 0 0,-1 0 1 0 0,0 1-1 0 0,0 0 0 0 0,0 0 1 0 0,0 2-1 0 0,0-1 0 0 0,0 1 1 0 0,1 1-1 0 0,-1 0 0 0 0,1 0 1 0 0,0 1-1 0 0,-6 3-106 0 0,3-2 97 0 0,7-4-47 0 0,0 0-1 0 0,1 1 1 0 0,-1-1-1 0 0,0 1 1 0 0,1 0-1 0 0,0 1 1 0 0,-1-1-1 0 0,1 1 0 0 0,0 0 1 0 0,0 0-1 0 0,1 1 1 0 0,-1-1-1 0 0,1 1 1 0 0,0 0-1 0 0,0 1 1 0 0,0-1-1 0 0,0 1 0 0 0,1-1 1 0 0,-1 1-1 0 0,1 0 1 0 0,1 0-1 0 0,-1 1 1 0 0,1-1-50 0 0,59 42 586 0 0,-27-38-648 0 0,0-1-1 0 0,1-1 1 0 0,0-1 0 0 0,0-2-1 0 0,1-2 1 0 0,-1 0-1 0 0,26-4 63 0 0,112-45-712 0 0,-159 41 688 0 0,0 0 0 0 0,0-1-1 0 0,0 0 1 0 0,-1-1 0 0 0,0 0 0 0 0,0-1 0 0 0,-1 1 0 0 0,0-2-1 0 0,-1 1 1 0 0,0-1 0 0 0,-1 0 0 0 0,0-1 0 0 0,0 1-1 0 0,-1-1 1 0 0,0 0 0 0 0,-1-1 0 0 0,0 1 0 0 0,-1-1 0 0 0,1-6 24 0 0,20-233 2518 0 0,-74 87-37 0 0,32 124-554 0 0,4 127-312 0 0,28 111-1381 0 0,-3 41-3308 0 0,-11-232 2706 0 0,1 1 0 0 0,-2 0 0 0 0,1 0-1 0 0,-1 0 1 0 0,0-1 0 0 0,-1 1-1 0 0,0 0 1 0 0,0-1 0 0 0,0 0 0 0 0,-1 1-1 0 0,-1-1 1 0 0,1 0 0 0 0,-1 0 0 0 0,0-1-1 0 0,0 1 1 0 0,-3 1 368 0 0,-2 2-1441 0 0</inkml:trace>
  <inkml:trace contextRef="#ctx0" brushRef="#br0" timeOffset="285641.295">3535 15733 1600 0 0,'4'-3'924'0'0,"5"-2"-96"0"0,-6 2-100 0 0,17-4-80 0 0,-8 2-124 0 0,4 2-103 0 0,6-1-181 0 0,6 1-72 0 0,-1-4-192 0 0,7 7 0 0 0,-17 0-416 0 0,12 0-353 0 0,5 0 65 0 0,-1 0 44 0 0,3 0-600 0 0</inkml:trace>
  <inkml:trace contextRef="#ctx0" brushRef="#br0" timeOffset="286060.795">5041 15392 1564 0 0,'4'-2'4791'0'0,"-31"18"-3771"0"0,4 7-725 0 0,1 1-1 0 0,1 1 1 0 0,1 2 0 0 0,2 0-1 0 0,0 0 1 0 0,-10 25-295 0 0,-6 7 239 0 0,-132 249-1910 0 0,111-254-2432 0 0,42-51 2867 0 0</inkml:trace>
  <inkml:trace contextRef="#ctx0" brushRef="#br0" timeOffset="286340.541">4463 15508 2212 0 0,'11'-27'5515'0'0,"29"51"-3891"0"0,-35-20-1620 0 0,352 300 1921 0 0,-233-199-2683 0 0,-45-31-3480 0 0,-55-51 1526 0 0,-18-18 1236 0 0</inkml:trace>
  <inkml:trace contextRef="#ctx0" brushRef="#br0" timeOffset="286935.367">5255 15592 1192 0 0,'0'11'1144'0'0,"-1"-6"-972"0"0,0 0 1 0 0,1 0-1 0 0,0-1 1 0 0,0 1-1 0 0,1 0 0 0 0,-1 0 1 0 0,1-1-1 0 0,0 1 1 0 0,0-1-1 0 0,0 1 1 0 0,1 0-1 0 0,0-1 1 0 0,0 0-1 0 0,0 0 1 0 0,0 1-1 0 0,0-1 1 0 0,1 0-1 0 0,0-1 1 0 0,0 1-1 0 0,0 0 0 0 0,0-1 1 0 0,4 3-173 0 0,5-1 73 0 0,-1-1 0 0 0,1-1 0 0 0,0 0 0 0 0,0 0 0 0 0,1-1 0 0 0,-1-1 0 0 0,0 0 1 0 0,1-1-1 0 0,-1 0 0 0 0,1 0 0 0 0,-1-2 0 0 0,0 0 0 0 0,1 0 0 0 0,-1-1 0 0 0,0 0 0 0 0,-1-1 0 0 0,1-1 0 0 0,-1 1 0 0 0,1-2 0 0 0,-1 0 0 0 0,-1 0 1 0 0,1-1-1 0 0,-1 0 0 0 0,-1-1 0 0 0,1 0 0 0 0,-1-1-73 0 0,16-6 23 0 0,13-8-60 0 0,-12 5-47 0 0,1 2 0 0 0,0 0 0 0 0,2 2 0 0 0,-1 1 1 0 0,1 1-1 0 0,1 2 0 0 0,0 0 0 0 0,25-3 84 0 0,-51 13 0 0 0,-1 0 0 0 0,1 0-1 0 0,0 0 1 0 0,-1 0 0 0 0,1 0 0 0 0,-1 1-1 0 0,1 0 1 0 0,-1 0 0 0 0,1 0-1 0 0,-1 0 1 0 0,1 0 0 0 0,-1 1 0 0 0,0-1-1 0 0,0 1 1 0 0,1 0 0 0 0,-1 0-1 0 0,-1 0 1 0 0,1 1 0 0 0,0-1 0 0 0,0 1-1 0 0,-1-1 1 0 0,0 1 0 0 0,1 0-1 0 0,-1 0 1 0 0,0 0 0 0 0,0 0 0 0 0,-1 0-1 0 0,1 0 1 0 0,-1 1 0 0 0,1-1-1 0 0,-1 1 1 0 0,0-1 0 0 0,-1 1-1 0 0,1-1 1 0 0,0 2 0 0 0,9 141-733 0 0,-11-118-13 0 0,1 19-1900 0 0,0-35 1360 0 0</inkml:trace>
  <inkml:trace contextRef="#ctx0" brushRef="#br0" timeOffset="287729.199">6887 15268 968 0 0,'49'-69'4717'0'0,"-77"35"-3937"0"0,11 24-657 0 0,0 1 0 0 0,-1 1 1 0 0,1 0-1 0 0,-2 1 1 0 0,1 1-1 0 0,-1 1 0 0 0,0 1 1 0 0,0 0-1 0 0,0 2 1 0 0,0 0-1 0 0,-1 1 0 0 0,1 1 1 0 0,-11 1-124 0 0,13 3 40 0 0,1 0 0 0 0,0 1 0 0 0,-1 1 0 0 0,2 1 0 0 0,-1 0-1 0 0,1 1 1 0 0,0 1 0 0 0,1 0 0 0 0,0 1 0 0 0,0 0 0 0 0,1 1 0 0 0,0 1 0 0 0,1 0 0 0 0,1 0 0 0 0,0 2 0 0 0,0-1 0 0 0,1 1 0 0 0,1 1 0 0 0,1 0 0 0 0,0 0 0 0 0,1 0 0 0 0,0 1 0 0 0,1 0 0 0 0,1 1 0 0 0,1-1-1 0 0,0 2-38 0 0,-1-4 29 0 0,1 1 0 0 0,1 0 0 0 0,0 0 1 0 0,1 0-1 0 0,1 0 0 0 0,0 0 1 0 0,1 0-1 0 0,1 0 0 0 0,0 0 1 0 0,1 0-1 0 0,1 0 0 0 0,0 0 1 0 0,1 0-1 0 0,0-1 0 0 0,2 0 0 0 0,-1 0 1 0 0,2 0-1 0 0,0-1 0 0 0,0 0 1 0 0,1 0-1 0 0,1 0 0 0 0,0-1 1 0 0,1-1-1 0 0,0 0 0 0 0,1 0 1 0 0,4 3-31 0 0,-12-12-13 0 0,0 1 1 0 0,0-1-1 0 0,1 0 1 0 0,-1 0-1 0 0,1-1 1 0 0,-1 1-1 0 0,1-1 1 0 0,-1 0-1 0 0,1 1 1 0 0,0-1-1 0 0,0-1 1 0 0,0 1-1 0 0,-1-1 1 0 0,1 1-1 0 0,0-1 1 0 0,0 0-1 0 0,0-1 1 0 0,0 1 0 0 0,-1-1-1 0 0,1 0 1 0 0,0 1-1 0 0,0-2 1 0 0,-1 1-1 0 0,1 0 1 0 0,0-1-1 0 0,-1 1 1 0 0,0-1-1 0 0,1 0 1 0 0,-1 0-1 0 0,0-1 1 0 0,0 1-1 0 0,0-1 1 0 0,0 1 12 0 0,78-116-401 0 0,-45 57 168 0 0,-18 32 211 0 0,38-34-503 0 0,-52 65 508 0 0,0 1 0 0 0,-1-1 0 0 0,1 1 0 0 0,-1 0 0 0 0,0 1 0 0 0,0-1 0 0 0,0 0 0 0 0,0 1 0 0 0,0 0 0 0 0,-1-1 0 0 0,1 1 0 0 0,-1 0 0 0 0,0 0-1 0 0,-1 1 1 0 0,1-1 0 0 0,-1 0 0 0 0,1 0 0 0 0,-1 1 0 0 0,0 3 17 0 0,0-5-26 0 0,59 127-1122 0 0,-23-83-3205 0 0,-30-43 2917 0 0</inkml:trace>
  <inkml:trace contextRef="#ctx0" brushRef="#br0" timeOffset="288057.359">7511 15097 1248 0 0,'-7'0'183'0'0,"0"0"-1"0"0,-1 1 1 0 0,1 0 0 0 0,0 1-1 0 0,0-1 1 0 0,0 1-1 0 0,1 1 1 0 0,-1-1 0 0 0,0 1-1 0 0,1 0 1 0 0,0 1 0 0 0,0 0-1 0 0,0 0 1 0 0,0 0-1 0 0,0 0 1 0 0,1 1 0 0 0,0 0-1 0 0,0 0 1 0 0,0 1-1 0 0,1-1 1 0 0,-1 1 0 0 0,1 0-1 0 0,1 0 1 0 0,-1 1 0 0 0,1-1-1 0 0,0 1 1 0 0,1-1-1 0 0,-2 4-182 0 0,-28 202 2020 0 0,33-192-2024 0 0,2-1 0 0 0,0 1-1 0 0,2-1 1 0 0,0 1 0 0 0,1-1-1 0 0,1-1 1 0 0,0 1 0 0 0,2-1-1 0 0,0 0 1 0 0,1-1 0 0 0,0 0-1 0 0,2-1 1 0 0,0 0 0 0 0,1-1-1 0 0,0 0 1 0 0,1-1 0 0 0,1-1-1 0 0,0 0 1 0 0,1-1 0 0 0,0 0-1 0 0,1-2 1 0 0,17 9 4 0 0,74-9-4808 0 0,-63-29 3338 0 0</inkml:trace>
  <inkml:trace contextRef="#ctx0" brushRef="#br0" timeOffset="288660.541">8117 15153 1280 0 0,'15'-10'3028'0'0,"-11"24"-364"0"0,-16 22-2525 0 0,-1-2 1 0 0,-2 1-1 0 0,-1-2 1 0 0,-2 0-1 0 0,-1-1 0 0 0,-2-1 1 0 0,0 0-1 0 0,-3-2 0 0 0,0-1 1 0 0,-2-1-1 0 0,0-1 1 0 0,-2-1-1 0 0,-1-1 0 0 0,-1-2 1 0 0,-14 8-140 0 0,-18 0 286 0 0,57-35-320 0 0,1 0 4 0 0,1 0 0 0 0,0 0 0 0 0,0 0 0 0 0,0-1 1 0 0,1 1-1 0 0,0-1 0 0 0,0 0 0 0 0,0 0 0 0 0,1 1 0 0 0,0-1 0 0 0,0 0 0 0 0,0 0 1 0 0,1-1-1 0 0,0 1 0 0 0,0 0 0 0 0,1 0 0 0 0,-1 0 0 0 0,1 0 0 0 0,1 0 0 0 0,0-2 30 0 0,70-112-398 0 0,-70 120 392 0 0,1-1 0 0 0,0 1 0 0 0,-1 0 0 0 0,1 0 0 0 0,0 0 0 0 0,0 1 0 0 0,-1-1 0 0 0,1 0 0 0 0,0 1 0 0 0,-1 0 0 0 0,1 0 0 0 0,-1 0 0 0 0,1 0 0 0 0,-1 0 0 0 0,1 0 0 0 0,-1 0 0 0 0,0 1 0 0 0,1 0 0 0 0,-1-1 0 0 0,0 1 0 0 0,0 0 0 0 0,0 0 0 0 0,0 0 0 0 0,-1 0 0 0 0,1 0 0 0 0,0 0 0 0 0,-1 1 0 0 0,0-1 0 0 0,1 2 6 0 0,0-1-18 0 0,49 60-179 0 0,98 93-2639 0 0,-122-144 276 0 0,-15-10 994 0 0</inkml:trace>
  <inkml:trace contextRef="#ctx0" brushRef="#br0" timeOffset="288926.203">8467 15627 1588 0 0,'-7'20'504'0'0,"-3"1"36"0"0,1-4-52 0 0,-4 3-80 0 0,1-3-8 0 0,-2-2-24 0 0,-1-2-72 0 0,1-1-24 0 0,2-1-32 0 0,-4-1-324 0 0,7-3-88 0 0,3-5-264 0 0,-1-2-340 0 0,0 0 44 0 0,4 1-664 0 0</inkml:trace>
  <inkml:trace contextRef="#ctx0" brushRef="#br0" timeOffset="289236.344">8832 15088 964 0 0,'-9'59'6805'0'0,"8"91"-6790"0"0,2-95 663 0 0,27 298-773 0 0,-27-349-92 0 0,0 0 1 0 0,0 0-1 0 0,-1 0 1 0 0,0 0-1 0 0,0 0 1 0 0,0 0-1 0 0,0 0 1 0 0,-1 0-1 0 0,1 0 1 0 0,-1 0-1 0 0,0 0 1 0 0,-1-1-1 0 0,1 1 1 0 0,0 0-1 0 0,-1 0 1 0 0,0-1-1 0 0,0 1 1 0 0,0-1-1 0 0,0 0 1 0 0,-1 1-1 0 0,1-1 1 0 0,-1 0-1 0 0,0 0 1 0 0,0-1-1 0 0,0 1 1 0 0,0-1-1 0 0,0 1 1 0 0,-1-1-1 0 0,1 0 1 0 0,-1 0 186 0 0,-8 0-1300 0 0</inkml:trace>
  <inkml:trace contextRef="#ctx0" brushRef="#br0" timeOffset="289857.904">8841 15118 1056 0 0,'6'-38'3545'0'0,"38"2"-2724"0"0,-41 33-805 0 0,0 1 1 0 0,0-1-1 0 0,0 1 1 0 0,1 0 0 0 0,-1 1-1 0 0,1-1 1 0 0,-1 0-1 0 0,1 1 1 0 0,0 0-1 0 0,0 0 1 0 0,0 0-1 0 0,-1 0 1 0 0,1 1-1 0 0,0 0 1 0 0,0-1-1 0 0,0 1 1 0 0,0 1-1 0 0,0-1 1 0 0,0 1 0 0 0,0-1-1 0 0,0 1 1 0 0,-1 0-1 0 0,1 0 1 0 0,0 1-1 0 0,-1-1 1 0 0,1 1-1 0 0,0 0 1 0 0,-1 0-1 0 0,0 0 1 0 0,0 0-1 0 0,1 1 1 0 0,-1-1-1 0 0,-1 1 1 0 0,1 0 0 0 0,0 0-1 0 0,-1 0 1 0 0,1 0-1 0 0,-1 0 1 0 0,0 0-1 0 0,0 1 1 0 0,0-1-1 0 0,0 1 1 0 0,-1-1-1 0 0,0 1 1 0 0,1 0-1 0 0,-1 0 1 0 0,-1 0 0 0 0,1-1-1 0 0,0 1 1 0 0,-1 1-17 0 0,-1 4 21 0 0,0 0 0 0 0,-1 1 0 0 0,0-1 0 0 0,0 0 1 0 0,-1 0-1 0 0,0 0 0 0 0,0 0 0 0 0,-1-1 0 0 0,0 1 0 0 0,-1-1 1 0 0,0 0-1 0 0,0 0 0 0 0,-1-1 0 0 0,0 1 0 0 0,-1 0-21 0 0,-25 36 359 0 0,33-42-351 0 0,-1 1-1 0 0,1-1 1 0 0,0 0-1 0 0,0 1 0 0 0,1-1 1 0 0,-1 0-1 0 0,0 0 1 0 0,1 0-1 0 0,-1 0 0 0 0,1 0 1 0 0,0-1-1 0 0,-1 1 1 0 0,1 0-1 0 0,0-1 1 0 0,0 1-1 0 0,0-1 0 0 0,0 0 1 0 0,0 1-1 0 0,1-1 1 0 0,-1 0-1 0 0,0 0 0 0 0,1-1 1 0 0,-1 1-1 0 0,0 0 1 0 0,1-1-1 0 0,-1 0 1 0 0,3 1-8 0 0,0 1 42 0 0,17 5-20 0 0,-1 2 1 0 0,0 0-1 0 0,0 1 1 0 0,-1 1-1 0 0,0 1 1 0 0,-1 1-1 0 0,0 1 0 0 0,10 10-22 0 0,-28-21 15 0 0,0 0 1 0 0,-1-1-1 0 0,1 1 0 0 0,-1 0 0 0 0,0-1 0 0 0,0 1 0 0 0,0 0 0 0 0,0 0 1 0 0,0-1-1 0 0,-1 1 0 0 0,1 0 0 0 0,-1-1 0 0 0,1 1 0 0 0,-1 0 0 0 0,0-1 0 0 0,0 1 1 0 0,-1-1-1 0 0,1 0 0 0 0,0 1 0 0 0,-1-1 0 0 0,1 0 0 0 0,-1 0 0 0 0,0 0 1 0 0,0 0-1 0 0,0 0 0 0 0,0 0 0 0 0,0 0 0 0 0,0-1 0 0 0,0 1 0 0 0,-1-1 0 0 0,1 1 1 0 0,0-1-1 0 0,-1 0 0 0 0,0 0 0 0 0,1 0 0 0 0,-1 0 0 0 0,1-1 0 0 0,-1 1 1 0 0,0-1-1 0 0,1 1 0 0 0,-1-1 0 0 0,0 0 0 0 0,-2 0-15 0 0,3 0 16 0 0,-10 5-407 0 0,-1-2-1 0 0,1 0 1 0 0,0 0-1 0 0,-1-1 0 0 0,1-1 1 0 0,-1 0-1 0 0,0 0 1 0 0,1-2-1 0 0,-1 1 1 0 0,1-2-1 0 0,-5 0 392 0 0,-24-15-1463 0 0</inkml:trace>
  <inkml:trace contextRef="#ctx0" brushRef="#br0" timeOffset="290122.688">9475 14900 1496 0 0,'13'-1'247'0'0,"-1"1"0"0"0,0 1 0 0 0,0 0 0 0 0,0 0 0 0 0,0 1 0 0 0,0 0 0 0 0,0 2 0 0 0,-1-1 0 0 0,1 1 0 0 0,-1 1 0 0 0,0 0 0 0 0,0 0 0 0 0,0 1 0 0 0,-1 1 0 0 0,0-1 0 0 0,0 2 0 0 0,-1 0 0 0 0,0 0 0 0 0,0 0 0 0 0,-1 1 0 0 0,0 0 0 0 0,0 1 0 0 0,-1 0 0 0 0,-1 0 0 0 0,0 0 0 0 0,0 1 0 0 0,-1 0 0 0 0,0 0 0 0 0,-1 1-1 0 0,2 4-246 0 0,-3 4 152 0 0,0 0 0 0 0,0 0 0 0 0,-2 0-1 0 0,-1 0 1 0 0,0 0 0 0 0,-2 0-1 0 0,0-1 1 0 0,-1 1 0 0 0,-1 0-1 0 0,-4 9-151 0 0,-1-4-39 0 0,-1 0 0 0 0,-1-1 0 0 0,-1 0-1 0 0,-1-1 1 0 0,-1 0 0 0 0,-1-1 0 0 0,-2-1-1 0 0,0 0 1 0 0,0-1 0 0 0,-2-1-1 0 0,-1-1 1 0 0,0-1 0 0 0,-5 3 39 0 0,3-4-973 0 0,-2 0 1 0 0,0-2-1 0 0,0 0 0 0 0,-2-2 1 0 0,1 0-1 0 0,-2-2 1 0 0,-18 5 972 0 0,12-8-1308 0 0</inkml:trace>
  <inkml:trace contextRef="#ctx0" brushRef="#br0" timeOffset="291484.28">10340 15393 1112 0 0,'0'0'413'0'0,"0"0"58"0"0,0 0-58 0 0,0 0-128 0 0,0 0-54 0 0,0 0-23 0 0,0 0 17 0 0,0 0 127 0 0,23-4 1174 0 0,66-28 969 0 0,-127 12-958 0 0,27 18-4926 0 0,44 4 1098 0 0,-12-2 835 0 0</inkml:trace>
  <inkml:trace contextRef="#ctx0" brushRef="#br0" timeOffset="291824.16">11408 15073 1392 0 0,'26'-31'7103'0'0,"-27"171"-6246"0"0,37 84-1019 0 0,-30-189-241 0 0,9 67-372 0 0,-12-30-3300 0 0,-5-58 2644 0 0,-12 5 25 0 0</inkml:trace>
  <inkml:trace contextRef="#ctx0" brushRef="#br0" timeOffset="292181.651">11028 15078 1600 0 0,'-1'-7'3480'0'0,"65"-4"-2516"0"0,478-11-727 0 0,-381 11-3754 0 0,-150 11 2857 0 0</inkml:trace>
  <inkml:trace contextRef="#ctx0" brushRef="#br0" timeOffset="292757.786">12050 15257 836 0 0,'-2'-4'139'0'0,"0"1"-1"0"0,0 0 1 0 0,-1 0-1 0 0,1 0 1 0 0,-1 0-1 0 0,0 1 1 0 0,0-1 0 0 0,1 1-1 0 0,-2 0 1 0 0,1-1-1 0 0,0 2 1 0 0,0-1-1 0 0,-1 0 1 0 0,1 0 0 0 0,-1 1-1 0 0,1 0 1 0 0,-1 0-1 0 0,0 0 1 0 0,1 0-1 0 0,-1 0 1 0 0,0 1 0 0 0,0 0-1 0 0,0 0 1 0 0,1 0-1 0 0,-1 0 1 0 0,0 0-1 0 0,0 1 1 0 0,1 0-1 0 0,-1-1 1 0 0,0 2-139 0 0,-3-2 197 0 0,-8 4-138 0 0,1 1 0 0 0,1 1 0 0 0,-1 0 0 0 0,1 1 0 0 0,0 0 0 0 0,1 1 0 0 0,0 0 0 0 0,0 1 0 0 0,0 1 0 0 0,1 0 0 0 0,1 0 0 0 0,0 1 0 0 0,0 1 0 0 0,1-1 0 0 0,1 1 0 0 0,-3 5-59 0 0,4-6 75 0 0,0 0-1 0 0,1 0 1 0 0,0 1-1 0 0,1 0 1 0 0,0 0 0 0 0,1 0-1 0 0,0 0 1 0 0,1 1-1 0 0,0 0 1 0 0,1 0 0 0 0,0 0-1 0 0,1 8-74 0 0,2-16 16 0 0,1 0-1 0 0,0-1 0 0 0,-1 1 0 0 0,2-1 1 0 0,-1 1-1 0 0,0-1 0 0 0,1 1 0 0 0,0-1 0 0 0,0 0 1 0 0,0 0-1 0 0,0-1 0 0 0,1 1 0 0 0,0-1 1 0 0,-1 1-1 0 0,1-1 0 0 0,0 0 0 0 0,1-1 1 0 0,-1 1-1 0 0,0-1 0 0 0,1 1 0 0 0,0-1 1 0 0,-1-1-1 0 0,1 1 0 0 0,0-1 0 0 0,0 0 1 0 0,0 0-1 0 0,0 0 0 0 0,0-1 0 0 0,0 1 1 0 0,0-1-1 0 0,0 0 0 0 0,0-1 0 0 0,0 1 1 0 0,0-1-1 0 0,0 0 0 0 0,3-2-15 0 0,2 1-54 0 0,1 0-1 0 0,-1-1 1 0 0,1 0 0 0 0,-1-1-1 0 0,0 0 1 0 0,0-1 0 0 0,-1 0 0 0 0,0 0-1 0 0,0-1 1 0 0,0-1 0 0 0,0 1-1 0 0,-1-1 1 0 0,0-1 0 0 0,-1 1-1 0 0,1-1 1 0 0,-2-1 0 0 0,1 1-1 0 0,-1-1 1 0 0,0 0 0 0 0,-1-1-1 0 0,0 1 1 0 0,0-1 0 0 0,-1 0-1 0 0,-1-1 1 0 0,0 1 0 0 0,0 0 0 0 0,-1-1-1 0 0,0-3 55 0 0,1-116 487 0 0,22 161-399 0 0,100 117-1278 0 0,-95-120-1645 0 0,-23-22 1564 0 0</inkml:trace>
  <inkml:trace contextRef="#ctx0" brushRef="#br0" timeOffset="293037.409">12365 14977 1380 0 0,'7'105'4238'0'0,"21"64"-3148"0"0,1 8-807 0 0,-21-43-3964 0 0,-8-124 2371 0 0</inkml:trace>
  <inkml:trace contextRef="#ctx0" brushRef="#br0" timeOffset="293319.763">12425 15385 1120 0 0,'24'-36'811'0'0,"1"2"0"0"0,1 0 0 0 0,2 2-1 0 0,2 1 1 0 0,0 1 0 0 0,2 1 0 0 0,4 1-811 0 0,-32 24 111 0 0,14-11-460 0 0,-31 18-760 0 0,-198 126-3283 0 0,194-116 4259 0 0</inkml:trace>
  <inkml:trace contextRef="#ctx0" brushRef="#br0" timeOffset="293564.87">12400 15293 904 0 0,'2'7'200'0'0,"-1"-1"0"0"0,1 0 1 0 0,0 0-1 0 0,1 0 0 0 0,0-1 0 0 0,0 1 0 0 0,0-1 0 0 0,0 1 0 0 0,1-1 1 0 0,0 0-1 0 0,0 0 0 0 0,0-1 0 0 0,1 1 0 0 0,0-1 0 0 0,0 0 0 0 0,0 0 1 0 0,0 0-1 0 0,0-1 0 0 0,1 0 0 0 0,0 0 0 0 0,-1 0 0 0 0,7 1-200 0 0,22 19 461 0 0,169 156-544 0 0,-186-160-2849 0 0,-14-17 1571 0 0</inkml:trace>
  <inkml:trace contextRef="#ctx0" brushRef="#br0" timeOffset="293857.787">13053 15375 1068 0 0,'35'-17'477'0'0,"-22"13"-381"0"0,-1-1 1 0 0,-1 0-1 0 0,1-1 1 0 0,-1 0-1 0 0,0-1 1 0 0,0 0-1 0 0,-1-1 1 0 0,0 0-1 0 0,0 0 1 0 0,-1-1-1 0 0,0-1 1 0 0,5-7-97 0 0,-15 13 43 0 0,1 0 1 0 0,-1-1-1 0 0,0 1 1 0 0,0 0-1 0 0,-1 0 0 0 0,1 0 1 0 0,-1 0-1 0 0,0 0 1 0 0,0 0-1 0 0,-1 0 0 0 0,1 1 1 0 0,-1-1-1 0 0,1 1 1 0 0,-1-1-1 0 0,0 1 1 0 0,0 0-1 0 0,-1 0 0 0 0,1 1 1 0 0,-1-1-1 0 0,1 1 1 0 0,-1-1-1 0 0,0 1 0 0 0,0 0 1 0 0,0 1-1 0 0,0-1 1 0 0,0 1-1 0 0,0-1 1 0 0,-1 1-1 0 0,1 1 0 0 0,0-1 1 0 0,-1 1-1 0 0,1-1 1 0 0,0 1-1 0 0,-3 0-43 0 0,-14-4 169 0 0,13 0-84 0 0,0 1 0 0 0,-1 0 0 0 0,1 0 0 0 0,-1 1 0 0 0,0 1 0 0 0,0-1 0 0 0,0 1 0 0 0,0 0 0 0 0,0 1 0 0 0,0 0 0 0 0,0 1 0 0 0,0 0 0 0 0,0 0 1 0 0,0 1-1 0 0,1 0 0 0 0,-1 1 0 0 0,0 0 0 0 0,1 0 0 0 0,0 0 0 0 0,0 1 0 0 0,0 1 0 0 0,0-1 0 0 0,0 1 0 0 0,-5 5-85 0 0,11-1 53 0 0,0 0 1 0 0,0-1 0 0 0,1 1 0 0 0,0 0-1 0 0,0 0 1 0 0,1 0 0 0 0,0 0 0 0 0,0 0 0 0 0,1 0-1 0 0,1 0 1 0 0,0 0 0 0 0,0-1 0 0 0,0 1-1 0 0,1-1 1 0 0,0 1 0 0 0,1-1 0 0 0,0 0 0 0 0,0 0-1 0 0,1 0 1 0 0,0-1 0 0 0,0 0 0 0 0,1 0-1 0 0,0 0 1 0 0,0-1 0 0 0,0 1 0 0 0,7 4-54 0 0,2 3-85 0 0,0 0 0 0 0,0-1 1 0 0,1-1-1 0 0,1 0 0 0 0,0-1 0 0 0,1-1 1 0 0,0-1-1 0 0,0 0 0 0 0,17 4 85 0 0,108 13-3568 0 0,-122-26 2076 0 0</inkml:trace>
  <inkml:trace contextRef="#ctx0" brushRef="#br0" timeOffset="294473.134">13780 14823 1468 0 0,'20'14'5567'0'0,"63"20"-5312"0"0,-72-30 199 0 0,67 25 14 0 0,-2 3 0 0 0,-1 4 0 0 0,-1 3 0 0 0,29 22-468 0 0,-56-6-2342 0 0,-51-53-1546 0 0,3-3 2370 0 0</inkml:trace>
  <inkml:trace contextRef="#ctx0" brushRef="#br0" timeOffset="294757.801">14710 14812 1708 0 0,'-138'63'4005'0'0,"103"-42"-3535"0"0,1 2 1 0 0,1 1 0 0 0,1 1 0 0 0,1 2 0 0 0,2 1 0 0 0,0 2-1 0 0,2 0 1 0 0,-9 15-471 0 0,-8 17 54 0 0,1 2 0 0 0,4 1 0 0 0,3 2 0 0 0,1 6-54 0 0,26-48-516 0 0,-2 7-1174 0 0,1-17-2176 0 0,10-14 2371 0 0</inkml:trace>
  <inkml:trace contextRef="#ctx0" brushRef="#br0" timeOffset="295067.879">14727 15120 1588 0 0,'0'-4'3939'0'0,"16"-4"-2144"0"0,353-37 1113 0 0,-178 25-4680 0 0,-184 18 1557 0 0,-2 1-771 0 0,1 1-3203 0 0,3 0 2641 0 0</inkml:trace>
  <inkml:trace contextRef="#ctx0" brushRef="#br0" timeOffset="295318.258">14857 15257 848 0 0,'19'21'5091'0'0,"35"-7"-3921"0"0,-47-13-688 0 0,183 6 2348 0 0,-8-32-4304 0 0,-120 15-256 0 0,-13-5-2773 0 0,-41 8 2993 0 0</inkml:trace>
  <inkml:trace contextRef="#ctx0" brushRef="#br0" timeOffset="295783.104">15915 14647 996 0 0,'18'-16'6836'0'0,"-3"34"-4577"0"0,5 54-2991 0 0,-15-53 1465 0 0,58 232 53 0 0,-63-201-1919 0 0,-21-8-5417 0 0,19-38 4987 0 0</inkml:trace>
  <inkml:trace contextRef="#ctx0" brushRef="#br0" timeOffset="296108.468">16648 14882 1292 0 0,'-34'12'770'0'0,"0"1"-1"0"0,1 2 1 0 0,1 1-1 0 0,1 2 1 0 0,0 1 0 0 0,2 1-1 0 0,0 2 1 0 0,-12 12-770 0 0,-198 221 2109 0 0,160-159-1660 0 0,-74 103 451 0 0,80-99-1762 0 0,-3-5-3390 0 0,77-95 1193 0 0,3-6 1561 0 0</inkml:trace>
  <inkml:trace contextRef="#ctx0" brushRef="#br0" timeOffset="296403.385">16726 15295 1792 0 0,'-9'-1'3429'0'0,"-15"16"-2530"0"0,22-13-699 0 0,-17 15 77 0 0,0 2 0 0 0,2 0-1 0 0,0 2 1 0 0,1-1 0 0 0,1 2 0 0 0,1 0 0 0 0,1 1 0 0 0,1 0 0 0 0,1 1-1 0 0,1 0 1 0 0,1 1 0 0 0,-4 19-277 0 0,-75 152-797 0 0,86-191 512 0 0,-1 1-1 0 0,0-1 0 0 0,0 0 1 0 0,-1 0-1 0 0,1 0 1 0 0,-1 0-1 0 0,0-1 0 0 0,-1 0 1 0 0,1 0-1 0 0,-1 0 0 0 0,1 0 1 0 0,-1 0-1 0 0,0-1 0 0 0,-1 0 1 0 0,1 0-1 0 0,0-1 0 0 0,-1 1 1 0 0,0-1-1 0 0,1 0 0 0 0,-2-1 286 0 0,-7 0-944 0 0</inkml:trace>
  <inkml:trace contextRef="#ctx0" brushRef="#br0" timeOffset="296684.739">16324 15388 2408 0 0,'21'-21'5825'0'0,"10"29"-3785"0"0,32 41-1993 0 0,-51-38 633 0 0,55 44-298 0 0,-3 4 0 0 0,-2 1 0 0 0,-3 4 0 0 0,2 8-382 0 0,-1 16-3243 0 0,-62-85-2531 0 0,-2-7 4451 0 0</inkml:trace>
  <inkml:trace contextRef="#ctx0" brushRef="#br0" timeOffset="297748.859">16976 14987 1724 0 0,'0'0'1029'0'0,"4"-17"1537"0"0,12 3 1415 0 0,-16 11-3903 0 0,0 3-162 0 0,0 0-86 0 0,0 0-105 0 0,0 0-91 0 0,19-7-759 0 0,-7 1 285 0 0,0 11-2702 0 0,-9-3 2070 0 0</inkml:trace>
  <inkml:trace contextRef="#ctx0" brushRef="#br0" timeOffset="298091.081">17777 14893 1268 0 0,'0'1'130'0'0,"0"-1"0"0"0,0 0 1 0 0,0 0-1 0 0,0 1 0 0 0,1-1 0 0 0,-1 0 0 0 0,0 1 0 0 0,0-1 0 0 0,0 0 1 0 0,1 0-1 0 0,-1 1 0 0 0,0-1 0 0 0,1 0 0 0 0,-1 0 0 0 0,0 0 0 0 0,0 1 1 0 0,1-1-1 0 0,-1 0 0 0 0,0 0 0 0 0,1 0 0 0 0,-1 0 0 0 0,0 0 0 0 0,1 0 1 0 0,-1 0-1 0 0,0 0 0 0 0,1 0 0 0 0,-1 0 0 0 0,1 0 0 0 0,-1 0 0 0 0,0 0 1 0 0,1 0-1 0 0,-1 0 0 0 0,0 0 0 0 0,1 0 0 0 0,-1 0 0 0 0,0 0 0 0 0,1 0 1 0 0,-1-1-1 0 0,0 1 0 0 0,0 0 0 0 0,1 0 0 0 0,-1 0 0 0 0,0-1 0 0 0,1 1 1 0 0,-1 0-1 0 0,0 0 0 0 0,0-1 0 0 0,0 1 0 0 0,1 0 0 0 0,-1-1 0 0 0,0 1-130 0 0,36 179 1170 0 0,4 80-4756 0 0,-56-217 759 0 0,6-34 1405 0 0</inkml:trace>
  <inkml:trace contextRef="#ctx0" brushRef="#br0" timeOffset="298357.28">17805 14890 1964 0 0,'0'-5'960'0'0,"-2"-2"-76"0"0,4 1-140 0 0,0-1-116 0 0,14-11-47 0 0,2-1-65 0 0,6 4-100 0 0,1 2 16 0 0,7-2-96 0 0,2 2-168 0 0,2 1-156 0 0,-3 2-192 0 0,7 3 16 0 0,-7 6-276 0 0,3-3-324 0 0,-4 3-441 0 0,5-1 73 0 0,-12 2 52 0 0</inkml:trace>
  <inkml:trace contextRef="#ctx0" brushRef="#br0" timeOffset="298683.69">17878 15000 1588 0 0,'176'-15'1744'0'0,"83"-3"-252"0"0,-89 13 1343 0 0,-169 5-2657 0 0,26 13 406 0 0,-16 7-677 0 0,23 52 134 0 0,-24-18-4330 0 0,-13-43 2804 0 0,-14 7 226 0 0</inkml:trace>
  <inkml:trace contextRef="#ctx0" brushRef="#br0" timeOffset="298932.237">18546 14822 1304 0 0,'2'-2'908'0'0,"0"-1"-288"0"0,0-1-24 0 0,-2 3-72 0 0,3-4-200 0 0,1 5-36 0 0,-2-2-352 0 0,-2 2-124 0 0,3-2-104 0 0,-3 1-264 0 0,0-1-460 0 0,4 2 20 0 0</inkml:trace>
  <inkml:trace contextRef="#ctx0" brushRef="#br0" timeOffset="299786.333">18626 15003 1356 0 0,'6'61'2082'0'0,"-6"-60"-1669"0"0,0 29 2560 0 0,-6-19-1941 0 0,11-32-747 0 0,6 4-387 0 0,0 1 0 0 0,1 0-1 0 0,1 1 1 0 0,1 0 0 0 0,0 1-1 0 0,1 0 1 0 0,0 2-1 0 0,1-1 1 0 0,16-8 102 0 0,-31 21-51 0 0,-1 0-91 0 0,0 0 2 0 0,9 3 126 0 0,68 135 250 0 0,-61-127-434 0 0,1 0 1 0 0,0-2 0 0 0,0 0 0 0 0,1-1-1 0 0,0-1 1 0 0,0 0 0 0 0,1-2 0 0 0,0 0-1 0 0,0-1 1 0 0,0-1 0 0 0,1 0 0 0 0,-1-2-1 0 0,0 0 1 0 0,1-2 0 0 0,4 0 197 0 0,-17 1-63 0 0,-1 0 1 0 0,1-1-1 0 0,0 0 1 0 0,0 0-1 0 0,-1 0 1 0 0,1-1 0 0 0,0 0-1 0 0,-1 0 1 0 0,0-1-1 0 0,1 0 1 0 0,-1 0-1 0 0,0 0 1 0 0,-1-1-1 0 0,1 0 1 0 0,-1 0-1 0 0,1 0 1 0 0,-1-1-1 0 0,0 0 1 0 0,-1 0 0 0 0,1 0-1 0 0,-1 0 1 0 0,0-1-1 0 0,-1 0 1 0 0,1 0-1 0 0,1-3 63 0 0,-5 7 136 0 0,-3-10 278 0 0,-4 6-309 0 0,0 0 0 0 0,0 0 0 0 0,0 0 0 0 0,-1 1 0 0 0,0 0 0 0 0,0 1 0 0 0,0 0 0 0 0,-1 0 0 0 0,1 0 0 0 0,-1 1 0 0 0,0 1 0 0 0,0-1 0 0 0,0 2 0 0 0,0-1 0 0 0,-1 1 0 0 0,1 0 0 0 0,0 1 0 0 0,0 0 0 0 0,-1 1-1 0 0,1 0 1 0 0,-9 2-105 0 0,-10-3 173 0 0,23 0-130 0 0,1-1 0 0 0,-1 1 1 0 0,0 0-1 0 0,1 0 0 0 0,-1 0 1 0 0,1 1-1 0 0,-1-1 1 0 0,0 1-1 0 0,1 0 0 0 0,-1 1 1 0 0,1-1-1 0 0,0 1 1 0 0,-1 0-1 0 0,1 0 0 0 0,0 0 1 0 0,0 1-1 0 0,0-1 0 0 0,1 1 1 0 0,-1 0-1 0 0,1 0 1 0 0,-1 0-1 0 0,1 1 0 0 0,0-1 1 0 0,0 1-1 0 0,0 0 1 0 0,1-1-1 0 0,-1 1 0 0 0,0 3-43 0 0,58 32 384 0 0,149-13-653 0 0,-194-29 245 0 0,1 0 0 0 0,-1 0 0 0 0,0-1 1 0 0,0 0-1 0 0,-1-1 0 0 0,1 0 0 0 0,-1 0 0 0 0,0-1 0 0 0,0 0 0 0 0,-1-1 0 0 0,0 0 1 0 0,0 0-1 0 0,-1-1 0 0 0,1 0 0 0 0,-2 0 0 0 0,1 0 0 0 0,-1-1 0 0 0,-1 0 1 0 0,1-1-1 0 0,-1 1 0 0 0,-1-1 0 0 0,0 0 0 0 0,0 0 0 0 0,-1 0 0 0 0,-1-1 0 0 0,0 1 1 0 0,0-1-1 0 0,0 1 0 0 0,-1-5 24 0 0,4-246 2291 0 0,-50 83 659 0 0,44 178-2931 0 0,0 0 0 0 0,0-1 0 0 0,0 1 0 0 0,0 0 0 0 0,0-1 0 0 0,0 1 0 0 0,0 0 0 0 0,0 0 0 0 0,1 0 0 0 0,-1 0 0 0 0,0 0 0 0 0,0 0-1 0 0,0 0 1 0 0,0 0 0 0 0,0 1 0 0 0,0-1 0 0 0,0 0 0 0 0,0 0 0 0 0,0 1 0 0 0,0-1 0 0 0,0 1 0 0 0,1-1 0 0 0,-1 1 0 0 0,0-1 0 0 0,0 1 0 0 0,0-1 0 0 0,1 1 0 0 0,-1 0 0 0 0,0-1 0 0 0,1 1 0 0 0,-1 0 0 0 0,1 0 0 0 0,-1 0 0 0 0,1-1 0 0 0,-1 1 0 0 0,1 0-1 0 0,-1 0 1 0 0,1 0 0 0 0,0 0 0 0 0,-1 0 0 0 0,1 0 0 0 0,0 0 0 0 0,0 0 0 0 0,0 0 0 0 0,0 0 0 0 0,0-1 0 0 0,0 1 0 0 0,0 0 0 0 0,0 0 0 0 0,0 0 0 0 0,0 0 0 0 0,1 0 0 0 0,-1 0 0 0 0,0 0 0 0 0,1 0 0 0 0,-1 0 0 0 0,0 0 0 0 0,1-1 0 0 0,-1 1-1 0 0,1 0-18 0 0,12 242-159 0 0,57 2-2681 0 0,-11-45-4194 0 0,-50-168 5597 0 0</inkml:trace>
  <inkml:trace contextRef="#ctx0" brushRef="#br0" timeOffset="300315.875">20346 14703 1096 0 0,'17'7'5202'0'0,"0"39"-4801"0"0,-15-40-9 0 0,98 329 358 0 0,-99-334-1519 0 0,-2 1 146 0 0,-13 17-2282 0 0,12-18 2574 0 0,-5 2-926 0 0</inkml:trace>
  <inkml:trace contextRef="#ctx0" brushRef="#br0" timeOffset="300625.783">20390 14593 1160 0 0,'9'-3'115'0'0,"-1"0"-1"0"0,1 0 1 0 0,0 1-1 0 0,0 1 1 0 0,0-1-1 0 0,0 1 1 0 0,0 1-1 0 0,0-1 1 0 0,0 2-1 0 0,0-1 1 0 0,0 1-1 0 0,0 1 1 0 0,0-1-1 0 0,0 2 1 0 0,0-1-1 0 0,-1 1 1 0 0,1 0-1 0 0,-1 1 1 0 0,0 0-1 0 0,0 1 1 0 0,0-1 0 0 0,0 1-1 0 0,-1 1 1 0 0,0-1-1 0 0,0 1 1 0 0,0 1-1 0 0,-1-1 1 0 0,0 1-1 0 0,0 0 1 0 0,-1 1-1 0 0,0-1 1 0 0,0 1-1 0 0,-1 0 1 0 0,0 0-1 0 0,0 1 1 0 0,-1-1-1 0 0,0 1 1 0 0,-1-1-1 0 0,1 1 1 0 0,-2 0-1 0 0,1 0 1 0 0,-1 5-115 0 0,-3-6 52 0 0,0-1 1 0 0,-1 0 0 0 0,1 0-1 0 0,-2 0 1 0 0,1 0-1 0 0,-1-1 1 0 0,0 1-1 0 0,0-1 1 0 0,-1 0 0 0 0,0 0-1 0 0,0-1 1 0 0,0 1-1 0 0,-1-1 1 0 0,1 0-1 0 0,-1-1 1 0 0,-1 1 0 0 0,1-1-1 0 0,0 0 1 0 0,-1-1-1 0 0,0 1 1 0 0,0-1-1 0 0,0-1 1 0 0,0 1 0 0 0,-1-1-1 0 0,1-1 1 0 0,0 1-1 0 0,-8-1-52 0 0,13 0-644 0 0,2-1-314 0 0,-2-4-95 0 0,-4-10-311 0 0,7 5-122 0 0</inkml:trace>
  <inkml:trace contextRef="#ctx0" brushRef="#br0" timeOffset="300918.885">20927 14687 916 0 0,'3'6'4555'0'0,"12"26"-3469"0"0,5 17-576 0 0,-6-17-473 0 0,-1-1 0 0 0,-2 2 0 0 0,-1-1 0 0 0,-1 2 0 0 0,-2-1 1 0 0,-2 1-1 0 0,0 6-37 0 0,-5-38-1042 0 0,0 5-1725 0 0,0-6 1341 0 0</inkml:trace>
  <inkml:trace contextRef="#ctx0" brushRef="#br0" timeOffset="301244.477">21021 14655 1196 0 0,'14'1'162'0'0,"0"1"0"0"0,0 1 0 0 0,-1 0 0 0 0,1 1 0 0 0,-1 0 0 0 0,0 1 0 0 0,0 1 0 0 0,0 0-1 0 0,-1 0 1 0 0,0 1 0 0 0,0 1 0 0 0,-1 0 0 0 0,0 1 0 0 0,0 0 0 0 0,-1 1 0 0 0,0 0 0 0 0,-1 0 0 0 0,0 1 0 0 0,0 0 0 0 0,-1 1 0 0 0,-1-1 0 0 0,0 2-1 0 0,-1-1 1 0 0,0 1 0 0 0,-1 0 0 0 0,0 0 0 0 0,-1 0 0 0 0,-1 1 0 0 0,0 0 0 0 0,0 0 0 0 0,-2 1-162 0 0,-4-7 92 0 0,0 0 1 0 0,-1-1-1 0 0,-1 0 0 0 0,1 0 1 0 0,-1 0-1 0 0,0 0 0 0 0,-1-1 1 0 0,1 1-1 0 0,-1-2 0 0 0,-1 1 1 0 0,1-1-1 0 0,-1 1 0 0 0,0-2 1 0 0,0 1-1 0 0,0-1 0 0 0,-1 0 1 0 0,1-1-1 0 0,-9 3-92 0 0,-64 21-396 0 0,77-26 257 0 0,1 0-1 0 0,-1-1 1 0 0,0 1-1 0 0,0-1 1 0 0,1 0 0 0 0,-1 1-1 0 0,0-1 1 0 0,0 0-1 0 0,0-1 1 0 0,1 1 0 0 0,-1 0-1 0 0,0-1 1 0 0,0 0-1 0 0,1 0 1 0 0,-1 1 0 0 0,0-2-1 0 0,1 1 1 0 0,-1 0 0 0 0,1 0-1 0 0,0-1 1 0 0,-1 1-1 0 0,1-1 1 0 0,0 0 0 0 0,0 0-1 0 0,0 0 1 0 0,0 0-1 0 0,0 0 1 0 0,0-1 139 0 0,-4-10-1395 0 0</inkml:trace>
  <inkml:trace contextRef="#ctx0" brushRef="#br0" timeOffset="301529.778">21565 14662 1496 0 0,'43'184'4388'0'0,"-2"-8"-4221"0"0,-79-155-3640 0 0,28-22 2175 0 0</inkml:trace>
  <inkml:trace contextRef="#ctx0" brushRef="#br0" timeOffset="301808.482">21603 14628 1192 0 0,'21'-11'936'0'0,"0"-1"-160"0"0,2 4-108 0 0,-1 1-188 0 0,8 2 16 0 0,0 0-64 0 0,-3 3-116 0 0,3 1 61 0 0,-16 1-193 0 0,6 0-144 0 0,-1 0-4 0 0,24 25-396 0 0,-30-14-269 0 0,-6-2-427 0 0,-2 1-280 0 0,-5-4 0 0 0</inkml:trace>
  <inkml:trace contextRef="#ctx0" brushRef="#br0" timeOffset="302076.235">21576 14895 1460 0 0,'30'3'784'0'0,"-3"-1"-12"0"0,-11-2-144 0 0,11 0-180 0 0,6 0-52 0 0,5 0-560 0 0,3 0-288 0 0,37-18-548 0 0,-43 11-292 0 0</inkml:trace>
  <inkml:trace contextRef="#ctx0" brushRef="#br0" timeOffset="302620.786">22417 14693 1196 0 0,'-17'0'383'0'0,"-1"1"1"0"0,1 0-1 0 0,0 1 0 0 0,0 1 1 0 0,0 0-1 0 0,1 1 0 0 0,-1 1 0 0 0,1 1 1 0 0,0 0-1 0 0,0 1 0 0 0,1 1 1 0 0,0 1-1 0 0,0 0 0 0 0,1 0 0 0 0,0 2 1 0 0,1 0-1 0 0,-1 1-383 0 0,14-11 23 0 0,-1 0 0 0 0,0 0 0 0 0,0 1 1 0 0,1-1-1 0 0,-1 0 0 0 0,1 1 0 0 0,-1-1 0 0 0,1 1 0 0 0,0-1 0 0 0,0 1 1 0 0,-1-1-1 0 0,1 1 0 0 0,0-1 0 0 0,0 0 0 0 0,1 1 0 0 0,-1-1 0 0 0,0 1 1 0 0,0-1-1 0 0,1 1 0 0 0,-1-1 0 0 0,1 0 0 0 0,-1 1 0 0 0,1-1 0 0 0,-1 0 1 0 0,1 1-1 0 0,0-1 0 0 0,0 0 0 0 0,0 0 0 0 0,-1 1 0 0 0,1-1 0 0 0,0 0 1 0 0,1 0-1 0 0,-1 0 0 0 0,0 0 0 0 0,0-1 0 0 0,0 1 0 0 0,0 0 0 0 0,1 0 1 0 0,-1-1-1 0 0,0 1 0 0 0,1-1 0 0 0,-1 1 0 0 0,1-1 0 0 0,-1 1 0 0 0,2-1-23 0 0,69 20-40 0 0,-51-15-44 0 0,0-2 0 0 0,0-1 0 0 0,1 0 0 0 0,-1-2 0 0 0,1 0-1 0 0,-1-2 1 0 0,0 0 0 0 0,0-1 0 0 0,0-1 0 0 0,0-1 0 0 0,0-1 0 0 0,-1-1-1 0 0,5-3 85 0 0,-22 7-2 0 0,1 0 0 0 0,-1-1 0 0 0,0 1 0 0 0,0-1 0 0 0,-1 1 0 0 0,1-1 0 0 0,-1 0 0 0 0,1 0 0 0 0,-1 0 0 0 0,0 0 0 0 0,-1-1 0 0 0,1 1 0 0 0,-1 0 0 0 0,0-1 0 0 0,0 1 0 0 0,0-1 0 0 0,-1 1 0 0 0,1-1 0 0 0,-1 1 0 0 0,0-1 0 0 0,0 0 0 0 0,-1 1 0 0 0,0-1 0 0 0,1 1 0 0 0,-2-1 0 0 0,1 1 0 0 0,0 0 0 0 0,-1-1 0 0 0,0 1 0 0 0,0 0 0 0 0,0 0 0 0 0,0 0 0 0 0,-1 0 0 0 0,1 0 0 0 0,-1 1 0 0 0,0-1 0 0 0,0 1 0 0 0,-1 0 0 0 0,1 0 0 0 0,-1 0 0 0 0,1 0 0 0 0,-1 0 0 0 0,0 1 0 0 0,0 0 0 0 0,0 0 0 0 0,0 0 0 0 0,-1 0 0 0 0,1 1 0 0 0,0-1 0 0 0,-1 1 0 0 0,1 0 0 0 0,-3 0 2 0 0,-134-33 468 0 0,139 34-450 0 0,-3 2 44 0 0,3 17 50 0 0,19-11-143 0 0,0-1 0 0 0,0 0-1 0 0,1-2 1 0 0,0 1-1 0 0,0-2 1 0 0,0-1 0 0 0,0 0-1 0 0,0-1 1 0 0,1-1-1 0 0,-1-1 1 0 0,1 0 0 0 0,13-3 31 0 0,10 2-222 0 0,-27 1 149 0 0,-1-1 1 0 0,1 0-1 0 0,-1-1 1 0 0,0-1 0 0 0,0 0-1 0 0,0-1 1 0 0,0 0-1 0 0,0-1 1 0 0,-1-1 0 0 0,4-2 72 0 0,-11 5-2 0 0,-1-1 0 0 0,1 1 0 0 0,-1-1 0 0 0,0 0 0 0 0,-1 0 0 0 0,1 0 0 0 0,-1-1 1 0 0,1 0-1 0 0,-1 0 0 0 0,-1 0 0 0 0,1 0 0 0 0,-1 0 0 0 0,0-1 0 0 0,0 0 0 0 0,0 0 1 0 0,-1 1-1 0 0,0-1 0 0 0,0-1 0 0 0,-1 1 0 0 0,0 0 0 0 0,0 0 0 0 0,0 0 0 0 0,0-1 0 0 0,-1 1 1 0 0,0 0-1 0 0,-1-4 2 0 0,-39-167 1517 0 0,30 144-944 0 0,-13-28 1576 0 0,22 61-2006 0 0,-20 104 399 0 0,36 192 57 0 0,59 40-3276 0 0,-57-272-467 0 0,-6-29 254 0 0,-9-27 1418 0 0</inkml:trace>
  <inkml:trace contextRef="#ctx0" brushRef="#br0" timeOffset="303040.474">23237 14452 1256 0 0,'62'51'4273'0'0,"47"24"-3445"0"0,-45-32-531 0 0,95 47-4558 0 0,-143-83 2944 0 0</inkml:trace>
  <inkml:trace contextRef="#ctx0" brushRef="#br0" timeOffset="303335.856">23859 14397 1392 0 0,'-52'43'1363'0'0,"3"2"-1"0"0,1 2 1 0 0,3 3-1 0 0,2 1 1 0 0,-12 23-1363 0 0,-5 1 827 0 0,-66 99 572 0 0,12-14-4774 0 0,92-135-1011 0 0,17-23 2828 0 0</inkml:trace>
  <inkml:trace contextRef="#ctx0" brushRef="#br0" timeOffset="303711.106">23901 14872 2300 0 0,'19'0'5818'0'0,"12"0"4752"0"0,-14-4-10058 0 0,-2-11-10824 0 0,-34 6 5981 0 0,-36 2 2162 0 0,15 5 829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49:35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1664 0 0,'2'2'159'0'0,"0"0"0"0"0,-1 0 0 0 0,1 0 1 0 0,0-1-1 0 0,0 1 0 0 0,0 0 0 0 0,0-1 0 0 0,0 1 0 0 0,0-1 0 0 0,1 0 0 0 0,-1 0 0 0 0,0 0 0 0 0,1 0 0 0 0,-1 0 1 0 0,1 0-1 0 0,-1-1 0 0 0,1 1 0 0 0,-1-1 0 0 0,1 0 0 0 0,-1 0 0 0 0,1 1 0 0 0,-1-2 0 0 0,1 1 0 0 0,0 0 0 0 0,-1 0 1 0 0,1-1-160 0 0,245-16 1933 0 0,555-88-1080 0 0,-628 77-3371 0 0,-158 19-167 0 0,-17 5 1457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49:35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35 964 0 0,'21'-8'8074'0'0,"-10"-14"-6248"0"0,-11 22-1944 0 0,-6-4-2518 0 0,3 4-2336 0 0,3 0 3714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49:35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1600 0 0,'19'11'6461'0'0,"-19"-12"-6739"0"0,-9 1-4767 0 0,6-1 3815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49:33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97 131 1256 0 0,'0'0'326'0'0,"-3"-17"2145"0"0,-12 3-1279 0 0,15 11-1053 0 0,0 3 9 0 0,-3-3-33 0 0,-16-17 79 0 0,18 20-147 0 0,6 48 680 0 0,11 492 675 0 0,6-381-1152 0 0,-23-154-240 0 0,0 0 1 0 0,1 0-1 0 0,0 0 0 0 0,0-1 1 0 0,0 1-1 0 0,1 0 1 0 0,-1 0-1 0 0,1 0 1 0 0,0 0-1 0 0,0-1 0 0 0,1 1 1 0 0,-1-1-1 0 0,1 1 1 0 0,0-1-1 0 0,1 1 1 0 0,-1-1-1 0 0,1 0 0 0 0,-1 0 1 0 0,1 0-1 0 0,1-1 1 0 0,-1 1-1 0 0,0 0 0 0 0,1-1 1 0 0,0 0-1 0 0,-1 0 1 0 0,1 0-1 0 0,1-1 1 0 0,-1 1-1 0 0,0-1 0 0 0,0 0 1 0 0,1 0-1 0 0,0-1 1 0 0,-1 1-1 0 0,1-1 1 0 0,0 0-1 0 0,-1 0 0 0 0,1 0 1 0 0,0-1-11 0 0,31-3 22 0 0,1-1 0 0 0,-1-2-1 0 0,-1-1 1 0 0,1-2 0 0 0,-2-2 0 0 0,20-8-22 0 0,78-22-573 0 0,-114 37 306 0 0,26-12-1091 0 0,-32-13-2636 0 0,-12 28 2784 0 0</inkml:trace>
  <inkml:trace contextRef="#ctx0" brushRef="#br0" timeOffset="293.482">228 529 1424 0 0,'-2'-1'166'0'0,"-18"-4"2834"0"0,32 0-808 0 0,5 0-2380 0 0,221-47 1508 0 0,-80 22-3331 0 0,-157 30 1284 0 0,-1 0-401 0 0,0 0-142 0 0,0 0 124 0 0</inkml:trace>
  <inkml:trace contextRef="#ctx0" brushRef="#br0" timeOffset="620.581">1 49 1120 0 0,'0'-1'64'0'0,"-1"1"1"0"0,1-1-1 0 0,0 0 0 0 0,0 0 1 0 0,0 0-1 0 0,0 1 0 0 0,0-1 1 0 0,0 0-1 0 0,0 0 0 0 0,0 1 1 0 0,0-1-1 0 0,1 0 0 0 0,-1 0 1 0 0,0 1-1 0 0,0-1 0 0 0,1 0 1 0 0,-1 0-1 0 0,0 1 0 0 0,1-1 1 0 0,-1 0-1 0 0,1 1 0 0 0,-1-1 0 0 0,1 1 1 0 0,-1-1-1 0 0,1 1 0 0 0,-1-1 1 0 0,1 1-1 0 0,0-1 0 0 0,-1 1 1 0 0,1-1-1 0 0,0 1 0 0 0,-1 0 1 0 0,1-1-1 0 0,0 1 0 0 0,-1 0 1 0 0,1-1-1 0 0,0 1 0 0 0,0 0 1 0 0,-1 0-1 0 0,1 0 0 0 0,0 0 1 0 0,0 0-1 0 0,-1 0 0 0 0,1 0 1 0 0,0 0-1 0 0,0 0 0 0 0,0 0 1 0 0,-1 0-1 0 0,1 1 0 0 0,0-1 0 0 0,-1 0 1 0 0,1 0-1 0 0,0 1 0 0 0,0-1 1 0 0,0 1-65 0 0,362-29 2066 0 0,-112 28-1299 0 0,-172 23-1054 0 0,-88-5-3393 0 0,7-16 2508 0 0</inkml:trace>
  <inkml:trace contextRef="#ctx0" brushRef="#br0" timeOffset="1052.422">1397 256 1860 0 0,'-33'58'3117'0'0,"-115"168"-1632"0"0,76-76-1173 0 0,45-101-4420 0 0,22-47 2834 0 0</inkml:trace>
  <inkml:trace contextRef="#ctx0" brushRef="#br0" timeOffset="1363.368">966 314 1080 0 0,'3'-28'4604'0'0,"13"42"-2611"0"0,-2 4-2020 0 0,26 25 321 0 0,1-2 0 0 0,2-1 0 0 0,2-3 0 0 0,40 26-294 0 0,107 93-539 0 0,-141-90-619 0 0,-50-13-2763 0 0,-23-28 2689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49:40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3 284 1096 0 0,'0'0'483'0'0,"0"0"-93"0"0,0 0-38 0 0,0 0 35 0 0,2-15 1891 0 0,-4 147-1794 0 0,0-118-418 0 0,2 0 0 0 0,0-1-1 0 0,0 1 1 0 0,1-1 0 0 0,1 1 0 0 0,0-1 0 0 0,1 1 0 0 0,0-1 0 0 0,1 0 0 0 0,0 0 0 0 0,2-1-1 0 0,-1 1 1 0 0,1-1 0 0 0,1 0 0 0 0,0-1 0 0 0,1 0 0 0 0,0 0 0 0 0,1 0 0 0 0,0-1 0 0 0,0 0-1 0 0,1-1 1 0 0,0 0 0 0 0,1-1 0 0 0,0 0 0 0 0,0-1 0 0 0,1 0 0 0 0,0 0 0 0 0,0-1-1 0 0,1-1 1 0 0,0 0 0 0 0,0-1 0 0 0,0 0 0 0 0,8 0-66 0 0,-7-3 21 0 0,0-1-1 0 0,1-1 1 0 0,-1-1-1 0 0,0 0 1 0 0,0 0-1 0 0,0-1 1 0 0,0-1 0 0 0,0-1-1 0 0,-1 0 1 0 0,1-1-1 0 0,-2 0 1 0 0,1-1-1 0 0,-1 0 1 0 0,1-1-1 0 0,-2 0 1 0 0,1-1 0 0 0,-2 0-1 0 0,1-1 1 0 0,-1 0-1 0 0,0-1 1 0 0,-1 0-1 0 0,-1-1 1 0 0,0 0 0 0 0,0 0-1 0 0,-1 0 1 0 0,0-1-1 0 0,-2 0 1 0 0,1-1-1 0 0,-1 1 1 0 0,-1-1 0 0 0,-1 0-1 0 0,1-5-20 0 0,2-11 14 0 0,-1 0 1 0 0,-1 0-1 0 0,-1 0 0 0 0,-2-1 0 0 0,-2 1 1 0 0,0-1-1 0 0,-2 1 0 0 0,-2 0 0 0 0,0 0 1 0 0,-2 1-1 0 0,-6-15-14 0 0,-11-51-1197 0 0,24 94-2645 0 0,3 2 2514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49:41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1 242 1528 0 0,'14'-3'3601'0'0,"-6"11"-865"0"0,-4 3-2755 0 0,65 257 1002 0 0,-46-148-2929 0 0,-22-110-1655 0 0,-1-10 2423 0 0</inkml:trace>
  <inkml:trace contextRef="#ctx0" brushRef="#br0" timeOffset="264.038">442 717 1948 0 0,'-15'22'460'0'0,"-1"1"52"0"0,-1-1-148 0 0,1-4 48 0 0,0 2-128 0 0,-2-1-20 0 0,2-1-28 0 0,5-3-236 0 0,4-2-60 0 0,0-3-168 0 0,2-1-160 0 0,-1-4-200 0 0,5 1-572 0 0,-1-4-8 0 0</inkml:trace>
  <inkml:trace contextRef="#ctx0" brushRef="#br0" timeOffset="729.822">700 346 904 0 0,'7'-17'3926'0'0,"37"-4"-3043"0"0,-35 19-815 0 0,-1 1 0 0 0,1 0 0 0 0,0 0 0 0 0,-1 1 1 0 0,1 0-1 0 0,0 1 0 0 0,-1 0 0 0 0,1 0 0 0 0,-1 1 0 0 0,1 0 0 0 0,-1 0 0 0 0,0 1 0 0 0,0 0 0 0 0,0 1 0 0 0,0 0 0 0 0,0 0 0 0 0,-1 0 0 0 0,0 1 0 0 0,0 0 0 0 0,0 1 0 0 0,0-1 1 0 0,-1 1-1 0 0,0 0 0 0 0,0 1 0 0 0,-1 0 0 0 0,0 0 0 0 0,0 0 0 0 0,-1 0 0 0 0,1 1 0 0 0,-2 0 0 0 0,1 0 0 0 0,-1 0 0 0 0,0 0 0 0 0,-1 0 0 0 0,0 1 0 0 0,1 3-68 0 0,-36 97 692 0 0,8-57-420 0 0,24-52-311 0 0,1 0-74 0 0,32 13-617 0 0,126-68-4949 0 0,-131 39 4353 0 0</inkml:trace>
  <inkml:trace contextRef="#ctx0" brushRef="#br0" timeOffset="1008.843">1624 1 1172 0 0,'7'4'247'0'0,"0"1"-1"0"0,0 0 1 0 0,0 1-1 0 0,-1 0 1 0 0,0 0-1 0 0,0 0 0 0 0,0 1 1 0 0,-1 0-1 0 0,0 0 1 0 0,-1 0-1 0 0,1 1 1 0 0,-1-1-1 0 0,-1 1 1 0 0,0 0-1 0 0,0 0 1 0 0,0 2-247 0 0,8 19 350 0 0,-3 1-1 0 0,0 1 1 0 0,-2-1 0 0 0,-1 1-1 0 0,-2 0 1 0 0,-1 0 0 0 0,-1 0-1 0 0,-2 11-349 0 0,-43 163 906 0 0,34-176-992 0 0,-1 0 0 0 0,-2-1-1 0 0,0-1 1 0 0,-2 0-1 0 0,-1-1 1 0 0,-1 0-1 0 0,-2-2 1 0 0,0 0 0 0 0,-7 5 86 0 0,-137 101-4540 0 0,131-114 3310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49:4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1 848 0 0,'-17'16'267'0'0,"0"1"0"0"0,1 1 0 0 0,1 1 0 0 0,0 0 0 0 0,2 1 1 0 0,0 0-1 0 0,1 1 0 0 0,1 1 0 0 0,1 0 0 0 0,1 0 0 0 0,1 1 0 0 0,1 0 0 0 0,1 0 0 0 0,2 0 0 0 0,0 1 0 0 0,1 0 0 0 0,1 0 0 0 0,1 0 1 0 0,1 1-268 0 0,2-8 68 0 0,0-1-1 0 0,0-1 1 0 0,2 1 0 0 0,0 0 0 0 0,1-1 0 0 0,0 1 0 0 0,1-1 0 0 0,1-1 0 0 0,0 1 0 0 0,1-1 0 0 0,1-1 0 0 0,0 1 0 0 0,1-2 0 0 0,0 1 0 0 0,1-1 0 0 0,0-1 0 0 0,1 0 0 0 0,0 0 0 0 0,1-1 0 0 0,0-1 0 0 0,1 0 0 0 0,0-1 0 0 0,5 2-68 0 0,-7-4-453 0 0,1 0 0 0 0,0 0-1 0 0,1-1 1 0 0,-1-1 0 0 0,1 0 0 0 0,0-1-1 0 0,0 0 1 0 0,0-2 0 0 0,1 1 0 0 0,7-2 453 0 0,-1 0-1254 0 0</inkml:trace>
  <inkml:trace contextRef="#ctx0" brushRef="#br0" timeOffset="372.888">359 341 1004 0 0,'41'-2'5730'0'0,"79"-11"-4779"0"0,142-17 160 0 0,-250 29-1456 0 0,9-1 605 0 0,-7 3-6051 0 0,-14-1 4547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49:38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493 20 1304 0 0,'23'-20'4231'0'0,"-31"30"-2203"0"0,-15 21-1916 0 0,1 0-1 0 0,2 2 0 0 0,1 1 1 0 0,2 0-1 0 0,1 1 0 0 0,-8 30-111 0 0,-10 47 73 0 0,22-64-238 0 0,-2-1 1 0 0,-3 0 0 0 0,-1-1-1 0 0,-3-1 1 0 0,-7 10 164 0 0,-31-14-4596 0 0,57-40 3454 0 0</inkml:trace>
  <inkml:trace contextRef="#ctx0" brushRef="#br0" timeOffset="263.842">0 218 1304 0 0,'2'-59'7477'0'0,"21"67"-6798"0"0,260 170 335 0 0,-64-55-2656 0 0,-58-32-4682 0 0,-143-82 5096 0 0</inkml:trace>
  <inkml:trace contextRef="#ctx0" brushRef="#br0" timeOffset="854.443">909 300 1212 0 0,'-2'7'140'0'0,"1"1"0"0"0,0-1-1 0 0,1 1 1 0 0,0-1 0 0 0,0 1 0 0 0,1 0-1 0 0,-1-1 1 0 0,2 1 0 0 0,-1-1 0 0 0,1 0-1 0 0,0 1 1 0 0,1-1 0 0 0,-1 0 0 0 0,1 0 0 0 0,1 0-1 0 0,-1-1 1 0 0,1 1 0 0 0,1-1 0 0 0,-1 0-1 0 0,1 0 1 0 0,0 0 0 0 0,0-1 0 0 0,1 0-1 0 0,-1 0 1 0 0,1 0 0 0 0,0 0 0 0 0,1-1-1 0 0,-1 0 1 0 0,1-1 0 0 0,0 1 0 0 0,0-1-1 0 0,0-1 1 0 0,0 1 0 0 0,0-1 0 0 0,1 0-1 0 0,-1-1 1 0 0,2 0-140 0 0,3-2 42 0 0,1-1-1 0 0,0-1 1 0 0,-1-1-1 0 0,0 1 0 0 0,0-2 1 0 0,0 0-1 0 0,0 0 1 0 0,-1-1-1 0 0,1 0 1 0 0,-2-1-1 0 0,1-1 0 0 0,-1 1 1 0 0,0-2-1 0 0,0 1 1 0 0,-1-1-1 0 0,-1-1 1 0 0,1 0-1 0 0,-1 0 0 0 0,-1-1 1 0 0,0 1-1 0 0,-1-2 1 0 0,4-7-42 0 0,27-30 68 0 0,-7 10-62 0 0,-18 21 2 0 0,0 2 1 0 0,1 0-1 0 0,1 0 1 0 0,0 1 0 0 0,1 1-1 0 0,1 0 1 0 0,0 1-1 0 0,1 1 1 0 0,11-6-9 0 0,-23 16-8 0 0,0 1 0 0 0,-1 0 1 0 0,1 0-1 0 0,0 0 0 0 0,0 0 0 0 0,0 1 1 0 0,0 0-1 0 0,0 0 0 0 0,0 0 0 0 0,0 0 1 0 0,-1 1-1 0 0,1 0 0 0 0,0 0 0 0 0,0 1 0 0 0,-1-1 1 0 0,1 1-1 0 0,0 0 0 0 0,-1 0 0 0 0,0 0 1 0 0,1 1-1 0 0,-1-1 0 0 0,0 1 0 0 0,0 0 1 0 0,-1 1-1 0 0,1-1 0 0 0,-1 0 0 0 0,1 1 0 0 0,-1 0 1 0 0,0 0-1 0 0,1 3 8 0 0,77 135-366 0 0,-59-64-567 0 0,-12-26-2853 0 0,-9-42 2554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6:39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1700 0 0,'7'1'1040'0'0,"2"-1"-132"0"0,1 0-112 0 0,21-3-96 0 0,-15 3-99 0 0,32-10-45 0 0,-13 3-80 0 0,1 1-60 0 0,-1-3-244 0 0,-3-1-88 0 0,0 7-8 0 0,-1-2-612 0 0,-8-5-388 0 0,-4 7 79 0 0,-8 1-623 0 0,-11 2-40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49:3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397 108 916 0 0,'0'0'355'0'0,"0"0"-15"0"0,0 0-57 0 0,18-3 1112 0 0,-17-14-1029 0 0,-1 16-354 0 0,1-1 0 0 0,-1 1-1 0 0,0 0 1 0 0,0 0 0 0 0,0 0 0 0 0,1-1 0 0 0,-1 1 0 0 0,0 0-1 0 0,0 0 1 0 0,-1 0 0 0 0,1-1 0 0 0,0 1 0 0 0,0 0-1 0 0,-1 0 1 0 0,1 0 0 0 0,0-1 0 0 0,-1 1 0 0 0,1 0 0 0 0,-1 0-1 0 0,0 0 1 0 0,1 0 0 0 0,-1 0 0 0 0,0 0 0 0 0,0 0-1 0 0,1 0 1 0 0,-1 0 0 0 0,0 1 0 0 0,0-1 0 0 0,0 0-1 0 0,0 0 1 0 0,0 1 0 0 0,0-1 0 0 0,0 1 0 0 0,0-1 0 0 0,0 1-1 0 0,-1-1 1 0 0,1 1 0 0 0,0 0 0 0 0,0-1 0 0 0,0 1-1 0 0,-1 0 1 0 0,1 0 0 0 0,0 0 0 0 0,0 0 0 0 0,0 0-1 0 0,-1 0 1 0 0,1 0 0 0 0,0 1 0 0 0,0-1 0 0 0,-1 0-12 0 0,-8 3-10 0 0,0 0 0 0 0,0 0 1 0 0,0 1-1 0 0,0 0 0 0 0,0 1 0 0 0,1 0 1 0 0,0 0-1 0 0,0 1 0 0 0,0 0 1 0 0,1 1-1 0 0,0 0 0 0 0,0 0 1 0 0,0 1-1 0 0,1 0 0 0 0,1 0 0 0 0,-1 1 1 0 0,1 0-1 0 0,1 0 0 0 0,0 0 1 0 0,0 1-1 0 0,0-1 0 0 0,1 1 1 0 0,1 0-1 0 0,0 1 0 0 0,0-1 0 0 0,1 0 1 0 0,0 8 9 0 0,-123 413 169 0 0,89-345-61 0 0,36-87-124 0 0,0 0 1 0 0,0 1-1 0 0,0-1 0 0 0,0 1 1 0 0,0-1-1 0 0,0 0 0 0 0,0 1 0 0 0,0-1 1 0 0,0 1-1 0 0,-1-1 0 0 0,1 1 1 0 0,0-1-1 0 0,0 0 0 0 0,-1 1 1 0 0,1-1-1 0 0,0 1 0 0 0,-1-1 0 0 0,1 1 1 0 0,0-1-1 0 0,-1 1 0 0 0,1 0 1 0 0,-1-1-1 0 0,1 1 0 0 0,-1-1 0 0 0,1 1 1 0 0,-1 0-1 0 0,1 0 0 0 0,-1-1 1 0 0,1 1-1 0 0,-1 0 0 0 0,1 0 1 0 0,-1-1-1 0 0,1 1 0 0 0,-1 0 0 0 0,0 0 1 0 0,1 0-1 0 0,-1 0 0 0 0,1 0 1 0 0,-1 0-1 0 0,0 0 0 0 0,1 0 0 0 0,-1 0 1 0 0,1 0-1 0 0,-1 0 0 0 0,1 1 1 0 0,-1-1-1 0 0,0 0 0 0 0,1 0 1 0 0,-1 0-1 0 0,1 1 0 0 0,-1-1 0 0 0,1 0 1 0 0,-1 1-1 0 0,1-1 0 0 0,-1 0 1 0 0,1 1 15 0 0,-2-13-24 0 0,0 0 0 0 0,1 0 0 0 0,1 0 0 0 0,0 0 0 0 0,0 0 0 0 0,1 0 0 0 0,1 0 0 0 0,0 0 0 0 0,1 1 0 0 0,0-1 0 0 0,1 0 0 0 0,0 1 0 0 0,0 0 0 0 0,2 0 0 0 0,-1 0 0 0 0,1 1 0 0 0,4-4 24 0 0,-8 14-9 0 0,0 0 1 0 0,1 0 0 0 0,-1 0 0 0 0,1 1 0 0 0,-1-1 0 0 0,0 1-1 0 0,1-1 1 0 0,-1 1 0 0 0,0 0 0 0 0,0 0 0 0 0,0 0 0 0 0,0 0-1 0 0,1 1 1 0 0,-2-1 0 0 0,1 0 0 0 0,0 1 0 0 0,0 0 0 0 0,0-1-1 0 0,-1 1 1 0 0,1 0 0 0 0,-1 0 0 0 0,1 0 0 0 0,-1 0 0 0 0,0 0-1 0 0,1 0 1 0 0,-1 0 0 0 0,0 0 0 0 0,-1 0 0 0 0,1 1 0 0 0,0-1-1 0 0,-1 0 1 0 0,1 2 8 0 0,7 14 16 0 0,2 0-1 0 0,0-1 1 0 0,1 0-1 0 0,0-1 0 0 0,1 0 1 0 0,1-1-1 0 0,1 0 1 0 0,0-1-1 0 0,1-1 1 0 0,0 0-1 0 0,1-1 1 0 0,7 4-16 0 0,-9-11 8 0 0,0-2 1 0 0,1 1-1 0 0,0-2 1 0 0,0 0-1 0 0,0 0 1 0 0,-1-2-1 0 0,1 1 1 0 0,0-2-1 0 0,0 0 1 0 0,0-1-1 0 0,0-1 1 0 0,-1 0 0 0 0,1-1-1 0 0,-1 0 1 0 0,8-4-9 0 0,-13 7-70 0 0,1 0 1 0 0,-1-1-1 0 0,0 0 1 0 0,0 0-1 0 0,0-1 1 0 0,0 0-1 0 0,0-1 1 0 0,-1 0-1 0 0,1 0 1 0 0,-1-1-1 0 0,0 0 1 0 0,0 0-1 0 0,-1-1 1 0 0,1 0-1 0 0,-2 0 1 0 0,1-1-1 0 0,0 0 0 0 0,-1 0 1 0 0,-1 0-1 0 0,1-1 1 0 0,-1 0-1 0 0,0 0 1 0 0,-1 0-1 0 0,0-1 1 0 0,0 0-1 0 0,-1 0 1 0 0,0 0-1 0 0,1-7 70 0 0,-5 10 31 0 0,0 0 0 0 0,-1 0 0 0 0,0 0 0 0 0,0 0 0 0 0,0 1-1 0 0,0-1 1 0 0,-1 0 0 0 0,0 1 0 0 0,-1 0 0 0 0,1 0 0 0 0,-1 0-1 0 0,0 0 1 0 0,0 0 0 0 0,0 1 0 0 0,-1 0 0 0 0,1 0 0 0 0,-1 0-1 0 0,0 0 1 0 0,-1 1 0 0 0,1 0 0 0 0,0 0 0 0 0,-1 0 0 0 0,0 1-1 0 0,1-1 1 0 0,-1 2 0 0 0,0-1 0 0 0,0 1 0 0 0,0-1 0 0 0,0 2 0 0 0,-1-1-1 0 0,1 1 1 0 0,0 0 0 0 0,0 0 0 0 0,0 0 0 0 0,-1 1 0 0 0,0 0-31 0 0,1 0 34 0 0,1 1 0 0 0,0-1 0 0 0,-1 1 0 0 0,1 0 0 0 0,0 0 0 0 0,0 0 0 0 0,0 1 0 0 0,1 0 0 0 0,-1 0 0 0 0,0 0 0 0 0,1 0 0 0 0,0 1 0 0 0,0 0 0 0 0,0 0 0 0 0,0 0 0 0 0,1 0 0 0 0,-1 1 0 0 0,1-1 0 0 0,0 1 0 0 0,1 0 0 0 0,-1 0 0 0 0,1 0 1 0 0,0 0-1 0 0,0 0 0 0 0,0 0 0 0 0,1 1 0 0 0,0-1 0 0 0,0 0 0 0 0,0 1 0 0 0,1-1 0 0 0,0 1 0 0 0,0 0 0 0 0,0-1 0 0 0,1 4-34 0 0,5 0 33 0 0,0-1 1 0 0,0 0-1 0 0,1-1 1 0 0,0 1-1 0 0,0-1 1 0 0,1-1-1 0 0,0 1 1 0 0,0-2-1 0 0,1 1 1 0 0,-1-1-1 0 0,1 0 1 0 0,0 0-1 0 0,1-1 1 0 0,-1-1-1 0 0,1 1 1 0 0,0-2 0 0 0,-1 1-1 0 0,1-1 1 0 0,0-1-1 0 0,0 0 1 0 0,1 0-1 0 0,-1-1 1 0 0,1 0-34 0 0,8 0 7 0 0,0 0 1 0 0,1-2 0 0 0,-1 0 0 0 0,0-1 0 0 0,-1-1 0 0 0,1-1 0 0 0,-1 0 0 0 0,1-1 0 0 0,-2-1 0 0 0,1-1-1 0 0,-1-1 1 0 0,5-3-8 0 0,-4-6-12 0 0,-1 0-1 0 0,-1-1 0 0 0,-1 0 0 0 0,-1-1 0 0 0,0-1 0 0 0,-2-1 0 0 0,0 1 0 0 0,-1-2 1 0 0,-2 0-1 0 0,0 0 0 0 0,-1 0 0 0 0,-2-1 0 0 0,0 0 0 0 0,-2-1 0 0 0,0 1 0 0 0,-2-1 1 0 0,-1 0-1 0 0,-1 0 0 0 0,-2-19 13 0 0,2 43 7 0 0,1-13 171 0 0,0 0 1 0 0,-1 0-1 0 0,0 0 0 0 0,-2 0 0 0 0,1 0 1 0 0,-2 0-1 0 0,0 1 0 0 0,0-1 0 0 0,-1 1 1 0 0,-1 0-1 0 0,0 0 0 0 0,-1 0 0 0 0,0 1 1 0 0,-5-7-179 0 0,-24-1 776 0 0,34 20-664 0 0,-3 4 0 0 0,-4 10-87 0 0,2 0 1 0 0,0 0 0 0 0,0 0 0 0 0,1 1 0 0 0,1-1-1 0 0,0 1 1 0 0,1 0 0 0 0,1 1 0 0 0,1-1 0 0 0,0 0-1 0 0,0 1 1 0 0,2-1 0 0 0,0 0 0 0 0,1 0 0 0 0,0 1-1 0 0,1-1 1 0 0,1 0 0 0 0,0-1 0 0 0,1 1 0 0 0,1-1-1 0 0,0 0 1 0 0,1 0 0 0 0,3 3-26 0 0,2 17-110 0 0,41 129-445 0 0,-40-50-3618 0 0,-13-100 2959 0 0</inkml:trace>
  <inkml:trace contextRef="#ctx0" brushRef="#br0" timeOffset="201.094">879 499 1216 0 0,'13'-15'1024'0'0,"-1"4"-228"0"0,2-9-28 0 0,4 6-108 0 0,0 1-88 0 0,1-2-59 0 0,6 0-69 0 0,4 3-40 0 0,-6 1-148 0 0,2-1-148 0 0,0 7-44 0 0,3 2-16 0 0,-1 1-536 0 0,-2 2-200 0 0,-17 0-657 0 0,10 0 41 0 0,0 0 148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49:42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2092 0 0,'11'34'8660'0'0,"-20"-56"-16762"0"0,9 15 6868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49:50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1664 0 0,'11'7'4071'0'0,"8"18"-3437"0"0,-11-12-312 0 0,116 115 560 0 0,-28-56-5013 0 0,-78-61 2929 0 0</inkml:trace>
  <inkml:trace contextRef="#ctx0" brushRef="#br0" timeOffset="306.082">578 4 2400 0 0,'-26'30'2622'0'0,"-146"205"1207"0"0,-9 164-2500 0 0,154-330-1387 0 0,19-48-254 0 0,-9 20-935 0 0,-5-23-2328 0 0,22-18 2164 0 0,-2-4 36 0 0,-9-15 77 0 0</inkml:trace>
  <inkml:trace contextRef="#ctx0" brushRef="#br0" timeOffset="525.668">539 367 1872 0 0,'37'4'8828'0'0,"-21"-2"-8109"0"0,-1-2-5951 0 0,-16-2 2514 0 0,-4 0 1397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49:50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309 407 1356 0 0,'-77'32'3126'0'0,"57"-26"-2889"0"0,1 1-1 0 0,1 0 0 0 0,-1 2 1 0 0,1 0-1 0 0,0 1 0 0 0,1 1 1 0 0,1 0-1 0 0,-1 1 1 0 0,2 1-1 0 0,0 1 0 0 0,0 0 1 0 0,-1 4-237 0 0,15-16 11 0 0,0 0 0 0 0,-1 0 0 0 0,2 0 1 0 0,-1 0-1 0 0,0 1 0 0 0,0-1 1 0 0,1 0-1 0 0,-1 1 0 0 0,1-1 0 0 0,-1 0 1 0 0,1 1-1 0 0,0-1 0 0 0,0 1 0 0 0,0-1 1 0 0,1 0-1 0 0,-1 1 0 0 0,0-1 1 0 0,1 0-1 0 0,0 1 0 0 0,-1-1 0 0 0,1 0 1 0 0,0 0-1 0 0,0 1 0 0 0,0-1 0 0 0,1 0 1 0 0,-1 0-1 0 0,0 0 0 0 0,1 0 1 0 0,-1-1-1 0 0,1 1 0 0 0,0 0 0 0 0,-1-1 1 0 0,1 1-1 0 0,0-1 0 0 0,0 1 0 0 0,0-1 1 0 0,0 0-1 0 0,1 0 0 0 0,-1 0 0 0 0,0 0 1 0 0,0 0-1 0 0,0-1 0 0 0,1 1 1 0 0,-1 0-1 0 0,1-1 0 0 0,-1 0 0 0 0,0 0 1 0 0,1 0-1 0 0,-1 0 0 0 0,0 0 0 0 0,1 0 1 0 0,1-1-12 0 0,19 6-170 0 0,0-1 1 0 0,1-1-1 0 0,-1-1 1 0 0,1-1-1 0 0,-1-1 1 0 0,1-1-1 0 0,-1-1 1 0 0,0-1-1 0 0,1-2 1 0 0,-2 0 0 0 0,3-1 169 0 0,54-56-1529 0 0,-72 45 1209 0 0</inkml:trace>
  <inkml:trace contextRef="#ctx0" brushRef="#br0" timeOffset="355.9">413 513 3980 0 0,'-11'-9'72'0'0,"-2"1"-1"0"0,1 0 0 0 0,-1 1 0 0 0,-1 0 1 0 0,1 1-1 0 0,-1 0 0 0 0,0 1 0 0 0,0 1 0 0 0,-1 0 1 0 0,1 1-1 0 0,-1 0 0 0 0,-11 0-71 0 0,-67-17 1152 0 0,114 26-1232 0 0,1 0 1 0 0,0-2-1 0 0,0-1 1 0 0,0 0-1 0 0,0-2 1 0 0,1 0-1 0 0,-1-2 1 0 0,0-1-1 0 0,0 0 1 0 0,1-2-1 0 0,-2 0 1 0 0,1-1-1 0 0,0-2 1 0 0,6-3 79 0 0,-21 6 9 0 0,0-1-1 0 0,-1 0 1 0 0,1-1 0 0 0,-1 1-1 0 0,0-1 1 0 0,-1-1 0 0 0,1 1 0 0 0,-1-1-1 0 0,0 0 1 0 0,-1 0 0 0 0,0 0 0 0 0,0-1-1 0 0,-1 1 1 0 0,1-1 0 0 0,-2 0 0 0 0,1 0-1 0 0,-1 0 1 0 0,0 0 0 0 0,-1-1 0 0 0,0 1-1 0 0,0 0 1 0 0,-1-1 0 0 0,0 1-1 0 0,-1-1 1 0 0,1 1 0 0 0,-2 0 0 0 0,1-1-1 0 0,-2 0-8 0 0,3-21 595 0 0,-40-103 1521 0 0,22 100-517 0 0,2 54-671 0 0,12 12-819 0 0,2-1 0 0 0,2 1 1 0 0,1-1-1 0 0,1 1 0 0 0,2-1 1 0 0,1 0-1 0 0,1 0 0 0 0,2 0 1 0 0,1-1-1 0 0,2 0 0 0 0,2 2-109 0 0,37 143-852 0 0,-30-44-1264 0 0,-16-42-3260 0 0,-4-79 4138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49:49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1080 0 0,'0'0'121'0'0,"0"0"-1"0"0,0 1 0 0 0,0-1 1 0 0,0 0-1 0 0,0 1 1 0 0,0-1-1 0 0,0 0 1 0 0,0 1-1 0 0,0-1 0 0 0,0 0 1 0 0,1 1-1 0 0,-1-1 1 0 0,0 0-1 0 0,0 1 1 0 0,0-1-1 0 0,1 0 1 0 0,-1 1-1 0 0,0-1 0 0 0,0 0 1 0 0,1 0-1 0 0,-1 0 1 0 0,0 1-1 0 0,1-1 1 0 0,-1 0-1 0 0,0 0 0 0 0,1 0 1 0 0,-1 1-1 0 0,0-1 1 0 0,1 0-1 0 0,-1 0 1 0 0,0 0-1 0 0,1 0 1 0 0,-1 0-1 0 0,0 0 0 0 0,1 0 1 0 0,-1 0-1 0 0,0 0 1 0 0,1 0-1 0 0,-1 0 1 0 0,0 0-1 0 0,1 0 0 0 0,-1 0 1 0 0,1 0-1 0 0,-1-1 1 0 0,0 1-1 0 0,1 0 1 0 0,-1 0-1 0 0,0 0 0 0 0,0 0 1 0 0,1-1-1 0 0,-1 1 1 0 0,0 0-121 0 0,1 20 162 0 0,25 201 156 0 0,-17-145-5699 0 0,-9-76 4167 0 0</inkml:trace>
  <inkml:trace contextRef="#ctx0" brushRef="#br0" timeOffset="249.631">33 73 1520 0 0,'35'-12'960'0'0,"-3"0"-132"0"0,7-1-148 0 0,0 6-60 0 0,-1-1-44 0 0,4 3-87 0 0,-3-2-57 0 0,2 4-120 0 0,-3-2-236 0 0,-3 5-12 0 0,-19 0-412 0 0,6 0-260 0 0,-1 0-429 0 0,18 18-139 0 0,-27-16-116 0 0</inkml:trace>
  <inkml:trace contextRef="#ctx0" brushRef="#br0" timeOffset="511.678">81 304 1588 0 0,'8'2'1008'0'0,"1"-4"-136"0"0,20 2-128 0 0,-15 0-116 0 0,13 0-112 0 0,35-16-87 0 0,-19 11-89 0 0,-3-4-192 0 0,1 3-132 0 0,0-1-4 0 0,0 0-380 0 0,2-1-121 0 0,3 0-51 0 0,-2-2-440 0 0,-3 1 56 0 0,4-1 40 0 0,-4 2 8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49:48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42 1612 0 0,'-19'24'5905'0'0,"8"47"-5964"0"0,9-59 545 0 0,10 149 258 0 0,2-43-5190 0 0,-13-108 3236 0 0,-10 2-122 0 0</inkml:trace>
  <inkml:trace contextRef="#ctx0" brushRef="#br0" timeOffset="249.446">146 0 948 0 0,'8'5'183'0'0,"0"0"0"0"0,-1 0 0 0 0,0 1 0 0 0,1 0-1 0 0,-2 0 1 0 0,1 0 0 0 0,-1 1 0 0 0,0 0 0 0 0,0 1 0 0 0,-1-1 0 0 0,0 1 0 0 0,-1 0 0 0 0,1 0-1 0 0,-1 1 1 0 0,-1-1 0 0 0,0 1 0 0 0,0 0 0 0 0,-1-1 0 0 0,0 1 0 0 0,0 1 0 0 0,-1-1-1 0 0,0 0 1 0 0,-1 0 0 0 0,0 0 0 0 0,0 0 0 0 0,-1 1 0 0 0,0 0-183 0 0,-3 7-16 0 0,0-1 1 0 0,-1-1-1 0 0,0 1 1 0 0,-1-1-1 0 0,-1 0 1 0 0,0 0-1 0 0,-1-1 1 0 0,-1 0-1 0 0,0 0 1 0 0,-1-1-1 0 0,0 0 1 0 0,-1-1-1 0 0,-1 0 1 0 0,0 0-1 0 0,0-2 1 0 0,-1 1-1 0 0,0-2 1 0 0,-1 0-1 0 0,-1 0 16 0 0,-35 17-2592 0 0,33-20 1325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49:48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1472 0 0,'3'26'6303'0'0,"18"113"-5677"0"0,-2-56-420 0 0,9 44-147 0 0,-21-44-3705 0 0,-18-75 1105 0 0,5-9 1298 0 0</inkml:trace>
  <inkml:trace contextRef="#ctx0" brushRef="#br0" timeOffset="276.951">77 1 1076 0 0,'8'2'127'0'0,"-1"1"0"0"0,1 0-1 0 0,0 1 1 0 0,-1 0 0 0 0,0 0-1 0 0,0 0 1 0 0,0 1 0 0 0,0 0 0 0 0,-1 0-1 0 0,0 1 1 0 0,0 0 0 0 0,0 0-1 0 0,-1 0 1 0 0,0 1 0 0 0,0-1 0 0 0,-1 1-1 0 0,0 1 1 0 0,0-1 0 0 0,0 0 0 0 0,-1 1-1 0 0,0 0 1 0 0,-1 0 0 0 0,0 0-1 0 0,0 0 1 0 0,0 0 0 0 0,-1 0 0 0 0,0 0-1 0 0,-1 1 1 0 0,0-1 0 0 0,0 2-127 0 0,-3 0-22 0 0,1 0 1 0 0,-1 0 0 0 0,-1 0 0 0 0,0-1-1 0 0,0 0 1 0 0,-1 0 0 0 0,0 0-1 0 0,-1 0 1 0 0,0-1 0 0 0,0 0-1 0 0,-1 0 1 0 0,0-1 0 0 0,0 1 0 0 0,0-1-1 0 0,-1-1 1 0 0,0 0 0 0 0,-1 0-1 0 0,0 0 1 0 0,1-1 0 0 0,-9 3 21 0 0,-5-5-2334 0 0,22-3 1588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49:46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233 224 2292 0 0,'1'1'58'0'0,"-1"-1"0"0"0,1 1-1 0 0,-1 0 1 0 0,1 0 0 0 0,-1 0-1 0 0,1 0 1 0 0,-1-1 0 0 0,0 1-1 0 0,0 0 1 0 0,1 0 0 0 0,-1 0-1 0 0,0 0 1 0 0,0 0 0 0 0,0 0-1 0 0,0 0 1 0 0,0 0 0 0 0,0 0-1 0 0,0 0 1 0 0,0-1 0 0 0,0 1-1 0 0,-1 0 1 0 0,1 0 0 0 0,0 0-1 0 0,0 0 1 0 0,-1 0 0 0 0,1 0-1 0 0,-1-1 1 0 0,1 1 0 0 0,-1 0 0 0 0,1 0-1 0 0,-1 0 1 0 0,1-1 0 0 0,-1 1-1 0 0,0 0 1 0 0,1-1 0 0 0,-1 1-1 0 0,0-1 1 0 0,0 1 0 0 0,0-1-1 0 0,1 1 1 0 0,-1-1 0 0 0,0 1-1 0 0,0-1 1 0 0,0 0 0 0 0,0 1-1 0 0,0-1 1 0 0,0 0 0 0 0,1 0-1 0 0,-1 0 1 0 0,0 0 0 0 0,0 0-1 0 0,0 0 1 0 0,0 0 0 0 0,0 0-1 0 0,0 0 1 0 0,0 0 0 0 0,0 0-1 0 0,0-1 1 0 0,0 1 0 0 0,1 0-1 0 0,-1-1 1 0 0,0 1 0 0 0,0-1 0 0 0,0 1-1 0 0,0-1 1 0 0,1 1 0 0 0,-1-1-1 0 0,0 1 1 0 0,0-1-58 0 0,-1 36 219 0 0,2 1-1 0 0,2 0 1 0 0,0 0 0 0 0,3-1 0 0 0,1 1-1 0 0,2-1 1 0 0,8 24-219 0 0,17 92-978 0 0,-26-64-2772 0 0,-7-75 2555 0 0</inkml:trace>
  <inkml:trace contextRef="#ctx0" brushRef="#br0" timeOffset="264.457">0 222 1772 0 0,'17'-26'3545'0'0,"64"-11"-2411"0"0,228-17-350 0 0,-98 50-4291 0 0,-178 4 2879 0 0</inkml:trace>
  <inkml:trace contextRef="#ctx0" brushRef="#br0" timeOffset="618.779">231 542 1664 0 0,'40'-1'3097'0'0,"193"-43"-859"0"0,92 4-654 0 0,-323 40-1502 0 0,-2 0-13 0 0,1 1-65 0 0,1 0-1 0 0,0 0 1 0 0,-1 0-1 0 0,1 0 1 0 0,0 0-1 0 0,-1 0 0 0 0,1 0 1 0 0,-1 0-1 0 0,1 1 1 0 0,-1-1-1 0 0,0 1 1 0 0,0-1-1 0 0,0 1 1 0 0,1-1-1 0 0,-2 1 1 0 0,1 0-1 0 0,0-1 1 0 0,0 1-1 0 0,0 0 1 0 0,-1 0-1 0 0,1 0 1 0 0,-1-1-1 0 0,1 1 1 0 0,-1 0-1 0 0,0 0 0 0 0,0 0 1 0 0,0 0-1 0 0,0 0 1 0 0,0 0-1 0 0,0 0 1 0 0,-1 0-1 0 0,1 0 1 0 0,0-1-1 0 0,-1 1 1 0 0,0 0-1 0 0,1 0 1 0 0,-1 0-4 0 0,2 45-44 0 0,44 101-3377 0 0,-44-129 801 0 0,-1-15 1386 0 0</inkml:trace>
  <inkml:trace contextRef="#ctx0" brushRef="#br0" timeOffset="821.55">868 204 860 0 0,'2'-3'1116'0'0,"-1"-1"-252"0"0,-1-1-200 0 0,0 2-300 0 0,0 0-72 0 0,0-2-28 0 0,0 5-24 0 0,0-2-344 0 0,0 0-200 0 0,2 1-40 0 0,0 1-48 0 0,0 0-300 0 0,1-2 40 0 0</inkml:trace>
  <inkml:trace contextRef="#ctx0" brushRef="#br0" timeOffset="1662.342">1017 517 916 0 0,'13'120'5175'0'0,"-22"-102"-4289"0"0,14-32-54 0 0,5-2-916 0 0,1 1 0 0 0,0 0 0 0 0,0 0 1 0 0,2 1-1 0 0,-1 1 0 0 0,2 0 0 0 0,0 1 1 0 0,0 1-1 0 0,1 0 0 0 0,1 1 0 0 0,16-9 84 0 0,-28 20-50 0 0,-1-1 0 0 0,1 1 0 0 0,-1-1 0 0 0,1 1 0 0 0,-1 0 0 0 0,1 1 0 0 0,-1-1 0 0 0,1 1-1 0 0,-1-1 1 0 0,0 1 0 0 0,0 0 0 0 0,0 0 0 0 0,0 0 0 0 0,0 1 0 0 0,0-1 0 0 0,-1 1 0 0 0,1-1 0 0 0,-1 1-1 0 0,1 0 1 0 0,-1 0 0 0 0,2 3 50 0 0,30 26-222 0 0,-13-23 181 0 0,1-1 0 0 0,-1-1 0 0 0,2 0 0 0 0,-1-2 0 0 0,0-1 0 0 0,1 0 0 0 0,0-2 0 0 0,0 0 0 0 0,0-2 0 0 0,7-1 41 0 0,83-34-159 0 0,-114 35 173 0 0,1 0 0 0 0,-1 0-1 0 0,1 0 1 0 0,-1 0-1 0 0,1 0 1 0 0,-1 0-1 0 0,1 0 1 0 0,-1 0-1 0 0,1 0 1 0 0,-1 0 0 0 0,1-1-1 0 0,-1 1 1 0 0,1 0-1 0 0,-1 0 1 0 0,1 0-1 0 0,0-1 1 0 0,-1 1-1 0 0,1 0 1 0 0,-1 0-1 0 0,1-1 1 0 0,0 1 0 0 0,-1 0-1 0 0,1-1 1 0 0,0 1-1 0 0,-1 0 1 0 0,1-1-1 0 0,0 1 1 0 0,-1-1-1 0 0,1 1 1 0 0,0-1 0 0 0,0 1-1 0 0,0 0 1 0 0,-1-1-1 0 0,1 1 1 0 0,0-1-1 0 0,0 1 1 0 0,0-1-1 0 0,0 1 1 0 0,0-1 0 0 0,0 1-1 0 0,0-1 1 0 0,0 1-1 0 0,0-1 1 0 0,0 1-1 0 0,0-1 1 0 0,0 1-1 0 0,0-1 1 0 0,1 1-1 0 0,-1-1 1 0 0,0 1 0 0 0,0-1-1 0 0,0 1 1 0 0,1 0-1 0 0,-1-1 1 0 0,0 1-1 0 0,1-1 1 0 0,-1 1-1 0 0,0 0 1 0 0,1-1 0 0 0,-1 1-14 0 0,-41-4 279 0 0,21 6-197 0 0,1 0 1 0 0,-1 1-1 0 0,1 1 0 0 0,0 0 0 0 0,0 2 0 0 0,1 0 0 0 0,-1 1 0 0 0,2 1 1 0 0,-15 9-83 0 0,-12 30 171 0 0,44-46-136 0 0,0-1 10 0 0,18 15-42 0 0,-8-13-18 0 0,-1 0 0 0 0,1 0 0 0 0,-1-1 0 0 0,1 0 0 0 0,0-1 0 0 0,-1 0 0 0 0,1-1 0 0 0,0 0 0 0 0,-1 0 0 0 0,1-1 0 0 0,-1 0 0 0 0,1-1 0 0 0,1 0 15 0 0,0 0-25 0 0,3 0 18 0 0,0 0-1 0 0,0-2 1 0 0,0 1 0 0 0,-1-2-1 0 0,1 0 1 0 0,-1 0-1 0 0,-1-1 1 0 0,1-1-1 0 0,-1 0 1 0 0,0-1-1 0 0,-1 0 1 0 0,0-1 0 0 0,-1 0-1 0 0,0 0 1 0 0,0-1-1 0 0,-1-1 1 0 0,0 0-1 0 0,-1 0 1 0 0,-1 0-1 0 0,0-1 1 0 0,-1 0 0 0 0,0-1-1 0 0,-1 1 1 0 0,0-1-1 0 0,1-9 8 0 0,30-237 1488 0 0,-65 144-53 0 0,29 115-1417 0 0,0 0 1 0 0,0 0 0 0 0,0 0-1 0 0,-1 0 1 0 0,1 0 0 0 0,0 0-1 0 0,0 0 1 0 0,-1 0 0 0 0,1 0-1 0 0,-1 0 1 0 0,1 0 0 0 0,-1 0-1 0 0,0 0 1 0 0,1 0 0 0 0,-1 0-1 0 0,0 0 1 0 0,1 1 0 0 0,-1-1 0 0 0,0 0-1 0 0,0 0 1 0 0,0 1 0 0 0,0-1-1 0 0,0 1 1 0 0,1-1 0 0 0,-1 1-1 0 0,0-1 1 0 0,0 1 0 0 0,-1-1-1 0 0,1 1 1 0 0,0 0 0 0 0,0 0-1 0 0,0 0 1 0 0,0-1 0 0 0,0 1-1 0 0,0 0 1 0 0,0 0 0 0 0,0 1 0 0 0,0-1-1 0 0,0 0 1 0 0,0 0 0 0 0,0 0-1 0 0,0 1 1 0 0,-1-1 0 0 0,1 0-1 0 0,0 1 1 0 0,1-1 0 0 0,-1 1-1 0 0,0-1 1 0 0,0 1 0 0 0,0 0-1 0 0,0-1 1 0 0,0 1 0 0 0,0 0-1 0 0,1 0 1 0 0,-1-1 0 0 0,0 1-1 0 0,1 0 1 0 0,-1 0 0 0 0,1 0 0 0 0,-1 0-1 0 0,1 0 1 0 0,-1 0 0 0 0,1 0-1 0 0,-1 0 1 0 0,1 0 0 0 0,0 0-1 0 0,0 0 1 0 0,0 0 0 0 0,-1 0-19 0 0,-25 77 132 0 0,37 92-1233 0 0,72 86-6094 0 0,-74-229 5942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49:44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546 486 1392 0 0,'-53'3'4826'0'0,"-22"73"-4582"0"0,72-72-55 0 0,-19 28-43 0 0,1 1 0 0 0,2 1 0 0 0,1 1 0 0 0,2 0 0 0 0,1 2 0 0 0,-5 20-146 0 0,-65 138-496 0 0,13-119-3331 0 0,51-68 2459 0 0</inkml:trace>
  <inkml:trace contextRef="#ctx0" brushRef="#br0" timeOffset="282.723">1 534 1684 0 0,'6'-11'2908'0'0,"17"6"1015"0"0,133 141-2751 0 0,14 13-1589 0 0,-68-43-4309 0 0,-95-97 3448 0 0,-2-3 148 0 0</inkml:trace>
  <inkml:trace contextRef="#ctx0" brushRef="#br0" timeOffset="733.975">648 49 1820 0 0,'3'-4'161'0'0,"1"0"-1"0"0,-1 0 1 0 0,1 0 0 0 0,0 1-1 0 0,0-1 1 0 0,0 1-1 0 0,1 0 1 0 0,-1 1 0 0 0,1-1-1 0 0,-1 1 1 0 0,1-1-1 0 0,0 2 1 0 0,0-1-1 0 0,0 0 1 0 0,0 1 0 0 0,0 0-1 0 0,1 0 1 0 0,-1 0-1 0 0,0 1 1 0 0,0 0 0 0 0,1 0-1 0 0,-1 0 1 0 0,3 1-161 0 0,2 5 87 0 0,-1 0-1 0 0,1 0 1 0 0,-1 1 0 0 0,-1 1 0 0 0,1-1-1 0 0,-1 1 1 0 0,0 1 0 0 0,-1-1 0 0 0,0 1 0 0 0,-1 0-1 0 0,1 1 1 0 0,-2 0 0 0 0,1 0 0 0 0,-2 0-1 0 0,1 1 1 0 0,-1-1 0 0 0,-1 1 0 0 0,0 0 0 0 0,0 0-1 0 0,-1 0 1 0 0,-1 1 0 0 0,0-1 0 0 0,0 0-1 0 0,-1 1 1 0 0,-1-1 0 0 0,1 0 0 0 0,-2 1 0 0 0,0-1-1 0 0,0 0 1 0 0,-1 0 0 0 0,-1 0 0 0 0,1-1-1 0 0,-3 3-86 0 0,-36 89 1458 0 0,47-100-1452 0 0,17 3-374 0 0,0-2-1 0 0,0-1 1 0 0,0 0 0 0 0,0-2 0 0 0,0 0 0 0 0,0-2-1 0 0,-1 0 1 0 0,19-5 368 0 0,-28 5-191 0 0,134-24-3690 0 0,-103 18 2706 0 0</inkml:trace>
  <inkml:trace contextRef="#ctx0" brushRef="#br0" timeOffset="1248.7">1322 824 1544 0 0,'-3'2'5236'0'0,"7"2"-3330"0"0,25 0-7126 0 0,-24-7 3942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49:43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1 848 0 0,'79'88'2196'0'0,"97"54"-1268"0"0,-67-85-2440 0 0,-98-51 412 0 0</inkml:trace>
  <inkml:trace contextRef="#ctx0" brushRef="#br0" timeOffset="295.723">669 21 1532 0 0,'-26'18'2052'0'0,"-19"19"-1603"0"0,1 2 1 0 0,2 2-1 0 0,2 1 1 0 0,1 3-1 0 0,3 0 1 0 0,2 3-1 0 0,1 1 1 0 0,3 1-1 0 0,2 2 1 0 0,-20 53-450 0 0,40-90 30 0 0,-35 99-2252 0 0,43-108-123 0 0,0-5 939 0 0</inkml:trace>
  <inkml:trace contextRef="#ctx0" brushRef="#br0" timeOffset="572.184">782 319 1688 0 0,'16'3'3277'0'0,"18"-2"-2561"0"0,239-12 822 0 0,-97-6-6195 0 0,-173 16 3395 0 0</inkml:trace>
  <inkml:trace contextRef="#ctx0" brushRef="#br0" timeOffset="772.28">800 596 1676 0 0,'4'3'780'0'0,"-1"2"-52"0"0,3-3-60 0 0,3 0-100 0 0,15 1-124 0 0,5 0-44 0 0,-15-3-11 0 0,15 0-17 0 0,4 0-56 0 0,40-18-88 0 0,-30 10-20 0 0,5-2-252 0 0,0 1 4 0 0,3-4-404 0 0,-3 0-272 0 0,4-2-605 0 0,0 1 17 0 0,-4-4 32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6:38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52 272 2484 0 0,'-7'-56'4991'0'0,"7"27"-1954"0"0,2 39-2092 0 0,-20 293-683 0 0,50-86-67 0 0,-33-216-311 0 0,1 0-1 0 0,-1-1 0 0 0,0 1 0 0 0,0-1 0 0 0,0 1 0 0 0,0-1 1 0 0,0 0-1 0 0,0 1 0 0 0,0-1 0 0 0,0 0 0 0 0,0 0 0 0 0,0 0 1 0 0,0 0-1 0 0,0 0 0 0 0,0 0 0 0 0,0 0 0 0 0,0 0 0 0 0,0 0 1 0 0,0 0-1 0 0,0 0 0 0 0,0-1 0 0 0,0 1 0 0 0,0 0 0 0 0,0-1 1 0 0,0 1-1 0 0,0-1 0 0 0,1 1 0 0 0,-1-1 0 0 0,0 1 0 0 0,0-1 1 0 0,0 0-1 0 0,1 1 0 0 0,-1-1 0 0 0,0 0 0 0 0,1 0 0 0 0,-1 1 1 0 0,0-1-1 0 0,1 0 0 0 0,-1 0 0 0 0,1 0 0 0 0,-1 0 1 0 0,1 0-1 0 0,0 0 0 0 0,-1 0 0 0 0,1 0 0 0 0,0 0 0 0 0,0 0 1 0 0,0 0-1 0 0,0 0 0 0 0,0 0 0 0 0,0 0 0 0 0,0 0 117 0 0,-18-33-2933 0 0,13 18 1495 0 0</inkml:trace>
  <inkml:trace contextRef="#ctx0" brushRef="#br0" timeOffset="283.87">27 107 1312 0 0,'2'-6'106'0'0,"0"0"0"0"0,1 0-1 0 0,-1 1 1 0 0,1-1 0 0 0,0 1 0 0 0,0-1-1 0 0,1 1 1 0 0,0 0 0 0 0,-1 0 0 0 0,2 0-1 0 0,-1 1 1 0 0,1-1 0 0 0,-1 1 0 0 0,1 0-1 0 0,0 1 1 0 0,1-1 0 0 0,-1 1-1 0 0,0 0 1 0 0,1 0 0 0 0,0 1 0 0 0,0-1-1 0 0,0 1 1 0 0,0 1 0 0 0,0-1 0 0 0,0 1-1 0 0,0 0 1 0 0,1 0 0 0 0,-1 1 0 0 0,0 0-1 0 0,0 0 1 0 0,1 0 0 0 0,-1 1 0 0 0,0 0-1 0 0,0 0 1 0 0,0 1 0 0 0,1 0 0 0 0,-2 0-1 0 0,1 0 1 0 0,0 1 0 0 0,0-1 0 0 0,-1 1-1 0 0,1 1 1 0 0,-1-1 0 0 0,0 1 0 0 0,0 0-1 0 0,0 0 1 0 0,-1 0 0 0 0,0 1 0 0 0,1 0-1 0 0,-2 0-105 0 0,1 1 39 0 0,-1 1 0 0 0,0 0 0 0 0,0 0 0 0 0,-1 0-1 0 0,0 0 1 0 0,0 0 0 0 0,-1 1 0 0 0,0-1 0 0 0,0 1 0 0 0,0-1 0 0 0,-1 1-1 0 0,-1-1 1 0 0,1 1 0 0 0,-1-1 0 0 0,0 0 0 0 0,-1 1 0 0 0,0-1-1 0 0,0 0 1 0 0,0 0 0 0 0,-1 0 0 0 0,0 0 0 0 0,-1 0 0 0 0,1-1-1 0 0,-1 1 1 0 0,0-1 0 0 0,-1 0 0 0 0,0 0 0 0 0,0-1 0 0 0,-5 5-39 0 0,-175 128-255 0 0,161-127-270 0 0,14-13-2545 0 0,-3-13 2290 0 0</inkml:trace>
  <inkml:trace contextRef="#ctx0" brushRef="#br0" timeOffset="550.315">808 56 1832 0 0,'-24'19'481'0'0,"1"0"0"0"0,0 2-1 0 0,2 1 1 0 0,1 1 0 0 0,0 1 0 0 0,2 0 0 0 0,1 1-1 0 0,0 1 1 0 0,2 1 0 0 0,2 0 0 0 0,0 1-1 0 0,2 1 1 0 0,-8 26-481 0 0,15-42 67 0 0,0-1-1 0 0,0 1 1 0 0,1 1 0 0 0,1-1-1 0 0,0 0 1 0 0,1 1 0 0 0,0-1-1 0 0,1 1 1 0 0,0-1 0 0 0,1 1-1 0 0,1-1 1 0 0,0 0 0 0 0,1 0-1 0 0,1 0 1 0 0,0 0 0 0 0,0 0 0 0 0,1 0-1 0 0,1-1 1 0 0,2 4-67 0 0,-2-9-108 0 0,0 0 0 0 0,0-1 1 0 0,1 0-1 0 0,0 0 0 0 0,0 0 1 0 0,0-1-1 0 0,1 0 0 0 0,0-1 0 0 0,0 1 1 0 0,0-2-1 0 0,0 1 0 0 0,0-1 1 0 0,1 0-1 0 0,0-1 0 0 0,0 0 108 0 0,88 10-4139 0 0,-74-12 2661 0 0</inkml:trace>
  <inkml:trace contextRef="#ctx0" brushRef="#br0" timeOffset="973.82">1341 302 1544 0 0,'0'0'201'0'0,"0"0"-1"0"0,-1-1 1 0 0,1 1 0 0 0,0 0-1 0 0,-1-1 1 0 0,1 1 0 0 0,0-1-1 0 0,-1 1 1 0 0,1-1 0 0 0,0 1-1 0 0,0-1 1 0 0,0 1 0 0 0,0-1-1 0 0,-1 1 1 0 0,1-1-1 0 0,0 1 1 0 0,0-1 0 0 0,0 1-1 0 0,0-1 1 0 0,0 1 0 0 0,0-1-1 0 0,0 1 1 0 0,0-1 0 0 0,0 1-1 0 0,0-1 1 0 0,1 1 0 0 0,-1-1-1 0 0,0 1 1 0 0,0-1-1 0 0,0 1 1 0 0,1 0 0 0 0,-1-1-201 0 0,-28 19 288 0 0,0 2 1 0 0,1 0 0 0 0,2 2 0 0 0,0 1-1 0 0,1 1 1 0 0,1 1 0 0 0,2 1 0 0 0,-5 9-289 0 0,-43 47-89 0 0,58-68-339 0 0,-22 8-6856 0 0,25-21 5906 0 0</inkml:trace>
  <inkml:trace contextRef="#ctx0" brushRef="#br0" timeOffset="1240.659">900 401 1360 0 0,'7'-17'3791'0'0,"-7"17"-3735"0"0,0 1 0 0 0,1-1 1 0 0,-1 1-1 0 0,0-1 0 0 0,0 0 0 0 0,1 1 1 0 0,-1-1-1 0 0,0 1 0 0 0,0-1 0 0 0,1 0 1 0 0,-1 1-1 0 0,0-1 0 0 0,1 0 1 0 0,-1 0-1 0 0,0 1 0 0 0,1-1 0 0 0,-1 0 1 0 0,1 0-1 0 0,-1 1 0 0 0,0-1 0 0 0,1 0 1 0 0,-1 0-1 0 0,1 0 0 0 0,-1 0 1 0 0,1 0-1 0 0,-1 0 0 0 0,1 0 0 0 0,-1 0 1 0 0,0 0-1 0 0,1 0 0 0 0,-1 0 0 0 0,1 0 1 0 0,-1 0-1 0 0,1 0 0 0 0,-1 0 1 0 0,1 0-1 0 0,-1 0 0 0 0,0 0 0 0 0,1-1 1 0 0,-1 1-1 0 0,1 0 0 0 0,-1 0 0 0 0,0-1 1 0 0,1 1-1 0 0,-1 0 0 0 0,1 0 1 0 0,-1-1-1 0 0,0 1 0 0 0,0-1 0 0 0,1 1 1 0 0,-1 0-1 0 0,0-1 0 0 0,0 1 0 0 0,1 0 1 0 0,-1-1-1 0 0,0 1 0 0 0,0-1 0 0 0,0 1 1 0 0,0-1-1 0 0,1 1 0 0 0,-1 0 1 0 0,0-1-1 0 0,0 1 0 0 0,0-1 0 0 0,0 1 1 0 0,0-1-1 0 0,0 1 0 0 0,0-1 0 0 0,-1 0-56 0 0,147 142 1297 0 0,-3-4-3261 0 0,-94-81-3760 0 0,-46-49 4230 0 0</inkml:trace>
  <inkml:trace contextRef="#ctx0" brushRef="#br0" timeOffset="2341.156">1297 354 1060 0 0,'-10'12'5093'0'0,"-43"46"-3798"0"0,-330 308 4034 0 0,366-346-6090 0 0,19-21-5975 0 0,0-3 3736 0 0,-2 3 1568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0:03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1388 0 0,'0'0'674'0'0,"0"0"-106"0"0,0 0-46 0 0,6-16 2242 0 0,-4 18-2736 0 0,1 1 1 0 0,-1-1-1 0 0,1 0 1 0 0,-1 1-1 0 0,0-1 1 0 0,0 1-1 0 0,0 0 1 0 0,-1 0-1 0 0,1 0 1 0 0,-1 0-1 0 0,1 0 1 0 0,-1 0-1 0 0,0 0 1 0 0,0 0-1 0 0,-1 0 1 0 0,1 1-1 0 0,0-1 1 0 0,-1 0-1 0 0,0 0 1 0 0,0 1-1 0 0,0-1 1 0 0,0 0-1 0 0,-1 1 1 0 0,1-1-1 0 0,-1 0 1 0 0,0 1-29 0 0,1 13 64 0 0,18 119 410 0 0,13 50-162 0 0,-30-176-361 0 0,1-7-63 0 0,-1-1 0 0 0,-1 1 0 0 0,1-1 0 0 0,0 1 0 0 0,-1 0 0 0 0,1-1 0 0 0,-1 1 0 0 0,0 0 0 0 0,1-1 0 0 0,-2 1 1 0 0,1 0-1 0 0,0 0 0 0 0,0-1 0 0 0,-1 1 0 0 0,1 0 0 0 0,-1-1 0 0 0,0 1 0 0 0,0-1 0 0 0,0 1 0 0 0,0-1 0 0 0,-1 1 0 0 0,1-1 0 0 0,0 0 1 0 0,-1 1-1 0 0,0-1 0 0 0,1 0 0 0 0,-1 0 0 0 0,0 0 0 0 0,0 0 0 0 0,0-1 0 0 0,-1 1 0 0 0,1-1 0 0 0,0 1 0 0 0,-1-1 0 0 0,-1 1 112 0 0,-11 3-1196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0:04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1768 0 0,'18'11'3401'0'0,"57"-10"-2492"0"0,-57-2-448 0 0,220-13 613 0 0,552-8 732 0 0,-262 17-4704 0 0,-508 6-66 0 0,-27-1 1835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49:54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354 112 1088 0 0,'0'0'367'0'0,"5"-25"804"0"0,-3 25-1126 0 0,-1-1 1 0 0,0 0-1 0 0,1 0 0 0 0,-1 1 0 0 0,0-1 1 0 0,1 0-1 0 0,-1 0 0 0 0,0 0 0 0 0,0 0 1 0 0,0 0-1 0 0,0-1 0 0 0,0 1 0 0 0,0 0 1 0 0,0 0-1 0 0,0-1 0 0 0,-1 1 0 0 0,1-1 1 0 0,0 1-1 0 0,-1-1 0 0 0,1 1 0 0 0,-1-1 1 0 0,0 1-1 0 0,1-1 0 0 0,-1 1 0 0 0,0-1 0 0 0,0 1 1 0 0,0-1-1 0 0,0 1 0 0 0,0-1 0 0 0,0 1 1 0 0,0-1-1 0 0,-1 0 0 0 0,1 1 0 0 0,-1-2-45 0 0,-4 0 49 0 0,3 0-4 0 0,-1-1-1 0 0,-1 1 1 0 0,1 0 0 0 0,0 0-1 0 0,-1 1 1 0 0,1-1 0 0 0,-1 1-1 0 0,0 0 1 0 0,1 0 0 0 0,-1 0-1 0 0,-1 0 1 0 0,1 1 0 0 0,0-1-1 0 0,0 1 1 0 0,0 0 0 0 0,-1 0-1 0 0,1 1 1 0 0,0-1 0 0 0,-1 1-1 0 0,1 0 1 0 0,0 0 0 0 0,-1 1-1 0 0,1-1 1 0 0,0 1 0 0 0,-1 0-1 0 0,1 0 1 0 0,0 0 0 0 0,0 1 0 0 0,0 0-1 0 0,-2 0-44 0 0,-5 10 76 0 0,0 0 0 0 0,1 1 0 0 0,0 0 0 0 0,1 1 0 0 0,1 0 0 0 0,0 0 0 0 0,1 1 0 0 0,1 0 0 0 0,0 0-1 0 0,1 0 1 0 0,1 1 0 0 0,0 0 0 0 0,1 0 0 0 0,0 0 0 0 0,2 0 0 0 0,0 0 0 0 0,1 16-76 0 0,-1 21 264 0 0,3-1 1 0 0,2 1-1 0 0,2-1 1 0 0,2 0-1 0 0,3 0 1 0 0,9 24-265 0 0,5 16 317 0 0,-12-47-235 0 0,-1 1 0 0 0,-3 0 1 0 0,-1 1-1 0 0,-3 0 0 0 0,-1 9-82 0 0,-23 23-953 0 0,-24-53-2939 0 0,36-29 2668 0 0,-18-12 30 0 0</inkml:trace>
  <inkml:trace contextRef="#ctx0" brushRef="#br0" timeOffset="249.997">7 624 2252 0 0,'-6'-11'3010'0'0,"16"-3"261"0"0,376-28-3461 0 0,-313 38-2038 0 0,-55 2-259 0 0,-13 1 1287 0 0</inkml:trace>
  <inkml:trace contextRef="#ctx0" brushRef="#br0" timeOffset="650.342">969 645 1556 0 0,'18'-8'4403'0'0,"-23"15"-1976"0"0,3-5-2486 0 0,-18 25 155 0 0,1 1 1 0 0,1 0 0 0 0,1 1 0 0 0,2 1-1 0 0,1 0 1 0 0,1 1 0 0 0,1 1 0 0 0,2 0-1 0 0,-2 15-96 0 0,-21 57 85 0 0,17-52 5 0 0,-48 87-1517 0 0,24-130-3193 0 0,7-26 3411 0 0</inkml:trace>
  <inkml:trace contextRef="#ctx0" brushRef="#br0" timeOffset="900.313">491 754 2324 0 0,'-3'-11'1203'0'0,"3"11"-1118"0"0,1 0 1 0 0,-1 0-1 0 0,1 0 1 0 0,-1 0-1 0 0,1 0 1 0 0,-1 0-1 0 0,1 0 1 0 0,-1 0-1 0 0,1 0 1 0 0,-1 0-1 0 0,1 0 1 0 0,-1-1-1 0 0,1 1 1 0 0,-1 0 0 0 0,1 0-1 0 0,-1 0 1 0 0,1-1-1 0 0,-1 1 1 0 0,1 0-1 0 0,-1-1 1 0 0,1 1-1 0 0,-1-1 1 0 0,0 1-1 0 0,1 0 1 0 0,-1-1-1 0 0,0 1 1 0 0,1-1-1 0 0,-1 1 1 0 0,0-1-1 0 0,0 1 1 0 0,1-1-1 0 0,-1 1 1 0 0,0-1-1 0 0,0 1 1 0 0,0-1-1 0 0,0 1 1 0 0,0-1-1 0 0,0 1 1 0 0,0-1-1 0 0,0 1 1 0 0,0-1 0 0 0,0 1-1 0 0,0-1 1 0 0,0 1-1 0 0,0-1 1 0 0,0 0-1 0 0,0 1 1 0 0,-1-1-1 0 0,1 1 1 0 0,0-1-1 0 0,0 1 1 0 0,0 0-1 0 0,-1-1 1 0 0,1 1-1 0 0,0-1 1 0 0,-1 1-1 0 0,1-1 1 0 0,-1 1-86 0 0,308 228 770 0 0,-179-119-7030 0 0,-112-96 5043 0 0</inkml:trace>
  <inkml:trace contextRef="#ctx0" brushRef="#br0" timeOffset="6772.61">1643 242 1216 0 0,'0'0'650'0'0,"0"0"-118"0"0,0 0-27 0 0,0 0-14 0 0,-20-3 2230 0 0,23 0-2691 0 0,0 0 1 0 0,0 0 0 0 0,0 1 0 0 0,0 0-1 0 0,0-1 1 0 0,1 1 0 0 0,-1 0 0 0 0,1 1-1 0 0,-1-1 1 0 0,1 1 0 0 0,0-1 0 0 0,0 1-1 0 0,0 0 1 0 0,-1 0 0 0 0,1 1 0 0 0,0-1-1 0 0,0 1 1 0 0,0 0 0 0 0,0 0 0 0 0,0 0-1 0 0,0 1 1 0 0,0-1 0 0 0,0 1 0 0 0,0 0 0 0 0,0 0-1 0 0,0 1-30 0 0,17-2 123 0 0,-11 1-98 0 0,1 0-1 0 0,0 0 1 0 0,-1 1-1 0 0,1 1 1 0 0,-1 0-1 0 0,0 0 1 0 0,1 1-1 0 0,-2 0 1 0 0,1 1-1 0 0,0 0 1 0 0,-1 0-1 0 0,0 1 1 0 0,0 0-1 0 0,-1 1 1 0 0,0 0-1 0 0,0 0 1 0 0,0 1-1 0 0,-1 0 1 0 0,0 0-1 0 0,-1 1 1 0 0,0-1-1 0 0,0 2 1 0 0,-1-1-1 0 0,0 1 1 0 0,0-1-1 0 0,-1 1 1 0 0,-1 0-1 0 0,0 1 1 0 0,0-1-1 0 0,0 3-24 0 0,-4 5-5 0 0,-1 0 1 0 0,0 0-1 0 0,-1-1 1 0 0,-1 1-1 0 0,-1-1 1 0 0,-1 1-1 0 0,0-1 1 0 0,-1-1-1 0 0,-1 0 0 0 0,0 0 1 0 0,-1 0-1 0 0,-1-1 1 0 0,0 0-1 0 0,-1-1 1 0 0,-1 0-1 0 0,0-1 0 0 0,-1 0 1 0 0,-1-1-1 0 0,1 0 1 0 0,-2-2-1 0 0,0 1 1 0 0,0-2-1 0 0,-1 0 1 0 0,0 0-1 0 0,0-2 0 0 0,-14 5 5 0 0,30-12-69 0 0,-1 1-1 0 0,1-1 1 0 0,-1 1 0 0 0,1-1-1 0 0,-1 1 1 0 0,0-1-1 0 0,1 1 1 0 0,-1-1-1 0 0,0 0 1 0 0,1 1-1 0 0,-1-1 1 0 0,0 0 0 0 0,0 0-1 0 0,1 0 1 0 0,-1 1-1 0 0,0-1 1 0 0,0 0-1 0 0,1 0 1 0 0,-1 0-1 0 0,0 0 1 0 0,0 0-1 0 0,1 0 1 0 0,-1 0 0 0 0,0-1-1 0 0,0 1 1 0 0,0 0-1 0 0,1 0 1 0 0,-1 0-1 0 0,0-1 1 0 0,1 1-1 0 0,-1 0 1 0 0,0-1 0 0 0,1 1-1 0 0,-1-1 1 0 0,0 1-1 0 0,1-1 1 0 0,-1 1-1 0 0,1-1 1 0 0,-1 1-1 0 0,1-1 1 0 0,-1 0 0 0 0,1 1-1 0 0,-1-1 1 0 0,1 0-1 0 0,0 1 1 0 0,-1-1-1 0 0,1 0 1 0 0,0 0-1 0 0,0 1 1 0 0,-1-1-1 0 0,1 0 1 0 0,0 0 0 0 0,0 1-1 0 0,0-1 1 0 0,0 0-1 0 0,0 0 1 0 0,0 1-1 0 0,0-1 1 0 0,0 0-1 0 0,0 0 1 0 0,1 0 0 0 0,-1 1-1 0 0,0-1 1 0 0,0 0-1 0 0,1 1 1 0 0,-1-1-1 0 0,1 0 70 0 0,6-19-1292 0 0</inkml:trace>
  <inkml:trace contextRef="#ctx0" brushRef="#br0" timeOffset="7191.712">2233 277 1140 0 0,'-21'4'2265'0'0,"8"4"-2130"0"0,0 1 0 0 0,0 0 0 0 0,1 1 0 0 0,0 0-1 0 0,0 1 1 0 0,1 0 0 0 0,1 1 0 0 0,0 0 0 0 0,1 0 0 0 0,0 1 0 0 0,1 1 0 0 0,0-1 0 0 0,1 1 0 0 0,0 0-1 0 0,2 1 1 0 0,-1 0 0 0 0,2 0 0 0 0,0 0 0 0 0,1 0 0 0 0,0 1 0 0 0,0 11-135 0 0,5-19-29 0 0,0 0 0 0 0,0 0 0 0 0,0 0 0 0 0,1 0 0 0 0,1-1 0 0 0,-1 1 0 0 0,1-1 0 0 0,0 0 0 0 0,1 0 0 0 0,-1 0 0 0 0,1-1 0 0 0,1 1 0 0 0,-1-1 0 0 0,1-1 0 0 0,0 1 0 0 0,1-1 0 0 0,-1 0 1 0 0,1 0-1 0 0,0-1 0 0 0,0 0 0 0 0,0 0 0 0 0,1-1 0 0 0,0 1 0 0 0,-1-2 0 0 0,1 1 0 0 0,0-1 0 0 0,6 1 29 0 0,33 2-2306 0 0,-34-4 1024 0 0</inkml:trace>
  <inkml:trace contextRef="#ctx0" brushRef="#br0" timeOffset="7582.251">1403 39 1160 0 0,'-22'19'264'0'0,"2"1"0"0"0,0 1-1 0 0,1 1 1 0 0,2 1 0 0 0,0 0-1 0 0,1 1 1 0 0,2 1 0 0 0,0 0-1 0 0,2 1 1 0 0,0 1 0 0 0,2 0 0 0 0,1 0-1 0 0,1 1 1 0 0,2 0 0 0 0,1 0-1 0 0,1 1 1 0 0,1-1 0 0 0,1 1 0 0 0,3 20-264 0 0,-1-33 60 0 0,1 0 1 0 0,0-1-1 0 0,1 1 1 0 0,1-1-1 0 0,1 0 1 0 0,0 0 0 0 0,1 0-1 0 0,1 0 1 0 0,0-1-1 0 0,6 9-60 0 0,-4-4 75 0 0,5 9-99 0 0,1-1 0 0 0,1 0-1 0 0,2-1 1 0 0,1-1 0 0 0,0 0-1 0 0,2-2 1 0 0,1 0 0 0 0,1-1-1 0 0,6 4 25 0 0,-14-14-388 0 0,1-1 0 0 0,1 0-1 0 0,0-1 1 0 0,0-1 0 0 0,1 0-1 0 0,0-1 1 0 0,0-1 0 0 0,1-1-1 0 0,0 0 1 0 0,2-1 388 0 0,18 3-1433 0 0</inkml:trace>
  <inkml:trace contextRef="#ctx0" brushRef="#br0" timeOffset="7910.302">2562 147 1132 0 0,'22'32'306'0'0,"-1"2"-1"0"0,-2 0 1 0 0,-1 1-1 0 0,-2 1 1 0 0,-2 0-1 0 0,-1 1 0 0 0,-2 0 1 0 0,-1 1-1 0 0,-2 1 1 0 0,-2-1-1 0 0,1 27-305 0 0,-7-53 88 0 0,0 0 0 0 0,-1 0 0 0 0,0 0 0 0 0,-1 0 0 0 0,-1-1 0 0 0,0 1 0 0 0,0 0 0 0 0,-1-1 0 0 0,-1 0 0 0 0,1 0 0 0 0,-5 6-88 0 0,-1 1 81 0 0,0-1 1 0 0,-2-1 0 0 0,0 1-1 0 0,0-2 1 0 0,-2 0-1 0 0,0 0 1 0 0,0-1 0 0 0,-2-1-1 0 0,1-1 1 0 0,-2 0-1 0 0,1-1 1 0 0,-2-1 0 0 0,-8 4-82 0 0,-40-2-2351 0 0,55-17 1112 0 0,-8-19-8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0:05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47 132 2356 0 0,'-16'-5'4781'0'0,"35"-6"-3469"0"0,37-7-1247 0 0,-46 14 79 0 0,-35 3-121 0 0,-10-1 85 0 0,34 2-58 0 0,-35-1 10 0 0,33 0-80 0 0,4 0 27 0 0,0 1-1 0 0,0-1 0 0 0,-1 1 1 0 0,1-1-1 0 0,0 1 0 0 0,-1-1 1 0 0,1 1-1 0 0,-1-1 0 0 0,1 0 1 0 0,-1 1-1 0 0,1-1 0 0 0,-1 0 1 0 0,1 1-1 0 0,-1-1 0 0 0,1 0 1 0 0,-1 0-1 0 0,0 0 0 0 0,0 1 1 0 0,1-1-1 0 0,-1 0 0 0 0,0 0 1 0 0,0 0-1 0 0,0 0 0 0 0,0 1 1 0 0,0-1-1 0 0,0 0 0 0 0,0 0 1 0 0,0 0-1 0 0,0 0 1 0 0,0 0-1 0 0,-1 1 0 0 0,1-1 1 0 0,0 0-1 0 0,-1 0 0 0 0,1 0 1 0 0,0 1-1 0 0,-1-1 0 0 0,1 0 1 0 0,-1 1-1 0 0,1-1 0 0 0,-1 0 1 0 0,1 1-1 0 0,-1-1 0 0 0,0 0 1 0 0,1 1-1 0 0,-1-1 0 0 0,0 1 1 0 0,1-1-1 0 0,-1 1 0 0 0,0 0 1 0 0,0-1-1 0 0,1 1 0 0 0,-1 0 1 0 0,0-1-1 0 0,0 1 0 0 0,0 0 1 0 0,1 0-1 0 0,-1 0 0 0 0,0 0 1 0 0,0 0-1 0 0,0 0 0 0 0,0 0 1 0 0,0 0-1 0 0,1 0 0 0 0,-1 0 1 0 0,0 0-1 0 0,0 0 0 0 0,0 1 1 0 0,0-1-7 0 0,21-9 1 0 0,-1 0-1 0 0,2 2 1 0 0,-1 0 0 0 0,1 2 0 0 0,0 0 0 0 0,0 1-1 0 0,0 1 1 0 0,1 1 0 0 0,-1 1 0 0 0,1 1-1 0 0,-15 0-1 0 0,0 0 0 0 0,0 1 0 0 0,0-1 0 0 0,0 2 0 0 0,0-1 0 0 0,-1 1 0 0 0,1 0 0 0 0,-1 0 1 0 0,1 1-1 0 0,-1 0 0 0 0,0 0 0 0 0,0 1 0 0 0,0 0 0 0 0,0-1 0 0 0,-1 2 0 0 0,1-1 0 0 0,-1 1 0 0 0,0 0 0 0 0,-1 0 0 0 0,1 0 0 0 0,-1 1 1 0 0,0 0-1 0 0,0-1 0 0 0,-1 1 0 0 0,1 1 0 0 0,-1-1 0 0 0,-1 0 0 0 0,1 1 0 0 0,-1-1 0 0 0,-1 1 0 0 0,1 0 0 0 0,-1 0 0 0 0,0 0 1 0 0,0 0-1 0 0,-1 0 0 0 0,0 0 0 0 0,0 0 0 0 0,-1-1 0 0 0,0 1 0 0 0,0 0 0 0 0,-1 0 0 0 0,1 0 0 0 0,-1-1 0 0 0,-1 1 0 0 0,0-1 0 0 0,1 1 1 0 0,-3 2 0 0 0,-6 9 3 0 0,-1 0 0 0 0,-1 0 1 0 0,0-1-1 0 0,-1-1 0 0 0,-1 0 1 0 0,-1-1-1 0 0,0-1 0 0 0,-14 10-3 0 0,-25 10 5 0 0,54-33-98 0 0,56-1-342 0 0,-30-1 406 0 0,-1 1 1 0 0,1 0-1 0 0,-1 2 0 0 0,1 1 1 0 0,-1 1-1 0 0,0 2 1 0 0,0 0-1 0 0,-1 1 0 0 0,0 1 1 0 0,0 1-1 0 0,-1 2 0 0 0,8 4 29 0 0,-25-13 12 0 0,-1-1 0 0 0,-1 1-1 0 0,1 0 1 0 0,0 1 0 0 0,0-1-1 0 0,-1 0 1 0 0,1 1 0 0 0,-1 0-1 0 0,0 0 1 0 0,0 0-1 0 0,0 0 1 0 0,0 1 0 0 0,-1-1-1 0 0,1 1 1 0 0,-1-1 0 0 0,0 1-1 0 0,0 0 1 0 0,0 0-1 0 0,0 0 1 0 0,-1 0 0 0 0,0 0-1 0 0,1 0 1 0 0,-2 1 0 0 0,1-1-1 0 0,0 0 1 0 0,-1 1 0 0 0,0-1-1 0 0,0 0 1 0 0,0 4-12 0 0,-10 5 10 0 0,0-1 1 0 0,-1 0-1 0 0,0 0 1 0 0,-1-2 0 0 0,-1 1-1 0 0,1-1 1 0 0,-1-1-1 0 0,-1 0 1 0 0,0-1-1 0 0,0-1 1 0 0,0 0-1 0 0,-1-1 1 0 0,0 0-1 0 0,0-1 1 0 0,-1-1 0 0 0,0-1-1 0 0,1 0 1 0 0,-1-1-1 0 0,0 0 1 0 0,0-1-1 0 0,0-1 1 0 0,-15-2-11 0 0,28 2-131 0 0,0 0 0 0 0,0 0 0 0 0,0 0 0 0 0,0 0 0 0 0,0-1 0 0 0,0 1 0 0 0,1-1 0 0 0,-1 0 0 0 0,0 0 0 0 0,0 0 0 0 0,1 0 0 0 0,-1 0 0 0 0,0-1 0 0 0,1 1 0 0 0,-1-1 0 0 0,1 0 0 0 0,0 1 0 0 0,-1-1 0 0 0,1 0 0 0 0,0-1 0 0 0,0 1 0 0 0,0 0 0 0 0,1 0 0 0 0,-1-1 0 0 0,0 1 0 0 0,1-1 0 0 0,0 0 0 0 0,-1 1 0 0 0,1-1 0 0 0,0 0 0 0 0,0 0 0 0 0,1 0 0 0 0,-1 1 0 0 0,1-1 0 0 0,-1 0 0 0 0,1 0 0 0 0,0 0 0 0 0,0 0 0 0 0,1-3 131 0 0,10-31-1242 0 0,4 1 138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0:05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0 1248 0 0,'2'37'672'0'0,"-2"-17"-80"0"0,0 8-208 0 0,-27 34 128 0 0,8-32-112 0 0,-3 2-104 0 0,-3-4-28 0 0,-1 0-132 0 0,-6-3-96 0 0,-2-3-188 0 0,4-4-224 0 0,-4-4-736 0 0,-3-4-148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0:0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1 860 0 0,'-101'107'4024'0'0,"-132"74"-197"0"0,232-180-3804 0 0,-1 0-1 0 0,1 0 1 0 0,-1 0 0 0 0,1 0 0 0 0,-1 0-1 0 0,1 0 1 0 0,0 1 0 0 0,0-1 0 0 0,0 0 0 0 0,0 1-1 0 0,0-1 1 0 0,0 1 0 0 0,0-1 0 0 0,0 1-1 0 0,0 0 1 0 0,1-1 0 0 0,-1 1 0 0 0,1 0 0 0 0,-1-1-1 0 0,1 1 1 0 0,0 0 0 0 0,-1 0 0 0 0,1-1-1 0 0,0 1 1 0 0,0 0 0 0 0,0 0 0 0 0,1-1 0 0 0,-1 1-1 0 0,0 0 1 0 0,1 0 0 0 0,-1-1 0 0 0,1 1-1 0 0,-1 0 1 0 0,1-1 0 0 0,0 1 0 0 0,0 0 0 0 0,0-1-1 0 0,0 1 1 0 0,0-1 0 0 0,0 0 0 0 0,0 1-1 0 0,0-1 1 0 0,0 0 0 0 0,1 0 0 0 0,-1 0 0 0 0,1 1-1 0 0,-1-1 1 0 0,1-1 0 0 0,-1 1 0 0 0,1 0-1 0 0,-1 0 1 0 0,1-1 0 0 0,0 1-23 0 0,93 30 290 0 0,195-4-4325 0 0,-197-40 1334 0 0,-52 5 1501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0:08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2052 0 0,'0'-16'3959'0'0,"43"5"-3058"0"0,-29 11-829 0 0,0 2 0 0 0,-1 0-1 0 0,1 0 1 0 0,0 1 0 0 0,-1 1 0 0 0,0 0 0 0 0,0 1 0 0 0,0 0-1 0 0,-1 1 1 0 0,1 1 0 0 0,-2 0 0 0 0,1 0 0 0 0,-1 1-1 0 0,0 1 1 0 0,0-1 0 0 0,-1 2 0 0 0,0 0 0 0 0,-1 0 0 0 0,0 1-1 0 0,-1 0 1 0 0,0 0 0 0 0,-1 1 0 0 0,0 0 0 0 0,0 0-1 0 0,-2 1 1 0 0,1-1 0 0 0,-2 1 0 0 0,0 1 0 0 0,0-1 0 0 0,-1 1-1 0 0,-1-1 1 0 0,0 1 0 0 0,-1 0 0 0 0,-1 0 0 0 0,0-1-1 0 0,0 1 1 0 0,-2 0 0 0 0,1 0 0 0 0,-3 5-72 0 0,-48 165 2120 0 0,52-183-1940 0 0,0-1-25 0 0,6 1-112 0 0,163-9-2339 0 0,109-92-5065 0 0,-239 78 5955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0:09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0 2116 0 0,'-33'18'2172'0'0,"11"3"-1872"0"0,0 1-1 0 0,1 0 0 0 0,2 1 1 0 0,0 2-1 0 0,2 0 0 0 0,1 1 1 0 0,0 0-1 0 0,2 1 0 0 0,2 1 1 0 0,0 0-1 0 0,2 1 0 0 0,1 0 1 0 0,1 0-1 0 0,1 1 0 0 0,-2 28-299 0 0,10-52 44 0 0,-1 1 1 0 0,1 0-1 0 0,0 0 0 0 0,0 0 0 0 0,1 0 1 0 0,0-1-1 0 0,0 1 0 0 0,1 0 0 0 0,0-1 1 0 0,0 0-1 0 0,0 0 0 0 0,1 0 0 0 0,0 0 1 0 0,0-1-1 0 0,1 1 0 0 0,-1-1 0 0 0,1 0 1 0 0,0 0-1 0 0,0-1 0 0 0,1 1 0 0 0,0-1 1 0 0,-1 0-1 0 0,1-1 0 0 0,1 0 0 0 0,-1 0 1 0 0,0 0-1 0 0,1 0 0 0 0,-1-1 0 0 0,1 0 1 0 0,0-1-1 0 0,0 1 0 0 0,0-1 0 0 0,0-1 1 0 0,-1 1-1 0 0,2-1-44 0 0,12 2 54 0 0,1-2 0 0 0,-1 0 0 0 0,1-1 0 0 0,-1-1 0 0 0,0 0 1 0 0,0-2-1 0 0,0 0 0 0 0,0-2 0 0 0,-1 0 0 0 0,0-1 0 0 0,0-1 0 0 0,-1-1 0 0 0,0 0 0 0 0,0-1 0 0 0,10-9-54 0 0,-20 13-33 0 0,-1 1 0 0 0,0-1 0 0 0,0-1-1 0 0,0 1 1 0 0,-1-1 0 0 0,0 0 0 0 0,0-1 0 0 0,-1 1-1 0 0,0-1 1 0 0,0 0 0 0 0,-1-1 0 0 0,0 1-1 0 0,0-1 1 0 0,-1 0 0 0 0,0 0 0 0 0,-1 0-1 0 0,0 0 1 0 0,0 0 0 0 0,-1 0 0 0 0,0-1 0 0 0,-1 1-1 0 0,0 0 1 0 0,0-1 0 0 0,-1 1 0 0 0,0 0-1 0 0,-1-1 1 0 0,0 1 0 0 0,0 0 0 0 0,-1 0 0 0 0,0 1-1 0 0,-1-1 1 0 0,0 0 0 0 0,0 1 0 0 0,-1 0-1 0 0,0 0 1 0 0,0 0 0 0 0,-6-6 33 0 0,-7-2-278 0 0,-1 1 0 0 0,-1 0 1 0 0,0 1-1 0 0,0 1 0 0 0,-2 1 0 0 0,1 1 1 0 0,-1 1-1 0 0,-1 1 0 0 0,0 0 0 0 0,0 2 0 0 0,-1 1 1 0 0,0 1-1 0 0,0 1 0 0 0,0 1 0 0 0,-23 0 278 0 0,-8-5-2426 0 0,38 4 1230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0:10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0 1644 0 0,'7'34'780'0'0,"-5"-1"-184"0"0,-2-16 44 0 0,0 11-156 0 0,-23 32-56 0 0,12-27 16 0 0,2-1 9 0 0,-5 1-57 0 0,-6-1-48 0 0,-1 0-124 0 0,-2-7-168 0 0,-2 1-4 0 0,-9-4-808 0 0,4-9-513 0 0,-5-1 65 0 0,-6-10-156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0:02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102 374 1280 0 0,'8'11'4451'0'0,"41"-2"-4032"0"0,-38-8-56 0 0,420 33 409 0 0,-360-29-4699 0 0,-67-5 2697 0 0</inkml:trace>
  <inkml:trace contextRef="#ctx0" brushRef="#br0" timeOffset="279.15">0 707 1648 0 0,'0'3'110'0'0,"1"-1"-1"0"0,-1 1 1 0 0,1-1-1 0 0,-1 1 1 0 0,1-1 0 0 0,0 0-1 0 0,0 1 1 0 0,0-1-1 0 0,0 0 1 0 0,0 0-1 0 0,1 0 1 0 0,-1 0 0 0 0,1 0-1 0 0,-1 0 1 0 0,1 0-1 0 0,0 0 1 0 0,0-1-1 0 0,0 1 1 0 0,0 0 0 0 0,0-1-1 0 0,0 0 1 0 0,0 1-1 0 0,0-1 1 0 0,0 0-1 0 0,1 0 1 0 0,-1 0 0 0 0,0-1-1 0 0,1 1 1 0 0,-1-1-1 0 0,1 1 1 0 0,-1-1-1 0 0,1 0 1 0 0,-1 1 0 0 0,1-1-1 0 0,0-1-109 0 0,293 25-411 0 0,-143-43-2379 0 0,-122 15 1496 0 0</inkml:trace>
  <inkml:trace contextRef="#ctx0" brushRef="#br0" timeOffset="6611.46">1213 1 1184 0 0,'-9'0'84'0'0,"1"1"0"0"0,-1 0 0 0 0,1 1 0 0 0,0 0 1 0 0,0 0-1 0 0,-1 0 0 0 0,1 1 0 0 0,1 1 0 0 0,-1-1 0 0 0,0 1 0 0 0,1 1 0 0 0,0-1 0 0 0,0 1 0 0 0,0 1 1 0 0,1-1-1 0 0,0 1 0 0 0,0 0 0 0 0,0 0 0 0 0,1 1 0 0 0,0 0 0 0 0,0 0 0 0 0,0 0 0 0 0,1 0 0 0 0,0 1 1 0 0,1 0-1 0 0,0 0 0 0 0,0 0 0 0 0,0 0 0 0 0,1 1-84 0 0,-8 27 335 0 0,1 0 1 0 0,1 1-1 0 0,3 0 1 0 0,1 0-1 0 0,0 37-335 0 0,20 171 1290 0 0,14 121 49 0 0,-30-343-1300 0 0,-2-1 1 0 0,0 1 0 0 0,-1 0-1 0 0,-1-1 1 0 0,-2 0 0 0 0,0 0-1 0 0,-1 0 1 0 0,-1 0-1 0 0,-1 0-39 0 0,-16 30 74 0 0,-1-1 1 0 0,-2-1-1 0 0,-3-1 0 0 0,-2-2 0 0 0,-2-1 0 0 0,-2-1 0 0 0,-1-3 0 0 0,-3-1 0 0 0,-1-1 0 0 0,-25 15-74 0 0,12-18-136 0 0,57-50-262 0 0,11 3 348 0 0,1 1-1 0 0,-1 1 1 0 0,2 0 0 0 0,-1 0-1 0 0,1 2 1 0 0,0 0 0 0 0,0 0-1 0 0,1 2 1 0 0,-1 0 0 0 0,1 0-1 0 0,0 1 1 0 0,0 2 0 0 0,0-1-1 0 0,13 2 51 0 0,-18 0 6 0 0,-1 1 0 0 0,1 1 0 0 0,-1 0-1 0 0,1 0 1 0 0,-1 1 0 0 0,0 0-1 0 0,0 1 1 0 0,0 0 0 0 0,0 0 0 0 0,-1 1-1 0 0,1 0 1 0 0,-1 1 0 0 0,-1 0 0 0 0,1 1-1 0 0,-1 0 1 0 0,0 0 0 0 0,-1 1-1 0 0,1-1 1 0 0,-2 2 0 0 0,1-1 0 0 0,-1 1-1 0 0,0 0 1 0 0,-1 0 0 0 0,0 1-1 0 0,0-1 1 0 0,-1 1 0 0 0,-1 0 0 0 0,0 1-1 0 0,1 2-5 0 0,3 24 121 0 0,-3-1-1 0 0,0 1 0 0 0,-2 0 0 0 0,-2 0 0 0 0,-2 0 0 0 0,-1 0 1 0 0,-2 0-1 0 0,-1 0 0 0 0,-9 26-120 0 0,-87 456 471 0 0,99-508-665 0 0,0 1-1 0 0,2 0 0 0 0,-1-1 1 0 0,2 1-1 0 0,0 0 0 0 0,0 0 1 0 0,1 0-1 0 0,0 0 0 0 0,1 0 1 0 0,0-1-1 0 0,1 1 1 0 0,1-1-1 0 0,-1 1 0 0 0,2-1 1 0 0,4 8 194 0 0,37-11-3195 0 0,-13-29 1967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6:4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1248 0 0,'4'-8'5448'0'0,"27"-1"-5100"0"0,-30 9-195 0 0,314-41 2153 0 0,-103 34-7106 0 0,-203 10 3342 0 0,-2 11 81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0:06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0 1720 0 0,'-323'296'6033'0'0,"317"-291"-5941"0"0,-1 0 0 0 0,1 1 0 0 0,0 0 1 0 0,1 0-1 0 0,-1 1 0 0 0,1 0 0 0 0,0 0 1 0 0,1 0-1 0 0,0 0 0 0 0,0 1 0 0 0,1 0 1 0 0,-1-1-1 0 0,2 1 0 0 0,-1 0 0 0 0,1 1 1 0 0,0-1-1 0 0,1 1-92 0 0,4-4 37 0 0,0 1 1 0 0,1-1-1 0 0,0 0 0 0 0,0 0 1 0 0,0 0-1 0 0,0-1 1 0 0,1 1-1 0 0,0-1 0 0 0,0 0 1 0 0,0 0-1 0 0,0-1 0 0 0,1 1 1 0 0,-1-1-1 0 0,1 0 1 0 0,0-1-1 0 0,0 0 0 0 0,0 1 1 0 0,0-2-1 0 0,0 1 1 0 0,0-1-1 0 0,1 0 0 0 0,3 0-37 0 0,-9-1 3 0 0,262 34-1014 0 0,-85-31-3797 0 0,-171-3 4519 0 0,42-3-936 0 0,29-8 60 0 0</inkml:trace>
  <inkml:trace contextRef="#ctx0" brushRef="#br0" timeOffset="468.324">825 15 1360 0 0,'12'1'122'0'0,"-1"-1"0"0"0,1 2 0 0 0,-1 0 0 0 0,0 0 0 0 0,1 1 0 0 0,-1 0 0 0 0,0 1 0 0 0,0 0 0 0 0,-1 1 0 0 0,1 0 0 0 0,-1 1 1 0 0,0 0-1 0 0,-1 0 0 0 0,0 1 0 0 0,0 0 0 0 0,0 1 0 0 0,-1 0 0 0 0,0 1 0 0 0,0-1 0 0 0,-1 2 0 0 0,0-1 0 0 0,-1 1 0 0 0,0 0 0 0 0,0 0 0 0 0,-1 0 0 0 0,0 1 0 0 0,-1 0 0 0 0,-1 0 0 0 0,0 0 0 0 0,1 4-122 0 0,-5-5 38 0 0,-1 0 1 0 0,-1 0-1 0 0,1 0 0 0 0,-2-1 0 0 0,1 1 1 0 0,-1-1-1 0 0,-1 0 0 0 0,1 0 0 0 0,-2 0 1 0 0,1-1-1 0 0,-1 1 0 0 0,0-2 0 0 0,-1 1 1 0 0,0 0-1 0 0,0-1 0 0 0,-1-1 0 0 0,0 1 1 0 0,0-1-1 0 0,0-1 0 0 0,-1 1 0 0 0,0-1 1 0 0,0-1-1 0 0,0 0 0 0 0,-5 2-38 0 0,-119 34 207 0 0,131-40-287 0 0,1 0 0 0 0,0-1 0 0 0,0 1 0 0 0,-1-1-1 0 0,1 0 1 0 0,0 1 0 0 0,0-1 0 0 0,0 0 0 0 0,0 0 0 0 0,0 1 0 0 0,0-1 0 0 0,0 0 0 0 0,0 0 0 0 0,0 0 0 0 0,0 0 0 0 0,0 0 0 0 0,1-1-1 0 0,-1 1 1 0 0,0 0 0 0 0,1 0 0 0 0,-1 0 0 0 0,1-1 0 0 0,-1 1 0 0 0,1 0 0 0 0,0 0 0 0 0,0-1 0 0 0,-1 1 0 0 0,1 0 0 0 0,0-1 0 0 0,0 1-1 0 0,0 0 1 0 0,0-1 0 0 0,1 1 0 0 0,-1 0 0 0 0,0-1 0 0 0,0 1 0 0 0,1 0 0 0 0,-1 0 0 0 0,1-1 0 0 0,-1 1 0 0 0,1 0 0 0 0,0 0-1 0 0,-1 0 1 0 0,1 0 0 0 0,0 0 0 0 0,0-1 80 0 0,13-24-1298 0 0</inkml:trace>
  <inkml:trace contextRef="#ctx0" brushRef="#br0" timeOffset="750.017">1303 27 848 0 0,'-15'4'243'0'0,"0"1"0"0"0,0 1 0 0 0,1 0 0 0 0,0 1-1 0 0,0 1 1 0 0,1 0 0 0 0,-1 1 0 0 0,2 0 0 0 0,-1 1 0 0 0,2 0 0 0 0,-1 1 0 0 0,1 0-1 0 0,1 1 1 0 0,0 0 0 0 0,1 1 0 0 0,0 0 0 0 0,1 1 0 0 0,0-1 0 0 0,1 1-1 0 0,1 1 1 0 0,0 0 0 0 0,-2 7-243 0 0,11-13 36 0 0,-1-2 0 0 0,1 1 0 0 0,1 0 0 0 0,-1 0 0 0 0,1-1 0 0 0,1 0 0 0 0,-1 0 0 0 0,1 0 0 0 0,1 0 0 0 0,-1-1 0 0 0,1 0 0 0 0,0 0 0 0 0,0 0 0 0 0,1-1 0 0 0,0 0 0 0 0,-1 0 0 0 0,2-1 0 0 0,-1 0 0 0 0,1 0 0 0 0,-1-1 0 0 0,1 0 0 0 0,0 0 0 0 0,0 0 0 0 0,0-1 0 0 0,1-1 0 0 0,-1 1-36 0 0,27 7-643 0 0,0-2 0 0 0,0-1 0 0 0,1-1 0 0 0,0-2 0 0 0,-1-2 1 0 0,21-2 642 0 0,-21 1-1274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0:0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0 294 1568 0 0,'137'2'5891'0'0,"48"0"-5899"0"0,76 13-2273 0 0,-213-15-223 0 0,-25 0 1254 0 0</inkml:trace>
  <inkml:trace contextRef="#ctx0" brushRef="#br0" timeOffset="261.887">882 1 1120 0 0,'16'15'4715'0'0,"-5"55"-4049"0"0,-8-40-258 0 0,102 391 448 0 0,-75-283-4987 0 0,-30-137 3281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0:11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0 860 0 0,'6'2'1088'0'0,"-3"0"-280"0"0,-1-1-192 0 0,0 1-248 0 0,-1 1-36 0 0,-1-1-476 0 0,0 1-144 0 0,-1 1-376 0 0,-1-1 40 0 0,0-1 40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0:11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103 362 1544 0 0,'5'5'650'0'0,"2"-2"-494"0"0,0 1-1 0 0,0-1 0 0 0,0 0 1 0 0,0 0-1 0 0,0-1 1 0 0,1 0-1 0 0,0 0 0 0 0,-1-1 1 0 0,1 0-1 0 0,0 0 1 0 0,-1-1-1 0 0,1 0 0 0 0,0-1 1 0 0,4 0-156 0 0,41-3 329 0 0,0-3 1 0 0,-1-1 0 0 0,0-4 0 0 0,-1-1 0 0 0,7-5-330 0 0,-29 10 128 0 0,-12 3-32 0 0,-3 3-48 0 0,1 0 0 0 0,-1-1 1 0 0,0 0-1 0 0,-1-1 0 0 0,1-1 1 0 0,-1 0-1 0 0,0-1 0 0 0,0-1 0 0 0,0 0 1 0 0,-1 0-1 0 0,0-1 0 0 0,-1-1 1 0 0,1 0-1 0 0,-2 0 0 0 0,1-1 0 0 0,-2-1 1 0 0,1 0-1 0 0,-1 0 0 0 0,-1-1 1 0 0,5-8-49 0 0,-13 14 3 0 0,-1 1 0 0 0,0 0 1 0 0,0 0-1 0 0,-1 0 0 0 0,0 0 0 0 0,0 0 1 0 0,0 0-1 0 0,0 0 0 0 0,-1 1 1 0 0,0-1-1 0 0,0 1 0 0 0,0-1 0 0 0,0 1 1 0 0,-1 0-1 0 0,1 0 0 0 0,-1 1 1 0 0,0-1-1 0 0,0 1 0 0 0,-1 0 1 0 0,1 0-1 0 0,-1 0 0 0 0,1 1 0 0 0,-1-1 1 0 0,0 1-1 0 0,0 0 0 0 0,0 1 1 0 0,0-1-1 0 0,0 1 0 0 0,-1 0 0 0 0,1 0 1 0 0,0 1-1 0 0,0-1 0 0 0,-4 1-3 0 0,-20-5 44 0 0,-1 2 0 0 0,1 0 0 0 0,-1 2 0 0 0,0 1 0 0 0,0 1 0 0 0,0 2 0 0 0,1 1 0 0 0,-1 1 0 0 0,1 2 0 0 0,1 1 0 0 0,-14 5-44 0 0,23-8 47 0 0,0 1 0 0 0,0 0 0 0 0,0 1 0 0 0,1 1 0 0 0,0 1 0 0 0,0 0-1 0 0,1 2 1 0 0,1 0 0 0 0,-1 1 0 0 0,2 0 0 0 0,0 1 0 0 0,0 1 0 0 0,1 0-1 0 0,1 1 1 0 0,1 1 0 0 0,0 0 0 0 0,1 1 0 0 0,0 0 0 0 0,2 0 0 0 0,0 1-1 0 0,1 0 1 0 0,0 1 0 0 0,2 0 0 0 0,0 0 0 0 0,-1 10-47 0 0,10-14 47 0 0,0-1-1 0 0,0 1 1 0 0,1-1 0 0 0,1 0 0 0 0,1 0 0 0 0,0 0-1 0 0,1-1 1 0 0,0 0 0 0 0,1 0 0 0 0,0-1 0 0 0,1 0-1 0 0,0 0 1 0 0,1-1 0 0 0,0 0 0 0 0,1-1 0 0 0,1 0-1 0 0,-1-1 1 0 0,1 0 0 0 0,1-1 0 0 0,0 0 0 0 0,0-1 0 0 0,0 0-1 0 0,1-1 1 0 0,0-1 0 0 0,8 2-47 0 0,11 5-136 0 0,1-1 1 0 0,0-2 0 0 0,1-1-1 0 0,0-2 1 0 0,1-1-1 0 0,-1-2 1 0 0,17-1 135 0 0,-24-3-569 0 0,0-1 0 0 0,0-2 0 0 0,0-1 0 0 0,-1-1 1 0 0,0-1-1 0 0,0-1 0 0 0,-1-2 0 0 0,0 0 0 0 0,0-2 0 0 0,-1-1 1 0 0,2-2 568 0 0,16-11-1218 0 0</inkml:trace>
  <inkml:trace contextRef="#ctx0" brushRef="#br0" timeOffset="541.478">1173 283 948 0 0,'25'-90'4328'0'0,"-25"89"-3959"0"0,0-31 2073 0 0,0 33-2426 0 0,-1-1-1 0 0,1 0 0 0 0,0 1 0 0 0,0-1 0 0 0,-1 0 0 0 0,1 1 0 0 0,0-1 1 0 0,-1 0-1 0 0,1 1 0 0 0,0-1 0 0 0,-1 0 0 0 0,1 0 0 0 0,0 1 0 0 0,-1-1 1 0 0,1 0-1 0 0,-1 0 0 0 0,1 0 0 0 0,0 0 0 0 0,-1 1 0 0 0,1-1 1 0 0,-1 0-1 0 0,1 0 0 0 0,-1 0 0 0 0,1 0 0 0 0,-1 0 0 0 0,1 0 0 0 0,0 0 1 0 0,-1 0-1 0 0,1 0 0 0 0,-1 0 0 0 0,1 0 0 0 0,-1-1 0 0 0,1 1 0 0 0,0 0 1 0 0,-1 0-1 0 0,1 0 0 0 0,-1 0 0 0 0,1-1 0 0 0,0 1 0 0 0,-1 0 1 0 0,1 0-1 0 0,0-1 0 0 0,-1 1 0 0 0,1 0 0 0 0,0-1 0 0 0,-1 1 0 0 0,1 0 1 0 0,0-1-1 0 0,0 1 0 0 0,-1-1 0 0 0,1 1 0 0 0,0 0 0 0 0,0-1 0 0 0,0 1 1 0 0,0-1-16 0 0,-23 40 88 0 0,15-17-36 0 0,1 2-1 0 0,1-1 0 0 0,1 1 0 0 0,1 0 0 0 0,1 0 0 0 0,1 0 0 0 0,1 21-51 0 0,1-41 17 0 0,1 4 9 0 0,0 1 0 0 0,1 0 0 0 0,0-1 0 0 0,1 0 0 0 0,0 1 0 0 0,0-1 0 0 0,1 0 1 0 0,0-1-1 0 0,0 1 0 0 0,1-1 0 0 0,0 1 0 0 0,0-1 0 0 0,0-1 0 0 0,1 1 0 0 0,0-1 1 0 0,1 0-1 0 0,-1 0 0 0 0,1-1 0 0 0,0 0 0 0 0,1 0 0 0 0,-1-1 0 0 0,1 0 1 0 0,0 0-1 0 0,0 0 0 0 0,0-1 0 0 0,0-1 0 0 0,1 1 0 0 0,-1-1 0 0 0,1-1 0 0 0,0 0 1 0 0,7 1-27 0 0,-1 0-34 0 0,0-1 1 0 0,0 0-1 0 0,0-1 1 0 0,0-1-1 0 0,0 0 1 0 0,0-1 0 0 0,0-1-1 0 0,0 0 1 0 0,-1-1-1 0 0,1-1 1 0 0,-1 0-1 0 0,0-1 1 0 0,0 0-1 0 0,-1-1 1 0 0,0-1 0 0 0,0 0-1 0 0,-1-1 1 0 0,0 0-1 0 0,0-1 1 0 0,-1 0-1 0 0,-1 0 1 0 0,1-2 0 0 0,-2 1-1 0 0,0-1 1 0 0,0-1-1 0 0,1-2 34 0 0,18-45 342 0 0,-48 75-322 0 0,38 44 26 0 0,-10-49-46 0 0,0 0 1 0 0,1 0 0 0 0,1 0-1 0 0,-1-1 1 0 0,1-1 0 0 0,1 0-1 0 0,-1 0 1 0 0,1-1 0 0 0,1 0-1 0 0,0-1 1 0 0,-1-1 0 0 0,2 0-1 0 0,-1 0 1 0 0,0-1 0 0 0,1 0-1 0 0,0-1 1 0 0,0-1 0 0 0,0 0-1 0 0,0-1 1 0 0,0 0 0 0 0,0-1-1 0 0,1-1 1 0 0,-1 0 0 0 0,11-2-1 0 0,2 2-3 0 0,0-1 1 0 0,0 0 0 0 0,0-2-1 0 0,0-1 1 0 0,-1-1 0 0 0,0-2-1 0 0,0 0 1 0 0,1-2 2 0 0,-17 7-2 0 0,0 0 0 0 0,-1-1 0 0 0,0 0 0 0 0,1 0 0 0 0,-1 0 0 0 0,-1-1 0 0 0,1-1 0 0 0,-1 1 0 0 0,0-1 0 0 0,0-1 0 0 0,0 1 0 0 0,-1-1 0 0 0,0 0 0 0 0,-1 0 0 0 0,1-1 0 0 0,-2 0 1 0 0,1 0-1 0 0,-1 0 0 0 0,0 0 0 0 0,0-1 0 0 0,-1 1 0 0 0,0-1 0 0 0,-1 0 0 0 0,0 0 0 0 0,-1 0 0 0 0,1 0 0 0 0,-2-1 0 0 0,1 1 0 0 0,-1 0 0 0 0,-1 0 0 0 0,1-1 0 0 0,-2 1 0 0 0,1 0 0 0 0,-1 0 0 0 0,-1 0 0 0 0,-2-6 2 0 0,-3-2-30 0 0,0 1 1 0 0,-1 0-1 0 0,0 1 0 0 0,-1 0 1 0 0,-1 0-1 0 0,-1 1 0 0 0,0 1 0 0 0,-1 0 1 0 0,0 1-1 0 0,-1 0 0 0 0,-10-7 30 0 0,-54-30-2500 0 0,64 42-1436 0 0,14 5 2729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0:15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430 312 1212 0 0,'0'0'481'0'0,"0"0"-129"0"0,3 0-67 0 0,3 0-191 0 0,1-1-1 0 0,0-1 1 0 0,-1 1-1 0 0,1-1 1 0 0,-1 0-1 0 0,1-1 1 0 0,-1 0 0 0 0,0 0-1 0 0,0 0 1 0 0,0 0-1 0 0,0-1 1 0 0,-1 0-1 0 0,1-1 1 0 0,-1 1-1 0 0,0-1 1 0 0,-1 0-1 0 0,1 0 1 0 0,-1 0 0 0 0,0-1-1 0 0,0 1 1 0 0,0-1-1 0 0,-1 0 1 0 0,0 0-1 0 0,0-1 1 0 0,-1 1-1 0 0,0 0 1 0 0,0-1-1 0 0,0 0 1 0 0,-1 1 0 0 0,0-1-1 0 0,0 0 1 0 0,-1 0-1 0 0,0-6-93 0 0,-2 5 4 0 0,-1 0-1 0 0,-1 0 1 0 0,1 0-1 0 0,-1 1 1 0 0,-1 0 0 0 0,1 0-1 0 0,-1 0 1 0 0,0 0-1 0 0,-1 1 1 0 0,0-1 0 0 0,0 1-1 0 0,0 1 1 0 0,-1-1-1 0 0,0 1 1 0 0,0 0 0 0 0,0 1-1 0 0,0 0 1 0 0,-1 0-1 0 0,0 0 1 0 0,1 1-1 0 0,-2 0 1 0 0,1 1 0 0 0,0 0-1 0 0,-5-1-3 0 0,-3-1-15 0 0,0 1-1 0 0,-1 0 1 0 0,1 1 0 0 0,-1 1-1 0 0,0 1 1 0 0,1 0-1 0 0,-1 1 1 0 0,1 0 0 0 0,-1 2-1 0 0,1 0 1 0 0,0 1 0 0 0,-1 0-1 0 0,2 2 1 0 0,-1 0-1 0 0,1 0 1 0 0,0 1 0 0 0,0 1-1 0 0,1 1 1 0 0,0 0-1 0 0,0 1 1 0 0,1 0 0 0 0,1 1-1 0 0,0 0 1 0 0,0 1-1 0 0,-7 11 16 0 0,15-17 7 0 0,1 0 0 0 0,1 1-1 0 0,0-1 1 0 0,0 1-1 0 0,0-1 1 0 0,0 1-1 0 0,1 0 1 0 0,0 0-1 0 0,1 0 1 0 0,0 0-1 0 0,0-1 1 0 0,0 1-1 0 0,1 0 1 0 0,-1 0-1 0 0,2 0 1 0 0,-1 0-1 0 0,1-1 1 0 0,0 1-1 0 0,1-1 1 0 0,-1 1 0 0 0,1-1-1 0 0,0 0 1 0 0,1 0-1 0 0,0 0 1 0 0,0-1-1 0 0,0 1 1 0 0,0-1-1 0 0,1 0 1 0 0,0 0-1 0 0,0-1 1 0 0,0 1-1 0 0,1-1 1 0 0,-1 0-1 0 0,1 0 1 0 0,0-1-1 0 0,0 0 1 0 0,1 0 0 0 0,-1 0-1 0 0,0-1 1 0 0,1 0-1 0 0,0 0 1 0 0,-1-1-1 0 0,4 1-6 0 0,4 2-9 0 0,0-1-1 0 0,1 0 1 0 0,-1-1-1 0 0,1-1 1 0 0,0 0-1 0 0,-1-1 1 0 0,1 0-1 0 0,0-1 1 0 0,-1-1-1 0 0,1-1 1 0 0,-1 0-1 0 0,0 0 1 0 0,0-1-1 0 0,0-1 1 0 0,0-1-1 0 0,-1 0 1 0 0,0 0-1 0 0,0-2 1 0 0,0 1-1 0 0,-1-2 1 0 0,-1 1-1 0 0,1-2 1 0 0,-1 1-1 0 0,-1-2 1 0 0,0 1-1 0 0,0-2 1 0 0,-1 1-1 0 0,-1-1 1 0 0,2-3 9 0 0,2-28 230 0 0,-12 42-97 0 0,0-39 595 0 0,-1 40-726 0 0,0 0 1 0 0,1 1-1 0 0,-1-1 1 0 0,1 0-1 0 0,-1 0 1 0 0,1 1-1 0 0,-1-1 1 0 0,1 0-1 0 0,-1 0 1 0 0,0 0-1 0 0,1 0 1 0 0,-1 0-1 0 0,1 0 1 0 0,-1 0-1 0 0,0 0 1 0 0,1 0-1 0 0,-1 0 1 0 0,1 0-1 0 0,-1 0 1 0 0,1-1-1 0 0,-1 1 1 0 0,0 0-1 0 0,1 0 1 0 0,-1-1-1 0 0,1 1 1 0 0,-1 0 0 0 0,1-1-1 0 0,-1 1 1 0 0,1 0-1 0 0,-1-1 1 0 0,1 1-1 0 0,0-1 1 0 0,-1 1-1 0 0,1 0 1 0 0,0-1-1 0 0,-1 1 1 0 0,1-1-1 0 0,0 1 1 0 0,-1-1-1 0 0,1 0 1 0 0,0 1-1 0 0,0-1 1 0 0,0 1-1 0 0,-1-1 1 0 0,1 1-1 0 0,0-1 1 0 0,0 0-1 0 0,0 1 1 0 0,0-1-3 0 0,13 166 268 0 0,25 232 654 0 0,-37-362-899 0 0,3 20 210 0 0,-3 0 0 0 0,-3 0 0 0 0,-1 0 0 0 0,-3 0 0 0 0,-11 41-233 0 0,12-79 116 0 0,-2-1 0 0 0,1 1 0 0 0,-2-1 0 0 0,0-1 0 0 0,-1 1 0 0 0,0-2 0 0 0,-2 1 0 0 0,1-1 0 0 0,-2-1 0 0 0,-7 8-116 0 0,17-19 15 0 0,0 0 0 0 0,0 0 0 0 0,-1-1 0 0 0,1 1 0 0 0,0 0-1 0 0,-1-1 1 0 0,1 0 0 0 0,-1 0 0 0 0,1 1 0 0 0,-1-2 0 0 0,0 1 0 0 0,1 0 0 0 0,-1 0-1 0 0,0-1 1 0 0,0 1 0 0 0,1-1 0 0 0,-1 0 0 0 0,0 0 0 0 0,0 0 0 0 0,0 0-1 0 0,0-1 1 0 0,1 1 0 0 0,-1-1 0 0 0,0 0 0 0 0,1 1 0 0 0,-1-1 0 0 0,0-1 0 0 0,1 1-1 0 0,-1 0 1 0 0,1 0 0 0 0,-1-1 0 0 0,1 0 0 0 0,0 1 0 0 0,0-1 0 0 0,0 0 0 0 0,0 0-1 0 0,0 0 1 0 0,0 0 0 0 0,0 0 0 0 0,0-2-15 0 0,-48-104-481 0 0,46 72 43 0 0,2-1 0 0 0,1 0 0 0 0,2 1 0 0 0,2-1 0 0 0,1 1 1 0 0,6-26 437 0 0,72-192-4627 0 0,-57 200 3319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0:17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2068 0 0,'76'-2'4410'0'0,"43"-9"-3130"0"0,20 0-1059 0 0,-14 2-962 0 0,-42-1-3768 0 0,-80 10 3336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0:17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1216 0 0,'8'8'876'0'0,"9"2"-188"0"0,5 0-64 0 0,1-5-172 0 0,11 3-148 0 0,3-6-20 0 0,4 0 28 0 0,3-2 80 0 0,-21 0-240 0 0,11 0-20 0 0,9 0-368 0 0,44-15-472 0 0,-43 10 56 0 0,1-4 36 0 0,-4 1-564 0 0,-4 0 104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0:16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5 1196 0 0,'-13'6'226'0'0,"1"1"-1"0"0,-1 1 1 0 0,2 0-1 0 0,-1 0 1 0 0,1 1 0 0 0,0 0-1 0 0,1 1 1 0 0,0 1-1 0 0,1-1 1 0 0,0 1-1 0 0,1 1 1 0 0,0 0 0 0 0,0 0-1 0 0,1 0 1 0 0,1 1-1 0 0,0 0 1 0 0,1 0-1 0 0,1 1 1 0 0,0 0 0 0 0,0-1-1 0 0,2 1 1 0 0,-1 0-1 0 0,2 1 1 0 0,0-1 0 0 0,1 0-1 0 0,0 0 1 0 0,1 4-226 0 0,1-5 45 0 0,0 0 1 0 0,0 0 0 0 0,1 0-1 0 0,1 0 1 0 0,0 0 0 0 0,1-1-1 0 0,1 0 1 0 0,-1 0 0 0 0,2 0-1 0 0,0 0 1 0 0,0-1 0 0 0,1-1-1 0 0,0 1 1 0 0,1-1 0 0 0,0 0-1 0 0,1-1 1 0 0,0 0 0 0 0,0-1-1 0 0,2 0-45 0 0,-3 0-379 0 0,1-2 1 0 0,0 1-1 0 0,0-1 0 0 0,0 0 1 0 0,1-1-1 0 0,0-1 0 0 0,0 1 1 0 0,1-2-1 0 0,-1 0 0 0 0,1 0 0 0 0,-1-1 1 0 0,1 0-1 0 0,7 0 379 0 0,-7-2-1247 0 0</inkml:trace>
  <inkml:trace contextRef="#ctx0" brushRef="#br0" timeOffset="403.711">274 98 1436 0 0,'58'-17'3808'0'0,"-50"19"-3762"0"0,0 0 0 0 0,-1 0 1 0 0,1 1-1 0 0,-1 0 1 0 0,0 0-1 0 0,0 1 1 0 0,0 0-1 0 0,0 0 0 0 0,-1 0 1 0 0,0 1-1 0 0,0 0 1 0 0,0 0-1 0 0,0 1 1 0 0,-1 0-1 0 0,0 0 0 0 0,0 0 1 0 0,0 1-1 0 0,2 4-46 0 0,-4-5 50 0 0,0 1 0 0 0,0-1 0 0 0,-1 1-1 0 0,0 0 1 0 0,-1-1 0 0 0,1 1 0 0 0,-1 0-1 0 0,0 0 1 0 0,-1 0 0 0 0,0 0 0 0 0,0 0-1 0 0,0 0 1 0 0,-1 0 0 0 0,0 0 0 0 0,0 0-1 0 0,-1-1 1 0 0,0 1 0 0 0,0 0 0 0 0,0-1 0 0 0,-1 1-1 0 0,0-1 1 0 0,-1 0 0 0 0,1 0 0 0 0,-1 0-1 0 0,0 0 1 0 0,-5 4-50 0 0,-4 5 96 0 0,-1-1-1 0 0,-1-1 1 0 0,0 0 0 0 0,-1-1-1 0 0,0-1 1 0 0,-1-1 0 0 0,0 0-1 0 0,-1-1 1 0 0,0 0-96 0 0,18-10-48 0 0,1 1 0 0 0,-1-1-1 0 0,0 1 1 0 0,0 0 0 0 0,0-1-1 0 0,1 1 1 0 0,-1-1 0 0 0,0 1 0 0 0,0-1-1 0 0,0 1 1 0 0,0-1 0 0 0,0 0 0 0 0,0 1-1 0 0,0-1 1 0 0,0 1 0 0 0,0-1 0 0 0,0 1-1 0 0,0-1 1 0 0,-1 1 0 0 0,1-1-1 0 0,0 1 1 0 0,0-1 0 0 0,0 1 0 0 0,-1 0-1 0 0,1-1 1 0 0,0 1 0 0 0,0-1 0 0 0,-1 1-1 0 0,1-1 1 0 0,0 1 0 0 0,-1 0 0 0 0,1-1-1 0 0,-1 1 1 0 0,1 0 0 0 0,0-1-1 0 0,-1 1 1 0 0,1 0 0 0 0,-1 0 0 0 0,1-1-1 0 0,-1 1 1 0 0,1 0 0 0 0,-1 0 0 0 0,1 0-1 0 0,-1 0 1 0 0,1 0 0 0 0,-1 0 0 0 0,1-1-1 0 0,-1 1 1 0 0,1 0 0 0 0,-1 0-1 0 0,1 1 1 0 0,-1-1 0 0 0,1 0 0 0 0,-1 0-1 0 0,1 0 1 0 0,-1 0 0 0 0,1 0 0 0 0,-1 1-1 0 0,1-1 1 0 0,-1 0 0 0 0,1 0 0 0 0,-1 1-1 0 0,1-1 1 0 0,-1 0 0 0 0,1 1-1 0 0,0-1 50 0 0,18-38-2525 0 0,-4 19 1227 0 0</inkml:trace>
  <inkml:trace contextRef="#ctx0" brushRef="#br0" timeOffset="658.321">532 118 880 0 0,'-8'4'175'0'0,"1"0"0"0"0,-1 1 0 0 0,1 0 0 0 0,0 0 0 0 0,0 0-1 0 0,0 1 1 0 0,1 0 0 0 0,0 0 0 0 0,0 1 0 0 0,1-1 0 0 0,0 1 0 0 0,0 1 0 0 0,0-1 0 0 0,1 1 0 0 0,0-1-1 0 0,0 1 1 0 0,1 0 0 0 0,0 1 0 0 0,1-1 0 0 0,0 0 0 0 0,0 1 0 0 0,1 0 0 0 0,0-1 0 0 0,0 1 0 0 0,1 0-1 0 0,0-1 1 0 0,0 1 0 0 0,2 6-175 0 0,-1-8 18 0 0,0 0 0 0 0,1 0-1 0 0,0 0 1 0 0,0 0 0 0 0,0-1 0 0 0,1 1 0 0 0,0-1-1 0 0,0 1 1 0 0,0-1 0 0 0,1 0 0 0 0,0 0-1 0 0,1-1 1 0 0,-1 1 0 0 0,1-1 0 0 0,0 0-1 0 0,0 0 1 0 0,0-1 0 0 0,1 1 0 0 0,0-1 0 0 0,0 0-1 0 0,0-1 1 0 0,0 1 0 0 0,0-1 0 0 0,1-1-1 0 0,4 2-17 0 0,118 12-3814 0 0,-86-27 2611 0 0</inkml:trace>
  <inkml:trace contextRef="#ctx0" brushRef="#br0" timeOffset="937.335">1048 0 1356 0 0,'11'12'180'0'0,"-1"0"1"0"0,0 0-1 0 0,-1 1 0 0 0,0 0 1 0 0,-1 0-1 0 0,0 1 0 0 0,-1 1 1 0 0,-1-1-1 0 0,0 1 0 0 0,-1 0 0 0 0,-1 0 1 0 0,0 1-1 0 0,-1-1 0 0 0,-1 1 1 0 0,0 0-1 0 0,-1-1 0 0 0,-1 1 0 0 0,0 0 1 0 0,-1 0-1 0 0,-1 0 0 0 0,-1-1 1 0 0,0 1-1 0 0,0-1 0 0 0,-2 0 1 0 0,0 0-1 0 0,-1 0 0 0 0,0-1 0 0 0,-1 1 1 0 0,-1-1-1 0 0,0-1 0 0 0,-1 0 1 0 0,0 0-1 0 0,-1-1 0 0 0,-1 0 1 0 0,0 0-1 0 0,0-2 0 0 0,-1 1 0 0 0,-1-1-180 0 0,-11 7-54 0 0,11-6-170 0 0,0-1 0 0 0,-2 0 0 0 0,1-1 0 0 0,-1-1 0 0 0,0 0 0 0 0,0-1 0 0 0,-1 0 0 0 0,0-2 0 0 0,-17 5 224 0 0,9-27-2561 0 0,10 1 1377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0:19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39 502 956 0 0,'-18'-3'2938'0'0,"18"0"-2888"0"0,-1 0 1 0 0,1 1-1 0 0,0-1 0 0 0,0 0 0 0 0,0 0 0 0 0,1 0 0 0 0,-1 1 0 0 0,0-1 0 0 0,1 0 0 0 0,0 0 0 0 0,0 1 0 0 0,0-1 0 0 0,0 0 1 0 0,0 1-1 0 0,1-1 0 0 0,-1 1 0 0 0,1 0 0 0 0,-1-1 0 0 0,1 1 0 0 0,0 0 0 0 0,0 0 0 0 0,0 0 0 0 0,0 0 0 0 0,0 0 0 0 0,0 1 0 0 0,1-1 1 0 0,-1 1-1 0 0,1-1 0 0 0,-1 1 0 0 0,1 0 0 0 0,-1 0 0 0 0,1 0 0 0 0,0 0 0 0 0,0 0 0 0 0,-1 1 0 0 0,1-1 0 0 0,0 1 0 0 0,0 0 1 0 0,0 0-1 0 0,-1 0 0 0 0,1 0 0 0 0,0 0 0 0 0,1 1-50 0 0,168 2 602 0 0,-166-2-598 0 0,-1 0 1 0 0,0 0-1 0 0,1 1 1 0 0,-1 0-1 0 0,0 0 1 0 0,0 0 0 0 0,0 0-1 0 0,0 1 1 0 0,0 0-1 0 0,0 0 1 0 0,-1 0-1 0 0,1 1 1 0 0,-1-1 0 0 0,0 1-1 0 0,0 0 1 0 0,0 1-1 0 0,-1-1 1 0 0,0 0-1 0 0,0 1 1 0 0,0 0-1 0 0,0 0 1 0 0,0 0 0 0 0,-1 0-1 0 0,0 0 1 0 0,0 0-1 0 0,-1 1 1 0 0,1-1-1 0 0,-1 1 1 0 0,0 2-5 0 0,-1 6 39 0 0,-1-1 1 0 0,0 1-1 0 0,-1-1 0 0 0,-1 1 1 0 0,0-1-1 0 0,0 0 0 0 0,-2 0 1 0 0,1 0-1 0 0,-2 0 0 0 0,0-1 1 0 0,0 0-1 0 0,-1 0 0 0 0,0-1 1 0 0,-1 0-1 0 0,-1 0 0 0 0,0-1 1 0 0,0 0-1 0 0,-1 0 0 0 0,-6 4-39 0 0,-16 14 53 0 0,-1-1 0 0 0,-1-2 0 0 0,-1-1 0 0 0,-2-2-1 0 0,-32 14-52 0 0,70-37-76 0 0,-1 1-1 0 0,0-1 0 0 0,0 1 0 0 0,0-1 1 0 0,0 1-1 0 0,0-1 0 0 0,0 0 0 0 0,0 1 0 0 0,0-1 1 0 0,0 1-1 0 0,0-1 0 0 0,-1 0 0 0 0,1 1 1 0 0,0-1-1 0 0,0 1 0 0 0,0-1 0 0 0,-1 1 1 0 0,1-1-1 0 0,0 1 0 0 0,-1-1 0 0 0,1 1 1 0 0,0-1-1 0 0,-1 1 0 0 0,1 0 0 0 0,-1-1 0 0 0,1 1 1 0 0,0-1-1 0 0,-1 1 0 0 0,1 0 0 0 0,-1-1 1 0 0,1 1-1 0 0,-1 0 0 0 0,0 0 0 0 0,1-1 1 0 0,-1 1-1 0 0,1 0 0 0 0,-1 0 0 0 0,1 0 1 0 0,-1 0-1 0 0,0 0 0 0 0,1 0 0 0 0,-1 0 0 0 0,1 0 1 0 0,-1 0-1 0 0,1 0 0 0 0,-1 0 0 0 0,0 0 1 0 0,1 0-1 0 0,-1 0 0 0 0,1 1 0 0 0,-1-1 1 0 0,1 0-1 0 0,-1 0 0 0 0,1 1 0 0 0,-1-1 1 0 0,1 0-1 0 0,-1 1 0 0 0,1-1 0 0 0,-1 0 0 0 0,1 1 1 0 0,-1-1-1 0 0,1 1 0 0 0,0-1 0 0 0,-1 1 1 0 0,1-1-1 0 0,0 1 77 0 0,11-17-1187 0 0</inkml:trace>
  <inkml:trace contextRef="#ctx0" brushRef="#br0" timeOffset="372.168">743 457 1008 0 0,'-64'7'2656'0'0,"47"-2"-2449"0"0,1-1 0 0 0,1 2 0 0 0,-1 0 0 0 0,1 1 0 0 0,0 1-1 0 0,0 0 1 0 0,1 1 0 0 0,0 0 0 0 0,1 1 0 0 0,0 1 0 0 0,1 0 0 0 0,0 1 0 0 0,0 0 0 0 0,-5 9-207 0 0,14-17 34 0 0,0-1 1 0 0,1 0-1 0 0,0 1 0 0 0,0 0 0 0 0,0-1 0 0 0,1 1 0 0 0,-1 0 1 0 0,1 0-1 0 0,0 0 0 0 0,0 0 0 0 0,0 0 0 0 0,0 1 1 0 0,1-1-1 0 0,0 0 0 0 0,0 0 0 0 0,0 0 0 0 0,0 0 0 0 0,0 1 1 0 0,1-1-1 0 0,0 0 0 0 0,0 0 0 0 0,0 0 0 0 0,1 0 0 0 0,-1 0 1 0 0,1-1-1 0 0,0 1 0 0 0,0 0 0 0 0,0-1 0 0 0,0 1 0 0 0,1-1 1 0 0,-1 1-1 0 0,1-1 0 0 0,0 0 0 0 0,0 0 0 0 0,0-1 0 0 0,1 1 1 0 0,-1-1-1 0 0,1 1 0 0 0,0-1-34 0 0,155 58-86 0 0,-141-56-468 0 0,1-2 0 0 0,-1 0-1 0 0,1-2 1 0 0,-1 0 0 0 0,1 0 0 0 0,-1-2 0 0 0,1 0-1 0 0,-1-2 1 0 0,2 0 554 0 0,11-10-1232 0 0</inkml:trace>
  <inkml:trace contextRef="#ctx0" brushRef="#br0" timeOffset="793.053">825 70 1288 0 0,'14'-36'3104'0'0,"91"2"-1396"0"0,-98 34-1643 0 0,1 1 0 0 0,-1-1 0 0 0,0 1 0 0 0,0 1 1 0 0,0-1-1 0 0,0 1 0 0 0,0 1 0 0 0,0-1 0 0 0,-1 1 0 0 0,1 0 0 0 0,-1 0 1 0 0,1 1-1 0 0,-1 0 0 0 0,0 0 0 0 0,-1 1 0 0 0,1-1 0 0 0,-1 1 0 0 0,0 0 1 0 0,0 1-1 0 0,0-1 0 0 0,-1 1 0 0 0,0 0 0 0 0,0 0 0 0 0,0 0 0 0 0,-1 1 1 0 0,0-1-1 0 0,0 1 0 0 0,-1 0 0 0 0,0 0 0 0 0,0 0 0 0 0,0 0 0 0 0,-1 0 1 0 0,0 0-1 0 0,-1 0 0 0 0,0 1 0 0 0,0-1 0 0 0,0 0 0 0 0,-1 0 0 0 0,0 0 1 0 0,0 1-1 0 0,-1-1 0 0 0,1 0 0 0 0,-2 0 0 0 0,0 2-65 0 0,-57 99 2264 0 0,60-107-2185 0 0,7 1-36 0 0,110 19-567 0 0,184-44-7582 0 0,-260 16 6868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0:22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112 317 1316 0 0,'-15'-18'681'0'0,"12"18"-259"0"0,-4-4-41 0 0,-80-24 2071 0 0,233 26 289 0 0,97-15-2270 0 0,88 3-2565 0 0,-331 20-1008 0 0,-7-6 1914 0 0</inkml:trace>
  <inkml:trace contextRef="#ctx0" brushRef="#br0" timeOffset="264.772">68 532 1736 0 0,'22'3'441'0'0,"1"-1"-1"0"0,0-1 1 0 0,0-1-1 0 0,0-1 0 0 0,0-1 1 0 0,0-1-1 0 0,-1-1 1 0 0,10-3-441 0 0,59-8 790 0 0,308-51 358 0 0,-268 18-5438 0 0,-124 38 3114 0 0</inkml:trace>
  <inkml:trace contextRef="#ctx0" brushRef="#br0" timeOffset="574.862">729 17 1316 0 0,'16'-16'3904'0'0,"59"35"-2767"0"0,-62-12-1064 0 0,-1 1 0 0 0,0 1 0 0 0,-1 0 0 0 0,0 1 0 0 0,0 0 0 0 0,-1 0 0 0 0,0 1 0 0 0,-1 1 0 0 0,0-1 0 0 0,0 1 0 0 0,-2 1 0 0 0,0 0 0 0 0,0 0 0 0 0,-1 0 0 0 0,0 1 0 0 0,-2 0 0 0 0,1 0 0 0 0,-2 0 0 0 0,0 0-1 0 0,0 1 1 0 0,-2 0 0 0 0,0-1 0 0 0,0 1 0 0 0,-1 0 0 0 0,-1-1 0 0 0,-1 1 0 0 0,0-1 0 0 0,-1 1 0 0 0,0-1 0 0 0,-3 7-73 0 0,-6 8 102 0 0,-1-1 0 0 0,-1 0 0 0 0,-2 0 0 0 0,0-2 0 0 0,-2 0 0 0 0,-1-1 0 0 0,-1 0-1 0 0,-1-2 1 0 0,-1-1 0 0 0,-3 1-102 0 0,-73 84-526 0 0,97-105 429 0 0,-20 27-1138 0 0,28-22-2964 0 0,2-11 2771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6:44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48 868 0 0,'27'11'5176'0'0,"25"-11"-3903"0"0,-30-1-501 0 0,213-6-29 0 0,-5-33-6853 0 0,-191 29 4580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0:25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1128 0 0,'9'1'5584'0'0,"94"-1"-4467"0"0,44-14-509 0 0,78-9-486 0 0,-80-3-3156 0 0,-123 20 595 0 0,-21 5 1249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0:26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1440 0 0,'14'15'548'0'0,"4"-5"164"0"0,3 0-160 0 0,4-2-48 0 0,7-3-100 0 0,2-2-56 0 0,3-3-60 0 0,6 4 76 0 0,-22-4-188 0 0,13 0-19 0 0,41-14-546 0 0,-36 4-191 0 0,0 2-712 0 0,-2-2 24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0:26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66 393 1132 0 0,'-2'0'110'0'0,"0"1"0"0"0,0 0-1 0 0,0-1 1 0 0,0 0 0 0 0,0 1-1 0 0,-1-1 1 0 0,1 0 0 0 0,0 0 0 0 0,0 0-1 0 0,0 0 1 0 0,0 0 0 0 0,0-1-1 0 0,0 1 1 0 0,0-1 0 0 0,0 1 0 0 0,0-1-1 0 0,0 0 1 0 0,0 0 0 0 0,0 0-1 0 0,1 0 1 0 0,-1 0 0 0 0,0 0 0 0 0,0 0-1 0 0,1-1 1 0 0,-1 1 0 0 0,1 0-1 0 0,-1-1 1 0 0,1 0 0 0 0,0 1 0 0 0,0-1-1 0 0,-1 0 1 0 0,1 0 0 0 0,0 1-1 0 0,0-1 1 0 0,1 0 0 0 0,-1 0 0 0 0,0 0-1 0 0,1 0 1 0 0,-1 0 0 0 0,1 0-1 0 0,0 0 1 0 0,-1 0 0 0 0,1 0 0 0 0,0-1-1 0 0,0 1 1 0 0,1 0 0 0 0,-1 0-1 0 0,0 0 1 0 0,1 0 0 0 0,-1 0 0 0 0,1 0-1 0 0,-1 0 1 0 0,1 0 0 0 0,0 0-1 0 0,0 1 1 0 0,0-1 0 0 0,0 0 0 0 0,0 0-1 0 0,1 1 1 0 0,-1-1 0 0 0,0 0-1 0 0,1 1 1 0 0,-1-1-110 0 0,11-8 66 0 0,1 0 0 0 0,0 0 0 0 0,0 1-1 0 0,0 1 1 0 0,1 0 0 0 0,1 1 0 0 0,-1 1 0 0 0,1 0-1 0 0,0 1 1 0 0,0 0 0 0 0,1 1 0 0 0,-1 1 0 0 0,1 1 0 0 0,0 0-1 0 0,0 1 1 0 0,0 0 0 0 0,0 2 0 0 0,10 1-66 0 0,-19-2 7 0 0,-1 1-1 0 0,1 0 1 0 0,-1 1 0 0 0,0 0-1 0 0,1 0 1 0 0,-1 0 0 0 0,0 0-1 0 0,0 1 1 0 0,0 0 0 0 0,-1 1-1 0 0,1-1 1 0 0,-1 1 0 0 0,1 0-1 0 0,-1 0 1 0 0,-1 1 0 0 0,1-1-1 0 0,0 1 1 0 0,-1 0 0 0 0,0 1-1 0 0,-1-1 1 0 0,1 1 0 0 0,-1-1 0 0 0,0 1-1 0 0,0 0 1 0 0,0 0 0 0 0,-1 0-1 0 0,0 1 1 0 0,-1-1 0 0 0,1 1-1 0 0,-1-1 1 0 0,0 1 0 0 0,-1-1-1 0 0,1 1 1 0 0,-2-1 0 0 0,1 1-1 0 0,0 0 1 0 0,-1-1 0 0 0,-1 1-1 0 0,1-1 1 0 0,-1 0 0 0 0,0 1 0 0 0,0-1-1 0 0,-1 0 1 0 0,0 1-7 0 0,-6 12 46 0 0,-1-2 0 0 0,0 1 1 0 0,-1-1-1 0 0,-1 0 0 0 0,-1-1 1 0 0,0-1-1 0 0,-2 0 0 0 0,1-1 0 0 0,-1 0 1 0 0,-1-2-1 0 0,-1 1 0 0 0,0-2 1 0 0,0 0-47 0 0,-59 47 363 0 0,76-58-355 0 0,-1 1-1 0 0,1 0 1 0 0,-1 0-1 0 0,1 0 1 0 0,0-1-1 0 0,-1 1 1 0 0,1 0-1 0 0,0 0 1 0 0,0 0-1 0 0,0 0 1 0 0,0 0-1 0 0,0 0 1 0 0,0 0-1 0 0,0 0 1 0 0,0-1-1 0 0,0 1 1 0 0,0 0-1 0 0,0 0 1 0 0,1 0-1 0 0,-1 0 1 0 0,0 0-1 0 0,1-1 1 0 0,-1 1-1 0 0,0 0 0 0 0,1 0 1 0 0,-1 0-1 0 0,1-1 1 0 0,0 1-1 0 0,-1 0 1 0 0,1-1-1 0 0,-1 1 1 0 0,1 0-1 0 0,0-1 1 0 0,-1 1-1 0 0,1-1 1 0 0,0 1-1 0 0,0-1 1 0 0,0 0-1 0 0,-1 1 1 0 0,1-1-1 0 0,0 0 1 0 0,0 1-1 0 0,0-1 1 0 0,0 0-1 0 0,0 0 1 0 0,0 0-1 0 0,-1 0 1 0 0,1 0-1 0 0,0 0 1 0 0,0 0-1 0 0,1 0-7 0 0,2 2-16 0 0,146 14 108 0 0,-103-18-232 0 0,-18 1-247 0 0,-1-1 1 0 0,1-2 0 0 0,-1-1 0 0 0,0-1 0 0 0,0-1 0 0 0,-1-2-1 0 0,0-1 1 0 0,0 0 0 0 0,-1-3 386 0 0,20-39-4559 0 0,-46 49 3376 0 0</inkml:trace>
  <inkml:trace contextRef="#ctx0" brushRef="#br0" timeOffset="401.323">734 129 1492 0 0,'7'-5'223'0'0,"0"1"0"0"0,0 0 0 0 0,0 0-1 0 0,0 0 1 0 0,1 1 0 0 0,0-1 0 0 0,-1 2 0 0 0,1-1-1 0 0,0 1 1 0 0,0 1 0 0 0,0 0 0 0 0,1 0 0 0 0,-1 0-1 0 0,0 1 1 0 0,2 0-223 0 0,-4 0 124 0 0,173 18 1347 0 0,-174-17-1435 0 0,1 1 1 0 0,-1 0-1 0 0,1 1 1 0 0,-1-1 0 0 0,0 1-1 0 0,0 0 1 0 0,0 0 0 0 0,0 1-1 0 0,0-1 1 0 0,-1 1 0 0 0,1 0-1 0 0,-1 1 1 0 0,0-1 0 0 0,-1 1-1 0 0,1-1 1 0 0,-1 1 0 0 0,0 0-1 0 0,0 0 1 0 0,0 1 0 0 0,-1-1-1 0 0,0 1 1 0 0,0-1-1 0 0,0 1 1 0 0,-1 0 0 0 0,1-1-1 0 0,-1 1 1 0 0,-1 0 0 0 0,1 0-1 0 0,-1 2-36 0 0,-6 6 75 0 0,0 0-1 0 0,0 0 1 0 0,-2-1-1 0 0,1 0 0 0 0,-2-1 1 0 0,0 0-1 0 0,0 0 1 0 0,-1 0-1 0 0,-1-1 0 0 0,0-1 1 0 0,0 0-1 0 0,-1-1 1 0 0,0 0-1 0 0,0 0 1 0 0,-1-2-1 0 0,-1 1 0 0 0,1-2 1 0 0,-11 5-75 0 0,-77 42-531 0 0,106-65-3443 0 0,14 2 2754 0 0,3-3 34 0 0</inkml:trace>
  <inkml:trace contextRef="#ctx0" brushRef="#br0" timeOffset="681.25">1378 3 1416 0 0,'-10'-1'193'0'0,"0"0"0"0"0,0 1 0 0 0,0 0 0 0 0,0 1 0 0 0,0 0 0 0 0,0 1 0 0 0,0 0-1 0 0,0 0 1 0 0,0 1 0 0 0,1 1 0 0 0,0-1 0 0 0,-1 1 0 0 0,1 1 0 0 0,1 0 0 0 0,-1 0 0 0 0,1 1 0 0 0,0 0 0 0 0,0 0-1 0 0,0 1 1 0 0,1 0 0 0 0,0 0 0 0 0,1 1 0 0 0,-1 0 0 0 0,2 0 0 0 0,-1 0 0 0 0,1 1 0 0 0,0 0 0 0 0,1 0 0 0 0,0 0 0 0 0,0 0-1 0 0,1 1 1 0 0,0 0 0 0 0,1 0 0 0 0,0-1 0 0 0,0 7-193 0 0,3-5 52 0 0,1 0 0 0 0,0 0 1 0 0,0-1-1 0 0,1 1 0 0 0,0 0 0 0 0,1-1 0 0 0,0 0 1 0 0,1 0-1 0 0,0 0 0 0 0,1-1 0 0 0,0 0 0 0 0,0 0 1 0 0,1 0-1 0 0,0-1 0 0 0,1 0 0 0 0,-1 0 0 0 0,2 0 1 0 0,-1-1-1 0 0,1-1 0 0 0,0 0 0 0 0,0 0 0 0 0,3 1-52 0 0,8 5-577 0 0,2 0-1 0 0,0-1 1 0 0,0-2-1 0 0,1 0 1 0 0,0-1-1 0 0,0-2 1 0 0,1 0-1 0 0,0-1 0 0 0,13 0 578 0 0,-11-4-1418 0 0,4-1 10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0:24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299 207 1300 0 0,'-9'-3'186'0'0,"0"1"1"0"0,1 1-1 0 0,-1-1 0 0 0,0 1 0 0 0,0 1 0 0 0,0 0 1 0 0,0 0-1 0 0,0 1 0 0 0,0 0 0 0 0,0 0 0 0 0,0 1 1 0 0,1 0-1 0 0,-1 1 0 0 0,0 0 0 0 0,1 0 0 0 0,0 1 1 0 0,0 0-1 0 0,0 0 0 0 0,0 1 0 0 0,1 0 0 0 0,0 1 1 0 0,0-1-1 0 0,0 1 0 0 0,1 0 0 0 0,-2 3-186 0 0,0-2 104 0 0,1 1-1 0 0,-1 0 1 0 0,1 0 0 0 0,1 0-1 0 0,0 1 1 0 0,0 0-1 0 0,1 0 1 0 0,0 1-1 0 0,0-1 1 0 0,1 1 0 0 0,1 0-1 0 0,-1 1 1 0 0,2-1-1 0 0,-1 0 1 0 0,1 1 0 0 0,1-1-1 0 0,0 1 1 0 0,1 0-1 0 0,0-1 1 0 0,0 1-1 0 0,1 0 1 0 0,1-1 0 0 0,-1 1-1 0 0,2-1 1 0 0,1 6-104 0 0,2-3 36 0 0,1-1 0 0 0,0 0 0 0 0,1 0 0 0 0,0-1 1 0 0,1 0-1 0 0,1-1 0 0 0,-1 1 0 0 0,1-2 0 0 0,1 1 0 0 0,0-2 1 0 0,0 1-1 0 0,1-2 0 0 0,0 1 0 0 0,0-2 0 0 0,1 1 1 0 0,-1-2-1 0 0,2 1-36 0 0,148 26-5405 0 0,-143-36 4146 0 0,11-17-57 0 0</inkml:trace>
  <inkml:trace contextRef="#ctx0" brushRef="#br0" timeOffset="450.698">381 295 876 0 0,'15'-19'3997'0'0,"59"0"-3063"0"0,-64 17-879 0 0,-1 1 1 0 0,1 0 0 0 0,0 1 0 0 0,-1 0 0 0 0,1 0-1 0 0,0 1 1 0 0,-1 0 0 0 0,1 1 0 0 0,-1 0 0 0 0,1 0 0 0 0,-1 1-1 0 0,0 1 1 0 0,0-1 0 0 0,0 1 0 0 0,0 1 0 0 0,-1 0 0 0 0,0 0-1 0 0,0 0 1 0 0,0 1 0 0 0,0 0 0 0 0,-1 1 0 0 0,4 4-56 0 0,-10-6 49 0 0,0 1-1 0 0,0-1 1 0 0,-1 1 0 0 0,0-1 0 0 0,1 0 0 0 0,-2 1 0 0 0,1-1 0 0 0,-1 1 0 0 0,0-1 0 0 0,0 0 0 0 0,0 1 0 0 0,-1-1-1 0 0,0 0 1 0 0,0 0 0 0 0,0 0 0 0 0,0 0 0 0 0,-1 0 0 0 0,0-1 0 0 0,0 1 0 0 0,0-1 0 0 0,-1 0 0 0 0,1 1-1 0 0,-1-2 1 0 0,0 1 0 0 0,0 0 0 0 0,-1-1 0 0 0,1 0 0 0 0,-1 0 0 0 0,1 0 0 0 0,-1 0 0 0 0,0-1 0 0 0,0 0 0 0 0,0 0-1 0 0,0 0 1 0 0,0-1 0 0 0,-1 0 0 0 0,-2 1-49 0 0,-164 46 122 0 0,185-75-3371 0 0,35-2 848 0 0,-21 14 1273 0 0</inkml:trace>
  <inkml:trace contextRef="#ctx0" brushRef="#br0" timeOffset="700.612">820 237 1724 0 0,'-8'1'146'0'0,"1"1"-1"0"0,0 0 1 0 0,0 1-1 0 0,0-1 1 0 0,0 2-1 0 0,0-1 1 0 0,1 1 0 0 0,-1 0-1 0 0,1 0 1 0 0,0 0-1 0 0,0 1 1 0 0,1 0-1 0 0,-1 0 1 0 0,1 1-1 0 0,0-1 1 0 0,1 1 0 0 0,-1 0-1 0 0,1 0 1 0 0,0 1-1 0 0,1 0 1 0 0,0-1-1 0 0,0 1 1 0 0,0 0-1 0 0,1 0 1 0 0,0 0 0 0 0,0 1-1 0 0,0-1 1 0 0,1 1-1 0 0,0 6-145 0 0,4-6 48 0 0,0 0 0 0 0,0 0 0 0 0,1 0 0 0 0,0 0 0 0 0,0 0 0 0 0,1-1 0 0 0,0 0 0 0 0,0 0 0 0 0,1 0 0 0 0,-1-1 0 0 0,2 0 0 0 0,-1 0 0 0 0,1 0 0 0 0,0-1 0 0 0,0 0 0 0 0,0 0 0 0 0,1-1 0 0 0,-1 0 0 0 0,1 0 0 0 0,0-1 0 0 0,0 0 0 0 0,1 0 0 0 0,6 0-48 0 0,3 4-67 0 0,-5-2-299 0 0,-1-1 0 0 0,0 1 0 0 0,1-2 0 0 0,0 0 0 0 0,0-1 0 0 0,0 0 0 0 0,0-1 0 0 0,0 0 0 0 0,0-1 0 0 0,0 0 0 0 0,1-1 0 0 0,3-2 366 0 0,32-11-1198 0 0</inkml:trace>
  <inkml:trace contextRef="#ctx0" brushRef="#br0" timeOffset="980.652">1202 0 1440 0 0,'10'14'216'0'0,"-1"1"1"0"0,0 0-1 0 0,-1 1 1 0 0,-1 0-1 0 0,0 0 0 0 0,-2 1 1 0 0,1-1-1 0 0,-2 1 0 0 0,0 0 1 0 0,-2 0-1 0 0,1 1 0 0 0,-2-1 1 0 0,0 1-1 0 0,-1-1 1 0 0,-1 1-1 0 0,-1-1 0 0 0,0 0 1 0 0,-2 0-1 0 0,1 1 0 0 0,-2-2 1 0 0,-1 1-1 0 0,0-1 1 0 0,0 0-1 0 0,-2 0 0 0 0,0 0 1 0 0,-1-1-1 0 0,0-1 0 0 0,-2 1 1 0 0,1-2-1 0 0,-2 1 0 0 0,-11 10-216 0 0,-119 121-927 0 0,138-139-2928 0 0,7-14 2486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0:23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287 742 840 0 0,'115'-45'2434'0'0,"-114"45"-2404"0"0,0 0 0 0 0,0 0 0 0 0,1-1 0 0 0,-1 1 0 0 0,0 0 0 0 0,0-1 0 0 0,0 1 0 0 0,0 0 0 0 0,0-1 0 0 0,0 0 0 0 0,0 1 0 0 0,0-1 0 0 0,0 0 0 0 0,0 1 0 0 0,0-1-1 0 0,0 0 1 0 0,0 0 0 0 0,0 0 0 0 0,0 0 0 0 0,-1 0 0 0 0,1 0 0 0 0,0 0 0 0 0,-1 0 0 0 0,1 0 0 0 0,-1 0 0 0 0,1 0 0 0 0,-1 0 0 0 0,0 0 0 0 0,1-1 0 0 0,-1 1 0 0 0,0 0 0 0 0,0 0 0 0 0,0 0 0 0 0,0-1 0 0 0,0 1-1 0 0,0 0 1 0 0,0 0 0 0 0,0 0 0 0 0,0-1 0 0 0,-1 1 0 0 0,1 0 0 0 0,0 0 0 0 0,-1 0 0 0 0,1 0 0 0 0,-1 0 0 0 0,0 0 0 0 0,1 0 0 0 0,-1 0 0 0 0,0 0 0 0 0,1 0 0 0 0,-1 0 0 0 0,0 0 0 0 0,0 0 0 0 0,0 0-1 0 0,0 0 1 0 0,0 1 0 0 0,0-1-30 0 0,-60-42 66 0 0,49 40-48 0 0,-1-1 1 0 0,1 2-1 0 0,0 0 0 0 0,-1 0 0 0 0,0 1 1 0 0,1 1-1 0 0,-1 0 0 0 0,0 1 0 0 0,1 0 1 0 0,-1 1-1 0 0,1 0 0 0 0,-1 1 0 0 0,1 0 1 0 0,0 1-1 0 0,0 1 0 0 0,1 0 0 0 0,-1 0 1 0 0,1 1-1 0 0,0 1 0 0 0,1-1 0 0 0,-1 2 1 0 0,1 0-1 0 0,1 0 0 0 0,-1 1 0 0 0,2 0 1 0 0,-1 0-1 0 0,1 1 0 0 0,0 0 0 0 0,1 0 1 0 0,1 1-1 0 0,-1 0 0 0 0,0 4-18 0 0,7-10 26 0 0,1 1-1 0 0,-1-1 1 0 0,1 0-1 0 0,1 0 1 0 0,-1 1-1 0 0,1-1 0 0 0,-1 0 1 0 0,1 0-1 0 0,1-1 1 0 0,-1 1-1 0 0,1 0 1 0 0,0-1-1 0 0,0 1 1 0 0,0-1-1 0 0,1 0 1 0 0,-1 0-1 0 0,1 0 1 0 0,0-1-1 0 0,0 1 0 0 0,0-1 1 0 0,1 0-1 0 0,-1 0 1 0 0,1 0-1 0 0,0-1 1 0 0,0 0-1 0 0,0 1 1 0 0,0-2-1 0 0,0 1 1 0 0,0-1-1 0 0,0 0 1 0 0,5 1-26 0 0,10 3 56 0 0,0-2 1 0 0,0 0-1 0 0,0-1 1 0 0,0-1-1 0 0,0-1 1 0 0,1-1 0 0 0,-1-1-1 0 0,0 0 1 0 0,0-2-1 0 0,-1 0 1 0 0,1-1-1 0 0,-1-1 1 0 0,2-1-57 0 0,-17 5-9 0 0,-1 0 1 0 0,1 0-1 0 0,-1 0 1 0 0,0 0-1 0 0,0-1 1 0 0,0 1-1 0 0,0-1 0 0 0,0 0 1 0 0,0 0-1 0 0,-1 0 1 0 0,1 0-1 0 0,-1 0 1 0 0,0-1-1 0 0,0 1 0 0 0,0-1 1 0 0,-1 1-1 0 0,1-1 1 0 0,-1 0-1 0 0,0 1 1 0 0,0-1-1 0 0,0 0 1 0 0,0 0-1 0 0,-1 0 0 0 0,1 0 1 0 0,-1 0-1 0 0,0 0 1 0 0,0 0-1 0 0,-1 0 1 0 0,1 0-1 0 0,-1 0 0 0 0,0 1 1 0 0,0-1-1 0 0,0 0 9 0 0,1 4 0 0 0,-1 0-1 0 0,1 1 1 0 0,0-1 0 0 0,0 0-1 0 0,0 1 1 0 0,-1-1-1 0 0,1 0 1 0 0,0 0 0 0 0,-1 1-1 0 0,1-1 1 0 0,0 0-1 0 0,0 0 1 0 0,-1 1 0 0 0,1-1-1 0 0,0 0 1 0 0,-1 0-1 0 0,1 0 1 0 0,0 0 0 0 0,-1 0-1 0 0,1 1 1 0 0,-1-1-1 0 0,1 0 1 0 0,0 0 0 0 0,-1 0-1 0 0,1 0 1 0 0,0 0-1 0 0,-1 0 1 0 0,1 0 0 0 0,0 0-1 0 0,-1 0 1 0 0,1 0-1 0 0,-1-1 1 0 0,1 1 0 0 0,0 0-1 0 0,-1 0 1 0 0,1 0-1 0 0,0 0 1 0 0,-1 0 0 0 0,1-1-1 0 0,0 1 1 0 0,0 0 0 0 0,-1 0-1 0 0,1-1 1 0 0,0 1-1 0 0,-1 0 1 0 0,1 0 0 0 0,0-1-1 0 0,0 1 1 0 0,0 0-1 0 0,-1-1 1 0 0,1 1 0 0 0,0 0-1 0 0,0-1 1 0 0,0 1-1 0 0,0 0 1 0 0,0-1 0 0 0,0 1-1 0 0,-1-1 1 0 0,1 1-1 0 0,0 0 1 0 0,23 200 1091 0 0,-4-111-718 0 0,7 253 866 0 0,-25-331-1161 0 0,-1-1 1 0 0,0 1 0 0 0,0-1 0 0 0,-1 1 0 0 0,-1-1 0 0 0,0 0 0 0 0,0 1 0 0 0,-1-1 0 0 0,0 0 0 0 0,-1-1 0 0 0,0 1 0 0 0,0 0 0 0 0,-1-1 0 0 0,-1 0 0 0 0,1 0 0 0 0,-1-1 0 0 0,-1 1 0 0 0,0-1 0 0 0,0-1 0 0 0,0 1 0 0 0,-1-1 0 0 0,0-1-1 0 0,-1 1 1 0 0,1-1 0 0 0,-1-1 0 0 0,0 0 0 0 0,-1 0 0 0 0,1-1 0 0 0,-1 0 0 0 0,0 0 0 0 0,-3 0-79 0 0,7-5-26 0 0,0 1 0 0 0,1-1 0 0 0,-1 0 0 0 0,1-1 0 0 0,-1 1 0 0 0,1-1 0 0 0,0 0-1 0 0,-1 0 1 0 0,1-1 0 0 0,0 0 0 0 0,0 0 0 0 0,1 0 0 0 0,-1 0 0 0 0,1-1 0 0 0,0 0 0 0 0,-1 0 0 0 0,2 0 0 0 0,-1 0 0 0 0,0 0-1 0 0,1-1 1 0 0,0 0 0 0 0,0 0 0 0 0,0 0 0 0 0,1 0 0 0 0,-1 0 0 0 0,0-4 26 0 0,-27-141-1801 0 0,32 116 932 0 0,1 0 0 0 0,2 0 0 0 0,2 1 1 0 0,1 0-1 0 0,1 0 0 0 0,2 1 0 0 0,12-26 869 0 0,1 2-1398 0 0</inkml:trace>
  <inkml:trace contextRef="#ctx0" brushRef="#br0" timeOffset="357.187">743 1 1100 0 0,'-8'17'3801'0'0,"-1"28"-3430"0"0,3-19-19 0 0,-9 47-487 0 0,4-1 1 0 0,2 2-1 0 0,4-1 1 0 0,3 45 134 0 0,19-42-2154 0 0,-9-50 1038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0:32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2 1332 0 0,'-12'-1'234'0'0,"0"1"0"0"0,0 0 0 0 0,0 1 0 0 0,0 1 0 0 0,0 0 0 0 0,1 0 0 0 0,-1 1 0 0 0,1 1-1 0 0,-1 0 1 0 0,1 0 0 0 0,0 1 0 0 0,1 1 0 0 0,-1 0 0 0 0,1 0 0 0 0,0 1 0 0 0,1 0 0 0 0,-1 1 0 0 0,2 0 0 0 0,-1 0 0 0 0,1 1 0 0 0,0 0 0 0 0,-1 2-234 0 0,2-2 130 0 0,0 0 0 0 0,0 0 0 0 0,1 0 0 0 0,0 1 1 0 0,1 0-1 0 0,0 0 0 0 0,0 0 0 0 0,1 1 0 0 0,0 0 0 0 0,1-1 1 0 0,1 1-1 0 0,-1 1 0 0 0,2-1 0 0 0,-1 0 0 0 0,2 3-130 0 0,2-5 76 0 0,1 0-1 0 0,0-1 1 0 0,1 1-1 0 0,0-1 1 0 0,0 0-1 0 0,1 0 0 0 0,0 0 1 0 0,0-1-1 0 0,1 1 1 0 0,0-1-1 0 0,0-1 0 0 0,1 1 1 0 0,0-1-1 0 0,0 0 1 0 0,1-1-1 0 0,-1 0 1 0 0,1 0-1 0 0,0 0 0 0 0,0-1 1 0 0,1 0-1 0 0,-1-1 1 0 0,1 0-1 0 0,0 0 0 0 0,0-1 1 0 0,0 0-1 0 0,1 0-75 0 0,14 5 56 0 0,0-1 0 0 0,1-1 0 0 0,-1 0 0 0 0,1-2 0 0 0,0-1 0 0 0,0-1 0 0 0,0-2 0 0 0,0 0 0 0 0,-1-1 0 0 0,1-2 0 0 0,0 0 0 0 0,-1-2 0 0 0,3-1-56 0 0,-22 5-31 0 0,0 0 1 0 0,0-1-1 0 0,-1 0 1 0 0,1 0-1 0 0,-1 0 0 0 0,1 0 1 0 0,-1 0-1 0 0,0-1 1 0 0,0 0-1 0 0,0 0 1 0 0,-1 0-1 0 0,1 0 1 0 0,-1-1-1 0 0,0 1 1 0 0,0-1-1 0 0,-1 0 1 0 0,1 0-1 0 0,-1 0 0 0 0,0 0 1 0 0,0 0-1 0 0,-1-1 1 0 0,0 1-1 0 0,0 0 1 0 0,0-1-1 0 0,0 1 1 0 0,-1-1-1 0 0,0 1 1 0 0,0-1-1 0 0,-1 1 1 0 0,1-1-1 0 0,-1 1 1 0 0,0 0-1 0 0,-1-1 0 0 0,1 1 1 0 0,-1 0-1 0 0,0 0 1 0 0,0 0-1 0 0,-1 0 1 0 0,0 0-1 0 0,0 1 1 0 0,0-1-1 0 0,0 1 1 0 0,0-1-1 0 0,-1 1 1 0 0,0 0-1 0 0,0 1 0 0 0,0-1 1 0 0,0 1-1 0 0,-1 0 1 0 0,-2-2 30 0 0,-11-8-121 0 0,-1 1 1 0 0,0 0-1 0 0,-1 2 0 0 0,0 0 1 0 0,-1 1-1 0 0,0 1 1 0 0,0 1-1 0 0,-1 1 0 0 0,0 1 1 0 0,0 1-1 0 0,-5 0 121 0 0,-154-9-5764 0 0,168 13 4578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0:35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32 1316 0 0,'0'0'493'0'0,"-21"-4"2441"0"0,3-23-1734 0 0,34 59-119 0 0,-16-21-1060 0 0,-1-1 0 0 0,0 0 1 0 0,0 1-1 0 0,-1-1 0 0 0,-1 0 0 0 0,0 0 0 0 0,0 0 1 0 0,-1 0-1 0 0,0-1 0 0 0,-1 1 0 0 0,0-1 0 0 0,0 0 1 0 0,-1-1-1 0 0,0 1 0 0 0,-1-1 0 0 0,1 0 0 0 0,-2-1 1 0 0,1 1-1 0 0,-1-2 0 0 0,-4 4-21 0 0,-68 37-2706 0 0,78-46 1586 0 0,2-1 22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0:36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231 131 1816 0 0,'7'-12'3933'0'0,"-42"12"-2846"0"0,23 3-1027 0 0,0 0 1 0 0,-1 1-1 0 0,2 1 0 0 0,-1-1 1 0 0,0 2-1 0 0,1 0 0 0 0,0 0 1 0 0,1 1-1 0 0,-1 0 0 0 0,1 1 0 0 0,1 1 1 0 0,-1-1-1 0 0,1 1 0 0 0,1 1 1 0 0,0-1-1 0 0,0 1 0 0 0,1 1 1 0 0,0 0-1 0 0,-2 6-60 0 0,8-13 32 0 0,0-1 1 0 0,1 1-1 0 0,0 0 0 0 0,-1 0 1 0 0,1-1-1 0 0,1 1 0 0 0,-1 0 1 0 0,1 0-1 0 0,-1-1 0 0 0,1 1 0 0 0,0 0 1 0 0,0-1-1 0 0,1 1 0 0 0,-1-1 1 0 0,1 1-1 0 0,-1-1 0 0 0,1 0 1 0 0,0 0-1 0 0,1 1 0 0 0,-1-1 1 0 0,0-1-1 0 0,1 1 0 0 0,0 0 0 0 0,-1-1 1 0 0,1 1-1 0 0,0-1 0 0 0,0 0 1 0 0,1 0-1 0 0,-1 0 0 0 0,0 0 1 0 0,1-1-1 0 0,-1 1 0 0 0,1-1 1 0 0,-1 0-1 0 0,1 0 0 0 0,0 0-32 0 0,140 28 363 0 0,-132-27-357 0 0,0-1 0 0 0,0 0 1 0 0,0-1-1 0 0,1 0 0 0 0,-1-1 0 0 0,0 0 0 0 0,0-1 0 0 0,0 0 0 0 0,0-1 1 0 0,-1 0-1 0 0,1-1 0 0 0,-1 0 0 0 0,0-1 0 0 0,0-1 0 0 0,0 1 0 0 0,-1-2 0 0 0,1 1 1 0 0,-2-1-1 0 0,1-1 0 0 0,3-3-6 0 0,-11 6-28 0 0,1 1 0 0 0,-1-1 0 0 0,0 0 0 0 0,0 0 0 0 0,-1 0 0 0 0,0 0 0 0 0,1 0 0 0 0,-2 0 0 0 0,1 0 0 0 0,0 0 0 0 0,-1 0 0 0 0,0 0 0 0 0,0 0 0 0 0,-1 0 0 0 0,0 0 0 0 0,0-1 0 0 0,0 1 0 0 0,0 0 0 0 0,-1 1 0 0 0,1-1 0 0 0,-1 0 0 0 0,0 0 0 0 0,-1 1 0 0 0,1-1 0 0 0,-1 1 0 0 0,0 0 0 0 0,0 0 0 0 0,-1 0 28 0 0,-104-106-500 0 0,-24 28-2240 0 0,128 79 309 0 0,4 3 1319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0:39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1768 0 0,'6'-21'2990'0'0,"55"-9"-1851"0"0,127 13 493 0 0,-182 17-1604 0 0,1 0-1 0 0,0 0 0 0 0,-1 1 0 0 0,1 1 1 0 0,-1-1-1 0 0,0 1 0 0 0,1 0 1 0 0,-1 0-1 0 0,0 0 0 0 0,0 1 0 0 0,0 0 1 0 0,-1 1-1 0 0,1-1 0 0 0,-1 1 1 0 0,1 0-1 0 0,-1 0 0 0 0,0 1 0 0 0,-1-1 1 0 0,1 1-1 0 0,-1 0 0 0 0,0 1 1 0 0,0-1-1 0 0,-1 1 0 0 0,0-1 0 0 0,0 1 1 0 0,0 0-1 0 0,0 0 0 0 0,-1 0 1 0 0,0 1-1 0 0,0-1 0 0 0,-1 1 0 0 0,0-1 1 0 0,0 1-1 0 0,0-1 0 0 0,-1 1 1 0 0,0-1-1 0 0,0 1 0 0 0,-1 0 0 0 0,-1 4-27 0 0,-5 8 186 0 0,-1-1 0 0 0,-1 0 0 0 0,0-1-1 0 0,-2 0 1 0 0,0 0 0 0 0,0-1-1 0 0,-2 0 1 0 0,0-1 0 0 0,-1-1-1 0 0,0 0 1 0 0,-1-1 0 0 0,-5 3-186 0 0,-4 6 302 0 0,23-20-293 0 0,1 0 0 0 0,-1-1 0 0 0,1 1 0 0 0,0 0-1 0 0,0 0 1 0 0,0-1 0 0 0,0 1 0 0 0,0 0-1 0 0,0-1 1 0 0,0 1 0 0 0,0 0 0 0 0,1 0 0 0 0,-1-1-1 0 0,1 1 1 0 0,-1 0 0 0 0,1-1 0 0 0,0 1 0 0 0,0-1-1 0 0,-1 1 1 0 0,1-1 0 0 0,0 1 0 0 0,0-1 0 0 0,1 0-1 0 0,-1 1 1 0 0,0-1 0 0 0,0 0 0 0 0,1 0-1 0 0,-1 0 1 0 0,0 0 0 0 0,1 0 0 0 0,-1 0 0 0 0,1 0-1 0 0,0 0 1 0 0,-1-1 0 0 0,1 1 0 0 0,-1-1 0 0 0,1 1-1 0 0,0-1 1 0 0,0 0 0 0 0,-1 1 0 0 0,1-1 0 0 0,0 0-1 0 0,-1 0 1 0 0,1 0 0 0 0,0 0 0 0 0,0-1 0 0 0,-1 1-1 0 0,1 0 1 0 0,0-1 0 0 0,-1 1 0 0 0,1-1-1 0 0,0 0 1 0 0,-1 1 0 0 0,1-1-9 0 0,269-14-3148 0 0,-35-26-2651 0 0,-196 31 4331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0:37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412 151 1100 0 0,'0'0'352'0'0,"0"0"-107"0"0,0 0 49 0 0,0 0-14 0 0,0 0-63 0 0,3 0-32 0 0,48-35 1708 0 0,-50 35-1633 0 0,-1 0-28 0 0,-25 18 370 0 0,-206 152 1039 0 0,172-127-1111 0 0,-86 86 664 0 0,144-128-1176 0 0,0 0-1 0 0,1 0 1 0 0,-1 1-1 0 0,0-1 1 0 0,1 0-1 0 0,-1 1 1 0 0,1-1-1 0 0,-1 1 1 0 0,1-1-1 0 0,0 1 1 0 0,0-1-1 0 0,0 0 1 0 0,0 1-1 0 0,0-1 1 0 0,0 1-1 0 0,0-1 0 0 0,0 1 1 0 0,0-1-1 0 0,1 1 1 0 0,-1-1-1 0 0,0 1 1 0 0,1-1-1 0 0,-1 0 1 0 0,1 1-1 0 0,0-1 1 0 0,-1 0-1 0 0,1 1 1 0 0,0-1-1 0 0,0 0 1 0 0,0 0-1 0 0,0 0 1 0 0,0 0-1 0 0,0 0 0 0 0,0 0 1 0 0,0 0-1 0 0,1 0 1 0 0,-1 0-1 0 0,0-1 1 0 0,1 1-1 0 0,-1 0 1 0 0,0-1-1 0 0,1 1 1 0 0,-1-1-1 0 0,0 1 1 0 0,1-1-1 0 0,1 0-17 0 0,74 21 216 0 0,-72-20-184 0 0,402 39-1225 0 0,-276-34-4177 0 0,-111-6 4228 0 0</inkml:trace>
  <inkml:trace contextRef="#ctx0" brushRef="#br0" timeOffset="483.127">787 201 2244 0 0,'8'-20'2968'0'0,"52"13"-2625"0"0,-58 7-245 0 0,158 21 311 0 0,-139-14-366 0 0,-16-7-27 0 0,0 0 1 0 0,-1 1 0 0 0,1 0 0 0 0,-1 0 0 0 0,1 0-1 0 0,-1 0 1 0 0,1 0 0 0 0,-1 1 0 0 0,0 0-1 0 0,1 0 1 0 0,-1 0 0 0 0,0 0 0 0 0,0 1 0 0 0,-1 0-1 0 0,1 0 1 0 0,-1 0 0 0 0,1 0 0 0 0,-1 0 0 0 0,0 1-1 0 0,0-1 1 0 0,0 1 0 0 0,-1 0 0 0 0,1 0-1 0 0,-1 0 1 0 0,0 0 0 0 0,0 0 0 0 0,0 1 0 0 0,-1-1-1 0 0,1 1 1 0 0,-1-1 0 0 0,0 1 0 0 0,-1-1-1 0 0,1 1 1 0 0,-1 1-17 0 0,-6 7 44 0 0,-2-1-1 0 0,0 0 0 0 0,0-1 0 0 0,-1 0 0 0 0,-1 0 1 0 0,0-1-1 0 0,0 0 0 0 0,-1-1 0 0 0,0 0 1 0 0,-1-1-1 0 0,1 0 0 0 0,-2-1 0 0 0,1 0 1 0 0,-1-1-1 0 0,0 0 0 0 0,0-1 0 0 0,-1-1 1 0 0,-6 2-44 0 0,-30 16-490 0 0,50-22 340 0 0,-17 6-263 0 0,12-6-2304 0 0,2-7 1549 0 0</inkml:trace>
  <inkml:trace contextRef="#ctx0" brushRef="#br0" timeOffset="900.465">1516 81 1996 0 0,'-38'-2'2496'0'0,"13"10"-2268"0"0,-1 1-1 0 0,2 0 0 0 0,-1 2 0 0 0,2 1 0 0 0,-1 1 0 0 0,2 1 1 0 0,-1 1-1 0 0,2 1 0 0 0,0 1 0 0 0,1 0 0 0 0,-12 16-227 0 0,29-31 32 0 0,-1 1-1 0 0,1 0 1 0 0,0 1-1 0 0,1-1 1 0 0,-1 1-1 0 0,1-1 1 0 0,-1 1-1 0 0,1 0 1 0 0,0 0-1 0 0,0 0 1 0 0,1 0-1 0 0,-1 0 1 0 0,1 0-1 0 0,0 0 1 0 0,0 0-1 0 0,0 1 1 0 0,1-1-1 0 0,0 0 1 0 0,-1 1-1 0 0,1-1 1 0 0,1 0-1 0 0,-1 1 1 0 0,1-1-1 0 0,-1 0 1 0 0,1 1-1 0 0,1-1 1 0 0,-1 0-1 0 0,1 0 1 0 0,-1 0-1 0 0,1 0 1 0 0,0 0-1 0 0,0 0 1 0 0,3 3-32 0 0,2 1 0 0 0,0 0 1 0 0,1 0-1 0 0,0 0 1 0 0,0-1-1 0 0,0 0 1 0 0,1-1-1 0 0,0 0 1 0 0,1 0-1 0 0,-1-1 1 0 0,1 0-1 0 0,0-1 1 0 0,0 0-1 0 0,5 1 0 0 0,167 20-4227 0 0,-149-29 2765 0 0,22-17-26 0 0</inkml:trace>
  <inkml:trace contextRef="#ctx0" brushRef="#br0" timeOffset="1426.715">2040 1 880 0 0,'-2'16'3224'0'0,"-35"31"-2744"0"0,30-39-189 0 0,-222 215 2426 0 0,228-221-2686 0 0,-2 1 14 0 0,0-1 1 0 0,1 1 0 0 0,0 0-1 0 0,-1 0 1 0 0,1 0 0 0 0,0 0-1 0 0,1 0 1 0 0,-1 1 0 0 0,0-1-1 0 0,1 0 1 0 0,0 1 0 0 0,0-1 0 0 0,0 1-1 0 0,0 0 1 0 0,1-1 0 0 0,-1 1-1 0 0,1 0 1 0 0,0-1 0 0 0,0 1-1 0 0,0 0 1 0 0,0-1 0 0 0,1 1-1 0 0,0 0 1 0 0,0-1 0 0 0,0 1-46 0 0,12 7 58 0 0,1 0-1 0 0,0-2 1 0 0,1 1 0 0 0,0-2 0 0 0,1 0 0 0 0,0 0 0 0 0,0-2-1 0 0,1 0 1 0 0,-1-1 0 0 0,1 0 0 0 0,0-2 0 0 0,1 0 0 0 0,-1-1-1 0 0,12 0-57 0 0,22 7-52 0 0,42 15-1815 0 0,-74-27-2978 0 0,-16 0 3555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6:43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1 409 1348 0 0,'-1'-11'1291'0'0,"10"2"4113"0"0,13-1-5244 0 0,1 1 0 0 0,0 1 0 0 0,1 1-1 0 0,0 0 1 0 0,0 2 0 0 0,0 1-1 0 0,1 1 1 0 0,-1 1 0 0 0,1 2-160 0 0,117-20 489 0 0,-99 16-375 0 0,-54 8-459 0 0,-17 6-227 0 0,22-14-3013 0 0,11 0 716 0 0,2 1 1396 0 0</inkml:trace>
  <inkml:trace contextRef="#ctx0" brushRef="#br0" timeOffset="376.633">625 178 896 0 0,'25'-14'3907'0'0,"-8"4"-3548"0"0,-14 7-313 0 0,0 0-1 0 0,0 0 0 0 0,1 1 1 0 0,-1 0-1 0 0,1 0 0 0 0,0 0 1 0 0,-1 0-1 0 0,1 0 1 0 0,0 1-1 0 0,0 0 0 0 0,0-1 1 0 0,0 2-1 0 0,0-1 0 0 0,1 0 1 0 0,-1 1-1 0 0,0 0 0 0 0,0 0 1 0 0,0 0-1 0 0,0 0 0 0 0,1 1 1 0 0,-1-1-1 0 0,0 1 0 0 0,0 0 1 0 0,0 1-1 0 0,0-1 0 0 0,0 1 1 0 0,-1-1-1 0 0,1 1 0 0 0,0 0 1 0 0,-1 0-1 0 0,1 1 0 0 0,-1-1 1 0 0,0 1-1 0 0,0 0 0 0 0,0 0 1 0 0,0 0-1 0 0,0 0 0 0 0,-1 0 1 0 0,1 1-1 0 0,-1-1 0 0 0,0 1 1 0 0,0 0-1 0 0,0-1 0 0 0,0 1 1 0 0,-1 0-1 0 0,0 0 0 0 0,0 0 1 0 0,0 0-1 0 0,0 0 0 0 0,0 4-45 0 0,-2 7 89 0 0,0-1-1 0 0,-1 1 0 0 0,-1-1 0 0 0,0 1 0 0 0,-1-1 1 0 0,0 0-1 0 0,-1 0 0 0 0,-1-1 0 0 0,0 1 1 0 0,-1-1-1 0 0,0-1 0 0 0,-1 1 0 0 0,-1-1 0 0 0,0-1 1 0 0,-6 7-89 0 0,-45 73 639 0 0,113-87-871 0 0,-35-8-389 0 0,1 0 1 0 0,-1-1 0 0 0,0 0 0 0 0,-1-2 0 0 0,1 0 0 0 0,-1-1 0 0 0,-1-1 0 0 0,1 0 0 0 0,-2-1 0 0 0,5-4 620 0 0,5-7-1591 0 0</inkml:trace>
  <inkml:trace contextRef="#ctx0" brushRef="#br0" timeOffset="644.364">1294 1 1372 0 0,'11'20'274'0'0,"-1"1"0"0"0,0 1 0 0 0,-2 0 0 0 0,0 0 0 0 0,-2 0 0 0 0,0 1 0 0 0,-1 0-1 0 0,-2 0 1 0 0,0 0 0 0 0,-2 0 0 0 0,0 1 0 0 0,-2-1 0 0 0,0 1 0 0 0,-1-1 0 0 0,-2 0 0 0 0,-1 0 0 0 0,0 0 0 0 0,-2-1-1 0 0,0 0 1 0 0,-1 0 0 0 0,-2-1 0 0 0,0 0 0 0 0,-1 0 0 0 0,-10 12-274 0 0,-93 123-1769 0 0,104-148-957 0 0,10-8 1363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0:42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82 836 0 0,'-27'1'3943'0'0,"40"-1"-1429"0"0,306-31-1398 0 0,-284 29-1102 0 0,120-14-1175 0 0,-59-10-3235 0 0,-79 18 3202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0:42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1120 0 0,'6'-3'1323'0'0,"-1"6"2474"0"0,-4 14-3415 0 0,13 178 476 0 0,6-43-876 0 0,-18-89-4536 0 0,-2-62 3290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0:44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7 1304 0 0,'-11'2'299'0'0,"-1"1"0"0"0,1 1 0 0 0,0 0 0 0 0,0 0 0 0 0,0 1 1 0 0,1 1-1 0 0,0-1 0 0 0,0 2 0 0 0,0-1 0 0 0,0 2 0 0 0,1-1 0 0 0,1 1 0 0 0,-1 0 0 0 0,1 1 0 0 0,0 0 0 0 0,1 0 0 0 0,0 1 0 0 0,-2 4-299 0 0,3-7 65 0 0,0 0 0 0 0,0 0 0 0 0,1 0 0 0 0,0 0 0 0 0,0 1 0 0 0,1 0 0 0 0,0 0 0 0 0,0 0 0 0 0,1 1-1 0 0,0-1 1 0 0,0 1 0 0 0,1 0 0 0 0,0 0 0 0 0,1-1 0 0 0,0 1 0 0 0,0 0 0 0 0,1 0 0 0 0,0 1 0 0 0,1-1 0 0 0,-1 0 0 0 0,2-1-1 0 0,0 1 1 0 0,0 0 0 0 0,0 0 0 0 0,1-1 0 0 0,0 1 0 0 0,1-1 0 0 0,0 0 0 0 0,0 0 0 0 0,1 0 0 0 0,0-1 0 0 0,0 1 0 0 0,1-1 0 0 0,0 0-1 0 0,0-1 1 0 0,0 0 0 0 0,1 0 0 0 0,6 5-65 0 0,2-4 42 0 0,0 0 0 0 0,1-1 0 0 0,0-1 1 0 0,0 0-1 0 0,0-1 0 0 0,1-1 0 0 0,-1 0 0 0 0,1-1 0 0 0,0-1 0 0 0,-1-1 0 0 0,1 0 0 0 0,0-1 1 0 0,-1-1-1 0 0,1-1 0 0 0,-1 0 0 0 0,1-1 0 0 0,-1-1 0 0 0,0 0 0 0 0,-1-1 0 0 0,8-4-42 0 0,-15 5-14 0 0,0-1 0 0 0,-1 1 1 0 0,1-1-1 0 0,-1-1 0 0 0,0 1 0 0 0,-1-1 0 0 0,1 0 0 0 0,-1-1 0 0 0,-1 0 0 0 0,1 0 0 0 0,-1 0 0 0 0,-1 0 1 0 0,0-1-1 0 0,0 0 0 0 0,0 0 0 0 0,-1 0 0 0 0,-1 0 0 0 0,1 0 0 0 0,-2 0 0 0 0,1-1 0 0 0,-1 1 0 0 0,-1-1 1 0 0,1 0-1 0 0,-2 1 0 0 0,1-1 0 0 0,-1 1 0 0 0,-1-1 0 0 0,0 1 0 0 0,0 0 0 0 0,-1 0 0 0 0,0-1 0 0 0,0 2 1 0 0,-1-1-1 0 0,0 0 0 0 0,-1 1 0 0 0,0 0 0 0 0,0 0 0 0 0,-1 0 0 0 0,0 1 0 0 0,0-1 0 0 0,-1 2 0 0 0,0-1 1 0 0,0 1-1 0 0,-1 0 0 0 0,1 0 0 0 0,-6-2 14 0 0,-98-54-1636 0 0,27 47-3330 0 0,66 15 3847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0:42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75 1316 0 0,'-113'122'3671'0'0,"-88"80"-470"0"0,199-200-3167 0 0,-1 1-1 0 0,1-1 1 0 0,0 1-1 0 0,0 0 1 0 0,0 0-1 0 0,1 0 1 0 0,-1 0-1 0 0,0 0 1 0 0,1 0-1 0 0,0 0 1 0 0,0 0-1 0 0,0 1 1 0 0,0-1-1 0 0,1 1 1 0 0,-1-1-1 0 0,1 0 1 0 0,0 1-1 0 0,0-1 0 0 0,0 1 1 0 0,0-1-1 0 0,1 0 1 0 0,-1 1-1 0 0,1-1 1 0 0,0 1-1 0 0,0-1 1 0 0,0 0-1 0 0,1 0 1 0 0,-1 0-1 0 0,1 0 1 0 0,-1 0-1 0 0,1 0 1 0 0,0 0-1 0 0,0 0 1 0 0,1-1-1 0 0,-1 1 1 0 0,0-1-1 0 0,1 1 1 0 0,0-1-1 0 0,-1 0 1 0 0,1 0-1 0 0,0 0 1 0 0,2 0-34 0 0,12 8 3 0 0,1-1-1 0 0,1-1 1 0 0,-1 0 0 0 0,1-2-1 0 0,0 0 1 0 0,0-1 0 0 0,1-1-1 0 0,0-1 1 0 0,0-1 0 0 0,6 0-3 0 0,127 2-3265 0 0,-149-4 3103 0 0,86-14-2604 0 0,-54 5 1441 0 0</inkml:trace>
  <inkml:trace contextRef="#ctx0" brushRef="#br0" timeOffset="497.815">691 122 1324 0 0,'2'-3'140'0'0,"0"1"-1"0"0,0 0 1 0 0,0 0-1 0 0,1 0 1 0 0,-1 0-1 0 0,0 0 1 0 0,1 0-1 0 0,-1 1 1 0 0,1-1-1 0 0,-1 1 1 0 0,1 0-1 0 0,0 0 1 0 0,0 0-1 0 0,0 0 1 0 0,0 0-1 0 0,-1 0 1 0 0,1 1 0 0 0,0-1-1 0 0,0 1 1 0 0,0 0-1 0 0,0 0 1 0 0,0 0-1 0 0,0 0 1 0 0,0 1-1 0 0,0-1 1 0 0,0 1-1 0 0,0 0 1 0 0,1 0-140 0 0,3-1 239 0 0,3 1-185 0 0,0-1-1 0 0,0 1 0 0 0,0 1 0 0 0,-1 0 0 0 0,1 0 0 0 0,-1 1 0 0 0,1 0 0 0 0,-1 1 0 0 0,0 0 0 0 0,0 0 0 0 0,-1 1 0 0 0,1 0 0 0 0,-1 0 0 0 0,0 1 0 0 0,0 0 0 0 0,-1 1 0 0 0,0-1 0 0 0,0 2 0 0 0,-1-1 0 0 0,1 1 0 0 0,-2 0 0 0 0,1 0 0 0 0,-1 0 0 0 0,0 1 0 0 0,-1 0 0 0 0,0 0 0 0 0,0 0 0 0 0,-1 0 0 0 0,0 1 0 0 0,0 4-53 0 0,-6-3 29 0 0,0-1 0 0 0,-1 1 0 0 0,-1-1 0 0 0,0 0 0 0 0,0 0 0 0 0,-1 0-1 0 0,0-1 1 0 0,0 0 0 0 0,-1 0 0 0 0,0-1 0 0 0,-1 0 0 0 0,0 0 0 0 0,0 0 0 0 0,-1-1 0 0 0,0-1-1 0 0,0 1 1 0 0,-1-1 0 0 0,1-1 0 0 0,-1 0 0 0 0,-1 0 0 0 0,1-1 0 0 0,-9 2-29 0 0,-71 25-209 0 0,89-30-158 0 0,16-31-3704 0 0,3 11 2965 0 0</inkml:trace>
  <inkml:trace contextRef="#ctx0" brushRef="#br0" timeOffset="791.856">1314 45 916 0 0,'-14'2'241'0'0,"0"0"-1"0"0,0 1 1 0 0,0 1-1 0 0,0 0 1 0 0,1 1-1 0 0,0 1 1 0 0,0-1-1 0 0,0 2 1 0 0,1 0-1 0 0,-1 1 1 0 0,2 0-1 0 0,-1 1 1 0 0,1 0-1 0 0,1 0 1 0 0,0 1-1 0 0,0 1 1 0 0,1 0-1 0 0,0 0 1 0 0,1 1-1 0 0,0 0 1 0 0,1 0-1 0 0,-3 7-240 0 0,9-13 19 0 0,-1 0-1 0 0,1 0 1 0 0,-1 0 0 0 0,2 0-1 0 0,-1 0 1 0 0,1 0 0 0 0,0 0-1 0 0,0 0 1 0 0,1 0-1 0 0,-1 1 1 0 0,1-1 0 0 0,1 0-1 0 0,-1 0 1 0 0,1-1-1 0 0,0 1 1 0 0,1 0 0 0 0,-1-1-1 0 0,1 1 1 0 0,0-1 0 0 0,0 0-1 0 0,1 1 1 0 0,0-2-1 0 0,-1 1 1 0 0,2 0 0 0 0,-1-1-1 0 0,0 0 1 0 0,1 0 0 0 0,0 0-1 0 0,0 0 1 0 0,0-1-1 0 0,1 0 1 0 0,-1 0 0 0 0,1-1-1 0 0,-1 1 1 0 0,1-1-1 0 0,0 0 1 0 0,0-1 0 0 0,0 1-1 0 0,3-1-18 0 0,172 23-3753 0 0,-153-24 2293 0 0</inkml:trace>
  <inkml:trace contextRef="#ctx0" brushRef="#br0" timeOffset="1133.205">1772 0 1228 0 0,'-170'163'4717'0'0,"73"-81"-3041"0"0,95-81-1647 0 0,0 0 1 0 0,0 0 0 0 0,0 0-1 0 0,0 0 1 0 0,0 0-1 0 0,0 1 1 0 0,1-1 0 0 0,-1 0-1 0 0,1 1 1 0 0,-1-1-1 0 0,1 1 1 0 0,-1 0 0 0 0,1-1-1 0 0,0 1 1 0 0,0 0 0 0 0,0 0-1 0 0,0 0 1 0 0,0 0-1 0 0,0 0 1 0 0,1 0 0 0 0,-1 0-1 0 0,1 0 1 0 0,-1 0 0 0 0,1 0-1 0 0,0 1 1 0 0,0-1-1 0 0,0 0 1 0 0,0 0 0 0 0,0 0-1 0 0,0 0 1 0 0,0 0-1 0 0,1 0 1 0 0,-1 1 0 0 0,1-1-1 0 0,0 0 1 0 0,0 0 0 0 0,-1 0-1 0 0,1 0 1 0 0,0-1-1 0 0,1 1 1 0 0,-1 0 0 0 0,0 0-1 0 0,0-1 1 0 0,1 1 0 0 0,-1 0-1 0 0,1-1 1 0 0,0 0-1 0 0,-1 1 1 0 0,1-1 0 0 0,0 0-1 0 0,0 0 1 0 0,1 1-30 0 0,20 8-166 0 0,1-2 1 0 0,1 0 0 0 0,-1-1-1 0 0,1-2 1 0 0,0 0-1 0 0,0-2 1 0 0,1-1-1 0 0,-1-1 1 0 0,0 0-1 0 0,13-3 166 0 0,-34 2-109 0 0,126-23-4582 0 0,-105 16 3493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0:41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0 2068 0 0,'-11'1'183'0'0,"-1"1"-1"0"0,1 0 0 0 0,-1 0 1 0 0,1 1-1 0 0,0 0 1 0 0,0 1-1 0 0,0 1 1 0 0,1 0-1 0 0,-1 0 0 0 0,1 1 1 0 0,0 0-1 0 0,1 1 1 0 0,0 0-1 0 0,0 0 1 0 0,0 1-1 0 0,1 0 0 0 0,0 1 1 0 0,0 0-1 0 0,1 0 1 0 0,0 0-1 0 0,1 1 1 0 0,0 0-1 0 0,1 0 0 0 0,0 1 1 0 0,0 0-1 0 0,1-1 1 0 0,1 2-1 0 0,0-1 1 0 0,0 0-1 0 0,1 1 0 0 0,0 3-182 0 0,3-9 55 0 0,0 1 0 0 0,0-1-1 0 0,0 0 1 0 0,1 1 0 0 0,0-1-1 0 0,0 0 1 0 0,1 0-1 0 0,0 0 1 0 0,0-1 0 0 0,0 1-1 0 0,0-1 1 0 0,1 1 0 0 0,0-1-1 0 0,0 0 1 0 0,1-1-1 0 0,-1 1 1 0 0,1-1 0 0 0,0 0-1 0 0,0 0 1 0 0,1 0 0 0 0,-1 0-1 0 0,1-1 1 0 0,0 0-1 0 0,0-1 1 0 0,0 1 0 0 0,0-1-1 0 0,2 0-54 0 0,177 37 634 0 0,-171-36-635 0 0,0 0 1 0 0,1-1 0 0 0,0-1 0 0 0,-1-1 0 0 0,1 0-1 0 0,-1-1 1 0 0,1 0 0 0 0,-1-1 0 0 0,1-1 0 0 0,-1 0-1 0 0,0-1 1 0 0,0-1 0 0 0,0 0 0 0 0,-1-1 0 0 0,0 0 0 0 0,0-1-1 0 0,0 0 1 0 0,-1-1 0 0 0,0-1 0 0 0,-1 0 0 0 0,2-2 0 0 0,-11 2-67 0 0,-1 1 0 0 0,0-1 1 0 0,-1 0-1 0 0,0 1 1 0 0,0-1-1 0 0,-1 0 1 0 0,0 1-1 0 0,-1-1 0 0 0,0 1 1 0 0,0-1-1 0 0,-1 1 1 0 0,0 0-1 0 0,0 0 1 0 0,-1 0-1 0 0,0 0 1 0 0,0 1-1 0 0,-1-1 0 0 0,0 1 1 0 0,0 0-1 0 0,-1 1 1 0 0,0-1-1 0 0,0 1 1 0 0,0 0-1 0 0,-1 1 0 0 0,0-1 1 0 0,0 1-1 0 0,0 1 1 0 0,-1-1-1 0 0,0 1 1 0 0,1 1-1 0 0,-8-3 67 0 0,-103-47-680 0 0,35 39-2816 0 0,81 14 2276 0 0</inkml:trace>
  <inkml:trace contextRef="#ctx0" brushRef="#br0" timeOffset="281.068">1088 535 2000 0 0,'-12'29'452'0'0,"-1"-6"-8"0"0,-3 4 88 0 0,-1-2 0 0 0,-5 0-228 0 0,1-2 76 0 0,-4 2-220 0 0,4-2-8 0 0,-2-3-200 0 0,-6 0-208 0 0,4-5-296 0 0,-5 2-448 0 0,5-5-176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0:30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13 628 1240 0 0,'0'0'461'0'0,"0"0"-36"0"0,0 0 17 0 0,0 0-55 0 0,-13-6 2487 0 0,27-3-2809 0 0,0 1-1 0 0,0 0 0 0 0,0 1 1 0 0,1 0-1 0 0,0 2 0 0 0,1 0 1 0 0,-1 0-1 0 0,1 1 0 0 0,0 1 0 0 0,0 1 1 0 0,0 0-1 0 0,0 1 0 0 0,0 1 1 0 0,11 1-65 0 0,17-4 140 0 0,286-10-2150 0 0,-326 13 907 0 0,-3 1-48 0 0,7 1 17 0 0</inkml:trace>
  <inkml:trace contextRef="#ctx0" brushRef="#br0" timeOffset="266.603">47 838 888 0 0,'18'6'692'0'0,"-2"-2"-180"0"0,9-3-76 0 0,-9-1 132 0 0,7 0-108 0 0,7 0-8 0 0,5 0-68 0 0,3 0-28 0 0,45-18-44 0 0,-42 13-144 0 0,6 0-12 0 0,1 0-364 0 0,3 2-168 0 0,-3-9-512 0 0,-3 5 56 0 0,-3-6-540 0 0</inkml:trace>
  <inkml:trace contextRef="#ctx0" brushRef="#br0" timeOffset="919.546">1496 1 964 0 0,'-24'1'219'0'0,"0"1"1"0"0,0 1-1 0 0,1 1 1 0 0,-1 1-1 0 0,1 1 1 0 0,0 1-1 0 0,0 1 0 0 0,1 1 1 0 0,0 1-1 0 0,1 1 1 0 0,0 1-1 0 0,1 0 0 0 0,0 2 1 0 0,1 0-1 0 0,1 2 1 0 0,0 0-1 0 0,1 0 0 0 0,0 2 1 0 0,2 0-1 0 0,0 1 1 0 0,1 1-1 0 0,1 0 0 0 0,1 1 1 0 0,1 0-1 0 0,-8 21-219 0 0,14-21 139 0 0,1 1-1 0 0,2-1 1 0 0,0 0-1 0 0,1 1 1 0 0,1-1-1 0 0,1 1 1 0 0,1-1 0 0 0,1 1-1 0 0,1-1 1 0 0,0 0-1 0 0,2-1 1 0 0,1 1-1 0 0,0-1 1 0 0,1 0-1 0 0,1-1 1 0 0,8 12-139 0 0,-4-4 61 0 0,-1 1 1 0 0,-1 0-1 0 0,-2 0 0 0 0,0 1 1 0 0,-3 0-1 0 0,0 1 0 0 0,-1 0 1 0 0,-1 13-62 0 0,-5-31 2 0 0,0 0 0 0 0,-1 0 0 0 0,-1-1 0 0 0,1 1 1 0 0,-2 0-1 0 0,0-1 0 0 0,0 0 0 0 0,-1 0 0 0 0,0 0 0 0 0,-1-1 1 0 0,0 1-1 0 0,-1-1 0 0 0,0-1 0 0 0,0 1 0 0 0,-1-1 0 0 0,0-1 0 0 0,-1 1 1 0 0,0-2-1 0 0,0 1 0 0 0,-10 5-2 0 0,-216 110 351 0 0,167-106-187 0 0,81-43-361 0 0,-5 21 196 0 0,0 0 1 0 0,0 1 0 0 0,1 0 0 0 0,-1 1 0 0 0,1 0 0 0 0,0 0 0 0 0,0 1 0 0 0,0 0 0 0 0,0 0 0 0 0,0 1 0 0 0,0 1 0 0 0,1-1 0 0 0,-1 1 0 0 0,0 1 0 0 0,0 0 0 0 0,0 0 0 0 0,0 1 0 0 0,0 0-1 0 0,0 0 1 0 0,0 1 0 0 0,0 0 0 0 0,-1 1 0 0 0,0 0 0 0 0,6 4 0 0 0,-6 4 25 0 0,0 1 1 0 0,-1 0-1 0 0,-1 1 0 0 0,0-1 1 0 0,-1 1-1 0 0,-1 1 0 0 0,0-1 1 0 0,-1 1-1 0 0,0-1 0 0 0,-1 1 0 0 0,-1 0 1 0 0,0 0-1 0 0,-1 0 0 0 0,-1 9-25 0 0,-38 380 815 0 0,34-372-778 0 0,2-1 0 0 0,1 1 0 0 0,1 0 1 0 0,2 0-1 0 0,1 0 0 0 0,1 0 0 0 0,2 0 0 0 0,1-1 1 0 0,1 1-1 0 0,2-2 0 0 0,2 1 0 0 0,3 6-37 0 0,87 83-985 0 0,-90-113 593 0 0,0-1-1 0 0,0 1 0 0 0,0-2 0 0 0,1 0 1 0 0,-1 0-1 0 0,1-1 0 0 0,0-1 1 0 0,1 0-1 0 0,-1 0 0 0 0,1-1 1 0 0,2-1 392 0 0,70-18-2469 0 0,-39 0 1395 0 0</inkml:trace>
  <inkml:trace contextRef="#ctx0" brushRef="#br0" timeOffset="2125.401">1619 128 1756 0 0,'-20'-16'1084'0'0,"0"10"-312"0"0,-40-24 1850 0 0,166 45-1107 0 0,78 0-1133 0 0,-72-9 43 0 0,-1 6-1 0 0,-1 4 1 0 0,16 9-425 0 0,-102 0 28 0 0,-24-24-7 0 0,-16 30 129 0 0,-62 70 231 0 0,-4-4 0 0 0,-4-4 0 0 0,-5-3 0 0 0,-52 36-381 0 0,35-33-423 0 0,108-92 90 0 0,15-5-712 0 0,123-65-5118 0 0,-108 47 4931 0 0</inkml:trace>
  <inkml:trace contextRef="#ctx0" brushRef="#br0" timeOffset="10643.007">2035 1493 1184 0 0,'0'0'685'0'0,"0"0"-136"0"0,3-17 1387 0 0,37-16-424 0 0,-81 83-925 0 0,-2-2 0 0 0,-3-2 1 0 0,-2-2-1 0 0,-36 25-587 0 0,-21 20 464 0 0,42-34-162 0 0,-120 129 407 0 0,181-182-691 0 0,0 0 0 0 0,1 0-1 0 0,-1 0 1 0 0,1 1 0 0 0,-1-1-1 0 0,1 1 1 0 0,0-1 0 0 0,0 1 0 0 0,0 0-1 0 0,0-1 1 0 0,1 1 0 0 0,-1 0-1 0 0,1 0 1 0 0,-1-1 0 0 0,1 1-1 0 0,0 0 1 0 0,0 0 0 0 0,0 0 0 0 0,1-1-1 0 0,-1 1 1 0 0,1 0 0 0 0,-1 0-1 0 0,1-1 1 0 0,0 1 0 0 0,0 0-1 0 0,0-1 1 0 0,0 1 0 0 0,1-1 0 0 0,-1 0-1 0 0,1 1 1 0 0,-1-1 0 0 0,1 0-1 0 0,0 0 1 0 0,0 0 0 0 0,0 0-1 0 0,0 0 1 0 0,0 0 0 0 0,0 0 0 0 0,1-1-1 0 0,-1 1 1 0 0,1-1 0 0 0,0 1-18 0 0,122 43 276 0 0,-104-39-222 0 0,177 33 207 0 0,-153-34-648 0 0,1 2 0 0 0,-2 3-1 0 0,1 1 1 0 0,-2 2 0 0 0,1 3-1 0 0,27 13 388 0 0,-50-17-5581 0 0,-21-12 4437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1:1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53 1128 0 0,'-6'14'4068'0'0,"30"-3"-2189"0"0,36-12-372 0 0,-62 1-1469 0 0,1 0 0 0 0,0 0 0 0 0,0 0 0 0 0,-1-1 0 0 0,1 1 0 0 0,0 0 0 0 0,0 0 0 0 0,-1-1 0 0 0,1 1 0 0 0,0 0-1 0 0,0-1 1 0 0,0 1 0 0 0,0-1 0 0 0,0 0 0 0 0,-1 1 0 0 0,1-1 0 0 0,0 0 0 0 0,0 0 0 0 0,1 1 0 0 0,-1-1 0 0 0,0 0 0 0 0,0 0 0 0 0,0 0 0 0 0,1 0 0 0 0,-1 0 0 0 0,0 0 0 0 0,1-1-1 0 0,-1 1 1 0 0,1 0 0 0 0,-1 0 0 0 0,1 0 0 0 0,0 0 0 0 0,-1-1 0 0 0,1 1 0 0 0,0 0 0 0 0,0 0 0 0 0,0-1 0 0 0,0 1 0 0 0,0 0 0 0 0,0-1 0 0 0,0 1 0 0 0,0 0 0 0 0,1 0 0 0 0,-1 0-1 0 0,0-1 1 0 0,1 1 0 0 0,-1 0 0 0 0,1 0 0 0 0,-1 0 0 0 0,1 0 0 0 0,0 0 0 0 0,-1 0 0 0 0,1 0 0 0 0,0 0 0 0 0,0 0 0 0 0,0 0 0 0 0,0 0 0 0 0,0 0 0 0 0,0 0 0 0 0,0 1 0 0 0,0-1-1 0 0,0 0 1 0 0,0 1 0 0 0,0-1 0 0 0,0 1 0 0 0,0-1 0 0 0,1 1 0 0 0,-1 0 0 0 0,1-1-38 0 0,-13-7 26 0 0,2-3-2007 0 0,22 24-4054 0 0,-10-6 4761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1:11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54 876 0 0,'1'1'200'0'0,"0"-1"-1"0"0,1 1 1 0 0,-1 0 0 0 0,0-1-1 0 0,0 0 1 0 0,0 1 0 0 0,0-1-1 0 0,1 0 1 0 0,-1 1 0 0 0,0-1-1 0 0,0 0 1 0 0,0 0 0 0 0,1 0-1 0 0,-1 0 1 0 0,0 0 0 0 0,0-1 0 0 0,1 1-1 0 0,-1 0 1 0 0,0 0 0 0 0,0-1-1 0 0,0 1 1 0 0,0-1 0 0 0,1 1-1 0 0,-1-1 1 0 0,0 1 0 0 0,0-1-1 0 0,0 0 1 0 0,0 0 0 0 0,0 1-1 0 0,0-1 1 0 0,-1 0 0 0 0,1 0-1 0 0,0 0 1 0 0,0 0 0 0 0,-1 0-1 0 0,1 0 1 0 0,0 0 0 0 0,-1 0-1 0 0,1 0 1 0 0,-1 0 0 0 0,1-1-1 0 0,-1 1 1 0 0,0 0 0 0 0,1 0-1 0 0,-1 0 1 0 0,0-1 0 0 0,0 1-1 0 0,0 0 1 0 0,0 0 0 0 0,0-1-1 0 0,0 1 1 0 0,0 0 0 0 0,-1 0-1 0 0,1-1-199 0 0,-5-5 243 0 0,5 3-5158 0 0,1-4 673 0 0,-1 5 3074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1:08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1 417 1636 0 0,'42'-18'6873'0'0,"13"-12"-3700"0"0,-56 28-3159 0 0,0-1 1 0 0,0 1-1 0 0,0 0 0 0 0,0 0 1 0 0,0 0-1 0 0,-1 0 0 0 0,1 0 1 0 0,-1 0-1 0 0,0 1 1 0 0,1-1-1 0 0,-1 0 0 0 0,0 1 1 0 0,0-1-1 0 0,0 1 1 0 0,0 0-1 0 0,0 0 0 0 0,-1 0 1 0 0,1 0-1 0 0,0 0 0 0 0,0 0 1 0 0,-1 0-1 0 0,1 1 1 0 0,0-1-1 0 0,-1 1 0 0 0,1 0 1 0 0,-1 0-1 0 0,1-1 1 0 0,-1 2-1 0 0,1-1 0 0 0,0 0 1 0 0,-1 1-15 0 0,1-1-330 0 0,2 0-122 0 0,-21 21-4734 0 0,19-7 2423 0 0,0-6 1446 0 0</inkml:trace>
  <inkml:trace contextRef="#ctx0" brushRef="#br0" timeOffset="201.835">56 710 1268 0 0,'35'3'7077'0'0,"-12"-35"-7369"0"0,-41 24-4350 0 0,11 5 3327 0 0</inkml:trace>
  <inkml:trace contextRef="#ctx0" brushRef="#br0" timeOffset="946.115">964 13 1848 0 0,'-2'-1'99'0'0,"0"0"1"0"0,0-1-1 0 0,0 1 0 0 0,0 0 1 0 0,0 0-1 0 0,0 0 0 0 0,0 0 1 0 0,-1 0-1 0 0,1 0 0 0 0,0 1 0 0 0,-1-1 1 0 0,1 1-1 0 0,0 0 0 0 0,-1-1 1 0 0,1 1-1 0 0,-1 0 0 0 0,1 1 0 0 0,-1-1 1 0 0,1 0-1 0 0,0 1 0 0 0,-1-1 1 0 0,1 1-1 0 0,0 0 0 0 0,-1-1 0 0 0,1 1 1 0 0,0 1-1 0 0,-1-1-99 0 0,-20 10 156 0 0,0 0-1 0 0,1 1 1 0 0,1 2 0 0 0,0 0-1 0 0,1 1 1 0 0,0 1 0 0 0,2 0 0 0 0,0 2-1 0 0,0 0 1 0 0,2 1 0 0 0,0 1-1 0 0,-9 16-155 0 0,20-28 75 0 0,0 1 0 0 0,0 0 0 0 0,1 0 0 0 0,0 0 0 0 0,0 1 0 0 0,1-1 0 0 0,0 1 0 0 0,1 0-1 0 0,0 0 1 0 0,1 0 0 0 0,0 0 0 0 0,0 0 0 0 0,1 0 0 0 0,1 0 0 0 0,-1 0 0 0 0,2 0 0 0 0,0 2-75 0 0,31 48 328 0 0,20 68 301 0 0,-56-118-626 0 0,-2-1 0 0 0,1 1 0 0 0,-1-1 0 0 0,-1 0 0 0 0,0 0 0 0 0,0-1 1 0 0,-1 1-1 0 0,1-2 0 0 0,-2 1 0 0 0,1-1 0 0 0,-1 0 0 0 0,0 0 0 0 0,-1-1 0 0 0,0 0 0 0 0,0-1 0 0 0,0 0 0 0 0,-3 1-3 0 0,-185 86 255 0 0,196-92-243 0 0,41-2-160 0 0,-31 3 138 0 0,1 0 1 0 0,-1 1-1 0 0,1 0 0 0 0,-1 1 1 0 0,0 0-1 0 0,0 1 1 0 0,0-1-1 0 0,0 2 0 0 0,-1-1 1 0 0,1 1-1 0 0,-1 1 0 0 0,-1-1 1 0 0,1 1-1 0 0,-1 1 1 0 0,0-1-1 0 0,0 1 0 0 0,-1 0 1 0 0,0 1-1 0 0,0 0 1 0 0,0 0-1 0 0,-1 0 0 0 0,-1 0 1 0 0,1 1-1 0 0,-2 0 1 0 0,1 0-1 0 0,-1 0 0 0 0,0 0 1 0 0,-1 1-1 0 0,1 3 10 0 0,10 80-94 0 0,-12-73-54 0 0,1 0-1 0 0,1 0 1 0 0,1 0 0 0 0,0 0 0 0 0,2-1-1 0 0,0 0 1 0 0,1 0 0 0 0,8 14 148 0 0,38 1-4362 0 0,-51-34 3076 0 0</inkml:trace>
  <inkml:trace contextRef="#ctx0" brushRef="#br0" timeOffset="1550.057">968 360 1436 0 0,'4'-2'122'0'0,"1"-1"-1"0"0,0 1 0 0 0,0 0 1 0 0,0 0-1 0 0,0 1 1 0 0,0-1-1 0 0,0 1 1 0 0,0 0-1 0 0,0 1 0 0 0,0-1 1 0 0,1 1-1 0 0,-1 0 1 0 0,0 0-1 0 0,0 1 1 0 0,0-1-1 0 0,1 1 1 0 0,-1 0-1 0 0,0 1 0 0 0,0-1 1 0 0,0 1-1 0 0,-1 0 1 0 0,1 0-1 0 0,0 1 1 0 0,-1-1-1 0 0,1 1 0 0 0,-1 0 1 0 0,0 0-1 0 0,0 1 1 0 0,1 0-122 0 0,-1 0 25 0 0,-1 0 0 0 0,1 0 0 0 0,-1 0 0 0 0,0 1 1 0 0,0-1-1 0 0,0 1 0 0 0,-1-1 0 0 0,0 1 0 0 0,0 0 0 0 0,0 0 0 0 0,0 0 1 0 0,-1 0-1 0 0,0 1 0 0 0,0-1 0 0 0,0 0 0 0 0,-1 0 0 0 0,1 1 0 0 0,-1-1 1 0 0,-1 0-1 0 0,1 1 0 0 0,-1-1 0 0 0,0 0 0 0 0,0 0 0 0 0,0 0 1 0 0,-1 0-1 0 0,0 0 0 0 0,0 0 0 0 0,0 0 0 0 0,0 0 0 0 0,-1-1 0 0 0,0 1 1 0 0,0-1-1 0 0,-1 2-25 0 0,-123 129 756 0 0,40-70-1287 0 0,98-74-3124 0 0,7-3 2313 0 0</inkml:trace>
  <inkml:trace contextRef="#ctx0" brushRef="#br0" timeOffset="1800.165">1377 402 936 0 0,'-15'1'293'0'0,"0"1"1"0"0,0 1-1 0 0,1 0 0 0 0,-1 1 1 0 0,1 1-1 0 0,0 0 0 0 0,0 1 1 0 0,1 0-1 0 0,0 1 0 0 0,0 1 1 0 0,0 0-1 0 0,1 1 0 0 0,0 0 1 0 0,1 0-1 0 0,0 2 0 0 0,-2 1-293 0 0,10-6 6 0 0,0-1 0 0 0,0 1 0 0 0,0 0 0 0 0,0 0 0 0 0,1 0 0 0 0,0 0 0 0 0,0 0 0 0 0,1 0 0 0 0,0 1 0 0 0,0-1 0 0 0,0 1 0 0 0,1-1-1 0 0,0 0 1 0 0,0 1 0 0 0,1-1 0 0 0,-1 1 0 0 0,1-1 0 0 0,1 0 0 0 0,-1 1 0 0 0,1-1 0 0 0,0 0 0 0 0,1 0 0 0 0,0 0 0 0 0,-1-1 0 0 0,2 1 0 0 0,-1-1 0 0 0,1 1 0 0 0,0-1 0 0 0,0 0 0 0 0,0 0 0 0 0,1-1-1 0 0,-1 0 1 0 0,1 1 0 0 0,0-1 0 0 0,0-1 0 0 0,1 1 0 0 0,-1-1 0 0 0,1 0 0 0 0,0 0 0 0 0,0-1 0 0 0,0 1 0 0 0,0-1 0 0 0,0-1 0 0 0,0 1 0 0 0,1-1 0 0 0,-1 0 0 0 0,1-1 0 0 0,-1 1 0 0 0,1-1-6 0 0,109 14-3646 0 0,-95-14 2355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1:07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618 51 856 0 0,'0'0'450'0'0,"0"0"-107"0"0,3-14 223 0 0,40-22 902 0 0,-135 141-71 0 0,-147 159-97 0 0,165-190-933 0 0,4 3 0 0 0,3 2 0 0 0,-12 25-367 0 0,37-25-2223 0 0,50-81 871 0 0,-2-3 150 0 0</inkml:trace>
  <inkml:trace contextRef="#ctx0" brushRef="#br0" timeOffset="342.033">689 3 1516 0 0,'38'170'3540'0'0,"-25"-133"-3298"0"0,2 0 0 0 0,1 0-1 0 0,2-2 1 0 0,2 0-1 0 0,1-1 1 0 0,1-2 0 0 0,22 26-242 0 0,17 26 22 0 0,-59-82-120 0 0,0-1 1 0 0,0 1-1 0 0,-1 0 1 0 0,1 0-1 0 0,0 0 0 0 0,-1 0 1 0 0,1 0-1 0 0,-1 0 1 0 0,0 0-1 0 0,0 1 0 0 0,0-1 1 0 0,0 0-1 0 0,0 1 1 0 0,0-1-1 0 0,-1 1 1 0 0,1-1-1 0 0,-1 1 0 0 0,1-1 1 0 0,-1 1-1 0 0,0 0 1 0 0,0-1-1 0 0,0 1 0 0 0,-1-1 1 0 0,1 1-1 0 0,0-1 1 0 0,-1 1-1 0 0,0-1 0 0 0,0 1 1 0 0,0-1-1 0 0,0 0 1 0 0,0 1-1 0 0,0-1 1 0 0,0 0-1 0 0,-1 0 0 0 0,1 0 1 0 0,-1 0-1 0 0,1 0 1 0 0,-3 2 97 0 0,-19 7-1226 0 0</inkml:trace>
  <inkml:trace contextRef="#ctx0" brushRef="#br0" timeOffset="607.446">271 523 1436 0 0,'10'-6'3231'0'0,"17"-2"-2648"0"0,-21 7-290 0 0,303-40 1425 0 0,-159 28-6417 0 0,-122 10 3285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2:23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2244 0 0,'-12'102'4838'0'0,"-4"17"-4433"0"0,12 125 1409 0 0,6-243-1802 0 0,0 0 0 0 0,-1 0 0 0 0,1-1 0 0 0,0 1-1 0 0,0-1 1 0 0,-1 1 0 0 0,1-1 0 0 0,0 0 0 0 0,0 0 0 0 0,0 0 0 0 0,-1 0 0 0 0,1 0 0 0 0,0 0 0 0 0,0 0 0 0 0,0 0 0 0 0,-1-1 0 0 0,1 1 0 0 0,0-1-1 0 0,0 1 1 0 0,-1-1 0 0 0,1 0 0 0 0,0 0 0 0 0,-1 0 0 0 0,1 0 0 0 0,-1 0 0 0 0,1 0 0 0 0,-1 0 0 0 0,0 0 0 0 0,1 0 0 0 0,-1-1 0 0 0,0 1-1 0 0,0-1 1 0 0,0 1 0 0 0,0-1 0 0 0,0 1 0 0 0,0-2-12 0 0,4-1 20 0 0,6-5-24 0 0,0 1 1 0 0,0 0 0 0 0,1 1 0 0 0,0 0 0 0 0,0 1 0 0 0,1 0 0 0 0,0 1 0 0 0,0 1 0 0 0,0 0 0 0 0,0 0 0 0 0,1 2 0 0 0,0-1 0 0 0,8 1 3 0 0,-19 3-2 0 0,0 0 1 0 0,0 0-1 0 0,0 0 1 0 0,0 0-1 0 0,0 0 1 0 0,-1 1-1 0 0,1 0 1 0 0,0-1-1 0 0,-1 1 1 0 0,0 0 0 0 0,1 0-1 0 0,-1 0 1 0 0,0 1-1 0 0,0-1 1 0 0,0 0-1 0 0,0 1 1 0 0,0-1-1 0 0,-1 1 1 0 0,1 0 0 0 0,-1 0-1 0 0,0-1 1 0 0,1 1-1 0 0,-1 0 1 0 0,-1 0-1 0 0,1 0 1 0 0,0 0-1 0 0,-1 0 1 0 0,1 1-1 0 0,-1-1 1 0 0,0 0 0 0 0,0 0-1 0 0,0 0 1 0 0,-1 0-1 0 0,1 0 1 0 0,-1 0-1 0 0,0 0 1 0 0,1 0-1 0 0,-1 0 1 0 0,-1 0 0 0 0,1 0-1 0 0,0 0 1 0 0,-1-1-1 0 0,1 1 1 0 0,-1 0-1 0 0,0-1 1 0 0,0 1-1 0 0,0-1 1 0 0,0 0-1 0 0,0 0 1 0 0,-1 0 0 0 0,-1 2 1 0 0,-12 10 14 0 0,0 0 1 0 0,-1-1-1 0 0,0-1 1 0 0,-1-1-1 0 0,0-1 1 0 0,-1 0-1 0 0,0-1 1 0 0,0-1-1 0 0,-1-1 1 0 0,0-1-1 0 0,0 0 1 0 0,-1-2-1 0 0,-5 1-14 0 0,25-5 1 0 0,-1 1 4 0 0,0 0-1 0 0,0 0 1 0 0,-1 0 0 0 0,1 0 0 0 0,-1 0 0 0 0,1-1 0 0 0,-1 1 0 0 0,1-1-1 0 0,-1 1 1 0 0,1-1 0 0 0,-1 0 0 0 0,1 0 0 0 0,-1 0 0 0 0,0 0 0 0 0,1-1-1 0 0,-1 1 1 0 0,1-1 0 0 0,-1 0 0 0 0,1 1 0 0 0,0-1 0 0 0,-1 0 0 0 0,1 0 0 0 0,0-1-1 0 0,-1 1 1 0 0,1 0 0 0 0,0-1 0 0 0,0 0 0 0 0,0 1 0 0 0,0-1 0 0 0,1 0-1 0 0,-1 0 1 0 0,0 0 0 0 0,1 0 0 0 0,-1 0 0 0 0,1 0 0 0 0,0 0 0 0 0,-1-1-1 0 0,1 1 1 0 0,0-1-5 0 0,4-3 0 0 0,0 0-1 0 0,0 0 0 0 0,1 0 1 0 0,-1 1-1 0 0,1 0 0 0 0,0 0 1 0 0,1 0-1 0 0,-1 0 0 0 0,1 1 1 0 0,0-1-1 0 0,0 1 0 0 0,1 0 1 0 0,-1 1-1 0 0,1 0 0 0 0,0-1 1 0 0,3 0 0 0 0,32-14-79 0 0,0 2 0 0 0,1 2 0 0 0,1 1 0 0 0,0 3 0 0 0,1 1 1 0 0,0 2-1 0 0,0 2 0 0 0,1 2 0 0 0,8 2 79 0 0,13-3-133 0 0,-26 1 107 0 0,-13 2-21 0 0,0-1 0 0 0,-1 0-1 0 0,0-2 1 0 0,1-2 0 0 0,-1 0 0 0 0,-1-1 0 0 0,0-2-1 0 0,2-1 48 0 0,-25 8 1 0 0,-1 1 0 0 0,0-1-1 0 0,0 0 1 0 0,0 1-1 0 0,0-1 1 0 0,-1 0 0 0 0,1 0-1 0 0,0 1 1 0 0,-1-1-1 0 0,1 0 1 0 0,-1 0 0 0 0,0 0-1 0 0,0 0 1 0 0,1 0-1 0 0,-1 0 1 0 0,0 0 0 0 0,-1 0-1 0 0,1 1 1 0 0,0-1-1 0 0,0 0 1 0 0,-1 0 0 0 0,1 0-1 0 0,-1 0 1 0 0,0 0 0 0 0,0 1-1 0 0,1-1 1 0 0,-1 0-1 0 0,0 1 1 0 0,0-1 0 0 0,-1 1-1 0 0,1-1 1 0 0,0 1-1 0 0,0-1 1 0 0,-1 1 0 0 0,1 0-1 0 0,-1-1 1 0 0,1 1-1 0 0,-1 0 1 0 0,1 0 0 0 0,-1 0-1 0 0,0 0 1 0 0,0 1-1 0 0,1-1 1 0 0,-1 0 0 0 0,0 1-1 0 0,0-1 1 0 0,0 1-1 0 0,0 0 1 0 0,0 0 0 0 0,0-1-1 0 0,-1 1 0 0 0,-16-5 64 0 0,0 0-1 0 0,0 1 0 0 0,-1 0 1 0 0,1 2-1 0 0,-1 1 1 0 0,0 0-1 0 0,1 1 1 0 0,-1 1-1 0 0,0 1 1 0 0,1 1-1 0 0,-1 1 0 0 0,1 0 1 0 0,-12 5-64 0 0,26-8 4 0 0,0 1 0 0 0,0-1 0 0 0,0 1 0 0 0,0 0 0 0 0,0 0 1 0 0,0 1-1 0 0,1-1 0 0 0,-1 1 0 0 0,1 0 0 0 0,0 0 0 0 0,0 1 0 0 0,0-1 0 0 0,0 1 1 0 0,1 0-1 0 0,-1 0 0 0 0,1 0 0 0 0,-2 4-4 0 0,38 33-177 0 0,-9-29-533 0 0,0-2 0 0 0,1 0 0 0 0,0-1 0 0 0,0-2 0 0 0,1 0 0 0 0,0-2 0 0 0,0-1 0 0 0,0 0 0 0 0,1-3 0 0 0,14 0 710 0 0,-3 1-1298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6:45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21 1312 0 0,'6'-20'7048'0'0,"-3"37"-5631"0"0,2 94-947 0 0,19-6-175 0 0,-21-87 733 0 0,-15 15-9602 0 0,4-34 7202 0 0</inkml:trace>
  <inkml:trace contextRef="#ctx0" brushRef="#br0" timeOffset="283.105">591 79 848 0 0,'-257'223'6159'0'0,"180"-142"-5285"0"0,5 2-1 0 0,3 4 1 0 0,-35 60-874 0 0,92-113-1108 0 0,22-33-4516 0 0,-6-3 4236 0 0</inkml:trace>
  <inkml:trace contextRef="#ctx0" brushRef="#br0" timeOffset="928.401">664 478 1100 0 0,'18'-19'5485'0'0,"-21"24"-2505"0"0,-4 5-3113 0 0,-111 201 1321 0 0,118-210-1067 0 0,0-1-6 0 0,0 0-1 0 0,22 16 65 0 0,136 8 94 0 0,-137-20-277 0 0,-14-4 1 0 0,0 0 1 0 0,1 1-1 0 0,-1 0 1 0 0,0 1 0 0 0,0-1-1 0 0,0 1 1 0 0,0 1-1 0 0,0 0 1 0 0,0 0 0 0 0,0 0-1 0 0,-1 0 1 0 0,0 1-1 0 0,0 0 1 0 0,0 1 0 0 0,0-1-1 0 0,0 1 1 0 0,-1 0-1 0 0,0 1 1 0 0,0-1 0 0 0,4 6 2 0 0,-10-6-3 0 0,-1 0 1 0 0,1 0-1 0 0,0 0 1 0 0,-1-1 0 0 0,0 1-1 0 0,0-1 1 0 0,0 1-1 0 0,-1-1 1 0 0,0 0-1 0 0,0 0 1 0 0,0 0 0 0 0,0 0-1 0 0,0 0 1 0 0,-1-1-1 0 0,1 0 1 0 0,-1 1 0 0 0,0-1-1 0 0,0-1 1 0 0,-1 1-1 0 0,1 0 1 0 0,0-1-1 0 0,-1 0 1 0 0,1 0 0 0 0,-1-1-1 0 0,0 1 1 0 0,0-1-1 0 0,0 0 1 0 0,1 0-1 0 0,-1 0 1 0 0,-5-1 2 0 0,-134 14-2147 0 0,139-14 1855 0 0,-1-1 0 0 0,1 0 0 0 0,-1-1 0 0 0,1 1 0 0 0,0-1 0 0 0,0 0 0 0 0,0 0 0 0 0,0 0 0 0 0,0-1 0 0 0,0 0 0 0 0,0 0 0 0 0,1 0 0 0 0,-1 0 0 0 0,1-1 0 0 0,0 0 0 0 0,0 0 0 0 0,1 0 0 0 0,-1 0 0 0 0,-2-5 292 0 0,-7-11-1430 0 0</inkml:trace>
  <inkml:trace contextRef="#ctx0" brushRef="#br0" timeOffset="1164.57">686 426 1344 0 0,'0'-2'1164'0'0,"1"1"-172"0"0,5-3-124 0 0,1 3-132 0 0,16-8-115 0 0,0 1-37 0 0,7 0-92 0 0,-1 1-40 0 0,3-3-200 0 0,-2 7-144 0 0,0-2-76 0 0,0 5-4 0 0,1-2-524 0 0,-15 0-276 0 0,1 1 64 0 0,-6 1-725 0 0,2 0-107 0 0,-13 0-32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1:17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18 101 1120 0 0,'0'0'577'0'0,"-18"-3"1526"0"0,50-36 874 0 0,70 24-2984 0 0,-70 13 341 0 0,356-39 521 0 0,-381 40-483 0 0,-24 4-1321 0 0,4-3-3311 0 0,11 0 3094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1:19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0 1344 0 0,'-39'52'3079'0'0,"-165"100"-36"0"0,204-150-3018 0 0,-1 0 1 0 0,1 1-1 0 0,0-1 0 0 0,-1 0 0 0 0,1 1 1 0 0,0-1-1 0 0,0 0 0 0 0,1 1 0 0 0,-1-1 1 0 0,0 0-1 0 0,1 0 0 0 0,0 1 1 0 0,-1-1-1 0 0,1 0 0 0 0,0 0 0 0 0,0 0 1 0 0,0 0-1 0 0,0 0 0 0 0,1 0 1 0 0,-1 0-1 0 0,0 0 0 0 0,1 0 0 0 0,-1 0 1 0 0,1-1-1 0 0,0 1 0 0 0,0-1 0 0 0,-1 1 1 0 0,1-1-1 0 0,0 0 0 0 0,0 0 1 0 0,0 0-1 0 0,1 0 0 0 0,-1 0 0 0 0,0 0 1 0 0,0 0-1 0 0,0-1 0 0 0,1 1 0 0 0,-1-1 1 0 0,0 0-1 0 0,1 1 0 0 0,-1-1 1 0 0,0 0-26 0 0,0 0 29 0 0,194 46-567 0 0,-113-42-5052 0 0,-81-4 4325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1:20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24 1440 0 0,'-48'71'2573'0'0,"45"-67"-2502"0"0,1 0-1 0 0,0 0 1 0 0,1 0-1 0 0,-1 0 1 0 0,1 0-1 0 0,-1 0 1 0 0,1 0-1 0 0,1 0 1 0 0,-1 1-1 0 0,1-1 1 0 0,-1 0-1 0 0,1 0 1 0 0,0 1-1 0 0,1-1 1 0 0,-1 0-1 0 0,1 1 1 0 0,0-1-1 0 0,0 0 1 0 0,0 0-1 0 0,0 0 1 0 0,1 0 0 0 0,-1 0-1 0 0,1 0 1 0 0,0 0-1 0 0,1-1 1 0 0,-1 1-1 0 0,1 0 1 0 0,-1-1-1 0 0,1 0 1 0 0,0 0-1 0 0,2 2-70 0 0,8 5 105 0 0,0 0 0 0 0,0-1 0 0 0,1-1 1 0 0,0 0-1 0 0,0 0 0 0 0,1-2 0 0 0,0 0 0 0 0,0-1 0 0 0,0 0 0 0 0,1-1 0 0 0,0-1 0 0 0,0 0 0 0 0,0-1 0 0 0,0-1 0 0 0,0-1 0 0 0,0 0 0 0 0,12-2-105 0 0,-26 3 0 0 0,0-1 0 0 0,0 1-1 0 0,-1-1 1 0 0,1 0 0 0 0,0 0-1 0 0,0 0 1 0 0,0 0 0 0 0,0 0-1 0 0,0 0 1 0 0,0-1 0 0 0,-1 1-1 0 0,1 0 1 0 0,0-1 0 0 0,0 1-1 0 0,0-1 1 0 0,-1 0 0 0 0,1 0-1 0 0,0 0 1 0 0,-1 0 0 0 0,1 0-1 0 0,-1 0 1 0 0,1 0 0 0 0,-1 0-1 0 0,1-1 1 0 0,-1 1 0 0 0,0 0-1 0 0,0-1 1 0 0,1 1 0 0 0,-1-1-1 0 0,0 0 1 0 0,-1 1 0 0 0,1-1-1 0 0,0 0 1 0 0,0 1 0 0 0,-1-1-1 0 0,1 0 1 0 0,-1 0 0 0 0,1 0-1 0 0,-1 0 1 0 0,0 1 0 0 0,0-1-1 0 0,0 0 1 0 0,0 0 0 0 0,0 0-1 0 0,0 0 1 0 0,0 0 0 0 0,-1 0-1 0 0,1 1 1 0 0,-1-1 0 0 0,1 0-1 0 0,-1 0 1 0 0,0 1 0 0 0,0-1-1 0 0,0 0 1 0 0,0 1 0 0 0,0-1-1 0 0,0 0 1 0 0,-1 0 0 0 0,-18-19-81 0 0,-2 1 0 0 0,0 1 0 0 0,-1 0 0 0 0,0 2 0 0 0,-2 1 0 0 0,0 1 0 0 0,-1 1 0 0 0,0 1 0 0 0,-1 2 0 0 0,-11-3 81 0 0,18 5-34 0 0,-37-13-245 0 0,-9-4-3017 0 0,61 24 2048 0 0,3 2-35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1:21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44 928 0 0,'0'0'356'0'0,"0"0"-39"0"0,0 0-98 0 0,0 0-41 0 0,0 0-22 0 0,0 0-27 0 0,0 0-27 0 0,0 0-52 0 0,0 0 27 0 0,0 0 25 0 0,0 0 42 0 0,0 0-36 0 0,0 0-49 0 0,0 0-22 0 0,0 0-32 0 0,0 0 78 0 0,0 0-7 0 0,0 0 50 0 0,0 0-84 0 0,0 0-43 0 0,0 0 54 0 0,0 0 115 0 0,0 0 8 0 0,0 0-90 0 0,0 0 16 0 0,0 0-58 0 0,0 0 56 0 0,0 0 46 0 0,0 0-36 0 0,0 0-16 0 0,0 0-34 0 0,0 0 2 0 0,0 0 21 0 0,0 0-47 0 0,0 0 4 0 0,0 0 4 0 0,0 0-11 0 0,0 0 11 0 0,0 0 21 0 0,0 0-1 0 0,0 0-9 0 0,0 0-13 0 0,0 0 11 0 0,0 0 70 0 0,0 0 22 0 0,0 0-28 0 0,0 0-32 0 0,0 0-76 0 0,0 0-6 0 0,0 0 61 0 0,0 0 26 0 0,0 0-44 0 0,0 0 26 0 0,0 0 2 0 0,0 0-4 0 0,0 0-12 0 0,0 0-23 0 0,0 0-10 0 0,0 0 29 0 0,0 0-60 0 0,0 0-17 0 0,0 0 26 0 0,0 0 78 0 0,0 0 9 0 0,0 0-20 0 0,0 0-60 0 0,0 0-17 0 0,0 0-2 0 0,0 0-18 0 0,0 0-8 0 0,0 0-25 0 0,0 0 12 0 0,0 0 53 0 0,0 0-6 0 0,0 0-61 0 0,0 0 5 0 0,0 0 91 0 0,0 0 42 0 0,0 0 2 0 0,0 0-9 0 0,0 0-6 0 0,0 0-7 0 0,0 0 7 0 0,0 0 42 0 0,0 0-34 0 0,0 0-36 0 0,0 0-19 0 0,0 0-40 0 0,0 0 32 0 0,0 0 32 0 0,0 0-80 0 0,0 0 1 0 0,0 0 89 0 0,0 0 5 0 0,0 0-78 0 0,0 0 102 0 0,0 0-3 0 0,0 0-26 0 0,0 0-26 0 0,0 0 6 0 0,0 0 0 0 0,0 0 9 0 0,0 0 24 0 0,0 0-65 0 0,0 0 20 0 0,0 0-22 0 0,0 0 17 0 0,0 0 6 0 0,4-22 53 0 0,102 1 4 0 0,-104 21-79 0 0,0-1 0 0 0,0 1 0 0 0,0 0 0 0 0,0 0-1 0 0,0 1 1 0 0,1-1 0 0 0,-1 0 0 0 0,0 1 0 0 0,0-1 0 0 0,0 1-1 0 0,0 0 1 0 0,0 0 0 0 0,0-1 0 0 0,0 1 0 0 0,0 1 0 0 0,-1-1-1 0 0,1 0 1 0 0,0 0 0 0 0,-1 1 0 0 0,1-1 0 0 0,0 1-1 0 0,-1-1 1 0 0,0 1 0 0 0,1 0 0 0 0,-1-1 0 0 0,0 1 0 0 0,0 0-1 0 0,0 0 1 0 0,0 0 0 0 0,0 0 0 0 0,0 0 0 0 0,-1 0 0 0 0,1 0-1 0 0,-1 0 1 0 0,1 0 0 0 0,-1 0 0 0 0,0 0 0 0 0,0 1 0 0 0,0-1-1 0 0,0 0 1 0 0,0 0 0 0 0,-1 0 0 0 0,1 0 0 0 0,0 0-1 0 0,-1 1 4 0 0,-31 96-119 0 0,31-98 116 0 0,-34 68 48 0 0,25-54-65 0 0,2 0 0 0 0,0 1 0 0 0,0 0 0 0 0,2 0 0 0 0,0 1 0 0 0,0 0 0 0 0,2 0 0 0 0,0 0 0 0 0,1 0 0 0 0,0 11 20 0 0,6-17 9 0 0,-1 0 1 0 0,2 0 0 0 0,-1-1-1 0 0,1 1 1 0 0,1-1-1 0 0,0 0 1 0 0,1 0 0 0 0,0 0-1 0 0,0-1 1 0 0,1 0 0 0 0,0 0-1 0 0,0-1 1 0 0,1 0-1 0 0,9 7-9 0 0,32 42 120 0 0,-42-47-48 0 0,0 0 0 0 0,-1 1 1 0 0,0 0-1 0 0,-1 0 0 0 0,0 0 0 0 0,-1 1 0 0 0,0 0 0 0 0,0 0 0 0 0,-2 0 0 0 0,1 0 0 0 0,-2 0 0 0 0,1 0 0 0 0,-2 1 0 0 0,1-1 0 0 0,-2 0 0 0 0,0 1 1 0 0,0-1-1 0 0,-1 0 0 0 0,-1 0 0 0 0,-2 7-72 0 0,2-10 57 0 0,0 1-1 0 0,1-1 1 0 0,-1 1 0 0 0,2 0-1 0 0,-1 0 1 0 0,2 0 0 0 0,-1 0 0 0 0,1 0-1 0 0,1 0 1 0 0,0 0 0 0 0,0 0-1 0 0,1 0 1 0 0,2 8-57 0 0,50 61-2515 0 0,-27-51-1484 0 0,-22-26 2753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1:18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11 860 0 0,'13'-11'2341'0'0,"-13"12"-2259"0"0,0 0 0 0 0,0-1 0 0 0,0 1 0 0 0,0-1 0 0 0,0 1 0 0 0,0 0 1 0 0,0-1-1 0 0,0 1 0 0 0,0-1 0 0 0,0 1 0 0 0,0-1 0 0 0,1 1 0 0 0,-1 0 0 0 0,0-1 0 0 0,0 1 0 0 0,1-1 1 0 0,-1 1-1 0 0,0-1 0 0 0,1 1 0 0 0,-1-1 0 0 0,0 0 0 0 0,1 1 0 0 0,-1-1 0 0 0,1 1 0 0 0,-1-1 0 0 0,1 0 1 0 0,-1 1-1 0 0,1-1 0 0 0,-1 0 0 0 0,1 1 0 0 0,-1-1 0 0 0,1 0 0 0 0,-1 0 0 0 0,1 0 0 0 0,0 0 0 0 0,-1 1 1 0 0,1-1-1 0 0,-1 0 0 0 0,1 0 0 0 0,-1 0 0 0 0,1 0 0 0 0,0 0 0 0 0,-1 0 0 0 0,1 0 0 0 0,-1-1 1 0 0,1 1-1 0 0,0 0 0 0 0,-1 0 0 0 0,1 0 0 0 0,-1-1 0 0 0,1 1-82 0 0,-4 214 941 0 0,21-97-1186 0 0,-11-95-966 0 0,-2-13-2626 0 0,-5-10 2605 0 0</inkml:trace>
  <inkml:trace contextRef="#ctx0" brushRef="#br0" timeOffset="347.714">532 36 1424 0 0,'-244'231'4588'0'0,"242"-230"-4558"0"0,0 0-1 0 0,1 1 1 0 0,-1-1 0 0 0,0 1 0 0 0,1-1-1 0 0,-1 1 1 0 0,1 0 0 0 0,-1 0 0 0 0,1 0-1 0 0,0-1 1 0 0,-1 1 0 0 0,1 0 0 0 0,0 1-1 0 0,0-1 1 0 0,1 0 0 0 0,-1 0 0 0 0,0 0-1 0 0,1 1 1 0 0,-1-1 0 0 0,1 0 0 0 0,0 0-1 0 0,0 1 1 0 0,0-1 0 0 0,0 0 0 0 0,0 1-1 0 0,0-1 1 0 0,1 0 0 0 0,-1 0 0 0 0,1 1 0 0 0,0-1-1 0 0,-1 0 1 0 0,1 0 0 0 0,0 0 0 0 0,0 0-1 0 0,1 0 1 0 0,-1 0 0 0 0,0 0 0 0 0,1 0-1 0 0,-1 0 1 0 0,1-1 0 0 0,-1 1 0 0 0,1 0-1 0 0,0-1 1 0 0,-1 0 0 0 0,1 1 0 0 0,0-1-1 0 0,0 0 1 0 0,0 0 0 0 0,0 0 0 0 0,1 0-30 0 0,114 38 391 0 0,141-9-4664 0 0,-232-26 2927 0 0</inkml:trace>
  <inkml:trace contextRef="#ctx0" brushRef="#br0" timeOffset="825.301">790 74 1412 0 0,'6'-2'95'0'0,"0"0"-1"0"0,1 0 0 0 0,-1 0 1 0 0,0 1-1 0 0,0 0 0 0 0,1 0 1 0 0,-1 1-1 0 0,1-1 1 0 0,-1 2-1 0 0,1-1 0 0 0,-1 1 1 0 0,0-1-1 0 0,1 2 1 0 0,-1-1-1 0 0,0 1 0 0 0,0 0 1 0 0,0 0-1 0 0,0 1 0 0 0,0 0 1 0 0,0 0-1 0 0,-1 0 1 0 0,1 0-1 0 0,-1 1 0 0 0,0 0 1 0 0,0 0-1 0 0,-1 1 1 0 0,1-1-1 0 0,-1 1 0 0 0,0 0 1 0 0,0 0-1 0 0,0 1 0 0 0,-1-1 1 0 0,0 1-1 0 0,0 0 1 0 0,0-1-1 0 0,-1 1 0 0 0,0 0 1 0 0,0 1-1 0 0,1 4-94 0 0,-4-3 85 0 0,0-1 0 0 0,0 0 0 0 0,-1 0 1 0 0,0 0-1 0 0,-1 0 0 0 0,1 0 0 0 0,-1-1 0 0 0,-1 1 0 0 0,1-1 0 0 0,-1 1 0 0 0,0-1 1 0 0,-1-1-1 0 0,1 1 0 0 0,-1 0 0 0 0,0-1 0 0 0,0 0 0 0 0,-1 0 0 0 0,0-1 0 0 0,0 1 1 0 0,0-1-1 0 0,-3 1-85 0 0,-147 73 1119 0 0,144-73-1031 0 0,-27 8-456 0 0,50-26-2592 0 0,8 1 1646 0 0,1-2 32 0 0</inkml:trace>
  <inkml:trace contextRef="#ctx0" brushRef="#br0" timeOffset="1092.862">1162 96 1604 0 0,'-62'48'3415'0'0,"56"-43"-3362"0"0,1 1 0 0 0,-1-1 0 0 0,1 1 1 0 0,0 0-1 0 0,0 1 0 0 0,1-1 0 0 0,0 1 0 0 0,0 0 0 0 0,0 0 0 0 0,1 0 0 0 0,0 1 0 0 0,1-1 0 0 0,0 1 1 0 0,0-1-1 0 0,0 1 0 0 0,1 0 0 0 0,0 6-53 0 0,1-10-1 0 0,1-1 1 0 0,0 1 0 0 0,0 0-1 0 0,0-1 1 0 0,1 1-1 0 0,-1-1 1 0 0,1 1 0 0 0,0-1-1 0 0,0 0 1 0 0,0 0-1 0 0,0 0 1 0 0,0 0-1 0 0,1 0 1 0 0,0 0 0 0 0,-1 0-1 0 0,1-1 1 0 0,0 0-1 0 0,0 1 1 0 0,0-1-1 0 0,1 0 1 0 0,-1 0 0 0 0,0-1-1 0 0,4 2 1 0 0,50 21-3400 0 0,-55-23 2220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1:33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1080 0 0,'0'0'347'0'0,"0"0"-87"0"0,0 0 27 0 0,18-3 590 0 0,9-36 567 0 0,-22 34-1287 0 0,-7 54 444 0 0,0-41-574 0 0,1 0-1 0 0,0 0 1 0 0,0 0-1 0 0,1 0 0 0 0,0 0 1 0 0,0 0-1 0 0,1 0 0 0 0,0 1 1 0 0,0-1-1 0 0,1-1 0 0 0,0 1 1 0 0,0 0-1 0 0,1 0 1 0 0,0-1-1 0 0,0 1 0 0 0,1-1 1 0 0,0 0-1 0 0,1 0 0 0 0,-1 0 1 0 0,1-1-1 0 0,0 0 0 0 0,1 0 1 0 0,-1 0-1 0 0,1 0 1 0 0,2 0-27 0 0,7 2 65 0 0,1 0 0 0 0,0-1 0 0 0,0-1 0 0 0,0 0 0 0 0,1-1 0 0 0,0-1 0 0 0,0-1 0 0 0,0 0 0 0 0,0-1 0 0 0,1-1 0 0 0,-1-1 0 0 0,15-1-65 0 0,-18 0 26 0 0,0-1-1 0 0,0-1 1 0 0,0 0 0 0 0,-1 0 0 0 0,1-2 0 0 0,-1 0 0 0 0,0 0 0 0 0,0-1 0 0 0,-1-1 0 0 0,0 0 0 0 0,0 0 0 0 0,0-1-1 0 0,-1-1 1 0 0,0 0 0 0 0,-1-1 0 0 0,0 0 0 0 0,0 0 0 0 0,-1-1 0 0 0,-1 0 0 0 0,0-1 0 0 0,0 0 0 0 0,1-5-26 0 0,7-83 987 0 0,-16 100-947 0 0,0 0 57 0 0,0-38 858 0 0,-1 24-777 0 0,-1 25-121 0 0,-3 45-96 0 0,1-23 85 0 0,-12 447 959 0 0,18-323-352 0 0,-2-152-638 0 0,0 0 0 0 0,-1 0 0 0 0,1 0 1 0 0,-1 0-1 0 0,0 0 0 0 0,-1 0 0 0 0,1-1 1 0 0,-1 1-1 0 0,0 0 0 0 0,0-1 0 0 0,0 1 1 0 0,-1-1-1 0 0,1 1 0 0 0,-1-1 0 0 0,0 0 1 0 0,0 0-1 0 0,-1-1 0 0 0,1 1 0 0 0,-1 0 0 0 0,0-1 1 0 0,0 0-1 0 0,0 0 0 0 0,0 0 0 0 0,0-1 1 0 0,-1 1-1 0 0,1-1 0 0 0,-1 0 0 0 0,0-1 1 0 0,0 1-1 0 0,1-1 0 0 0,-1 1 0 0 0,0-2 1 0 0,0 1-1 0 0,0 0 0 0 0,0-1 0 0 0,0 0 1 0 0,-1 0-1 0 0,1-1 0 0 0,0 1 0 0 0,0-1 1 0 0,1 0-1 0 0,-4-1-15 0 0,-6-2-44 0 0,0-1-1 0 0,0 0 1 0 0,0-1 0 0 0,0 0 0 0 0,1-1 0 0 0,0-1 0 0 0,1 0 0 0 0,0-1-1 0 0,0 0 1 0 0,1-1 0 0 0,0 0 0 0 0,0-1 0 0 0,1 0 0 0 0,1-1 0 0 0,0 0-1 0 0,0 0 1 0 0,1-1 0 0 0,1 0 0 0 0,0 0 0 0 0,1-1 0 0 0,1 0 0 0 0,0 0-1 0 0,0 0 1 0 0,2-1 0 0 0,0 1 0 0 0,0-1 0 0 0,1 0 0 0 0,1 0 0 0 0,1-10 44 0 0,0 13-208 0 0,0 0 1 0 0,1 0-1 0 0,0 0 0 0 0,1 0 1 0 0,1 0-1 0 0,0 1 1 0 0,0-1-1 0 0,1 1 1 0 0,1 0-1 0 0,-1 0 1 0 0,2 0-1 0 0,0 1 1 0 0,0 0-1 0 0,1 0 1 0 0,0 0-1 0 0,1 1 1 0 0,0 0-1 0 0,0 0 1 0 0,1 1-1 0 0,0 0 0 0 0,0 1 1 0 0,1 0-1 0 0,0 0 1 0 0,0 1-1 0 0,1 0 1 0 0,1 1 207 0 0,53-24-2612 0 0,-29 18 1254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1:38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438 382 1196 0 0,'0'0'537'0'0,"0"0"-75"0"0,0 0-91 0 0,0 0-33 0 0,3-5 34 0 0,-1 3-367 0 0,-1 1 14 0 0,0 0 0 0 0,-1 0 0 0 0,1 0 0 0 0,0 0 0 0 0,0 0-1 0 0,-1 0 1 0 0,1 1 0 0 0,-1-2 0 0 0,1 1 0 0 0,-1 0-1 0 0,1 0 1 0 0,-1 0 0 0 0,0 0 0 0 0,1 0 0 0 0,-1 0 0 0 0,0 0-1 0 0,0 0 1 0 0,0-1 0 0 0,0 1 0 0 0,0 0 0 0 0,0 0-1 0 0,0 0 1 0 0,0 0 0 0 0,0 0 0 0 0,0-1 0 0 0,-1 1 0 0 0,1 0-1 0 0,-1 0 1 0 0,1 0 0 0 0,0 0 0 0 0,-1 0 0 0 0,0 0-1 0 0,1 0 1 0 0,-1 0 0 0 0,0 0 0 0 0,1 0 0 0 0,-1 0 0 0 0,0 1-1 0 0,0-1 1 0 0,0 0 0 0 0,0 0 0 0 0,0 1 0 0 0,0-1-1 0 0,0 1 1 0 0,0-1 0 0 0,0 1-19 0 0,-23-9 123 0 0,-1 2 1 0 0,-1 0-1 0 0,1 2 0 0 0,-1 1 1 0 0,0 1-1 0 0,1 1 0 0 0,-1 2 1 0 0,-19 1-124 0 0,-86 40 72 0 0,127-39-73 0 0,0 0 0 0 0,1 0-1 0 0,-1 0 1 0 0,1 1-1 0 0,-1-1 1 0 0,1 1 0 0 0,0 0-1 0 0,0 0 1 0 0,0 0-1 0 0,1 0 1 0 0,-1 1-1 0 0,1-1 1 0 0,0 1 0 0 0,0 0-1 0 0,0-1 1 0 0,0 1-1 0 0,0 0 1 0 0,1 0 0 0 0,0 0-1 0 0,0 0 1 0 0,0 0-1 0 0,0 1 1 0 0,1-1-1 0 0,-1 0 1 0 0,1 0 0 0 0,0 0-1 0 0,1 1 1 0 0,-1-1-1 0 0,1 0 1 0 0,-1 0 0 0 0,1 0-1 0 0,2 3 2 0 0,6 7 13 0 0,2-1 0 0 0,0-1-1 0 0,0 0 1 0 0,1-1 0 0 0,1 0-1 0 0,0-1 1 0 0,0 0 0 0 0,1-1-1 0 0,0 0 1 0 0,1-2 0 0 0,0 1 0 0 0,0-2-1 0 0,0 0 1 0 0,1-1 0 0 0,0 0-1 0 0,0-1 1 0 0,0-1 0 0 0,1-1-1 0 0,-1 0 1 0 0,1-1 0 0 0,16-1-13 0 0,-29-1 3 0 0,0 0 0 0 0,0-1 1 0 0,1 0-1 0 0,-1 1 0 0 0,-1-1 0 0 0,1 0 0 0 0,0-1 1 0 0,0 1-1 0 0,-1-1 0 0 0,1 1 0 0 0,-1-1 1 0 0,0 0-1 0 0,0-1 0 0 0,0 1 0 0 0,0 0 0 0 0,-1-1 1 0 0,1 1-1 0 0,-1-1 0 0 0,0 0 0 0 0,0 0 1 0 0,-1 0-1 0 0,1 0 0 0 0,-1 0 0 0 0,1 0 1 0 0,-1-1-1 0 0,-1 1 0 0 0,1 0 0 0 0,0-1 0 0 0,-1 1 1 0 0,0 0-1 0 0,0-1 0 0 0,-1 1 0 0 0,1-1 1 0 0,-1 1-1 0 0,0 0 0 0 0,0 0 0 0 0,0-1 0 0 0,0 1 1 0 0,-1 0-1 0 0,0-1-3 0 0,1-23 968 0 0,1 26-938 0 0,1-2-17 0 0,17 39 114 0 0,-2 1 0 0 0,-1 0 1 0 0,-2 1-1 0 0,-2 1 0 0 0,-1 0 0 0 0,-2 1 0 0 0,-2-1 1 0 0,-1 1-1 0 0,-2 1-127 0 0,-2-28 55 0 0,-1-1 0 0 0,0 1 0 0 0,-1-1 0 0 0,0 0 1 0 0,-1 1-1 0 0,0-1 0 0 0,0 0 0 0 0,-2 0 0 0 0,1 0 0 0 0,-1-1 1 0 0,-1 1-1 0 0,0-1 0 0 0,0 0 0 0 0,-1 0 0 0 0,0-1 0 0 0,-1 0 1 0 0,0 0-1 0 0,0 0 0 0 0,-1-1 0 0 0,0 0 0 0 0,-1 0 0 0 0,0-1 1 0 0,0 0-1 0 0,0-1 0 0 0,-1 0 0 0 0,0 0 0 0 0,0-1 0 0 0,-1-1 1 0 0,1 1-1 0 0,-1-2 0 0 0,0 1 0 0 0,0-2 0 0 0,0 1 0 0 0,0-2 1 0 0,-7 1-56 0 0,11-4-196 0 0,0 0 0 0 0,0-1 1 0 0,0 0-1 0 0,0 0 0 0 0,1-1 1 0 0,-1 0-1 0 0,1 0 0 0 0,0 0 1 0 0,0-1-1 0 0,0 0 1 0 0,1 0-1 0 0,0-1 0 0 0,0 1 1 0 0,0-1-1 0 0,0 0 0 0 0,1 0 1 0 0,0-1-1 0 0,1 1 1 0 0,-1-1-1 0 0,1 0 0 0 0,0 0 1 0 0,1 0-1 0 0,0 0 0 0 0,0-1 1 0 0,1 1-1 0 0,-1-1 0 0 0,2 1 1 0 0,-1-1-1 0 0,1 1 1 0 0,0-1-1 0 0,1 1 0 0 0,-1-1 1 0 0,2 1 195 0 0,-3-17-1368 0 0</inkml:trace>
  <inkml:trace contextRef="#ctx0" brushRef="#br0" timeOffset="313.557">781 6 1472 0 0,'0'-6'954'0'0,"-10"14"2636"0"0,1 16-3459 0 0,2 0 0 0 0,1 0 0 0 0,1 1 0 0 0,1 0 0 0 0,1 0 0 0 0,1 0-1 0 0,2 0 1 0 0,0 1 0 0 0,3 13-131 0 0,-3 10-145 0 0,3 86-3549 0 0,10-88 2299 0 0</inkml:trace>
  <inkml:trace contextRef="#ctx0" brushRef="#br0" timeOffset="625.994">1112 432 1468 0 0,'-9'3'102'0'0,"0"-1"0"0"0,1 1-1 0 0,-1 0 1 0 0,1 1 0 0 0,0 0-1 0 0,0 0 1 0 0,0 1 0 0 0,1 0 0 0 0,0 0-1 0 0,0 0 1 0 0,0 1 0 0 0,0 1 0 0 0,1-1-1 0 0,0 1 1 0 0,1 0 0 0 0,-1 0-1 0 0,1 0 1 0 0,0 1 0 0 0,1 0 0 0 0,0 0-1 0 0,0 0 1 0 0,1 1 0 0 0,0-1 0 0 0,1 1-1 0 0,0 0 1 0 0,0-1 0 0 0,0 1-1 0 0,1 0 1 0 0,1 0 0 0 0,0 0 0 0 0,0 0-1 0 0,0 0 1 0 0,1 0 0 0 0,1 0 0 0 0,-1 0-1 0 0,1 0 1 0 0,1-1 0 0 0,0 1-1 0 0,0-1 1 0 0,4 7-102 0 0,0-6-128 0 0,1-1-1 0 0,0-1 1 0 0,0 1 0 0 0,1-1-1 0 0,0-1 1 0 0,0 0 0 0 0,0 0-1 0 0,1-1 1 0 0,0 0 0 0 0,0 0-1 0 0,0-1 1 0 0,1-1 0 0 0,-1 1-1 0 0,1-2 1 0 0,0 0 0 0 0,0 0-1 0 0,0-1 1 0 0,4 0 128 0 0,12 0-1251 0 0</inkml:trace>
  <inkml:trace contextRef="#ctx0" brushRef="#br0" timeOffset="1031.27">1247 522 876 0 0,'3'-2'196'0'0,"0"-1"1"0"0,0 0-1 0 0,1 1 0 0 0,-1 0 1 0 0,1-1-1 0 0,-1 1 0 0 0,1 1 1 0 0,0-1-1 0 0,0 0 0 0 0,0 1 1 0 0,0 0-1 0 0,0 0 0 0 0,0 0 1 0 0,0 1-1 0 0,0-1 0 0 0,0 1 1 0 0,0 0-1 0 0,1 0 0 0 0,2 1-196 0 0,-2-2 48 0 0,0 1-1 0 0,0 0 0 0 0,0 0 0 0 0,0 1 0 0 0,0-1 0 0 0,0 1 0 0 0,0 0 0 0 0,0 0 0 0 0,-1 1 1 0 0,1-1-1 0 0,0 1 0 0 0,-1 0 0 0 0,1 1 0 0 0,-1-1 0 0 0,0 1 0 0 0,0-1 0 0 0,0 1 0 0 0,0 1 0 0 0,0-1 1 0 0,0 0-1 0 0,-1 1 0 0 0,0 0 0 0 0,0 0 0 0 0,0 0 0 0 0,0 0 0 0 0,-1 0 0 0 0,1 1 0 0 0,-1-1 1 0 0,0 1-1 0 0,0-1 0 0 0,-1 1 0 0 0,1 3-47 0 0,-6 2 81 0 0,0-1 1 0 0,-1 0-1 0 0,0-1 1 0 0,-1 1-1 0 0,1-1 0 0 0,-2 0 1 0 0,1 0-1 0 0,-1-1 1 0 0,-1 0-1 0 0,1 0 0 0 0,-1-1 1 0 0,0 0-1 0 0,0 0 1 0 0,-1-1-1 0 0,0 0 1 0 0,0 0-1 0 0,0-1 0 0 0,-7 2-81 0 0,-61 25 456 0 0,76-30-521 0 0,1-1-76 0 0,-3-11-1465 0 0,60-26-1774 0 0,-37 25 2069 0 0</inkml:trace>
  <inkml:trace contextRef="#ctx0" brushRef="#br0" timeOffset="1281.668">1514 542 1312 0 0,'-6'1'91'0'0,"1"1"0"0"0,0-1 1 0 0,0 1-1 0 0,0 0 0 0 0,0 0 0 0 0,1 0 0 0 0,-1 1 1 0 0,1-1-1 0 0,-1 1 0 0 0,1 0 0 0 0,0 1 0 0 0,0-1 0 0 0,0 1 1 0 0,0 0-1 0 0,1-1 0 0 0,-1 2 0 0 0,1-1 0 0 0,0 0 0 0 0,1 1 1 0 0,-1-1-1 0 0,1 1 0 0 0,0 0 0 0 0,0 0 0 0 0,0 0 0 0 0,0 0 1 0 0,1 0-1 0 0,0 0 0 0 0,0 0 0 0 0,1 1 0 0 0,-1-1 1 0 0,1 0-1 0 0,0 0 0 0 0,1 1 0 0 0,-1-1 0 0 0,1 0 0 0 0,0 0-91 0 0,3 5-71 0 0,1-1-1 0 0,0 0 0 0 0,0-1 1 0 0,0 1-1 0 0,1-1 0 0 0,1 0 0 0 0,0-1 1 0 0,0 0-1 0 0,0 0 0 0 0,0 0 0 0 0,1-1 1 0 0,1 0-1 0 0,-1 0 0 0 0,1-1 1 0 0,0 0-1 0 0,0-1 0 0 0,0 0 0 0 0,0 0 1 0 0,1-1 71 0 0,1-1-1056 0 0</inkml:trace>
  <inkml:trace contextRef="#ctx0" brushRef="#br0" timeOffset="1592.068">1658 387 1192 0 0,'13'12'240'0'0,"0"-1"-1"0"0,0 2 1 0 0,-1 0-1 0 0,-1 0 1 0 0,0 1-1 0 0,-1 0 1 0 0,0 1-1 0 0,-1 0 1 0 0,-1 1 0 0 0,-1 0-1 0 0,0 0 1 0 0,-1 0-1 0 0,0 1 1 0 0,-1 0-1 0 0,-2 0 1 0 0,1 0-1 0 0,-2 1 1 0 0,0 12-240 0 0,-3-20 69 0 0,-1 1 0 0 0,0-1 0 0 0,-1 0 0 0 0,-1-1 0 0 0,1 1 0 0 0,-1 0 0 0 0,-1-1 0 0 0,0 0 0 0 0,0 0 0 0 0,-1-1 0 0 0,0 1 0 0 0,0-1 0 0 0,-1 0 1 0 0,0-1-1 0 0,-1 0 0 0 0,1 0 0 0 0,-1 0 0 0 0,-1-1 0 0 0,1 0 0 0 0,-3 0-69 0 0,-120 48-3475 0 0,129-54 2089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1:45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1636 0 0,'21'-7'4604'0'0,"74"1"-4882"0"0,-88 6 425 0 0,151-13-3672 0 0,-136 5 2177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1:47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0 1696 0 0,'9'26'250'0'0,"-1"-1"-1"0"0,-1 2 1 0 0,-2-1-1 0 0,0 0 1 0 0,-2 1-1 0 0,-1 0 0 0 0,-1 0 1 0 0,-1 0-1 0 0,-2 0 1 0 0,0 0-1 0 0,-2-1 1 0 0,-1 1-1 0 0,-1-1 1 0 0,-1 0-1 0 0,-1 0 1 0 0,-2-1-1 0 0,0 0 1 0 0,-2-1-1 0 0,0 0 1 0 0,-2-1-1 0 0,-1-1 1 0 0,0 0-1 0 0,-16 16-249 0 0,30-36-126 0 0,0-1 0 0 0,0 0 0 0 0,0 0 0 0 0,0 1 0 0 0,-1-1 0 0 0,1 0 1 0 0,0 0-1 0 0,-1 0 0 0 0,1 0 0 0 0,-1 0 0 0 0,1-1 0 0 0,-1 1 0 0 0,1 0 0 0 0,-1-1 0 0 0,1 1 0 0 0,-1-1 0 0 0,0 0 0 0 0,1 1 0 0 0,-1-1 0 0 0,0 0 0 0 0,1 0 1 0 0,-1 0-1 0 0,0 0 0 0 0,1 0 0 0 0,-1 0 0 0 0,0-1 0 0 0,1 1 0 0 0,-1 0 0 0 0,1-1 0 0 0,-1 1 0 0 0,1-1 0 0 0,-1 0 0 0 0,1 0 0 0 0,-1 1 0 0 0,1-1 1 0 0,-1 0-1 0 0,1 0 0 0 0,0 0 0 0 0,-1-1 0 0 0,1 1 0 0 0,0-1 126 0 0,-12-18-1275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1:4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1576 0 0,'13'10'4517'0'0,"-14"43"-4055"0"0,-1-33-20 0 0,11 204-3218 0 0,-7-192 1444 0 0,-2-5-1 0 0</inkml:trace>
  <inkml:trace contextRef="#ctx0" brushRef="#br0" timeOffset="1042.256">422 377 1060 0 0,'9'14'3749'0'0,"50"40"-2839"0"0,-42-48-835 0 0,0 0 0 0 0,0-1 0 0 0,1-1 0 0 0,0 0 0 0 0,0-2 0 0 0,0 0 0 0 0,0-1 0 0 0,0-1 0 0 0,14-1-75 0 0,-12 1 119 0 0,-16 0-90 0 0,-1-1 1 0 0,0 0-1 0 0,0 0 1 0 0,0 0 0 0 0,0 0-1 0 0,1 0 1 0 0,-1-1-1 0 0,-1 1 1 0 0,1-1-1 0 0,0 0 1 0 0,0 0 0 0 0,-1 0-1 0 0,1 0 1 0 0,-1 0-1 0 0,1 0 1 0 0,-1-1-1 0 0,0 1 1 0 0,0-1 0 0 0,0 0-1 0 0,0 0 1 0 0,-1 1-1 0 0,1-1 1 0 0,-1 0 0 0 0,0 0-1 0 0,1-1 1 0 0,-1 1-1 0 0,-1 0 1 0 0,1 0-1 0 0,0-1 1 0 0,-1 1 0 0 0,0 0-1 0 0,0 0 1 0 0,0-1-1 0 0,0 1 1 0 0,0 0 0 0 0,-1-1-1 0 0,1 1 1 0 0,-2-3-30 0 0,2-31 1332 0 0,0 36-1161 0 0,0-27 828 0 0,0-13 298 0 0,0 40-1292 0 0,0 1-12 0 0,-12-5-29 0 0,6 471 184 0 0,8-456-128 0 0,-1 1 0 0 0,-1 0 0 0 0,0-1 0 0 0,-1 1 1 0 0,0-1-1 0 0,0 1 0 0 0,-1-1 0 0 0,-1 0 0 0 0,0 1 0 0 0,0-1 0 0 0,-1 0 0 0 0,0-1 0 0 0,-1 1 0 0 0,0-1 0 0 0,0 0 0 0 0,-1 0 0 0 0,0 0 0 0 0,-1-1 0 0 0,0 0 0 0 0,0 0 0 0 0,0-1 0 0 0,-1 0 0 0 0,0 0 0 0 0,-1-1 0 0 0,0 0 0 0 0,0 0 0 0 0,0-1 0 0 0,0 0 0 0 0,-1-1 0 0 0,0 0 0 0 0,0 0 0 0 0,0-1 0 0 0,-2 0-20 0 0,8-4-13 0 0,0 1 0 0 0,1-1-1 0 0,-1 0 1 0 0,0-1 0 0 0,1 1 0 0 0,-1 0 0 0 0,1-1-1 0 0,-1 0 1 0 0,1 0 0 0 0,0 0 0 0 0,0 0 0 0 0,0 0-1 0 0,0-1 1 0 0,0 0 0 0 0,0 1 0 0 0,0-1 0 0 0,1 0-1 0 0,0 0 1 0 0,0 0 0 0 0,-1-1 0 0 0,2 1 0 0 0,-1 0-1 0 0,0-1 1 0 0,1 1 0 0 0,-1-1 0 0 0,1 0 0 0 0,0 1-1 0 0,1-1 1 0 0,-1 0 13 0 0,-15-118-909 0 0,17 107 713 0 0,1 1 1 0 0,0 0-1 0 0,1 0 1 0 0,1 0-1 0 0,1 1 1 0 0,0-1-1 0 0,0 1 0 0 0,1 0 1 0 0,1 0-1 0 0,0 1 1 0 0,1 0-1 0 0,0 0 0 0 0,1 1 1 0 0,0 0-1 0 0,1 0 1 0 0,4-3 195 0 0,111-99-5380 0 0,-124 112 5288 0 0,25-18-1294 0 0</inkml:trace>
  <inkml:trace contextRef="#ctx0" brushRef="#br0" timeOffset="1351.057">235 324 1688 0 0,'-12'7'192'0'0,"-1"0"-1"0"0,1 1 0 0 0,1 1 1 0 0,-1 0-1 0 0,1 1 1 0 0,1 0-1 0 0,0 0 0 0 0,0 1 1 0 0,1 0-1 0 0,1 1 1 0 0,-1 0-1 0 0,2 0 1 0 0,0 1-1 0 0,1 0 0 0 0,0 0 1 0 0,0 1-1 0 0,2 0 1 0 0,0 0-1 0 0,0 0 0 0 0,1 0 1 0 0,1 0-1 0 0,0 10-191 0 0,2-3 103 0 0,1 0 0 0 0,0 0 0 0 0,2-1 0 0 0,1 1 0 0 0,0-1 0 0 0,1 0 0 0 0,2 0 0 0 0,0 0-1 0 0,0-1 1 0 0,2 0 0 0 0,1 0-103 0 0,6 9-243 0 0,1-1-1 0 0,1 0 0 0 0,2-1 1 0 0,0-1-1 0 0,2-1 1 0 0,0-1-1 0 0,2 0 0 0 0,1-2 1 0 0,0-1-1 0 0,28 16 244 0 0,-20-18-1206 0 0,2-4-195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6:48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1048 0 0,'0'-4'561'0'0,"2"1"-505"0"0,-1-1 0 0 0,1 1-1 0 0,-1 0 1 0 0,1 0 0 0 0,0-1 0 0 0,0 1 0 0 0,1 0 0 0 0,-1 1-1 0 0,0-1 1 0 0,1 0 0 0 0,0 1 0 0 0,0-1 0 0 0,0 1 0 0 0,0 0 0 0 0,0 0-1 0 0,0 0 1 0 0,0 0 0 0 0,1 1 0 0 0,-1-1 0 0 0,1 1 0 0 0,-1 0 0 0 0,1 0-1 0 0,-1 0 1 0 0,1 1 0 0 0,0-1 0 0 0,-1 1 0 0 0,1 0 0 0 0,0 0-1 0 0,0 0 1 0 0,-1 0 0 0 0,1 1 0 0 0,0-1 0 0 0,-1 1 0 0 0,1 0 0 0 0,-1 0-1 0 0,1 1 1 0 0,-1-1 0 0 0,1 1 0 0 0,-1-1 0 0 0,0 1 0 0 0,0 0 0 0 0,0 0-1 0 0,3 3-55 0 0,-2-3 49 0 0,1 1 0 0 0,-1-1 0 0 0,0 1 0 0 0,0 1 0 0 0,0-1-1 0 0,0 0 1 0 0,-1 1 0 0 0,1 0 0 0 0,-1 0 0 0 0,0 0 0 0 0,0 0 0 0 0,0 0-1 0 0,-1 1 1 0 0,0-1 0 0 0,0 1 0 0 0,0 0 0 0 0,0 0 0 0 0,0 0-1 0 0,-1-1 1 0 0,0 1 0 0 0,0 1 0 0 0,-1-1 0 0 0,1 0 0 0 0,-1 0-1 0 0,0 0 1 0 0,-1 0 0 0 0,1 0 0 0 0,-1 0 0 0 0,0 0 0 0 0,0 0 0 0 0,0 0-1 0 0,-1 0 1 0 0,0 0 0 0 0,0-1 0 0 0,0 1 0 0 0,0-1 0 0 0,-1 1-1 0 0,0-1 1 0 0,0 0 0 0 0,0 0 0 0 0,0 0 0 0 0,-1 0 0 0 0,1-1 0 0 0,-1 1-1 0 0,0-1 1 0 0,-1 1-49 0 0,-4 5-67 0 0,0 1-1 0 0,0-2 0 0 0,-1 1 0 0 0,-1-1 1 0 0,1-1-1 0 0,-1 0 0 0 0,0 0 1 0 0,-1-1-1 0 0,0 0 0 0 0,0-1 1 0 0,-10 2 67 0 0,20-6-729 0 0,0-1-609 0 0,-7 0-196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1:45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303 107 1004 0 0,'4'0'372'0'0,"8"1"178"0"0,-9 0-492 0 0,-1-1 1 0 0,0 1-1 0 0,0 0 0 0 0,1-1 0 0 0,-1 1 0 0 0,0-1 0 0 0,1 0 0 0 0,-1 0 0 0 0,1 0 1 0 0,-1 0-1 0 0,0 0 0 0 0,1-1 0 0 0,-1 1 0 0 0,0-1 0 0 0,1 1 0 0 0,-1-1 0 0 0,0 0 1 0 0,0 0-1 0 0,0 0 0 0 0,1 0 0 0 0,-1 0 0 0 0,0-1 0 0 0,-1 1 0 0 0,1 0 0 0 0,0-1 1 0 0,0 0-1 0 0,0 1 0 0 0,-1-1 0 0 0,1 0 0 0 0,-1 0 0 0 0,0 0 0 0 0,1 0 0 0 0,-1 0 1 0 0,0 0-1 0 0,0 0 0 0 0,0-1 0 0 0,-1 1 0 0 0,1-1-58 0 0,-24-27 441 0 0,14 24-425 0 0,-1 1-1 0 0,1 0 1 0 0,-1 1 0 0 0,0 0 0 0 0,-1 0-1 0 0,1 1 1 0 0,-1 0 0 0 0,1 1 0 0 0,-1 0 0 0 0,0 1-1 0 0,0 0 1 0 0,-8 1-16 0 0,7-1 6 0 0,0 1 0 0 0,1 0-1 0 0,-1 1 1 0 0,0 0 0 0 0,1 1 0 0 0,-1 1 0 0 0,1 0-1 0 0,0 0 1 0 0,0 1 0 0 0,0 0 0 0 0,0 1 0 0 0,0 0-1 0 0,1 1 1 0 0,0 0 0 0 0,0 0 0 0 0,1 1 0 0 0,0 1-1 0 0,0 0 1 0 0,-5 6-6 0 0,5 46 74 0 0,17-50-75 0 0,-1 0 0 0 0,1-1 0 0 0,0 0 0 0 0,1 0 0 0 0,0-1 0 0 0,1 0 0 0 0,0 0 0 0 0,0-1 0 0 0,0 0 0 0 0,1-1 0 0 0,0 0 0 0 0,0-1 0 0 0,1 0 0 0 0,-1-1 1 0 0,1 0-1 0 0,0-1 0 0 0,0 0 0 0 0,0-1 0 0 0,0-1 0 0 0,1 0 0 0 0,-1 0 0 0 0,1-1 0 0 0,-1 0 0 0 0,0-2 0 0 0,1 1 0 0 0,4-2 1 0 0,-10 3-26 0 0,-1 0 1 0 0,1 0 0 0 0,0 0-1 0 0,0-1 1 0 0,-1 0 0 0 0,1 0-1 0 0,0 0 1 0 0,-1-1 0 0 0,1 0-1 0 0,-1-1 1 0 0,0 1-1 0 0,1-1 1 0 0,-1 0 0 0 0,-1-1-1 0 0,1 1 1 0 0,0-1 0 0 0,-1-1-1 0 0,0 1 1 0 0,0-1 0 0 0,0 0-1 0 0,0 0 1 0 0,-1 0 0 0 0,0 0-1 0 0,0-1 1 0 0,0 0-1 0 0,-1 0 1 0 0,0 0 0 0 0,0 0-1 0 0,-1 0 1 0 0,1-1 0 0 0,-1-1 25 0 0,0-32 282 0 0,-2 38-241 0 0,-2-17 229 0 0,29 237 521 0 0,-25-177-519 0 0,-1 1 0 0 0,-2-1-1 0 0,-1 0 1 0 0,-3 0 0 0 0,-7 31-272 0 0,9-57 96 0 0,-1 0-1 0 0,-1-1 1 0 0,0 1 0 0 0,-1-1-1 0 0,0 0 1 0 0,-1-1-1 0 0,0 0 1 0 0,-1 0 0 0 0,-1 0-1 0 0,0-1 1 0 0,-1-1 0 0 0,0 1-1 0 0,-1-2 1 0 0,0 1 0 0 0,-1-2-1 0 0,0 1 1 0 0,-7 3-96 0 0,15-10 16 0 0,-1 0 1 0 0,0 0-1 0 0,-1-1 1 0 0,1 1-1 0 0,0-1 1 0 0,-1 0-1 0 0,1-1 1 0 0,-1 0-1 0 0,1 1 1 0 0,-1-2-1 0 0,0 1 1 0 0,1-1-1 0 0,-1 1 0 0 0,0-2 1 0 0,0 1-1 0 0,1-1 1 0 0,-1 0-1 0 0,0 0 1 0 0,1 0-1 0 0,-1-1 1 0 0,1 1-1 0 0,0-2 1 0 0,-1 1-1 0 0,1 0 1 0 0,0-1-1 0 0,0 0 1 0 0,1 0-1 0 0,-1-1 1 0 0,1 1-1 0 0,-1-1 1 0 0,1 0-1 0 0,0 0 1 0 0,0-1-1 0 0,1 1 1 0 0,-1-1-1 0 0,1 1 1 0 0,0-1-1 0 0,1 0 0 0 0,-1-1 1 0 0,1 1-1 0 0,0 0 1 0 0,0-1-1 0 0,0 1 1 0 0,1-1-1 0 0,0 1 1 0 0,0-3-17 0 0,-1-8-143 0 0,2 0 0 0 0,0 0 0 0 0,1 0 0 0 0,1 1-1 0 0,0-1 1 0 0,1 0 0 0 0,1 1 0 0 0,0 0 0 0 0,1 0 0 0 0,0 0 0 0 0,2 0 0 0 0,0 1 0 0 0,0 0 0 0 0,1 1 0 0 0,3-3 143 0 0,95-121-4390 0 0,-81 108 2901 0 0</inkml:trace>
  <inkml:trace contextRef="#ctx0" brushRef="#br0" timeOffset="26501.777">606 712 1004 0 0,'-9'-54'3744'0'0,"16"28"1166"0"0,48 238-4459 0 0,-48-196-183 0 0,2 22-5621 0 0,-11-37 3915 0 0,-1-3-56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2:21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296 157 2036 0 0,'0'-1'120'0'0,"1"0"1"0"0,0 0-1 0 0,0 1 0 0 0,0-1 0 0 0,-1 0 0 0 0,1 0 0 0 0,-1 0 1 0 0,1-1-1 0 0,-1 1 0 0 0,1 0 0 0 0,-1 0 0 0 0,0 0 0 0 0,1 0 1 0 0,-1 0-1 0 0,0 0 0 0 0,0-1 0 0 0,0 1 0 0 0,0 0 0 0 0,0 0 1 0 0,0 0-1 0 0,0 0 0 0 0,0-1 0 0 0,0 1 0 0 0,-1 0 0 0 0,1 0 1 0 0,0 0-1 0 0,-1 0 0 0 0,1 0 0 0 0,-1 0 0 0 0,1 0 1 0 0,-1 0-1 0 0,0 0 0 0 0,1 0 0 0 0,-1 0 0 0 0,0 0 0 0 0,0 0 1 0 0,1 0-1 0 0,-1 0 0 0 0,0 1 0 0 0,0-1 0 0 0,0 0 0 0 0,0 1 1 0 0,0-1-1 0 0,0 1 0 0 0,0-1 0 0 0,0 1 0 0 0,-1-1 0 0 0,1 1 1 0 0,0 0-1 0 0,0 0 0 0 0,0-1 0 0 0,0 1 0 0 0,0 0 0 0 0,-1 0 1 0 0,1 0-1 0 0,0 0 0 0 0,0 0 0 0 0,0 1-120 0 0,-4 3 55 0 0,1 2-1 0 0,0-1 1 0 0,0 0 0 0 0,1 1-1 0 0,-1-1 1 0 0,1 1 0 0 0,0 0-1 0 0,1 0 1 0 0,0 1 0 0 0,0-1-1 0 0,0 0 1 0 0,1 1 0 0 0,-1-1-1 0 0,2 1 1 0 0,-1-1 0 0 0,1 1-1 0 0,0 4-54 0 0,-1-2 53 0 0,0 16 91 0 0,0 0 0 0 0,2-1 0 0 0,1 1 1 0 0,2-1-1 0 0,0 1 0 0 0,1-1 0 0 0,1-1 1 0 0,6 14-145 0 0,9 41 305 0 0,36 210 502 0 0,-58-282-814 0 0,0 0 0 0 0,0-1 0 0 0,0 1 0 0 0,-1-1 0 0 0,0 1 0 0 0,0-1 0 0 0,-1 0-1 0 0,0 0 1 0 0,1 0 0 0 0,-1 0 0 0 0,-1-1 0 0 0,1 1 0 0 0,-1-1 0 0 0,0 0 0 0 0,0 0-1 0 0,0 0 1 0 0,-1 0 0 0 0,1-1 0 0 0,-1 1 0 0 0,0-1 0 0 0,0 0 0 0 0,0-1 0 0 0,0 1-1 0 0,0-1 1 0 0,0 0 0 0 0,-1-1 0 0 0,1 1 0 0 0,-1-1 0 0 0,0 0 0 0 0,1 0 0 0 0,-1-1-1 0 0,0 0 1 0 0,1 0 0 0 0,-1 0 0 0 0,0-1 0 0 0,1 1 0 0 0,-1-1 0 0 0,0-1 0 0 0,1 1-1 0 0,-1-1 1 0 0,1 0 0 0 0,0 0 0 0 0,0 0 0 0 0,0-1 0 0 0,-2-1 7 0 0,-4-3-514 0 0,1 0 1 0 0,0-1 0 0 0,0-1 0 0 0,1 1-1 0 0,0-1 1 0 0,1-1 0 0 0,-1 0-1 0 0,2 0 1 0 0,0 0 0 0 0,0-1-1 0 0,1 0 1 0 0,0-1 0 0 0,1 1 0 0 0,0-1-1 0 0,1 0 1 0 0,0 0 0 0 0,-1-7 513 0 0,-2-20-1376 0 0</inkml:trace>
  <inkml:trace contextRef="#ctx0" brushRef="#br0" timeOffset="358.975">86 174 1404 0 0,'1'-11'5188'0'0,"91"-9"-4125"0"0,716-65 1397 0 0,-630 54-2626 0 0,-178 30-3 0 0,0-1 1 0 0,-1 1-1 0 0,1-1 1 0 0,-1 1-1 0 0,1 0 0 0 0,-1-1 1 0 0,0 1-1 0 0,0 0 1 0 0,0 0-1 0 0,1 0 1 0 0,-1-1-1 0 0,0 1 0 0 0,0 0 1 0 0,0 0-1 0 0,-1 0 1 0 0,1 1-1 0 0,0-1 1 0 0,0 0-1 0 0,0 0 0 0 0,-1 1 1 0 0,1-1-1 0 0,0 0 1 0 0,-1 1-1 0 0,1-1 1 0 0,-1 1-1 0 0,1 0 0 0 0,0 0 1 0 0,-1-1-1 0 0,1 1 1 0 0,-1 0-1 0 0,1 0 1 0 0,-1 0-1 0 0,1 0 0 0 0,-1 1 1 0 0,1-1-1 0 0,0 0 1 0 0,-2 1 168 0 0,-9-1-1116 0 0</inkml:trace>
  <inkml:trace contextRef="#ctx0" brushRef="#br0" timeOffset="1200.827">345 367 2408 0 0,'-1'2'137'0'0,"-1"1"0"0"0,1-1 0 0 0,0 1 0 0 0,0 0-1 0 0,0-1 1 0 0,0 1 0 0 0,0 0 0 0 0,0 0 0 0 0,1-1 0 0 0,0 1 0 0 0,-1 0-1 0 0,1 0 1 0 0,0 0 0 0 0,0 0 0 0 0,0-1 0 0 0,1 1 0 0 0,-1 0 0 0 0,1 0-1 0 0,0 0 1 0 0,-1-1 0 0 0,1 1 0 0 0,0 0 0 0 0,1-1 0 0 0,-1 1 0 0 0,0-1-1 0 0,1 1 1 0 0,0 1-137 0 0,7 6 77 0 0,0 1-1 0 0,1-1 1 0 0,0-1-1 0 0,0 0 1 0 0,1 0-1 0 0,0-1 1 0 0,0-1-1 0 0,1 0 0 0 0,0 0 1 0 0,1-1-1 0 0,-1-1 1 0 0,1 0-1 0 0,0 0 1 0 0,0-1-1 0 0,1-1 1 0 0,-1-1-1 0 0,1 0 1 0 0,0 0-1 0 0,-1-1 1 0 0,1-1-1 0 0,0 0 1 0 0,-1-1-1 0 0,8-2-76 0 0,-15 3-9 0 0,0 0 0 0 0,0 0 0 0 0,0-1 0 0 0,0 0 0 0 0,0 0 0 0 0,0 0 0 0 0,-1-1 0 0 0,1 0 0 0 0,0 0 0 0 0,-1-1 0 0 0,0 1 0 0 0,1-1 0 0 0,-1 0 0 0 0,0-1 1 0 0,0 1-1 0 0,-1-1 0 0 0,1 0 0 0 0,-1 0 0 0 0,0 0 0 0 0,0-1 0 0 0,0 1 0 0 0,-1-1 0 0 0,1 0 0 0 0,-1 0 0 0 0,0-1 0 0 0,-1 1 0 0 0,1 0 0 0 0,-1-1 0 0 0,0 0 0 0 0,0 1 0 0 0,-1-3 9 0 0,-1 7 91 0 0,-2-31 383 0 0,-38-25-246 0 0,40 56-108 0 0,0 1 14 0 0,0 0-51 0 0,0 0-13 0 0,0 0-24 0 0,0 0-14 0 0,0 0 51 0 0,0 0-11 0 0,0 0 59 0 0,0 0 44 0 0,0 0-4 0 0,0 0-69 0 0,0 0-14 0 0,-11-13 1038 0 0,9 169-1041 0 0,31 209 542 0 0,-29-359-597 0 0,2 14 72 0 0,0 1-1 0 0,-2 0 0 0 0,0-1 0 0 0,-1 1 0 0 0,-1-1 0 0 0,-1 1 1 0 0,-1-1-1 0 0,-1 0 0 0 0,0 0 0 0 0,-2 0 0 0 0,0-1 1 0 0,-1 0-1 0 0,-1-1 0 0 0,-1 1 0 0 0,0-2 0 0 0,-2 1 1 0 0,-8 10-102 0 0,14-24-7 0 0,0-1 0 0 0,0 1 0 0 0,0-1 0 0 0,0 0 0 0 0,-1 0 0 0 0,1-1 0 0 0,-1 0 1 0 0,0 0-1 0 0,1 0 0 0 0,-1-1 0 0 0,0 0 0 0 0,0-1 0 0 0,0 1 0 0 0,0-1 0 0 0,0-1 0 0 0,0 1 1 0 0,0-1-1 0 0,1 0 0 0 0,-1-1 0 0 0,0 0 0 0 0,0 0 0 0 0,1 0 0 0 0,-1-1 0 0 0,1 0 1 0 0,0 0-1 0 0,0 0 0 0 0,0-1 0 0 0,0 0 0 0 0,1 0 0 0 0,0-1 0 0 0,-1 0 0 0 0,2 1 0 0 0,-1-2 1 0 0,0 1-1 0 0,1 0 0 0 0,0-1 0 0 0,0 0 0 0 0,1 0 0 0 0,0 0 0 0 0,0 0 0 0 0,0-1 1 0 0,1 1-1 0 0,0-1 0 0 0,0 0 0 0 0,0 1 0 0 0,1-1 0 0 0,0 0 0 0 0,1 0 0 0 0,-1 0 1 0 0,1-4 6 0 0,0-3-108 0 0,-1 1 1 0 0,2-1 0 0 0,0 0 0 0 0,0 0 0 0 0,2 0 0 0 0,-1 0-1 0 0,2 1 1 0 0,0 0 0 0 0,0-1 0 0 0,1 1 0 0 0,1 1 0 0 0,0-1-1 0 0,1 1 1 0 0,0 0 0 0 0,1 1 0 0 0,1-1 0 0 0,-1 2 0 0 0,2-1-1 0 0,-1 1 1 0 0,1 1 0 0 0,1 0 0 0 0,0 0 0 0 0,0 1 0 0 0,4-2 107 0 0,33-20-1196 0 0,1 2 0 0 0,1 2 0 0 0,1 2 0 0 0,2 3 0 0 0,19-5 1196 0 0,-28 12-1272 0 0,-2 3 23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3:15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1316 0 0,'3'-3'1364'0'0,"3"1"-252"0"0,-3 1-176 0 0,3-3-71 0 0,-3 3-133 0 0,4-1-92 0 0,-5 0-76 0 0,3-1-56 0 0,1 3-64 0 0,-4 0-172 0 0,1 0-264 0 0,-1 3 4 0 0,1 1-648 0 0,1-1-356 0 0,-4 0 84 0 0,0 2-549 0 0,-7 0 85 0 0,-6 9 72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1:47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0 619 1036 0 0,'0'-2'872'0'0,"0"2"-100"0"0,0-2-144 0 0,6 1 4 0 0,1-1-104 0 0,2-1-28 0 0,17-2-140 0 0,1 0 41 0 0,5-2-37 0 0,-2 4-68 0 0,8-2-80 0 0,-5 1-204 0 0,-2 1 0 0 0,-3-2-364 0 0,-3 2-404 0 0,-7 3 59 0 0,-18 0-739 0 0,0 0 100 0 0</inkml:trace>
  <inkml:trace contextRef="#ctx0" brushRef="#br0" timeOffset="265.789">61 822 924 0 0,'23'5'692'0'0,"2"-2"-52"0"0,-11-3-160 0 0,4 0-132 0 0,41 5 32 0 0,-26-5-52 0 0,-15 0-400 0 0,12 0-228 0 0,41-13-596 0 0,-33 8-400 0 0</inkml:trace>
  <inkml:trace contextRef="#ctx0" brushRef="#br0" timeOffset="702.748">1307 62 1508 0 0,'-13'3'5764'0'0,"17"76"-4715"0"0,71 224 277 0 0,-48-67-747 0 0,-28-230-574 0 0,1 0 0 0 0,-1 0 1 0 0,0 0-1 0 0,0-1 0 0 0,-1 1 1 0 0,1 0-1 0 0,-1-1 1 0 0,0 1-1 0 0,-1-1 0 0 0,0 1 1 0 0,0-1-1 0 0,0 0 1 0 0,0 0-1 0 0,-1-1 0 0 0,1 1 1 0 0,-1-1-1 0 0,-1 1 0 0 0,1-1 1 0 0,0-1-1 0 0,-1 1 1 0 0,0 0-1 0 0,0-1 0 0 0,0 0 1 0 0,0-1-1 0 0,-1 1 0 0 0,1-1 1 0 0,-1 0-1 0 0,1 0 1 0 0,-1 0-1 0 0,0-1 0 0 0,-1 0-5 0 0,0-3-232 0 0,-1-2 0 0 0,1 1 0 0 0,0-1 0 0 0,1 0 1 0 0,-1 0-1 0 0,1-1 0 0 0,0 0 0 0 0,0 0 0 0 0,0 0 0 0 0,0-1 0 0 0,1 0 0 0 0,0 0 0 0 0,0 0 0 0 0,1-1 0 0 0,0 0 0 0 0,0 1 0 0 0,1-2 0 0 0,-1 1 0 0 0,1 0 0 0 0,-1-8 232 0 0,-14-50-3003 0 0,14 29 1489 0 0</inkml:trace>
  <inkml:trace contextRef="#ctx0" brushRef="#br0" timeOffset="982.959">1332 80 964 0 0,'166'-13'3879'0'0,"86"-13"-2342"0"0,63-9-2904 0 0,-296 30-830 0 0,-19 4 981 0 0</inkml:trace>
  <inkml:trace contextRef="#ctx0" brushRef="#br0" timeOffset="1895.138">1686 215 1600 0 0,'-11'15'3588'0'0,"9"28"-2856"0"0,2-35-473 0 0,3 2-232 0 0,-1 0 0 0 0,1-1 0 0 0,1 1 0 0 0,0-1 1 0 0,0 1-1 0 0,1-1 0 0 0,0-1 0 0 0,0 1 1 0 0,1-1-1 0 0,0 0 0 0 0,1 0 0 0 0,0-1 0 0 0,0 1 1 0 0,0-2-1 0 0,1 1 0 0 0,0-1 0 0 0,1 0 1 0 0,-1-1-1 0 0,1 0 0 0 0,0 0 0 0 0,0-1 0 0 0,1 0 1 0 0,-1-1-1 0 0,1 1 0 0 0,0-2 0 0 0,-1 0 1 0 0,1 0-1 0 0,0-1 0 0 0,1 0 0 0 0,-1 0 0 0 0,0-1 1 0 0,0-1-1 0 0,0 0 0 0 0,0 0 0 0 0,5-2-27 0 0,-9 3 41 0 0,0-1 0 0 0,-1 0 0 0 0,1 0 0 0 0,-1 0 0 0 0,1-1 0 0 0,-1 0 0 0 0,0 0 0 0 0,1 0-1 0 0,-1 0 1 0 0,0-1 0 0 0,-1 0 0 0 0,1 0 0 0 0,0 0 0 0 0,-1-1 0 0 0,1 0 0 0 0,-1 1 0 0 0,0-2 0 0 0,-1 1 0 0 0,1 0-1 0 0,-1-1 1 0 0,0 1 0 0 0,0-1 0 0 0,0 0 0 0 0,0 0 0 0 0,-1 0 0 0 0,0-1 0 0 0,0 1 0 0 0,0 0 0 0 0,-1-1-1 0 0,0 1 1 0 0,0-1 0 0 0,0 0 0 0 0,-1 1 0 0 0,0-6-41 0 0,0 10 152 0 0,0 1 16 0 0,0-36 1234 0 0,0-5 756 0 0,-16 45-2048 0 0,11 213-118 0 0,21-19-12 0 0,-16-192 23 0 0,2 7 24 0 0,0 0 1 0 0,-1 0-1 0 0,0 0 0 0 0,-1 0 0 0 0,-1 0 0 0 0,0 0 0 0 0,-1 0 0 0 0,0 0 0 0 0,-1 0 0 0 0,0 0 0 0 0,-1-1 0 0 0,-1 0 1 0 0,0 1-1 0 0,0-2 0 0 0,-1 1 0 0 0,-1 0 0 0 0,0-1 0 0 0,0-1 0 0 0,-1 1 0 0 0,-1-1 0 0 0,0 0 0 0 0,0-1 1 0 0,-6 5-28 0 0,11-12 6 0 0,-1-1 0 0 0,1 1 0 0 0,0 0 1 0 0,-1-1-1 0 0,0 0 0 0 0,1 0 0 0 0,-1-1 1 0 0,1 1-1 0 0,-1-1 0 0 0,0 0 1 0 0,1 0-1 0 0,-1 0 0 0 0,0-1 0 0 0,1 1 1 0 0,-1-1-1 0 0,1-1 0 0 0,-1 1 0 0 0,1 0 1 0 0,-1-1-1 0 0,1 0 0 0 0,0 0 0 0 0,0 0 1 0 0,0-1-1 0 0,0 0 0 0 0,0 1 1 0 0,1-1-1 0 0,-1 0 0 0 0,1-1 0 0 0,0 1 1 0 0,0-1-1 0 0,0 1 0 0 0,0-1 0 0 0,0 0 1 0 0,1 0-1 0 0,-1-1-6 0 0,-4-8-65 0 0,0 0-1 0 0,0 0 1 0 0,2-1-1 0 0,-1 0 1 0 0,2 0-1 0 0,0 0 1 0 0,1 0-1 0 0,0-1 1 0 0,1 0-1 0 0,0-7 66 0 0,2 10-184 0 0,0 0 0 0 0,1 0 0 0 0,1-1 0 0 0,0 1 0 0 0,1 0 0 0 0,0 0 0 0 0,0 1 0 0 0,1-1 0 0 0,1 1 0 0 0,0 0 0 0 0,1 0 0 0 0,0 0 0 0 0,0 1-1 0 0,1-1 1 0 0,1 2 0 0 0,-1-1 0 0 0,2 1 0 0 0,8-8 184 0 0,118-77-5743 0 0,-105 77 4492 0 0</inkml:trace>
  <inkml:trace contextRef="#ctx0" brushRef="#br0" timeOffset="2395.862">1937 30 1856 0 0,'58'-3'4270'0'0,"23"0"-3639"0"0,112 3-1222 0 0,-64 0-3211 0 0,-109 0 2534 0 0</inkml:trace>
  <inkml:trace contextRef="#ctx0" brushRef="#br0" timeOffset="128201.142">687 455 1228 0 0,'0'-32'2870'0'0,"0"29"-2761"0"0,0 3 11 0 0,0 0 58 0 0,0 0-17 0 0,0 0 64 0 0,0 0-64 0 0,0 0 27 0 0,-7-4-1 0 0,-66-25 1038 0 0,54 23 144 0 0,41 7-1167 0 0,12 1-54 0 0,154-12 134 0 0,167 3 726 0 0,-354 7-946 0 0,45 0-1179 0 0,-44 0 424 0 0,-2 0-321 0 0,7-14-2863 0 0,-12 13 2467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1:57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5116 423 1348 0 0,'5'-18'4620'0'0,"39"0"-4068"0"0,-39 17-255 0 0,70-17 36 0 0,0 3-1 0 0,1 3 0 0 0,0 3 1 0 0,11 4-333 0 0,-1-2-1309 0 0,-30 8-2470 0 0,-36 10 2404 0 0</inkml:trace>
  <inkml:trace contextRef="#ctx0" brushRef="#br0" timeOffset="158.217">5239 611 1184 0 0,'30'7'672'0'0,"2"-4"-148"0"0,7 2 32 0 0,0-3-36 0 0,8-2-172 0 0,-26 0-104 0 0,14 0-24 0 0,10 0-328 0 0,-2 0-224 0 0,40-22-440 0 0,-38 14 44 0 0,-3-2-724 0 0</inkml:trace>
  <inkml:trace contextRef="#ctx0" brushRef="#br0" timeOffset="480.626">6533 22 1216 0 0,'-1'-22'4734'0'0,"-1"35"-2329"0"0,17 122-1484 0 0,16 11-1115 0 0,-30-137-52 0 0,0 0 0 0 0,-1-1 1 0 0,-1 1-1 0 0,1 0 0 0 0,-1 0 0 0 0,-1 0 0 0 0,0-1 0 0 0,0 1 1 0 0,-1-1-1 0 0,0 1 0 0 0,0-1 0 0 0,-1 0 0 0 0,0 0 0 0 0,0-1 0 0 0,-2 2 246 0 0,-45 33-2578 0 0,21-25 1338 0 0</inkml:trace>
  <inkml:trace contextRef="#ctx0" brushRef="#br0" timeOffset="731.502">5957 661 1868 0 0,'20'21'4339'0'0,"29"-13"-3147"0"0,-48-8-1112 0 0,352-19 2714 0 0,-259 10-3448 0 0,125-22-6358 0 0,-208 29 5705 0 0</inkml:trace>
  <inkml:trace contextRef="#ctx0" brushRef="#br0" timeOffset="3459.55">6419 641 956 0 0,'-25'1'3894'0'0,"42"2"-1775"0"0,52 2-935 0 0,369 4 375 0 0,-92-4-7984 0 0,-346-5 5082 0 0</inkml:trace>
  <inkml:trace contextRef="#ctx0" brushRef="#br0" timeOffset="1279.066">5680 954 1280 0 0,'42'-5'2754'0'0,"-22"5"-2605"0"0,0 0 0 0 0,-1 1 0 0 0,0 1 0 0 0,1 1 0 0 0,-1 0 0 0 0,0 2 0 0 0,0 0-1 0 0,-1 1 1 0 0,0 1 0 0 0,0 1 0 0 0,0 0 0 0 0,-1 2 0 0 0,0-1 0 0 0,-1 2 0 0 0,0 1-1 0 0,-1 0 1 0 0,0 0 0 0 0,-1 2 0 0 0,0 0 0 0 0,9 13-149 0 0,-21-17 58 0 0,0 0 0 0 0,-1 0 0 0 0,-1 0 0 0 0,0 0 0 0 0,0 0-1 0 0,-1 1 1 0 0,0-1 0 0 0,-1 0 0 0 0,0 0 0 0 0,-1-1 0 0 0,1 1 0 0 0,-2 0 0 0 0,0-1 0 0 0,0 0 0 0 0,-1 0 0 0 0,0 0-1 0 0,0 0 1 0 0,-1-1 0 0 0,0 0 0 0 0,0 0 0 0 0,-1 0 0 0 0,0-1 0 0 0,-1 0 0 0 0,1-1 0 0 0,-1 1 0 0 0,-1-2 0 0 0,1 1-1 0 0,-4 1-57 0 0,-60 53 653 0 0,112-63-1094 0 0,164-68-5403 0 0,-172 58 4467 0 0</inkml:trace>
  <inkml:trace contextRef="#ctx0" brushRef="#br0" timeOffset="1700.146">6494 969 1624 0 0,'10'61'5833'0'0,"28"52"-4304"0"0,7 21-1189 0 0,-42-125-312 0 0,0-1-1 0 0,0 0 1 0 0,-1 1 0 0 0,0-1-1 0 0,0 1 1 0 0,-1 0 0 0 0,0 0-1 0 0,-1 0 1 0 0,1 0 0 0 0,-2-1-1 0 0,1 1 1 0 0,-1 0 0 0 0,-1 0-1 0 0,0 0 1 0 0,0-1 0 0 0,-1 1-1 0 0,0-1 1 0 0,0 0 0 0 0,-1 0-1 0 0,0 0 1 0 0,0 0 0 0 0,-1 0-1 0 0,0-1 1 0 0,0 0 0 0 0,-2 1-28 0 0,-1-6-246 0 0,0 0 0 0 0,0-1 0 0 0,0 0 0 0 0,-1-1 0 0 0,1 0 1 0 0,0 0-1 0 0,0-1 0 0 0,-1 0 0 0 0,1 0 0 0 0,0-1 0 0 0,0 0 0 0 0,0 0 1 0 0,0-1-1 0 0,1 0 0 0 0,-1 0 0 0 0,1-1 0 0 0,0 0 0 0 0,0-1 1 0 0,0 1-1 0 0,0-1 0 0 0,1 0 0 0 0,-1-1 0 0 0,2 0 0 0 0,-1 0 1 0 0,1 0-1 0 0,-3-4 246 0 0,-16-13-1498 0 0</inkml:trace>
  <inkml:trace contextRef="#ctx0" brushRef="#br0" timeOffset="1979.24">6491 951 888 0 0,'6'1'4402'0'0,"160"-13"-2091"0"0,259-9-3637 0 0,-400 13-1705 0 0,-25 6 1687 0 0</inkml:trace>
  <inkml:trace contextRef="#ctx0" brushRef="#br0" timeOffset="2915.039">6800 1076 1468 0 0,'-5'40'3175'0'0,"7"-31"-3107"0"0,0-1 0 0 0,1 1 0 0 0,1-1 0 0 0,-1 0 0 0 0,1 0 0 0 0,1 0 1 0 0,-1 0-1 0 0,1-1 0 0 0,1 0 0 0 0,-1 0 0 0 0,1 0 0 0 0,1 0 0 0 0,-1-1 0 0 0,1 0 0 0 0,0-1 0 0 0,0 0 0 0 0,1 0 0 0 0,-1 0 0 0 0,1-1 0 0 0,0 0 0 0 0,1 0 1 0 0,-1-1-1 0 0,0-1 0 0 0,1 1 0 0 0,0-1 0 0 0,0 0 0 0 0,-1-1 0 0 0,1 0 0 0 0,0-1 0 0 0,0 1 0 0 0,0-2 0 0 0,0 1 0 0 0,0-1 0 0 0,0-1 0 0 0,0 0 0 0 0,-1 0 1 0 0,1 0-1 0 0,-1-1 0 0 0,1-1 0 0 0,-1 1 0 0 0,0-1 0 0 0,0-1 0 0 0,-1 0 0 0 0,2-1-68 0 0,17-74 1672 0 0,-26 80-1563 0 0,0 0 12 0 0,0 0-2 0 0,0 0-10 0 0,2-35 1479 0 0,5-2 724 0 0,-2 95-2501 0 0,36 271 93 0 0,-36-297 155 0 0,-2 0-1 0 0,-2 1 1 0 0,0-1-1 0 0,-3 1 0 0 0,0-1 1 0 0,-2 0-1 0 0,-2 0 1 0 0,-1 0-1 0 0,-6 15-58 0 0,9-40 14 0 0,-1-1 0 0 0,1 1 1 0 0,-2-1-1 0 0,1 0 0 0 0,-1 0 0 0 0,0-1 0 0 0,0 1 0 0 0,0-1 0 0 0,-1 0 0 0 0,0-1 0 0 0,0 0 1 0 0,0 0-1 0 0,0-1 0 0 0,-1 1 0 0 0,1-1 0 0 0,-1-1 0 0 0,0 0 0 0 0,0 0 0 0 0,0 0 0 0 0,0-1 0 0 0,0 0 1 0 0,0-1-1 0 0,0 0 0 0 0,0 0 0 0 0,0-1 0 0 0,0 0 0 0 0,0 0 0 0 0,0-1 0 0 0,0 0 0 0 0,0 0 1 0 0,0-1-1 0 0,1 0 0 0 0,-1 0 0 0 0,1-1 0 0 0,0 0 0 0 0,0 0 0 0 0,1-1 0 0 0,-1 0 0 0 0,1 0 0 0 0,0 0 1 0 0,0-1-1 0 0,0 0 0 0 0,1 0 0 0 0,0 0 0 0 0,0-2-14 0 0,0 3-70 0 0,0 0 0 0 0,0 0 0 0 0,1-1 0 0 0,-1 0-1 0 0,2 0 1 0 0,-1 0 0 0 0,0 0 0 0 0,1 0 0 0 0,0-1 0 0 0,1 0 0 0 0,-1 0 0 0 0,2 1-1 0 0,-1-1 1 0 0,0 0 0 0 0,1-1 0 0 0,1 1 0 0 0,-1 0 0 0 0,1 0 0 0 0,0 0 0 0 0,1 0-1 0 0,0-1 1 0 0,0 1 0 0 0,2-6 70 0 0,5-5-458 0 0,2 0 0 0 0,0 0 0 0 0,1 0 0 0 0,0 2 0 0 0,2-1 0 0 0,0 2 0 0 0,0-1 0 0 0,2 2 0 0 0,0 0 0 0 0,1 1 0 0 0,0 0 0 0 0,0 1 0 0 0,2 1 0 0 0,-1 1 0 0 0,12-4 458 0 0,67-52-3705 0 0,-63 41 2237 0 0</inkml:trace>
  <inkml:trace contextRef="#ctx0" brushRef="#br0" timeOffset="-5927.846">1744 493 1044 0 0,'-102'-44'1457'0'0,"89"46"-1355"0"0,0 1-1 0 0,0 0 1 0 0,1 1 0 0 0,-1 0-1 0 0,1 1 1 0 0,-1 0 0 0 0,1 1 0 0 0,1 0-1 0 0,-1 1 1 0 0,1 0 0 0 0,0 1-1 0 0,1 0 1 0 0,0 1 0 0 0,0 0 0 0 0,1 1-1 0 0,0 0 1 0 0,1 0 0 0 0,0 1-1 0 0,1 0 1 0 0,0 0 0 0 0,0 1 0 0 0,1-1-1 0 0,1 2 1 0 0,0-1 0 0 0,1 1-1 0 0,0-1 1 0 0,1 1 0 0 0,0 0-1 0 0,0 11-101 0 0,2-20 33 0 0,2-1 0 0 0,-1 1-1 0 0,0-1 1 0 0,1 0 0 0 0,-1 0-1 0 0,1 1 1 0 0,0-1 0 0 0,0 0-1 0 0,0 0 1 0 0,1 0 0 0 0,-1 0-1 0 0,1 0 1 0 0,0 0-1 0 0,0 0 1 0 0,0 0 0 0 0,0-1-1 0 0,0 1 1 0 0,0-1 0 0 0,1 1-1 0 0,-1-1 1 0 0,1 0 0 0 0,0 0-1 0 0,-1 0 1 0 0,1-1 0 0 0,0 1-1 0 0,0-1 1 0 0,0 1-1 0 0,0-1 1 0 0,1 0 0 0 0,-1 0-1 0 0,0 0 1 0 0,2 0-33 0 0,115 7 372 0 0,-103-12-388 0 0,-1 0 1 0 0,1-1 0 0 0,-1-1-1 0 0,0 0 1 0 0,-1-1 0 0 0,0-1-1 0 0,0-1 1 0 0,0 0 0 0 0,-1 0-1 0 0,-1-2 1 0 0,1 0 0 0 0,-2 0-1 0 0,1-1 1 0 0,-2-1 0 0 0,0 0-1 0 0,0 0 1 0 0,-1-1 0 0 0,-1 0-1 0 0,0-1 1 0 0,-1 0 0 0 0,-1-1-1 0 0,1-3 16 0 0,8-25 137 0 0,-2-1 0 0 0,-1-1 0 0 0,-3 0 1 0 0,-2 0-1 0 0,-2-1 0 0 0,-2 0 0 0 0,-2-43-137 0 0,-25-8 1757 0 0,11 130-943 0 0,28 124-604 0 0,18 109-3755 0 0,-34-257 3260 0 0,-1 0 1 0 0,1 1-1 0 0,-1-1 1 0 0,-1 0-1 0 0,1 0 1 0 0,-1 0-1 0 0,-1 0 1 0 0,0 0-1 0 0,0 0 1 0 0,0-1-1 0 0,-1 0 1 0 0,0 1-1 0 0,0-1 1 0 0,-4 3 284 0 0,-12 19-1382 0 0</inkml:trace>
  <inkml:trace contextRef="#ctx0" brushRef="#br0" timeOffset="-5677.245">1143 958 944 0 0,'17'-2'4216'0'0,"381"-72"689"0"0,-187 43-6058 0 0,-69 23-5008 0 0,-130 8 4894 0 0</inkml:trace>
  <inkml:trace contextRef="#ctx0" brushRef="#br0" timeOffset="-5041.203">1512 1304 964 0 0,'-10'-6'195'0'0,"0"1"0"0"0,-1 0 0 0 0,1 0 0 0 0,-1 1 0 0 0,0 1 0 0 0,-1 0 0 0 0,1 0 0 0 0,-1 1 0 0 0,1 1 0 0 0,-1 0 0 0 0,0 0 0 0 0,1 1 0 0 0,-1 0 0 0 0,0 1 0 0 0,1 1 0 0 0,-1 0 0 0 0,1 0 0 0 0,0 1 0 0 0,-1 1 0 0 0,1 0 0 0 0,1 0 0 0 0,-1 1 1 0 0,1 0-1 0 0,0 1 0 0 0,0 0 0 0 0,-5 5-195 0 0,3-5 92 0 0,1 1 0 0 0,-1 0 1 0 0,1 1-1 0 0,1 0 0 0 0,-1 1 0 0 0,1 0 1 0 0,1 0-1 0 0,0 1 0 0 0,0 1 1 0 0,1-1-1 0 0,0 1 0 0 0,1 1 1 0 0,0 0-1 0 0,1 0 0 0 0,-1 3-92 0 0,7-13 13 0 0,0 0-1 0 0,0 0 0 0 0,0 1 0 0 0,0-1 0 0 0,0 0 0 0 0,0 0 1 0 0,0 0-1 0 0,1 0 0 0 0,-1 0 0 0 0,1 0 0 0 0,0 0 0 0 0,-1 0 1 0 0,1 0-1 0 0,0 0 0 0 0,0 0 0 0 0,1 0 0 0 0,-1 0 0 0 0,0-1 1 0 0,0 1-1 0 0,1 0 0 0 0,-1-1 0 0 0,1 1 0 0 0,0-1 0 0 0,-1 0 1 0 0,1 1-1 0 0,0-1 0 0 0,0 0 0 0 0,0 0 0 0 0,0 0 1 0 0,-1 0-1 0 0,3 0-12 0 0,4 1-39 0 0,0 0 1 0 0,0-1 0 0 0,0 1-1 0 0,0-2 1 0 0,0 1 0 0 0,0-1-1 0 0,0 0 1 0 0,0-1 0 0 0,0 0-1 0 0,0 0 1 0 0,0-1 0 0 0,0 0-1 0 0,0-1 1 0 0,0 1 0 0 0,-1-1-1 0 0,0-1 1 0 0,1 1 0 0 0,-1-1-1 0 0,0-1 1 0 0,-1 1 0 0 0,1-1-1 0 0,-1 0 1 0 0,0-1 0 0 0,0 1-1 0 0,2-5 39 0 0,8-6-133 0 0,-1-2-1 0 0,-1 0 0 0 0,0-1 0 0 0,-1 0 1 0 0,-2-1-1 0 0,0-1 0 0 0,-1 0 1 0 0,3-9 133 0 0,-2 0 273 0 0,-2 1-1 0 0,-1-1 1 0 0,-1-1 0 0 0,-2 1 0 0 0,-1-1 0 0 0,-1 0 0 0 0,-2-3-273 0 0,-1 33 245 0 0,-1-26 1300 0 0,-16 130-1394 0 0,18-78-525 0 0,2-1 0 0 0,0 1 0 0 0,1-1 1 0 0,1 0-1 0 0,1-1 0 0 0,2 1 1 0 0,0-1-1 0 0,1 0 0 0 0,2-1 1 0 0,0 0-1 0 0,1-1 0 0 0,6 6 374 0 0,-1-12-1337 0 0,-10-11 451 0 0</inkml:trace>
  <inkml:trace contextRef="#ctx0" brushRef="#br0" timeOffset="-4542.017">1710 1283 1600 0 0,'10'-26'3468'0'0,"-10"26"-2890"0"0,4 19 295 0 0,-3-13-853 0 0,0 0 0 0 0,0 0 0 0 0,1 0 0 0 0,0 0 0 0 0,0 0 0 0 0,1 0 0 0 0,-1 0 0 0 0,1-1 1 0 0,1 1-1 0 0,-1-1 0 0 0,1 0 0 0 0,-1 0 0 0 0,2 0 0 0 0,-1-1 0 0 0,0 1 0 0 0,1-1 0 0 0,0 0 1 0 0,0 0-1 0 0,0-1 0 0 0,0 1 0 0 0,1-1 0 0 0,-1-1 0 0 0,1 1 0 0 0,0-1 0 0 0,0 0 0 0 0,0 0 0 0 0,0 0 1 0 0,0-1-1 0 0,0 0 0 0 0,1 0 0 0 0,-1-1 0 0 0,4 1-20 0 0,-4-1 13 0 0,-1-1-1 0 0,0 1 1 0 0,1-1 0 0 0,-1 0 0 0 0,0 0-1 0 0,0 0 1 0 0,0-1 0 0 0,0 0 0 0 0,0 0-1 0 0,0 0 1 0 0,0-1 0 0 0,0 1 0 0 0,-1-1-1 0 0,0 0 1 0 0,1 0 0 0 0,-1-1-1 0 0,0 0 1 0 0,-1 1 0 0 0,1-1 0 0 0,0 0-1 0 0,-1-1 1 0 0,0 1 0 0 0,0-1 0 0 0,-1 1-1 0 0,1-1 1 0 0,-1 0 0 0 0,0 0 0 0 0,0 0-1 0 0,0 0 1 0 0,-1-1-13 0 0,5-13 879 0 0,-7 42-503 0 0,-1 7-406 0 0,13 166 186 0 0,-5-166-37 0 0,-1 1 0 0 0,-2-1 0 0 0,-1 1-1 0 0,-1 0 1 0 0,-1-1 0 0 0,-2 1-1 0 0,-2 0 1 0 0,0-1 0 0 0,-2 0-1 0 0,-1 0 1 0 0,-2 0 0 0 0,-1-1-1 0 0,-1 0 1 0 0,-11 18-119 0 0,20-42 44 0 0,0-1 0 0 0,-1 0-1 0 0,0 0 1 0 0,0 0 0 0 0,0 0 0 0 0,0 0-1 0 0,-1-1 1 0 0,1 1 0 0 0,-1-1 0 0 0,0 0 0 0 0,0 0-1 0 0,0 0 1 0 0,-1-1 0 0 0,1 1 0 0 0,0-1 0 0 0,-1 0-1 0 0,0-1 1 0 0,1 1 0 0 0,-1-1 0 0 0,0 1 0 0 0,0-2-1 0 0,0 1 1 0 0,0 0 0 0 0,0-1 0 0 0,0 0 0 0 0,0 0-1 0 0,0-1 1 0 0,-2 0-44 0 0,1-3-36 0 0,0 0 0 0 0,1-1 0 0 0,-1 0 0 0 0,1 0 0 0 0,1-1 0 0 0,-1 1 0 0 0,1-1 0 0 0,0 0 0 0 0,0 0 0 0 0,1 0-1 0 0,-1-1 1 0 0,1 1 0 0 0,1-1 0 0 0,-1 0 0 0 0,1 0 0 0 0,1 0 0 0 0,-1 0 0 0 0,1 0 0 0 0,0 0 0 0 0,1 0 0 0 0,-1 0 0 0 0,2-1 0 0 0,-1 1 0 0 0,1-3 36 0 0,40-178-1477 0 0,-28 155 647 0 0,2 1-1 0 0,1 0 1 0 0,1 1 0 0 0,2 1-1 0 0,1 1 1 0 0,2 0 0 0 0,0 2-1 0 0,8-6 831 0 0,6-6-1324 0 0</inkml:trace>
  <inkml:trace contextRef="#ctx0" brushRef="#br0" timeOffset="-3592.918">2497 419 1100 0 0,'2'-1'77'0'0,"-1"0"0"0"0,0 0-1 0 0,1 0 1 0 0,-1-1 0 0 0,0 1 0 0 0,0 0-1 0 0,0-1 1 0 0,0 1 0 0 0,0-1 0 0 0,0 1-1 0 0,-1-1 1 0 0,1 1 0 0 0,0-1 0 0 0,-1 0-1 0 0,1 1 1 0 0,-1-1 0 0 0,0 0 0 0 0,1 0-1 0 0,-1 1 1 0 0,0-1 0 0 0,0 0 0 0 0,0 1-1 0 0,0-1 1 0 0,0 0 0 0 0,-1 0 0 0 0,1 1-1 0 0,-1-1 1 0 0,1 0 0 0 0,-1 1 0 0 0,1-1-1 0 0,-1 0 1 0 0,0 1 0 0 0,0-1 0 0 0,0 1-1 0 0,0-1 1 0 0,0 1 0 0 0,0 0 0 0 0,0-1-1 0 0,0 1 1 0 0,0 0 0 0 0,-1 0 0 0 0,1 0-1 0 0,0 0 1 0 0,-1 0 0 0 0,1 0 0 0 0,-1 0-1 0 0,0 0 1 0 0,1 1 0 0 0,-1-1 0 0 0,1 1-1 0 0,-1-1 1 0 0,0 1 0 0 0,-1-1-77 0 0,-5-1 20 0 0,-1 1 0 0 0,0 0 0 0 0,0 0 1 0 0,0 1-1 0 0,0 0 0 0 0,0 0 0 0 0,0 1 0 0 0,0 0 0 0 0,1 1 1 0 0,-1 0-1 0 0,0 0 0 0 0,1 1 0 0 0,-1 0 0 0 0,1 1 0 0 0,0 0 1 0 0,0 0-1 0 0,1 0 0 0 0,-1 1 0 0 0,1 0 0 0 0,0 1 0 0 0,0 0 1 0 0,0 0-1 0 0,1 0 0 0 0,0 1 0 0 0,0-1 0 0 0,1 2 0 0 0,0-1 1 0 0,0 1-1 0 0,1-1 0 0 0,0 1 0 0 0,-1 4-20 0 0,3-9 15 0 0,0 1-1 0 0,1-1 1 0 0,0 1-1 0 0,0-1 1 0 0,0 1-1 0 0,1-1 1 0 0,-1 1-1 0 0,1 0 1 0 0,-1-1-1 0 0,1 1 1 0 0,1 0-1 0 0,-1-1 1 0 0,0 1-1 0 0,1 0 1 0 0,0-1-1 0 0,0 1 1 0 0,0-1 0 0 0,0 1-1 0 0,0-1 1 0 0,1 1-1 0 0,-1-1 1 0 0,1 0-1 0 0,0 0 1 0 0,0 0-1 0 0,0 0 1 0 0,1 0-1 0 0,-1 0 1 0 0,1-1-1 0 0,-1 1 1 0 0,1-1-1 0 0,0 0 1 0 0,0 1-1 0 0,0-1 1 0 0,0-1-1 0 0,0 1 1 0 0,1 0-1 0 0,2 0-14 0 0,135 31 9 0 0,-135-32-29 0 0,-1 0-1 0 0,1-1 0 0 0,0 0 1 0 0,-1 0-1 0 0,1-1 1 0 0,0 1-1 0 0,-1-1 0 0 0,1 0 1 0 0,-1-1-1 0 0,1 0 1 0 0,-1 1-1 0 0,0-2 0 0 0,0 1 1 0 0,0 0-1 0 0,0-1 1 0 0,0 0-1 0 0,0 0 0 0 0,-1-1 1 0 0,1 1-1 0 0,-1-1 0 0 0,0 0 1 0 0,0 0-1 0 0,-1-1 1 0 0,1 1-1 0 0,-1-1 0 0 0,0 1 1 0 0,0-1-1 0 0,0 0 1 0 0,-1 0-1 0 0,0 0 0 0 0,0-1 1 0 0,0 1-1 0 0,0-3 21 0 0,-8 21-71 0 0,37 145 234 0 0,15 170 1411 0 0,-46-318-1476 0 0,-1-1 0 0 0,0 1 0 0 0,-1-1 0 0 0,0 0-1 0 0,0 0 1 0 0,-1 0 0 0 0,0 0 0 0 0,-1 0 0 0 0,0 0 0 0 0,0-1 0 0 0,-1 0 0 0 0,0 0 0 0 0,-3 2-98 0 0,7-8 29 0 0,-1 0 1 0 0,1 0-1 0 0,-1 0 0 0 0,1 0 1 0 0,-1-1-1 0 0,0 1 0 0 0,0-1 0 0 0,0 1 1 0 0,0-1-1 0 0,0 0 0 0 0,0 0 0 0 0,0 0 1 0 0,-1 0-1 0 0,1 0 0 0 0,0 0 1 0 0,-1-1-1 0 0,1 1 0 0 0,0-1 0 0 0,-1 1 1 0 0,1-1-1 0 0,-1 0 0 0 0,1 0 1 0 0,0 0-1 0 0,-1 0 0 0 0,1-1 0 0 0,-1 1 1 0 0,1-1-1 0 0,0 1 0 0 0,-1-1 1 0 0,1 0-1 0 0,0 0 0 0 0,0 0 0 0 0,0 0 1 0 0,0 0-1 0 0,0 0 0 0 0,0-1 0 0 0,0 1 1 0 0,0-1-1 0 0,0 0 0 0 0,0 1 1 0 0,1-1-1 0 0,-1 0 0 0 0,0 0-29 0 0,-47-93-517 0 0,48 75 128 0 0,1 0 1 0 0,1 0 0 0 0,0 1 0 0 0,2-1 0 0 0,0 0 0 0 0,1 1 0 0 0,1 0 0 0 0,1 0 0 0 0,0 0 0 0 0,2 1 0 0 0,0 0 0 0 0,1-1 388 0 0,9-15-1185 0 0,-1-1-125 0 0</inkml:trace>
  <inkml:trace contextRef="#ctx0" brushRef="#br0" timeOffset="-3330.228">2622 116 1120 0 0,'0'0'624'0'0,"2"-2"-164"0"0,3 2-60 0 0,0-2-256 0 0,4 2-144 0 0,16-1-208 0 0,-2-3-136 0 0,-10 4-648 0 0</inkml:trace>
  <inkml:trace contextRef="#ctx0" brushRef="#br0" timeOffset="-3048.772">3006 49 1516 0 0,'20'-6'5380'0'0,"-8"27"-3428"0"0,-4 50-2343 0 0,-6-50 835 0 0,15 151-1273 0 0,-3-30-3189 0 0,-11-113 2719 0 0,-3 0-140 0 0</inkml:trace>
  <inkml:trace contextRef="#ctx0" brushRef="#br0" timeOffset="-2488.556">2663 176 1280 0 0,'-58'-17'5166'0'0,"106"7"-3532"0"0,126 3-1417 0 0,-173 7-390 0 0,-1 0-40 0 0,9 9-1529 0 0,-21-4-1484 0 0,8-2 1875 0 0</inkml:trace>
  <inkml:trace contextRef="#ctx0" brushRef="#br0" timeOffset="-1807.081">3381 356 1272 0 0,'20'58'3750'0'0,"-16"-41"-3450"0"0,-2-10-250 0 0,-1 0 0 0 0,2 0 1 0 0,-1 0-1 0 0,1 0 0 0 0,0 0 0 0 0,0 0 1 0 0,1 0-1 0 0,0-1 0 0 0,0 0 1 0 0,1 0-1 0 0,0 0 0 0 0,0 0 0 0 0,0-1 1 0 0,1 0-1 0 0,-1 0 0 0 0,1 0 0 0 0,0-1 1 0 0,1 0-1 0 0,-1 0 0 0 0,1-1 1 0 0,0 1-1 0 0,-1-1 0 0 0,2-1 0 0 0,-1 1 1 0 0,0-1-1 0 0,0-1 0 0 0,1 1 0 0 0,-1-1 1 0 0,1-1-1 0 0,4 1-50 0 0,-4-1 34 0 0,0-1 1 0 0,-1 0-1 0 0,1 0 0 0 0,-1-1 1 0 0,0 1-1 0 0,0-2 1 0 0,1 1-1 0 0,-1-1 0 0 0,0 0 1 0 0,-1 0-1 0 0,1-1 1 0 0,-1 0-1 0 0,1 0 0 0 0,-1-1 1 0 0,-1 0-1 0 0,1 0 0 0 0,-1 0 1 0 0,1 0-1 0 0,-1-1 1 0 0,-1 0-1 0 0,1 0 0 0 0,-1-1 1 0 0,0 1-1 0 0,-1-1 0 0 0,1 0 1 0 0,-1 0-1 0 0,-1 0 1 0 0,1 0-1 0 0,-1 0 0 0 0,1-7-34 0 0,9-52 1231 0 0,-12 66-1077 0 0,0 0-48 0 0,0 0-7 0 0,5-13 128 0 0,35 486 313 0 0,-41-459-462 0 0,-1-1-1 0 0,0-1 0 0 0,0 1 0 0 0,-1 0 1 0 0,-1 0-1 0 0,0-1 0 0 0,-1 0 0 0 0,0 0 1 0 0,-1 0-1 0 0,0-1 0 0 0,-1 1 1 0 0,0-2-1 0 0,-1 1 0 0 0,0-1 0 0 0,0 0 1 0 0,-1 0-1 0 0,-1-1 0 0 0,0-1 0 0 0,0 0 1 0 0,-4 3-78 0 0,11-12-4 0 0,0 0 1 0 0,0 0-1 0 0,1 0 1 0 0,-1-1-1 0 0,0 1 1 0 0,1-1-1 0 0,-1 1 1 0 0,1-1-1 0 0,-1 0 1 0 0,1 0-1 0 0,0 0 1 0 0,0 0-1 0 0,0-1 1 0 0,0 1-1 0 0,0 0 1 0 0,1-1-1 0 0,-1 0 1 0 0,1 1-1 0 0,-1-1 1 0 0,1 0-1 0 0,0 1 1 0 0,0-1-1 0 0,0 0 1 0 0,0 0-1 0 0,1 0 1 0 0,-1 0 0 0 0,1 0-1 0 0,0 0 1 0 0,0 0-1 0 0,0 0 1 0 0,0 0-1 0 0,0 0 1 0 0,1 0-1 0 0,0-2 4 0 0,2-23-432 0 0,2 0 1 0 0,1 0-1 0 0,1 1 0 0 0,1 0 1 0 0,2 0-1 0 0,0 1 0 0 0,2 0 1 0 0,1 1-1 0 0,1 0 0 0 0,7-8 432 0 0,36-74-3959 0 0,-42 74 2566 0 0</inkml:trace>
  <inkml:trace contextRef="#ctx0" brushRef="#br0" timeOffset="-1556.974">3296 418 1428 0 0,'-8'18'270'0'0,"0"1"-1"0"0,2 0 1 0 0,0 0-1 0 0,1 1 1 0 0,1 0-1 0 0,1 0 1 0 0,1 0 0 0 0,1 0-1 0 0,1 0 1 0 0,0 1-1 0 0,1-1 1 0 0,2 0-1 0 0,0 0 1 0 0,1 0-1 0 0,1-1 1 0 0,0 1-1 0 0,2-1 1 0 0,0 0 0 0 0,1-1-1 0 0,1 0 1 0 0,10 15-270 0 0,103 95 88 0 0,-17-80-3536 0 0,-85-45 1919 0 0</inkml:trace>
  <inkml:trace contextRef="#ctx0" brushRef="#br0" timeOffset="-1264.629">4117 324 944 0 0,'17'42'772'0'0,"-2"0"-1"0"0,-1 1 1 0 0,-3 0-1 0 0,-1 1 1 0 0,-3 1 0 0 0,-1-1-1 0 0,-2 1 1 0 0,-3 34-772 0 0,-2-58 8 0 0,-1 0 1 0 0,-2-1 0 0 0,0 0-1 0 0,-1 1 1 0 0,0-2 0 0 0,-2 1-1 0 0,-1-1 1 0 0,0 0 0 0 0,-1 0-1 0 0,-1-1 1 0 0,-1 0 0 0 0,-1-1-1 0 0,0-1 1 0 0,-1 1 0 0 0,-4 2-9 0 0,-37 14-4500 0 0,53-33 3013 0 0</inkml:trace>
  <inkml:trace contextRef="#ctx0" brushRef="#br0" timeOffset="-964.395">4764 352 1392 0 0,'9'26'255'0'0,"-2"0"1"0"0,-1 1-1 0 0,-1-1 0 0 0,-1 1 0 0 0,-1 0 1 0 0,-1 0-1 0 0,-2 0 0 0 0,-1 1 1 0 0,-1-1-1 0 0,-1 0 0 0 0,-1-1 0 0 0,-2 1 1 0 0,0-1-1 0 0,-2 0 0 0 0,-1 0 0 0 0,-1-1 1 0 0,-1 0-1 0 0,-1-1 0 0 0,-2 0 0 0 0,0-1 1 0 0,-1-1-1 0 0,-18 21-255 0 0,3-9 66 0 0,-1-1 0 0 0,-2-1-1 0 0,-1-2 1 0 0,-1-2 0 0 0,-2 0 0 0 0,0-3 0 0 0,-3-1-66 0 0,8-6-381 0 0,0-2 0 0 0,-1-1 1 0 0,-1-2-1 0 0,0-1 0 0 0,-1-2 0 0 0,0-1 1 0 0,-1-2-1 0 0,0-1 0 0 0,0-2 381 0 0,-35 0-1285 0 0,24-3-60 0 0</inkml:trace>
  <inkml:trace contextRef="#ctx0" brushRef="#br0" timeOffset="-498.57">2273 237 1652 0 0,'-18'13'272'0'0,"-1"1"0"0"0,2 0 0 0 0,0 2 0 0 0,1 0 0 0 0,0 0 0 0 0,1 1 0 0 0,1 1 0 0 0,1 1 0 0 0,0 0 0 0 0,2 0 0 0 0,0 2 0 0 0,1-1 0 0 0,1 1 0 0 0,1 0 0 0 0,1 1 0 0 0,1 0 0 0 0,1 0 0 0 0,1 0 0 0 0,1 1 0 0 0,0-1 0 0 0,2 12-272 0 0,2-16 59 0 0,1 0 1 0 0,1 0-1 0 0,1-1 1 0 0,1 1-1 0 0,0-1 1 0 0,1 0-1 0 0,1-1 1 0 0,0 1-1 0 0,1-1 1 0 0,1-1-1 0 0,0 1 1 0 0,2-2-1 0 0,-1 1 1 0 0,2-1-1 0 0,0-1 1 0 0,1 1-60 0 0,20 18-241 0 0,0-1 1 0 0,3-1-1 0 0,0-2 1 0 0,2-2-1 0 0,31 16 241 0 0,110 41-3609 0 0,-117-65 2221 0 0</inkml:trace>
  <inkml:trace contextRef="#ctx0" brushRef="#br0" timeOffset="13048.059">2871 1009 904 0 0,'0'-21'2668'0'0,"28"-16"-727"0"0,-31 57 2314 0 0,54 172-3385 0 0,-42-167-2513 0 0,-45-80-3976 0 0,20 40 4091 0 0</inkml:trace>
  <inkml:trace contextRef="#ctx0" brushRef="#br0" timeOffset="44540.733">613 2546 1472 0 0,'-4'0'683'0'0,"-66"-17"2947"0"0,112 16-1729 0 0,739 1 745 0 0,-507-10-2370 0 0,-79 10-1303 0 0,-220 19-4068 0 0,-6-11 3599 0 0,-4-2 38 0 0</inkml:trace>
  <inkml:trace contextRef="#ctx0" brushRef="#br0" timeOffset="44900.168">527 2958 1324 0 0,'9'6'3534'0'0,"54"0"-2179"0"0,241-22 893 0 0,535-20-337 0 0,-771 26-3530 0 0,-67 10 1227 0 0,-4-5-4670 0 0,3 5 3867 0 0</inkml:trace>
  <inkml:trace contextRef="#ctx0" brushRef="#br0" timeOffset="45684.367">1644 2278 2212 0 0,'-56'-49'6099'0'0,"99"52"-4748"0"0,-18 3-1296 0 0,0 1 0 0 0,0 1 1 0 0,-1 1-1 0 0,0 1 1 0 0,0 1-1 0 0,-1 1 0 0 0,-1 1 1 0 0,0 1-1 0 0,-1 1 1 0 0,-1 1-1 0 0,0 1 0 0 0,-1 1 1 0 0,-1 0-1 0 0,0 1 1 0 0,-2 1-1 0 0,0 1 0 0 0,-1 0 1 0 0,-2 1-1 0 0,0 1 1 0 0,8 19-56 0 0,-14-25 72 0 0,0 0 0 0 0,-1 1 1 0 0,0 0-1 0 0,-2 0 0 0 0,0 0 0 0 0,-1 0 1 0 0,-1 0-1 0 0,-1 1 0 0 0,0 5-72 0 0,-3-12 30 0 0,1-1-1 0 0,-1 0 1 0 0,-1 1-1 0 0,0-1 1 0 0,0 0-1 0 0,-1 0 0 0 0,-1-1 1 0 0,1 1-1 0 0,-2-1 1 0 0,0 0-1 0 0,0 0 1 0 0,0-1-1 0 0,-2 0 1 0 0,1 0-1 0 0,-1 0 0 0 0,0-1 1 0 0,-1-1-1 0 0,1 1 1 0 0,-11 5-30 0 0,-196 108-393 0 0,134-91-716 0 0,23-22-2777 0 0,31-24 835 0 0,17-2 1626 0 0</inkml:trace>
  <inkml:trace contextRef="#ctx0" brushRef="#br0" timeOffset="46273.348">639 2259 1088 0 0,'-68'63'3526'0'0,"-398"362"189"0"0,362-299-2725 0 0,107-118-814 0 0,13 5-167 0 0,0-1 1 0 0,1 0 0 0 0,1-2-1 0 0,0 0 1 0 0,0-1 0 0 0,1-1-1 0 0,0 0 1 0 0,1-2-1 0 0,-1 0 1 0 0,1-1 0 0 0,1-1-1 0 0,-1-1 1 0 0,6-1-10 0 0,41 12-409 0 0,236 68-5255 0 0,-251-62 4213 0 0</inkml:trace>
  <inkml:trace contextRef="#ctx0" brushRef="#br0" timeOffset="47607.301">3591 2251 964 0 0,'-3'-24'1785'0'0,"1"20"-1713"0"0,-1 0 0 0 0,1 1 1 0 0,-1 0-1 0 0,0-1 0 0 0,0 1 0 0 0,-1 0 1 0 0,1 0-1 0 0,0 1 0 0 0,-1-1 0 0 0,0 1 0 0 0,0 0 1 0 0,0 0-1 0 0,0 0 0 0 0,0 0 0 0 0,0 1 1 0 0,0 0-1 0 0,0-1 0 0 0,-1 2 0 0 0,1-1 0 0 0,0 0 1 0 0,-1 1-1 0 0,1 0 0 0 0,-1 0 0 0 0,1 0 1 0 0,0 0-1 0 0,-1 1 0 0 0,0 0-72 0 0,-9-1 94 0 0,0 1 1 0 0,0 1-1 0 0,1 0 0 0 0,-1 1 0 0 0,0 1 0 0 0,1-1 1 0 0,0 2-1 0 0,0 0 0 0 0,0 1 0 0 0,1 0 1 0 0,0 1-1 0 0,0 0 0 0 0,1 1 0 0 0,-1 0 1 0 0,2 1-1 0 0,-1 0 0 0 0,1 1 0 0 0,1 0 0 0 0,0 1 1 0 0,0-1-1 0 0,1 2 0 0 0,0-1 0 0 0,1 1 1 0 0,1 0-1 0 0,-1 1 0 0 0,2 0 0 0 0,0 0 1 0 0,1 0-1 0 0,0 0 0 0 0,0 2-94 0 0,7-5 72 0 0,-1 0 0 0 0,2 0 0 0 0,-1 0 0 0 0,1 0-1 0 0,0 0 1 0 0,1-1 0 0 0,1 1 0 0 0,-1-1 0 0 0,1-1 0 0 0,1 1 0 0 0,-1-1 0 0 0,2 0 0 0 0,-1 0-1 0 0,1-1 1 0 0,0 0 0 0 0,0-1 0 0 0,1 0 0 0 0,0 0 0 0 0,0-1 0 0 0,0 0 0 0 0,1 0 0 0 0,0-1 0 0 0,8 3-72 0 0,4 1-34 0 0,-1 0 0 0 0,2-2 0 0 0,-1 0 0 0 0,0-2 1 0 0,1 0-1 0 0,0-2 0 0 0,0 0 0 0 0,0-1 1 0 0,0-2-1 0 0,0 0 0 0 0,0-2 0 0 0,0 0 1 0 0,-1-1-1 0 0,1-2 0 0 0,-1 0 0 0 0,0-2 0 0 0,8-3 34 0 0,-24 8-96 0 0,1 0-1 0 0,-1 0 0 0 0,0 0 1 0 0,0-1-1 0 0,-1 0 1 0 0,1 0-1 0 0,-1 0 0 0 0,0 0 1 0 0,0-1-1 0 0,0 0 0 0 0,-1 0 1 0 0,1-1-1 0 0,-1 1 0 0 0,-1-1 1 0 0,1 0-1 0 0,-1 0 0 0 0,0 0 1 0 0,0 0-1 0 0,-1-1 0 0 0,1 1 1 0 0,-1-1-1 0 0,-1 0 0 0 0,0 1 1 0 0,0-1-1 0 0,0 0 0 0 0,0 0 1 0 0,-1 0-1 0 0,-1 0 0 0 0,1 1 1 0 0,-1-1-1 0 0,0 0 97 0 0,-60-98-1195 0 0,33 80 901 0 0</inkml:trace>
  <inkml:trace contextRef="#ctx0" brushRef="#br0" timeOffset="48101.624">4449 2218 1664 0 0,'-293'187'6226'0'0,"291"-187"-6197"0"0,1 1 0 0 0,0 0 0 0 0,-1 0 0 0 0,1 0 0 0 0,0 0 0 0 0,0 0 1 0 0,0 0-1 0 0,0 0 0 0 0,0 0 0 0 0,0 1 0 0 0,0-1 0 0 0,0 0 0 0 0,0 1 0 0 0,1-1 0 0 0,-1 0 0 0 0,0 1 0 0 0,1-1 0 0 0,0 1 0 0 0,-1-1 0 0 0,1 1 1 0 0,0-1-1 0 0,-1 1 0 0 0,1-1 0 0 0,0 1 0 0 0,0-1 0 0 0,0 1 0 0 0,0-1 0 0 0,1 1 0 0 0,-1-1 0 0 0,0 1 0 0 0,1-1 0 0 0,-1 1 0 0 0,1-1 0 0 0,-1 1 1 0 0,1-1-1 0 0,0 0 0 0 0,0 1 0 0 0,-1-1 0 0 0,1 0 0 0 0,0 1 0 0 0,0-1 0 0 0,0 0 0 0 0,0 0 0 0 0,1 0 0 0 0,-1 0 0 0 0,0 0 0 0 0,0 0 0 0 0,1 0 1 0 0,-1-1-1 0 0,0 1 0 0 0,1 0 0 0 0,-1-1 0 0 0,1 1-29 0 0,84 26 352 0 0,119-10-1613 0 0,-69-15-3808 0 0,-100-2 3668 0 0</inkml:trace>
  <inkml:trace contextRef="#ctx0" brushRef="#br0" timeOffset="48815.649">4983 2176 1336 0 0,'-9'-3'3282'0'0,"18"28"-2267"0"0,4-13-926 0 0,1 0 0 0 0,0-1 0 0 0,0-1 0 0 0,1 0 0 0 0,1-1 0 0 0,-1-1 0 0 0,1 0 0 0 0,1-1 0 0 0,0-1 0 0 0,0 0 0 0 0,0-1 1 0 0,0-1-1 0 0,1-1 0 0 0,0-1 0 0 0,-1 0 0 0 0,1-1 0 0 0,0-1 0 0 0,13-1-89 0 0,-26 1 4 0 0,-1 0 0 0 0,1 1 0 0 0,0-2-1 0 0,0 1 1 0 0,-1 0 0 0 0,1-1 0 0 0,-1 0 0 0 0,1 0 0 0 0,0-1 0 0 0,-1 1 0 0 0,0-1-1 0 0,1 0 1 0 0,-1 0 0 0 0,0 0 0 0 0,0-1 0 0 0,0 0 0 0 0,0 1 0 0 0,-1-1-1 0 0,1 0 1 0 0,-1-1 0 0 0,0 1 0 0 0,1-1 0 0 0,-2 1 0 0 0,1-1 0 0 0,0 0 0 0 0,-1 0-1 0 0,0 0 1 0 0,0-1 0 0 0,0 1 0 0 0,0 0 0 0 0,-1-1 0 0 0,1 1 0 0 0,-1-1-1 0 0,0 0 1 0 0,0-1-4 0 0,-1 5 66 0 0,-3-26 435 0 0,-1 20-470 0 0,4 6-7 0 0,0 0 0 0 0,0 0-1 0 0,0 0 1 0 0,0 0 0 0 0,0 0-1 0 0,0 0 1 0 0,0-1-1 0 0,0 1 1 0 0,-1 0 0 0 0,1 0-1 0 0,0 0 1 0 0,-1 0 0 0 0,1 0-1 0 0,-1 0 1 0 0,1 0-1 0 0,-1 0 1 0 0,1 0 0 0 0,-1 1-1 0 0,0-1 1 0 0,1 0 0 0 0,-1 0-1 0 0,0 0 1 0 0,0 1-1 0 0,1-1 1 0 0,-1 0 0 0 0,0 1-1 0 0,0-1 1 0 0,0 1 0 0 0,0-1-1 0 0,0 1 1 0 0,0-1-1 0 0,0 1 1 0 0,0-1 0 0 0,0 1-1 0 0,0 0 1 0 0,0 0 0 0 0,0 0-1 0 0,0 0 1 0 0,-1 0 0 0 0,1 0-1 0 0,0 0 1 0 0,0 0-1 0 0,0 0 1 0 0,0 0 0 0 0,0 0-1 0 0,0 1 1 0 0,0-1 0 0 0,0 0-24 0 0,36 246-31 0 0,-29-215 70 0 0,-2 0 1 0 0,-1 1 0 0 0,-1-1-1 0 0,-2 1 1 0 0,-1-1 0 0 0,-1 1-1 0 0,-2-1 1 0 0,-1 0-1 0 0,-2 0 1 0 0,-1 0 0 0 0,-1-1-1 0 0,-9 19-39 0 0,15-40 33 0 0,-1 1-1 0 0,0-1 1 0 0,0 0 0 0 0,-1 0-1 0 0,0 0 1 0 0,-1-1 0 0 0,0 1-1 0 0,0-1 1 0 0,-1-1-1 0 0,0 1 1 0 0,0-1 0 0 0,-1 0-1 0 0,0-1 1 0 0,0 0-1 0 0,0 0 1 0 0,-1-1 0 0 0,0 0-1 0 0,0 0 1 0 0,0-1-1 0 0,0 0 1 0 0,-1-1 0 0 0,0 0-1 0 0,0-1 1 0 0,-6 2-33 0 0,9-8-43 0 0,0 1-1 0 0,0-1 1 0 0,0-1-1 0 0,0 1 1 0 0,1-1-1 0 0,0 0 1 0 0,0-1 0 0 0,0 1-1 0 0,0-1 1 0 0,1 0-1 0 0,0-1 1 0 0,1 1-1 0 0,-1-1 1 0 0,1 0 0 0 0,0 0-1 0 0,1 0 1 0 0,0-1-1 0 0,0 1 1 0 0,1-1-1 0 0,-1 0 1 0 0,2 1 0 0 0,-1-1-1 0 0,1 0 1 0 0,0 0-1 0 0,1 0 1 0 0,0 0-1 0 0,0 0 1 0 0,1-1-1 0 0,1-6 44 0 0,-2-1-163 0 0,1-1-1 0 0,1 1 1 0 0,1 0-1 0 0,0-1 1 0 0,1 1-1 0 0,0 1 1 0 0,2-1-1 0 0,0 1 0 0 0,0 0 1 0 0,1 0-1 0 0,1 0 1 0 0,7-8 163 0 0,124-133-4339 0 0,-112 131 3021 0 0</inkml:trace>
  <inkml:trace contextRef="#ctx0" brushRef="#br0" timeOffset="49278.572">5850 2151 936 0 0,'-203'198'6451'0'0,"201"-196"-6393"0"0,1-1 0 0 0,-1 1 0 0 0,1 0 0 0 0,0 0 0 0 0,0-1 0 0 0,0 1 1 0 0,-1 0-1 0 0,2 0 0 0 0,-1 0 0 0 0,0 0 0 0 0,0 0 0 0 0,1 0 0 0 0,-1 0 1 0 0,1 0-1 0 0,-1 0 0 0 0,1 1 0 0 0,0-1 0 0 0,0 0 0 0 0,0 0 0 0 0,0 0 0 0 0,0 0 1 0 0,1 0-1 0 0,-1 1 0 0 0,1-1 0 0 0,-1 0 0 0 0,1 0 0 0 0,0 0 0 0 0,0 0 0 0 0,0 0 1 0 0,0 0-1 0 0,0-1 0 0 0,0 1 0 0 0,0 0 0 0 0,1 0 0 0 0,-1-1 0 0 0,0 1 1 0 0,1-1-1 0 0,0 1 0 0 0,-1-1 0 0 0,1 0 0 0 0,0 1 0 0 0,0-1 0 0 0,0 0 0 0 0,0 0 1 0 0,0 0-1 0 0,1 0-58 0 0,107 31 48 0 0,-94-29-39 0 0,175 9-5604 0 0,-157-13 3627 0 0,-9 1 377 0 0</inkml:trace>
  <inkml:trace contextRef="#ctx0" brushRef="#br0" timeOffset="49602.726">6400 2096 1392 0 0,'15'-5'6453'0'0,"2"26"-4161"0"0,18 52-2652 0 0,-25-50 1165 0 0,62 195-135 0 0,-56-65-4963 0 0,-46-77-13 0 0,10-63 2977 0 0</inkml:trace>
  <inkml:trace contextRef="#ctx0" brushRef="#br0" timeOffset="75929.943">7022 2088 1184 0 0,'18'-14'1316'0'0,"-18"11"-925"0"0,0 3 28 0 0,0 0-25 0 0,0 0-46 0 0,0 0 6 0 0,0 0-37 0 0,0 0-38 0 0,21 3 1302 0 0,-26 107-1596 0 0,0 291 784 0 0,6-400-767 0 0,-1 1 1 0 0,1-1-1 0 0,-1 0 0 0 0,0 0 0 0 0,0 1 0 0 0,1-1 0 0 0,-1 0 0 0 0,0 0 1 0 0,0 1-1 0 0,0-1 0 0 0,-1 0 0 0 0,1 0 0 0 0,0 0 0 0 0,0 1 0 0 0,-1-1 1 0 0,1 0-1 0 0,0 0 0 0 0,-1 0 0 0 0,1 1 0 0 0,-1-1 0 0 0,0 0 0 0 0,1 0 1 0 0,-1 0-1 0 0,0 0 0 0 0,0 0 0 0 0,0 0 0 0 0,0-1 0 0 0,1 1 0 0 0,-1 0 0 0 0,0 0 1 0 0,0 0-1 0 0,-1-1 0 0 0,1 1 0 0 0,0-1 0 0 0,0 1 0 0 0,0-1 0 0 0,0 1 1 0 0,0-1-1 0 0,-1 0 0 0 0,1 1 0 0 0,0-1 0 0 0,0 0 0 0 0,-1 0 0 0 0,1 0 1 0 0,0 0-1 0 0,0 0 0 0 0,-1 0 0 0 0,1 0 0 0 0,0-1 0 0 0,0 1 0 0 0,-1 0 0 0 0,1-1 1 0 0,0 1-1 0 0,0-1 0 0 0,0 1 0 0 0,0-1 0 0 0,0 1 0 0 0,0-1 0 0 0,0 0 1 0 0,0 0-1 0 0,0 1 0 0 0,0-1 0 0 0,0 0 0 0 0,0 0 0 0 0,0 0 0 0 0,1 0 1 0 0,-1 0-1 0 0,0-1-2 0 0,-2-16 17 0 0,0 1 1 0 0,2-1 0 0 0,0 0-1 0 0,1 0 1 0 0,1 1-1 0 0,0-1 1 0 0,2 0 0 0 0,0 1-1 0 0,1 0 1 0 0,0-1-1 0 0,2 2 1 0 0,0-1 0 0 0,1 0-1 0 0,0 1 1 0 0,1 1-1 0 0,1-1 1 0 0,2 0-18 0 0,1-5-11 0 0,0 0 0 0 0,2 2 0 0 0,0-1 0 0 0,1 2 0 0 0,1 0 0 0 0,1 1 0 0 0,0 0 0 0 0,1 2 0 0 0,1 0-1 0 0,1 1 1 0 0,0 1 0 0 0,10-5 11 0 0,-29 17-8 0 0,-1 1 0 0 0,0-1-1 0 0,1 1 1 0 0,-1-1 0 0 0,0 1-1 0 0,1-1 1 0 0,-1 1-1 0 0,0-1 1 0 0,1 1 0 0 0,-1 0-1 0 0,1-1 1 0 0,-1 1 0 0 0,1 0-1 0 0,-1-1 1 0 0,1 1 0 0 0,-1 0-1 0 0,1-1 1 0 0,0 1 0 0 0,-1 0-1 0 0,1 0 1 0 0,-1 0-1 0 0,1 0 1 0 0,0-1 0 0 0,-1 1-1 0 0,1 0 1 0 0,-1 0 0 0 0,1 0-1 0 0,0 0 1 0 0,-1 0 0 0 0,1 1-1 0 0,-1-1 1 0 0,1 0-1 0 0,0 0 1 0 0,-1 0 0 0 0,1 0-1 0 0,-1 1 1 0 0,1-1 0 0 0,-1 0-1 0 0,1 1 1 0 0,-1-1 0 0 0,1 0-1 0 0,-1 1 1 0 0,1-1 0 0 0,-1 0-1 0 0,1 1 1 0 0,-1-1-1 0 0,0 1 1 0 0,1-1 0 0 0,-1 1-1 0 0,0-1 1 0 0,1 1 0 0 0,-1-1-1 0 0,0 1 1 0 0,0 0 0 0 0,1-1-1 0 0,-1 1 1 0 0,0-1 0 0 0,0 1-1 0 0,0 0 1 0 0,0-1-1 0 0,0 1 1 0 0,0-1 0 0 0,0 1-1 0 0,0 0 1 0 0,0-1 0 0 0,0 1-1 0 0,0-1 1 0 0,0 1 0 0 0,0 0 8 0 0,-21 38-335 0 0,-8-7 238 0 0,-3-2 0 0 0,0-1-1 0 0,-2-2 1 0 0,-1-1 0 0 0,-1-2 0 0 0,-1-1 0 0 0,-1-2 0 0 0,-6 0 97 0 0,42-19 9 0 0,-81 32 865 0 0,169-9-312 0 0,82 62-352 0 0,-143-71-596 0 0,1 0 0 0 0,0-2 0 0 0,1-1 0 0 0,0-1-1 0 0,1-1 1 0 0,0-2 0 0 0,23 5 386 0 0,-17-12-2535 0 0,-31-2 1181 0 0</inkml:trace>
  <inkml:trace contextRef="#ctx0" brushRef="#br0" timeOffset="76383.156">7607 2273 848 0 0,'-11'2'132'0'0,"1"0"1"0"0,-1 1-1 0 0,1 0 1 0 0,0 1-1 0 0,0 0 0 0 0,0 1 1 0 0,0 0-1 0 0,1 1 0 0 0,0 0 1 0 0,0 0-1 0 0,0 1 1 0 0,1 0-1 0 0,0 0 0 0 0,0 1 1 0 0,1 0-1 0 0,0 0 0 0 0,1 1 1 0 0,-1 0-1 0 0,2 0 1 0 0,-1 1-1 0 0,1-1 0 0 0,1 1 1 0 0,0 0-1 0 0,0 1-132 0 0,7-7 41 0 0,-1 0 0 0 0,1 0 0 0 0,0-1 1 0 0,0 0-1 0 0,1 1 0 0 0,-1-1 0 0 0,1 0 0 0 0,-1 0 0 0 0,1-1 0 0 0,0 1 0 0 0,0-1 1 0 0,0 0-1 0 0,1 0 0 0 0,-1 0 0 0 0,0 0 0 0 0,1-1 0 0 0,-1 0 0 0 0,1 0 0 0 0,-1 0 1 0 0,1 0-1 0 0,0-1 0 0 0,-1 0 0 0 0,1 0 0 0 0,0 0 0 0 0,2-1-41 0 0,1 1-65 0 0,1 0 1 0 0,-1 0-1 0 0,1-1 1 0 0,0 0-1 0 0,-1-1 0 0 0,1 0 1 0 0,-1 0-1 0 0,0-1 0 0 0,0 0 1 0 0,0 0-1 0 0,0-1 0 0 0,0 0 1 0 0,-1-1-1 0 0,0 1 1 0 0,0-1-1 0 0,0-1 0 0 0,0 1 1 0 0,-1-1-1 0 0,0 0 0 0 0,4-7 65 0 0,-1-12-15 0 0,-15 34 47 0 0,7-4-29 0 0,0 0 0 0 0,1 0 0 0 0,-1 0 0 0 0,1 0 0 0 0,1 0 0 0 0,-1-1 0 0 0,0 1 0 0 0,1-1 0 0 0,0 1 0 0 0,0-1 0 0 0,1 0 0 0 0,-1 0 0 0 0,1-1 0 0 0,-1 1 0 0 0,1-1 0 0 0,1 1 0 0 0,-1-1 0 0 0,0-1 0 0 0,2 2-3 0 0,6 6-140 0 0,23 6-1038 0 0,-27-12 386 0 0</inkml:trace>
  <inkml:trace contextRef="#ctx0" brushRef="#br0" timeOffset="77631.809">7899 2316 1192 0 0,'53'213'3938'0'0,"-40"-173"-703"0"0,23-129-3079 0 0,-25 59-270 0 0,0 1 1 0 0,2 1-1 0 0,0 0 0 0 0,2 1 0 0 0,2 1 0 0 0,14-20 114 0 0,-28 43-33 0 0,-2 1 3 0 0,0 0 0 0 0,0 0 0 0 0,1 0 0 0 0,-1 0 0 0 0,1 0 0 0 0,-1 0 1 0 0,1 1-1 0 0,0-1 0 0 0,-1 0 0 0 0,1 1 0 0 0,0 0 0 0 0,0-1 0 0 0,0 1 0 0 0,0 0 0 0 0,0 0 0 0 0,1 0 0 0 0,-1 0 1 0 0,0 0-1 0 0,0 1 0 0 0,1-1 0 0 0,-1 1 0 0 0,0-1 0 0 0,1 1 0 0 0,-1 0 0 0 0,0 0 0 0 0,1 0 0 0 0,1 0 30 0 0,138 164-688 0 0,-129-158 524 0 0,0 0 0 0 0,0-1-1 0 0,1-1 1 0 0,0 0 0 0 0,0 0-1 0 0,0-2 1 0 0,1 0 0 0 0,-1 0-1 0 0,1-1 1 0 0,-1-1 0 0 0,5-1 164 0 0,-5-1-146 0 0,0-1 0 0 0,0-1-1 0 0,-1 0 1 0 0,1-1 0 0 0,-1-1 0 0 0,-1 0 0 0 0,1 0 0 0 0,-1-1 0 0 0,0-1 0 0 0,0 0-1 0 0,-1 0 1 0 0,0-2 0 0 0,0 0 146 0 0,37-57 117 0 0,-48 66-11 0 0,0 1 32 0 0,0 0 24 0 0,-16-19 207 0 0,11 19-306 0 0,-1 0 1 0 0,1 0 0 0 0,-1 1 0 0 0,0 0 0 0 0,1 0-1 0 0,-1 0 1 0 0,1 0 0 0 0,0 1 0 0 0,-1 0-1 0 0,1 0 1 0 0,0 0 0 0 0,0 1 0 0 0,0-1 0 0 0,0 1-1 0 0,1 1 1 0 0,-1-1 0 0 0,1 1 0 0 0,0-1 0 0 0,0 1-1 0 0,0 1 1 0 0,-1 0-64 0 0,-13 33 787 0 0,18-38-647 0 0,18 22 261 0 0,-10-20-381 0 0,1 0-1 0 0,-1-1 1 0 0,0 0-1 0 0,1 0 1 0 0,-1-1-1 0 0,0 0 1 0 0,1 0-1 0 0,-1-1 1 0 0,1 0-1 0 0,-1-1 0 0 0,0 1 1 0 0,0-2-1 0 0,0 1 1 0 0,1-2-20 0 0,56-34 116 0 0,-79 87 253 0 0,2 309 678 0 0,23-165-797 0 0,-12-184-219 0 0,-1-1 1 0 0,0 0-1 0 0,0 0 0 0 0,0 0 1 0 0,-1 0-1 0 0,0 0 0 0 0,-1-1 1 0 0,0 1-1 0 0,0-1 0 0 0,0 0 1 0 0,-1 0-1 0 0,0 0 0 0 0,-1-1 1 0 0,1 1-1 0 0,-1-2 0 0 0,0 1 1 0 0,-1 0-1 0 0,1-1 0 0 0,-1 0 1 0 0,0-1-1 0 0,-1 0 0 0 0,1 0 1 0 0,-1 0-1 0 0,1-1 0 0 0,-1 0 1 0 0,0 0-1 0 0,0-1 0 0 0,-1 0 1 0 0,0-1-32 0 0,3-2-29 0 0,0 0 0 0 0,-1-1 0 0 0,1 0 0 0 0,0 0 0 0 0,1-1 0 0 0,-1 1 0 0 0,0-1 0 0 0,1-1 0 0 0,-1 1 0 0 0,1-1 0 0 0,0 0 0 0 0,0 0 0 0 0,1 0 0 0 0,-1-1 0 0 0,1 1 0 0 0,0-1 0 0 0,0 0 0 0 0,0-1 0 0 0,1 1 0 0 0,0 0 0 0 0,0-1 0 0 0,0 0 0 0 0,1 0 0 0 0,0 0 0 0 0,0 0 0 0 0,0 0 0 0 0,1 0 0 0 0,0 0 0 0 0,0-1 0 0 0,1 1 0 0 0,-1-1 0 0 0,1 1 0 0 0,1 0 0 0 0,-1-1 0 0 0,1 1 0 0 0,1-2 29 0 0,10-25-107 0 0,2 1 0 0 0,1 0-1 0 0,1 1 1 0 0,2 0 0 0 0,1 1-1 0 0,2 2 1 0 0,1 0-1 0 0,0 1 1 0 0,2 1 0 0 0,2 1-1 0 0,0 2 1 0 0,1 0 0 0 0,1 2-1 0 0,1 1 1 0 0,24-12 107 0 0,72-64-209 0 0,-70 57 127 0 0,-43 31 107 0 0,0 1 1 0 0,-1-1 0 0 0,1-1-1 0 0,-2 0 1 0 0,0 0-1 0 0,0-1 1 0 0,0 0-1 0 0,-1-1 1 0 0,-1 0-1 0 0,4-7-25 0 0,-12 17 17 0 0,1 0 0 0 0,-1 0 0 0 0,0 0 0 0 0,0 0 0 0 0,1-1-1 0 0,-1 1 1 0 0,0 0 0 0 0,0 0 0 0 0,-1 0 0 0 0,1-1 0 0 0,0 1 0 0 0,0 0 0 0 0,-1 0-1 0 0,1 0 1 0 0,0 0 0 0 0,-1-1 0 0 0,1 1 0 0 0,-1 0 0 0 0,1 0 0 0 0,-1 0-1 0 0,0 0 1 0 0,1 0 0 0 0,-1 0 0 0 0,0 0 0 0 0,0 1 0 0 0,0-1 0 0 0,0 0-1 0 0,0 0 1 0 0,0 1 0 0 0,0-1 0 0 0,0 0 0 0 0,0 1 0 0 0,0-1 0 0 0,0 1 0 0 0,0-1-1 0 0,0 1 1 0 0,0 0 0 0 0,-1-1 0 0 0,1 1 0 0 0,0 0 0 0 0,0 0 0 0 0,0 0-1 0 0,-1 0 1 0 0,1 0 0 0 0,0 0 0 0 0,-1 0-17 0 0,-70-4 346 0 0,65 4-265 0 0,1 0-42 0 0,-1 1 0 0 0,1-1 0 0 0,0 1 0 0 0,-1 1-1 0 0,1-1 1 0 0,0 1 0 0 0,0 0 0 0 0,0 0 0 0 0,0 0 0 0 0,1 1 0 0 0,-1 0-1 0 0,1 0 1 0 0,-1 1 0 0 0,1 0 0 0 0,0 0 0 0 0,0 0 0 0 0,1 0 0 0 0,-1 1 0 0 0,1-1-1 0 0,0 1 1 0 0,0 0 0 0 0,1 0 0 0 0,-1 1 0 0 0,1-1 0 0 0,0 1 0 0 0,1 0-1 0 0,0 0 1 0 0,-1 0 0 0 0,2 0 0 0 0,-1 0 0 0 0,1 0 0 0 0,0 0 0 0 0,0 1 0 0 0,1-1-1 0 0,-1 0 1 0 0,1 1 0 0 0,1 2-39 0 0,3 4 30 0 0,1-1-1 0 0,0 0 1 0 0,1-1-1 0 0,0 1 1 0 0,1-1-1 0 0,0-1 1 0 0,1 1-1 0 0,0-1 0 0 0,0 0 1 0 0,1-1-1 0 0,0 0 1 0 0,1 0-1 0 0,0-1 1 0 0,1-1-1 0 0,-1 1 1 0 0,2-2-1 0 0,-1 1 1 0 0,0-2-1 0 0,1 1 1 0 0,2-1-30 0 0,168 34-5650 0 0,-154-42 4167 0 0,19-12 78 0 0</inkml:trace>
  <inkml:trace contextRef="#ctx0" brushRef="#br0" timeOffset="121229.283">5996 321 1028 0 0,'0'0'172'0'0,"0"0"88"0"0,0 0-69 0 0,0 0-34 0 0,0 0-36 0 0,0 0-15 0 0,0 0 17 0 0,0 0-23 0 0,0 0-3 0 0,0 0 36 0 0,0 0-73 0 0,0 0-27 0 0,0 0 47 0 0,0 0 46 0 0,0 0-95 0 0,0 0 7 0 0,0 0 52 0 0,0 0 9 0 0,0 0-24 0 0,0 0 1 0 0,0 0-16 0 0,0 0 32 0 0,0 0-39 0 0,0 0 117 0 0,-4-5-58 0 0,-45-19 1334 0 0,49 24-1296 0 0,63-3 928 0 0,67-12-670 0 0,-82 8 735 0 0,-47 7-1030 0 0,-1 0-48 0 0,0 0 46 0 0,28 0 261 0 0,30-18 321 0 0,-74 13-6463 0 0,6 5 4830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4:36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62 1108 0 0,'0'0'392'0'0,"0"0"-34"0"0,0 0-23 0 0,3-19 478 0 0,39-24 1459 0 0,-95 70-1305 0 0,9 9-657 0 0,2 2-1 0 0,1 2 0 0 0,2 1 1 0 0,-25 36-310 0 0,-8 7 485 0 0,-43 78 508 0 0,116-159-970 0 0,1 0-1 0 0,-1 0 0 0 0,1 0 0 0 0,0 0 0 0 0,0-1 0 0 0,0 1 1 0 0,0-1-1 0 0,0 1 0 0 0,0-1 0 0 0,1 0 0 0 0,-1 0 0 0 0,1 1 1 0 0,0-2-1 0 0,0 1 0 0 0,-1 0 0 0 0,1-1 0 0 0,0 1 0 0 0,1-1 0 0 0,-1 0 1 0 0,0 0-1 0 0,0 0 0 0 0,0 0 0 0 0,1-1 0 0 0,-1 1 0 0 0,0-1 1 0 0,1 0-1 0 0,-1 0 0 0 0,0 0 0 0 0,0-1 0 0 0,3 1-22 0 0,-4 0 16 0 0,480 25-110 0 0,-480-25-56 0 0,-2 0-31 0 0,14 0-1497 0 0,-8 0-1537 0 0,2 0 1897 0 0,2 0 32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4:37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1112 0 0,'-15'11'343'0'0,"1"1"-1"0"0,1 0 1 0 0,0 1 0 0 0,0 1-1 0 0,1 0 1 0 0,1 0 0 0 0,1 1-1 0 0,0 0 1 0 0,0 1 0 0 0,2 0-1 0 0,0 1 1 0 0,1 0 0 0 0,1 0-1 0 0,0 0 1 0 0,1 1 0 0 0,1 0-1 0 0,1 0 1 0 0,1 0 0 0 0,-1 13-343 0 0,4-26 34 0 0,-1 0 1 0 0,1 0 0 0 0,0 0-1 0 0,1 0 1 0 0,-1 0-1 0 0,1 0 1 0 0,0 0 0 0 0,0-1-1 0 0,0 1 1 0 0,1-1 0 0 0,-1 1-1 0 0,1-1 1 0 0,0 0-1 0 0,1 0 1 0 0,-1 0 0 0 0,1-1-1 0 0,0 1 1 0 0,-1-1 0 0 0,2 0-1 0 0,-1 0 1 0 0,0 0 0 0 0,0 0-1 0 0,1-1 1 0 0,0 0-1 0 0,-1 0 1 0 0,1 0 0 0 0,0 0-1 0 0,0-1-34 0 0,148 24 629 0 0,-141-24-605 0 0,-1-1-1 0 0,1 0 1 0 0,0-1 0 0 0,-1 0-1 0 0,1 0 1 0 0,-1-2 0 0 0,1 1-1 0 0,-1-1 1 0 0,0-1 0 0 0,0 0-1 0 0,0-1 1 0 0,-1 0 0 0 0,0-1 0 0 0,0 0-1 0 0,0 0 1 0 0,0-1 0 0 0,-1 0-1 0 0,0-1 1 0 0,-1 0 0 0 0,0 0-1 0 0,0-1 1 0 0,-1 0 0 0 0,0 0-1 0 0,0-1 1 0 0,-1 0 0 0 0,0 0-1 0 0,-1 0 1 0 0,0-1 0 0 0,-1 0 0 0 0,0 0-24 0 0,-4 5 8 0 0,0 0 0 0 0,0 0 0 0 0,-1 0 0 0 0,1 0 0 0 0,-1 0 0 0 0,-1 0 0 0 0,1 0 1 0 0,-1 1-1 0 0,0-1 0 0 0,-1 0 0 0 0,1 1 0 0 0,-1 0 0 0 0,0 0 0 0 0,0-1 1 0 0,-1 2-1 0 0,1-1 0 0 0,-1 0 0 0 0,0 1 0 0 0,-1 0 0 0 0,1 0 0 0 0,-1 0 0 0 0,1 0 1 0 0,-1 1-1 0 0,0 0 0 0 0,-1 0 0 0 0,-3-2-8 0 0,-5-2-70 0 0,1 0 0 0 0,-1 1 1 0 0,0 1-1 0 0,-1 1 0 0 0,1 0 0 0 0,-1 0 0 0 0,0 2 0 0 0,0 0 1 0 0,0 0-1 0 0,-2 1 70 0 0,-44 16-1802 0 0,45 6-2295 0 0,16-17 2943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1:3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27 496 1096 0 0,'5'1'728'0'0,"6"-2"-124"0"0,-2 2-40 0 0,19-2-40 0 0,-14 1-172 0 0,9 0 24 0 0,4 0-132 0 0,3 0-112 0 0,1 0-8 0 0,-1 0-356 0 0,-2 0-176 0 0,-6 0-288 0 0,-5 0-568 0 0,-4 0 48 0 0</inkml:trace>
  <inkml:trace contextRef="#ctx0" brushRef="#br0" timeOffset="249.881">0 716 1544 0 0,'29'-2'484'0'0,"1"0"-72"0"0,-12 2-104 0 0,10 0-32 0 0,38-10-96 0 0,-27 7-248 0 0,2-7-352 0 0,-2 5 24 0 0,-4-2 24 0 0,-4-3 36 0 0,-5-1 4 0 0</inkml:trace>
  <inkml:trace contextRef="#ctx0" brushRef="#br0" timeOffset="639.706">608 332 1356 0 0,'85'-23'4364'0'0,"-78"22"-4326"0"0,-1 0 0 0 0,0 0 0 0 0,1 0-1 0 0,-1 1 1 0 0,1 0 0 0 0,-1 1 0 0 0,0 0 0 0 0,1 0-1 0 0,-1 0 1 0 0,0 0 0 0 0,0 1 0 0 0,0 0 0 0 0,0 1 0 0 0,0-1-1 0 0,0 1 1 0 0,0 0 0 0 0,-1 0 0 0 0,0 1 0 0 0,1 0-1 0 0,-1 0 1 0 0,-1 0 0 0 0,1 0 0 0 0,-1 1 0 0 0,1 0-1 0 0,-1 0 1 0 0,-1 0 0 0 0,1 0 0 0 0,-1 1 0 0 0,0 0 0 0 0,0-1-1 0 0,0 1 1 0 0,-1 0 0 0 0,1 2-38 0 0,-6 3 52 0 0,-1 0 0 0 0,0 0 0 0 0,0-1 0 0 0,-1 1 0 0 0,0-1 0 0 0,-1 0 0 0 0,0 0 0 0 0,-1-1-1 0 0,0 0 1 0 0,-1 0 0 0 0,1-1 0 0 0,-2 0 0 0 0,1 0 0 0 0,-1 0 0 0 0,0-1 0 0 0,0-1 0 0 0,-1 0 0 0 0,0 0 0 0 0,0-1 0 0 0,-1 0 0 0 0,-6 2-52 0 0,-118 51-50 0 0,156-82-4965 0 0,1 9 3837 0 0</inkml:trace>
  <inkml:trace contextRef="#ctx0" brushRef="#br0" timeOffset="920.774">1085 344 964 0 0,'-9'2'164'0'0,"1"-1"1"0"0,0 2-1 0 0,-1-1 0 0 0,1 1 0 0 0,0 0 1 0 0,1 1-1 0 0,-1 0 0 0 0,1 0 0 0 0,-1 1 1 0 0,1-1-1 0 0,0 2 0 0 0,1-1 0 0 0,0 1 1 0 0,-1 0-1 0 0,2 0 0 0 0,-1 1 0 0 0,1 0 1 0 0,0 0-1 0 0,0 0 0 0 0,1 0 0 0 0,0 1 1 0 0,0 0-1 0 0,1-1 0 0 0,0 1 0 0 0,1 1 1 0 0,-1-1-1 0 0,1 0 0 0 0,1 1 0 0 0,0-1 1 0 0,0 1-1 0 0,1 6-164 0 0,1-8 18 0 0,1 1-1 0 0,0-1 1 0 0,1 0-1 0 0,0 0 1 0 0,0 0 0 0 0,1 0-1 0 0,-1 0 1 0 0,1 0 0 0 0,1-1-1 0 0,0 0 1 0 0,-1 0-1 0 0,2 0 1 0 0,-1-1 0 0 0,1 0-1 0 0,0 0 1 0 0,0 0 0 0 0,0 0-1 0 0,2 0-17 0 0,47 14-3927 0 0,-54-19 2645 0 0</inkml:trace>
  <inkml:trace contextRef="#ctx0" brushRef="#br0" timeOffset="1357.852">1225 24 1624 0 0,'7'-15'3984'0'0,"50"8"-2853"0"0,-51 6-1091 0 0,0 1 1 0 0,0 0 0 0 0,0 0-1 0 0,-1 0 1 0 0,1 1 0 0 0,0-1 0 0 0,0 1-1 0 0,-1 1 1 0 0,1-1 0 0 0,-1 1-1 0 0,1 0 1 0 0,-1 0 0 0 0,1 1-1 0 0,-1 0 1 0 0,0-1 0 0 0,0 2 0 0 0,-1-1-1 0 0,1 1 1 0 0,-1-1 0 0 0,1 1-1 0 0,-1 0 1 0 0,0 1 0 0 0,-1-1 0 0 0,1 1-1 0 0,-1 0 1 0 0,0 0 0 0 0,0 0-1 0 0,0 0 1 0 0,-1 0 0 0 0,0 0-1 0 0,0 1 1 0 0,0 0 0 0 0,-1-1 0 0 0,1 1-1 0 0,-1 0 1 0 0,-1-1 0 0 0,1 1-1 0 0,-1 5-40 0 0,-1-1 101 0 0,0 0 0 0 0,-1 0-1 0 0,0 0 1 0 0,-1-1 0 0 0,0 1-1 0 0,0-1 1 0 0,-1 1 0 0 0,0-1-1 0 0,-1 0 1 0 0,0 0 0 0 0,0-1-1 0 0,-5 6-100 0 0,-29 56 955 0 0,40-67-956 0 0,1-1 0 0 0,-1 1 0 0 0,0 0 0 0 0,1-1 1 0 0,0 1-1 0 0,-1-1 0 0 0,1 0 0 0 0,0 0 0 0 0,0 0 0 0 0,1 0 0 0 0,-1 0 0 0 0,0 0 0 0 0,1 0 0 0 0,-1-1 0 0 0,1 1 0 0 0,-1-1 0 0 0,1 1 0 0 0,0-1 0 0 0,0 0 0 0 0,-1 0 0 0 0,1-1 0 0 0,0 1 0 0 0,0-1 0 0 0,0 1 0 0 0,0-1 1 0 0,0 0-1 0 0,0 0 0 0 0,0 0 0 0 0,2 0 1 0 0,3 1-76 0 0,20 3-1030 0 0,1 0 0 0 0,0-3 0 0 0,0 0 0 0 0,1-2 0 0 0,-1 0 0 0 0,-1-3 0 0 0,8-1 1106 0 0,-1-5-1355 0 0</inkml:trace>
  <inkml:trace contextRef="#ctx0" brushRef="#br0" timeOffset="3803.59">1808 699 1452 0 0,'0'0'602'0'0,"0"0"-57"0"0,0 0-28 0 0,0 0-119 0 0,3-15 1884 0 0,74-3-291 0 0,-76 5-159 0 0,11 4-4016 0 0,13 14-1771 0 0,-17-5 2471 0 0</inkml:trace>
  <inkml:trace contextRef="#ctx0" brushRef="#br0" timeOffset="185694.363">1817 702 1228 0 0,'0'0'171'0'0,"-23"0"627"0"0,-57-21 2003 0 0,80 19-2760 0 0,1 0 0 0 0,-1 0 0 0 0,1 1 0 0 0,0-1-1 0 0,0 1 1 0 0,-1-1 0 0 0,1 1 0 0 0,0-1-1 0 0,0 1 1 0 0,0-1 0 0 0,1 1 0 0 0,-1 0-1 0 0,0 0 1 0 0,0-1 0 0 0,1 1 0 0 0,-1 0 0 0 0,1 0-1 0 0,-1 0 1 0 0,1 1 0 0 0,-1-1 0 0 0,1 0-1 0 0,-1 0 1 0 0,1 1 0 0 0,0-1 0 0 0,-1 1-1 0 0,1 0 1 0 0,0-1 0 0 0,0 1 0 0 0,-1 0-1 0 0,1 0 1 0 0,0 0 0 0 0,0 0 0 0 0,-1 0 0 0 0,1 1-1 0 0,0-1 1 0 0,0 0 0 0 0,-1 1 0 0 0,1-1-1 0 0,1 2-40 0 0,5-4 141 0 0,244-50 402 0 0,-271 67-4462 0 0,12-13 2670 0 0</inkml:trace>
  <inkml:trace contextRef="#ctx0" brushRef="#br0" timeOffset="186005.42">1726 766 876 0 0,'177'-33'3576'0'0,"-50"14"-2157"0"0,-127 19-1346 0 0,0 0-20 0 0,-11 23-1088 0 0,3-19-896 0 0,6-4 1036 0 0</inkml:trace>
  <inkml:trace contextRef="#ctx0" brushRef="#br0" timeOffset="186581.752">1899 511 1440 0 0,'-20'-9'7437'0'0,"51"11"-7372"0"0,0 1 0 0 0,0 1 1 0 0,-1 1-1 0 0,1 2 1 0 0,-1 1-1 0 0,-1 2 0 0 0,0 0 1 0 0,0 2-1 0 0,-1 2 0 0 0,13 8-65 0 0,-39-21 1 0 0,0 0 0 0 0,0 0-1 0 0,-1 1 1 0 0,1-1 0 0 0,-1 0 0 0 0,1 1-1 0 0,-1-1 1 0 0,1 1 0 0 0,-1 0-1 0 0,0-1 1 0 0,0 1 0 0 0,0 0 0 0 0,0 0-1 0 0,0 0 1 0 0,0 0 0 0 0,0 0 0 0 0,0 0-1 0 0,-1 0 1 0 0,1 0 0 0 0,-1 0 0 0 0,0 0-1 0 0,0 0 1 0 0,0 0 0 0 0,0 0-1 0 0,0 1 1 0 0,0-1 0 0 0,0 0 0 0 0,0 0-1 0 0,-1 0 1 0 0,1 0 0 0 0,-1 0 0 0 0,0 0-1 0 0,0 0 1 0 0,0 0 0 0 0,0 0-1 0 0,0 0 1 0 0,0-1 0 0 0,0 1 0 0 0,0 0-1 0 0,-1-1 1 0 0,1 1 0 0 0,0-1 0 0 0,-1 1-1 0 0,-1 1 0 0 0,-75 64 117 0 0,78-66-116 0 0,-275 208 314 0 0,246-171-1530 0 0,26-18-3725 0 0,3-20 3428 0 0</inkml:trace>
  <inkml:trace contextRef="#ctx0" brushRef="#br0" timeOffset="187824.247">1670 792 948 0 0,'0'0'376'0'0,"0"0"35"0"0,0 0-45 0 0,0 0-56 0 0,0 0-119 0 0,0 0-22 0 0,0 0-2 0 0,0 0-41 0 0,0 0 59 0 0,0 0 35 0 0,0 0-65 0 0,0 0-67 0 0,0 0-33 0 0,0 0 22 0 0,0 0 126 0 0,0 0 22 0 0,0 0-21 0 0,0 0-2 0 0,0 0 74 0 0,0 0-10 0 0,-1-3-44 0 0,2 1-216 0 0,-1 0-1 0 0,1 1 0 0 0,0-1 0 0 0,0 1 0 0 0,-1-1 0 0 0,1 1 0 0 0,0-1 0 0 0,0 1 1 0 0,0-1-1 0 0,1 1 0 0 0,-1 0 0 0 0,0 0 0 0 0,0 0 0 0 0,1 0 0 0 0,-1 0 0 0 0,1 0 0 0 0,-1 0 1 0 0,1 0-1 0 0,-1 0 0 0 0,1 1 0 0 0,0-1 0 0 0,-1 0 0 0 0,1 1 0 0 0,0 0 0 0 0,-1-1 1 0 0,1 1-1 0 0,0 0 0 0 0,-1 0 0 0 0,1 0 0 0 0,0 0 0 0 0,0 0 0 0 0,-1 0 0 0 0,1 1-5 0 0,19-5-11 0 0,170-31 635 0 0,-191 35-567 0 0,0 0 35 0 0,0 0-79 0 0,20 0-3657 0 0,-11-1 2514 0 0</inkml:trace>
  <inkml:trace contextRef="#ctx0" brushRef="#br0" timeOffset="188166.616">1654 677 1292 0 0,'0'-6'4478'0'0,"70"-20"-3670"0"0,51 11-3981 0 0,-119 14 2899 0 0,9 1-1025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1:26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4967 403 1908 0 0,'0'0'97'0'0,"0"0"0"0"0,1 0 1 0 0,-1-1-1 0 0,1 1 0 0 0,-1 0 0 0 0,0 0 0 0 0,1 0 0 0 0,-1 0 0 0 0,1 0 0 0 0,-1 0 0 0 0,1 0 1 0 0,-1 0-1 0 0,0 0 0 0 0,1 0 0 0 0,-1 0 0 0 0,1 0 0 0 0,-1 0 0 0 0,1 0 0 0 0,-1 1 1 0 0,0-1-1 0 0,1 0 0 0 0,-1 0 0 0 0,1 0 0 0 0,-1 1 0 0 0,0-1 0 0 0,1 0 0 0 0,-1 0 0 0 0,0 1 1 0 0,1-1-1 0 0,-1 0 0 0 0,0 1 0 0 0,0-1 0 0 0,1 0 0 0 0,-1 1 0 0 0,0-1 0 0 0,0 1 1 0 0,1-1-1 0 0,-1 0 0 0 0,0 1 0 0 0,0-1 0 0 0,0 1 0 0 0,0-1 0 0 0,0 0 0 0 0,0 1 0 0 0,0-1 1 0 0,0 1-1 0 0,0-1 0 0 0,0 1 0 0 0,0-1-97 0 0,14-2 254 0 0,32-12 2966 0 0,-84 9-2672 0 0,27 10-2658 0 0,7 3-3277 0 0,4-7 4115 0 0</inkml:trace>
  <inkml:trace contextRef="#ctx0" brushRef="#br0" timeOffset="249.503">5075 798 1080 0 0,'9'7'5326'0'0,"0"-27"-3765"0"0,-30-46-634 0 0,-12 34-3782 0 0,32 28 278 0 0,1 4 1275 0 0</inkml:trace>
  <inkml:trace contextRef="#ctx0" brushRef="#br0" timeOffset="966.927">6128 328 1660 0 0,'-4'-2'180'0'0,"0"1"0"0"0,0-1 0 0 0,0 1 0 0 0,0 0 0 0 0,0 0 0 0 0,0 0 0 0 0,0 0 0 0 0,0 1 0 0 0,0 0 0 0 0,0 0 0 0 0,0 0 0 0 0,-1 0 0 0 0,1 1 0 0 0,0-1 0 0 0,0 1 0 0 0,0 0 0 0 0,0 0 0 0 0,0 1 0 0 0,1-1 0 0 0,-1 1 0 0 0,0 0 0 0 0,0 0 0 0 0,-2 2-180 0 0,-11 3 419 0 0,7-4-310 0 0,0 1 0 0 0,0 0 1 0 0,1 0-1 0 0,-1 1 0 0 0,1 1 0 0 0,0-1 1 0 0,1 1-1 0 0,-1 1 0 0 0,1 0 1 0 0,0 0-1 0 0,1 0 0 0 0,0 1 1 0 0,0 0-1 0 0,0 1 0 0 0,1 0 1 0 0,1 0-1 0 0,-1 0 0 0 0,1 0 1 0 0,1 1-1 0 0,0 0 0 0 0,0 0 1 0 0,1 0-1 0 0,1 0 0 0 0,-1 1-109 0 0,4-4 47 0 0,0 0 0 0 0,0 0 0 0 0,1 0 0 0 0,0 0 0 0 0,0-1 0 0 0,0 1 0 0 0,1 0 0 0 0,0-1 0 0 0,0 0 0 0 0,1 0 0 0 0,0 0 0 0 0,0 0 0 0 0,0-1-1 0 0,1 1 1 0 0,0-1 0 0 0,0 0 0 0 0,0-1 0 0 0,1 1 0 0 0,-1-1 0 0 0,1 0 0 0 0,0 0 0 0 0,0-1 0 0 0,0 0 0 0 0,1 0 0 0 0,-1 0 0 0 0,1-1 0 0 0,0 0 0 0 0,4 1-47 0 0,195 28 375 0 0,-196-30-385 0 0,1 0 0 0 0,-1-2 1 0 0,0 1-1 0 0,0-1 1 0 0,1-1-1 0 0,-1 0 1 0 0,0 0-1 0 0,0-1 1 0 0,-1 0-1 0 0,1-1 0 0 0,-1 0 1 0 0,0 0-1 0 0,1-1 1 0 0,-2 0-1 0 0,1-1 1 0 0,-1 0-1 0 0,5-4 10 0 0,-10 7-39 0 0,0 0 1 0 0,-1 0-1 0 0,0 0 1 0 0,1 0-1 0 0,-1-1 1 0 0,0 1-1 0 0,0-1 1 0 0,-1 1-1 0 0,1-1 0 0 0,-1 1 1 0 0,0-1-1 0 0,0 0 1 0 0,0 0-1 0 0,0 1 1 0 0,-1-1-1 0 0,1 0 1 0 0,-1 0-1 0 0,0 0 1 0 0,0 0-1 0 0,-1 0 0 0 0,1 0 1 0 0,-1 0-1 0 0,0 1 1 0 0,0-1-1 0 0,0 0 1 0 0,0 0-1 0 0,-1 1 1 0 0,1-1-1 0 0,-1 1 0 0 0,0-1 1 0 0,0 1-1 0 0,0 0 1 0 0,-1 0-1 0 0,1 0 1 0 0,-1 0-1 0 0,0 0 1 0 0,-1-1 38 0 0,-120-93-951 0 0,-57 11-2002 0 0,167 76 674 0 0,12 8 987 0 0</inkml:trace>
  <inkml:trace contextRef="#ctx0" brushRef="#br0" timeOffset="2554.403">8229 250 2136 0 0,'20'3'4593'0'0,"-61"28"-3511"0"0,20-16-776 0 0,-3 4 95 0 0,12-10-239 0 0,0 0 0 0 0,1 0-1 0 0,0 1 1 0 0,0 1 0 0 0,1 0 0 0 0,0 0-1 0 0,1 1 1 0 0,0 0 0 0 0,1 1 0 0 0,1 0 0 0 0,-5 9-162 0 0,11-18 17 0 0,1-1-1 0 0,-1 1 1 0 0,1-1 0 0 0,0 1 0 0 0,0-1 0 0 0,0 1 0 0 0,0-1 0 0 0,0 1 0 0 0,1-1 0 0 0,0 1-1 0 0,-1-1 1 0 0,2 0 0 0 0,-1 1 0 0 0,0-1 0 0 0,0 0 0 0 0,1 0 0 0 0,0 0 0 0 0,0 0 0 0 0,0 0-1 0 0,0 0 1 0 0,0 0 0 0 0,0 0 0 0 0,1-1 0 0 0,-1 1 0 0 0,1-1 0 0 0,0 0 0 0 0,-1 0 0 0 0,1 0 0 0 0,0 0-1 0 0,1 0 1 0 0,-1-1 0 0 0,0 0 0 0 0,2 1-17 0 0,116 29-2046 0 0,-36-30-3437 0 0,-53-12 4081 0 0</inkml:trace>
  <inkml:trace contextRef="#ctx0" brushRef="#br0" timeOffset="3004.688">8590 288 1748 0 0,'25'-26'3716'0'0,"68"5"-2240"0"0,-91 21-1458 0 0,1 0 0 0 0,-1 0 0 0 0,1 1 0 0 0,-1-1 0 0 0,1 1 0 0 0,-1-1 0 0 0,1 1 0 0 0,-1 0 0 0 0,0-1 0 0 0,1 1 0 0 0,-1 1 0 0 0,0-1 0 0 0,0 0 1 0 0,0 0-1 0 0,0 1 0 0 0,0-1 0 0 0,0 1 0 0 0,0 0 0 0 0,0 0 0 0 0,0-1 0 0 0,-1 1 0 0 0,1 0 0 0 0,-1 0 0 0 0,0 1 0 0 0,1-1 0 0 0,-1 0 0 0 0,0 0 0 0 0,0 1 0 0 0,0-1 0 0 0,-1 0 0 0 0,1 1 0 0 0,-1-1 0 0 0,1 1 0 0 0,-1-1 0 0 0,0 1 0 0 0,0-1 0 0 0,0 1 0 0 0,0-1 0 0 0,0 1 1 0 0,0-1-19 0 0,-24 101 912 0 0,-89 57 788 0 0,114-157-1788 0 0,1-1 1 0 0,-1 1-1 0 0,0-1 1 0 0,0 1 0 0 0,1-1-1 0 0,0 0 1 0 0,-1 0-1 0 0,1 1 1 0 0,0-1 0 0 0,0 0-1 0 0,0-1 1 0 0,0 1 0 0 0,0 0-1 0 0,1-1 1 0 0,-1 1-1 0 0,0-1 1 0 0,1 0 0 0 0,-1 1-1 0 0,1-1 1 0 0,-1 0-1 0 0,1-1 1 0 0,0 1 0 0 0,-1 0-1 0 0,1-1 1 0 0,0 1-1 0 0,0-1 1 0 0,-1 0 0 0 0,1 0-1 0 0,0 0 1 0 0,0-1-1 0 0,0 1 1 0 0,-1 0 0 0 0,1-1-1 0 0,0 0 1 0 0,-1 0 0 0 0,1 0-1 0 0,-1 0 1 0 0,1 0-1 0 0,-1 0 1 0 0,1-1 87 0 0,120-36-3960 0 0,-91 23 2754 0 0</inkml:trace>
  <inkml:trace contextRef="#ctx0" brushRef="#br0" timeOffset="1402.711">6892 313 888 0 0,'1'11'4171'0'0,"-54"39"-2663"0"0,-131 105 1823 0 0,182-154-3304 0 0,0 1 1 0 0,0 0-1 0 0,1 0 0 0 0,-1 0 0 0 0,1 0 1 0 0,0 0-1 0 0,-1 0 0 0 0,1 0 0 0 0,0 0 0 0 0,0 1 1 0 0,1-1-1 0 0,-1 0 0 0 0,0 1 0 0 0,1-1 1 0 0,-1 1-1 0 0,1-1 0 0 0,0 0 0 0 0,0 1 0 0 0,0-1 1 0 0,0 1-1 0 0,0-1 0 0 0,0 1 0 0 0,1-1 1 0 0,-1 1-1 0 0,1-1 0 0 0,0 0 0 0 0,0 1 0 0 0,0-1 1 0 0,0 0-1 0 0,0 0 0 0 0,0 0 0 0 0,0 0 1 0 0,1 0-1 0 0,-1 0 0 0 0,1 0 0 0 0,-1 0 0 0 0,1 0 1 0 0,0-1-1 0 0,0 1 0 0 0,0-1 0 0 0,0 1 1 0 0,0-1-1 0 0,0 0 0 0 0,0 0 0 0 0,1 1 0 0 0,-1-2 1 0 0,0 1-1 0 0,3 1-27 0 0,118 38-97 0 0,-80-35-1034 0 0,-1-2 0 0 0,1-2 0 0 0,-1-1 1 0 0,0-3-1 0 0,1-1 0 0 0,-1-2 0 0 0,5-3 1131 0 0,-12 1-1436 0 0</inkml:trace>
  <inkml:trace contextRef="#ctx0" brushRef="#br0" timeOffset="1840.762">7191 350 1056 0 0,'24'-24'3916'0'0,"46"19"-3434"0"0,-61 5-87 0 0,-6 0-345 0 0,1 0 0 0 0,0 0 0 0 0,-1 0 0 0 0,1 1 0 0 0,-1-1 1 0 0,1 1-1 0 0,-1 0 0 0 0,0 0 0 0 0,1 0 0 0 0,-1 0 0 0 0,0 1 0 0 0,0-1 0 0 0,1 1 0 0 0,-1 0 0 0 0,0 0 0 0 0,-1 0 0 0 0,1 0 0 0 0,0 1 0 0 0,-1-1 0 0 0,1 1 0 0 0,-1-1 0 0 0,0 1 0 0 0,0 0 1 0 0,0 0-1 0 0,0 0 0 0 0,0 0 0 0 0,-1 0 0 0 0,1 1 0 0 0,-1-1 0 0 0,0 0 0 0 0,0 1 0 0 0,0-1 0 0 0,0 1 0 0 0,-1-1 0 0 0,1 1 0 0 0,-1-1 0 0 0,0 1 0 0 0,0-1 0 0 0,-1 4-50 0 0,-7 7 134 0 0,-1 0-1 0 0,-1-1 1 0 0,0 0-1 0 0,0 0 1 0 0,-2-1-1 0 0,1-1 1 0 0,-2 0-1 0 0,1 0 1 0 0,-1-1-1 0 0,-1-1 1 0 0,0 0-1 0 0,0-1 1 0 0,-1 0-1 0 0,-1-1-133 0 0,139-70-7304 0 0,-92 50 6070 0 0</inkml:trace>
  <inkml:trace contextRef="#ctx0" brushRef="#br0" timeOffset="2104.25">7687 315 1416 0 0,'-15'-3'281'0'0,"1"1"-1"0"0,-1 1 0 0 0,0 1 1 0 0,1 0-1 0 0,-1 0 1 0 0,0 2-1 0 0,1 0 1 0 0,-1 0-1 0 0,1 2 1 0 0,0 0-1 0 0,0 0 0 0 0,0 1 1 0 0,1 1-1 0 0,-1 0 1 0 0,1 1-1 0 0,1 0 1 0 0,-1 1-1 0 0,1 1 1 0 0,-3 3-281 0 0,13-9 32 0 0,-1-1 1 0 0,1 1-1 0 0,0 0 1 0 0,0 0-1 0 0,1 0 1 0 0,-1 0-1 0 0,1 0 1 0 0,-1 0-1 0 0,1 1 1 0 0,0-1 0 0 0,0 0-1 0 0,0 1 1 0 0,1-1-1 0 0,-1 1 1 0 0,1-1-1 0 0,0 1 1 0 0,0-1-1 0 0,0 1 1 0 0,0-1-1 0 0,1 1 1 0 0,-1-1 0 0 0,1 1-1 0 0,0-1 1 0 0,0 0-1 0 0,0 1 1 0 0,1-1-1 0 0,-1 0 1 0 0,1 0-1 0 0,-1 0 1 0 0,1 0-1 0 0,0 0 1 0 0,1 0-1 0 0,-1 0 1 0 0,0-1 0 0 0,1 1-1 0 0,-1-1 1 0 0,1 0-1 0 0,0 0 1 0 0,0 0-1 0 0,0 0 1 0 0,0 0-1 0 0,2 1-32 0 0,138 62-528 0 0,-31-46-3432 0 0,-102-19 2729 0 0</inkml:trace>
  <inkml:trace contextRef="#ctx0" brushRef="#br0" timeOffset="-2560.48">3852 296 1336 0 0,'-5'-4'154'0'0,"1"-1"0"0"0,-1 1 0 0 0,0 0-1 0 0,-1 0 1 0 0,1 1 0 0 0,-1 0 0 0 0,1 0 0 0 0,-1 0-1 0 0,0 0 1 0 0,0 1 0 0 0,0 0 0 0 0,0 0 0 0 0,-1 1-1 0 0,1 0 1 0 0,0 0 0 0 0,-1 0 0 0 0,1 1 0 0 0,-1 0 0 0 0,1 0-1 0 0,-1 0 1 0 0,1 1 0 0 0,0 0 0 0 0,-6 2-154 0 0,1 2 108 0 0,0 1 0 0 0,0 0 0 0 0,1 1 0 0 0,0 0 0 0 0,0 1-1 0 0,1 0 1 0 0,0 0 0 0 0,0 1 0 0 0,1 0 0 0 0,0 1 0 0 0,1-1 0 0 0,0 2 0 0 0,0-1 0 0 0,1 1 0 0 0,1 0 0 0 0,0 0 0 0 0,0 0 0 0 0,1 1 0 0 0,0 0 0 0 0,1-1 0 0 0,1 2 0 0 0,0-1 0 0 0,0 0 0 0 0,1 0 0 0 0,1 0 0 0 0,0 1-1 0 0,0-1 1 0 0,2 0 0 0 0,-1 0 0 0 0,2 1 0 0 0,-1-1 0 0 0,2-1 0 0 0,-1 1 0 0 0,2 0-108 0 0,-1 0 41 0 0,0-3-5 0 0,0 0 1 0 0,-1-1 0 0 0,0 1 0 0 0,0 1-1 0 0,-1-1 1 0 0,0 0 0 0 0,-1 1 0 0 0,0-1-1 0 0,0 1 1 0 0,-1-1 0 0 0,-1 1 0 0 0,1-1-1 0 0,-1 0 1 0 0,-1 1 0 0 0,0-1 0 0 0,0 0-1 0 0,-1 0 1 0 0,0 0 0 0 0,-4 8-37 0 0,-4-1 33 0 0,-1-2 1 0 0,0 1-1 0 0,-2-1 0 0 0,1-1 1 0 0,-2-1-1 0 0,0 0 1 0 0,0-1-1 0 0,-1 0 0 0 0,0-1 1 0 0,-1-1-1 0 0,0 0 1 0 0,-6 1-34 0 0,24-11-49 0 0,-1 1 1 0 0,0-1-1 0 0,0 1 1 0 0,0 0-1 0 0,0-1 1 0 0,0 1-1 0 0,0-1 1 0 0,0 1-1 0 0,0-1 1 0 0,0 1-1 0 0,0 0 1 0 0,0-1-1 0 0,0 1 1 0 0,0-1-1 0 0,0 1 49 0 0,7-3-9 0 0,0 2-1 0 0,0-1 1 0 0,0 1-1 0 0,1 0 1 0 0,-1 0-1 0 0,0 1 1 0 0,1 0-1 0 0,-1 1 1 0 0,0-1-1 0 0,0 1 1 0 0,1 1 0 0 0,-1-1-1 0 0,0 1 1 0 0,0 1-1 0 0,0-1 1 0 0,-1 1-1 0 0,1 0 1 0 0,-1 1-1 0 0,1-1 1 0 0,-1 1-1 0 0,0 1 1 0 0,0-1-1 0 0,-1 1 1 0 0,0 0-1 0 0,1 0 1 0 0,-2 0 0 0 0,1 1-1 0 0,-1 0 1 0 0,1 0-1 0 0,-1 0 10 0 0,21 115 307 0 0,-26-111-291 0 0,2 0-1 0 0,-1 0 1 0 0,1 0 0 0 0,1 0 0 0 0,0 0 0 0 0,0 0 0 0 0,1-1 0 0 0,0 1-1 0 0,0-1 1 0 0,1 0 0 0 0,1 0 0 0 0,0 0 0 0 0,2 3-16 0 0,22 10-236 0 0,-26-20-43 0 0,0-1 0 0 0,1 0 0 0 0,-1 0 0 0 0,0 0 0 0 0,0 0 0 0 0,0 0 0 0 0,1-1 0 0 0,-1 0 0 0 0,0 1 0 0 0,1-1 0 0 0,-1 0 0 0 0,0-1-1 0 0,0 1 1 0 0,1-1 0 0 0,-1 1 0 0 0,0-1 0 0 0,0 0 0 0 0,0 0 0 0 0,0 0 0 0 0,0-1 0 0 0,0 1 0 0 0,0-1 0 0 0,0 0 279 0 0,13-14-1239 0 0</inkml:trace>
  <inkml:trace contextRef="#ctx0" brushRef="#br0" timeOffset="-685.079">3871 555 964 0 0,'0'0'628'0'0,"0"0"-43"0"0,0 0 16 0 0,0 0 21 0 0,0 0-79 0 0,0 0-66 0 0,1-5-107 0 0,0 2-295 0 0,0 0-1 0 0,0 0 1 0 0,0 0 0 0 0,1 0 0 0 0,-1 1-1 0 0,1-1 1 0 0,0 0 0 0 0,0 1 0 0 0,0-1-1 0 0,0 1 1 0 0,0 0 0 0 0,0-1 0 0 0,1 1 0 0 0,-1 0-1 0 0,1 1 1 0 0,-1-1 0 0 0,1 0 0 0 0,0 1-1 0 0,0-1 1 0 0,0 1 0 0 0,0 0 0 0 0,0 0 0 0 0,0 0-1 0 0,0 0 1 0 0,0 1 0 0 0,0-1 0 0 0,1 1-75 0 0,107-9 682 0 0,-106 10-663 0 0,0 0 0 0 0,1 0 0 0 0,-2 0 0 0 0,1 0 0 0 0,0 1 0 0 0,0 0 0 0 0,0 0 0 0 0,-1 1 0 0 0,1-1 0 0 0,-1 1 0 0 0,0 0 0 0 0,0 0 0 0 0,0 0 1 0 0,0 1-1 0 0,0-1 0 0 0,-1 1 0 0 0,1 0 0 0 0,-1 0 0 0 0,0 0 0 0 0,0 0 0 0 0,-1 1 0 0 0,1-1 0 0 0,-1 1 0 0 0,0 0 0 0 0,0 0 0 0 0,-1-1 0 0 0,1 1 0 0 0,-1 0 0 0 0,0 0 0 0 0,-1 1 0 0 0,1-1 0 0 0,-1 0 0 0 0,0 0 0 0 0,0 0 0 0 0,0 0 0 0 0,-1 0 0 0 0,-1 5-19 0 0,-11 10 52 0 0,0-1 0 0 0,-2-1 0 0 0,0 0 0 0 0,-1-1-1 0 0,-1-1 1 0 0,0 0 0 0 0,-1-1 0 0 0,-1-1 0 0 0,0-1 0 0 0,-1-1 0 0 0,-4 2-52 0 0,-22 10-1240 0 0,47-37-2179 0 0,14 1 2222 0 0,4-1 79 0 0</inkml:trace>
  <inkml:trace contextRef="#ctx0" brushRef="#br0" timeOffset="-390.133">4394 436 1688 0 0,'-17'3'278'0'0,"1"1"0"0"0,-1 0 0 0 0,1 1 1 0 0,0 1-1 0 0,0 0 0 0 0,1 1 0 0 0,0 1 0 0 0,0 0 0 0 0,0 1 0 0 0,1 0 0 0 0,1 2 0 0 0,0-1 1 0 0,0 2-1 0 0,1 0 0 0 0,0 0 0 0 0,1 1 0 0 0,-5 8-278 0 0,14-17 28 0 0,0 1-1 0 0,0-1 1 0 0,0 1 0 0 0,0-1-1 0 0,1 1 1 0 0,0 0-1 0 0,0-1 1 0 0,0 1 0 0 0,0 0-1 0 0,1 0 1 0 0,0 0 0 0 0,0 0-1 0 0,0-1 1 0 0,1 1 0 0 0,0 0-1 0 0,0 0 1 0 0,0 0 0 0 0,0-1-1 0 0,1 1 1 0 0,-1-1-1 0 0,1 1 1 0 0,0-1 0 0 0,1 1-1 0 0,-1-1 1 0 0,1 0 0 0 0,0 0-1 0 0,0 0 1 0 0,0-1 0 0 0,0 1-1 0 0,1-1 1 0 0,0 0 0 0 0,-1 0-1 0 0,1 0 1 0 0,0 0-1 0 0,0 0 1 0 0,4 0-28 0 0,163 68-1620 0 0,-82-59-901 0 0,-42-12 1267 0 0</inkml:trace>
  <inkml:trace contextRef="#ctx0" brushRef="#br0" timeOffset="3787.601">9159 31 1172 0 0,'13'-5'425'0'0,"0"-1"0"0"0,0 2 0 0 0,0 0-1 0 0,1 0 1 0 0,0 2 0 0 0,-1-1 0 0 0,1 2 0 0 0,0 0 0 0 0,0 0-1 0 0,0 1 1 0 0,2 1-425 0 0,-13-1 33 0 0,0 1 0 0 0,0-1 0 0 0,0 0 0 0 0,0 1 0 0 0,-1-1-1 0 0,1 1 1 0 0,0 0 0 0 0,0 0 0 0 0,-1 0 0 0 0,1 0 0 0 0,-1 1 0 0 0,1-1 0 0 0,-1 1-1 0 0,1-1 1 0 0,-1 1 0 0 0,0 0 0 0 0,0 0 0 0 0,0 0 0 0 0,0 0 0 0 0,0 0-1 0 0,0 0 1 0 0,-1 1 0 0 0,1-1 0 0 0,-1 1 0 0 0,1-1 0 0 0,-1 1 0 0 0,0-1 0 0 0,0 1-1 0 0,0 0 1 0 0,-1 0 0 0 0,1-1 0 0 0,-1 1 0 0 0,1 0 0 0 0,-1 0 0 0 0,0 0 0 0 0,0 0-1 0 0,0 0 1 0 0,0 0-33 0 0,-19 100 929 0 0,-81 70 276 0 0,95-166-1181 0 0,1 2 0 0 0,0-1-1 0 0,0 0 1 0 0,1 1 0 0 0,0-1-1 0 0,0 1 1 0 0,1 0 0 0 0,0 0-1 0 0,1 0 1 0 0,0 0 0 0 0,1 1-1 0 0,-1-1 1 0 0,2 0 0 0 0,-1 0-1 0 0,1 0 1 0 0,1 0 0 0 0,0 0-1 0 0,0 0 1 0 0,0 0 0 0 0,1 0-1 0 0,1-1 1 0 0,0 1 0 0 0,0-1-1 0 0,0 0 1 0 0,1 0 0 0 0,0-1 0 0 0,1 1-1 0 0,-1-1 1 0 0,3 1-24 0 0,67 88 62 0 0,-56-76 48 0 0,0 2 0 0 0,-1 0 0 0 0,-2 1 0 0 0,0 1 0 0 0,-1 0 0 0 0,-2 1 0 0 0,0 1 0 0 0,-2 0 0 0 0,0 0 0 0 0,-2 1 0 0 0,-2 1 0 0 0,3 11-110 0 0,-9-15 143 0 0,0 0 0 0 0,-1 0 0 0 0,-1 0 0 0 0,-2 0 0 0 0,0 0 0 0 0,-2 0 0 0 0,-5 18-143 0 0,-51 158-1585 0 0,45-157-6078 0 0,11-41 6629 0 0</inkml:trace>
  <inkml:trace contextRef="#ctx0" brushRef="#br0" timeOffset="39798.289">6483 2275 1504 0 0,'-10'3'239'0'0,"0"1"0"0"0,0 0 1 0 0,0 0-1 0 0,1 1 0 0 0,-1 0 0 0 0,1 1 0 0 0,0 0 0 0 0,1 0 0 0 0,0 1 1 0 0,0 0-1 0 0,0 0 0 0 0,1 1 0 0 0,0 0 0 0 0,0 1 0 0 0,1-1 0 0 0,0 1 1 0 0,0 0-1 0 0,1 1 0 0 0,1-1 0 0 0,-1 1 0 0 0,2 0 0 0 0,-1 0 0 0 0,1 1 1 0 0,1-1-1 0 0,0 1 0 0 0,0-1 0 0 0,1 1 0 0 0,1 8-239 0 0,3-7 102 0 0,1-1 0 0 0,0 1 0 0 0,1-1 0 0 0,0 0 0 0 0,1 0 0 0 0,0 0 0 0 0,1-1 0 0 0,0 0 0 0 0,1 0 0 0 0,0-1 0 0 0,0 0 0 0 0,1 0 1 0 0,0-1-1 0 0,1 0 0 0 0,0 0 0 0 0,0-1 0 0 0,1-1 0 0 0,-1 0 0 0 0,1 0 0 0 0,1-1 0 0 0,-1 0 0 0 0,1-1 0 0 0,-1-1 0 0 0,1 0 0 0 0,1 0 0 0 0,-1-1 0 0 0,0-1 0 0 0,6 1-102 0 0,-10 1 20 0 0,1 0 0 0 0,0-1 0 0 0,1 0 0 0 0,-1 0 0 0 0,0-1 1 0 0,0 0-1 0 0,1-1 0 0 0,-1 0 0 0 0,1 0 0 0 0,-1-1 0 0 0,0 0 0 0 0,1-1 0 0 0,-1 0 0 0 0,0 0 0 0 0,0-1 0 0 0,0 0 0 0 0,-1-1 1 0 0,1 0-1 0 0,-1 0 0 0 0,0-1 0 0 0,0 0 0 0 0,0 0 0 0 0,-1-1 0 0 0,0 0 0 0 0,0 0 0 0 0,0-1 0 0 0,-1 0 0 0 0,0 0 0 0 0,0 0 1 0 0,0-1-1 0 0,-1 0 0 0 0,3-7-20 0 0,-6 5-22 0 0,-1-1 1 0 0,0 1 0 0 0,-1-1 0 0 0,0 1-1 0 0,0-1 1 0 0,-1 0 0 0 0,0 1 0 0 0,-1-1-1 0 0,-1 1 1 0 0,1 0 0 0 0,-2 0 0 0 0,1 0-1 0 0,-1 0 1 0 0,-1 0 0 0 0,0 1 0 0 0,0 0-1 0 0,-1 0 1 0 0,0 0 0 0 0,0 1-1 0 0,-1 0 1 0 0,0 0 0 0 0,-4-3 21 0 0,-1-1-259 0 0,0 0 0 0 0,0 0 0 0 0,-1 1 0 0 0,-1 1 0 0 0,0 0 0 0 0,0 1 0 0 0,-1 0 0 0 0,0 1 0 0 0,0 1 0 0 0,-1 0 0 0 0,0 2 0 0 0,0-1 0 0 0,-13-1 259 0 0,-26 6-4955 0 0,44 1 3657 0 0</inkml:trace>
  <inkml:trace contextRef="#ctx0" brushRef="#br0" timeOffset="37365.387">3649 2353 1260 0 0,'0'0'435'0'0,"3"-3"-103"0"0,2-1-269 0 0,-1 3 69 0 0,-1-1 0 0 0,0 0 1 0 0,1 0-1 0 0,-1 0 1 0 0,0-1-1 0 0,0 1 0 0 0,0 0 1 0 0,-1-1-1 0 0,1 0 1 0 0,-1 0-1 0 0,1 0 0 0 0,-1 0 1 0 0,0 0-1 0 0,0 0 0 0 0,0-1 1 0 0,-1 1-1 0 0,1-1 1 0 0,-1 1-1 0 0,0-1 0 0 0,0 0 1 0 0,0 1-1 0 0,0-1 0 0 0,0-2-132 0 0,-10 0 40 0 0,1 0 0 0 0,-1 1-1 0 0,0 0 1 0 0,0 0-1 0 0,0 1 1 0 0,-1 0-1 0 0,0 0 1 0 0,1 1-1 0 0,-1 1 1 0 0,0 0-1 0 0,-1 0 1 0 0,1 1 0 0 0,0 0-1 0 0,0 0 1 0 0,-1 1-1 0 0,1 1 1 0 0,0 0-1 0 0,0 0 1 0 0,-1 1-1 0 0,1 0 1 0 0,0 1-1 0 0,1 0 1 0 0,-1 1-1 0 0,0 0 1 0 0,1 0 0 0 0,0 1-1 0 0,0 0 1 0 0,0 1-1 0 0,1 0 1 0 0,0 0-1 0 0,0 1 1 0 0,0 0-1 0 0,1 0 1 0 0,0 1-1 0 0,1 0 1 0 0,-1 0 0 0 0,2 1-1 0 0,-1-1 1 0 0,-1 4-40 0 0,7-6 18 0 0,0-1 0 0 0,0 1 0 0 0,0-1 0 0 0,1 0 1 0 0,0 1-1 0 0,0-1 0 0 0,0 1 0 0 0,1-1 1 0 0,-1 0-1 0 0,1 0 0 0 0,0 0 0 0 0,1 0 0 0 0,-1 0 1 0 0,1-1-1 0 0,0 1 0 0 0,0-1 0 0 0,1 1 0 0 0,-1-1 1 0 0,1 0-1 0 0,0-1 0 0 0,0 1 0 0 0,0-1 0 0 0,1 1 1 0 0,-1-1-1 0 0,1 0 0 0 0,0-1 0 0 0,-1 1 1 0 0,1-1-1 0 0,0 0 0 0 0,1 0 0 0 0,-1-1 0 0 0,0 0 1 0 0,0 1-1 0 0,1-2 0 0 0,5 1-18 0 0,203 21-697 0 0,-210-22 660 0 0,0 0 1 0 0,-1 0-1 0 0,1 0 1 0 0,0-1-1 0 0,-1 0 1 0 0,1 1 0 0 0,0-1-1 0 0,-1-1 1 0 0,1 1-1 0 0,-1-1 1 0 0,0 1-1 0 0,1-1 1 0 0,-1 0 0 0 0,0 0-1 0 0,0 0 1 0 0,0-1-1 0 0,0 1 1 0 0,-1-1-1 0 0,1 1 1 0 0,0-1-1 0 0,-1 0 1 0 0,0 0 0 0 0,0 0-1 0 0,0 0 1 0 0,0-1-1 0 0,0 1 1 0 0,-1 0-1 0 0,0-1 1 0 0,1 1 0 0 0,-1-1-1 0 0,0 0 1 0 0,-1 1-1 0 0,1-1 1 0 0,-1-2 36 0 0,0 5 19 0 0,-2-30 236 0 0,-38-31 1017 0 0,40 61-1210 0 0,1 19 146 0 0,21 55 48 0 0,-1-12 5 0 0,-3 2-1 0 0,-3 0 0 0 0,-2 1 1 0 0,-3 0-1 0 0,0 49-260 0 0,-9-102 93 0 0,-1-1 0 0 0,0 1 0 0 0,0 0 0 0 0,-1 0-1 0 0,0 0 1 0 0,-1 0 0 0 0,-1-1 0 0 0,1 1 0 0 0,-2-1 0 0 0,1 0-1 0 0,-1 1 1 0 0,-1-2 0 0 0,0 1 0 0 0,0 0 0 0 0,-1-1 0 0 0,0 0 0 0 0,-1-1-1 0 0,0 1 1 0 0,0-1 0 0 0,-1-1 0 0 0,0 1 0 0 0,0-1 0 0 0,-6 3-93 0 0,12-9 5 0 0,0 0 1 0 0,-1-1-1 0 0,1 1 1 0 0,0-1-1 0 0,-1 1 1 0 0,1-1-1 0 0,0 0 1 0 0,-1 0-1 0 0,1 0 1 0 0,0 0-1 0 0,-1 0 1 0 0,1-1-1 0 0,0 1 1 0 0,0-1-1 0 0,-1 1 1 0 0,1-1-1 0 0,0 0 1 0 0,0 0-1 0 0,0 0 1 0 0,0 0-1 0 0,-1 0 1 0 0,2-1-1 0 0,-1 1 1 0 0,0 0-1 0 0,0-1 1 0 0,0 0 0 0 0,1 1-1 0 0,-1-1 1 0 0,1 0-1 0 0,-1 0 1 0 0,1 0-1 0 0,0 0 1 0 0,0 0-1 0 0,0 0 1 0 0,0 0-1 0 0,0 0 1 0 0,0 0-1 0 0,0-1 1 0 0,1 1-1 0 0,-1 0 1 0 0,1-1-6 0 0,-17-100-1202 0 0,21 66 138 0 0,0 1 0 0 0,3-1 0 0 0,1 1 0 0 0,1 0 1 0 0,3 1-1 0 0,0 0 0 0 0,14-25 1064 0 0,-4 11-1461 0 0</inkml:trace>
  <inkml:trace contextRef="#ctx0" brushRef="#br0" timeOffset="37660.377">4067 1857 1344 0 0,'-17'3'3426'0'0,"-7"31"-2814"0"0,20-27-313 0 0,-7 18-213 0 0,0 1-1 0 0,1 0 0 0 0,2 1 0 0 0,1 0 1 0 0,1 0-1 0 0,1 1 0 0 0,2-1 1 0 0,0 1-1 0 0,2 0 0 0 0,1 0 1 0 0,3 18-86 0 0,-3-33-213 0 0,15 103-2799 0 0,-12-87 1889 0 0</inkml:trace>
  <inkml:trace contextRef="#ctx0" brushRef="#br0" timeOffset="38034.015">4435 2367 2364 0 0,'-9'0'128'0'0,"0"1"0"0"0,0 0 0 0 0,0 1 0 0 0,0 0 0 0 0,0 0 0 0 0,0 1 0 0 0,1 0 0 0 0,-1 1 0 0 0,1-1 0 0 0,0 2 0 0 0,0-1 0 0 0,0 1 0 0 0,1 0 0 0 0,0 1 0 0 0,0 0 0 0 0,0 0 0 0 0,1 1 0 0 0,0-1-1 0 0,0 1 1 0 0,0 1 0 0 0,1-1 0 0 0,0 1 0 0 0,1 0 0 0 0,-1 0 0 0 0,2 0 0 0 0,-1 0 0 0 0,1 1 0 0 0,0 0 0 0 0,1 0 0 0 0,0-1 0 0 0,0 1 0 0 0,1 1 0 0 0,0-1 0 0 0,1 0 0 0 0,0 0 0 0 0,1 0 0 0 0,-1 0 0 0 0,2 0 0 0 0,0 5-128 0 0,2-2 51 0 0,0 0 1 0 0,1 0-1 0 0,1 0 0 0 0,-1-1 1 0 0,2 1-1 0 0,0-1 1 0 0,0-1-1 0 0,1 1 1 0 0,0-2-1 0 0,1 1 1 0 0,0-1-1 0 0,6 5-51 0 0,8 4-220 0 0,61 40-384 0 0,-18-43-4174 0 0,-58-15 3456 0 0</inkml:trace>
  <inkml:trace contextRef="#ctx0" brushRef="#br0" timeOffset="38456.922">4510 2463 924 0 0,'4'0'3836'0'0,"27"-1"-2363"0"0,-23 4-1418 0 0,-1 1 1 0 0,0-1-1 0 0,0 1 0 0 0,0 1 0 0 0,0-1 0 0 0,0 1 0 0 0,-1 1 0 0 0,0-1 0 0 0,0 1 1 0 0,-1 0-1 0 0,1 0 0 0 0,-1 1 0 0 0,0-1 0 0 0,-1 1 0 0 0,0 0 0 0 0,0 1 1 0 0,-1-1-1 0 0,1 1 0 0 0,-1-1 0 0 0,-1 1 0 0 0,0 0 0 0 0,0 0 0 0 0,0 2-55 0 0,-2-2 111 0 0,-1 0 0 0 0,1 1 0 0 0,-1-1 0 0 0,-1 0 0 0 0,1 0-1 0 0,-1 0 1 0 0,-1 0 0 0 0,0 0 0 0 0,0 0 0 0 0,0-1 0 0 0,-1 1-1 0 0,0-1 1 0 0,-1 0 0 0 0,1 0 0 0 0,-1-1 0 0 0,-1 1 0 0 0,1-1-1 0 0,-1 0 1 0 0,0 0 0 0 0,-1-1 0 0 0,1 0 0 0 0,-1 0 0 0 0,0-1-1 0 0,0 1 1 0 0,-6 1-111 0 0,12-6-153 0 0,5-17-1008 0 0,84-77-4293 0 0,-64 75 4146 0 0</inkml:trace>
  <inkml:trace contextRef="#ctx0" brushRef="#br0" timeOffset="38675.875">4778 2500 1900 0 0,'-5'-2'160'0'0,"0"1"-1"0"0,-1 0 1 0 0,1-1 0 0 0,-1 2-1 0 0,1-1 1 0 0,-1 1 0 0 0,1 0-1 0 0,-1 0 1 0 0,1 0 0 0 0,-1 1-1 0 0,1 0 1 0 0,-1 0-1 0 0,1 0 1 0 0,0 1 0 0 0,0 0-1 0 0,-1 0 1 0 0,1 0 0 0 0,0 0-1 0 0,1 1 1 0 0,-1 0-1 0 0,0 0 1 0 0,1 0 0 0 0,0 1-1 0 0,-1 0 1 0 0,1-1 0 0 0,1 1-1 0 0,-1 1 1 0 0,0 0-160 0 0,1 0 64 0 0,-1 0 0 0 0,1 0 1 0 0,0 0-1 0 0,1 0 0 0 0,-1 1 0 0 0,1 0 0 0 0,0-1 1 0 0,1 1-1 0 0,-1 0 0 0 0,1 0 0 0 0,0 0 1 0 0,1 0-1 0 0,-1 0 0 0 0,1 0 0 0 0,1 0 0 0 0,-1 0 1 0 0,1 0-1 0 0,0 0 0 0 0,0 0 0 0 0,0-1 1 0 0,1 1-1 0 0,0 0 0 0 0,0-1 0 0 0,1 1 0 0 0,-1-1 1 0 0,1 0-1 0 0,1 1 0 0 0,-1-1 0 0 0,1-1 0 0 0,-1 1 1 0 0,2 1-65 0 0,5 5 23 0 0,0 1-1 0 0,1-1 1 0 0,0-1 0 0 0,1 1 0 0 0,0-2 0 0 0,0 0 0 0 0,1-1 0 0 0,0 0-1 0 0,1 0 1 0 0,0-2 0 0 0,13 5-23 0 0,-24-9-211 0 0,0-1 0 0 0,0 0 0 0 0,0 0 0 0 0,0 0 0 0 0,0 0 0 0 0,0 0 0 0 0,0-1 0 0 0,0 0 0 0 0,0 1 0 0 0,0-1 0 0 0,1 0 0 0 0,-1 0 0 0 0,0-1 1 0 0,0 1-1 0 0,0-1 0 0 0,0 0 0 0 0,0 1 0 0 0,0-2 0 0 0,0 1 0 0 0,0 0 0 0 0,0 0 0 0 0,0-1 0 0 0,-1 1 0 0 0,1-1 0 0 0,-1 0 0 0 0,1 0 0 0 0,-1 0 0 0 0,2-2 211 0 0,6-11-1313 0 0</inkml:trace>
  <inkml:trace contextRef="#ctx0" brushRef="#br0" timeOffset="38955.715">5128 2297 1612 0 0,'12'17'449'0'0,"-1"1"-1"0"0,-1 0 0 0 0,0 1 1 0 0,-2 0-1 0 0,0 1 1 0 0,-1 0-1 0 0,-1 0 1 0 0,-1 0-1 0 0,-1 1 0 0 0,-1-1 1 0 0,-1 1-1 0 0,0 0 1 0 0,-2 0-1 0 0,0 11-448 0 0,-2-15 154 0 0,0 0-1 0 0,-1 0 1 0 0,0-1-1 0 0,-2 1 1 0 0,0-1 0 0 0,0 0-1 0 0,-2 0 1 0 0,0-1-1 0 0,-1 0 1 0 0,0 0 0 0 0,-1 0-1 0 0,-1-1 1 0 0,0-1-1 0 0,-1 0 1 0 0,0 0 0 0 0,-1-1-1 0 0,-1 0 1 0 0,0-1-1 0 0,0-1 1 0 0,-1 0 0 0 0,-14 7-154 0 0,26-16-138 0 0,0 0-1 0 0,1-1 1 0 0,-1 1 0 0 0,0-1 0 0 0,0 0 0 0 0,0 1 0 0 0,1-1 0 0 0,-1 0 0 0 0,0 0-1 0 0,0 0 1 0 0,0 0 0 0 0,0-1 0 0 0,0 1 0 0 0,1 0 0 0 0,-1-1 0 0 0,0 1 0 0 0,0-1 0 0 0,0 0-1 0 0,1 0 1 0 0,-1 0 0 0 0,0 1 0 0 0,1-1 0 0 0,-1-1 0 0 0,1 1 0 0 0,-1 0 0 0 0,1 0-1 0 0,0 0 1 0 0,-1-1 0 0 0,1 1 0 0 0,0-1 0 0 0,0 1 0 0 0,0-1 0 0 0,0 0 0 0 0,0 1 0 0 0,0-1-1 0 0,1 0 1 0 0,-1 1 0 0 0,1-1 0 0 0,-1 0 0 0 0,1 0 0 0 0,-1 0 0 0 0,1 1 0 0 0,0-1-1 0 0,0 0 1 0 0,0 0 0 0 0,0 0 0 0 0,0 0 0 0 0,0 0 0 0 0,1 0 0 0 0,-1 1 0 0 0,1-1-1 0 0,-1 0 1 0 0,1 0 0 0 0,0 1 0 0 0,-1-1 0 0 0,1 0 0 0 0,0 1 0 0 0,1-2 138 0 0,-2 0-77 0 0,0-19-1327 0 0</inkml:trace>
  <inkml:trace contextRef="#ctx0" brushRef="#br0" timeOffset="52505.233">11538 2375 2976 0 0,'12'-4'3389'0'0,"23"-4"-2654"0"0,-29 6-475 0 0,379-69 856 0 0,-304 51-5554 0 0,-79 16 3183 0 0,-2 3 24 0 0</inkml:trace>
  <inkml:trace contextRef="#ctx0" brushRef="#br0" timeOffset="52693.811">11657 2465 1304 0 0,'16'10'900'0'0,"7"0"-68"0"0,4 0-32 0 0,8-2-276 0 0,-1-1 60 0 0,-2 3-172 0 0,7-2-155 0 0,-3 1-41 0 0,1-3-12 0 0,-1 3-548 0 0,-4-6-169 0 0,-2 2-715 0 0,-4-2-76 0 0,1-1 8 0 0</inkml:trace>
  <inkml:trace contextRef="#ctx0" brushRef="#br0" timeOffset="48618.221">7360 2423 1048 0 0,'0'0'748'0'0,"0"0"-27"0"0,0 0-148 0 0,2-5 13 0 0,3 0-497 0 0,1 0-1 0 0,-1 1 0 0 0,1 0 0 0 0,0 0 0 0 0,1 0 0 0 0,-1 0 1 0 0,0 1-1 0 0,1 1 0 0 0,0-1 0 0 0,0 1 0 0 0,0 0 1 0 0,0 0-1 0 0,0 1 0 0 0,0 0 0 0 0,0 0 0 0 0,0 1 0 0 0,1 0 1 0 0,-1 0-1 0 0,0 0 0 0 0,6 2-88 0 0,33-5 322 0 0,454-24 240 0 0,-417 38-2548 0 0,-69-6 654 0 0,-13-2-62 0 0</inkml:trace>
  <inkml:trace contextRef="#ctx0" brushRef="#br0" timeOffset="48870.411">7585 2582 1228 0 0,'32'5'784'0'0,"4"-2"32"0"0,-16-3-224 0 0,10 0-52 0 0,4 0 24 0 0,5 0-100 0 0,3 0 53 0 0,1 0-149 0 0,0 0-24 0 0,1 0-144 0 0,2 0-128 0 0,43-13-4 0 0,-44 11-476 0 0,-1-5-236 0 0,-5 4-717 0 0,-1-2 41 0 0,-8 0 4 0 0</inkml:trace>
  <inkml:trace contextRef="#ctx0" brushRef="#br0" timeOffset="48871.411">8339 2087 856 0 0,'13'4'244'0'0,"0"1"0"0"0,-1 0 0 0 0,1 1-1 0 0,-1 0 1 0 0,-1 1 0 0 0,1 1 0 0 0,-1 0 0 0 0,-1 0 0 0 0,1 1 0 0 0,-2 0-1 0 0,1 1 1 0 0,-1 0 0 0 0,0 1 0 0 0,-1 0 0 0 0,-1 0 0 0 0,0 0-1 0 0,0 1 1 0 0,-1 0 0 0 0,0 1 0 0 0,-1-1 0 0 0,-1 1 0 0 0,0 0 0 0 0,-1 0-1 0 0,0 1 1 0 0,-1-1 0 0 0,0 1 0 0 0,-1-1 0 0 0,-1 1 0 0 0,0-1-1 0 0,-1 6-243 0 0,-5 7 73 0 0,-2 1-1 0 0,-1-1 1 0 0,-1-1-1 0 0,-1 0 1 0 0,-1 0-1 0 0,-1-1 0 0 0,-1-1 1 0 0,-1 0-1 0 0,-2-1 1 0 0,0 0-1 0 0,-1-2 0 0 0,-1 0 1 0 0,0-1-1 0 0,-2-1 1 0 0,0 0-1 0 0,-4 0-72 0 0,-134 116-5776 0 0,145-125 4462 0 0</inkml:trace>
  <inkml:trace contextRef="#ctx0" brushRef="#br0" timeOffset="49396.77">9098 2215 1028 0 0,'14'-14'1201'0'0,"12"6"614"0"0,-19 0-1783 0 0,-5 7 32 0 0,0 0 0 0 0,0 0 0 0 0,-1-1 0 0 0,1 1 0 0 0,0 0 0 0 0,-1-1 0 0 0,1 0-1 0 0,-1 1 1 0 0,0-1 0 0 0,1 0 0 0 0,-1 1 0 0 0,0-1 0 0 0,0 0 0 0 0,0 0 0 0 0,0 0 0 0 0,-1 0 0 0 0,1 0 0 0 0,0 0 0 0 0,-1 0 0 0 0,1 0 0 0 0,-1-1-1 0 0,0 1 1 0 0,0 0 0 0 0,0 0 0 0 0,0 0 0 0 0,0 0 0 0 0,0 0 0 0 0,-1-1 0 0 0,1 1 0 0 0,-1 0 0 0 0,1 0 0 0 0,-1 0 0 0 0,0 0 0 0 0,0 0 0 0 0,0 0-1 0 0,0 0 1 0 0,0 1 0 0 0,0-1 0 0 0,0 0 0 0 0,-1 0 0 0 0,1 1 0 0 0,-1-1 0 0 0,1 1 0 0 0,-1-1 0 0 0,1 1 0 0 0,-1 0 0 0 0,-1-1-64 0 0,-14-6 30 0 0,0 2 0 0 0,0 0 0 0 0,0 0 0 0 0,-1 2 0 0 0,1 0 0 0 0,-1 1 1 0 0,0 1-1 0 0,0 0 0 0 0,-1 2 0 0 0,-8 0-30 0 0,14 2 4 0 0,0 0-1 0 0,0 1 1 0 0,0 0-1 0 0,1 0 1 0 0,-1 2 0 0 0,1 0-1 0 0,0 0 1 0 0,1 1 0 0 0,-1 0-1 0 0,1 1 1 0 0,0 0-1 0 0,1 1 1 0 0,0 0 0 0 0,-5 6-4 0 0,14-13 10 0 0,-1 1-1 0 0,1-1 1 0 0,-1 1 0 0 0,1 0 0 0 0,0-1 0 0 0,0 1 0 0 0,0 0-1 0 0,0 0 1 0 0,0 0 0 0 0,1 0 0 0 0,-1 0 0 0 0,1 0 0 0 0,-1 0-1 0 0,1 0 1 0 0,-1 0 0 0 0,1 0 0 0 0,0 0 0 0 0,0 0 0 0 0,0 1-1 0 0,0-1 1 0 0,1 0 0 0 0,-1 0 0 0 0,0 0 0 0 0,1 0 0 0 0,0 0-1 0 0,-1 0 1 0 0,1 0 0 0 0,0 0 0 0 0,0 0 0 0 0,0-1 0 0 0,0 1-1 0 0,0 0 1 0 0,1 0 0 0 0,-1-1 0 0 0,0 1 0 0 0,1-1 0 0 0,-1 1-1 0 0,1-1 1 0 0,0 0 0 0 0,-1 1 0 0 0,1-1 0 0 0,0 0 0 0 0,0 0-1 0 0,2 0-9 0 0,88 43 270 0 0,-90-44-268 0 0,7 5 2 0 0,0-1 0 0 0,1 0 0 0 0,0 0 1 0 0,-1-1-1 0 0,1 0 0 0 0,1-1 0 0 0,-1 0 1 0 0,0-1-1 0 0,0 0 0 0 0,1 0 0 0 0,-1-1 1 0 0,0-1-1 0 0,1 0 0 0 0,-1 0 0 0 0,0-1 1 0 0,0 0-1 0 0,0-1 0 0 0,0 0 0 0 0,0 0 0 0 0,0-1 1 0 0,-1-1-1 0 0,0 1 0 0 0,0-2 0 0 0,0 1 1 0 0,-1-1-1 0 0,1 0 0 0 0,-1-1 0 0 0,-1 0 1 0 0,1 0-1 0 0,-1-1 0 0 0,4-5-4 0 0,22-100 198 0 0,-33 112-232 0 0,0 1 13 0 0,0-10 24 0 0,0 3-6 0 0,0 5 9 0 0,0 2-10 0 0,0 0 4 0 0,0 0-47 0 0,0 0-32 0 0,0 0 34 0 0,-3-16 2065 0 0,17 120-1779 0 0,79 416 256 0 0,-91-488-437 0 0,1-16 23 0 0,0 1-1 0 0,-2 0 1 0 0,0-1-1 0 0,0 1 1 0 0,-2-1-1 0 0,0 1 0 0 0,-1 0 1 0 0,-1-1-1 0 0,0 0 1 0 0,-1 0-1 0 0,-1 0 1 0 0,-1 0-1 0 0,0-1 0 0 0,-4 8-82 0 0,8-20 7 0 0,1 0-1 0 0,-1-1 1 0 0,0 1-1 0 0,0 0 0 0 0,0-1 1 0 0,0 0-1 0 0,0 1 0 0 0,-1-1 1 0 0,1 0-1 0 0,-1 0 0 0 0,1 0 1 0 0,-1 0-1 0 0,0-1 0 0 0,0 1 1 0 0,1-1-1 0 0,-1 0 0 0 0,0 1 1 0 0,0-1-1 0 0,-1-1 0 0 0,1 1 1 0 0,0 0-1 0 0,0-1 1 0 0,0 1-1 0 0,0-1 0 0 0,-1 0 1 0 0,1 0-1 0 0,0-1 0 0 0,0 1 1 0 0,0-1-1 0 0,-1 1 0 0 0,1-1 1 0 0,0 0-1 0 0,0 0 0 0 0,0 0 1 0 0,0-1-1 0 0,0 1 0 0 0,1-1 1 0 0,-1 1-1 0 0,0-1 1 0 0,1 0-1 0 0,-1 0 0 0 0,1 0 1 0 0,-1 0-1 0 0,1-1 0 0 0,0 1 1 0 0,0-1-1 0 0,0 1 0 0 0,1-1 1 0 0,-1 0-1 0 0,0 0 0 0 0,1 0 1 0 0,0 0-1 0 0,0 0 0 0 0,0 0 1 0 0,-1-2-7 0 0,-4-11-181 0 0,1-1 0 0 0,0 0 0 0 0,1 0 0 0 0,1 0 0 0 0,1 0 0 0 0,0-1 0 0 0,1 1 0 0 0,1-1 0 0 0,1-9 181 0 0,-1 20-93 0 0,2-14-177 0 0,1-1 0 0 0,1 1 0 0 0,0 1 0 0 0,2-1 0 0 0,0 1 0 0 0,2 0 0 0 0,0 0 0 0 0,1 1 0 0 0,1 0 0 0 0,1 1 0 0 0,7-11 270 0 0,99-105-5064 0 0,-90 111 3648 0 0</inkml:trace>
  <inkml:trace contextRef="#ctx0" brushRef="#br0" timeOffset="49942.954">9502 2798 1636 0 0,'9'-16'4182'0'0,"28"0"-3344"0"0,-32 15-798 0 0,0 1 1 0 0,0 0-1 0 0,0 0 1 0 0,0 0-1 0 0,-1 0 0 0 0,1 1 1 0 0,0 0-1 0 0,0 0 1 0 0,0 0-1 0 0,-1 0 1 0 0,1 1-1 0 0,0 0 0 0 0,-1 0 1 0 0,0 0-1 0 0,1 1 1 0 0,-1-1-1 0 0,0 1 0 0 0,0 0 1 0 0,0 0-1 0 0,-1 0 1 0 0,1 1-1 0 0,-1-1 0 0 0,0 1 1 0 0,0 0-1 0 0,0 0 1 0 0,0 0-1 0 0,-1 0 1 0 0,1 1-1 0 0,-1-1 0 0 0,0 1 1 0 0,-1-1-1 0 0,1 1 1 0 0,-1 0-1 0 0,0 0 0 0 0,0-1 1 0 0,0 1-1 0 0,-1 0 1 0 0,0 0-1 0 0,0 0 1 0 0,0 0-1 0 0,0 0 0 0 0,-1 0 1 0 0,0 0-1 0 0,0-1 1 0 0,0 1-1 0 0,0 0 0 0 0,-1 0-40 0 0,-2 9 200 0 0,0 0 0 0 0,-1 0 1 0 0,-1 0-1 0 0,0 0 0 0 0,-1-1 0 0 0,0 0 0 0 0,-1 0 0 0 0,-1-1 0 0 0,0 0 0 0 0,0-1 0 0 0,-1 0 0 0 0,-11 9-200 0 0,24-18-12 0 0,-1-1-1 0 0,1 1 1 0 0,0-1 0 0 0,0 0 0 0 0,0 0 0 0 0,-1 0 0 0 0,1 0 0 0 0,0-1 0 0 0,0 1-1 0 0,0-1 1 0 0,0 0 0 0 0,0 0 0 0 0,1 0 0 0 0,-1 0 0 0 0,0 0 0 0 0,0-1 0 0 0,0 1-1 0 0,0-1 1 0 0,-1 0 0 0 0,1 0 0 0 0,0 0 0 0 0,0 0 0 0 0,0 0 0 0 0,-1-1 0 0 0,1 1-1 0 0,0-1 1 0 0,-1 0 12 0 0,181-87-7125 0 0,-158 70 5822 0 0</inkml:trace>
  <inkml:trace contextRef="#ctx0" brushRef="#br0" timeOffset="50437.277">9271 1908 2028 0 0,'6'-7'4904'0'0,"278"-17"-3047"0"0,-155 3-4717 0 0,-104 15 306 0 0,-17 1 1391 0 0</inkml:trace>
  <inkml:trace contextRef="#ctx0" brushRef="#br0" timeOffset="50687.192">9932 1687 1956 0 0,'23'0'5747'0'0,"-19"23"-4052"0"0,-3-11-1749 0 0,39 210 836 0 0,-4-34-3793 0 0,-22-111-659 0 0,-13-59 2169 0 0</inkml:trace>
  <inkml:trace contextRef="#ctx0" brushRef="#br0" timeOffset="51589.897">10544 2122 1588 0 0,'2'-20'4633'0'0,"4"34"-2725"0"0,6 13-1628 0 0,-5-17-269 0 0,1 0 1 0 0,0-1-1 0 0,0-1 0 0 0,0 1 1 0 0,1-1-1 0 0,1 0 0 0 0,-1-1 1 0 0,1 0-1 0 0,0-1 0 0 0,1 0 1 0 0,-1-1-1 0 0,1 0 1 0 0,1 0-1 0 0,-1-1 0 0 0,0-1 1 0 0,1 0-1 0 0,0 0 0 0 0,0-1 1 0 0,0-1-1 0 0,0 0 0 0 0,12-1-11 0 0,-22 0 1 0 0,1-1-1 0 0,0 0 1 0 0,-1 0-1 0 0,1 0 0 0 0,-1 0 1 0 0,1 0-1 0 0,-1 0 1 0 0,0-1-1 0 0,1 1 0 0 0,-1-1 1 0 0,0 0-1 0 0,0 1 1 0 0,0-1-1 0 0,0 0 0 0 0,0 0 1 0 0,-1-1-1 0 0,1 1 1 0 0,0 0-1 0 0,-1 0 0 0 0,0-1 1 0 0,0 1-1 0 0,1-1 1 0 0,-1 1-1 0 0,-1-1 0 0 0,1 0 1 0 0,0 1-1 0 0,-1-1 1 0 0,1 0-1 0 0,-1 1 0 0 0,0-1 1 0 0,0 0-1 0 0,0 0 1 0 0,0 1-1 0 0,0-1 0 0 0,-1 0 1 0 0,1 0-1 0 0,-1 1 1 0 0,0-1-1 0 0,0 1 0 0 0,0-1 1 0 0,0 0-1 0 0,0 1 1 0 0,0 0-1 0 0,-1-1 0 0 0,-1-1 0 0 0,-12-12 318 0 0,15 17-315 0 0,0-1 0 0 0,0 0 0 0 0,0 1 0 0 0,0-1 0 0 0,0 1 1 0 0,0-1-1 0 0,0 1 0 0 0,0-1 0 0 0,0 0 0 0 0,0 1 0 0 0,0-1 1 0 0,0 1-1 0 0,-1-1 0 0 0,1 0 0 0 0,0 1 0 0 0,0-1 1 0 0,0 0-1 0 0,-1 1 0 0 0,1-1 0 0 0,0 0 0 0 0,0 1 0 0 0,-1-1 1 0 0,1 0-1 0 0,0 1 0 0 0,-1-1 0 0 0,1 0 0 0 0,0 0 0 0 0,-1 1 1 0 0,1-1-1 0 0,0 0 0 0 0,-1 0 0 0 0,1 0 0 0 0,-1 0 0 0 0,1 1 1 0 0,0-1-1 0 0,-1 0 0 0 0,1 0 0 0 0,-1 0 0 0 0,1 0 0 0 0,-1 0 1 0 0,1 0-1 0 0,0 0 0 0 0,-1 0 0 0 0,0 0-3 0 0,3 94 41 0 0,1-59 74 0 0,-1 0-1 0 0,-2 0 1 0 0,-1 0 0 0 0,-2 1-1 0 0,-1-1 1 0 0,-2-1 0 0 0,-1 1-1 0 0,-2-1 1 0 0,-1-1 0 0 0,-2 1-1 0 0,-1-2 1 0 0,-5 6-115 0 0,14-30 103 0 0,0 1 0 0 0,-1-2 0 0 0,0 1 1 0 0,0 0-1 0 0,-1-1 0 0 0,1 0 0 0 0,-2-1 0 0 0,1 1 0 0 0,-1-1 1 0 0,0 0-1 0 0,0-1 0 0 0,-1 0 0 0 0,0 0 0 0 0,0 0 0 0 0,-5 2-103 0 0,11-7 104 0 0,0-2-52 0 0,0-7-133 0 0,0 1-1 0 0,0-1 0 0 0,1 0 0 0 0,0 1 0 0 0,0-1 0 0 0,1 0 0 0 0,0 1 1 0 0,1-1-1 0 0,0 0 0 0 0,1 1 0 0 0,-1-1 0 0 0,2 1 0 0 0,-1-1 0 0 0,1 1 0 0 0,0 0 1 0 0,1 0-1 0 0,0 0 0 0 0,0 1 0 0 0,2-3 82 0 0,139-199-4596 0 0,-61 102 913 0 0,-62 75 2407 0 0</inkml:trace>
  <inkml:trace contextRef="#ctx0" brushRef="#br0" timeOffset="51867.951">10297 2057 1204 0 0,'-12'16'383'0'0,"0"1"-1"0"0,2 1 1 0 0,0 0-1 0 0,1 1 1 0 0,0 0 0 0 0,2 0-1 0 0,0 0 1 0 0,2 1-1 0 0,0 0 1 0 0,1 1 0 0 0,1-1-1 0 0,1 0 1 0 0,0 1-1 0 0,2 0 1 0 0,0-1-1 0 0,2 1 1 0 0,1 8-383 0 0,5 2 172 0 0,1-1-1 0 0,1 0 1 0 0,2 0-1 0 0,1-1 1 0 0,1 0-1 0 0,2-2 1 0 0,0 1-1 0 0,2-2 1 0 0,1 0 0 0 0,22 22-172 0 0,-28-34-243 0 0,1 0 1 0 0,0-2-1 0 0,1 1 1 0 0,0-2-1 0 0,1 0 1 0 0,0-1-1 0 0,1 0 1 0 0,0-1-1 0 0,0-1 1 0 0,1-1-1 0 0,0-1 1 0 0,8 2 242 0 0,46-7-4121 0 0,-30-21 2732 0 0</inkml:trace>
  <inkml:trace contextRef="#ctx0" brushRef="#br0" timeOffset="52148.862">11204 2018 836 0 0,'22'95'1974'0'0,"-4"0"-1"0"0,-3 1 1 0 0,-5 1-1 0 0,-4 11-1973 0 0,-38 79 1322 0 0,30-176-1335 0 0,0 1 0 0 0,-1 0 1 0 0,-1-1-1 0 0,0 0 0 0 0,0 1 1 0 0,-1-2-1 0 0,0 1 0 0 0,-1 0 1 0 0,0-1-1 0 0,-1 0 0 0 0,0-1 1 0 0,-1 0-1 0 0,-6 6 13 0 0,-3-16-4123 0 0,-6-38 1939 0 0,21 14 924 0 0</inkml:trace>
  <inkml:trace contextRef="#ctx0" brushRef="#br0" timeOffset="57034.32">4158 3870 1048 0 0,'-6'-7'321'0'0,"1"2"-216"0"0,-1-1-1 0 0,1 1 0 0 0,-1 0 1 0 0,0 1-1 0 0,-1-1 0 0 0,1 1 1 0 0,-1 0-1 0 0,1 1 0 0 0,-1-1 1 0 0,0 2-1 0 0,-1-1 0 0 0,1 1 1 0 0,0 0-1 0 0,-1 0 0 0 0,1 1 1 0 0,-1 0-1 0 0,-6 0-104 0 0,2 1 86 0 0,0 1 0 0 0,0 0-1 0 0,0 1 1 0 0,0 1 0 0 0,0 0 0 0 0,0 0 0 0 0,1 1-1 0 0,-1 1 1 0 0,1 0 0 0 0,0 0 0 0 0,0 1-1 0 0,1 0 1 0 0,0 1 0 0 0,0 0 0 0 0,0 1 0 0 0,1 0-1 0 0,0 1 1 0 0,1 0 0 0 0,0 0 0 0 0,0 0 0 0 0,1 1-1 0 0,0 0 1 0 0,1 1 0 0 0,0 0 0 0 0,1 0 0 0 0,0 0-1 0 0,1 0 1 0 0,-3 9-86 0 0,7-16 33 0 0,0-1 0 0 0,-1 1-1 0 0,1 0 1 0 0,1 0 0 0 0,-1 0 0 0 0,1 0-1 0 0,-1-1 1 0 0,1 1 0 0 0,0 0 0 0 0,0-1-1 0 0,1 1 1 0 0,-1 0 0 0 0,1-1 0 0 0,-1 0 0 0 0,1 1-1 0 0,0-1 1 0 0,1 0 0 0 0,-1 0 0 0 0,0 0-1 0 0,1 0 1 0 0,0 0 0 0 0,0-1 0 0 0,0 1-1 0 0,0-1 1 0 0,0 0 0 0 0,0 0 0 0 0,0 0-1 0 0,1 0 1 0 0,-1-1 0 0 0,1 1 0 0 0,-1-1-1 0 0,1 0 1 0 0,0 0 0 0 0,2 1-33 0 0,124 18 372 0 0,-115-20-343 0 0,0-1 0 0 0,0 0 0 0 0,0-1 0 0 0,0-1 0 0 0,0 0 1 0 0,0-1-1 0 0,-1-1 0 0 0,0 0 0 0 0,0-1 0 0 0,0 0 1 0 0,0-1-1 0 0,-1-1-29 0 0,7-8 61 0 0,0-1 1 0 0,0 0-1 0 0,-2-2 1 0 0,0 0-1 0 0,-1-1 1 0 0,-1-1-1 0 0,-1 0 1 0 0,-1-1-1 0 0,-1-1 1 0 0,-1 0-1 0 0,-1-1 1 0 0,-1 0-1 0 0,-1 0 1 0 0,-1-1-1 0 0,-2-1 1 0 0,0 1 0 0 0,-1-1-1 0 0,-2 0 1 0 0,-1 0-1 0 0,-1 0 1 0 0,-1 0-1 0 0,-2-19-61 0 0,-35-23 626 0 0,35 69-615 0 0,0-1 1 0 0,1 1-1 0 0,-1 0 0 0 0,1 0 0 0 0,-1 0 1 0 0,1 0-1 0 0,0 0 0 0 0,-1 0 0 0 0,1 0 1 0 0,0 0-1 0 0,0 1 0 0 0,-1-1 1 0 0,1 0-1 0 0,0 1 0 0 0,0-1 0 0 0,1 1 1 0 0,-1-1-1 0 0,0 1 0 0 0,0 0 0 0 0,1-1 1 0 0,-1 1-1 0 0,1 0 0 0 0,-1-1 0 0 0,1 1 1 0 0,0 0-1 0 0,0 0 0 0 0,0-1 0 0 0,0 1 1 0 0,0 0-1 0 0,0 0 0 0 0,0-1 0 0 0,1 1 1 0 0,-1 0-1 0 0,1 0-11 0 0,2 34 39 0 0,1-1-1 0 0,2 1 1 0 0,2-1 0 0 0,1-1-1 0 0,2 1 1 0 0,6 11-39 0 0,-4-13-681 0 0,-2 1 1 0 0,-1 0-1 0 0,-2 1 1 0 0,-1 0-1 0 0,-2 1 1 0 0,0 12 680 0 0,-23 16-2750 0 0,2-32 1488 0 0</inkml:trace>
  <inkml:trace contextRef="#ctx0" brushRef="#br0" timeOffset="65910.027">10359 4844 1684 0 0,'-1'0'97'0'0,"0"0"0"0"0,1 0-1 0 0,-1 0 1 0 0,0 0 0 0 0,0 0-1 0 0,0 0 1 0 0,1 0 0 0 0,-1-1-1 0 0,0 1 1 0 0,0 0 0 0 0,1 0 0 0 0,-1 0-1 0 0,0-1 1 0 0,0 1 0 0 0,1-1-1 0 0,-1 1 1 0 0,0 0 0 0 0,1-1-1 0 0,-1 1 1 0 0,1-1 0 0 0,-1 1 0 0 0,0-1-1 0 0,1 0 1 0 0,-1 1 0 0 0,1-1-1 0 0,-1 0 1 0 0,1 1 0 0 0,0-1-1 0 0,-1 0 1 0 0,1 1 0 0 0,0-1 0 0 0,-1 0-1 0 0,1 0 1 0 0,0 1 0 0 0,0-1-1 0 0,0 0 1 0 0,0 0 0 0 0,0 0-1 0 0,0 1 1 0 0,0-1 0 0 0,0 0 0 0 0,0 0-1 0 0,0 0 1 0 0,0 1 0 0 0,0-1-1 0 0,1 0 1 0 0,-1 0 0 0 0,0 1-1 0 0,0-1 1 0 0,1 0 0 0 0,-1 0-1 0 0,1 0-96 0 0,38-21 1046 0 0,-24 19-973 0 0,-1 0 0 0 0,1 1 0 0 0,0 0 0 0 0,-1 1 0 0 0,1 1 0 0 0,0 1 0 0 0,0 0 0 0 0,-1 0 0 0 0,1 2 0 0 0,-1 0-1 0 0,1 0 1 0 0,-1 2 0 0 0,0-1 0 0 0,-1 2 0 0 0,1 0 0 0 0,-1 0 0 0 0,0 2 0 0 0,-1-1 0 0 0,1 2 0 0 0,-1-1 0 0 0,-1 2 0 0 0,7 6-73 0 0,-15-12 7 0 0,0 0 1 0 0,0 0-1 0 0,0 0 0 0 0,0 0 1 0 0,-1 0-1 0 0,0 1 0 0 0,0-1 1 0 0,0 1-1 0 0,0 0 0 0 0,-1-1 1 0 0,0 1-1 0 0,0 0 0 0 0,0 0 1 0 0,0 0-1 0 0,-1 0 0 0 0,0 0 1 0 0,0 0-1 0 0,0 0 0 0 0,-1 0 1 0 0,1 0-1 0 0,-1 0 1 0 0,0 0-1 0 0,-1-1 0 0 0,1 1 1 0 0,-1 0-1 0 0,0-1 0 0 0,0 1 1 0 0,-1-1-1 0 0,1 1 0 0 0,-1-1 1 0 0,0 0-1 0 0,0 0 0 0 0,0-1 1 0 0,-1 1-1 0 0,1 0 0 0 0,-3 0-7 0 0,-148 106 798 0 0,41-60-208 0 0,154-55-1054 0 0,306-87-7503 0 0,-304 74 6599 0 0</inkml:trace>
  <inkml:trace contextRef="#ctx0" brushRef="#br0" timeOffset="66297.486">11246 4722 880 0 0,'8'-18'9094'0'0,"-16"173"-8068"0"0,29 154-354 0 0,-19-304-664 0 0,0 1-1 0 0,-1-1 1 0 0,0 1 0 0 0,0-1 0 0 0,0 1-1 0 0,0-1 1 0 0,-1 1 0 0 0,0 0 0 0 0,0-1-1 0 0,-1 1 1 0 0,0 0 0 0 0,0-1 0 0 0,0 1-1 0 0,0-1 1 0 0,-1 1 0 0 0,0-1 0 0 0,0 0 0 0 0,-1 0-1 0 0,1 0 1 0 0,-1 0 0 0 0,0 0 0 0 0,0 0-1 0 0,-1-1 1 0 0,1 1 0 0 0,-1-1 0 0 0,0 0-1 0 0,0 0 1 0 0,-1-1 0 0 0,1 1 0 0 0,-1-1-1 0 0,0 0 1 0 0,0 0 0 0 0,0-1 0 0 0,0 1 0 0 0,0-1-1 0 0,0 0 1 0 0,-2 0-8 0 0,0-1-121 0 0,0-1 1 0 0,1 0-1 0 0,-1 0 0 0 0,1-1 1 0 0,-1 1-1 0 0,0-2 0 0 0,1 1 1 0 0,-1-1-1 0 0,1 0 0 0 0,0 0 1 0 0,0 0-1 0 0,0-1 0 0 0,0 0 1 0 0,0 0-1 0 0,0-1 0 0 0,-2-2 121 0 0,-3-2-645 0 0,0 0-1 0 0,0-1 1 0 0,1-1-1 0 0,0 1 1 0 0,1-2-1 0 0,0 1 1 0 0,1-1-1 0 0,0-1 1 0 0,0 1-1 0 0,1-1 1 0 0,1-1-1 0 0,-1-3 646 0 0,-1-14-1306 0 0</inkml:trace>
  <inkml:trace contextRef="#ctx0" brushRef="#br0" timeOffset="66593.418">11141 4745 1060 0 0,'3'-10'3743'0'0,"26"-3"-2775"0"0,38-3-43 0 0,1 3 0 0 0,0 3 0 0 0,0 3 0 0 0,43 2-925 0 0,10-2 81 0 0,53-2-2348 0 0,-174-7-1136 0 0,-6 16 2493 0 0</inkml:trace>
  <inkml:trace contextRef="#ctx0" brushRef="#br0" timeOffset="67473.087">11428 4925 2572 0 0,'-31'74'4967'0'0,"32"-65"-4889"0"0,0 0 1 0 0,1-1 0 0 0,0 1-1 0 0,0 0 1 0 0,1-1 0 0 0,0 1-1 0 0,0-1 1 0 0,1 0 0 0 0,0 0-1 0 0,1 0 1 0 0,0-1-1 0 0,0 1 1 0 0,0-1 0 0 0,1 0-1 0 0,0-1 1 0 0,1 0 0 0 0,-1 0-1 0 0,1 0 1 0 0,0 0 0 0 0,1-1-1 0 0,1 0-78 0 0,-3-1-18 0 0,0 0-1 0 0,0 0 0 0 0,1-1 1 0 0,-1 0-1 0 0,1 0 0 0 0,0-1 1 0 0,0 1-1 0 0,0-2 0 0 0,0 1 1 0 0,0-1-1 0 0,0 0 0 0 0,0 0 1 0 0,1-1-1 0 0,-1 0 0 0 0,0 0 1 0 0,0-1-1 0 0,1 0 0 0 0,-1 0 1 0 0,0-1-1 0 0,0 0 0 0 0,0 0 1 0 0,0 0-1 0 0,-1-1 1 0 0,1 0-1 0 0,-1-1 0 0 0,1 1 1 0 0,-1-1-1 0 0,0-1 0 0 0,-1 1 1 0 0,1-1-1 0 0,-1 0 0 0 0,0 0 1 0 0,0 0-1 0 0,0-1 0 0 0,-1 1 1 0 0,0-1-1 0 0,0-1 0 0 0,0 1 1 0 0,2-5 18 0 0,11-112 969 0 0,-17 121-937 0 0,0 2 9 0 0,0 0-60 0 0,0 0 43 0 0,0 0 44 0 0,2-17 2068 0 0,11 150-2150 0 0,3 179 68 0 0,-47-63 295 0 0,27-233-305 0 0,0 0 0 0 0,-1 0 0 0 0,-1 0 0 0 0,-1-1 0 0 0,0 0 0 0 0,-1 0 0 0 0,0-1 1 0 0,-1 0-1 0 0,-1 0 0 0 0,0-1 0 0 0,-1 0 0 0 0,0-1 0 0 0,-1 0 0 0 0,0-1 0 0 0,-1-1 0 0 0,0 1 0 0 0,-1-2 0 0 0,0 0 0 0 0,-1-1 0 0 0,1 0 0 0 0,-2-1 0 0 0,1-1 0 0 0,-1 0 0 0 0,0-1 0 0 0,0-1 0 0 0,0-1 0 0 0,0 0 1 0 0,-1-1-1 0 0,-15 0-44 0 0,28-2 1 0 0,-1 0 1 0 0,1 0 0 0 0,0 0-1 0 0,0-1 1 0 0,0 0 0 0 0,-1 0 0 0 0,1 0-1 0 0,0 0 1 0 0,0-1 0 0 0,0 1 0 0 0,0-1-1 0 0,1 0 1 0 0,-1 0 0 0 0,0-1-1 0 0,1 1 1 0 0,0-1 0 0 0,-1 1 0 0 0,1-1-1 0 0,0 0 1 0 0,0 0 0 0 0,1-1 0 0 0,-1 1-1 0 0,1-1 1 0 0,-1 1 0 0 0,1-1-1 0 0,0 0 1 0 0,1 0 0 0 0,-1 0 0 0 0,1 0-1 0 0,-1 0 1 0 0,1 0 0 0 0,0 0 0 0 0,1 0-1 0 0,-1 0 1 0 0,1-1 0 0 0,0 1-1 0 0,0 0 1 0 0,0 0 0 0 0,1-4-2 0 0,5-10-104 0 0,1 1 1 0 0,1-1 0 0 0,1 1-1 0 0,1 1 1 0 0,0-1-1 0 0,1 2 1 0 0,0-1-1 0 0,2 2 1 0 0,-1 0 0 0 0,2 0-1 0 0,0 1 1 0 0,0 1-1 0 0,2 0 1 0 0,10-6 103 0 0,250-135-1863 0 0,-227 130 1350 0 0,249-111-6829 0 0,-252 112 6096 0 0</inkml:trace>
  <inkml:trace contextRef="#ctx0" brushRef="#br0" timeOffset="65007.799">11182 3550 2300 0 0,'14'-11'4190'0'0,"-3"26"-376"0"0,10 307-4084 0 0,-20-309-174 0 0,-2 0 1 0 0,1-1-1 0 0,-2 1 1 0 0,0 0-1 0 0,0-1 1 0 0,-1 1-1 0 0,-1-1 1 0 0,0 0-1 0 0,-1 0 1 0 0,0 0-1 0 0,-1-1 1 0 0,0 1 0 0 0,0-1-1 0 0,-1-1 1 0 0,-5 6 443 0 0,-9 1-1294 0 0</inkml:trace>
  <inkml:trace contextRef="#ctx0" brushRef="#br0" timeOffset="65319.695">10629 4302 1736 0 0,'-59'10'6456'0'0,"215"-12"-3024"0"0,463-55-3246 0 0,-401 28-2716 0 0,-175 16 703 0 0,-19-2-2630 0 0,-24 14 3221 0 0</inkml:trace>
  <inkml:trace contextRef="#ctx0" brushRef="#br0" timeOffset="60059.826">5584 3850 956 0 0,'3'-16'1634'0'0,"68"-26"1561"0"0,-70 41-3157 0 0,1 0 0 0 0,-1 0 0 0 0,0 0 1 0 0,0 0-1 0 0,0 1 0 0 0,0-1 0 0 0,-1-1 0 0 0,1 1 0 0 0,0 0 0 0 0,0 0 0 0 0,0 0 0 0 0,-1 0 0 0 0,1 0 1 0 0,-1-1-1 0 0,1 1 0 0 0,-1 0 0 0 0,1-1 0 0 0,-1 1 0 0 0,0 0 0 0 0,0-1 0 0 0,1 1 0 0 0,-1 0 0 0 0,0-1 0 0 0,0 1 1 0 0,-1-1-1 0 0,1 1 0 0 0,0 0 0 0 0,0-1 0 0 0,-1 1 0 0 0,1 0 0 0 0,0-1 0 0 0,-1 1 0 0 0,0 0 0 0 0,1 0 1 0 0,-1 0-1 0 0,0-1 0 0 0,1 1 0 0 0,-1 0 0 0 0,0 0 0 0 0,0 0 0 0 0,0 0 0 0 0,0 0 0 0 0,0 0 0 0 0,0 0 0 0 0,0 1 1 0 0,0-1-1 0 0,0 0 0 0 0,-1 1 0 0 0,1-1 0 0 0,-1 0-38 0 0,-67-34 92 0 0,55 31-99 0 0,1 0 1 0 0,0 1-1 0 0,-1 1 0 0 0,1 0 1 0 0,-1 1-1 0 0,0 0 0 0 0,1 1 1 0 0,-1 0-1 0 0,0 1 0 0 0,1 1 1 0 0,-1 0-1 0 0,1 1 0 0 0,0 1 1 0 0,-1 0-1 0 0,2 0 0 0 0,-1 2 1 0 0,0-1-1 0 0,1 2 0 0 0,0-1 1 0 0,1 2-1 0 0,-1-1 0 0 0,1 2 1 0 0,1-1-1 0 0,0 2 0 0 0,0-1 1 0 0,1 1-1 0 0,0 1 0 0 0,-6 8 7 0 0,13-15 1 0 0,1 0 0 0 0,-1 0 0 0 0,1 0 0 0 0,0 0 0 0 0,0 0 0 0 0,1 1 0 0 0,-1-1 0 0 0,1 0-1 0 0,0 0 1 0 0,0 1 0 0 0,0-1 0 0 0,1 0 0 0 0,-1 0 0 0 0,1 0 0 0 0,0 0 0 0 0,0 0 0 0 0,1 0-1 0 0,-1 0 1 0 0,1 0 0 0 0,0 0 0 0 0,0 0 0 0 0,0-1 0 0 0,0 1 0 0 0,1-1 0 0 0,-1 1 0 0 0,1-1 0 0 0,0 0-1 0 0,0 0 1 0 0,0 0 0 0 0,1-1 0 0 0,-1 1 0 0 0,0-1 0 0 0,1 0 0 0 0,0 1 0 0 0,0-2 0 0 0,-1 1-1 0 0,1 0 1 0 0,4 0-1 0 0,166 34-437 0 0,-168-35 419 0 0,0-1 0 0 0,-1 1 0 0 0,1-1-1 0 0,0 0 1 0 0,-1 0 0 0 0,1 0 0 0 0,0-1 0 0 0,-1 0 0 0 0,1 0-1 0 0,-1 0 1 0 0,1-1 0 0 0,-1 0 0 0 0,0 0 0 0 0,1 0 0 0 0,-1-1-1 0 0,0 1 1 0 0,0-1 0 0 0,-1-1 0 0 0,1 1 0 0 0,-1-1 0 0 0,0 1-1 0 0,0-1 1 0 0,0 0 0 0 0,0-1 0 0 0,0 1 0 0 0,-1-1 0 0 0,0 0-1 0 0,0 1 1 0 0,0-1 0 0 0,-1-1 0 0 0,0 1 0 0 0,0 0 0 0 0,0 0-1 0 0,0-1 1 0 0,-1 1 0 0 0,0-1 0 0 0,1-5 18 0 0,-5-16 119 0 0,2 44-151 0 0,47 500 2156 0 0,-46-494-1899 0 0,-1-1 0 0 0,-2 0 0 0 0,0 1 0 0 0,-1-1 0 0 0,-1-1 0 0 0,-1 1-1 0 0,-1-1 1 0 0,-1 0 0 0 0,-1 0 0 0 0,-10 16-225 0 0,18-36 20 0 0,0 0-1 0 0,0 0 1 0 0,0 0-1 0 0,-1-1 1 0 0,1 1-1 0 0,0-1 1 0 0,-1 1-1 0 0,1-1 1 0 0,0 1-1 0 0,-1-1 1 0 0,1 0-1 0 0,-1 1 1 0 0,1-1 0 0 0,0 0-1 0 0,-1 0 1 0 0,1 0-1 0 0,-1 0 1 0 0,1 0-1 0 0,-1-1 1 0 0,1 1-1 0 0,0 0 1 0 0,-1-1-1 0 0,1 1 1 0 0,-1-1-1 0 0,1 1 1 0 0,0-1-1 0 0,0 1 1 0 0,-1-1-1 0 0,1 0 1 0 0,0 0-1 0 0,0 0 1 0 0,0 0-1 0 0,0 0 1 0 0,0 0-1 0 0,0 0 1 0 0,0 0-1 0 0,0 0 1 0 0,0 0-1 0 0,0 0 1 0 0,1-1-1 0 0,-1 1 1 0 0,1 0-1 0 0,-1-1 1 0 0,1 1-1 0 0,-1 0 1 0 0,1-1-1 0 0,-1 1 1 0 0,1-1-1 0 0,0 1-19 0 0,-3-20-243 0 0,1 0-1 0 0,0-1 0 0 0,2 1 1 0 0,0 0-1 0 0,1-1 0 0 0,2 1 1 0 0,0 0-1 0 0,1 0 1 0 0,1 1-1 0 0,1-1 0 0 0,1 1 1 0 0,1 0-1 0 0,0 1 0 0 0,2 0 1 0 0,0 0-1 0 0,1 1 0 0 0,1 0 1 0 0,0 1-1 0 0,2 0 0 0 0,8-7 244 0 0,44-50-3528 0 0,-46 58 2137 0 0</inkml:trace>
  <inkml:trace contextRef="#ctx0" brushRef="#br0" timeOffset="60482.911">5920 4354 964 0 0,'15'-10'3596'0'0,"21"8"-2326"0"0,-29 5-1214 0 0,-2-1-1 0 0,1 1 1 0 0,0 0 0 0 0,0 1 0 0 0,-1-1-1 0 0,0 1 1 0 0,0 0 0 0 0,0 0 0 0 0,0 1-1 0 0,0 0 1 0 0,-1 0 0 0 0,0 0 0 0 0,0 0-1 0 0,-1 0 1 0 0,1 1 0 0 0,-1 0-1 0 0,0 0 1 0 0,-1-1 0 0 0,1 2 0 0 0,-1-1-1 0 0,0 0 1 0 0,-1 0 0 0 0,1 1 0 0 0,-1-1-1 0 0,-1 1 1 0 0,1-1 0 0 0,-1 1 0 0 0,0-1-1 0 0,-1 1 1 0 0,1-1 0 0 0,-1 1 0 0 0,-1-1-1 0 0,0 4-55 0 0,-67 139 2774 0 0,115-146-2853 0 0,142-92-6607 0 0,-160 70 5140 0 0</inkml:trace>
  <inkml:trace contextRef="#ctx0" brushRef="#br0" timeOffset="60870.593">5724 3534 1076 0 0,'0'0'114'0'0,"1"0"0"0"0,-1 0 0 0 0,1 0 0 0 0,-1 0 0 0 0,1 0 0 0 0,-1 0 0 0 0,1 0 0 0 0,-1-1 0 0 0,1 1 0 0 0,-1 0 0 0 0,1 0 0 0 0,-1 0 0 0 0,1 0 0 0 0,-1-1 0 0 0,1 1 0 0 0,-1 0 0 0 0,1 0 0 0 0,-1-1 0 0 0,0 1 0 0 0,1 0 0 0 0,-1-1 0 0 0,0 1 0 0 0,1 0 0 0 0,-1-1 0 0 0,0 1 0 0 0,1-1 0 0 0,-1 1 0 0 0,0 0 0 0 0,0-1 0 0 0,1 1 0 0 0,-1-1 1 0 0,0 1-1 0 0,0-1 0 0 0,0 1 0 0 0,0-1 0 0 0,0 1 0 0 0,0-1 0 0 0,0 1 0 0 0,0-1 0 0 0,0 1 0 0 0,0-1 0 0 0,0 1 0 0 0,0-1 0 0 0,0 1 0 0 0,0-1 0 0 0,0 1 0 0 0,0-1 0 0 0,0 1 0 0 0,-1-1 0 0 0,1 1 0 0 0,0-1 0 0 0,0 1 0 0 0,-1 0 0 0 0,1-1 0 0 0,0 1 0 0 0,-1-1 0 0 0,1 1 0 0 0,0 0 0 0 0,-1-1-114 0 0,56-6 415 0 0,-51 6-174 0 0,244-5-1456 0 0,-156 7-2929 0 0,-68-1 2824 0 0</inkml:trace>
  <inkml:trace contextRef="#ctx0" brushRef="#br0" timeOffset="61120.206">6403 3457 1612 0 0,'13'9'4111'0'0,"-13"43"-2838"0"0,0-39-977 0 0,17 180 93 0 0,21 16-5059 0 0,-31-183 3191 0 0</inkml:trace>
  <inkml:trace contextRef="#ctx0" brushRef="#br0" timeOffset="61694.223">6901 3885 1088 0 0,'19'-1'4145'0'0,"-7"47"-3582"0"0,-4-10-194 0 0,-5-29-342 0 0,-1 0-1 0 0,1 0 1 0 0,0-1-1 0 0,0 0 1 0 0,1 1-1 0 0,0-1 1 0 0,0 0-1 0 0,0-1 1 0 0,1 1-1 0 0,0-1 1 0 0,0 0 0 0 0,0 0-1 0 0,1-1 1 0 0,0 1-1 0 0,0-1 1 0 0,0 0-1 0 0,0-1 1 0 0,0 0-1 0 0,1 0 1 0 0,-1 0-1 0 0,1 0 1 0 0,0-1-1 0 0,3 0-26 0 0,-8-2-69 0 0,22-4-156 0 0,-19-1 252 0 0,0-1-1 0 0,0 1 0 0 0,-1-1 0 0 0,0 0 1 0 0,0-1-1 0 0,0 1 0 0 0,-1-1 1 0 0,1 0-1 0 0,-2 0 0 0 0,1 0 1 0 0,-1 0-1 0 0,0 0 0 0 0,0 0 0 0 0,-1-1 1 0 0,0 1-1 0 0,-1-1 0 0 0,1 1 1 0 0,-2-1-1 0 0,1 1 0 0 0,-1-2-26 0 0,1 7 31 0 0,0 6-40 0 0,43 369 1661 0 0,-42-365-1613 0 0,-1 1 0 0 0,0-1 0 0 0,-1 1 0 0 0,0-1-1 0 0,0 0 1 0 0,0 1 0 0 0,-1-1 0 0 0,0 0 0 0 0,-1 0 0 0 0,0 0 0 0 0,0 0 0 0 0,-1 0 0 0 0,0-1 0 0 0,0 0 0 0 0,-1 1 0 0 0,0-2 0 0 0,0 1 0 0 0,-1 0-1 0 0,1-1 1 0 0,-1 0 0 0 0,-1-1 0 0 0,1 1 0 0 0,-1-1 0 0 0,0 0 0 0 0,0-1 0 0 0,-1 0 0 0 0,1 0 0 0 0,-1 0 0 0 0,0-1 0 0 0,0 0 0 0 0,0-1 0 0 0,0 0-1 0 0,0 0 1 0 0,-1-1 0 0 0,1 1 0 0 0,-4-2-39 0 0,9 0-59 0 0,-1-1-1 0 0,1 0 0 0 0,-1 0 1 0 0,1 0-1 0 0,0 0 0 0 0,0-1 1 0 0,-1 1-1 0 0,1-1 1 0 0,0 0-1 0 0,0 0 0 0 0,1 0 1 0 0,-1 0-1 0 0,0 0 0 0 0,1-1 1 0 0,-1 1-1 0 0,1-1 1 0 0,0 0-1 0 0,0 0 0 0 0,0 0 1 0 0,0 0-1 0 0,0 0 0 0 0,1 0 1 0 0,-1 0-1 0 0,1 0 1 0 0,0-1-1 0 0,0 1 0 0 0,0-1 1 0 0,1 1-1 0 0,-1 0 0 0 0,1-1 60 0 0,-13-107-3725 0 0,13 110 3693 0 0,-1-23-1384 0 0,1-3 8 0 0</inkml:trace>
  <inkml:trace contextRef="#ctx0" brushRef="#br0" timeOffset="61927.744">6652 3934 1324 0 0,'-6'11'186'0'0,"0"1"1"0"0,1 0-1 0 0,0 0 0 0 0,1 0 0 0 0,0 1 1 0 0,1-1-1 0 0,1 1 0 0 0,0 0 0 0 0,0 0 1 0 0,1 0-1 0 0,1 0 0 0 0,0 0 1 0 0,1 0-1 0 0,1 0 0 0 0,0 0 0 0 0,0 0 1 0 0,1-1-1 0 0,1 1 0 0 0,0-1 0 0 0,1 0 1 0 0,0 0-1 0 0,1 0 0 0 0,0 0 0 0 0,1-1 1 0 0,0 0-1 0 0,1-1 0 0 0,8 9-186 0 0,116 133 350 0 0,-17-83-3986 0 0,-91-62 2293 0 0</inkml:trace>
  <inkml:trace contextRef="#ctx0" brushRef="#br0" timeOffset="62223.493">7541 3814 856 0 0,'16'33'657'0'0,"-2"1"0"0"0,-1 1-1 0 0,-2 0 1 0 0,-1 0 0 0 0,-2 1-1 0 0,-1 1 1 0 0,-3-1 0 0 0,0 1 0 0 0,-2 22-657 0 0,-3-35 91 0 0,0 0 0 0 0,-2 0 0 0 0,-1 0 0 0 0,-1-1 1 0 0,-1 1-1 0 0,-1-1 0 0 0,-1 0 0 0 0,-1-1 1 0 0,0 0-1 0 0,-2 0 0 0 0,-1-1 0 0 0,-1-1 0 0 0,0 0 1 0 0,-1-1-1 0 0,-2 0 0 0 0,0-1 0 0 0,-3 2-91 0 0,6-8-356 0 0,1-1-1 0 0,-2-1 1 0 0,0 0-1 0 0,0-1 0 0 0,0 0 1 0 0,-1-1-1 0 0,-1-1 1 0 0,1 0-1 0 0,-1-1 1 0 0,0-1-1 0 0,0 0 0 0 0,-1-2 1 0 0,0 0-1 0 0,1 0 1 0 0,-1-2-1 0 0,0 0 357 0 0,-14 0-1544 0 0</inkml:trace>
  <inkml:trace contextRef="#ctx0" brushRef="#br0" timeOffset="62705.694">4931 3639 1468 0 0,'-12'13'292'0'0,"0"1"1"0"0,0 0-1 0 0,2 1 0 0 0,0 0 0 0 0,1 0 0 0 0,0 1 1 0 0,1 1-1 0 0,1-1 0 0 0,0 1 0 0 0,2 1 1 0 0,0-1-1 0 0,1 1 0 0 0,0 0 0 0 0,2 0 0 0 0,0 0 1 0 0,1 0-1 0 0,1 13-292 0 0,2-10 139 0 0,1 0 0 0 0,1-1 1 0 0,1 1-1 0 0,1-1 0 0 0,1 0 0 0 0,0-1 0 0 0,2 0 1 0 0,0 0-1 0 0,1 0 0 0 0,1-1 0 0 0,1-1-139 0 0,-11-14 18 0 0,51 73 65 0 0,2-2 1 0 0,4-3-1 0 0,3-2 1 0 0,3-2-1 0 0,3-4 1 0 0,2-3-1 0 0,8 1-83 0 0,-35-27-1062 0 0,1-3-1 0 0,2-1 1 0 0,1-2-1 0 0,1-2 1 0 0,40 15 1062 0 0,-34-21-1333 0 0</inkml:trace>
  <inkml:trace contextRef="#ctx0" brushRef="#br0" timeOffset="63219.897">7850 3549 948 0 0,'32'39'636'0'0,"-3"2"0"0"0,-1 2 0 0 0,-2 0-1 0 0,-3 2 1 0 0,-1 1 0 0 0,-2 0 0 0 0,-2 2 0 0 0,-2 0-1 0 0,-2 1 1 0 0,-3 0 0 0 0,0 12-636 0 0,-6-40 173 0 0,-2 1-1 0 0,0 0 1 0 0,-1 0-1 0 0,-1 0 1 0 0,-1 0-1 0 0,-1 0 1 0 0,-1 0-1 0 0,-2 0 1 0 0,1-1-1 0 0,-2 1 1 0 0,-1-1 0 0 0,-1 0-1 0 0,-1 0 1 0 0,-9 17-173 0 0,0-7 57 0 0,0-2 0 0 0,-3 0 0 0 0,0-1 0 0 0,-2-1 0 0 0,0-1 0 0 0,-2-1 0 0 0,-1-2 1 0 0,-1 0-1 0 0,-20 13-57 0 0,14-20-733 0 0,31-16 636 0 0,0 1-1 0 0,0-1 1 0 0,1 0-1 0 0,-1 1 1 0 0,0-1-1 0 0,0 0 1 0 0,0 1-1 0 0,1-1 1 0 0,-1 0-1 0 0,0 0 1 0 0,0 0-1 0 0,0 0 1 0 0,0 0-1 0 0,0 0 1 0 0,1 0-1 0 0,-1 0 0 0 0,0 0 1 0 0,0 0-1 0 0,0 0 1 0 0,0 0-1 0 0,1-1 1 0 0,-1 1-1 0 0,0 0 1 0 0,0-1-1 0 0,0 1 1 0 0,1-1-1 0 0,-1 1 1 0 0,0-1-1 0 0,1 1 1 0 0,-1-1-1 0 0,0 1 1 0 0,1-1-1 0 0,-1 1 1 0 0,1-1-1 0 0,-1 0 1 0 0,1 0-1 0 0,-1 1 0 0 0,1-1 1 0 0,-1 0-1 0 0,1 0 1 0 0,0 1-1 0 0,-1-1 1 0 0,1 0-1 0 0,0 0 1 0 0,0 0-1 0 0,0 0 1 0 0,0 1-1 0 0,-1-1 1 0 0,1 0-1 0 0,0 0 1 0 0,0 0-1 0 0,1 0 1 0 0,-1 1-1 0 0,0-1 1 0 0,0 0-1 0 0,0 0 1 0 0,1 0-1 0 0,-1 0 0 0 0,0 1 1 0 0,1-1-1 0 0,-1 0 1 0 0,0 0-1 0 0,1 1 1 0 0,-1-1-1 0 0,1 0 98 0 0,9-23-1390 0 0,5-5-36 0 0</inkml:trace>
  <inkml:trace contextRef="#ctx0" brushRef="#br0" timeOffset="63519.154">8318 4127 1756 0 0,'70'-3'5090'0'0,"39"-7"-3684"0"0,3 0-650 0 0,-26 3-608 0 0,40-2-943 0 0,-42 6-2875 0 0,-81 5 2327 0 0,4 6-73 0 0</inkml:trace>
  <inkml:trace contextRef="#ctx0" brushRef="#br0" timeOffset="63768.45">8430 4365 1132 0 0,'5'4'1084'0'0,"13"6"-144"0"0,5-7-108 0 0,4 4-120 0 0,3-7-108 0 0,6 1-19 0 0,5 3-41 0 0,-22-4-64 0 0,13 0-264 0 0,4 0-112 0 0,3 0-8 0 0,0 0-620 0 0,2 0-480 0 0,-4 0 75 0 0,-5 0 77 0 0,-3 0 40 0 0,-8 0 52 0 0,-2 0 24 0 0</inkml:trace>
  <inkml:trace contextRef="#ctx0" brushRef="#br0" timeOffset="57300.902">3573 4342 1612 0 0,'0'0'136'0'0,"1"0"0"0"0,-1 0 0 0 0,0 0-1 0 0,1 0 1 0 0,-1 1 0 0 0,1-1 0 0 0,-1 0 0 0 0,1 0 0 0 0,-1 0-1 0 0,0 1 1 0 0,1-1 0 0 0,-1 0 0 0 0,0 1 0 0 0,1-1-1 0 0,-1 0 1 0 0,0 1 0 0 0,1-1 0 0 0,-1 0 0 0 0,0 1 0 0 0,0-1-1 0 0,1 0 1 0 0,-1 1 0 0 0,0-1 0 0 0,0 1 0 0 0,0-1-1 0 0,1 1 1 0 0,-1-1 0 0 0,0 0 0 0 0,0 1 0 0 0,0-1 0 0 0,0 1-1 0 0,0-1 1 0 0,0 1 0 0 0,0-1 0 0 0,0 1 0 0 0,0-1-1 0 0,0 1 1 0 0,0-1 0 0 0,-1 0 0 0 0,1 1 0 0 0,0-1 0 0 0,0 1-1 0 0,0-1-135 0 0,56 6 700 0 0,510-19 50 0 0,-314 13-7174 0 0,-212 0 4870 0 0</inkml:trace>
  <inkml:trace contextRef="#ctx0" brushRef="#br0" timeOffset="58018.406">3893 4715 1280 0 0,'-15'-4'222'0'0,"-1"1"1"0"0,1 0-1 0 0,-1 1 0 0 0,1 0 0 0 0,-1 2 1 0 0,0 0-1 0 0,0 0 0 0 0,1 1 0 0 0,-1 1 0 0 0,1 1 1 0 0,-1 0-1 0 0,1 1 0 0 0,0 1 0 0 0,0 0 1 0 0,1 1-1 0 0,0 1 0 0 0,0 0 0 0 0,0 1 1 0 0,1 0-1 0 0,0 1 0 0 0,0 1 0 0 0,1 0 0 0 0,1 0 1 0 0,-1 1-1 0 0,-8 12-222 0 0,18-21 25 0 0,0 1-1 0 0,0 0 1 0 0,0 0 0 0 0,1-1-1 0 0,-1 1 1 0 0,1 0 0 0 0,-1 0-1 0 0,1 1 1 0 0,0-1 0 0 0,0 0-1 0 0,0 0 1 0 0,1 1 0 0 0,-1-1-1 0 0,1 0 1 0 0,0 1 0 0 0,0-1-1 0 0,0 0 1 0 0,0 1 0 0 0,0-1-1 0 0,1 0 1 0 0,0 1 0 0 0,0-1-1 0 0,-1 0 1 0 0,2 0 0 0 0,-1 0-1 0 0,0 0 1 0 0,1 0 0 0 0,-1 0-1 0 0,1 0 1 0 0,0 0-1 0 0,0 0 1 0 0,0-1 0 0 0,0 1-1 0 0,1-1 1 0 0,-1 0 0 0 0,1 1-1 0 0,-1-1 1 0 0,1 0 0 0 0,3 1-25 0 0,2 3-65 0 0,0 0 0 0 0,1-1 0 0 0,0 0 0 0 0,0 0 0 0 0,0-1 0 0 0,1 0 0 0 0,-1-1 0 0 0,1 0 0 0 0,0 0 0 0 0,0-1 0 0 0,0 0 0 0 0,8-1 65 0 0,-7-5-37 0 0,-2-1-1 0 0,1 0 1 0 0,0-1 0 0 0,-1 0-1 0 0,0-1 1 0 0,-1 0 0 0 0,1 0 0 0 0,-1-1-1 0 0,-1 0 1 0 0,1 0 0 0 0,-1-1-1 0 0,-1 0 1 0 0,0 0 0 0 0,0-1-1 0 0,-1 1 1 0 0,0-1 0 0 0,0 0-1 0 0,-1-1 1 0 0,-1 1 0 0 0,0-1 0 0 0,0 0-1 0 0,0-9 38 0 0,-1 15 10 0 0,98-303 1859 0 0,-100 299-897 0 0,-6 24-978 0 0,1 0 0 0 0,1 1-1 0 0,0-1 1 0 0,1 1 0 0 0,1 0-1 0 0,0 0 1 0 0,1 0 0 0 0,1 0-1 0 0,1 1 1 0 0,0-1 0 0 0,1 0-1 0 0,1 0 1 0 0,0-1 0 0 0,1 1-1 0 0,1-1 1 0 0,0 1 0 0 0,1-2-1 0 0,1 1 1 0 0,0 0 0 0 0,1-1-1 0 0,1-1 1 0 0,0 1 0 0 0,3 1 6 0 0,-10-11-103 0 0,1 0 0 0 0,-1 0 1 0 0,0-1-1 0 0,1 1 0 0 0,0-1 0 0 0,0 1 1 0 0,0-1-1 0 0,0 0 0 0 0,1-1 1 0 0,-1 1-1 0 0,1 0 0 0 0,0-1 0 0 0,-1 0 1 0 0,1 0-1 0 0,0 0 0 0 0,0 0 0 0 0,0-1 1 0 0,1 0-1 0 0,-1 1 0 0 0,0-2 1 0 0,0 1-1 0 0,1 0 0 0 0,-1-1 0 0 0,1 0 1 0 0,-1 0-1 0 0,0 0 0 0 0,1 0 1 0 0,-1-1-1 0 0,0 0 0 0 0,1 0 0 0 0,-1 0 1 0 0,0 0-1 0 0,0-1 0 0 0,0 1 0 0 0,0-1 1 0 0,0 0-1 0 0,0 0 0 0 0,0-1 1 0 0,-1 1-1 0 0,1-1 0 0 0,1-2 103 0 0,9-11-449 0 0,0-1 15 0 0</inkml:trace>
  <inkml:trace contextRef="#ctx0" brushRef="#br0" timeOffset="58499.964">4213 4734 3404 0 0,'9'-93'3249'0'0,"-21"129"-2765"0"0,11-29-481 0 0,1-1 1 0 0,1 1-1 0 0,-1 0 1 0 0,1 0-1 0 0,1-1 1 0 0,-1 1-1 0 0,1-1 1 0 0,0 1 0 0 0,0-1-1 0 0,1 0 1 0 0,0 0-1 0 0,0 0 1 0 0,0 0-1 0 0,1-1 1 0 0,0 1-1 0 0,0-1 1 0 0,1 0-1 0 0,-1 0 1 0 0,1 0-1 0 0,0-1 1 0 0,0 1 0 0 0,1-1-1 0 0,-1 0 1 0 0,1-1-1 0 0,0 0 1 0 0,0 0-1 0 0,0 0 1 0 0,0 0-1 0 0,0-1 1 0 0,1 0-1 0 0,-1 0 1 0 0,1-1-1 0 0,0 0 1 0 0,-1 0 0 0 0,1-1-1 0 0,0 1 1 0 0,-1-1-1 0 0,1-1 1 0 0,0 1-1 0 0,-1-1 1 0 0,1-1-1 0 0,0 1 1 0 0,-1-1-1 0 0,0 0 1 0 0,1 0-1 0 0,-1-1 1 0 0,0 0 0 0 0,0 0-1 0 0,0-1 1 0 0,-1 1-1 0 0,1-1 1 0 0,-1 0-1 0 0,0-1 1 0 0,0 1-1 0 0,3-5-3 0 0,5-80 839 0 0,-33 99-833 0 0,16 23 11 0 0,2 0-1 0 0,2 0 0 0 0,1 0 1 0 0,1 1-1 0 0,2-2 1 0 0,1 1-1 0 0,6 15-16 0 0,5 52 198 0 0,-12-71-63 0 0,-1 1-1 0 0,-2 0 0 0 0,0-1 0 0 0,-3 1 0 0 0,0-1 0 0 0,-2 1 0 0 0,-4 15-134 0 0,6-34 56 0 0,-1-1-1 0 0,0 0 1 0 0,-1 0 0 0 0,0 0-1 0 0,0 0 1 0 0,-1-1-1 0 0,-1 0 1 0 0,1 0-1 0 0,-1 0 1 0 0,-1-1-1 0 0,0 1 1 0 0,0-2 0 0 0,0 1-1 0 0,-1-1 1 0 0,0 0-1 0 0,-1-1 1 0 0,1 1-1 0 0,-1-2 1 0 0,-1 1 0 0 0,1-1-1 0 0,-1-1 1 0 0,1 0-1 0 0,-2 0-55 0 0,5-2 3 0 0,0 0-1 0 0,0-1 0 0 0,0 0 1 0 0,0 0-1 0 0,0 0 0 0 0,0-1 0 0 0,0 0 1 0 0,0 0-1 0 0,0 0 0 0 0,0-1 1 0 0,0 0-1 0 0,0 0 0 0 0,0 0 1 0 0,0-1-1 0 0,0 0 0 0 0,0 0 1 0 0,1-1-1 0 0,-1 1 0 0 0,1-1 0 0 0,0-1 1 0 0,0 1-1 0 0,0-1 0 0 0,0 1 1 0 0,0-1-1 0 0,1-1 0 0 0,0 1 1 0 0,0-1-1 0 0,0 1 0 0 0,0-1 1 0 0,1 0-1 0 0,0-1 0 0 0,0 1 0 0 0,0-1 1 0 0,1 1-1 0 0,-1-1 0 0 0,2 0 1 0 0,-2-2-3 0 0,-1-10-161 0 0,0 0 0 0 0,2 0 1 0 0,0 0-1 0 0,1 0 0 0 0,1-1 1 0 0,0 1-1 0 0,1 0 0 0 0,1-1 1 0 0,1 1-1 0 0,1 0 0 0 0,1 0 0 0 0,1-2 161 0 0,1-5-464 0 0,2 1-1 0 0,1 0 1 0 0,1 0-1 0 0,1 1 1 0 0,1 1-1 0 0,1 0 1 0 0,1 0-1 0 0,1 1 1 0 0,1 1-1 0 0,1 1 1 0 0,0 1-1 0 0,17-13 465 0 0,12-6-1369 0 0</inkml:trace>
  <inkml:trace contextRef="#ctx0" brushRef="#br0" timeOffset="95133.454">4652 6871 1008 0 0,'0'0'156'0'0,"0"0"-71"0"0,0 0 37 0 0,0 0 74 0 0,0 0-74 0 0,0 0-20 0 0,0 0-55 0 0,0 0 23 0 0,0 0 39 0 0,0 0-96 0 0,0 0 28 0 0,0 0 20 0 0,0 0-5 0 0,0 0 34 0 0,0 0-21 0 0,0 0-28 0 0,0 0 41 0 0,0 0-27 0 0,0 0-1 0 0,0 0 20 0 0,0 0-19 0 0,0 0 12 0 0,0 0 6 0 0,0 0-40 0 0,0 0-28 0 0,0 0 29 0 0,0 0 10 0 0,0 0-1 0 0,0 0-42 0 0,0 0 38 0 0,0 0 98 0 0,0 0-6 0 0,0 0-96 0 0,0 0-3 0 0,0 0 25 0 0,0 0 30 0 0,0 0-98 0 0,0 0 24 0 0,0 0 64 0 0,0 0 12 0 0,0 0-73 0 0,0 0-48 0 0,0 0-23 0 0,0 0 51 0 0,0 0 58 0 0,0 0-35 0 0,0 0-25 0 0,0 0 26 0 0,0 0 72 0 0,0 0-100 0 0,0 0-28 0 0,0 0 52 0 0,0 0 30 0 0,0 0 41 0 0,0 0-40 0 0,0 0-54 0 0,0 0 21 0 0,0 0-2 0 0,0 0 47 0 0,0 0-15 0 0,0 0 53 0 0,0 0-41 0 0,0 0-27 0 0,0 0-67 0 0,0 0-40 0 0,0 0 43 0 0,0 0 60 0 0,0 0 43 0 0,0 0 9 0 0,0 0-58 0 0,0 0-12 0 0,0 0 28 0 0,0 0 47 0 0,0 0-74 0 0,0 0 6 0 0,0 0 10 0 0,0 0-30 0 0,0 0-18 0 0,0 0 14 0 0,0 0-55 0 0,0 0-17 0 0,0 0 49 0 0,0 0 28 0 0,0 0-48 0 0,0 0 63 0 0,0 0 8 0 0,0 0-47 0 0,0 0 90 0 0,0 0-67 0 0,0 0 6 0 0,0 0-23 0 0,0 0-16 0 0,0 0 41 0 0,0 0 15 0 0,0 0 30 0 0,0 0-30 0 0,0 0-4 0 0,0 0-10 0 0,0 0 19 0 0,0 0 49 0 0,0 0-5 0 0,0 0-25 0 0,0 0-48 0 0,0 0 17 0 0,0 0-2 0 0,0 0-7 0 0,0 0-52 0 0,0 0 17 0 0,0 0 102 0 0,0 0-39 0 0,0 0 7 0 0,0 0 47 0 0,0 0-51 0 0,0 0-46 0 0,0 0-31 0 0,0 0 34 0 0,0 0 40 0 0,0 0-105 0 0,0 0 5 0 0,0 0 89 0 0,0 0 66 0 0,0 0 4 0 0,0 0-46 0 0,0 0-41 0 0,0 0 71 0 0,0 0 1 0 0,0 0-10 0 0,0 0-16 0 0,0 0-50 0 0,0 0-43 0 0,0 0 11 0 0,0 0 24 0 0,0 0 48 0 0,0 0 11 0 0,0 0-42 0 0,0 0 5 0 0,0 0-14 0 0,0 0 28 0 0,0 0 4 0 0,0 0 2 0 0,0 0 10 0 0,0 0-51 0 0,0 0 21 0 0,0 0 12 0 0,0 0-12 0 0,0 0-40 0 0,0 0 40 0 0,0 0 31 0 0,0 0 54 0 0,0 0-1 0 0,0 0 4 0 0,0 0-40 0 0,0 0-15 0 0,0 0-3 0 0,0 0-3 0 0,0 0-5 0 0,0 0-30 0 0,0 0-79 0 0,0 0 66 0 0,0 0 22 0 0,0 0 2 0 0,0 0-10 0 0,0 0-7 0 0,0 0 10 0 0,0 0 59 0 0,0 0 13 0 0,0 0-4 0 0,0 0-21 0 0,0 0-40 0 0,0 0 27 0 0,0 0 7 0 0,0 0 0 0 0,0 0 9 0 0,0 0-17 0 0,0 0-30 0 0,0 0 20 0 0,0 0-2 0 0,0 0-22 0 0,0 0 18 0 0,0 0-7 0 0,0 0-27 0 0,0 0 35 0 0,0 0 32 0 0,0 0-10 0 0,0 0-3 0 0,0 0-35 0 0,0 0-31 0 0,0 0 76 0 0,0 0-19 0 0,0 0 20 0 0,0 0 28 0 0,0 0-47 0 0,0 0-2 0 0,0 0-4 0 0,0 0 2 0 0,0 0-9 0 0,0 0-45 0 0,0 0 19 0 0,0 0 25 0 0,0 0-66 0 0,0 0 40 0 0,0 0-45 0 0,0 0 29 0 0,0 0 30 0 0,0 0 7 0 0,0 0-48 0 0,0 0 42 0 0,0 0 7 0 0,0 0 10 0 0,0 0 32 0 0,0 0-15 0 0,0 0-27 0 0,0 0 57 0 0,0 0-33 0 0,0 0-39 0 0,0 0 50 0 0,0 0-33 0 0,0 0 26 0 0,0 0 24 0 0,0 0-88 0 0,0 0 8 0 0,0 0-23 0 0,0 0-10 0 0,0 0 3 0 0,0 0 20 0 0,0 0 18 0 0,0 0 40 0 0,0 0 12 0 0,0 0 57 0 0,0 0-30 0 0,0 0-35 0 0,0 0-22 0 0,0 0-10 0 0,0 0 32 0 0,0 0-18 0 0,0 0-22 0 0,0 0-38 0 0,0 0 59 0 0,0 0 60 0 0,0 0-17 0 0,0 0-30 0 0,0 0-46 0 0,0 0 22 0 0,0 0-34 0 0,0 0 29 0 0,0 0-18 0 0,0 0 32 0 0,0 0 8 0 0,0 0 3 0 0,0 0 2 0 0,0 0-2 0 0,0 0 0 0 0,0 0-32 0 0,0 0-30 0 0,0 0 92 0 0,0 0-18 0 0,0 0-22 0 0,0 0 13 0 0,0 0-42 0 0,0 0 5 0 0,0 0 37 0 0,0 0-61 0 0,-2-21-9 0 0,0-6 26 0 0,-1-11-67 0 0,6 7 191 0 0,-1 21-119 0 0,-7-3-29 0 0,5 13 48 0 0,-18-39 217 0 0,-19 19-764 0 0,-111 17 600 0 0,84 20-242 0 0,-57 54 338 0 0,2 67-373 0 0,110-115 197 0 0,0 0 1 0 0,1 1-1 0 0,2 0 0 0 0,0 0 1 0 0,1 0-1 0 0,2 1 0 0 0,1-1 1 0 0,0 1-1 0 0,2 0 0 0 0,2 18 12 0 0,-2-37 6 0 0,33 78-146 0 0,-22-70 185 0 0,1 0 1 0 0,1 0 0 0 0,0-1-1 0 0,1-1 1 0 0,0-1 0 0 0,1 0-1 0 0,0 0 1 0 0,1-2 0 0 0,0 0 0 0 0,0 0-1 0 0,1-2 1 0 0,0 0 0 0 0,0-1-1 0 0,1-1 1 0 0,-1 0 0 0 0,1-1-1 0 0,1-2 1 0 0,-1 1 0 0 0,0-2-1 0 0,0 0 1 0 0,1-2 0 0 0,-1 0-1 0 0,8-2-45 0 0,-9-1 48 0 0,0 0-1 0 0,0-2 1 0 0,-1 0-1 0 0,0-1 1 0 0,0-1-1 0 0,0 0 1 0 0,-1-1-1 0 0,0 0 1 0 0,7-8-48 0 0,-8 3 28 0 0,-2 0 1 0 0,0-1 0 0 0,-1 0-1 0 0,0-1 1 0 0,-1 0 0 0 0,-1 0-1 0 0,-1-1 1 0 0,0-1-1 0 0,-1 1 1 0 0,-1-1 0 0 0,-1 0-1 0 0,0-1 1 0 0,-2 1 0 0 0,0-1-1 0 0,-1 0 1 0 0,0 0-1 0 0,-2-7-28 0 0,1-193 82 0 0,-2 212-91 0 0,0 0 0 0 0,0 0-1 0 0,0 1 1 0 0,-1-1 0 0 0,0 0 0 0 0,0 1 0 0 0,-1-1 0 0 0,0 1 0 0 0,0 0 0 0 0,0 0 0 0 0,-1 0-1 0 0,0 1 1 0 0,0-1 0 0 0,-1 1 0 0 0,1 0 0 0 0,-1 0 0 0 0,0 0 0 0 0,-5-3 9 0 0,-73-24-5329 0 0,81 32 3873 0 0</inkml:trace>
  <inkml:trace contextRef="#ctx0" brushRef="#br0" timeOffset="95782.968">5669 6656 904 0 0,'-59'60'1774'0'0,"-408"362"2203"0"0,466-421-3968 0 0,-4 2 39 0 0,1 1 1 0 0,-1 0 0 0 0,1 0 0 0 0,0 0 0 0 0,0 1 0 0 0,0-1 0 0 0,0 1 0 0 0,1 0 0 0 0,0 0-1 0 0,0 0 1 0 0,0 0 0 0 0,1 1 0 0 0,-1-1 0 0 0,1 1 0 0 0,1 0 0 0 0,-1-1 0 0 0,0 7-49 0 0,6-6 34 0 0,1 0 0 0 0,0 0 0 0 0,0 0 0 0 0,0-1 0 0 0,1 0 0 0 0,0 0-1 0 0,0 0 1 0 0,0-1 0 0 0,0 1 0 0 0,1-2 0 0 0,0 1 0 0 0,-1-1 0 0 0,1 0 0 0 0,1 0 0 0 0,-1-1 0 0 0,0 0 0 0 0,1 0 0 0 0,-1 0 0 0 0,1-1 0 0 0,0-1-34 0 0,215 39 287 0 0,86 22-3588 0 0,-292-57 1791 0 0,-12-2 352 0 0</inkml:trace>
  <inkml:trace contextRef="#ctx0" brushRef="#br0" timeOffset="96682.674">6049 6744 1576 0 0,'2'30'2594'0'0,"7"-16"-2496"0"0,0-1-1 0 0,1 0 1 0 0,1 0-1 0 0,0-1 1 0 0,1-1 0 0 0,0 0-1 0 0,1 0 1 0 0,0-2-1 0 0,0 1 1 0 0,1-2-1 0 0,0 1 1 0 0,1-2-1 0 0,0 0 1 0 0,0-1-1 0 0,1 0 1 0 0,-1-2-1 0 0,1 1 1 0 0,0-2-1 0 0,0 0 1 0 0,1-1-1 0 0,-1-1 1 0 0,14 0-98 0 0,-20 1 38 0 0,-1 1 1 0 0,0-1-1 0 0,0-1 1 0 0,1 0-1 0 0,-1 0 1 0 0,1-1-1 0 0,-1 0 0 0 0,0 0 1 0 0,1-1-1 0 0,-1-1 1 0 0,0 0-1 0 0,1 0 1 0 0,-1 0-1 0 0,0-1 0 0 0,0-1 1 0 0,-1 1-1 0 0,1-1 1 0 0,-1-1-1 0 0,0 0 1 0 0,0 0-1 0 0,0 0 0 0 0,-1-1 1 0 0,0-1-1 0 0,0 1 1 0 0,0-1-1 0 0,-1 0 1 0 0,0 0-1 0 0,0-1 1 0 0,-1 0-1 0 0,0 0 0 0 0,0 0 1 0 0,-1 0-1 0 0,0-1 1 0 0,0-1-39 0 0,13-83 1832 0 0,-16 92-1706 0 0,-1 1-28 0 0,0-39 650 0 0,0 39-749 0 0,-1 0-1 0 0,1 0 1 0 0,0 0 0 0 0,-1 0 0 0 0,1 0-1 0 0,0 0 1 0 0,-1 0 0 0 0,1-1-1 0 0,0 1 1 0 0,-1 0 0 0 0,1 0 0 0 0,-1 0-1 0 0,1 0 1 0 0,0 0 0 0 0,0 0 0 0 0,-1-1-1 0 0,1 1 2 0 0,-7 45-53 0 0,5 32 101 0 0,3 0 0 0 0,3 1 0 0 0,3-2 0 0 0,6 12-48 0 0,20 248 445 0 0,-35-327-438 0 0,0 1 0 0 0,0-1 0 0 0,-1 0 0 0 0,0 0 0 0 0,-1 0 0 0 0,0 0 0 0 0,0 0 0 0 0,-1-1 0 0 0,0 0 0 0 0,-1 0 0 0 0,0 0 0 0 0,0-1 0 0 0,0 1 0 0 0,-1-2 0 0 0,0 1 1 0 0,0-1-1 0 0,-1 0 0 0 0,0 0 0 0 0,0-1 0 0 0,0 0 0 0 0,-1-1 0 0 0,0 1 0 0 0,1-2 0 0 0,-1 1 0 0 0,-1-1 0 0 0,1-1 0 0 0,0 0 0 0 0,-1 0 0 0 0,1-1 0 0 0,-1 0 0 0 0,-7 0-7 0 0,5 1 0 0 0,-1-1 0 0 0,0 0 0 0 0,0-1 0 0 0,1 0 0 0 0,-1-1 0 0 0,0 0 0 0 0,1-1 0 0 0,-1-1 0 0 0,1 0 0 0 0,-1 0 0 0 0,1-1 0 0 0,0-1 0 0 0,1 0-1 0 0,-1-1 1 0 0,1 0 0 0 0,0 0 0 0 0,1-1 0 0 0,-1-1 0 0 0,1 0 0 0 0,1 0 0 0 0,-1-1 0 0 0,2 0 0 0 0,-1-1 0 0 0,1 0 0 0 0,1 0 0 0 0,0-1 0 0 0,0 0 0 0 0,1 0 0 0 0,0 0 0 0 0,1-1 0 0 0,0 0 0 0 0,1 0 0 0 0,1 0 0 0 0,0-1 0 0 0,0-2 0 0 0,2 0-70 0 0,2-1 0 0 0,0 1-1 0 0,1 0 1 0 0,0 0 0 0 0,1 0 0 0 0,1 0 0 0 0,0 1 0 0 0,1-1 0 0 0,1 1 0 0 0,0 0 0 0 0,1 1 0 0 0,0 0 0 0 0,1 0 0 0 0,1 0 0 0 0,0 1-1 0 0,0 0 1 0 0,1 1 0 0 0,1 0 0 0 0,0 0 0 0 0,1 1 0 0 0,-1 1 0 0 0,2 0 0 0 0,0 1 0 0 0,0 0 0 0 0,0 0 0 0 0,1 2 0 0 0,0 0 0 0 0,0 0 0 0 0,6 0 70 0 0,235-92-5495 0 0,-209 83 3980 0 0</inkml:trace>
  <inkml:trace contextRef="#ctx0" brushRef="#br0" timeOffset="97120.134">7571 6582 916 0 0,'-34'53'1799'0'0,"-398"385"5491"0"0,430-436-7268 0 0,0 0 1 0 0,0 1 0 0 0,-1-1-1 0 0,2 1 1 0 0,-1-1-1 0 0,0 1 1 0 0,0 0-1 0 0,1 0 1 0 0,-1 0 0 0 0,1 0-1 0 0,0 0 1 0 0,0 0-1 0 0,0 0 1 0 0,1 0-1 0 0,-1 0 1 0 0,1 1 0 0 0,-1-1-1 0 0,1 0 1 0 0,0 0-1 0 0,0 1 1 0 0,1-1-1 0 0,-1 0 1 0 0,1 0 0 0 0,-1 0-1 0 0,1 0 1 0 0,0 1-1 0 0,0-1 1 0 0,0 0-1 0 0,1-1 1 0 0,-1 1 0 0 0,1 0-1 0 0,0 0 1 0 0,0 0-1 0 0,0-1 1 0 0,0 1-1 0 0,0-1 1 0 0,0 0 0 0 0,0 0-1 0 0,1 1 1 0 0,0-2-1 0 0,-1 1 1 0 0,1 0-1 0 0,0 0 1 0 0,0-1 0 0 0,0 1-1 0 0,0-1 1 0 0,0 0-1 0 0,0 0-22 0 0,51 17-327 0 0,1-2-1 0 0,0-3 0 0 0,0-3 0 0 0,1-1 0 0 0,0-4 0 0 0,1-1 0 0 0,23-4 328 0 0,-69 1-477 0 0,-1 0 0 0 0,1-1-1 0 0,0-1 1 0 0,0 0 0 0 0,-1 0-1 0 0,1-1 1 0 0,0 0-1 0 0,-1-1 1 0 0,0-1 0 0 0,0 1-1 0 0,0-1 1 0 0,7-5 477 0 0,1-1-1485 0 0</inkml:trace>
  <inkml:trace contextRef="#ctx0" brushRef="#br0" timeOffset="97571.816">8414 6721 1636 0 0,'28'-73'6551'0'0,"-35"139"-6021"0"0,23 125-316 0 0,48 232 221 0 0,-64-362-1007 0 0,-29-42-2267 0 0,7-50 766 0 0,11 10 1119 0 0</inkml:trace>
  <inkml:trace contextRef="#ctx0" brushRef="#br0" timeOffset="97991.992">8567 6549 1804 0 0,'-35'12'663'0'0,"0"2"-1"0"0,2 1 1 0 0,0 2-1 0 0,0 1 1 0 0,2 1-1 0 0,0 2 0 0 0,-16 15-662 0 0,15-13 615 0 0,-4 5-20 0 0,1 1 0 0 0,1 2 0 0 0,1 2 0 0 0,2 0 1 0 0,-11 19-596 0 0,39-50 31 0 0,1 0-1 0 0,0 1 1 0 0,0-1 0 0 0,0 1 0 0 0,0 0 0 0 0,0 0 0 0 0,0 0 0 0 0,1 0 0 0 0,-1 0 0 0 0,1 0 0 0 0,0 0 0 0 0,0 0-1 0 0,0 1 1 0 0,0-1 0 0 0,1 0 0 0 0,-1 1 0 0 0,1-1 0 0 0,0 1 0 0 0,0-1 0 0 0,0 0 0 0 0,1 1 0 0 0,-1-1 0 0 0,1 0 0 0 0,-1 1-1 0 0,1-1 1 0 0,0 0 0 0 0,1 0 0 0 0,-1 0 0 0 0,0 1 0 0 0,1-1 0 0 0,0-1 0 0 0,0 1 0 0 0,-1 0 0 0 0,2 0 0 0 0,-1-1-1 0 0,0 1 1 0 0,1-1 0 0 0,-1 0 0 0 0,1 1 0 0 0,0-1-31 0 0,133 52 702 0 0,-86-48-906 0 0,0-3 1 0 0,0-1 0 0 0,0-3-1 0 0,0-1 1 0 0,0-3 0 0 0,-1-2-1 0 0,1-3 1 0 0,3-2 203 0 0,17-21-2118 0 0,-44-7-2629 0 0,-25 38 3233 0 0</inkml:trace>
  <inkml:trace contextRef="#ctx0" brushRef="#br0" timeOffset="-3350.486">2933 653 2572 0 0,'5'-6'3246'0'0,"14"-13"534"0"0,3 18-7059 0 0,-23 5 542 0 0,-3 0 1479 0 0</inkml:trace>
  <inkml:trace contextRef="#ctx0" brushRef="#br0" timeOffset="-3101.656">2917 915 1312 0 0,'3'2'264'0'0,"1"1"-324"0"0,1-3-144 0 0</inkml:trace>
  <inkml:trace contextRef="#ctx0" brushRef="#br0" timeOffset="-2142.731">3096 1057 1472 0 0,'-10'-10'8670'0'0,"13"-22"-3985"0"0,7 19-9407 0 0,3-3-2666 0 0,-11 12 6247 0 0</inkml:trace>
  <inkml:trace contextRef="#ctx0" brushRef="#br0" timeOffset="-4393.172">2033 480 904 0 0,'0'-1'87'0'0,"0"0"1"0"0,0 0-1 0 0,0 1 1 0 0,0-1-1 0 0,0 0 1 0 0,1 0-1 0 0,-1 1 0 0 0,0-1 1 0 0,0 0-1 0 0,1 0 1 0 0,-1 1-1 0 0,0-1 0 0 0,1 0 1 0 0,-1 1-1 0 0,1-1 1 0 0,-1 1-1 0 0,1-1 0 0 0,-1 0 1 0 0,1 1-1 0 0,-1-1 1 0 0,1 1-1 0 0,-1-1 0 0 0,1 1 1 0 0,0-1-1 0 0,-1 1 1 0 0,1 0-1 0 0,0-1 1 0 0,0 1-1 0 0,-1 0 0 0 0,1 0 1 0 0,0-1-1 0 0,0 1 1 0 0,-1 0-1 0 0,1 0 0 0 0,0 0 1 0 0,0 0-1 0 0,-1 0 1 0 0,1 0-1 0 0,0 0 0 0 0,0 0 1 0 0,-1 0-1 0 0,1 1 1 0 0,0-1-1 0 0,0 0 0 0 0,-1 0 1 0 0,1 1-1 0 0,0-1 1 0 0,0 0-1 0 0,-1 1 0 0 0,1-1 1 0 0,0 1-1 0 0,-1-1 1 0 0,1 1-1 0 0,-1-1 1 0 0,1 1-1 0 0,-1-1 0 0 0,1 1 1 0 0,-1-1-1 0 0,1 1 1 0 0,-1 0-1 0 0,1-1 0 0 0,-1 1 1 0 0,0 0-1 0 0,0 0 1 0 0,1-1-1 0 0,-1 1 0 0 0,0 0 1 0 0,0 0-1 0 0,0-1 1 0 0,1 2-88 0 0,50 429 1332 0 0,-40-274-2070 0 0,-11-156 638 0 0,-1 0 0 0 0,1 0 0 0 0,-1 0 0 0 0,1 0 0 0 0,-1 0 0 0 0,1 0 0 0 0,-1 0-1 0 0,0 0 1 0 0,1 0 0 0 0,-1 0 0 0 0,0 0 0 0 0,0-1 0 0 0,0 1 0 0 0,1 0 0 0 0,-1 0-1 0 0,0-1 1 0 0,0 1 0 0 0,0-1 0 0 0,0 1 0 0 0,0-1 0 0 0,0 1 0 0 0,0-1 0 0 0,0 0-1 0 0,-1 1 1 0 0,1-1 0 0 0,0 0 0 0 0,0 0 0 0 0,0 0 0 0 0,0 0 0 0 0,0 0 0 0 0,0 0 0 0 0,0 0-1 0 0,-1 0 1 0 0,1-1 0 0 0,0 1 0 0 0,0 0 0 0 0,0-1 0 0 0,0 1 0 0 0,0 0 0 0 0,0-1-1 0 0,0 1 1 0 0,0-1 100 0 0,-15-5-1188 0 0</inkml:trace>
  <inkml:trace contextRef="#ctx0" brushRef="#br0" timeOffset="-3659.612">2072 565 1496 0 0,'8'-21'3215'0'0,"22"-18"-1729"0"0,-14 29-1463 0 0,1 1 0 0 0,0 0 0 0 0,0 2 1 0 0,1 0-1 0 0,0 1 0 0 0,1 0 0 0 0,-1 2 1 0 0,1 0-1 0 0,0 1 0 0 0,0 1 1 0 0,16 0-24 0 0,-32 4 2 0 0,-1-1 1 0 0,1 1 0 0 0,-1-1-1 0 0,1 1 1 0 0,-1 0 0 0 0,1 0 0 0 0,-1 0-1 0 0,0 0 1 0 0,0 0 0 0 0,0 1-1 0 0,0-1 1 0 0,0 1 0 0 0,-1-1-1 0 0,1 1 1 0 0,-1 0 0 0 0,1-1 0 0 0,-1 1-1 0 0,0 0 1 0 0,0 0 0 0 0,-1 0-1 0 0,1 0 1 0 0,0 0 0 0 0,-1 0 0 0 0,0 0-1 0 0,0 0 1 0 0,0 0 0 0 0,0 0-1 0 0,0 0 1 0 0,0 0 0 0 0,-1 0-1 0 0,0 0 1 0 0,1 0 0 0 0,-1 0 0 0 0,0 0-3 0 0,-38 92 119 0 0,-14 72-156 0 0,56-158 39 0 0,0-1-1 0 0,0 0 0 0 0,1 0 0 0 0,0-1 1 0 0,1 1-1 0 0,0-1 0 0 0,0 0 1 0 0,0 0-1 0 0,1 0 0 0 0,0-1 1 0 0,0 0-1 0 0,0 0 0 0 0,1-1 0 0 0,0 1 1 0 0,0-2-1 0 0,1 1 0 0 0,2 0-1 0 0,-3 1-14 0 0,36 23 3 0 0,-29-21 3 0 0,-1 0 0 0 0,0 1 1 0 0,-1 0-1 0 0,0 1 0 0 0,0 0 1 0 0,-1 1-1 0 0,0 0 0 0 0,-1 1 0 0 0,0 0 1 0 0,-1 0-1 0 0,-1 1 0 0 0,1 1 8 0 0,-9-11 21 0 0,1-1 0 0 0,0 1 0 0 0,-1 0-1 0 0,0 0 1 0 0,0-1 0 0 0,0 1 0 0 0,0 0 0 0 0,0 0-1 0 0,0-1 1 0 0,-1 1 0 0 0,1 0 0 0 0,-1-1 0 0 0,0 1-1 0 0,0 0 1 0 0,0-1 0 0 0,0 1 0 0 0,0-1 0 0 0,0 1-1 0 0,-1-1 1 0 0,1 0 0 0 0,-1 0 0 0 0,0 1 0 0 0,1-1-1 0 0,-1 0 1 0 0,0 0 0 0 0,-1-1 0 0 0,1 1 0 0 0,0 0-1 0 0,0-1 1 0 0,-1 1 0 0 0,1-1 0 0 0,0 0 0 0 0,-1 0-1 0 0,0 0 1 0 0,-1 1-21 0 0,-97 32 400 0 0,-103-14-578 0 0,199-20 12 0 0,1 0 1 0 0,0 0 0 0 0,-1-1 0 0 0,1 1-1 0 0,0-1 1 0 0,-1 0 0 0 0,1 0-1 0 0,0-1 1 0 0,0 1 0 0 0,0-1-1 0 0,0 0 1 0 0,0 0 0 0 0,0 0 0 0 0,1-1-1 0 0,-1 1 1 0 0,1-1 0 0 0,-1 0-1 0 0,1 0 1 0 0,0 0 0 0 0,0 0-1 0 0,0-1 1 0 0,1 1 0 0 0,-1-1 0 0 0,1 0-1 0 0,0 1 166 0 0,0-14-1232 0 0</inkml:trace>
  <inkml:trace contextRef="#ctx0" brushRef="#br0" timeOffset="69291.022">518 1025 1272 0 0,'-51'274'1202'0'0,"16"182"1666"0"0,20 163-2868 0 0,10-305 323 0 0,-7 59-2 0 0,-16-1 0 0 0,-34 113-321 0 0,-44 79 414 0 0,40-27-283 0 0,53 199 556 0 0,29-466-413 0 0,-16 653 286 0 0,-62-369 165 0 0,26-309-258 0 0,31 310 1053 0 0,5-553-1455 0 0,-5 5-549 0 0,-3-33-1026 0 0,-10-102-5115 0 0,12 97 5122 0 0</inkml:trace>
  <inkml:trace contextRef="#ctx0" brushRef="#br0" timeOffset="101261.814">639 6964 888 0 0,'0'0'236'0'0,"0"0"67"0"0,0 0 8 0 0,0 0-80 0 0,0 0 4 0 0,0 0 26 0 0,0 0-12 0 0,0 0 17 0 0,0 0-46 0 0,0 0-29 0 0,0 0-12 0 0,0 0-11 0 0,0 0-20 0 0,0 0-29 0 0,0 0-38 0 0,4-14 441 0 0,-1 19-524 0 0,0 1-1 0 0,0 0 1 0 0,-1 0-1 0 0,0 0 1 0 0,0 0-1 0 0,-1 1 1 0 0,0-1-1 0 0,0 0 1 0 0,0 1-1 0 0,-1-1 1 0 0,0 1-1 0 0,0-1 1 0 0,0 0-1 0 0,-1 1 1 0 0,0-1-1 0 0,0 0 1 0 0,-1 1-1 0 0,0-1 1 0 0,-2 4 2 0 0,-3 39 221 0 0,6 230 1418 0 0,2-268-1226 0 0,-2-27-174 0 0,-4-16-250 0 0,1-1 0 0 0,2 0 0 0 0,1 0 0 0 0,2 1 0 0 0,1-1 0 0 0,2 0 0 0 0,1 1 0 0 0,2 0 0 0 0,0 0 0 0 0,3 0 0 0 0,0 1 1 0 0,2 0-1 0 0,1 1 0 0 0,2 1 0 0 0,1 0 0 0 0,1 1 0 0 0,1 1 0 0 0,2 0 0 0 0,0 2 0 0 0,2 0 0 0 0,1 1 0 0 0,1 2 0 0 0,3-2 11 0 0,-27 24-9 0 0,-1 1 0 0 0,1 0 0 0 0,0-1 0 0 0,0 1 0 0 0,0 0 0 0 0,0-1-1 0 0,0 1 1 0 0,-1 0 0 0 0,1 0 0 0 0,0-1 0 0 0,0 1 0 0 0,1 0 0 0 0,-1-1 0 0 0,0 1-1 0 0,0 0 1 0 0,0-1 0 0 0,0 1 0 0 0,1 0 0 0 0,-1-1 0 0 0,0 1 0 0 0,1 0 0 0 0,-1-1-1 0 0,0 1 1 0 0,1 0 0 0 0,-1-1 0 0 0,1 1 0 0 0,-1-1 0 0 0,1 1 0 0 0,-1-1 0 0 0,1 1 0 0 0,-1-1-1 0 0,1 0 1 0 0,-1 1 0 0 0,1-1 0 0 0,0 0 0 0 0,-1 1 0 0 0,1-1 0 0 0,0 0 0 0 0,-1 0-1 0 0,1 1 1 0 0,0-1 0 0 0,-1 0 0 0 0,1 0 0 0 0,0 0 0 0 0,0 0 0 0 0,-1 0 0 0 0,1 0-1 0 0,0 0 1 0 0,-1 0 0 0 0,1 0 0 0 0,0 0 0 0 0,-1-1 0 0 0,1 1 0 0 0,0 0 0 0 0,-1 0-1 0 0,1-1 1 0 0,0 1 0 0 0,-1 0 0 0 0,1-1 9 0 0,-24 66 36 0 0,22-63-55 0 0,-29 62 42 0 0,-3-2 0 0 0,-2-1 0 0 0,-3-2 0 0 0,-35 43-23 0 0,57-85-8 0 0,17-12 561 0 0,13-4-440 0 0,88 69-138 0 0,-69-40-9 0 0,6 3-52 0 0,-25-21-167 0 0,-1 1 1 0 0,2-2-1 0 0,0 0 1 0 0,0-1-1 0 0,1 0 0 0 0,0-1 1 0 0,0-1-1 0 0,1-1 1 0 0,2 1 252 0 0,-5-8-2005 0 0,-2 0 498 0 0</inkml:trace>
  <inkml:trace contextRef="#ctx0" brushRef="#br0" timeOffset="101777.652">1301 6967 876 0 0,'-8'-5'132'0'0,"6"3"-65"0"0,-1-1-1 0 0,0 1 1 0 0,-1 0 0 0 0,1-1 0 0 0,0 1-1 0 0,0 1 1 0 0,-1-1 0 0 0,1 0 0 0 0,-1 1 0 0 0,0 0-1 0 0,1 0 1 0 0,-1 0 0 0 0,0 0 0 0 0,0 0-1 0 0,0 1 1 0 0,1 0 0 0 0,-1 0 0 0 0,0 0-1 0 0,0 0 1 0 0,0 1 0 0 0,0-1 0 0 0,1 1-1 0 0,-1 0 1 0 0,-2 0-67 0 0,-6 5 69 0 0,0 1 1 0 0,1 0-1 0 0,-1 1 0 0 0,1 0 0 0 0,1 0 0 0 0,0 1 0 0 0,0 0 0 0 0,0 1 1 0 0,1 0-1 0 0,1 1 0 0 0,0 0 0 0 0,0 0 0 0 0,1 1 0 0 0,0 0 1 0 0,1 0-1 0 0,1 0 0 0 0,0 1 0 0 0,-3 12-69 0 0,7-22 38 0 0,0-1 0 0 0,1 1 0 0 0,-1-1 0 0 0,1 1 0 0 0,0-1-1 0 0,-1 1 1 0 0,1-1 0 0 0,0 1 0 0 0,1-1 0 0 0,-1 1 0 0 0,0 0 0 0 0,1-1 0 0 0,-1 1 0 0 0,1-1 0 0 0,0 0 0 0 0,0 1-1 0 0,0-1 1 0 0,0 0 0 0 0,0 1 0 0 0,1-1 0 0 0,-1 0 0 0 0,1 0 0 0 0,-1 0 0 0 0,1 0 0 0 0,0 0 0 0 0,-1 0 0 0 0,1-1-1 0 0,0 1 1 0 0,0-1 0 0 0,1 1 0 0 0,-1-1 0 0 0,0 0 0 0 0,0 1 0 0 0,1-1 0 0 0,-1-1 0 0 0,3 2-38 0 0,104 13 1100 0 0,-78-33-945 0 0,-28 16-154 0 0,-1 1 1 0 0,0 0 0 0 0,1-1 0 0 0,-1 0 0 0 0,0 1-1 0 0,0-1 1 0 0,0 0 0 0 0,0 0 0 0 0,0 0-1 0 0,0 0 1 0 0,-1-1 0 0 0,1 1 0 0 0,-1 0 0 0 0,1-1-1 0 0,-1 1 1 0 0,0-1 0 0 0,0 1 0 0 0,0-1-1 0 0,0 0 1 0 0,-1 1 0 0 0,1-1 0 0 0,-1 0 0 0 0,0 1-1 0 0,1-1 1 0 0,-1 0 0 0 0,0 0 0 0 0,-1 0 0 0 0,1 1-1 0 0,0-1 1 0 0,-1 0 0 0 0,1 1 0 0 0,-1-1-1 0 0,0 0 1 0 0,0 1 0 0 0,0-1 0 0 0,0 1 0 0 0,-1-1-1 0 0,1 1 1 0 0,-1 0 0 0 0,1-1 0 0 0,-1 1-1 0 0,0 0 1 0 0,0 0 0 0 0,0 0 0 0 0,0 0 0 0 0,-1 0-2 0 0,1 1 10 0 0,-16-12-144 0 0,17 23 195 0 0,120 62-489 0 0,-68-45-3182 0 0,-49-25 2498 0 0</inkml:trace>
  <inkml:trace contextRef="#ctx0" brushRef="#br0" timeOffset="102998.853">1441 6904 1172 0 0,'25'285'5119'0'0,"-25"-283"-4898"0"0,-10 0 76 0 0,7-18 151 0 0,21-50-240 0 0,44-96-348 0 0,-9 87-657 0 0,-20 135 598 0 0,-26-51 172 0 0,1 0 0 0 0,0 0 0 0 0,0 0 1 0 0,1-1-1 0 0,0-1 0 0 0,0 1 0 0 0,1-2 1 0 0,0 1-1 0 0,0-1 0 0 0,1-1 1 0 0,0 0-1 0 0,0 0 0 0 0,0-1 0 0 0,0 0 1 0 0,1-1-1 0 0,-1 0 0 0 0,1-1 0 0 0,0-1 1 0 0,-1 0-1 0 0,1 0 0 0 0,0-1 1 0 0,5-1 26 0 0,-4 2-83 0 0,0 0 0 0 0,0 0 1 0 0,0-2-1 0 0,0 0 0 0 0,-1 0 1 0 0,1-1-1 0 0,0 0 0 0 0,0-2 1 0 0,-1 1-1 0 0,0-1 1 0 0,0-1-1 0 0,0 0 0 0 0,0-1 1 0 0,-1 0-1 0 0,0-1 0 0 0,0 0 1 0 0,-1-1-1 0 0,1-1 83 0 0,-10 9-1 0 0,0-1 1 0 0,-1 0-1 0 0,1 1 0 0 0,-1-1 0 0 0,1 0 1 0 0,-1 0-1 0 0,1 1 0 0 0,-1-1 0 0 0,0 0 1 0 0,1 0-1 0 0,-1 0 0 0 0,0 0 0 0 0,0 1 1 0 0,0-1-1 0 0,1 0 0 0 0,-1 0 0 0 0,0 0 1 0 0,0 0-1 0 0,0 0 0 0 0,0 0 0 0 0,-1 1 1 0 0,1-1-1 0 0,0 0 0 0 0,0 0 0 0 0,0 0 1 0 0,-1 0-1 0 0,1 0 0 0 0,0 1 0 0 0,-1-1 1 0 0,1 0-1 0 0,-1 0 0 0 0,1 1 0 0 0,-1-1 1 0 0,1 0-1 0 0,-1 1 0 0 0,0-1 0 0 0,1 0 1 0 0,-1 1-1 0 0,0-1 0 0 0,1 1 0 0 0,-1-1 1 0 0,0 1-1 0 0,0-1 0 0 0,0 1 0 0 0,1 0 1 0 0,-1-1-1 0 0,0 1 0 0 0,0 0 0 0 0,0 0 1 0 0,0 0-1 0 0,1-1 0 0 0,-1 1 0 0 0,0 0 1 0 0,0 0-1 0 0,0 0 0 0 0,0 0 0 0 0,0 1 1 0 0,0-1-1 0 0,0 0 0 0 0,1 0 0 0 0,-1 0 1 0 0,-68 1 305 0 0,53 4-285 0 0,0 1 0 0 0,1 0 1 0 0,-1 1-1 0 0,1 0 0 0 0,1 2 0 0 0,0 0 1 0 0,0 0-1 0 0,0 1 0 0 0,1 1 1 0 0,1 0-1 0 0,0 1 0 0 0,-4 5-20 0 0,16-15 15 0 0,0 0 0 0 0,-1 0-1 0 0,1 0 1 0 0,1 0 0 0 0,-1 0 0 0 0,0-1-1 0 0,0 1 1 0 0,1 0 0 0 0,-1 0 0 0 0,1 0-1 0 0,-1 0 1 0 0,1-1 0 0 0,0 1 0 0 0,0 0-1 0 0,0-1 1 0 0,0 1 0 0 0,0-1 0 0 0,0 1-1 0 0,0-1 1 0 0,0 1 0 0 0,1-1 0 0 0,-1 0-1 0 0,0 0 1 0 0,1 1 0 0 0,-1-1 0 0 0,1 0-1 0 0,0 0 1 0 0,-1 0 0 0 0,1-1 0 0 0,0 1-1 0 0,0 0 1 0 0,-1-1 0 0 0,1 1 0 0 0,0-1 0 0 0,0 0-1 0 0,0 1 1 0 0,-1-1 0 0 0,1 0 0 0 0,0 0-1 0 0,0 0 1 0 0,0 0 0 0 0,0 0 0 0 0,0-1-1 0 0,0 1 1 0 0,-1-1 0 0 0,1 1 0 0 0,0-1-1 0 0,0 0 1 0 0,-1 1 0 0 0,1-1 0 0 0,0 0-1 0 0,-1 0-14 0 0,1 1 18 0 0,155-29 215 0 0,-121-12-115 0 0,-57 60-356 0 0,-1 216 225 0 0,22-202 140 0 0,34 154 374 0 0,-4 43 824 0 0,-31-222-1286 0 0,-1 1 0 0 0,1-1 0 0 0,-2 0 0 0 0,1-1 0 0 0,-1 1 0 0 0,0 0 0 0 0,-1-1 0 0 0,0 1-1 0 0,0-1 1 0 0,0 0 0 0 0,-1-1 0 0 0,0 1 0 0 0,-1-1 0 0 0,1 0 0 0 0,-1 0 0 0 0,0 0 0 0 0,-1-1-1 0 0,1 0 1 0 0,-1 0 0 0 0,0-1 0 0 0,0 0 0 0 0,-1 0 0 0 0,1 0 0 0 0,-1-1 0 0 0,0-1 0 0 0,1 1-1 0 0,-1-1 1 0 0,-1 0 0 0 0,1-1 0 0 0,-3 0-39 0 0,2-1-18 0 0,0-2 0 0 0,0 1 0 0 0,0-1 0 0 0,1 0-1 0 0,-1-1 1 0 0,1 0 0 0 0,0-1 0 0 0,0 1 0 0 0,0-2 0 0 0,0 1-1 0 0,1-1 1 0 0,-1 0 0 0 0,1 0 0 0 0,0-1 0 0 0,1 0 0 0 0,0-1-1 0 0,0 1 1 0 0,0-1 0 0 0,0 0 0 0 0,1 0 0 0 0,1-1 0 0 0,-1 0 0 0 0,1 0-1 0 0,0 0 1 0 0,1 0 0 0 0,0 0 0 0 0,0-1 0 0 0,1 1 0 0 0,0-1-1 0 0,0-1 19 0 0,5-3-50 0 0,0 0 0 0 0,0 0 0 0 0,2 0 0 0 0,-1 0-1 0 0,1 1 1 0 0,1 0 0 0 0,1 0 0 0 0,-1 0 0 0 0,2 1-1 0 0,-1 0 1 0 0,2 1 0 0 0,-1-1 0 0 0,2 2 0 0 0,3-4 50 0 0,487-446 150 0 0,-498 457-142 0 0,7-5-19 0 0,-1-1 1 0 0,0 0-1 0 0,0-1 0 0 0,0 1 0 0 0,-1-1 0 0 0,-1-1 0 0 0,1 0 0 0 0,-2 1 0 0 0,1-2 1 0 0,-1 1-1 0 0,-1-1 0 0 0,0 1 0 0 0,0-1 0 0 0,-1 0 0 0 0,-1-1 0 0 0,0 0 11 0 0,-5 6-6 0 0,-1 0 0 0 0,0 0 0 0 0,-1 0 0 0 0,1 1 0 0 0,-1 0 0 0 0,0 0 0 0 0,-1 0 0 0 0,1 0 0 0 0,-1 1 0 0 0,0 0 0 0 0,0 0-1 0 0,0 0 1 0 0,0 1 0 0 0,-1 0 0 0 0,1 0 0 0 0,-1 1 0 0 0,0 0 0 0 0,0 0 0 0 0,0 0 0 0 0,0 1 0 0 0,0 0 0 0 0,0 1 0 0 0,0-1 0 0 0,-1 1 0 0 0,1 1-1 0 0,0-1 1 0 0,0 1 0 0 0,-4 1 6 0 0,1-2 4 0 0,1 0 0 0 0,-1 1 0 0 0,0 0-1 0 0,1 1 1 0 0,-1 0 0 0 0,1 0 0 0 0,0 1-1 0 0,-1 0 1 0 0,1 1 0 0 0,1 0 0 0 0,-1 0 0 0 0,0 1-1 0 0,1 0 1 0 0,0 0 0 0 0,0 1 0 0 0,1 0-1 0 0,0 1 1 0 0,0-1 0 0 0,0 1 0 0 0,1 1-1 0 0,0-1 1 0 0,0 1 0 0 0,1 0 0 0 0,0 1-1 0 0,0-1 1 0 0,1 1 0 0 0,0 0 0 0 0,0 0 0 0 0,1 0-1 0 0,1 0 1 0 0,-1 1 0 0 0,2-1 0 0 0,-1 1-1 0 0,1 0 1 0 0,1-1 0 0 0,-1 1 0 0 0,2 2-4 0 0,7 6-77 0 0,1-1 0 0 0,1 0-1 0 0,0-1 1 0 0,1 0 0 0 0,1-1 0 0 0,1 0 0 0 0,0-1 0 0 0,1 0 0 0 0,0-1 0 0 0,1-1 0 0 0,0 0 0 0 0,1-1 0 0 0,0-1-1 0 0,1 0 1 0 0,0-1 0 0 0,1-1 0 0 0,0-1 0 0 0,0 0 0 0 0,0-2 0 0 0,1 0 0 0 0,1 0 77 0 0,66 8-2184 0 0,-40-8 720 0 0</inkml:trace>
  <inkml:trace contextRef="#ctx0" brushRef="#br0" timeOffset="103681.905">2865 6899 1792 0 0,'0'0'847'0'0,"0"0"-48"0"0,0 0-109 0 0,3-14 480 0 0,26 29-2914 0 0,-36 6 402 0 0</inkml:trace>
  <inkml:trace contextRef="#ctx0" brushRef="#br0" timeOffset="103930.979">2808 7391 1648 0 0,'0'1'732'0'0,"0"1"-192"0"0,-3 0-84 0 0,-1 1-316 0 0,2-1-124 0 0,-1-1-280 0 0,-4-1-236 0 0,1 0-680 0 0</inkml:trace>
  <inkml:trace contextRef="#ctx0" brushRef="#br0" timeOffset="209049.882">5475 2242 1240 0 0,'-56'-37'2154'0'0,"66"46"-1172"0"0,372 110 209 0 0,-194-52-802 0 0,-145-40 16 0 0,-82 10-424 0 0,-320 310 2012 0 0,245-236-1747 0 0,144-103-6229 0 0,-26-11 4445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3:38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1356 0 0,'30'34'442'0'0,"-2"1"0"0"0,0 1 0 0 0,-3 2 1 0 0,-1 0-1 0 0,-2 2 0 0 0,-2 1 0 0 0,-1 0 0 0 0,-2 1 0 0 0,-2 1 0 0 0,-2 1 0 0 0,5 32-442 0 0,-7-32 230 0 0,-2 1-1 0 0,-1 0 1 0 0,-3 0 0 0 0,-2 1-1 0 0,-1-1 1 0 0,-5 37-230 0 0,1-47-194 0 0,-2 0 0 0 0,-1-1 1 0 0,-2 1-1 0 0,-1-1 0 0 0,-2 0 1 0 0,-1-1-1 0 0,-1-1 0 0 0,-2 1 1 0 0,-2-2-1 0 0,-1 0 0 0 0,-1-1 0 0 0,-1-1 1 0 0,-2-1-1 0 0,-1 0 0 0 0,-1-2 1 0 0,-1-1-1 0 0,-1 0 0 0 0,-3-1 194 0 0,-14 2-426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6:50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1300 0 0,'0'6'5286'0'0,"46"-2"-4079"0"0,237-4 672 0 0,-278-1-2167 0 0,-14-5-6256 0 0,11 3 5152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3:35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547 149 976 0 0,'-20'-62'1940'0'0,"-8"-11"876"0"0,27 72-2804 0 0,0 0 1 0 0,1 0-1 0 0,-1 0 0 0 0,0 0 1 0 0,0 0-1 0 0,0 0 0 0 0,0 0 1 0 0,0 1-1 0 0,0-1 0 0 0,0 0 1 0 0,0 1-1 0 0,0-1 0 0 0,0 1 1 0 0,-1-1-1 0 0,1 1 0 0 0,0-1 1 0 0,0 1-1 0 0,-1 0 0 0 0,1 0 1 0 0,0 0-1 0 0,0 0 1 0 0,-1 0-1 0 0,1 0 0 0 0,0 0 1 0 0,0 0-1 0 0,0 0 0 0 0,-1 0 1 0 0,1 1-1 0 0,0-1 0 0 0,0 0 1 0 0,-1 1-1 0 0,1-1 0 0 0,0 1 1 0 0,0 0-1 0 0,0-1 0 0 0,0 1 1 0 0,0 0-1 0 0,0-1 0 0 0,0 1 1 0 0,0 0-1 0 0,0 0 0 0 0,1 0 1 0 0,-1 0-1 0 0,0 0 1 0 0,0 0-1 0 0,1 0 0 0 0,-1 0 1 0 0,1 0-1 0 0,-1 1 0 0 0,1-1 1 0 0,-1 0-13 0 0,-37 63 239 0 0,15-6-26 0 0,3 2 1 0 0,2 1 0 0 0,3 0-1 0 0,3 1 1 0 0,2 1 0 0 0,3 0 0 0 0,3 0-1 0 0,3 0 1 0 0,3 24-214 0 0,24 176 620 0 0,86 386 560 0 0,-110-635-1182 0 0,-1 1 0 0 0,-1 0 0 0 0,0 0 0 0 0,-1 0 0 0 0,0 0 0 0 0,-1 0 0 0 0,-1 0 0 0 0,-1-1 0 0 0,0 1 0 0 0,-1-1 0 0 0,0 0 0 0 0,-1 0 0 0 0,-1-1 0 0 0,0 1 2 0 0,4-12-162 0 0,1 0 1 0 0,0-1 0 0 0,-1 0 0 0 0,0 1-1 0 0,1-1 1 0 0,-1 0 0 0 0,0 0 0 0 0,1-1-1 0 0,-1 1 1 0 0,0 0 0 0 0,0-1 0 0 0,0 0-1 0 0,1 1 1 0 0,-1-1 0 0 0,0 0 0 0 0,0-1 0 0 0,0 1-1 0 0,0 0 1 0 0,1-1 0 0 0,-1 0 0 0 0,0 0-1 0 0,0 1 1 0 0,1-2 0 0 0,-1 1 0 0 0,1 0-1 0 0,-1 0 1 0 0,1-1 0 0 0,-1 1 0 0 0,1-1-1 0 0,0 0 1 0 0,0 0 0 0 0,0 0 0 0 0,0 0-1 0 0,0 0 1 0 0,0 0 0 0 0,0-1 0 0 0,1 1 0 0 0,-1 0-1 0 0,1-1 1 0 0,0 1 0 0 0,0-1 0 0 0,0 0-1 0 0,0 1 1 0 0,0-1 0 0 0,0 0 0 0 0,1 0-1 0 0,-1 0 1 0 0,1 1 0 0 0,0-3 161 0 0,-10-21-1267 0 0</inkml:trace>
  <inkml:trace contextRef="#ctx0" brushRef="#br0" timeOffset="342.379">1 1234 1424 0 0,'13'-16'4550'0'0,"37"4"-4269"0"0,345-65 1521 0 0,-273 52-2745 0 0,-121 25 580 0 0,-1 0-157 0 0,7 6-2082 0 0,-7-5 1705 0 0</inkml:trace>
  <inkml:trace contextRef="#ctx0" brushRef="#br0" timeOffset="668.668">596 1346 1600 0 0,'0'0'588'0'0,"11"17"1575"0"0,244 328-257 0 0,-206-296-5223 0 0,-47-48 2041 0 0</inkml:trace>
  <inkml:trace contextRef="#ctx0" brushRef="#br0" timeOffset="934.514">1233 1324 1088 0 0,'-27'38'2285'0'0,"-316"549"2645"0"0,167-190-5080 0 0,175-394-129 0 0,-3 10-467 0 0,5-14-2651 0 0,3-7 2262 0 0</inkml:trace>
  <inkml:trace contextRef="#ctx0" brushRef="#br0" timeOffset="2035.651">1558 566 1300 0 0,'32'46'3217'0'0,"-12"-5"-3142"0"0,-16-34-47 0 0,0-1-1 0 0,1 1 0 0 0,0-1 0 0 0,0-1 0 0 0,0 1 0 0 0,0-1 0 0 0,1 0 0 0 0,0 0 1 0 0,0 0-1 0 0,1-1 0 0 0,-1 0 0 0 0,1 0 0 0 0,0-1 0 0 0,0 0 0 0 0,0 0 0 0 0,0 0 1 0 0,1-1-1 0 0,-1 0 0 0 0,1-1 0 0 0,-1 0 0 0 0,1 0 0 0 0,-1 0 0 0 0,1-1 0 0 0,0 0 1 0 0,-1-1-1 0 0,1 1 0 0 0,0-1 0 0 0,-1-1 0 0 0,1 0 0 0 0,-1 0 0 0 0,0 0 1 0 0,5-3-28 0 0,0 0 74 0 0,-1 0 0 0 0,1 0 1 0 0,-1-2-1 0 0,0 1 1 0 0,0-1-1 0 0,-1-1 1 0 0,0 0-1 0 0,-1 0 1 0 0,1-1-1 0 0,-2-1 1 0 0,1 1-1 0 0,-1-1 1 0 0,-1 0-1 0 0,0-1 1 0 0,0 0-1 0 0,-1 0 1 0 0,0-1-1 0 0,-1 1 1 0 0,-1-1-1 0 0,0-1 1 0 0,3-10-75 0 0,-4-46 1762 0 0,-3 68-1688 0 0,0 1-36 0 0,0 0 8 0 0,-9-27 455 0 0,16 112-414 0 0,27 503 212 0 0,-36-557-241 0 0,-1 0-1 0 0,-1 0 1 0 0,-2 0-1 0 0,-2-1 0 0 0,0 1 1 0 0,-12 25-58 0 0,20-54 10 0 0,-1-1-1 0 0,1 1 1 0 0,0 0 0 0 0,-1 0 0 0 0,1 0 0 0 0,-1-1-1 0 0,1 1 1 0 0,-1 0 0 0 0,0-1 0 0 0,0 1-1 0 0,1 0 1 0 0,-1-1 0 0 0,0 1 0 0 0,-1-1 0 0 0,1 0-1 0 0,0 1 1 0 0,0-1 0 0 0,-1 0 0 0 0,1 0-1 0 0,-1 0 1 0 0,1 1 0 0 0,-1-1 0 0 0,1-1 0 0 0,-1 1-1 0 0,1 0 1 0 0,-1 0 0 0 0,0-1 0 0 0,0 1-1 0 0,1-1 1 0 0,-1 1 0 0 0,0-1 0 0 0,0 0 0 0 0,0 0-1 0 0,1 0 1 0 0,-1 0 0 0 0,0 0 0 0 0,0 0-1 0 0,0 0 1 0 0,1 0 0 0 0,-1-1 0 0 0,0 1 0 0 0,0-1-1 0 0,1 1 1 0 0,-1-1 0 0 0,0 0 0 0 0,1 0-1 0 0,-1 0 1 0 0,1 0 0 0 0,-2 0-10 0 0,-51-77 32 0 0,47 56-169 0 0,1 0 0 0 0,2 0 1 0 0,0 0-1 0 0,1-1 1 0 0,2 1-1 0 0,0-1 0 0 0,1 0 1 0 0,2 1-1 0 0,0-1 1 0 0,2-3 136 0 0,14-49-1234 0 0,4 2 1 0 0,3 0 0 0 0,3 2 0 0 0,3 1 0 0 0,24-36 1233 0 0,-36 69-932 0 0</inkml:trace>
  <inkml:trace contextRef="#ctx0" brushRef="#br0" timeOffset="2314.661">1549 299 1184 0 0,'-27'22'292'0'0,"1"1"1"0"0,2 1-1 0 0,0 2 0 0 0,1 0 0 0 0,2 2 0 0 0,0 0 1 0 0,2 1-1 0 0,2 1 0 0 0,0 0 0 0 0,2 2 0 0 0,1 0 1 0 0,2 0-1 0 0,1 1 0 0 0,2 1 0 0 0,1 0 0 0 0,1 0 1 0 0,2 0-1 0 0,2 1 0 0 0,1 2-292 0 0,4 92 635 0 0,-1-100-609 0 0,1 0 0 0 0,2 0 0 0 0,1 0 0 0 0,1-1 1 0 0,1 1-1 0 0,2-2 0 0 0,0 1 0 0 0,2-1 1 0 0,1-1-1 0 0,2 0 0 0 0,0 0 0 0 0,1-2 0 0 0,2 0 1 0 0,0-1-1 0 0,2 0 0 0 0,1-2 0 0 0,0 0 0 0 0,1-1 1 0 0,1-1-1 0 0,1-1 0 0 0,1-1 0 0 0,1-2 0 0 0,17 10-26 0 0,-26-18-277 0 0,0 0 0 0 0,0-2-1 0 0,1 1 1 0 0,0-2-1 0 0,0 0 1 0 0,0-1-1 0 0,0-1 1 0 0,1 0 0 0 0,-1-2-1 0 0,1 0 1 0 0,-1-1-1 0 0,0 0 1 0 0,1-1-1 0 0,-1-2 1 0 0,0 1-1 0 0,0-2 1 0 0,-1 0 0 0 0,15-7 277 0 0,22-16-1284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5:28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1080 0 0,'-6'22'3314'0'0,"-5"32"-2312"0"0,2 0 0 0 0,3 0-1 0 0,2 1 1 0 0,3 0 0 0 0,2 16-1002 0 0,-1-35 361 0 0,31 253 1004 0 0,67 506 1809 0 0,-81-665-3362 0 0,-17-201-6744 0 0,-11-49 2561 0 0,4 78 3051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5:25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404 573 1076 0 0,'0'-4'114'0'0,"0"1"1"0"0,0 0-1 0 0,0-1 0 0 0,0 1 0 0 0,-1 0 1 0 0,1-1-1 0 0,-1 1 0 0 0,0 0 0 0 0,0 0 0 0 0,0 0 1 0 0,0-1-1 0 0,-1 1 0 0 0,0 0 0 0 0,1 1 1 0 0,-1-1-1 0 0,0 0 0 0 0,0 0 0 0 0,0 1 1 0 0,-1-1-1 0 0,1 1 0 0 0,-1 0 0 0 0,1 0 1 0 0,-1 0-1 0 0,0 0 0 0 0,1 0 0 0 0,-1 1 0 0 0,0-1 1 0 0,0 1-1 0 0,-1-1 0 0 0,1 1 0 0 0,0 0 1 0 0,0 0-1 0 0,0 1 0 0 0,-1-1 0 0 0,1 1 1 0 0,0 0-1 0 0,-1 0-114 0 0,-125 24 1009 0 0,116-19-947 0 0,0 1 1 0 0,0 0-1 0 0,1 1 0 0 0,0 1 1 0 0,0 0-1 0 0,1 0 0 0 0,0 1 1 0 0,0 1-1 0 0,1 0 0 0 0,1 0 1 0 0,-1 1-1 0 0,2 0 0 0 0,-1 1 1 0 0,2-1-1 0 0,-1 2 0 0 0,2-1 1 0 0,0 1-1 0 0,0 0 0 0 0,1 0 1 0 0,-1 7-63 0 0,7-17 15 0 0,1 1-1 0 0,0-1 1 0 0,0 1 0 0 0,1-1 0 0 0,-1 1 0 0 0,1-1-1 0 0,-1 0 1 0 0,1 0 0 0 0,0 0 0 0 0,0-1 0 0 0,0 1-1 0 0,1-1 1 0 0,-1 1 0 0 0,0-1 0 0 0,1 0 0 0 0,0 0-1 0 0,-1-1 1 0 0,1 1 0 0 0,0-1 0 0 0,0 0 0 0 0,0 0 0 0 0,0 0-1 0 0,0 0 1 0 0,0-1 0 0 0,0 0 0 0 0,0 0 0 0 0,0 0-1 0 0,2 0-14 0 0,14 0-4 0 0,0 0-1 0 0,0-1 0 0 0,-1-1 1 0 0,1-1-1 0 0,-1 0 0 0 0,0-2 1 0 0,0 0-1 0 0,0-1 0 0 0,0-1 1 0 0,-1-1-1 0 0,-1 0 0 0 0,1-2 1 0 0,-1 0-1 0 0,4-4 5 0 0,59-84 25 0 0,-64 316 668 0 0,-3-151-506 0 0,9 41 291 0 0,-5 1 0 0 0,-4 0-1 0 0,-3 60-477 0 0,-9-164 21 0 0,-2 0 0 0 0,1 0 0 0 0,-1 0 0 0 0,1 0 0 0 0,-1 0 0 0 0,-1 0 0 0 0,1 0 0 0 0,-1 0 0 0 0,0 0 0 0 0,0-1 0 0 0,0 1 0 0 0,0 0 0 0 0,-1-1 0 0 0,0 0 0 0 0,0 0 0 0 0,0 0-1 0 0,-1 0 1 0 0,1 0 0 0 0,-1-1 0 0 0,0 0 0 0 0,0 1 0 0 0,0-1 0 0 0,0-1 0 0 0,0 1 0 0 0,-1-1 0 0 0,1 1 0 0 0,-1-1 0 0 0,0 0 0 0 0,0-1 0 0 0,0 1 0 0 0,0-1 0 0 0,0 0 0 0 0,0-1 0 0 0,0 1 0 0 0,0-1 0 0 0,0 0 0 0 0,0 0-1 0 0,0 0 1 0 0,0-1 0 0 0,0 0 0 0 0,0 0 0 0 0,0 0 0 0 0,0 0 0 0 0,0-1 0 0 0,1 0 0 0 0,-1 0 0 0 0,-2-1-21 0 0,-7-7-243 0 0,1 0-1 0 0,1 0 1 0 0,-1-1-1 0 0,2-1 1 0 0,0 0-1 0 0,0 0 1 0 0,1-1 0 0 0,0 0-1 0 0,1-1 1 0 0,1 0-1 0 0,0-1 1 0 0,1 0-1 0 0,1 0 1 0 0,0 0-1 0 0,1-1 1 0 0,1 1 0 0 0,0-1-1 0 0,1-1 1 0 0,1 1-1 0 0,0 0 1 0 0,1-1-1 0 0,1 1 1 0 0,1 0-1 0 0,2-15 244 0 0,14-82-2266 0 0,-2 61 988 0 0</inkml:trace>
  <inkml:trace contextRef="#ctx0" brushRef="#br0" timeOffset="403.298">866 1051 1452 0 0,'0'49'3082'0'0,"20"145"-306"0"0,1-119-2899 0 0,-14-43-2678 0 0,-7-30 1477 0 0,0-2 18 0 0</inkml:trace>
  <inkml:trace contextRef="#ctx0" brushRef="#br0" timeOffset="820.486">301 181 1056 0 0,'-10'-22'7246'0'0,"40"18"-5727"0"0,-27 4-1654 0 0,193-12-574 0 0,-1-24-5184 0 0,-159 25 4613 0 0</inkml:trace>
  <inkml:trace contextRef="#ctx0" brushRef="#br0" timeOffset="1070.903">934 1 1292 0 0,'8'8'5484'0'0,"-9"5"-5249"0"0,-9 125 1049 0 0,52 57-2224 0 0,-1-64-2942 0 0,-34-109 2681 0 0</inkml:trace>
  <inkml:trace contextRef="#ctx0" brushRef="#br0" timeOffset="1600.273">1425 418 1700 0 0,'0'5'135'0'0,"0"0"0"0"0,0 0 0 0 0,1 0 0 0 0,0 0 0 0 0,0 0 0 0 0,0-1 0 0 0,1 1 0 0 0,0 0 0 0 0,0-1 0 0 0,0 1 0 0 0,0-1-1 0 0,1 1 1 0 0,0-1 0 0 0,-1 0 0 0 0,2 0 0 0 0,-1 0 0 0 0,0 0 0 0 0,1-1 0 0 0,0 0 0 0 0,-1 1 0 0 0,1-1 0 0 0,1 0 0 0 0,-1-1 0 0 0,0 1 0 0 0,1-1 0 0 0,-1 0 0 0 0,1 0 0 0 0,2 0-135 0 0,137 13 924 0 0,-138-16-893 0 0,-1 0 1 0 0,0 0-1 0 0,0-1 0 0 0,1 0 0 0 0,-1 0 0 0 0,-1 0 1 0 0,1-1-1 0 0,0 1 0 0 0,-1-1 0 0 0,1 0 0 0 0,-1-1 0 0 0,0 1 1 0 0,0-1-1 0 0,0 0 0 0 0,0 0 0 0 0,-1 0 0 0 0,1 0 1 0 0,-1-1-1 0 0,0 1 0 0 0,-1-1 0 0 0,1 0 0 0 0,-1 0 1 0 0,0 0-1 0 0,0 0 0 0 0,0 0 0 0 0,-1 0 0 0 0,0 0 0 0 0,0-1 1 0 0,0 1-1 0 0,-1-1 0 0 0,0-4-31 0 0,0 10 6 0 0,-1-1 0 0 0,0 1 0 0 0,0-1 0 0 0,1 1 0 0 0,-1-1 0 0 0,0 1 0 0 0,0 0 0 0 0,0-1 0 0 0,1 1 0 0 0,-1 0 0 0 0,0 0 0 0 0,0 0 0 0 0,0 0 0 0 0,0-1 0 0 0,0 1 0 0 0,0 0 0 0 0,1 1 1 0 0,-1-1-1 0 0,0 0 0 0 0,0 0 0 0 0,0 0 0 0 0,0 0 0 0 0,0 1 0 0 0,1-1 0 0 0,-1 0 0 0 0,0 1 0 0 0,0-1 0 0 0,0 1 0 0 0,1-1 0 0 0,-1 1 0 0 0,0-1 0 0 0,1 1 0 0 0,-1-1 0 0 0,0 1 0 0 0,1 0 0 0 0,-1-1 0 0 0,1 1 0 0 0,-1 0 0 0 0,1-1 0 0 0,-1 1 0 0 0,1 0 0 0 0,-1 0 0 0 0,1 0 0 0 0,0-1 0 0 0,0 1 0 0 0,-1 0 0 0 0,1 0 0 0 0,0 0 0 0 0,0 0-6 0 0,-8 15 97 0 0,2 0 0 0 0,0 0 0 0 0,0 0 0 0 0,2 1-1 0 0,0 0 1 0 0,1 0 0 0 0,1 0 0 0 0,0 0 0 0 0,1 0-1 0 0,1 1 1 0 0,1-1 0 0 0,0 3-97 0 0,-1 9 199 0 0,27 173 554 0 0,-13 1 75 0 0,-13-201-822 0 0,-1 0 0 0 0,0 0 0 0 0,0 0 0 0 0,1 0 0 0 0,-1 0 0 0 0,-1 0 0 0 0,1 0 0 0 0,0 0 0 0 0,0 0 0 0 0,-1 0 0 0 0,1 0 1 0 0,-1 0-1 0 0,0 0 0 0 0,0 0 0 0 0,0 0 0 0 0,0-1 0 0 0,0 1 0 0 0,0 0 0 0 0,0-1 0 0 0,0 1 0 0 0,0 0 0 0 0,-1-1 0 0 0,1 0 0 0 0,-1 1 0 0 0,1-1 0 0 0,-1 0 0 0 0,0 1 0 0 0,1-1 0 0 0,-1 0 0 0 0,0 0 0 0 0,0-1 0 0 0,0 1 0 0 0,0 0 1 0 0,0-1-1 0 0,0 1 0 0 0,0-1 0 0 0,0 1 0 0 0,0-1 0 0 0,0 0 0 0 0,0 0 0 0 0,0 0 0 0 0,0 0 0 0 0,0 0 0 0 0,0-1 0 0 0,0 1 0 0 0,0 0 0 0 0,0-1 0 0 0,0 0 0 0 0,0 1 0 0 0,0-1 0 0 0,1 0 0 0 0,-1 0 0 0 0,0 0 0 0 0,0 0 0 0 0,1 0 1 0 0,-1-1-1 0 0,0 1 0 0 0,1 0 0 0 0,-1-1-6 0 0,-6-6-110 0 0,-1 1 0 0 0,1-2 1 0 0,0 1-1 0 0,1-1 0 0 0,0 0 0 0 0,0-1 1 0 0,1 0-1 0 0,0 0 0 0 0,1 0 0 0 0,0-1 1 0 0,1 1-1 0 0,0-1 0 0 0,0 0 1 0 0,1-1-1 0 0,1 1 0 0 0,0 0 0 0 0,1-1 1 0 0,0 1-1 0 0,0-1 0 0 0,2-6 110 0 0,-1-13-493 0 0,2 0 1 0 0,2 0-1 0 0,0 0 0 0 0,3 1 0 0 0,0-1 1 0 0,2 2-1 0 0,2-5 493 0 0,23-44-2326 0 0,-15 43 1180 0 0</inkml:trace>
  <inkml:trace contextRef="#ctx0" brushRef="#br0" timeOffset="1860.827">1217 491 936 0 0,'-13'28'510'0'0,"1"1"0"0"0,2 0 0 0 0,1 0 0 0 0,1 1 0 0 0,2 0 0 0 0,1 0 0 0 0,1 1 0 0 0,1 0 0 0 0,2 0 0 0 0,1-1-1 0 0,2 1 1 0 0,1 0 0 0 0,3 11-510 0 0,-2-20 128 0 0,2 0-1 0 0,0 0 0 0 0,1 0 1 0 0,1-1-1 0 0,1 0 0 0 0,1-1 1 0 0,1 0-1 0 0,0 0 0 0 0,2-1 1 0 0,7 9-128 0 0,-10-17-244 0 0,0 0 0 0 0,1 0 0 0 0,0-1 0 0 0,1 0 1 0 0,0-1-1 0 0,0-1 0 0 0,1 0 0 0 0,0 0 0 0 0,0-1 1 0 0,4 0 243 0 0,56 2-3107 0 0,-44-25 2181 0 0</inkml:trace>
  <inkml:trace contextRef="#ctx0" brushRef="#br0" timeOffset="2108.792">1970 406 1720 0 0,'13'21'286'0'0,"-1"0"-1"0"0,-1 1 1 0 0,-1 0-1 0 0,0 1 1 0 0,-2 0-1 0 0,-1 0 1 0 0,-1 1-1 0 0,-1 0 1 0 0,-1 0-1 0 0,-1 0 1 0 0,-1 0-1 0 0,-2 1 1 0 0,0-1-1 0 0,-1 1-285 0 0,2-6 169 0 0,0-1-114 0 0,0 1 0 0 0,-1-1 0 0 0,0 1 1 0 0,-2-1-1 0 0,0 0 0 0 0,-1 1 0 0 0,-1-1 1 0 0,-1-1-1 0 0,0 1 0 0 0,-1 0 0 0 0,-1-1 0 0 0,-1-1 1 0 0,0 1-1 0 0,-1-1 0 0 0,-1 0 0 0 0,-1-1 0 0 0,0 0 1 0 0,-1-1-1 0 0,0-1 0 0 0,-1 1-55 0 0,-75 36-2756 0 0,80-52 1456 0 0,-17-14 50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5:23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18 205 1356 0 0,'8'8'3971'0'0,"-11"67"-2639"0"0,-8 5-481 0 0,4 0 0 0 0,3 0 0 0 0,4 1 0 0 0,6 46-851 0 0,98 725 2227 0 0,-97-673-4843 0 0,-7-180 2444 0 0,-1 1-1 0 0,1 0 1 0 0,0 0-1 0 0,-1 0 1 0 0,1 0-1 0 0,0 0 1 0 0,0 0 0 0 0,-1-1-1 0 0,1 1 1 0 0,0 0-1 0 0,-1 0 1 0 0,1 0-1 0 0,0 0 1 0 0,-1 0-1 0 0,1 0 1 0 0,0 0-1 0 0,-1 0 1 0 0,1 0 0 0 0,0 1-1 0 0,-1-1 1 0 0,1 0-1 0 0,0 0 1 0 0,0 0-1 0 0,-1 0 1 0 0,1 0-1 0 0,0 0 1 0 0,0 1-1 0 0,-1-1 1 0 0,1 0 172 0 0,-11-38-1821 0 0,6 7 605 0 0</inkml:trace>
  <inkml:trace contextRef="#ctx0" brushRef="#br0" timeOffset="750.116">964 452 1204 0 0,'-8'-9'130'0'0,"0"1"0"0"0,-1 0 0 0 0,0 0 0 0 0,0 1-1 0 0,-1 0 1 0 0,0 1 0 0 0,0 0 0 0 0,-1 1 0 0 0,0 0 0 0 0,0 0 0 0 0,0 1-1 0 0,0 1 1 0 0,0 0 0 0 0,-1 0 0 0 0,0 1 0 0 0,1 1 0 0 0,-1 0 0 0 0,0 0 0 0 0,0 1-1 0 0,1 1 1 0 0,-1 0 0 0 0,0 0 0 0 0,0 1 0 0 0,1 1 0 0 0,0 0 0 0 0,-1 1-1 0 0,1 0 1 0 0,0 0 0 0 0,1 1 0 0 0,-1 1 0 0 0,1 0 0 0 0,0 0 0 0 0,0 1-1 0 0,1 0 1 0 0,0 1 0 0 0,-7 7-130 0 0,7-7 75 0 0,0 0 0 0 0,1 1 0 0 0,-1 0 0 0 0,2 1 0 0 0,0-1 0 0 0,0 1 0 0 0,0 1-1 0 0,1-1 1 0 0,1 1 0 0 0,0 0 0 0 0,0 1 0 0 0,1 2-75 0 0,2-10 25 0 0,1 0 0 0 0,0 1 0 0 0,0-1 0 0 0,0 1-1 0 0,0-1 1 0 0,1 1 0 0 0,0-1 0 0 0,0 1 0 0 0,0-1 0 0 0,1 1 0 0 0,-1-1 0 0 0,1 1-1 0 0,0-1 1 0 0,0 1 0 0 0,1-1 0 0 0,-1 0 0 0 0,1 1 0 0 0,0-1 0 0 0,0 0-1 0 0,1 0 1 0 0,-1 0 0 0 0,1-1 0 0 0,0 1 0 0 0,0-1 0 0 0,0 1 0 0 0,0-1-1 0 0,0 0 1 0 0,1 0 0 0 0,-1 0 0 0 0,1-1 0 0 0,0 0 0 0 0,0 1 0 0 0,3 0-25 0 0,5 2-15 0 0,1 0 0 0 0,-1-1 1 0 0,1 0-1 0 0,0-2 0 0 0,0 1 1 0 0,0-1-1 0 0,0-1 0 0 0,0 0 1 0 0,0-1-1 0 0,0-1 0 0 0,1 0 1 0 0,-1 0-1 0 0,0-2 0 0 0,0 1 1 0 0,-1-2-1 0 0,1 0 0 0 0,-1 0 1 0 0,0-1-1 0 0,0 0 0 0 0,0-1 1 0 0,0-1-1 0 0,-1 0 0 0 0,0 0 1 0 0,-1-1-1 0 0,0-1 0 0 0,0 1 1 0 0,0-2-1 0 0,-2 1 0 0 0,1-1 1 0 0,-1-1-1 0 0,0 0 0 0 0,-1 0 1 0 0,0 0-1 0 0,4-11 15 0 0,3-10-31 0 0,-2-2 1 0 0,-1 0-1 0 0,-1 0 1 0 0,-2-1-1 0 0,-1 0 0 0 0,-2 0 1 0 0,-1-1-1 0 0,-2 1 1 0 0,-2-15 30 0 0,0 40 57 0 0,0 1 1 0 0,-1-1 0 0 0,0 1 0 0 0,-1 0 0 0 0,0-1-1 0 0,0 1 1 0 0,-1 0 0 0 0,0 0 0 0 0,0 1-1 0 0,-1-1 1 0 0,-1 1 0 0 0,1 0 0 0 0,-1 0 0 0 0,-1 0-1 0 0,1 0 1 0 0,-1 1 0 0 0,-1 0 0 0 0,1 0 0 0 0,-1 1-1 0 0,0 0 1 0 0,-1 0 0 0 0,1 0 0 0 0,-1 1-1 0 0,-2 0-57 0 0,6 6 30 0 0,0 1-1 0 0,0 0 1 0 0,0 0-1 0 0,0 0 1 0 0,1 1-1 0 0,-1-1 0 0 0,0 1 1 0 0,1 0-1 0 0,0 0 1 0 0,0 0-1 0 0,0 0 1 0 0,0 0-1 0 0,0 1 0 0 0,1 0 1 0 0,0-1-1 0 0,-1 1 1 0 0,1 0-1 0 0,1 0 1 0 0,-1 0-1 0 0,0 0 0 0 0,0 4-29 0 0,-1 12 56 0 0,0 1-1 0 0,1-1 0 0 0,2 0 1 0 0,0 0-1 0 0,1 1 0 0 0,0-1 1 0 0,2 0-1 0 0,1 0 0 0 0,0 0 1 0 0,2-1-1 0 0,0 1 0 0 0,1-1 1 0 0,1-1-1 0 0,0 1 0 0 0,2-1 1 0 0,0-1-1 0 0,1 0 0 0 0,11 13-55 0 0,33 74-45 0 0,-43-80-457 0 0,-2 0 0 0 0,0 0 1 0 0,-2 1-1 0 0,-1 1 0 0 0,-1-1 0 0 0,-1 1 0 0 0,-1 0 0 0 0,-1 0 0 0 0,-2 6 502 0 0,-25 27-2657 0 0,4-29 1367 0 0</inkml:trace>
  <inkml:trace contextRef="#ctx0" brushRef="#br0" timeOffset="1028.966">342 1142 1008 0 0,'6'3'3954'0'0,"41"0"-2511"0"0,163-36 652 0 0,-57 7-1647 0 0,34-4-1437 0 0,1 16-3671 0 0,-174 14 3425 0 0</inkml:trace>
  <inkml:trace contextRef="#ctx0" brushRef="#br0" timeOffset="2091.927">521 1533 1160 0 0,'-14'1'222'0'0,"-1"1"1"0"0,0 0-1 0 0,0 1 0 0 0,1 0 1 0 0,-1 2-1 0 0,1-1 0 0 0,0 2 1 0 0,1 0-1 0 0,-1 0 0 0 0,1 1 1 0 0,0 1-1 0 0,1 0 0 0 0,0 1 1 0 0,0 0-1 0 0,1 1 0 0 0,0 0 1 0 0,0 1-1 0 0,2 0 0 0 0,-1 1 1 0 0,-5 9-223 0 0,14-19 21 0 0,0 0 0 0 0,0 0 0 0 0,0 0 0 0 0,0 0 0 0 0,1-1 0 0 0,-1 1 0 0 0,1 0 1 0 0,-1 0-1 0 0,1 0 0 0 0,0 0 0 0 0,0 0 0 0 0,0 1 0 0 0,0-1 0 0 0,0 0 0 0 0,0 0 1 0 0,1 0-1 0 0,-1 0 0 0 0,1 0 0 0 0,-1-1 0 0 0,1 1 0 0 0,0 0 0 0 0,0 0 0 0 0,0 0 1 0 0,0 0-1 0 0,0-1 0 0 0,0 1 0 0 0,0 0 0 0 0,0-1 0 0 0,1 1 0 0 0,-1-1 1 0 0,1 1-1 0 0,-1-1 0 0 0,1 0 0 0 0,-1 0 0 0 0,1 0 0 0 0,0 0 0 0 0,0 0 0 0 0,-1 0 1 0 0,1 0-1 0 0,0 0 0 0 0,0-1 0 0 0,0 1 0 0 0,2 0-21 0 0,96 6 228 0 0,-82-12-281 0 0,-1 0-1 0 0,0-2 1 0 0,0 0 0 0 0,-1 0 0 0 0,1-2 0 0 0,-2 0 0 0 0,1 0 0 0 0,-1-2 0 0 0,-1 0 0 0 0,0-1 0 0 0,0 0 0 0 0,-1-1 0 0 0,-1 0 0 0 0,0-1 0 0 0,-1 0 0 0 0,-1-1 0 0 0,0-1 0 0 0,-1 1-1 0 0,0-1 1 0 0,-1-1 0 0 0,-1 0 0 0 0,-1 0 0 0 0,-1 0 0 0 0,1-5 53 0 0,40-206 2687 0 0,-47 227-2677 0 0,1 0-1 0 0,-1 0 1 0 0,1 1 0 0 0,-1-1-1 0 0,0 0 1 0 0,1 0 0 0 0,-1 1-1 0 0,0-1 1 0 0,1 0-1 0 0,-1 1 1 0 0,0-1 0 0 0,0 1-1 0 0,0-1 1 0 0,0 1 0 0 0,1 0-1 0 0,-1-1 1 0 0,0 1 0 0 0,0 0-1 0 0,0 0 1 0 0,0-1-1 0 0,0 1 1 0 0,0 0 0 0 0,0 0-1 0 0,0 0 1 0 0,0 0 0 0 0,0 0-1 0 0,0 0 1 0 0,0 0 0 0 0,0 1-1 0 0,0-1 1 0 0,0 0 0 0 0,1 0-1 0 0,-1 1 1 0 0,0-1-1 0 0,0 1 1 0 0,0-1 0 0 0,0 1-1 0 0,0-1 1 0 0,1 1 0 0 0,-1-1-1 0 0,0 1 1 0 0,0 0 0 0 0,1-1-1 0 0,-1 1 1 0 0,1 0-1 0 0,-1 0-9 0 0,-8 15 34 0 0,1-1 0 0 0,1 1-1 0 0,1 0 1 0 0,0 1-1 0 0,1 0 1 0 0,1 0-1 0 0,0 0 1 0 0,2 0-1 0 0,0 0 1 0 0,0 1-1 0 0,2-1 1 0 0,0 1-1 0 0,2 9-33 0 0,-2-18-7 0 0,1 1 0 0 0,0-1-1 0 0,1 1 1 0 0,0-1 0 0 0,1 0-1 0 0,-1 0 1 0 0,2 0 0 0 0,-1 0-1 0 0,1 0 1 0 0,1-1 0 0 0,-1 1-1 0 0,2-1 1 0 0,-1 0-1 0 0,1-1 1 0 0,0 1 0 0 0,0-1-1 0 0,1-1 1 0 0,0 1 0 0 0,0-1-1 0 0,1 0 1 0 0,0 0 0 0 0,0-1-1 0 0,0 0 1 0 0,1-1 0 0 0,-1 0-1 0 0,1 0 1 0 0,0-1-1 0 0,8 2 8 0 0,-5-3-44 0 0,0-1-1 0 0,-1 0 0 0 0,1-1 0 0 0,0 0 0 0 0,0-1 0 0 0,0-1 0 0 0,-1 1 0 0 0,1-2 0 0 0,-1 0 0 0 0,1 0 1 0 0,-1-1-1 0 0,0 0 0 0 0,0-1 0 0 0,-1-1 0 0 0,1 1 0 0 0,-1-2 0 0 0,0 1 0 0 0,-1-1 0 0 0,0-1 0 0 0,0 0 0 0 0,0 0 1 0 0,-1 0-1 0 0,0-1 0 0 0,-1-1 0 0 0,0 1 0 0 0,-1-1 0 0 0,0 0 0 0 0,0-1 0 0 0,-1 1 0 0 0,0-1 0 0 0,-1 0 0 0 0,0-1 1 0 0,-1 1-1 0 0,2-11 45 0 0,-6 22 43 0 0,0 1 1 0 0,0-1 0 0 0,1 0 0 0 0,-1 1 0 0 0,0-1 0 0 0,0 0-1 0 0,0 0 1 0 0,0 0 0 0 0,1 0 0 0 0,-1 0 0 0 0,0 0-1 0 0,0 0 1 0 0,0 0 0 0 0,0 0 0 0 0,0 0 0 0 0,1-1-1 0 0,-1 1 1 0 0,0 0 0 0 0,0-1 0 0 0,0 1 0 0 0,1 0 0 0 0,-1-1-1 0 0,0 1 1 0 0,1-1 0 0 0,-1 1 0 0 0,0-1 0 0 0,1 1-1 0 0,-1-1 1 0 0,0 0 0 0 0,1 1 0 0 0,-1-1 0 0 0,1 0 0 0 0,-1 1-1 0 0,1-1 1 0 0,0 0 0 0 0,-1 0 0 0 0,1 1 0 0 0,0-1-1 0 0,-1 0 1 0 0,1 0 0 0 0,0 0 0 0 0,0 0-44 0 0,-3 7 13 0 0,0-1 0 0 0,0 1 0 0 0,1 0 0 0 0,0 0 0 0 0,1 0 0 0 0,-1 0 0 0 0,1 0 0 0 0,0 1 0 0 0,0-1 0 0 0,1 0 0 0 0,0 0 0 0 0,0 1 0 0 0,1-1 0 0 0,0 0 0 0 0,0 1 0 0 0,0-1 0 0 0,0 0 0 0 0,1 0 0 0 0,0 0 0 0 0,1 0 0 0 0,-1-1 0 0 0,1 1 0 0 0,0-1 0 0 0,1 1 0 0 0,-1-1 0 0 0,1 0 0 0 0,0 0 0 0 0,0 0 0 0 0,1-1 0 0 0,-1 0 0 0 0,1 0 0 0 0,0 0 0 0 0,0 0 0 0 0,0-1 0 0 0,1 1 0 0 0,-1-1 0 0 0,1-1 0 0 0,0 1 0 0 0,0-1 0 0 0,0 0-13 0 0,1-1-12 0 0,0-1-1 0 0,0 0 1 0 0,0 0 0 0 0,0 0 0 0 0,0-1 0 0 0,0 0-1 0 0,0-1 1 0 0,0 1 0 0 0,0-1 0 0 0,-1-1 0 0 0,1 1-1 0 0,-1-1 1 0 0,0 0 0 0 0,0-1 0 0 0,0 1 0 0 0,4-4 12 0 0,6-6-26 0 0,0-2 1 0 0,0 1 0 0 0,-1-2 0 0 0,-1 0 0 0 0,-1-1 0 0 0,0 0 0 0 0,-1-1 0 0 0,-1-1 0 0 0,9-19 25 0 0,-13 93 79 0 0,5 405 340 0 0,-10-444-398 0 0,-1 1 0 0 0,0 0 0 0 0,-1 0 0 0 0,-1 0 1 0 0,-1 0-1 0 0,0 0 0 0 0,-2 0 0 0 0,1-1 0 0 0,-6 14-21 0 0,3-9 32 0 0,5-18-26 0 0,-50 128 586 0 0,49-128-566 0 0,0 1-1 0 0,0-1 1 0 0,-1 0-1 0 0,1 1 1 0 0,-1-1-1 0 0,1 0 0 0 0,-1 0 1 0 0,0-1-1 0 0,0 1 1 0 0,0-1-1 0 0,-1 1 1 0 0,1-1-1 0 0,-1 0 1 0 0,1 0-1 0 0,-1-1 1 0 0,1 1-1 0 0,-1-1 1 0 0,0 1-1 0 0,0-1 1 0 0,0 0-1 0 0,0-1 1 0 0,0 1-1 0 0,0-1 1 0 0,0 0-1 0 0,0 1 1 0 0,0-2-1 0 0,0 1 1 0 0,0 0-1 0 0,0-1 1 0 0,0 0-1 0 0,0 0 1 0 0,0 0-1 0 0,-3-2-25 0 0,-1-1-16 0 0,0-1 0 0 0,-1 1 0 0 0,1-2 0 0 0,1 1 0 0 0,-1-1 0 0 0,1 0 0 0 0,0-1 0 0 0,0 0 0 0 0,1 0 0 0 0,0 0 0 0 0,0-1 0 0 0,1 0 0 0 0,0 0 0 0 0,0 0 0 0 0,1-1 0 0 0,0 0 0 0 0,1 1 0 0 0,-1-1 0 0 0,2-1 0 0 0,-2-7 16 0 0,-19-202-2023 0 0,26 178 1178 0 0,2 0-1 0 0,2 1 1 0 0,2 0 0 0 0,2 0-1 0 0,1 1 1 0 0,2 0-1 0 0,13-25 846 0 0,-1 11-1324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5:29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 1260 0 0,'0'0'670'0'0,"23"4"1892"0"0,-19 0-2479 0 0,0 0 0 0 0,-1 0-1 0 0,0 1 1 0 0,0-1 0 0 0,0 1-1 0 0,-1 0 1 0 0,0 0 0 0 0,0 0-1 0 0,0 0 1 0 0,0 0 0 0 0,-1 0-1 0 0,0 1 1 0 0,0-1-1 0 0,0 0 1 0 0,0 1 0 0 0,-1-1-1 0 0,0 1 1 0 0,-1-1 0 0 0,1 1-1 0 0,-1-1 1 0 0,0 0 0 0 0,0 1-1 0 0,0-1 1 0 0,-1 1-83 0 0,-3 9 19 0 0,-1 0-1 0 0,-1 0 1 0 0,0-1-1 0 0,0 0 1 0 0,-2 0-1 0 0,0 0 1 0 0,0-1 0 0 0,-1-1-1 0 0,-1 0 1 0 0,0 0-1 0 0,0-1 1 0 0,-1 0 0 0 0,-1-1-1 0 0,0-1 1 0 0,0 0-1 0 0,-1 0 1 0 0,-3 0-19 0 0,-31 3-3197 0 0,46-11 1982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5:30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83 1780 0 0,'0'-17'541'0'0,"0"14"-74"0"0,2-3-37 0 0,9-30 87 0 0,-80 16 512 0 0,64 20-949 0 0,-13 3 21 0 0,0 0 1 0 0,0 2-1 0 0,0 0 1 0 0,0 1-1 0 0,1 0 1 0 0,0 2 0 0 0,0 0-1 0 0,1 1 1 0 0,0 0-1 0 0,0 2 1 0 0,1 0-1 0 0,1 0 1 0 0,0 1-1 0 0,0 1 1 0 0,2 1-1 0 0,-1-1 1 0 0,2 2 0 0 0,0 0-1 0 0,0 0 1 0 0,-1 6-102 0 0,7-15 35 0 0,2-1-1 0 0,-1 1 1 0 0,0 0 0 0 0,1 0 0 0 0,0 0 0 0 0,1 1 0 0 0,-1-1 0 0 0,1 0 0 0 0,0 1-1 0 0,1 0 1 0 0,0 0 0 0 0,0-1 0 0 0,0 1 0 0 0,1 0 0 0 0,0 0 0 0 0,0 0 0 0 0,1 0-1 0 0,0-1 1 0 0,0 1 0 0 0,0 0 0 0 0,1-1 0 0 0,0 1 0 0 0,1-1 0 0 0,-1 1 0 0 0,1-1 0 0 0,0 0-1 0 0,1 0 1 0 0,-1 0 0 0 0,1-1 0 0 0,1 1 0 0 0,-1-1 0 0 0,1 0 0 0 0,-1 0 0 0 0,1 0-1 0 0,1-1 1 0 0,-1 0 0 0 0,1 0 0 0 0,0 0 0 0 0,-1-1 0 0 0,2 0 0 0 0,0 1-35 0 0,23 7 23 0 0,0-1 1 0 0,0-1-1 0 0,1-2 0 0 0,0-1 1 0 0,0-2-1 0 0,0 0 1 0 0,1-2-1 0 0,24-3-23 0 0,-43 1-81 0 0,0 0 0 0 0,1-1 0 0 0,-1-1 0 0 0,0-1 1 0 0,0 1-1 0 0,0-2 0 0 0,-1 0 0 0 0,1 0 0 0 0,-1-2 0 0 0,0 1 0 0 0,0-1 0 0 0,-1-1 0 0 0,0 0 0 0 0,6-5 81 0 0,-13 7-125 0 0,-1 0 0 0 0,0 0 0 0 0,0-1 0 0 0,0 1 0 0 0,-1-1 0 0 0,0 1 0 0 0,0-1 0 0 0,0 0 0 0 0,0 0 0 0 0,-1 0 0 0 0,0 0 0 0 0,-1 0 0 0 0,1 0 0 0 0,-1 0 0 0 0,0 0 0 0 0,-1 0 0 0 0,1-1 0 0 0,-1 1 0 0 0,0 0 0 0 0,-1 1 0 0 0,0-1 0 0 0,1 0 0 0 0,-2 0 0 0 0,1 1 0 0 0,-1-1 0 0 0,0 1 0 0 0,0 0 0 0 0,0 0 0 0 0,-1 0 0 0 0,0 0 0 0 0,0 0 125 0 0,-18-28-872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5:32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1 888 0 0,'-54'101'2744'0'0,"-80"106"959"0"0,61-95-1554 0 0,73-110-1947 0 0,0 1-176 0 0,1 1 1 0 0,0 0-1 0 0,1-1 1 0 0,-1 0 0 0 0,1 1-1 0 0,-1-1 1 0 0,1 0 0 0 0,0 1-1 0 0,0-1 1 0 0,0 0 0 0 0,1-1-1 0 0,-1 1 1 0 0,1 0-1 0 0,0-1 1 0 0,-1 1 0 0 0,1-1-1 0 0,0 0 1 0 0,1 0 0 0 0,-1 0-1 0 0,0 0 1 0 0,0 0 0 0 0,1-1-1 0 0,-1 0 1 0 0,1 0 0 0 0,-1 0-1 0 0,1 0 1 0 0,0 0-1 0 0,0-1-26 0 0,111 21-657 0 0,-112-21 613 0 0,10 2-487 0 0,0 0 0 0 0,0-1 0 0 0,1-1 0 0 0,-1 0 0 0 0,0 0 0 0 0,0-2 0 0 0,0 1 0 0 0,0-2 0 0 0,-1 0 0 0 0,1 0 0 0 0,-1-1 0 0 0,1-1 531 0 0,9-5-1290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5:32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2984 0 0,'-5'19'4812'0'0,"-13"68"-3582"0"0,16-51-1110 0 0,1-1-1 0 0,2 0 0 0 0,2 0 1 0 0,1 0-1 0 0,1 0 0 0 0,10 31-119 0 0,17 154-6643 0 0,-32-194 5492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5:31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46 1996 0 0,'0'0'93'0'0,"0"0"1"0"0,0 1-1 0 0,0-1 0 0 0,0 0 0 0 0,0 1 0 0 0,0-1 1 0 0,0 0-1 0 0,1 1 0 0 0,-1-1 0 0 0,0 0 0 0 0,0 1 1 0 0,0-1-1 0 0,0 0 0 0 0,1 1 0 0 0,-1-1 0 0 0,0 0 1 0 0,0 0-1 0 0,0 1 0 0 0,1-1 0 0 0,-1 0 0 0 0,0 0 1 0 0,1 0-1 0 0,-1 1 0 0 0,0-1 0 0 0,1 0 0 0 0,-1 0 0 0 0,0 0 1 0 0,0 0-1 0 0,1 0 0 0 0,-1 1 0 0 0,0-1 0 0 0,1 0-93 0 0,-23 37 282 0 0,-123 160 1605 0 0,-57 8 442 0 0,201-204-2314 0 0,0 0 0 0 0,0 1 1 0 0,0-1-1 0 0,0 0 0 0 0,0 1 0 0 0,0-1 0 0 0,0 0 0 0 0,0 1 0 0 0,1-1 0 0 0,-1 1 0 0 0,1-1 1 0 0,-1 1-1 0 0,1-1 0 0 0,-1 1 0 0 0,1 0 0 0 0,0-1 0 0 0,0 1 0 0 0,-1-1 0 0 0,1 1 0 0 0,0 0 1 0 0,1-1-1 0 0,-1 1 0 0 0,0 0 0 0 0,0-1 0 0 0,1 1 0 0 0,-1-1 0 0 0,1 1 0 0 0,-1-1 0 0 0,1 1 1 0 0,0-1-1 0 0,0 1 0 0 0,0-1 0 0 0,-1 1 0 0 0,1-1 0 0 0,1 0 0 0 0,-1 0 0 0 0,0 0 0 0 0,0 1 1 0 0,0-1-1 0 0,0 0 0 0 0,1 0 0 0 0,-1 0 0 0 0,1-1 0 0 0,-1 1 0 0 0,1 0 0 0 0,-1-1 0 0 0,1 1 1 0 0,-1 0-1 0 0,1-1 0 0 0,-1 0 0 0 0,1 1 0 0 0,0-1 0 0 0,-1 0 0 0 0,1 0 0 0 0,-1 0 0 0 0,3 0-15 0 0,102 15-295 0 0,-102-15 270 0 0,4 0-24 0 0,19 4-541 0 0,1-2 0 0 0,-1-2 0 0 0,0 0 1 0 0,0-1-1 0 0,0-2 0 0 0,0-1 0 0 0,0-1 0 0 0,-1-1 0 0 0,0-2 0 0 0,22-8 590 0 0,-24 2-1293 0 0,-4 0-68 0 0</inkml:trace>
  <inkml:trace contextRef="#ctx0" brushRef="#br0" timeOffset="652.147">654 41 944 0 0,'0'-8'982'0'0,"-1"-24"2145"0"0,-16 41-1427 0 0,13-2-1653 0 0,1 0 0 0 0,1 0 0 0 0,-1 0-1 0 0,1 1 1 0 0,0-1 0 0 0,1 1 0 0 0,0 0 0 0 0,0-1-1 0 0,1 1 1 0 0,0 0 0 0 0,0-1 0 0 0,0 1 0 0 0,1 0-1 0 0,1 0 1 0 0,-1-1 0 0 0,1 1 0 0 0,0-1 0 0 0,1 0-1 0 0,0 1 1 0 0,0-1 0 0 0,1-1 0 0 0,-1 1-1 0 0,2 0 1 0 0,-1-1 0 0 0,1 0 0 0 0,0 0 0 0 0,0 0-1 0 0,0 0 1 0 0,1-1 0 0 0,0 0 0 0 0,0 0 0 0 0,0-1-1 0 0,1 0 1 0 0,-1 0 0 0 0,1 0 0 0 0,0-1 0 0 0,0 0-1 0 0,0 0 1 0 0,5 1-47 0 0,151 17 426 0 0,-159-22-432 0 0,0 1 1 0 0,1-1 0 0 0,-1 0-1 0 0,0 0 1 0 0,1 0-1 0 0,-1-1 1 0 0,0 1-1 0 0,0-1 1 0 0,0 0-1 0 0,0-1 1 0 0,-1 1-1 0 0,1-1 1 0 0,0 1-1 0 0,-1-1 1 0 0,0 0 0 0 0,0 0-1 0 0,0 0 1 0 0,0-1-1 0 0,0 1 1 0 0,-1-1-1 0 0,1 0 1 0 0,-1 1-1 0 0,0-1 1 0 0,0 0-1 0 0,0 0 1 0 0,-1-1-1 0 0,1 1 1 0 0,-1 0 0 0 0,0 0-1 0 0,-1-1 1 0 0,1 1-1 0 0,-1-1 1 0 0,1 1-1 0 0,-1 0 1 0 0,-1-3 5 0 0,-25-96-43 0 0,21 94 90 0 0,5 10-38 0 0,0-1 0 0 0,-1 1 0 0 0,1-1 0 0 0,0 1 1 0 0,0 0-1 0 0,-1-1 0 0 0,1 1 0 0 0,0-1 0 0 0,-1 1 0 0 0,1-1 0 0 0,-1 1 0 0 0,1-1 0 0 0,-1 1 0 0 0,1-1 0 0 0,-1 0 0 0 0,1 1 0 0 0,-1-1 0 0 0,1 0 0 0 0,-1 1 0 0 0,1-1 1 0 0,-1 0-1 0 0,0 0 0 0 0,1 1 0 0 0,-1-1 0 0 0,1 0 0 0 0,-1 0 0 0 0,0 0 0 0 0,1 0 0 0 0,-1 0 0 0 0,0 0 0 0 0,1 0 0 0 0,-1 0 0 0 0,1 0 0 0 0,-1 0 0 0 0,0 0 0 0 0,1 0 1 0 0,-1-1-1 0 0,0 1 0 0 0,1 0 0 0 0,-1 0 0 0 0,1-1 0 0 0,-1 1 0 0 0,1 0 0 0 0,-1-1 0 0 0,1 1 0 0 0,-1 0 0 0 0,1-1 0 0 0,-1 1 0 0 0,1-1 0 0 0,-1 1 0 0 0,1-1 0 0 0,0 1 0 0 0,-1-1-8 0 0,-6 42 159 0 0,1 1 0 0 0,2-1 0 0 0,2 1 0 0 0,2 0 0 0 0,2 0 0 0 0,1 0 0 0 0,8 33-160 0 0,6 129 347 0 0,-17-196-332 0 0,1 0 0 0 0,-2 1 0 0 0,1-1 0 0 0,-1 1 0 0 0,-1-1 0 0 0,1 0 0 0 0,-1 0 0 0 0,-1 0 0 0 0,1 0 0 0 0,-2 0 0 0 0,1 0 0 0 0,-1-1-1 0 0,0 1 1 0 0,0-1 0 0 0,-1 0 0 0 0,0 0 0 0 0,0-1 0 0 0,-1 0 0 0 0,0 0 0 0 0,0 0 0 0 0,0 0 0 0 0,-1-1 0 0 0,0 0 0 0 0,0 0 0 0 0,-4 1-15 0 0,-43-31-220 0 0,47 18 128 0 0,1 0 0 0 0,-1 0-1 0 0,2 0 1 0 0,-1-1 0 0 0,1 0 0 0 0,0-1 0 0 0,1 1-1 0 0,0-1 1 0 0,0 0 0 0 0,1 0 0 0 0,0 0 0 0 0,0 0-1 0 0,1 0 1 0 0,0-1 0 0 0,1 1 0 0 0,0-1 0 0 0,1 1-1 0 0,0-1 1 0 0,0 1 0 0 0,1-1 0 0 0,0 1 0 0 0,1-1-1 0 0,0 1 1 0 0,0 0 0 0 0,1-1 0 0 0,0 1 0 0 0,1 1-1 0 0,0-1 1 0 0,0 0 0 0 0,1 1 0 0 0,0 0 0 0 0,1 0 0 0 0,-1 1-1 0 0,2-1 1 0 0,-1 1 0 0 0,1 0 0 0 0,0 1 0 0 0,0 0-1 0 0,4-3 93 0 0,120-104-4302 0 0,-90 85 3137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5:22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6875 333 1024 0 0,'21'27'394'0'0,"-2"2"-1"0"0,-1 0 1 0 0,-1 1 0 0 0,-1 0-1 0 0,-2 2 1 0 0,-1 0 0 0 0,-2 0-1 0 0,-1 1 1 0 0,-1 0 0 0 0,-2 1-1 0 0,-1 7-393 0 0,-2-23 119 0 0,37 265 951 0 0,-40-270-1064 0 0,-2 1 0 0 0,0 0 0 0 0,0-1 0 0 0,-1 1-1 0 0,-1-1 1 0 0,-1 0 0 0 0,1 1 0 0 0,-2-2 0 0 0,0 1 0 0 0,-1 0 0 0 0,0-1 0 0 0,0 0-1 0 0,-1-1 1 0 0,-1 1 0 0 0,0-1 0 0 0,-1-1 0 0 0,0 1 0 0 0,0-2 0 0 0,-9 8-6 0 0,-50 12-3220 0 0,65-29 1901 0 0</inkml:trace>
  <inkml:trace contextRef="#ctx0" brushRef="#br0" timeOffset="312.207">7412 133 888 0 0,'39'58'517'0'0,"-2"2"-1"0"0,-2 1 1 0 0,-4 2 0 0 0,-2 1-1 0 0,-3 1 1 0 0,-3 2-1 0 0,-3 0 1 0 0,-2 1 0 0 0,-4 1-1 0 0,-3 1-516 0 0,-10-64 33 0 0,9 33 108 0 0,-2 1 0 0 0,-1 1 0 0 0,-3-1 0 0 0,-1 1 0 0 0,-2 0 0 0 0,-2 0 0 0 0,-1-1 0 0 0,-3 1 0 0 0,-1-1-1 0 0,-2 0 1 0 0,-3 7-141 0 0,5-31-41 0 0,-38 96-346 0 0,-2-53-2808 0 0,38-59 1882 0 0,-19-14 40 0 0</inkml:trace>
  <inkml:trace contextRef="#ctx0" brushRef="#br0" timeOffset="-3203.867">4528 256 1016 0 0,'-31'11'287'0'0,"0"0"-1"0"0,1 2 0 0 0,1 2 1 0 0,0 0-1 0 0,1 2 1 0 0,1 1-1 0 0,0 2 0 0 0,1 0 1 0 0,2 1-1 0 0,0 2 1 0 0,1 1-1 0 0,1 0 0 0 0,2 2 1 0 0,0 0-1 0 0,2 1 1 0 0,1 1-1 0 0,1 1 0 0 0,1 0 1 0 0,2 1-1 0 0,1 0 1 0 0,-6 25-287 0 0,4 113 617 0 0,15-154-589 0 0,0-1 0 0 0,0 1 0 0 0,2-1 0 0 0,-1 1 0 0 0,2-1 0 0 0,0 0 0 0 0,0 0-1 0 0,1 0 1 0 0,1-1 0 0 0,4 9-28 0 0,-5-11 10 0 0,5 9-117 0 0,0 0 0 0 0,1-1 0 0 0,1 0 0 0 0,1-1 0 0 0,1 0 0 0 0,0-1 0 0 0,1-1 0 0 0,0 0 0 0 0,5 2 107 0 0,106 56-3458 0 0,-85-58 2158 0 0</inkml:trace>
  <inkml:trace contextRef="#ctx0" brushRef="#br0" timeOffset="-2303.415">4923 558 2064 0 0,'31'-14'905'0'0,"-25"13"-741"0"0,-1 0 0 0 0,0-1 0 0 0,0 0 0 0 0,-1 0 0 0 0,1 0 0 0 0,0-1 0 0 0,-1 1 0 0 0,1-1 0 0 0,-1 0 0 0 0,0 0 0 0 0,0-1 0 0 0,0 1 1 0 0,0-1-1 0 0,-1 0 0 0 0,1 0 0 0 0,-1 0 0 0 0,0-1 0 0 0,1-1-164 0 0,-4 5 138 0 0,-4-6-135 0 0,-1 1 1 0 0,0 0-1 0 0,0 1 0 0 0,0-1 1 0 0,-1 1-1 0 0,0 0 0 0 0,0 1 1 0 0,0-1-1 0 0,0 1 1 0 0,-1 0-1 0 0,1 1 0 0 0,-1-1 1 0 0,0 1-1 0 0,0 1 0 0 0,-1-1 1 0 0,1 1-1 0 0,0 0 0 0 0,-1 1 1 0 0,1 0-1 0 0,-1 0 1 0 0,1 1-1 0 0,-1 0 0 0 0,-7 1-3 0 0,-5-1 33 0 0,-1 1 0 0 0,1 1 0 0 0,0 1 0 0 0,-1 1 0 0 0,1 1 0 0 0,1 0 0 0 0,-1 2 0 0 0,1 0 0 0 0,0 1 0 0 0,1 1 0 0 0,0 1 0 0 0,0 0 1 0 0,1 2-1 0 0,0 0 0 0 0,1 0 0 0 0,1 2 0 0 0,-6 6-33 0 0,18-19 10 0 0,1 1 0 0 0,-1 0 1 0 0,1 0-1 0 0,0 0 1 0 0,0 0-1 0 0,0 0 0 0 0,0 0 1 0 0,0 0-1 0 0,0 0 1 0 0,0 1-1 0 0,1-1 0 0 0,-1 1 1 0 0,1-1-1 0 0,0 1 0 0 0,0 0 1 0 0,0 0-1 0 0,0-1 1 0 0,0 1-1 0 0,1 0 0 0 0,-1 0 1 0 0,1 0-1 0 0,0 0 1 0 0,0 0-1 0 0,0 0 0 0 0,0 0 1 0 0,0-1-1 0 0,0 1 1 0 0,1 0-1 0 0,0 0 0 0 0,-1 0 1 0 0,1 0-1 0 0,0-1 1 0 0,1 1-1 0 0,-1 0 0 0 0,0-1 1 0 0,1 1-1 0 0,-1-1 0 0 0,1 1 1 0 0,0-1-1 0 0,0 0 1 0 0,0 0-1 0 0,0 0 0 0 0,0 0 1 0 0,0 0-1 0 0,1 0 1 0 0,-1 0-1 0 0,0-1 0 0 0,1 1 1 0 0,0-1-1 0 0,-1 0 1 0 0,1 0-1 0 0,0 0 0 0 0,2 1-10 0 0,11 2-10 0 0,-1 1-1 0 0,1-2 1 0 0,0 0-1 0 0,0-1 1 0 0,1-1-1 0 0,-1 0 0 0 0,0-1 1 0 0,0-1-1 0 0,1 0 1 0 0,-1-1-1 0 0,0-1 1 0 0,-1-1-1 0 0,1 0 0 0 0,0-1 1 0 0,-1 0-1 0 0,0-2 1 0 0,0 1-1 0 0,-1-2 1 0 0,0 0-1 0 0,0-1 0 0 0,-1 0 1 0 0,0-1-1 0 0,-1-1 1 0 0,0 0-1 0 0,0 0 1 0 0,7-11 10 0 0,-20 23 5 0 0,1 0 1 0 0,-1-1-1 0 0,1 1 1 0 0,-1-1-1 0 0,0 1 1 0 0,1-1-1 0 0,-1 1 1 0 0,0-1-1 0 0,1 0 1 0 0,-1 1-1 0 0,0-1 1 0 0,1 0-1 0 0,-1 1 1 0 0,0-1 0 0 0,0 0-1 0 0,1 0 1 0 0,-1 0-1 0 0,0 0 1 0 0,0 1-1 0 0,0-1 1 0 0,1 0-1 0 0,-1-1 1 0 0,0 1-1 0 0,0 0 1 0 0,0 0-1 0 0,1 0 1 0 0,-1 0-1 0 0,0-1 1 0 0,0 1-1 0 0,1 0 1 0 0,-1-1-1 0 0,0 1 1 0 0,1 0 0 0 0,-1-1-1 0 0,0 1 1 0 0,1-1-1 0 0,-1 1 1 0 0,0-1-1 0 0,1 1 1 0 0,-1-1-1 0 0,1 0 1 0 0,-1 1-1 0 0,1-1 1 0 0,0 0-1 0 0,-1 1 1 0 0,1-1-1 0 0,-1 0 1 0 0,1 1-1 0 0,0-1 1 0 0,0 0-1 0 0,0 0 1 0 0,-1 0 0 0 0,1 1-1 0 0,0-1 1 0 0,0 0-1 0 0,0 0 1 0 0,0 0-1 0 0,0 1 1 0 0,0-1-6 0 0,-7 17 62 0 0,0 0 1 0 0,1 1-1 0 0,1 0 1 0 0,1 0 0 0 0,0 1-1 0 0,1-1 1 0 0,1 1-1 0 0,0-1 1 0 0,2 1-1 0 0,0 0 1 0 0,2 16-63 0 0,-2-6 150 0 0,50 328 400 0 0,-29-119 113 0 0,-20-235-651 0 0,-1 0 1 0 0,1 1-1 0 0,-1-1 1 0 0,0 1-1 0 0,0-1 1 0 0,-1 1-1 0 0,1-1 1 0 0,0 1-1 0 0,-1-1 1 0 0,1 1-1 0 0,-1-1 1 0 0,0 1-1 0 0,0-1 1 0 0,0 0-1 0 0,0 1 1 0 0,0-1-1 0 0,-1 0 1 0 0,1 0-1 0 0,0 0 1 0 0,-1 0 0 0 0,0 0-1 0 0,1 0 1 0 0,-1-1-1 0 0,0 1 1 0 0,0-1-1 0 0,0 1 1 0 0,0-1-1 0 0,-1 1 1 0 0,1-1-1 0 0,0 0 1 0 0,0 0-1 0 0,-1 0 1 0 0,1 0-1 0 0,0-1 1 0 0,-1 1-1 0 0,1-1 1 0 0,-1 1-1 0 0,1-1 1 0 0,-1 0-1 0 0,1 0 1 0 0,-1 0-1 0 0,1 0 1 0 0,-1 0 0 0 0,1-1-1 0 0,-1 1 1 0 0,-1-2-13 0 0,-9-9-97 0 0,1-1 1 0 0,0-1 0 0 0,1 0 0 0 0,0 0 0 0 0,1-1 0 0 0,1 0 0 0 0,0-1 0 0 0,1 0 0 0 0,1-1-1 0 0,0 0 1 0 0,1 0 0 0 0,1 0 0 0 0,0 0 0 0 0,1-1 0 0 0,1 0 0 0 0,1 0 0 0 0,0 0 0 0 0,1 0 0 0 0,1 0-1 0 0,1-3 97 0 0,0 7-262 0 0,2-1 0 0 0,-1 1 0 0 0,2-1 0 0 0,0 1 0 0 0,0 0 0 0 0,2 1-1 0 0,-1-1 1 0 0,2 1 0 0 0,-1 0 0 0 0,2 1 0 0 0,-1-1 0 0 0,2 1 0 0 0,-1 1-1 0 0,1 0 1 0 0,1 0 0 0 0,0 1 0 0 0,8-6 262 0 0,8-6-1193 0 0</inkml:trace>
  <inkml:trace contextRef="#ctx0" brushRef="#br0" timeOffset="-1838.814">5350 955 1756 0 0,'14'-7'4411'0'0,"-11"15"-2515"0"0,-2 5-1876 0 0,21 162 1185 0 0,36 91-1430 0 0,-56-262-147 0 0,1 3-224 0 0,-3-4-3871 0 0,-2-6 3051 0 0</inkml:trace>
  <inkml:trace contextRef="#ctx0" brushRef="#br0" timeOffset="-1357.374">5129 115 1008 0 0,'0'-1'170'0'0,"1"1"1"0"0,-1 0-1 0 0,0 0 0 0 0,0-1 1 0 0,0 1-1 0 0,1 0 0 0 0,-1 0 0 0 0,0-1 1 0 0,0 1-1 0 0,0 0 0 0 0,0-1 1 0 0,0 1-1 0 0,0 0 0 0 0,0-1 0 0 0,0 1 1 0 0,1 0-1 0 0,-1 0 0 0 0,0-1 1 0 0,0 1-1 0 0,0 0 0 0 0,-1-1 0 0 0,1 1 1 0 0,0 0-1 0 0,0-1 0 0 0,0 1 1 0 0,0 0-1 0 0,0-1 0 0 0,0 1 0 0 0,0 0 1 0 0,0 0-1 0 0,-1-1 0 0 0,1 1 1 0 0,0 0-1 0 0,0-1 0 0 0,0 1 0 0 0,-1 0-170 0 0,20-3 72 0 0,319-34-1500 0 0,-262 23-1160 0 0,-59 9 1242 0 0</inkml:trace>
  <inkml:trace contextRef="#ctx0" brushRef="#br0" timeOffset="-1105.929">5663 8 1576 0 0,'12'-7'2370'0'0,"-12"7"-2291"0"0,-1 1-1 0 0,1-1 0 0 0,0 1 0 0 0,0-1 0 0 0,-1 1 0 0 0,1-1 0 0 0,0 1 0 0 0,0-1 0 0 0,-1 1 0 0 0,1-1 0 0 0,0 1 0 0 0,0 0 0 0 0,0-1 0 0 0,0 1 1 0 0,0-1-1 0 0,0 1 0 0 0,0-1 0 0 0,0 1 0 0 0,0 0 0 0 0,0-1 0 0 0,0 1 0 0 0,0-1 0 0 0,1 1 0 0 0,-1-1 0 0 0,0 1 0 0 0,0 0 0 0 0,1-1 1 0 0,-1 1-1 0 0,0-1 0 0 0,1 1 0 0 0,-1-1 0 0 0,0 0 0 0 0,1 1 0 0 0,-1-1 0 0 0,0 1 0 0 0,1-1 0 0 0,-1 0 0 0 0,1 1 0 0 0,-1-1 0 0 0,1 0 0 0 0,-1 1 1 0 0,1-1-1 0 0,-1 0 0 0 0,1 0 0 0 0,0 0 0 0 0,-1 1 0 0 0,1-1 0 0 0,-1 0 0 0 0,1 0 0 0 0,-1 0 0 0 0,1 0 0 0 0,0 0 0 0 0,-1 0 0 0 0,1 0 1 0 0,-1 0-1 0 0,1 0 0 0 0,0 0 0 0 0,-1-1-78 0 0,-2 198 794 0 0,26 7-1797 0 0,-7-45-4637 0 0,-13-140 4230 0 0</inkml:trace>
  <inkml:trace contextRef="#ctx0" brushRef="#br0" timeOffset="-543.331">6239 578 1292 0 0,'10'53'3908'0'0,"-8"-49"-3841"0"0,1-1 0 0 0,0 1 0 0 0,-1-1-1 0 0,1 0 1 0 0,0 0 0 0 0,1 0 0 0 0,-1 0 0 0 0,0 0-1 0 0,1-1 1 0 0,0 1 0 0 0,0-1 0 0 0,-1 0 0 0 0,1 0-1 0 0,0-1 1 0 0,1 1 0 0 0,-1-1 0 0 0,0 0-1 0 0,0 0 1 0 0,0 0 0 0 0,1 0 0 0 0,-1-1 0 0 0,0 0-1 0 0,1 0 1 0 0,-1 0 0 0 0,4-1-67 0 0,3-2 56 0 0,-1 0 1 0 0,1-1-1 0 0,-1 0 0 0 0,0-1 1 0 0,-1 0-1 0 0,1-1 0 0 0,-1 0 1 0 0,0 0-1 0 0,-1-1 0 0 0,1 0 1 0 0,-1 0-1 0 0,-1-1 0 0 0,2-2-56 0 0,-5 6 73 0 0,6-7 300 0 0,-9 30 118 0 0,22 279-25 0 0,-8-72-94 0 0,-14-221-353 0 0,-1-1-1 0 0,1 0 1 0 0,-1 0 0 0 0,0 1-1 0 0,-1-1 1 0 0,1 0 0 0 0,-1 1-1 0 0,1-1 1 0 0,-1 0 0 0 0,0 0 0 0 0,-1 0-1 0 0,1 0 1 0 0,-1 0 0 0 0,0 0-1 0 0,0 0 1 0 0,0 0 0 0 0,0 0-1 0 0,-1-1 1 0 0,1 0 0 0 0,-1 1-1 0 0,0-1 1 0 0,0 0 0 0 0,0 0 0 0 0,-1 0-1 0 0,1-1 1 0 0,-1 1 0 0 0,1-1-1 0 0,-1 0 1 0 0,0 0 0 0 0,0 0-1 0 0,0 0 1 0 0,0-1 0 0 0,0 0 0 0 0,0 0-1 0 0,0 0 1 0 0,-1 0 0 0 0,1 0-1 0 0,0-1 1 0 0,-1 0 0 0 0,1 0-1 0 0,0 0 1 0 0,0-1 0 0 0,-1 1-1 0 0,1-1 1 0 0,0 0 0 0 0,0 0 0 0 0,0 0-1 0 0,-1-1 1 0 0,-2-1-19 0 0,-1-8-137 0 0,-1-1 0 0 0,2 0 0 0 0,-1 0 0 0 0,2-1 0 0 0,0 0 1 0 0,0 0-1 0 0,1 0 0 0 0,1-1 0 0 0,0 0 0 0 0,1 0 0 0 0,0 0 0 0 0,1 0 0 0 0,1 0 0 0 0,0 0 0 0 0,1 0 1 0 0,1-1-1 0 0,0 1 0 0 0,1 0 0 0 0,0 0 0 0 0,1 0 0 0 0,1 0 0 0 0,0 0 0 0 0,1 1 0 0 0,4-9 137 0 0,39-96-3672 0 0,-30 81 2337 0 0</inkml:trace>
  <inkml:trace contextRef="#ctx0" brushRef="#br0" timeOffset="-277.58">6018 530 976 0 0,'-12'12'319'0'0,"0"1"0"0"0,1 0 0 0 0,1 1 0 0 0,0 0 0 0 0,1 1 0 0 0,1 0 0 0 0,0 1 0 0 0,1-1 0 0 0,0 2 0 0 0,1-1 0 0 0,1 0 0 0 0,1 1 0 0 0,1 0 0 0 0,0 0 0 0 0,1 0 0 0 0,0 1 0 0 0,2-1 0 0 0,0 2-319 0 0,6 14 156 0 0,2-1 0 0 0,1-1 0 0 0,2 0 1 0 0,0 0-1 0 0,3-1 0 0 0,0 0 0 0 0,2-1 0 0 0,1-1 1 0 0,1-1-1 0 0,1 0 0 0 0,2-1 0 0 0,19 19-156 0 0,56 48-974 0 0,19-38-3765 0 0,-100-55 3460 0 0</inkml:trace>
  <inkml:trace contextRef="#ctx0" brushRef="#br0" timeOffset="-5446.752">115 955 956 0 0,'-3'0'425'0'0,"-11"0"-8"0"0,10 0-46 0 0,-3 5-46 0 0,-55 22 1175 0 0,37-23 758 0 0,54-4-1784 0 0,9-1-191 0 0,599-11 1085 0 0,-284-11-1232 0 0,-314 24-1142 0 0,-33 3-3187 0 0,-11-3 3015 0 0</inkml:trace>
  <inkml:trace contextRef="#ctx0" brushRef="#br0" timeOffset="-5242.132">137 1360 1468 0 0,'5'8'804'0'0,"6"-1"-28"0"0,8 3-196 0 0,12-7-76 0 0,4 0-28 0 0,-15-3-168 0 0,13 0 24 0 0,8 0 81 0 0,2 0-117 0 0,3 0-148 0 0,6 0-176 0 0,56-20 4 0 0,-51 17-236 0 0,-4-2-72 0 0,-1-2-285 0 0,-4 2-467 0 0,-7-1-224 0 0,2-1-12 0 0</inkml:trace>
  <inkml:trace contextRef="#ctx0" brushRef="#br0" timeOffset="-4402.942">3022 401 1148 0 0,'1'-2'70'0'0,"-1"-1"-1"0"0,1 0 1 0 0,-1 0-1 0 0,0 0 1 0 0,0 1 0 0 0,0-1-1 0 0,0 0 1 0 0,0 0-1 0 0,-1 1 1 0 0,1-1-1 0 0,-1 0 1 0 0,0 0 0 0 0,0 1-1 0 0,0-1 1 0 0,0 1-1 0 0,0-1 1 0 0,-1 1 0 0 0,1-1-1 0 0,-1 1 1 0 0,0 0-1 0 0,1 0 1 0 0,-1 0-1 0 0,0 0 1 0 0,0 0 0 0 0,0 0-1 0 0,-1 0 1 0 0,1 1-1 0 0,0-1 1 0 0,-1 1-1 0 0,1-1 1 0 0,-1 1 0 0 0,1 0-1 0 0,-1 0 1 0 0,1 0-1 0 0,-1 0 1 0 0,0 1-1 0 0,0-1 1 0 0,1 1 0 0 0,-1 0-1 0 0,0 0 1 0 0,0 0-1 0 0,0 0 1 0 0,1 0 0 0 0,-1 0-1 0 0,0 1 1 0 0,0-1-1 0 0,1 1 1 0 0,-1 0-1 0 0,0 0 1 0 0,1 0 0 0 0,-1 0-1 0 0,1 0 1 0 0,-1 1-1 0 0,1-1 1 0 0,0 1-1 0 0,-2 1-69 0 0,-8 10 126 0 0,0 0-1 0 0,1 1 1 0 0,1 0-1 0 0,1 1 1 0 0,0 1-1 0 0,0-1 1 0 0,2 1-1 0 0,0 0 1 0 0,1 1-1 0 0,0 0 1 0 0,2 0-1 0 0,0 0 1 0 0,0 1-1 0 0,2-1 1 0 0,0 1-1 0 0,1-1 1 0 0,1 1-1 0 0,1 0 1 0 0,1 7-126 0 0,41 228 846 0 0,-33-214-757 0 0,0-6-8 0 0,-1 1-1 0 0,-1 0 1 0 0,-2 1-1 0 0,-1 0 1 0 0,-2 0-1 0 0,-2 0 1 0 0,-1 0-1 0 0,-1 0 1 0 0,-2 0 0 0 0,-6 24-81 0 0,-17 40-2071 0 0,7-107-2195 0 0,9-8 3069 0 0</inkml:trace>
  <inkml:trace contextRef="#ctx0" brushRef="#br0" timeOffset="-4121.884">2391 1005 1196 0 0,'129'-20'5096'0'0,"32"-5"-4253"0"0,179 15-1899 0 0,-339 10 558 0 0,18 8-2149 0 0,-15-5 1397 0 0</inkml:trace>
  <inkml:trace contextRef="#ctx0" brushRef="#br0" timeOffset="-3843.473">3367 1053 1316 0 0,'-45'142'4484'0'0,"10"-59"-3481"0"0,-52 227-692 0 0,62-284-4852 0 0,16-25 3280 0 0</inkml:trace>
  <inkml:trace contextRef="#ctx0" brushRef="#br0" timeOffset="-3593.027">3015 1206 1240 0 0,'21'-33'5950'0'0,"22"49"-4501"0"0,252 159 403 0 0,-115-31-4613 0 0,-106-84-2432 0 0,-66-57 4000 0 0</inkml:trace>
  <inkml:trace contextRef="#ctx0" brushRef="#br0" timeOffset="11531.514">2139 556 1452 0 0,'-9'-1'94'0'0,"0"0"-1"0"0,-1 1 1 0 0,1 0-1 0 0,0 0 1 0 0,0 1-1 0 0,0 0 1 0 0,0 1-1 0 0,0-1 0 0 0,0 2 1 0 0,1-1-1 0 0,-1 2 1 0 0,1-1-1 0 0,-1 1 1 0 0,1 0-1 0 0,0 0 1 0 0,1 1-1 0 0,-1 0 1 0 0,1 1-1 0 0,-6 6-93 0 0,-19 14 200 0 0,1 2-1 0 0,2 2 1 0 0,1 1 0 0 0,1 0-1 0 0,1 2 1 0 0,3 2-1 0 0,0 0 1 0 0,2 1-1 0 0,2 1 1 0 0,2 0-1 0 0,1 2 1 0 0,1 0 0 0 0,3 1-1 0 0,1 0 1 0 0,2 0-1 0 0,2 1 1 0 0,2 1-1 0 0,1-1 1 0 0,2 13-200 0 0,1-6 161 0 0,2-1 0 0 0,2 0 0 0 0,2-1 0 0 0,2 1-1 0 0,2-1 1 0 0,13 37-161 0 0,35 129 413 0 0,-21-91-164 0 0,-5 2 0 0 0,-6 1 0 0 0,-5 0 0 0 0,0 69-249 0 0,-22-118 91 0 0,-5-16-27 0 0,-2 0 0 0 0,-2-1-1 0 0,-3 0 1 0 0,-3-1 0 0 0,-23 54-64 0 0,15-56 57 0 0,-3-1 0 0 0,-2-2-1 0 0,-2-1 1 0 0,-2-1 0 0 0,-3-2 0 0 0,-1-2-1 0 0,-3-1 1 0 0,-1-2 0 0 0,-2-2 0 0 0,-50 35-57 0 0,85-69-29 0 0,-1 0 0 0 0,1-1 0 0 0,-2 0 0 0 0,1 0 0 0 0,-1-1 1 0 0,1-1-1 0 0,-1 0 0 0 0,0 0 0 0 0,-1-1 0 0 0,1-1 0 0 0,-1 0 1 0 0,-5 0 28 0 0,16-1-16 0 0,0-1 0 0 0,0 0 0 0 0,0 0 0 0 0,0 0 0 0 0,0 0 0 0 0,0 0 0 0 0,0 0 0 0 0,0 0 1 0 0,0-1-1 0 0,0 1 0 0 0,0 0 0 0 0,0-1 0 0 0,0 1 0 0 0,1 0 0 0 0,-1-1 0 0 0,0 1 0 0 0,0-1 0 0 0,0 1 1 0 0,0-1-1 0 0,1 0 0 0 0,-1 1 0 0 0,0-1 0 0 0,0 0 0 0 0,1 1 0 0 0,-1-1 0 0 0,1 0 0 0 0,-1 0 0 0 0,1 0 1 0 0,-1 1-1 0 0,1-1 0 0 0,-1 0 0 0 0,1 0 0 0 0,0 0 0 0 0,-1 0 0 0 0,1 0 0 0 0,0 0 0 0 0,0 0 0 0 0,0 0 1 0 0,0 0-1 0 0,0 0 0 0 0,0 0 0 0 0,0 0 0 0 0,0 0 0 0 0,0 0 0 0 0,0 0 0 0 0,1 0 0 0 0,-1 0 0 0 0,0 0 1 0 0,1 0-1 0 0,-1 1 0 0 0,0-1 0 0 0,1 0 0 0 0,-1 0 0 0 0,1 0 0 0 0,0 0 0 0 0,-1 0 16 0 0,36-50-513 0 0,-29 44 502 0 0,1 0 0 0 0,1 1 0 0 0,-1 0-1 0 0,1 0 1 0 0,0 1 0 0 0,0 0 0 0 0,0 1 0 0 0,1 0-1 0 0,-1 0 1 0 0,1 1 0 0 0,0 0 0 0 0,0 1 0 0 0,1 0-1 0 0,-1 0 1 0 0,0 1 0 0 0,1 1 0 0 0,-1 0 0 0 0,0 0-1 0 0,1 1 1 0 0,-1 0 0 0 0,0 1 0 0 0,0 0 0 0 0,0 1-1 0 0,0 0 1 0 0,0 0 0 0 0,0 1 0 0 0,-1 1 0 0 0,0-1-1 0 0,0 1 1 0 0,0 1 0 0 0,0 0 0 0 0,-1 0-1 0 0,0 1 1 0 0,0 0 0 0 0,-1 0 0 0 0,0 0 0 0 0,0 1-1 0 0,-1 1 1 0 0,0-1 0 0 0,0 1 0 0 0,-1 0 0 0 0,0 0-1 0 0,-1 0 1 0 0,0 1 0 0 0,1 2 11 0 0,10 33 148 0 0,-3 0 0 0 0,-1 2 0 0 0,-2-1 0 0 0,-2 1 0 0 0,-2 0 0 0 0,-3 1 0 0 0,-1-1 0 0 0,-3 1 0 0 0,-6 37-148 0 0,-19 327 666 0 0,30-235-427 0 0,29 96-152 0 0,-19-207-396 0 0,3 0-1 0 0,2 0 0 0 0,4-2 0 0 0,2-1 1 0 0,13 21 309 0 0,120 155-4492 0 0,-107-189 3150 0 0,3-10 26 0 0</inkml:trace>
  <inkml:trace contextRef="#ctx0" brushRef="#br0" timeOffset="13825.579">3029 3718 1268 0 0,'0'-3'494'0'0,"5"-24"162"0"0,-4 26-615 0 0,0 0-1 0 0,0-1 0 0 0,-1 1 0 0 0,1 0 1 0 0,-1-1-1 0 0,0 1 0 0 0,1-1 1 0 0,-1 1-1 0 0,0-1 0 0 0,0 1 1 0 0,0-1-1 0 0,0 1 0 0 0,0-1 0 0 0,0 1 1 0 0,0-1-1 0 0,0 1 0 0 0,-1 0 1 0 0,1-1-1 0 0,-1 1 0 0 0,1-1 1 0 0,-1 1-1 0 0,1 0 0 0 0,-1-1 0 0 0,0 1 1 0 0,0 0-1 0 0,0 0 0 0 0,1-1 1 0 0,-1 1-1 0 0,0 0 0 0 0,0 0 1 0 0,-1 0-1 0 0,1 0 0 0 0,0 0 0 0 0,0 1 1 0 0,0-1-1 0 0,-1 0 0 0 0,1 0 1 0 0,0 1-1 0 0,-1-1 0 0 0,1 1 1 0 0,-1-1-1 0 0,1 1 0 0 0,0 0 0 0 0,-1-1 1 0 0,-1 1-41 0 0,-4-2 81 0 0,0 1-1 0 0,0 0 1 0 0,0 0 0 0 0,0 0 0 0 0,0 1 0 0 0,-1 0-1 0 0,1 0 1 0 0,0 1 0 0 0,0 0 0 0 0,0 0 0 0 0,0 1-1 0 0,0 0 1 0 0,0 0 0 0 0,0 0 0 0 0,1 1 0 0 0,-1 0-1 0 0,1 1 1 0 0,0-1 0 0 0,0 1 0 0 0,0 0 0 0 0,0 1-1 0 0,1-1 1 0 0,-1 1 0 0 0,-1 3-81 0 0,-100 145 1156 0 0,95-117-996 0 0,1 1 0 0 0,3 1 0 0 0,0 0 0 0 0,3 0 0 0 0,1 0-1 0 0,2 1 1 0 0,2 0 0 0 0,1-1 0 0 0,2 1 0 0 0,1-1 0 0 0,3 0 0 0 0,1 0 0 0 0,1-1 0 0 0,2 0 0 0 0,13 28-160 0 0,-5-11-303 0 0,-3 1 1 0 0,-2 1-1 0 0,-3 0 0 0 0,-2 1 0 0 0,-3 0 0 0 0,-1 26 303 0 0,-27-4-2638 0 0,-10-59-207 0 0,20-19 1579 0 0</inkml:trace>
  <inkml:trace contextRef="#ctx0" brushRef="#br0" timeOffset="14075.24">2556 4490 1744 0 0,'42'-48'4054'0'0,"63"16"-2708"0"0,-68 24-825 0 0,195-27-897 0 0,-81 17-3350 0 0,-113 13 2503 0 0</inkml:trace>
  <inkml:trace contextRef="#ctx0" brushRef="#br0" timeOffset="14325.142">3565 4329 2116 0 0,'-114'181'3693'0'0,"91"-124"-3278"0"0,2 2 0 0 0,3 0 0 0 0,3 1 0 0 0,2 0 0 0 0,2 3-415 0 0,7-38-286 0 0,3-22 97 0 0,1 0 1 0 0,0 0-1 0 0,-1 0 0 0 0,1 0 0 0 0,-1-1 0 0 0,0 1 1 0 0,0 0-1 0 0,0 0 0 0 0,0-1 0 0 0,-1 1 1 0 0,1 0-1 0 0,-1-1 0 0 0,0 0 0 0 0,1 1 1 0 0,-1-1-1 0 0,0 0 0 0 0,0 0 0 0 0,0 0 1 0 0,-1 0-1 0 0,1 0 0 0 0,0 0 0 0 0,-1-1 1 0 0,0 1-1 0 0,1-1 0 0 0,-1 0 0 0 0,-2 1 189 0 0,-6 0-1150 0 0</inkml:trace>
  <inkml:trace contextRef="#ctx0" brushRef="#br0" timeOffset="14599.732">3033 4329 848 0 0,'4'-6'573'0'0,"-3"5"-430"0"0,1-1 0 0 0,-1 0 1 0 0,0 0-1 0 0,1 1 0 0 0,-1-1 1 0 0,1 0-1 0 0,0 1 0 0 0,-1 0 1 0 0,1-1-1 0 0,0 1 0 0 0,0 0 1 0 0,0 0-1 0 0,0 0 0 0 0,0 0 1 0 0,0 0-1 0 0,0 0 0 0 0,0 1 1 0 0,0-1-1 0 0,0 1 0 0 0,1 0 1 0 0,-1-1-1 0 0,0 1 0 0 0,0 0 1 0 0,0 0-1 0 0,1 0 0 0 0,-1 1 1 0 0,0-1-1 0 0,0 0 0 0 0,0 1 1 0 0,0-1-1 0 0,1 1 0 0 0,-1 0-143 0 0,35 12 357 0 0,0 1 0 0 0,-1 3-1 0 0,-1 0 1 0 0,0 2 0 0 0,-1 2-1 0 0,-2 1 1 0 0,0 2-1 0 0,24 22-356 0 0,-31-26 73 0 0,138 124-484 0 0,-10 11-4152 0 0,-130-131 3366 0 0,0 0 35 0 0</inkml:trace>
  <inkml:trace contextRef="#ctx0" brushRef="#br0" timeOffset="14925.625">4482 3567 996 0 0,'-35'18'402'0'0,"0"2"1"0"0,2 2-1 0 0,0 1 0 0 0,2 1 0 0 0,0 2 0 0 0,2 1 1 0 0,1 2-1 0 0,1 0 0 0 0,2 2 0 0 0,0 0 0 0 0,3 2 1 0 0,0 1-1 0 0,3 0 0 0 0,0 2 0 0 0,-2 11-402 0 0,4-13 188 0 0,2 1 0 0 0,1 1-1 0 0,1 0 1 0 0,2 1 0 0 0,2 0-1 0 0,1 1 1 0 0,3 0-1 0 0,0 0 1 0 0,2 28-188 0 0,36 132 449 0 0,-23-165-408 0 0,-4-14-99 0 0,0 0 0 0 0,2 0 0 0 0,0-1 0 0 0,1 0 0 0 0,1 0 0 0 0,1-1 0 0 0,1 0 0 0 0,0-1 0 0 0,1-1 0 0 0,0 0 0 0 0,1 0 0 0 0,1-2 0 0 0,0 1 0 0 0,5 1 58 0 0,-6-6-372 0 0,0 0-1 0 0,0-1 0 0 0,1 0 0 0 0,0-2 0 0 0,1 0 1 0 0,-1 0-1 0 0,1-1 0 0 0,0-1 0 0 0,0-1 1 0 0,1 0-1 0 0,3-1 373 0 0,17-4-1246 0 0,31-13 28 0 0</inkml:trace>
  <inkml:trace contextRef="#ctx0" brushRef="#br0" timeOffset="15802.574">4926 3887 1016 0 0,'16'-10'1276'0'0,"-15"10"-1219"0"0,1 0 1 0 0,-1 0-1 0 0,1 0 1 0 0,-1 0-1 0 0,1 0 1 0 0,-1 0-1 0 0,0 0 1 0 0,1-1-1 0 0,-1 1 1 0 0,1 0-1 0 0,-1-1 1 0 0,1 0-1 0 0,-1 1 0 0 0,0-1 1 0 0,1 0-1 0 0,-1 1 1 0 0,0-1-1 0 0,0 0 1 0 0,0 0-1 0 0,0 0 1 0 0,0 0-1 0 0,0 0 1 0 0,0 0-1 0 0,0-1 0 0 0,0 1 1 0 0,0 0-1 0 0,0 0 1 0 0,-1-1-1 0 0,1 1 1 0 0,0 0-1 0 0,-1-1 1 0 0,1 1-1 0 0,-1-1 1 0 0,0 1-1 0 0,1-1 1 0 0,-1 1-1 0 0,0 0 0 0 0,0-1 1 0 0,0 1-1 0 0,0-1 1 0 0,0 1-1 0 0,0-1 1 0 0,-1 1-1 0 0,1-1 1 0 0,0 1-1 0 0,-1-1 1 0 0,1 1-1 0 0,-1 0 1 0 0,0-1-1 0 0,1 1 0 0 0,-1 0 1 0 0,0-1-1 0 0,0 1 1 0 0,1 0-1 0 0,-1 0 1 0 0,0 0-1 0 0,0 0 1 0 0,-1 0-1 0 0,1 0 1 0 0,0 0-1 0 0,0 0 0 0 0,0 0 1 0 0,-1 0-1 0 0,1 1 1 0 0,0-1-1 0 0,-1 0 1 0 0,1 1-1 0 0,-1-1-57 0 0,-9-2 43 0 0,0-1 1 0 0,0 2-1 0 0,0-1 0 0 0,0 1 0 0 0,0 1 0 0 0,-1 0 1 0 0,1 1-1 0 0,0 0 0 0 0,-1 1 0 0 0,1 0 0 0 0,0 1 1 0 0,-1 0-1 0 0,1 0 0 0 0,0 2 0 0 0,1-1 0 0 0,-1 1 1 0 0,1 1-1 0 0,-1 0 0 0 0,1 0 0 0 0,0 1 0 0 0,1 0 1 0 0,0 1-1 0 0,0 0 0 0 0,-4 4-43 0 0,10-8 1 0 0,1 0-1 0 0,-1 0 1 0 0,1 0-1 0 0,0 0 1 0 0,0 1 0 0 0,0-1-1 0 0,1 0 1 0 0,-1 1 0 0 0,1-1-1 0 0,0 1 1 0 0,0 0-1 0 0,0-1 1 0 0,0 1 0 0 0,1 0-1 0 0,-1 0 1 0 0,1 0-1 0 0,0-1 1 0 0,0 1 0 0 0,1 0-1 0 0,-1 0 1 0 0,1-1 0 0 0,0 1-1 0 0,0 0 1 0 0,0 0-1 0 0,0-1 1 0 0,0 1 0 0 0,1-1-1 0 0,0 0 1 0 0,0 1 0 0 0,0-1-1 0 0,0 0 1 0 0,0 0-1 0 0,0 0 1 0 0,1 0 0 0 0,0 0-1 0 0,-1-1 1 0 0,1 1-1 0 0,0-1 1 0 0,0 0 0 0 0,1 0-1 0 0,-1 0 1 0 0,0 0 0 0 0,1 0-1 0 0,-1-1 1 0 0,1 0-1 0 0,-1 1 1 0 0,1-1 0 0 0,0-1-1 0 0,0 1 1 0 0,-1 0-1 0 0,1-1 1 0 0,0 0 0 0 0,0 0-1 0 0,2 0 0 0 0,13 5 3 0 0,0-2 0 0 0,0 0 0 0 0,0 0 0 0 0,1-2 0 0 0,-1-1-1 0 0,1 0 1 0 0,-1-1 0 0 0,0-1 0 0 0,1-1 0 0 0,-1-1 0 0 0,0 0 0 0 0,-1-2-1 0 0,1 0 1 0 0,15-8-3 0 0,-31 12 9 0 0,0-1 0 0 0,-1 0-1 0 0,1 0 1 0 0,-1 0 0 0 0,0 0 0 0 0,0 0-1 0 0,0-1 1 0 0,0 1 0 0 0,0-1-1 0 0,-1 1 1 0 0,1-1 0 0 0,-1 0 0 0 0,0 1-1 0 0,0-1 1 0 0,0 0 0 0 0,-1 0-1 0 0,0 0 1 0 0,1 1 0 0 0,-1-1 0 0 0,-1 0-1 0 0,1 0 1 0 0,0 0 0 0 0,-1-2-9 0 0,0-4 94 0 0,1 9-90 0 0,0 1 1 0 0,0-1-1 0 0,0 1 0 0 0,0-1 1 0 0,-1 1-1 0 0,1-1 1 0 0,0 1-1 0 0,-1-1 0 0 0,1 1 1 0 0,0-1-1 0 0,-1 1 0 0 0,1 0 1 0 0,0-1-1 0 0,-1 1 0 0 0,1 0 1 0 0,-1-1-1 0 0,1 1 0 0 0,-1 0 1 0 0,1-1-1 0 0,-1 1 0 0 0,1 0 1 0 0,-1 0-1 0 0,1 0 1 0 0,-1-1-1 0 0,1 1 0 0 0,-1 0 1 0 0,1 0-1 0 0,-1 0 0 0 0,1 0 1 0 0,-1 0-1 0 0,0 0 0 0 0,1 0 1 0 0,-1 0-1 0 0,1 0 0 0 0,-1 0 1 0 0,1 1-1 0 0,-1-1 1 0 0,1 0-1 0 0,-1 0 0 0 0,1 0 1 0 0,-1 1-1 0 0,1-1 0 0 0,-1 0 1 0 0,1 0-1 0 0,-1 1 0 0 0,1-1 1 0 0,0 1-1 0 0,-1-1 0 0 0,1 0 1 0 0,-1 1-1 0 0,1-1 0 0 0,0 1 1 0 0,-1-1-1 0 0,1 1 1 0 0,0-1-1 0 0,0 1 0 0 0,-1-1 1 0 0,1 1-1 0 0,0-1 0 0 0,0 1 1 0 0,0-1-1 0 0,0 1 0 0 0,0-1 1 0 0,0 1-5 0 0,-4 24 114 0 0,1-1 1 0 0,2 1 0 0 0,0-1-1 0 0,2 1 1 0 0,1 0 0 0 0,0-1-1 0 0,2 1 1 0 0,5 13-115 0 0,-1 13 153 0 0,39 349 1240 0 0,-46-392-1373 0 0,0 0 0 0 0,0-1 0 0 0,-1 1 0 0 0,0 0-1 0 0,0-1 1 0 0,-1 1 0 0 0,0 0 0 0 0,-1 0 0 0 0,1-1-1 0 0,-1 1 1 0 0,-1-1 0 0 0,1 0 0 0 0,-1 0 0 0 0,0 0-1 0 0,-1 0 1 0 0,0 0 0 0 0,0-1 0 0 0,-1 1 0 0 0,1-1-1 0 0,-1 0 1 0 0,-1 0 0 0 0,1-1 0 0 0,-1 0 0 0 0,0 0-1 0 0,0 0 1 0 0,0-1 0 0 0,-1 1 0 0 0,1-2 0 0 0,-1 1-1 0 0,0-1 1 0 0,-1 0 0 0 0,1 0 0 0 0,0-1 0 0 0,-7 2-20 0 0,6-7-78 0 0,-1 0 1 0 0,1-1 0 0 0,0 0-1 0 0,0 0 1 0 0,1 0-1 0 0,-1-1 1 0 0,1 0 0 0 0,0-1-1 0 0,0 0 1 0 0,1 0-1 0 0,0 0 1 0 0,0-1 0 0 0,0 0-1 0 0,1 0 1 0 0,0 0-1 0 0,0-1 1 0 0,1 1 0 0 0,0-1-1 0 0,0 0 1 0 0,1-1-1 0 0,0 1 1 0 0,0-1 0 0 0,1 1-1 0 0,0-1 1 0 0,1 0 0 0 0,0 1-1 0 0,0-8 78 0 0,-1-1-397 0 0,1-1-1 0 0,1 0 1 0 0,1 0-1 0 0,1 0 0 0 0,0 1 1 0 0,1-1-1 0 0,1 1 1 0 0,0-1-1 0 0,2 1 1 0 0,0 1-1 0 0,1-1 1 0 0,0 1-1 0 0,1 0 0 0 0,1 1 1 0 0,7-9 397 0 0,8-11-1271 0 0</inkml:trace>
  <inkml:trace contextRef="#ctx0" brushRef="#br0" timeOffset="16267.181">5351 4334 1260 0 0,'1'-2'113'0'0,"0"0"0"0"0,0 0 0 0 0,-1 1-1 0 0,1-1 1 0 0,0 0 0 0 0,1 1 0 0 0,-1-1 0 0 0,0 1 0 0 0,0-1 0 0 0,1 1-1 0 0,-1 0 1 0 0,0-1 0 0 0,1 1 0 0 0,-1 0 0 0 0,1 0 0 0 0,0 0-1 0 0,-1 0 1 0 0,1 0 0 0 0,0 1 0 0 0,0-1 0 0 0,0 1 0 0 0,-1-1-1 0 0,1 1 1 0 0,0-1 0 0 0,0 1 0 0 0,0 0 0 0 0,0 0 0 0 0,0 0 0 0 0,0 0-1 0 0,0 0 1 0 0,-1 0 0 0 0,1 1 0 0 0,0-1 0 0 0,0 1 0 0 0,0-1-1 0 0,0 1 1 0 0,-1-1 0 0 0,1 1 0 0 0,0 0 0 0 0,0 0 0 0 0,-1 0 0 0 0,1 0-1 0 0,-1 0 1 0 0,1 1 0 0 0,-1-1 0 0 0,0 0 0 0 0,1 1 0 0 0,-1-1-113 0 0,56 81 421 0 0,-54-69-274 0 0,0 0 0 0 0,-1 0 1 0 0,0 1-1 0 0,-1-1 0 0 0,0 1 0 0 0,-1-1 0 0 0,-1 1 1 0 0,0-1-1 0 0,-1 0 0 0 0,0 1 0 0 0,-1-1 0 0 0,0 0 1 0 0,-1 0-1 0 0,-1-1 0 0 0,0 1 0 0 0,-1-1 0 0 0,0 0 0 0 0,-8 11-147 0 0,8-11 186 0 0,6-12-182 0 0,0 1-1 0 0,0-1 1 0 0,0 1 0 0 0,0 0-1 0 0,0-1 1 0 0,-1 1 0 0 0,1-1-1 0 0,0 1 1 0 0,0 0 0 0 0,0-1-1 0 0,1 1 1 0 0,-1-1 0 0 0,0 1-1 0 0,0 0 1 0 0,0-1 0 0 0,0 1 0 0 0,0-1-1 0 0,1 1 1 0 0,-1-1 0 0 0,0 1-1 0 0,1-1 1 0 0,-1 1 0 0 0,0-1-1 0 0,1 1 1 0 0,-1-1 0 0 0,0 1-1 0 0,1-1 1 0 0,-1 1 0 0 0,1-1-1 0 0,-1 0 1 0 0,1 1 0 0 0,-1-1-1 0 0,1 0 1 0 0,-1 1 0 0 0,1-1 0 0 0,0 0-1 0 0,-1 0 1 0 0,1 0 0 0 0,-1 1-1 0 0,1-1 1 0 0,-1 0 0 0 0,1 0-1 0 0,0 0 1 0 0,-1 0 0 0 0,1 0-1 0 0,-1 0 1 0 0,1 0 0 0 0,0 0-1 0 0,-1 0 1 0 0,1-1 0 0 0,-1 1 0 0 0,1 0-1 0 0,0 0 1 0 0,-1 0 0 0 0,1-1-1 0 0,-1 1 1 0 0,1 0 0 0 0,-1-1-1 0 0,1 1 1 0 0,-1 0 0 0 0,1-1-1 0 0,-1 1 1 0 0,1-1 0 0 0,-1 1-1 0 0,0 0 1 0 0,1-1 0 0 0,-1 0-4 0 0,49-17-737 0 0,-34 11 97 0 0,0-1-1 0 0,-1 0 1 0 0,0-2 0 0 0,0 1 0 0 0,-1-2 0 0 0,-1 0 0 0 0,1 0-1 0 0,-2-1 1 0 0,0-1 0 0 0,7-9 640 0 0,0-3-1033 0 0</inkml:trace>
  <inkml:trace contextRef="#ctx0" brushRef="#br0" timeOffset="16591.561">4939 3393 2328 0 0,'-2'-3'672'0'0,"9"-6"3604"0"0,7 10-4135 0 0,125-1-592 0 0,3 0-3863 0 0,-106 0 2910 0 0</inkml:trace>
  <inkml:trace contextRef="#ctx0" brushRef="#br0" timeOffset="16839.763">5607 3310 1016 0 0,'12'3'6700'0'0,"-15"41"-5964"0"0,2-30-201 0 0,18 239-910 0 0,20-77-5009 0 0,-35-151 4208 0 0</inkml:trace>
  <inkml:trace contextRef="#ctx0" brushRef="#br0" timeOffset="17587.636">6262 3847 1504 0 0,'3'-29'4614'0'0,"-6"50"-2884"0"0,2-13-1709 0 0,2 1 1 0 0,-1 0-1 0 0,1-1 0 0 0,0 1 0 0 0,1-1 1 0 0,0 1-1 0 0,1-1 0 0 0,-1 0 1 0 0,1 0-1 0 0,1 0 0 0 0,0 0 0 0 0,0 0 1 0 0,0-1-1 0 0,1 0 0 0 0,0 0 0 0 0,1 0 1 0 0,-1 0-1 0 0,1-1 0 0 0,1 0 1 0 0,-1 0-1 0 0,1-1 0 0 0,0 0 0 0 0,0 0 1 0 0,0-1-1 0 0,1 1 0 0 0,0-2 0 0 0,0 1 1 0 0,0-1-1 0 0,0 0 0 0 0,0-1 1 0 0,1 0-1 0 0,-1 0-21 0 0,-1 0-12 0 0,-1-1 0 0 0,0 0 1 0 0,1-1-1 0 0,-1 0 0 0 0,1 0 1 0 0,-1 0-1 0 0,1 0 0 0 0,-1-1 1 0 0,1 0-1 0 0,-1-1 0 0 0,0 1 1 0 0,1-1-1 0 0,-1-1 0 0 0,0 1 1 0 0,0-1-1 0 0,-1 0 0 0 0,1 0 1 0 0,0-1-1 0 0,-1 1 0 0 0,0-1 1 0 0,0 0-1 0 0,0-1 0 0 0,0 1 1 0 0,-1-1-1 0 0,0 0 0 0 0,0 0 1 0 0,0-1-1 0 0,-1 1 0 0 0,1-1 1 0 0,-1 0-1 0 0,-1 1 0 0 0,1-1 1 0 0,-1-1-1 0 0,0 1 0 0 0,0 0 1 0 0,0-7 11 0 0,-2 12 77 0 0,-2-29 596 0 0,2 30-668 0 0,0 1 0 0 0,0 0 1 0 0,0-1-1 0 0,0 1 0 0 0,0 0 1 0 0,0-1-1 0 0,0 1 0 0 0,0-1 0 0 0,0 1 1 0 0,0 0-1 0 0,0-1 0 0 0,0 1 1 0 0,-1-1-1 0 0,1 1 0 0 0,0 0 0 0 0,0-1 1 0 0,-1 1-1 0 0,1-1 0 0 0,0 1 1 0 0,-1-1-1 0 0,1 1 0 0 0,-1-1 1 0 0,1 1-1 0 0,0-1 0 0 0,-1 0 0 0 0,1 1 1 0 0,-1-1-1 0 0,1 1 0 0 0,-1-1 1 0 0,0 0-1 0 0,1 0 0 0 0,-1 1 0 0 0,1-1 1 0 0,-1 0-1 0 0,1 0 0 0 0,-1 0 1 0 0,0 0-1 0 0,1 1 0 0 0,-1-1 0 0 0,0 0 1 0 0,1 0-1 0 0,-1 0 0 0 0,1 0 1 0 0,-1 0-1 0 0,0-1 0 0 0,1 1 0 0 0,-1 0 1 0 0,1 0-1 0 0,-1 0 0 0 0,0-1 1 0 0,1 1-1 0 0,-1 0 0 0 0,1 0 1 0 0,-1-1-1 0 0,1 1 0 0 0,-1 0 0 0 0,1-1 1 0 0,-1 1-1 0 0,1-1 0 0 0,-1 1 1 0 0,1-1-1 0 0,0 1 0 0 0,-1-1 0 0 0,1 1 1 0 0,0-1-1 0 0,-1 1 0 0 0,1-1 1 0 0,0 1-1 0 0,0-1 0 0 0,-1 0-5 0 0,-7 53 252 0 0,20 164 649 0 0,-7-182-781 0 0,-1 1 1 0 0,-1 0 0 0 0,-2-1 0 0 0,-2 1 0 0 0,-1 0 0 0 0,-2-1 0 0 0,-1 1-1 0 0,-4 10-120 0 0,8-37 36 0 0,-1 0-1 0 0,0 0 0 0 0,0 0 1 0 0,-1 0-1 0 0,0-1 0 0 0,0 1 1 0 0,-1-1-1 0 0,0 0 0 0 0,0 0 0 0 0,-1 0 1 0 0,0-1-1 0 0,0 0 0 0 0,0 0 1 0 0,-1 0-1 0 0,0 0 0 0 0,0-1 1 0 0,0 0-1 0 0,-1 0 0 0 0,0-1 1 0 0,0 0-1 0 0,0 0 0 0 0,0 0 1 0 0,-1-1-1 0 0,1 0 0 0 0,-1-1 0 0 0,0 1 1 0 0,0-2-1 0 0,-2 1-35 0 0,5-4-10 0 0,-1 0 0 0 0,1-1 0 0 0,-1 0 0 0 0,1 0 0 0 0,0 0 0 0 0,0-1-1 0 0,0 1 1 0 0,0-1 0 0 0,1 0 0 0 0,0-1 0 0 0,0 1 0 0 0,0-1 0 0 0,0 0 0 0 0,0 0 0 0 0,1 0 0 0 0,0 0-1 0 0,0-1 1 0 0,1 1 0 0 0,0-1 0 0 0,-1-2 10 0 0,-2-8-184 0 0,1-1-1 0 0,0 0 1 0 0,1 1 0 0 0,1-1-1 0 0,1 0 1 0 0,1 0 0 0 0,0 0-1 0 0,1 0 1 0 0,0 0 0 0 0,2 0-1 0 0,0 0 1 0 0,1 1 0 0 0,1-1-1 0 0,0 1 1 0 0,1 0 0 0 0,1 0-1 0 0,1-1 185 0 0,143-235-6499 0 0,-127 219 5289 0 0</inkml:trace>
  <inkml:trace contextRef="#ctx0" brushRef="#br0" timeOffset="17975.117">6109 3788 1636 0 0,'-18'18'373'0'0,"2"0"0"0"0,0 1 0 0 0,1 0 0 0 0,1 1 0 0 0,1 1-1 0 0,0 0 1 0 0,2 1 0 0 0,0 0 0 0 0,2 1 0 0 0,1 0 0 0 0,0 0 0 0 0,2 1 0 0 0,0 0 0 0 0,2 0-1 0 0,1 0 1 0 0,1 1 0 0 0,0-1 0 0 0,3 6-373 0 0,3 2 67 0 0,1 1-1 0 0,2-1 1 0 0,2-1 0 0 0,0 0-1 0 0,3 0 1 0 0,0-1 0 0 0,2 0-1 0 0,1-1 1 0 0,1-1 0 0 0,1 0-1 0 0,2-1 1 0 0,1-1 0 0 0,1-1 0 0 0,1-1-1 0 0,7 5-66 0 0,-20-20-380 0 0,1-1-1 0 0,0 0 1 0 0,1 0-1 0 0,-1-1 1 0 0,1-1 0 0 0,1 0-1 0 0,-1 0 1 0 0,1-1-1 0 0,0 0 1 0 0,0-1-1 0 0,1-1 1 0 0,-1 0-1 0 0,5 0 381 0 0,5-4-1202 0 0,16-12 122 0 0</inkml:trace>
  <inkml:trace contextRef="#ctx0" brushRef="#br0" timeOffset="18272.557">6861 3650 1576 0 0,'31'64'3045'0'0,"50"133"-521"0"0,-57-148-2222 0 0,-1 2 0 0 0,-3 0 1 0 0,-2 1-1 0 0,-2 2 0 0 0,-3-1 1 0 0,-2 1-1 0 0,-2 1 1 0 0,-1 24-303 0 0,-9-69-48 0 0,0 1 1 0 0,-1 0 0 0 0,0-1 0 0 0,-1 1 0 0 0,0-1 0 0 0,0 0 0 0 0,-1 0 0 0 0,-1 0 0 0 0,0 0 0 0 0,0-1 0 0 0,-1 1 0 0 0,0-1 0 0 0,0-1 0 0 0,-1 1-1 0 0,-1-1 1 0 0,1-1 0 0 0,-1 1 47 0 0,2-3-346 0 0,0 0 1 0 0,0 0-1 0 0,0 0 0 0 0,-1-1 0 0 0,1 0 0 0 0,-1-1 0 0 0,0 1 0 0 0,0-1 0 0 0,-1-1 0 0 0,1 1 1 0 0,-1-1-1 0 0,1 0 0 0 0,-1-1 0 0 0,1 0 0 0 0,-9 0 346 0 0,-5-1-1263 0 0</inkml:trace>
  <inkml:trace contextRef="#ctx0" brushRef="#br0" timeOffset="18551.599">7400 3470 2552 0 0,'28'29'368'0'0,"0"2"0"0"0,-2 0-1 0 0,-1 2 1 0 0,-2 0 0 0 0,-1 2-1 0 0,-2 1 1 0 0,-1 0 0 0 0,-2 1 0 0 0,-2 1-1 0 0,-1 1 1 0 0,-2 0 0 0 0,-1 1-1 0 0,-3 0 1 0 0,-1 0 0 0 0,-2 1-1 0 0,-1 0 1 0 0,-3 0 0 0 0,-2 22-368 0 0,1-36 95 0 0,-1 0 0 0 0,-1 1 0 0 0,-1-1 0 0 0,-1 0 0 0 0,-2 0 0 0 0,-1-1 0 0 0,-6 17-95 0 0,0-8-53 0 0,0 0 0 0 0,-3 0 1 0 0,-1-1-1 0 0,-1-1 1 0 0,-2-1-1 0 0,-1-1 0 0 0,-2-1 1 0 0,0 0-1 0 0,-2-2 1 0 0,-23 19 52 0 0,46-44-207 0 0,-1 0 1 0 0,0-1 0 0 0,0 1 0 0 0,0-1 0 0 0,-1 1 0 0 0,1-1 0 0 0,0 0-1 0 0,-1 0 1 0 0,0-1 0 0 0,1 1 0 0 0,-1-1 0 0 0,0 0 0 0 0,0 0 0 0 0,0 0-1 0 0,1 0 1 0 0,-1-1 0 0 0,0 1 0 0 0,0-1 0 0 0,0 0 0 0 0,0 0-1 0 0,0-1 1 0 0,0 1 0 0 0,0-1 0 0 0,0 0 0 0 0,0 0 0 0 0,0 0 0 0 0,1 0-1 0 0,-1-1 1 0 0,0 0 0 0 0,1 1 0 0 0,-1-1 0 0 0,-2-3 206 0 0,-15-18-1233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6:52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29 916 0 0,'4'9'6233'0'0,"37"-6"-5295"0"0,149-18 567 0 0,-46-2-1738 0 0,-87 15-3060 0 0,-45-2 606 0 0,-12 2 1412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5:47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0 988 0 0,'2'9'198'0'0,"0"0"0"0"0,0 0 1 0 0,-1 0-1 0 0,-1 1 0 0 0,1-1 0 0 0,-1 0 0 0 0,-1 0 1 0 0,0 0-1 0 0,0 1 0 0 0,-1-1 0 0 0,0 0 0 0 0,-1-1 0 0 0,0 1 1 0 0,0 0-1 0 0,-1-1 0 0 0,0 1 0 0 0,0-1 0 0 0,-1 0 0 0 0,0-1 1 0 0,0 1-1 0 0,-1-1 0 0 0,0 0 0 0 0,-4 3-198 0 0,-5 5 70 0 0,0 0-1 0 0,0-1 1 0 0,-2-1-1 0 0,1-1 1 0 0,-2 0-1 0 0,1-2 1 0 0,-2 0-1 0 0,1 0 1 0 0,-1-2-1 0 0,-3 0-69 0 0,-27-4-3099 0 0,23-16 1953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5:48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35 1108 0 0,'-5'-4'165'0'0,"0"0"0"0"0,0 1 0 0 0,-1-1 0 0 0,1 1 0 0 0,-1 0 0 0 0,0 1 0 0 0,0-1 0 0 0,1 1 0 0 0,-2 1 0 0 0,1-1 0 0 0,0 1 0 0 0,0 0 0 0 0,0 0 0 0 0,-1 1 0 0 0,1 0-1 0 0,0 0 1 0 0,0 0 0 0 0,-1 1 0 0 0,1 0 0 0 0,0 0 0 0 0,0 0 0 0 0,0 1 0 0 0,0 0 0 0 0,0 0 0 0 0,0 1 0 0 0,-1 1-165 0 0,-143 93 1644 0 0,137-86-1520 0 0,0 1 1 0 0,2 0-1 0 0,-1 1 1 0 0,2 0-1 0 0,0 0 0 0 0,0 1 1 0 0,1 1-1 0 0,1 0 1 0 0,0 0-1 0 0,1 0 1 0 0,1 1-1 0 0,1 0 1 0 0,0 0-1 0 0,1 1 1 0 0,0-1-1 0 0,1 4-124 0 0,3-13 29 0 0,0 1 0 0 0,0-1 0 0 0,0 0-1 0 0,1 0 1 0 0,0 0 0 0 0,1 0 0 0 0,-1 0-1 0 0,1 0 1 0 0,1 0 0 0 0,-1-1 0 0 0,1 1 0 0 0,0-1-1 0 0,1 1 1 0 0,0-1 0 0 0,0 0 0 0 0,0-1-1 0 0,0 1 1 0 0,1-1 0 0 0,0 0 0 0 0,0 0 0 0 0,1 0-1 0 0,-1 0 1 0 0,1-1 0 0 0,0 0 0 0 0,0-1 0 0 0,1 1-1 0 0,-1-1 1 0 0,1 0 0 0 0,3 1-29 0 0,198 44 56 0 0,-192-46-100 0 0,0-1 0 0 0,0-1 1 0 0,0-1-1 0 0,0 0 0 0 0,0-1 0 0 0,0-1 0 0 0,-1-1 1 0 0,1 0-1 0 0,-1 0 0 0 0,0-2 0 0 0,0 0 0 0 0,-1 0 1 0 0,2-3 43 0 0,-8 5-107 0 0,-1 0 0 0 0,-1 0 0 0 0,1-1 0 0 0,-1 0 0 0 0,1 0 0 0 0,-2-1 0 0 0,1 0 0 0 0,0 0 0 0 0,-1 0 0 0 0,0 0 0 0 0,-1-1 0 0 0,0 0 0 0 0,0 0 0 0 0,0 0 0 0 0,-1 0 0 0 0,0-1 0 0 0,0 1 0 0 0,0-1 0 0 0,-1 0 0 0 0,-1 0 0 0 0,1 0 0 0 0,-1 0 0 0 0,-1 0 0 0 0,1 0 0 0 0,-2 0 0 0 0,1 0 0 0 0,-1 0 0 0 0,0 0 0 0 0,0 0 0 0 0,-1 0 0 0 0,0 0 0 0 0,-1 0 0 0 0,0 1 0 0 0,-3-7 107 0 0,-83-105-1426 0 0,63 97 1076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5:49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317 106 1804 0 0,'-53'106'3150'0'0,"-156"154"1712"0"0,155-169-3668 0 0,55-87-1172 0 0,0-1-1 0 0,1 0 1 0 0,-1 0-1 0 0,1 1 0 0 0,0-1 1 0 0,0 0-1 0 0,0-1 1 0 0,0 1-1 0 0,0 0 1 0 0,1-1-1 0 0,-1 1 0 0 0,1-1 1 0 0,0 1-1 0 0,0-1 1 0 0,0 0-1 0 0,0 0 1 0 0,0-1-1 0 0,0 1 0 0 0,0-1 1 0 0,0 1-1 0 0,1-1 1 0 0,-1 0-1 0 0,3 0-21 0 0,31 9-586 0 0,0-2 1 0 0,1-1-1 0 0,0-3 0 0 0,1 0 0 0 0,-1-3 1 0 0,1-1-1 0 0,-1-2 586 0 0,10 2-1795 0 0,84-20-758 0 0,-81 6 1358 0 0</inkml:trace>
  <inkml:trace contextRef="#ctx0" brushRef="#br0" timeOffset="327.136">1322 94 1600 0 0,'-1'0'113'0'0,"1"1"0"0"0,0-1 0 0 0,-1 0 0 0 0,1 0 0 0 0,0 1 0 0 0,-1-1 0 0 0,1 0-1 0 0,0 0 1 0 0,-1 0 0 0 0,1 0 0 0 0,0 1 0 0 0,-1-1 0 0 0,1 0 0 0 0,-1 0 0 0 0,1 0 0 0 0,0 0 0 0 0,-1 0 0 0 0,1 0 0 0 0,-1 0-1 0 0,1 0 1 0 0,0 0 0 0 0,-1 0 0 0 0,1 0 0 0 0,-1 0 0 0 0,1 0 0 0 0,0-1 0 0 0,-1 1 0 0 0,1 0 0 0 0,-1 0 0 0 0,1 0 0 0 0,0-1-1 0 0,-1 1 1 0 0,1 0 0 0 0,0 0 0 0 0,-1-1 0 0 0,1 1 0 0 0,0 0 0 0 0,0 0 0 0 0,-1-1 0 0 0,1 1 0 0 0,0 0 0 0 0,0-1 0 0 0,-1 1 0 0 0,1-1-113 0 0,-18 43 637 0 0,10-22-469 0 0,2 0 0 0 0,0 1 1 0 0,1-1-1 0 0,1 1 0 0 0,1 0 0 0 0,1 0 1 0 0,1 0-1 0 0,1 0 0 0 0,1 0 0 0 0,2 15-168 0 0,40 262-1001 0 0,-73-238-3845 0 0,19-55 3673 0 0</inkml:trace>
  <inkml:trace contextRef="#ctx0" brushRef="#br0" timeOffset="652.047">1201 1 1508 0 0,'-33'24'2688'0'0,"-236"266"2938"0"0,257-277-5389 0 0,0 0 0 0 0,0 1 0 0 0,2 0 0 0 0,0 1 0 0 0,0 0 0 0 0,1 0 0 0 0,1 1 0 0 0,1 0 0 0 0,0 1 0 0 0,-3 12-237 0 0,12-25 31 0 0,0 0-1 0 0,0-1 1 0 0,0 1-1 0 0,0-1 1 0 0,1 1-1 0 0,-1-1 0 0 0,1 0 1 0 0,0 0-1 0 0,0 0 1 0 0,0 0-1 0 0,0-1 0 0 0,1 1 1 0 0,-1-1-1 0 0,1 0 1 0 0,-1 0-1 0 0,1 0 1 0 0,0 0-1 0 0,0 0 0 0 0,0-1 1 0 0,0 0-1 0 0,0 0 1 0 0,0 0-1 0 0,0 0 1 0 0,3-1-31 0 0,43 7-686 0 0,0-3 0 0 0,0-2 1 0 0,0-2-1 0 0,0-3 1 0 0,0-1-1 0 0,0-3 0 0 0,46-12 686 0 0,160-54-5567 0 0,-206 52 4447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5:48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95 1816 0 0,'0'10'285'0'0,"1"0"0"0"0,-2 0 0 0 0,1 0 0 0 0,-1 0 0 0 0,-1-1 0 0 0,0 1 0 0 0,0 0 0 0 0,-1-1 0 0 0,0 1 0 0 0,0-1 0 0 0,-1 0 0 0 0,-1 0 0 0 0,1-1 0 0 0,-1 1 0 0 0,-1-1-285 0 0,-214 311 5175 0 0,217-317-5144 0 0,1 1 0 0 0,0-1 0 0 0,-1 1 0 0 0,1 0 0 0 0,0 0 0 0 0,0 0 0 0 0,0 0 0 0 0,1 0 0 0 0,-1 0 0 0 0,1 0 0 0 0,-1 1 0 0 0,1-1 0 0 0,0 0 0 0 0,0 1 0 0 0,1-1 0 0 0,-1 1 0 0 0,1-1 0 0 0,0 1 0 0 0,0-1 0 0 0,0 1 0 0 0,0-1 0 0 0,1 1 0 0 0,-1-1 0 0 0,1 1 0 0 0,0-1 0 0 0,0 1 0 0 0,0-1 0 0 0,0 0 0 0 0,1 1 0 0 0,-1-1 0 0 0,1 0 0 0 0,0 0 0 0 0,0 0 0 0 0,0 0 0 0 0,0-1 0 0 0,0 1 0 0 0,1-1 0 0 0,0 1 0 0 0,-1-1 0 0 0,1 0 0 0 0,0 0 0 0 0,0 0 0 0 0,0 0 0 0 0,0 0 0 0 0,0-1 0 0 0,0 1 0 0 0,1-1 0 0 0,-1 0 0 0 0,3 1-31 0 0,33 4-425 0 0,0-1 1 0 0,0-2 0 0 0,0-2 0 0 0,1-1 0 0 0,-1-2 0 0 0,0-2 0 0 0,19-5 424 0 0,-30 6-839 0 0,0-2-1 0 0,0-1 1 0 0,-1-2 0 0 0,0 0 0 0 0,0-2 0 0 0,-1-1 0 0 0,0-1 0 0 0,-1-1 0 0 0,20-14 839 0 0,-13 4-1216 0 0</inkml:trace>
  <inkml:trace contextRef="#ctx0" brushRef="#br0" timeOffset="547.647">989 27 1508 0 0,'0'1'181'0'0,"-1"-1"-1"0"0,1 0 1 0 0,0 1 0 0 0,-1-1-1 0 0,1 1 1 0 0,-1-1 0 0 0,1 1-1 0 0,-1-1 1 0 0,1 0 0 0 0,-1 0-1 0 0,1 1 1 0 0,-1-1-1 0 0,1 0 1 0 0,-1 0 0 0 0,1 1-1 0 0,-1-1 1 0 0,1 0 0 0 0,-1 0-1 0 0,0 0 1 0 0,1 0 0 0 0,-1 0-1 0 0,1 0 1 0 0,-1 0 0 0 0,0 0-1 0 0,1 0 1 0 0,-1 0-1 0 0,1 0 1 0 0,-1 0 0 0 0,1 0-1 0 0,-1-1 1 0 0,0 1 0 0 0,1 0-181 0 0,3 8 55 0 0,1 0 1 0 0,0 0-1 0 0,0-1 1 0 0,1 1 0 0 0,0-1-1 0 0,0 0 1 0 0,0 0 0 0 0,1-1-1 0 0,0 1 1 0 0,1-1-1 0 0,0-1 1 0 0,-1 1 0 0 0,2-1-1 0 0,-1 0 1 0 0,1-1-1 0 0,-1 0 1 0 0,1 0 0 0 0,0-1-1 0 0,1 0 1 0 0,-1 0-56 0 0,15 5 81 0 0,1-1 1 0 0,0 0 0 0 0,0-2-1 0 0,0-1 1 0 0,0-2 0 0 0,1 0-1 0 0,-1-1 1 0 0,4-1-82 0 0,-21 0 9 0 0,1 0 0 0 0,0-1-1 0 0,0 0 1 0 0,-1 0 0 0 0,1 0 0 0 0,-1-1-1 0 0,1 0 1 0 0,-1-1 0 0 0,0 0-1 0 0,0 0 1 0 0,0 0 0 0 0,0-1 0 0 0,0 0-1 0 0,-1 0 1 0 0,0-1 0 0 0,0 0-1 0 0,0 0 1 0 0,0 0 0 0 0,-1-1 0 0 0,0 0-1 0 0,0 0 1 0 0,0 0 0 0 0,1-4-9 0 0,12-92 183 0 0,-18 101-181 0 0,0 1 12 0 0,-5 53 340 0 0,43 301 860 0 0,-32-323-1129 0 0,-1 0-1 0 0,-2 0 1 0 0,-1 1 0 0 0,-1-1-1 0 0,-2 1 1 0 0,-1-1-1 0 0,-2 0 1 0 0,-1 0-1 0 0,-1 0 1 0 0,-10 30-85 0 0,15-59-1 0 0,0 1 0 0 0,1 0 0 0 0,-1 0 0 0 0,0 0 0 0 0,-1-1 0 0 0,1 1 0 0 0,0-1 0 0 0,-1 1 0 0 0,0-1 1 0 0,1 0-1 0 0,-1 1 0 0 0,0-1 0 0 0,0 0 0 0 0,0 0 0 0 0,-1 0 0 0 0,1-1 0 0 0,0 1 0 0 0,-1 0 0 0 0,1-1 0 0 0,-1 1 0 0 0,1-1 0 0 0,-1 0 0 0 0,0 0 1 0 0,0 0-1 0 0,1 0 0 0 0,-1-1 0 0 0,0 1 0 0 0,0-1 0 0 0,0 0 0 0 0,0 1 0 0 0,0-1 1 0 0,-3-8-179 0 0,1 1 1 0 0,0-1-1 0 0,0 0 0 0 0,1 0 1 0 0,0-1-1 0 0,0 1 0 0 0,1-1 0 0 0,0 0 1 0 0,1 1-1 0 0,0-1 0 0 0,0-1 1 0 0,1 1-1 0 0,0 0 0 0 0,1 0 0 0 0,0 0 1 0 0,0-1-1 0 0,1 1 0 0 0,0 0 1 0 0,0 0-1 0 0,1 0 0 0 0,1 0 0 0 0,-1 0 1 0 0,1 0-1 0 0,2-2 179 0 0,60-142-4000 0 0,-37 107 2774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5:45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159 515 2292 0 0,'17'79'3702'0'0,"-13"-69"-3619"0"0,0-1 0 0 0,0 0-1 0 0,1 0 1 0 0,1 0 0 0 0,0 0 0 0 0,0-1 0 0 0,0 0 0 0 0,1 0 0 0 0,0-1-1 0 0,1 0 1 0 0,0 0 0 0 0,0-1 0 0 0,0 1 0 0 0,1-2 0 0 0,-1 1-1 0 0,2-2 1 0 0,-1 1 0 0 0,0-1 0 0 0,1 0 0 0 0,0-1 0 0 0,0 0 0 0 0,0-1-1 0 0,2 1-82 0 0,2 0 22 0 0,0 0 0 0 0,0-1-1 0 0,1 0 1 0 0,-1-1-1 0 0,0-1 1 0 0,1 0-1 0 0,-1-1 1 0 0,0 0 0 0 0,0-1-1 0 0,0-1 1 0 0,0 0-1 0 0,0-1 1 0 0,-1-1-1 0 0,1 0 1 0 0,-1-1 0 0 0,0 0-1 0 0,12-8-21 0 0,9-74 808 0 0,-34 88-690 0 0,0 0-13 0 0,0 0-42 0 0,-1 5 235 0 0,64 325 730 0 0,-45-140-608 0 0,-17-183-395 0 0,-1 1 0 0 0,-1 0 0 0 0,0 0 0 0 0,0-1 0 0 0,0 1 0 0 0,-1 0 0 0 0,0-1 0 0 0,-1 1 0 0 0,0-1 0 0 0,0 0 0 0 0,0 0-1 0 0,-1 0 1 0 0,0 0 0 0 0,0-1 0 0 0,-1 1 0 0 0,0-1 0 0 0,0 0 0 0 0,0-1 0 0 0,-1 1 0 0 0,0-1 0 0 0,0 0 0 0 0,0-1 0 0 0,-1 1 0 0 0,1-1-1 0 0,-1 0 1 0 0,0-1 0 0 0,0 0 0 0 0,-1 0 0 0 0,1 0 0 0 0,-1-1 0 0 0,1 0 0 0 0,-1-1 0 0 0,0 1 0 0 0,-1-1-25 0 0,4-2-16 0 0,0 1 1 0 0,0-1-1 0 0,0 0 1 0 0,0 0-1 0 0,0 0 1 0 0,0-1 0 0 0,0 0-1 0 0,1 0 1 0 0,-1 0-1 0 0,0 0 1 0 0,1-1-1 0 0,0 0 1 0 0,0 0-1 0 0,0 0 1 0 0,0 0-1 0 0,0-1 1 0 0,0 1 0 0 0,1-1-1 0 0,0 0 1 0 0,0 0-1 0 0,0 0 1 0 0,0-1-1 0 0,0 1 1 0 0,1-1-1 0 0,0 1 1 0 0,0-1-1 0 0,0 0 1 0 0,1 0-1 0 0,0 0 1 0 0,-1 0 15 0 0,-9-167-2627 0 0,80-82-2998 0 0,-53 212 4523 0 0</inkml:trace>
  <inkml:trace contextRef="#ctx0" brushRef="#br0" timeOffset="251.018">38 654 2148 0 0,'-8'19'441'0'0,"1"1"0"0"0,1 0 0 0 0,1 1-1 0 0,1 0 1 0 0,1-1 0 0 0,0 1 0 0 0,2 0 0 0 0,0 14-441 0 0,6-12 133 0 0,0-1 0 0 0,2 0 0 0 0,0 0 0 0 0,1-1 0 0 0,2 0 0 0 0,0 0 0 0 0,1-1 1 0 0,1 0-1 0 0,1-1 0 0 0,0-1 0 0 0,2 0 0 0 0,0 0 0 0 0,1-2 0 0 0,0 0 0 0 0,1-1 0 0 0,1 0 1 0 0,1-2-1 0 0,14 9-133 0 0,-21-14-382 0 0,1-1 0 0 0,1 0 1 0 0,-1 0-1 0 0,1-2 0 0 0,0 0 1 0 0,0 0-1 0 0,0-1 0 0 0,1-1 0 0 0,0 0 1 0 0,-1-1-1 0 0,1-1 0 0 0,2 0 382 0 0,12-1-1218 0 0</inkml:trace>
  <inkml:trace contextRef="#ctx0" brushRef="#br0" timeOffset="528.692">1060 470 1860 0 0,'15'24'428'0'0,"-2"1"-1"0"0,0-1 1 0 0,-2 2-1 0 0,-1 0 1 0 0,-1 0 0 0 0,-1 1-1 0 0,-1 0 1 0 0,-2 0-1 0 0,0 1 1 0 0,-2-1 0 0 0,-1 1-1 0 0,-1 0 1 0 0,-3 24-428 0 0,2-26 111 0 0,-2 0 0 0 0,0 0 0 0 0,-2 0 0 0 0,0 0 0 0 0,-2 0 0 0 0,-1-1 0 0 0,-1 0 0 0 0,-1-1 1 0 0,-1 1-1 0 0,-1-2 0 0 0,-1 0 0 0 0,-1 0 0 0 0,-2-1 0 0 0,0 0 0 0 0,-1-2 0 0 0,-1 0 0 0 0,-14 13-111 0 0,14-17-333 0 0,-1-2-1 0 0,0 0 0 0 0,-1-1 0 0 0,-1-1 0 0 0,0-1 1 0 0,0 0-1 0 0,-1-2 0 0 0,0 0 0 0 0,-1-2 0 0 0,0 0 0 0 0,0-1 1 0 0,-1-2-1 0 0,-3 1 334 0 0,-100 2-2590 0 0,63-7 1312 0 0</inkml:trace>
  <inkml:trace contextRef="#ctx0" brushRef="#br0" timeOffset="1837.683">1279 0 1824 0 0,'9'43'3668'0'0,"10"296"503"0"0,139 684 207 0 0,-84-445-4329 0 0,-74-440-1636 0 0,2 15-4062 0 0,-2-154 5556 0 0,0 1 0 0 0,0 0 0 0 0,1 0 1 0 0,-1 0-1 0 0,0 0 0 0 0,0 0 0 0 0,1-1 0 0 0,-1 1 0 0 0,0 0 0 0 0,1 0 1 0 0,-1 0-1 0 0,0 0 0 0 0,0 0 0 0 0,1 0 0 0 0,-1 0 0 0 0,0 0 1 0 0,1 0-1 0 0,-1 0 0 0 0,0 0 0 0 0,1 0 0 0 0,-1 0 0 0 0,0 0 0 0 0,0 0 1 0 0,1 0-1 0 0,-1 0 0 0 0,0 1 0 0 0,1-1 0 0 0,-1 0 0 0 0,0 0 1 0 0,0 0-1 0 0,1 0 0 0 0,-1 1 0 0 0,0-1 0 0 0,0 0 0 0 0,0 0 0 0 0,1 0 1 0 0,-1 1-1 0 0,0-1 93 0 0,2-4-348 0 0,8-13-798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5:41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701 556 1148 0 0,'-3'-6'143'0'0,"-1"0"-1"0"0,0 0 1 0 0,0 1-1 0 0,0 0 1 0 0,0 0 0 0 0,-1 0-1 0 0,0 0 1 0 0,0 1-1 0 0,0-1 1 0 0,-1 1 0 0 0,1 1-1 0 0,-1-1 1 0 0,0 1-1 0 0,0 0 1 0 0,0 0-1 0 0,-1 1 1 0 0,1 0 0 0 0,0 0-1 0 0,-1 0 1 0 0,0 1-1 0 0,1 0 1 0 0,-1 0 0 0 0,0 0-1 0 0,1 1 1 0 0,-1 0-1 0 0,0 1 1 0 0,0 0-1 0 0,-5 1-142 0 0,0 0 124 0 0,0 1-1 0 0,0 1 1 0 0,0 0-1 0 0,0 1 1 0 0,0 0-1 0 0,1 1 1 0 0,0 0-1 0 0,0 0 1 0 0,1 1-1 0 0,0 1 1 0 0,0 0-1 0 0,1 0 1 0 0,0 1-1 0 0,0 0 1 0 0,1 1-1 0 0,0 0 0 0 0,1 0 1 0 0,0 0-1 0 0,0 1 1 0 0,1 0-1 0 0,-3 8-123 0 0,8-13 30 0 0,0 0-1 0 0,-1 0 0 0 0,2-1 1 0 0,-1 1-1 0 0,1 0 1 0 0,0 0-1 0 0,0 0 0 0 0,0 0 1 0 0,1 0-1 0 0,0 0 0 0 0,0-1 1 0 0,1 1-1 0 0,-1 0 1 0 0,1-1-1 0 0,0 1 0 0 0,1-1 1 0 0,0 0-1 0 0,-1 1 0 0 0,2-1 1 0 0,-1-1-1 0 0,0 1 0 0 0,1 0 1 0 0,0-1-1 0 0,0 0 1 0 0,1 0-1 0 0,-1 0 0 0 0,1 0 1 0 0,-1-1-1 0 0,1 1 0 0 0,0-1 1 0 0,1-1-1 0 0,-1 1 0 0 0,0-1 1 0 0,1 0-1 0 0,0 0 1 0 0,-1 0-1 0 0,1-1 0 0 0,0 0 1 0 0,0 0-1 0 0,-1 0 0 0 0,1-1 1 0 0,0 0-1 0 0,3 0-29 0 0,8 3-10 0 0,1 1 0 0 0,-1-2 0 0 0,1-1 0 0 0,0 0 0 0 0,-1-1 0 0 0,1-1 0 0 0,0 0 0 0 0,-1-2 0 0 0,1 0 0 0 0,-1 0 0 0 0,0-2 0 0 0,0 0 0 0 0,0-2 0 0 0,-1 1 0 0 0,0-2 0 0 0,0 0 0 0 0,-1-1 0 0 0,0 0 1 0 0,0-2-1 0 0,-1 1 0 0 0,-1-2 0 0 0,0 0 0 0 0,0 0 0 0 0,-1-1 0 0 0,-1-1 0 0 0,0 0 0 0 0,-1-1 0 0 0,0 0 0 0 0,-1 0 0 0 0,-1-1 0 0 0,-1 0 0 0 0,0 0 0 0 0,-1-1 0 0 0,2-10 10 0 0,-3 2 130 0 0,-1 0 1 0 0,-1 0-1 0 0,-1 0 1 0 0,-1-1-1 0 0,-2 1 1 0 0,0 0-1 0 0,-2-1 1 0 0,-1 1-1 0 0,-1 0 1 0 0,-1 1-1 0 0,-1-1 1 0 0,-1 1-1 0 0,-1 0 1 0 0,-10-17-131 0 0,19 40 14 0 0,0 0 0 0 0,0 0 0 0 0,0 0 1 0 0,0 0-1 0 0,-1 0 0 0 0,1 0 1 0 0,0 0-1 0 0,-1 0 0 0 0,1 0 0 0 0,-1 0 1 0 0,1 0-1 0 0,-1 0 0 0 0,1 0 0 0 0,-1 0 1 0 0,0 1-1 0 0,1-1 0 0 0,-1 0 1 0 0,0 0-1 0 0,0 1 0 0 0,0-1 0 0 0,1 0 1 0 0,-1 1-1 0 0,0-1 0 0 0,0 1 0 0 0,0-1 1 0 0,0 1-1 0 0,0 0 0 0 0,0-1 0 0 0,0 1 1 0 0,0 0-1 0 0,0 0 0 0 0,0-1 1 0 0,0 1-1 0 0,0 0 0 0 0,0 0 0 0 0,0 0 1 0 0,0 0-1 0 0,0 1 0 0 0,0-1 0 0 0,0 0 1 0 0,0 0-1 0 0,0 1 0 0 0,0-1 1 0 0,0 0-1 0 0,0 1 0 0 0,0-1 0 0 0,0 1 1 0 0,0-1-1 0 0,0 1 0 0 0,0 0 0 0 0,0-1 1 0 0,1 1-1 0 0,-1 0 0 0 0,0-1 1 0 0,1 1-1 0 0,-1 0 0 0 0,0 0 0 0 0,1 0 1 0 0,-1 0-1 0 0,1 0 0 0 0,-1 0 0 0 0,1 0 1 0 0,0 0-1 0 0,-1 0 0 0 0,1 0 1 0 0,0 0-1 0 0,-1 0-14 0 0,-21 73 274 0 0,23-35-245 0 0,2-1 0 0 0,1 0 0 0 0,2 0 1 0 0,2 0-1 0 0,1-1 0 0 0,2 0 0 0 0,1-1 1 0 0,14 27-30 0 0,43 158-1796 0 0,-66-208 1501 0 0,-1 0 0 0 0,0 0 0 0 0,-1 0 0 0 0,0 0 1 0 0,-1 0-1 0 0,-1 0 0 0 0,0 0 0 0 0,-1 0 1 0 0,0 0-1 0 0,-1 0 0 0 0,0 0 0 0 0,-1-1 0 0 0,0 0 1 0 0,-1 0-1 0 0,-1 0 0 0 0,0 0 0 0 0,-1-1 1 0 0,0 0-1 0 0,0 0 0 0 0,-1-1 0 0 0,0 1 0 0 0,-1-2 1 0 0,-9 8 294 0 0,-10 5-1200 0 0</inkml:trace>
  <inkml:trace contextRef="#ctx0" brushRef="#br0" timeOffset="248.586">292 1279 3340 0 0,'94'-25'3121'0'0,"184"-40"222"0"0,26 18-4288 0 0,-117 19-4751 0 0,-163 25 4505 0 0</inkml:trace>
  <inkml:trace contextRef="#ctx0" brushRef="#br0" timeOffset="1347.612">749 1724 1292 0 0,'-5'-5'195'0'0,"0"1"-1"0"0,-1-1 0 0 0,1 1 1 0 0,-1 0-1 0 0,0 0 0 0 0,0 1 1 0 0,-1 0-1 0 0,1 0 1 0 0,0 0-1 0 0,-1 1 0 0 0,0 0 1 0 0,0 0-1 0 0,1 1 1 0 0,-1 0-1 0 0,0 0 0 0 0,0 0 1 0 0,0 1-1 0 0,0 0 1 0 0,0 0-1 0 0,0 1 0 0 0,0 0 1 0 0,0 0-1 0 0,0 1-194 0 0,-7 2 139 0 0,0 0 1 0 0,0 1-1 0 0,1 1 0 0 0,-1 0 0 0 0,1 1 0 0 0,1 0 1 0 0,0 1-1 0 0,0 0 0 0 0,0 1 0 0 0,1 0 1 0 0,0 1-1 0 0,1 0 0 0 0,0 1 0 0 0,1 0 0 0 0,0 0 1 0 0,0 1-1 0 0,2 1 0 0 0,-1-1 0 0 0,2 1 0 0 0,-1 0 1 0 0,2 1-1 0 0,0-1 0 0 0,0 1 0 0 0,2 0 1 0 0,-2 11-140 0 0,8-19 21 0 0,0 0 1 0 0,0 0-1 0 0,1-1 1 0 0,0 1 0 0 0,1-1-1 0 0,-1 0 1 0 0,1 0 0 0 0,0 0-1 0 0,0 0 1 0 0,0-1-1 0 0,1 0 1 0 0,0 0 0 0 0,-1-1-1 0 0,1 1 1 0 0,1-1 0 0 0,-1-1-1 0 0,0 1 1 0 0,1-1-1 0 0,-1 0 1 0 0,1-1 0 0 0,0 1-1 0 0,-1-1 1 0 0,1 0-1 0 0,0-1 1 0 0,0 0 0 0 0,0 0-1 0 0,0-1 1 0 0,-1 1 0 0 0,1-1-1 0 0,2-1-21 0 0,9-2-50 0 0,1-1 0 0 0,0 0-1 0 0,-1-2 1 0 0,0 0 0 0 0,-1-1 0 0 0,0 0-1 0 0,0-2 1 0 0,0 0 0 0 0,-1-1 0 0 0,-1 0-1 0 0,0-2 1 0 0,-1 1 0 0 0,0-2 0 0 0,-1 0-1 0 0,0-1 1 0 0,-1 0 0 0 0,-1 0-1 0 0,2-6 51 0 0,8-13 75 0 0,-2-1-1 0 0,-2-1 0 0 0,-1 0 0 0 0,-2-1 0 0 0,-1-1 1 0 0,-2 0-1 0 0,-2-1 0 0 0,-1 0 0 0 0,-2 0 0 0 0,-2-1 0 0 0,-1 0 1 0 0,-3-29-75 0 0,-27 3 475 0 0,26 65-460 0 0,0 0 0 0 0,0 0 0 0 0,0 0-1 0 0,0 0 1 0 0,0 0 0 0 0,-1 0 0 0 0,1 0 0 0 0,0 1 0 0 0,0-1 0 0 0,-1 0 0 0 0,1 1-1 0 0,0-1 1 0 0,-1 1 0 0 0,1-1 0 0 0,-1 1 0 0 0,1 0 0 0 0,-1 0 0 0 0,1-1 0 0 0,0 1-1 0 0,-1 0 1 0 0,1 0 0 0 0,-1 0 0 0 0,1 1 0 0 0,-1-1 0 0 0,1 0 0 0 0,-1 0 0 0 0,1 1-1 0 0,0-1 1 0 0,-1 1 0 0 0,1-1 0 0 0,0 1 0 0 0,-1 0 0 0 0,1 0 0 0 0,0-1 0 0 0,0 1-1 0 0,0 0 1 0 0,-1 0 0 0 0,1 0 0 0 0,0 0 0 0 0,0 0 0 0 0,1 0 0 0 0,-1 1 0 0 0,0-1-1 0 0,0 0 1 0 0,0 0 0 0 0,1 1 0 0 0,-1 0-15 0 0,-37 62 230 0 0,8 142 216 0 0,33-183-496 0 0,1 0 0 0 0,1-1-1 0 0,1 0 1 0 0,1 0 0 0 0,0-1 0 0 0,2 0 0 0 0,1 0 0 0 0,0-1 0 0 0,2 0 0 0 0,0-1 0 0 0,1-1 0 0 0,1 1 0 0 0,1-2 0 0 0,0 0-1 0 0,1-1 1 0 0,1-1 0 0 0,1 0 50 0 0,-12-9-101 0 0,-1-1-1 0 0,1 0 1 0 0,0-1-1 0 0,0 1 1 0 0,1-1 0 0 0,-1-1-1 0 0,1 1 1 0 0,0-1-1 0 0,0 0 1 0 0,0-1-1 0 0,0 1 1 0 0,1-1-1 0 0,-1-1 1 0 0,1 1-1 0 0,-1-1 1 0 0,1-1 0 0 0,-1 0-1 0 0,1 0 1 0 0,-1 0-1 0 0,1-1 1 0 0,-1 0-1 0 0,1 0 1 0 0,-1-1-1 0 0,1 0 1 0 0,-1 0-1 0 0,0-1 1 0 0,0 1-1 0 0,0-2 1 0 0,-1 1 0 0 0,1-1-1 0 0,-1 0 1 0 0,1 0-1 0 0,-1-1 1 0 0,-1 0-1 0 0,1 0 1 0 0,-1-1-1 0 0,0 1 1 0 0,0-1-1 0 0,0 0 1 0 0,2-4 101 0 0,39-159 381 0 0,-46 170-341 0 0,-1 0 1 0 0,1 0-1 0 0,-1 0 1 0 0,0-1-1 0 0,0 1 1 0 0,0 0-1 0 0,1-1 1 0 0,-1 1 0 0 0,0 0-1 0 0,0-1 1 0 0,0 1-1 0 0,0-1 1 0 0,0 1-1 0 0,0-1 1 0 0,0 0-1 0 0,0 1 1 0 0,0-1-1 0 0,0 0 1 0 0,0 0-1 0 0,0 1 1 0 0,0-1 0 0 0,0 0-1 0 0,0 0 1 0 0,-1 0-1 0 0,1-1 1 0 0,0 1-1 0 0,0 0 1 0 0,0 0-1 0 0,0 0 1 0 0,0-1-1 0 0,0 1 1 0 0,0-1 0 0 0,0 1-1 0 0,0-1 1 0 0,0 1-1 0 0,0-1 1 0 0,1 1-1 0 0,-1-1 1 0 0,0 0-1 0 0,0 0 1 0 0,0 1-1 0 0,1-1 1 0 0,-1 0-1 0 0,0 0 1 0 0,1 0 0 0 0,-1 0-1 0 0,1 0 1 0 0,-1 0-1 0 0,1 0 1 0 0,-1 0-1 0 0,1 0 1 0 0,0 0-1 0 0,-1 0 1 0 0,1 0-1 0 0,0 0 1 0 0,0 0 0 0 0,0-1-41 0 0,-3 7 16 0 0,1 0 1 0 0,0 0 0 0 0,0 1 0 0 0,0-1-1 0 0,0 0 1 0 0,1 1 0 0 0,0-1 0 0 0,0 1-1 0 0,1-1 1 0 0,-1 1 0 0 0,1 0 0 0 0,0-1 0 0 0,1 1-1 0 0,-1-1 1 0 0,1 1 0 0 0,1-1 0 0 0,-1 1-1 0 0,1-1 1 0 0,-1 0 0 0 0,1 0 0 0 0,1 1-1 0 0,-1-1 1 0 0,1-1 0 0 0,0 1 0 0 0,0 0-1 0 0,0-1 1 0 0,1 1 0 0 0,0-1 0 0 0,0 0 0 0 0,0 0-1 0 0,0-1 1 0 0,0 1 0 0 0,1-1 0 0 0,0 0-1 0 0,-1 0 1 0 0,1-1 0 0 0,0 1 0 0 0,0-1-1 0 0,1 0 1 0 0,-1 0 0 0 0,0-1 0 0 0,1 1 0 0 0,-1-1-1 0 0,1-1 1 0 0,-1 1 0 0 0,1-1 0 0 0,4 0-17 0 0,4 2 7 0 0,-1-2 0 0 0,1 1 0 0 0,0-2 1 0 0,-1 0-1 0 0,1 0 0 0 0,-1-2 0 0 0,1 1 0 0 0,-1-2 1 0 0,0 0-1 0 0,0 0 0 0 0,0-1 0 0 0,-1-1 1 0 0,0 0-1 0 0,0-1 0 0 0,0 0 0 0 0,-1 0 1 0 0,0-2-1 0 0,0 1 0 0 0,-1-1 0 0 0,0-1 0 0 0,-1 0 1 0 0,0 0-1 0 0,-1-1 0 0 0,0 0 0 0 0,0 0 1 0 0,3-9-8 0 0,-5 119 596 0 0,-6 369 223 0 0,1-449-774 0 0,0 0 0 0 0,-1 0 1 0 0,-1 0-1 0 0,-1 0 0 0 0,-1 0 0 0 0,0 0 0 0 0,-2 0 0 0 0,0-1 0 0 0,-1 0 1 0 0,0 0-1 0 0,-2 0 0 0 0,0-1 0 0 0,-1 0 0 0 0,-1-1 0 0 0,0 0 1 0 0,-1 0-1 0 0,-1-1 0 0 0,-4 3-45 0 0,13-15 17 0 0,-1-1 0 0 0,0 1-1 0 0,0-1 1 0 0,0 0 0 0 0,-1 0 0 0 0,1 0 0 0 0,0 0 0 0 0,-1-1 0 0 0,1 0 0 0 0,-1 0 0 0 0,0 0-1 0 0,1-1 1 0 0,-1 1 0 0 0,1-1 0 0 0,-1 0 0 0 0,0 0 0 0 0,1-1 0 0 0,-1 0 0 0 0,0 1 0 0 0,1-2-1 0 0,-1 1 1 0 0,1 0 0 0 0,-1-1 0 0 0,1 0 0 0 0,0 0 0 0 0,0 0 0 0 0,0 0 0 0 0,0-1 0 0 0,0 0-1 0 0,0 1 1 0 0,1-1 0 0 0,-1-1-17 0 0,-87-128-239 0 0,82 106 6 0 0,2 0 0 0 0,0-1 0 0 0,2 0 1 0 0,1 0-1 0 0,1-1 0 0 0,1 1 0 0 0,1 0 1 0 0,2-1-1 0 0,1 1 0 0 0,1-1 1 0 0,1 1-1 0 0,1 0 0 0 0,2 1 0 0 0,1-1 1 0 0,1 1-1 0 0,8-16 233 0 0,-1 7-947 0 0,3 0-1 0 0,0 1 1 0 0,2 1 0 0 0,2 1 0 0 0,1 1-1 0 0,1 1 1 0 0,3 0 947 0 0,19-21-1360 0 0</inkml:trace>
  <inkml:trace contextRef="#ctx0" brushRef="#br0" timeOffset="2266.18">2342 544 1080 0 0,'2'-2'78'0'0,"0"1"0"0"0,1-1 0 0 0,-1 0-1 0 0,0 0 1 0 0,0 0 0 0 0,-1 0 0 0 0,1-1 0 0 0,0 1 0 0 0,-1 0-1 0 0,0-1 1 0 0,1 1 0 0 0,-1-1 0 0 0,0 0 0 0 0,0 1 0 0 0,0-1-1 0 0,-1 0 1 0 0,1 0 0 0 0,-1 1 0 0 0,1-1 0 0 0,-1 0 0 0 0,0 0 0 0 0,0 0-1 0 0,0 0 1 0 0,0 1 0 0 0,-1-1 0 0 0,1 0 0 0 0,-1 0 0 0 0,0 1-1 0 0,0-1 1 0 0,0 0 0 0 0,0 1 0 0 0,0-1 0 0 0,0 1 0 0 0,-1-1-1 0 0,1 1 1 0 0,-1-1 0 0 0,0 1 0 0 0,0 0 0 0 0,1 0 0 0 0,-1 0-1 0 0,-1 0 1 0 0,1 0 0 0 0,0 1 0 0 0,0-1 0 0 0,-1 1 0 0 0,1-1-1 0 0,-3 0-77 0 0,-7-1 47 0 0,0 0-1 0 0,0 0 1 0 0,-1 1-1 0 0,1 1 1 0 0,-1 0-1 0 0,1 1 1 0 0,-1 0-1 0 0,1 1 1 0 0,0 1-1 0 0,-1 0 1 0 0,1 0-1 0 0,0 1 1 0 0,0 1-1 0 0,0 0 1 0 0,0 0-1 0 0,1 1 1 0 0,0 1-1 0 0,0 0 1 0 0,0 0-1 0 0,1 1 1 0 0,0 1-1 0 0,0 0 1 0 0,1 0-1 0 0,0 1 1 0 0,0 0-1 0 0,1 0 1 0 0,0 1-1 0 0,1 0 1 0 0,0 1-1 0 0,0-1 1 0 0,1 1-1 0 0,1 0 1 0 0,0 1-1 0 0,0 0 1 0 0,0 3-47 0 0,4-10 12 0 0,0 0 0 0 0,0 0 0 0 0,1 0 0 0 0,-1 1 1 0 0,1-1-1 0 0,0 0 0 0 0,1 1 0 0 0,-1-1 0 0 0,1 0 0 0 0,0 0 0 0 0,1 0 1 0 0,-1 0-1 0 0,1 0 0 0 0,0 0 0 0 0,0 0 0 0 0,0 0 0 0 0,1-1 0 0 0,0 1 1 0 0,0-1-1 0 0,0 0 0 0 0,0 1 0 0 0,1-2 0 0 0,-1 1 0 0 0,1 0 0 0 0,0-1 1 0 0,0 1-1 0 0,1-1 0 0 0,-1 0 0 0 0,1-1 0 0 0,-1 1 0 0 0,1-1 0 0 0,0 0 1 0 0,0 0-1 0 0,0 0 0 0 0,0-1 0 0 0,0 0 0 0 0,1 0-12 0 0,7 3 2 0 0,-1 0 0 0 0,1-2 0 0 0,0 1 0 0 0,1-2 0 0 0,-1 0 0 0 0,0 0 0 0 0,0-1 0 0 0,0-1 0 0 0,1 0 0 0 0,-1-1 0 0 0,0-1 0 0 0,0 0 0 0 0,0 0 0 0 0,3-3-2 0 0,-9 2 1 0 0,0 0 1 0 0,-1 0-1 0 0,0 0 0 0 0,0-1 1 0 0,0 0-1 0 0,0-1 1 0 0,-1 1-1 0 0,0-1 1 0 0,0 0-1 0 0,0 0 1 0 0,-1-1-1 0 0,0 1 1 0 0,0-1-1 0 0,-1 0 0 0 0,0 0 1 0 0,0 0-1 0 0,0 0 1 0 0,-1-1-1 0 0,0 1 1 0 0,-1-1-1 0 0,0 0 1 0 0,0 1-1 0 0,0-1 0 0 0,-1 0 1 0 0,0 1-1 0 0,-1-1 1 0 0,0 0-1 0 0,-1-7-1 0 0,28 82-126 0 0,33 129 1214 0 0,-36-130-688 0 0,-2 0 0 0 0,-3 2 0 0 0,-4 0 0 0 0,-2 1 0 0 0,-3 1 1 0 0,-3 18-401 0 0,-6-79 44 0 0,0-1 0 0 0,0 1 1 0 0,-1 0-1 0 0,-1 0 1 0 0,1 0-1 0 0,-1-1 1 0 0,-1 1-1 0 0,0-1 1 0 0,0 1-1 0 0,-1-1 0 0 0,1 0 1 0 0,-2 0-1 0 0,1-1 1 0 0,-1 1-1 0 0,0-1 1 0 0,-1 0-1 0 0,0-1 0 0 0,0 1 1 0 0,0-1-1 0 0,-1 0 1 0 0,0 0-1 0 0,0-1 1 0 0,-1 0-1 0 0,1-1 0 0 0,-1 1 1 0 0,0-1-1 0 0,0-1 1 0 0,0 1-1 0 0,-1-2 1 0 0,1 1-1 0 0,-5 0-44 0 0,9-3-47 0 0,0-1-1 0 0,-1 1 1 0 0,1-1-1 0 0,-1 0 1 0 0,1-1-1 0 0,0 1 1 0 0,0 0-1 0 0,0-1 1 0 0,0 0-1 0 0,0 0 1 0 0,0-1-1 0 0,0 1 1 0 0,1-1-1 0 0,-1 1 1 0 0,1-1-1 0 0,-1 0 1 0 0,1 0-1 0 0,0-1 1 0 0,1 1-1 0 0,-1-1 1 0 0,0 1-1 0 0,1-1 1 0 0,0 0-1 0 0,0 0 1 0 0,0 0-1 0 0,0 0 1 0 0,1-1-1 0 0,0 1 1 0 0,-1-3 47 0 0,-16-134-4912 0 0,41 51 2331 0 0,-4 48 1368 0 0</inkml:trace>
  <inkml:trace contextRef="#ctx0" brushRef="#br0" timeOffset="2642.66">2719 1199 1316 0 0,'1'-38'4811'0'0,"52"29"-2842"0"0,-46 13-1924 0 0,0-1 0 0 0,0 1 0 0 0,0 1 0 0 0,-1-1 0 0 0,0 1 0 0 0,0 0 0 0 0,0 0 0 0 0,0 1 1 0 0,-1 0-1 0 0,0 0 0 0 0,0 0 0 0 0,0 0 0 0 0,-1 1 0 0 0,0 0 0 0 0,0 0 0 0 0,-1 0 0 0 0,0 0 0 0 0,0 1 0 0 0,-1-1 0 0 0,0 1 0 0 0,0-1 0 0 0,0 1 0 0 0,-1 0 0 0 0,-1 0 0 0 0,1 0 0 0 0,-1 0 0 0 0,0 0 0 0 0,-1-1 0 0 0,0 1 1 0 0,-2 7-46 0 0,-52 109 862 0 0,47-110-641 0 0,25-13-494 0 0,-2-8-343 0 0,0-2 1 0 0,0 0-1 0 0,-1 0 0 0 0,0-2 0 0 0,-1 1 0 0 0,0-2 0 0 0,-1 0 1 0 0,0 0-1 0 0,0-1 0 0 0,-2-1 0 0 0,0 0 0 0 0,0-1 616 0 0,8-14-1180 0 0</inkml:trace>
  <inkml:trace contextRef="#ctx0" brushRef="#br0" timeOffset="3001.823">2292 161 1428 0 0,'16'-12'5392'0'0,"51"3"-5269"0"0,-60 8 272 0 0,109-6-56 0 0,129-23-4934 0 0,-214 20 3337 0 0</inkml:trace>
  <inkml:trace contextRef="#ctx0" brushRef="#br0" timeOffset="3201.631">2987 1 1172 0 0,'20'32'4999'0'0,"-18"49"-4123"0"0,-2-60-309 0 0,37 226-234 0 0,37-65-5121 0 0,-63-159 3645 0 0</inkml:trace>
  <inkml:trace contextRef="#ctx0" brushRef="#br0" timeOffset="4976.759">9 242 1316 0 0,'-1'12'3402'0'0,"-7"103"-1191"0"0,39 191-489 0 0,1-125-1081 0 0,44 247 328 0 0,-19 4 0 0 0,-16 35-969 0 0,-24-192-745 0 0,9-93-2489 0 0,7-105-582 0 0,-31-75 2745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5:5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22 1316 0 0,'0'0'780'0'0,"-3"0"-67"0"0,-8-12 1546 0 0,47 3-1127 0 0,545 99 659 0 0,-542-84-1945 0 0,176 52-3535 0 0,-204-49 2458 0 0,-7-4-86 0 0</inkml:trace>
  <inkml:trace contextRef="#ctx0" brushRef="#br0" timeOffset="279.019">199 371 908 0 0,'-5'8'816'0'0,"5"-1"-176"0"0,2-2-132 0 0,3 2-88 0 0,4-4 44 0 0,12 7-48 0 0,8 2-44 0 0,5-4-72 0 0,1 0-108 0 0,8-1-56 0 0,-1 0-32 0 0,-1-1-20 0 0,6 1-340 0 0,-3-5-264 0 0,2-2-760 0 0,1 3 28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6:04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8 2324 0 0,'-14'-3'336'0'0,"-1"1"1"0"0,0 0-1 0 0,0 2 0 0 0,0-1 0 0 0,0 2 1 0 0,0 0-1 0 0,0 1 0 0 0,0 0 0 0 0,0 1 1 0 0,1 1-1 0 0,-1 0 0 0 0,1 1 1 0 0,-4 3-337 0 0,6-3 96 0 0,1 1 0 0 0,-1 1 0 0 0,1 0 0 0 0,0 1 0 0 0,1 0 0 0 0,0 0 0 0 0,1 1 0 0 0,-1 0 0 0 0,2 1 0 0 0,-1 0 0 0 0,1 1 0 0 0,1 0 0 0 0,0 0 0 0 0,0 0 0 0 0,1 1 0 0 0,1 0 1 0 0,0 0-1 0 0,0 0 0 0 0,2 1 0 0 0,-1-1 0 0 0,1 1 0 0 0,0 11-96 0 0,2-15 29 0 0,1 0 0 0 0,-1 0 1 0 0,2 1-1 0 0,-1-1 0 0 0,2 0 1 0 0,-1 0-1 0 0,1 0 0 0 0,0 0 1 0 0,1 0-1 0 0,0-1 0 0 0,0 1 1 0 0,1-1-1 0 0,0 1 0 0 0,1-1 1 0 0,0-1-1 0 0,0 1 0 0 0,1-1 1 0 0,-1 0-1 0 0,2 0 0 0 0,-1 0 1 0 0,1-1-1 0 0,0 0 0 0 0,0 0 1 0 0,1-1-1 0 0,-1 0 0 0 0,1 0 1 0 0,0-1-1 0 0,8 3-29 0 0,8 4 11 0 0,0-1 1 0 0,1-1-1 0 0,0-1 0 0 0,0-2 0 0 0,1 0 1 0 0,0-2-1 0 0,0-1 0 0 0,0-1 1 0 0,10-1-12 0 0,-27 0-61 0 0,0-1 0 0 0,0 0 0 0 0,0 0 0 0 0,0-1 0 0 0,0 0 0 0 0,0-1 0 0 0,0 0 0 0 0,0-1 0 0 0,0 1-1 0 0,-1-2 1 0 0,1 1 0 0 0,-1-1 0 0 0,0 0 0 0 0,0-1 0 0 0,0 0 0 0 0,-1 0 0 0 0,0-1 0 0 0,0 0 0 0 0,0 0 0 0 0,-1-1 0 0 0,0 1 0 0 0,0-2 0 0 0,0 1 0 0 0,-1 0 0 0 0,0-1 0 0 0,-1 0 0 0 0,0 0 0 0 0,0-1 0 0 0,-1 1 0 0 0,0-1 0 0 0,0 1 0 0 0,0-4 61 0 0,-4-4-139 0 0,-1 0-1 0 0,0 0 0 0 0,-1 0 0 0 0,-1 0 0 0 0,-1 1 0 0 0,0-1 0 0 0,-1 1 0 0 0,-1 0 0 0 0,0 1 1 0 0,-1-1-1 0 0,0 1 0 0 0,-1 1 0 0 0,-1 0 0 0 0,0 0 0 0 0,0 1 0 0 0,-2 0 0 0 0,1 1 1 0 0,-2 0-1 0 0,1 1 0 0 0,-1 1 0 0 0,-1-1 0 0 0,0 2 0 0 0,0 0 0 0 0,-1 1 0 0 0,-9-3 140 0 0,-1-4-622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6:05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0 2240 0 0,'-225'230'6972'0'0,"221"-226"-6822"0"0,1-2-82 0 0,1 0 0 0 0,-1 0 0 0 0,1 1-1 0 0,-1-1 1 0 0,1 1 0 0 0,0-1 0 0 0,0 1-1 0 0,0-1 1 0 0,1 1 0 0 0,-1 0 0 0 0,0 0-1 0 0,1 0 1 0 0,0 0 0 0 0,0 0 0 0 0,0 1-1 0 0,0-1 1 0 0,0 0 0 0 0,1 0-1 0 0,-1 1 1 0 0,1-1 0 0 0,0 0 0 0 0,0 0-1 0 0,0 1 1 0 0,0-1 0 0 0,1 0 0 0 0,0 3-68 0 0,13 6-57 0 0,1 0 1 0 0,0-1 0 0 0,0-1-1 0 0,1-1 1 0 0,1 0 0 0 0,-1-1-1 0 0,2 0 1 0 0,-1-1 0 0 0,1-2-1 0 0,0 1 1 0 0,0-2 0 0 0,0-1 0 0 0,1 0-1 0 0,-1-1 1 0 0,1-1 0 0 0,-1 0-1 0 0,1-2 1 0 0,0 0 0 0 0,8-3 56 0 0,-9 4-609 0 0,0 0 1 0 0,1-2-1 0 0,-1 0 1 0 0,0-1-1 0 0,-1-1 1 0 0,1-1-1 0 0,-1 0 1 0 0,1-1-1 0 0,-1-1 1 0 0,-1-1-1 0 0,0 0 1 0 0,5-4 608 0 0,1-2-1200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6:05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1440 0 0,'-5'40'9066'0'0,"16"125"-7386"0"0,13-60-1502 0 0,6 40-1602 0 0,-22-44-2763 0 0,-8-93 3917 0 0,-1 1 1 0 0,0-1 0 0 0,0 0 0 0 0,-1 0 0 0 0,0 0-1 0 0,0 0 1 0 0,-1 0 0 0 0,0 0 0 0 0,0-1-1 0 0,-1 1 1 0 0,0-1 0 0 0,0 0 0 0 0,0 0 0 0 0,-2 1 269 0 0,-15 17-1128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6:52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1732 0 0,'2'5'1108'0'0,"2"-3"-208"0"0,5-2-8 0 0,-2 2-108 0 0,16 4-111 0 0,5-6-57 0 0,6 0-52 0 0,-16 0-52 0 0,8 0-180 0 0,5 0-276 0 0,2 0-152 0 0,-1 0 12 0 0,0 0-608 0 0,0 0-516 0 0,27-13 83 0 0,-41 11 81 0 0,-2-1-216 0 0,-4 3 12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6:04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75 1848 0 0,'-76'51'4069'0'0,"-202"139"336"0"0,268-185-4280 0 0,0 0 1 0 0,1 1 0 0 0,0 0 0 0 0,1 1-1 0 0,0 0 1 0 0,0 0 0 0 0,0 1 0 0 0,0 0-1 0 0,2 0 1 0 0,-1 1 0 0 0,1 0 0 0 0,0 0-1 0 0,0 0 1 0 0,1 1 0 0 0,-2 5-126 0 0,29 11 354 0 0,-11-19-358 0 0,1-1 0 0 0,0 0 1 0 0,0 0-1 0 0,1-1 0 0 0,0-1 1 0 0,-1 0-1 0 0,1-1 0 0 0,1 0 0 0 0,-1-1 1 0 0,0-1-1 0 0,1 0 0 0 0,3-1 4 0 0,12 3-96 0 0,177 14-1532 0 0,-166-16 310 0 0,-1-1 1 0 0,1-2-1 0 0,0-2 0 0 0,-1-2 0 0 0,0-1 0 0 0,32-10 1318 0 0,-37 4-1186 0 0</inkml:trace>
  <inkml:trace contextRef="#ctx0" brushRef="#br0" timeOffset="651.098">1031 22 1428 0 0,'-8'-22'3872'0'0,"8"52"-2191"0"0,75 66-749 0 0,-64-88-877 0 0,1 0 1 0 0,0-2 0 0 0,0 1 0 0 0,1-2-1 0 0,-1 1 1 0 0,1-2 0 0 0,1 0-1 0 0,-1 0 1 0 0,0-1 0 0 0,1-1 0 0 0,-1 0-1 0 0,13 0-55 0 0,-23-3-13 0 0,1 0 0 0 0,-1 0 0 0 0,0-1 0 0 0,0 1 0 0 0,1-1 0 0 0,-1 1 0 0 0,0-1 0 0 0,-1 0 0 0 0,1 0 0 0 0,0 0 0 0 0,0 0-1 0 0,-1-1 1 0 0,1 1 0 0 0,-1-1 0 0 0,0 0 0 0 0,0 0 0 0 0,0 1 0 0 0,0-1 0 0 0,0-1 0 0 0,-1 1 0 0 0,1 0 0 0 0,-1 0 0 0 0,0 0-1 0 0,0-1 1 0 0,0 1 0 0 0,-1-1 0 0 0,1 1 0 0 0,-1-1 0 0 0,1 0 13 0 0,-37-80 449 0 0,29 132 18 0 0,21 142 262 0 0,-9-168-680 0 0,-1-1 0 0 0,-1 1 0 0 0,0 0 1 0 0,-2 0-1 0 0,-1 0 0 0 0,0 1 0 0 0,-2-1 0 0 0,0 0 1 0 0,-2-1-1 0 0,0 1 0 0 0,-1 0 0 0 0,-2-1 0 0 0,0 0 1 0 0,-1-1-1 0 0,-1 0 0 0 0,-1 0 0 0 0,-1 0 0 0 0,0-2 1 0 0,-13 17-50 0 0,20-30 0 0 0,0-1 0 0 0,0 1 0 0 0,0-1 0 0 0,0 0 0 0 0,-1 0 0 0 0,1 0 1 0 0,-1 0-1 0 0,0-1 0 0 0,0 0 0 0 0,-1 0 0 0 0,1 0 0 0 0,0-1 0 0 0,-1 0 1 0 0,0 0-1 0 0,1 0 0 0 0,-1-1 0 0 0,0 1 0 0 0,0-2 0 0 0,0 1 0 0 0,0 0 1 0 0,0-1-1 0 0,0 0 0 0 0,0-1 0 0 0,0 1 0 0 0,0-1 0 0 0,0-1 0 0 0,0 1 0 0 0,0-1 1 0 0,1 0-1 0 0,-1 0 0 0 0,1 0 0 0 0,-1-1 0 0 0,1 0 0 0 0,0 0 0 0 0,0 0 1 0 0,0-1-1 0 0,0 1 0 0 0,1-1 0 0 0,-1-1 0 0 0,1 1 0 0 0,0 0 0 0 0,1-1 1 0 0,-1 0-1 0 0,1 0 0 0 0,1-4-79 0 0,2 0 0 0 0,-1 0 0 0 0,1 0 0 0 0,1 0 0 0 0,0 0 0 0 0,0 0 0 0 0,0 0 0 0 0,1 0 0 0 0,1 1 0 0 0,0-1 1 0 0,0 1-1 0 0,0-1 0 0 0,1 1 0 0 0,0 0 0 0 0,1 0 0 0 0,0 1 0 0 0,0-1 0 0 0,0 1 0 0 0,6-5 79 0 0,16-21-1183 0 0,1 1 0 0 0,1 1-1 0 0,2 1 1 0 0,1 2 0 0 0,35-23 1183 0 0,-27 23-1196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6:14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22 936 0 0,'-15'-5'308'0'0,"0"0"0"0"0,0 2-1 0 0,-1 0 1 0 0,0 0 0 0 0,0 2-1 0 0,0 0 1 0 0,0 0 0 0 0,1 2 0 0 0,-1 0-1 0 0,0 1 1 0 0,-6 1-308 0 0,9-1 137 0 0,0 1 1 0 0,1 0-1 0 0,-1 1 1 0 0,1 1-1 0 0,-1 0 0 0 0,1 0 1 0 0,1 1-1 0 0,-1 1 0 0 0,1 0 1 0 0,0 0-1 0 0,0 1 1 0 0,1 1-1 0 0,0 0 0 0 0,1 0 1 0 0,0 1-1 0 0,0 0 1 0 0,1 0-1 0 0,1 1 0 0 0,0 0 1 0 0,-6 11-138 0 0,18 4 317 0 0,10-12-292 0 0,1-1 1 0 0,1 0-1 0 0,0-1 0 0 0,0-1 1 0 0,1 0-1 0 0,1-2 0 0 0,0 0 0 0 0,0-1 1 0 0,1-1-1 0 0,-1-1 0 0 0,2 0 1 0 0,-1-2-1 0 0,0 0 0 0 0,1-1 0 0 0,0-1 1 0 0,0-1-1 0 0,0-1 0 0 0,12-2-25 0 0,92-15-668 0 0,-124 16 634 0 0,1 0 0 0 0,-1 1 0 0 0,0-1 0 0 0,1 0-1 0 0,-1 0 1 0 0,0 0 0 0 0,0 0 0 0 0,1 0 0 0 0,-1 0 0 0 0,0-1-1 0 0,0 1 1 0 0,0 0 0 0 0,-1 0 0 0 0,1-1 0 0 0,0 1 0 0 0,0-1-1 0 0,-1 1 1 0 0,1-1 0 0 0,-1 1 0 0 0,1-1 0 0 0,-1 1-1 0 0,1-1 1 0 0,-1 1 0 0 0,0-1 0 0 0,0 1 0 0 0,0-1 0 0 0,0 0-1 0 0,0 1 1 0 0,0-1 0 0 0,0 1 0 0 0,-1-1 0 0 0,1 1 0 0 0,-1-1-1 0 0,1 0 1 0 0,-1 1 0 0 0,1 0 0 0 0,-1-1 0 0 0,0 1 0 0 0,0-1-1 0 0,1 1 1 0 0,-1 0 0 0 0,0 0 0 0 0,0-1 0 0 0,-1 1-1 0 0,1 0 1 0 0,0 0 34 0 0,-57-59-689 0 0,55 57 621 0 0,-24-18-153 0 0,-2 1 66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6:15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 1768 0 0,'-26'39'2736'0'0,"-183"214"2422"0"0,207-252-5127 0 0,-1 1 0 0 0,1-1 1 0 0,0 1-1 0 0,1-1 1 0 0,-1 1-1 0 0,0 0 1 0 0,0 0-1 0 0,1 0 0 0 0,-1 0 1 0 0,1 0-1 0 0,0 0 1 0 0,-1 1-1 0 0,1-1 1 0 0,0 0-1 0 0,0 1 1 0 0,0-1-1 0 0,1 0 0 0 0,-1 1 1 0 0,1-1-1 0 0,-1 1 1 0 0,1-1-1 0 0,0 1 1 0 0,0-1-1 0 0,0 1 0 0 0,0 0 1 0 0,0-1-1 0 0,1 1 1 0 0,-1-1-1 0 0,1 1 1 0 0,0-1-1 0 0,-1 0 0 0 0,1 1 1 0 0,0-1-1 0 0,1 0 1 0 0,-1 1-1 0 0,0-1 1 0 0,1 0-1 0 0,-1 0 1 0 0,1 0-1 0 0,-1 0 0 0 0,1 0 1 0 0,0-1-1 0 0,0 1 1 0 0,0 0-1 0 0,0-1 1 0 0,0 1-1 0 0,0-1 0 0 0,1 0 1 0 0,-1 0-1 0 0,0 0 1 0 0,1 0-1 0 0,-1 0 1 0 0,0 0-1 0 0,3 0-31 0 0,207 46-1991 0 0,-66-41-4593 0 0,-128-6 5280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6:15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342 174 1088 0 0,'3'-27'5713'0'0,"-12"47"-3045"0"0,5 14-2398 0 0,2 1 0 0 0,1 0 0 0 0,2 0 0 0 0,1 0 0 0 0,2 0 0 0 0,7 25-270 0 0,-2 139-2938 0 0,-41-161-2535 0 0,26-39 4187 0 0</inkml:trace>
  <inkml:trace contextRef="#ctx0" brushRef="#br0" timeOffset="323.423">382 0 1460 0 0,'-19'9'717'0'0,"-1"0"0"0"0,1 2 0 0 0,0 0-1 0 0,1 1 1 0 0,1 0 0 0 0,0 2 0 0 0,1 0 0 0 0,-10 11-717 0 0,-37 29 1404 0 0,46-41-1053 0 0,0 1-1 0 0,1 0 0 0 0,0 1 0 0 0,2 0 0 0 0,-1 1 0 0 0,2 1 0 0 0,0 1 0 0 0,-9 17-350 0 0,21-32 31 0 0,0 0 1 0 0,0-1-1 0 0,1 1 0 0 0,-1 0 0 0 0,1-1 0 0 0,0 1 0 0 0,0 0 0 0 0,0 0 0 0 0,0-1 0 0 0,1 1 0 0 0,-1 0 1 0 0,1-1-1 0 0,-1 1 0 0 0,1 0 0 0 0,0-1 0 0 0,0 1 0 0 0,0-1 0 0 0,0 1 0 0 0,1-1 0 0 0,-1 0 0 0 0,1 1 1 0 0,-1-1-1 0 0,1 0 0 0 0,0 0 0 0 0,0 0 0 0 0,0 0 0 0 0,0 0 0 0 0,0-1 0 0 0,0 1 0 0 0,0 0 0 0 0,1-1 0 0 0,-1 0 1 0 0,1 1-1 0 0,-1-1 0 0 0,1 0 0 0 0,-1-1 0 0 0,1 1 0 0 0,0 0 0 0 0,1 0-31 0 0,22 7-39 0 0,0-2 0 0 0,1 0 0 0 0,0-1 0 0 0,0-2 0 0 0,0-1 0 0 0,0-1 0 0 0,1-1 0 0 0,8-2 39 0 0,14 1-535 0 0,4 1-713 0 0,0-3 1 0 0,1-2-1 0 0,-1-2 1 0 0,-1-3 0 0 0,0-2-1 0 0,8-5 1248 0 0,-21 3-1387 0 0,-2-3 33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6:14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55 2052 0 0,'-31'45'3897'0'0,"-54"35"-2181"0"0,2-4-533 0 0,74-67-1020 0 0,6-7-118 0 0,0 0 0 0 0,1 0 0 0 0,-1 0 0 0 0,0 1 0 0 0,1-1 0 0 0,-1 1 0 0 0,1-1 0 0 0,0 1 0 0 0,0 0 0 0 0,0 0 0 0 0,0 0 0 0 0,1 0 1 0 0,-1 0-1 0 0,1 0 0 0 0,-1 0 0 0 0,1 1 0 0 0,0-1 0 0 0,1 0 0 0 0,-1 1 0 0 0,0-1 0 0 0,1 1 0 0 0,0-1 0 0 0,0 1 0 0 0,0-1 0 0 0,0 1 1 0 0,1-1-1 0 0,-1 1-45 0 0,12 6-79 0 0,1-1 0 0 0,0 0 0 0 0,1-1 0 0 0,-1-1 0 0 0,1 0 0 0 0,1 0 0 0 0,-1-2 0 0 0,1 0 0 0 0,0 0 0 0 0,0-2 0 0 0,1 1 0 0 0,-1-2 0 0 0,1 0 0 0 0,0-1 0 0 0,-1-1 0 0 0,13-1 79 0 0,-13 2-214 0 0,206-17-5894 0 0,-176 4 4962 0 0</inkml:trace>
  <inkml:trace contextRef="#ctx0" brushRef="#br0" timeOffset="605.027">698 75 1532 0 0,'-7'-36'4403'0'0,"7"39"-4331"0"0,0 1 0 0 0,0-1 0 0 0,0 1 0 0 0,0-1 0 0 0,0 1 0 0 0,0-1 0 0 0,1 1 0 0 0,0-1 1 0 0,0 1-1 0 0,0-1 0 0 0,0 0 0 0 0,0 1 0 0 0,1-1 0 0 0,-1 0 0 0 0,1 0 0 0 0,0 0 1 0 0,0 0-1 0 0,0 0 0 0 0,0-1 0 0 0,1 1 0 0 0,-1-1 0 0 0,1 1 0 0 0,0-1 0 0 0,0 1-72 0 0,8 4 55 0 0,1 0 0 0 0,1-1 0 0 0,-1-1 0 0 0,1 1 0 0 0,0-2 0 0 0,0 0-1 0 0,0 0 1 0 0,1-2 0 0 0,-1 1 0 0 0,1-2 0 0 0,-1 0 0 0 0,1 0 0 0 0,0-1 0 0 0,0-1-1 0 0,1-1-54 0 0,-3 2 33 0 0,-8 0-43 0 0,-1 0 0 0 0,0-1 0 0 0,0 1 0 0 0,1-1 0 0 0,-1 0 0 0 0,0 0 0 0 0,0 0 0 0 0,0-1 0 0 0,0 1 0 0 0,0-1 0 0 0,0 1 0 0 0,0-1 0 0 0,0 0 0 0 0,-1 0 0 0 0,1-1 0 0 0,-1 1 0 0 0,1 0 0 0 0,-1-1 0 0 0,0 1 0 0 0,0-1 0 0 0,0 0 0 0 0,0 0 0 0 0,-1 0 0 0 0,1 0 0 0 0,-1 0 0 0 0,0 0 0 0 0,0 0 0 0 0,0 0 0 0 0,0 0 0 0 0,0-2 10 0 0,-1 4 11 0 0,-2-33-1 0 0,-44-31 477 0 0,30 117 168 0 0,44 268 459 0 0,-26-300-1074 0 0,-1-1 0 0 0,-1 1 0 0 0,-1 0 1 0 0,-1-1-1 0 0,0 1 0 0 0,-1-1 0 0 0,-2 0 1 0 0,0 0-1 0 0,-1 0 0 0 0,0 0 0 0 0,-5 6-40 0 0,7-17 6 0 0,0 0 0 0 0,-1 0 0 0 0,1-1 0 0 0,-2 1-1 0 0,1-1 1 0 0,-1 0 0 0 0,0-1 0 0 0,-1 1 0 0 0,0-1 0 0 0,0 0-1 0 0,0-1 1 0 0,0 0 0 0 0,-1 0 0 0 0,0-1 0 0 0,0 0 0 0 0,0 0-1 0 0,-1 0 1 0 0,1-1 0 0 0,-1-1 0 0 0,0 0 0 0 0,0 0 0 0 0,0 0-1 0 0,-1-1-5 0 0,5-3-68 0 0,0 0 0 0 0,0 0 0 0 0,0 0 1 0 0,1-1-1 0 0,-1 0 0 0 0,0 0 0 0 0,1 0 0 0 0,0 0 0 0 0,0-1 0 0 0,0 0 0 0 0,0 0 0 0 0,1 0 0 0 0,-1 0 0 0 0,1 0 0 0 0,0-1 0 0 0,0 0 0 0 0,1 1 0 0 0,-1-1 0 0 0,1 0 0 0 0,0 0 0 0 0,0 0 0 0 0,1-1 0 0 0,0 1 0 0 0,0 0 0 0 0,0 0 0 0 0,0-1 0 0 0,1 1 1 0 0,0-1-1 0 0,0 1 0 0 0,0 0 0 0 0,1-1 0 0 0,0 1 0 0 0,0 0 0 0 0,0-1 0 0 0,1 1 0 0 0,0 0 0 0 0,-1 0 0 0 0,2 0 0 0 0,-1 0 0 0 0,1 0 0 0 0,0 0 68 0 0,125-163-4847 0 0,-104 139 3706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6:03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5696 649 1344 0 0,'3'-2'182'0'0,"1"1"0"0"0,0 0 0 0 0,0-1 0 0 0,-1 2 0 0 0,1-1 0 0 0,0 0 0 0 0,0 1 0 0 0,0-1 0 0 0,0 1 0 0 0,0 0 0 0 0,0 1 0 0 0,0-1 0 0 0,0 1-1 0 0,0-1 1 0 0,0 1 0 0 0,0 0 0 0 0,0 1 0 0 0,-1-1 0 0 0,1 1 0 0 0,0-1 0 0 0,-1 1 0 0 0,0 0 0 0 0,1 1 0 0 0,-1-1 0 0 0,0 1 0 0 0,0-1 0 0 0,1 1-182 0 0,1 3 94 0 0,1 0 0 0 0,-1 0 0 0 0,0 1 0 0 0,0-1 0 0 0,-1 1 0 0 0,0 0 0 0 0,0 0 0 0 0,-1 0 0 0 0,1 1 0 0 0,-2-1 0 0 0,1 1 0 0 0,-1 0 0 0 0,0 0 0 0 0,-1 0 0 0 0,0 0 0 0 0,0 0 0 0 0,0 0 0 0 0,-1 0 0 0 0,-1 0 0 0 0,1 0 0 0 0,-2 6-94 0 0,-4 1 50 0 0,0-1 1 0 0,0-1 0 0 0,-2 1-1 0 0,1-1 1 0 0,-2 0 0 0 0,1-1-1 0 0,-2 0 1 0 0,0-1 0 0 0,0 1-1 0 0,-1-2 1 0 0,0 0 0 0 0,-1 0-1 0 0,0-1 1 0 0,-1 0 0 0 0,0-1-1 0 0,0-1 1 0 0,-1 0 0 0 0,-9 3-51 0 0,-96 26-3182 0 0,117-35 1896 0 0,-1-4 66 0 0,-12-9 37 0 0</inkml:trace>
  <inkml:trace contextRef="#ctx0" brushRef="#br0" timeOffset="-8604.76">959 296 1436 0 0,'-25'12'206'0'0,"0"1"-1"0"0,0 1 0 0 0,1 1 1 0 0,1 2-1 0 0,1 0 1 0 0,0 1-1 0 0,2 2 0 0 0,0 0 1 0 0,1 1-1 0 0,1 0 1 0 0,1 2-1 0 0,1 0 0 0 0,0 1 1 0 0,2 1-1 0 0,1 0 1 0 0,2 0-1 0 0,0 2 0 0 0,1-1 1 0 0,2 1-1 0 0,1 0 1 0 0,1 1-1 0 0,1 0 0 0 0,2 0 1 0 0,0 0-1 0 0,2 6-205 0 0,6 13 126 0 0,2 1-1 0 0,2-2 0 0 0,2 1 0 0 0,2-1 1 0 0,2-1-1 0 0,2-1 0 0 0,10 18-125 0 0,69 234 477 0 0,-84-120-215 0 0,-16-149-257 0 0,-2-1 0 0 0,-1 0 0 0 0,-1-1 0 0 0,-2 0 0 0 0,0 0 0 0 0,-1-1 0 0 0,-2 0 0 0 0,0-1 0 0 0,-2-1 0 0 0,0 0 0 0 0,-1-1 0 0 0,-1 0 0 0 0,-2-2 0 0 0,-5 6-5 0 0,-40 23 52 0 0,-1-2-1 0 0,-3-3 0 0 0,-2-3 0 0 0,-1-3 1 0 0,-1-3-1 0 0,-43 11-51 0 0,56-19-18 0 0,45-9-409 0 0,54-16-2 0 0,-25-1 435 0 0,-3-1-8 0 0,0 1-1 0 0,0 0 1 0 0,0 1 0 0 0,0 0-1 0 0,0 0 1 0 0,-1 2-1 0 0,1-1 1 0 0,0 1-1 0 0,-1 1 1 0 0,0 0-1 0 0,0 1 1 0 0,0 0-1 0 0,0 1 1 0 0,-1 0-1 0 0,0 0 1 0 0,0 1 0 0 0,-1 1-1 0 0,0-1 1 0 0,0 1-1 0 0,-1 1 1 0 0,0 0-1 0 0,0 0 1 0 0,-1 1-1 0 0,0-1 1 0 0,-1 2-1 0 0,6 9 3 0 0,-3 10 85 0 0,-1 0-1 0 0,-2 1 0 0 0,-1 0 0 0 0,-1 0 1 0 0,-1 0-1 0 0,-2 0 0 0 0,-2 0 0 0 0,0 0 1 0 0,-2 1-1 0 0,-2-2 0 0 0,0 1 1 0 0,-2 0-1 0 0,-11 28-84 0 0,-70 209 717 0 0,58-193-529 0 0,4 1-1 0 0,3 1 0 0 0,4 1 1 0 0,3 1-1 0 0,3 0 0 0 0,2 30-187 0 0,10-92-40 0 0,1 0 0 0 0,1 0 0 0 0,1 0-1 0 0,0 0 1 0 0,2-1 0 0 0,-1 1 0 0 0,2-1-1 0 0,0 1 1 0 0,6 10 40 0 0,-6-15-284 0 0,-1 0-1 0 0,2-1 0 0 0,-1 1 1 0 0,2-1-1 0 0,-1-1 0 0 0,2 1 1 0 0,-1-1-1 0 0,1-1 1 0 0,1 1-1 0 0,0-1 0 0 0,0-1 1 0 0,1 0-1 0 0,0 0 0 0 0,0-1 1 0 0,1 0-1 0 0,0 0 0 0 0,0-1 1 0 0,0-1-1 0 0,1 0 1 0 0,0-1-1 0 0,0 0 0 0 0,0-1 1 0 0,0 0-1 0 0,9 1 285 0 0,4-4-1257 0 0</inkml:trace>
  <inkml:trace contextRef="#ctx0" brushRef="#br0" timeOffset="-4487.857">2984 796 1832 0 0,'15'-17'7654'0'0,"-8"-20"-4632"0"0,-23 56-11708 0 0,15-16 7439 0 0,0-1 20 0 0</inkml:trace>
  <inkml:trace contextRef="#ctx0" brushRef="#br0" timeOffset="-6193.57">1997 256 1060 0 0,'0'0'483'0'0,"6"-26"1351"0"0,51-60 2093 0 0,-43 65-1947 0 0,-16 42-1493 0 0,-3 8-422 0 0,-13 287 797 0 0,37-234-711 0 0,-13-21-2187 0 0,-38-63-4505 0 0,12-4 5305 0 0</inkml:trace>
  <inkml:trace contextRef="#ctx0" brushRef="#br0" timeOffset="-5930.243">1553 829 1148 0 0,'7'13'4831'0'0,"84"-3"-3393"0"0,140-22-35 0 0,126-12-407 0 0,-126 11-3688 0 0,-225 12-927 0 0,-12 3 2202 0 0</inkml:trace>
  <inkml:trace contextRef="#ctx0" brushRef="#br0" timeOffset="-4952.932">1866 1069 928 0 0,'-29'8'5095'0'0,"17"-51"-1528"0"0,53 12-3099 0 0,-33 29-484 0 0,1-2 16 0 0,0 1 0 0 0,1 0 0 0 0,-1 1 0 0 0,1 0 0 0 0,0 0-1 0 0,0 1 1 0 0,-1 1 0 0 0,1 0 0 0 0,0 0 0 0 0,0 0 0 0 0,0 1 0 0 0,-1 1 0 0 0,1 0-1 0 0,0 0 1 0 0,-1 1 0 0 0,0 0 0 0 0,1 1 0 0 0,-1 0 0 0 0,-1 0 0 0 0,1 1 0 0 0,-1 0-1 0 0,1 0 1 0 0,-1 1 0 0 0,-1 0 0 0 0,1 1 0 0 0,1 2 0 0 0,-6 0-2 0 0,0-1 0 0 0,-1 0-1 0 0,0 1 1 0 0,0-1 0 0 0,-1 1 0 0 0,0 0 0 0 0,-1-1 0 0 0,0 1 0 0 0,0 0-1 0 0,-1 0 1 0 0,0-1 0 0 0,-1 1 0 0 0,0-1 0 0 0,0 1 0 0 0,0-1 0 0 0,-1 0-1 0 0,-1 0 1 0 0,1 0 0 0 0,-5 7 2 0 0,4-7 6 0 0,-59 108-164 0 0,125-78-258 0 0,-12-21 353 0 0,-40-16 64 0 0,1 2-1 0 0,-1-1 1 0 0,0 1-1 0 0,0 0 0 0 0,0 1 1 0 0,-1 1-1 0 0,1-1 1 0 0,-1 1-1 0 0,0 1 0 0 0,0 0 1 0 0,-1 0-1 0 0,0 1 1 0 0,0 0-1 0 0,0 0 0 0 0,-1 1 1 0 0,0-1-1 0 0,-1 2 0 0 0,1-1 1 0 0,1 6-1 0 0,-28 21 245 0 0,7-26-231 0 0,-1-1-1 0 0,0 0 1 0 0,-1-1 0 0 0,1-1-1 0 0,-1 0 1 0 0,0-1-1 0 0,-1-1 1 0 0,1 0 0 0 0,-1-1-1 0 0,0-1 1 0 0,0 0-1 0 0,0-1 1 0 0,0-1 0 0 0,0-1-1 0 0,-9-1-13 0 0,15 2-69 0 0,-2 1-34 0 0,-1-1 0 0 0,1 0-1 0 0,-1-1 1 0 0,1 0 0 0 0,0-1 0 0 0,0 0 0 0 0,-1-1 0 0 0,2 0 0 0 0,-1-1 0 0 0,0-1 0 0 0,-2-1 103 0 0,11 3-173 0 0,0 0 0 0 0,0-1 0 0 0,0 0 0 0 0,0 1 0 0 0,0-1 0 0 0,1 0 0 0 0,-1 0 0 0 0,1-1 0 0 0,0 1 0 0 0,1 0 0 0 0,-1-1 0 0 0,1 1 0 0 0,0-1 1 0 0,0 1-1 0 0,0-1 0 0 0,1 0 0 0 0,-1 0 0 0 0,1 1 0 0 0,0-1 0 0 0,1 0 0 0 0,-1 1 0 0 0,1-1 0 0 0,0 0 0 0 0,0 1 0 0 0,0-1 0 0 0,1 1 0 0 0,-1-1 0 0 0,1 1 0 0 0,0 0 0 0 0,2-3 173 0 0,12-24-1244 0 0</inkml:trace>
  <inkml:trace contextRef="#ctx0" brushRef="#br0" timeOffset="-2803.138">4140 66 1292 0 0,'0'0'415'0'0,"5"-24"1321"0"0,22-17-231 0 0,-23 44-1362 0 0,1 1 0 0 0,-1 0-1 0 0,0 0 1 0 0,0 0 0 0 0,0 1 0 0 0,-1-1 0 0 0,0 1 0 0 0,1 0 0 0 0,-2 0-1 0 0,1 0 1 0 0,-1 1 0 0 0,1-1 0 0 0,-1 1 0 0 0,-1-1 0 0 0,1 1 0 0 0,-1 0 0 0 0,0-1-1 0 0,0 4-142 0 0,5 8 281 0 0,23 72 282 0 0,26 60 19 0 0,-54-89-2946 0 0,-20-39-1700 0 0,13-20 2947 0 0</inkml:trace>
  <inkml:trace contextRef="#ctx0" brushRef="#br0" timeOffset="-2337.814">3692 706 1612 0 0,'11'1'2788'0'0,"38"4"-1934"0"0,605-5 2336 0 0,-324-18-3168 0 0,-154 16-1878 0 0,-166 9-1267 0 0,-21-5 1972 0 0</inkml:trace>
  <inkml:trace contextRef="#ctx0" brushRef="#br0" timeOffset="-1883.369">3662 1111 2244 0 0,'56'-29'2810'0'0,"-51"27"-2756"0"0,0 0 0 0 0,1 0-1 0 0,-1 1 1 0 0,1 0 0 0 0,0 0-1 0 0,-1 0 1 0 0,1 1 0 0 0,0 0-1 0 0,0 0 1 0 0,-1 0 0 0 0,1 1-1 0 0,0 0 1 0 0,-1 0 0 0 0,1 0-1 0 0,0 1 1 0 0,-1 0 0 0 0,0 0-1 0 0,1 0 1 0 0,-1 0 0 0 0,0 1-1 0 0,0 0 1 0 0,0 0 0 0 0,-1 1-1 0 0,1-1 1 0 0,-1 1 0 0 0,0 0-1 0 0,0 0 1 0 0,0 0-1 0 0,0 1 1 0 0,-1-1 0 0 0,0 1-1 0 0,0 0 1 0 0,0 0 0 0 0,0 0-1 0 0,-1 1 1 0 0,0-1 0 0 0,0 0-1 0 0,0 1 1 0 0,-1-1 0 0 0,0 1-1 0 0,0 0 1 0 0,0 1-54 0 0,-3 5 68 0 0,0 0 1 0 0,-1-1-1 0 0,0 0 0 0 0,-1 0 0 0 0,0 0 1 0 0,-1 0-1 0 0,0-1 0 0 0,0 1 0 0 0,-1-1 1 0 0,-1-1-1 0 0,0 1 0 0 0,0-1 0 0 0,-1 0 1 0 0,0-1-1 0 0,0 0 0 0 0,-1 0 1 0 0,0-1-1 0 0,-1 1-68 0 0,-50 54 797 0 0,60-60-787 0 0,1 0 0 0 0,0 0 0 0 0,0 0 0 0 0,0 0 1 0 0,0-1-1 0 0,1 1 0 0 0,-1 0 0 0 0,0-1 0 0 0,1 1 1 0 0,-1-1-1 0 0,1 1 0 0 0,0-1 0 0 0,-1 0 1 0 0,1 1-1 0 0,0-1 0 0 0,0 0 0 0 0,-1 0 0 0 0,1 0 1 0 0,0-1-1 0 0,0 1 0 0 0,0 0 0 0 0,0-1 0 0 0,1 1 1 0 0,-1-1-1 0 0,0 0 0 0 0,0 1 0 0 0,0-1 0 0 0,0 0 1 0 0,0-1-1 0 0,0 1 0 0 0,0 0 0 0 0,1 0 1 0 0,-1-1-1 0 0,0 1 0 0 0,0-1 0 0 0,0 0 0 0 0,0 0 1 0 0,0 0-1 0 0,-1 0 0 0 0,2 0-10 0 0,5 1-71 0 0,176-31-1715 0 0,-58-18-3144 0 0,-104 35 3675 0 0</inkml:trace>
  <inkml:trace contextRef="#ctx0" brushRef="#br0" timeOffset="-1446.83">4328 1104 1440 0 0,'4'-7'4787'0'0,"-19"39"-3635"0"0,0 200 1578 0 0,57-27-1607 0 0,-30-144-692 0 0,-11-59-345 0 0,-5 8 2 0 0,-1-7-166 0 0,0 0-1 0 0,0-1 1 0 0,0 0-1 0 0,-1 0 1 0 0,1 0-1 0 0,-1-1 1 0 0,1 1-1 0 0,-1-1 1 0 0,0-1-1 0 0,1 1 1 0 0,-1-1-1 0 0,0 0 1 0 0,0 0-1 0 0,1-1 1 0 0,-1 0-1 0 0,0 0 1 0 0,1 0 0 0 0,-1-1-1 0 0,1 0 1 0 0,-1 0-1 0 0,1 0 1 0 0,0 0-1 0 0,0-1 1 0 0,0 0-1 0 0,0 0 1 0 0,0 0-1 0 0,-3-4 79 0 0,1 2-344 0 0,1-1 0 0 0,-1 0 0 0 0,1 0 0 0 0,0 0-1 0 0,1-1 1 0 0,-1 0 0 0 0,1 0 0 0 0,1 0 0 0 0,0-1 0 0 0,0 1-1 0 0,0-1 1 0 0,1 0 0 0 0,0 0 0 0 0,0 0 0 0 0,1-1-1 0 0,0 1 1 0 0,0-1 0 0 0,1 1 0 0 0,0-7 344 0 0,-2-16-1215 0 0</inkml:trace>
  <inkml:trace contextRef="#ctx0" brushRef="#br0" timeOffset="-1214.468">4339 1077 1760 0 0,'-30'-11'3660'0'0,"42"-2"-1731"0"0,52-4-951 0 0,210-19-368 0 0,-88 24-6134 0 0,-173 11 4299 0 0</inkml:trace>
  <inkml:trace contextRef="#ctx0" brushRef="#br0" timeOffset="-531.925">4607 1187 2144 0 0,'2'11'4968'0'0,"-5"14"-3361"0"0,0 58-1352 0 0,5-78-237 0 0,0 0 0 0 0,0 0 0 0 0,0 0 0 0 0,1 0 0 0 0,-1 0 0 0 0,1-1 0 0 0,0 1 0 0 0,1-1 0 0 0,-1 0 1 0 0,1 0-1 0 0,0 0 0 0 0,0 0 0 0 0,0 0 0 0 0,0-1 0 0 0,1 0 0 0 0,-1 0 0 0 0,1 0 0 0 0,0-1 0 0 0,0 0 1 0 0,1 1-19 0 0,1 1 3 0 0,0-1 0 0 0,1 1 0 0 0,-1-2 0 0 0,1 1 0 0 0,-1-1 0 0 0,1 0 0 0 0,0 0 0 0 0,0-1 0 0 0,0 0 0 0 0,0-1 0 0 0,0 0 1 0 0,0 0-1 0 0,0-1 0 0 0,0 1 0 0 0,0-2 0 0 0,0 1 0 0 0,0-1 0 0 0,-1-1 0 0 0,1 1 0 0 0,0-1 0 0 0,-1 0 0 0 0,0-1 1 0 0,0 0-1 0 0,0 0 0 0 0,0-1 0 0 0,-1 1 0 0 0,0-1 0 0 0,0-1 0 0 0,0 1 0 0 0,3-5-3 0 0,-7 7 3 0 0,-1 1 0 0 0,1-1 0 0 0,-1 0 1 0 0,0 0-1 0 0,1 0 0 0 0,-2 1 0 0 0,1-1 0 0 0,0 0 0 0 0,0 0 0 0 0,-1 0 0 0 0,0 0 0 0 0,1 0 0 0 0,-1 0 0 0 0,-1 0 0 0 0,1 0 0 0 0,0 0 1 0 0,-1 0-1 0 0,1 0 0 0 0,-1 0 0 0 0,0 0 0 0 0,0 0 0 0 0,0 0 0 0 0,0 0 0 0 0,-1 1 0 0 0,1-1 0 0 0,-1 0 0 0 0,1 1 0 0 0,-1-1 1 0 0,0 1-1 0 0,0 0 0 0 0,0 0 0 0 0,0 0 0 0 0,-1 0 0 0 0,1 0 0 0 0,-1 0 0 0 0,1 0 0 0 0,-1 0-3 0 0,-20 63 381 0 0,51 147 522 0 0,-3-84-564 0 0,-16 62 99 0 0,-9-179-424 0 0,0 1 0 0 0,-1-1 0 0 0,0 0 0 0 0,0 0 0 0 0,-1 0 0 0 0,1 0 0 0 0,-2-1 0 0 0,1 1 0 0 0,-1 0 0 0 0,0-1 0 0 0,0 0 0 0 0,-1 1 0 0 0,0-1 0 0 0,0-1 0 0 0,0 1 0 0 0,-1-1 0 0 0,1 1 0 0 0,-1-1 0 0 0,-1-1 0 0 0,1 1 0 0 0,-1-1 1 0 0,0 0-1 0 0,0 0 0 0 0,0 0 0 0 0,0-1 0 0 0,-1 0 0 0 0,1 0 0 0 0,-1-1 0 0 0,0 0 0 0 0,0 0 0 0 0,0 0 0 0 0,0-1 0 0 0,0 0 0 0 0,0-1 0 0 0,0 1 0 0 0,-4-2-14 0 0,1-2-35 0 0,1 0 1 0 0,-1-1-1 0 0,0-1 0 0 0,1 0 1 0 0,0 0-1 0 0,0-1 1 0 0,1 0-1 0 0,0 0 0 0 0,0-1 1 0 0,0 0-1 0 0,1 0 1 0 0,0-1-1 0 0,0 0 1 0 0,1 0-1 0 0,0-1 0 0 0,0 0 1 0 0,1 0-1 0 0,0 0 1 0 0,1-1-1 0 0,0 1 0 0 0,0-1 1 0 0,1 0-1 0 0,1 0 1 0 0,0 0-1 0 0,0-1 1 0 0,0-5 34 0 0,0 0-204 0 0,1-1 0 0 0,1 0 0 0 0,0 0 1 0 0,2 0-1 0 0,-1 0 0 0 0,2 1 0 0 0,0-1 1 0 0,2 1-1 0 0,-1 0 0 0 0,2 0 0 0 0,0 0 1 0 0,1 1-1 0 0,0 0 0 0 0,2 0 0 0 0,-1 1 1 0 0,9-10 203 0 0,117-115-4957 0 0,-100 109 3769 0 0</inkml:trace>
  <inkml:trace contextRef="#ctx0" brushRef="#br0" timeOffset="3460.029">1613 2324 1008 0 0,'27'-55'3279'0'0,"-15"34"-1177"0"0,-21 27-701 0 0,3 14-1233 0 0,1 0 0 0 0,0 0 0 0 0,1 0 0 0 0,2 0 0 0 0,0 0 0 0 0,1 1 0 0 0,0-1 1 0 0,2 1-1 0 0,3 15-168 0 0,-8 114-816 0 0,1-143 484 0 0,1 0 0 0 0,-1 0 0 0 0,0-1 0 0 0,-1 1 0 0 0,0-1 0 0 0,0 1 0 0 0,0-1 0 0 0,-1-1 0 0 0,0 1 0 0 0,0-1 0 0 0,0 0 0 0 0,-1 0 0 0 0,0 0 0 0 0,0-1 0 0 0,0 1 0 0 0,0-2 0 0 0,-1 1 0 0 0,0-1 332 0 0,-19 10-1283 0 0</inkml:trace>
  <inkml:trace contextRef="#ctx0" brushRef="#br0" timeOffset="3710.744">836 2921 1256 0 0,'10'6'3631'0'0,"15"-3"-3208"0"0,-23-3-142 0 0,393-14 2894 0 0,-295 4-2856 0 0,-28 4-244 0 0,221-20-257 0 0,-101 1-3197 0 0,-135 13 907 0 0,-42 9 1229 0 0</inkml:trace>
  <inkml:trace contextRef="#ctx0" brushRef="#br0" timeOffset="4828.667">1124 3499 848 0 0,'-6'-13'4763'0'0,"-25"-12"-3143"0"0,28 20-1502 0 0,21-16 480 0 0,10 11-574 0 0,1 1 0 0 0,0 2 0 0 0,0 0 0 0 0,1 2 0 0 0,0 1 0 0 0,0 2 0 0 0,14 0-24 0 0,-39 3 0 0 0,-1-1-1 0 0,0 1 0 0 0,1 0 0 0 0,-1 0 1 0 0,0 1-1 0 0,0-1 0 0 0,0 1 0 0 0,0 0 1 0 0,0 0-1 0 0,0 0 0 0 0,0 0 0 0 0,-1 1 0 0 0,1 0 1 0 0,-1-1-1 0 0,0 1 0 0 0,0 0 0 0 0,0 1 1 0 0,0-1-1 0 0,0 1 0 0 0,-1-1 0 0 0,0 1 1 0 0,1 0-1 0 0,-1 0 0 0 0,-1 0 0 0 0,1 0 1 0 0,0 0-1 0 0,-1 0 0 0 0,0 0 0 0 0,0 0 0 0 0,0 1 1 0 0,-1-1-1 0 0,0 1 0 0 0,1-1 0 0 0,-1 0 1 0 0,-1 1-1 0 0,1-1 0 0 0,-1 0 0 0 0,1 1 1 0 0,-1-1-1 0 0,-1 0 0 0 0,1 2 1 0 0,-142 182 95 0 0,125-158-141 0 0,17-29 25 0 0,4 3 35 0 0,8 7-8 0 0,-1-1 0 0 0,2-1 1 0 0,-1 0-1 0 0,1 0 0 0 0,0-1 0 0 0,1 0 1 0 0,0-2-1 0 0,0 1 0 0 0,1-1 0 0 0,0-1 0 0 0,0-1 1 0 0,7 2-7 0 0,85 39-55 0 0,-26 29 322 0 0,-98-51 137 0 0,5-15-340 0 0,0-2 0 0 0,0 1 0 0 0,-1-2-1 0 0,0 0 1 0 0,0-1 0 0 0,0 0 0 0 0,-1-1 0 0 0,1 0 0 0 0,-1-1 0 0 0,1-1 0 0 0,-1-1 0 0 0,-12 0-64 0 0,5 1 48 0 0,-3 1-101 0 0,0 0 1 0 0,0-2-1 0 0,0-1 1 0 0,1-1-1 0 0,-1-1 1 0 0,0-1-1 0 0,1-1 1 0 0,0-2 0 0 0,-12-4 52 0 0,32 10-188 0 0,0-1 0 0 0,0 0 0 0 0,0 1 0 0 0,0-2 0 0 0,1 1 1 0 0,-1 0-1 0 0,0-1 0 0 0,1 0 0 0 0,0 0 0 0 0,-1 0 0 0 0,1 0 1 0 0,1 0-1 0 0,-1 0 0 0 0,0-1 0 0 0,1 0 0 0 0,-1 1 1 0 0,1-1-1 0 0,0 0 0 0 0,1 0 0 0 0,-1 0 0 0 0,1 0 0 0 0,-1-1 1 0 0,1 1-1 0 0,0 0 0 0 0,1-1 0 0 0,-1 1 0 0 0,1 0 1 0 0,0-1-1 0 0,0 1 0 0 0,0 0 0 0 0,1-1 0 0 0,-1 1 0 0 0,1 0 1 0 0,1-5 187 0 0,21-39-1186 0 0</inkml:trace>
  <inkml:trace contextRef="#ctx0" brushRef="#br0" timeOffset="5167.923">2621 2759 1036 0 0,'-11'-16'6862'0'0,"3"13"-6582"0"0,17-2-4755 0 0,-7 4 3296 0 0</inkml:trace>
  <inkml:trace contextRef="#ctx0" brushRef="#br0" timeOffset="6473.609">2894 3543 860 0 0,'4'-6'203'0'0,"0"1"-1"0"0,1 0 1 0 0,0 0-1 0 0,0 1 1 0 0,0-1 0 0 0,1 1-1 0 0,-1 0 1 0 0,1 1-1 0 0,0-1 1 0 0,0 1-1 0 0,0 1 1 0 0,1-1 0 0 0,-1 1-1 0 0,1 0 1 0 0,-1 0-1 0 0,1 1 1 0 0,0-1-1 0 0,2 1-202 0 0,-2 0 55 0 0,0-1-1 0 0,0 1 0 0 0,0 0 0 0 0,0 0 0 0 0,0 1 0 0 0,0 0 0 0 0,0 0 0 0 0,0 1 1 0 0,0 0-1 0 0,0 0 0 0 0,0 1 0 0 0,0-1 0 0 0,0 1 0 0 0,0 1 0 0 0,-1 0 1 0 0,1 0-1 0 0,-1 0 0 0 0,0 1 0 0 0,0-1 0 0 0,0 1 0 0 0,0 1 0 0 0,-1-1 1 0 0,1 1-1 0 0,-1 0 0 0 0,0 0 0 0 0,-1 1 0 0 0,1 0 0 0 0,-1-1 0 0 0,-1 1 0 0 0,1 1 1 0 0,-1-1-1 0 0,0 0 0 0 0,0 1 0 0 0,0 0 0 0 0,-1-1 0 0 0,0 1 0 0 0,-1 0 1 0 0,0 0-1 0 0,0 0 0 0 0,0 1 0 0 0,-1 2-54 0 0,-4 4 109 0 0,-1-1 0 0 0,0 0 0 0 0,-1 0 0 0 0,-1 0 0 0 0,0-1 0 0 0,-1 0 0 0 0,0 0 0 0 0,-1-1 0 0 0,0 0 0 0 0,-1 0-1 0 0,0-1 1 0 0,0 0 0 0 0,-1-1 0 0 0,0-1 0 0 0,-1 1 0 0 0,0-2 0 0 0,-8 4-109 0 0,-1 5 104 0 0,-70 70 540 0 0,90-85-549 0 0,46 22 9 0 0,-20-20-590 0 0,0-1 0 0 0,0-1 1 0 0,-1-1-1 0 0,1-1 0 0 0,0-2 1 0 0,0 0-1 0 0,-1-2 0 0 0,0 0 0 0 0,0-2 1 0 0,6-3 485 0 0,8-3-1270 0 0,-2-2 36 0 0</inkml:trace>
  <inkml:trace contextRef="#ctx0" brushRef="#br0" timeOffset="6942.889">3617 3458 1844 0 0,'5'-33'3655'0'0,"-3"21"-1040"0"0,-2 31-1775 0 0,14 208 664 0 0,18 59-220 0 0,-32-281-1301 0 0,0 0 1 0 0,-1-1-1 0 0,1 1 0 0 0,-1-1 1 0 0,-1 1-1 0 0,1-1 1 0 0,0 1-1 0 0,-1-1 0 0 0,0 0 1 0 0,0 0-1 0 0,-1 0 1 0 0,1 0-1 0 0,-1 0 1 0 0,1 0-1 0 0,-1-1 0 0 0,-1 1 1 0 0,1-1-1 0 0,0 0 1 0 0,-1 0-1 0 0,1 0 0 0 0,-1 0 1 0 0,0 0-1 0 0,0-1 1 0 0,0 0-1 0 0,0 0 1 0 0,-1 0-1 0 0,1-1 0 0 0,-1 1 1 0 0,1-1-1 0 0,-1 0 1 0 0,1 0-1 0 0,-1 0 0 0 0,1-1 1 0 0,-1 0-1 0 0,0 0 1 0 0,1 0-1 0 0,-1 0 1 0 0,0-1-1 0 0,1 1 0 0 0,-1-1 1 0 0,1-1-1 0 0,-1 1 1 0 0,1-1-1 0 0,0 1 0 0 0,-1-1 1 0 0,1 0-1 0 0,0-1 17 0 0,-2-1-388 0 0,0-1 0 0 0,1 0 0 0 0,-1 0 0 0 0,1 0 0 0 0,0-1 0 0 0,1 1 0 0 0,0-1 0 0 0,-1 0 0 0 0,2-1 0 0 0,-1 1 0 0 0,1-1 0 0 0,0 1-1 0 0,0-1 1 0 0,1 0 0 0 0,0 0 0 0 0,0 0 0 0 0,1-1 0 0 0,-1 1 0 0 0,2 0 0 0 0,-1-1 0 0 0,1 1 0 0 0,1-6 388 0 0,-1-3-1221 0 0</inkml:trace>
  <inkml:trace contextRef="#ctx0" brushRef="#br0" timeOffset="7237.418">3670 3389 1360 0 0,'77'-43'4584'0'0,"66"11"-3513"0"0,-82 21-377 0 0,143-16-1363 0 0,-199 23-30 0 0,-4 3-2777 0 0,-1 1 2211 0 0</inkml:trace>
  <inkml:trace contextRef="#ctx0" brushRef="#br0" timeOffset="7829.955">3891 3556 1368 0 0,'2'5'3122'0'0,"10"19"-1935"0"0,-7-16-1110 0 0,0 0 1 0 0,1 0 0 0 0,0-1 0 0 0,0 0 0 0 0,1 0 0 0 0,0 0 0 0 0,0-1 0 0 0,1 0 0 0 0,0 0 0 0 0,0-1 0 0 0,0 0 0 0 0,0-1 0 0 0,1 1 0 0 0,0-2 0 0 0,0 1 0 0 0,0-1 0 0 0,0-1 0 0 0,1 1 0 0 0,-1-2 0 0 0,1 1 0 0 0,-1-1 0 0 0,1-1 0 0 0,-1 0 0 0 0,1 0 0 0 0,-1 0 0 0 0,1-2 0 0 0,-1 1 0 0 0,1-1 0 0 0,-1 0 0 0 0,0-1 0 0 0,0 0-1 0 0,0-1 1 0 0,0 0 0 0 0,4-3-78 0 0,17-66 819 0 0,-30 72-731 0 0,-2-24 391 0 0,-3 38-44 0 0,60 440 1681 0 0,-54-444-2073 0 0,-1 1 0 0 0,0 0 0 0 0,-1-1 0 0 0,0 1 0 0 0,0-1 0 0 0,-1 0 0 0 0,-1 1 0 0 0,1-1 0 0 0,-1 0 0 0 0,-1 0 0 0 0,0 0 0 0 0,0-1-1 0 0,-1 0 1 0 0,0 1 0 0 0,0-1 0 0 0,-1-1 0 0 0,0 1 0 0 0,0-1 0 0 0,-1 0 0 0 0,0-1 0 0 0,0 1 0 0 0,0-1 0 0 0,-1-1 0 0 0,0 1-1 0 0,0-2 1 0 0,-1 1 0 0 0,1-1 0 0 0,-1 0 0 0 0,0-1 0 0 0,0 1 0 0 0,0-2 0 0 0,-9 2-43 0 0,12-7-33 0 0,-1 0 0 0 0,1-1 1 0 0,0 1-1 0 0,0-1 0 0 0,0-1 0 0 0,1 1 1 0 0,0-1-1 0 0,-1 0 0 0 0,2 0 0 0 0,-1-1 1 0 0,1 1-1 0 0,-1-1 0 0 0,2 0 0 0 0,-1 0 0 0 0,1-1 1 0 0,-1 1-1 0 0,2-1 0 0 0,-1 1 0 0 0,1-1 1 0 0,0 0-1 0 0,0 0 0 0 0,1 0 0 0 0,0 0 1 0 0,0 0-1 0 0,1 0 0 0 0,0-1 0 0 0,0 1 1 0 0,1 0-1 0 0,1-5 33 0 0,0-7-383 0 0,2 0 0 0 0,0 0 1 0 0,1 0-1 0 0,1 1 1 0 0,1 0-1 0 0,1 0 0 0 0,0 0 1 0 0,1 1-1 0 0,1 0 0 0 0,1 1 1 0 0,0 0-1 0 0,1 1 0 0 0,1 0 1 0 0,0 1-1 0 0,1 0 0 0 0,1 1 1 0 0,0 1-1 0 0,3-2 383 0 0,54-42-2742 0 0,-35 29 1576 0 0</inkml:trace>
  <inkml:trace contextRef="#ctx0" brushRef="#br0" timeOffset="5540.735">3505 2376 2028 0 0,'0'0'657'0'0,"0"0"29"0"0,0 0-31 0 0,0 0-76 0 0,0 0-4 0 0,0 0-25 0 0,-2-5-59 0 0,-10-23 305 0 0,16 68 835 0 0,30 81-781 0 0,-22-88-1050 0 0,-2 1 1 0 0,-2 0 0 0 0,-1 0-1 0 0,-2 0 1 0 0,-1 1-1 0 0,-1 7 200 0 0,-4-34-313 0 0,0 1 0 0 0,0-1 1 0 0,-1 0-1 0 0,0 0 0 0 0,0 0 0 0 0,-1 0 0 0 0,0-1 0 0 0,0 1 0 0 0,-1-1 0 0 0,0 0 0 0 0,0 1 0 0 0,-1-2 0 0 0,0 1 0 0 0,0-1 0 0 0,-1 1 0 0 0,0-2 0 0 0,-1 2 313 0 0,-14 12-1257 0 0</inkml:trace>
  <inkml:trace contextRef="#ctx0" brushRef="#br0" timeOffset="5838.875">2927 3014 1504 0 0,'-2'7'3652'0'0,"44"-3"-2557"0"0,222-23 782 0 0,83-22-1278 0 0,-84 11-1639 0 0,-3-14-3456 0 0,-214 36 3281 0 0</inkml:trace>
  <inkml:trace contextRef="#ctx0" brushRef="#br0" timeOffset="9928.111">5148 2681 1076 0 0,'65'-29'1372'0'0,"-63"28"-1324"0"0,0 0 1 0 0,0 0 0 0 0,0 0 0 0 0,1 1 0 0 0,-1-1 0 0 0,0 1 0 0 0,0 0 0 0 0,0-1 0 0 0,0 1-1 0 0,0 0 1 0 0,1 0 0 0 0,-1 0 0 0 0,0 1 0 0 0,0-1 0 0 0,0 0 0 0 0,0 1 0 0 0,0-1 0 0 0,0 1-1 0 0,0 0 1 0 0,0 0 0 0 0,0 0 0 0 0,0 0 0 0 0,0 0 0 0 0,0 0 0 0 0,0 0 0 0 0,-1 1 0 0 0,1-1-1 0 0,0 1-48 0 0,1 0 76 0 0,3 2-8 0 0,0 0-1 0 0,0 0 0 0 0,-1 0 0 0 0,1 0 0 0 0,-1 1 0 0 0,0 0 1 0 0,-1 0-1 0 0,1 0 0 0 0,-1 1 0 0 0,0-1 0 0 0,0 1 0 0 0,-1 0 1 0 0,0 0-1 0 0,0 1 0 0 0,0-1 0 0 0,-1 1 0 0 0,0-1 1 0 0,0 1-1 0 0,0 0 0 0 0,-1-1 0 0 0,0 1 0 0 0,-1 0 0 0 0,0 0 1 0 0,0 0-1 0 0,0 0 0 0 0,0 0 0 0 0,-1 0 0 0 0,-1 1-67 0 0,-2 9 91 0 0,0 1 1 0 0,-1-1-1 0 0,-1 0 0 0 0,-1 0 0 0 0,-1-1 0 0 0,0 0 0 0 0,-1 0 0 0 0,0-1 0 0 0,-1 0 1 0 0,-2 0-92 0 0,-83 94-906 0 0,94-108 179 0 0,13-1-1963 0 0,5-6 1460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6:45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1648 0 0,'0'0'674'0'0,"0"0"-98"0"0,0 0-103 0 0,0 0-4 0 0,3-2 21 0 0,171-5 1579 0 0,180 21-1128 0 0,-262-6-973 0 0,136 15-872 0 0,-82 4-2561 0 0,-110-17 2022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6:45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1360 0 0,'9'2'812'0'0,"12"3"-212"0"0,13-5-32 0 0,-16 0 16 0 0,14 0-84 0 0,9 0-44 0 0,3 0-108 0 0,-1 0-188 0 0,5 0-92 0 0,0 0-11 0 0,2 0-510 0 0,-2 0-395 0 0,0 0 56 0 0,-2 0-672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6:56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0 1272 0 0,'3'6'126'0'0,"1"-1"0"0"0,-1 1 0 0 0,0 0 0 0 0,0 0 1 0 0,-1 0-1 0 0,1 0 0 0 0,-1 0 0 0 0,-1 0 0 0 0,1 1 0 0 0,-1-1 0 0 0,0 1 0 0 0,-1-1 0 0 0,1 1 0 0 0,-1-1 0 0 0,-1 1 0 0 0,1-1 0 0 0,-1 1 1 0 0,0-1-1 0 0,-1 1 0 0 0,1-1 0 0 0,-1 0 0 0 0,-1 1 0 0 0,1-1 0 0 0,-1 0 0 0 0,0-1 0 0 0,0 1 0 0 0,-1 0 0 0 0,1-1 0 0 0,-1 0 0 0 0,-4 4-126 0 0,-93 93-1 0 0,73-79-1881 0 0,19-16 571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7:02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90 968 0 0,'0'0'507'0'0,"6"-23"543"0"0,25-9-488 0 0,-33 29-518 0 0,0 1-1 0 0,0-1 1 0 0,0 1 0 0 0,-1-1 0 0 0,1 1-1 0 0,-1 0 1 0 0,1 0 0 0 0,-1 0-1 0 0,0 0 1 0 0,0 1 0 0 0,1-1 0 0 0,-1 1-1 0 0,0-1 1 0 0,-1 1 0 0 0,1 0-1 0 0,0 0 1 0 0,0 1 0 0 0,0-1 0 0 0,-1 1-1 0 0,1-1 1 0 0,0 1 0 0 0,0 0 0 0 0,-1 0-1 0 0,1 1 1 0 0,-1-1-44 0 0,1 0 32 0 0,-13-1 40 0 0,1 1 0 0 0,-1 0 0 0 0,1 1 0 0 0,0 1 0 0 0,0 0 0 0 0,-1 1 0 0 0,2 1-1 0 0,-1 0 1 0 0,0 1 0 0 0,1 1 0 0 0,0 0 0 0 0,0 1 0 0 0,1 0 0 0 0,-1 1 0 0 0,2 1 0 0 0,-1 0-1 0 0,1 0 1 0 0,1 1 0 0 0,0 1 0 0 0,0 0 0 0 0,1 1 0 0 0,0 0 0 0 0,1 0 0 0 0,1 1 0 0 0,0 0-1 0 0,0 1 1 0 0,1 0 0 0 0,1 0 0 0 0,1 0 0 0 0,0 1 0 0 0,0-1 0 0 0,2 1 0 0 0,-1 2-72 0 0,5-11 30 0 0,0 0-1 0 0,-1 0 1 0 0,2-1 0 0 0,-1 1 0 0 0,1 0 0 0 0,0-1 0 0 0,0 1 0 0 0,0-1 0 0 0,1 0 0 0 0,0 0 0 0 0,0 0 0 0 0,0 0 0 0 0,1 0 0 0 0,-1-1 0 0 0,1 1 0 0 0,0-1 0 0 0,1 0-1 0 0,-1 0 1 0 0,1-1 0 0 0,-1 1 0 0 0,1-1 0 0 0,0 0 0 0 0,0 0 0 0 0,1-1 0 0 0,0 1-30 0 0,142 48 447 0 0,-116-43-417 0 0,0-2-1 0 0,0-1 1 0 0,0-2-1 0 0,1-1 1 0 0,-1-1 0 0 0,1-2-1 0 0,0-2 1 0 0,-1 0-1 0 0,0-2 1 0 0,8-4-30 0 0,-36 8-41 0 0,-1-1 0 0 0,1 1 1 0 0,0-1-1 0 0,-1 0 0 0 0,1 0 0 0 0,-1-1 0 0 0,0 1 1 0 0,0-1-1 0 0,1 0 0 0 0,-2 0 0 0 0,1 0 0 0 0,0 0 1 0 0,-1 0-1 0 0,1 0 0 0 0,-1-1 0 0 0,0 1 0 0 0,0-1 1 0 0,0 0-1 0 0,-1 1 0 0 0,0-1 0 0 0,1 0 0 0 0,-1 0 1 0 0,0 0-1 0 0,-1 0 0 0 0,1 0 0 0 0,-1 0 0 0 0,0 0 0 0 0,0-1 1 0 0,0 1-1 0 0,0 0 0 0 0,-1 0 0 0 0,1 0 0 0 0,-1 0 1 0 0,0 0-1 0 0,-1 0 0 0 0,1 0 0 0 0,-1 1 0 0 0,1-1 1 0 0,-1 0-1 0 0,0 1 0 0 0,0-1 0 0 0,-1 1 0 0 0,1 0 1 0 0,-1 0-1 0 0,0 0 0 0 0,0 0 0 0 0,0 0 0 0 0,0 0 1 0 0,-2 0 40 0 0,-160-144-1494 0 0,127 122 1251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6:51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1016 0 0,'26'4'6851'0'0,"-20"24"-4742"0"0,-5-12-2230 0 0,28 211 1421 0 0,-13-95-1644 0 0,-14-77-4976 0 0,-15-44 2422 0 0,8-10 1437 0 0</inkml:trace>
  <inkml:trace contextRef="#ctx0" brushRef="#br0" timeOffset="266.203">630 1 1612 0 0,'9'6'257'0'0,"0"1"1"0"0,0 0-1 0 0,0 0 0 0 0,-1 1 0 0 0,-1 0 0 0 0,1 1 1 0 0,-1 0-1 0 0,0 0 0 0 0,-1 0 0 0 0,0 1 0 0 0,-1 0 1 0 0,0 0-1 0 0,-1 0 0 0 0,0 1 0 0 0,0-1 0 0 0,-1 1 1 0 0,0 0-1 0 0,-1 0 0 0 0,-1 0 0 0 0,1 1 0 0 0,-2-1 1 0 0,0 0-1 0 0,0 1 0 0 0,-1-1 0 0 0,0 0 0 0 0,-1 0 1 0 0,0 0-1 0 0,-1 0 0 0 0,0 0 0 0 0,-4 9-257 0 0,-2 0 115 0 0,0 0 0 0 0,-1 0 0 0 0,-1-1-1 0 0,-1-1 1 0 0,0 0 0 0 0,-1 0 0 0 0,-1-2-1 0 0,-1 1 1 0 0,-1-2 0 0 0,0 0 0 0 0,0-1 0 0 0,-18 11-115 0 0,15-11-142 0 0,-93 63-2053 0 0,27-50-3382 0 0,83-26 4033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7:04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1 1100 0 0,'0'0'435'0'0,"-12"15"1622"0"0,-204 228 2362 0 0,208-233-4267 0 0,-1-2-24 0 0,1 1 1 0 0,0 0-1 0 0,0 0 1 0 0,1 1-1 0 0,1-1 1 0 0,0 2-1 0 0,0-1 1 0 0,1 1-1 0 0,0 0 1 0 0,0 0 0 0 0,2 0-1 0 0,-1 0 1 0 0,1 1-1 0 0,0 6-128 0 0,6-12 23 0 0,0-1-1 0 0,1 0 1 0 0,-1 0 0 0 0,1 0-1 0 0,0-1 1 0 0,0 1-1 0 0,1-1 1 0 0,-1 0 0 0 0,1 0-1 0 0,0 0 1 0 0,0-1 0 0 0,1 0-1 0 0,-1 0 1 0 0,0 0-1 0 0,1-1 1 0 0,0 0 0 0 0,0 0-1 0 0,0 0 1 0 0,0-1-1 0 0,0 1 1 0 0,0-1-23 0 0,149 27-1157 0 0,-49-23-3669 0 0,-78-8 3490 0 0,13-12 62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7:04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6 1372 0 0,'10'-5'7348'0'0,"-14"27"-6872"0"0,-7 221 1147 0 0,2-23-3540 0 0,-37 3-3651 0 0,30-179 4274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7:03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384 120 1592 0 0,'-284'221'5029'0'0,"267"-208"-4739"0"0,11-9-190 0 0,0 0 0 0 0,-1 0 0 0 0,1 1-1 0 0,1 0 1 0 0,-1 0 0 0 0,1 0 0 0 0,0 0-1 0 0,0 1 1 0 0,0 0 0 0 0,1 0 0 0 0,0 0 0 0 0,0 1-1 0 0,1-1 1 0 0,0 1 0 0 0,0 0 0 0 0,0 0-1 0 0,0 2-99 0 0,9-3 168 0 0,9 4-164 0 0,1 0-1 0 0,1-2 1 0 0,-1 0 0 0 0,1-1 0 0 0,1 0-1 0 0,-1-2 1 0 0,1 0 0 0 0,0-1 0 0 0,1-1-1 0 0,-1 0 1 0 0,13-1-4 0 0,130 7-3095 0 0,-93-9 337 0 0,-41 0 1303 0 0</inkml:trace>
  <inkml:trace contextRef="#ctx0" brushRef="#br0" timeOffset="759.746">744 47 1260 0 0,'-26'67'2793'0'0,"27"-56"-2720"0"0,2 0 0 0 0,0-1 0 0 0,0 1 0 0 0,1-1-1 0 0,0 0 1 0 0,1 0 0 0 0,0 0 0 0 0,0-1 0 0 0,1 1 0 0 0,1-1 0 0 0,-1-1 0 0 0,1 1 0 0 0,1-1-1 0 0,0-1 1 0 0,0 1 0 0 0,0-1 0 0 0,1-1 0 0 0,0 1 0 0 0,0-1 0 0 0,1-1 0 0 0,-1 0 0 0 0,1 0-1 0 0,1-1 1 0 0,-1 0 0 0 0,0-1 0 0 0,1 0 0 0 0,0-1 0 0 0,-1 0 0 0 0,1-1 0 0 0,0 0 0 0 0,3 0-73 0 0,-7 0 25 0 0,1 1 1 0 0,-1-1 0 0 0,1-1-1 0 0,-1 1 1 0 0,0-1-1 0 0,1-1 1 0 0,-1 1 0 0 0,1-1-1 0 0,-1 0 1 0 0,0-1 0 0 0,1 0-1 0 0,-1 0 1 0 0,0 0 0 0 0,0-1-1 0 0,0 0 1 0 0,-1-1 0 0 0,1 1-1 0 0,-1-1 1 0 0,0-1-1 0 0,0 1 1 0 0,0-1 0 0 0,-1 0-1 0 0,1 0 1 0 0,-1-1 0 0 0,0 1-1 0 0,-1-1 1 0 0,1 0 0 0 0,1-5-26 0 0,35-172 836 0 0,-41 182-697 0 0,0-48 1089 0 0,1 46-1105 0 0,0-6 45 0 0,5 21-6 0 0,13 83 259 0 0,-5 1 1 0 0,-3 0-1 0 0,-5 0 0 0 0,-5 60-421 0 0,-20 12 141 0 0,17-155-124 0 0,-1 0 0 0 0,0 0 0 0 0,-1-1 0 0 0,0 1 0 0 0,-1-1 0 0 0,0 0 0 0 0,-1-1 0 0 0,-1 1 0 0 0,0-1 0 0 0,0 0 0 0 0,-1-1 0 0 0,0 0 0 0 0,-1 0 0 0 0,0-1 0 0 0,-1 0 0 0 0,1 0 0 0 0,-2-1 0 0 0,1 0 0 0 0,-6 2-17 0 0,9-8-26 0 0,0-1 0 0 0,1 1 0 0 0,-1-1 0 0 0,0-1 0 0 0,0 1 0 0 0,0-1-1 0 0,0 0 1 0 0,0-1 0 0 0,0 0 0 0 0,0 0 0 0 0,1 0 0 0 0,-1-1-1 0 0,0 0 1 0 0,1 0 0 0 0,-1-1 0 0 0,1 0 0 0 0,0 0 0 0 0,0 0 0 0 0,0-1-1 0 0,0 0 1 0 0,0 0 0 0 0,1 0 0 0 0,0-1 0 0 0,0 0 0 0 0,0 0 0 0 0,1 0-1 0 0,-1-1 1 0 0,1 1 0 0 0,1-1 0 0 0,-1 0 0 0 0,1 0 0 0 0,0-1 0 0 0,0 1-1 0 0,1 0 1 0 0,-1-1 0 0 0,1 0 0 0 0,1 1 0 0 0,0-1 0 0 0,0 0-1 0 0,0 0 1 0 0,0-4 26 0 0,-4-165-950 0 0,9 160 779 0 0,1-1 1 0 0,1 1 0 0 0,0 0-1 0 0,1 0 1 0 0,1 0 0 0 0,1 1 0 0 0,0 1-1 0 0,0-1 1 0 0,2 1 0 0 0,0 1-1 0 0,0 0 1 0 0,11-8 170 0 0,132-74-5263 0 0,-121 78 4068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7:08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1504 0 0,'13'12'309'0'0,"-1"2"0"0"0,-1 0-1 0 0,0 0 1 0 0,-1 1 0 0 0,0 0 0 0 0,-1 1-1 0 0,-1 0 1 0 0,-1 1 0 0 0,0-1-1 0 0,-1 1 1 0 0,-1 1 0 0 0,0-1 0 0 0,-1 1-1 0 0,-1-1 1 0 0,-1 1 0 0 0,-1 0 0 0 0,0 0-1 0 0,-1 4-308 0 0,-4-4-4 0 0,-1-1 0 0 0,0 1-1 0 0,-1-1 1 0 0,-1-1 0 0 0,0 1-1 0 0,-1-1 1 0 0,-1-1 0 0 0,0 1 0 0 0,-2-2-1 0 0,1 1 1 0 0,-2-1 0 0 0,0-1-1 0 0,0 0 1 0 0,-2-1 0 0 0,-13 10 4 0 0,-52 30-4431 0 0,77-51 2997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7:09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1 988 0 0,'10'33'4329'0'0,"8"34"-3618"0"0,16 86 405 0 0,4 33-760 0 0,-27-63-4674 0 0,-11-122 3100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7:11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41 2944 0 0,'72'-22'9566'0'0,"-115"7"-17866"0"0,19 13 6883 0 0,1 1-96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7:10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202 204 1956 0 0,'-130'200'6016'0'0,"125"-194"-5827"0"0,-2 2 43 0 0,0 1 0 0 0,0 0 1 0 0,1 1-1 0 0,0-1 0 0 0,0 1 0 0 0,1 0 1 0 0,0 0-1 0 0,1 1 0 0 0,0-1 0 0 0,1 1 0 0 0,0 0 1 0 0,0 9-233 0 0,6-13-57 0 0,1 0 1 0 0,1 0 0 0 0,-1-1-1 0 0,1 1 1 0 0,0-1-1 0 0,1 0 1 0 0,-1-1 0 0 0,1 1-1 0 0,0-1 1 0 0,1 0 0 0 0,-1 0-1 0 0,1-1 1 0 0,0 0 0 0 0,0 0-1 0 0,0-1 1 0 0,1 0-1 0 0,-1 0 1 0 0,1-1 0 0 0,0 0-1 0 0,-1 0 1 0 0,1 0 0 0 0,0-1-1 0 0,0-1 1 0 0,0 1 0 0 0,0-1-1 0 0,6-1 57 0 0,133 7-6872 0 0,-128-6 5466 0 0</inkml:trace>
  <inkml:trace contextRef="#ctx0" brushRef="#br0" timeOffset="574.709">929 0 1356 0 0,'2'11'5176'0'0,"5"86"-3799"0"0,21 175-124 0 0,-17-68-1084 0 0,-35-119-1296 0 0,-7-65-3574 0 0,25-23 3438 0 0</inkml:trace>
  <inkml:trace contextRef="#ctx0" brushRef="#br0" timeOffset="902.533">929 25 1836 0 0,'-33'20'832'0'0,"1"1"0"0"0,0 2 0 0 0,2 1 0 0 0,1 1 1 0 0,1 1-1 0 0,1 2 0 0 0,2 0 0 0 0,0 2 0 0 0,-9 17-832 0 0,-19 99 1609 0 0,56-139-1563 0 0,0 0-1 0 0,1 0 0 0 0,0 0 0 0 0,0-1 0 0 0,1 1 0 0 0,0-1 1 0 0,0 0-1 0 0,1-1 0 0 0,-1 1 0 0 0,1-1 0 0 0,0 0 0 0 0,1-1 1 0 0,-1 1-1 0 0,1-1 0 0 0,0-1 0 0 0,0 1 0 0 0,0-1 1 0 0,0 0-1 0 0,1-1 0 0 0,-1 0 0 0 0,1 0 0 0 0,0 0 0 0 0,-1-1 1 0 0,1 0-1 0 0,0-1-45 0 0,27 7-329 0 0,1-2 1 0 0,-1-1 0 0 0,1-2-1 0 0,0-2 1 0 0,0-1 0 0 0,-1-2-1 0 0,1-1 1 0 0,-1-2 0 0 0,30-9 328 0 0,104-51-5599 0 0,-137 46 4413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7:09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43 1324 0 0,'-266'238'6662'0'0,"262"-235"-6590"0"0,1-1 0 0 0,-1 1 0 0 0,1 0 0 0 0,0 1 0 0 0,0-1 0 0 0,0 1 0 0 0,0-1 0 0 0,0 1 0 0 0,1 0 0 0 0,0 0 0 0 0,-1 0 0 0 0,2 0-1 0 0,-1 0 1 0 0,0 0 0 0 0,1 1 0 0 0,0-1 0 0 0,0 1 0 0 0,0-1 0 0 0,0 1 0 0 0,1-1 0 0 0,0 1 0 0 0,0-1 0 0 0,0 1 0 0 0,0-1 0 0 0,1 1 0 0 0,1 4-72 0 0,6 0 23 0 0,0 0-1 0 0,1 0 1 0 0,0 0-1 0 0,0-1 1 0 0,1-1 0 0 0,0 0-1 0 0,0 0 1 0 0,1 0 0 0 0,0-2-1 0 0,0 1 1 0 0,0-1-1 0 0,1-1 1 0 0,-1 0 0 0 0,1-1-1 0 0,0 0 1 0 0,0-1 0 0 0,1 0-1 0 0,-1-1 1 0 0,0 0 0 0 0,8-1-23 0 0,15 5-268 0 0,-6 0-533 0 0,0-2 0 0 0,1-1 1 0 0,-1-2-1 0 0,1 0 0 0 0,0-2 1 0 0,-1-1-1 0 0,0-2 0 0 0,0 0 1 0 0,10-5 800 0 0,-8-1-1396 0 0</inkml:trace>
  <inkml:trace contextRef="#ctx0" brushRef="#br0" timeOffset="587.529">862 43 936 0 0,'-4'-2'4065'0'0,"-2"28"-3021"0"0,6-20-984 0 0,1 0-1 0 0,1 0 1 0 0,-1 1-1 0 0,1-1 1 0 0,0 0-1 0 0,0-1 1 0 0,1 1-1 0 0,-1 0 1 0 0,2-1-1 0 0,-1 1 1 0 0,0-1-1 0 0,1 0 1 0 0,0 0-1 0 0,0 0 1 0 0,1-1-1 0 0,-1 1 1 0 0,1-1 0 0 0,0 0-1 0 0,0-1 1 0 0,0 1-1 0 0,1-1 1 0 0,-1 0-1 0 0,1 0 1 0 0,0 0-1 0 0,-1-1 1 0 0,1 0-1 0 0,5 1-59 0 0,174 22 461 0 0,-176-26-453 0 0,0 0 0 0 0,-1-1 0 0 0,1 0 0 0 0,-1 0 0 0 0,1-1 0 0 0,-1 0 0 0 0,0-1 0 0 0,0 1 0 0 0,0-1 1 0 0,-1-1-1 0 0,1 0 0 0 0,-1 0 0 0 0,0 0 0 0 0,0-1 0 0 0,-1 0 0 0 0,0 0 0 0 0,0-1 0 0 0,0 1 0 0 0,-1-1 0 0 0,0-1 0 0 0,0 1 0 0 0,-1-1 1 0 0,0 0-1 0 0,0 0 0 0 0,-1 0 0 0 0,0 0 0 0 0,0-1 0 0 0,-1 1 0 0 0,0-1 0 0 0,-1 1 0 0 0,0-1 0 0 0,0 0 0 0 0,-1 0 0 0 0,0 1 0 0 0,0-1-8 0 0,0 8 140 0 0,0 1-38 0 0,0 0-7 0 0,0 0-6 0 0,0 0-19 0 0,-4-2 131 0 0,25 166 810 0 0,-14-136-907 0 0,0 1 0 0 0,-2-1 0 0 0,-1 2 0 0 0,-2-1 0 0 0,-1 0 0 0 0,-1 0 0 0 0,-1 0 0 0 0,-1 1 0 0 0,-2-1 0 0 0,-1-1 1 0 0,-2 1-1 0 0,0-1 0 0 0,-2 0 0 0 0,-12 27-104 0 0,13-43-16 0 0,0 1 0 0 0,0-1 1 0 0,-1-1-1 0 0,-1 0 0 0 0,0 0 1 0 0,-1-1-1 0 0,1 0 1 0 0,-2-1-1 0 0,0 0 0 0 0,0-1 1 0 0,0 0-1 0 0,-1-1 0 0 0,0 0 1 0 0,-1-1-1 0 0,1-1 0 0 0,-1 0 1 0 0,0-1-1 0 0,0 0 0 0 0,-10 1 16 0 0,21-6-47 0 0,-1 0 0 0 0,1 0 0 0 0,0-1-1 0 0,0 1 1 0 0,0 0 0 0 0,-1-1-1 0 0,2 0 1 0 0,-1 0 0 0 0,0 0 0 0 0,0 0-1 0 0,0 0 1 0 0,1-1 0 0 0,-1 1 0 0 0,1-1-1 0 0,0 0 1 0 0,0 1 0 0 0,0-1 0 0 0,0 0-1 0 0,0 0 1 0 0,1-1 0 0 0,-1 1-1 0 0,1 0 1 0 0,0 0 0 0 0,0-1 0 0 0,0 1-1 0 0,0 0 1 0 0,1-1 0 0 0,0 1 0 0 0,-1-1-1 0 0,1 1 1 0 0,0-1 0 0 0,0 1-1 0 0,1-1 1 0 0,-1 1 0 0 0,1-1 0 0 0,0 1-1 0 0,0 0 1 0 0,0-1 0 0 0,1 0 47 0 0,13-25-855 0 0,2 0 0 0 0,1 2 0 0 0,1 0 0 0 0,1 1 0 0 0,2 1 0 0 0,0 1 0 0 0,15-11 855 0 0,-2 0-1298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6:51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758 387 948 0 0,'-17'12'173'0'0,"1"0"0"0"0,1 0 0 0 0,0 2 0 0 0,1 0 0 0 0,0 0 0 0 0,1 1 1 0 0,1 1-1 0 0,1 0 0 0 0,0 1 0 0 0,1 0 0 0 0,0 1 0 0 0,2 0 0 0 0,0 0 0 0 0,1 1 0 0 0,1 0 0 0 0,0 0 0 0 0,2 0 0 0 0,0 1 0 0 0,1 7-173 0 0,28 278 1376 0 0,3-47-694 0 0,-30-237-655 0 0,0 0-1 0 0,-1 0 1 0 0,-2-1 0 0 0,0 1-1 0 0,-1-1 1 0 0,0 0 0 0 0,-2-1 0 0 0,-1 0-1 0 0,0 0 1 0 0,-1 0 0 0 0,-1-1-1 0 0,-1-1 1 0 0,0 0 0 0 0,-1-1-1 0 0,-13 12-26 0 0,-6 5 51 0 0,-2-1 0 0 0,0-2 0 0 0,-2-1 0 0 0,-2-2-1 0 0,0-2 1 0 0,-32 16-51 0 0,-114 27-66 0 0,182-68-16 0 0,4-3 54 0 0,1 0 1 0 0,-1-1-1 0 0,0 1 0 0 0,1 0 0 0 0,0 0 0 0 0,0 1 0 0 0,0-1 0 0 0,0 1 0 0 0,0-1 0 0 0,0 1 1 0 0,1 0-1 0 0,-1 0 0 0 0,1 0 0 0 0,-1 1 0 0 0,1-1 0 0 0,0 1 0 0 0,0 0 0 0 0,0 0 0 0 0,-1 0 1 0 0,1 0-1 0 0,0 1 0 0 0,0 0 0 0 0,2 0 28 0 0,146-11-123 0 0,-141 13 133 0 0,0 1 0 0 0,-1 0 0 0 0,1 0 1 0 0,-1 1-1 0 0,0 1 0 0 0,0 0 0 0 0,0 0 0 0 0,-1 1 0 0 0,0 0 0 0 0,0 1 0 0 0,0-1 0 0 0,-1 2 0 0 0,0-1 0 0 0,0 1 1 0 0,-1 1-1 0 0,0-1 0 0 0,-1 1 0 0 0,1 0 0 0 0,-2 1 0 0 0,1 0 0 0 0,-2 0 0 0 0,1 0 0 0 0,-1 0 0 0 0,-1 0 1 0 0,0 1-1 0 0,0 0 0 0 0,-1 0 0 0 0,0 0 0 0 0,-1 0 0 0 0,0 0 0 0 0,-1 0 0 0 0,0 0 0 0 0,-1 0 0 0 0,0 0 0 0 0,-1 0 1 0 0,0 0-1 0 0,-3 5-10 0 0,-9 67 211 0 0,-5-1 0 0 0,-2-1 0 0 0,-5-1 0 0 0,-3-1 0 0 0,-27 52-211 0 0,29-73 125 0 0,2 1-1 0 0,3 2 1 0 0,3 0 0 0 0,3 1-1 0 0,2 1 1 0 0,3 0 0 0 0,3 1-1 0 0,2 6-124 0 0,6-52-58 0 0,1 1-1 0 0,0-1 0 0 0,2 1 0 0 0,0-1 0 0 0,1 0 0 0 0,1 0 0 0 0,1 0 0 0 0,0-1 0 0 0,1 1 0 0 0,1-2 0 0 0,10 16 59 0 0,-13-24-228 0 0,0 1 1 0 0,0-2-1 0 0,1 1 0 0 0,1-1 0 0 0,-1 0 0 0 0,1 0 1 0 0,0 0-1 0 0,1-1 0 0 0,-1 0 0 0 0,1-1 0 0 0,1 0 1 0 0,-1 0-1 0 0,1-1 0 0 0,-1 0 0 0 0,1 0 0 0 0,0-1 1 0 0,1 0-1 0 0,-1-1 0 0 0,0 0 0 0 0,1 0 0 0 0,0-1 1 0 0,7 0 227 0 0,12-1-1230 0 0</inkml:trace>
  <inkml:trace contextRef="#ctx0" brushRef="#br0" timeOffset="1013.227">1778 84 1280 0 0,'22'-25'2150'0'0,"9"-33"1292"0"0,-44 89-2433 0 0,7-7-920 0 0,1-1 1 0 0,1 1 0 0 0,1 0-1 0 0,1 0 1 0 0,1 0-1 0 0,1 0 1 0 0,2 1 0 0 0,0-1-1 0 0,1-1 1 0 0,1 1-1 0 0,2 0 1 0 0,3 7-90 0 0,6 46 51 0 0,-13-73-200 0 0,0 0-1 0 0,0 1 1 0 0,-1-1-1 0 0,0 0 1 0 0,0 1-1 0 0,0-1 1 0 0,-1 1-1 0 0,1-1 1 0 0,-1 1-1 0 0,0-1 1 0 0,0 1-1 0 0,-1 0 1 0 0,1-1-1 0 0,-1 1 1 0 0,0-1-1 0 0,0 0 1 0 0,-1 1-1 0 0,1-1 1 0 0,-1 0-1 0 0,0 0 1 0 0,0 0-1 0 0,0 0 0 0 0,-1 0 1 0 0,1 0-1 0 0,-1 0 1 0 0,0-1-1 0 0,0 0 1 0 0,0 1-1 0 0,-1-1 1 0 0,1 0-1 0 0,-1-1 1 0 0,0 1-1 0 0,1-1 1 0 0,-1 1-1 0 0,0-1 1 0 0,-1 0-1 0 0,1-1 1 0 0,-1 1 149 0 0,-24 8-1318 0 0</inkml:trace>
  <inkml:trace contextRef="#ctx0" brushRef="#br0" timeOffset="1556.856">1104 617 1036 0 0,'-3'1'359'0'0,"-23"2"1290"0"0,30 6 1208 0 0,60 1-2235 0 0,0-2-1 0 0,0-3 0 0 0,1-3 1 0 0,59-6-622 0 0,-1 2 414 0 0,441-10-60 0 0,9-21-4393 0 0,-540 28 1427 0 0,-28 2 1256 0 0</inkml:trace>
  <inkml:trace contextRef="#ctx0" brushRef="#br0" timeOffset="2709.479">1069 901 868 0 0,'0'-11'5063'0'0,"16"1"-4871"0"0,158-19 158 0 0,-172 29-349 0 0,0 0 0 0 0,0 0 0 0 0,-1 0 0 0 0,1 1 0 0 0,0-1 0 0 0,0 1 0 0 0,0 0 1 0 0,-1-1-1 0 0,1 1 0 0 0,0 0 0 0 0,-1 0 0 0 0,1 0 0 0 0,-1 0 0 0 0,1 0 0 0 0,-1 0 1 0 0,1 1-1 0 0,-1-1 0 0 0,0 0 0 0 0,0 1 0 0 0,0-1 0 0 0,1 1 0 0 0,-1-1 1 0 0,-1 1-1 0 0,1 0 0 0 0,0-1 0 0 0,0 1 0 0 0,-1 0 0 0 0,1-1 0 0 0,-1 1 0 0 0,1 0 1 0 0,-1 0-1 0 0,0 0 0 0 0,1 0 0 0 0,-1 0 0 0 0,0-1 0 0 0,0 1 0 0 0,-1 0 0 0 0,1 0 1 0 0,0 0-1 0 0,-1 0 0 0 0,1-1 0 0 0,-1 1-1 0 0,-20 72 43 0 0,-103 102 33 0 0,123-175-76 0 0,0 0 0 0 0,1 0 0 0 0,-1 0 0 0 0,0 0 0 0 0,0 0 0 0 0,1 0 0 0 0,-1 0 0 0 0,1 0 0 0 0,-1 1 0 0 0,1-1 0 0 0,-1 0 0 0 0,1 0 0 0 0,0 0 0 0 0,-1 1 0 0 0,1-1 0 0 0,0 0 0 0 0,0 1 0 0 0,0-1 0 0 0,0 0 0 0 0,0 0 0 0 0,0 1 0 0 0,1-1-1 0 0,-1 0 1 0 0,0 0 0 0 0,0 1 0 0 0,1-1 0 0 0,-1 0 0 0 0,1 0 0 0 0,0 0 0 0 0,-1 0 0 0 0,1 0 0 0 0,0 1 0 0 0,-1-1 0 0 0,1 0 0 0 0,0-1 0 0 0,0 1 0 0 0,0 0 0 0 0,0 0 0 0 0,0 0 0 0 0,0 0 0 0 0,0-1 0 0 0,0 1 0 0 0,0 0 0 0 0,0-1 0 0 0,0 1 0 0 0,1-1 0 0 0,-1 0 0 0 0,0 1 0 0 0,0-1 0 0 0,1 0 0 0 0,77 24-56 0 0,-63-21 87 0 0,6 1-24 0 0,0 1 1 0 0,0 1-1 0 0,0 1 0 0 0,-1 1 0 0 0,0 1 1 0 0,0 1-1 0 0,-1 1 0 0 0,0 0 0 0 0,-1 2 0 0 0,0 0 1 0 0,7 9-8 0 0,-24-21 4 0 0,-1 0 1 0 0,1 1 0 0 0,-1-1 0 0 0,0 1 0 0 0,0-1-1 0 0,0 1 1 0 0,0 0 0 0 0,0-1 0 0 0,0 1 0 0 0,0 0-1 0 0,-1 0 1 0 0,1 0 0 0 0,-1-1 0 0 0,1 1 0 0 0,-1 0-1 0 0,0 0 1 0 0,0 0 0 0 0,0 0 0 0 0,0 0 0 0 0,0 0-1 0 0,0 0 1 0 0,0 0 0 0 0,0 0 0 0 0,-1 0 0 0 0,1-1-1 0 0,-1 1 1 0 0,0 0 0 0 0,1 0 0 0 0,-1 0 0 0 0,0-1 0 0 0,0 1-1 0 0,0 0 1 0 0,0-1 0 0 0,0 1 0 0 0,-1-1 0 0 0,1 1-1 0 0,0-1 1 0 0,-1 0 0 0 0,1 1 0 0 0,-1-1 0 0 0,1 0-1 0 0,-1 0 1 0 0,0 0 0 0 0,1 0 0 0 0,-1-1 0 0 0,0 1-1 0 0,0 0 1 0 0,0-1-5 0 0,-92 38 204 0 0,45-28-295 0 0,0-2-1 0 0,0-2 1 0 0,0-3-1 0 0,-1-1 1 0 0,-3-3 91 0 0,49 1-106 0 0,0 1 1 0 0,0-1-1 0 0,0-1 1 0 0,0 1-1 0 0,0 0 0 0 0,0-1 1 0 0,0 0-1 0 0,0 0 1 0 0,0 0-1 0 0,0 0 1 0 0,1-1-1 0 0,-1 0 0 0 0,0 0 1 0 0,1 0-1 0 0,0 0 1 0 0,-1 0-1 0 0,1 0 0 0 0,0-1 1 0 0,0 0-1 0 0,0 0 1 0 0,0 0-1 0 0,-1-1 106 0 0,3-8-543 0 0</inkml:trace>
  <inkml:trace contextRef="#ctx0" brushRef="#br0" timeOffset="3253.214">1876 967 1440 0 0,'0'0'28'0'0,"1"-1"55"0"0,-1 1-1 0 0,0-1 1 0 0,1 0 0 0 0,-1 0-1 0 0,1 0 1 0 0,-1 0-1 0 0,0 0 1 0 0,0 0 0 0 0,1 0-1 0 0,-1 0 1 0 0,0 0 0 0 0,0 0-1 0 0,0 0 1 0 0,0 0-1 0 0,0 0 1 0 0,0 0 0 0 0,-1 0-1 0 0,1 0 1 0 0,0 0 0 0 0,0 0-1 0 0,-1 0 1 0 0,1 0-1 0 0,-1 1 1 0 0,1-1 0 0 0,0 0-1 0 0,-1 0 1 0 0,0 0 0 0 0,1 0-1 0 0,-1 1 1 0 0,1-1-1 0 0,-1 0 1 0 0,0 1 0 0 0,0-1-1 0 0,1 0 1 0 0,-1 1 0 0 0,0-1-1 0 0,0 1 1 0 0,0-1-1 0 0,0 1 1 0 0,0-1 0 0 0,0 1-1 0 0,0 0 1 0 0,1 0 0 0 0,-1-1-1 0 0,0 1 1 0 0,0 0-1 0 0,0 0 1 0 0,0 0 0 0 0,0 0-1 0 0,0 0 1 0 0,0 0 0 0 0,0 0-1 0 0,0 0 1 0 0,-1 1-83 0 0,-4 102 1830 0 0,120 273 120 0 0,-113-371-1945 0 0,0 0 1 0 0,-1 0 0 0 0,0 0-1 0 0,0 1 1 0 0,0-1 0 0 0,0 0 0 0 0,-1 0-1 0 0,0 0 1 0 0,0 0 0 0 0,0 0-1 0 0,0 0 1 0 0,-1 0 0 0 0,0-1 0 0 0,0 1-1 0 0,-1 0 1 0 0,1-1 0 0 0,-1 0-1 0 0,0 1 1 0 0,0-1 0 0 0,0 0-1 0 0,0-1 1 0 0,-1 1 0 0 0,0 0 0 0 0,0-1-1 0 0,0 0 1 0 0,0 0 0 0 0,0 0-1 0 0,0-1 1 0 0,-1 1 0 0 0,0-1 0 0 0,1 0-1 0 0,-1 0 1 0 0,0-1 0 0 0,0 1-1 0 0,0-1 1 0 0,0 0 0 0 0,0 0 0 0 0,0-1-1 0 0,0 0 1 0 0,0 0 0 0 0,0 0-1 0 0,-1 0 1 0 0,1-1 0 0 0,0 0 0 0 0,0 0-1 0 0,-2-1-5 0 0,-2 0-315 0 0,0-1 1 0 0,1 0-1 0 0,-1 0 0 0 0,1-1 0 0 0,0 0 1 0 0,0 0-1 0 0,0-1 0 0 0,1 0 0 0 0,-1-1 0 0 0,1 0 1 0 0,1 0-1 0 0,-1 0 0 0 0,1-1 0 0 0,0 0 0 0 0,0 0 1 0 0,1 0-1 0 0,0-1 0 0 0,0 0 0 0 0,1 0 1 0 0,0 0-1 0 0,1 0 0 0 0,-1-3 315 0 0,0-12-1011 0 0</inkml:trace>
  <inkml:trace contextRef="#ctx0" brushRef="#br0" timeOffset="3546.984">1778 922 1896 0 0,'8'-4'266'0'0,"1"-1"-1"0"0,-1 2 1 0 0,1-1-1 0 0,0 1 1 0 0,-1 0-1 0 0,1 1 1 0 0,1 0-1 0 0,-1 0 1 0 0,0 1-1 0 0,0 0 1 0 0,1 1-1 0 0,8 1-265 0 0,10-3 370 0 0,197-10 745 0 0,-61 5-1660 0 0,-3-10-3339 0 0,-147 14 2894 0 0</inkml:trace>
  <inkml:trace contextRef="#ctx0" brushRef="#br0" timeOffset="4481.009">1992 1102 1268 0 0,'8'40'2986'0'0,"-6"-32"-2918"0"0,1 0 0 0 0,1 1 0 0 0,0-1 0 0 0,0 0 0 0 0,0-1-1 0 0,1 1 1 0 0,1-1 0 0 0,-1 0 0 0 0,1 0 0 0 0,0-1 0 0 0,0 1 0 0 0,1-1-1 0 0,0-1 1 0 0,0 1 0 0 0,0-1 0 0 0,1 0 0 0 0,0-1 0 0 0,0 0-1 0 0,0 0 1 0 0,0-1 0 0 0,1 0 0 0 0,-1 0 0 0 0,1-1 0 0 0,0 0 0 0 0,-1-1-1 0 0,1 0 1 0 0,0 0 0 0 0,0-1 0 0 0,0 0 0 0 0,0 0 0 0 0,0-1-1 0 0,0 0 1 0 0,3-2-68 0 0,-6 3-3 0 0,0-1 0 0 0,0 0 0 0 0,0-1-1 0 0,-1 0 1 0 0,1 0 0 0 0,0 0 0 0 0,-1 0-1 0 0,0-1 1 0 0,1 0 0 0 0,-1 0 0 0 0,0 0-1 0 0,0-1 1 0 0,-1 0 0 0 0,1 0 0 0 0,-1 0-1 0 0,0 0 1 0 0,0-1 0 0 0,0 1 0 0 0,-1-1-1 0 0,1 0 1 0 0,-1 0 0 0 0,0-1 0 0 0,-1 1 0 0 0,1-1-1 0 0,-1 1 1 0 0,0-1 0 0 0,-1 0 0 0 0,1-2 3 0 0,-2 7 17 0 0,-3-20 180 0 0,-40-25 805 0 0,24 6 1963 0 0,18 40-2897 0 0,1 0-8 0 0,0 0-7 0 0,0 0-15 0 0,0 0 3 0 0,0 0-6 0 0,0 0-16 0 0,0 0-25 0 0,0 0 21 0 0,-5-7 0 0 0,1 33 19 0 0,2 0 0 0 0,1 0 1 0 0,1 1-1 0 0,2-1 0 0 0,0 1 1 0 0,2-1-1 0 0,5 20-34 0 0,-1 2 18 0 0,22 249 190 0 0,-30-287-203 0 0,0-1 0 0 0,-1 1-1 0 0,0 0 1 0 0,-1-1 0 0 0,0 1 0 0 0,-1-1-1 0 0,1 0 1 0 0,-2 0 0 0 0,1 0-1 0 0,-1 0 1 0 0,-1 0 0 0 0,0-1-1 0 0,0 0 1 0 0,0 0 0 0 0,-1 0-1 0 0,0-1 1 0 0,-1 0 0 0 0,0 0-1 0 0,0 0 1 0 0,0-1 0 0 0,-1 0 0 0 0,0-1-1 0 0,0 1 1 0 0,0-2 0 0 0,-1 1-1 0 0,1-1 1 0 0,-1 0 0 0 0,0-1-1 0 0,0 0 1 0 0,-1 0 0 0 0,-5 0-5 0 0,8-6-45 0 0,0 0 0 0 0,0 0 0 0 0,0-1-1 0 0,0 1 1 0 0,1-2 0 0 0,-1 1 0 0 0,1-1 0 0 0,0 0 0 0 0,0 0 0 0 0,1 0 0 0 0,0-1 0 0 0,0 0 0 0 0,0 0 0 0 0,0 0 0 0 0,1-1 0 0 0,0 0 0 0 0,1 1-1 0 0,-1-1 1 0 0,1-1 0 0 0,1 1 0 0 0,-1 0 0 0 0,1-1 0 0 0,0 1 0 0 0,1-1 0 0 0,0 0 0 0 0,0 1 0 0 0,1-1 0 0 0,0 0 0 0 0,0 0 0 0 0,1 1 0 0 0,0-1-1 0 0,0 0 1 0 0,1 1 0 0 0,0-1 0 0 0,0 0 45 0 0,4-10-218 0 0,0 1 0 0 0,1 0 0 0 0,0 0-1 0 0,2 0 1 0 0,0 1 0 0 0,1 0 0 0 0,0 1-1 0 0,1 0 1 0 0,1 1 0 0 0,0 0 0 0 0,1 1-1 0 0,2-1 219 0 0,117-89-4847 0 0,-101 83 3521 0 0</inkml:trace>
  <inkml:trace contextRef="#ctx0" brushRef="#br0" timeOffset="14620.933">1652 1957 1696 0 0,'0'0'367'0'0,"0"0"-31"0"0,0 0-31 0 0,0 0 31 0 0,0 0-30 0 0,0 0-55 0 0,0 0-28 0 0,0 0-20 0 0,0 0 2 0 0,0 0-15 0 0,0 0-18 0 0,0 0-15 0 0,0 0-5 0 0,0 0-1 0 0,0 0-21 0 0,22 2 409 0 0,-15 3-482 0 0,-2 1 0 0 0,1 0 0 0 0,-1 1 0 0 0,0 0 0 0 0,0-1 0 0 0,-1 2 0 0 0,1-1 0 0 0,-2 0 0 0 0,1 1 0 0 0,-1 0 0 0 0,0-1 0 0 0,-1 1 0 0 0,0 1 0 0 0,0-1 0 0 0,-1 0 0 0 0,0 0 0 0 0,0 1 0 0 0,-1-1 0 0 0,0 3-57 0 0,8 35 234 0 0,12 150-245 0 0,-21-189-231 0 0,-1 0 1 0 0,1 0 0 0 0,-1 1 0 0 0,-1-2-1 0 0,1 1 1 0 0,-1 0 0 0 0,0 0 0 0 0,-1-1 0 0 0,0 0-1 0 0,0 0 1 0 0,0 0 0 0 0,0 0 0 0 0,-1 0-1 0 0,0-1 1 0 0,0 0 0 0 0,-3 2 241 0 0,-9 6-1369 0 0</inkml:trace>
  <inkml:trace contextRef="#ctx0" brushRef="#br0" timeOffset="14884.076">937 2696 1160 0 0,'0'2'92'0'0,"0"0"-1"0"0,0 0 0 0 0,0 0 1 0 0,1 0-1 0 0,-1 0 1 0 0,0 0-1 0 0,1 0 0 0 0,-1 0 1 0 0,1 0-1 0 0,0 0 1 0 0,0 0-1 0 0,0 0 1 0 0,0 0-1 0 0,0-1 0 0 0,0 1 1 0 0,0 0-1 0 0,0-1 1 0 0,1 1-1 0 0,-1-1 0 0 0,1 1 1 0 0,-1-1-1 0 0,1 0 1 0 0,-1 0-1 0 0,1 1 1 0 0,0-1-1 0 0,0 0 0 0 0,0 0 1 0 0,-1-1-1 0 0,1 1 1 0 0,0 0-1 0 0,0-1 0 0 0,0 1 1 0 0,0-1-1 0 0,0 0 1 0 0,0 1-1 0 0,0-1 0 0 0,1 0 1 0 0,-1 0-1 0 0,0 0 1 0 0,0-1-1 0 0,0 1 1 0 0,0 0-1 0 0,1-1-91 0 0,-2 1 9 0 0,354 16 1918 0 0,12-40-1460 0 0,221-28-4802 0 0,-532 45 3380 0 0</inkml:trace>
  <inkml:trace contextRef="#ctx0" brushRef="#br0" timeOffset="15661.075">1419 2904 1368 0 0,'-9'-12'3731'0'0,"-76"38"-2681"0"0,69-16-892 0 0,0 1 0 0 0,1 0 0 0 0,0 0 0 0 0,1 2 1 0 0,1 0-1 0 0,0 0 0 0 0,0 1 0 0 0,2 1 1 0 0,-1 0-1 0 0,2 0 0 0 0,0 1 0 0 0,1 1 1 0 0,1 0-1 0 0,0 0 0 0 0,2 0 0 0 0,0 1 0 0 0,0 0 1 0 0,2 0-1 0 0,0 0 0 0 0,1 1 0 0 0,1-1 1 0 0,1 13-159 0 0,3-18 45 0 0,1-1 1 0 0,1 1 0 0 0,0-1 0 0 0,1 0 0 0 0,0 0 0 0 0,1-1-1 0 0,1 1 1 0 0,-1-1 0 0 0,2-1 0 0 0,-1 1 0 0 0,1-1 0 0 0,1-1-1 0 0,0 1 1 0 0,0-1 0 0 0,1-1 0 0 0,0 0 0 0 0,1 0 0 0 0,0-1-1 0 0,0 0 1 0 0,0-1 0 0 0,1-1 0 0 0,0 1 0 0 0,0-2 0 0 0,0 0-1 0 0,1 0 1 0 0,-1-1 0 0 0,1-1 0 0 0,0 0 0 0 0,0 0 0 0 0,0-2 0 0 0,-1 1-1 0 0,5-2-45 0 0,-14 1-10 0 0,1 1 1 0 0,0-1-1 0 0,0 0 0 0 0,0-1 0 0 0,-1 1 0 0 0,1-1 0 0 0,0 1 0 0 0,0-1 1 0 0,-1 0-1 0 0,1-1 0 0 0,0 1 0 0 0,-1-1 0 0 0,0 1 0 0 0,1-1 0 0 0,-1 0 0 0 0,0 0 1 0 0,0 0-1 0 0,0-1 0 0 0,0 1 0 0 0,0-1 0 0 0,-1 0 0 0 0,1 0 0 0 0,-1 0 0 0 0,1 0 1 0 0,-1 0-1 0 0,0 0 0 0 0,0-1 0 0 0,-1 1 0 0 0,1 0 0 0 0,-1-1 0 0 0,0 0 0 0 0,0 1 1 0 0,0-1-1 0 0,0 0 0 0 0,0 0 0 0 0,-1 1 0 0 0,0-1 0 0 0,0 0 0 0 0,0 0 1 0 0,0 0-1 0 0,-1-2 10 0 0,-5-8-72 0 0,-1 1 0 0 0,-1 0 0 0 0,0 1-1 0 0,-1-1 1 0 0,0 2 0 0 0,0-1 0 0 0,-2 1 0 0 0,1 1 0 0 0,-1 0 0 0 0,-1 0 0 0 0,0 1 0 0 0,0 1 0 0 0,-1 0 0 0 0,0 0 0 0 0,0 1 0 0 0,-1 1 72 0 0,-234-79-3429 0 0,238 83 2768 0 0,7 2-2263 0 0,3 1 1679 0 0</inkml:trace>
  <inkml:trace contextRef="#ctx0" brushRef="#br0" timeOffset="16114.156">1823 3068 1108 0 0,'-1'-1'79'0'0,"1"0"0"0"0,0 1 0 0 0,-1-1 0 0 0,1 1 0 0 0,-1-1 0 0 0,1 1 1 0 0,-1-1-1 0 0,1 1 0 0 0,-1-1 0 0 0,1 1 0 0 0,-1-1 0 0 0,0 1 0 0 0,1 0 0 0 0,-1-1 0 0 0,0 1 0 0 0,1 0 0 0 0,-1 0 0 0 0,0-1 0 0 0,1 1 0 0 0,-1 0 0 0 0,0 0 1 0 0,1 0-1 0 0,-1 0 0 0 0,0 0 0 0 0,1 0 0 0 0,-1 0 0 0 0,0 0 0 0 0,0 0 0 0 0,1 0 0 0 0,-1 0 0 0 0,0 1 0 0 0,1-1 0 0 0,-1 0 0 0 0,0 0 0 0 0,1 1 0 0 0,-1-1 1 0 0,1 0-1 0 0,-1 1 0 0 0,0-1 0 0 0,1 1 0 0 0,-1-1 0 0 0,1 1 0 0 0,-1-1 0 0 0,1 1 0 0 0,-1-1 0 0 0,1 1 0 0 0,0-1 0 0 0,-1 1 0 0 0,1 0 0 0 0,0-1 0 0 0,-1 1 1 0 0,1 0-1 0 0,0-1 0 0 0,0 1 0 0 0,-1 0 0 0 0,1-1 0 0 0,0 1 0 0 0,0 0 0 0 0,0-1 0 0 0,0 1 0 0 0,0 0 0 0 0,0 0 0 0 0,0 0-79 0 0,-3 52 903 0 0,3-48-652 0 0,48 173 1341 0 0,-13-82-916 0 0,17 99 685 0 0,-52-192-1350 0 0,0 0 1 0 0,0 0-1 0 0,-1 0 1 0 0,1 0-1 0 0,-1 0 1 0 0,1 0-1 0 0,-1 0 1 0 0,0 0-1 0 0,0 0 1 0 0,-1 0-1 0 0,1 0 1 0 0,-1-1-1 0 0,1 1 1 0 0,-1 0-1 0 0,0-1 1 0 0,0 0-1 0 0,0 1 1 0 0,0-1-1 0 0,0 0 1 0 0,0 0-1 0 0,-1 0 1 0 0,1 0-1 0 0,-1 0 1 0 0,0-1-1 0 0,1 1 1 0 0,-1-1-1 0 0,0 0 1 0 0,0 1-1 0 0,0-1 1 0 0,0-1-1 0 0,0 1 1 0 0,0 0-1 0 0,0-1 1 0 0,0 1-1 0 0,0-1 1 0 0,0 0-1 0 0,0 0 1 0 0,0 0-1 0 0,-2-1-11 0 0,-117-30-1421 0 0,6-80-4924 0 0,100 84 5015 0 0</inkml:trace>
  <inkml:trace contextRef="#ctx0" brushRef="#br0" timeOffset="16393.39">1743 3059 2556 0 0,'10'-6'329'0'0,"2"-1"0"0"0,-1 1 0 0 0,1 1 0 0 0,-1 0 0 0 0,1 1 0 0 0,1 0 0 0 0,-1 1 0 0 0,0 1 0 0 0,1 0 0 0 0,0 0 0 0 0,8 1-329 0 0,4-3 382 0 0,179-16 600 0 0,-67 13-3139 0 0,-94 5 444 0 0,-28 1 424 0 0,-8-1-235 0 0</inkml:trace>
  <inkml:trace contextRef="#ctx0" brushRef="#br0" timeOffset="17050.872">1995 3146 876 0 0,'6'103'4355'0'0,"-4"-94"-4300"0"0,-1 0 0 0 0,2-1 0 0 0,-1 1 0 0 0,1 0-1 0 0,0-1 1 0 0,1 1 0 0 0,0-1 0 0 0,0 0 0 0 0,1 0 0 0 0,0-1 0 0 0,0 1-1 0 0,1-1 1 0 0,0-1 0 0 0,0 1 0 0 0,1-1 0 0 0,0 0 0 0 0,0 0 0 0 0,0 0 0 0 0,1-1-1 0 0,-1-1 1 0 0,1 1 0 0 0,0-1 0 0 0,1-1 0 0 0,-1 1 0 0 0,1-1 0 0 0,-1-1-1 0 0,1 0 1 0 0,0 0 0 0 0,0 0 0 0 0,0-1 0 0 0,0-1 0 0 0,0 1 0 0 0,0-2-1 0 0,1 1 1 0 0,-1-1 0 0 0,0-1 0 0 0,-1 1 0 0 0,1-1 0 0 0,0-1 0 0 0,0 0-1 0 0,-1 0 1 0 0,2-1-55 0 0,-5-1 18 0 0,1 0 0 0 0,-1-1 0 0 0,0 1 0 0 0,0-1-1 0 0,-1 0 1 0 0,0 0 0 0 0,0 0 0 0 0,0-1 0 0 0,-1 1-1 0 0,0-1 1 0 0,0 0 0 0 0,-1 0 0 0 0,0 0 0 0 0,0 0-1 0 0,0-1 1 0 0,-1 1 0 0 0,0 0 0 0 0,-1-1 0 0 0,1 1-1 0 0,-1-1 1 0 0,-1 1 0 0 0,0 0 0 0 0,0-3-18 0 0,-44-34 148 0 0,44 98 255 0 0,44 141 371 0 0,1 65 240 0 0,-46-250-997 0 0,0 0 1 0 0,0 0 0 0 0,-1 0 0 0 0,0 0-1 0 0,-1 0 1 0 0,0-1 0 0 0,0 0-1 0 0,-1 1 1 0 0,-1-2 0 0 0,1 1 0 0 0,-1-1-1 0 0,-1 0 1 0 0,0 0 0 0 0,0 0 0 0 0,0-1-1 0 0,-1 0 1 0 0,0-1 0 0 0,0 0 0 0 0,-1 0-1 0 0,0-1 1 0 0,0 0 0 0 0,0 0 0 0 0,0-1-1 0 0,-1 0 1 0 0,0-1 0 0 0,1 0-1 0 0,-1 0 1 0 0,-1-1 0 0 0,1-1 0 0 0,0 1-1 0 0,0-2 1 0 0,-1 1 0 0 0,1-2 0 0 0,0 1-1 0 0,0-1 1 0 0,-1-1 0 0 0,1 0 0 0 0,0 0-1 0 0,0-1 1 0 0,1 0 0 0 0,-1-1-1 0 0,0 0 1 0 0,1-1 0 0 0,0 0 0 0 0,0 0-1 0 0,1-1 1 0 0,-1 0 0 0 0,1 0 0 0 0,0-1-1 0 0,1 0 1 0 0,0 0 0 0 0,0-1 0 0 0,1 0-1 0 0,-1 0 1 0 0,-2-8-18 0 0,4 5-73 0 0,1-1 0 0 0,0-1 0 0 0,1 1 0 0 0,0-1 0 0 0,1 1 0 0 0,1-1 0 0 0,0 0 0 0 0,0 1 0 0 0,1-1 0 0 0,1 0 0 0 0,1 0 0 0 0,-1 1 0 0 0,2-1 1 0 0,0 1-1 0 0,0-1 0 0 0,1 1 0 0 0,1 0 0 0 0,0 0 0 0 0,0 1 0 0 0,1 0 0 0 0,1 0 0 0 0,0 0 0 0 0,0 1 0 0 0,1 0 0 0 0,4-3 73 0 0,10-12-559 0 0,2 1 0 0 0,1 1 0 0 0,1 1 0 0 0,1 1-1 0 0,1 2 1 0 0,1 0 0 0 0,0 2 0 0 0,1 2 0 0 0,3-1 559 0 0,8-2-1425 0 0,-2-1 35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6:29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7193 301 976 0 0,'69'62'3522'0'0,"-34"69"-909"0"0,-38-120-2529 0 0,-1 0 0 0 0,0-1 0 0 0,0 1-1 0 0,-1-1 1 0 0,0-1 0 0 0,-1 1 0 0 0,0-1-1 0 0,-1 0 1 0 0,0 0 0 0 0,0 0 0 0 0,-1-1-1 0 0,0 0 1 0 0,0-1 0 0 0,-1 0 0 0 0,0 0-1 0 0,-3 1-83 0 0,-63 36-2075 0 0,73-43 1643 0 0,-9 1-2696 0 0,3-17 1956 0 0</inkml:trace>
  <inkml:trace contextRef="#ctx0" brushRef="#br0" timeOffset="497.807">8411 149 1280 0 0,'-9'2'233'0'0,"0"0"-1"0"0,-1 1 1 0 0,1 0 0 0 0,0 1-1 0 0,1-1 1 0 0,-1 2-1 0 0,1-1 1 0 0,0 1 0 0 0,0 1-1 0 0,0-1 1 0 0,0 2-1 0 0,1-1 1 0 0,0 1 0 0 0,1 0-1 0 0,0 0 1 0 0,0 0 0 0 0,0 1-1 0 0,1 0 1 0 0,-1 2-233 0 0,-33 108 1743 0 0,41-109-1681 0 0,0-1 0 0 0,0 0 0 0 0,1 1 0 0 0,0-1 0 0 0,1-1-1 0 0,-1 1 1 0 0,2 0 0 0 0,-1-1 0 0 0,1 0 0 0 0,0 0 0 0 0,0 0-1 0 0,1-1 1 0 0,0 0 0 0 0,0 0 0 0 0,1 0 0 0 0,0-1 0 0 0,0 0-1 0 0,0 0 1 0 0,0-1 0 0 0,1 0 0 0 0,-1 0 0 0 0,1 0 0 0 0,0-1-1 0 0,0-1 1 0 0,1 1 0 0 0,-1-1 0 0 0,0-1 0 0 0,6 1-62 0 0,0 3 28 0 0,-1-1-1 0 0,1-1 1 0 0,0 0 0 0 0,0-1-1 0 0,1 0 1 0 0,-1-2 0 0 0,0 1-1 0 0,0-2 1 0 0,1 0 0 0 0,-1 0-1 0 0,0-1 1 0 0,0-1 0 0 0,0-1-1 0 0,0 0 1 0 0,-1 0 0 0 0,0-2-1 0 0,0 1 1 0 0,11-7-28 0 0,-22 10-31 0 0,0-1 1 0 0,0 1 0 0 0,0 0-1 0 0,-1-1 1 0 0,1 1-1 0 0,-1-1 1 0 0,1 1-1 0 0,-1-1 1 0 0,0 0 0 0 0,0 0-1 0 0,0 0 1 0 0,0 1-1 0 0,0-1 1 0 0,-1 0-1 0 0,0 0 1 0 0,1 0 0 0 0,-1 0-1 0 0,0 0 1 0 0,0 0-1 0 0,0 0 1 0 0,-1 0-1 0 0,1 0 1 0 0,-1 0 0 0 0,0 0-1 0 0,0 0 1 0 0,0 1-1 0 0,0-1 1 0 0,0 0-1 0 0,0 0 1 0 0,-1 1 0 0 0,0-1-1 0 0,1 1 1 0 0,-3-2 30 0 0,-66-82-555 0 0,68 84 532 0 0,-112-93-1055 0 0,16 16-3479 0 0,89 72 3425 0 0</inkml:trace>
  <inkml:trace contextRef="#ctx0" brushRef="#br0" timeOffset="977.171">9462 31 904 0 0,'-27'44'3831'0'0,"-8"15"-2728"0"0,-211 207 3780 0 0,244-265-4867 0 0,1 0 1 0 0,0 1-1 0 0,-1-1 0 0 0,1 0 1 0 0,0 1-1 0 0,0-1 0 0 0,0 1 1 0 0,0 0-1 0 0,0-1 0 0 0,0 1 1 0 0,1 0-1 0 0,-1-1 0 0 0,0 1 1 0 0,1 0-1 0 0,-1 0 0 0 0,1-1 1 0 0,0 1-1 0 0,-1 0 0 0 0,1 0 1 0 0,0 0-1 0 0,0 0 0 0 0,0 0 1 0 0,1-1-1 0 0,-1 1 0 0 0,0 0 1 0 0,1 0-1 0 0,-1 0 0 0 0,1-1 1 0 0,0 1-1 0 0,-1 0 0 0 0,1 0 1 0 0,0-1-1 0 0,0 1 0 0 0,0-1 1 0 0,0 1-1 0 0,0-1 0 0 0,1 1 1 0 0,-1-1-1 0 0,0 0 0 0 0,1 1 1 0 0,-1-1-1 0 0,1 0 0 0 0,-1 0 1 0 0,1 0-1 0 0,-1 0 0 0 0,1-1 1 0 0,0 1-1 0 0,-1 0 0 0 0,1-1 1 0 0,0 1-1 0 0,0-1 0 0 0,0 1 1 0 0,-1-1-1 0 0,1 0 0 0 0,0 0 1 0 0,1 0-17 0 0,216 11-1399 0 0,-189-12 395 0 0,0-2 0 0 0,-1-2 1 0 0,0 0-1 0 0,0-2 0 0 0,0-1 0 0 0,-1-1 0 0 0,25-12 1004 0 0,-20 7-1146 0 0</inkml:trace>
  <inkml:trace contextRef="#ctx0" brushRef="#br0" timeOffset="2235.596">11396 1 1700 0 0,'5'15'8403'0'0,"4"68"-6352"0"0,1 0-1936 0 0,-10-80-77 0 0,30 201-885 0 0,-27-180 94 0 0,-2 0 1 0 0,0 1-1 0 0,-2-1 0 0 0,0 0 0 0 0,-2 0 0 0 0,-1 0 0 0 0,0 0 0 0 0,-2-1 0 0 0,-1 1 0 0 0,-1-1 0 0 0,-2 3 753 0 0,-5 5-1218 0 0</inkml:trace>
  <inkml:trace contextRef="#ctx0" brushRef="#br0" timeOffset="1615.268">10036 62 1972 0 0,'14'-2'4577'0'0,"-8"23"-3975"0"0,0-11-549 0 0,0 0 0 0 0,1-1-1 0 0,0 0 1 0 0,1 0 0 0 0,-1 0-1 0 0,2-1 1 0 0,-1-1 0 0 0,1 1-1 0 0,1-1 1 0 0,-1-1 0 0 0,1 1-1 0 0,0-2 1 0 0,0 1 0 0 0,1-2-1 0 0,0 1 1 0 0,0-1 0 0 0,0-1-1 0 0,0 0 1 0 0,0-1 0 0 0,1 0-1 0 0,-1 0 1 0 0,1-1 0 0 0,0-1-1 0 0,-1 0 1 0 0,10-1-53 0 0,-19 0-26 0 0,0 1-1 0 0,0-1 1 0 0,0 0 0 0 0,0 1 0 0 0,0-1-1 0 0,-1 0 1 0 0,1 0 0 0 0,0 0-1 0 0,0-1 1 0 0,-1 1 0 0 0,1 0-1 0 0,-1 0 1 0 0,1-1 0 0 0,-1 1-1 0 0,0-1 1 0 0,1 0 0 0 0,-1 1-1 0 0,0-1 1 0 0,0 0 0 0 0,0 1-1 0 0,0-1 1 0 0,-1 0 0 0 0,1 0-1 0 0,0 0 1 0 0,-1 0 0 0 0,1 0 0 0 0,-1 0-1 0 0,0 0 1 0 0,0 0 0 0 0,0 0-1 0 0,0 0 1 0 0,0 0 0 0 0,0 0-1 0 0,0 0 1 0 0,0 0 0 0 0,-1 0-1 0 0,1 0 1 0 0,-2-2 26 0 0,2 3-83 0 0,-2-14 39 0 0,-44-58 267 0 0,43 74-190 0 0,1 1 0 0 0,-1-1 0 0 0,0 1 0 0 0,1 0 0 0 0,0 0-1 0 0,-1 0 1 0 0,1 0 0 0 0,0 1 0 0 0,0-1 0 0 0,0 0 0 0 0,0 1 0 0 0,1 0 0 0 0,-1-1 0 0 0,1 1 0 0 0,-1 0 0 0 0,1 0-1 0 0,0 0 1 0 0,0 0 0 0 0,0 0 0 0 0,1 0 0 0 0,-1 0 0 0 0,1 0 0 0 0,-1 1-33 0 0,1-3 9 0 0,-6 32 200 0 0,1 1 0 0 0,2 0 0 0 0,1 1 0 0 0,2-1 1 0 0,2 0-1 0 0,0 0 0 0 0,3 0 0 0 0,1 0 0 0 0,6 18-209 0 0,13 128 636 0 0,-21-33-224 0 0,-5-137-390 0 0,1-1 0 0 0,-2 1 0 0 0,0-1 0 0 0,0 0 0 0 0,0 1 0 0 0,-1-1 0 0 0,-1 0 0 0 0,1-1 0 0 0,-2 1 0 0 0,1-1 0 0 0,-1 0 0 0 0,0 0 0 0 0,-2 2-22 0 0,4-7 5 0 0,0 1 0 0 0,0-1 0 0 0,0 0 0 0 0,0-1 0 0 0,0 1-1 0 0,-1-1 1 0 0,1 1 0 0 0,-1-1 0 0 0,0 0 0 0 0,0 0 0 0 0,0 0 0 0 0,0-1-1 0 0,0 0 1 0 0,0 0 0 0 0,0 0 0 0 0,0 0 0 0 0,0 0 0 0 0,0-1-1 0 0,-1 1 1 0 0,1-1 0 0 0,0-1 0 0 0,0 1 0 0 0,-1 0 0 0 0,1-1 0 0 0,0 0-1 0 0,0 0 1 0 0,0 0 0 0 0,0-1 0 0 0,0 1 0 0 0,0-1 0 0 0,0 0-1 0 0,0 0 1 0 0,0-1-5 0 0,-105-96-588 0 0,103 88 441 0 0,0-2 1 0 0,1 1-1 0 0,1-1 1 0 0,0 1-1 0 0,1-1 1 0 0,0 0-1 0 0,1 0 1 0 0,1 0-1 0 0,0-1 1 0 0,0 1-1 0 0,2-9 147 0 0,4 3-457 0 0,0 1-1 0 0,1-1 1 0 0,1 1-1 0 0,1 0 1 0 0,1 0-1 0 0,0 1 1 0 0,1 0-1 0 0,1 1 1 0 0,1 0-1 0 0,0 1 1 0 0,1 0-1 0 0,0 1 1 0 0,2 1-1 0 0,-1 0 1 0 0,13-8 457 0 0,5-6-1372 0 0</inkml:trace>
  <inkml:trace contextRef="#ctx0" brushRef="#br0" timeOffset="1971.613">10851 44 1128 0 0,'-33'41'3198'0'0,"-170"161"1948"0"0,151-140-3555 0 0,52-60-1445 0 0,4 8 127 0 0,8-1-447 0 0,1-1 0 0 0,0-1-1 0 0,0 0 1 0 0,1-1 0 0 0,0 0 0 0 0,0-1-1 0 0,1-1 1 0 0,-1 0 0 0 0,1-1-1 0 0,0-1 1 0 0,0 0 0 0 0,0-1-1 0 0,0 0 1 0 0,0-2 0 0 0,0 1 0 0 0,0-2-1 0 0,1 0 175 0 0,16 2-1700 0 0,100-22-2077 0 0,-101 17 2615 0 0</inkml:trace>
  <inkml:trace contextRef="#ctx0" brushRef="#br0" timeOffset="6876.32">8379 2723 1240 0 0,'0'0'696'0'0,"0"0"-97"0"0,0 0 25 0 0,0 0-77 0 0,0 0-62 0 0,4-16 2023 0 0,-1 20-2440 0 0,-1-1 0 0 0,0 1 0 0 0,0 0 0 0 0,0 0 0 0 0,-1 0-1 0 0,1 0 1 0 0,-1 0 0 0 0,0 0 0 0 0,0 0 0 0 0,0 0 0 0 0,-1 1 0 0 0,1-1 0 0 0,-1 0 0 0 0,0 0 0 0 0,0 1 0 0 0,-1-1 0 0 0,1 0 0 0 0,-1 0 0 0 0,0 1 0 0 0,-1 2-68 0 0,-1 35 573 0 0,3 341 522 0 0,25-277-4030 0 0,-16-98-949 0 0,-6-10 2665 0 0</inkml:trace>
  <inkml:trace contextRef="#ctx0" brushRef="#br0" timeOffset="8879.856">11812 2478 1744 0 0,'30'-73'7230'0'0,"-12"116"-4872"0"0,44 288-241 0 0,-49-67-2932 0 0,-12-243 458 0 0,0-16 49 0 0,1 1-1 0 0,-2 0 1 0 0,1-1 0 0 0,0 1-1 0 0,-1-1 1 0 0,0 1-1 0 0,-1 0 1 0 0,1-1 0 0 0,-1 1-1 0 0,0-1 1 0 0,0 1 0 0 0,-1-1-1 0 0,0 1 1 0 0,1-1-1 0 0,-2 0 1 0 0,1 0 0 0 0,-1 0-1 0 0,0 0 1 0 0,0 0 0 0 0,0-1-1 0 0,-3 4 309 0 0,-7-10-2786 0 0,9-4 1423 0 0</inkml:trace>
  <inkml:trace contextRef="#ctx0" brushRef="#br0" timeOffset="9222.975">11953 2314 1096 0 0,'-7'0'293'0'0,"0"0"-1"0"0,0 1 1 0 0,1-1-1 0 0,-1 1 1 0 0,0 1-1 0 0,1-1 1 0 0,-1 1 0 0 0,0 0-1 0 0,1 1 1 0 0,0-1-1 0 0,0 1 1 0 0,0 1-1 0 0,0-1 1 0 0,0 1 0 0 0,1 0-1 0 0,-6 5-292 0 0,0-2 441 0 0,-18 10 90 0 0,1 1 1 0 0,1 2 0 0 0,1 0-1 0 0,0 2 1 0 0,2 1-1 0 0,0 1 1 0 0,2 1-1 0 0,1 0 1 0 0,1 2 0 0 0,1 1-1 0 0,-14 27-531 0 0,30-50 44 0 0,1-1 1 0 0,0 1-1 0 0,0 0 1 0 0,0 0-1 0 0,0-1 0 0 0,1 1 1 0 0,-1 1-1 0 0,1-1 1 0 0,1 0-1 0 0,-1 0 0 0 0,1 0 1 0 0,0 0-1 0 0,0 1 1 0 0,0-1-1 0 0,1 0 0 0 0,0 0 1 0 0,0 0-1 0 0,0 0 1 0 0,0 0-1 0 0,1 0 0 0 0,0 0 1 0 0,0 0-1 0 0,0 0 1 0 0,1-1-1 0 0,0 1 0 0 0,0-1 1 0 0,0 0-1 0 0,0 0 1 0 0,0 0-1 0 0,1 0 0 0 0,0-1 1 0 0,0 1-1 0 0,0-1 1 0 0,0 0-1 0 0,0 0 0 0 0,1 0 1 0 0,-1-1-1 0 0,1 0 0 0 0,0 0 1 0 0,0 0-1 0 0,5 1-44 0 0,214 34-1208 0 0,-178-38 66 0 0,0-2 0 0 0,-1-2 1 0 0,0-2-1 0 0,0-2 0 0 0,0-1 1 0 0,23-11 1141 0 0,17-11-2315 0 0,-50 17 1243 0 0</inkml:trace>
  <inkml:trace contextRef="#ctx0" brushRef="#br0" timeOffset="8510.042">10852 2444 964 0 0,'-9'20'770'0'0,"-2"-2"0"0"0,-1 1 0 0 0,0-1 0 0 0,-1-1 0 0 0,-1 0 0 0 0,0-1 0 0 0,-1-1 0 0 0,-1 0 0 0 0,-10 7-770 0 0,-13 14 1096 0 0,-93 128 2002 0 0,132-162-3060 0 0,1 1 0 0 0,0 0 0 0 0,0 0 0 0 0,0-1-1 0 0,0 1 1 0 0,0 0 0 0 0,0-1 0 0 0,1 1 0 0 0,-1-1 0 0 0,1 0 0 0 0,0 1 0 0 0,0-1 0 0 0,0 0 0 0 0,0 0 0 0 0,0 0 0 0 0,0-1 0 0 0,1 1 0 0 0,-1 0 0 0 0,0-1 0 0 0,1 1 0 0 0,-1-1 0 0 0,1 0 0 0 0,2 1-38 0 0,246 64-434 0 0,-222-62 100 0 0,214 13-6757 0 0,-169-30 4446 0 0,-44 1 1480 0 0</inkml:trace>
  <inkml:trace contextRef="#ctx0" brushRef="#br0" timeOffset="7356.719">9231 2629 1368 0 0,'-47'34'3075'0'0,"-38"21"-1275"0"0,56-39-1244 0 0,1 1 1 0 0,1 1 0 0 0,1 2 0 0 0,1 1 0 0 0,0 1-1 0 0,2 1 1 0 0,-16 20-557 0 0,37-41 34 0 0,0 0-1 0 0,0 0 1 0 0,1 1-1 0 0,-1-1 1 0 0,1 1-1 0 0,0 0 1 0 0,0-1-1 0 0,0 1 1 0 0,0 0-1 0 0,0 0 1 0 0,0-1-1 0 0,1 1 1 0 0,-1 0-1 0 0,1 0 1 0 0,0 0-1 0 0,0 0 1 0 0,0 0-1 0 0,0 0 1 0 0,1 0-1 0 0,-1-1 1 0 0,1 1-1 0 0,-1 0 1 0 0,1 0-1 0 0,0 0 1 0 0,0-1-1 0 0,1 1 1 0 0,-1 0-1 0 0,0-1 1 0 0,1 1-1 0 0,-1-1 1 0 0,1 0 0 0 0,0 1-1 0 0,0-1 1 0 0,0 0-1 0 0,0 0 1 0 0,0 0-1 0 0,1-1 1 0 0,-1 1-1 0 0,1 0 1 0 0,-1-1-1 0 0,1 1 1 0 0,-1-1-1 0 0,1 0 1 0 0,0 0-34 0 0,128 40 101 0 0,59-24-1663 0 0,-64-14-2582 0 0,-11-20 1252 0 0,-74 4 1510 0 0</inkml:trace>
  <inkml:trace contextRef="#ctx0" brushRef="#br0" timeOffset="8167.429">9693 2501 1520 0 0,'0'0'103'0'0,"-1"0"0"0"0,1 1 0 0 0,-1-1 0 0 0,1 0 1 0 0,-1 0-1 0 0,1 1 0 0 0,-1-1 0 0 0,1 0 0 0 0,-1 0 0 0 0,1 0 0 0 0,-1 0 0 0 0,0 0 0 0 0,1 0 0 0 0,-1 0 0 0 0,1 0 0 0 0,-1 0 1 0 0,1 0-1 0 0,-1 0 0 0 0,0 0 0 0 0,1 0 0 0 0,-1 0 0 0 0,1-1 0 0 0,-1 1 0 0 0,1 0 0 0 0,-1 0 0 0 0,1-1 0 0 0,-1 1 0 0 0,1 0 1 0 0,-1-1-1 0 0,1 1 0 0 0,0 0 0 0 0,-1-1 0 0 0,1 1 0 0 0,0-1 0 0 0,-1 1 0 0 0,1-1 0 0 0,0 1 0 0 0,-1-1 0 0 0,1 1 1 0 0,0-1-1 0 0,0 1 0 0 0,-1-1 0 0 0,1 1 0 0 0,0-1 0 0 0,0 1 0 0 0,0-1 0 0 0,0 1 0 0 0,0-1 0 0 0,0 0-103 0 0,-3 10 49 0 0,2 1-1 0 0,-1-1 0 0 0,1 1 1 0 0,1-1-1 0 0,-1 1 0 0 0,2 0 0 0 0,-1-1 1 0 0,1 1-1 0 0,1-1 0 0 0,0 1 1 0 0,0-1-1 0 0,1 0 0 0 0,0 0 1 0 0,0 0-1 0 0,1 0 0 0 0,0 0 1 0 0,1-1-1 0 0,0 1 0 0 0,0-2 1 0 0,1 1-1 0 0,0 0 0 0 0,1-1 1 0 0,-1 0-1 0 0,1 0 0 0 0,0-1 0 0 0,1 0 1 0 0,0 0-1 0 0,0-1 0 0 0,6 3-48 0 0,6 5 113 0 0,0-1-1 0 0,1-1 0 0 0,0-1 1 0 0,1-1-1 0 0,0 0 0 0 0,0-2 0 0 0,1-1 1 0 0,0-1-1 0 0,0 0 0 0 0,1-2 1 0 0,19 0-113 0 0,-37-3-43 0 0,0 0 1 0 0,0-1-1 0 0,0 0 1 0 0,0 0-1 0 0,-1-1 1 0 0,1 1-1 0 0,0-1 1 0 0,-1-1-1 0 0,1 1 1 0 0,-1-1-1 0 0,1 0 1 0 0,-1 0-1 0 0,0 0 1 0 0,0-1 0 0 0,-1 0-1 0 0,1 0 1 0 0,-1 0-1 0 0,0 0 1 0 0,0-1-1 0 0,0 1 1 0 0,-1-1-1 0 0,1 0 1 0 0,-1 0-1 0 0,0-1 1 0 0,-1 1-1 0 0,1-1 1 0 0,-1 1-1 0 0,0-1 1 0 0,-1 0 0 0 0,1 0-1 0 0,-1 0 1 0 0,0 0-1 0 0,-1 1 1 0 0,1-2-1 0 0,-1 1 1 0 0,0 0-1 0 0,-1 0 1 0 0,1 0-1 0 0,-2-3 43 0 0,-40-176 66 0 0,31 158 391 0 0,6 35 231 0 0,30 125 206 0 0,-7-47-350 0 0,-4 1 1 0 0,-4 0 0 0 0,-1 79-545 0 0,-9-140 62 0 0,-1 1-1 0 0,-2-1 1 0 0,-1 0 0 0 0,0 0 0 0 0,-2-1 0 0 0,-1 0 0 0 0,-2 0-1 0 0,0 0 1 0 0,-1-1 0 0 0,-1 0 0 0 0,-2-1 0 0 0,0-1-1 0 0,-2 0 1 0 0,0 0 0 0 0,-6 4-62 0 0,10-13 12 0 0,7-7-4 0 0,0 1-1 0 0,-1-1 0 0 0,0-1 0 0 0,0 1 0 0 0,0-1 1 0 0,-1 0-1 0 0,0 0 0 0 0,0 0 0 0 0,0-1 0 0 0,-1 0 1 0 0,1 0-1 0 0,-1 0 0 0 0,0-1 0 0 0,0 0 1 0 0,0-1-1 0 0,0 0 0 0 0,-1 0 0 0 0,-5 1-7 0 0,11-3-22 0 0,-1-1-1 0 0,1 0 0 0 0,0 1 1 0 0,-1-1-1 0 0,1 0 1 0 0,0 0-1 0 0,0 0 0 0 0,0 0 1 0 0,0 0-1 0 0,0-1 1 0 0,0 1-1 0 0,0-1 1 0 0,0 1-1 0 0,1-1 0 0 0,-1 0 1 0 0,0 0-1 0 0,1 1 1 0 0,-1-1-1 0 0,1 0 0 0 0,0-1 1 0 0,0 1-1 0 0,0 0 1 0 0,0 0-1 0 0,0 0 1 0 0,0-1-1 0 0,1 1 0 0 0,-1 0 1 0 0,1-1-1 0 0,-1 1 1 0 0,1 0-1 0 0,0-1 0 0 0,0 1 1 0 0,0-1-1 0 0,0 1 1 0 0,0 0-1 0 0,1-1 1 0 0,-1 1-1 0 0,1-1 23 0 0,17-90-1022 0 0,-6 70 440 0 0,1 1-1 0 0,1 0 1 0 0,1 1 0 0 0,1 1 0 0 0,1 0-1 0 0,0 2 1 0 0,2-1 0 0 0,3 0 582 0 0,41-46-2307 0 0,-30 27 953 0 0</inkml:trace>
  <inkml:trace contextRef="#ctx0" brushRef="#br0" timeOffset="10062.393">10084 3271 1732 0 0,'22'-25'612'0'0,"24"-25"-32"0"0,-16 23-128 0 0,2 6 44 0 0,4-3-136 0 0,1 3-128 0 0,0 1-24 0 0,2 5-372 0 0,-5 3-116 0 0,-2-1-344 0 0,2-2-616 0 0,-7 3 48 0 0</inkml:trace>
  <inkml:trace contextRef="#ctx0" brushRef="#br0" timeOffset="-12362.033">16 1342 1272 0 0,'0'0'483'0'0,"0"0"-22"0"0,0 0 83 0 0,0 0-28 0 0,0 0-28 0 0,0 0 52 0 0,0 0 10 0 0,0 0-23 0 0,-4 1-13 0 0,-8-2 1122 0 0,50-6-780 0 0,300-21-1102 0 0,177 13 246 0 0,-324 9-4651 0 0,-167 6 3461 0 0</inkml:trace>
  <inkml:trace contextRef="#ctx0" brushRef="#br0" timeOffset="-12131.05">357 1661 1932 0 0,'17'8'430'0'0,"0"-1"-1"0"0,1 0 1 0 0,0-2-1 0 0,0 0 1 0 0,0 0-1 0 0,0-2 0 0 0,1 0 1 0 0,0-2-1 0 0,-1 0 1 0 0,1 0-1 0 0,0-2 1 0 0,-1 0-1 0 0,2-2-429 0 0,36 2 614 0 0,351-24 81 0 0,-357 22-1358 0 0,-1-2 1 0 0,-1-2-1 0 0,1-3 0 0 0,-1-1 0 0 0,-1-3 0 0 0,0-1 1 0 0,-1-3-1 0 0,0-1 0 0 0,15-12 663 0 0,-19 5-1211 0 0</inkml:trace>
  <inkml:trace contextRef="#ctx0" brushRef="#br0" timeOffset="-11431.971">2279 139 1160 0 0,'-17'9'237'0'0,"0"0"1"0"0,0 2-1 0 0,1 0 1 0 0,0 1-1 0 0,1 0 0 0 0,0 1 1 0 0,1 1-1 0 0,1 0 0 0 0,0 1 1 0 0,1 1-1 0 0,0 0 0 0 0,1 0 1 0 0,1 1-1 0 0,1 0 0 0 0,1 1 1 0 0,0 0-1 0 0,1 1 0 0 0,1-1 1 0 0,1 1-1 0 0,0 0 1 0 0,1 1-1 0 0,2-1 0 0 0,0 1 1 0 0,1-1-1 0 0,0 1 0 0 0,2 0 1 0 0,0-1-1 0 0,4 16-237 0 0,9 33 245 0 0,2-2 0 0 0,3 0 0 0 0,2-1 0 0 0,4-2 0 0 0,4 3-245 0 0,-2-5 156 0 0,-2 1 1 0 0,-3 1-1 0 0,-3 1 1 0 0,-3 1 0 0 0,-3 0-1 0 0,0 14-156 0 0,-15 41 139 0 0,-8-78-113 0 0,-2-1 1 0 0,-1 0 0 0 0,-3 0-1 0 0,-1-2 1 0 0,-1 0-1 0 0,-3-1 1 0 0,-1 0-1 0 0,-2-2 1 0 0,-1-1-1 0 0,-2-1 1 0 0,-1-1-1 0 0,-2-2 1 0 0,-1-1-1 0 0,-24 18-26 0 0,20-19-1 0 0,17-13 50 0 0,1-1-1 0 0,-2-1 1 0 0,0-1-1 0 0,-1 0 1 0 0,0-2 0 0 0,-1 0-1 0 0,0-1 1 0 0,-9 2-49 0 0,28-12 32 0 0,1-1-31 0 0,1 0 0 0 0,-1-1 1 0 0,1 1-1 0 0,0-1 1 0 0,0 1-1 0 0,0-1 0 0 0,-1 0 1 0 0,2 1-1 0 0,-1-1 0 0 0,0 1 1 0 0,0-1-1 0 0,0 1 0 0 0,1-1 1 0 0,-1 1-1 0 0,1-1 1 0 0,-1 1-1 0 0,1-1 0 0 0,-1 1 1 0 0,1 0-1 0 0,0-1 0 0 0,0 1 1 0 0,0 0-1 0 0,0 0 1 0 0,0 0-1 0 0,0-1 0 0 0,0 1 1 0 0,0 0-1 0 0,0 0 0 0 0,0 0 1 0 0,1 1-1 0 0,-1-1 0 0 0,0 0 1 0 0,1 0-1 0 0,-1 1 1 0 0,1-1-1 0 0,-1 1 0 0 0,0-1 1 0 0,2 1-2 0 0,13-11 11 0 0,1 1-1 0 0,0 1 1 0 0,0 1 0 0 0,1 0 0 0 0,0 1 0 0 0,0 1 0 0 0,1 1 0 0 0,-1 1-1 0 0,1 0 1 0 0,15 0-11 0 0,-26 5 1 0 0,1 0 0 0 0,-1 1-1 0 0,0 0 1 0 0,0 1 0 0 0,0-1 0 0 0,0 2-1 0 0,0-1 1 0 0,-1 1 0 0 0,1 0-1 0 0,-1 0 1 0 0,0 1 0 0 0,-1 0-1 0 0,1 1 1 0 0,-1-1 0 0 0,0 1 0 0 0,0 0-1 0 0,0 1 1 0 0,-1-1 0 0 0,0 1-1 0 0,-1 0 1 0 0,1 0 0 0 0,-1 1-1 0 0,-1-1 1 0 0,0 1 0 0 0,0 0 0 0 0,0 0-1 0 0,-1 0 1 0 0,0 0 0 0 0,0 1-1 0 0,-1-1 1 0 0,0 0 0 0 0,-1 1-1 0 0,0-1 1 0 0,0 1 0 0 0,0-1 0 0 0,-1 1-1 0 0,-1-1 1 0 0,0 0 0 0 0,0 0-1 0 0,-2 5 0 0 0,-16 88 243 0 0,-5-1-1 0 0,-4-1 0 0 0,-16 30-242 0 0,-40 139 387 0 0,63-193-317 0 0,4 1-1 0 0,4 1 0 0 0,2 1 1 0 0,5 0-1 0 0,2 0 0 0 0,4 0 1 0 0,3 0-1 0 0,7 27-69 0 0,-2-62-91 0 0,1-1 0 0 0,2 0 0 0 0,2-1 0 0 0,2 0 0 0 0,1-1 0 0 0,3-1 0 0 0,1 0 0 0 0,1-2-1 0 0,10 12 92 0 0,-9-20-635 0 0,0 0 0 0 0,2-2 0 0 0,1 0-1 0 0,1-1 1 0 0,2-2 0 0 0,0-1 0 0 0,2 0 635 0 0,-15-14-425 0 0,0 0 0 0 0,0 0 0 0 0,1-1 0 0 0,1-1 0 0 0,-1-1 1 0 0,1 0-1 0 0,0-1 0 0 0,0 0 0 0 0,14 1 425 0 0,24 0-1151 0 0</inkml:trace>
  <inkml:trace contextRef="#ctx0" brushRef="#br0" timeOffset="-7635.133">3067 109 1228 0 0,'0'0'381'0'0,"7"-17"3760"0"0,-5 79-3201 0 0,24 115 301 0 0,3-70-676 0 0,-29-106-1004 0 0,0-1-194 0 0,0 0-225 0 0,-18 12-2831 0 0,11-12 2476 0 0</inkml:trace>
  <inkml:trace contextRef="#ctx0" brushRef="#br0" timeOffset="-6965.252">2697 622 1448 0 0,'13'-2'4179'0'0,"52"-4"-3532"0"0,-27 2-241 0 0,839-63 1477 0 0,-655 65-4098 0 0,-197 9-566 0 0,-26-6 1554 0 0</inkml:trace>
  <inkml:trace contextRef="#ctx0" brushRef="#br0" timeOffset="-6092.998">2862 936 1316 0 0,'18'-34'2907'0'0,"-7"-1"-1661"0"0,-30 39-310 0 0,3 16-781 0 0,1 0-1 0 0,1 1 0 0 0,1 1 0 0 0,1 0 1 0 0,0 1-1 0 0,2 0 0 0 0,1 0 0 0 0,1 1 1 0 0,1 1-1 0 0,1-1 0 0 0,1 1 0 0 0,1 0 1 0 0,1 0-1 0 0,1 2-154 0 0,6-14 44 0 0,0 0 1 0 0,0 0 0 0 0,1-1-1 0 0,1 0 1 0 0,0 0 0 0 0,1-1-1 0 0,0 1 1 0 0,1-1-1 0 0,0-1 1 0 0,0 0 0 0 0,1 0-1 0 0,1 0 1 0 0,0-1 0 0 0,0-1-1 0 0,0 1 1 0 0,1-2-1 0 0,1 0 1 0 0,-1 0 0 0 0,1-1-1 0 0,0 0 1 0 0,0-1 0 0 0,1 0-1 0 0,0-1 1 0 0,-1-1-1 0 0,2 0 1 0 0,-1-1 0 0 0,0 0-1 0 0,12 0-44 0 0,-13 1-1 0 0,1-1 0 0 0,-1-1 0 0 0,1 1 0 0 0,-1-2-1 0 0,1 0 1 0 0,0 0 0 0 0,-1-1 0 0 0,1-1 0 0 0,-1 0 0 0 0,0-1 0 0 0,1 0-1 0 0,-1-1 1 0 0,-1 0 0 0 0,1-1 0 0 0,5-3 1 0 0,-15 5-32 0 0,-1-1 1 0 0,1 1 0 0 0,-1-1-1 0 0,0 1 1 0 0,0-1-1 0 0,-1 0 1 0 0,1 1-1 0 0,-1-1 1 0 0,0 0-1 0 0,0 0 1 0 0,0 1-1 0 0,0-1 1 0 0,-1 0 0 0 0,1 0-1 0 0,-1 1 1 0 0,0-1-1 0 0,0 1 1 0 0,0-1-1 0 0,-1 1 1 0 0,1-1-1 0 0,-1 1 1 0 0,0 0-1 0 0,0-1 1 0 0,0 1 0 0 0,0 0-1 0 0,-1 0 1 0 0,1 1-1 0 0,-1-1 1 0 0,0 0-1 0 0,1 1 1 0 0,-1 0-1 0 0,0-1 1 0 0,-1 1 0 0 0,1 1-1 0 0,0-1 1 0 0,-1 0-1 0 0,-1 0 32 0 0,5 2 0 0 0,-33-25-247 0 0,-2 1 0 0 0,0 2 1 0 0,-1 2-1 0 0,0 1 0 0 0,-2 2 1 0 0,-7-2 246 0 0,-82-39-2395 0 0,111 49 1189 0 0,7 0 50 0 0</inkml:trace>
  <inkml:trace contextRef="#ctx0" brushRef="#br0" timeOffset="-5640.253">3648 894 1720 0 0,'-3'-15'2575'0'0,"-3"38"-905"0"0,4-3-1347 0 0,1 1 0 0 0,0 0 0 0 0,2 0 0 0 0,0-1 0 0 0,1 1 0 0 0,1 0-1 0 0,1-1 1 0 0,1 0 0 0 0,5 14-323 0 0,77 196 1508 0 0,-85-229-1500 0 0,-1 1 1 0 0,0-1 0 0 0,0 0-1 0 0,1 1 1 0 0,-1-1-1 0 0,0 1 1 0 0,0-1-1 0 0,-1 1 1 0 0,1 0-1 0 0,0-1 1 0 0,-1 1-1 0 0,1 0 1 0 0,-1 0-1 0 0,1 0 1 0 0,-1-1-1 0 0,0 1 1 0 0,1 0-1 0 0,-1 0 1 0 0,0 0 0 0 0,-1 0-1 0 0,1-1 1 0 0,0 1-1 0 0,0 0 1 0 0,-1 0-1 0 0,1 0 1 0 0,-1-1-1 0 0,1 1 1 0 0,-1 0-1 0 0,0-1 1 0 0,0 1-1 0 0,0 0 1 0 0,0-1-1 0 0,0 1 1 0 0,0-1 0 0 0,0 0-1 0 0,0 1 1 0 0,-1-1-1 0 0,1 0 1 0 0,0 1-1 0 0,-1-1 1 0 0,1 0-1 0 0,-1 0 1 0 0,0 0-1 0 0,1-1 1 0 0,-1 1-1 0 0,0 0 1 0 0,1 0-1 0 0,-1-1 1 0 0,0 1-1 0 0,-1-1-8 0 0,-82-7-1360 0 0,72 2 791 0 0,0-1-1 0 0,1 0 1 0 0,0 0 0 0 0,0-1 0 0 0,1-1 0 0 0,0 0 0 0 0,0 0-1 0 0,1-1 1 0 0,0-1 0 0 0,-5-6 569 0 0,-5-8-1169 0 0</inkml:trace>
  <inkml:trace contextRef="#ctx0" brushRef="#br0" timeOffset="-5344.247">3559 799 1900 0 0,'26'-22'3444'0'0,"196"-18"-1315"0"0,-73 37-7264 0 0,-147 3 3857 0 0</inkml:trace>
  <inkml:trace contextRef="#ctx0" brushRef="#br0" timeOffset="-4319.437">3860 1039 924 0 0,'17'9'5792'0'0,"12"24"-4773"0"0,2 2-967 0 0,-17-28-4 0 0,0 1 0 0 0,0-2-1 0 0,1 0 1 0 0,0 0-1 0 0,0-2 1 0 0,1 0 0 0 0,-1-1-1 0 0,1 0 1 0 0,0-1-1 0 0,0-1 1 0 0,-1 0 0 0 0,1-1-1 0 0,1-1-47 0 0,-12-1-1 0 0,-1 0 0 0 0,1 0-1 0 0,-1-1 1 0 0,0 1 0 0 0,0-1 0 0 0,0 0 0 0 0,0 0-1 0 0,0 0 1 0 0,-1 0 0 0 0,1-1 0 0 0,-1 1-1 0 0,0-1 1 0 0,0 0 0 0 0,0 0 0 0 0,-1 0 0 0 0,0-1-1 0 0,1 1 1 0 0,-1-1 0 0 0,-1 1 0 0 0,1-1-1 0 0,-1 1 1 0 0,0-1 0 0 0,0 0 0 0 0,0-1 1 0 0,-13-57 440 0 0,45 132-4 0 0,-3 0-1 0 0,-3 2 0 0 0,-4 0 0 0 0,2 17-435 0 0,-20-67 89 0 0,-1 0-1 0 0,-1 0 0 0 0,-1 0 0 0 0,-1 1 0 0 0,0-1 1 0 0,-2 1-1 0 0,0-1 0 0 0,-2 0 0 0 0,-1 2-88 0 0,3-16 34 0 0,-1 1 0 0 0,0-1 0 0 0,0 0 0 0 0,0 0 0 0 0,-1 0-1 0 0,0 0 1 0 0,-1 0 0 0 0,0-1 0 0 0,0 1 0 0 0,0-1-1 0 0,-1 0 1 0 0,0-1 0 0 0,0 1 0 0 0,0-1 0 0 0,-1 0 0 0 0,1 0-1 0 0,-1 0 1 0 0,-1-1 0 0 0,1 0 0 0 0,0 0 0 0 0,-1-1 0 0 0,0 0-1 0 0,0 0 1 0 0,0 0 0 0 0,0-1 0 0 0,0 0 0 0 0,-2 0-34 0 0,2-3-40 0 0,0 1 0 0 0,0-1 0 0 0,1-1 1 0 0,-1 1-1 0 0,0-1 0 0 0,1 0 0 0 0,-1-1 0 0 0,1 0 0 0 0,0 0 1 0 0,0 0-1 0 0,0 0 0 0 0,0-1 0 0 0,0 0 0 0 0,1 0 1 0 0,0-1-1 0 0,0 0 0 0 0,0 0 0 0 0,0 0 0 0 0,1 0 1 0 0,0-1-1 0 0,0 1 0 0 0,0-1 0 0 0,1 0 0 0 0,0-1 0 0 0,0 1 1 0 0,1 0-1 0 0,-1-1 0 0 0,1 1 0 0 0,1-1 0 0 0,-1 0 1 0 0,1 0-1 0 0,0 1 0 0 0,1-1 0 0 0,0 0 0 0 0,0 0 1 0 0,0 0-1 0 0,1 0 0 0 0,0 0 0 0 0,0 0 0 0 0,1 1 0 0 0,0-1 1 0 0,2-5 39 0 0,3-19-1088 0 0,2 1 1 0 0,2 0-1 0 0,0 0 1 0 0,2 1-1 0 0,1 0 0 0 0,1 1 1 0 0,6-6 1087 0 0,3 5-1149 0 0</inkml:trace>
  <inkml:trace contextRef="#ctx0" brushRef="#br0" timeOffset="-3202.446">4509 461 1132 0 0,'-57'-35'2984'0'0,"127"30"-124"0"0,43 5-2231 0 0,157-1-497 0 0,-3-19-3587 0 0,-226 13 2355 0 0,-4-2-46 0 0</inkml:trace>
  <inkml:trace contextRef="#ctx0" brushRef="#br0" timeOffset="-2921.137">4957 179 1720 0 0,'-2'-1'137'0'0,"-1"1"-1"0"0,1-1 1 0 0,0 1-1 0 0,-1 0 0 0 0,1 0 1 0 0,0 0-1 0 0,-1 0 1 0 0,1 0-1 0 0,0 1 1 0 0,-1-1-1 0 0,1 1 1 0 0,0-1-1 0 0,0 1 1 0 0,-1 0-1 0 0,1 0 0 0 0,0 0 1 0 0,0 0-1 0 0,0 0 1 0 0,0 0-1 0 0,0 1 1 0 0,0-1-1 0 0,1 1 1 0 0,-1-1-1 0 0,0 1 1 0 0,1 0-1 0 0,-1 0 0 0 0,1 0 1 0 0,-1 0-1 0 0,1 0 1 0 0,0 0-1 0 0,0 0 1 0 0,0 0-1 0 0,0 0 1 0 0,0 0-1 0 0,1 0 1 0 0,-1 1-1 0 0,1-1 1 0 0,-1 3-137 0 0,-5 98 1323 0 0,136 219-1637 0 0,-82-246-4759 0 0,-47-72 3915 0 0</inkml:trace>
  <inkml:trace contextRef="#ctx0" brushRef="#br0" timeOffset="-2536.025">5883 67 888 0 0,'0'0'934'0'0,"5"-21"1297"0"0,20-11-1029 0 0,-25 32-1040 0 0,-1 1 0 0 0,1-1 0 0 0,0 0-1 0 0,-1 0 1 0 0,1 0 0 0 0,-1 0 0 0 0,1 0 0 0 0,0 0-1 0 0,-1 0 1 0 0,1-1 0 0 0,0 1 0 0 0,-1 0 0 0 0,1 0-1 0 0,-1 0 1 0 0,1 0 0 0 0,0 0 0 0 0,-1-1 0 0 0,1 1 0 0 0,0 0-1 0 0,0 0 1 0 0,-1 0 0 0 0,1-1-162 0 0,-1 42 502 0 0,76 168 270 0 0,-64-177-734 0 0,-7-23-205 0 0,0 0-1 0 0,0 0 1 0 0,-1 1-1 0 0,0 0 0 0 0,-1-1 1 0 0,0 1-1 0 0,0 0 1 0 0,-1 0-1 0 0,0 0 0 0 0,-1 0 1 0 0,-1 0-1 0 0,1 0 1 0 0,-1 0-1 0 0,-1 0 0 0 0,0-1 1 0 0,0 1-1 0 0,-1 0 1 0 0,-2 5 167 0 0,-75 73-4583 0 0,56-74 3295 0 0</inkml:trace>
  <inkml:trace contextRef="#ctx0" brushRef="#br0" timeOffset="-2302.908">5496 621 1256 0 0,'68'-48'4881'0'0,"-13"26"-4142"0"0,1 2-1 0 0,1 4 0 0 0,1 1 1 0 0,0 3-1 0 0,1 3 0 0 0,39-1-738 0 0,-28 2 91 0 0,73-2-1098 0 0,-81 10-4716 0 0,-60 2 4485 0 0,8 7 16 0 0</inkml:trace>
  <inkml:trace contextRef="#ctx0" brushRef="#br0" timeOffset="-1681.348">5693 896 908 0 0,'-29'-17'3831'0'0,"-34"44"-2764"0"0,48-16-842 0 0,0 0 1 0 0,1 0 0 0 0,0 2-1 0 0,1-1 1 0 0,0 2 0 0 0,1 0-1 0 0,1 0 1 0 0,0 1-1 0 0,1 0 1 0 0,1 1 0 0 0,0 0-1 0 0,1 1 1 0 0,1 0 0 0 0,1 0-1 0 0,0 0 1 0 0,1 1-1 0 0,1 0 1 0 0,0 0 0 0 0,2 0-1 0 0,-1 8-225 0 0,7-12 55 0 0,0 0-1 0 0,0 0 0 0 0,1-1 1 0 0,1 1-1 0 0,0-1 0 0 0,1-1 0 0 0,1 1 1 0 0,0-1-1 0 0,0 0 0 0 0,1-1 1 0 0,0 0-1 0 0,1-1 0 0 0,1 0 1 0 0,0 0-1 0 0,0-1 0 0 0,0 0 1 0 0,1-1-1 0 0,1-1 0 0 0,-1 1 1 0 0,1-2-1 0 0,0 0 0 0 0,1-1 1 0 0,-1 0-1 0 0,1-1 0 0 0,0 0 0 0 0,0-1 1 0 0,1-1-1 0 0,4 0-54 0 0,-18-1-21 0 0,0-1 0 0 0,-1 1 0 0 0,1-1 0 0 0,0 1-1 0 0,0-1 1 0 0,1 1 0 0 0,-1-1 0 0 0,0 1 0 0 0,0-1 0 0 0,0 0 0 0 0,0 0-1 0 0,0 1 1 0 0,0-1 0 0 0,0 0 0 0 0,1 0 0 0 0,-1 0 0 0 0,0 0 0 0 0,0-1-1 0 0,0 1 1 0 0,0 0 0 0 0,0 0 0 0 0,0-1 0 0 0,0 1 0 0 0,0 0 0 0 0,0-1-1 0 0,0 1 1 0 0,0-1 0 0 0,0 0 0 0 0,0 1 0 0 0,0-1 0 0 0,0 0 0 0 0,0 1-1 0 0,0-1 1 0 0,0 0 0 0 0,-1 0 0 0 0,1 0 0 0 0,0 0 0 0 0,-1 0 0 0 0,1 0-1 0 0,-1 0 1 0 0,1 0 0 0 0,-1 0 0 0 0,1 0 0 0 0,-1 0 0 0 0,0 0 0 0 0,1 0-1 0 0,-1 0 1 0 0,0 0 0 0 0,0-1 0 0 0,0 1 0 0 0,0 0 0 0 0,0 0 0 0 0,0 0-1 0 0,0 0 1 0 0,0 0 0 0 0,-1 0 0 0 0,1-1 0 0 0,0 1 0 0 0,-1-1 21 0 0,-39-55-888 0 0,-179-97-5524 0 0,195 138 5156 0 0</inkml:trace>
  <inkml:trace contextRef="#ctx0" brushRef="#br0" timeOffset="-1229.555">5986 911 1008 0 0,'-3'-28'4287'0'0,"-6"38"-1941"0"0,7 5-2140 0 0,1 0 1 0 0,1 1-1 0 0,0-1 1 0 0,1 1-1 0 0,0-1 0 0 0,1 0 1 0 0,1 0-1 0 0,0 0 1 0 0,6 13-207 0 0,136 419 2363 0 0,-146-446-2399 0 0,1 0 0 0 0,0 0 0 0 0,-1 1 0 0 0,1-1 0 0 0,-1 0 0 0 0,1 0 0 0 0,-1 0 0 0 0,1 0 0 0 0,-1 0 0 0 0,0 0 0 0 0,0 0 0 0 0,1 0 0 0 0,-1 0 0 0 0,0 0 0 0 0,0-1 0 0 0,0 1 0 0 0,0 0 0 0 0,0 0 0 0 0,0-1 0 0 0,0 1 0 0 0,0-1 0 0 0,-1 1 0 0 0,1-1 0 0 0,0 1 0 0 0,0-1 0 0 0,0 0 0 0 0,0 0 0 0 0,-1 1 0 0 0,1-1 0 0 0,0 0 0 0 0,0 0 0 0 0,-1 0 0 0 0,1 0-1 0 0,0-1 1 0 0,0 1 0 0 0,0 0 0 0 0,-1 0 0 0 0,1-1 0 0 0,0 1 0 0 0,0-1 0 0 0,0 1 0 0 0,0-1 0 0 0,0 1 0 0 0,0-1 0 0 0,0 0 0 0 0,0 1 0 0 0,0-1 0 0 0,0 0 0 0 0,0 0 0 0 0,0 0 0 0 0,0 0 0 0 0,0 0 0 0 0,1 0 0 0 0,-1 0 0 0 0,0 0 0 0 0,0-1 36 0 0,-88-125-6265 0 0,78 94 5193 0 0</inkml:trace>
  <inkml:trace contextRef="#ctx0" brushRef="#br0" timeOffset="-945.136">5983 897 2128 0 0,'-1'-1'107'0'0,"0"0"-1"0"0,1 0 1 0 0,-1 0-1 0 0,1 0 1 0 0,0-1-1 0 0,-1 1 1 0 0,1 0-1 0 0,0 0 1 0 0,0-1-1 0 0,-1 1 1 0 0,1 0-1 0 0,0-1 1 0 0,0 1-1 0 0,0 0 1 0 0,1 0-1 0 0,-1-1 1 0 0,0 1-1 0 0,0 0 0 0 0,1 0 1 0 0,-1-1-1 0 0,1 1 1 0 0,-1 0-1 0 0,1 0 1 0 0,-1 0-1 0 0,1 0 1 0 0,0 0-1 0 0,0 0 1 0 0,-1 0-1 0 0,1 0 1 0 0,0 0-1 0 0,0 0 1 0 0,0 0-1 0 0,0 0 1 0 0,0 1-1 0 0,0-1 1 0 0,0 0-1 0 0,1 1 1 0 0,-1-1-1 0 0,0 1 1 0 0,0-1-1 0 0,0 1 1 0 0,1-1-1 0 0,-1 1 1 0 0,0 0-1 0 0,0 0 1 0 0,1 0-107 0 0,64-26 561 0 0,187-14-1036 0 0,-153 29-3935 0 0,-91 9 3099 0 0</inkml:trace>
  <inkml:trace contextRef="#ctx0" brushRef="#br0" timeOffset="-464.978">6175 1041 1088 0 0,'7'63'4503'0'0,"-4"-55"-4437"0"0,1 0 0 0 0,1 0 0 0 0,-1 0 0 0 0,1-1 0 0 0,1 0 0 0 0,-1 0 0 0 0,1 0 0 0 0,1-1 0 0 0,-1 1 0 0 0,1-2 0 0 0,0 1 0 0 0,0-1 1 0 0,1 0-1 0 0,0 0 0 0 0,0-1 0 0 0,0 0 0 0 0,0 0 0 0 0,0-1 0 0 0,1 0 0 0 0,0-1 0 0 0,-1 0 0 0 0,1 0 0 0 0,0-1 0 0 0,0 0 0 0 0,0-1 0 0 0,0 1 1 0 0,0-2-1 0 0,0 1 0 0 0,0-1 0 0 0,0-1 0 0 0,-1 0 0 0 0,1 0 0 0 0,0 0 0 0 0,-1-1 0 0 0,1-1 0 0 0,-1 1 0 0 0,0-2 0 0 0,0 1-66 0 0,26-97 576 0 0,-33 100-509 0 0,-1 1-24 0 0,0 0 44 0 0,2 5 34 0 0,14 27 87 0 0,-2 0 1 0 0,-1 1-1 0 0,-2 0 1 0 0,-1 0-1 0 0,-1 1 1 0 0,-2 1-1 0 0,-2 0 1 0 0,-1-1-1 0 0,-1 28-208 0 0,-3-51-12 0 0,0-1 0 0 0,-1 1 1 0 0,-1-1-1 0 0,1 0 0 0 0,-2 1 0 0 0,1-1 1 0 0,-2 0-1 0 0,1 0 0 0 0,-1-1 0 0 0,-1 1 1 0 0,1-1-1 0 0,-2 0 0 0 0,1 0 0 0 0,-1 0 1 0 0,-1-1-1 0 0,1 0 0 0 0,-1 0 0 0 0,-1-1 1 0 0,1 0-1 0 0,-1 0 0 0 0,-1 0 0 0 0,1-1 1 0 0,-1-1-1 0 0,0 1 0 0 0,-1-2 0 0 0,1 1 1 0 0,-1-1-1 0 0,0 0 0 0 0,0-1 0 0 0,0 0 0 0 0,0-1 1 0 0,0 0-1 0 0,-4-1 12 0 0,8-3-267 0 0,1 0 0 0 0,-1 0 0 0 0,1-1 0 0 0,0 0 0 0 0,-1 0 0 0 0,1-1 0 0 0,1 1 0 0 0,-1-1 0 0 0,0 0-1 0 0,1 0 1 0 0,0-1 0 0 0,0 1 0 0 0,0-1 0 0 0,1 0 0 0 0,-1 0 0 0 0,1 0 0 0 0,1-1 0 0 0,-1 1 0 0 0,1-1 0 0 0,-1 1 0 0 0,1-1 0 0 0,1 0 0 0 0,-1 0 0 0 0,1 0 0 0 0,1 0 0 0 0,-1 0 0 0 0,1 0 0 0 0,0-4 267 0 0,-5-29-1158 0 0</inkml:trace>
  <inkml:trace contextRef="#ctx0" brushRef="#br0" timeOffset="3469.12">3293 2471 1504 0 0,'0'0'683'0'0,"0"0"-14"0"0,-1-25 2612 0 0,-6 2-2528 0 0,13 48 816 0 0,37 91-637 0 0,-31-91-1097 0 0,-2 1 1 0 0,0 1 0 0 0,-2-1-1 0 0,-1 1 1 0 0,-1 1 0 0 0,-1-1-1 0 0,-2 1 1 0 0,0 1 164 0 0,-50 50-4836 0 0,35-64 3532 0 0</inkml:trace>
  <inkml:trace contextRef="#ctx0" brushRef="#br0" timeOffset="3716.004">2795 3051 1228 0 0,'-18'10'5343'0'0,"388"-29"-2460"0"0,-22 8-3262 0 0,-116 9-5346 0 0,-197 2 4547 0 0</inkml:trace>
  <inkml:trace contextRef="#ctx0" brushRef="#br0" timeOffset="4379.945">2894 3381 1976 0 0,'0'0'81'0'0,"0"0"1"0"0,-1 0-1 0 0,1 0 0 0 0,-1 0 0 0 0,1 0 0 0 0,-1-1 0 0 0,1 1 0 0 0,-1 0 1 0 0,1 0-1 0 0,-1 0 0 0 0,1-1 0 0 0,0 1 0 0 0,-1 0 0 0 0,1 0 1 0 0,0-1-1 0 0,-1 1 0 0 0,1 0 0 0 0,0-1 0 0 0,-1 1 0 0 0,1 0 1 0 0,0-1-1 0 0,-1 1 0 0 0,1 0 0 0 0,0-1 0 0 0,0 1 0 0 0,0-1 1 0 0,-1 1-1 0 0,1-1 0 0 0,0 1 0 0 0,0-1 0 0 0,0 1 0 0 0,0 0 1 0 0,0-1-1 0 0,0 1 0 0 0,0-1 0 0 0,0 1 0 0 0,0-1 0 0 0,0 1 1 0 0,0-1-1 0 0,0 1 0 0 0,0-1 0 0 0,0 1 0 0 0,0-1 0 0 0,1 1 0 0 0,-1 0 1 0 0,0-1-1 0 0,0 1 0 0 0,1-1 0 0 0,-1 1 0 0 0,0 0 0 0 0,0-1 1 0 0,1 1-1 0 0,-1 0 0 0 0,0-1 0 0 0,1 1 0 0 0,-1 0-81 0 0,-19 20 349 0 0,0 2 0 0 0,1 0-1 0 0,1 1 1 0 0,2 1 0 0 0,0 0-1 0 0,2 1 1 0 0,0 1 0 0 0,2 0 0 0 0,-4 15-349 0 0,-14 119 1088 0 0,31-151-1070 0 0,1 1 0 0 0,-1-1-1 0 0,1 0 1 0 0,1-1 0 0 0,0 1-1 0 0,0-1 1 0 0,1 1 0 0 0,0-1-1 0 0,0-1 1 0 0,1 1 0 0 0,0-1-1 0 0,0 0 1 0 0,1 0 0 0 0,0-1-1 0 0,0 1 1 0 0,0-2 0 0 0,1 1-1 0 0,0-1 1 0 0,0 0 0 0 0,0-1-1 0 0,1 0 1 0 0,0 0 0 0 0,-1-1-1 0 0,1 0 1 0 0,1 0 0 0 0,-1-1-1 0 0,0 0 1 0 0,0-1 0 0 0,1 0-1 0 0,-1-1 1 0 0,1 1 0 0 0,-1-2-1 0 0,1 1 1 0 0,-1-2 0 0 0,0 1-1 0 0,1-1 1 0 0,-1-1 0 0 0,0 1-1 0 0,0-1 1 0 0,7-5-18 0 0,-12 7-27 0 0,-1 0-1 0 0,0 0 1 0 0,0-1-1 0 0,0 0 1 0 0,0 0-1 0 0,0 1 0 0 0,-1-2 1 0 0,1 1-1 0 0,0 0 1 0 0,-1-1-1 0 0,0 1 1 0 0,1-1-1 0 0,-1 1 1 0 0,0-1-1 0 0,0 0 1 0 0,-1 0-1 0 0,1 0 1 0 0,-1 0-1 0 0,1 0 1 0 0,-1-1-1 0 0,0 1 1 0 0,0 0-1 0 0,0-1 1 0 0,-1 1-1 0 0,1 0 1 0 0,-1-1-1 0 0,0 1 1 0 0,0-1-1 0 0,0 1 1 0 0,0-1-1 0 0,-1 1 1 0 0,1 0-1 0 0,-1-1 1 0 0,0 1-1 0 0,0 0 1 0 0,0-1-1 0 0,0 1 1 0 0,-1 0-1 0 0,1 0 1 0 0,-1 0-1 0 0,0 0 1 0 0,0 0 27 0 0,-98-106-1207 0 0,-98 15-1121 0 0,125 67-1093 0 0,57 19 2077 0 0</inkml:trace>
  <inkml:trace contextRef="#ctx0" brushRef="#br0" timeOffset="4833.412">3367 3464 964 0 0,'0'0'224'0'0,"-1"1"-1"0"0,1-1 0 0 0,0 0 1 0 0,-1 0-1 0 0,1 0 1 0 0,-1 0-1 0 0,1 0 1 0 0,-1 0-1 0 0,1 0 0 0 0,-1 0 1 0 0,1 0-1 0 0,-1 0 1 0 0,1 0-1 0 0,-1 0 1 0 0,1-1-1 0 0,0 1 1 0 0,-1 0-1 0 0,1 0 0 0 0,-1 0 1 0 0,1-1-1 0 0,-1 1 1 0 0,1 0-1 0 0,0 0 1 0 0,-1-1-1 0 0,1 1 1 0 0,0 0-1 0 0,-1-1 0 0 0,1 1 1 0 0,0 0-1 0 0,-1-1 1 0 0,1 1-224 0 0,-7 12 180 0 0,0 0 0 0 0,1 1 0 0 0,1 0 1 0 0,0 0-1 0 0,1 1 0 0 0,0 0 0 0 0,1-1 0 0 0,0 1 1 0 0,1 0-1 0 0,1 1 0 0 0,0-1 0 0 0,1 0 0 0 0,1 0 1 0 0,1 7-181 0 0,-2 4 250 0 0,62 255 1283 0 0,-35-133-549 0 0,-28-145-987 0 0,1-1 1 0 0,0 1-1 0 0,0-1 0 0 0,-1 1 0 0 0,1-1 0 0 0,-1 1 0 0 0,1-1 1 0 0,-1 1-1 0 0,0-1 0 0 0,0 0 0 0 0,1 0 0 0 0,-1 1 1 0 0,0-1-1 0 0,0 0 0 0 0,0 0 0 0 0,0 0 0 0 0,-1 0 0 0 0,1 0 1 0 0,0 0-1 0 0,0 0 0 0 0,-1 0 0 0 0,1-1 0 0 0,0 1 1 0 0,-1 0-1 0 0,1-1 0 0 0,0 1 0 0 0,-1-1 0 0 0,1 1 0 0 0,-1-1 1 0 0,1 0-1 0 0,-1 0 0 0 0,1 0 0 0 0,-1 0 0 0 0,1 0 0 0 0,-1 0 1 0 0,0 0-1 0 0,1 0 0 0 0,-1 0 0 0 0,1-1 0 0 0,0 1 1 0 0,-1-1-1 0 0,1 1 0 0 0,-1-1 0 0 0,1 1 0 0 0,-1-1 3 0 0,-67-27-1053 0 0,59 20 546 0 0,1 0 0 0 0,0-1 0 0 0,0 0 0 0 0,1-1 1 0 0,0 0-1 0 0,0 0 0 0 0,1 0 0 0 0,1-1 0 0 0,0 0 0 0 0,0-1 0 0 0,1 1 0 0 0,1-1 0 0 0,0 0 0 0 0,0 0 0 0 0,1-1 1 0 0,1 1-1 0 0,-1-5 507 0 0,-1-17-1180 0 0</inkml:trace>
  <inkml:trace contextRef="#ctx0" brushRef="#br0" timeOffset="5099.753">3390 3496 2380 0 0,'0'0'101'0'0,"-1"-1"-1"0"0,0 1 1 0 0,1-1-1 0 0,-1 0 1 0 0,1 1-1 0 0,-1-1 1 0 0,1 1-1 0 0,-1-1 0 0 0,1 0 1 0 0,-1 1-1 0 0,1-1 1 0 0,-1 0-1 0 0,1 0 1 0 0,0 1-1 0 0,-1-1 1 0 0,1 0-1 0 0,0 0 1 0 0,0 1-1 0 0,0-1 1 0 0,0 0-1 0 0,0 0 1 0 0,0 0-1 0 0,0 0 1 0 0,0 1-1 0 0,0-1 1 0 0,0 0-1 0 0,0 0 1 0 0,0 0-1 0 0,0 1 0 0 0,1-1 1 0 0,-1 0-1 0 0,0 0 1 0 0,1 1-1 0 0,-1-1 1 0 0,0 0-1 0 0,1 0 1 0 0,-1 1-1 0 0,1-1 1 0 0,-1 0-1 0 0,1 1 1 0 0,-1-1-1 0 0,1 1 1 0 0,0-1-1 0 0,-1 1 1 0 0,1-1-1 0 0,0 1 1 0 0,-1-1-1 0 0,1 1 0 0 0,0 0 1 0 0,0-1-1 0 0,-1 1 1 0 0,1 0-1 0 0,0 0 1 0 0,0-1-1 0 0,0 1 1 0 0,-1 0-1 0 0,1 0 1 0 0,0 0-1 0 0,0 0-100 0 0,61-25 125 0 0,-56 23 269 0 0,172-29 295 0 0,-59 29-7165 0 0,-118 2 5220 0 0</inkml:trace>
  <inkml:trace contextRef="#ctx0" brushRef="#br0" timeOffset="5694.348">3579 3558 876 0 0,'-14'23'3998'0'0,"0"34"-2382"0"0,13-51-1553 0 0,0 0-1 0 0,0 1 1 0 0,1-1-1 0 0,0 0 1 0 0,0 1-1 0 0,0-1 1 0 0,1 0-1 0 0,0 0 1 0 0,0 1-1 0 0,1-1 1 0 0,0 0-1 0 0,0 0 1 0 0,0 0-1 0 0,1-1 1 0 0,-1 1-1 0 0,1 0 1 0 0,1-1-1 0 0,-1 0 0 0 0,1 0 1 0 0,0 0-1 0 0,0 0 1 0 0,1 0-1 0 0,-1-1 1 0 0,1 0-1 0 0,0 0 1 0 0,0 0-1 0 0,0-1 1 0 0,1 1-1 0 0,-1-1 1 0 0,1-1-1 0 0,0 1 1 0 0,0-1-1 0 0,0 0 1 0 0,0 0-1 0 0,0-1 1 0 0,0 1-1 0 0,3-1-62 0 0,-4-3-17 0 0,1 1 1 0 0,-1-1-1 0 0,0 0 0 0 0,1 0 0 0 0,-1-1 0 0 0,0 1 1 0 0,0-1-1 0 0,-1 0 0 0 0,1-1 0 0 0,0 1 0 0 0,-1-1 1 0 0,0 0-1 0 0,0 0 0 0 0,0 0 0 0 0,-1 0 1 0 0,1-1-1 0 0,-1 1 0 0 0,0-1 0 0 0,0 0 0 0 0,-1 0 1 0 0,1 0-1 0 0,-1-1 0 0 0,0 1 0 0 0,-1 0 0 0 0,1-1 1 0 0,-1 0-1 0 0,0 1 0 0 0,0-5 17 0 0,-1 9 66 0 0,-2-30 234 0 0,2 32-288 0 0,0-1 0 0 0,-1 1-1 0 0,1-1 1 0 0,0 1 0 0 0,0-1-1 0 0,0 1 1 0 0,-1-1 0 0 0,1 1-1 0 0,0-1 1 0 0,-1 1 0 0 0,1-1 0 0 0,0 0-1 0 0,-1 1 1 0 0,1-1 0 0 0,0 1-1 0 0,-1-1 1 0 0,1 0 0 0 0,-1 0-1 0 0,1 1 1 0 0,-1-1 0 0 0,1 0 0 0 0,-1 0-1 0 0,1 1 1 0 0,-1-1 0 0 0,1 0-1 0 0,-1 0 1 0 0,1 0 0 0 0,-1 0-1 0 0,1 0 1 0 0,-1 0 0 0 0,1 0 0 0 0,-1 0-1 0 0,1 0 1 0 0,-1 0 0 0 0,1 0-1 0 0,-1 0 1 0 0,1 0 0 0 0,-1 0-1 0 0,1 0 1 0 0,-1-1 0 0 0,1 1 0 0 0,-1 0-1 0 0,1 0 1 0 0,-1-1 0 0 0,1 1-1 0 0,-1 0 1 0 0,1-1 0 0 0,0 1-1 0 0,-1 0 1 0 0,1-1 0 0 0,-1 1-12 0 0,4 61 398 0 0,33 100 136 0 0,-19-96-201 0 0,-3 2 1 0 0,-2-1 0 0 0,-4 2-1 0 0,-1 30-333 0 0,-7-91 28 0 0,-1 0 0 0 0,1 0-1 0 0,-1 0 1 0 0,0 0 0 0 0,-1-1 0 0 0,0 1 0 0 0,0 0 0 0 0,0-1-1 0 0,-1 1 1 0 0,0-1 0 0 0,0 0 0 0 0,-1 0 0 0 0,0 0-1 0 0,0 0 1 0 0,0 0 0 0 0,-1-1 0 0 0,1 0 0 0 0,-1 0-1 0 0,-1 0 1 0 0,1-1 0 0 0,0 0 0 0 0,-1 0 0 0 0,0 0-1 0 0,0 0 1 0 0,0-1 0 0 0,-1 0 0 0 0,1-1 0 0 0,-1 1 0 0 0,0-1-1 0 0,1 0 1 0 0,-1-1 0 0 0,0 0 0 0 0,0 0 0 0 0,0 0-1 0 0,0-1 1 0 0,0 0 0 0 0,0 0 0 0 0,-1-1-28 0 0,-4-5-100 0 0,-1-1 0 0 0,1 0 1 0 0,1-1-1 0 0,-1-1 0 0 0,1 1 0 0 0,1-2 1 0 0,0 1-1 0 0,0-2 0 0 0,1 1 1 0 0,0-1-1 0 0,0 0 0 0 0,2-1 0 0 0,-1 0 1 0 0,2-1-1 0 0,-1 1 0 0 0,2-1 0 0 0,0 0 1 0 0,0 0-1 0 0,1-1 0 0 0,1 0 1 0 0,0 1-1 0 0,1-1 0 0 0,0 0 0 0 0,1 0 1 0 0,1 0-1 0 0,0-1 0 0 0,1 1 0 0 0,1 0 1 0 0,0 1-1 0 0,1-1 0 0 0,0 0 1 0 0,1 1-1 0 0,2-4 100 0 0,0-6-535 0 0,2 0 1 0 0,1 0 0 0 0,0 1-1 0 0,2 0 1 0 0,1 1 0 0 0,0 0-1 0 0,2 1 1 0 0,0 0-1 0 0,1 1 1 0 0,1 1 0 0 0,1 0-1 0 0,0 1 535 0 0,27-23-1214 0 0</inkml:trace>
  <inkml:trace contextRef="#ctx0" brushRef="#br0" timeOffset="6021.451">5122 3086 1128 0 0,'10'17'487'0'0,"-2"1"0"0"0,0 0 0 0 0,-1 0 0 0 0,0 1 0 0 0,-2 0 0 0 0,0 0 0 0 0,-1 0 0 0 0,-1 1 1 0 0,-1-1-1 0 0,-1 1 0 0 0,-1-1 0 0 0,-1 19-487 0 0,0-17 141 0 0,-1 0 1 0 0,-1-1-1 0 0,-1 1 0 0 0,0-1 1 0 0,-2 0-1 0 0,0 0 1 0 0,-1-1-1 0 0,-1 1 1 0 0,-1-2-1 0 0,-1 1 1 0 0,0-1-1 0 0,-5 4-141 0 0,-63 63-3115 0 0,61-74 439 0 0,16-11 1385 0 0</inkml:trace>
  <inkml:trace contextRef="#ctx0" brushRef="#br0" timeOffset="29625.46">3104 854 1100 0 0,'0'0'249'0'0,"0"0"29"0"0,0 0-54 0 0,0 0 44 0 0,0 0-52 0 0,0 0-118 0 0,0 0 54 0 0,0 0-11 0 0,0 0 20 0 0,0 0-16 0 0,0 0 21 0 0,0 0-65 0 0,0 0-25 0 0,0 0 28 0 0,0 0-61 0 0,0 0 67 0 0,0 0-18 0 0,0 0 21 0 0,0 0-10 0 0,0 0-45 0 0,0 0 110 0 0,0 0 23 0 0,0 0-35 0 0,0 0-82 0 0,0 0-7 0 0,-23-12 693 0 0,-95 60-1243 0 0,53-11-2074 0 0,38-27 1419 0 0</inkml:trace>
  <inkml:trace contextRef="#ctx0" brushRef="#br0" timeOffset="45715.605">165 5618 1100 0 0,'0'0'181'0'0,"3"-17"1335"0"0,-1 17-1514 0 0,-1-1 1 0 0,0 1-1 0 0,0 0 0 0 0,1 0 1 0 0,-1-1-1 0 0,0 1 0 0 0,0 0 1 0 0,1 0-1 0 0,-1 0 0 0 0,0 1 1 0 0,1-1-1 0 0,-1 0 0 0 0,0 0 1 0 0,0 1-1 0 0,1-1 0 0 0,-1 0 1 0 0,0 1-1 0 0,0 0 0 0 0,0-1 1 0 0,0 1-1 0 0,0-1 0 0 0,0 1 1 0 0,0 0-1 0 0,0 0 0 0 0,0 0 1 0 0,0 0-1 0 0,0 0 0 0 0,0 0 1 0 0,0 0-1 0 0,-1 0 0 0 0,1 0 1 0 0,0 0-1 0 0,-1 0 0 0 0,1 0 1 0 0,-1 0-1 0 0,1 1 0 0 0,-1-1 1 0 0,0 0-1 0 0,1 0 0 0 0,-1 1 1 0 0,0-1-1 0 0,0 0 0 0 0,0 1 1 0 0,0-1-1 0 0,0 0 0 0 0,0 0 1 0 0,0 1-1 0 0,0-1 0 0 0,-1 0 1 0 0,1 0-1 0 0,0 1 0 0 0,-1-1-2 0 0,2 19-4 0 0,28 432 852 0 0,-3-203-621 0 0,65 313 476 0 0,-25-125-657 0 0,-51-249 112 0 0,-3 263 91 0 0,-11 444 877 0 0,5-717-522 0 0,25 12 0 0 0,4 66 136 0 0,-3-67 108 0 0,-20-120-2290 0 0,-11-68 801 0 0,-1-1-305 0 0,-1-20-1482 0 0,0-5 990 0 0</inkml:trace>
  <inkml:trace contextRef="#ctx0" brushRef="#br0" timeOffset="47706.789">366 5571 948 0 0,'0'0'327'0'0,"0"0"51"0"0,0 0-85 0 0,0-3-53 0 0,-26-35 255 0 0,24-13 256 0 0,34-71-464 0 0,-4 33 98 0 0,-26 88-380 0 0,0-1 0 0 0,0 1 0 0 0,0 0 0 0 0,0 0-1 0 0,0 0 1 0 0,1 0 0 0 0,-1 0 0 0 0,0 1-1 0 0,1-1 1 0 0,-1 1 0 0 0,0-1 0 0 0,1 1 0 0 0,-1 0-1 0 0,1 0 1 0 0,-1 0 0 0 0,1 0 0 0 0,-1 1-1 0 0,0-1 1 0 0,1 1 0 0 0,-1-1 0 0 0,0 1 0 0 0,1 0-1 0 0,-1 0 1 0 0,0 0 0 0 0,0 0 0 0 0,0 0-1 0 0,1 0 1 0 0,0 2-5 0 0,24 5 37 0 0,691 102 15 0 0,-398-71 75 0 0,-309-39-114 0 0,138 1-33 0 0,0-7 1 0 0,73-15 19 0 0,134-41-163 0 0,-28 19 469 0 0,295-39-201 0 0,395-56-259 0 0,570-13 312 0 0,-987 97 65 0 0,666-38-168 0 0,-317 24-93 0 0,-575 13 47 0 0,203-37 146 0 0,-244 52-270 0 0,0 15 0 0 0,283 18 115 0 0,-602 7 0 0 0,299 18 65 0 0,817-3-128 0 0,-311-15-105 0 0,-811 7-1913 0 0,-13-5 866 0 0</inkml:trace>
  <inkml:trace contextRef="#ctx0" brushRef="#br0" timeOffset="50132.305">532 9717 1048 0 0,'-4'-24'1506'0'0,"-9"1"-1294"0"0,15-4 1113 0 0,1 42-399 0 0,-6 440 520 0 0,34-344-1308 0 0,-26-107-115 0 0,0 0 0 0 0,0 0-1 0 0,1 0 1 0 0,0-1-1 0 0,0 0 1 0 0,0 0 0 0 0,0 0-1 0 0,0-1 1 0 0,0 0 0 0 0,1 0-1 0 0,-1 0 1 0 0,0-1 0 0 0,1 0-1 0 0,0 0 1 0 0,-1-1 0 0 0,1 0-1 0 0,0 0 1 0 0,-1-1-1 0 0,1 1 1 0 0,-1-2 0 0 0,2 1-23 0 0,11 1 18 0 0,1491-1 220 0 0,-678-56-239 0 0,-281 48 51 0 0,-227-6 29 0 0,828-44 371 0 0,230-4 547 0 0,-543 63-695 0 0,-521-23-203 0 0,1214-27-9 0 0,-1257 35-124 0 0,981-82-206 0 0,758 85 459 0 0,-1246 14-157 0 0,-494 7 102 0 0,452 6 1127 0 0,-473-17-874 0 0,89-7-975 0 0,-340 9 192 0 0,-35-4-4404 0 0,-67-11 3044 0 0,42 4 484 0 0</inkml:trace>
  <inkml:trace contextRef="#ctx0" brushRef="#br0" timeOffset="51834.967">987 5818 1768 0 0,'0'0'365'0'0,"0"0"-2"0"0,0 0-25 0 0,0 0-37 0 0,2-34 3582 0 0,46 173-2166 0 0,-10 6-796 0 0,-27-126-877 0 0,7 14-265 0 0,-14-17-4908 0 0,-7-15 3820 0 0,-10 3 28 0 0</inkml:trace>
  <inkml:trace contextRef="#ctx0" brushRef="#br0" timeOffset="52210.076">500 6326 1504 0 0,'-8'-5'3807'0'0,"56"-16"-2631"0"0,92-10-129 0 0,1 7 1 0 0,1 7 0 0 0,54 2-1048 0 0,-134 10 124 0 0,11 2-465 0 0,-45 4-1337 0 0,-38 4-2885 0 0,3-3 3339 0 0</inkml:trace>
  <inkml:trace contextRef="#ctx0" brushRef="#br0" timeOffset="53193.429">709 6428 904 0 0,'-13'3'5549'0'0,"5"-1"-5032"0"0,8-2-530 0 0,0 0 45 0 0,4-3 1586 0 0,12-4-1593 0 0,1 0 0 0 0,0 2 0 0 0,0 0 0 0 0,0 1 0 0 0,0 0 0 0 0,1 1-1 0 0,0 1 1 0 0,-1 1 0 0 0,1 1 0 0 0,0 0 0 0 0,0 2 0 0 0,-1 0 0 0 0,1 0 0 0 0,7 4-25 0 0,-21-6 1 0 0,-1 1-1 0 0,0 0 1 0 0,1 0 0 0 0,-1 0-1 0 0,0 1 1 0 0,0-1-1 0 0,0 1 1 0 0,0 0 0 0 0,0 0-1 0 0,0 0 1 0 0,0 0-1 0 0,-1 0 1 0 0,1 1 0 0 0,-1-1-1 0 0,0 1 1 0 0,0-1-1 0 0,0 1 1 0 0,0 0 0 0 0,0 0-1 0 0,0 0 1 0 0,-1 0-1 0 0,1 0 1 0 0,-1 1 0 0 0,0-1-1 0 0,0 0 1 0 0,0 1-1 0 0,0-1 1 0 0,-1 0 0 0 0,0 1-1 0 0,1-1 1 0 0,-1 1-1 0 0,0-1 1 0 0,-1 1 0 0 0,1-1-1 0 0,0 0 1 0 0,-1 1-1 0 0,0-1 1 0 0,0 1 0 0 0,0-1-1 0 0,0 0 1 0 0,-1 0-1 0 0,1 0 1 0 0,-1 0-1 0 0,0 0 1 0 0,0 0 0 0 0,0 0-1 0 0,0 0 1 0 0,0-1-1 0 0,-2 2 0 0 0,-117 125-66 0 0,198-97-30 0 0,-75-32 97 0 0,7 1 0 0 0,0 0 0 0 0,-1 1 1 0 0,1 0-1 0 0,0 0 0 0 0,-1 1 1 0 0,1 0-1 0 0,-1 0 0 0 0,0 1 1 0 0,0 0-1 0 0,0 0 0 0 0,-1 1 1 0 0,1 0-1 0 0,-1 1 0 0 0,0 0 1 0 0,-1 0-1 0 0,1 0 0 0 0,-1 1 1 0 0,0 0-1 0 0,-1 0 0 0 0,0 0 0 0 0,0 1-1 0 0,-6-2 24 0 0,-1 1-1 0 0,0-1 0 0 0,0 1 0 0 0,-1-1 0 0 0,0 0 1 0 0,0 0-1 0 0,0 0 0 0 0,-1 0 0 0 0,0-1 0 0 0,0 1 1 0 0,0-1-1 0 0,-1 0 0 0 0,1 0 0 0 0,-1 0 0 0 0,-1-1 1 0 0,1 0-1 0 0,0 0 0 0 0,-1 0 0 0 0,0-1 0 0 0,0 0 1 0 0,0 0-1 0 0,0 0 0 0 0,-1-1 0 0 0,1 0 0 0 0,-1 0 0 0 0,1 0 1 0 0,-1-1-1 0 0,0 0-23 0 0,-98 5 111 0 0,39-38-1124 0 0,64 29 798 0 0,0 0 1 0 0,0 0-1 0 0,0 0 1 0 0,0 0-1 0 0,1-1 0 0 0,0 1 1 0 0,0-1-1 0 0,0 1 1 0 0,0-1-1 0 0,0 1 0 0 0,1-1 1 0 0,-1 1-1 0 0,1-1 1 0 0,0 0-1 0 0,0 1 0 0 0,1-1 1 0 0,-1 0-1 0 0,1 1 1 0 0,-1-1-1 0 0,1 1 0 0 0,2-4 215 0 0,13-31-1260 0 0,-2 8 20 0 0</inkml:trace>
  <inkml:trace contextRef="#ctx0" brushRef="#br0" timeOffset="54267.392">1876 5730 1196 0 0,'2'-25'2144'0'0,"-1"24"-2110"0"0,0 1 1 0 0,-1-1-1 0 0,1 0 0 0 0,0 1 0 0 0,-1-1 0 0 0,1 0 0 0 0,-1 0 0 0 0,1 0 0 0 0,-1 1 0 0 0,1-1 0 0 0,-1 0 1 0 0,1 0-1 0 0,-1 0 0 0 0,0 0 0 0 0,0 0 0 0 0,0 0 0 0 0,1 0 0 0 0,-1 0 0 0 0,0 0 0 0 0,0 0 0 0 0,0 1 1 0 0,0-1-1 0 0,0 0 0 0 0,-1 0 0 0 0,1 0 0 0 0,0 0 0 0 0,0 0 0 0 0,-1 0 0 0 0,1 0 0 0 0,0 0 0 0 0,-1 0 1 0 0,1 1-1 0 0,-1-1 0 0 0,1 0 0 0 0,-1 0 0 0 0,1 0 0 0 0,-1 1 0 0 0,0-1 0 0 0,1 0 0 0 0,-1 1 0 0 0,0-1 1 0 0,0 1-1 0 0,0-1 0 0 0,1 1 0 0 0,-1-1 0 0 0,0 1 0 0 0,0-1 0 0 0,0 1 0 0 0,0 0 0 0 0,0 0 0 0 0,0-1 1 0 0,1 1-1 0 0,-1 0 0 0 0,0 0 0 0 0,0 0 0 0 0,0 0 0 0 0,0 0 0 0 0,0 0 0 0 0,0 0 0 0 0,0 0 0 0 0,-1 1-34 0 0,-4 5 108 0 0,-1 1-1 0 0,1 0 0 0 0,0 0 0 0 0,0 1 0 0 0,1 0 0 0 0,0 0 0 0 0,1 0 0 0 0,0 0 1 0 0,0 1-1 0 0,0 0 0 0 0,1 0 0 0 0,1 0 0 0 0,0 0 0 0 0,0 0 0 0 0,0 0 0 0 0,1 1 1 0 0,1-1-1 0 0,-1 0 0 0 0,2 1 0 0 0,-1-1 0 0 0,1 1 0 0 0,1-1 0 0 0,0 0 0 0 0,0 0 1 0 0,0 0-1 0 0,1 0 0 0 0,3 4-107 0 0,76 203 1092 0 0,-65-183-948 0 0,-2 1 0 0 0,-1 1 0 0 0,-1 0 0 0 0,-2 1 0 0 0,-2 1 0 0 0,-1-1-1 0 0,-2 1 1 0 0,0 28-144 0 0,-6-59-53 0 0,-1 1-1 0 0,0-1 1 0 0,-1 1-1 0 0,1-1 1 0 0,-1 0-1 0 0,0 0 1 0 0,-1 0 0 0 0,0 0-1 0 0,0 0 1 0 0,0-1-1 0 0,0 1 1 0 0,-1-1-1 0 0,0 0 1 0 0,0 0-1 0 0,-1 0 1 0 0,1 0-1 0 0,-1-1 1 0 0,0 0-1 0 0,0 0 1 0 0,-1 0-1 0 0,1 0 1 0 0,-1-1 0 0 0,0 0-1 0 0,0 0 1 0 0,0-1-1 0 0,0 0 1 0 0,0 0-1 0 0,0 0 1 0 0,-1-1-1 0 0,1 0 1 0 0,-5 1 53 0 0,7-2-268 0 0,1-1 0 0 0,0 1 1 0 0,0-1-1 0 0,-1 1 0 0 0,1-1 1 0 0,0 0-1 0 0,0 0 0 0 0,0-1 0 0 0,0 1 1 0 0,0-1-1 0 0,0 1 0 0 0,0-1 0 0 0,1 0 1 0 0,-1 0-1 0 0,1 0 0 0 0,-1 0 1 0 0,1-1-1 0 0,0 1 0 0 0,0-1 0 0 0,0 1 1 0 0,0-1-1 0 0,0 0 0 0 0,0 0 1 0 0,0-1 267 0 0,0-4-1118 0 0</inkml:trace>
  <inkml:trace contextRef="#ctx0" brushRef="#br0" timeOffset="54809.958">2135 6660 888 0 0,'-7'3'241'0'0,"0"0"1"0"0,0 1-1 0 0,0 0 0 0 0,1 0 1 0 0,-1 1-1 0 0,1-1 0 0 0,0 2 1 0 0,0-1-1 0 0,1 1 0 0 0,-1-1 0 0 0,1 1 1 0 0,1 1-1 0 0,-1-1 0 0 0,1 1 1 0 0,0 0-1 0 0,1 0 0 0 0,-1 0 1 0 0,1 0-1 0 0,1 1 0 0 0,-1-1 0 0 0,1 1 1 0 0,1-1-1 0 0,-1 1 0 0 0,1 0 1 0 0,1 0-1 0 0,-1 5-241 0 0,5-5 61 0 0,-1-1-1 0 0,1 0 1 0 0,0 1 0 0 0,0-1-1 0 0,1-1 1 0 0,0 1 0 0 0,0-1-1 0 0,1 0 1 0 0,-1 0 0 0 0,2 0-1 0 0,-1-1 1 0 0,0 0 0 0 0,1 0-1 0 0,0-1 1 0 0,0 0 0 0 0,0 0-1 0 0,1 0 1 0 0,-1-1 0 0 0,1 0-1 0 0,0-1 1 0 0,0 1 0 0 0,4-1-61 0 0,163 21 733 0 0,-172-23-723 0 0,0 0 0 0 0,0 0 0 0 0,0 0 1 0 0,0-1-1 0 0,0 1 0 0 0,-1-1 0 0 0,1 0 1 0 0,0 0-1 0 0,0 0 0 0 0,0 0 1 0 0,-1-1-1 0 0,1 1 0 0 0,0-1 0 0 0,-1 1 1 0 0,1-1-1 0 0,-1 0 0 0 0,0 0 0 0 0,0 0 1 0 0,0 0-1 0 0,0-1 0 0 0,0 1 1 0 0,0-1-1 0 0,0 1 0 0 0,-1-1 0 0 0,1 1 1 0 0,-1-1-1 0 0,0 0 0 0 0,0 0 0 0 0,0 0 1 0 0,0 0-1 0 0,0 1 0 0 0,-1-1 1 0 0,1 0-1 0 0,-1 0 0 0 0,0 0 0 0 0,0 0 1 0 0,0 0-1 0 0,0 0 0 0 0,-1-1-10 0 0,-10-15-57 0 0,-1 1 0 0 0,0 0 0 0 0,-2 1 0 0 0,0 0 0 0 0,-1 1 0 0 0,-1 0 0 0 0,0 1 0 0 0,-1 1 0 0 0,0 1 0 0 0,-14-7 57 0 0,-52-47-1805 0 0,24 5-1948 0 0,51 42 2491 0 0</inkml:trace>
  <inkml:trace contextRef="#ctx0" brushRef="#br0" timeOffset="55544.292">2171 5586 2036 0 0,'15'-15'2950'0'0,"-12"15"-2409"0"0,-3 0-75 0 0,0 0-31 0 0,0 0-20 0 0,0 0-55 0 0,0 0-26 0 0,0 0-23 0 0,0 0 8 0 0,17 6 139 0 0,-13 58 179 0 0,12 55-707 0 0,0 5-5587 0 0,-16-113 4406 0 0</inkml:trace>
  <inkml:trace contextRef="#ctx0" brushRef="#br0" timeOffset="59186.675">3026 5635 1612 0 0,'0'0'351'0'0,"3"-3"8"0"0,14-25 2584 0 0,-10 10-2586 0 0,-8 19-357 0 0,1-1 1 0 0,-1 0-1 0 0,1 1 0 0 0,-1-1 0 0 0,1 0 0 0 0,-1 0 0 0 0,1 0 0 0 0,-1 0 0 0 0,1 1 0 0 0,-1-1 0 0 0,1 0 0 0 0,-1 0 0 0 0,1 0 0 0 0,-1 0 0 0 0,1 0 0 0 0,-1 0 0 0 0,1 0 0 0 0,-1-1 0 0 0,1 1 0 0 0,-1 0 0 0 0,1 0 0 0 0,-1 0 0 0 0,1 0 0 0 0,-1-1 0 0 0,1 1 0 0 0,-1 0 0 0 0,1 0 0 0 0,-1-1 0 0 0,1 1 0 0 0,-1 0 0 0 0,1-1 0 0 0,0 1 0 0 0,-1-1 0 0 0,1 1 0 0 0,0 0 0 0 0,-1-1 0 0 0,1 1 0 0 0,0-1 0 0 0,0 1 0 0 0,-1-1 0 0 0,1 1 0 0 0,0-1 0 0 0,0 1 0 0 0,0-1 0 0 0,0 1 0 0 0,0-1 0 0 0,-1 1 0 0 0,1-1 0 0 0,0 1 0 0 0,0-1 0 0 0,0 0 0 0 0,1 1 0 0 0,-1-1 0 0 0,0 1 0 0 0,0-1 0 0 0,0 1 0 0 0,0-1 0 0 0,0 1 0 0 0,1-1 0 0 0,-1 1 0 0 0,0-1 0 0 0,0 1 0 0 0,1-1 0 0 0,-1 1 0 0 0,0 0 0 0 0,1-1 0 0 0,-1 1 0 0 0,0-1 0 0 0,1 1 0 0 0,-1 0 0 0 0,-12-3 36 0 0,0 1-1 0 0,-1 1 1 0 0,1 0 0 0 0,-1 0-1 0 0,0 2 1 0 0,1-1-1 0 0,-1 2 1 0 0,1 0 0 0 0,0 0-1 0 0,-1 1 1 0 0,1 0-1 0 0,0 1 1 0 0,1 1 0 0 0,-1 0-1 0 0,1 1 1 0 0,0 0-1 0 0,0 0 1 0 0,0 1 0 0 0,1 0-1 0 0,0 1 1 0 0,1 1-1 0 0,0-1 1 0 0,0 1 0 0 0,1 1-1 0 0,-2 1-35 0 0,1 26 280 0 0,9-36-162 0 0,3 4-48 0 0,4 3-62 0 0,0-1-1 0 0,0 0 1 0 0,1 0 0 0 0,-1-1 0 0 0,2 0 0 0 0,-1-1 0 0 0,1 1 0 0 0,-1-1 0 0 0,1-1 0 0 0,1 0 0 0 0,-1 0 0 0 0,1-1-1 0 0,-1 0 1 0 0,1-1 0 0 0,0 0 0 0 0,0 0 0 0 0,0-1 0 0 0,0 0 0 0 0,0-1 0 0 0,0 0 0 0 0,0-1 0 0 0,4-1-8 0 0,-2-1-31 0 0,-1 0 0 0 0,0-1 1 0 0,0 0-1 0 0,-1-1 0 0 0,1 0 1 0 0,-1-1-1 0 0,0 0 0 0 0,0-1 1 0 0,-1 0-1 0 0,0 0 0 0 0,0-1 1 0 0,-1 0-1 0 0,0 0 0 0 0,0-1 1 0 0,-1 0-1 0 0,0-1 0 0 0,-1 0 1 0 0,3-4 30 0 0,-1 0 66 0 0,0 0 0 0 0,-1 0 0 0 0,0 0 0 0 0,-1-1 0 0 0,-1 0 0 0 0,0 0 0 0 0,-1 0 1 0 0,-1-1-1 0 0,0 1 0 0 0,-1-1 0 0 0,-1 0 0 0 0,0 0-66 0 0,-1 14 17 0 0,0 0 0 0 0,-1-1-1 0 0,1 1 1 0 0,0 0 0 0 0,-1 0 0 0 0,0 0-1 0 0,1 0 1 0 0,-1 0 0 0 0,0 0 0 0 0,0 0-1 0 0,0 0 1 0 0,0 0 0 0 0,0 0 0 0 0,-1 1 0 0 0,1-1-1 0 0,-1 0 1 0 0,1 1 0 0 0,-1-1 0 0 0,1 1-1 0 0,-1-1 1 0 0,0 1 0 0 0,0 0 0 0 0,0 0-1 0 0,0 0 1 0 0,0 0 0 0 0,0 0 0 0 0,0 0 0 0 0,0 1-1 0 0,0-1 1 0 0,0 0 0 0 0,0 1 0 0 0,0 0-1 0 0,0 0 1 0 0,-1-1 0 0 0,1 1 0 0 0,0 1-1 0 0,0-1 1 0 0,0 0 0 0 0,-1 0 0 0 0,1 1-17 0 0,-22 110 670 0 0,67 61 17 0 0,-39-163-691 0 0,0 0 1 0 0,0 1 0 0 0,1-2 0 0 0,0 1 0 0 0,0 0-1 0 0,1-1 1 0 0,0 0 0 0 0,1 0 0 0 0,0-1 0 0 0,0 0-1 0 0,0 0 1 0 0,1-1 0 0 0,0 0 0 0 0,0 0 0 0 0,4 2 3 0 0,-7-8-115 0 0,0 0 0 0 0,-1 0 0 0 0,1 0 0 0 0,0 0 0 0 0,-1-1 0 0 0,1 0 0 0 0,-1 0 0 0 0,1 0 1 0 0,-1 0-1 0 0,1-1 0 0 0,-1 1 0 0 0,0-1 0 0 0,1-1 0 0 0,-1 1 0 0 0,0 0 0 0 0,-1-1 1 0 0,1 0-1 0 0,0 0 0 0 0,-1 0 0 0 0,1-1 115 0 0,14-9-505 0 0,50-82-130 0 0,-53 33 2294 0 0,-15 62-1608 0 0,0 0-18 0 0,0 0-43 0 0,0 0 31 0 0,0 0-72 0 0,0 0 69 0 0,0 0 30 0 0,0 0-9 0 0,0 0-6 0 0,0 0 24 0 0,0 0 16 0 0,0 0 39 0 0,0 0-13 0 0,0 0 11 0 0,0 0 30 0 0,0 0 17 0 0,0 0-35 0 0,1-39 1212 0 0,-1 46-1320 0 0,0 1 1 0 0,0-1 0 0 0,1 1-1 0 0,0-1 1 0 0,1 1-1 0 0,0-1 1 0 0,0 0-1 0 0,0 0 1 0 0,1 0-1 0 0,0 0 1 0 0,1 0-1 0 0,-1 0 1 0 0,1-1-1 0 0,0 0 1 0 0,1 0 0 0 0,0 0-1 0 0,0 0 1 0 0,0-1-1 0 0,0 1 1 0 0,1-1-1 0 0,0-1 1 0 0,0 1-1 0 0,0-1 1 0 0,1 0-1 0 0,-1-1 1 0 0,5 2-15 0 0,-6-5-16 0 0,1-1-1 0 0,-1 0 1 0 0,0 0 0 0 0,1-1 0 0 0,-1 1-1 0 0,0-1 1 0 0,0 0 0 0 0,0-1 0 0 0,0 1-1 0 0,0-1 1 0 0,-1 0 0 0 0,1 0 0 0 0,-1-1-1 0 0,0 1 1 0 0,0-1 0 0 0,0 0 0 0 0,0 0-1 0 0,-1 0 1 0 0,1-1 0 0 0,-1 1-1 0 0,0-1 1 0 0,-1 0 0 0 0,1 1 0 0 0,-1-1-1 0 0,0-1 1 0 0,0 1 0 0 0,0 0 0 0 0,-1 0-1 0 0,0-1 1 0 0,0 1 0 0 0,0-1 0 0 0,-1 1-1 0 0,0-1 1 0 0,0 1 0 0 0,0 0 0 0 0,-1-3 16 0 0,1 7 12 0 0,0 1-2 0 0,0 0-28 0 0,0-42 226 0 0,12 27 1010 0 0,41 252-369 0 0,-2-13-348 0 0,-53-221-493 0 0,1-1-1 0 0,-1 0 0 0 0,1 0 0 0 0,-1 0 1 0 0,0-1-1 0 0,1 1 0 0 0,-1 0 0 0 0,0-1 1 0 0,0 1-1 0 0,-1-1 0 0 0,1 0 0 0 0,0 1 0 0 0,0-1 1 0 0,-1 0-1 0 0,1 0 0 0 0,0-1 0 0 0,-1 1 1 0 0,1 0-1 0 0,-1-1 0 0 0,1 1 0 0 0,-1-1 0 0 0,1 0 1 0 0,-1 0-1 0 0,0 0 0 0 0,1 0 0 0 0,-1-1 1 0 0,1 1-1 0 0,-1-1 0 0 0,1 1 0 0 0,0-1 0 0 0,-1 0 1 0 0,1 0-1 0 0,0 0 0 0 0,-1 0 0 0 0,1 0 1 0 0,0-1-1 0 0,0 1 0 0 0,0 0 0 0 0,0-1 0 0 0,0 0 1 0 0,0 0-1 0 0,0 1 0 0 0,0-2-7 0 0,-3-1-84 0 0,0 1 1 0 0,1-1-1 0 0,0 0 0 0 0,-1-1 0 0 0,1 1 1 0 0,1-1-1 0 0,-1 0 0 0 0,1 0 1 0 0,0 0-1 0 0,0 0 0 0 0,0 0 0 0 0,0-1 1 0 0,1 1-1 0 0,0-1 0 0 0,1 0 0 0 0,-1 1 1 0 0,1-1-1 0 0,0 0 0 0 0,0 0 0 0 0,1 0 1 0 0,0 0-1 0 0,0 0 0 0 0,0 0 0 0 0,1 0 1 0 0,-1 0-1 0 0,2 0 0 0 0,-1 0 0 0 0,1 1 1 0 0,-1-1-1 0 0,2 0 0 0 0,-1 1 0 0 0,1-1 1 0 0,-1 1-1 0 0,1 0 0 0 0,1 0 1 0 0,-1 0-1 0 0,1 0 0 0 0,0 1 0 0 0,0-1 1 0 0,0 1-1 0 0,1 0 0 0 0,-1 0 0 0 0,1 1 1 0 0,0 0-1 0 0,0-1 0 0 0,0 1 0 0 0,1 1 1 0 0,-1-1-1 0 0,1 1 0 0 0,1 0 84 0 0,88-33-4668 0 0,-89 35 4028 0 0</inkml:trace>
  <inkml:trace contextRef="#ctx0" brushRef="#br0" timeOffset="59654.718">2774 6235 2272 0 0,'-14'8'3161'0'0,"40"-3"-1990"0"0,34-2-577 0 0,198-26 843 0 0,433-55-566 0 0,-413 49-3814 0 0,-268 25-1328 0 0,-16 5 2935 0 0</inkml:trace>
  <inkml:trace contextRef="#ctx0" brushRef="#br0" timeOffset="60354.487">3049 6488 1068 0 0,'2'-41'5107'0'0,"-3"66"-2719"0"0,122 317-353 0 0,-120-338-2037 0 0,0-1 0 0 0,-1 1 1 0 0,1-1-1 0 0,-1 1 0 0 0,1-1 1 0 0,-1 1-1 0 0,0-1 1 0 0,-1 1-1 0 0,1-1 0 0 0,-1 1 1 0 0,1-1-1 0 0,-1 1 0 0 0,0-1 1 0 0,0 0-1 0 0,0 1 1 0 0,-1-1-1 0 0,1 0 0 0 0,-1 0 1 0 0,0 0-1 0 0,0 0 0 0 0,0 0 1 0 0,0 0-1 0 0,0-1 0 0 0,-1 1 1 0 0,1-1-1 0 0,-1 1 1 0 0,0-1-1 0 0,0 0 0 0 0,0 0 1 0 0,0 0-1 0 0,0-1 0 0 0,0 1 1 0 0,0-1-1 0 0,0 1 1 0 0,-1-1-1 0 0,1 0 0 0 0,0 0 1 0 0,-1-1-1 0 0,1 1 0 0 0,-1-1 1 0 0,1 0-1 0 0,-1 0 0 0 0,1 0 1 0 0,-1 0-1 0 0,1 0 1 0 0,-1-1-1 0 0,-2 0 2 0 0,-1-2-285 0 0,0 1 0 0 0,0-2 0 0 0,0 1 0 0 0,1-1 0 0 0,-1 0 0 0 0,1 0 0 0 0,0-1 0 0 0,0 0-1 0 0,1 0 1 0 0,-1 0 0 0 0,1 0 0 0 0,0-1 0 0 0,1 0 0 0 0,-1 0 0 0 0,1-1 0 0 0,0 1 0 0 0,1-1 0 0 0,-1 0 0 0 0,1 0 0 0 0,1 0 0 0 0,-1 0 0 0 0,1-1 0 0 0,1 1 0 0 0,-1 0 0 0 0,1-1 0 0 0,0-2 285 0 0,-1-17-1278 0 0</inkml:trace>
  <inkml:trace contextRef="#ctx0" brushRef="#br0" timeOffset="60661.999">3051 6426 1164 0 0,'107'-34'4166'0'0,"63"13"-2995"0"0,-124 17-639 0 0,231-13-1305 0 0,-258 12-3138 0 0,-19 3 2598 0 0</inkml:trace>
  <inkml:trace contextRef="#ctx0" brushRef="#br0" timeOffset="61719.686">3316 6511 1316 0 0,'-2'1'145'0'0,"0"0"1"0"0,1 1-1 0 0,-1-1 0 0 0,1 0 0 0 0,-1 0 1 0 0,1 1-1 0 0,0-1 0 0 0,0 1 0 0 0,-1-1 1 0 0,1 1-1 0 0,0 0 0 0 0,0-1 0 0 0,0 1 1 0 0,1 0-1 0 0,-1 0 0 0 0,0 0 0 0 0,1 0 1 0 0,-1 0-1 0 0,1-1 0 0 0,0 1 0 0 0,-1 0 1 0 0,1 0-1 0 0,0 0 0 0 0,0 0 0 0 0,0 0 1 0 0,1 0-1 0 0,-1 0 0 0 0,0 0 0 0 0,1 0 1 0 0,-1 0-1 0 0,1 0 0 0 0,0-1 0 0 0,-1 1 1 0 0,1 0-146 0 0,3 6 37 0 0,0-1 0 0 0,0 0 1 0 0,1 0-1 0 0,0 0 1 0 0,0-1-1 0 0,0 0 1 0 0,1 0-1 0 0,0 0 1 0 0,0-1-1 0 0,1 1 1 0 0,0-2-1 0 0,-1 1 1 0 0,2-1-1 0 0,-1 0 0 0 0,0 0 1 0 0,1-1-1 0 0,-1 0 1 0 0,1 0-1 0 0,0-1 1 0 0,0 0-1 0 0,0 0 1 0 0,1-1-1 0 0,-1 0 1 0 0,0-1-1 0 0,0 1 1 0 0,1-2-1 0 0,1 1-37 0 0,-8-1 3 0 0,1-1 0 0 0,0 1 1 0 0,-1 0-1 0 0,1-1 0 0 0,-1 1 0 0 0,1-1 1 0 0,-1 0-1 0 0,0 0 0 0 0,0 0 0 0 0,0 0 0 0 0,0 0 1 0 0,0-1-1 0 0,0 1 0 0 0,-1-1 0 0 0,1 1 1 0 0,-1-1-1 0 0,1 1 0 0 0,-1-1 0 0 0,0 0 1 0 0,0 0-1 0 0,0 1 0 0 0,-1-1 0 0 0,1 0 0 0 0,-1 0 1 0 0,1-1-4 0 0,-1 3 63 0 0,0 1 6 0 0,0-40 811 0 0,0 8 85 0 0,0 30-869 0 0,0 2-54 0 0,0 0 36 0 0,-29-23 1228 0 0,20 14-1266 0 0,8 10-30 0 0,1-1 1 0 0,0 1 0 0 0,0 0-1 0 0,0-1 1 0 0,-1 1 0 0 0,1-1-1 0 0,0 1 1 0 0,-1-1 0 0 0,1 1-1 0 0,0-1 1 0 0,-1 1 0 0 0,1-1-1 0 0,-1 1 1 0 0,1-1-1 0 0,-1 1 1 0 0,1-1 0 0 0,-1 0-1 0 0,1 1 1 0 0,-1-1 0 0 0,1 0-1 0 0,-1 0 1 0 0,0 1 0 0 0,1-1-1 0 0,-1 0 1 0 0,1 0 0 0 0,-1 0-1 0 0,0 0 1 0 0,1 1-1 0 0,-1-1 1 0 0,0 0 0 0 0,1 0-1 0 0,-1 0 1 0 0,1-1 0 0 0,-1 1-1 0 0,0 0 1 0 0,1 0 0 0 0,-1 0-1 0 0,0 0 1 0 0,1 0 0 0 0,-1-1-1 0 0,1 1 1 0 0,-1 0-1 0 0,1-1 1 0 0,-1 1 0 0 0,1 0-1 0 0,-1-1 1 0 0,1 1 0 0 0,-1-1-1 0 0,1 1 1 0 0,-1-1 0 0 0,1 1-1 0 0,-1-1 1 0 0,1 1 0 0 0,0-1-1 0 0,0 1 1 0 0,-1-1-1 0 0,1 1 1 0 0,0-1 0 0 0,-1 0-11 0 0,77 461 690 0 0,-75-452-670 0 0,0-4-6 0 0,1 0 0 0 0,-1 0-1 0 0,0 0 1 0 0,0 0 0 0 0,0 0 0 0 0,0 0 0 0 0,-1 0 0 0 0,1 0 0 0 0,-1 0 0 0 0,0 0-1 0 0,-1 0 1 0 0,1 1 0 0 0,-1-1 0 0 0,1 0 0 0 0,-1 0 0 0 0,0 0 0 0 0,-1 0 0 0 0,1 0-1 0 0,-1-1 1 0 0,0 1 0 0 0,0 0 0 0 0,0-1 0 0 0,0 1 0 0 0,-1-1 0 0 0,1 0 0 0 0,-1 1-1 0 0,0-1 1 0 0,0-1 0 0 0,0 1 0 0 0,0 0 0 0 0,0-1 0 0 0,-1 1 0 0 0,1-1 0 0 0,-1 0-1 0 0,0 0 1 0 0,0-1 0 0 0,1 1 0 0 0,-1-1 0 0 0,0 0 0 0 0,0 0 0 0 0,0 0 0 0 0,-2 0-14 0 0,-5-4-9 0 0,1 0 1 0 0,0-1-1 0 0,0-1 1 0 0,0 1 0 0 0,1-2-1 0 0,0 1 1 0 0,0-1-1 0 0,0-1 1 0 0,1 1 0 0 0,0-1-1 0 0,0-1 1 0 0,0 0-1 0 0,1 0 1 0 0,1 0 0 0 0,-1-1-1 0 0,1 0 1 0 0,1 0-1 0 0,0-1 1 0 0,0 1 0 0 0,0-1-1 0 0,2 0 1 0 0,-3-7 8 0 0,4 10-48 0 0,1 0 1 0 0,0 0-1 0 0,0 0 0 0 0,0 0 1 0 0,1-1-1 0 0,0 1 1 0 0,0 0-1 0 0,1 0 1 0 0,0 0-1 0 0,0-1 0 0 0,1 1 1 0 0,0 0-1 0 0,0 1 1 0 0,1-1-1 0 0,-1 0 0 0 0,2 1 1 0 0,-1-1-1 0 0,1 1 1 0 0,0 0-1 0 0,0 0 0 0 0,0 0 1 0 0,1 1-1 0 0,0-1 1 0 0,0 1-1 0 0,5-3 48 0 0,160-93-5390 0 0,-166 99 5143 0 0,42-15-2196 0 0,-28 10 1303 0 0</inkml:trace>
  <inkml:trace contextRef="#ctx0" brushRef="#br0" timeOffset="62293.692">4239 6080 2000 0 0,'45'-18'3786'0'0,"365"-12"-2659"0"0,-340 10-4638 0 0,-64 19 2117 0 0</inkml:trace>
  <inkml:trace contextRef="#ctx0" brushRef="#br0" timeOffset="62545.347">4631 5881 836 0 0,'-10'-3'7064'0'0,"18"37"-6139"0"0,31 104 362 0 0,24 69-2982 0 0,-42-134-3126 0 0,-19-62 3485 0 0</inkml:trace>
  <inkml:trace contextRef="#ctx0" brushRef="#br0" timeOffset="63495.136">5478 5616 1816 0 0,'3'-16'1594'0'0,"12"2"531"0"0,-15 11-1792 0 0,23-14 218 0 0,9 100 1842 0 0,-22-54-2405 0 0,1-4-101 0 0,-1 1-1 0 0,-2 0 1 0 0,-1 1 0 0 0,-1-1-1 0 0,-1 1 1 0 0,-1 0 0 0 0,-1 4 113 0 0,-7-25-976 0 0,-40 41-2735 0 0,31-42 2487 0 0</inkml:trace>
  <inkml:trace contextRef="#ctx0" brushRef="#br0" timeOffset="63745.457">5277 6016 1048 0 0,'141'-23'3841'0'0,"-93"12"-3178"0"0,313-37 439 0 0,-328 44-4586 0 0,-31 4 2038 0 0</inkml:trace>
  <inkml:trace contextRef="#ctx0" brushRef="#br0" timeOffset="64410.632">5533 6240 924 0 0,'-8'4'4370'0'0,"-34"19"-3133"0"0,28-13-1036 0 0,0 1 1 0 0,1 1-1 0 0,1 0 1 0 0,0 0-1 0 0,1 1 1 0 0,0 1-1 0 0,1 0 1 0 0,0 1-1 0 0,1 0 1 0 0,1 0-1 0 0,0 1 1 0 0,2 0-1 0 0,-1 0 0 0 0,2 0 1 0 0,0 1-1 0 0,1 0 1 0 0,1 0-1 0 0,0 0 1 0 0,1 10-202 0 0,6-12 70 0 0,0-1 0 0 0,1 1 0 0 0,1-1 0 0 0,0-1 0 0 0,1 1 0 0 0,1-1-1 0 0,0 0 1 0 0,0-1 0 0 0,1 0 0 0 0,1 0 0 0 0,0-1 0 0 0,1 0 0 0 0,0-1 0 0 0,0 0 0 0 0,1-1 0 0 0,0 0 0 0 0,1-1 0 0 0,0 0 0 0 0,1-1 0 0 0,-1 0-1 0 0,1-1 1 0 0,0-1 0 0 0,1 0 0 0 0,-1-1 0 0 0,1-1 0 0 0,3 0-70 0 0,79 11 58 0 0,-95-14-70 0 0,0 0 0 0 0,0 0 0 0 0,0 0 0 0 0,-1-1 0 0 0,1 1 0 0 0,0 0 0 0 0,0-1 0 0 0,-1 0 0 0 0,1 1 0 0 0,0-1 0 0 0,-1 0 0 0 0,1 0 1 0 0,0 0-1 0 0,-1 0 0 0 0,0 0 0 0 0,1 0 0 0 0,-1-1 0 0 0,1 1 0 0 0,-1 0 0 0 0,0-1 0 0 0,0 1 0 0 0,0-1 0 0 0,0 1 0 0 0,0-1 0 0 0,0 0 0 0 0,0 1 0 0 0,-1-1 0 0 0,1 0 0 0 0,-1 0 0 0 0,1 1 0 0 0,-1-1 0 0 0,0 0 0 0 0,1 0 0 0 0,-1 0 0 0 0,0 0 0 0 0,0 1 0 0 0,0-1 0 0 0,0 0 0 0 0,-1 0 0 0 0,1 0 0 0 0,0 0 0 0 0,-1-1 12 0 0,-22-71-592 0 0,13 60 479 0 0,0-1-1 0 0,-1 1 0 0 0,0 1 1 0 0,-1 0-1 0 0,0 1 0 0 0,-1 0 1 0 0,0 1-1 0 0,-1 0 0 0 0,-1 1 1 0 0,0 0-1 0 0,0 2 1 0 0,0 0-1 0 0,-1 0 0 0 0,-1 1 114 0 0,-89-29-3973 0 0,97 32 1293 0 0,8 2 1448 0 0</inkml:trace>
  <inkml:trace contextRef="#ctx0" brushRef="#br0" timeOffset="65355.91">6452 5431 1152 0 0,'-4'0'632'0'0,"0"0"-543"0"0,-1 0 1 0 0,1 1-1 0 0,-1-1 0 0 0,1 1 0 0 0,0 0 0 0 0,-1 0 1 0 0,1 0-1 0 0,0 0 0 0 0,0 1 0 0 0,0 0 0 0 0,0-1 1 0 0,0 2-1 0 0,0-1 0 0 0,1 0 0 0 0,-1 1 1 0 0,1 0-1 0 0,-1 0 0 0 0,1 0 0 0 0,0 0 0 0 0,0 0 1 0 0,0 1-1 0 0,1-1 0 0 0,-1 1 0 0 0,1 0 0 0 0,0-1 1 0 0,0 1-1 0 0,0 0 0 0 0,1 0 0 0 0,-1 1 1 0 0,1-1-1 0 0,0 0 0 0 0,0 0 0 0 0,0 1 0 0 0,1-1 1 0 0,0 1-1 0 0,-1 0-89 0 0,0 28 315 0 0,1-1 0 0 0,1 1 0 0 0,2-1 0 0 0,1 1 0 0 0,1-1 0 0 0,2 0 0 0 0,2-1 0 0 0,0 1 0 0 0,12 23-315 0 0,-12-28 168 0 0,26 71 253 0 0,-17-53-245 0 0,-2 0 1 0 0,-3 1-1 0 0,-1 0 0 0 0,-2 1 0 0 0,-2 0 0 0 0,1 42-176 0 0,-9-82-45 0 0,0-1 1 0 0,-1 1 0 0 0,0 0-1 0 0,0 0 1 0 0,-1-1 0 0 0,0 1-1 0 0,0-1 1 0 0,0 1-1 0 0,-1-1 1 0 0,0 0 0 0 0,0 0-1 0 0,-1 0 1 0 0,1 0-1 0 0,-1-1 1 0 0,-1 1 0 0 0,1-1-1 0 0,-1 0 1 0 0,0 0 0 0 0,0-1-1 0 0,0 1 1 0 0,0-1-1 0 0,-1 0 1 0 0,0-1 0 0 0,0 1-1 0 0,0-1 1 0 0,0-1-1 0 0,-1 1 1 0 0,-1 0 44 0 0,4-3-240 0 0,0 0 0 0 0,0-1-1 0 0,0 1 1 0 0,0-1 0 0 0,0 0-1 0 0,0 0 1 0 0,0 0 0 0 0,1-1 0 0 0,-1 1-1 0 0,1-1 1 0 0,-1 0 0 0 0,1 0 0 0 0,-1 0-1 0 0,1 0 1 0 0,0-1 0 0 0,0 1-1 0 0,0-1 1 0 0,0 0 0 0 0,1 0 0 0 0,-1 0-1 0 0,-2-4 241 0 0,-6-10-1276 0 0</inkml:trace>
  <inkml:trace contextRef="#ctx0" brushRef="#br0" timeOffset="65992.848">6646 6660 988 0 0,'12'-7'4133'0'0,"-12"8"-917"0"0,-6 22-1702 0 0,31 155-186 0 0,-8-112-1151 0 0,-1 39-1184 0 0,-14-63-4086 0 0,-2-40 3707 0 0,-3-1-30 0 0,-9 8-22 0 0</inkml:trace>
  <inkml:trace contextRef="#ctx0" brushRef="#br0" timeOffset="66876.231">6758 5178 1316 0 0,'0'0'616'0'0,"-1"-13"404"0"0,7 9 3377 0 0,-5 4-4376 0 0,1 0 0 0 0,0 1 0 0 0,-1-1 1 0 0,1 0-1 0 0,-1 1 0 0 0,1 0 0 0 0,-1-1 1 0 0,1 1-1 0 0,-1 0 0 0 0,0 0 0 0 0,1 0 1 0 0,-1 0-1 0 0,0 0 0 0 0,0 0 0 0 0,0 0 1 0 0,0 0-1 0 0,0 0 0 0 0,0 1 0 0 0,0-1 0 0 0,0 0 1 0 0,0 1-1 0 0,0-1 0 0 0,-1 1 0 0 0,1-1 1 0 0,0 1-1 0 0,-1-1 0 0 0,0 1 0 0 0,1-1 1 0 0,-1 1-1 0 0,0-1 0 0 0,0 1 0 0 0,0 0 1 0 0,0-1-1 0 0,0 1 0 0 0,0-1 0 0 0,0 1 1 0 0,0 0-1 0 0,-1-1 0 0 0,1 1 0 0 0,-1-1 1 0 0,1 1-1 0 0,-1-1 0 0 0,0 1 0 0 0,0 0-21 0 0,3 47 283 0 0,51 219-306 0 0,-53-266-461 0 0,-3 6-1226 0 0,-22 5-2146 0 0,17-13 2619 0 0</inkml:trace>
  <inkml:trace contextRef="#ctx0" brushRef="#br0" timeOffset="67217.289">6740 5171 1508 0 0,'-5'3'216'0'0,"-9"3"135"0"0,0 0 0 0 0,0 1-1 0 0,1 1 1 0 0,0 0-1 0 0,1 1 1 0 0,-1 0-1 0 0,2 1 1 0 0,-1 0-1 0 0,1 1 1 0 0,1 0 0 0 0,0 1-1 0 0,1 0 1 0 0,0 0-1 0 0,0 1 1 0 0,2 0-1 0 0,0 1 1 0 0,0 0-1 0 0,1 0 1 0 0,1 0 0 0 0,0 1-1 0 0,1 1-350 0 0,7-11 47 0 0,1 0-1 0 0,0 0 1 0 0,0 0-1 0 0,1 0 1 0 0,-1-1-1 0 0,1 0 1 0 0,0 0-1 0 0,0 0 1 0 0,1-1-1 0 0,-1 0 1 0 0,1 0 0 0 0,0 0-1 0 0,-1-1 1 0 0,1 1-1 0 0,0-2 1 0 0,1 1-1 0 0,-1 0 1 0 0,0-1-1 0 0,0 0 1 0 0,1-1-1 0 0,-1 0 1 0 0,0 0-1 0 0,1 0 1 0 0,0 0-47 0 0,207-31-963 0 0,-13-46-5396 0 0,-177 65 5154 0 0</inkml:trace>
  <inkml:trace contextRef="#ctx0" brushRef="#br0" timeOffset="68923.987">7467 5638 1312 0 0,'-1'-3'129'0'0,"0"1"0"0"0,-1-1 0 0 0,0 1 0 0 0,1-1 0 0 0,-1 1 1 0 0,0 0-1 0 0,0 0 0 0 0,0 0 0 0 0,0 0 0 0 0,-1 0 0 0 0,1 0 0 0 0,0 0 0 0 0,-1 1 0 0 0,0-1 0 0 0,1 1 0 0 0,-1 0 0 0 0,0 0 0 0 0,1 0 0 0 0,-1 0 1 0 0,0 0-1 0 0,0 1 0 0 0,0-1 0 0 0,0 1 0 0 0,0-1 0 0 0,0 1 0 0 0,0 0 0 0 0,0 1 0 0 0,0-1 0 0 0,1 0 0 0 0,-1 1 0 0 0,0 0 0 0 0,0-1 0 0 0,-1 2-129 0 0,-8-2 272 0 0,-130 57 1055 0 0,104-9-516 0 0,38-46-733 0 0,5 8 32 0 0,5-4-142 0 0,1 0 1 0 0,0-1-1 0 0,0 0 0 0 0,1-1 1 0 0,-1 0-1 0 0,1-1 1 0 0,0 0-1 0 0,0 0 0 0 0,0-2 1 0 0,0 1-1 0 0,0-2 1 0 0,0 0-1 0 0,13-1 32 0 0,-14 0-41 0 0,0-1 1 0 0,0 0-1 0 0,0-1 1 0 0,-1-1-1 0 0,1 1 0 0 0,-1-2 1 0 0,0 1-1 0 0,0-1 0 0 0,0-1 1 0 0,-1 0-1 0 0,1 0 0 0 0,-2-1 1 0 0,1 0-1 0 0,-1-1 1 0 0,0 0-1 0 0,0 0 0 0 0,-1 0 1 0 0,0-1-1 0 0,-1 0 0 0 0,0-1 1 0 0,0 0-1 0 0,-1 1 0 0 0,0-2 1 0 0,-1 1-1 0 0,0 0 1 0 0,0-1-1 0 0,-2 0 0 0 0,1 0 1 0 0,-1 0-1 0 0,-1 0 0 0 0,0 0 1 0 0,0 0-1 0 0,-1 0 1 0 0,-1 0-1 0 0,1-1 0 0 0,-3-4 41 0 0,-9-56 754 0 0,1 39-179 0 0,7 22-262 0 0,3 38-231 0 0,-1-17-52 0 0,0 1 0 0 0,1 0 0 0 0,0 0 0 0 0,1-1-1 0 0,1 1 1 0 0,-1 0 0 0 0,2 0 0 0 0,-1-1-1 0 0,1 1 1 0 0,1-1 0 0 0,0 1 0 0 0,1-1 0 0 0,0 0-1 0 0,0 0 1 0 0,1 0 0 0 0,0-1 0 0 0,1 0 0 0 0,0 0-1 0 0,0 0 1 0 0,1-1 0 0 0,0 0 0 0 0,1 0 0 0 0,-1-1-1 0 0,2 1 1 0 0,-1-2 0 0 0,1 1 0 0 0,0-1-1 0 0,0-1 1 0 0,1 0 0 0 0,-1 0 0 0 0,1-1 0 0 0,0 0-1 0 0,1 0 1 0 0,1-1-30 0 0,-6-3-23 0 0,1-1 0 0 0,0 0 0 0 0,0-1-1 0 0,0 1 1 0 0,-1-1 0 0 0,1 0 0 0 0,-1-1-1 0 0,1 0 1 0 0,-1 0 0 0 0,0 0 0 0 0,0-1 0 0 0,0 1-1 0 0,-1-1 1 0 0,1-1 0 0 0,-1 1 0 0 0,0-1-1 0 0,0 0 1 0 0,-1 0 0 0 0,1-1 0 0 0,-1 1 0 0 0,0-1-1 0 0,-1 0 1 0 0,0 0 0 0 0,1 0 0 0 0,-2-1-1 0 0,1 1 1 0 0,-1-1 0 0 0,0 1 0 0 0,1-7 23 0 0,-3 14 5 0 0,-1-1 1 0 0,1 0-1 0 0,0 1 0 0 0,-1-1 1 0 0,1 1-1 0 0,0-1 0 0 0,-1 0 1 0 0,1 1-1 0 0,-1-1 1 0 0,1 0-1 0 0,0 0 0 0 0,-1 1 1 0 0,1-1-1 0 0,-1 0 0 0 0,1 0 1 0 0,-1 0-1 0 0,1 1 1 0 0,-1-1-1 0 0,1 0 0 0 0,-1 0 1 0 0,1 0-1 0 0,-1 0 0 0 0,1 0 1 0 0,-1 0-1 0 0,1 0 1 0 0,-1 0-1 0 0,1 0 0 0 0,-1 0 1 0 0,1-1-1 0 0,-1 1 0 0 0,1 0 1 0 0,-1 0-1 0 0,1 0 1 0 0,-1-1-1 0 0,1 1 0 0 0,0 0 1 0 0,-1 0-1 0 0,1-1 0 0 0,-1 1 1 0 0,1 0-1 0 0,0-1 1 0 0,-1 1-1 0 0,1 0 0 0 0,0-1 1 0 0,-1 1-1 0 0,1-1-5 0 0,1 8-4 0 0,1 0 0 0 0,-1 0 0 0 0,1-1 0 0 0,0 1 0 0 0,1-1 0 0 0,0 1 0 0 0,0-1 0 0 0,0 0 0 0 0,1 0 0 0 0,0 0 1 0 0,0-1-1 0 0,0 1 0 0 0,1-1 0 0 0,0 0 0 0 0,0 0 0 0 0,0-1 0 0 0,1 1 0 0 0,-1-1 0 0 0,1 0 0 0 0,0-1 0 0 0,0 1 0 0 0,0-1 0 0 0,1-1 0 0 0,-1 1 0 0 0,1-1 0 0 0,0 0 0 0 0,-1 0 0 0 0,1-1 0 0 0,0 0 0 0 0,0 0 0 0 0,0-1 0 0 0,0 0 0 0 0,0 0 0 0 0,0 0 0 0 0,0-1 0 0 0,0 0 0 0 0,3-1 4 0 0,-5 0-11 0 0,0-1-1 0 0,0 1 1 0 0,0-1 0 0 0,0 0-1 0 0,0 0 1 0 0,0 0-1 0 0,-1-1 1 0 0,1 0-1 0 0,-1 0 1 0 0,0 0-1 0 0,0 0 1 0 0,-1 0-1 0 0,1-1 1 0 0,-1 0-1 0 0,0 0 1 0 0,0 0-1 0 0,-1 0 1 0 0,1 0-1 0 0,-1 0 1 0 0,0-1-1 0 0,-1 1 1 0 0,1-1-1 0 0,-1 1 1 0 0,0-1-1 0 0,-1 0 1 0 0,1 0-1 0 0,-1 1 1 0 0,0-1 0 0 0,-1 0-1 0 0,1 1 1 0 0,-1-1-1 0 0,-1-4 12 0 0,2 9 20 0 0,0-39 274 0 0,3 17 1257 0 0,3 54-1034 0 0,3 14-505 0 0,9 20 171 0 0,-3 2 0 0 0,-3-1 0 0 0,-3 2 0 0 0,1 66-183 0 0,-11-127 18 0 0,0 0 0 0 0,0-1 0 0 0,-1 1 0 0 0,0 0 1 0 0,0-1-1 0 0,-1 1 0 0 0,0-1 0 0 0,0 0 0 0 0,0 0 0 0 0,-1 0 1 0 0,1 0-1 0 0,-1-1 0 0 0,-1 1 0 0 0,1-1 0 0 0,-1 0 0 0 0,0 0 1 0 0,0-1-1 0 0,-1 1 0 0 0,1-1 0 0 0,-1 0 0 0 0,0-1 1 0 0,0 0-1 0 0,0 0 0 0 0,-1 0 0 0 0,1 0 0 0 0,-1-1 0 0 0,1 0 1 0 0,-1-1-1 0 0,0 1 0 0 0,0-1 0 0 0,-1 0-18 0 0,4-1-2 0 0,1 0 1 0 0,0 0-1 0 0,-1-1 0 0 0,1 1 0 0 0,0-1 1 0 0,0 0-1 0 0,-1 0 0 0 0,1 0 0 0 0,0 0 1 0 0,0 0-1 0 0,0-1 0 0 0,0 1 0 0 0,0-1 1 0 0,0 0-1 0 0,1 0 0 0 0,-1 0 0 0 0,0 0 1 0 0,1 0-1 0 0,0-1 0 0 0,-1 1 0 0 0,1-1 1 0 0,0 1-1 0 0,0-1 0 0 0,1 0 1 0 0,-1 0-1 0 0,0 0 0 0 0,1 0 0 0 0,0 0 1 0 0,0 0-1 0 0,0 0 0 0 0,0-1 0 0 0,0 1 1 0 0,1 0-1 0 0,-1-1 0 0 0,1-2 2 0 0,26-116-670 0 0,-13 104 263 0 0,2 0 0 0 0,0 1 0 0 0,1 1 0 0 0,0 0-1 0 0,2 2 1 0 0,0 0 0 0 0,0 0 0 0 0,1 2 0 0 0,1 0 0 0 0,0 2-1 0 0,0 0 1 0 0,1 1 0 0 0,0 1 0 0 0,22-5 407 0 0,0 2-2534 0 0,-29 11 1330 0 0</inkml:trace>
  <inkml:trace contextRef="#ctx0" brushRef="#br0" timeOffset="69360.268">7302 6358 1332 0 0,'-5'1'486'0'0,"-21"8"1417"0"0,35 0 928 0 0,263-25-532 0 0,387-105-1333 0 0,-508 86-2864 0 0,-172 30-2263 0 0,1 10 2815 0 0</inkml:trace>
  <inkml:trace contextRef="#ctx0" brushRef="#br0" timeOffset="69953.287">7549 6605 1944 0 0,'-16'-38'6605'0'0,"7"96"-5650"0"0,25 137 165 0 0,7-51-418 0 0,-26-141-735 0 0,0-1-1 0 0,0 0 0 0 0,0 0 1 0 0,-1 0-1 0 0,1 0 0 0 0,-1 0 1 0 0,1-1-1 0 0,-1 0 0 0 0,0 0 1 0 0,1 0-1 0 0,-1 0 1 0 0,0 0-1 0 0,0-1 0 0 0,0 0 1 0 0,1 1-1 0 0,-1-1 0 0 0,0-1 1 0 0,0 1-1 0 0,0-1 0 0 0,0 1 1 0 0,1-1-1 0 0,-1 0 0 0 0,0-1 1 0 0,1 1-1 0 0,-1 0 0 0 0,1-1 1 0 0,-1 0-1 0 0,1 0 0 0 0,0 0 1 0 0,0 0-1 0 0,-1-1 34 0 0,4 3-7 0 0,-6-3-311 0 0,0 0-1 0 0,0 0 1 0 0,0-1-1 0 0,0 1 1 0 0,1-1-1 0 0,0 0 1 0 0,-1-1-1 0 0,2 0 1 0 0,-1 1-1 0 0,0-1 1 0 0,1-1-1 0 0,0 1 0 0 0,0-1 1 0 0,1 1-1 0 0,0-1 1 0 0,0 0-1 0 0,0-1 1 0 0,0 1-1 0 0,1 0 1 0 0,0-1-1 0 0,1 1 1 0 0,-1-1-1 0 0,1-4 319 0 0,0-6-1170 0 0</inkml:trace>
  <inkml:trace contextRef="#ctx0" brushRef="#br0" timeOffset="70215.833">7499 6616 1540 0 0,'12'-10'3186'0'0,"331"-66"307"0"0,-256 63-3376 0 0,109-10-3034 0 0,-190 22 902 0 0,-6 1 1047 0 0</inkml:trace>
  <inkml:trace contextRef="#ctx0" brushRef="#br0" timeOffset="71231.906">7745 6646 2176 0 0,'0'0'692'0'0,"0"0"-128"0"0,0 0-141 0 0,0 0-5 0 0,0 0-45 0 0,0 0-17 0 0,0 0-74 0 0,-22 5 1375 0 0,20-4-1631 0 0,1 1 0 0 0,-1-1 0 0 0,1 1 0 0 0,0 0 0 0 0,0 0 0 0 0,0-1 0 0 0,0 1 0 0 0,0 0 0 0 0,0 0 0 0 0,0 0 0 0 0,0 0 0 0 0,1 0 0 0 0,-1 0 0 0 0,1 1 0 0 0,0-1 0 0 0,0 0 0 0 0,-1 0 0 0 0,1 0 0 0 0,1 0 0 0 0,-1 0 0 0 0,0 1 0 0 0,0-1 0 0 0,1 0 0 0 0,-1 0 0 0 0,1 0 0 0 0,0 0 0 0 0,0 0 0 0 0,-1 0 0 0 0,1 0 0 0 0,1 0 0 0 0,-1-1 0 0 0,0 1 0 0 0,0 0 0 0 0,1 0 0 0 0,-1-1 0 0 0,1 1 0 0 0,-1-1 0 0 0,1 0 0 0 0,0 1-26 0 0,4 5 56 0 0,0 0 0 0 0,1-1 0 0 0,-1 1 0 0 0,1-2 0 0 0,1 1 0 0 0,-1-1 0 0 0,1 0 0 0 0,-1-1-1 0 0,2 1 1 0 0,-1-2 0 0 0,0 1 0 0 0,1-1 0 0 0,-1 0 0 0 0,1-1 0 0 0,0 0 0 0 0,0-1 0 0 0,0 1 0 0 0,0-2 0 0 0,0 1 0 0 0,0-1 0 0 0,4-1-56 0 0,-10-1 7 0 0,-1 0 1 0 0,1 1-1 0 0,0-2 0 0 0,-1 1 1 0 0,1 0-1 0 0,-1 0 0 0 0,0-1 0 0 0,0 0 1 0 0,0 1-1 0 0,0-1 0 0 0,0 0 1 0 0,-1 0-1 0 0,1 0 0 0 0,-1 0 1 0 0,0 0-1 0 0,0 0 0 0 0,0 0 0 0 0,0 0 1 0 0,0-1-1 0 0,-1 1 0 0 0,0 0 1 0 0,1-1-1 0 0,-1 1 0 0 0,0 0 0 0 0,-1-1 1 0 0,1 1-1 0 0,0 0 0 0 0,-1 0 1 0 0,0-1-1 0 0,0 1-7 0 0,8-20 525 0 0,-7 23-426 0 0,0 0-17 0 0,0 0 1 0 0,0 0 47 0 0,0 0 2 0 0,0 0-14 0 0,-2 27 1946 0 0,16 156-1930 0 0,11 71 327 0 0,-25-249-450 0 0,-1 0-1 0 0,0 0 0 0 0,0 0 1 0 0,-1-1-1 0 0,0 1 1 0 0,0 0-1 0 0,0-1 1 0 0,0 1-1 0 0,0-1 0 0 0,-1 0 1 0 0,0 0-1 0 0,0 0 1 0 0,0 0-1 0 0,-1 0 0 0 0,1-1 1 0 0,-1 1-1 0 0,1-1 1 0 0,-1 0-1 0 0,-1 0 0 0 0,1-1 1 0 0,0 1-1 0 0,0-1 1 0 0,-1 0-1 0 0,0 0 1 0 0,1 0-1 0 0,-1-1 0 0 0,0 1 1 0 0,0-1-1 0 0,0 0 1 0 0,1-1-1 0 0,-1 1 0 0 0,0-1 1 0 0,0 0-1 0 0,-4-1-10 0 0,3-1-19 0 0,1 0 0 0 0,-1 0 0 0 0,1-1-1 0 0,0 0 1 0 0,0 0 0 0 0,0-1 0 0 0,1 1 0 0 0,-1-1-1 0 0,1 0 1 0 0,0 0 0 0 0,0 0 0 0 0,0-1 0 0 0,0 0-1 0 0,1 1 1 0 0,0-1 0 0 0,0 0 0 0 0,0-1 0 0 0,1 1-1 0 0,0 0 1 0 0,0-1 0 0 0,0 0 0 0 0,0 1 0 0 0,1-1-1 0 0,0 0 1 0 0,0 0 0 0 0,1 0 0 0 0,-1 1 0 0 0,1-1-1 0 0,1 0 1 0 0,-1 0 19 0 0,37-90-654 0 0,-27 80 472 0 0,1 0 0 0 0,1 1 0 0 0,0 0 0 0 0,1 0 0 0 0,0 2 0 0 0,1 0 0 0 0,1 0 1 0 0,0 1-1 0 0,1 1 0 0 0,0 0 0 0 0,0 2 0 0 0,6-3 182 0 0,132-59-4971 0 0,-105 50 2224 0 0,-29 12 1495 0 0</inkml:trace>
  <inkml:trace contextRef="#ctx0" brushRef="#br0" timeOffset="75032.388">604 7757 1100 0 0,'-15'-1'716'0'0,"12"4"2522"0"0,11 1-3155 0 0,0-1-1 0 0,0 0 0 0 0,0 0 0 0 0,0-1 0 0 0,1 0 1 0 0,-1 0-1 0 0,0-1 0 0 0,1 0 0 0 0,-1 0 0 0 0,1-1 1 0 0,-1 0-1 0 0,1-1 0 0 0,-1 0 0 0 0,9-2-82 0 0,13 2 193 0 0,83 1-875 0 0,-105 13-2027 0 0,-14-11 1402 0 0</inkml:trace>
  <inkml:trace contextRef="#ctx0" brushRef="#br0" timeOffset="75278.478">629 7983 1540 0 0,'4'2'744'0'0,"-1"0"8"0"0,5-1-216 0 0,0-1 12 0 0,0 2-156 0 0,2-2 36 0 0,19 2-20 0 0,-17-2-55 0 0,10 0-141 0 0,1 0 68 0 0,3 0-300 0 0,1 0 44 0 0,-6 0-4 0 0,4 0-388 0 0,-3 0-253 0 0,-5 0-639 0 0,-1 0 40 0 0,-5 0-88 0 0</inkml:trace>
  <inkml:trace contextRef="#ctx0" brushRef="#br0" timeOffset="75823.821">1428 7595 1268 0 0,'5'-42'5391'0'0,"36"290"-3988"0"0,-39-239-1878 0 0,-1 5-281 0 0,-2-3-2628 0 0,1-11 2245 0 0</inkml:trace>
  <inkml:trace contextRef="#ctx0" brushRef="#br0" timeOffset="76119.146">1106 7990 2260 0 0,'200'-12'3580'0'0,"205"-30"-2950"0"0,-401 36-4777 0 0,-7 6 2872 0 0</inkml:trace>
  <inkml:trace contextRef="#ctx0" brushRef="#br0" timeOffset="76929.129">1223 8148 968 0 0,'8'-7'4221'0'0,"80"-23"-3513"0"0,25 16-446 0 0,-112 15-252 0 0,1 1-1 0 0,0 0 1 0 0,0 0 0 0 0,-1 0-1 0 0,1 0 1 0 0,-1 0-1 0 0,0 1 1 0 0,1-1 0 0 0,-1 0-1 0 0,0 1 1 0 0,0-1-1 0 0,-1 1 1 0 0,1-1 0 0 0,0 1-1 0 0,-1-1 1 0 0,0 1-1 0 0,1-1 1 0 0,-1 1 0 0 0,0 0-1 0 0,-1-1 1 0 0,1 1-1 0 0,0-1 1 0 0,-1 1 0 0 0,1-1-1 0 0,-1 1 1 0 0,0-1-1 0 0,1 1 1 0 0,-1-1 0 0 0,-1 1-1 0 0,1-1 1 0 0,0 0-1 0 0,-1 0 1 0 0,1 0 0 0 0,-1 0-1 0 0,0 1-9 0 0,-61 89 214 0 0,64-89-206 0 0,0 0-1 0 0,-1 0 0 0 0,1 0 0 0 0,0-1 1 0 0,0 1-1 0 0,1 0 0 0 0,-1-1 0 0 0,0 1 1 0 0,1-1-1 0 0,0 1 0 0 0,-1-1 0 0 0,1 0 1 0 0,0 1-1 0 0,0-1 0 0 0,1 0 0 0 0,-1 0 1 0 0,0-1-1 0 0,1 1 0 0 0,-1 0 1 0 0,1-1-1 0 0,-1 0 0 0 0,1 1 0 0 0,0-1 1 0 0,-1 0-1 0 0,1 0 0 0 0,0-1 0 0 0,0 1 1 0 0,0 0-1 0 0,0-1 0 0 0,-1 0 0 0 0,1 0 1 0 0,1 0-8 0 0,18 9-16 0 0,-15-6 40 0 0,0-1 0 0 0,0 1 0 0 0,-1 0 0 0 0,1 0 1 0 0,0 0-1 0 0,-1 1 0 0 0,0 0 1 0 0,0 0-1 0 0,0 0 0 0 0,-1 1 1 0 0,1 0-1 0 0,-1 0 0 0 0,0 1 1 0 0,-1-1-1 0 0,1 1 0 0 0,-1 0 0 0 0,0 0 1 0 0,0 1-1 0 0,-1-1 0 0 0,2 5-24 0 0,-62 33 654 0 0,39-37-624 0 0,-1-1 0 0 0,1-1 0 0 0,-1 0 0 0 0,0-2 0 0 0,-1 0 0 0 0,1-1-1 0 0,-1-1 1 0 0,1-1 0 0 0,-6-1-30 0 0,-37-21-1273 0 0,52-13-3079 0 0,22 22 3035 0 0</inkml:trace>
  <inkml:trace contextRef="#ctx0" brushRef="#br0" timeOffset="77360.013">2132 7850 848 0 0,'6'-2'4599'0'0,"-2"1"-2966"0"0,6 9-3985 0 0,-9-8 1037 0 0,3 2-6 0 0</inkml:trace>
  <inkml:trace contextRef="#ctx0" brushRef="#br0" timeOffset="85043.01">2868 7557 1164 0 0,'0'0'187'0'0,"5"-39"2319"0"0,27 17-2024 0 0,-22-18 3704 0 0,-15 154-3270 0 0,36 66-357 0 0,16 23 692 0 0,-46-203-1210 0 0,-1 0 43 0 0,0 0-2 0 0,0 0 14 0 0,0 0-11 0 0,0 0-30 0 0,0 0-14 0 0,-31 6-52 0 0,16-14-111 0 0,-65-38-2348 0 0,8-16-3487 0 0,60 49 4650 0 0</inkml:trace>
  <inkml:trace contextRef="#ctx0" brushRef="#br0" timeOffset="85678.454">2910 7532 1348 0 0,'-23'-6'2812'0'0,"31"-2"-553"0"0,644-42-607 0 0,-642 50-1662 0 0,2-5-5160 0 0,-15 4 3911 0 0</inkml:trace>
  <inkml:trace contextRef="#ctx0" brushRef="#br0" timeOffset="87083.942">3095 7635 1228 0 0,'9'-4'5509'0'0,"-1"13"-5462"0"0,0 1 0 0 0,1-2 0 0 0,0 1 0 0 0,1-1-1 0 0,0 0 1 0 0,0-1 0 0 0,1 0 0 0 0,0-1 0 0 0,0 0 0 0 0,0-1 0 0 0,1 0-1 0 0,-1-1 1 0 0,1 0 0 0 0,0-1 0 0 0,1 0 0 0 0,-1-1 0 0 0,0 0-1 0 0,1-1 1 0 0,0-1 0 0 0,3 0-47 0 0,38-71 583 0 0,-54 71-563 0 0,6-25 1732 0 0,-34-15-1233 0 0,27 40-535 0 0,21 57 106 0 0,6 0 45 0 0,-6-16 13 0 0,-2 1 0 0 0,-1 1 0 0 0,-2 0 0 0 0,-2 1 0 0 0,5 40-148 0 0,-17-81 8 0 0,0 0-1 0 0,0 0 1 0 0,-1 0-1 0 0,1 0 1 0 0,-1 0-1 0 0,0 0 1 0 0,0 0-1 0 0,0 0 1 0 0,-1 0-1 0 0,1 0 1 0 0,-1 0-1 0 0,1 0 1 0 0,-1 0-1 0 0,0 0 1 0 0,0 0-1 0 0,0-1 1 0 0,-1 1-1 0 0,1 0 1 0 0,-1 0-1 0 0,1-1 1 0 0,-1 1-1 0 0,0-1 1 0 0,0 0-1 0 0,-2 2-7 0 0,-2 3 46 0 0,-1-1-36 0 0,0-1-1 0 0,0 0 0 0 0,0 0 1 0 0,0 0-1 0 0,-1-1 1 0 0,1-1-1 0 0,-1 1 1 0 0,0-1-1 0 0,0 0 0 0 0,-1-1 1 0 0,1 0-1 0 0,0 0 1 0 0,-1-1-1 0 0,1 0 1 0 0,-1-1-1 0 0,1 1 0 0 0,-1-2 1 0 0,0 1-1 0 0,1-1 1 0 0,-1-1-1 0 0,1 1 1 0 0,0-1-1 0 0,-1-1 0 0 0,1 0 1 0 0,0 0-1 0 0,1 0 1 0 0,-1-1-1 0 0,0 0 1 0 0,1-1-1 0 0,0 1 0 0 0,0-2 1 0 0,0 1-1 0 0,1-1 1 0 0,0 0-1 0 0,-2-2-9 0 0,6 4-24 0 0,0 1-1 0 0,0-1 1 0 0,0 0-1 0 0,1 1 1 0 0,0-1-1 0 0,0 0 1 0 0,0 0 0 0 0,0 0-1 0 0,1 0 1 0 0,-1 1-1 0 0,1-1 1 0 0,0 0-1 0 0,0 0 1 0 0,1 0-1 0 0,-1 0 1 0 0,1 0-1 0 0,0 0 1 0 0,0 0 0 0 0,0 0-1 0 0,0 1 1 0 0,1-1-1 0 0,-1 0 1 0 0,1 1-1 0 0,0 0 1 0 0,0-1-1 0 0,1 1 1 0 0,-1 0 0 0 0,0 0-1 0 0,1 0 1 0 0,0 0-1 0 0,0 0 1 0 0,0 1-1 0 0,0-1 1 0 0,2 0 24 0 0,119-72-1828 0 0,16 14-4691 0 0,-120 51 5048 0 0</inkml:trace>
  <inkml:trace contextRef="#ctx0" brushRef="#br0" timeOffset="89026.347">2960 7533 1060 0 0,'0'0'261'0'0,"0"0"57"0"0,0 0-31 0 0,0 0-59 0 0,0 0-40 0 0,0 0-16 0 0,0 0 2 0 0,0 0-14 0 0,-6-15 1969 0 0,4 15-2106 0 0,1 1-1 0 0,-1-1 1 0 0,0 1 0 0 0,0-1-1 0 0,1 1 1 0 0,-1-1 0 0 0,1 1-1 0 0,-1 0 1 0 0,0 0 0 0 0,1 0-1 0 0,0 0 1 0 0,-1 0 0 0 0,1 0-1 0 0,0 0 1 0 0,-1 1 0 0 0,1-1-1 0 0,0 0 1 0 0,0 1 0 0 0,0-1-1 0 0,0 1 1 0 0,0-1 0 0 0,0 1-1 0 0,1-1 1 0 0,-1 1 0 0 0,0 0-1 0 0,1-1 1 0 0,-1 1 0 0 0,1 0-1 0 0,0-1 1 0 0,-1 1 0 0 0,1 0-1 0 0,0 0 1 0 0,0 0 0 0 0,0-1-1 0 0,0 1 1 0 0,1 0 0 0 0,-1 0-1 0 0,0-1-22 0 0,-1 7 79 0 0,-2 13 62 0 0,1 0 0 0 0,1 0 0 0 0,1 1 0 0 0,1-1 0 0 0,0 0 0 0 0,2 0 0 0 0,0 0 0 0 0,3 7-141 0 0,21 119 1022 0 0,-27-43-463 0 0,-15-31-200 0 0,12-2 80 0 0,-1-33 1323 0 0,-69-91-2103 0 0,21 24-162 0 0,-63-40-4315 0 0,104 54 1930 0 0,9 7 1400 0 0</inkml:trace>
  <inkml:trace contextRef="#ctx0" brushRef="#br0" timeOffset="109559.809">2167 7720 964 0 0,'0'0'217'0'0,"0"0"63"0"0,0 0-55 0 0,0 0-22 0 0,0 0-25 0 0,0 0 62 0 0,0 0 4 0 0,0 0-27 0 0,0 0 11 0 0,0 0-87 0 0,0 0-13 0 0,0 0 25 0 0,0 0-36 0 0,0 0-18 0 0,0 0-13 0 0,0 0-5 0 0,0 0-14 0 0,0 0 32 0 0,0 0 132 0 0,0 0 2 0 0,0 0-30 0 0,0 0-11 0 0,0 0 1 0 0,0 0-61 0 0,0 0-9 0 0,0 0-5 0 0,0 0-13 0 0,0 0-31 0 0,0 0 12 0 0,0 0 40 0 0,0 0-3 0 0,0 0 62 0 0,0 0-69 0 0,0 0 49 0 0,0-20 1019 0 0,-25-12-948 0 0,25 29-210 0 0,0 1 0 0 0,-1 0 0 0 0,1 0-1 0 0,0 0 1 0 0,0-1 0 0 0,0 1 0 0 0,1 0 0 0 0,-1 0 0 0 0,0-1 0 0 0,1 1-1 0 0,0 0 1 0 0,-1 0 0 0 0,1 0 0 0 0,0 0 0 0 0,0 0 0 0 0,0 0 0 0 0,0 0-1 0 0,0 0 1 0 0,1 0 0 0 0,-1 1 0 0 0,1-1 0 0 0,-1 0 0 0 0,1 1-1 0 0,-1-1 1 0 0,1 1 0 0 0,0 0 0 0 0,0-1 0 0 0,0 1 0 0 0,0 0 0 0 0,0 0-1 0 0,1-1-25 0 0,14-8 16 0 0,1 1-1 0 0,0 0 1 0 0,0 1 0 0 0,0 0-1 0 0,1 2 1 0 0,0 0-1 0 0,0 2 1 0 0,1 0-1 0 0,-1 1 1 0 0,1 0-1 0 0,14 2-15 0 0,-33 1-8 0 0,26 4-53 0 0,29 69 236 0 0,-53-63-149 0 0,-1 0 0 0 0,0 0 0 0 0,-1 1-1 0 0,0-1 1 0 0,0 0 0 0 0,-1 0 0 0 0,0 1 0 0 0,-1-1-1 0 0,0 0 1 0 0,-1 0 0 0 0,0 0 0 0 0,0 0 0 0 0,-1 0-1 0 0,-1 0 1 0 0,0 0 0 0 0,0-1 0 0 0,0 0 0 0 0,-2 0-1 0 0,1 0 1 0 0,-1 0-26 0 0,-12 14 41 0 0,0-1 0 0 0,-2-1-1 0 0,0-1 1 0 0,-1-1 0 0 0,-1 0 0 0 0,-1-2-1 0 0,0-1 1 0 0,-2 0 0 0 0,1-2 0 0 0,-9 3-41 0 0,-32 16 298 0 0,75-67-240 0 0,-5 27-58 0 0,0 0 1 0 0,1 1-1 0 0,0-1 1 0 0,0 2-1 0 0,0-1 1 0 0,1 1-1 0 0,0 0 1 0 0,0 0-1 0 0,0 0 1 0 0,1 1 0 0 0,-1 1-1 0 0,1-1 1 0 0,0 1-1 0 0,0 0 1 0 0,0 1-1 0 0,1 0 1 0 0,-1 0-1 0 0,0 1 1 0 0,1 0-1 0 0,-1 0 1 0 0,9 1-1 0 0,190 80-1625 0 0,-191-76-187 0 0,-6-3-2154 0 0,-10-1 2704 0 0</inkml:trace>
  <inkml:trace contextRef="#ctx0" brushRef="#br0" timeOffset="111097.897">2000 7457 988 0 0,'3'-14'582'0'0,"29"6"1084"0"0,-9-21-992 0 0,-51 21 1089 0 0,24 16-1694 0 0,1-1 1 0 0,0 1 0 0 0,0 0 0 0 0,1 0 0 0 0,0 0 0 0 0,1 0 0 0 0,-1 0 0 0 0,1 1 0 0 0,1-1 0 0 0,0 0 0 0 0,0 0 0 0 0,0 1 0 0 0,1-1 0 0 0,2 7-70 0 0,-2 17 227 0 0,11 124 421 0 0,16 229 1075 0 0,-17-257-1188 0 0,-10-99-321 0 0,1 1 0 0 0,1 0 0 0 0,1 0 0 0 0,2-1 0 0 0,1 0 0 0 0,10 27-214 0 0,-15-52-6 0 0,1 0 1 0 0,0 1-1 0 0,0-1 0 0 0,0-1 1 0 0,0 1-1 0 0,1 0 0 0 0,-1-1 1 0 0,1 0-1 0 0,0 0 0 0 0,0 0 1 0 0,0 0-1 0 0,0-1 0 0 0,1 1 1 0 0,-1-1-1 0 0,1 0 1 0 0,-1 0-1 0 0,1-1 0 0 0,0 0 1 0 0,-1 1-1 0 0,1-2 0 0 0,0 1 1 0 0,0 0-1 0 0,0-1 0 0 0,0 0 1 0 0,0 0-1 0 0,0 0 0 0 0,0-1 6 0 0,137-23-3777 0 0,-142 24 3759 0 0,90-24-4246 0 0,-61 13 2835 0 0</inkml:trace>
  <inkml:trace contextRef="#ctx0" brushRef="#br0" timeOffset="112105.558">3609 7291 1240 0 0,'5'-35'4496'0'0,"58"-3"-3223"0"0,-59 37-1240 0 0,0 1 0 0 0,-1-1 0 0 0,1 1 0 0 0,0-1-1 0 0,0 1 1 0 0,0 1 0 0 0,-1-1 0 0 0,1 0 0 0 0,0 1 0 0 0,0 0-1 0 0,-1 0 1 0 0,1 0 0 0 0,0 0 0 0 0,-1 1 0 0 0,1-1 0 0 0,-1 1-1 0 0,1 0 1 0 0,-1 0 0 0 0,0 0 0 0 0,0 0 0 0 0,0 1 0 0 0,0-1-1 0 0,-1 1 1 0 0,1 0 0 0 0,0 0 0 0 0,-1 0 0 0 0,0 0 0 0 0,0 0-1 0 0,0 0 1 0 0,0 1 0 0 0,0-1 0 0 0,-1 1 0 0 0,1 1-33 0 0,32 138 744 0 0,-27-97-534 0 0,24 132 506 0 0,74 300 776 0 0,-92-439-1303 0 0,-2 0 1 0 0,-2 0-1 0 0,-1 1 1 0 0,-2 0-1 0 0,-2 0 1 0 0,-1 5-190 0 0,-7-38 1 0 0,1 0-1 0 0,-1 0 1 0 0,0-1 0 0 0,-1 0 0 0 0,0 0-1 0 0,0 0 1 0 0,0 0 0 0 0,0-1 0 0 0,-1 0-1 0 0,0 0 1 0 0,0 0 0 0 0,-1-1 0 0 0,1 0-1 0 0,-1 0 1 0 0,0 0 0 0 0,0-1 0 0 0,0 0-1 0 0,0-1 1 0 0,-1 0 0 0 0,1 0 0 0 0,-1 0-1 0 0,1-1 1 0 0,-1 0 0 0 0,1 0 0 0 0,-1-1 0 0 0,0 0-1 0 0,0-1 1 0 0,1 1 0 0 0,-8-3-1 0 0,-81-19-1765 0 0,63-4-3975 0 0,30 21 4373 0 0,3 0 81 0 0</inkml:trace>
  <inkml:trace contextRef="#ctx0" brushRef="#br0" timeOffset="112802.622">4352 8385 1652 0 0,'-11'-26'3909'0'0,"-48"25"-2178"0"0,53 2-1670 0 0,0 1 1 0 0,1 0-1 0 0,0 0 0 0 0,0 0 1 0 0,-1 1-1 0 0,1 0 0 0 0,1 0 1 0 0,-1 0-1 0 0,0 1 0 0 0,1-1 1 0 0,0 1-1 0 0,-1 0 0 0 0,2 0 1 0 0,-1 1-1 0 0,0-1 0 0 0,1 1 1 0 0,0 0-1 0 0,0-1 0 0 0,0 2 1 0 0,1-1-1 0 0,0 0 0 0 0,-1 0 1 0 0,2 1-1 0 0,-1-1 0 0 0,1 1 1 0 0,0-1-1 0 0,0 1 0 0 0,0 0 1 0 0,1 0-1 0 0,0-1 1 0 0,0 1-1 0 0,1 0 0 0 0,-1-1 1 0 0,1 1-1 0 0,0 0 0 0 0,1-1 1 0 0,0 1-1 0 0,-1-1 0 0 0,2 0 1 0 0,-1 1-1 0 0,1-1 0 0 0,-1 0 1 0 0,1 0-1 0 0,1-1 0 0 0,-1 1 1 0 0,1-1-1 0 0,0 1 0 0 0,0-1 1 0 0,0 0-62 0 0,7 2 63 0 0,0-1 0 0 0,0 0 1 0 0,0 0-1 0 0,1-2 1 0 0,0 1-1 0 0,0-1 0 0 0,-1-1 1 0 0,1 0-1 0 0,1-1 1 0 0,-1 0-1 0 0,0-1 0 0 0,12-1-63 0 0,-19 1 6 0 0,-1-1 0 0 0,1 0 0 0 0,-1 0-1 0 0,1 0 1 0 0,-1-1 0 0 0,0 1 0 0 0,1-1-1 0 0,-1 0 1 0 0,0 0 0 0 0,0 0 0 0 0,-1-1-1 0 0,1 0 1 0 0,0 1 0 0 0,-1-1 0 0 0,1-1-1 0 0,-1 1 1 0 0,0 0 0 0 0,0-1 0 0 0,0 1-1 0 0,-1-1 1 0 0,1 0 0 0 0,-1 0 0 0 0,0 0-1 0 0,0 0 1 0 0,0-1 0 0 0,-1 1 0 0 0,0 0-1 0 0,1-1 1 0 0,-1 1 0 0 0,-1-1 0 0 0,1 1-1 0 0,-1-1 1 0 0,0 1 0 0 0,0-1 0 0 0,0 1-1 0 0,0-1 1 0 0,-1 0 0 0 0,0 1 0 0 0,0-1-1 0 0,0 1 1 0 0,0 0 0 0 0,-1-1 0 0 0,0 1-1 0 0,0 0 1 0 0,-1-1-6 0 0,-16-26-662 0 0,-1 1 0 0 0,-2 1 0 0 0,-1 2 0 0 0,-1 0 0 0 0,-2 1 0 0 0,0 1 0 0 0,-20-13 662 0 0,39 32-416 0 0,-14-11-2302 0 0,15 8 1421 0 0</inkml:trace>
  <inkml:trace contextRef="#ctx0" brushRef="#br0" timeOffset="113408.699">4055 7000 2268 0 0,'12'-16'5267'0'0,"-9"45"-3816"0"0,0 0-1359 0 0,6 12 3 0 0,35 190-141 0 0,-28-77-6122 0 0,-15-142 4833 0 0</inkml:trace>
  <inkml:trace contextRef="#ctx0" brushRef="#br0" timeOffset="114562.985">4610 7867 1280 0 0,'0'0'457'0'0,"0"0"-34"0"0,0 0 38 0 0,0 0 0 0 0,0 0-43 0 0,-14 0 243 0 0,15-5 3118 0 0,93-15-3242 0 0,145-5-109 0 0,-12-6-1820 0 0,-227 31 1334 0 0,8-5-785 0 0,-11 0-3091 0 0,-8-4 2684 0 0</inkml:trace>
  <inkml:trace contextRef="#ctx0" brushRef="#br0" timeOffset="114876.778">4930 7598 1292 0 0,'-8'-19'5339'0'0,"3"48"-3955"0"0,26 175-161 0 0,26 50-3125 0 0,-43-209-2189 0 0,-4-34 2882 0 0</inkml:trace>
  <inkml:trace contextRef="#ctx0" brushRef="#br0" timeOffset="117500.373">6770 7585 1076 0 0,'0'0'351'0'0,"0"0"75"0"0,0 0-53 0 0,0 0-27 0 0,0 0-52 0 0,0 0-44 0 0,0 0 4 0 0,0 0 110 0 0,0 0-6 0 0,0 0-38 0 0,0 0 31 0 0,0 0-60 0 0,0 0-35 0 0,0 0 13 0 0,0 0-77 0 0,0 0-16 0 0,3 0-22 0 0,86-38 488 0 0,94 9-173 0 0,-180 31-470 0 0,0 0 1 0 0,-1 0-1 0 0,1 0 1 0 0,-1 1-1 0 0,0-1 1 0 0,0 0-1 0 0,0 1 1 0 0,0 0-1 0 0,0-1 1 0 0,-1 1-1 0 0,1 0 1 0 0,-1 0-1 0 0,1 0 1 0 0,-1 0-1 0 0,0 0 1 0 0,0 0-1 0 0,-1 1 1 0 0,1-1-1 0 0,-1 0 1 0 0,1 0-1 0 0,-1 1 1 0 0,0-1-1 0 0,0 0 0 0 0,-1 0 1 0 0,1 1-1 0 0,-1-1 1 0 0,1 0-1 0 0,-1 0 1 0 0,0 0-1 0 0,0 0 1 0 0,0 0-1 0 0,-1 1 1 0 0,-7 18 94 0 0,-2 0-1 0 0,0-1 1 0 0,-2 0-1 0 0,0-1 1 0 0,-1-1-1 0 0,-1 0 1 0 0,-11 11-94 0 0,-21 28 599 0 0,47-56-583 0 0,1-1 1 0 0,0 0-1 0 0,0 1 1 0 0,0-1-1 0 0,0 0 1 0 0,0 0 0 0 0,0 0-1 0 0,0 0 1 0 0,1 0-1 0 0,-1 0 1 0 0,0 0-1 0 0,1 0 1 0 0,-1-1-1 0 0,0 1 1 0 0,1 0-1 0 0,-1-1 1 0 0,1 1 0 0 0,-1-1-1 0 0,1 1 1 0 0,-1-1-1 0 0,1 0 1 0 0,-1 0-1 0 0,1 0 1 0 0,0 0-1 0 0,-1 0 1 0 0,1 0-1 0 0,-1 0 1 0 0,1 0 0 0 0,-1-1-1 0 0,1 1 1 0 0,-1 0-1 0 0,1-1 1 0 0,-1 1-1 0 0,1-1 1 0 0,-1 0-1 0 0,1 0 1 0 0,0 0-17 0 0,10 0 92 0 0,193-36-172 0 0,-156 21-2277 0 0,-61 8-1565 0 0,5 4 2668 0 0</inkml:trace>
  <inkml:trace contextRef="#ctx0" brushRef="#br0" timeOffset="118371.189">7537 7558 1120 0 0,'17'-38'7355'0'0,"54"224"-4796"0"0,4-56-2009 0 0,-7 7 414 0 0,-73-125-633 0 0,-5-7-322 0 0,1-1-1 0 0,-1 0 1 0 0,-1-1-1 0 0,1 0 0 0 0,0-1 1 0 0,-1 0-1 0 0,1 0 1 0 0,-1-1-1 0 0,0-1 1 0 0,1 1-1 0 0,-1-2 0 0 0,-5 0-8 0 0,16 1-5 0 0,-110-38-1450 0 0,57-12-2346 0 0,48 18-348 0 0,5 19 2871 0 0</inkml:trace>
  <inkml:trace contextRef="#ctx0" brushRef="#br0" timeOffset="118697.54">7579 7500 1932 0 0,'2'-9'3421'0'0,"43"-9"-2627"0"0,415-55 598 0 0,-431 70-1807 0 0,39-3-3656 0 0,-69 6 2866 0 0</inkml:trace>
  <inkml:trace contextRef="#ctx0" brushRef="#br0" timeOffset="119710.39">7826 7632 868 0 0,'0'0'460'0'0,"-21"27"3005"0"0,21-22-3399 0 0,1 0-1 0 0,-1 0 1 0 0,1 0 0 0 0,0-1 0 0 0,0 1-1 0 0,1 0 1 0 0,-1 0 0 0 0,1-1-1 0 0,0 1 1 0 0,0-1 0 0 0,1 1-1 0 0,-1-1 1 0 0,1 0 0 0 0,0 0-1 0 0,0 0 1 0 0,0 0 0 0 0,1-1 0 0 0,-1 1-1 0 0,1-1 1 0 0,0 0 0 0 0,0 0-1 0 0,0 0 1 0 0,0-1 0 0 0,1 1-1 0 0,-1-1 1 0 0,1 0 0 0 0,-1 0-1 0 0,1-1 1 0 0,0 1 0 0 0,0-1-66 0 0,153 31 715 0 0,-153-33-706 0 0,1 1 1 0 0,-1 0-1 0 0,1-1 0 0 0,-1 0 1 0 0,0-1-1 0 0,1 1 1 0 0,-1-1-1 0 0,0 0 1 0 0,0 0-1 0 0,0 0 1 0 0,0-1-1 0 0,-1 0 0 0 0,1 0 1 0 0,0 0-1 0 0,-1 0 1 0 0,0-1-1 0 0,0 0 1 0 0,0 0-1 0 0,-1 0 0 0 0,1 0 1 0 0,-1 0-1 0 0,0-1 1 0 0,0 0-1 0 0,0 1 1 0 0,-1-1-1 0 0,0 0 1 0 0,0 0-1 0 0,0-1 0 0 0,0 1 1 0 0,-1 0-1 0 0,0-1 1 0 0,1-4-10 0 0,-1-37 435 0 0,-1 46-478 0 0,0 1-22 0 0,0 0 88 0 0,0 0-21 0 0,-7-26 1404 0 0,7 25-1243 0 0,0 1-3 0 0,3 12 1856 0 0,-5 25-1943 0 0,2-1 0 0 0,0 0 0 0 0,3 0 0 0 0,1 0 0 0 0,2-1 0 0 0,1 1 0 0 0,10 28-73 0 0,23 187 477 0 0,-40-247-474 0 0,-1 0 0 0 0,0 0 0 0 0,-1 0 0 0 0,1 0 0 0 0,-1 0 1 0 0,1 0-1 0 0,-1 0 0 0 0,0 0 0 0 0,-1-1 0 0 0,1 1 0 0 0,-1-1 0 0 0,1 1 0 0 0,-1-1 0 0 0,0 0 1 0 0,0 0-1 0 0,0 0 0 0 0,-1-1 0 0 0,1 1 0 0 0,-1-1 0 0 0,0 0 0 0 0,1 0 0 0 0,-1 0 1 0 0,0 0-1 0 0,0-1 0 0 0,0 1 0 0 0,0-1 0 0 0,0 0 0 0 0,-1-1 0 0 0,1 1 0 0 0,0-1 1 0 0,0 1-1 0 0,-1-1 0 0 0,1 0 0 0 0,-3-1-3 0 0,0 1-30 0 0,0-1 0 0 0,1 1 0 0 0,-1-1 1 0 0,0-1-1 0 0,0 1 0 0 0,0-1 0 0 0,1-1 1 0 0,-1 1-1 0 0,1-1 0 0 0,0 0 0 0 0,0 0 0 0 0,0-1 1 0 0,0 0-1 0 0,0 0 0 0 0,1 0 0 0 0,0-1 0 0 0,0 1 1 0 0,0-1-1 0 0,0-1 0 0 0,1 1 0 0 0,0-1 1 0 0,0 1-1 0 0,0-1 0 0 0,1 0 0 0 0,0 0 0 0 0,0-1 1 0 0,1 1-1 0 0,-1-1 0 0 0,1 1 0 0 0,1-1 0 0 0,-1 0 1 0 0,1 0-1 0 0,0 0 0 0 0,1-6 30 0 0,2 2-118 0 0,1 0-1 0 0,1 0 1 0 0,0 1-1 0 0,0-1 1 0 0,1 1 0 0 0,0 0-1 0 0,1 0 1 0 0,0 1-1 0 0,1-1 1 0 0,0 2-1 0 0,0-1 1 0 0,1 1 0 0 0,0 0-1 0 0,0 0 1 0 0,1 1-1 0 0,5-4 119 0 0,209-114-6417 0 0,-198 115 5010 0 0</inkml:trace>
  <inkml:trace contextRef="#ctx0" brushRef="#br0" timeOffset="120730.291">6795 7478 1148 0 0,'0'-32'2379'0'0,"0"29"-2280"0"0,0 3 7 0 0,0-3 57 0 0,0 3-144 0 0,-1 0-1 0 0,1 1 1 0 0,0-1 0 0 0,-1 1-1 0 0,1-1 1 0 0,-1 0-1 0 0,1 1 1 0 0,0-1 0 0 0,-1 0-1 0 0,1 0 1 0 0,-1 1 0 0 0,1-1-1 0 0,-1 0 1 0 0,1 0-1 0 0,-1 0 1 0 0,1 0 0 0 0,-1 1-1 0 0,1-1 1 0 0,-1 0 0 0 0,1 0-1 0 0,-1 0 1 0 0,1 0-1 0 0,-1 0 1 0 0,1 0 0 0 0,-1 0-1 0 0,1 0 1 0 0,-1-1 0 0 0,1 1-1 0 0,-1 0 1 0 0,1 0 0 0 0,-1 0-1 0 0,1 0 1 0 0,-1-1-1 0 0,1 1 1 0 0,0 0 0 0 0,-1 0-1 0 0,1-1 1 0 0,-1 1 0 0 0,1 0-1 0 0,0-1 1 0 0,-1 1-1 0 0,1-1 1 0 0,0 1 0 0 0,-1 0-1 0 0,1-1 1 0 0,0 1 0 0 0,-1-1-1 0 0,1 1 1 0 0,0-1-1 0 0,0 1 1 0 0,0-1 0 0 0,0 1-1 0 0,0-1 1 0 0,-1 1 0 0 0,1-1-1 0 0,0 1 1 0 0,0-1-1 0 0,0 1 1 0 0,0-1 0 0 0,0 1-1 0 0,0-1 1 0 0,0 1 0 0 0,1-1-19 0 0,-23 45 686 0 0,17 9-319 0 0,3 0 0 0 0,2 0 0 0 0,2-1 0 0 0,2 1 0 0 0,3 0 0 0 0,7 21-367 0 0,-3-1 410 0 0,-6-38-206 0 0,-4-9-27 0 0,1 1-1 0 0,1-1 0 0 0,1-1 1 0 0,1 1-1 0 0,2 0 1 0 0,0-1-1 0 0,2-1 1 0 0,1 1-1 0 0,1-1 1 0 0,0-1-1 0 0,2 0 0 0 0,1-1 1 0 0,1 0-1 0 0,1-1 1 0 0,17 18-177 0 0,-24-32-17 0 0,0-1 0 0 0,1 0 0 0 0,0 0 1 0 0,0-1-1 0 0,0 0 0 0 0,1-1 0 0 0,0 0 1 0 0,0 0-1 0 0,0-1 0 0 0,0-1 0 0 0,0 0 1 0 0,0 0-1 0 0,1-1 0 0 0,-1-1 0 0 0,1 0 1 0 0,-1-1-1 0 0,1 0 17 0 0,190-54-7599 0 0,-175 45 6321 0 0</inkml:trace>
  <inkml:trace contextRef="#ctx0" brushRef="#br0" timeOffset="121552.737">8406 7268 1260 0 0,'139'-13'3338'0'0,"-134"16"-3233"0"0,1 1 0 0 0,-1 0 0 0 0,0 0 1 0 0,-1 1-1 0 0,1-1 0 0 0,-1 1 0 0 0,0 0 0 0 0,0 0 0 0 0,0 0 0 0 0,-1 1 0 0 0,0 0 0 0 0,0-1 0 0 0,0 1 0 0 0,-1 0 0 0 0,1 0 0 0 0,-2 0 0 0 0,1 1 0 0 0,-1-1 0 0 0,0 0 0 0 0,0 1 0 0 0,0-1 0 0 0,-1 1 0 0 0,0-1-105 0 0,17 64 741 0 0,2 0-1 0 0,4-2 1 0 0,3 0-1 0 0,2-2 1 0 0,4-1-1 0 0,39 59-740 0 0,-66-114 43 0 0,6 8 81 0 0,-1-1 0 0 0,-1 2 0 0 0,-1-1 0 0 0,-1 1 0 0 0,0 1 0 0 0,-1-1 0 0 0,-1 1-1 0 0,-1 0 1 0 0,-1 0 0 0 0,0 7-124 0 0,-7-19 25 0 0,-1 1-1 0 0,0-1 1 0 0,-1 1 0 0 0,1-1-1 0 0,-2-1 1 0 0,1 1 0 0 0,-1-1-1 0 0,0-1 1 0 0,0 1 0 0 0,-1-1-1 0 0,0 0 1 0 0,0-1-1 0 0,-1 0 1 0 0,1 0 0 0 0,-1-1-1 0 0,0 0 1 0 0,0 0 0 0 0,-1-1-1 0 0,1-1 1 0 0,-1 1 0 0 0,1-1-1 0 0,-1-1 1 0 0,-2 0-25 0 0,-113 5-1404 0 0,93-22-571 0 0,27-18-4638 0 0,16 22 5247 0 0</inkml:trace>
  <inkml:trace contextRef="#ctx0" brushRef="#br0" timeOffset="122014.822">9122 7992 916 0 0,'3'-15'6451'0'0,"4"35"-4346"0"0,-2-2-1856 0 0,60 111 1147 0 0,-16-19-2555 0 0,-60-80-3966 0 0,4-25 3591 0 0,1-2 103 0 0</inkml:trace>
  <inkml:trace contextRef="#ctx0" brushRef="#br0" timeOffset="122793.505">8957 6966 976 0 0,'0'0'791'0'0,"0"0"-209"0"0,0 0 14 0 0,-1-21 1639 0 0,0 14-2328 0 0,1 7 352 0 0,0 0 0 0 0,-1 0 0 0 0,1 0 1 0 0,0 0-1 0 0,-1 0 0 0 0,1 0 0 0 0,0 0 0 0 0,0-1 0 0 0,-1 1 0 0 0,1 0-259 0 0,19 137 1595 0 0,54 28-470 0 0,-73-164-1148 0 0,25 50-31 0 0,-23-31-2614 0 0,-32-14-2456 0 0,14-13 3855 0 0</inkml:trace>
  <inkml:trace contextRef="#ctx0" brushRef="#br0" timeOffset="123181.769">9002 6898 876 0 0,'-19'9'595'0'0,"0"0"0"0"0,1 2 0 0 0,1 0 0 0 0,0 1 0 0 0,0 0 1 0 0,1 1-1 0 0,1 1 0 0 0,0 1 0 0 0,1 0 0 0 0,-5 9-595 0 0,-29 25 1525 0 0,-16 37 843 0 0,63-84-2053 0 0,6 10 126 0 0,9-6-430 0 0,0-1 0 0 0,1 0 0 0 0,0-1 0 0 0,0-1 0 0 0,0 0-1 0 0,0-1 1 0 0,0 0 0 0 0,0-1 0 0 0,1-1 0 0 0,-1-1 0 0 0,0 0-1 0 0,1-1 1 0 0,-1 0 0 0 0,0-1 0 0 0,9-4-11 0 0,-20 6-28 0 0,33-4-1342 0 0,-1-2-1 0 0,0-2 1 0 0,0-1-1 0 0,0-2 1 0 0,-2-1-1 0 0,33-17 1371 0 0,-36 11-1224 0 0</inkml:trace>
  <inkml:trace contextRef="#ctx0" brushRef="#br0" timeOffset="126249.491">759 9173 1292 0 0,'0'0'364'0'0,"0"0"5"0"0,-14 1 68 0 0,15-4 2487 0 0,22-5-2799 0 0,0 2-1 0 0,0 1 0 0 0,1 1 0 0 0,-1 1 0 0 0,1 0 1 0 0,-1 2-1 0 0,17 2-124 0 0,-32-2 57 0 0,233-15 583 0 0,-262 17-4433 0 0,12 0 2437 0 0</inkml:trace>
  <inkml:trace contextRef="#ctx0" brushRef="#br0" timeOffset="126483.777">869 9277 1132 0 0,'144'7'4225'0'0,"-91"-9"-3752"0"0,17 2-300 0 0,49 0-3124 0 0,-112 0 1723 0 0</inkml:trace>
  <inkml:trace contextRef="#ctx0" brushRef="#br0" timeOffset="129421.691">1636 8977 976 0 0,'0'0'299'0'0,"0"0"18"0"0,0 0-40 0 0,0 0-16 0 0,0 0-22 0 0,0 0 0 0 0,0 0 3 0 0,0 0-34 0 0,0 0 43 0 0,0 0-42 0 0,0 0-15 0 0,-16-3 2076 0 0,-7-27-1893 0 0,46 0 279 0 0,155-19-126 0 0,-177 49-476 0 0,39 3 44 0 0,-38 2-85 0 0,0-1 0 0 0,0 1-1 0 0,0-1 1 0 0,-1 1 0 0 0,0 0-1 0 0,0 0 1 0 0,0 0 0 0 0,0 0 0 0 0,-1 0-1 0 0,0 0 1 0 0,0 0 0 0 0,0 0-1 0 0,-1 0 1 0 0,1 0 0 0 0,-1-1-1 0 0,-1 1 1 0 0,1 0 0 0 0,-1 0-1 0 0,1 0 1 0 0,-1-1 0 0 0,0 1 0 0 0,-1-1-1 0 0,1 0 1 0 0,-1 0 0 0 0,0 0-1 0 0,0 0 1 0 0,0 0 0 0 0,-1 0-1 0 0,1-1 1 0 0,-1 0 0 0 0,0 1-1 0 0,-4 1-12 0 0,-16 28 93 0 0,-17 30 1073 0 0,85-43-895 0 0,185-39 173 0 0,-137 3-385 0 0,-55 8-274 0 0,-47 16-6260 0 0,6-8 5109 0 0</inkml:trace>
  <inkml:trace contextRef="#ctx0" brushRef="#br0" timeOffset="129872.738">1629 9297 888 0 0,'16'-2'4776'0'0,"393"-61"-2012"0"0,-333 51-1899 0 0,-78 18-2190 0 0,-9 1-3514 0 0,8-7 3470 0 0</inkml:trace>
  <inkml:trace contextRef="#ctx0" brushRef="#br0" timeOffset="130647.442">1643 9460 1148 0 0,'-7'3'5671'0'0,"153"-42"-4818"0"0,-66 32-739 0 0,-79 7-89 0 0,10 3-58 0 0,-8 0 52 0 0,0 0 0 0 0,0 1 0 0 0,0-1 0 0 0,0 1 0 0 0,-1 0 0 0 0,0 0-1 0 0,1 0 1 0 0,-1 0 0 0 0,-1 0 0 0 0,1 1 0 0 0,-1-1 0 0 0,1 0 0 0 0,-1 1 0 0 0,0-1 0 0 0,-1 1 0 0 0,1 0 0 0 0,-1-1 0 0 0,0 1-1 0 0,0-1 1 0 0,-1 1 0 0 0,1 0 0 0 0,-1-1 0 0 0,0 1 0 0 0,0-1-19 0 0,-45 98 431 0 0,46-100-423 0 0,1 1 0 0 0,0-1 0 0 0,0 0 0 0 0,0 1 0 0 0,0-1 0 0 0,0 1 0 0 0,1-1 0 0 0,-1 0 0 0 0,1 0 0 0 0,-1 0 0 0 0,1 0 0 0 0,0 0 0 0 0,0 0 0 0 0,0-1 0 0 0,0 1 0 0 0,0 0 0 0 0,0-1 0 0 0,0 0 0 0 0,1 1 0 0 0,-1-1 0 0 0,0 0 0 0 0,1 0 0 0 0,-1 0 0 0 0,1-1 0 0 0,-1 1 0 0 0,1 0 0 0 0,-1-1 0 0 0,1 0 0 0 0,0 0 0 0 0,-1 0 0 0 0,1 0 0 0 0,-1 0 0 0 0,1 0 0 0 0,0 0 0 0 0,-1-1 0 0 0,2 0-8 0 0,21 7 22 0 0,-22-6-15 0 0,0 0 0 0 0,0 0 0 0 0,0 1 0 0 0,0 0-1 0 0,0 0 1 0 0,0 0 0 0 0,0 0 0 0 0,0 0-1 0 0,-1 0 1 0 0,1 1 0 0 0,0-1 0 0 0,-1 1 0 0 0,1 0-1 0 0,-1 0 1 0 0,1 0 0 0 0,-1 0 0 0 0,0 0-1 0 0,0 0 1 0 0,0 1 0 0 0,0-1 0 0 0,-1 1 0 0 0,1-1-1 0 0,0 1 1 0 0,-1 0 0 0 0,0 0 0 0 0,0-1-1 0 0,0 1 1 0 0,0 0 0 0 0,0 0 0 0 0,0 2-7 0 0,-10 4 32 0 0,0 0 0 0 0,0 0 1 0 0,-1-1-1 0 0,0-1 0 0 0,-1 1 0 0 0,1-2 1 0 0,-1 1-1 0 0,-1-2 0 0 0,1 1 0 0 0,-1-2 0 0 0,0 1 1 0 0,0-2-1 0 0,0 0 0 0 0,-1 0 0 0 0,1-1 1 0 0,-1 0-1 0 0,-12-1-32 0 0,24 0-105 0 0,0-1 0 0 0,0 1 0 0 0,-1-1 0 0 0,1 0 0 0 0,0 0 0 0 0,0 1 0 0 0,-1-1 0 0 0,1 0 0 0 0,0 0 0 0 0,0 0 0 0 0,-1 0 0 0 0,1 0 0 0 0,0-1 0 0 0,0 1 0 0 0,-1 0 0 0 0,1-1 0 0 0,0 1 0 0 0,0 0 0 0 0,0-1-1 0 0,0 0 1 0 0,-1 1 0 0 0,1-1 0 0 0,0 0 0 0 0,0 1 0 0 0,0-1 0 0 0,0 0 0 0 0,0 0 0 0 0,1 0 0 0 0,-1 0 0 0 0,0 0 0 0 0,0 0 0 0 0,1 0 0 0 0,-1 0 0 0 0,0 0 0 0 0,1 0 0 0 0,-1 0 0 0 0,1 0 0 0 0,-1-1 0 0 0,1 1 0 0 0,0 0 0 0 0,-1 0 0 0 0,1-1 0 0 0,0 1 0 0 0,0 0 0 0 0,0 0 0 0 0,0-1 0 0 0,0 1 0 0 0,0 0 0 0 0,1 0 0 0 0,-1-1 0 0 0,0 1 0 0 0,0 0 0 0 0,1 0 0 0 0,-1 0 0 0 0,1-1 0 0 0,-1 1 0 0 0,1 0 0 0 0,0 0 0 0 0,-1 0 0 0 0,1 0 0 0 0,0 0 0 0 0,0 0 105 0 0,6-16-1330 0 0</inkml:trace>
  <inkml:trace contextRef="#ctx0" brushRef="#br0" timeOffset="133206.755">2765 9168 860 0 0,'0'0'429'0'0,"0"0"7"0"0,-16 0 204 0 0,15 2 3055 0 0,152-18-2954 0 0,162-30-347 0 0,-247 35-676 0 0,-66 11 33 0 0,-24-4-3644 0 0,18 3 2666 0 0</inkml:trace>
  <inkml:trace contextRef="#ctx0" brushRef="#br0" timeOffset="133599.465">2969 8982 1216 0 0,'12'22'4373'0'0,"-7"13"-3949"0"0,2 0 0 0 0,0 0 1 0 0,3 0-1 0 0,1-1 1 0 0,1 0-1 0 0,2-1 1 0 0,2-1-1 0 0,18 31-424 0 0,-34-63-541 0 0,3 4 1363 0 0,-4-2-7329 0 0,-10 5 5269 0 0</inkml:trace>
  <inkml:trace contextRef="#ctx0" brushRef="#br0" timeOffset="138456.893">3627 9068 1016 0 0,'0'0'478'0'0,"0"0"-112"0"0,1-24 1156 0 0,10-47 1523 0 0,-11 70-2985 0 0,0-27 1620 0 0,2 15-1361 0 0,2 35-208 0 0,1 42 62 0 0,5-1 96 0 0,-7 29 526 0 0,7-51-697 0 0,2 30 274 0 0,-2-19 252 0 0,-10-51-617 0 0,0-1 18 0 0,0 0-1 0 0,0 0-6 0 0,0 0 2 0 0,0 0-3 0 0,0 0 29 0 0,2 33 245 0 0,-2-33-290 0 0,7 7-35 0 0,-9-15 132 0 0,1 7 128 0 0,-5 2-2527 0 0,4-4-3689 0 0,2 0 4678 0 0</inkml:trace>
  <inkml:trace contextRef="#ctx0" brushRef="#br0" timeOffset="146243.752">6009 7525 1036 0 0,'0'0'311'0'0,"0"0"33"0"0,0 0-23 0 0,0 0-23 0 0,0 0-80 0 0,0 0 34 0 0,0 0-53 0 0,0 0-38 0 0,0 0 53 0 0,0 0 0 0 0,0 0-24 0 0,0 0-19 0 0,0 0-18 0 0,-3-17 1758 0 0,-2 21-1843 0 0,1-1 0 0 0,-1 1 0 0 0,0 0 0 0 0,1 0 0 0 0,0 1 0 0 0,0-1 0 0 0,0 1 0 0 0,1 0 0 0 0,0 0 0 0 0,0 0 0 0 0,0 1-1 0 0,0-1 1 0 0,1 1 0 0 0,0 0 0 0 0,0-1 0 0 0,0 1 0 0 0,1 0 0 0 0,0 0 0 0 0,0 0 0 0 0,0 0 0 0 0,1 0 0 0 0,0 0 0 0 0,0 0 0 0 0,1 0 0 0 0,0 0 0 0 0,0 0-1 0 0,0 0 1 0 0,0 0 0 0 0,1 0 0 0 0,2 3-68 0 0,-3 29 556 0 0,21 25 118 0 0,-10-6-2314 0 0,-12-55 859 0 0,0-2-312 0 0,0 0-236 0 0,0 0-4 0 0,0 0 28 0 0</inkml:trace>
  <inkml:trace contextRef="#ctx0" brushRef="#br0" timeOffset="146645.002">5579 7983 1632 0 0,'14'-2'3388'0'0,"24"2"-2913"0"0,-15 1 73 0 0,199-30 674 0 0,248-19 78 0 0,-414 44-1873 0 0,-43 4-988 0 0,-38 3-1311 0 0,16-2 2161 0 0</inkml:trace>
  <inkml:trace contextRef="#ctx0" brushRef="#br0" timeOffset="147317.376">6029 8160 1552 0 0,'-4'-3'3677'0'0,"-87"52"-1946"0"0,82-43-1617 0 0,0 0 0 0 0,0 1 0 0 0,0-1 1 0 0,1 2-1 0 0,0-1 0 0 0,1 1 0 0 0,-1 0 0 0 0,1 1 0 0 0,1 0 1 0 0,0 0-1 0 0,0 0 0 0 0,1 1 0 0 0,0 0 0 0 0,0 0 1 0 0,1 0-1 0 0,1 0 0 0 0,0 1 0 0 0,0 0 0 0 0,1-1 0 0 0,0 1 1 0 0,0 8-115 0 0,3-14 33 0 0,-1 0 1 0 0,1-1 0 0 0,0 1-1 0 0,0-1 1 0 0,1 1 0 0 0,-1-1 0 0 0,1 1-1 0 0,0-1 1 0 0,0 0 0 0 0,0 0 0 0 0,1 0-1 0 0,-1 0 1 0 0,1 0 0 0 0,0 0-1 0 0,0-1 1 0 0,1 0 0 0 0,-1 1 0 0 0,1-1-1 0 0,-1 0 1 0 0,1-1 0 0 0,0 1 0 0 0,0-1-1 0 0,0 1 1 0 0,0-1 0 0 0,1-1-1 0 0,-1 1 1 0 0,5 1-34 0 0,123 25 336 0 0,-126-28-340 0 0,-2 2 0 0 0,0-1 0 0 0,1-1-1 0 0,-1 1 1 0 0,0-1-1 0 0,1 1 1 0 0,-1-1 0 0 0,1 0-1 0 0,-1-1 1 0 0,1 1-1 0 0,-1-1 1 0 0,0 0 0 0 0,1 0-1 0 0,-1-1 1 0 0,0 1 0 0 0,0-1-1 0 0,0 0 1 0 0,0 0-1 0 0,0 0 1 0 0,0 0 0 0 0,0-1-1 0 0,-1 1 1 0 0,1-1-1 0 0,-1 0 1 0 0,0 0 0 0 0,0-1-1 0 0,0 1 1 0 0,0-1 0 0 0,-1 1-1 0 0,1-1 1 0 0,-1 0-1 0 0,0 0 1 0 0,0 0 0 0 0,1-3 4 0 0,-7 1-14 0 0,-1 0 1 0 0,0 0 0 0 0,0 0-1 0 0,0 1 1 0 0,-1-1 0 0 0,1 1 0 0 0,-1 1-1 0 0,-1-1 1 0 0,1 1 0 0 0,0 0-1 0 0,-1 1 1 0 0,0-1 0 0 0,0 1 0 0 0,0 1-1 0 0,-4-2 14 0 0,-224-17-1534 0 0,132 45-3010 0 0,97-21 3157 0 0,4 0 24 0 0</inkml:trace>
  <inkml:trace contextRef="#ctx0" brushRef="#br0" timeOffset="150533.691">3524 9502 928 0 0,'0'0'211'0'0,"0"0"-32"0"0,0 0 7 0 0,0 0 33 0 0,0 0-2 0 0,-31-4 3630 0 0,47-4-3759 0 0,0 1 0 0 0,0 1-1 0 0,1 1 1 0 0,-1 0 0 0 0,1 1-1 0 0,1 0 1 0 0,-1 2 0 0 0,0 0-1 0 0,7 0-87 0 0,28-4 241 0 0,467-64 771 0 0,-366 55-1741 0 0,-146 25-4035 0 0,-12-9 3432 0 0</inkml:trace>
  <inkml:trace contextRef="#ctx0" brushRef="#br0" timeOffset="151542.883">3670 9550 1172 0 0,'-4'5'4673'0'0,"35"-15"-4515"0"0,1 2 0 0 0,0 2 0 0 0,1 0 0 0 0,0 2 1 0 0,-1 2-1 0 0,1 1 0 0 0,4 1-158 0 0,-35 0 2 0 0,0 1-1 0 0,0-1 1 0 0,0 0-1 0 0,0 0 1 0 0,0 1 0 0 0,0-1-1 0 0,-1 1 1 0 0,1-1-1 0 0,0 1 1 0 0,0 0 0 0 0,-1 0-1 0 0,1 0 1 0 0,-1 0-1 0 0,1 0 1 0 0,-1 0 0 0 0,1 0-1 0 0,-1 0 1 0 0,1 1-1 0 0,-1-1 1 0 0,0 1 0 0 0,0-1-1 0 0,0 1 1 0 0,0-1 0 0 0,0 1-1 0 0,0 0 1 0 0,0-1-1 0 0,0 1 1 0 0,-1 0 0 0 0,1 0-1 0 0,-1-1 1 0 0,1 1-1 0 0,-1 0 1 0 0,0 0 0 0 0,1 0-1 0 0,-1 0 1 0 0,0 0-1 0 0,0 0 1 0 0,-1-1 0 0 0,1 1-1 0 0,0 0 1 0 0,-1 0-1 0 0,1 0 1 0 0,-1 0 0 0 0,1-1-1 0 0,-1 1 1 0 0,0 0-1 0 0,-1 1-1 0 0,-38 86 346 0 0,-14-17-31 0 0,105-67-6 0 0,-40-6-290 0 0,-1 1 0 0 0,0 1 0 0 0,0-1-1 0 0,0 1 1 0 0,0 1 0 0 0,0 0-1 0 0,0 0 1 0 0,0 1 0 0 0,0 0-1 0 0,-1 1 1 0 0,0 0 0 0 0,1 1 0 0 0,-2 0-1 0 0,1 0 1 0 0,0 1 0 0 0,-1 0-1 0 0,1 1-18 0 0,-7-5 8 0 0,-1 0 0 0 0,0 0 0 0 0,0 0-1 0 0,0 0 1 0 0,0 0 0 0 0,0 0 0 0 0,0 0 0 0 0,0 0-1 0 0,-1 0 1 0 0,1 1 0 0 0,-1-1 0 0 0,0 0-1 0 0,1 0 1 0 0,-1 0 0 0 0,0 1 0 0 0,0-1-1 0 0,-1 0 1 0 0,1 0 0 0 0,0 1 0 0 0,-1-1 0 0 0,1 0-1 0 0,-1 0 1 0 0,0 0 0 0 0,0 0 0 0 0,0 0-1 0 0,0 0 1 0 0,0 0 0 0 0,0 0 0 0 0,0 0-1 0 0,-1 0 1 0 0,1-1 0 0 0,0 1 0 0 0,-1 0-1 0 0,0-1 1 0 0,1 1 0 0 0,-1-1 0 0 0,0 0 0 0 0,0 0-1 0 0,0 1 1 0 0,0-1 0 0 0,0 0 0 0 0,0-1-1 0 0,-2 2-7 0 0,-95 36 190 0 0,10-28-752 0 0,88-11 418 0 0,-1 1 0 0 0,1-1 0 0 0,-1 0 1 0 0,1 0-1 0 0,-1 0 0 0 0,1 0 0 0 0,-1-1 0 0 0,1 1 1 0 0,0 0-1 0 0,0-1 0 0 0,0 1 0 0 0,0-1 0 0 0,0 1 1 0 0,0-1-1 0 0,0 1 0 0 0,0-1 0 0 0,1 1 0 0 0,-1-1 1 0 0,0 0-1 0 0,1 0 0 0 0,0 1 0 0 0,-1-1 0 0 0,1 0 1 0 0,0 0-1 0 0,0 1 0 0 0,0-1 0 0 0,0 0 0 0 0,0 0 1 0 0,0 1-1 0 0,0-1 0 0 0,1 0 0 0 0,-1 0 0 0 0,1 1 1 0 0,-1-1-1 0 0,1 0 0 0 0,0 1 0 0 0,0-1 0 0 0,0 0 1 0 0,0 1-1 0 0,0-1 144 0 0,13-23-1233 0 0</inkml:trace>
  <inkml:trace contextRef="#ctx0" brushRef="#br0" timeOffset="152802.814">4895 8967 928 0 0,'-27'-38'2784'0'0,"5"68"-1110"0"0,17 334 2171 0 0,21-209-2866 0 0,-8-116-730 0 0,-7-29-173 0 0,-1 0-1 0 0,2-1 0 0 0,-1 1 1 0 0,1 0-1 0 0,1 0 0 0 0,0-1 1 0 0,0 0-1 0 0,1 1 0 0 0,0-1 1 0 0,1 0-1 0 0,-1-1 0 0 0,2 1 1 0 0,-1-1-1 0 0,1 0 0 0 0,1-1 1 0 0,-1 1-1 0 0,1-1 0 0 0,1 0 0 0 0,-1-1 1 0 0,1 0-1 0 0,0 0 0 0 0,2 0-75 0 0,12 0-104 0 0,-1-1-1 0 0,2-1 1 0 0,-1-1-1 0 0,0-1 1 0 0,1-1-1 0 0,-1-1 1 0 0,1 0-1 0 0,-1-2 1 0 0,0-1-1 0 0,0-1 0 0 0,0-1 1 0 0,18-6 104 0 0,-31 9-171 0 0,78-27-3154 0 0,-45-10-1666 0 0,-37 30 3704 0 0</inkml:trace>
  <inkml:trace contextRef="#ctx0" brushRef="#br0" timeOffset="153825.656">4880 8975 988 0 0,'4'-6'98'0'0,"-1"0"1"0"0,1 0-1 0 0,0 1 0 0 0,0 0 0 0 0,0-1 1 0 0,1 1-1 0 0,0 1 0 0 0,0-1 1 0 0,0 1-1 0 0,1 0 0 0 0,-1 0 0 0 0,1 0 1 0 0,0 1-1 0 0,0 0 0 0 0,1 0 1 0 0,-1 0-1 0 0,0 1 0 0 0,1 0 0 0 0,-1 0 1 0 0,1 1-1 0 0,0 0 0 0 0,0 0 1 0 0,-1 1-1 0 0,2-1-98 0 0,-5 1 99 0 0,147-17-1135 0 0,-150 17 218 0 0</inkml:trace>
  <inkml:trace contextRef="#ctx0" brushRef="#br0" timeOffset="156932.722">5165 9167 1120 0 0,'0'0'261'0'0,"0"0"55"0"0,0 0 2 0 0,0 0-61 0 0,0 0-53 0 0,0 0-28 0 0,0 0 10 0 0,0 0 111 0 0,0 0 2 0 0,0 0-20 0 0,0 0 28 0 0,0 0-5 0 0,0 0-36 0 0,-16-19 431 0 0,24 10-628 0 0,0 0 0 0 0,0 1 0 0 0,1 0 0 0 0,-1 0 0 0 0,2 1-1 0 0,-1 0 1 0 0,1 1 0 0 0,0 0 0 0 0,1 1 0 0 0,0 0 0 0 0,-1 0 0 0 0,1 1 0 0 0,1 1 0 0 0,-1-1-1 0 0,0 2 1 0 0,1 0 0 0 0,0 0 0 0 0,-1 1 0 0 0,1 1 0 0 0,0-1 0 0 0,0 2 0 0 0,3 0-69 0 0,-10 2 4 0 0,-1-1 1 0 0,-1 1-1 0 0,1 0 1 0 0,0-1 0 0 0,-1 2-1 0 0,1-1 1 0 0,-1 0 0 0 0,0 1-1 0 0,0-1 1 0 0,0 1-1 0 0,-1 0 1 0 0,1 0 0 0 0,-1 0-1 0 0,0 1 1 0 0,0-1-1 0 0,0 0 1 0 0,-1 1 0 0 0,1-1-1 0 0,-1 1 1 0 0,0-1 0 0 0,-1 1-1 0 0,1 0 1 0 0,-1-1-1 0 0,0 1 1 0 0,0 0 0 0 0,-1 3-5 0 0,-3 9 67 0 0,-1 0 1 0 0,-1 0 0 0 0,-1-1 0 0 0,0 0 0 0 0,-1 0-1 0 0,-1-1 1 0 0,0 0 0 0 0,-1-1 0 0 0,-1 0-1 0 0,0 0 1 0 0,0-1 0 0 0,-2 0 0 0 0,0-2 0 0 0,0 1-1 0 0,-8 4-67 0 0,12-8 134 0 0,9-7-124 0 0,-1 0 1 0 0,1 0 0 0 0,0 0 0 0 0,0-1-1 0 0,0 1 1 0 0,-1 0 0 0 0,1 0-1 0 0,0 0 1 0 0,0-1 0 0 0,0 1 0 0 0,0 0-1 0 0,1 0 1 0 0,-1 0 0 0 0,0-1-1 0 0,0 1 1 0 0,0 0 0 0 0,1 0 0 0 0,-1-1-1 0 0,0 1 1 0 0,1 0 0 0 0,-1 0-1 0 0,0-1 1 0 0,1 1 0 0 0,-1 0 0 0 0,1-1-1 0 0,0 1 1 0 0,-1-1 0 0 0,1 1-1 0 0,-1-1 1 0 0,1 1 0 0 0,0-1-1 0 0,-1 1 1 0 0,1-1 0 0 0,0 1 0 0 0,-1-1-1 0 0,1 0 1 0 0,0 0 0 0 0,0 1-1 0 0,0-1 1 0 0,-1 0 0 0 0,1 0 0 0 0,0 0-1 0 0,0 0 1 0 0,0 0 0 0 0,-1 0-1 0 0,1 0 1 0 0,0 0 0 0 0,0 0 0 0 0,0 0-1 0 0,-1 0 1 0 0,1 0 0 0 0,0-1-1 0 0,0 1 1 0 0,-1 0 0 0 0,1-1 0 0 0,0 1-1 0 0,-1 0 1 0 0,1-1 0 0 0,0 1-11 0 0,67 3 61 0 0,-66-3-33 0 0,190 0 406 0 0,-171-18-223 0 0,-21 13-407 0 0,10-1-4335 0 0,-5 6 3189 0 0,0 0-10 0 0</inkml:trace>
  <inkml:trace contextRef="#ctx0" brushRef="#br0" timeOffset="158443.08">5803 9257 888 0 0,'0'0'469'0'0,"0"0"-63"0"0,0 0-59 0 0,0 0-97 0 0,0 0 32 0 0,0 0-6 0 0,0 0-46 0 0,0 0 5 0 0,0 0 92 0 0,0 0-59 0 0,0 0 20 0 0,0 0-20 0 0,0 0-18 0 0,0 0 31 0 0,0 0-33 0 0,0 0-38 0 0,0 0 107 0 0,0 0 26 0 0,4-6-79 0 0,3 0-211 0 0,0 0-1 0 0,1 1 1 0 0,0 1-1 0 0,0-1 1 0 0,0 1-1 0 0,0 0 1 0 0,1 1-1 0 0,-1 0 1 0 0,1 0-1 0 0,0 1 1 0 0,0 0-1 0 0,0 1 0 0 0,0 0 1 0 0,0 0-1 0 0,0 1 1 0 0,1 0-1 0 0,4 1-52 0 0,44-6 168 0 0,308-39 1026 0 0,-344 35-374 0 0,-18 7-7937 0 0,-4 2 5813 0 0</inkml:trace>
  <inkml:trace contextRef="#ctx0" brushRef="#br0" timeOffset="159935.084">6690 8967 1056 0 0,'20'-3'1605'0'0,"-21"4"-1545"0"0,1 0 1 0 0,0-1 0 0 0,-1 1-1 0 0,1 0 1 0 0,0 0-1 0 0,0 0 1 0 0,0 0 0 0 0,0-1-1 0 0,0 1 1 0 0,0 0-1 0 0,0 0 1 0 0,0 0 0 0 0,0 0-1 0 0,0 0 1 0 0,0 0-1 0 0,0-1 1 0 0,0 1-1 0 0,1 0 1 0 0,-1 0 0 0 0,0 0-1 0 0,1 0 1 0 0,-1-1-1 0 0,1 1 1 0 0,-1 0 0 0 0,1 0-1 0 0,-1-1 1 0 0,1 1-1 0 0,-1 0 1 0 0,1-1 0 0 0,0 1-1 0 0,-1-1 1 0 0,1 1-1 0 0,0-1 1 0 0,-1 1-1 0 0,1-1 1 0 0,0 1 0 0 0,0-1-1 0 0,0 0 1 0 0,0 1-1 0 0,-1-1 1 0 0,1 0 0 0 0,0 0-1 0 0,0 0 1 0 0,0 0-1 0 0,0 1 1 0 0,0-1-1 0 0,-1 0 1 0 0,1 0 0 0 0,0-1-1 0 0,0 1 1 0 0,0 0-1 0 0,0 0 1 0 0,0 0 0 0 0,-1-1-1 0 0,1 1 1 0 0,0 0-1 0 0,0-1 1 0 0,0 1 0 0 0,-1-1-1 0 0,1 1 1 0 0,0-1-1 0 0,0 1 1 0 0,-1-1-1 0 0,1 1 1 0 0,0-1 0 0 0,-1 0-1 0 0,1 1 1 0 0,-1-1-1 0 0,1 0 1 0 0,-1 0-61 0 0,52 261 2300 0 0,-50-251-2204 0 0,19 89 1191 0 0,-93-64-1111 0 0,52-30-102 0 0,0 0-77 0 0,34-8-46 0 0,-5 4-437 0 0,27-4-581 0 0,-27-5-5756 0 0,-11 4 5556 0 0</inkml:trace>
  <inkml:trace contextRef="#ctx0" brushRef="#br0" timeOffset="160278.085">6801 8963 916 0 0,'-23'3'3455'0'0,"-37"32"-2996"0"0,54-31-246 0 0,-59 44-2218 0 0,60-46 1023 0 0</inkml:trace>
  <inkml:trace contextRef="#ctx0" brushRef="#br0" timeOffset="160918.053">6881 8852 1588 0 0,'25'-21'4289'0'0,"47"9"-3855"0"0,-65 11-158 0 0,52-4 618 0 0,-57 5-798 0 0,1 3 54 0 0,24 112 896 0 0,-21-51-476 0 0,93 216 1794 0 0,-23-84-1190 0 0,-35-35-220 0 0,-41-155-933 0 0,0-1-1 0 0,-1 0 1 0 0,0 1-1 0 0,0-1 1 0 0,0 0-1 0 0,0 0 1 0 0,-1 0-1 0 0,0 0 1 0 0,0 0-1 0 0,-1 0 1 0 0,1 0-1 0 0,-1-1 1 0 0,0 1-1 0 0,0-1 1 0 0,0 0 0 0 0,-1 0-1 0 0,0 0 1 0 0,1 0-1 0 0,-2-1 1 0 0,1 1-1 0 0,0-1 1 0 0,0 0-1 0 0,-1 0 1 0 0,0-1-1 0 0,0 1 1 0 0,1-1-1 0 0,-1 0 1 0 0,-1-1-1 0 0,1 1 1 0 0,0-1-1 0 0,-5 1-20 0 0,-3 1-63 0 0,0-1 0 0 0,0 0 0 0 0,0-1 0 0 0,-1-1 0 0 0,1 0 0 0 0,0-1 0 0 0,0 0 0 0 0,-1-1-1 0 0,1 0 1 0 0,0-1 0 0 0,-11-5 63 0 0,-72-49-3041 0 0,92 53 2601 0 0,1 0 1 0 0,-1-1 0 0 0,1 0-1 0 0,0 0 1 0 0,0 0 0 0 0,1 0 0 0 0,0 0-1 0 0,-1-1 1 0 0,2 1 0 0 0,-1-1-1 0 0,1 1 1 0 0,0-1 0 0 0,0 1 0 0 0,0-1-1 0 0,1 0 1 0 0,0 0 0 0 0,0 0 439 0 0,0-5-1176 0 0</inkml:trace>
  <inkml:trace contextRef="#ctx0" brushRef="#br0" timeOffset="161692.773">7873 9077 1676 0 0,'0'0'732'0'0,"0"0"-30"0"0,0 0-132 0 0,-13-5 2041 0 0,93-20-1902 0 0,15 14-518 0 0,106-9 560 0 0,-68 14-3495 0 0,-125 2 392 0 0,-11 1 998 0 0</inkml:trace>
  <inkml:trace contextRef="#ctx0" brushRef="#br0" timeOffset="161944.175">7930 9175 996 0 0,'30'8'1040'0'0,"-4"-3"-152"0"0,5-3-76 0 0,-3 1-156 0 0,2-1-60 0 0,-14-2-51 0 0,7 0-85 0 0,2 0-56 0 0,6 0-188 0 0,1 0-128 0 0,0 0-164 0 0,0 0 4 0 0,32-22-684 0 0,-36 17 71 0 0,0-5-727 0 0,-3 0-8 0 0</inkml:trace>
  <inkml:trace contextRef="#ctx0" brushRef="#br0" timeOffset="162695.217">8833 8720 1304 0 0,'10'-21'4488'0'0,"55"5"-4249"0"0,-59 15 63 0 0,194-11 879 0 0,-199 13-1176 0 0,0 0 1 0 0,0 1-1 0 0,0-1 0 0 0,-1 1 1 0 0,1-1-1 0 0,0 0 0 0 0,-1 1 0 0 0,1-1 1 0 0,0 1-1 0 0,-1-1 0 0 0,0 1 1 0 0,1 0-1 0 0,-1-1 0 0 0,0 1 1 0 0,0-1-1 0 0,0 1 0 0 0,0 0 0 0 0,0-1 1 0 0,0 1-1 0 0,-1-1 0 0 0,1 1 1 0 0,-1-1-1 0 0,1 1 0 0 0,-1-1 0 0 0,1 1 1 0 0,-1-1-1 0 0,0 1 0 0 0,1-1 1 0 0,-1 1-1 0 0,0-1 0 0 0,0 0 1 0 0,0 0-1 0 0,0 1 0 0 0,0-1 0 0 0,-1 0 1 0 0,1 0-1 0 0,0 0 0 0 0,-1 0-5 0 0,-207 224 984 0 0,208-224-972 0 0,0-1-1 0 0,0 1 0 0 0,0 0 0 0 0,0 0 0 0 0,0 0 1 0 0,1 0-1 0 0,-1 0 0 0 0,0 0 0 0 0,0 0 0 0 0,1 0 0 0 0,-1 0 1 0 0,1 1-1 0 0,-1-1 0 0 0,1 0 0 0 0,0 0 0 0 0,-1 0 0 0 0,1 1 1 0 0,0-1-1 0 0,0 0 0 0 0,0 0 0 0 0,0 1 0 0 0,0-1 0 0 0,0 0 1 0 0,0 1-1 0 0,0-1 0 0 0,0 0 0 0 0,1 0 0 0 0,-1 1 1 0 0,0-1-1 0 0,1 0 0 0 0,-1 0 0 0 0,1 0 0 0 0,0 0 0 0 0,-1 0 1 0 0,1 0-1 0 0,0 0 0 0 0,0 0 0 0 0,-1 0 0 0 0,1 0 0 0 0,0 0 1 0 0,0 0-1 0 0,0 0 0 0 0,0 0 0 0 0,0-1 0 0 0,0 1 0 0 0,0 0 1 0 0,1-1-1 0 0,-1 1 0 0 0,0-1 0 0 0,0 0 0 0 0,0 1 1 0 0,1-1-1 0 0,-1 0 0 0 0,0 1 0 0 0,0-1 0 0 0,1 0 0 0 0,-1 0 1 0 0,0 0-1 0 0,1 0 0 0 0,-1-1-11 0 0,83 11 204 0 0,-41-10-168 0 0,0-2 0 0 0,-1-1 0 0 0,1-3 1 0 0,-1-1-1 0 0,0-2 0 0 0,-1-2 1 0 0,2-2-37 0 0,-16-12-270 0 0,-27 24 61 0 0,0 1-57 0 0,0 0-225 0 0,0 0-71 0 0,0 0-148 0 0,-29-6-4286 0 0,22 5 3668 0 0</inkml:trace>
  <inkml:trace contextRef="#ctx0" brushRef="#br0" timeOffset="163022.828">8682 9233 1312 0 0,'135'-17'3928'0'0,"249"-9"-513"0"0,-383 26-3399 0 0,12 1-2792 0 0,-25 3 298 0 0,6-2 1165 0 0</inkml:trace>
  <inkml:trace contextRef="#ctx0" brushRef="#br0" timeOffset="163753.866">8733 9338 860 0 0,'8'-3'6032'0'0,"235"-29"-4799"0"0,-241 34-1227 0 0,0-1 0 0 0,0 1 1 0 0,0-1-1 0 0,-1 1 1 0 0,1 0-1 0 0,0-1 0 0 0,-1 1 1 0 0,1 0-1 0 0,-1 0 0 0 0,0 0 1 0 0,0 0-1 0 0,0 0 1 0 0,0 1-1 0 0,0-1 0 0 0,0 0 1 0 0,0 0-1 0 0,-1 1 0 0 0,1-1 1 0 0,-1 0-1 0 0,0 1 1 0 0,1-1-1 0 0,-1 0 0 0 0,0 1 1 0 0,0-1-1 0 0,-1 1 0 0 0,1-1 1 0 0,-1 0-1 0 0,1 1 1 0 0,-1-1-1 0 0,0 0 0 0 0,1 0 1 0 0,-1 1-1 0 0,0-1 0 0 0,0 0 1 0 0,-1 0-1 0 0,1 0 0 0 0,0 0 1 0 0,-1 0-1 0 0,0 0 1 0 0,1-1-1 0 0,-1 1 0 0 0,0 0 1 0 0,0-1-1 0 0,1 0 0 0 0,-2 1-6 0 0,-93 92 135 0 0,96-92-133 0 0,1 1 0 0 0,-1-1 0 0 0,1 1 0 0 0,0-1 0 0 0,0 0 0 0 0,0 1 0 0 0,0-1-1 0 0,1 0 1 0 0,-1 0 0 0 0,0 0 0 0 0,1 0 0 0 0,0 0 0 0 0,-1 0 0 0 0,1 0 0 0 0,0 0 0 0 0,0 0 0 0 0,0-1 0 0 0,0 1-1 0 0,0-1 1 0 0,1 0 0 0 0,-1 0 0 0 0,0 1 0 0 0,1-2 0 0 0,-1 1 0 0 0,0 0 0 0 0,1 0 0 0 0,-1-1 0 0 0,1 1 0 0 0,-1-1-1 0 0,1 0 1 0 0,0 1 0 0 0,-1-1 0 0 0,3-1-2 0 0,4 4 24 0 0,117 47 228 0 0,-144-11-19 0 0,5-31-181 0 0,-1-1 0 0 0,0-1 1 0 0,0 0-1 0 0,0 0 0 0 0,-1-2 0 0 0,0 0 0 0 0,0 0 0 0 0,0-2 1 0 0,0 0-1 0 0,-4 0-52 0 0,-1 1 25 0 0,-85 5-942 0 0,103-8 128 0 0,-13-25-2432 0 0,27 8 1997 0 0,4 3-66 0 0</inkml:trace>
  <inkml:trace contextRef="#ctx0" brushRef="#br0" timeOffset="164127.543">9476 9142 2176 0 0,'9'-8'3353'0'0,"20"1"-2782"0"0,-29 7-511 0 0,417-57 2482 0 0,-350 39-4723 0 0,-66 18 779 0 0,-19-20-1413 0 0,0 6 1459 0 0</inkml:trace>
  <inkml:trace contextRef="#ctx0" brushRef="#br0" timeOffset="164421.56">9812 8895 1544 0 0,'-16'-6'5536'0'0,"17"26"-3683"0"0,16 36-1663 0 0,-15-52 127 0 0,36 153 756 0 0,-30-49-3850 0 0,-37-39-1555 0 0,17-57 2860 0 0</inkml:trace>
  <inkml:trace contextRef="#ctx0" brushRef="#br0" timeOffset="165013.233">10470 8658 1240 0 0,'0'-14'4941'0'0,"-2"34"-3456"0"0,49 248-676 0 0,-48-264-1071 0 0,0-1-1 0 0,-1 1 0 0 0,1-1 1 0 0,-1 1-1 0 0,0-1 0 0 0,1 1 1 0 0,-2-1-1 0 0,1 0 0 0 0,0 0 1 0 0,0 0-1 0 0,-1 0 0 0 0,0 0 0 0 0,0-1 1 0 0,1 1-1 0 0,-1-1 0 0 0,-1 0 1 0 0,1 0-1 0 0,0 0 0 0 0,0 0 1 0 0,-1 0-1 0 0,1-1 0 0 0,-1 0 1 0 0,-2 1 262 0 0,-10 0-1406 0 0</inkml:trace>
  <inkml:trace contextRef="#ctx0" brushRef="#br0" timeOffset="165326.727">10116 9028 1172 0 0,'17'13'3706'0'0,"26"-9"-3020"0"0,-41-4-464 0 0,318-11 2915 0 0,-4 9-1975 0 0,-184-26-1891 0 0,-130 27 396 0 0,-3-3-1910 0 0,-57-14-1645 0 0,34 14 2572 0 0</inkml:trace>
  <inkml:trace contextRef="#ctx0" brushRef="#br0" timeOffset="166053.707">10234 9232 1028 0 0,'-14'11'5332'0'0,"56"-26"-4036"0"0,132-1-559 0 0,-171 17-736 0 0,-1 1 0 0 0,0 0 0 0 0,0-1-1 0 0,0 1 1 0 0,0 0 0 0 0,0 0-1 0 0,-1 1 1 0 0,1-1 0 0 0,-1 0-1 0 0,1 0 1 0 0,-1 1 0 0 0,0-1 0 0 0,0 1-1 0 0,0-1 1 0 0,0 1 0 0 0,0 0-1 0 0,-1-1 1 0 0,1 1 0 0 0,-1 0-1 0 0,1-1 1 0 0,-1 1 0 0 0,0 0-1 0 0,0 0 1 0 0,0-1 0 0 0,-1 1 0 0 0,1 0-1 0 0,-1-1 1 0 0,1 1 0 0 0,-1 0-1 0 0,0-1 1 0 0,0 1 0 0 0,0-1-1 0 0,-1 1 1 0 0,1-1 0 0 0,0 0 0 0 0,-1 1-1 0 0,1-1 1 0 0,-1 0 0 0 0,0 0-1 0 0,0 0 1 0 0,0 0 0 0 0,0 0-1 0 0,-1 0 0 0 0,-51 78 122 0 0,59-77-62 0 0,114 50 24 0 0,-31 5 258 0 0,-87-57-189 0 0,-4 3-8 0 0,-76 46 354 0 0,-125-27-1255 0 0,164-35-1165 0 0,37-14-2112 0 0,10 10 2659 0 0</inkml:trace>
  <inkml:trace contextRef="#ctx0" brushRef="#br0" timeOffset="166661.85">11324 8738 1436 0 0,'37'6'4723'0'0,"49"7"-4289"0"0,2-11 73 0 0,140 2-2138 0 0,-227-4 345 0 0,2-1-47 0 0,9-6-45 0 0</inkml:trace>
  <inkml:trace contextRef="#ctx0" brushRef="#br0" timeOffset="166913.482">11268 9028 996 0 0,'10'5'434'0'0,"0"0"0"0"0,0-1 0 0 0,0 0 1 0 0,1-1-1 0 0,-1 0 0 0 0,1-1 0 0 0,0 0 0 0 0,-1 0 0 0 0,1-2 0 0 0,0 1 0 0 0,0-1 0 0 0,1-1-434 0 0,136-17 1602 0 0,-107 12-1549 0 0,-19 2 46 0 0,-1 2-677 0 0,-1 0-1 0 0,0-2 1 0 0,-1-1-1 0 0,1 0 1 0 0,-1-2-1 0 0,0 0 1 0 0,0-1-1 0 0,10-6 579 0 0,-12 1-1227 0 0</inkml:trace>
  <inkml:trace contextRef="#ctx0" brushRef="#br0" timeOffset="167562.584">12346 8577 1892 0 0,'5'-8'6465'0'0,"-28"231"-4249"0"0,20 31-588 0 0,11-145-1064 0 0,5-63-243 0 0,-13-45-282 0 0,0 0 12 0 0,0 34-170 0 0,0-33-1 0 0,-2 9-689 0 0,-14 5-530 0 0,-19-4-5966 0 0,29-11 5877 0 0</inkml:trace>
  <inkml:trace contextRef="#ctx0" brushRef="#br0" timeOffset="167810.138">12140 9302 1268 0 0,'-2'-2'864'0'0,"2"2"-120"0"0,3 0-28 0 0,1-3-88 0 0,7 3-120 0 0,12-2-52 0 0,0-1-11 0 0,-11 3-73 0 0,24-7-100 0 0,-9 2 28 0 0,-6 2-116 0 0,0-4-176 0 0,1-1 0 0 0,-8 3-416 0 0,-2-2-216 0 0,-5-1-429 0 0,-3 1-275 0 0,1 2 32 0 0</inkml:trace>
  <inkml:trace contextRef="#ctx0" brushRef="#br0" timeOffset="168197.294">12328 8583 1192 0 0,'-7'0'772'0'0,"2"-1"48"0"0,-2-1-212 0 0,-2 4-12 0 0,0-1-24 0 0,-9 8-132 0 0,-2 1-128 0 0,4 3 49 0 0,0 0-9 0 0,2 1-100 0 0,-7 4-120 0 0,10 4-12 0 0,-1-2-292 0 0,-2 0-96 0 0,3-2-413 0 0,0 0-659 0 0,4-3 52 0 0,2-3-176 0 0</inkml:trace>
  <inkml:trace contextRef="#ctx0" brushRef="#br0" timeOffset="168446.16">12652 8768 1468 0 0,'3'-1'940'0'0,"1"-1"-300"0"0,-4 2-204 0 0,0 0-52 0 0,0 0-616 0 0,-6 0-288 0 0,3 2 44 0 0,-2-1-892 0 0</inkml:trace>
  <inkml:trace contextRef="#ctx0" brushRef="#br0" timeOffset="170615.059">13425 4599 1056 0 0,'18'118'858'0'0,"-32"171"-56"0"0,-26 435-26 0 0,35 136 400 0 0,23-576-1053 0 0,-19-123-129 0 0,-7-1-1 0 0,-20 96 7 0 0,4 13-8 0 0,11 0-1 0 0,15 130 9 0 0,1-124-25 0 0,-16-145-11 0 0,30 88-28 0 0,11 49 280 0 0,-5-165-80 0 0,-18-52 163 0 0,8 79-42 0 0,-5-16 486 0 0,-8 59-82 0 0,-1-74 675 0 0,1-97-1259 0 0,6 13-455 0 0,-54-53-4070 0 0,29 26 3153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6:48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103 194 1008 0 0,'23'-26'7190'0'0,"-16"42"-5895"0"0,-10 27-1059 0 0,1-1 1 0 0,3 1-1 0 0,1 0 1 0 0,2-1-1 0 0,2 0 0 0 0,2 0 1 0 0,2 0-1 0 0,14 37-236 0 0,1 44-736 0 0,-25-122 365 0 0,0-1-79 0 0,-88-32-6875 0 0,66 14 5831 0 0</inkml:trace>
  <inkml:trace contextRef="#ctx0" brushRef="#br0" timeOffset="329.503">0 126 1224 0 0,'4'-8'185'0'0,"1"0"-1"0"0,-1 0 1 0 0,1 0 0 0 0,1 1-1 0 0,-1-1 1 0 0,1 1 0 0 0,1 1-1 0 0,-1-1 1 0 0,1 1 0 0 0,0 1-1 0 0,0-1 1 0 0,1 1-1 0 0,0 0 1 0 0,0 1 0 0 0,0-1-1 0 0,0 2 1 0 0,1-1 0 0 0,-1 1-1 0 0,1 1 1 0 0,0-1 0 0 0,0 1-1 0 0,8 0-184 0 0,-11 1 41 0 0,1 0 0 0 0,-1 0 1 0 0,0 0-1 0 0,1 1 0 0 0,-1 0 0 0 0,0 1 0 0 0,0-1 0 0 0,1 1 0 0 0,-1 0 0 0 0,0 1 0 0 0,0 0 0 0 0,0 0 1 0 0,0 0-1 0 0,0 0 0 0 0,0 1 0 0 0,-1 0 0 0 0,1 0 0 0 0,-1 1 0 0 0,0-1 0 0 0,0 1 0 0 0,0 0 0 0 0,0 1 1 0 0,-1-1-1 0 0,0 1 0 0 0,0 0 0 0 0,0 0 0 0 0,0 0 0 0 0,-1 1 0 0 0,0-1 0 0 0,0 1 0 0 0,0-1 1 0 0,-1 1-1 0 0,1 3-41 0 0,-3-4 40 0 0,1-1 0 0 0,-1 1 0 0 0,0 0 0 0 0,-1-1 0 0 0,1 1 0 0 0,-1-1 1 0 0,0 1-1 0 0,0 0 0 0 0,0-1 0 0 0,-1 0 0 0 0,1 1 0 0 0,-1-1 0 0 0,0 0 1 0 0,-1 0-1 0 0,1 0 0 0 0,-1 0 0 0 0,1 0 0 0 0,-1-1 0 0 0,0 1 0 0 0,-4 2-40 0 0,-1 4 105 0 0,-15 15-95 0 0,-1-1 0 0 0,-1-1 0 0 0,-1-1 0 0 0,-1-1 0 0 0,-1-2-1 0 0,-1-1 1 0 0,-8 3-10 0 0,22-22-5316 0 0,20-3 3921 0 0</inkml:trace>
  <inkml:trace contextRef="#ctx0" brushRef="#br0" timeOffset="596.594">772 111 1172 0 0,'-103'67'4551'0'0,"91"-56"-4344"0"0,1 1-1 0 0,0 0 1 0 0,0 1-1 0 0,2 0 1 0 0,0 1 0 0 0,0 0-1 0 0,1 0 1 0 0,1 1-1 0 0,0 0 1 0 0,1 0-1 0 0,1 1 1 0 0,0-1 0 0 0,1 1-1 0 0,1 0 1 0 0,0 1-1 0 0,1-1 1 0 0,1 3-207 0 0,1-11-20 0 0,1 0 0 0 0,0 0 0 0 0,1 0 1 0 0,0 0-1 0 0,0 0 0 0 0,0-1 0 0 0,1 1 1 0 0,0-1-1 0 0,1 1 0 0 0,0-1 0 0 0,0 0 0 0 0,0 0 1 0 0,1-1-1 0 0,0 1 0 0 0,0-1 0 0 0,1 0 0 0 0,-1-1 1 0 0,1 1-1 0 0,1-1 0 0 0,-1 0 0 0 0,1-1 0 0 0,0 1 1 0 0,0-1-1 0 0,0-1 0 0 0,2 2 20 0 0,11 4-646 0 0,0-1 0 0 0,0-1 0 0 0,1-1 0 0 0,0 0 0 0 0,0-2 0 0 0,0 0 0 0 0,1-2 0 0 0,18 1 646 0 0,-12-3-1436 0 0</inkml:trace>
  <inkml:trace contextRef="#ctx0" brushRef="#br0" timeOffset="1036.127">1535 136 1700 0 0,'-10'14'4164'0'0,"-43"51"-2945"0"0,-183 296 820 0 0,221-335-2314 0 0,0-8-1193 0 0,8-12-2957 0 0,7-6 2975 0 0</inkml:trace>
  <inkml:trace contextRef="#ctx0" brushRef="#br0" timeOffset="1304.473">1120 213 1280 0 0,'0'-1'99'0'0,"-1"1"1"0"0,1-1-1 0 0,0 1 0 0 0,-1-1 0 0 0,1 0 1 0 0,0 1-1 0 0,-1-1 0 0 0,1 1 0 0 0,0-1 0 0 0,0 0 1 0 0,-1 1-1 0 0,1-1 0 0 0,0 0 0 0 0,0 1 1 0 0,0-1-1 0 0,0 0 0 0 0,0 1 0 0 0,0-1 1 0 0,0 0-1 0 0,0 1 0 0 0,0-1 0 0 0,1 0 0 0 0,-1 1 1 0 0,0-1-1 0 0,0 0 0 0 0,0 1 0 0 0,1-1 1 0 0,-1 1-1 0 0,0-1 0 0 0,1 0 0 0 0,-1 1 1 0 0,1-1-1 0 0,-1 1 0 0 0,0-1 0 0 0,1 1 0 0 0,-1-1 1 0 0,1 1-1 0 0,-1 0 0 0 0,1-1 0 0 0,0 1 1 0 0,-1 0-1 0 0,1-1 0 0 0,-1 1 0 0 0,1 0 1 0 0,0 0-1 0 0,-1-1 0 0 0,1 1 0 0 0,0 0 0 0 0,-1 0 1 0 0,1 0-1 0 0,0 0 0 0 0,-1 0 0 0 0,1 0 1 0 0,0 0-1 0 0,-1 0 0 0 0,1 0 0 0 0,0 0 1 0 0,-1 0-1 0 0,1 0 0 0 0,-1 1 0 0 0,1-1 0 0 0,0 0 1 0 0,-1 0-1 0 0,1 1 0 0 0,-1-1 0 0 0,1 0 1 0 0,0 1-1 0 0,-1-1-99 0 0,45 22 643 0 0,-8 5-653 0 0,0 2-1 0 0,-2 2 1 0 0,-2 1 0 0 0,-1 2-1 0 0,21 28 11 0 0,-13 10-5246 0 0,-38-65 3889 0 0</inkml:trace>
  <inkml:trace contextRef="#ctx0" brushRef="#br0" timeOffset="1571.681">1719 333 1748 0 0,'16'-4'4024'0'0,"15"-8"-2409"0"0,15-5-1194 0 0,105-11 319 0 0,-50 10-3851 0 0,-82 12 161 0 0,-15 2 1499 0 0</inkml:trace>
  <inkml:trace contextRef="#ctx0" brushRef="#br0" timeOffset="1838.387">1890 411 1392 0 0,'14'8'4620'0'0,"27"-2"-3444"0"0,-34-6-850 0 0,138 6-1815 0 0,-107-6-1102 0 0,-20 0 1273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4:59:22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32 808 896 0 0,'0'0'405'0'0,"0"-4"-97"0"0,-32-76 1710 0 0,32 81-1997 0 0,1 0-1 0 0,-1-1 1 0 0,0 1-1 0 0,1 0 1 0 0,-1-1-1 0 0,1 1 1 0 0,-1-1-1 0 0,1 1 1 0 0,-1 0-1 0 0,1-1 1 0 0,-1 1-1 0 0,1-1 1 0 0,0 0-1 0 0,-1 1 1 0 0,1-1-1 0 0,0 1 1 0 0,-1-1-1 0 0,1 0 1 0 0,0 0-1 0 0,-1 1 1 0 0,1-1-1 0 0,0 0 1 0 0,0 0-1 0 0,-1 0 1 0 0,1 0-1 0 0,0 0 1 0 0,0 0-1 0 0,-1 0 1 0 0,1 0-1 0 0,0 0 1 0 0,0 0-1 0 0,-1 0 1 0 0,1 0-1 0 0,0-1 1 0 0,0 1-1 0 0,-1 0 1 0 0,1-1-1 0 0,0 1 1 0 0,-1 0-1 0 0,1-1 1 0 0,-1 1-1 0 0,1-1 1 0 0,0 1-1 0 0,-1-1 1 0 0,1 1-1 0 0,-1-1 1 0 0,1 1-1 0 0,-1-1 1 0 0,1 1-1 0 0,-1-1 1 0 0,0 0-1 0 0,1 1 1 0 0,-1-1-1 0 0,0 0 1 0 0,1 1-1 0 0,-1-1 1 0 0,0 0-1 0 0,0 0 1 0 0,0 1-1 0 0,0-1 1 0 0,0 0-1 0 0,1 0 1 0 0,-1 1-1 0 0,-1-1 1 0 0,1 0-1 0 0,0 0 1 0 0,0 1-1 0 0,0-1 1 0 0,0 0-21 0 0,46 52 793 0 0,-45-50-791 0 0,15 21 162 0 0,1-1 1 0 0,1-1-1 0 0,0 0 1 0 0,2-1-1 0 0,1-1 1 0 0,0-1-1 0 0,1-1 1 0 0,0-1-1 0 0,2-1 1 0 0,-1-1-1 0 0,2-1 1 0 0,0-1-1 0 0,0-1 1 0 0,1-1-1 0 0,0-1 1 0 0,1-2-1 0 0,-1-1 1 0 0,1-1-1 0 0,12 0-164 0 0,-4-10 70 0 0,0-1-1 0 0,0-3 1 0 0,-1 0-1 0 0,-1-2 1 0 0,0-2-1 0 0,0-1 1 0 0,-2-1-1 0 0,0-2 1 0 0,-1-1 0 0 0,12-11-70 0 0,4 1 30 0 0,1077-747-2178 0 0,-1008 710-1174 0 0,-112 65 2074 0 0,-4 4-46 0 0</inkml:trace>
  <inkml:trace contextRef="#ctx0" brushRef="#br0" timeOffset="577.694">269 1498 1316 0 0,'0'0'81'0'0,"1"0"1"0"0,0 0-1 0 0,-1 0 1 0 0,1 0-1 0 0,0 0 0 0 0,-1 1 1 0 0,1-1-1 0 0,0 0 0 0 0,-1 0 1 0 0,1 1-1 0 0,-1-1 1 0 0,1 0-1 0 0,0 1 0 0 0,-1-1 1 0 0,1 1-1 0 0,-1-1 0 0 0,1 1 1 0 0,-1-1-1 0 0,1 1 1 0 0,-1-1-1 0 0,0 1 0 0 0,1-1 1 0 0,-1 1-1 0 0,0 0 0 0 0,1-1 1 0 0,-1 1-1 0 0,0 0 1 0 0,0-1-1 0 0,1 1 0 0 0,-1 0 1 0 0,0-1-1 0 0,0 1 0 0 0,0 0 1 0 0,0-1-1 0 0,0 1 1 0 0,0 0-1 0 0,0-1 0 0 0,0 1 1 0 0,0 0-1 0 0,0 0 0 0 0,-1-1 1 0 0,1 1-1 0 0,0-1 0 0 0,0 1 1 0 0,-1 0-1 0 0,1-1 1 0 0,0 1-1 0 0,-1 0 0 0 0,1-1 1 0 0,0 1-1 0 0,-1-1 0 0 0,1 1 1 0 0,-1-1-1 0 0,1 1 1 0 0,-1-1-1 0 0,1 1 0 0 0,-1-1 1 0 0,0 0-1 0 0,1 1 0 0 0,-1-1 1 0 0,1 0-1 0 0,-1 1 1 0 0,0-1-1 0 0,1 0 0 0 0,-2 0-81 0 0,59 42 476 0 0,-36-28-269 0 0,1-1 1 0 0,0 0 0 0 0,0-2 0 0 0,1-1-1 0 0,1-1 1 0 0,-1-1 0 0 0,2-1 0 0 0,-1 0-1 0 0,1-2 1 0 0,-1-2 0 0 0,1 0 0 0 0,0-1-1 0 0,1-1 1 0 0,-1-2 0 0 0,0 0 0 0 0,0-2-1 0 0,19-5-207 0 0,36-17 225 0 0,-2-4-1 0 0,0-4 1 0 0,-2-3-1 0 0,-2-3 0 0 0,29-23-224 0 0,230-138 369 0 0,-50 27-1735 0 0,221-94 1366 0 0,-310 181-2599 0 0,-64 30-2929 0 0,-122 54 4070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6:54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91 1700 0 0,'3'-18'1677'0'0,"29"-30"698"0"0,-28 24-197 0 0,-6 33-1418 0 0,1 12-651 0 0,0 1-1 0 0,1-1 0 0 0,1 1 1 0 0,1-1-1 0 0,1 1 0 0 0,1-1 1 0 0,1 0-1 0 0,1 0 1 0 0,4 8-109 0 0,21 61 801 0 0,-25-77-382 0 0,-4-12-3621 0 0,17-17-1422 0 0,-3 8 3228 0 0</inkml:trace>
  <inkml:trace contextRef="#ctx0" brushRef="#br0" timeOffset="252.053">745 166 1612 0 0,'-126'111'3936'0'0,"-252"187"-662"0"0,138-85-4982 0 0,239-210-2082 0 0,6-6 2258 0 0</inkml:trace>
  <inkml:trace contextRef="#ctx0" brushRef="#br0" timeOffset="769.995">937 583 1128 0 0,'-32'20'4395'0'0,"15"-11"-4079"0"0,0 1 1 0 0,1 1-1 0 0,1 0 1 0 0,0 2-1 0 0,0-1 1 0 0,1 2-1 0 0,1 0 1 0 0,0 1 0 0 0,1 0-1 0 0,1 0 1 0 0,0 1-1 0 0,1 1 1 0 0,1 0-1 0 0,1 0 1 0 0,0 1 0 0 0,1 0-1 0 0,1 0 1 0 0,0 1-1 0 0,2 0 1 0 0,0 1-317 0 0,7-14 60 0 0,0 0-1 0 0,0 0 1 0 0,0 0 0 0 0,1 0 0 0 0,0 0-1 0 0,0-1 1 0 0,1 0 0 0 0,0 0 0 0 0,-1 0-1 0 0,1-1 1 0 0,1 1 0 0 0,-1-1 0 0 0,1 0-1 0 0,0-1 1 0 0,0 1 0 0 0,0-1 0 0 0,0 0-1 0 0,0-1 1 0 0,1 1 0 0 0,-1-1 0 0 0,1-1-1 0 0,0 1 1 0 0,-1-1 0 0 0,1 0 0 0 0,0-1 0 0 0,0 0-1 0 0,0 0 1 0 0,0 0 0 0 0,-1-1 0 0 0,8-1-60 0 0,100-7 260 0 0,-111 9-284 0 0,1-1 0 0 0,-1 1-1 0 0,0-1 1 0 0,1 0-1 0 0,-1 0 1 0 0,0-1-1 0 0,1 1 1 0 0,-1-1-1 0 0,0 1 1 0 0,0-1 0 0 0,0 0-1 0 0,-1 0 1 0 0,1 0-1 0 0,0-1 1 0 0,-1 1-1 0 0,1-1 1 0 0,-1 1 0 0 0,0-1-1 0 0,0 0 1 0 0,0 0-1 0 0,0 0 1 0 0,0 0-1 0 0,-1 0 1 0 0,0 0-1 0 0,1 0 1 0 0,-1-1 0 0 0,0 1-1 0 0,0 0 1 0 0,-1-1-1 0 0,1 1 1 0 0,-1-3 24 0 0,-5-1-42 0 0,0 0 1 0 0,0 0-1 0 0,-1 1 1 0 0,0-1 0 0 0,0 1-1 0 0,0 1 1 0 0,-1-1-1 0 0,0 1 1 0 0,0 0-1 0 0,-1 1 1 0 0,1-1-1 0 0,-1 2 1 0 0,0-1-1 0 0,0 1 1 0 0,0 0 0 0 0,-1 1-1 0 0,1 0 1 0 0,0 0-1 0 0,-1 0 1 0 0,0 2-1 0 0,1-1 1 0 0,-3 1 41 0 0,-46-4-301 0 0,-1 1-936 0 0,23-6-2974 0 0,34 8 2692 0 0,1 1 48 0 0,0 0 12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6:57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59 840 0 0,'0'0'996'0'0,"0"0"-108"0"0,-2-23 1261 0 0,-10-12 1035 0 0,9 46-3208 0 0,0 0-1 0 0,0 0 0 0 0,-1 0 0 0 0,-1-1 0 0 0,0 1 0 0 0,0-1 1 0 0,-1 0-1 0 0,0-1 0 0 0,-1 0 0 0 0,0 0 0 0 0,0 0 0 0 0,-1-1 1 0 0,0 1-1 0 0,0-2 0 0 0,-1 0 0 0 0,0 0 0 0 0,-1 0 0 0 0,0-1 1 0 0,0 0-1 0 0,-8 3 25 0 0,-4-4-1207 0 0,15-8-2381 0 0,2-10 2210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7:00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56 964 0 0,'14'-12'7239'0'0,"29"1"-7094"0"0,-35 9 493 0 0,236-20 38 0 0,-124 18-5122 0 0,-104 1 2152 0 0,-15 2 912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2:20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349 105 1088 0 0,'0'0'486'0'0,"0"0"-109"0"0,4-24 1056 0 0,28-54 1014 0 0,-32 78-2267 0 0,0 0-4 0 0,0 0-73 0 0,-17-3 75 0 0,-20 70-65 0 0,3 1 1 0 0,3 1-1 0 0,4 1 0 0 0,-6 26-113 0 0,-111 246 559 0 0,113-293 306 0 0,31-49-795 0 0,-16-32-16 0 0,12 21-88 0 0,2 1 1 0 0,-1 0 0 0 0,1-1 0 0 0,1 0-1 0 0,0 1 1 0 0,0-1 0 0 0,1 0-1 0 0,0 0 1 0 0,1 1 0 0 0,0-1-1 0 0,1 0 1 0 0,0 1 0 0 0,1-1 0 0 0,0 1-1 0 0,1 0 1 0 0,0 0 0 0 0,0 0-1 0 0,6-8 34 0 0,26 53-304 0 0,-15-6 277 0 0,-11-10 10 0 0,2 0 0 0 0,0-1 0 0 0,0-1 0 0 0,2 0 0 0 0,0-1 0 0 0,1 0 0 0 0,1-1 0 0 0,0-1 0 0 0,1 0 0 0 0,0-2 0 0 0,1 0 0 0 0,1 0 0 0 0,0-2 0 0 0,0 0 0 0 0,1-2 0 0 0,0 0 0 0 0,0-1 0 0 0,2-1 17 0 0,-13-3-19 0 0,1 0 1 0 0,0-1-1 0 0,-1-1 0 0 0,1 0 0 0 0,0 0 1 0 0,0-1-1 0 0,0 0 0 0 0,0-1 0 0 0,0 0 1 0 0,0 0-1 0 0,-1-1 0 0 0,1 0 0 0 0,0-1 1 0 0,-1 0-1 0 0,0-1 0 0 0,0 0 0 0 0,0 0 1 0 0,0-1-1 0 0,0 0 0 0 0,-1-1 0 0 0,0 1 1 0 0,0-2-1 0 0,-1 1 0 0 0,0-1 1 0 0,0 0-1 0 0,0-1 0 0 0,-1 1 0 0 0,1-2 19 0 0,-9 6-140 0 0,1 0-1 0 0,-1 1 1 0 0,0-1-1 0 0,1 1 0 0 0,-1-1 1 0 0,0 1-1 0 0,0 0 1 0 0,-1 0-1 0 0,1 0 1 0 0,0 0-1 0 0,-1 0 0 0 0,1 1 1 0 0,-1-1-1 0 0,0 1 1 0 0,1-1-1 0 0,-1 1 1 0 0,0 0-1 0 0,0 0 0 0 0,0 0 1 0 0,0 1-1 0 0,0-1 1 0 0,0 1-1 0 0,0-1 1 0 0,0 1-1 0 0,-2 0 141 0 0,-18-4-1221 0 0</inkml:trace>
  <inkml:trace contextRef="#ctx0" brushRef="#br0" timeOffset="628.577">513 668 1152 0 0,'235'-79'2346'0'0,"18"-28"-1314"0"0,-252 107-1033 0 0,1-1 0 0 0,0 1 0 0 0,-1 0 0 0 0,1-1 0 0 0,0 1 0 0 0,-1-1 1 0 0,1 1-1 0 0,-1-1 0 0 0,1 0 0 0 0,-1 0 0 0 0,1 0 0 0 0,-1 0 0 0 0,0 0 0 0 0,1 0 1 0 0,-1 0-1 0 0,0 0 0 0 0,0 0 0 0 0,0-1 0 0 0,0 1 0 0 0,0 0 0 0 0,0-1 0 0 0,0 1 1 0 0,0-1-1 0 0,-1 1 0 0 0,1-1 0 0 0,0 1 0 0 0,-1-1 0 0 0,1 0 0 0 0,-1 1 0 0 0,0-1 0 0 0,0 1 1 0 0,1-1-1 0 0,-1 0 0 0 0,0 0 0 0 0,0 1 0 0 0,-1-1 0 0 0,1 0 0 0 0,0 1 0 0 0,0-1 1 0 0,-1 1-1 0 0,1-1 0 0 0,-1 0 0 0 0,0 1 0 0 0,1-1 0 0 0,-1 1 0 0 0,0-1 0 0 0,0 1 0 0 0,0 0 1 0 0,0-1-1 0 0,0 1 0 0 0,0 0 0 0 0,0 0 0 0 0,-2-2 1 0 0,-8-2 15 0 0,0 0 0 0 0,-1 1 1 0 0,0 0-1 0 0,0 1 0 0 0,0 1 0 0 0,0-1 0 0 0,-1 2 1 0 0,1 0-1 0 0,0 0 0 0 0,-1 1 0 0 0,1 1 0 0 0,-2 0-15 0 0,-8-1 52 0 0,5 2-27 0 0,0-1 0 0 0,0 2 0 0 0,1 0 0 0 0,-1 2 0 0 0,1-1 0 0 0,0 2 0 0 0,0 0 0 0 0,0 1 0 0 0,1 1 1 0 0,0 0-1 0 0,1 1 0 0 0,0 0 0 0 0,0 1 0 0 0,1 1 0 0 0,0 0 0 0 0,1 1 0 0 0,0 0 0 0 0,1 1 0 0 0,1 0 0 0 0,0 1 0 0 0,0 0 0 0 0,1 1 0 0 0,1 0 0 0 0,1 0 0 0 0,-4 12-25 0 0,10-22 12 0 0,1 0 1 0 0,0 0-1 0 0,0 0 0 0 0,0 0 1 0 0,0 0-1 0 0,1 0 0 0 0,0 0 1 0 0,0-1-1 0 0,1 1 0 0 0,-1 0 1 0 0,1 0-1 0 0,0-1 0 0 0,0 1 1 0 0,0-1-1 0 0,1 1 0 0 0,0-1 1 0 0,0 0-1 0 0,0 0 0 0 0,0 0 1 0 0,0-1-1 0 0,1 1 0 0 0,0-1 1 0 0,0 0-1 0 0,0 0 0 0 0,0 0 1 0 0,0 0-1 0 0,0-1 0 0 0,1 0 1 0 0,0 1-1 0 0,-1-2 0 0 0,1 1 1 0 0,2 0-13 0 0,159 32-1514 0 0,-135-34 511 0 0,2 0-74 0 0</inkml:trace>
  <inkml:trace contextRef="#ctx0" brushRef="#br0" timeOffset="910.965">1517 213 1100 0 0,'6'-17'1591'0'0,"0"0"2499"0"0,-11 37-2404 0 0,-4 10-1599 0 0,2 0 0 0 0,1 1 0 0 0,2 0-1 0 0,0 0 1 0 0,3 0 0 0 0,0 0 0 0 0,2 0-1 0 0,1 0 1 0 0,2 0 0 0 0,2 8-87 0 0,28 79-1052 0 0,-18-69-1828 0 0,-15-37 234 0 0,-1-12 1489 0 0</inkml:trace>
  <inkml:trace contextRef="#ctx0" brushRef="#br0" timeOffset="1146.292">1218 551 1936 0 0,'16'-23'5246'0'0,"30"-2"-4711"0"0,-39 22-73 0 0,56-21-377 0 0,1 2 0 0 0,1 4 0 0 0,0 2 0 0 0,40-3-85 0 0,102-26-5374 0 0,-164 34 4101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7:00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22 848 0 0,'14'18'4903'0'0,"40"-9"-3987"0"0,-46-8-513 0 0,34 2-239 0 0,0-3 0 0 0,0-1 0 0 0,0-1 0 0 0,0-3-1 0 0,24-6-163 0 0,65-16-4568 0 0,-107 20 3243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6:59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112 242 1100 0 0,'-17'8'4434'0'0,"-24"29"-2740"0"0,-12 60 850 0 0,85-55-1993 0 0,-22-36-535 0 0,1-1 0 0 0,-1 0 0 0 0,1-1 0 0 0,0-1 0 0 0,0 1 0 0 0,0-1-1 0 0,0-1 1 0 0,0 0 0 0 0,1-1 0 0 0,-1 0 0 0 0,1-1 0 0 0,-1 0 0 0 0,1-1 0 0 0,-1 0 0 0 0,0-1 0 0 0,1 0 0 0 0,-1 0 0 0 0,0-2 0 0 0,0 1 0 0 0,8-5-16 0 0,-17 3-54 0 0,-1 1-1 0 0,1-1 1 0 0,-1 0 0 0 0,0 0 0 0 0,0 1 0 0 0,-1-1 0 0 0,0 0 0 0 0,1 0 0 0 0,-2 0 0 0 0,1 0 0 0 0,0 0 0 0 0,-1 1 0 0 0,0-1 0 0 0,0 0 0 0 0,-1 0-1 0 0,1 1 1 0 0,-1-1 0 0 0,0 1 0 0 0,0-1 0 0 0,-1 1 0 0 0,1 0 0 0 0,-1 0 0 0 0,0 0 0 0 0,0 0 0 0 0,0 0 0 0 0,-1 1 0 0 0,1 0 0 0 0,-1-1 0 0 0,0 1-1 0 0,0 0 56 0 0,1-1-54 0 0,-97-103-2797 0 0,94 89-197 0 0,6 17 1701 0 0</inkml:trace>
  <inkml:trace contextRef="#ctx0" brushRef="#br0" timeOffset="329.834">306 7 1008 0 0,'6'-2'160'0'0,"-1"1"-1"0"0,0 0 1 0 0,1 0 0 0 0,0 0-1 0 0,-1 1 1 0 0,1 0 0 0 0,-1 0-1 0 0,1 0 1 0 0,0 1 0 0 0,-1 0-1 0 0,1 0 1 0 0,-1 0-1 0 0,0 1 1 0 0,1-1 0 0 0,-1 1-1 0 0,0 1 1 0 0,0-1 0 0 0,0 1-1 0 0,0 0 1 0 0,-1 0 0 0 0,1 0-1 0 0,-1 0 1 0 0,1 1-1 0 0,-1 0 1 0 0,0 0 0 0 0,-1 0-1 0 0,4 4-159 0 0,73 135 1987 0 0,-76-128-1821 0 0,0 0-1 0 0,-2 0 1 0 0,0 0-1 0 0,0 0 1 0 0,-1 1-1 0 0,-1-1 1 0 0,-1 1-1 0 0,0-1 1 0 0,-1 0-1 0 0,0 0 1 0 0,-1 0-1 0 0,-1 0 1 0 0,-1 0-1 0 0,0 0 1 0 0,0-1-1 0 0,-2 0 1 0 0,0 0-1 0 0,-2 1-165 0 0,-168 220-976 0 0,136-209-3374 0 0,39-26 2910 0 0,2 0 85 0 0,0 0 128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6:57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56 241 888 0 0,'13'-15'4443'0'0,"-4"8"-893"0"0,-9 29-2759 0 0,-6 245 22 0 0,8-156-4209 0 0,-11-106-519 0 0,2-10 2497 0 0</inkml:trace>
  <inkml:trace contextRef="#ctx0" brushRef="#br0" timeOffset="343.939">23 178 840 0 0,'3'-11'139'0'0,"1"1"0"0"0,1 0 0 0 0,0 0 0 0 0,0 0 0 0 0,1 0 0 0 0,0 1 0 0 0,1 0 0 0 0,0 0 0 0 0,1 1 0 0 0,-1 0 1 0 0,1 0-1 0 0,1 1 0 0 0,0 0 0 0 0,0 1 0 0 0,0 0 0 0 0,0 0 0 0 0,1 1 0 0 0,0 0 0 0 0,0 0 0 0 0,1 1 0 0 0,-1 1 0 0 0,1 0 0 0 0,0 0 0 0 0,0 1 0 0 0,0 0 0 0 0,0 1 0 0 0,0 1 0 0 0,0-1 0 0 0,0 2 0 0 0,1-1 0 0 0,-1 2 0 0 0,0-1 0 0 0,0 2 0 0 0,-1-1 1 0 0,6 3-140 0 0,-13-4 24 0 0,0 1 1 0 0,0-1 0 0 0,0 1 0 0 0,-1 0 0 0 0,1-1-1 0 0,0 1 1 0 0,-1 1 0 0 0,1-1 0 0 0,-1 0-1 0 0,0 0 1 0 0,0 1 0 0 0,0-1 0 0 0,0 1 0 0 0,0 0-1 0 0,0 0 1 0 0,-1 0 0 0 0,0-1 0 0 0,1 1 0 0 0,-1 1-1 0 0,0-1 1 0 0,0 0 0 0 0,-1 0 0 0 0,1 0 0 0 0,-1 0-1 0 0,1 1 1 0 0,-1-1 0 0 0,0 0 0 0 0,0 0 0 0 0,0 1-1 0 0,-1-1 1 0 0,1 0 0 0 0,-1 0 0 0 0,0 0 0 0 0,0 0-1 0 0,0 1 1 0 0,0-1 0 0 0,0 0 0 0 0,-1-1 0 0 0,0 1-1 0 0,1 0 1 0 0,-1 0 0 0 0,-1 0-25 0 0,-99 95 964 0 0,-170 11-2583 0 0,269-108 667 0 0,0-5-1827 0 0,10 0 1341 0 0</inkml:trace>
  <inkml:trace contextRef="#ctx0" brushRef="#br0" timeOffset="673.285">965 109 1400 0 0,'-4'-1'193'0'0,"1"-1"-1"0"0,-1 1 0 0 0,0 0 1 0 0,0 0-1 0 0,0 1 1 0 0,0-1-1 0 0,1 1 0 0 0,-1 0 1 0 0,0 0-1 0 0,0 0 1 0 0,0 0-1 0 0,0 1 0 0 0,0-1 1 0 0,0 1-1 0 0,0 0 1 0 0,1 1-1 0 0,-1-1 1 0 0,0 0-1 0 0,1 1 0 0 0,-3 1-192 0 0,-2-1 288 0 0,-11 2-107 0 0,-1 0 1 0 0,1 1 0 0 0,0 0-1 0 0,0 2 1 0 0,0 0-1 0 0,1 1 1 0 0,0 1-1 0 0,1 1 1 0 0,0 0 0 0 0,0 2-1 0 0,1-1 1 0 0,1 2-1 0 0,0 0 1 0 0,0 1 0 0 0,2 1-1 0 0,0 0 1 0 0,0 0-1 0 0,2 1 1 0 0,0 1-1 0 0,0 0 1 0 0,2 1 0 0 0,0 0-1 0 0,-6 18-181 0 0,15-31-29 0 0,0 0 0 0 0,0 1-1 0 0,0-1 1 0 0,0 1 0 0 0,1-1-1 0 0,0 0 1 0 0,0 1 0 0 0,0-1-1 0 0,0 0 1 0 0,1 0 0 0 0,0 0-1 0 0,0 0 1 0 0,1 0 0 0 0,-1 0-1 0 0,1-1 1 0 0,0 1 0 0 0,1-1-1 0 0,-1 1 1 0 0,1-1 0 0 0,-1-1-1 0 0,1 1 1 0 0,0 0 0 0 0,1-1-1 0 0,-1 0 1 0 0,1 0 0 0 0,-1 0-1 0 0,1 0 1 0 0,0-1 0 0 0,0 0-1 0 0,0 0 1 0 0,1 0 29 0 0,171 32-5293 0 0,-146-34 3823 0 0</inkml:trace>
  <inkml:trace contextRef="#ctx0" brushRef="#br0" timeOffset="1033.895">1482 83 904 0 0,'15'-13'6226'0'0,"-28"27"-5029"0"0,-24 25-989 0 0,0 1 1 0 0,3 2-1 0 0,1 1 0 0 0,3 2 1 0 0,1 1-1 0 0,2 1 1 0 0,-2 11-209 0 0,18-27-488 0 0,-2 7-1007 0 0,-5-22-3428 0 0,17-16 3399 0 0</inkml:trace>
  <inkml:trace contextRef="#ctx0" brushRef="#br0" timeOffset="1299.963">1141 226 1428 0 0,'0'-8'1311'0'0,"4"-16"4869"0"0,13 38-5044 0 0,81 76-629 0 0,-8-11-2243 0 0,-44-14-3526 0 0,-41-56 3802 0 0</inkml:trace>
  <inkml:trace contextRef="#ctx0" brushRef="#br0" timeOffset="1597.988">1705 234 1824 0 0,'0'0'1051'0'0,"0"0"-137"0"0,0 0-55 0 0,17-4 2690 0 0,261-74-1689 0 0,-201 61-5234 0 0,-67 17-595 0 0,-10 3 2611 0 0</inkml:trace>
  <inkml:trace contextRef="#ctx0" brushRef="#br0" timeOffset="1864.85">1781 304 1468 0 0,'-5'10'2576'0'0,"23"-2"666"0"0,242-30-1959 0 0,-25-17-6792 0 0,-202 31 4085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7:03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80 1520 0 0,'0'-21'3471'0'0,"11"-38"367"0"0,-25 165-2464 0 0,12 129 167 0 0,2-234-1494 0 0,7 9-4323 0 0,1-20 263 0 0,-4 5 2627 0 0</inkml:trace>
  <inkml:trace contextRef="#ctx0" brushRef="#br0" timeOffset="235.12">496 209 896 0 0,'-68'54'3983'0'0,"-10"19"-2362"0"0,3 3 0 0 0,3 4 0 0 0,-59 86-1621 0 0,125-157-95 0 0,-38 58 202 0 0,22-18-3654 0 0,22-48 2278 0 0,0-1-139 0 0,0 0-34 0 0</inkml:trace>
  <inkml:trace contextRef="#ctx0" brushRef="#br0" timeOffset="945.296">576 564 1436 0 0,'4'-1'7395'0'0,"-3"1"-6878"0"0,-99 112 1371 0 0,100-107-1841 0 0,0 0 1 0 0,1 0-1 0 0,0 0 1 0 0,0 0-1 0 0,0-1 0 0 0,0 1 1 0 0,1-1-1 0 0,-1 0 1 0 0,1 0-1 0 0,0 0 1 0 0,1-1-1 0 0,-1 1 1 0 0,0-1-1 0 0,1 0 1 0 0,0 0-1 0 0,0-1 1 0 0,0 1-1 0 0,0-1 0 0 0,0 0 1 0 0,0-1-1 0 0,1 1 1 0 0,-1-1-1 0 0,2 0-47 0 0,23 13 125 0 0,-25-12-107 0 0,-1-1 0 0 0,1 1 0 0 0,-1 0 0 0 0,1 0 0 0 0,-1 0 0 0 0,0 1 0 0 0,0-1 0 0 0,0 1-1 0 0,0 0 1 0 0,0 0 0 0 0,-1 1 0 0 0,1-1 0 0 0,-1 1 0 0 0,0-1 0 0 0,0 1 0 0 0,0 0 0 0 0,-1 1 0 0 0,1-1 0 0 0,-1 0 0 0 0,0 1 0 0 0,0-1 0 0 0,0 1 0 0 0,-1-1 0 0 0,0 1 0 0 0,0 0 0 0 0,0 0 0 0 0,0 0 0 0 0,-1-1 0 0 0,0 1 0 0 0,0 0 0 0 0,0 0 0 0 0,-1 0 0 0 0,1 0 0 0 0,-1 0-18 0 0,-6 4-6 0 0,1 0 1 0 0,-1-1 0 0 0,0 0 0 0 0,-1 0-1 0 0,0-1 1 0 0,0 0 0 0 0,-1 0 0 0 0,1-1 0 0 0,-1 0-1 0 0,-1-1 1 0 0,1 1 0 0 0,-1-2 0 0 0,0 0 0 0 0,0 0-1 0 0,-1-1 1 0 0,-5 2 5 0 0,15-5-474 0 0,-11-4-1084 0 0,9 0 1200 0 0,0-1-1 0 0,0 1 1 0 0,1-1 0 0 0,-1 0-1 0 0,1 1 1 0 0,0-1 0 0 0,1 0-1 0 0,-1 0 1 0 0,1 0 0 0 0,0-1-1 0 0,1 1 1 0 0,-1 0 0 0 0,1 0-1 0 0,0 0 1 0 0,0-1 0 0 0,0 1-1 0 0,1 0 1 0 0,0 0 0 0 0,0 0-1 0 0,0 0 1 0 0,1 0 0 0 0,-1 0-1 0 0,1 0 1 0 0,1-1 358 0 0,10-22-1411 0 0</inkml:trace>
  <inkml:trace contextRef="#ctx0" brushRef="#br0" timeOffset="1210.795">619 542 1972 0 0,'5'-2'1116'0'0,"-1"1"-176"0"0,3-1-132 0 0,16-5-139 0 0,2-1-81 0 0,3-2-44 0 0,-1 3-36 0 0,1-3-156 0 0,-1 0-228 0 0,1 5-8 0 0,-1-1-616 0 0,-6-4-664 0 0,1 5 79 0 0,-10 0-331 0 0,-1 3 68 0 0,-6-3-40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7:09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1008 0 0,'14'5'4200'0'0,"18"-7"-3224"0"0,-13 1-327 0 0,143-31 863 0 0,-94 24-1478 0 0,-15 3-4596 0 0,-53 6 3146 0 0,0 5-61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7:09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1908 0 0,'44'-2'4556'0'0,"-21"-1"-3771"0"0,128-3 1084 0 0,8 0-3996 0 0,-41-14-1183 0 0,-94 15 1969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7:0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2136 0 0,'23'-11'6085'0'0,"-17"45"-4025"0"0,-5-12-1920 0 0,1 169 328 0 0,7-105-845 0 0,-7-23-2672 0 0,-18-21-1071 0 0,12-37 2709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7:09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1568 0 0,'12'5'277'0'0,"-1"1"1"0"0,0 1-1 0 0,0 0 0 0 0,-1 1 1 0 0,1 0-1 0 0,-2 1 0 0 0,1 0 1 0 0,-1 0-1 0 0,-1 1 0 0 0,0 0 1 0 0,0 0-1 0 0,-1 1 0 0 0,1 2-277 0 0,3 2 291 0 0,6 7 64 0 0,0 1-1 0 0,-2 1 1 0 0,-1 1-1 0 0,-1 0 1 0 0,-1 1-1 0 0,-1 0 0 0 0,-2 1 1 0 0,0 0-1 0 0,-2 0 1 0 0,-1 1-1 0 0,-1-1 1 0 0,1 22-355 0 0,-9-29 29 0 0,0 0 0 0 0,-1-1 0 0 0,-1 0 1 0 0,-1 0-1 0 0,0-1 0 0 0,-2 1 0 0 0,0-1 1 0 0,-1-1-1 0 0,-1 1 0 0 0,0-2 1 0 0,-1 1-1 0 0,-1-2 0 0 0,-1 1 0 0 0,0-2 1 0 0,-1 0-1 0 0,0 0 0 0 0,-1-1 1 0 0,0-1-1 0 0,-2-1 0 0 0,1 0 0 0 0,-1-1 1 0 0,-9 4-30 0 0,-23 1-2737 0 0,39-17 1415 0 0,-27-36-1493 0 0,32 16 1263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7:10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34 2048 0 0,'-8'6'4129'0'0,"9"-6"-1970"0"0,13-3-1178 0 0,243-27 1428 0 0,-84 24-8883 0 0,-161 17 3786 0 0,-15-6 1336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8T13:27:10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1164 0 0,'13'9'5765'0'0,"29"-9"-4575"0"0,-28-1-324 0 0,128-17 910 0 0,23-2-1618 0 0,-2-10-4125 0 0,-73 5-437 0 0,-65 20 2968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E38A-5DC8-4171-9314-9826B1D5C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7C1F4-FD86-455A-A3B4-46EC58712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D4239-F763-46FC-9D3C-9854F7BC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AD5DB-9585-4119-9EFF-3413844D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870B5-089F-4C82-AA22-A976275C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18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A142-2C1A-404B-AEA8-18E5D200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DED96-3FB3-4787-A9E1-67761FD61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5DFF-487B-4EB6-94FC-155FD3A3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463FD-04B7-4A2A-AF67-75F1A25D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06322-1E3A-40E5-AA05-E414286D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83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DBDF7-C76F-4330-AC89-305320E08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A9699-A401-449E-92A4-3DE277E68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60475-A5E3-41F1-ABF1-B8793E90D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D93E3-A93B-4949-BEA2-AFDEDEF5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A8C54-7CCA-4547-9CEA-B0A1AA24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18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57D3-9A52-4979-823D-082CF794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22D2C-3819-4D47-B582-EC9B3054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1741F-6FE6-49FA-AE15-A9DEB8E6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E30AB-F914-4E34-88A5-90F1D9B5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6CF20-CEE7-4A11-B6FD-089141E1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65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9984-D862-467A-8DCD-866CC63B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801A4-A887-4113-A588-1CA760246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EED53-E53D-4BB5-8AED-1F6214F7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899B1-358F-4DA2-A1AF-2847BAD69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B9341-60DF-4DAE-9BFD-B08CBF39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74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79A-7587-4067-84E3-EC92295B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5B0F8-A293-4E0A-87E4-9DC6448F1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4D21E-5BB4-4D04-9554-6568BBB01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55B40-00F9-4199-88EE-D1F701BE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11043-1595-4CC7-920E-85EA8609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880A1-821D-4AB3-AFD7-E3635033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45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8262-21D1-47DE-A2B0-1B46C4BB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79ABD-D7BA-4A69-B37D-05CBBA2F7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A4B0A-E4F3-4410-B549-DA0B19935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11B79-3A7C-461E-98FF-2066F37CF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BC1AC-1994-495C-A3A1-7809010AD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D0BE4-7191-4F58-98FC-351A0F95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D59A70-7FAA-4D09-B97D-F1DDB5A9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65ACD-B52A-4172-985E-5562C5F8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35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B6DF-4515-45E7-995F-A6D41DF2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87FCC-1CD9-4873-9FD3-016203BD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75BF6-940E-4074-A0DE-51899FC5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7E2E2-007B-4CF5-8591-0472C571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91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C598-BC71-460C-868B-A9064A8E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7F876-AEFF-44F0-B64D-5431A250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445BC-CA23-49A0-9ED1-D376F683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93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A8A1-376A-433A-BAAA-FA59DD465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D8E6-9F01-475D-96D7-ACFEEBBB7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E3595-6BD6-4C83-B175-570A6265B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5DC06-BB6F-46CC-BC55-A2A01441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8F462-EB61-4C6E-A927-C3FE422C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414A6-784F-4A30-8E39-89B03058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58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9FF3-556C-4BF8-8F5B-8141ED74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573937-647D-417B-AACF-AFF43F0EE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5184C-1A63-44B0-8713-AF44EE6D2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A45E6-A793-413E-A380-34047D5D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3DDED-450E-43FA-BFD6-F4FFB985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420E7-A8A2-416F-8584-8F8499D6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77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0554E-92E3-4354-A37F-D27D4B24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232CB-3E10-4726-BAE6-36912627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EF27-260B-431A-93B0-B004F70C5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C8C2F-E658-4D4C-AA71-90204C2B4456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F1940-5528-46B6-A391-0D9D21DA2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1C087-BD10-4B61-8149-E0FE74C16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66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26" Type="http://schemas.openxmlformats.org/officeDocument/2006/relationships/customXml" Target="../ink/ink113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customXml" Target="../ink/ink108.xml"/><Relationship Id="rId237" Type="http://schemas.openxmlformats.org/officeDocument/2006/relationships/image" Target="../media/image118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3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217" Type="http://schemas.openxmlformats.org/officeDocument/2006/relationships/image" Target="../media/image108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28" Type="http://schemas.openxmlformats.org/officeDocument/2006/relationships/customXml" Target="../ink/ink114.xml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customXml" Target="../ink/ink109.xml"/><Relationship Id="rId239" Type="http://schemas.openxmlformats.org/officeDocument/2006/relationships/image" Target="../media/image119.png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240" Type="http://schemas.openxmlformats.org/officeDocument/2006/relationships/customXml" Target="../ink/ink120.xml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9.png"/><Relationship Id="rId2" Type="http://schemas.openxmlformats.org/officeDocument/2006/relationships/customXml" Target="../ink/ink73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0.png"/><Relationship Id="rId4" Type="http://schemas.openxmlformats.org/officeDocument/2006/relationships/customXml" Target="../ink/ink7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1.png"/><Relationship Id="rId2" Type="http://schemas.openxmlformats.org/officeDocument/2006/relationships/customXml" Target="../ink/ink74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00.xml"/><Relationship Id="rId21" Type="http://schemas.openxmlformats.org/officeDocument/2006/relationships/image" Target="../media/image751.png"/><Relationship Id="rId42" Type="http://schemas.openxmlformats.org/officeDocument/2006/relationships/customXml" Target="../ink/ink762.xml"/><Relationship Id="rId63" Type="http://schemas.openxmlformats.org/officeDocument/2006/relationships/customXml" Target="../ink/ink773.xml"/><Relationship Id="rId84" Type="http://schemas.openxmlformats.org/officeDocument/2006/relationships/image" Target="../media/image782.png"/><Relationship Id="rId138" Type="http://schemas.openxmlformats.org/officeDocument/2006/relationships/image" Target="../media/image809.png"/><Relationship Id="rId107" Type="http://schemas.openxmlformats.org/officeDocument/2006/relationships/customXml" Target="../ink/ink795.xml"/><Relationship Id="rId11" Type="http://schemas.openxmlformats.org/officeDocument/2006/relationships/image" Target="../media/image746.png"/><Relationship Id="rId32" Type="http://schemas.openxmlformats.org/officeDocument/2006/relationships/customXml" Target="../ink/ink757.xml"/><Relationship Id="rId53" Type="http://schemas.openxmlformats.org/officeDocument/2006/relationships/image" Target="../media/image767.png"/><Relationship Id="rId74" Type="http://schemas.openxmlformats.org/officeDocument/2006/relationships/image" Target="../media/image777.png"/><Relationship Id="rId128" Type="http://schemas.openxmlformats.org/officeDocument/2006/relationships/image" Target="../media/image804.png"/><Relationship Id="rId149" Type="http://schemas.openxmlformats.org/officeDocument/2006/relationships/customXml" Target="../ink/ink816.xml"/><Relationship Id="rId5" Type="http://schemas.openxmlformats.org/officeDocument/2006/relationships/image" Target="../media/image743.png"/><Relationship Id="rId95" Type="http://schemas.openxmlformats.org/officeDocument/2006/relationships/customXml" Target="../ink/ink789.xml"/><Relationship Id="rId22" Type="http://schemas.openxmlformats.org/officeDocument/2006/relationships/customXml" Target="../ink/ink752.xml"/><Relationship Id="rId27" Type="http://schemas.openxmlformats.org/officeDocument/2006/relationships/image" Target="../media/image754.png"/><Relationship Id="rId43" Type="http://schemas.openxmlformats.org/officeDocument/2006/relationships/image" Target="../media/image762.png"/><Relationship Id="rId48" Type="http://schemas.openxmlformats.org/officeDocument/2006/relationships/customXml" Target="../ink/ink765.xml"/><Relationship Id="rId64" Type="http://schemas.openxmlformats.org/officeDocument/2006/relationships/image" Target="../media/image772.png"/><Relationship Id="rId69" Type="http://schemas.openxmlformats.org/officeDocument/2006/relationships/customXml" Target="../ink/ink776.xml"/><Relationship Id="rId113" Type="http://schemas.openxmlformats.org/officeDocument/2006/relationships/customXml" Target="../ink/ink798.xml"/><Relationship Id="rId118" Type="http://schemas.openxmlformats.org/officeDocument/2006/relationships/image" Target="../media/image799.png"/><Relationship Id="rId134" Type="http://schemas.openxmlformats.org/officeDocument/2006/relationships/image" Target="../media/image807.png"/><Relationship Id="rId139" Type="http://schemas.openxmlformats.org/officeDocument/2006/relationships/customXml" Target="../ink/ink811.xml"/><Relationship Id="rId80" Type="http://schemas.openxmlformats.org/officeDocument/2006/relationships/image" Target="../media/image780.png"/><Relationship Id="rId85" Type="http://schemas.openxmlformats.org/officeDocument/2006/relationships/customXml" Target="../ink/ink784.xml"/><Relationship Id="rId150" Type="http://schemas.openxmlformats.org/officeDocument/2006/relationships/image" Target="../media/image814.png"/><Relationship Id="rId12" Type="http://schemas.openxmlformats.org/officeDocument/2006/relationships/customXml" Target="../ink/ink747.xml"/><Relationship Id="rId17" Type="http://schemas.openxmlformats.org/officeDocument/2006/relationships/image" Target="../media/image749.png"/><Relationship Id="rId33" Type="http://schemas.openxmlformats.org/officeDocument/2006/relationships/image" Target="../media/image757.png"/><Relationship Id="rId38" Type="http://schemas.openxmlformats.org/officeDocument/2006/relationships/customXml" Target="../ink/ink760.xml"/><Relationship Id="rId59" Type="http://schemas.openxmlformats.org/officeDocument/2006/relationships/image" Target="../media/image770.png"/><Relationship Id="rId103" Type="http://schemas.openxmlformats.org/officeDocument/2006/relationships/customXml" Target="../ink/ink793.xml"/><Relationship Id="rId108" Type="http://schemas.openxmlformats.org/officeDocument/2006/relationships/image" Target="../media/image794.png"/><Relationship Id="rId124" Type="http://schemas.openxmlformats.org/officeDocument/2006/relationships/image" Target="../media/image802.png"/><Relationship Id="rId129" Type="http://schemas.openxmlformats.org/officeDocument/2006/relationships/customXml" Target="../ink/ink806.xml"/><Relationship Id="rId54" Type="http://schemas.openxmlformats.org/officeDocument/2006/relationships/customXml" Target="../ink/ink768.xml"/><Relationship Id="rId70" Type="http://schemas.openxmlformats.org/officeDocument/2006/relationships/image" Target="../media/image775.png"/><Relationship Id="rId75" Type="http://schemas.openxmlformats.org/officeDocument/2006/relationships/customXml" Target="../ink/ink779.xml"/><Relationship Id="rId91" Type="http://schemas.openxmlformats.org/officeDocument/2006/relationships/customXml" Target="../ink/ink787.xml"/><Relationship Id="rId96" Type="http://schemas.openxmlformats.org/officeDocument/2006/relationships/image" Target="../media/image788.png"/><Relationship Id="rId140" Type="http://schemas.openxmlformats.org/officeDocument/2006/relationships/image" Target="../media/image810.png"/><Relationship Id="rId145" Type="http://schemas.openxmlformats.org/officeDocument/2006/relationships/customXml" Target="../ink/ink81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44.xml"/><Relationship Id="rId23" Type="http://schemas.openxmlformats.org/officeDocument/2006/relationships/image" Target="../media/image752.png"/><Relationship Id="rId28" Type="http://schemas.openxmlformats.org/officeDocument/2006/relationships/customXml" Target="../ink/ink755.xml"/><Relationship Id="rId49" Type="http://schemas.openxmlformats.org/officeDocument/2006/relationships/image" Target="../media/image765.png"/><Relationship Id="rId114" Type="http://schemas.openxmlformats.org/officeDocument/2006/relationships/image" Target="../media/image797.png"/><Relationship Id="rId119" Type="http://schemas.openxmlformats.org/officeDocument/2006/relationships/customXml" Target="../ink/ink801.xml"/><Relationship Id="rId44" Type="http://schemas.openxmlformats.org/officeDocument/2006/relationships/customXml" Target="../ink/ink763.xml"/><Relationship Id="rId60" Type="http://schemas.openxmlformats.org/officeDocument/2006/relationships/customXml" Target="../ink/ink771.xml"/><Relationship Id="rId65" Type="http://schemas.openxmlformats.org/officeDocument/2006/relationships/customXml" Target="../ink/ink774.xml"/><Relationship Id="rId81" Type="http://schemas.openxmlformats.org/officeDocument/2006/relationships/customXml" Target="../ink/ink782.xml"/><Relationship Id="rId86" Type="http://schemas.openxmlformats.org/officeDocument/2006/relationships/image" Target="../media/image783.png"/><Relationship Id="rId130" Type="http://schemas.openxmlformats.org/officeDocument/2006/relationships/image" Target="../media/image805.png"/><Relationship Id="rId135" Type="http://schemas.openxmlformats.org/officeDocument/2006/relationships/customXml" Target="../ink/ink809.xml"/><Relationship Id="rId151" Type="http://schemas.openxmlformats.org/officeDocument/2006/relationships/customXml" Target="../ink/ink817.xml"/><Relationship Id="rId13" Type="http://schemas.openxmlformats.org/officeDocument/2006/relationships/image" Target="../media/image747.png"/><Relationship Id="rId18" Type="http://schemas.openxmlformats.org/officeDocument/2006/relationships/customXml" Target="../ink/ink750.xml"/><Relationship Id="rId39" Type="http://schemas.openxmlformats.org/officeDocument/2006/relationships/image" Target="../media/image760.png"/><Relationship Id="rId109" Type="http://schemas.openxmlformats.org/officeDocument/2006/relationships/customXml" Target="../ink/ink796.xml"/><Relationship Id="rId34" Type="http://schemas.openxmlformats.org/officeDocument/2006/relationships/customXml" Target="../ink/ink758.xml"/><Relationship Id="rId50" Type="http://schemas.openxmlformats.org/officeDocument/2006/relationships/customXml" Target="../ink/ink766.xml"/><Relationship Id="rId55" Type="http://schemas.openxmlformats.org/officeDocument/2006/relationships/image" Target="../media/image768.png"/><Relationship Id="rId76" Type="http://schemas.openxmlformats.org/officeDocument/2006/relationships/image" Target="../media/image778.png"/><Relationship Id="rId97" Type="http://schemas.openxmlformats.org/officeDocument/2006/relationships/customXml" Target="../ink/ink790.xml"/><Relationship Id="rId104" Type="http://schemas.openxmlformats.org/officeDocument/2006/relationships/image" Target="../media/image792.png"/><Relationship Id="rId120" Type="http://schemas.openxmlformats.org/officeDocument/2006/relationships/image" Target="../media/image800.png"/><Relationship Id="rId125" Type="http://schemas.openxmlformats.org/officeDocument/2006/relationships/customXml" Target="../ink/ink804.xml"/><Relationship Id="rId141" Type="http://schemas.openxmlformats.org/officeDocument/2006/relationships/customXml" Target="../ink/ink812.xml"/><Relationship Id="rId146" Type="http://schemas.openxmlformats.org/officeDocument/2006/relationships/image" Target="../media/image812.png"/><Relationship Id="rId7" Type="http://schemas.openxmlformats.org/officeDocument/2006/relationships/image" Target="../media/image744.png"/><Relationship Id="rId71" Type="http://schemas.openxmlformats.org/officeDocument/2006/relationships/customXml" Target="../ink/ink777.xml"/><Relationship Id="rId92" Type="http://schemas.openxmlformats.org/officeDocument/2006/relationships/image" Target="../media/image786.png"/><Relationship Id="rId2" Type="http://schemas.openxmlformats.org/officeDocument/2006/relationships/customXml" Target="../ink/ink742.xml"/><Relationship Id="rId29" Type="http://schemas.openxmlformats.org/officeDocument/2006/relationships/image" Target="../media/image755.png"/><Relationship Id="rId24" Type="http://schemas.openxmlformats.org/officeDocument/2006/relationships/customXml" Target="../ink/ink753.xml"/><Relationship Id="rId40" Type="http://schemas.openxmlformats.org/officeDocument/2006/relationships/customXml" Target="../ink/ink761.xml"/><Relationship Id="rId45" Type="http://schemas.openxmlformats.org/officeDocument/2006/relationships/image" Target="../media/image763.png"/><Relationship Id="rId66" Type="http://schemas.openxmlformats.org/officeDocument/2006/relationships/image" Target="../media/image773.png"/><Relationship Id="rId87" Type="http://schemas.openxmlformats.org/officeDocument/2006/relationships/customXml" Target="../ink/ink785.xml"/><Relationship Id="rId110" Type="http://schemas.openxmlformats.org/officeDocument/2006/relationships/image" Target="../media/image795.png"/><Relationship Id="rId115" Type="http://schemas.openxmlformats.org/officeDocument/2006/relationships/customXml" Target="../ink/ink799.xml"/><Relationship Id="rId131" Type="http://schemas.openxmlformats.org/officeDocument/2006/relationships/customXml" Target="../ink/ink807.xml"/><Relationship Id="rId136" Type="http://schemas.openxmlformats.org/officeDocument/2006/relationships/image" Target="../media/image808.png"/><Relationship Id="rId61" Type="http://schemas.openxmlformats.org/officeDocument/2006/relationships/image" Target="../media/image771.png"/><Relationship Id="rId82" Type="http://schemas.openxmlformats.org/officeDocument/2006/relationships/image" Target="../media/image781.png"/><Relationship Id="rId152" Type="http://schemas.openxmlformats.org/officeDocument/2006/relationships/image" Target="../media/image815.png"/><Relationship Id="rId19" Type="http://schemas.openxmlformats.org/officeDocument/2006/relationships/image" Target="../media/image750.png"/><Relationship Id="rId14" Type="http://schemas.openxmlformats.org/officeDocument/2006/relationships/customXml" Target="../ink/ink748.xml"/><Relationship Id="rId30" Type="http://schemas.openxmlformats.org/officeDocument/2006/relationships/customXml" Target="../ink/ink756.xml"/><Relationship Id="rId35" Type="http://schemas.openxmlformats.org/officeDocument/2006/relationships/image" Target="../media/image758.png"/><Relationship Id="rId56" Type="http://schemas.openxmlformats.org/officeDocument/2006/relationships/customXml" Target="../ink/ink769.xml"/><Relationship Id="rId77" Type="http://schemas.openxmlformats.org/officeDocument/2006/relationships/customXml" Target="../ink/ink780.xml"/><Relationship Id="rId100" Type="http://schemas.openxmlformats.org/officeDocument/2006/relationships/image" Target="../media/image790.png"/><Relationship Id="rId105" Type="http://schemas.openxmlformats.org/officeDocument/2006/relationships/customXml" Target="../ink/ink794.xml"/><Relationship Id="rId126" Type="http://schemas.openxmlformats.org/officeDocument/2006/relationships/image" Target="../media/image803.png"/><Relationship Id="rId147" Type="http://schemas.openxmlformats.org/officeDocument/2006/relationships/customXml" Target="../ink/ink815.xml"/><Relationship Id="rId8" Type="http://schemas.openxmlformats.org/officeDocument/2006/relationships/customXml" Target="../ink/ink745.xml"/><Relationship Id="rId51" Type="http://schemas.openxmlformats.org/officeDocument/2006/relationships/image" Target="../media/image766.png"/><Relationship Id="rId72" Type="http://schemas.openxmlformats.org/officeDocument/2006/relationships/image" Target="../media/image776.png"/><Relationship Id="rId93" Type="http://schemas.openxmlformats.org/officeDocument/2006/relationships/customXml" Target="../ink/ink788.xml"/><Relationship Id="rId98" Type="http://schemas.openxmlformats.org/officeDocument/2006/relationships/image" Target="../media/image789.png"/><Relationship Id="rId121" Type="http://schemas.openxmlformats.org/officeDocument/2006/relationships/customXml" Target="../ink/ink802.xml"/><Relationship Id="rId142" Type="http://schemas.openxmlformats.org/officeDocument/2006/relationships/image" Target="../media/image342.png"/><Relationship Id="rId3" Type="http://schemas.openxmlformats.org/officeDocument/2006/relationships/image" Target="../media/image742.png"/><Relationship Id="rId25" Type="http://schemas.openxmlformats.org/officeDocument/2006/relationships/image" Target="../media/image753.png"/><Relationship Id="rId46" Type="http://schemas.openxmlformats.org/officeDocument/2006/relationships/customXml" Target="../ink/ink764.xml"/><Relationship Id="rId67" Type="http://schemas.openxmlformats.org/officeDocument/2006/relationships/customXml" Target="../ink/ink775.xml"/><Relationship Id="rId116" Type="http://schemas.openxmlformats.org/officeDocument/2006/relationships/image" Target="../media/image798.png"/><Relationship Id="rId137" Type="http://schemas.openxmlformats.org/officeDocument/2006/relationships/customXml" Target="../ink/ink810.xml"/><Relationship Id="rId20" Type="http://schemas.openxmlformats.org/officeDocument/2006/relationships/customXml" Target="../ink/ink751.xml"/><Relationship Id="rId41" Type="http://schemas.openxmlformats.org/officeDocument/2006/relationships/image" Target="../media/image761.png"/><Relationship Id="rId62" Type="http://schemas.openxmlformats.org/officeDocument/2006/relationships/customXml" Target="../ink/ink772.xml"/><Relationship Id="rId83" Type="http://schemas.openxmlformats.org/officeDocument/2006/relationships/customXml" Target="../ink/ink783.xml"/><Relationship Id="rId88" Type="http://schemas.openxmlformats.org/officeDocument/2006/relationships/image" Target="../media/image784.png"/><Relationship Id="rId111" Type="http://schemas.openxmlformats.org/officeDocument/2006/relationships/customXml" Target="../ink/ink797.xml"/><Relationship Id="rId132" Type="http://schemas.openxmlformats.org/officeDocument/2006/relationships/image" Target="../media/image806.png"/><Relationship Id="rId153" Type="http://schemas.openxmlformats.org/officeDocument/2006/relationships/customXml" Target="../ink/ink818.xml"/><Relationship Id="rId15" Type="http://schemas.openxmlformats.org/officeDocument/2006/relationships/image" Target="../media/image748.png"/><Relationship Id="rId36" Type="http://schemas.openxmlformats.org/officeDocument/2006/relationships/customXml" Target="../ink/ink759.xml"/><Relationship Id="rId57" Type="http://schemas.openxmlformats.org/officeDocument/2006/relationships/image" Target="../media/image769.png"/><Relationship Id="rId106" Type="http://schemas.openxmlformats.org/officeDocument/2006/relationships/image" Target="../media/image793.png"/><Relationship Id="rId127" Type="http://schemas.openxmlformats.org/officeDocument/2006/relationships/customXml" Target="../ink/ink805.xml"/><Relationship Id="rId10" Type="http://schemas.openxmlformats.org/officeDocument/2006/relationships/customXml" Target="../ink/ink746.xml"/><Relationship Id="rId31" Type="http://schemas.openxmlformats.org/officeDocument/2006/relationships/image" Target="../media/image756.png"/><Relationship Id="rId52" Type="http://schemas.openxmlformats.org/officeDocument/2006/relationships/customXml" Target="../ink/ink767.xml"/><Relationship Id="rId73" Type="http://schemas.openxmlformats.org/officeDocument/2006/relationships/customXml" Target="../ink/ink778.xml"/><Relationship Id="rId78" Type="http://schemas.openxmlformats.org/officeDocument/2006/relationships/image" Target="../media/image779.png"/><Relationship Id="rId94" Type="http://schemas.openxmlformats.org/officeDocument/2006/relationships/image" Target="../media/image787.png"/><Relationship Id="rId99" Type="http://schemas.openxmlformats.org/officeDocument/2006/relationships/customXml" Target="../ink/ink791.xml"/><Relationship Id="rId101" Type="http://schemas.openxmlformats.org/officeDocument/2006/relationships/customXml" Target="../ink/ink792.xml"/><Relationship Id="rId122" Type="http://schemas.openxmlformats.org/officeDocument/2006/relationships/image" Target="../media/image801.png"/><Relationship Id="rId143" Type="http://schemas.openxmlformats.org/officeDocument/2006/relationships/customXml" Target="../ink/ink813.xml"/><Relationship Id="rId148" Type="http://schemas.openxmlformats.org/officeDocument/2006/relationships/image" Target="../media/image813.png"/><Relationship Id="rId4" Type="http://schemas.openxmlformats.org/officeDocument/2006/relationships/customXml" Target="../ink/ink743.xml"/><Relationship Id="rId9" Type="http://schemas.openxmlformats.org/officeDocument/2006/relationships/image" Target="../media/image745.png"/><Relationship Id="rId26" Type="http://schemas.openxmlformats.org/officeDocument/2006/relationships/customXml" Target="../ink/ink754.xml"/><Relationship Id="rId47" Type="http://schemas.openxmlformats.org/officeDocument/2006/relationships/image" Target="../media/image764.png"/><Relationship Id="rId68" Type="http://schemas.openxmlformats.org/officeDocument/2006/relationships/image" Target="../media/image774.png"/><Relationship Id="rId89" Type="http://schemas.openxmlformats.org/officeDocument/2006/relationships/customXml" Target="../ink/ink786.xml"/><Relationship Id="rId112" Type="http://schemas.openxmlformats.org/officeDocument/2006/relationships/image" Target="../media/image796.png"/><Relationship Id="rId133" Type="http://schemas.openxmlformats.org/officeDocument/2006/relationships/customXml" Target="../ink/ink808.xml"/><Relationship Id="rId154" Type="http://schemas.openxmlformats.org/officeDocument/2006/relationships/image" Target="../media/image816.png"/><Relationship Id="rId16" Type="http://schemas.openxmlformats.org/officeDocument/2006/relationships/customXml" Target="../ink/ink749.xml"/><Relationship Id="rId37" Type="http://schemas.openxmlformats.org/officeDocument/2006/relationships/image" Target="../media/image759.png"/><Relationship Id="rId58" Type="http://schemas.openxmlformats.org/officeDocument/2006/relationships/customXml" Target="../ink/ink770.xml"/><Relationship Id="rId79" Type="http://schemas.openxmlformats.org/officeDocument/2006/relationships/customXml" Target="../ink/ink781.xml"/><Relationship Id="rId102" Type="http://schemas.openxmlformats.org/officeDocument/2006/relationships/image" Target="../media/image791.png"/><Relationship Id="rId123" Type="http://schemas.openxmlformats.org/officeDocument/2006/relationships/customXml" Target="../ink/ink803.xml"/><Relationship Id="rId144" Type="http://schemas.openxmlformats.org/officeDocument/2006/relationships/image" Target="../media/image811.png"/><Relationship Id="rId90" Type="http://schemas.openxmlformats.org/officeDocument/2006/relationships/image" Target="../media/image785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31.xml"/><Relationship Id="rId21" Type="http://schemas.openxmlformats.org/officeDocument/2006/relationships/image" Target="../media/image826.png"/><Relationship Id="rId42" Type="http://schemas.openxmlformats.org/officeDocument/2006/relationships/customXml" Target="../ink/ink839.xml"/><Relationship Id="rId47" Type="http://schemas.openxmlformats.org/officeDocument/2006/relationships/image" Target="../media/image839.png"/><Relationship Id="rId63" Type="http://schemas.openxmlformats.org/officeDocument/2006/relationships/image" Target="../media/image847.png"/><Relationship Id="rId68" Type="http://schemas.openxmlformats.org/officeDocument/2006/relationships/customXml" Target="../ink/ink852.xml"/><Relationship Id="rId84" Type="http://schemas.openxmlformats.org/officeDocument/2006/relationships/customXml" Target="../ink/ink860.xml"/><Relationship Id="rId16" Type="http://schemas.openxmlformats.org/officeDocument/2006/relationships/customXml" Target="../ink/ink826.xml"/><Relationship Id="rId11" Type="http://schemas.openxmlformats.org/officeDocument/2006/relationships/image" Target="../media/image821.png"/><Relationship Id="rId32" Type="http://schemas.openxmlformats.org/officeDocument/2006/relationships/customXml" Target="../ink/ink834.xml"/><Relationship Id="rId37" Type="http://schemas.openxmlformats.org/officeDocument/2006/relationships/image" Target="../media/image834.png"/><Relationship Id="rId53" Type="http://schemas.openxmlformats.org/officeDocument/2006/relationships/image" Target="../media/image842.png"/><Relationship Id="rId58" Type="http://schemas.openxmlformats.org/officeDocument/2006/relationships/customXml" Target="../ink/ink847.xml"/><Relationship Id="rId74" Type="http://schemas.openxmlformats.org/officeDocument/2006/relationships/customXml" Target="../ink/ink855.xml"/><Relationship Id="rId79" Type="http://schemas.openxmlformats.org/officeDocument/2006/relationships/image" Target="../media/image855.png"/><Relationship Id="rId5" Type="http://schemas.openxmlformats.org/officeDocument/2006/relationships/image" Target="../media/image818.png"/><Relationship Id="rId19" Type="http://schemas.openxmlformats.org/officeDocument/2006/relationships/image" Target="../media/image825.png"/><Relationship Id="rId14" Type="http://schemas.openxmlformats.org/officeDocument/2006/relationships/customXml" Target="../ink/ink825.xml"/><Relationship Id="rId22" Type="http://schemas.openxmlformats.org/officeDocument/2006/relationships/customXml" Target="../ink/ink829.xml"/><Relationship Id="rId27" Type="http://schemas.openxmlformats.org/officeDocument/2006/relationships/image" Target="../media/image829.png"/><Relationship Id="rId30" Type="http://schemas.openxmlformats.org/officeDocument/2006/relationships/customXml" Target="../ink/ink833.xml"/><Relationship Id="rId35" Type="http://schemas.openxmlformats.org/officeDocument/2006/relationships/image" Target="../media/image833.png"/><Relationship Id="rId43" Type="http://schemas.openxmlformats.org/officeDocument/2006/relationships/image" Target="../media/image837.png"/><Relationship Id="rId48" Type="http://schemas.openxmlformats.org/officeDocument/2006/relationships/customXml" Target="../ink/ink842.xml"/><Relationship Id="rId56" Type="http://schemas.openxmlformats.org/officeDocument/2006/relationships/customXml" Target="../ink/ink846.xml"/><Relationship Id="rId64" Type="http://schemas.openxmlformats.org/officeDocument/2006/relationships/customXml" Target="../ink/ink850.xml"/><Relationship Id="rId69" Type="http://schemas.openxmlformats.org/officeDocument/2006/relationships/image" Target="../media/image850.png"/><Relationship Id="rId77" Type="http://schemas.openxmlformats.org/officeDocument/2006/relationships/image" Target="../media/image854.png"/><Relationship Id="rId8" Type="http://schemas.openxmlformats.org/officeDocument/2006/relationships/customXml" Target="../ink/ink822.xml"/><Relationship Id="rId51" Type="http://schemas.openxmlformats.org/officeDocument/2006/relationships/image" Target="../media/image841.png"/><Relationship Id="rId72" Type="http://schemas.openxmlformats.org/officeDocument/2006/relationships/customXml" Target="../ink/ink854.xml"/><Relationship Id="rId80" Type="http://schemas.openxmlformats.org/officeDocument/2006/relationships/customXml" Target="../ink/ink858.xml"/><Relationship Id="rId85" Type="http://schemas.openxmlformats.org/officeDocument/2006/relationships/image" Target="../media/image858.png"/><Relationship Id="rId3" Type="http://schemas.openxmlformats.org/officeDocument/2006/relationships/image" Target="../media/image817.png"/><Relationship Id="rId12" Type="http://schemas.openxmlformats.org/officeDocument/2006/relationships/customXml" Target="../ink/ink824.xml"/><Relationship Id="rId17" Type="http://schemas.openxmlformats.org/officeDocument/2006/relationships/image" Target="../media/image824.png"/><Relationship Id="rId25" Type="http://schemas.openxmlformats.org/officeDocument/2006/relationships/image" Target="../media/image828.png"/><Relationship Id="rId33" Type="http://schemas.openxmlformats.org/officeDocument/2006/relationships/image" Target="../media/image832.png"/><Relationship Id="rId38" Type="http://schemas.openxmlformats.org/officeDocument/2006/relationships/customXml" Target="../ink/ink837.xml"/><Relationship Id="rId46" Type="http://schemas.openxmlformats.org/officeDocument/2006/relationships/customXml" Target="../ink/ink841.xml"/><Relationship Id="rId59" Type="http://schemas.openxmlformats.org/officeDocument/2006/relationships/image" Target="../media/image845.png"/><Relationship Id="rId67" Type="http://schemas.openxmlformats.org/officeDocument/2006/relationships/image" Target="../media/image849.png"/><Relationship Id="rId20" Type="http://schemas.openxmlformats.org/officeDocument/2006/relationships/customXml" Target="../ink/ink828.xml"/><Relationship Id="rId41" Type="http://schemas.openxmlformats.org/officeDocument/2006/relationships/image" Target="../media/image836.png"/><Relationship Id="rId54" Type="http://schemas.openxmlformats.org/officeDocument/2006/relationships/customXml" Target="../ink/ink845.xml"/><Relationship Id="rId62" Type="http://schemas.openxmlformats.org/officeDocument/2006/relationships/customXml" Target="../ink/ink849.xml"/><Relationship Id="rId70" Type="http://schemas.openxmlformats.org/officeDocument/2006/relationships/customXml" Target="../ink/ink853.xml"/><Relationship Id="rId75" Type="http://schemas.openxmlformats.org/officeDocument/2006/relationships/image" Target="../media/image853.png"/><Relationship Id="rId83" Type="http://schemas.openxmlformats.org/officeDocument/2006/relationships/image" Target="../media/image85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21.xml"/><Relationship Id="rId15" Type="http://schemas.openxmlformats.org/officeDocument/2006/relationships/image" Target="../media/image823.png"/><Relationship Id="rId23" Type="http://schemas.openxmlformats.org/officeDocument/2006/relationships/image" Target="../media/image827.png"/><Relationship Id="rId28" Type="http://schemas.openxmlformats.org/officeDocument/2006/relationships/customXml" Target="../ink/ink832.xml"/><Relationship Id="rId36" Type="http://schemas.openxmlformats.org/officeDocument/2006/relationships/customXml" Target="../ink/ink836.xml"/><Relationship Id="rId49" Type="http://schemas.openxmlformats.org/officeDocument/2006/relationships/image" Target="../media/image840.png"/><Relationship Id="rId57" Type="http://schemas.openxmlformats.org/officeDocument/2006/relationships/image" Target="../media/image844.png"/><Relationship Id="rId10" Type="http://schemas.openxmlformats.org/officeDocument/2006/relationships/customXml" Target="../ink/ink823.xml"/><Relationship Id="rId31" Type="http://schemas.openxmlformats.org/officeDocument/2006/relationships/image" Target="../media/image831.png"/><Relationship Id="rId44" Type="http://schemas.openxmlformats.org/officeDocument/2006/relationships/customXml" Target="../ink/ink840.xml"/><Relationship Id="rId52" Type="http://schemas.openxmlformats.org/officeDocument/2006/relationships/customXml" Target="../ink/ink844.xml"/><Relationship Id="rId60" Type="http://schemas.openxmlformats.org/officeDocument/2006/relationships/customXml" Target="../ink/ink848.xml"/><Relationship Id="rId65" Type="http://schemas.openxmlformats.org/officeDocument/2006/relationships/image" Target="../media/image848.png"/><Relationship Id="rId73" Type="http://schemas.openxmlformats.org/officeDocument/2006/relationships/image" Target="../media/image852.png"/><Relationship Id="rId78" Type="http://schemas.openxmlformats.org/officeDocument/2006/relationships/customXml" Target="../ink/ink857.xml"/><Relationship Id="rId81" Type="http://schemas.openxmlformats.org/officeDocument/2006/relationships/image" Target="../media/image856.png"/><Relationship Id="rId4" Type="http://schemas.openxmlformats.org/officeDocument/2006/relationships/customXml" Target="../ink/ink820.xml"/><Relationship Id="rId9" Type="http://schemas.openxmlformats.org/officeDocument/2006/relationships/image" Target="../media/image820.png"/><Relationship Id="rId13" Type="http://schemas.openxmlformats.org/officeDocument/2006/relationships/image" Target="../media/image822.png"/><Relationship Id="rId18" Type="http://schemas.openxmlformats.org/officeDocument/2006/relationships/customXml" Target="../ink/ink827.xml"/><Relationship Id="rId39" Type="http://schemas.openxmlformats.org/officeDocument/2006/relationships/image" Target="../media/image835.png"/><Relationship Id="rId34" Type="http://schemas.openxmlformats.org/officeDocument/2006/relationships/customXml" Target="../ink/ink835.xml"/><Relationship Id="rId50" Type="http://schemas.openxmlformats.org/officeDocument/2006/relationships/customXml" Target="../ink/ink843.xml"/><Relationship Id="rId55" Type="http://schemas.openxmlformats.org/officeDocument/2006/relationships/image" Target="../media/image843.png"/><Relationship Id="rId76" Type="http://schemas.openxmlformats.org/officeDocument/2006/relationships/customXml" Target="../ink/ink856.xml"/><Relationship Id="rId7" Type="http://schemas.openxmlformats.org/officeDocument/2006/relationships/image" Target="../media/image819.png"/><Relationship Id="rId71" Type="http://schemas.openxmlformats.org/officeDocument/2006/relationships/image" Target="../media/image851.png"/><Relationship Id="rId2" Type="http://schemas.openxmlformats.org/officeDocument/2006/relationships/customXml" Target="../ink/ink819.xml"/><Relationship Id="rId29" Type="http://schemas.openxmlformats.org/officeDocument/2006/relationships/image" Target="../media/image830.png"/><Relationship Id="rId24" Type="http://schemas.openxmlformats.org/officeDocument/2006/relationships/customXml" Target="../ink/ink830.xml"/><Relationship Id="rId40" Type="http://schemas.openxmlformats.org/officeDocument/2006/relationships/customXml" Target="../ink/ink838.xml"/><Relationship Id="rId45" Type="http://schemas.openxmlformats.org/officeDocument/2006/relationships/image" Target="../media/image838.png"/><Relationship Id="rId66" Type="http://schemas.openxmlformats.org/officeDocument/2006/relationships/customXml" Target="../ink/ink851.xml"/><Relationship Id="rId61" Type="http://schemas.openxmlformats.org/officeDocument/2006/relationships/image" Target="../media/image846.png"/><Relationship Id="rId82" Type="http://schemas.openxmlformats.org/officeDocument/2006/relationships/customXml" Target="../ink/ink859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0.png"/><Relationship Id="rId21" Type="http://schemas.openxmlformats.org/officeDocument/2006/relationships/image" Target="../media/image132.png"/><Relationship Id="rId42" Type="http://schemas.openxmlformats.org/officeDocument/2006/relationships/customXml" Target="../ink/ink143.xml"/><Relationship Id="rId63" Type="http://schemas.openxmlformats.org/officeDocument/2006/relationships/image" Target="../media/image153.png"/><Relationship Id="rId84" Type="http://schemas.openxmlformats.org/officeDocument/2006/relationships/customXml" Target="../ink/ink164.xml"/><Relationship Id="rId138" Type="http://schemas.openxmlformats.org/officeDocument/2006/relationships/customXml" Target="../ink/ink191.xml"/><Relationship Id="rId159" Type="http://schemas.openxmlformats.org/officeDocument/2006/relationships/image" Target="../media/image201.png"/><Relationship Id="rId170" Type="http://schemas.openxmlformats.org/officeDocument/2006/relationships/customXml" Target="../ink/ink207.xml"/><Relationship Id="rId191" Type="http://schemas.openxmlformats.org/officeDocument/2006/relationships/image" Target="../media/image217.png"/><Relationship Id="rId205" Type="http://schemas.openxmlformats.org/officeDocument/2006/relationships/image" Target="../media/image224.png"/><Relationship Id="rId226" Type="http://schemas.openxmlformats.org/officeDocument/2006/relationships/customXml" Target="../ink/ink235.xml"/><Relationship Id="rId107" Type="http://schemas.openxmlformats.org/officeDocument/2006/relationships/image" Target="../media/image175.png"/><Relationship Id="rId11" Type="http://schemas.openxmlformats.org/officeDocument/2006/relationships/image" Target="../media/image127.png"/><Relationship Id="rId32" Type="http://schemas.openxmlformats.org/officeDocument/2006/relationships/customXml" Target="../ink/ink138.xml"/><Relationship Id="rId53" Type="http://schemas.openxmlformats.org/officeDocument/2006/relationships/image" Target="../media/image148.png"/><Relationship Id="rId74" Type="http://schemas.openxmlformats.org/officeDocument/2006/relationships/customXml" Target="../ink/ink159.xml"/><Relationship Id="rId128" Type="http://schemas.openxmlformats.org/officeDocument/2006/relationships/customXml" Target="../ink/ink186.xml"/><Relationship Id="rId149" Type="http://schemas.openxmlformats.org/officeDocument/2006/relationships/image" Target="../media/image196.png"/><Relationship Id="rId5" Type="http://schemas.openxmlformats.org/officeDocument/2006/relationships/image" Target="../media/image124.png"/><Relationship Id="rId95" Type="http://schemas.openxmlformats.org/officeDocument/2006/relationships/image" Target="../media/image169.png"/><Relationship Id="rId160" Type="http://schemas.openxmlformats.org/officeDocument/2006/relationships/customXml" Target="../ink/ink202.xml"/><Relationship Id="rId181" Type="http://schemas.openxmlformats.org/officeDocument/2006/relationships/image" Target="../media/image212.png"/><Relationship Id="rId216" Type="http://schemas.openxmlformats.org/officeDocument/2006/relationships/customXml" Target="../ink/ink230.xml"/><Relationship Id="rId237" Type="http://schemas.openxmlformats.org/officeDocument/2006/relationships/image" Target="../media/image240.png"/><Relationship Id="rId22" Type="http://schemas.openxmlformats.org/officeDocument/2006/relationships/customXml" Target="../ink/ink133.xml"/><Relationship Id="rId43" Type="http://schemas.openxmlformats.org/officeDocument/2006/relationships/image" Target="../media/image143.png"/><Relationship Id="rId64" Type="http://schemas.openxmlformats.org/officeDocument/2006/relationships/customXml" Target="../ink/ink154.xml"/><Relationship Id="rId118" Type="http://schemas.openxmlformats.org/officeDocument/2006/relationships/customXml" Target="../ink/ink181.xml"/><Relationship Id="rId139" Type="http://schemas.openxmlformats.org/officeDocument/2006/relationships/image" Target="../media/image191.png"/><Relationship Id="rId85" Type="http://schemas.openxmlformats.org/officeDocument/2006/relationships/image" Target="../media/image164.png"/><Relationship Id="rId150" Type="http://schemas.openxmlformats.org/officeDocument/2006/relationships/customXml" Target="../ink/ink197.xml"/><Relationship Id="rId171" Type="http://schemas.openxmlformats.org/officeDocument/2006/relationships/image" Target="../media/image207.png"/><Relationship Id="rId192" Type="http://schemas.openxmlformats.org/officeDocument/2006/relationships/customXml" Target="../ink/ink218.xml"/><Relationship Id="rId206" Type="http://schemas.openxmlformats.org/officeDocument/2006/relationships/customXml" Target="../ink/ink225.xml"/><Relationship Id="rId227" Type="http://schemas.openxmlformats.org/officeDocument/2006/relationships/image" Target="../media/image235.png"/><Relationship Id="rId12" Type="http://schemas.openxmlformats.org/officeDocument/2006/relationships/customXml" Target="../ink/ink128.xml"/><Relationship Id="rId33" Type="http://schemas.openxmlformats.org/officeDocument/2006/relationships/image" Target="../media/image138.png"/><Relationship Id="rId108" Type="http://schemas.openxmlformats.org/officeDocument/2006/relationships/customXml" Target="../ink/ink176.xml"/><Relationship Id="rId129" Type="http://schemas.openxmlformats.org/officeDocument/2006/relationships/image" Target="../media/image186.png"/><Relationship Id="rId54" Type="http://schemas.openxmlformats.org/officeDocument/2006/relationships/customXml" Target="../ink/ink149.xml"/><Relationship Id="rId75" Type="http://schemas.openxmlformats.org/officeDocument/2006/relationships/image" Target="../media/image159.png"/><Relationship Id="rId96" Type="http://schemas.openxmlformats.org/officeDocument/2006/relationships/customXml" Target="../ink/ink170.xml"/><Relationship Id="rId140" Type="http://schemas.openxmlformats.org/officeDocument/2006/relationships/customXml" Target="../ink/ink192.xml"/><Relationship Id="rId161" Type="http://schemas.openxmlformats.org/officeDocument/2006/relationships/image" Target="../media/image202.png"/><Relationship Id="rId182" Type="http://schemas.openxmlformats.org/officeDocument/2006/relationships/customXml" Target="../ink/ink213.xml"/><Relationship Id="rId217" Type="http://schemas.openxmlformats.org/officeDocument/2006/relationships/image" Target="../media/image230.png"/><Relationship Id="rId6" Type="http://schemas.openxmlformats.org/officeDocument/2006/relationships/customXml" Target="../ink/ink125.xml"/><Relationship Id="rId238" Type="http://schemas.openxmlformats.org/officeDocument/2006/relationships/customXml" Target="../ink/ink241.xml"/><Relationship Id="rId23" Type="http://schemas.openxmlformats.org/officeDocument/2006/relationships/image" Target="../media/image133.png"/><Relationship Id="rId119" Type="http://schemas.openxmlformats.org/officeDocument/2006/relationships/image" Target="../media/image181.png"/><Relationship Id="rId44" Type="http://schemas.openxmlformats.org/officeDocument/2006/relationships/customXml" Target="../ink/ink144.xml"/><Relationship Id="rId65" Type="http://schemas.openxmlformats.org/officeDocument/2006/relationships/image" Target="../media/image154.png"/><Relationship Id="rId86" Type="http://schemas.openxmlformats.org/officeDocument/2006/relationships/customXml" Target="../ink/ink165.xml"/><Relationship Id="rId130" Type="http://schemas.openxmlformats.org/officeDocument/2006/relationships/customXml" Target="../ink/ink187.xml"/><Relationship Id="rId151" Type="http://schemas.openxmlformats.org/officeDocument/2006/relationships/image" Target="../media/image197.png"/><Relationship Id="rId172" Type="http://schemas.openxmlformats.org/officeDocument/2006/relationships/customXml" Target="../ink/ink208.xml"/><Relationship Id="rId193" Type="http://schemas.openxmlformats.org/officeDocument/2006/relationships/image" Target="../media/image218.png"/><Relationship Id="rId207" Type="http://schemas.openxmlformats.org/officeDocument/2006/relationships/image" Target="../media/image225.png"/><Relationship Id="rId228" Type="http://schemas.openxmlformats.org/officeDocument/2006/relationships/customXml" Target="../ink/ink236.xml"/><Relationship Id="rId13" Type="http://schemas.openxmlformats.org/officeDocument/2006/relationships/image" Target="../media/image128.png"/><Relationship Id="rId109" Type="http://schemas.openxmlformats.org/officeDocument/2006/relationships/image" Target="../media/image176.png"/><Relationship Id="rId34" Type="http://schemas.openxmlformats.org/officeDocument/2006/relationships/customXml" Target="../ink/ink139.xml"/><Relationship Id="rId55" Type="http://schemas.openxmlformats.org/officeDocument/2006/relationships/image" Target="../media/image149.png"/><Relationship Id="rId76" Type="http://schemas.openxmlformats.org/officeDocument/2006/relationships/customXml" Target="../ink/ink160.xml"/><Relationship Id="rId97" Type="http://schemas.openxmlformats.org/officeDocument/2006/relationships/image" Target="../media/image170.png"/><Relationship Id="rId120" Type="http://schemas.openxmlformats.org/officeDocument/2006/relationships/customXml" Target="../ink/ink182.xml"/><Relationship Id="rId141" Type="http://schemas.openxmlformats.org/officeDocument/2006/relationships/image" Target="../media/image192.png"/><Relationship Id="rId7" Type="http://schemas.openxmlformats.org/officeDocument/2006/relationships/image" Target="../media/image125.png"/><Relationship Id="rId162" Type="http://schemas.openxmlformats.org/officeDocument/2006/relationships/customXml" Target="../ink/ink203.xml"/><Relationship Id="rId183" Type="http://schemas.openxmlformats.org/officeDocument/2006/relationships/image" Target="../media/image213.png"/><Relationship Id="rId218" Type="http://schemas.openxmlformats.org/officeDocument/2006/relationships/customXml" Target="../ink/ink231.xml"/><Relationship Id="rId239" Type="http://schemas.openxmlformats.org/officeDocument/2006/relationships/image" Target="../media/image241.png"/><Relationship Id="rId24" Type="http://schemas.openxmlformats.org/officeDocument/2006/relationships/customXml" Target="../ink/ink134.xml"/><Relationship Id="rId45" Type="http://schemas.openxmlformats.org/officeDocument/2006/relationships/image" Target="../media/image144.png"/><Relationship Id="rId66" Type="http://schemas.openxmlformats.org/officeDocument/2006/relationships/customXml" Target="../ink/ink155.xml"/><Relationship Id="rId87" Type="http://schemas.openxmlformats.org/officeDocument/2006/relationships/image" Target="../media/image165.png"/><Relationship Id="rId110" Type="http://schemas.openxmlformats.org/officeDocument/2006/relationships/customXml" Target="../ink/ink177.xml"/><Relationship Id="rId131" Type="http://schemas.openxmlformats.org/officeDocument/2006/relationships/image" Target="../media/image187.png"/><Relationship Id="rId152" Type="http://schemas.openxmlformats.org/officeDocument/2006/relationships/customXml" Target="../ink/ink198.xml"/><Relationship Id="rId173" Type="http://schemas.openxmlformats.org/officeDocument/2006/relationships/image" Target="../media/image208.png"/><Relationship Id="rId194" Type="http://schemas.openxmlformats.org/officeDocument/2006/relationships/customXml" Target="../ink/ink219.xml"/><Relationship Id="rId208" Type="http://schemas.openxmlformats.org/officeDocument/2006/relationships/customXml" Target="../ink/ink226.xml"/><Relationship Id="rId229" Type="http://schemas.openxmlformats.org/officeDocument/2006/relationships/image" Target="../media/image236.png"/><Relationship Id="rId14" Type="http://schemas.openxmlformats.org/officeDocument/2006/relationships/customXml" Target="../ink/ink129.xml"/><Relationship Id="rId35" Type="http://schemas.openxmlformats.org/officeDocument/2006/relationships/image" Target="../media/image139.png"/><Relationship Id="rId56" Type="http://schemas.openxmlformats.org/officeDocument/2006/relationships/customXml" Target="../ink/ink150.xml"/><Relationship Id="rId77" Type="http://schemas.openxmlformats.org/officeDocument/2006/relationships/image" Target="../media/image160.png"/><Relationship Id="rId100" Type="http://schemas.openxmlformats.org/officeDocument/2006/relationships/customXml" Target="../ink/ink172.xml"/><Relationship Id="rId8" Type="http://schemas.openxmlformats.org/officeDocument/2006/relationships/customXml" Target="../ink/ink126.xml"/><Relationship Id="rId98" Type="http://schemas.openxmlformats.org/officeDocument/2006/relationships/customXml" Target="../ink/ink171.xml"/><Relationship Id="rId121" Type="http://schemas.openxmlformats.org/officeDocument/2006/relationships/image" Target="../media/image182.png"/><Relationship Id="rId142" Type="http://schemas.openxmlformats.org/officeDocument/2006/relationships/customXml" Target="../ink/ink193.xml"/><Relationship Id="rId163" Type="http://schemas.openxmlformats.org/officeDocument/2006/relationships/image" Target="../media/image203.png"/><Relationship Id="rId184" Type="http://schemas.openxmlformats.org/officeDocument/2006/relationships/customXml" Target="../ink/ink214.xml"/><Relationship Id="rId219" Type="http://schemas.openxmlformats.org/officeDocument/2006/relationships/image" Target="../media/image231.png"/><Relationship Id="rId230" Type="http://schemas.openxmlformats.org/officeDocument/2006/relationships/customXml" Target="../ink/ink237.xml"/><Relationship Id="rId25" Type="http://schemas.openxmlformats.org/officeDocument/2006/relationships/image" Target="../media/image134.png"/><Relationship Id="rId46" Type="http://schemas.openxmlformats.org/officeDocument/2006/relationships/customXml" Target="../ink/ink145.xml"/><Relationship Id="rId67" Type="http://schemas.openxmlformats.org/officeDocument/2006/relationships/image" Target="../media/image155.png"/><Relationship Id="rId88" Type="http://schemas.openxmlformats.org/officeDocument/2006/relationships/customXml" Target="../ink/ink166.xml"/><Relationship Id="rId111" Type="http://schemas.openxmlformats.org/officeDocument/2006/relationships/image" Target="../media/image177.png"/><Relationship Id="rId132" Type="http://schemas.openxmlformats.org/officeDocument/2006/relationships/customXml" Target="../ink/ink188.xml"/><Relationship Id="rId153" Type="http://schemas.openxmlformats.org/officeDocument/2006/relationships/image" Target="../media/image198.png"/><Relationship Id="rId174" Type="http://schemas.openxmlformats.org/officeDocument/2006/relationships/customXml" Target="../ink/ink209.xml"/><Relationship Id="rId195" Type="http://schemas.openxmlformats.org/officeDocument/2006/relationships/image" Target="../media/image219.png"/><Relationship Id="rId209" Type="http://schemas.openxmlformats.org/officeDocument/2006/relationships/image" Target="../media/image226.png"/><Relationship Id="rId190" Type="http://schemas.openxmlformats.org/officeDocument/2006/relationships/customXml" Target="../ink/ink217.xml"/><Relationship Id="rId204" Type="http://schemas.openxmlformats.org/officeDocument/2006/relationships/customXml" Target="../ink/ink224.xml"/><Relationship Id="rId220" Type="http://schemas.openxmlformats.org/officeDocument/2006/relationships/customXml" Target="../ink/ink232.xml"/><Relationship Id="rId225" Type="http://schemas.openxmlformats.org/officeDocument/2006/relationships/image" Target="../media/image234.png"/><Relationship Id="rId15" Type="http://schemas.openxmlformats.org/officeDocument/2006/relationships/image" Target="../media/image129.png"/><Relationship Id="rId36" Type="http://schemas.openxmlformats.org/officeDocument/2006/relationships/customXml" Target="../ink/ink140.xml"/><Relationship Id="rId57" Type="http://schemas.openxmlformats.org/officeDocument/2006/relationships/image" Target="../media/image150.png"/><Relationship Id="rId106" Type="http://schemas.openxmlformats.org/officeDocument/2006/relationships/customXml" Target="../ink/ink175.xml"/><Relationship Id="rId127" Type="http://schemas.openxmlformats.org/officeDocument/2006/relationships/image" Target="../media/image185.png"/><Relationship Id="rId10" Type="http://schemas.openxmlformats.org/officeDocument/2006/relationships/customXml" Target="../ink/ink127.xml"/><Relationship Id="rId31" Type="http://schemas.openxmlformats.org/officeDocument/2006/relationships/image" Target="../media/image137.png"/><Relationship Id="rId52" Type="http://schemas.openxmlformats.org/officeDocument/2006/relationships/customXml" Target="../ink/ink148.xml"/><Relationship Id="rId73" Type="http://schemas.openxmlformats.org/officeDocument/2006/relationships/image" Target="../media/image158.png"/><Relationship Id="rId78" Type="http://schemas.openxmlformats.org/officeDocument/2006/relationships/customXml" Target="../ink/ink161.xml"/><Relationship Id="rId94" Type="http://schemas.openxmlformats.org/officeDocument/2006/relationships/customXml" Target="../ink/ink169.xml"/><Relationship Id="rId99" Type="http://schemas.openxmlformats.org/officeDocument/2006/relationships/image" Target="../media/image171.png"/><Relationship Id="rId101" Type="http://schemas.openxmlformats.org/officeDocument/2006/relationships/image" Target="../media/image172.png"/><Relationship Id="rId122" Type="http://schemas.openxmlformats.org/officeDocument/2006/relationships/customXml" Target="../ink/ink183.xml"/><Relationship Id="rId143" Type="http://schemas.openxmlformats.org/officeDocument/2006/relationships/image" Target="../media/image193.png"/><Relationship Id="rId148" Type="http://schemas.openxmlformats.org/officeDocument/2006/relationships/customXml" Target="../ink/ink196.xml"/><Relationship Id="rId164" Type="http://schemas.openxmlformats.org/officeDocument/2006/relationships/customXml" Target="../ink/ink204.xml"/><Relationship Id="rId169" Type="http://schemas.openxmlformats.org/officeDocument/2006/relationships/image" Target="../media/image206.png"/><Relationship Id="rId185" Type="http://schemas.openxmlformats.org/officeDocument/2006/relationships/image" Target="../media/image214.png"/><Relationship Id="rId4" Type="http://schemas.openxmlformats.org/officeDocument/2006/relationships/customXml" Target="../ink/ink124.xml"/><Relationship Id="rId9" Type="http://schemas.openxmlformats.org/officeDocument/2006/relationships/image" Target="../media/image126.png"/><Relationship Id="rId180" Type="http://schemas.openxmlformats.org/officeDocument/2006/relationships/customXml" Target="../ink/ink212.xml"/><Relationship Id="rId210" Type="http://schemas.openxmlformats.org/officeDocument/2006/relationships/customXml" Target="../ink/ink227.xml"/><Relationship Id="rId215" Type="http://schemas.openxmlformats.org/officeDocument/2006/relationships/image" Target="../media/image229.png"/><Relationship Id="rId236" Type="http://schemas.openxmlformats.org/officeDocument/2006/relationships/customXml" Target="../ink/ink240.xml"/><Relationship Id="rId26" Type="http://schemas.openxmlformats.org/officeDocument/2006/relationships/customXml" Target="../ink/ink135.xml"/><Relationship Id="rId231" Type="http://schemas.openxmlformats.org/officeDocument/2006/relationships/image" Target="../media/image237.png"/><Relationship Id="rId47" Type="http://schemas.openxmlformats.org/officeDocument/2006/relationships/image" Target="../media/image145.png"/><Relationship Id="rId68" Type="http://schemas.openxmlformats.org/officeDocument/2006/relationships/customXml" Target="../ink/ink156.xml"/><Relationship Id="rId89" Type="http://schemas.openxmlformats.org/officeDocument/2006/relationships/image" Target="../media/image166.png"/><Relationship Id="rId112" Type="http://schemas.openxmlformats.org/officeDocument/2006/relationships/customXml" Target="../ink/ink178.xml"/><Relationship Id="rId133" Type="http://schemas.openxmlformats.org/officeDocument/2006/relationships/image" Target="../media/image188.png"/><Relationship Id="rId154" Type="http://schemas.openxmlformats.org/officeDocument/2006/relationships/customXml" Target="../ink/ink199.xml"/><Relationship Id="rId175" Type="http://schemas.openxmlformats.org/officeDocument/2006/relationships/image" Target="../media/image209.png"/><Relationship Id="rId196" Type="http://schemas.openxmlformats.org/officeDocument/2006/relationships/customXml" Target="../ink/ink220.xml"/><Relationship Id="rId200" Type="http://schemas.openxmlformats.org/officeDocument/2006/relationships/customXml" Target="../ink/ink222.xml"/><Relationship Id="rId16" Type="http://schemas.openxmlformats.org/officeDocument/2006/relationships/customXml" Target="../ink/ink130.xml"/><Relationship Id="rId221" Type="http://schemas.openxmlformats.org/officeDocument/2006/relationships/image" Target="../media/image232.png"/><Relationship Id="rId37" Type="http://schemas.openxmlformats.org/officeDocument/2006/relationships/image" Target="../media/image140.png"/><Relationship Id="rId58" Type="http://schemas.openxmlformats.org/officeDocument/2006/relationships/customXml" Target="../ink/ink151.xml"/><Relationship Id="rId79" Type="http://schemas.openxmlformats.org/officeDocument/2006/relationships/image" Target="../media/image161.png"/><Relationship Id="rId102" Type="http://schemas.openxmlformats.org/officeDocument/2006/relationships/customXml" Target="../ink/ink173.xml"/><Relationship Id="rId123" Type="http://schemas.openxmlformats.org/officeDocument/2006/relationships/image" Target="../media/image183.png"/><Relationship Id="rId144" Type="http://schemas.openxmlformats.org/officeDocument/2006/relationships/customXml" Target="../ink/ink194.xml"/><Relationship Id="rId90" Type="http://schemas.openxmlformats.org/officeDocument/2006/relationships/customXml" Target="../ink/ink167.xml"/><Relationship Id="rId165" Type="http://schemas.openxmlformats.org/officeDocument/2006/relationships/image" Target="../media/image204.png"/><Relationship Id="rId186" Type="http://schemas.openxmlformats.org/officeDocument/2006/relationships/customXml" Target="../ink/ink215.xml"/><Relationship Id="rId211" Type="http://schemas.openxmlformats.org/officeDocument/2006/relationships/image" Target="../media/image227.png"/><Relationship Id="rId232" Type="http://schemas.openxmlformats.org/officeDocument/2006/relationships/customXml" Target="../ink/ink238.xml"/><Relationship Id="rId27" Type="http://schemas.openxmlformats.org/officeDocument/2006/relationships/image" Target="../media/image135.png"/><Relationship Id="rId48" Type="http://schemas.openxmlformats.org/officeDocument/2006/relationships/customXml" Target="../ink/ink146.xml"/><Relationship Id="rId69" Type="http://schemas.openxmlformats.org/officeDocument/2006/relationships/image" Target="../media/image156.png"/><Relationship Id="rId113" Type="http://schemas.openxmlformats.org/officeDocument/2006/relationships/image" Target="../media/image178.png"/><Relationship Id="rId134" Type="http://schemas.openxmlformats.org/officeDocument/2006/relationships/customXml" Target="../ink/ink189.xml"/><Relationship Id="rId80" Type="http://schemas.openxmlformats.org/officeDocument/2006/relationships/customXml" Target="../ink/ink162.xml"/><Relationship Id="rId155" Type="http://schemas.openxmlformats.org/officeDocument/2006/relationships/image" Target="../media/image199.png"/><Relationship Id="rId176" Type="http://schemas.openxmlformats.org/officeDocument/2006/relationships/customXml" Target="../ink/ink210.xml"/><Relationship Id="rId197" Type="http://schemas.openxmlformats.org/officeDocument/2006/relationships/image" Target="../media/image220.png"/><Relationship Id="rId201" Type="http://schemas.openxmlformats.org/officeDocument/2006/relationships/image" Target="../media/image222.png"/><Relationship Id="rId222" Type="http://schemas.openxmlformats.org/officeDocument/2006/relationships/customXml" Target="../ink/ink233.xml"/><Relationship Id="rId17" Type="http://schemas.openxmlformats.org/officeDocument/2006/relationships/image" Target="../media/image130.png"/><Relationship Id="rId38" Type="http://schemas.openxmlformats.org/officeDocument/2006/relationships/customXml" Target="../ink/ink141.xml"/><Relationship Id="rId59" Type="http://schemas.openxmlformats.org/officeDocument/2006/relationships/image" Target="../media/image151.png"/><Relationship Id="rId103" Type="http://schemas.openxmlformats.org/officeDocument/2006/relationships/image" Target="../media/image173.png"/><Relationship Id="rId124" Type="http://schemas.openxmlformats.org/officeDocument/2006/relationships/customXml" Target="../ink/ink184.xml"/><Relationship Id="rId70" Type="http://schemas.openxmlformats.org/officeDocument/2006/relationships/customXml" Target="../ink/ink157.xml"/><Relationship Id="rId91" Type="http://schemas.openxmlformats.org/officeDocument/2006/relationships/image" Target="../media/image167.png"/><Relationship Id="rId145" Type="http://schemas.openxmlformats.org/officeDocument/2006/relationships/image" Target="../media/image194.png"/><Relationship Id="rId166" Type="http://schemas.openxmlformats.org/officeDocument/2006/relationships/customXml" Target="../ink/ink205.xml"/><Relationship Id="rId187" Type="http://schemas.openxmlformats.org/officeDocument/2006/relationships/image" Target="../media/image21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28.xml"/><Relationship Id="rId233" Type="http://schemas.openxmlformats.org/officeDocument/2006/relationships/image" Target="../media/image238.png"/><Relationship Id="rId28" Type="http://schemas.openxmlformats.org/officeDocument/2006/relationships/customXml" Target="../ink/ink136.xml"/><Relationship Id="rId49" Type="http://schemas.openxmlformats.org/officeDocument/2006/relationships/image" Target="../media/image146.png"/><Relationship Id="rId114" Type="http://schemas.openxmlformats.org/officeDocument/2006/relationships/customXml" Target="../ink/ink179.xml"/><Relationship Id="rId60" Type="http://schemas.openxmlformats.org/officeDocument/2006/relationships/customXml" Target="../ink/ink152.xml"/><Relationship Id="rId81" Type="http://schemas.openxmlformats.org/officeDocument/2006/relationships/image" Target="../media/image162.png"/><Relationship Id="rId135" Type="http://schemas.openxmlformats.org/officeDocument/2006/relationships/image" Target="../media/image189.png"/><Relationship Id="rId156" Type="http://schemas.openxmlformats.org/officeDocument/2006/relationships/customXml" Target="../ink/ink200.xml"/><Relationship Id="rId177" Type="http://schemas.openxmlformats.org/officeDocument/2006/relationships/image" Target="../media/image210.png"/><Relationship Id="rId198" Type="http://schemas.openxmlformats.org/officeDocument/2006/relationships/customXml" Target="../ink/ink221.xml"/><Relationship Id="rId202" Type="http://schemas.openxmlformats.org/officeDocument/2006/relationships/customXml" Target="../ink/ink223.xml"/><Relationship Id="rId223" Type="http://schemas.openxmlformats.org/officeDocument/2006/relationships/image" Target="../media/image233.png"/><Relationship Id="rId18" Type="http://schemas.openxmlformats.org/officeDocument/2006/relationships/customXml" Target="../ink/ink131.xml"/><Relationship Id="rId39" Type="http://schemas.openxmlformats.org/officeDocument/2006/relationships/image" Target="../media/image141.png"/><Relationship Id="rId50" Type="http://schemas.openxmlformats.org/officeDocument/2006/relationships/customXml" Target="../ink/ink147.xml"/><Relationship Id="rId104" Type="http://schemas.openxmlformats.org/officeDocument/2006/relationships/customXml" Target="../ink/ink174.xml"/><Relationship Id="rId125" Type="http://schemas.openxmlformats.org/officeDocument/2006/relationships/image" Target="../media/image184.png"/><Relationship Id="rId146" Type="http://schemas.openxmlformats.org/officeDocument/2006/relationships/customXml" Target="../ink/ink195.xml"/><Relationship Id="rId167" Type="http://schemas.openxmlformats.org/officeDocument/2006/relationships/image" Target="../media/image205.png"/><Relationship Id="rId188" Type="http://schemas.openxmlformats.org/officeDocument/2006/relationships/customXml" Target="../ink/ink216.xml"/><Relationship Id="rId71" Type="http://schemas.openxmlformats.org/officeDocument/2006/relationships/image" Target="../media/image157.png"/><Relationship Id="rId92" Type="http://schemas.openxmlformats.org/officeDocument/2006/relationships/customXml" Target="../ink/ink168.xml"/><Relationship Id="rId213" Type="http://schemas.openxmlformats.org/officeDocument/2006/relationships/image" Target="../media/image228.png"/><Relationship Id="rId234" Type="http://schemas.openxmlformats.org/officeDocument/2006/relationships/customXml" Target="../ink/ink239.xml"/><Relationship Id="rId2" Type="http://schemas.openxmlformats.org/officeDocument/2006/relationships/customXml" Target="../ink/ink123.xml"/><Relationship Id="rId29" Type="http://schemas.openxmlformats.org/officeDocument/2006/relationships/image" Target="../media/image136.png"/><Relationship Id="rId40" Type="http://schemas.openxmlformats.org/officeDocument/2006/relationships/customXml" Target="../ink/ink142.xml"/><Relationship Id="rId115" Type="http://schemas.openxmlformats.org/officeDocument/2006/relationships/image" Target="../media/image179.png"/><Relationship Id="rId136" Type="http://schemas.openxmlformats.org/officeDocument/2006/relationships/customXml" Target="../ink/ink190.xml"/><Relationship Id="rId157" Type="http://schemas.openxmlformats.org/officeDocument/2006/relationships/image" Target="../media/image200.png"/><Relationship Id="rId178" Type="http://schemas.openxmlformats.org/officeDocument/2006/relationships/customXml" Target="../ink/ink211.xml"/><Relationship Id="rId61" Type="http://schemas.openxmlformats.org/officeDocument/2006/relationships/image" Target="../media/image152.png"/><Relationship Id="rId82" Type="http://schemas.openxmlformats.org/officeDocument/2006/relationships/customXml" Target="../ink/ink163.xml"/><Relationship Id="rId199" Type="http://schemas.openxmlformats.org/officeDocument/2006/relationships/image" Target="../media/image221.png"/><Relationship Id="rId203" Type="http://schemas.openxmlformats.org/officeDocument/2006/relationships/image" Target="../media/image223.png"/><Relationship Id="rId19" Type="http://schemas.openxmlformats.org/officeDocument/2006/relationships/image" Target="../media/image131.png"/><Relationship Id="rId224" Type="http://schemas.openxmlformats.org/officeDocument/2006/relationships/customXml" Target="../ink/ink234.xml"/><Relationship Id="rId30" Type="http://schemas.openxmlformats.org/officeDocument/2006/relationships/customXml" Target="../ink/ink137.xml"/><Relationship Id="rId105" Type="http://schemas.openxmlformats.org/officeDocument/2006/relationships/image" Target="../media/image174.png"/><Relationship Id="rId126" Type="http://schemas.openxmlformats.org/officeDocument/2006/relationships/customXml" Target="../ink/ink185.xml"/><Relationship Id="rId147" Type="http://schemas.openxmlformats.org/officeDocument/2006/relationships/image" Target="../media/image195.png"/><Relationship Id="rId168" Type="http://schemas.openxmlformats.org/officeDocument/2006/relationships/customXml" Target="../ink/ink206.xml"/><Relationship Id="rId51" Type="http://schemas.openxmlformats.org/officeDocument/2006/relationships/image" Target="../media/image147.png"/><Relationship Id="rId72" Type="http://schemas.openxmlformats.org/officeDocument/2006/relationships/customXml" Target="../ink/ink158.xml"/><Relationship Id="rId93" Type="http://schemas.openxmlformats.org/officeDocument/2006/relationships/image" Target="../media/image168.png"/><Relationship Id="rId189" Type="http://schemas.openxmlformats.org/officeDocument/2006/relationships/image" Target="../media/image216.png"/><Relationship Id="rId3" Type="http://schemas.openxmlformats.org/officeDocument/2006/relationships/image" Target="../media/image123.png"/><Relationship Id="rId214" Type="http://schemas.openxmlformats.org/officeDocument/2006/relationships/customXml" Target="../ink/ink229.xml"/><Relationship Id="rId235" Type="http://schemas.openxmlformats.org/officeDocument/2006/relationships/image" Target="../media/image239.png"/><Relationship Id="rId116" Type="http://schemas.openxmlformats.org/officeDocument/2006/relationships/customXml" Target="../ink/ink180.xml"/><Relationship Id="rId137" Type="http://schemas.openxmlformats.org/officeDocument/2006/relationships/image" Target="../media/image190.png"/><Relationship Id="rId158" Type="http://schemas.openxmlformats.org/officeDocument/2006/relationships/customXml" Target="../ink/ink201.xml"/><Relationship Id="rId20" Type="http://schemas.openxmlformats.org/officeDocument/2006/relationships/customXml" Target="../ink/ink132.xml"/><Relationship Id="rId41" Type="http://schemas.openxmlformats.org/officeDocument/2006/relationships/image" Target="../media/image142.png"/><Relationship Id="rId62" Type="http://schemas.openxmlformats.org/officeDocument/2006/relationships/customXml" Target="../ink/ink153.xml"/><Relationship Id="rId83" Type="http://schemas.openxmlformats.org/officeDocument/2006/relationships/image" Target="../media/image163.png"/><Relationship Id="rId179" Type="http://schemas.openxmlformats.org/officeDocument/2006/relationships/image" Target="../media/image211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99.png"/><Relationship Id="rId21" Type="http://schemas.openxmlformats.org/officeDocument/2006/relationships/image" Target="../media/image251.png"/><Relationship Id="rId42" Type="http://schemas.openxmlformats.org/officeDocument/2006/relationships/customXml" Target="../ink/ink262.xml"/><Relationship Id="rId63" Type="http://schemas.openxmlformats.org/officeDocument/2006/relationships/image" Target="../media/image272.png"/><Relationship Id="rId84" Type="http://schemas.openxmlformats.org/officeDocument/2006/relationships/customXml" Target="../ink/ink283.xml"/><Relationship Id="rId138" Type="http://schemas.openxmlformats.org/officeDocument/2006/relationships/customXml" Target="../ink/ink310.xml"/><Relationship Id="rId159" Type="http://schemas.openxmlformats.org/officeDocument/2006/relationships/image" Target="../media/image320.png"/><Relationship Id="rId170" Type="http://schemas.openxmlformats.org/officeDocument/2006/relationships/customXml" Target="../ink/ink326.xml"/><Relationship Id="rId191" Type="http://schemas.openxmlformats.org/officeDocument/2006/relationships/image" Target="../media/image336.png"/><Relationship Id="rId205" Type="http://schemas.openxmlformats.org/officeDocument/2006/relationships/image" Target="../media/image343.png"/><Relationship Id="rId107" Type="http://schemas.openxmlformats.org/officeDocument/2006/relationships/image" Target="../media/image294.png"/><Relationship Id="rId11" Type="http://schemas.openxmlformats.org/officeDocument/2006/relationships/image" Target="../media/image246.png"/><Relationship Id="rId32" Type="http://schemas.openxmlformats.org/officeDocument/2006/relationships/customXml" Target="../ink/ink257.xml"/><Relationship Id="rId53" Type="http://schemas.openxmlformats.org/officeDocument/2006/relationships/image" Target="../media/image267.png"/><Relationship Id="rId74" Type="http://schemas.openxmlformats.org/officeDocument/2006/relationships/customXml" Target="../ink/ink278.xml"/><Relationship Id="rId128" Type="http://schemas.openxmlformats.org/officeDocument/2006/relationships/customXml" Target="../ink/ink305.xml"/><Relationship Id="rId149" Type="http://schemas.openxmlformats.org/officeDocument/2006/relationships/image" Target="../media/image315.png"/><Relationship Id="rId5" Type="http://schemas.openxmlformats.org/officeDocument/2006/relationships/image" Target="../media/image243.png"/><Relationship Id="rId95" Type="http://schemas.openxmlformats.org/officeDocument/2006/relationships/image" Target="../media/image288.png"/><Relationship Id="rId160" Type="http://schemas.openxmlformats.org/officeDocument/2006/relationships/customXml" Target="../ink/ink321.xml"/><Relationship Id="rId181" Type="http://schemas.openxmlformats.org/officeDocument/2006/relationships/image" Target="../media/image331.png"/><Relationship Id="rId22" Type="http://schemas.openxmlformats.org/officeDocument/2006/relationships/customXml" Target="../ink/ink252.xml"/><Relationship Id="rId43" Type="http://schemas.openxmlformats.org/officeDocument/2006/relationships/image" Target="../media/image262.png"/><Relationship Id="rId64" Type="http://schemas.openxmlformats.org/officeDocument/2006/relationships/customXml" Target="../ink/ink273.xml"/><Relationship Id="rId118" Type="http://schemas.openxmlformats.org/officeDocument/2006/relationships/customXml" Target="../ink/ink300.xml"/><Relationship Id="rId139" Type="http://schemas.openxmlformats.org/officeDocument/2006/relationships/image" Target="../media/image310.png"/><Relationship Id="rId85" Type="http://schemas.openxmlformats.org/officeDocument/2006/relationships/image" Target="../media/image283.png"/><Relationship Id="rId150" Type="http://schemas.openxmlformats.org/officeDocument/2006/relationships/customXml" Target="../ink/ink316.xml"/><Relationship Id="rId171" Type="http://schemas.openxmlformats.org/officeDocument/2006/relationships/image" Target="../media/image326.png"/><Relationship Id="rId192" Type="http://schemas.openxmlformats.org/officeDocument/2006/relationships/customXml" Target="../ink/ink337.xml"/><Relationship Id="rId206" Type="http://schemas.openxmlformats.org/officeDocument/2006/relationships/customXml" Target="../ink/ink344.xml"/><Relationship Id="rId12" Type="http://schemas.openxmlformats.org/officeDocument/2006/relationships/customXml" Target="../ink/ink247.xml"/><Relationship Id="rId33" Type="http://schemas.openxmlformats.org/officeDocument/2006/relationships/image" Target="../media/image257.png"/><Relationship Id="rId108" Type="http://schemas.openxmlformats.org/officeDocument/2006/relationships/customXml" Target="../ink/ink295.xml"/><Relationship Id="rId129" Type="http://schemas.openxmlformats.org/officeDocument/2006/relationships/image" Target="../media/image305.png"/><Relationship Id="rId54" Type="http://schemas.openxmlformats.org/officeDocument/2006/relationships/customXml" Target="../ink/ink268.xml"/><Relationship Id="rId75" Type="http://schemas.openxmlformats.org/officeDocument/2006/relationships/image" Target="../media/image278.png"/><Relationship Id="rId96" Type="http://schemas.openxmlformats.org/officeDocument/2006/relationships/customXml" Target="../ink/ink289.xml"/><Relationship Id="rId140" Type="http://schemas.openxmlformats.org/officeDocument/2006/relationships/customXml" Target="../ink/ink311.xml"/><Relationship Id="rId161" Type="http://schemas.openxmlformats.org/officeDocument/2006/relationships/image" Target="../media/image321.png"/><Relationship Id="rId182" Type="http://schemas.openxmlformats.org/officeDocument/2006/relationships/customXml" Target="../ink/ink332.xml"/><Relationship Id="rId6" Type="http://schemas.openxmlformats.org/officeDocument/2006/relationships/customXml" Target="../ink/ink244.xml"/><Relationship Id="rId23" Type="http://schemas.openxmlformats.org/officeDocument/2006/relationships/image" Target="../media/image252.png"/><Relationship Id="rId119" Type="http://schemas.openxmlformats.org/officeDocument/2006/relationships/image" Target="../media/image300.png"/><Relationship Id="rId44" Type="http://schemas.openxmlformats.org/officeDocument/2006/relationships/customXml" Target="../ink/ink263.xml"/><Relationship Id="rId65" Type="http://schemas.openxmlformats.org/officeDocument/2006/relationships/image" Target="../media/image273.png"/><Relationship Id="rId86" Type="http://schemas.openxmlformats.org/officeDocument/2006/relationships/customXml" Target="../ink/ink284.xml"/><Relationship Id="rId130" Type="http://schemas.openxmlformats.org/officeDocument/2006/relationships/customXml" Target="../ink/ink306.xml"/><Relationship Id="rId151" Type="http://schemas.openxmlformats.org/officeDocument/2006/relationships/image" Target="../media/image316.png"/><Relationship Id="rId172" Type="http://schemas.openxmlformats.org/officeDocument/2006/relationships/customXml" Target="../ink/ink327.xml"/><Relationship Id="rId193" Type="http://schemas.openxmlformats.org/officeDocument/2006/relationships/image" Target="../media/image337.png"/><Relationship Id="rId207" Type="http://schemas.openxmlformats.org/officeDocument/2006/relationships/image" Target="../media/image344.png"/><Relationship Id="rId13" Type="http://schemas.openxmlformats.org/officeDocument/2006/relationships/image" Target="../media/image247.png"/><Relationship Id="rId109" Type="http://schemas.openxmlformats.org/officeDocument/2006/relationships/image" Target="../media/image295.png"/><Relationship Id="rId34" Type="http://schemas.openxmlformats.org/officeDocument/2006/relationships/customXml" Target="../ink/ink258.xml"/><Relationship Id="rId55" Type="http://schemas.openxmlformats.org/officeDocument/2006/relationships/image" Target="../media/image268.png"/><Relationship Id="rId76" Type="http://schemas.openxmlformats.org/officeDocument/2006/relationships/customXml" Target="../ink/ink279.xml"/><Relationship Id="rId97" Type="http://schemas.openxmlformats.org/officeDocument/2006/relationships/image" Target="../media/image289.png"/><Relationship Id="rId120" Type="http://schemas.openxmlformats.org/officeDocument/2006/relationships/customXml" Target="../ink/ink301.xml"/><Relationship Id="rId141" Type="http://schemas.openxmlformats.org/officeDocument/2006/relationships/image" Target="../media/image311.png"/><Relationship Id="rId7" Type="http://schemas.openxmlformats.org/officeDocument/2006/relationships/image" Target="../media/image244.png"/><Relationship Id="rId162" Type="http://schemas.openxmlformats.org/officeDocument/2006/relationships/customXml" Target="../ink/ink322.xml"/><Relationship Id="rId183" Type="http://schemas.openxmlformats.org/officeDocument/2006/relationships/image" Target="../media/image332.png"/><Relationship Id="rId24" Type="http://schemas.openxmlformats.org/officeDocument/2006/relationships/customXml" Target="../ink/ink253.xml"/><Relationship Id="rId45" Type="http://schemas.openxmlformats.org/officeDocument/2006/relationships/image" Target="../media/image263.png"/><Relationship Id="rId66" Type="http://schemas.openxmlformats.org/officeDocument/2006/relationships/customXml" Target="../ink/ink274.xml"/><Relationship Id="rId87" Type="http://schemas.openxmlformats.org/officeDocument/2006/relationships/image" Target="../media/image284.png"/><Relationship Id="rId110" Type="http://schemas.openxmlformats.org/officeDocument/2006/relationships/customXml" Target="../ink/ink296.xml"/><Relationship Id="rId131" Type="http://schemas.openxmlformats.org/officeDocument/2006/relationships/image" Target="../media/image306.png"/><Relationship Id="rId61" Type="http://schemas.openxmlformats.org/officeDocument/2006/relationships/image" Target="../media/image271.png"/><Relationship Id="rId82" Type="http://schemas.openxmlformats.org/officeDocument/2006/relationships/customXml" Target="../ink/ink282.xml"/><Relationship Id="rId152" Type="http://schemas.openxmlformats.org/officeDocument/2006/relationships/customXml" Target="../ink/ink317.xml"/><Relationship Id="rId173" Type="http://schemas.openxmlformats.org/officeDocument/2006/relationships/image" Target="../media/image327.png"/><Relationship Id="rId194" Type="http://schemas.openxmlformats.org/officeDocument/2006/relationships/customXml" Target="../ink/ink338.xml"/><Relationship Id="rId199" Type="http://schemas.openxmlformats.org/officeDocument/2006/relationships/image" Target="../media/image340.png"/><Relationship Id="rId203" Type="http://schemas.openxmlformats.org/officeDocument/2006/relationships/image" Target="../media/image342.png"/><Relationship Id="rId208" Type="http://schemas.openxmlformats.org/officeDocument/2006/relationships/customXml" Target="../ink/ink345.xml"/><Relationship Id="rId19" Type="http://schemas.openxmlformats.org/officeDocument/2006/relationships/image" Target="../media/image250.png"/><Relationship Id="rId14" Type="http://schemas.openxmlformats.org/officeDocument/2006/relationships/customXml" Target="../ink/ink248.xml"/><Relationship Id="rId30" Type="http://schemas.openxmlformats.org/officeDocument/2006/relationships/customXml" Target="../ink/ink256.xml"/><Relationship Id="rId35" Type="http://schemas.openxmlformats.org/officeDocument/2006/relationships/image" Target="../media/image258.png"/><Relationship Id="rId56" Type="http://schemas.openxmlformats.org/officeDocument/2006/relationships/customXml" Target="../ink/ink269.xml"/><Relationship Id="rId77" Type="http://schemas.openxmlformats.org/officeDocument/2006/relationships/image" Target="../media/image279.png"/><Relationship Id="rId100" Type="http://schemas.openxmlformats.org/officeDocument/2006/relationships/customXml" Target="../ink/ink291.xml"/><Relationship Id="rId105" Type="http://schemas.openxmlformats.org/officeDocument/2006/relationships/image" Target="../media/image293.png"/><Relationship Id="rId126" Type="http://schemas.openxmlformats.org/officeDocument/2006/relationships/customXml" Target="../ink/ink304.xml"/><Relationship Id="rId147" Type="http://schemas.openxmlformats.org/officeDocument/2006/relationships/image" Target="../media/image314.png"/><Relationship Id="rId168" Type="http://schemas.openxmlformats.org/officeDocument/2006/relationships/customXml" Target="../ink/ink325.xml"/><Relationship Id="rId8" Type="http://schemas.openxmlformats.org/officeDocument/2006/relationships/customXml" Target="../ink/ink245.xml"/><Relationship Id="rId51" Type="http://schemas.openxmlformats.org/officeDocument/2006/relationships/image" Target="../media/image266.png"/><Relationship Id="rId72" Type="http://schemas.openxmlformats.org/officeDocument/2006/relationships/customXml" Target="../ink/ink277.xml"/><Relationship Id="rId93" Type="http://schemas.openxmlformats.org/officeDocument/2006/relationships/image" Target="../media/image287.png"/><Relationship Id="rId98" Type="http://schemas.openxmlformats.org/officeDocument/2006/relationships/customXml" Target="../ink/ink290.xml"/><Relationship Id="rId121" Type="http://schemas.openxmlformats.org/officeDocument/2006/relationships/image" Target="../media/image301.png"/><Relationship Id="rId142" Type="http://schemas.openxmlformats.org/officeDocument/2006/relationships/customXml" Target="../ink/ink312.xml"/><Relationship Id="rId163" Type="http://schemas.openxmlformats.org/officeDocument/2006/relationships/image" Target="../media/image322.png"/><Relationship Id="rId184" Type="http://schemas.openxmlformats.org/officeDocument/2006/relationships/customXml" Target="../ink/ink333.xml"/><Relationship Id="rId189" Type="http://schemas.openxmlformats.org/officeDocument/2006/relationships/image" Target="../media/image335.png"/><Relationship Id="rId3" Type="http://schemas.openxmlformats.org/officeDocument/2006/relationships/image" Target="../media/image242.png"/><Relationship Id="rId25" Type="http://schemas.openxmlformats.org/officeDocument/2006/relationships/image" Target="../media/image253.png"/><Relationship Id="rId46" Type="http://schemas.openxmlformats.org/officeDocument/2006/relationships/customXml" Target="../ink/ink264.xml"/><Relationship Id="rId67" Type="http://schemas.openxmlformats.org/officeDocument/2006/relationships/image" Target="../media/image274.png"/><Relationship Id="rId116" Type="http://schemas.openxmlformats.org/officeDocument/2006/relationships/customXml" Target="../ink/ink299.xml"/><Relationship Id="rId137" Type="http://schemas.openxmlformats.org/officeDocument/2006/relationships/image" Target="../media/image309.png"/><Relationship Id="rId158" Type="http://schemas.openxmlformats.org/officeDocument/2006/relationships/customXml" Target="../ink/ink320.xml"/><Relationship Id="rId20" Type="http://schemas.openxmlformats.org/officeDocument/2006/relationships/customXml" Target="../ink/ink251.xml"/><Relationship Id="rId41" Type="http://schemas.openxmlformats.org/officeDocument/2006/relationships/image" Target="../media/image261.png"/><Relationship Id="rId62" Type="http://schemas.openxmlformats.org/officeDocument/2006/relationships/customXml" Target="../ink/ink272.xml"/><Relationship Id="rId83" Type="http://schemas.openxmlformats.org/officeDocument/2006/relationships/image" Target="../media/image282.png"/><Relationship Id="rId88" Type="http://schemas.openxmlformats.org/officeDocument/2006/relationships/customXml" Target="../ink/ink285.xml"/><Relationship Id="rId111" Type="http://schemas.openxmlformats.org/officeDocument/2006/relationships/image" Target="../media/image296.png"/><Relationship Id="rId132" Type="http://schemas.openxmlformats.org/officeDocument/2006/relationships/customXml" Target="../ink/ink307.xml"/><Relationship Id="rId153" Type="http://schemas.openxmlformats.org/officeDocument/2006/relationships/image" Target="../media/image317.png"/><Relationship Id="rId174" Type="http://schemas.openxmlformats.org/officeDocument/2006/relationships/customXml" Target="../ink/ink328.xml"/><Relationship Id="rId179" Type="http://schemas.openxmlformats.org/officeDocument/2006/relationships/image" Target="../media/image330.png"/><Relationship Id="rId195" Type="http://schemas.openxmlformats.org/officeDocument/2006/relationships/image" Target="../media/image338.png"/><Relationship Id="rId209" Type="http://schemas.openxmlformats.org/officeDocument/2006/relationships/image" Target="../media/image345.png"/><Relationship Id="rId190" Type="http://schemas.openxmlformats.org/officeDocument/2006/relationships/customXml" Target="../ink/ink336.xml"/><Relationship Id="rId204" Type="http://schemas.openxmlformats.org/officeDocument/2006/relationships/customXml" Target="../ink/ink343.xml"/><Relationship Id="rId15" Type="http://schemas.openxmlformats.org/officeDocument/2006/relationships/image" Target="../media/image248.png"/><Relationship Id="rId36" Type="http://schemas.openxmlformats.org/officeDocument/2006/relationships/customXml" Target="../ink/ink259.xml"/><Relationship Id="rId57" Type="http://schemas.openxmlformats.org/officeDocument/2006/relationships/image" Target="../media/image269.png"/><Relationship Id="rId106" Type="http://schemas.openxmlformats.org/officeDocument/2006/relationships/customXml" Target="../ink/ink294.xml"/><Relationship Id="rId127" Type="http://schemas.openxmlformats.org/officeDocument/2006/relationships/image" Target="../media/image304.png"/><Relationship Id="rId10" Type="http://schemas.openxmlformats.org/officeDocument/2006/relationships/customXml" Target="../ink/ink246.xml"/><Relationship Id="rId31" Type="http://schemas.openxmlformats.org/officeDocument/2006/relationships/image" Target="../media/image256.png"/><Relationship Id="rId52" Type="http://schemas.openxmlformats.org/officeDocument/2006/relationships/customXml" Target="../ink/ink267.xml"/><Relationship Id="rId73" Type="http://schemas.openxmlformats.org/officeDocument/2006/relationships/image" Target="../media/image277.png"/><Relationship Id="rId78" Type="http://schemas.openxmlformats.org/officeDocument/2006/relationships/customXml" Target="../ink/ink280.xml"/><Relationship Id="rId94" Type="http://schemas.openxmlformats.org/officeDocument/2006/relationships/customXml" Target="../ink/ink288.xml"/><Relationship Id="rId99" Type="http://schemas.openxmlformats.org/officeDocument/2006/relationships/image" Target="../media/image290.png"/><Relationship Id="rId101" Type="http://schemas.openxmlformats.org/officeDocument/2006/relationships/image" Target="../media/image291.png"/><Relationship Id="rId122" Type="http://schemas.openxmlformats.org/officeDocument/2006/relationships/customXml" Target="../ink/ink302.xml"/><Relationship Id="rId143" Type="http://schemas.openxmlformats.org/officeDocument/2006/relationships/image" Target="../media/image312.png"/><Relationship Id="rId148" Type="http://schemas.openxmlformats.org/officeDocument/2006/relationships/customXml" Target="../ink/ink315.xml"/><Relationship Id="rId164" Type="http://schemas.openxmlformats.org/officeDocument/2006/relationships/customXml" Target="../ink/ink323.xml"/><Relationship Id="rId169" Type="http://schemas.openxmlformats.org/officeDocument/2006/relationships/image" Target="../media/image325.png"/><Relationship Id="rId185" Type="http://schemas.openxmlformats.org/officeDocument/2006/relationships/image" Target="../media/image333.png"/><Relationship Id="rId4" Type="http://schemas.openxmlformats.org/officeDocument/2006/relationships/customXml" Target="../ink/ink243.xml"/><Relationship Id="rId9" Type="http://schemas.openxmlformats.org/officeDocument/2006/relationships/image" Target="../media/image245.png"/><Relationship Id="rId180" Type="http://schemas.openxmlformats.org/officeDocument/2006/relationships/customXml" Target="../ink/ink331.xml"/><Relationship Id="rId26" Type="http://schemas.openxmlformats.org/officeDocument/2006/relationships/customXml" Target="../ink/ink254.xml"/><Relationship Id="rId47" Type="http://schemas.openxmlformats.org/officeDocument/2006/relationships/image" Target="../media/image264.png"/><Relationship Id="rId68" Type="http://schemas.openxmlformats.org/officeDocument/2006/relationships/customXml" Target="../ink/ink275.xml"/><Relationship Id="rId89" Type="http://schemas.openxmlformats.org/officeDocument/2006/relationships/image" Target="../media/image285.png"/><Relationship Id="rId112" Type="http://schemas.openxmlformats.org/officeDocument/2006/relationships/customXml" Target="../ink/ink297.xml"/><Relationship Id="rId133" Type="http://schemas.openxmlformats.org/officeDocument/2006/relationships/image" Target="../media/image307.png"/><Relationship Id="rId154" Type="http://schemas.openxmlformats.org/officeDocument/2006/relationships/customXml" Target="../ink/ink318.xml"/><Relationship Id="rId175" Type="http://schemas.openxmlformats.org/officeDocument/2006/relationships/image" Target="../media/image328.png"/><Relationship Id="rId196" Type="http://schemas.openxmlformats.org/officeDocument/2006/relationships/customXml" Target="../ink/ink339.xml"/><Relationship Id="rId200" Type="http://schemas.openxmlformats.org/officeDocument/2006/relationships/customXml" Target="../ink/ink341.xml"/><Relationship Id="rId16" Type="http://schemas.openxmlformats.org/officeDocument/2006/relationships/customXml" Target="../ink/ink249.xml"/><Relationship Id="rId37" Type="http://schemas.openxmlformats.org/officeDocument/2006/relationships/image" Target="../media/image259.png"/><Relationship Id="rId58" Type="http://schemas.openxmlformats.org/officeDocument/2006/relationships/customXml" Target="../ink/ink270.xml"/><Relationship Id="rId79" Type="http://schemas.openxmlformats.org/officeDocument/2006/relationships/image" Target="../media/image280.png"/><Relationship Id="rId102" Type="http://schemas.openxmlformats.org/officeDocument/2006/relationships/customXml" Target="../ink/ink292.xml"/><Relationship Id="rId123" Type="http://schemas.openxmlformats.org/officeDocument/2006/relationships/image" Target="../media/image302.png"/><Relationship Id="rId144" Type="http://schemas.openxmlformats.org/officeDocument/2006/relationships/customXml" Target="../ink/ink313.xml"/><Relationship Id="rId90" Type="http://schemas.openxmlformats.org/officeDocument/2006/relationships/customXml" Target="../ink/ink286.xml"/><Relationship Id="rId165" Type="http://schemas.openxmlformats.org/officeDocument/2006/relationships/image" Target="../media/image323.png"/><Relationship Id="rId186" Type="http://schemas.openxmlformats.org/officeDocument/2006/relationships/customXml" Target="../ink/ink334.xml"/><Relationship Id="rId27" Type="http://schemas.openxmlformats.org/officeDocument/2006/relationships/image" Target="../media/image254.png"/><Relationship Id="rId48" Type="http://schemas.openxmlformats.org/officeDocument/2006/relationships/customXml" Target="../ink/ink265.xml"/><Relationship Id="rId69" Type="http://schemas.openxmlformats.org/officeDocument/2006/relationships/image" Target="../media/image275.png"/><Relationship Id="rId113" Type="http://schemas.openxmlformats.org/officeDocument/2006/relationships/image" Target="../media/image297.png"/><Relationship Id="rId134" Type="http://schemas.openxmlformats.org/officeDocument/2006/relationships/customXml" Target="../ink/ink308.xml"/><Relationship Id="rId80" Type="http://schemas.openxmlformats.org/officeDocument/2006/relationships/customXml" Target="../ink/ink281.xml"/><Relationship Id="rId155" Type="http://schemas.openxmlformats.org/officeDocument/2006/relationships/image" Target="../media/image318.png"/><Relationship Id="rId176" Type="http://schemas.openxmlformats.org/officeDocument/2006/relationships/customXml" Target="../ink/ink329.xml"/><Relationship Id="rId197" Type="http://schemas.openxmlformats.org/officeDocument/2006/relationships/image" Target="../media/image339.png"/><Relationship Id="rId201" Type="http://schemas.openxmlformats.org/officeDocument/2006/relationships/image" Target="../media/image341.png"/><Relationship Id="rId17" Type="http://schemas.openxmlformats.org/officeDocument/2006/relationships/image" Target="../media/image249.png"/><Relationship Id="rId38" Type="http://schemas.openxmlformats.org/officeDocument/2006/relationships/customXml" Target="../ink/ink260.xml"/><Relationship Id="rId59" Type="http://schemas.openxmlformats.org/officeDocument/2006/relationships/image" Target="../media/image270.png"/><Relationship Id="rId103" Type="http://schemas.openxmlformats.org/officeDocument/2006/relationships/image" Target="../media/image292.png"/><Relationship Id="rId124" Type="http://schemas.openxmlformats.org/officeDocument/2006/relationships/customXml" Target="../ink/ink303.xml"/><Relationship Id="rId70" Type="http://schemas.openxmlformats.org/officeDocument/2006/relationships/customXml" Target="../ink/ink276.xml"/><Relationship Id="rId91" Type="http://schemas.openxmlformats.org/officeDocument/2006/relationships/image" Target="../media/image286.png"/><Relationship Id="rId145" Type="http://schemas.openxmlformats.org/officeDocument/2006/relationships/image" Target="../media/image313.png"/><Relationship Id="rId166" Type="http://schemas.openxmlformats.org/officeDocument/2006/relationships/customXml" Target="../ink/ink324.xml"/><Relationship Id="rId187" Type="http://schemas.openxmlformats.org/officeDocument/2006/relationships/image" Target="../media/image334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255.xml"/><Relationship Id="rId49" Type="http://schemas.openxmlformats.org/officeDocument/2006/relationships/image" Target="../media/image265.png"/><Relationship Id="rId114" Type="http://schemas.openxmlformats.org/officeDocument/2006/relationships/customXml" Target="../ink/ink298.xml"/><Relationship Id="rId60" Type="http://schemas.openxmlformats.org/officeDocument/2006/relationships/customXml" Target="../ink/ink271.xml"/><Relationship Id="rId81" Type="http://schemas.openxmlformats.org/officeDocument/2006/relationships/image" Target="../media/image281.png"/><Relationship Id="rId135" Type="http://schemas.openxmlformats.org/officeDocument/2006/relationships/image" Target="../media/image308.png"/><Relationship Id="rId156" Type="http://schemas.openxmlformats.org/officeDocument/2006/relationships/customXml" Target="../ink/ink319.xml"/><Relationship Id="rId177" Type="http://schemas.openxmlformats.org/officeDocument/2006/relationships/image" Target="../media/image329.png"/><Relationship Id="rId198" Type="http://schemas.openxmlformats.org/officeDocument/2006/relationships/customXml" Target="../ink/ink340.xml"/><Relationship Id="rId202" Type="http://schemas.openxmlformats.org/officeDocument/2006/relationships/customXml" Target="../ink/ink342.xml"/><Relationship Id="rId18" Type="http://schemas.openxmlformats.org/officeDocument/2006/relationships/customXml" Target="../ink/ink250.xml"/><Relationship Id="rId39" Type="http://schemas.openxmlformats.org/officeDocument/2006/relationships/image" Target="../media/image260.png"/><Relationship Id="rId50" Type="http://schemas.openxmlformats.org/officeDocument/2006/relationships/customXml" Target="../ink/ink266.xml"/><Relationship Id="rId104" Type="http://schemas.openxmlformats.org/officeDocument/2006/relationships/customXml" Target="../ink/ink293.xml"/><Relationship Id="rId125" Type="http://schemas.openxmlformats.org/officeDocument/2006/relationships/image" Target="../media/image303.png"/><Relationship Id="rId146" Type="http://schemas.openxmlformats.org/officeDocument/2006/relationships/customXml" Target="../ink/ink314.xml"/><Relationship Id="rId167" Type="http://schemas.openxmlformats.org/officeDocument/2006/relationships/image" Target="../media/image324.png"/><Relationship Id="rId188" Type="http://schemas.openxmlformats.org/officeDocument/2006/relationships/customXml" Target="../ink/ink335.xml"/><Relationship Id="rId71" Type="http://schemas.openxmlformats.org/officeDocument/2006/relationships/image" Target="../media/image276.png"/><Relationship Id="rId92" Type="http://schemas.openxmlformats.org/officeDocument/2006/relationships/customXml" Target="../ink/ink287.xml"/><Relationship Id="rId2" Type="http://schemas.openxmlformats.org/officeDocument/2006/relationships/customXml" Target="../ink/ink242.xml"/><Relationship Id="rId29" Type="http://schemas.openxmlformats.org/officeDocument/2006/relationships/image" Target="../media/image255.png"/><Relationship Id="rId40" Type="http://schemas.openxmlformats.org/officeDocument/2006/relationships/customXml" Target="../ink/ink261.xml"/><Relationship Id="rId115" Type="http://schemas.openxmlformats.org/officeDocument/2006/relationships/image" Target="../media/image298.png"/><Relationship Id="rId136" Type="http://schemas.openxmlformats.org/officeDocument/2006/relationships/customXml" Target="../ink/ink309.xml"/><Relationship Id="rId157" Type="http://schemas.openxmlformats.org/officeDocument/2006/relationships/image" Target="../media/image319.png"/><Relationship Id="rId178" Type="http://schemas.openxmlformats.org/officeDocument/2006/relationships/customXml" Target="../ink/ink330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58.xml"/><Relationship Id="rId21" Type="http://schemas.openxmlformats.org/officeDocument/2006/relationships/image" Target="../media/image355.png"/><Relationship Id="rId42" Type="http://schemas.openxmlformats.org/officeDocument/2006/relationships/customXml" Target="../ink/ink366.xml"/><Relationship Id="rId47" Type="http://schemas.openxmlformats.org/officeDocument/2006/relationships/image" Target="../media/image368.png"/><Relationship Id="rId63" Type="http://schemas.openxmlformats.org/officeDocument/2006/relationships/image" Target="../media/image376.png"/><Relationship Id="rId68" Type="http://schemas.openxmlformats.org/officeDocument/2006/relationships/customXml" Target="../ink/ink379.xml"/><Relationship Id="rId84" Type="http://schemas.openxmlformats.org/officeDocument/2006/relationships/customXml" Target="../ink/ink387.xml"/><Relationship Id="rId89" Type="http://schemas.openxmlformats.org/officeDocument/2006/relationships/image" Target="../media/image389.png"/><Relationship Id="rId16" Type="http://schemas.openxmlformats.org/officeDocument/2006/relationships/customXml" Target="../ink/ink353.xml"/><Relationship Id="rId107" Type="http://schemas.openxmlformats.org/officeDocument/2006/relationships/image" Target="../media/image398.png"/><Relationship Id="rId11" Type="http://schemas.openxmlformats.org/officeDocument/2006/relationships/image" Target="../media/image350.png"/><Relationship Id="rId32" Type="http://schemas.openxmlformats.org/officeDocument/2006/relationships/customXml" Target="../ink/ink361.xml"/><Relationship Id="rId37" Type="http://schemas.openxmlformats.org/officeDocument/2006/relationships/image" Target="../media/image363.png"/><Relationship Id="rId53" Type="http://schemas.openxmlformats.org/officeDocument/2006/relationships/image" Target="../media/image371.png"/><Relationship Id="rId58" Type="http://schemas.openxmlformats.org/officeDocument/2006/relationships/customXml" Target="../ink/ink374.xml"/><Relationship Id="rId74" Type="http://schemas.openxmlformats.org/officeDocument/2006/relationships/customXml" Target="../ink/ink382.xml"/><Relationship Id="rId79" Type="http://schemas.openxmlformats.org/officeDocument/2006/relationships/image" Target="../media/image384.png"/><Relationship Id="rId102" Type="http://schemas.openxmlformats.org/officeDocument/2006/relationships/customXml" Target="../ink/ink396.xml"/><Relationship Id="rId5" Type="http://schemas.openxmlformats.org/officeDocument/2006/relationships/image" Target="../media/image347.png"/><Relationship Id="rId90" Type="http://schemas.openxmlformats.org/officeDocument/2006/relationships/customXml" Target="../ink/ink390.xml"/><Relationship Id="rId95" Type="http://schemas.openxmlformats.org/officeDocument/2006/relationships/image" Target="../media/image392.png"/><Relationship Id="rId22" Type="http://schemas.openxmlformats.org/officeDocument/2006/relationships/customXml" Target="../ink/ink356.xml"/><Relationship Id="rId27" Type="http://schemas.openxmlformats.org/officeDocument/2006/relationships/image" Target="../media/image358.png"/><Relationship Id="rId43" Type="http://schemas.openxmlformats.org/officeDocument/2006/relationships/image" Target="../media/image366.png"/><Relationship Id="rId48" Type="http://schemas.openxmlformats.org/officeDocument/2006/relationships/customXml" Target="../ink/ink369.xml"/><Relationship Id="rId64" Type="http://schemas.openxmlformats.org/officeDocument/2006/relationships/customXml" Target="../ink/ink377.xml"/><Relationship Id="rId69" Type="http://schemas.openxmlformats.org/officeDocument/2006/relationships/image" Target="../media/image379.png"/><Relationship Id="rId80" Type="http://schemas.openxmlformats.org/officeDocument/2006/relationships/customXml" Target="../ink/ink385.xml"/><Relationship Id="rId85" Type="http://schemas.openxmlformats.org/officeDocument/2006/relationships/image" Target="../media/image387.png"/><Relationship Id="rId12" Type="http://schemas.openxmlformats.org/officeDocument/2006/relationships/customXml" Target="../ink/ink351.xml"/><Relationship Id="rId17" Type="http://schemas.openxmlformats.org/officeDocument/2006/relationships/image" Target="../media/image353.png"/><Relationship Id="rId33" Type="http://schemas.openxmlformats.org/officeDocument/2006/relationships/image" Target="../media/image361.png"/><Relationship Id="rId38" Type="http://schemas.openxmlformats.org/officeDocument/2006/relationships/customXml" Target="../ink/ink364.xml"/><Relationship Id="rId59" Type="http://schemas.openxmlformats.org/officeDocument/2006/relationships/image" Target="../media/image374.png"/><Relationship Id="rId103" Type="http://schemas.openxmlformats.org/officeDocument/2006/relationships/image" Target="../media/image396.png"/><Relationship Id="rId108" Type="http://schemas.openxmlformats.org/officeDocument/2006/relationships/customXml" Target="../ink/ink399.xml"/><Relationship Id="rId54" Type="http://schemas.openxmlformats.org/officeDocument/2006/relationships/customXml" Target="../ink/ink372.xml"/><Relationship Id="rId70" Type="http://schemas.openxmlformats.org/officeDocument/2006/relationships/customXml" Target="../ink/ink380.xml"/><Relationship Id="rId75" Type="http://schemas.openxmlformats.org/officeDocument/2006/relationships/image" Target="../media/image382.png"/><Relationship Id="rId91" Type="http://schemas.openxmlformats.org/officeDocument/2006/relationships/image" Target="../media/image390.png"/><Relationship Id="rId96" Type="http://schemas.openxmlformats.org/officeDocument/2006/relationships/customXml" Target="../ink/ink39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48.xml"/><Relationship Id="rId15" Type="http://schemas.openxmlformats.org/officeDocument/2006/relationships/image" Target="../media/image352.png"/><Relationship Id="rId23" Type="http://schemas.openxmlformats.org/officeDocument/2006/relationships/image" Target="../media/image356.png"/><Relationship Id="rId28" Type="http://schemas.openxmlformats.org/officeDocument/2006/relationships/customXml" Target="../ink/ink359.xml"/><Relationship Id="rId36" Type="http://schemas.openxmlformats.org/officeDocument/2006/relationships/customXml" Target="../ink/ink363.xml"/><Relationship Id="rId49" Type="http://schemas.openxmlformats.org/officeDocument/2006/relationships/image" Target="../media/image369.png"/><Relationship Id="rId57" Type="http://schemas.openxmlformats.org/officeDocument/2006/relationships/image" Target="../media/image373.png"/><Relationship Id="rId106" Type="http://schemas.openxmlformats.org/officeDocument/2006/relationships/customXml" Target="../ink/ink398.xml"/><Relationship Id="rId10" Type="http://schemas.openxmlformats.org/officeDocument/2006/relationships/customXml" Target="../ink/ink350.xml"/><Relationship Id="rId31" Type="http://schemas.openxmlformats.org/officeDocument/2006/relationships/image" Target="../media/image360.png"/><Relationship Id="rId44" Type="http://schemas.openxmlformats.org/officeDocument/2006/relationships/customXml" Target="../ink/ink367.xml"/><Relationship Id="rId52" Type="http://schemas.openxmlformats.org/officeDocument/2006/relationships/customXml" Target="../ink/ink371.xml"/><Relationship Id="rId60" Type="http://schemas.openxmlformats.org/officeDocument/2006/relationships/customXml" Target="../ink/ink375.xml"/><Relationship Id="rId65" Type="http://schemas.openxmlformats.org/officeDocument/2006/relationships/image" Target="../media/image377.png"/><Relationship Id="rId73" Type="http://schemas.openxmlformats.org/officeDocument/2006/relationships/image" Target="../media/image381.png"/><Relationship Id="rId78" Type="http://schemas.openxmlformats.org/officeDocument/2006/relationships/customXml" Target="../ink/ink384.xml"/><Relationship Id="rId81" Type="http://schemas.openxmlformats.org/officeDocument/2006/relationships/image" Target="../media/image385.png"/><Relationship Id="rId86" Type="http://schemas.openxmlformats.org/officeDocument/2006/relationships/customXml" Target="../ink/ink388.xml"/><Relationship Id="rId94" Type="http://schemas.openxmlformats.org/officeDocument/2006/relationships/customXml" Target="../ink/ink392.xml"/><Relationship Id="rId99" Type="http://schemas.openxmlformats.org/officeDocument/2006/relationships/image" Target="../media/image394.png"/><Relationship Id="rId101" Type="http://schemas.openxmlformats.org/officeDocument/2006/relationships/image" Target="../media/image395.png"/><Relationship Id="rId4" Type="http://schemas.openxmlformats.org/officeDocument/2006/relationships/customXml" Target="../ink/ink347.xml"/><Relationship Id="rId9" Type="http://schemas.openxmlformats.org/officeDocument/2006/relationships/image" Target="../media/image349.png"/><Relationship Id="rId13" Type="http://schemas.openxmlformats.org/officeDocument/2006/relationships/image" Target="../media/image351.png"/><Relationship Id="rId18" Type="http://schemas.openxmlformats.org/officeDocument/2006/relationships/customXml" Target="../ink/ink354.xml"/><Relationship Id="rId39" Type="http://schemas.openxmlformats.org/officeDocument/2006/relationships/image" Target="../media/image364.png"/><Relationship Id="rId109" Type="http://schemas.openxmlformats.org/officeDocument/2006/relationships/image" Target="../media/image399.png"/><Relationship Id="rId34" Type="http://schemas.openxmlformats.org/officeDocument/2006/relationships/customXml" Target="../ink/ink362.xml"/><Relationship Id="rId50" Type="http://schemas.openxmlformats.org/officeDocument/2006/relationships/customXml" Target="../ink/ink370.xml"/><Relationship Id="rId55" Type="http://schemas.openxmlformats.org/officeDocument/2006/relationships/image" Target="../media/image372.png"/><Relationship Id="rId76" Type="http://schemas.openxmlformats.org/officeDocument/2006/relationships/customXml" Target="../ink/ink383.xml"/><Relationship Id="rId97" Type="http://schemas.openxmlformats.org/officeDocument/2006/relationships/image" Target="../media/image393.png"/><Relationship Id="rId104" Type="http://schemas.openxmlformats.org/officeDocument/2006/relationships/customXml" Target="../ink/ink397.xml"/><Relationship Id="rId7" Type="http://schemas.openxmlformats.org/officeDocument/2006/relationships/image" Target="../media/image348.png"/><Relationship Id="rId71" Type="http://schemas.openxmlformats.org/officeDocument/2006/relationships/image" Target="../media/image380.png"/><Relationship Id="rId92" Type="http://schemas.openxmlformats.org/officeDocument/2006/relationships/customXml" Target="../ink/ink391.xml"/><Relationship Id="rId2" Type="http://schemas.openxmlformats.org/officeDocument/2006/relationships/customXml" Target="../ink/ink346.xml"/><Relationship Id="rId29" Type="http://schemas.openxmlformats.org/officeDocument/2006/relationships/image" Target="../media/image359.png"/><Relationship Id="rId24" Type="http://schemas.openxmlformats.org/officeDocument/2006/relationships/customXml" Target="../ink/ink357.xml"/><Relationship Id="rId40" Type="http://schemas.openxmlformats.org/officeDocument/2006/relationships/customXml" Target="../ink/ink365.xml"/><Relationship Id="rId45" Type="http://schemas.openxmlformats.org/officeDocument/2006/relationships/image" Target="../media/image367.png"/><Relationship Id="rId66" Type="http://schemas.openxmlformats.org/officeDocument/2006/relationships/customXml" Target="../ink/ink378.xml"/><Relationship Id="rId87" Type="http://schemas.openxmlformats.org/officeDocument/2006/relationships/image" Target="../media/image388.png"/><Relationship Id="rId110" Type="http://schemas.openxmlformats.org/officeDocument/2006/relationships/customXml" Target="../ink/ink400.xml"/><Relationship Id="rId61" Type="http://schemas.openxmlformats.org/officeDocument/2006/relationships/image" Target="../media/image375.png"/><Relationship Id="rId82" Type="http://schemas.openxmlformats.org/officeDocument/2006/relationships/customXml" Target="../ink/ink386.xml"/><Relationship Id="rId19" Type="http://schemas.openxmlformats.org/officeDocument/2006/relationships/image" Target="../media/image354.png"/><Relationship Id="rId14" Type="http://schemas.openxmlformats.org/officeDocument/2006/relationships/customXml" Target="../ink/ink352.xml"/><Relationship Id="rId30" Type="http://schemas.openxmlformats.org/officeDocument/2006/relationships/customXml" Target="../ink/ink360.xml"/><Relationship Id="rId35" Type="http://schemas.openxmlformats.org/officeDocument/2006/relationships/image" Target="../media/image362.png"/><Relationship Id="rId56" Type="http://schemas.openxmlformats.org/officeDocument/2006/relationships/customXml" Target="../ink/ink373.xml"/><Relationship Id="rId77" Type="http://schemas.openxmlformats.org/officeDocument/2006/relationships/image" Target="../media/image383.png"/><Relationship Id="rId100" Type="http://schemas.openxmlformats.org/officeDocument/2006/relationships/customXml" Target="../ink/ink395.xml"/><Relationship Id="rId105" Type="http://schemas.openxmlformats.org/officeDocument/2006/relationships/image" Target="../media/image397.png"/><Relationship Id="rId8" Type="http://schemas.openxmlformats.org/officeDocument/2006/relationships/customXml" Target="../ink/ink349.xml"/><Relationship Id="rId51" Type="http://schemas.openxmlformats.org/officeDocument/2006/relationships/image" Target="../media/image370.png"/><Relationship Id="rId72" Type="http://schemas.openxmlformats.org/officeDocument/2006/relationships/customXml" Target="../ink/ink381.xml"/><Relationship Id="rId93" Type="http://schemas.openxmlformats.org/officeDocument/2006/relationships/image" Target="../media/image391.png"/><Relationship Id="rId98" Type="http://schemas.openxmlformats.org/officeDocument/2006/relationships/customXml" Target="../ink/ink394.xml"/><Relationship Id="rId3" Type="http://schemas.openxmlformats.org/officeDocument/2006/relationships/image" Target="../media/image346.png"/><Relationship Id="rId25" Type="http://schemas.openxmlformats.org/officeDocument/2006/relationships/image" Target="../media/image357.png"/><Relationship Id="rId46" Type="http://schemas.openxmlformats.org/officeDocument/2006/relationships/customXml" Target="../ink/ink368.xml"/><Relationship Id="rId67" Type="http://schemas.openxmlformats.org/officeDocument/2006/relationships/image" Target="../media/image378.png"/><Relationship Id="rId20" Type="http://schemas.openxmlformats.org/officeDocument/2006/relationships/customXml" Target="../ink/ink355.xml"/><Relationship Id="rId41" Type="http://schemas.openxmlformats.org/officeDocument/2006/relationships/image" Target="../media/image365.png"/><Relationship Id="rId62" Type="http://schemas.openxmlformats.org/officeDocument/2006/relationships/customXml" Target="../ink/ink376.xml"/><Relationship Id="rId83" Type="http://schemas.openxmlformats.org/officeDocument/2006/relationships/image" Target="../media/image386.png"/><Relationship Id="rId88" Type="http://schemas.openxmlformats.org/officeDocument/2006/relationships/customXml" Target="../ink/ink389.xml"/><Relationship Id="rId111" Type="http://schemas.openxmlformats.org/officeDocument/2006/relationships/image" Target="../media/image400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58.png"/><Relationship Id="rId21" Type="http://schemas.openxmlformats.org/officeDocument/2006/relationships/image" Target="../media/image410.png"/><Relationship Id="rId42" Type="http://schemas.openxmlformats.org/officeDocument/2006/relationships/customXml" Target="../ink/ink421.xml"/><Relationship Id="rId63" Type="http://schemas.openxmlformats.org/officeDocument/2006/relationships/image" Target="../media/image431.png"/><Relationship Id="rId84" Type="http://schemas.openxmlformats.org/officeDocument/2006/relationships/customXml" Target="../ink/ink442.xml"/><Relationship Id="rId138" Type="http://schemas.openxmlformats.org/officeDocument/2006/relationships/customXml" Target="../ink/ink469.xml"/><Relationship Id="rId159" Type="http://schemas.openxmlformats.org/officeDocument/2006/relationships/image" Target="../media/image479.png"/><Relationship Id="rId107" Type="http://schemas.openxmlformats.org/officeDocument/2006/relationships/image" Target="../media/image453.png"/><Relationship Id="rId11" Type="http://schemas.openxmlformats.org/officeDocument/2006/relationships/image" Target="../media/image405.png"/><Relationship Id="rId32" Type="http://schemas.openxmlformats.org/officeDocument/2006/relationships/customXml" Target="../ink/ink416.xml"/><Relationship Id="rId53" Type="http://schemas.openxmlformats.org/officeDocument/2006/relationships/image" Target="../media/image426.png"/><Relationship Id="rId74" Type="http://schemas.openxmlformats.org/officeDocument/2006/relationships/customXml" Target="../ink/ink437.xml"/><Relationship Id="rId128" Type="http://schemas.openxmlformats.org/officeDocument/2006/relationships/customXml" Target="../ink/ink464.xml"/><Relationship Id="rId149" Type="http://schemas.openxmlformats.org/officeDocument/2006/relationships/image" Target="../media/image474.png"/><Relationship Id="rId5" Type="http://schemas.openxmlformats.org/officeDocument/2006/relationships/image" Target="../media/image402.png"/><Relationship Id="rId95" Type="http://schemas.openxmlformats.org/officeDocument/2006/relationships/image" Target="../media/image447.png"/><Relationship Id="rId160" Type="http://schemas.openxmlformats.org/officeDocument/2006/relationships/customXml" Target="../ink/ink480.xml"/><Relationship Id="rId22" Type="http://schemas.openxmlformats.org/officeDocument/2006/relationships/customXml" Target="../ink/ink411.xml"/><Relationship Id="rId43" Type="http://schemas.openxmlformats.org/officeDocument/2006/relationships/image" Target="../media/image421.png"/><Relationship Id="rId64" Type="http://schemas.openxmlformats.org/officeDocument/2006/relationships/customXml" Target="../ink/ink432.xml"/><Relationship Id="rId118" Type="http://schemas.openxmlformats.org/officeDocument/2006/relationships/customXml" Target="../ink/ink459.xml"/><Relationship Id="rId139" Type="http://schemas.openxmlformats.org/officeDocument/2006/relationships/image" Target="../media/image469.png"/><Relationship Id="rId85" Type="http://schemas.openxmlformats.org/officeDocument/2006/relationships/image" Target="../media/image442.png"/><Relationship Id="rId150" Type="http://schemas.openxmlformats.org/officeDocument/2006/relationships/customXml" Target="../ink/ink475.xml"/><Relationship Id="rId12" Type="http://schemas.openxmlformats.org/officeDocument/2006/relationships/customXml" Target="../ink/ink406.xml"/><Relationship Id="rId33" Type="http://schemas.openxmlformats.org/officeDocument/2006/relationships/image" Target="../media/image416.png"/><Relationship Id="rId108" Type="http://schemas.openxmlformats.org/officeDocument/2006/relationships/customXml" Target="../ink/ink454.xml"/><Relationship Id="rId129" Type="http://schemas.openxmlformats.org/officeDocument/2006/relationships/image" Target="../media/image464.png"/><Relationship Id="rId54" Type="http://schemas.openxmlformats.org/officeDocument/2006/relationships/customXml" Target="../ink/ink427.xml"/><Relationship Id="rId70" Type="http://schemas.openxmlformats.org/officeDocument/2006/relationships/customXml" Target="../ink/ink435.xml"/><Relationship Id="rId75" Type="http://schemas.openxmlformats.org/officeDocument/2006/relationships/image" Target="../media/image437.png"/><Relationship Id="rId91" Type="http://schemas.openxmlformats.org/officeDocument/2006/relationships/image" Target="../media/image445.png"/><Relationship Id="rId96" Type="http://schemas.openxmlformats.org/officeDocument/2006/relationships/customXml" Target="../ink/ink448.xml"/><Relationship Id="rId140" Type="http://schemas.openxmlformats.org/officeDocument/2006/relationships/customXml" Target="../ink/ink470.xml"/><Relationship Id="rId145" Type="http://schemas.openxmlformats.org/officeDocument/2006/relationships/image" Target="../media/image472.png"/><Relationship Id="rId161" Type="http://schemas.openxmlformats.org/officeDocument/2006/relationships/image" Target="../media/image480.png"/><Relationship Id="rId166" Type="http://schemas.openxmlformats.org/officeDocument/2006/relationships/customXml" Target="../ink/ink48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03.xml"/><Relationship Id="rId23" Type="http://schemas.openxmlformats.org/officeDocument/2006/relationships/image" Target="../media/image411.png"/><Relationship Id="rId28" Type="http://schemas.openxmlformats.org/officeDocument/2006/relationships/customXml" Target="../ink/ink414.xml"/><Relationship Id="rId49" Type="http://schemas.openxmlformats.org/officeDocument/2006/relationships/image" Target="../media/image424.png"/><Relationship Id="rId114" Type="http://schemas.openxmlformats.org/officeDocument/2006/relationships/customXml" Target="../ink/ink457.xml"/><Relationship Id="rId119" Type="http://schemas.openxmlformats.org/officeDocument/2006/relationships/image" Target="../media/image459.png"/><Relationship Id="rId44" Type="http://schemas.openxmlformats.org/officeDocument/2006/relationships/customXml" Target="../ink/ink422.xml"/><Relationship Id="rId60" Type="http://schemas.openxmlformats.org/officeDocument/2006/relationships/customXml" Target="../ink/ink430.xml"/><Relationship Id="rId65" Type="http://schemas.openxmlformats.org/officeDocument/2006/relationships/image" Target="../media/image432.png"/><Relationship Id="rId81" Type="http://schemas.openxmlformats.org/officeDocument/2006/relationships/image" Target="../media/image440.png"/><Relationship Id="rId86" Type="http://schemas.openxmlformats.org/officeDocument/2006/relationships/customXml" Target="../ink/ink443.xml"/><Relationship Id="rId130" Type="http://schemas.openxmlformats.org/officeDocument/2006/relationships/customXml" Target="../ink/ink465.xml"/><Relationship Id="rId135" Type="http://schemas.openxmlformats.org/officeDocument/2006/relationships/image" Target="../media/image467.png"/><Relationship Id="rId151" Type="http://schemas.openxmlformats.org/officeDocument/2006/relationships/image" Target="../media/image475.png"/><Relationship Id="rId156" Type="http://schemas.openxmlformats.org/officeDocument/2006/relationships/customXml" Target="../ink/ink478.xml"/><Relationship Id="rId13" Type="http://schemas.openxmlformats.org/officeDocument/2006/relationships/image" Target="../media/image406.png"/><Relationship Id="rId18" Type="http://schemas.openxmlformats.org/officeDocument/2006/relationships/customXml" Target="../ink/ink409.xml"/><Relationship Id="rId39" Type="http://schemas.openxmlformats.org/officeDocument/2006/relationships/image" Target="../media/image419.png"/><Relationship Id="rId109" Type="http://schemas.openxmlformats.org/officeDocument/2006/relationships/image" Target="../media/image454.png"/><Relationship Id="rId34" Type="http://schemas.openxmlformats.org/officeDocument/2006/relationships/customXml" Target="../ink/ink417.xml"/><Relationship Id="rId50" Type="http://schemas.openxmlformats.org/officeDocument/2006/relationships/customXml" Target="../ink/ink425.xml"/><Relationship Id="rId55" Type="http://schemas.openxmlformats.org/officeDocument/2006/relationships/image" Target="../media/image427.png"/><Relationship Id="rId76" Type="http://schemas.openxmlformats.org/officeDocument/2006/relationships/customXml" Target="../ink/ink438.xml"/><Relationship Id="rId97" Type="http://schemas.openxmlformats.org/officeDocument/2006/relationships/image" Target="../media/image448.png"/><Relationship Id="rId104" Type="http://schemas.openxmlformats.org/officeDocument/2006/relationships/customXml" Target="../ink/ink452.xml"/><Relationship Id="rId120" Type="http://schemas.openxmlformats.org/officeDocument/2006/relationships/customXml" Target="../ink/ink460.xml"/><Relationship Id="rId125" Type="http://schemas.openxmlformats.org/officeDocument/2006/relationships/image" Target="../media/image462.png"/><Relationship Id="rId141" Type="http://schemas.openxmlformats.org/officeDocument/2006/relationships/image" Target="../media/image470.png"/><Relationship Id="rId146" Type="http://schemas.openxmlformats.org/officeDocument/2006/relationships/customXml" Target="../ink/ink473.xml"/><Relationship Id="rId167" Type="http://schemas.openxmlformats.org/officeDocument/2006/relationships/image" Target="../media/image483.png"/><Relationship Id="rId7" Type="http://schemas.openxmlformats.org/officeDocument/2006/relationships/image" Target="../media/image403.png"/><Relationship Id="rId71" Type="http://schemas.openxmlformats.org/officeDocument/2006/relationships/image" Target="../media/image435.png"/><Relationship Id="rId92" Type="http://schemas.openxmlformats.org/officeDocument/2006/relationships/customXml" Target="../ink/ink446.xml"/><Relationship Id="rId162" Type="http://schemas.openxmlformats.org/officeDocument/2006/relationships/customXml" Target="../ink/ink481.xml"/><Relationship Id="rId2" Type="http://schemas.openxmlformats.org/officeDocument/2006/relationships/customXml" Target="../ink/ink401.xml"/><Relationship Id="rId29" Type="http://schemas.openxmlformats.org/officeDocument/2006/relationships/image" Target="../media/image414.png"/><Relationship Id="rId24" Type="http://schemas.openxmlformats.org/officeDocument/2006/relationships/customXml" Target="../ink/ink412.xml"/><Relationship Id="rId40" Type="http://schemas.openxmlformats.org/officeDocument/2006/relationships/customXml" Target="../ink/ink420.xml"/><Relationship Id="rId45" Type="http://schemas.openxmlformats.org/officeDocument/2006/relationships/image" Target="../media/image422.png"/><Relationship Id="rId66" Type="http://schemas.openxmlformats.org/officeDocument/2006/relationships/customXml" Target="../ink/ink433.xml"/><Relationship Id="rId87" Type="http://schemas.openxmlformats.org/officeDocument/2006/relationships/image" Target="../media/image443.png"/><Relationship Id="rId110" Type="http://schemas.openxmlformats.org/officeDocument/2006/relationships/customXml" Target="../ink/ink455.xml"/><Relationship Id="rId115" Type="http://schemas.openxmlformats.org/officeDocument/2006/relationships/image" Target="../media/image457.png"/><Relationship Id="rId131" Type="http://schemas.openxmlformats.org/officeDocument/2006/relationships/image" Target="../media/image465.png"/><Relationship Id="rId136" Type="http://schemas.openxmlformats.org/officeDocument/2006/relationships/customXml" Target="../ink/ink468.xml"/><Relationship Id="rId157" Type="http://schemas.openxmlformats.org/officeDocument/2006/relationships/image" Target="../media/image478.png"/><Relationship Id="rId61" Type="http://schemas.openxmlformats.org/officeDocument/2006/relationships/image" Target="../media/image430.png"/><Relationship Id="rId82" Type="http://schemas.openxmlformats.org/officeDocument/2006/relationships/customXml" Target="../ink/ink441.xml"/><Relationship Id="rId152" Type="http://schemas.openxmlformats.org/officeDocument/2006/relationships/customXml" Target="../ink/ink476.xml"/><Relationship Id="rId19" Type="http://schemas.openxmlformats.org/officeDocument/2006/relationships/image" Target="../media/image409.png"/><Relationship Id="rId14" Type="http://schemas.openxmlformats.org/officeDocument/2006/relationships/customXml" Target="../ink/ink407.xml"/><Relationship Id="rId30" Type="http://schemas.openxmlformats.org/officeDocument/2006/relationships/customXml" Target="../ink/ink415.xml"/><Relationship Id="rId35" Type="http://schemas.openxmlformats.org/officeDocument/2006/relationships/image" Target="../media/image417.png"/><Relationship Id="rId56" Type="http://schemas.openxmlformats.org/officeDocument/2006/relationships/customXml" Target="../ink/ink428.xml"/><Relationship Id="rId77" Type="http://schemas.openxmlformats.org/officeDocument/2006/relationships/image" Target="../media/image438.png"/><Relationship Id="rId100" Type="http://schemas.openxmlformats.org/officeDocument/2006/relationships/customXml" Target="../ink/ink450.xml"/><Relationship Id="rId105" Type="http://schemas.openxmlformats.org/officeDocument/2006/relationships/image" Target="../media/image452.png"/><Relationship Id="rId126" Type="http://schemas.openxmlformats.org/officeDocument/2006/relationships/customXml" Target="../ink/ink463.xml"/><Relationship Id="rId147" Type="http://schemas.openxmlformats.org/officeDocument/2006/relationships/image" Target="../media/image473.png"/><Relationship Id="rId168" Type="http://schemas.openxmlformats.org/officeDocument/2006/relationships/customXml" Target="../ink/ink484.xml"/><Relationship Id="rId8" Type="http://schemas.openxmlformats.org/officeDocument/2006/relationships/customXml" Target="../ink/ink404.xml"/><Relationship Id="rId51" Type="http://schemas.openxmlformats.org/officeDocument/2006/relationships/image" Target="../media/image425.png"/><Relationship Id="rId72" Type="http://schemas.openxmlformats.org/officeDocument/2006/relationships/customXml" Target="../ink/ink436.xml"/><Relationship Id="rId93" Type="http://schemas.openxmlformats.org/officeDocument/2006/relationships/image" Target="../media/image446.png"/><Relationship Id="rId98" Type="http://schemas.openxmlformats.org/officeDocument/2006/relationships/customXml" Target="../ink/ink449.xml"/><Relationship Id="rId121" Type="http://schemas.openxmlformats.org/officeDocument/2006/relationships/image" Target="../media/image460.png"/><Relationship Id="rId142" Type="http://schemas.openxmlformats.org/officeDocument/2006/relationships/customXml" Target="../ink/ink471.xml"/><Relationship Id="rId163" Type="http://schemas.openxmlformats.org/officeDocument/2006/relationships/image" Target="../media/image481.png"/><Relationship Id="rId3" Type="http://schemas.openxmlformats.org/officeDocument/2006/relationships/image" Target="../media/image401.png"/><Relationship Id="rId25" Type="http://schemas.openxmlformats.org/officeDocument/2006/relationships/image" Target="../media/image412.png"/><Relationship Id="rId46" Type="http://schemas.openxmlformats.org/officeDocument/2006/relationships/customXml" Target="../ink/ink423.xml"/><Relationship Id="rId67" Type="http://schemas.openxmlformats.org/officeDocument/2006/relationships/image" Target="../media/image433.png"/><Relationship Id="rId116" Type="http://schemas.openxmlformats.org/officeDocument/2006/relationships/customXml" Target="../ink/ink458.xml"/><Relationship Id="rId137" Type="http://schemas.openxmlformats.org/officeDocument/2006/relationships/image" Target="../media/image468.png"/><Relationship Id="rId158" Type="http://schemas.openxmlformats.org/officeDocument/2006/relationships/customXml" Target="../ink/ink479.xml"/><Relationship Id="rId20" Type="http://schemas.openxmlformats.org/officeDocument/2006/relationships/customXml" Target="../ink/ink410.xml"/><Relationship Id="rId41" Type="http://schemas.openxmlformats.org/officeDocument/2006/relationships/image" Target="../media/image420.png"/><Relationship Id="rId62" Type="http://schemas.openxmlformats.org/officeDocument/2006/relationships/customXml" Target="../ink/ink431.xml"/><Relationship Id="rId83" Type="http://schemas.openxmlformats.org/officeDocument/2006/relationships/image" Target="../media/image441.png"/><Relationship Id="rId88" Type="http://schemas.openxmlformats.org/officeDocument/2006/relationships/customXml" Target="../ink/ink444.xml"/><Relationship Id="rId111" Type="http://schemas.openxmlformats.org/officeDocument/2006/relationships/image" Target="../media/image455.png"/><Relationship Id="rId132" Type="http://schemas.openxmlformats.org/officeDocument/2006/relationships/customXml" Target="../ink/ink466.xml"/><Relationship Id="rId153" Type="http://schemas.openxmlformats.org/officeDocument/2006/relationships/image" Target="../media/image476.png"/><Relationship Id="rId15" Type="http://schemas.openxmlformats.org/officeDocument/2006/relationships/image" Target="../media/image407.png"/><Relationship Id="rId36" Type="http://schemas.openxmlformats.org/officeDocument/2006/relationships/customXml" Target="../ink/ink418.xml"/><Relationship Id="rId57" Type="http://schemas.openxmlformats.org/officeDocument/2006/relationships/image" Target="../media/image428.png"/><Relationship Id="rId106" Type="http://schemas.openxmlformats.org/officeDocument/2006/relationships/customXml" Target="../ink/ink453.xml"/><Relationship Id="rId127" Type="http://schemas.openxmlformats.org/officeDocument/2006/relationships/image" Target="../media/image463.png"/><Relationship Id="rId10" Type="http://schemas.openxmlformats.org/officeDocument/2006/relationships/customXml" Target="../ink/ink405.xml"/><Relationship Id="rId31" Type="http://schemas.openxmlformats.org/officeDocument/2006/relationships/image" Target="../media/image415.png"/><Relationship Id="rId52" Type="http://schemas.openxmlformats.org/officeDocument/2006/relationships/customXml" Target="../ink/ink426.xml"/><Relationship Id="rId73" Type="http://schemas.openxmlformats.org/officeDocument/2006/relationships/image" Target="../media/image436.png"/><Relationship Id="rId78" Type="http://schemas.openxmlformats.org/officeDocument/2006/relationships/customXml" Target="../ink/ink439.xml"/><Relationship Id="rId94" Type="http://schemas.openxmlformats.org/officeDocument/2006/relationships/customXml" Target="../ink/ink447.xml"/><Relationship Id="rId99" Type="http://schemas.openxmlformats.org/officeDocument/2006/relationships/image" Target="../media/image449.png"/><Relationship Id="rId101" Type="http://schemas.openxmlformats.org/officeDocument/2006/relationships/image" Target="../media/image450.png"/><Relationship Id="rId122" Type="http://schemas.openxmlformats.org/officeDocument/2006/relationships/customXml" Target="../ink/ink461.xml"/><Relationship Id="rId143" Type="http://schemas.openxmlformats.org/officeDocument/2006/relationships/image" Target="../media/image471.png"/><Relationship Id="rId148" Type="http://schemas.openxmlformats.org/officeDocument/2006/relationships/customXml" Target="../ink/ink474.xml"/><Relationship Id="rId164" Type="http://schemas.openxmlformats.org/officeDocument/2006/relationships/customXml" Target="../ink/ink482.xml"/><Relationship Id="rId169" Type="http://schemas.openxmlformats.org/officeDocument/2006/relationships/image" Target="../media/image484.png"/><Relationship Id="rId4" Type="http://schemas.openxmlformats.org/officeDocument/2006/relationships/customXml" Target="../ink/ink402.xml"/><Relationship Id="rId9" Type="http://schemas.openxmlformats.org/officeDocument/2006/relationships/image" Target="../media/image404.png"/><Relationship Id="rId26" Type="http://schemas.openxmlformats.org/officeDocument/2006/relationships/customXml" Target="../ink/ink413.xml"/><Relationship Id="rId47" Type="http://schemas.openxmlformats.org/officeDocument/2006/relationships/image" Target="../media/image423.png"/><Relationship Id="rId68" Type="http://schemas.openxmlformats.org/officeDocument/2006/relationships/customXml" Target="../ink/ink434.xml"/><Relationship Id="rId89" Type="http://schemas.openxmlformats.org/officeDocument/2006/relationships/image" Target="../media/image444.png"/><Relationship Id="rId112" Type="http://schemas.openxmlformats.org/officeDocument/2006/relationships/customXml" Target="../ink/ink456.xml"/><Relationship Id="rId133" Type="http://schemas.openxmlformats.org/officeDocument/2006/relationships/image" Target="../media/image466.png"/><Relationship Id="rId154" Type="http://schemas.openxmlformats.org/officeDocument/2006/relationships/customXml" Target="../ink/ink477.xml"/><Relationship Id="rId16" Type="http://schemas.openxmlformats.org/officeDocument/2006/relationships/customXml" Target="../ink/ink408.xml"/><Relationship Id="rId37" Type="http://schemas.openxmlformats.org/officeDocument/2006/relationships/image" Target="../media/image418.png"/><Relationship Id="rId58" Type="http://schemas.openxmlformats.org/officeDocument/2006/relationships/customXml" Target="../ink/ink429.xml"/><Relationship Id="rId79" Type="http://schemas.openxmlformats.org/officeDocument/2006/relationships/image" Target="../media/image439.png"/><Relationship Id="rId102" Type="http://schemas.openxmlformats.org/officeDocument/2006/relationships/customXml" Target="../ink/ink451.xml"/><Relationship Id="rId123" Type="http://schemas.openxmlformats.org/officeDocument/2006/relationships/image" Target="../media/image461.png"/><Relationship Id="rId144" Type="http://schemas.openxmlformats.org/officeDocument/2006/relationships/customXml" Target="../ink/ink472.xml"/><Relationship Id="rId90" Type="http://schemas.openxmlformats.org/officeDocument/2006/relationships/customXml" Target="../ink/ink445.xml"/><Relationship Id="rId165" Type="http://schemas.openxmlformats.org/officeDocument/2006/relationships/image" Target="../media/image482.png"/><Relationship Id="rId27" Type="http://schemas.openxmlformats.org/officeDocument/2006/relationships/image" Target="../media/image413.png"/><Relationship Id="rId48" Type="http://schemas.openxmlformats.org/officeDocument/2006/relationships/customXml" Target="../ink/ink424.xml"/><Relationship Id="rId69" Type="http://schemas.openxmlformats.org/officeDocument/2006/relationships/image" Target="../media/image434.png"/><Relationship Id="rId113" Type="http://schemas.openxmlformats.org/officeDocument/2006/relationships/image" Target="../media/image456.png"/><Relationship Id="rId134" Type="http://schemas.openxmlformats.org/officeDocument/2006/relationships/customXml" Target="../ink/ink467.xml"/><Relationship Id="rId80" Type="http://schemas.openxmlformats.org/officeDocument/2006/relationships/customXml" Target="../ink/ink440.xml"/><Relationship Id="rId155" Type="http://schemas.openxmlformats.org/officeDocument/2006/relationships/image" Target="../media/image477.png"/><Relationship Id="rId17" Type="http://schemas.openxmlformats.org/officeDocument/2006/relationships/image" Target="../media/image408.png"/><Relationship Id="rId38" Type="http://schemas.openxmlformats.org/officeDocument/2006/relationships/customXml" Target="../ink/ink419.xml"/><Relationship Id="rId59" Type="http://schemas.openxmlformats.org/officeDocument/2006/relationships/image" Target="../media/image429.png"/><Relationship Id="rId103" Type="http://schemas.openxmlformats.org/officeDocument/2006/relationships/image" Target="../media/image451.png"/><Relationship Id="rId124" Type="http://schemas.openxmlformats.org/officeDocument/2006/relationships/customXml" Target="../ink/ink462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42.png"/><Relationship Id="rId21" Type="http://schemas.openxmlformats.org/officeDocument/2006/relationships/image" Target="../media/image494.png"/><Relationship Id="rId42" Type="http://schemas.openxmlformats.org/officeDocument/2006/relationships/customXml" Target="../ink/ink505.xml"/><Relationship Id="rId63" Type="http://schemas.openxmlformats.org/officeDocument/2006/relationships/image" Target="../media/image515.png"/><Relationship Id="rId84" Type="http://schemas.openxmlformats.org/officeDocument/2006/relationships/customXml" Target="../ink/ink526.xml"/><Relationship Id="rId138" Type="http://schemas.openxmlformats.org/officeDocument/2006/relationships/customXml" Target="../ink/ink553.xml"/><Relationship Id="rId159" Type="http://schemas.openxmlformats.org/officeDocument/2006/relationships/image" Target="../media/image563.png"/><Relationship Id="rId170" Type="http://schemas.openxmlformats.org/officeDocument/2006/relationships/customXml" Target="../ink/ink569.xml"/><Relationship Id="rId191" Type="http://schemas.openxmlformats.org/officeDocument/2006/relationships/image" Target="../media/image579.png"/><Relationship Id="rId205" Type="http://schemas.openxmlformats.org/officeDocument/2006/relationships/image" Target="../media/image586.png"/><Relationship Id="rId107" Type="http://schemas.openxmlformats.org/officeDocument/2006/relationships/image" Target="../media/image537.png"/><Relationship Id="rId11" Type="http://schemas.openxmlformats.org/officeDocument/2006/relationships/image" Target="../media/image489.png"/><Relationship Id="rId32" Type="http://schemas.openxmlformats.org/officeDocument/2006/relationships/customXml" Target="../ink/ink500.xml"/><Relationship Id="rId53" Type="http://schemas.openxmlformats.org/officeDocument/2006/relationships/image" Target="../media/image510.png"/><Relationship Id="rId74" Type="http://schemas.openxmlformats.org/officeDocument/2006/relationships/customXml" Target="../ink/ink521.xml"/><Relationship Id="rId128" Type="http://schemas.openxmlformats.org/officeDocument/2006/relationships/customXml" Target="../ink/ink548.xml"/><Relationship Id="rId149" Type="http://schemas.openxmlformats.org/officeDocument/2006/relationships/image" Target="../media/image558.png"/><Relationship Id="rId5" Type="http://schemas.openxmlformats.org/officeDocument/2006/relationships/image" Target="../media/image486.png"/><Relationship Id="rId95" Type="http://schemas.openxmlformats.org/officeDocument/2006/relationships/image" Target="../media/image531.png"/><Relationship Id="rId160" Type="http://schemas.openxmlformats.org/officeDocument/2006/relationships/customXml" Target="../ink/ink564.xml"/><Relationship Id="rId181" Type="http://schemas.openxmlformats.org/officeDocument/2006/relationships/image" Target="../media/image574.png"/><Relationship Id="rId22" Type="http://schemas.openxmlformats.org/officeDocument/2006/relationships/customXml" Target="../ink/ink495.xml"/><Relationship Id="rId43" Type="http://schemas.openxmlformats.org/officeDocument/2006/relationships/image" Target="../media/image505.png"/><Relationship Id="rId64" Type="http://schemas.openxmlformats.org/officeDocument/2006/relationships/customXml" Target="../ink/ink516.xml"/><Relationship Id="rId118" Type="http://schemas.openxmlformats.org/officeDocument/2006/relationships/customXml" Target="../ink/ink543.xml"/><Relationship Id="rId139" Type="http://schemas.openxmlformats.org/officeDocument/2006/relationships/image" Target="../media/image553.png"/><Relationship Id="rId85" Type="http://schemas.openxmlformats.org/officeDocument/2006/relationships/image" Target="../media/image526.png"/><Relationship Id="rId150" Type="http://schemas.openxmlformats.org/officeDocument/2006/relationships/customXml" Target="../ink/ink559.xml"/><Relationship Id="rId171" Type="http://schemas.openxmlformats.org/officeDocument/2006/relationships/image" Target="../media/image569.png"/><Relationship Id="rId192" Type="http://schemas.openxmlformats.org/officeDocument/2006/relationships/customXml" Target="../ink/ink580.xml"/><Relationship Id="rId206" Type="http://schemas.openxmlformats.org/officeDocument/2006/relationships/customXml" Target="../ink/ink587.xml"/><Relationship Id="rId12" Type="http://schemas.openxmlformats.org/officeDocument/2006/relationships/customXml" Target="../ink/ink490.xml"/><Relationship Id="rId33" Type="http://schemas.openxmlformats.org/officeDocument/2006/relationships/image" Target="../media/image500.png"/><Relationship Id="rId108" Type="http://schemas.openxmlformats.org/officeDocument/2006/relationships/customXml" Target="../ink/ink538.xml"/><Relationship Id="rId129" Type="http://schemas.openxmlformats.org/officeDocument/2006/relationships/image" Target="../media/image548.png"/><Relationship Id="rId54" Type="http://schemas.openxmlformats.org/officeDocument/2006/relationships/customXml" Target="../ink/ink511.xml"/><Relationship Id="rId75" Type="http://schemas.openxmlformats.org/officeDocument/2006/relationships/image" Target="../media/image521.png"/><Relationship Id="rId96" Type="http://schemas.openxmlformats.org/officeDocument/2006/relationships/customXml" Target="../ink/ink532.xml"/><Relationship Id="rId140" Type="http://schemas.openxmlformats.org/officeDocument/2006/relationships/customXml" Target="../ink/ink554.xml"/><Relationship Id="rId161" Type="http://schemas.openxmlformats.org/officeDocument/2006/relationships/image" Target="../media/image564.png"/><Relationship Id="rId182" Type="http://schemas.openxmlformats.org/officeDocument/2006/relationships/customXml" Target="../ink/ink575.xml"/><Relationship Id="rId6" Type="http://schemas.openxmlformats.org/officeDocument/2006/relationships/customXml" Target="../ink/ink487.xml"/><Relationship Id="rId23" Type="http://schemas.openxmlformats.org/officeDocument/2006/relationships/image" Target="../media/image495.png"/><Relationship Id="rId119" Type="http://schemas.openxmlformats.org/officeDocument/2006/relationships/image" Target="../media/image543.png"/><Relationship Id="rId44" Type="http://schemas.openxmlformats.org/officeDocument/2006/relationships/customXml" Target="../ink/ink506.xml"/><Relationship Id="rId65" Type="http://schemas.openxmlformats.org/officeDocument/2006/relationships/image" Target="../media/image516.png"/><Relationship Id="rId86" Type="http://schemas.openxmlformats.org/officeDocument/2006/relationships/customXml" Target="../ink/ink527.xml"/><Relationship Id="rId130" Type="http://schemas.openxmlformats.org/officeDocument/2006/relationships/customXml" Target="../ink/ink549.xml"/><Relationship Id="rId151" Type="http://schemas.openxmlformats.org/officeDocument/2006/relationships/image" Target="../media/image559.png"/><Relationship Id="rId172" Type="http://schemas.openxmlformats.org/officeDocument/2006/relationships/customXml" Target="../ink/ink570.xml"/><Relationship Id="rId193" Type="http://schemas.openxmlformats.org/officeDocument/2006/relationships/image" Target="../media/image580.png"/><Relationship Id="rId207" Type="http://schemas.openxmlformats.org/officeDocument/2006/relationships/image" Target="../media/image587.png"/><Relationship Id="rId13" Type="http://schemas.openxmlformats.org/officeDocument/2006/relationships/image" Target="../media/image490.png"/><Relationship Id="rId109" Type="http://schemas.openxmlformats.org/officeDocument/2006/relationships/image" Target="../media/image538.png"/><Relationship Id="rId34" Type="http://schemas.openxmlformats.org/officeDocument/2006/relationships/customXml" Target="../ink/ink501.xml"/><Relationship Id="rId55" Type="http://schemas.openxmlformats.org/officeDocument/2006/relationships/image" Target="../media/image511.png"/><Relationship Id="rId76" Type="http://schemas.openxmlformats.org/officeDocument/2006/relationships/customXml" Target="../ink/ink522.xml"/><Relationship Id="rId97" Type="http://schemas.openxmlformats.org/officeDocument/2006/relationships/image" Target="../media/image532.png"/><Relationship Id="rId120" Type="http://schemas.openxmlformats.org/officeDocument/2006/relationships/customXml" Target="../ink/ink544.xml"/><Relationship Id="rId141" Type="http://schemas.openxmlformats.org/officeDocument/2006/relationships/image" Target="../media/image554.png"/><Relationship Id="rId7" Type="http://schemas.openxmlformats.org/officeDocument/2006/relationships/image" Target="../media/image487.png"/><Relationship Id="rId162" Type="http://schemas.openxmlformats.org/officeDocument/2006/relationships/customXml" Target="../ink/ink565.xml"/><Relationship Id="rId183" Type="http://schemas.openxmlformats.org/officeDocument/2006/relationships/image" Target="../media/image575.png"/><Relationship Id="rId24" Type="http://schemas.openxmlformats.org/officeDocument/2006/relationships/customXml" Target="../ink/ink496.xml"/><Relationship Id="rId45" Type="http://schemas.openxmlformats.org/officeDocument/2006/relationships/image" Target="../media/image506.png"/><Relationship Id="rId66" Type="http://schemas.openxmlformats.org/officeDocument/2006/relationships/customXml" Target="../ink/ink517.xml"/><Relationship Id="rId87" Type="http://schemas.openxmlformats.org/officeDocument/2006/relationships/image" Target="../media/image527.png"/><Relationship Id="rId110" Type="http://schemas.openxmlformats.org/officeDocument/2006/relationships/customXml" Target="../ink/ink539.xml"/><Relationship Id="rId131" Type="http://schemas.openxmlformats.org/officeDocument/2006/relationships/image" Target="../media/image549.png"/><Relationship Id="rId61" Type="http://schemas.openxmlformats.org/officeDocument/2006/relationships/image" Target="../media/image514.png"/><Relationship Id="rId82" Type="http://schemas.openxmlformats.org/officeDocument/2006/relationships/customXml" Target="../ink/ink525.xml"/><Relationship Id="rId152" Type="http://schemas.openxmlformats.org/officeDocument/2006/relationships/customXml" Target="../ink/ink560.xml"/><Relationship Id="rId173" Type="http://schemas.openxmlformats.org/officeDocument/2006/relationships/image" Target="../media/image570.png"/><Relationship Id="rId194" Type="http://schemas.openxmlformats.org/officeDocument/2006/relationships/customXml" Target="../ink/ink581.xml"/><Relationship Id="rId199" Type="http://schemas.openxmlformats.org/officeDocument/2006/relationships/image" Target="../media/image583.png"/><Relationship Id="rId203" Type="http://schemas.openxmlformats.org/officeDocument/2006/relationships/image" Target="../media/image585.png"/><Relationship Id="rId208" Type="http://schemas.openxmlformats.org/officeDocument/2006/relationships/customXml" Target="../ink/ink588.xml"/><Relationship Id="rId19" Type="http://schemas.openxmlformats.org/officeDocument/2006/relationships/image" Target="../media/image493.png"/><Relationship Id="rId14" Type="http://schemas.openxmlformats.org/officeDocument/2006/relationships/customXml" Target="../ink/ink491.xml"/><Relationship Id="rId30" Type="http://schemas.openxmlformats.org/officeDocument/2006/relationships/customXml" Target="../ink/ink499.xml"/><Relationship Id="rId35" Type="http://schemas.openxmlformats.org/officeDocument/2006/relationships/image" Target="../media/image501.png"/><Relationship Id="rId56" Type="http://schemas.openxmlformats.org/officeDocument/2006/relationships/customXml" Target="../ink/ink512.xml"/><Relationship Id="rId77" Type="http://schemas.openxmlformats.org/officeDocument/2006/relationships/image" Target="../media/image522.png"/><Relationship Id="rId100" Type="http://schemas.openxmlformats.org/officeDocument/2006/relationships/customXml" Target="../ink/ink534.xml"/><Relationship Id="rId105" Type="http://schemas.openxmlformats.org/officeDocument/2006/relationships/image" Target="../media/image536.png"/><Relationship Id="rId126" Type="http://schemas.openxmlformats.org/officeDocument/2006/relationships/customXml" Target="../ink/ink547.xml"/><Relationship Id="rId147" Type="http://schemas.openxmlformats.org/officeDocument/2006/relationships/image" Target="../media/image557.png"/><Relationship Id="rId168" Type="http://schemas.openxmlformats.org/officeDocument/2006/relationships/customXml" Target="../ink/ink568.xml"/><Relationship Id="rId8" Type="http://schemas.openxmlformats.org/officeDocument/2006/relationships/customXml" Target="../ink/ink488.xml"/><Relationship Id="rId51" Type="http://schemas.openxmlformats.org/officeDocument/2006/relationships/image" Target="../media/image509.png"/><Relationship Id="rId72" Type="http://schemas.openxmlformats.org/officeDocument/2006/relationships/customXml" Target="../ink/ink520.xml"/><Relationship Id="rId93" Type="http://schemas.openxmlformats.org/officeDocument/2006/relationships/image" Target="../media/image530.png"/><Relationship Id="rId98" Type="http://schemas.openxmlformats.org/officeDocument/2006/relationships/customXml" Target="../ink/ink533.xml"/><Relationship Id="rId121" Type="http://schemas.openxmlformats.org/officeDocument/2006/relationships/image" Target="../media/image544.png"/><Relationship Id="rId142" Type="http://schemas.openxmlformats.org/officeDocument/2006/relationships/customXml" Target="../ink/ink555.xml"/><Relationship Id="rId163" Type="http://schemas.openxmlformats.org/officeDocument/2006/relationships/image" Target="../media/image565.png"/><Relationship Id="rId184" Type="http://schemas.openxmlformats.org/officeDocument/2006/relationships/customXml" Target="../ink/ink576.xml"/><Relationship Id="rId189" Type="http://schemas.openxmlformats.org/officeDocument/2006/relationships/image" Target="../media/image578.png"/><Relationship Id="rId3" Type="http://schemas.openxmlformats.org/officeDocument/2006/relationships/image" Target="../media/image485.png"/><Relationship Id="rId25" Type="http://schemas.openxmlformats.org/officeDocument/2006/relationships/image" Target="../media/image496.png"/><Relationship Id="rId46" Type="http://schemas.openxmlformats.org/officeDocument/2006/relationships/customXml" Target="../ink/ink507.xml"/><Relationship Id="rId67" Type="http://schemas.openxmlformats.org/officeDocument/2006/relationships/image" Target="../media/image517.png"/><Relationship Id="rId116" Type="http://schemas.openxmlformats.org/officeDocument/2006/relationships/customXml" Target="../ink/ink542.xml"/><Relationship Id="rId137" Type="http://schemas.openxmlformats.org/officeDocument/2006/relationships/image" Target="../media/image552.png"/><Relationship Id="rId158" Type="http://schemas.openxmlformats.org/officeDocument/2006/relationships/customXml" Target="../ink/ink563.xml"/><Relationship Id="rId20" Type="http://schemas.openxmlformats.org/officeDocument/2006/relationships/customXml" Target="../ink/ink494.xml"/><Relationship Id="rId41" Type="http://schemas.openxmlformats.org/officeDocument/2006/relationships/image" Target="../media/image504.png"/><Relationship Id="rId62" Type="http://schemas.openxmlformats.org/officeDocument/2006/relationships/customXml" Target="../ink/ink515.xml"/><Relationship Id="rId83" Type="http://schemas.openxmlformats.org/officeDocument/2006/relationships/image" Target="../media/image525.png"/><Relationship Id="rId88" Type="http://schemas.openxmlformats.org/officeDocument/2006/relationships/customXml" Target="../ink/ink528.xml"/><Relationship Id="rId111" Type="http://schemas.openxmlformats.org/officeDocument/2006/relationships/image" Target="../media/image539.png"/><Relationship Id="rId132" Type="http://schemas.openxmlformats.org/officeDocument/2006/relationships/customXml" Target="../ink/ink550.xml"/><Relationship Id="rId153" Type="http://schemas.openxmlformats.org/officeDocument/2006/relationships/image" Target="../media/image560.png"/><Relationship Id="rId174" Type="http://schemas.openxmlformats.org/officeDocument/2006/relationships/customXml" Target="../ink/ink571.xml"/><Relationship Id="rId179" Type="http://schemas.openxmlformats.org/officeDocument/2006/relationships/image" Target="../media/image573.png"/><Relationship Id="rId195" Type="http://schemas.openxmlformats.org/officeDocument/2006/relationships/image" Target="../media/image581.png"/><Relationship Id="rId209" Type="http://schemas.openxmlformats.org/officeDocument/2006/relationships/image" Target="../media/image588.png"/><Relationship Id="rId190" Type="http://schemas.openxmlformats.org/officeDocument/2006/relationships/customXml" Target="../ink/ink579.xml"/><Relationship Id="rId204" Type="http://schemas.openxmlformats.org/officeDocument/2006/relationships/customXml" Target="../ink/ink586.xml"/><Relationship Id="rId15" Type="http://schemas.openxmlformats.org/officeDocument/2006/relationships/image" Target="../media/image491.png"/><Relationship Id="rId36" Type="http://schemas.openxmlformats.org/officeDocument/2006/relationships/customXml" Target="../ink/ink502.xml"/><Relationship Id="rId57" Type="http://schemas.openxmlformats.org/officeDocument/2006/relationships/image" Target="../media/image512.png"/><Relationship Id="rId106" Type="http://schemas.openxmlformats.org/officeDocument/2006/relationships/customXml" Target="../ink/ink537.xml"/><Relationship Id="rId127" Type="http://schemas.openxmlformats.org/officeDocument/2006/relationships/image" Target="../media/image547.png"/><Relationship Id="rId10" Type="http://schemas.openxmlformats.org/officeDocument/2006/relationships/customXml" Target="../ink/ink489.xml"/><Relationship Id="rId31" Type="http://schemas.openxmlformats.org/officeDocument/2006/relationships/image" Target="../media/image499.png"/><Relationship Id="rId52" Type="http://schemas.openxmlformats.org/officeDocument/2006/relationships/customXml" Target="../ink/ink510.xml"/><Relationship Id="rId73" Type="http://schemas.openxmlformats.org/officeDocument/2006/relationships/image" Target="../media/image520.png"/><Relationship Id="rId78" Type="http://schemas.openxmlformats.org/officeDocument/2006/relationships/customXml" Target="../ink/ink523.xml"/><Relationship Id="rId94" Type="http://schemas.openxmlformats.org/officeDocument/2006/relationships/customXml" Target="../ink/ink531.xml"/><Relationship Id="rId99" Type="http://schemas.openxmlformats.org/officeDocument/2006/relationships/image" Target="../media/image533.png"/><Relationship Id="rId101" Type="http://schemas.openxmlformats.org/officeDocument/2006/relationships/image" Target="../media/image534.png"/><Relationship Id="rId122" Type="http://schemas.openxmlformats.org/officeDocument/2006/relationships/customXml" Target="../ink/ink545.xml"/><Relationship Id="rId143" Type="http://schemas.openxmlformats.org/officeDocument/2006/relationships/image" Target="../media/image555.png"/><Relationship Id="rId148" Type="http://schemas.openxmlformats.org/officeDocument/2006/relationships/customXml" Target="../ink/ink558.xml"/><Relationship Id="rId164" Type="http://schemas.openxmlformats.org/officeDocument/2006/relationships/customXml" Target="../ink/ink566.xml"/><Relationship Id="rId169" Type="http://schemas.openxmlformats.org/officeDocument/2006/relationships/image" Target="../media/image568.png"/><Relationship Id="rId185" Type="http://schemas.openxmlformats.org/officeDocument/2006/relationships/image" Target="../media/image576.png"/><Relationship Id="rId4" Type="http://schemas.openxmlformats.org/officeDocument/2006/relationships/customXml" Target="../ink/ink486.xml"/><Relationship Id="rId9" Type="http://schemas.openxmlformats.org/officeDocument/2006/relationships/image" Target="../media/image488.png"/><Relationship Id="rId180" Type="http://schemas.openxmlformats.org/officeDocument/2006/relationships/customXml" Target="../ink/ink574.xml"/><Relationship Id="rId26" Type="http://schemas.openxmlformats.org/officeDocument/2006/relationships/customXml" Target="../ink/ink497.xml"/><Relationship Id="rId47" Type="http://schemas.openxmlformats.org/officeDocument/2006/relationships/image" Target="../media/image507.png"/><Relationship Id="rId68" Type="http://schemas.openxmlformats.org/officeDocument/2006/relationships/customXml" Target="../ink/ink518.xml"/><Relationship Id="rId89" Type="http://schemas.openxmlformats.org/officeDocument/2006/relationships/image" Target="../media/image528.png"/><Relationship Id="rId112" Type="http://schemas.openxmlformats.org/officeDocument/2006/relationships/customXml" Target="../ink/ink540.xml"/><Relationship Id="rId133" Type="http://schemas.openxmlformats.org/officeDocument/2006/relationships/image" Target="../media/image550.png"/><Relationship Id="rId154" Type="http://schemas.openxmlformats.org/officeDocument/2006/relationships/customXml" Target="../ink/ink561.xml"/><Relationship Id="rId175" Type="http://schemas.openxmlformats.org/officeDocument/2006/relationships/image" Target="../media/image571.png"/><Relationship Id="rId196" Type="http://schemas.openxmlformats.org/officeDocument/2006/relationships/customXml" Target="../ink/ink582.xml"/><Relationship Id="rId200" Type="http://schemas.openxmlformats.org/officeDocument/2006/relationships/customXml" Target="../ink/ink584.xml"/><Relationship Id="rId16" Type="http://schemas.openxmlformats.org/officeDocument/2006/relationships/customXml" Target="../ink/ink492.xml"/><Relationship Id="rId37" Type="http://schemas.openxmlformats.org/officeDocument/2006/relationships/image" Target="../media/image502.png"/><Relationship Id="rId58" Type="http://schemas.openxmlformats.org/officeDocument/2006/relationships/customXml" Target="../ink/ink513.xml"/><Relationship Id="rId79" Type="http://schemas.openxmlformats.org/officeDocument/2006/relationships/image" Target="../media/image523.png"/><Relationship Id="rId102" Type="http://schemas.openxmlformats.org/officeDocument/2006/relationships/customXml" Target="../ink/ink535.xml"/><Relationship Id="rId123" Type="http://schemas.openxmlformats.org/officeDocument/2006/relationships/image" Target="../media/image545.png"/><Relationship Id="rId144" Type="http://schemas.openxmlformats.org/officeDocument/2006/relationships/customXml" Target="../ink/ink556.xml"/><Relationship Id="rId90" Type="http://schemas.openxmlformats.org/officeDocument/2006/relationships/customXml" Target="../ink/ink529.xml"/><Relationship Id="rId165" Type="http://schemas.openxmlformats.org/officeDocument/2006/relationships/image" Target="../media/image566.png"/><Relationship Id="rId186" Type="http://schemas.openxmlformats.org/officeDocument/2006/relationships/customXml" Target="../ink/ink577.xml"/><Relationship Id="rId27" Type="http://schemas.openxmlformats.org/officeDocument/2006/relationships/image" Target="../media/image497.png"/><Relationship Id="rId48" Type="http://schemas.openxmlformats.org/officeDocument/2006/relationships/customXml" Target="../ink/ink508.xml"/><Relationship Id="rId69" Type="http://schemas.openxmlformats.org/officeDocument/2006/relationships/image" Target="../media/image518.png"/><Relationship Id="rId113" Type="http://schemas.openxmlformats.org/officeDocument/2006/relationships/image" Target="../media/image540.png"/><Relationship Id="rId134" Type="http://schemas.openxmlformats.org/officeDocument/2006/relationships/customXml" Target="../ink/ink551.xml"/><Relationship Id="rId80" Type="http://schemas.openxmlformats.org/officeDocument/2006/relationships/customXml" Target="../ink/ink524.xml"/><Relationship Id="rId155" Type="http://schemas.openxmlformats.org/officeDocument/2006/relationships/image" Target="../media/image561.png"/><Relationship Id="rId176" Type="http://schemas.openxmlformats.org/officeDocument/2006/relationships/customXml" Target="../ink/ink572.xml"/><Relationship Id="rId197" Type="http://schemas.openxmlformats.org/officeDocument/2006/relationships/image" Target="../media/image582.png"/><Relationship Id="rId201" Type="http://schemas.openxmlformats.org/officeDocument/2006/relationships/image" Target="../media/image584.png"/><Relationship Id="rId17" Type="http://schemas.openxmlformats.org/officeDocument/2006/relationships/image" Target="../media/image492.png"/><Relationship Id="rId38" Type="http://schemas.openxmlformats.org/officeDocument/2006/relationships/customXml" Target="../ink/ink503.xml"/><Relationship Id="rId59" Type="http://schemas.openxmlformats.org/officeDocument/2006/relationships/image" Target="../media/image513.png"/><Relationship Id="rId103" Type="http://schemas.openxmlformats.org/officeDocument/2006/relationships/image" Target="../media/image535.png"/><Relationship Id="rId124" Type="http://schemas.openxmlformats.org/officeDocument/2006/relationships/customXml" Target="../ink/ink546.xml"/><Relationship Id="rId70" Type="http://schemas.openxmlformats.org/officeDocument/2006/relationships/customXml" Target="../ink/ink519.xml"/><Relationship Id="rId91" Type="http://schemas.openxmlformats.org/officeDocument/2006/relationships/image" Target="../media/image529.png"/><Relationship Id="rId145" Type="http://schemas.openxmlformats.org/officeDocument/2006/relationships/image" Target="../media/image556.png"/><Relationship Id="rId166" Type="http://schemas.openxmlformats.org/officeDocument/2006/relationships/customXml" Target="../ink/ink567.xml"/><Relationship Id="rId187" Type="http://schemas.openxmlformats.org/officeDocument/2006/relationships/image" Target="../media/image577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498.xml"/><Relationship Id="rId49" Type="http://schemas.openxmlformats.org/officeDocument/2006/relationships/image" Target="../media/image508.png"/><Relationship Id="rId114" Type="http://schemas.openxmlformats.org/officeDocument/2006/relationships/customXml" Target="../ink/ink541.xml"/><Relationship Id="rId60" Type="http://schemas.openxmlformats.org/officeDocument/2006/relationships/customXml" Target="../ink/ink514.xml"/><Relationship Id="rId81" Type="http://schemas.openxmlformats.org/officeDocument/2006/relationships/image" Target="../media/image524.png"/><Relationship Id="rId135" Type="http://schemas.openxmlformats.org/officeDocument/2006/relationships/image" Target="../media/image551.png"/><Relationship Id="rId156" Type="http://schemas.openxmlformats.org/officeDocument/2006/relationships/customXml" Target="../ink/ink562.xml"/><Relationship Id="rId177" Type="http://schemas.openxmlformats.org/officeDocument/2006/relationships/image" Target="../media/image572.png"/><Relationship Id="rId198" Type="http://schemas.openxmlformats.org/officeDocument/2006/relationships/customXml" Target="../ink/ink583.xml"/><Relationship Id="rId202" Type="http://schemas.openxmlformats.org/officeDocument/2006/relationships/customXml" Target="../ink/ink585.xml"/><Relationship Id="rId18" Type="http://schemas.openxmlformats.org/officeDocument/2006/relationships/customXml" Target="../ink/ink493.xml"/><Relationship Id="rId39" Type="http://schemas.openxmlformats.org/officeDocument/2006/relationships/image" Target="../media/image503.png"/><Relationship Id="rId50" Type="http://schemas.openxmlformats.org/officeDocument/2006/relationships/customXml" Target="../ink/ink509.xml"/><Relationship Id="rId104" Type="http://schemas.openxmlformats.org/officeDocument/2006/relationships/customXml" Target="../ink/ink536.xml"/><Relationship Id="rId125" Type="http://schemas.openxmlformats.org/officeDocument/2006/relationships/image" Target="../media/image546.png"/><Relationship Id="rId146" Type="http://schemas.openxmlformats.org/officeDocument/2006/relationships/customXml" Target="../ink/ink557.xml"/><Relationship Id="rId167" Type="http://schemas.openxmlformats.org/officeDocument/2006/relationships/image" Target="../media/image567.png"/><Relationship Id="rId188" Type="http://schemas.openxmlformats.org/officeDocument/2006/relationships/customXml" Target="../ink/ink578.xml"/><Relationship Id="rId71" Type="http://schemas.openxmlformats.org/officeDocument/2006/relationships/image" Target="../media/image519.png"/><Relationship Id="rId92" Type="http://schemas.openxmlformats.org/officeDocument/2006/relationships/customXml" Target="../ink/ink530.xml"/><Relationship Id="rId2" Type="http://schemas.openxmlformats.org/officeDocument/2006/relationships/customXml" Target="../ink/ink485.xml"/><Relationship Id="rId29" Type="http://schemas.openxmlformats.org/officeDocument/2006/relationships/image" Target="../media/image498.png"/><Relationship Id="rId40" Type="http://schemas.openxmlformats.org/officeDocument/2006/relationships/customXml" Target="../ink/ink504.xml"/><Relationship Id="rId115" Type="http://schemas.openxmlformats.org/officeDocument/2006/relationships/image" Target="../media/image541.png"/><Relationship Id="rId136" Type="http://schemas.openxmlformats.org/officeDocument/2006/relationships/customXml" Target="../ink/ink552.xml"/><Relationship Id="rId157" Type="http://schemas.openxmlformats.org/officeDocument/2006/relationships/image" Target="../media/image562.png"/><Relationship Id="rId178" Type="http://schemas.openxmlformats.org/officeDocument/2006/relationships/customXml" Target="../ink/ink57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92.xml"/><Relationship Id="rId13" Type="http://schemas.openxmlformats.org/officeDocument/2006/relationships/image" Target="../media/image594.png"/><Relationship Id="rId18" Type="http://schemas.openxmlformats.org/officeDocument/2006/relationships/customXml" Target="../ink/ink597.xml"/><Relationship Id="rId3" Type="http://schemas.openxmlformats.org/officeDocument/2006/relationships/image" Target="../media/image589.png"/><Relationship Id="rId7" Type="http://schemas.openxmlformats.org/officeDocument/2006/relationships/image" Target="../media/image591.png"/><Relationship Id="rId12" Type="http://schemas.openxmlformats.org/officeDocument/2006/relationships/customXml" Target="../ink/ink594.xml"/><Relationship Id="rId17" Type="http://schemas.openxmlformats.org/officeDocument/2006/relationships/image" Target="../media/image596.png"/><Relationship Id="rId2" Type="http://schemas.openxmlformats.org/officeDocument/2006/relationships/customXml" Target="../ink/ink589.xml"/><Relationship Id="rId16" Type="http://schemas.openxmlformats.org/officeDocument/2006/relationships/customXml" Target="../ink/ink59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91.xml"/><Relationship Id="rId11" Type="http://schemas.openxmlformats.org/officeDocument/2006/relationships/image" Target="../media/image593.png"/><Relationship Id="rId5" Type="http://schemas.openxmlformats.org/officeDocument/2006/relationships/image" Target="../media/image590.png"/><Relationship Id="rId15" Type="http://schemas.openxmlformats.org/officeDocument/2006/relationships/image" Target="../media/image595.png"/><Relationship Id="rId10" Type="http://schemas.openxmlformats.org/officeDocument/2006/relationships/customXml" Target="../ink/ink593.xml"/><Relationship Id="rId19" Type="http://schemas.openxmlformats.org/officeDocument/2006/relationships/image" Target="../media/image597.png"/><Relationship Id="rId4" Type="http://schemas.openxmlformats.org/officeDocument/2006/relationships/customXml" Target="../ink/ink590.xml"/><Relationship Id="rId9" Type="http://schemas.openxmlformats.org/officeDocument/2006/relationships/image" Target="../media/image592.png"/><Relationship Id="rId14" Type="http://schemas.openxmlformats.org/officeDocument/2006/relationships/customXml" Target="../ink/ink595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10.xml"/><Relationship Id="rId21" Type="http://schemas.openxmlformats.org/officeDocument/2006/relationships/image" Target="../media/image607.png"/><Relationship Id="rId42" Type="http://schemas.openxmlformats.org/officeDocument/2006/relationships/customXml" Target="../ink/ink618.xml"/><Relationship Id="rId47" Type="http://schemas.openxmlformats.org/officeDocument/2006/relationships/image" Target="../media/image620.png"/><Relationship Id="rId63" Type="http://schemas.openxmlformats.org/officeDocument/2006/relationships/image" Target="../media/image628.png"/><Relationship Id="rId68" Type="http://schemas.openxmlformats.org/officeDocument/2006/relationships/customXml" Target="../ink/ink631.xml"/><Relationship Id="rId84" Type="http://schemas.openxmlformats.org/officeDocument/2006/relationships/customXml" Target="../ink/ink639.xml"/><Relationship Id="rId89" Type="http://schemas.openxmlformats.org/officeDocument/2006/relationships/image" Target="../media/image641.png"/><Relationship Id="rId16" Type="http://schemas.openxmlformats.org/officeDocument/2006/relationships/customXml" Target="../ink/ink605.xml"/><Relationship Id="rId11" Type="http://schemas.openxmlformats.org/officeDocument/2006/relationships/image" Target="../media/image602.png"/><Relationship Id="rId32" Type="http://schemas.openxmlformats.org/officeDocument/2006/relationships/customXml" Target="../ink/ink613.xml"/><Relationship Id="rId37" Type="http://schemas.openxmlformats.org/officeDocument/2006/relationships/image" Target="../media/image615.png"/><Relationship Id="rId53" Type="http://schemas.openxmlformats.org/officeDocument/2006/relationships/image" Target="../media/image623.png"/><Relationship Id="rId58" Type="http://schemas.openxmlformats.org/officeDocument/2006/relationships/customXml" Target="../ink/ink626.xml"/><Relationship Id="rId74" Type="http://schemas.openxmlformats.org/officeDocument/2006/relationships/customXml" Target="../ink/ink634.xml"/><Relationship Id="rId79" Type="http://schemas.openxmlformats.org/officeDocument/2006/relationships/image" Target="../media/image636.png"/><Relationship Id="rId5" Type="http://schemas.openxmlformats.org/officeDocument/2006/relationships/image" Target="../media/image599.png"/><Relationship Id="rId90" Type="http://schemas.openxmlformats.org/officeDocument/2006/relationships/customXml" Target="../ink/ink642.xml"/><Relationship Id="rId95" Type="http://schemas.openxmlformats.org/officeDocument/2006/relationships/image" Target="../media/image644.png"/><Relationship Id="rId22" Type="http://schemas.openxmlformats.org/officeDocument/2006/relationships/customXml" Target="../ink/ink608.xml"/><Relationship Id="rId27" Type="http://schemas.openxmlformats.org/officeDocument/2006/relationships/image" Target="../media/image610.png"/><Relationship Id="rId43" Type="http://schemas.openxmlformats.org/officeDocument/2006/relationships/image" Target="../media/image618.png"/><Relationship Id="rId48" Type="http://schemas.openxmlformats.org/officeDocument/2006/relationships/customXml" Target="../ink/ink621.xml"/><Relationship Id="rId64" Type="http://schemas.openxmlformats.org/officeDocument/2006/relationships/customXml" Target="../ink/ink629.xml"/><Relationship Id="rId69" Type="http://schemas.openxmlformats.org/officeDocument/2006/relationships/image" Target="../media/image631.png"/><Relationship Id="rId80" Type="http://schemas.openxmlformats.org/officeDocument/2006/relationships/customXml" Target="../ink/ink637.xml"/><Relationship Id="rId85" Type="http://schemas.openxmlformats.org/officeDocument/2006/relationships/image" Target="../media/image639.png"/><Relationship Id="rId3" Type="http://schemas.openxmlformats.org/officeDocument/2006/relationships/image" Target="../media/image598.png"/><Relationship Id="rId12" Type="http://schemas.openxmlformats.org/officeDocument/2006/relationships/customXml" Target="../ink/ink603.xml"/><Relationship Id="rId17" Type="http://schemas.openxmlformats.org/officeDocument/2006/relationships/image" Target="../media/image605.png"/><Relationship Id="rId25" Type="http://schemas.openxmlformats.org/officeDocument/2006/relationships/image" Target="../media/image609.png"/><Relationship Id="rId33" Type="http://schemas.openxmlformats.org/officeDocument/2006/relationships/image" Target="../media/image613.png"/><Relationship Id="rId38" Type="http://schemas.openxmlformats.org/officeDocument/2006/relationships/customXml" Target="../ink/ink616.xml"/><Relationship Id="rId46" Type="http://schemas.openxmlformats.org/officeDocument/2006/relationships/customXml" Target="../ink/ink620.xml"/><Relationship Id="rId59" Type="http://schemas.openxmlformats.org/officeDocument/2006/relationships/image" Target="../media/image626.png"/><Relationship Id="rId67" Type="http://schemas.openxmlformats.org/officeDocument/2006/relationships/image" Target="../media/image630.png"/><Relationship Id="rId20" Type="http://schemas.openxmlformats.org/officeDocument/2006/relationships/customXml" Target="../ink/ink607.xml"/><Relationship Id="rId41" Type="http://schemas.openxmlformats.org/officeDocument/2006/relationships/image" Target="../media/image617.png"/><Relationship Id="rId54" Type="http://schemas.openxmlformats.org/officeDocument/2006/relationships/customXml" Target="../ink/ink624.xml"/><Relationship Id="rId62" Type="http://schemas.openxmlformats.org/officeDocument/2006/relationships/customXml" Target="../ink/ink628.xml"/><Relationship Id="rId70" Type="http://schemas.openxmlformats.org/officeDocument/2006/relationships/customXml" Target="../ink/ink632.xml"/><Relationship Id="rId75" Type="http://schemas.openxmlformats.org/officeDocument/2006/relationships/image" Target="../media/image634.png"/><Relationship Id="rId83" Type="http://schemas.openxmlformats.org/officeDocument/2006/relationships/image" Target="../media/image638.png"/><Relationship Id="rId88" Type="http://schemas.openxmlformats.org/officeDocument/2006/relationships/customXml" Target="../ink/ink641.xml"/><Relationship Id="rId91" Type="http://schemas.openxmlformats.org/officeDocument/2006/relationships/image" Target="../media/image642.png"/><Relationship Id="rId96" Type="http://schemas.openxmlformats.org/officeDocument/2006/relationships/customXml" Target="../ink/ink64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00.xml"/><Relationship Id="rId15" Type="http://schemas.openxmlformats.org/officeDocument/2006/relationships/image" Target="../media/image604.png"/><Relationship Id="rId23" Type="http://schemas.openxmlformats.org/officeDocument/2006/relationships/image" Target="../media/image608.png"/><Relationship Id="rId28" Type="http://schemas.openxmlformats.org/officeDocument/2006/relationships/customXml" Target="../ink/ink611.xml"/><Relationship Id="rId36" Type="http://schemas.openxmlformats.org/officeDocument/2006/relationships/customXml" Target="../ink/ink615.xml"/><Relationship Id="rId49" Type="http://schemas.openxmlformats.org/officeDocument/2006/relationships/image" Target="../media/image621.png"/><Relationship Id="rId57" Type="http://schemas.openxmlformats.org/officeDocument/2006/relationships/image" Target="../media/image625.png"/><Relationship Id="rId10" Type="http://schemas.openxmlformats.org/officeDocument/2006/relationships/customXml" Target="../ink/ink602.xml"/><Relationship Id="rId31" Type="http://schemas.openxmlformats.org/officeDocument/2006/relationships/image" Target="../media/image612.png"/><Relationship Id="rId44" Type="http://schemas.openxmlformats.org/officeDocument/2006/relationships/customXml" Target="../ink/ink619.xml"/><Relationship Id="rId52" Type="http://schemas.openxmlformats.org/officeDocument/2006/relationships/customXml" Target="../ink/ink623.xml"/><Relationship Id="rId60" Type="http://schemas.openxmlformats.org/officeDocument/2006/relationships/customXml" Target="../ink/ink627.xml"/><Relationship Id="rId65" Type="http://schemas.openxmlformats.org/officeDocument/2006/relationships/image" Target="../media/image629.png"/><Relationship Id="rId73" Type="http://schemas.openxmlformats.org/officeDocument/2006/relationships/image" Target="../media/image633.png"/><Relationship Id="rId78" Type="http://schemas.openxmlformats.org/officeDocument/2006/relationships/customXml" Target="../ink/ink636.xml"/><Relationship Id="rId81" Type="http://schemas.openxmlformats.org/officeDocument/2006/relationships/image" Target="../media/image637.png"/><Relationship Id="rId86" Type="http://schemas.openxmlformats.org/officeDocument/2006/relationships/customXml" Target="../ink/ink640.xml"/><Relationship Id="rId94" Type="http://schemas.openxmlformats.org/officeDocument/2006/relationships/customXml" Target="../ink/ink644.xml"/><Relationship Id="rId4" Type="http://schemas.openxmlformats.org/officeDocument/2006/relationships/customXml" Target="../ink/ink599.xml"/><Relationship Id="rId9" Type="http://schemas.openxmlformats.org/officeDocument/2006/relationships/image" Target="../media/image601.png"/><Relationship Id="rId13" Type="http://schemas.openxmlformats.org/officeDocument/2006/relationships/image" Target="../media/image603.png"/><Relationship Id="rId18" Type="http://schemas.openxmlformats.org/officeDocument/2006/relationships/customXml" Target="../ink/ink606.xml"/><Relationship Id="rId39" Type="http://schemas.openxmlformats.org/officeDocument/2006/relationships/image" Target="../media/image616.png"/><Relationship Id="rId34" Type="http://schemas.openxmlformats.org/officeDocument/2006/relationships/customXml" Target="../ink/ink614.xml"/><Relationship Id="rId50" Type="http://schemas.openxmlformats.org/officeDocument/2006/relationships/customXml" Target="../ink/ink622.xml"/><Relationship Id="rId55" Type="http://schemas.openxmlformats.org/officeDocument/2006/relationships/image" Target="../media/image624.png"/><Relationship Id="rId76" Type="http://schemas.openxmlformats.org/officeDocument/2006/relationships/customXml" Target="../ink/ink635.xml"/><Relationship Id="rId97" Type="http://schemas.openxmlformats.org/officeDocument/2006/relationships/image" Target="../media/image645.png"/><Relationship Id="rId7" Type="http://schemas.openxmlformats.org/officeDocument/2006/relationships/image" Target="../media/image600.png"/><Relationship Id="rId71" Type="http://schemas.openxmlformats.org/officeDocument/2006/relationships/image" Target="../media/image632.png"/><Relationship Id="rId92" Type="http://schemas.openxmlformats.org/officeDocument/2006/relationships/customXml" Target="../ink/ink643.xml"/><Relationship Id="rId2" Type="http://schemas.openxmlformats.org/officeDocument/2006/relationships/customXml" Target="../ink/ink598.xml"/><Relationship Id="rId29" Type="http://schemas.openxmlformats.org/officeDocument/2006/relationships/image" Target="../media/image611.png"/><Relationship Id="rId24" Type="http://schemas.openxmlformats.org/officeDocument/2006/relationships/customXml" Target="../ink/ink609.xml"/><Relationship Id="rId40" Type="http://schemas.openxmlformats.org/officeDocument/2006/relationships/customXml" Target="../ink/ink617.xml"/><Relationship Id="rId45" Type="http://schemas.openxmlformats.org/officeDocument/2006/relationships/image" Target="../media/image619.png"/><Relationship Id="rId66" Type="http://schemas.openxmlformats.org/officeDocument/2006/relationships/customXml" Target="../ink/ink630.xml"/><Relationship Id="rId87" Type="http://schemas.openxmlformats.org/officeDocument/2006/relationships/image" Target="../media/image640.png"/><Relationship Id="rId61" Type="http://schemas.openxmlformats.org/officeDocument/2006/relationships/image" Target="../media/image627.png"/><Relationship Id="rId82" Type="http://schemas.openxmlformats.org/officeDocument/2006/relationships/customXml" Target="../ink/ink638.xml"/><Relationship Id="rId19" Type="http://schemas.openxmlformats.org/officeDocument/2006/relationships/image" Target="../media/image606.png"/><Relationship Id="rId14" Type="http://schemas.openxmlformats.org/officeDocument/2006/relationships/customXml" Target="../ink/ink604.xml"/><Relationship Id="rId30" Type="http://schemas.openxmlformats.org/officeDocument/2006/relationships/customXml" Target="../ink/ink612.xml"/><Relationship Id="rId35" Type="http://schemas.openxmlformats.org/officeDocument/2006/relationships/image" Target="../media/image614.png"/><Relationship Id="rId56" Type="http://schemas.openxmlformats.org/officeDocument/2006/relationships/customXml" Target="../ink/ink625.xml"/><Relationship Id="rId77" Type="http://schemas.openxmlformats.org/officeDocument/2006/relationships/image" Target="../media/image635.png"/><Relationship Id="rId8" Type="http://schemas.openxmlformats.org/officeDocument/2006/relationships/customXml" Target="../ink/ink601.xml"/><Relationship Id="rId51" Type="http://schemas.openxmlformats.org/officeDocument/2006/relationships/image" Target="../media/image622.png"/><Relationship Id="rId72" Type="http://schemas.openxmlformats.org/officeDocument/2006/relationships/customXml" Target="../ink/ink633.xml"/><Relationship Id="rId93" Type="http://schemas.openxmlformats.org/officeDocument/2006/relationships/image" Target="../media/image643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03.png"/><Relationship Id="rId21" Type="http://schemas.openxmlformats.org/officeDocument/2006/relationships/image" Target="../media/image655.png"/><Relationship Id="rId42" Type="http://schemas.openxmlformats.org/officeDocument/2006/relationships/customXml" Target="../ink/ink666.xml"/><Relationship Id="rId63" Type="http://schemas.openxmlformats.org/officeDocument/2006/relationships/image" Target="../media/image676.png"/><Relationship Id="rId84" Type="http://schemas.openxmlformats.org/officeDocument/2006/relationships/customXml" Target="../ink/ink687.xml"/><Relationship Id="rId138" Type="http://schemas.openxmlformats.org/officeDocument/2006/relationships/customXml" Target="../ink/ink714.xml"/><Relationship Id="rId159" Type="http://schemas.openxmlformats.org/officeDocument/2006/relationships/image" Target="../media/image724.png"/><Relationship Id="rId170" Type="http://schemas.openxmlformats.org/officeDocument/2006/relationships/customXml" Target="../ink/ink730.xml"/><Relationship Id="rId107" Type="http://schemas.openxmlformats.org/officeDocument/2006/relationships/image" Target="../media/image698.png"/><Relationship Id="rId11" Type="http://schemas.openxmlformats.org/officeDocument/2006/relationships/image" Target="../media/image650.png"/><Relationship Id="rId32" Type="http://schemas.openxmlformats.org/officeDocument/2006/relationships/customXml" Target="../ink/ink661.xml"/><Relationship Id="rId53" Type="http://schemas.openxmlformats.org/officeDocument/2006/relationships/image" Target="../media/image671.png"/><Relationship Id="rId74" Type="http://schemas.openxmlformats.org/officeDocument/2006/relationships/customXml" Target="../ink/ink682.xml"/><Relationship Id="rId128" Type="http://schemas.openxmlformats.org/officeDocument/2006/relationships/customXml" Target="../ink/ink709.xml"/><Relationship Id="rId149" Type="http://schemas.openxmlformats.org/officeDocument/2006/relationships/image" Target="../media/image719.png"/><Relationship Id="rId5" Type="http://schemas.openxmlformats.org/officeDocument/2006/relationships/image" Target="../media/image647.png"/><Relationship Id="rId95" Type="http://schemas.openxmlformats.org/officeDocument/2006/relationships/image" Target="../media/image692.png"/><Relationship Id="rId160" Type="http://schemas.openxmlformats.org/officeDocument/2006/relationships/customXml" Target="../ink/ink725.xml"/><Relationship Id="rId181" Type="http://schemas.openxmlformats.org/officeDocument/2006/relationships/image" Target="../media/image735.png"/><Relationship Id="rId22" Type="http://schemas.openxmlformats.org/officeDocument/2006/relationships/customXml" Target="../ink/ink656.xml"/><Relationship Id="rId43" Type="http://schemas.openxmlformats.org/officeDocument/2006/relationships/image" Target="../media/image666.png"/><Relationship Id="rId64" Type="http://schemas.openxmlformats.org/officeDocument/2006/relationships/customXml" Target="../ink/ink677.xml"/><Relationship Id="rId118" Type="http://schemas.openxmlformats.org/officeDocument/2006/relationships/customXml" Target="../ink/ink704.xml"/><Relationship Id="rId139" Type="http://schemas.openxmlformats.org/officeDocument/2006/relationships/image" Target="../media/image714.png"/><Relationship Id="rId85" Type="http://schemas.openxmlformats.org/officeDocument/2006/relationships/image" Target="../media/image687.png"/><Relationship Id="rId150" Type="http://schemas.openxmlformats.org/officeDocument/2006/relationships/customXml" Target="../ink/ink720.xml"/><Relationship Id="rId171" Type="http://schemas.openxmlformats.org/officeDocument/2006/relationships/image" Target="../media/image730.png"/><Relationship Id="rId12" Type="http://schemas.openxmlformats.org/officeDocument/2006/relationships/customXml" Target="../ink/ink651.xml"/><Relationship Id="rId33" Type="http://schemas.openxmlformats.org/officeDocument/2006/relationships/image" Target="../media/image661.png"/><Relationship Id="rId108" Type="http://schemas.openxmlformats.org/officeDocument/2006/relationships/customXml" Target="../ink/ink699.xml"/><Relationship Id="rId129" Type="http://schemas.openxmlformats.org/officeDocument/2006/relationships/image" Target="../media/image709.png"/><Relationship Id="rId54" Type="http://schemas.openxmlformats.org/officeDocument/2006/relationships/customXml" Target="../ink/ink672.xml"/><Relationship Id="rId75" Type="http://schemas.openxmlformats.org/officeDocument/2006/relationships/image" Target="../media/image682.png"/><Relationship Id="rId96" Type="http://schemas.openxmlformats.org/officeDocument/2006/relationships/customXml" Target="../ink/ink693.xml"/><Relationship Id="rId140" Type="http://schemas.openxmlformats.org/officeDocument/2006/relationships/customXml" Target="../ink/ink715.xml"/><Relationship Id="rId161" Type="http://schemas.openxmlformats.org/officeDocument/2006/relationships/image" Target="../media/image725.png"/><Relationship Id="rId182" Type="http://schemas.openxmlformats.org/officeDocument/2006/relationships/customXml" Target="../ink/ink736.xml"/><Relationship Id="rId6" Type="http://schemas.openxmlformats.org/officeDocument/2006/relationships/customXml" Target="../ink/ink648.xml"/><Relationship Id="rId23" Type="http://schemas.openxmlformats.org/officeDocument/2006/relationships/image" Target="../media/image656.png"/><Relationship Id="rId119" Type="http://schemas.openxmlformats.org/officeDocument/2006/relationships/image" Target="../media/image704.png"/><Relationship Id="rId44" Type="http://schemas.openxmlformats.org/officeDocument/2006/relationships/customXml" Target="../ink/ink667.xml"/><Relationship Id="rId65" Type="http://schemas.openxmlformats.org/officeDocument/2006/relationships/image" Target="../media/image677.png"/><Relationship Id="rId86" Type="http://schemas.openxmlformats.org/officeDocument/2006/relationships/customXml" Target="../ink/ink688.xml"/><Relationship Id="rId130" Type="http://schemas.openxmlformats.org/officeDocument/2006/relationships/customXml" Target="../ink/ink710.xml"/><Relationship Id="rId151" Type="http://schemas.openxmlformats.org/officeDocument/2006/relationships/image" Target="../media/image720.png"/><Relationship Id="rId172" Type="http://schemas.openxmlformats.org/officeDocument/2006/relationships/customXml" Target="../ink/ink731.xml"/><Relationship Id="rId13" Type="http://schemas.openxmlformats.org/officeDocument/2006/relationships/image" Target="../media/image651.png"/><Relationship Id="rId18" Type="http://schemas.openxmlformats.org/officeDocument/2006/relationships/customXml" Target="../ink/ink654.xml"/><Relationship Id="rId39" Type="http://schemas.openxmlformats.org/officeDocument/2006/relationships/image" Target="../media/image664.png"/><Relationship Id="rId109" Type="http://schemas.openxmlformats.org/officeDocument/2006/relationships/image" Target="../media/image699.png"/><Relationship Id="rId34" Type="http://schemas.openxmlformats.org/officeDocument/2006/relationships/customXml" Target="../ink/ink662.xml"/><Relationship Id="rId50" Type="http://schemas.openxmlformats.org/officeDocument/2006/relationships/customXml" Target="../ink/ink670.xml"/><Relationship Id="rId55" Type="http://schemas.openxmlformats.org/officeDocument/2006/relationships/image" Target="../media/image672.png"/><Relationship Id="rId76" Type="http://schemas.openxmlformats.org/officeDocument/2006/relationships/customXml" Target="../ink/ink683.xml"/><Relationship Id="rId97" Type="http://schemas.openxmlformats.org/officeDocument/2006/relationships/image" Target="../media/image693.png"/><Relationship Id="rId104" Type="http://schemas.openxmlformats.org/officeDocument/2006/relationships/customXml" Target="../ink/ink697.xml"/><Relationship Id="rId120" Type="http://schemas.openxmlformats.org/officeDocument/2006/relationships/customXml" Target="../ink/ink705.xml"/><Relationship Id="rId125" Type="http://schemas.openxmlformats.org/officeDocument/2006/relationships/image" Target="../media/image707.png"/><Relationship Id="rId141" Type="http://schemas.openxmlformats.org/officeDocument/2006/relationships/image" Target="../media/image715.png"/><Relationship Id="rId146" Type="http://schemas.openxmlformats.org/officeDocument/2006/relationships/customXml" Target="../ink/ink718.xml"/><Relationship Id="rId167" Type="http://schemas.openxmlformats.org/officeDocument/2006/relationships/image" Target="../media/image728.png"/><Relationship Id="rId7" Type="http://schemas.openxmlformats.org/officeDocument/2006/relationships/image" Target="../media/image648.png"/><Relationship Id="rId71" Type="http://schemas.openxmlformats.org/officeDocument/2006/relationships/image" Target="../media/image680.png"/><Relationship Id="rId92" Type="http://schemas.openxmlformats.org/officeDocument/2006/relationships/customXml" Target="../ink/ink691.xml"/><Relationship Id="rId162" Type="http://schemas.openxmlformats.org/officeDocument/2006/relationships/customXml" Target="../ink/ink726.xml"/><Relationship Id="rId183" Type="http://schemas.openxmlformats.org/officeDocument/2006/relationships/image" Target="../media/image736.png"/><Relationship Id="rId2" Type="http://schemas.openxmlformats.org/officeDocument/2006/relationships/customXml" Target="../ink/ink646.xml"/><Relationship Id="rId29" Type="http://schemas.openxmlformats.org/officeDocument/2006/relationships/image" Target="../media/image659.png"/><Relationship Id="rId24" Type="http://schemas.openxmlformats.org/officeDocument/2006/relationships/customXml" Target="../ink/ink657.xml"/><Relationship Id="rId40" Type="http://schemas.openxmlformats.org/officeDocument/2006/relationships/customXml" Target="../ink/ink665.xml"/><Relationship Id="rId45" Type="http://schemas.openxmlformats.org/officeDocument/2006/relationships/image" Target="../media/image667.png"/><Relationship Id="rId66" Type="http://schemas.openxmlformats.org/officeDocument/2006/relationships/customXml" Target="../ink/ink678.xml"/><Relationship Id="rId87" Type="http://schemas.openxmlformats.org/officeDocument/2006/relationships/image" Target="../media/image688.png"/><Relationship Id="rId110" Type="http://schemas.openxmlformats.org/officeDocument/2006/relationships/customXml" Target="../ink/ink700.xml"/><Relationship Id="rId115" Type="http://schemas.openxmlformats.org/officeDocument/2006/relationships/image" Target="../media/image702.png"/><Relationship Id="rId131" Type="http://schemas.openxmlformats.org/officeDocument/2006/relationships/image" Target="../media/image710.png"/><Relationship Id="rId136" Type="http://schemas.openxmlformats.org/officeDocument/2006/relationships/customXml" Target="../ink/ink713.xml"/><Relationship Id="rId157" Type="http://schemas.openxmlformats.org/officeDocument/2006/relationships/image" Target="../media/image723.png"/><Relationship Id="rId178" Type="http://schemas.openxmlformats.org/officeDocument/2006/relationships/customXml" Target="../ink/ink734.xml"/><Relationship Id="rId61" Type="http://schemas.openxmlformats.org/officeDocument/2006/relationships/image" Target="../media/image675.png"/><Relationship Id="rId82" Type="http://schemas.openxmlformats.org/officeDocument/2006/relationships/customXml" Target="../ink/ink686.xml"/><Relationship Id="rId152" Type="http://schemas.openxmlformats.org/officeDocument/2006/relationships/customXml" Target="../ink/ink721.xml"/><Relationship Id="rId173" Type="http://schemas.openxmlformats.org/officeDocument/2006/relationships/image" Target="../media/image731.png"/><Relationship Id="rId19" Type="http://schemas.openxmlformats.org/officeDocument/2006/relationships/image" Target="../media/image654.png"/><Relationship Id="rId14" Type="http://schemas.openxmlformats.org/officeDocument/2006/relationships/customXml" Target="../ink/ink652.xml"/><Relationship Id="rId30" Type="http://schemas.openxmlformats.org/officeDocument/2006/relationships/customXml" Target="../ink/ink660.xml"/><Relationship Id="rId35" Type="http://schemas.openxmlformats.org/officeDocument/2006/relationships/image" Target="../media/image662.png"/><Relationship Id="rId56" Type="http://schemas.openxmlformats.org/officeDocument/2006/relationships/customXml" Target="../ink/ink673.xml"/><Relationship Id="rId77" Type="http://schemas.openxmlformats.org/officeDocument/2006/relationships/image" Target="../media/image683.png"/><Relationship Id="rId100" Type="http://schemas.openxmlformats.org/officeDocument/2006/relationships/customXml" Target="../ink/ink695.xml"/><Relationship Id="rId105" Type="http://schemas.openxmlformats.org/officeDocument/2006/relationships/image" Target="../media/image697.png"/><Relationship Id="rId126" Type="http://schemas.openxmlformats.org/officeDocument/2006/relationships/customXml" Target="../ink/ink708.xml"/><Relationship Id="rId147" Type="http://schemas.openxmlformats.org/officeDocument/2006/relationships/image" Target="../media/image718.png"/><Relationship Id="rId168" Type="http://schemas.openxmlformats.org/officeDocument/2006/relationships/customXml" Target="../ink/ink729.xml"/><Relationship Id="rId8" Type="http://schemas.openxmlformats.org/officeDocument/2006/relationships/customXml" Target="../ink/ink649.xml"/><Relationship Id="rId51" Type="http://schemas.openxmlformats.org/officeDocument/2006/relationships/image" Target="../media/image670.png"/><Relationship Id="rId72" Type="http://schemas.openxmlformats.org/officeDocument/2006/relationships/customXml" Target="../ink/ink681.xml"/><Relationship Id="rId93" Type="http://schemas.openxmlformats.org/officeDocument/2006/relationships/image" Target="../media/image691.png"/><Relationship Id="rId98" Type="http://schemas.openxmlformats.org/officeDocument/2006/relationships/customXml" Target="../ink/ink694.xml"/><Relationship Id="rId121" Type="http://schemas.openxmlformats.org/officeDocument/2006/relationships/image" Target="../media/image705.png"/><Relationship Id="rId142" Type="http://schemas.openxmlformats.org/officeDocument/2006/relationships/customXml" Target="../ink/ink716.xml"/><Relationship Id="rId163" Type="http://schemas.openxmlformats.org/officeDocument/2006/relationships/image" Target="../media/image726.png"/><Relationship Id="rId184" Type="http://schemas.openxmlformats.org/officeDocument/2006/relationships/customXml" Target="../ink/ink737.xml"/><Relationship Id="rId3" Type="http://schemas.openxmlformats.org/officeDocument/2006/relationships/image" Target="../media/image646.png"/><Relationship Id="rId25" Type="http://schemas.openxmlformats.org/officeDocument/2006/relationships/image" Target="../media/image657.png"/><Relationship Id="rId46" Type="http://schemas.openxmlformats.org/officeDocument/2006/relationships/customXml" Target="../ink/ink668.xml"/><Relationship Id="rId67" Type="http://schemas.openxmlformats.org/officeDocument/2006/relationships/image" Target="../media/image678.png"/><Relationship Id="rId116" Type="http://schemas.openxmlformats.org/officeDocument/2006/relationships/customXml" Target="../ink/ink703.xml"/><Relationship Id="rId137" Type="http://schemas.openxmlformats.org/officeDocument/2006/relationships/image" Target="../media/image713.png"/><Relationship Id="rId158" Type="http://schemas.openxmlformats.org/officeDocument/2006/relationships/customXml" Target="../ink/ink724.xml"/><Relationship Id="rId20" Type="http://schemas.openxmlformats.org/officeDocument/2006/relationships/customXml" Target="../ink/ink655.xml"/><Relationship Id="rId41" Type="http://schemas.openxmlformats.org/officeDocument/2006/relationships/image" Target="../media/image665.png"/><Relationship Id="rId62" Type="http://schemas.openxmlformats.org/officeDocument/2006/relationships/customXml" Target="../ink/ink676.xml"/><Relationship Id="rId83" Type="http://schemas.openxmlformats.org/officeDocument/2006/relationships/image" Target="../media/image686.png"/><Relationship Id="rId88" Type="http://schemas.openxmlformats.org/officeDocument/2006/relationships/customXml" Target="../ink/ink689.xml"/><Relationship Id="rId111" Type="http://schemas.openxmlformats.org/officeDocument/2006/relationships/image" Target="../media/image700.png"/><Relationship Id="rId132" Type="http://schemas.openxmlformats.org/officeDocument/2006/relationships/customXml" Target="../ink/ink711.xml"/><Relationship Id="rId153" Type="http://schemas.openxmlformats.org/officeDocument/2006/relationships/image" Target="../media/image721.png"/><Relationship Id="rId174" Type="http://schemas.openxmlformats.org/officeDocument/2006/relationships/customXml" Target="../ink/ink732.xml"/><Relationship Id="rId179" Type="http://schemas.openxmlformats.org/officeDocument/2006/relationships/image" Target="../media/image734.png"/><Relationship Id="rId15" Type="http://schemas.openxmlformats.org/officeDocument/2006/relationships/image" Target="../media/image652.png"/><Relationship Id="rId36" Type="http://schemas.openxmlformats.org/officeDocument/2006/relationships/customXml" Target="../ink/ink663.xml"/><Relationship Id="rId57" Type="http://schemas.openxmlformats.org/officeDocument/2006/relationships/image" Target="../media/image673.png"/><Relationship Id="rId106" Type="http://schemas.openxmlformats.org/officeDocument/2006/relationships/customXml" Target="../ink/ink698.xml"/><Relationship Id="rId127" Type="http://schemas.openxmlformats.org/officeDocument/2006/relationships/image" Target="../media/image708.png"/><Relationship Id="rId10" Type="http://schemas.openxmlformats.org/officeDocument/2006/relationships/customXml" Target="../ink/ink650.xml"/><Relationship Id="rId31" Type="http://schemas.openxmlformats.org/officeDocument/2006/relationships/image" Target="../media/image660.png"/><Relationship Id="rId52" Type="http://schemas.openxmlformats.org/officeDocument/2006/relationships/customXml" Target="../ink/ink671.xml"/><Relationship Id="rId73" Type="http://schemas.openxmlformats.org/officeDocument/2006/relationships/image" Target="../media/image681.png"/><Relationship Id="rId78" Type="http://schemas.openxmlformats.org/officeDocument/2006/relationships/customXml" Target="../ink/ink684.xml"/><Relationship Id="rId94" Type="http://schemas.openxmlformats.org/officeDocument/2006/relationships/customXml" Target="../ink/ink692.xml"/><Relationship Id="rId99" Type="http://schemas.openxmlformats.org/officeDocument/2006/relationships/image" Target="../media/image694.png"/><Relationship Id="rId101" Type="http://schemas.openxmlformats.org/officeDocument/2006/relationships/image" Target="../media/image695.png"/><Relationship Id="rId122" Type="http://schemas.openxmlformats.org/officeDocument/2006/relationships/customXml" Target="../ink/ink706.xml"/><Relationship Id="rId143" Type="http://schemas.openxmlformats.org/officeDocument/2006/relationships/image" Target="../media/image716.png"/><Relationship Id="rId148" Type="http://schemas.openxmlformats.org/officeDocument/2006/relationships/customXml" Target="../ink/ink719.xml"/><Relationship Id="rId164" Type="http://schemas.openxmlformats.org/officeDocument/2006/relationships/customXml" Target="../ink/ink727.xml"/><Relationship Id="rId169" Type="http://schemas.openxmlformats.org/officeDocument/2006/relationships/image" Target="../media/image729.png"/><Relationship Id="rId185" Type="http://schemas.openxmlformats.org/officeDocument/2006/relationships/image" Target="../media/image737.png"/><Relationship Id="rId4" Type="http://schemas.openxmlformats.org/officeDocument/2006/relationships/customXml" Target="../ink/ink647.xml"/><Relationship Id="rId9" Type="http://schemas.openxmlformats.org/officeDocument/2006/relationships/image" Target="../media/image649.png"/><Relationship Id="rId180" Type="http://schemas.openxmlformats.org/officeDocument/2006/relationships/customXml" Target="../ink/ink735.xml"/><Relationship Id="rId26" Type="http://schemas.openxmlformats.org/officeDocument/2006/relationships/customXml" Target="../ink/ink658.xml"/><Relationship Id="rId47" Type="http://schemas.openxmlformats.org/officeDocument/2006/relationships/image" Target="../media/image668.png"/><Relationship Id="rId68" Type="http://schemas.openxmlformats.org/officeDocument/2006/relationships/customXml" Target="../ink/ink679.xml"/><Relationship Id="rId89" Type="http://schemas.openxmlformats.org/officeDocument/2006/relationships/image" Target="../media/image689.png"/><Relationship Id="rId112" Type="http://schemas.openxmlformats.org/officeDocument/2006/relationships/customXml" Target="../ink/ink701.xml"/><Relationship Id="rId133" Type="http://schemas.openxmlformats.org/officeDocument/2006/relationships/image" Target="../media/image711.png"/><Relationship Id="rId154" Type="http://schemas.openxmlformats.org/officeDocument/2006/relationships/customXml" Target="../ink/ink722.xml"/><Relationship Id="rId175" Type="http://schemas.openxmlformats.org/officeDocument/2006/relationships/image" Target="../media/image732.png"/><Relationship Id="rId16" Type="http://schemas.openxmlformats.org/officeDocument/2006/relationships/customXml" Target="../ink/ink653.xml"/><Relationship Id="rId37" Type="http://schemas.openxmlformats.org/officeDocument/2006/relationships/image" Target="../media/image663.png"/><Relationship Id="rId58" Type="http://schemas.openxmlformats.org/officeDocument/2006/relationships/customXml" Target="../ink/ink674.xml"/><Relationship Id="rId79" Type="http://schemas.openxmlformats.org/officeDocument/2006/relationships/image" Target="../media/image684.png"/><Relationship Id="rId102" Type="http://schemas.openxmlformats.org/officeDocument/2006/relationships/customXml" Target="../ink/ink696.xml"/><Relationship Id="rId123" Type="http://schemas.openxmlformats.org/officeDocument/2006/relationships/image" Target="../media/image706.png"/><Relationship Id="rId144" Type="http://schemas.openxmlformats.org/officeDocument/2006/relationships/customXml" Target="../ink/ink717.xml"/><Relationship Id="rId90" Type="http://schemas.openxmlformats.org/officeDocument/2006/relationships/customXml" Target="../ink/ink690.xml"/><Relationship Id="rId165" Type="http://schemas.openxmlformats.org/officeDocument/2006/relationships/image" Target="../media/image727.png"/><Relationship Id="rId186" Type="http://schemas.openxmlformats.org/officeDocument/2006/relationships/customXml" Target="../ink/ink738.xml"/><Relationship Id="rId27" Type="http://schemas.openxmlformats.org/officeDocument/2006/relationships/image" Target="../media/image658.png"/><Relationship Id="rId48" Type="http://schemas.openxmlformats.org/officeDocument/2006/relationships/customXml" Target="../ink/ink669.xml"/><Relationship Id="rId69" Type="http://schemas.openxmlformats.org/officeDocument/2006/relationships/image" Target="../media/image679.png"/><Relationship Id="rId113" Type="http://schemas.openxmlformats.org/officeDocument/2006/relationships/image" Target="../media/image701.png"/><Relationship Id="rId134" Type="http://schemas.openxmlformats.org/officeDocument/2006/relationships/customXml" Target="../ink/ink712.xml"/><Relationship Id="rId80" Type="http://schemas.openxmlformats.org/officeDocument/2006/relationships/customXml" Target="../ink/ink685.xml"/><Relationship Id="rId155" Type="http://schemas.openxmlformats.org/officeDocument/2006/relationships/image" Target="../media/image722.png"/><Relationship Id="rId176" Type="http://schemas.openxmlformats.org/officeDocument/2006/relationships/customXml" Target="../ink/ink733.xml"/><Relationship Id="rId17" Type="http://schemas.openxmlformats.org/officeDocument/2006/relationships/image" Target="../media/image653.png"/><Relationship Id="rId38" Type="http://schemas.openxmlformats.org/officeDocument/2006/relationships/customXml" Target="../ink/ink664.xml"/><Relationship Id="rId59" Type="http://schemas.openxmlformats.org/officeDocument/2006/relationships/image" Target="../media/image674.png"/><Relationship Id="rId103" Type="http://schemas.openxmlformats.org/officeDocument/2006/relationships/image" Target="../media/image696.png"/><Relationship Id="rId124" Type="http://schemas.openxmlformats.org/officeDocument/2006/relationships/customXml" Target="../ink/ink707.xml"/><Relationship Id="rId70" Type="http://schemas.openxmlformats.org/officeDocument/2006/relationships/customXml" Target="../ink/ink680.xml"/><Relationship Id="rId91" Type="http://schemas.openxmlformats.org/officeDocument/2006/relationships/image" Target="../media/image690.png"/><Relationship Id="rId145" Type="http://schemas.openxmlformats.org/officeDocument/2006/relationships/image" Target="../media/image717.png"/><Relationship Id="rId166" Type="http://schemas.openxmlformats.org/officeDocument/2006/relationships/customXml" Target="../ink/ink728.xml"/><Relationship Id="rId187" Type="http://schemas.openxmlformats.org/officeDocument/2006/relationships/image" Target="../media/image738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659.xml"/><Relationship Id="rId49" Type="http://schemas.openxmlformats.org/officeDocument/2006/relationships/image" Target="../media/image669.png"/><Relationship Id="rId114" Type="http://schemas.openxmlformats.org/officeDocument/2006/relationships/customXml" Target="../ink/ink702.xml"/><Relationship Id="rId60" Type="http://schemas.openxmlformats.org/officeDocument/2006/relationships/customXml" Target="../ink/ink675.xml"/><Relationship Id="rId81" Type="http://schemas.openxmlformats.org/officeDocument/2006/relationships/image" Target="../media/image685.png"/><Relationship Id="rId135" Type="http://schemas.openxmlformats.org/officeDocument/2006/relationships/image" Target="../media/image712.png"/><Relationship Id="rId156" Type="http://schemas.openxmlformats.org/officeDocument/2006/relationships/customXml" Target="../ink/ink723.xml"/><Relationship Id="rId177" Type="http://schemas.openxmlformats.org/officeDocument/2006/relationships/image" Target="../media/image7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0F3E557-21B7-4C39-9B73-A8DCBBB2837F}"/>
                  </a:ext>
                </a:extLst>
              </p14:cNvPr>
              <p14:cNvContentPartPr/>
              <p14:nvPr/>
            </p14:nvContentPartPr>
            <p14:xfrm>
              <a:off x="1605493" y="486413"/>
              <a:ext cx="1750680" cy="3708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0F3E557-21B7-4C39-9B73-A8DCBBB283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6493" y="477422"/>
                <a:ext cx="1768320" cy="3884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5D5DDC5-F238-4D47-A383-B40D536DC8B0}"/>
                  </a:ext>
                </a:extLst>
              </p14:cNvPr>
              <p14:cNvContentPartPr/>
              <p14:nvPr/>
            </p14:nvContentPartPr>
            <p14:xfrm>
              <a:off x="5948173" y="381293"/>
              <a:ext cx="1508760" cy="2988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5D5DDC5-F238-4D47-A383-B40D536DC8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39175" y="372663"/>
                <a:ext cx="1526396" cy="316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382D025-2C5C-41A2-B07A-DDACAFFEE8AC}"/>
                  </a:ext>
                </a:extLst>
              </p14:cNvPr>
              <p14:cNvContentPartPr/>
              <p14:nvPr/>
            </p14:nvContentPartPr>
            <p14:xfrm>
              <a:off x="1500373" y="936413"/>
              <a:ext cx="1586520" cy="997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382D025-2C5C-41A2-B07A-DDACAFFEE8A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91733" y="927413"/>
                <a:ext cx="160416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960FD36-8DDA-4CDE-BD9C-C98A159D6F59}"/>
                  </a:ext>
                </a:extLst>
              </p14:cNvPr>
              <p14:cNvContentPartPr/>
              <p14:nvPr/>
            </p14:nvContentPartPr>
            <p14:xfrm>
              <a:off x="6350653" y="766133"/>
              <a:ext cx="1325880" cy="867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960FD36-8DDA-4CDE-BD9C-C98A159D6F5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42013" y="757133"/>
                <a:ext cx="134352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C5D97C6-AF60-454D-A499-C8BB5857507D}"/>
                  </a:ext>
                </a:extLst>
              </p14:cNvPr>
              <p14:cNvContentPartPr/>
              <p14:nvPr/>
            </p14:nvContentPartPr>
            <p14:xfrm>
              <a:off x="7708933" y="444293"/>
              <a:ext cx="44280" cy="252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C5D97C6-AF60-454D-A499-C8BB5857507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99933" y="435293"/>
                <a:ext cx="6192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3F153DA-0204-4D09-B7E4-46370AAE9A01}"/>
                  </a:ext>
                </a:extLst>
              </p14:cNvPr>
              <p14:cNvContentPartPr/>
              <p14:nvPr/>
            </p14:nvContentPartPr>
            <p14:xfrm>
              <a:off x="7681933" y="626813"/>
              <a:ext cx="20160" cy="216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3F153DA-0204-4D09-B7E4-46370AAE9A0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73293" y="617813"/>
                <a:ext cx="378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74830A3-644D-4A7D-BF8E-2C29C2C84EB9}"/>
                  </a:ext>
                </a:extLst>
              </p14:cNvPr>
              <p14:cNvContentPartPr/>
              <p14:nvPr/>
            </p14:nvContentPartPr>
            <p14:xfrm>
              <a:off x="3517813" y="426653"/>
              <a:ext cx="2214720" cy="5047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74830A3-644D-4A7D-BF8E-2C29C2C84EB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09173" y="417653"/>
                <a:ext cx="223236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5392CB53-C358-4532-83FD-A71A6FDC7406}"/>
                  </a:ext>
                </a:extLst>
              </p14:cNvPr>
              <p14:cNvContentPartPr/>
              <p14:nvPr/>
            </p14:nvContentPartPr>
            <p14:xfrm>
              <a:off x="2388493" y="1433933"/>
              <a:ext cx="314640" cy="2278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5392CB53-C358-4532-83FD-A71A6FDC740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79493" y="1424933"/>
                <a:ext cx="33228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DF1ECA6-D840-4FCB-ACF4-F9CD40FE53A2}"/>
                  </a:ext>
                </a:extLst>
              </p14:cNvPr>
              <p14:cNvContentPartPr/>
              <p14:nvPr/>
            </p14:nvContentPartPr>
            <p14:xfrm>
              <a:off x="987013" y="1440773"/>
              <a:ext cx="684000" cy="3052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DF1ECA6-D840-4FCB-ACF4-F9CD40FE53A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8373" y="1431773"/>
                <a:ext cx="70164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A558024E-93E6-43CB-9741-9D5A59A75B7C}"/>
                  </a:ext>
                </a:extLst>
              </p14:cNvPr>
              <p14:cNvContentPartPr/>
              <p14:nvPr/>
            </p14:nvContentPartPr>
            <p14:xfrm>
              <a:off x="3050173" y="1470293"/>
              <a:ext cx="277200" cy="1044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A558024E-93E6-43CB-9741-9D5A59A75B7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41533" y="1461293"/>
                <a:ext cx="29484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737EDFD-7076-410F-BEC7-624EECDB6F7F}"/>
                  </a:ext>
                </a:extLst>
              </p14:cNvPr>
              <p14:cNvContentPartPr/>
              <p14:nvPr/>
            </p14:nvContentPartPr>
            <p14:xfrm>
              <a:off x="1914373" y="1462373"/>
              <a:ext cx="205560" cy="2458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737EDFD-7076-410F-BEC7-624EECDB6F7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05733" y="1453733"/>
                <a:ext cx="2232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BB26C330-E53C-4DDF-B618-7A8A2CA184A2}"/>
                  </a:ext>
                </a:extLst>
              </p14:cNvPr>
              <p14:cNvContentPartPr/>
              <p14:nvPr/>
            </p14:nvContentPartPr>
            <p14:xfrm>
              <a:off x="5113333" y="1319093"/>
              <a:ext cx="1648080" cy="3052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BB26C330-E53C-4DDF-B618-7A8A2CA184A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04691" y="1310443"/>
                <a:ext cx="1665724" cy="3229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385E4FC0-3E86-4978-99EA-8E6DEC044B19}"/>
                  </a:ext>
                </a:extLst>
              </p14:cNvPr>
              <p14:cNvContentPartPr/>
              <p14:nvPr/>
            </p14:nvContentPartPr>
            <p14:xfrm>
              <a:off x="3601333" y="1412333"/>
              <a:ext cx="1267560" cy="2782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385E4FC0-3E86-4978-99EA-8E6DEC044B1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92691" y="1403693"/>
                <a:ext cx="1285205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05F454AF-FECF-48CB-9B99-B6252CFD0796}"/>
                  </a:ext>
                </a:extLst>
              </p14:cNvPr>
              <p14:cNvContentPartPr/>
              <p14:nvPr/>
            </p14:nvContentPartPr>
            <p14:xfrm>
              <a:off x="7198093" y="1314413"/>
              <a:ext cx="663840" cy="2847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05F454AF-FECF-48CB-9B99-B6252CFD079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189458" y="1305773"/>
                <a:ext cx="68147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1895DE83-EBD5-4A3F-ADA6-9261CC5ACA73}"/>
                  </a:ext>
                </a:extLst>
              </p14:cNvPr>
              <p14:cNvContentPartPr/>
              <p14:nvPr/>
            </p14:nvContentPartPr>
            <p14:xfrm>
              <a:off x="9245053" y="1262933"/>
              <a:ext cx="14400" cy="162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1895DE83-EBD5-4A3F-ADA6-9261CC5ACA7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236053" y="1253933"/>
                <a:ext cx="320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6581CBF4-B6C6-4AD7-B014-16AD9EDD0634}"/>
                  </a:ext>
                </a:extLst>
              </p14:cNvPr>
              <p14:cNvContentPartPr/>
              <p14:nvPr/>
            </p14:nvContentPartPr>
            <p14:xfrm>
              <a:off x="10039933" y="1203893"/>
              <a:ext cx="1546920" cy="4788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6581CBF4-B6C6-4AD7-B014-16AD9EDD063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030933" y="1195253"/>
                <a:ext cx="156456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61E9EC5C-B3EC-4473-A41F-75AD6D6A8D63}"/>
                  </a:ext>
                </a:extLst>
              </p14:cNvPr>
              <p14:cNvContentPartPr/>
              <p14:nvPr/>
            </p14:nvContentPartPr>
            <p14:xfrm>
              <a:off x="9076213" y="1345013"/>
              <a:ext cx="725760" cy="37440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61E9EC5C-B3EC-4473-A41F-75AD6D6A8D6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067577" y="1336373"/>
                <a:ext cx="743391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6303AA65-46AB-406F-A24E-0BE6DC77674A}"/>
                  </a:ext>
                </a:extLst>
              </p14:cNvPr>
              <p14:cNvContentPartPr/>
              <p14:nvPr/>
            </p14:nvContentPartPr>
            <p14:xfrm>
              <a:off x="8101333" y="1291373"/>
              <a:ext cx="775440" cy="24012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6303AA65-46AB-406F-A24E-0BE6DC77674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092333" y="1282373"/>
                <a:ext cx="79308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04A8E73D-708E-42CC-BF42-5A6898C75F84}"/>
                  </a:ext>
                </a:extLst>
              </p14:cNvPr>
              <p14:cNvContentPartPr/>
              <p14:nvPr/>
            </p14:nvContentPartPr>
            <p14:xfrm>
              <a:off x="1025893" y="1978253"/>
              <a:ext cx="1900080" cy="33012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04A8E73D-708E-42CC-BF42-5A6898C75F8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17253" y="1969243"/>
                <a:ext cx="1917720" cy="3477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91016004-1882-4E5D-A105-6914DB2754F6}"/>
                  </a:ext>
                </a:extLst>
              </p14:cNvPr>
              <p14:cNvContentPartPr/>
              <p14:nvPr/>
            </p14:nvContentPartPr>
            <p14:xfrm>
              <a:off x="3366613" y="2001653"/>
              <a:ext cx="572760" cy="2347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91016004-1882-4E5D-A105-6914DB2754F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57973" y="1992667"/>
                <a:ext cx="590400" cy="252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939CC0C2-8F5A-4E49-A936-2355899F4464}"/>
                  </a:ext>
                </a:extLst>
              </p14:cNvPr>
              <p14:cNvContentPartPr/>
              <p14:nvPr/>
            </p14:nvContentPartPr>
            <p14:xfrm>
              <a:off x="4135573" y="1981853"/>
              <a:ext cx="1263600" cy="20664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939CC0C2-8F5A-4E49-A936-2355899F446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126573" y="1972853"/>
                <a:ext cx="128124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87A9838B-3910-4FB4-9267-8795B38C8ABB}"/>
                  </a:ext>
                </a:extLst>
              </p14:cNvPr>
              <p14:cNvContentPartPr/>
              <p14:nvPr/>
            </p14:nvContentPartPr>
            <p14:xfrm>
              <a:off x="5749813" y="2016413"/>
              <a:ext cx="191160" cy="16740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87A9838B-3910-4FB4-9267-8795B38C8AB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740813" y="2007413"/>
                <a:ext cx="20880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B9C8BBF2-1C54-4CBF-A10C-43E923BFA0AB}"/>
                  </a:ext>
                </a:extLst>
              </p14:cNvPr>
              <p14:cNvContentPartPr/>
              <p14:nvPr/>
            </p14:nvContentPartPr>
            <p14:xfrm>
              <a:off x="8309773" y="1836413"/>
              <a:ext cx="636480" cy="45504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B9C8BBF2-1C54-4CBF-A10C-43E923BFA0A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301133" y="1827766"/>
                <a:ext cx="654120" cy="472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3EC91C35-44A2-4D54-A1A1-2E25F96F247B}"/>
                  </a:ext>
                </a:extLst>
              </p14:cNvPr>
              <p14:cNvContentPartPr/>
              <p14:nvPr/>
            </p14:nvContentPartPr>
            <p14:xfrm>
              <a:off x="7536853" y="1927853"/>
              <a:ext cx="529920" cy="24156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3EC91C35-44A2-4D54-A1A1-2E25F96F247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527859" y="1918853"/>
                <a:ext cx="547548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A314D23A-3729-4699-AB8B-AEBB59C2732F}"/>
                  </a:ext>
                </a:extLst>
              </p14:cNvPr>
              <p14:cNvContentPartPr/>
              <p14:nvPr/>
            </p14:nvContentPartPr>
            <p14:xfrm>
              <a:off x="6114493" y="1940453"/>
              <a:ext cx="1153800" cy="38412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A314D23A-3729-4699-AB8B-AEBB59C2732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105853" y="1931813"/>
                <a:ext cx="117144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667B5E7D-F1A4-4A7E-88BC-8140504F454B}"/>
                  </a:ext>
                </a:extLst>
              </p14:cNvPr>
              <p14:cNvContentPartPr/>
              <p14:nvPr/>
            </p14:nvContentPartPr>
            <p14:xfrm>
              <a:off x="9807013" y="1906613"/>
              <a:ext cx="203400" cy="22356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667B5E7D-F1A4-4A7E-88BC-8140504F454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798013" y="1897973"/>
                <a:ext cx="22104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EA6ADD72-B5E1-49C2-9C80-9E745094839F}"/>
                  </a:ext>
                </a:extLst>
              </p14:cNvPr>
              <p14:cNvContentPartPr/>
              <p14:nvPr/>
            </p14:nvContentPartPr>
            <p14:xfrm>
              <a:off x="9263053" y="1856933"/>
              <a:ext cx="336960" cy="45252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EA6ADD72-B5E1-49C2-9C80-9E745094839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254053" y="1848293"/>
                <a:ext cx="35460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785725A6-000D-48B0-AC57-8D37245E95C7}"/>
                  </a:ext>
                </a:extLst>
              </p14:cNvPr>
              <p14:cNvContentPartPr/>
              <p14:nvPr/>
            </p14:nvContentPartPr>
            <p14:xfrm>
              <a:off x="10334413" y="1921733"/>
              <a:ext cx="827280" cy="22104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785725A6-000D-48B0-AC57-8D37245E95C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325413" y="1913093"/>
                <a:ext cx="84492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F5532C1D-D6A9-4E4F-AC3E-C3E5047FAA3A}"/>
                  </a:ext>
                </a:extLst>
              </p14:cNvPr>
              <p14:cNvContentPartPr/>
              <p14:nvPr/>
            </p14:nvContentPartPr>
            <p14:xfrm>
              <a:off x="2852893" y="2691773"/>
              <a:ext cx="194760" cy="3024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F5532C1D-D6A9-4E4F-AC3E-C3E5047FAA3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844253" y="2683133"/>
                <a:ext cx="21240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18EEBF68-9695-4018-BF3A-D16BCA6A9849}"/>
                  </a:ext>
                </a:extLst>
              </p14:cNvPr>
              <p14:cNvContentPartPr/>
              <p14:nvPr/>
            </p14:nvContentPartPr>
            <p14:xfrm>
              <a:off x="2846413" y="2803373"/>
              <a:ext cx="194400" cy="3096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18EEBF68-9695-4018-BF3A-D16BCA6A984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837413" y="2794373"/>
                <a:ext cx="2120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76B15914-BB45-4D1B-96E4-7C5B5BDA30F1}"/>
                  </a:ext>
                </a:extLst>
              </p14:cNvPr>
              <p14:cNvContentPartPr/>
              <p14:nvPr/>
            </p14:nvContentPartPr>
            <p14:xfrm>
              <a:off x="1916173" y="2617253"/>
              <a:ext cx="744120" cy="42552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76B15914-BB45-4D1B-96E4-7C5B5BDA30F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907173" y="2608253"/>
                <a:ext cx="76176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4CE04F76-0225-4464-ADD2-0687A13C7F8E}"/>
                  </a:ext>
                </a:extLst>
              </p14:cNvPr>
              <p14:cNvContentPartPr/>
              <p14:nvPr/>
            </p14:nvContentPartPr>
            <p14:xfrm>
              <a:off x="5836573" y="2437253"/>
              <a:ext cx="520200" cy="40824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4CE04F76-0225-4464-ADD2-0687A13C7F8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827933" y="2428253"/>
                <a:ext cx="53784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FE43F6F5-1B96-487F-8284-19BE0444AA44}"/>
                  </a:ext>
                </a:extLst>
              </p14:cNvPr>
              <p14:cNvContentPartPr/>
              <p14:nvPr/>
            </p14:nvContentPartPr>
            <p14:xfrm>
              <a:off x="4340413" y="2586293"/>
              <a:ext cx="1191960" cy="28512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FE43F6F5-1B96-487F-8284-19BE0444AA4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331413" y="2577304"/>
                <a:ext cx="1209600" cy="302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524D2E27-8930-4FFB-A19F-0E41CC14E7EC}"/>
                  </a:ext>
                </a:extLst>
              </p14:cNvPr>
              <p14:cNvContentPartPr/>
              <p14:nvPr/>
            </p14:nvContentPartPr>
            <p14:xfrm>
              <a:off x="3534373" y="2623373"/>
              <a:ext cx="515880" cy="33156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524D2E27-8930-4FFB-A19F-0E41CC14E7E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525733" y="2614373"/>
                <a:ext cx="53352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56D5B7DB-D171-4338-A2BE-177759FFB92D}"/>
                  </a:ext>
                </a:extLst>
              </p14:cNvPr>
              <p14:cNvContentPartPr/>
              <p14:nvPr/>
            </p14:nvContentPartPr>
            <p14:xfrm>
              <a:off x="6851773" y="2507453"/>
              <a:ext cx="492840" cy="28836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56D5B7DB-D171-4338-A2BE-177759FFB92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843127" y="2498453"/>
                <a:ext cx="510493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620D4AC2-B793-4DD7-8E5E-09C4C7148400}"/>
                  </a:ext>
                </a:extLst>
              </p14:cNvPr>
              <p14:cNvContentPartPr/>
              <p14:nvPr/>
            </p14:nvContentPartPr>
            <p14:xfrm>
              <a:off x="7602013" y="2711933"/>
              <a:ext cx="146160" cy="1404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620D4AC2-B793-4DD7-8E5E-09C4C714840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593013" y="2703293"/>
                <a:ext cx="16380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D28277A4-9332-4185-837E-470B9CE07730}"/>
                  </a:ext>
                </a:extLst>
              </p14:cNvPr>
              <p14:cNvContentPartPr/>
              <p14:nvPr/>
            </p14:nvContentPartPr>
            <p14:xfrm>
              <a:off x="7955173" y="2701133"/>
              <a:ext cx="74520" cy="1188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D28277A4-9332-4185-837E-470B9CE0773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946533" y="2692493"/>
                <a:ext cx="921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56FB0593-CF73-429F-A708-FC05F3875431}"/>
                  </a:ext>
                </a:extLst>
              </p14:cNvPr>
              <p14:cNvContentPartPr/>
              <p14:nvPr/>
            </p14:nvContentPartPr>
            <p14:xfrm>
              <a:off x="8190253" y="2705453"/>
              <a:ext cx="4680" cy="144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56FB0593-CF73-429F-A708-FC05F387543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181253" y="2696453"/>
                <a:ext cx="2232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E15A1521-FBC9-477D-B5ED-92EB1BAB93A6}"/>
                  </a:ext>
                </a:extLst>
              </p14:cNvPr>
              <p14:cNvContentPartPr/>
              <p14:nvPr/>
            </p14:nvContentPartPr>
            <p14:xfrm>
              <a:off x="8323453" y="2691053"/>
              <a:ext cx="17640" cy="468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E15A1521-FBC9-477D-B5ED-92EB1BAB93A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314453" y="2682053"/>
                <a:ext cx="352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8C5DEAEE-6201-4B61-B51B-4FB35386EFE1}"/>
                  </a:ext>
                </a:extLst>
              </p14:cNvPr>
              <p14:cNvContentPartPr/>
              <p14:nvPr/>
            </p14:nvContentPartPr>
            <p14:xfrm>
              <a:off x="8490133" y="2525093"/>
              <a:ext cx="574560" cy="19980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8C5DEAEE-6201-4B61-B51B-4FB35386EFE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481493" y="2516093"/>
                <a:ext cx="59220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DF3C48AC-0519-4AC5-97DC-212E37CA249A}"/>
                  </a:ext>
                </a:extLst>
              </p14:cNvPr>
              <p14:cNvContentPartPr/>
              <p14:nvPr/>
            </p14:nvContentPartPr>
            <p14:xfrm>
              <a:off x="3027493" y="3317093"/>
              <a:ext cx="326160" cy="21492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DF3C48AC-0519-4AC5-97DC-212E37CA249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018853" y="3308453"/>
                <a:ext cx="3438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3C60E6A5-04B7-4BD2-B509-8F5FA904CFE7}"/>
                  </a:ext>
                </a:extLst>
              </p14:cNvPr>
              <p14:cNvContentPartPr/>
              <p14:nvPr/>
            </p14:nvContentPartPr>
            <p14:xfrm>
              <a:off x="1847773" y="3332933"/>
              <a:ext cx="901440" cy="22824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3C60E6A5-04B7-4BD2-B509-8F5FA904CFE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839133" y="3323933"/>
                <a:ext cx="91908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E80A153C-78A9-4E6C-8A08-725D4D8B48D1}"/>
                  </a:ext>
                </a:extLst>
              </p14:cNvPr>
              <p14:cNvContentPartPr/>
              <p14:nvPr/>
            </p14:nvContentPartPr>
            <p14:xfrm>
              <a:off x="1074493" y="3380453"/>
              <a:ext cx="529560" cy="17208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E80A153C-78A9-4E6C-8A08-725D4D8B48D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65853" y="3371813"/>
                <a:ext cx="54720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354E526F-13D5-49D2-886E-E5E854E2D2CA}"/>
                  </a:ext>
                </a:extLst>
              </p14:cNvPr>
              <p14:cNvContentPartPr/>
              <p14:nvPr/>
            </p14:nvContentPartPr>
            <p14:xfrm>
              <a:off x="3670093" y="3190733"/>
              <a:ext cx="1605600" cy="31104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354E526F-13D5-49D2-886E-E5E854E2D2C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661453" y="3181733"/>
                <a:ext cx="162324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1AC30941-9A91-42B9-A480-988F40B7AE6A}"/>
                  </a:ext>
                </a:extLst>
              </p14:cNvPr>
              <p14:cNvContentPartPr/>
              <p14:nvPr/>
            </p14:nvContentPartPr>
            <p14:xfrm>
              <a:off x="8799373" y="2986253"/>
              <a:ext cx="35640" cy="2124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1AC30941-9A91-42B9-A480-988F40B7AE6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790733" y="2977613"/>
                <a:ext cx="5328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A5D06DB1-0414-4E2B-BA2E-F7CB5989E4D0}"/>
                  </a:ext>
                </a:extLst>
              </p14:cNvPr>
              <p14:cNvContentPartPr/>
              <p14:nvPr/>
            </p14:nvContentPartPr>
            <p14:xfrm>
              <a:off x="9112933" y="2983013"/>
              <a:ext cx="772920" cy="24948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A5D06DB1-0414-4E2B-BA2E-F7CB5989E4D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104293" y="2974373"/>
                <a:ext cx="79056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D05233A7-0924-429A-959B-93C93C8FC416}"/>
                  </a:ext>
                </a:extLst>
              </p14:cNvPr>
              <p14:cNvContentPartPr/>
              <p14:nvPr/>
            </p14:nvContentPartPr>
            <p14:xfrm>
              <a:off x="7785613" y="3055733"/>
              <a:ext cx="1220400" cy="23436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D05233A7-0924-429A-959B-93C93C8FC41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776973" y="3047093"/>
                <a:ext cx="123804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93270B4F-A047-4B9A-B5C7-F21A625047B3}"/>
                  </a:ext>
                </a:extLst>
              </p14:cNvPr>
              <p14:cNvContentPartPr/>
              <p14:nvPr/>
            </p14:nvContentPartPr>
            <p14:xfrm>
              <a:off x="6727213" y="3093173"/>
              <a:ext cx="856080" cy="42624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93270B4F-A047-4B9A-B5C7-F21A625047B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718569" y="3084533"/>
                <a:ext cx="873727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D7C313E5-CEDA-4663-8096-8BA76791889B}"/>
                  </a:ext>
                </a:extLst>
              </p14:cNvPr>
              <p14:cNvContentPartPr/>
              <p14:nvPr/>
            </p14:nvContentPartPr>
            <p14:xfrm>
              <a:off x="5525173" y="3130613"/>
              <a:ext cx="1090080" cy="42300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D7C313E5-CEDA-4663-8096-8BA76791889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516176" y="3121621"/>
                <a:ext cx="1107714" cy="440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A175B15B-E683-4008-B7C3-193719C7AF94}"/>
                  </a:ext>
                </a:extLst>
              </p14:cNvPr>
              <p14:cNvContentPartPr/>
              <p14:nvPr/>
            </p14:nvContentPartPr>
            <p14:xfrm>
              <a:off x="10053613" y="2968973"/>
              <a:ext cx="322920" cy="39888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A175B15B-E683-4008-B7C3-193719C7AF9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044613" y="2959973"/>
                <a:ext cx="34056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85E1C0BA-E3D0-4769-B486-CD74CFF507E7}"/>
                  </a:ext>
                </a:extLst>
              </p14:cNvPr>
              <p14:cNvContentPartPr/>
              <p14:nvPr/>
            </p14:nvContentPartPr>
            <p14:xfrm>
              <a:off x="11134693" y="2984453"/>
              <a:ext cx="280800" cy="32544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85E1C0BA-E3D0-4769-B486-CD74CFF507E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1125693" y="2975453"/>
                <a:ext cx="2984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CEBCF3BB-9CB1-4FD5-B45F-297EC2344763}"/>
                  </a:ext>
                </a:extLst>
              </p14:cNvPr>
              <p14:cNvContentPartPr/>
              <p14:nvPr/>
            </p14:nvContentPartPr>
            <p14:xfrm>
              <a:off x="10557253" y="2967173"/>
              <a:ext cx="334440" cy="28116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CEBCF3BB-9CB1-4FD5-B45F-297EC234476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548253" y="2958173"/>
                <a:ext cx="35208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43FFC355-6B1C-4485-81DC-A16AA237327F}"/>
                  </a:ext>
                </a:extLst>
              </p14:cNvPr>
              <p14:cNvContentPartPr/>
              <p14:nvPr/>
            </p14:nvContentPartPr>
            <p14:xfrm>
              <a:off x="3419173" y="4015853"/>
              <a:ext cx="29160" cy="1332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43FFC355-6B1C-4485-81DC-A16AA237327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410533" y="4006853"/>
                <a:ext cx="4680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A8C70B43-A6F1-4010-A15B-BF4507B84D41}"/>
                  </a:ext>
                </a:extLst>
              </p14:cNvPr>
              <p14:cNvContentPartPr/>
              <p14:nvPr/>
            </p14:nvContentPartPr>
            <p14:xfrm>
              <a:off x="3429973" y="4145093"/>
              <a:ext cx="30960" cy="612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A8C70B43-A6F1-4010-A15B-BF4507B84D4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421333" y="4136453"/>
                <a:ext cx="4860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7D61EB34-76D3-4BC5-9F4C-6321A8C1CC98}"/>
                  </a:ext>
                </a:extLst>
              </p14:cNvPr>
              <p14:cNvContentPartPr/>
              <p14:nvPr/>
            </p14:nvContentPartPr>
            <p14:xfrm>
              <a:off x="2658853" y="4034573"/>
              <a:ext cx="653760" cy="19980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7D61EB34-76D3-4BC5-9F4C-6321A8C1CC9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650213" y="4025917"/>
                <a:ext cx="671400" cy="2174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29D4BB8B-FE82-48FA-A215-CA8905394490}"/>
                  </a:ext>
                </a:extLst>
              </p14:cNvPr>
              <p14:cNvContentPartPr/>
              <p14:nvPr/>
            </p14:nvContentPartPr>
            <p14:xfrm>
              <a:off x="971173" y="4415813"/>
              <a:ext cx="155160" cy="1116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29D4BB8B-FE82-48FA-A215-CA890539449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62173" y="4406813"/>
                <a:ext cx="17280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19FD9F05-68EC-4ABD-8CFA-6D32539EAED7}"/>
                  </a:ext>
                </a:extLst>
              </p14:cNvPr>
              <p14:cNvContentPartPr/>
              <p14:nvPr/>
            </p14:nvContentPartPr>
            <p14:xfrm>
              <a:off x="2731933" y="4310693"/>
              <a:ext cx="76680" cy="1188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19FD9F05-68EC-4ABD-8CFA-6D32539EAED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722933" y="4301693"/>
                <a:ext cx="9432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FE069255-2270-4639-A606-26609D97C085}"/>
                  </a:ext>
                </a:extLst>
              </p14:cNvPr>
              <p14:cNvContentPartPr/>
              <p14:nvPr/>
            </p14:nvContentPartPr>
            <p14:xfrm>
              <a:off x="3040453" y="4300613"/>
              <a:ext cx="271800" cy="8640"/>
            </p14:xfrm>
          </p:contentPart>
        </mc:Choice>
        <mc:Fallback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FE069255-2270-4639-A606-26609D97C08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031453" y="4291613"/>
                <a:ext cx="28944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71EC3352-17AB-48B3-8824-DF96E6C4AB97}"/>
                  </a:ext>
                </a:extLst>
              </p14:cNvPr>
              <p14:cNvContentPartPr/>
              <p14:nvPr/>
            </p14:nvContentPartPr>
            <p14:xfrm>
              <a:off x="997453" y="4020173"/>
              <a:ext cx="1551240" cy="34272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71EC3352-17AB-48B3-8824-DF96E6C4AB9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88811" y="4011524"/>
                <a:ext cx="1568884" cy="3603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D2818A46-2FE1-48A7-A8FD-9AF73DAFAB7E}"/>
                  </a:ext>
                </a:extLst>
              </p14:cNvPr>
              <p14:cNvContentPartPr/>
              <p14:nvPr/>
            </p14:nvContentPartPr>
            <p14:xfrm>
              <a:off x="1431253" y="4687613"/>
              <a:ext cx="61200" cy="45360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D2818A46-2FE1-48A7-A8FD-9AF73DAFAB7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422253" y="4678613"/>
                <a:ext cx="7884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33C4F173-F1E9-4201-A625-D33D5650B8BC}"/>
                  </a:ext>
                </a:extLst>
              </p14:cNvPr>
              <p14:cNvContentPartPr/>
              <p14:nvPr/>
            </p14:nvContentPartPr>
            <p14:xfrm>
              <a:off x="1447813" y="4843853"/>
              <a:ext cx="46800" cy="3132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33C4F173-F1E9-4201-A625-D33D5650B8B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439173" y="4834853"/>
                <a:ext cx="6444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DB761656-2619-49B3-AA76-E62D860B8703}"/>
                  </a:ext>
                </a:extLst>
              </p14:cNvPr>
              <p14:cNvContentPartPr/>
              <p14:nvPr/>
            </p14:nvContentPartPr>
            <p14:xfrm>
              <a:off x="850213" y="4645493"/>
              <a:ext cx="396360" cy="31968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DB761656-2619-49B3-AA76-E62D860B870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41221" y="4636493"/>
                <a:ext cx="413984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71FC60EA-BAAF-46C6-BEDA-D112DC260E39}"/>
                  </a:ext>
                </a:extLst>
              </p14:cNvPr>
              <p14:cNvContentPartPr/>
              <p14:nvPr/>
            </p14:nvContentPartPr>
            <p14:xfrm>
              <a:off x="2939293" y="4592573"/>
              <a:ext cx="304560" cy="192960"/>
            </p14:xfrm>
          </p:contentPart>
        </mc:Choice>
        <mc:Fallback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71FC60EA-BAAF-46C6-BEDA-D112DC260E3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930293" y="4583933"/>
                <a:ext cx="32220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9CBADC32-CF9F-4177-AFAC-0CB03CBA4BD9}"/>
                  </a:ext>
                </a:extLst>
              </p14:cNvPr>
              <p14:cNvContentPartPr/>
              <p14:nvPr/>
            </p14:nvContentPartPr>
            <p14:xfrm>
              <a:off x="3461653" y="4560533"/>
              <a:ext cx="307080" cy="110880"/>
            </p14:xfrm>
          </p:contentPart>
        </mc:Choice>
        <mc:Fallback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9CBADC32-CF9F-4177-AFAC-0CB03CBA4BD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452653" y="4551893"/>
                <a:ext cx="3247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A002771C-F8CD-40AE-913E-071BC95AA6AC}"/>
                  </a:ext>
                </a:extLst>
              </p14:cNvPr>
              <p14:cNvContentPartPr/>
              <p14:nvPr/>
            </p14:nvContentPartPr>
            <p14:xfrm>
              <a:off x="2532133" y="4635413"/>
              <a:ext cx="218520" cy="148680"/>
            </p14:xfrm>
          </p:contentPart>
        </mc:Choice>
        <mc:Fallback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A002771C-F8CD-40AE-913E-071BC95AA6A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523493" y="4626413"/>
                <a:ext cx="23616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55CF18BC-F76C-42CD-AAA0-A2144FBE9E49}"/>
                  </a:ext>
                </a:extLst>
              </p14:cNvPr>
              <p14:cNvContentPartPr/>
              <p14:nvPr/>
            </p14:nvContentPartPr>
            <p14:xfrm>
              <a:off x="1822573" y="4618853"/>
              <a:ext cx="548640" cy="244080"/>
            </p14:xfrm>
          </p:contentPart>
        </mc:Choice>
        <mc:Fallback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55CF18BC-F76C-42CD-AAA0-A2144FBE9E4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813933" y="4609853"/>
                <a:ext cx="56628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9D9BA9B0-D813-40BE-88CF-2617FE43DB4F}"/>
                  </a:ext>
                </a:extLst>
              </p14:cNvPr>
              <p14:cNvContentPartPr/>
              <p14:nvPr/>
            </p14:nvContentPartPr>
            <p14:xfrm>
              <a:off x="4035493" y="4469093"/>
              <a:ext cx="1351800" cy="263520"/>
            </p14:xfrm>
          </p:contentPart>
        </mc:Choice>
        <mc:Fallback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9D9BA9B0-D813-40BE-88CF-2617FE43DB4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026851" y="4460093"/>
                <a:ext cx="1369445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29CF8076-CDA3-46AF-B844-6F291EB6C552}"/>
                  </a:ext>
                </a:extLst>
              </p14:cNvPr>
              <p14:cNvContentPartPr/>
              <p14:nvPr/>
            </p14:nvContentPartPr>
            <p14:xfrm>
              <a:off x="7817653" y="4303493"/>
              <a:ext cx="182160" cy="279360"/>
            </p14:xfrm>
          </p:contentPart>
        </mc:Choice>
        <mc:Fallback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29CF8076-CDA3-46AF-B844-6F291EB6C55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809013" y="4294493"/>
                <a:ext cx="19980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1DD24C11-201B-4E6D-B76C-FF983CCC9FB3}"/>
                  </a:ext>
                </a:extLst>
              </p14:cNvPr>
              <p14:cNvContentPartPr/>
              <p14:nvPr/>
            </p14:nvContentPartPr>
            <p14:xfrm>
              <a:off x="7267213" y="4283333"/>
              <a:ext cx="422640" cy="281520"/>
            </p14:xfrm>
          </p:contentPart>
        </mc:Choice>
        <mc:Fallback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1DD24C11-201B-4E6D-B76C-FF983CCC9FB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258573" y="4274693"/>
                <a:ext cx="44028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A11AFB01-06C1-44C6-97AD-DC6853182D33}"/>
                  </a:ext>
                </a:extLst>
              </p14:cNvPr>
              <p14:cNvContentPartPr/>
              <p14:nvPr/>
            </p14:nvContentPartPr>
            <p14:xfrm>
              <a:off x="6334093" y="4321133"/>
              <a:ext cx="703080" cy="221400"/>
            </p14:xfrm>
          </p:contentPart>
        </mc:Choice>
        <mc:Fallback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A11AFB01-06C1-44C6-97AD-DC6853182D33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325093" y="4312493"/>
                <a:ext cx="7207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56A5EAA5-4502-48D1-81B6-59E00AD15D83}"/>
                  </a:ext>
                </a:extLst>
              </p14:cNvPr>
              <p14:cNvContentPartPr/>
              <p14:nvPr/>
            </p14:nvContentPartPr>
            <p14:xfrm>
              <a:off x="5691133" y="4393133"/>
              <a:ext cx="342360" cy="225000"/>
            </p14:xfrm>
          </p:contentPart>
        </mc:Choice>
        <mc:Fallback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56A5EAA5-4502-48D1-81B6-59E00AD15D8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682493" y="4384147"/>
                <a:ext cx="360000" cy="242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8C984AE9-9E94-4220-8616-30F19D357208}"/>
                  </a:ext>
                </a:extLst>
              </p14:cNvPr>
              <p14:cNvContentPartPr/>
              <p14:nvPr/>
            </p14:nvContentPartPr>
            <p14:xfrm>
              <a:off x="9415333" y="4286573"/>
              <a:ext cx="394560" cy="145440"/>
            </p14:xfrm>
          </p:contentPart>
        </mc:Choice>
        <mc:Fallback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8C984AE9-9E94-4220-8616-30F19D357208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406333" y="4277933"/>
                <a:ext cx="4122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ED88ECFB-397B-45DC-98E5-CA1A2D115F0A}"/>
                  </a:ext>
                </a:extLst>
              </p14:cNvPr>
              <p14:cNvContentPartPr/>
              <p14:nvPr/>
            </p14:nvContentPartPr>
            <p14:xfrm>
              <a:off x="8276653" y="4300613"/>
              <a:ext cx="950040" cy="314280"/>
            </p14:xfrm>
          </p:contentPart>
        </mc:Choice>
        <mc:Fallback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ED88ECFB-397B-45DC-98E5-CA1A2D115F0A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268013" y="4291613"/>
                <a:ext cx="96768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51E88C4A-B01E-47AD-BA2F-8A4919AB5EBA}"/>
                  </a:ext>
                </a:extLst>
              </p14:cNvPr>
              <p14:cNvContentPartPr/>
              <p14:nvPr/>
            </p14:nvContentPartPr>
            <p14:xfrm>
              <a:off x="2506573" y="5236973"/>
              <a:ext cx="112320" cy="8280"/>
            </p14:xfrm>
          </p:contentPart>
        </mc:Choice>
        <mc:Fallback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51E88C4A-B01E-47AD-BA2F-8A4919AB5EB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497573" y="5228333"/>
                <a:ext cx="1299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805C493A-90C0-4A5C-9DFB-02558FA0E808}"/>
                  </a:ext>
                </a:extLst>
              </p14:cNvPr>
              <p14:cNvContentPartPr/>
              <p14:nvPr/>
            </p14:nvContentPartPr>
            <p14:xfrm>
              <a:off x="2491093" y="5307533"/>
              <a:ext cx="135360" cy="24840"/>
            </p14:xfrm>
          </p:contentPart>
        </mc:Choice>
        <mc:Fallback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805C493A-90C0-4A5C-9DFB-02558FA0E80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482453" y="5298533"/>
                <a:ext cx="1530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0CFF2DF5-432C-4A49-92EB-49341C86FCC7}"/>
                  </a:ext>
                </a:extLst>
              </p14:cNvPr>
              <p14:cNvContentPartPr/>
              <p14:nvPr/>
            </p14:nvContentPartPr>
            <p14:xfrm>
              <a:off x="1920133" y="5086493"/>
              <a:ext cx="483120" cy="291960"/>
            </p14:xfrm>
          </p:contentPart>
        </mc:Choice>
        <mc:Fallback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0CFF2DF5-432C-4A49-92EB-49341C86FCC7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911493" y="5077842"/>
                <a:ext cx="500760" cy="3096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64743B4B-13D8-435D-9344-753AAE2F7479}"/>
                  </a:ext>
                </a:extLst>
              </p14:cNvPr>
              <p14:cNvContentPartPr/>
              <p14:nvPr/>
            </p14:nvContentPartPr>
            <p14:xfrm>
              <a:off x="3566413" y="5116733"/>
              <a:ext cx="209160" cy="23760"/>
            </p14:xfrm>
          </p:contentPart>
        </mc:Choice>
        <mc:Fallback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64743B4B-13D8-435D-9344-753AAE2F747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557773" y="5107733"/>
                <a:ext cx="2268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A2FC030A-4D5F-4947-8DFA-7A8EF2250195}"/>
                  </a:ext>
                </a:extLst>
              </p14:cNvPr>
              <p14:cNvContentPartPr/>
              <p14:nvPr/>
            </p14:nvContentPartPr>
            <p14:xfrm>
              <a:off x="3567853" y="5204933"/>
              <a:ext cx="217800" cy="21600"/>
            </p14:xfrm>
          </p:contentPart>
        </mc:Choice>
        <mc:Fallback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A2FC030A-4D5F-4947-8DFA-7A8EF2250195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558853" y="5195933"/>
                <a:ext cx="2354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39282C86-D4C4-47B4-93C3-FB72FC276387}"/>
                  </a:ext>
                </a:extLst>
              </p14:cNvPr>
              <p14:cNvContentPartPr/>
              <p14:nvPr/>
            </p14:nvContentPartPr>
            <p14:xfrm>
              <a:off x="2841733" y="5096573"/>
              <a:ext cx="491760" cy="264240"/>
            </p14:xfrm>
          </p:contentPart>
        </mc:Choice>
        <mc:Fallback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39282C86-D4C4-47B4-93C3-FB72FC276387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832740" y="5087933"/>
                <a:ext cx="509387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5D7A715D-A778-41C7-94A6-596740E4B544}"/>
                  </a:ext>
                </a:extLst>
              </p14:cNvPr>
              <p14:cNvContentPartPr/>
              <p14:nvPr/>
            </p14:nvContentPartPr>
            <p14:xfrm>
              <a:off x="4020013" y="4956173"/>
              <a:ext cx="365400" cy="328320"/>
            </p14:xfrm>
          </p:contentPart>
        </mc:Choice>
        <mc:Fallback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5D7A715D-A778-41C7-94A6-596740E4B544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011013" y="4947524"/>
                <a:ext cx="383040" cy="345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47CE745B-AF81-437B-ABBA-761EC2D7D1F3}"/>
                  </a:ext>
                </a:extLst>
              </p14:cNvPr>
              <p14:cNvContentPartPr/>
              <p14:nvPr/>
            </p14:nvContentPartPr>
            <p14:xfrm>
              <a:off x="4737853" y="5120333"/>
              <a:ext cx="72720" cy="112320"/>
            </p14:xfrm>
          </p:contentPart>
        </mc:Choice>
        <mc:Fallback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47CE745B-AF81-437B-ABBA-761EC2D7D1F3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728853" y="5111693"/>
                <a:ext cx="903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01AB8774-7E21-4BA5-A339-817927BA84E0}"/>
                  </a:ext>
                </a:extLst>
              </p14:cNvPr>
              <p14:cNvContentPartPr/>
              <p14:nvPr/>
            </p14:nvContentPartPr>
            <p14:xfrm>
              <a:off x="5981293" y="5012693"/>
              <a:ext cx="120960" cy="3960"/>
            </p14:xfrm>
          </p:contentPart>
        </mc:Choice>
        <mc:Fallback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01AB8774-7E21-4BA5-A339-817927BA84E0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972653" y="5004053"/>
                <a:ext cx="1386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B9A34C8F-DFA2-4677-BA97-2FA07C210467}"/>
                  </a:ext>
                </a:extLst>
              </p14:cNvPr>
              <p14:cNvContentPartPr/>
              <p14:nvPr/>
            </p14:nvContentPartPr>
            <p14:xfrm>
              <a:off x="6636853" y="4956893"/>
              <a:ext cx="161640" cy="14760"/>
            </p14:xfrm>
          </p:contentPart>
        </mc:Choice>
        <mc:Fallback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B9A34C8F-DFA2-4677-BA97-2FA07C210467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627853" y="4948253"/>
                <a:ext cx="1792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6DAF92AF-04A0-462E-9185-F42D8834E585}"/>
                  </a:ext>
                </a:extLst>
              </p14:cNvPr>
              <p14:cNvContentPartPr/>
              <p14:nvPr/>
            </p14:nvContentPartPr>
            <p14:xfrm>
              <a:off x="6619573" y="5080373"/>
              <a:ext cx="150120" cy="6840"/>
            </p14:xfrm>
          </p:contentPart>
        </mc:Choice>
        <mc:Fallback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6DAF92AF-04A0-462E-9185-F42D8834E585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610573" y="5071733"/>
                <a:ext cx="16776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B79804EB-BB1E-43D7-8E8C-29436C0D66F3}"/>
                  </a:ext>
                </a:extLst>
              </p14:cNvPr>
              <p14:cNvContentPartPr/>
              <p14:nvPr/>
            </p14:nvContentPartPr>
            <p14:xfrm>
              <a:off x="6191893" y="4906493"/>
              <a:ext cx="269640" cy="241560"/>
            </p14:xfrm>
          </p:contentPart>
        </mc:Choice>
        <mc:Fallback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B79804EB-BB1E-43D7-8E8C-29436C0D66F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183253" y="4897853"/>
                <a:ext cx="28728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BF31F8AC-190A-4953-A206-C850370050A4}"/>
                  </a:ext>
                </a:extLst>
              </p14:cNvPr>
              <p14:cNvContentPartPr/>
              <p14:nvPr/>
            </p14:nvContentPartPr>
            <p14:xfrm>
              <a:off x="5069413" y="4948973"/>
              <a:ext cx="775440" cy="261360"/>
            </p14:xfrm>
          </p:contentPart>
        </mc:Choice>
        <mc:Fallback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BF31F8AC-190A-4953-A206-C850370050A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060413" y="4939985"/>
                <a:ext cx="793080" cy="278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81FDBAEB-84AE-4343-9ACD-1667379E80CA}"/>
                  </a:ext>
                </a:extLst>
              </p14:cNvPr>
              <p14:cNvContentPartPr/>
              <p14:nvPr/>
            </p14:nvContentPartPr>
            <p14:xfrm>
              <a:off x="6995413" y="4860053"/>
              <a:ext cx="374040" cy="366840"/>
            </p14:xfrm>
          </p:contentPart>
        </mc:Choice>
        <mc:Fallback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81FDBAEB-84AE-4343-9ACD-1667379E80CA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986413" y="4851413"/>
                <a:ext cx="39168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493E1C9E-5AFA-4C5A-9AE7-2516B901644A}"/>
                  </a:ext>
                </a:extLst>
              </p14:cNvPr>
              <p14:cNvContentPartPr/>
              <p14:nvPr/>
            </p14:nvContentPartPr>
            <p14:xfrm>
              <a:off x="7634773" y="5057693"/>
              <a:ext cx="72000" cy="69480"/>
            </p14:xfrm>
          </p:contentPart>
        </mc:Choice>
        <mc:Fallback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493E1C9E-5AFA-4C5A-9AE7-2516B901644A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625773" y="5049053"/>
                <a:ext cx="8964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434" name="Ink 433">
                <a:extLst>
                  <a:ext uri="{FF2B5EF4-FFF2-40B4-BE49-F238E27FC236}">
                    <a16:creationId xmlns:a16="http://schemas.microsoft.com/office/drawing/2014/main" id="{620192D7-79E7-4A7D-8AB8-1B63F1AC7170}"/>
                  </a:ext>
                </a:extLst>
              </p14:cNvPr>
              <p14:cNvContentPartPr/>
              <p14:nvPr/>
            </p14:nvContentPartPr>
            <p14:xfrm>
              <a:off x="9255853" y="4866893"/>
              <a:ext cx="160920" cy="20160"/>
            </p14:xfrm>
          </p:contentPart>
        </mc:Choice>
        <mc:Fallback>
          <p:pic>
            <p:nvPicPr>
              <p:cNvPr id="434" name="Ink 433">
                <a:extLst>
                  <a:ext uri="{FF2B5EF4-FFF2-40B4-BE49-F238E27FC236}">
                    <a16:creationId xmlns:a16="http://schemas.microsoft.com/office/drawing/2014/main" id="{620192D7-79E7-4A7D-8AB8-1B63F1AC7170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247213" y="4858253"/>
                <a:ext cx="1785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DA742A7D-E656-4651-8058-43FD2D724967}"/>
                  </a:ext>
                </a:extLst>
              </p14:cNvPr>
              <p14:cNvContentPartPr/>
              <p14:nvPr/>
            </p14:nvContentPartPr>
            <p14:xfrm>
              <a:off x="9273853" y="4964813"/>
              <a:ext cx="182880" cy="19440"/>
            </p14:xfrm>
          </p:contentPart>
        </mc:Choice>
        <mc:Fallback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DA742A7D-E656-4651-8058-43FD2D724967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264853" y="4955813"/>
                <a:ext cx="2005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436" name="Ink 435">
                <a:extLst>
                  <a:ext uri="{FF2B5EF4-FFF2-40B4-BE49-F238E27FC236}">
                    <a16:creationId xmlns:a16="http://schemas.microsoft.com/office/drawing/2014/main" id="{7F0B2C8A-6968-4D17-88A3-03FECDCAEA38}"/>
                  </a:ext>
                </a:extLst>
              </p14:cNvPr>
              <p14:cNvContentPartPr/>
              <p14:nvPr/>
            </p14:nvContentPartPr>
            <p14:xfrm>
              <a:off x="8936533" y="4813613"/>
              <a:ext cx="196560" cy="267120"/>
            </p14:xfrm>
          </p:contentPart>
        </mc:Choice>
        <mc:Fallback>
          <p:pic>
            <p:nvPicPr>
              <p:cNvPr id="436" name="Ink 435">
                <a:extLst>
                  <a:ext uri="{FF2B5EF4-FFF2-40B4-BE49-F238E27FC236}">
                    <a16:creationId xmlns:a16="http://schemas.microsoft.com/office/drawing/2014/main" id="{7F0B2C8A-6968-4D17-88A3-03FECDCAEA3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927877" y="4804973"/>
                <a:ext cx="214232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992E18E2-84DA-46D1-A034-0917DE8CE21C}"/>
                  </a:ext>
                </a:extLst>
              </p14:cNvPr>
              <p14:cNvContentPartPr/>
              <p14:nvPr/>
            </p14:nvContentPartPr>
            <p14:xfrm>
              <a:off x="7990813" y="4860773"/>
              <a:ext cx="835920" cy="224640"/>
            </p14:xfrm>
          </p:contentPart>
        </mc:Choice>
        <mc:Fallback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992E18E2-84DA-46D1-A034-0917DE8CE21C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981813" y="4851787"/>
                <a:ext cx="853560" cy="2422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3FFE9488-F364-4096-ACF5-B6283B613797}"/>
                  </a:ext>
                </a:extLst>
              </p14:cNvPr>
              <p14:cNvContentPartPr/>
              <p14:nvPr/>
            </p14:nvContentPartPr>
            <p14:xfrm>
              <a:off x="9617653" y="4754213"/>
              <a:ext cx="330840" cy="362880"/>
            </p14:xfrm>
          </p:contentPart>
        </mc:Choice>
        <mc:Fallback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3FFE9488-F364-4096-ACF5-B6283B61379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608663" y="4745213"/>
                <a:ext cx="348461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449" name="Ink 448">
                <a:extLst>
                  <a:ext uri="{FF2B5EF4-FFF2-40B4-BE49-F238E27FC236}">
                    <a16:creationId xmlns:a16="http://schemas.microsoft.com/office/drawing/2014/main" id="{5C2191FC-CB6C-4EE2-A0E2-5C8947122947}"/>
                  </a:ext>
                </a:extLst>
              </p14:cNvPr>
              <p14:cNvContentPartPr/>
              <p14:nvPr/>
            </p14:nvContentPartPr>
            <p14:xfrm>
              <a:off x="2643373" y="5676893"/>
              <a:ext cx="125640" cy="17640"/>
            </p14:xfrm>
          </p:contentPart>
        </mc:Choice>
        <mc:Fallback>
          <p:pic>
            <p:nvPicPr>
              <p:cNvPr id="449" name="Ink 448">
                <a:extLst>
                  <a:ext uri="{FF2B5EF4-FFF2-40B4-BE49-F238E27FC236}">
                    <a16:creationId xmlns:a16="http://schemas.microsoft.com/office/drawing/2014/main" id="{5C2191FC-CB6C-4EE2-A0E2-5C8947122947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634733" y="5668253"/>
                <a:ext cx="14328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450" name="Ink 449">
                <a:extLst>
                  <a:ext uri="{FF2B5EF4-FFF2-40B4-BE49-F238E27FC236}">
                    <a16:creationId xmlns:a16="http://schemas.microsoft.com/office/drawing/2014/main" id="{5567B4FE-EA46-4079-974A-B1583594098B}"/>
                  </a:ext>
                </a:extLst>
              </p14:cNvPr>
              <p14:cNvContentPartPr/>
              <p14:nvPr/>
            </p14:nvContentPartPr>
            <p14:xfrm>
              <a:off x="2647333" y="5743493"/>
              <a:ext cx="187200" cy="15480"/>
            </p14:xfrm>
          </p:contentPart>
        </mc:Choice>
        <mc:Fallback>
          <p:pic>
            <p:nvPicPr>
              <p:cNvPr id="450" name="Ink 449">
                <a:extLst>
                  <a:ext uri="{FF2B5EF4-FFF2-40B4-BE49-F238E27FC236}">
                    <a16:creationId xmlns:a16="http://schemas.microsoft.com/office/drawing/2014/main" id="{5567B4FE-EA46-4079-974A-B1583594098B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638693" y="5734853"/>
                <a:ext cx="20484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451" name="Ink 450">
                <a:extLst>
                  <a:ext uri="{FF2B5EF4-FFF2-40B4-BE49-F238E27FC236}">
                    <a16:creationId xmlns:a16="http://schemas.microsoft.com/office/drawing/2014/main" id="{1EEC4BAD-D30C-4CC9-ABB0-A048F11C8A33}"/>
                  </a:ext>
                </a:extLst>
              </p14:cNvPr>
              <p14:cNvContentPartPr/>
              <p14:nvPr/>
            </p14:nvContentPartPr>
            <p14:xfrm>
              <a:off x="2988613" y="5624333"/>
              <a:ext cx="15840" cy="159840"/>
            </p14:xfrm>
          </p:contentPart>
        </mc:Choice>
        <mc:Fallback>
          <p:pic>
            <p:nvPicPr>
              <p:cNvPr id="451" name="Ink 450">
                <a:extLst>
                  <a:ext uri="{FF2B5EF4-FFF2-40B4-BE49-F238E27FC236}">
                    <a16:creationId xmlns:a16="http://schemas.microsoft.com/office/drawing/2014/main" id="{1EEC4BAD-D30C-4CC9-ABB0-A048F11C8A33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979613" y="5615693"/>
                <a:ext cx="334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452" name="Ink 451">
                <a:extLst>
                  <a:ext uri="{FF2B5EF4-FFF2-40B4-BE49-F238E27FC236}">
                    <a16:creationId xmlns:a16="http://schemas.microsoft.com/office/drawing/2014/main" id="{F25E1333-FB7A-42EB-9E18-1FDF4C2897FF}"/>
                  </a:ext>
                </a:extLst>
              </p14:cNvPr>
              <p14:cNvContentPartPr/>
              <p14:nvPr/>
            </p14:nvContentPartPr>
            <p14:xfrm>
              <a:off x="3092653" y="5573213"/>
              <a:ext cx="128520" cy="314640"/>
            </p14:xfrm>
          </p:contentPart>
        </mc:Choice>
        <mc:Fallback>
          <p:pic>
            <p:nvPicPr>
              <p:cNvPr id="452" name="Ink 451">
                <a:extLst>
                  <a:ext uri="{FF2B5EF4-FFF2-40B4-BE49-F238E27FC236}">
                    <a16:creationId xmlns:a16="http://schemas.microsoft.com/office/drawing/2014/main" id="{F25E1333-FB7A-42EB-9E18-1FDF4C2897FF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084013" y="5564573"/>
                <a:ext cx="14616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453" name="Ink 452">
                <a:extLst>
                  <a:ext uri="{FF2B5EF4-FFF2-40B4-BE49-F238E27FC236}">
                    <a16:creationId xmlns:a16="http://schemas.microsoft.com/office/drawing/2014/main" id="{A75746F8-13E6-40A9-BCE1-1D27EE455946}"/>
                  </a:ext>
                </a:extLst>
              </p14:cNvPr>
              <p14:cNvContentPartPr/>
              <p14:nvPr/>
            </p14:nvContentPartPr>
            <p14:xfrm>
              <a:off x="3369133" y="5614613"/>
              <a:ext cx="164880" cy="14400"/>
            </p14:xfrm>
          </p:contentPart>
        </mc:Choice>
        <mc:Fallback>
          <p:pic>
            <p:nvPicPr>
              <p:cNvPr id="453" name="Ink 452">
                <a:extLst>
                  <a:ext uri="{FF2B5EF4-FFF2-40B4-BE49-F238E27FC236}">
                    <a16:creationId xmlns:a16="http://schemas.microsoft.com/office/drawing/2014/main" id="{A75746F8-13E6-40A9-BCE1-1D27EE455946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360133" y="5605973"/>
                <a:ext cx="18252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454" name="Ink 453">
                <a:extLst>
                  <a:ext uri="{FF2B5EF4-FFF2-40B4-BE49-F238E27FC236}">
                    <a16:creationId xmlns:a16="http://schemas.microsoft.com/office/drawing/2014/main" id="{DB8EF36A-C116-45C8-A0BC-1CB931A9306E}"/>
                  </a:ext>
                </a:extLst>
              </p14:cNvPr>
              <p14:cNvContentPartPr/>
              <p14:nvPr/>
            </p14:nvContentPartPr>
            <p14:xfrm>
              <a:off x="3364093" y="5719013"/>
              <a:ext cx="235800" cy="36000"/>
            </p14:xfrm>
          </p:contentPart>
        </mc:Choice>
        <mc:Fallback>
          <p:pic>
            <p:nvPicPr>
              <p:cNvPr id="454" name="Ink 453">
                <a:extLst>
                  <a:ext uri="{FF2B5EF4-FFF2-40B4-BE49-F238E27FC236}">
                    <a16:creationId xmlns:a16="http://schemas.microsoft.com/office/drawing/2014/main" id="{DB8EF36A-C116-45C8-A0BC-1CB931A9306E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355453" y="5710373"/>
                <a:ext cx="25344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455" name="Ink 454">
                <a:extLst>
                  <a:ext uri="{FF2B5EF4-FFF2-40B4-BE49-F238E27FC236}">
                    <a16:creationId xmlns:a16="http://schemas.microsoft.com/office/drawing/2014/main" id="{09DD96D5-C406-4C86-A850-6A06FAEED95B}"/>
                  </a:ext>
                </a:extLst>
              </p14:cNvPr>
              <p14:cNvContentPartPr/>
              <p14:nvPr/>
            </p14:nvContentPartPr>
            <p14:xfrm>
              <a:off x="2000413" y="5582573"/>
              <a:ext cx="553680" cy="261000"/>
            </p14:xfrm>
          </p:contentPart>
        </mc:Choice>
        <mc:Fallback>
          <p:pic>
            <p:nvPicPr>
              <p:cNvPr id="455" name="Ink 454">
                <a:extLst>
                  <a:ext uri="{FF2B5EF4-FFF2-40B4-BE49-F238E27FC236}">
                    <a16:creationId xmlns:a16="http://schemas.microsoft.com/office/drawing/2014/main" id="{09DD96D5-C406-4C86-A850-6A06FAEED95B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991419" y="5573933"/>
                <a:ext cx="571309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461" name="Ink 460">
                <a:extLst>
                  <a:ext uri="{FF2B5EF4-FFF2-40B4-BE49-F238E27FC236}">
                    <a16:creationId xmlns:a16="http://schemas.microsoft.com/office/drawing/2014/main" id="{168A1FAA-03AD-481B-ABCA-170CC92B0308}"/>
                  </a:ext>
                </a:extLst>
              </p14:cNvPr>
              <p14:cNvContentPartPr/>
              <p14:nvPr/>
            </p14:nvContentPartPr>
            <p14:xfrm>
              <a:off x="4169413" y="5706413"/>
              <a:ext cx="195480" cy="194400"/>
            </p14:xfrm>
          </p:contentPart>
        </mc:Choice>
        <mc:Fallback>
          <p:pic>
            <p:nvPicPr>
              <p:cNvPr id="461" name="Ink 460">
                <a:extLst>
                  <a:ext uri="{FF2B5EF4-FFF2-40B4-BE49-F238E27FC236}">
                    <a16:creationId xmlns:a16="http://schemas.microsoft.com/office/drawing/2014/main" id="{168A1FAA-03AD-481B-ABCA-170CC92B0308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160413" y="5697757"/>
                <a:ext cx="213120" cy="212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462" name="Ink 461">
                <a:extLst>
                  <a:ext uri="{FF2B5EF4-FFF2-40B4-BE49-F238E27FC236}">
                    <a16:creationId xmlns:a16="http://schemas.microsoft.com/office/drawing/2014/main" id="{DDC97F09-E1F4-4A30-9B4D-5CFEE05DCF08}"/>
                  </a:ext>
                </a:extLst>
              </p14:cNvPr>
              <p14:cNvContentPartPr/>
              <p14:nvPr/>
            </p14:nvContentPartPr>
            <p14:xfrm>
              <a:off x="3876733" y="5536133"/>
              <a:ext cx="209160" cy="303120"/>
            </p14:xfrm>
          </p:contentPart>
        </mc:Choice>
        <mc:Fallback>
          <p:pic>
            <p:nvPicPr>
              <p:cNvPr id="462" name="Ink 461">
                <a:extLst>
                  <a:ext uri="{FF2B5EF4-FFF2-40B4-BE49-F238E27FC236}">
                    <a16:creationId xmlns:a16="http://schemas.microsoft.com/office/drawing/2014/main" id="{DDC97F09-E1F4-4A30-9B4D-5CFEE05DCF08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3867733" y="5527144"/>
                <a:ext cx="226800" cy="3207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463" name="Ink 462">
                <a:extLst>
                  <a:ext uri="{FF2B5EF4-FFF2-40B4-BE49-F238E27FC236}">
                    <a16:creationId xmlns:a16="http://schemas.microsoft.com/office/drawing/2014/main" id="{DAA4D291-7C98-43DF-801A-1F6705288D33}"/>
                  </a:ext>
                </a:extLst>
              </p14:cNvPr>
              <p14:cNvContentPartPr/>
              <p14:nvPr/>
            </p14:nvContentPartPr>
            <p14:xfrm>
              <a:off x="4682773" y="5669333"/>
              <a:ext cx="131040" cy="97560"/>
            </p14:xfrm>
          </p:contentPart>
        </mc:Choice>
        <mc:Fallback>
          <p:pic>
            <p:nvPicPr>
              <p:cNvPr id="463" name="Ink 462">
                <a:extLst>
                  <a:ext uri="{FF2B5EF4-FFF2-40B4-BE49-F238E27FC236}">
                    <a16:creationId xmlns:a16="http://schemas.microsoft.com/office/drawing/2014/main" id="{DAA4D291-7C98-43DF-801A-1F6705288D33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4673773" y="5660333"/>
                <a:ext cx="14868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43E8165A-685E-47D2-B2A0-9AC1A79AE36B}"/>
                  </a:ext>
                </a:extLst>
              </p14:cNvPr>
              <p14:cNvContentPartPr/>
              <p14:nvPr/>
            </p14:nvContentPartPr>
            <p14:xfrm>
              <a:off x="5918653" y="5539733"/>
              <a:ext cx="124920" cy="8640"/>
            </p14:xfrm>
          </p:contentPart>
        </mc:Choice>
        <mc:Fallback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43E8165A-685E-47D2-B2A0-9AC1A79AE36B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909653" y="5530733"/>
                <a:ext cx="1425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6003781A-A1B5-4B56-AE39-23421DDF6886}"/>
                  </a:ext>
                </a:extLst>
              </p14:cNvPr>
              <p14:cNvContentPartPr/>
              <p14:nvPr/>
            </p14:nvContentPartPr>
            <p14:xfrm>
              <a:off x="5924413" y="5618213"/>
              <a:ext cx="147600" cy="12240"/>
            </p14:xfrm>
          </p:contentPart>
        </mc:Choice>
        <mc:Fallback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6003781A-A1B5-4B56-AE39-23421DDF6886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5915413" y="5609573"/>
                <a:ext cx="16524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474" name="Ink 473">
                <a:extLst>
                  <a:ext uri="{FF2B5EF4-FFF2-40B4-BE49-F238E27FC236}">
                    <a16:creationId xmlns:a16="http://schemas.microsoft.com/office/drawing/2014/main" id="{D128D8EA-0BB1-47FF-913A-87ACF66C7038}"/>
                  </a:ext>
                </a:extLst>
              </p14:cNvPr>
              <p14:cNvContentPartPr/>
              <p14:nvPr/>
            </p14:nvContentPartPr>
            <p14:xfrm>
              <a:off x="6681493" y="5482493"/>
              <a:ext cx="201960" cy="13680"/>
            </p14:xfrm>
          </p:contentPart>
        </mc:Choice>
        <mc:Fallback>
          <p:pic>
            <p:nvPicPr>
              <p:cNvPr id="474" name="Ink 473">
                <a:extLst>
                  <a:ext uri="{FF2B5EF4-FFF2-40B4-BE49-F238E27FC236}">
                    <a16:creationId xmlns:a16="http://schemas.microsoft.com/office/drawing/2014/main" id="{D128D8EA-0BB1-47FF-913A-87ACF66C7038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6672853" y="5473853"/>
                <a:ext cx="21960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475" name="Ink 474">
                <a:extLst>
                  <a:ext uri="{FF2B5EF4-FFF2-40B4-BE49-F238E27FC236}">
                    <a16:creationId xmlns:a16="http://schemas.microsoft.com/office/drawing/2014/main" id="{27BBE113-0FA8-44A1-B961-90969A21BD21}"/>
                  </a:ext>
                </a:extLst>
              </p14:cNvPr>
              <p14:cNvContentPartPr/>
              <p14:nvPr/>
            </p14:nvContentPartPr>
            <p14:xfrm>
              <a:off x="6703813" y="5579333"/>
              <a:ext cx="206280" cy="22320"/>
            </p14:xfrm>
          </p:contentPart>
        </mc:Choice>
        <mc:Fallback>
          <p:pic>
            <p:nvPicPr>
              <p:cNvPr id="475" name="Ink 474">
                <a:extLst>
                  <a:ext uri="{FF2B5EF4-FFF2-40B4-BE49-F238E27FC236}">
                    <a16:creationId xmlns:a16="http://schemas.microsoft.com/office/drawing/2014/main" id="{27BBE113-0FA8-44A1-B961-90969A21BD21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6695173" y="5570333"/>
                <a:ext cx="22392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476" name="Ink 475">
                <a:extLst>
                  <a:ext uri="{FF2B5EF4-FFF2-40B4-BE49-F238E27FC236}">
                    <a16:creationId xmlns:a16="http://schemas.microsoft.com/office/drawing/2014/main" id="{54348A22-1EEE-4623-8666-4F9E79D38C59}"/>
                  </a:ext>
                </a:extLst>
              </p14:cNvPr>
              <p14:cNvContentPartPr/>
              <p14:nvPr/>
            </p14:nvContentPartPr>
            <p14:xfrm>
              <a:off x="6183973" y="5445413"/>
              <a:ext cx="363600" cy="285480"/>
            </p14:xfrm>
          </p:contentPart>
        </mc:Choice>
        <mc:Fallback>
          <p:pic>
            <p:nvPicPr>
              <p:cNvPr id="476" name="Ink 475">
                <a:extLst>
                  <a:ext uri="{FF2B5EF4-FFF2-40B4-BE49-F238E27FC236}">
                    <a16:creationId xmlns:a16="http://schemas.microsoft.com/office/drawing/2014/main" id="{54348A22-1EEE-4623-8666-4F9E79D38C59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175333" y="5436413"/>
                <a:ext cx="38124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477" name="Ink 476">
                <a:extLst>
                  <a:ext uri="{FF2B5EF4-FFF2-40B4-BE49-F238E27FC236}">
                    <a16:creationId xmlns:a16="http://schemas.microsoft.com/office/drawing/2014/main" id="{B4445D59-CDF6-41F4-80A6-2FA3A2884DD7}"/>
                  </a:ext>
                </a:extLst>
              </p14:cNvPr>
              <p14:cNvContentPartPr/>
              <p14:nvPr/>
            </p14:nvContentPartPr>
            <p14:xfrm>
              <a:off x="5205133" y="5452253"/>
              <a:ext cx="607680" cy="309600"/>
            </p14:xfrm>
          </p:contentPart>
        </mc:Choice>
        <mc:Fallback>
          <p:pic>
            <p:nvPicPr>
              <p:cNvPr id="477" name="Ink 476">
                <a:extLst>
                  <a:ext uri="{FF2B5EF4-FFF2-40B4-BE49-F238E27FC236}">
                    <a16:creationId xmlns:a16="http://schemas.microsoft.com/office/drawing/2014/main" id="{B4445D59-CDF6-41F4-80A6-2FA3A2884DD7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5196133" y="5443613"/>
                <a:ext cx="62532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482" name="Ink 481">
                <a:extLst>
                  <a:ext uri="{FF2B5EF4-FFF2-40B4-BE49-F238E27FC236}">
                    <a16:creationId xmlns:a16="http://schemas.microsoft.com/office/drawing/2014/main" id="{099FE9BA-BDA9-48EB-8C29-6BFBCD2D12B9}"/>
                  </a:ext>
                </a:extLst>
              </p14:cNvPr>
              <p14:cNvContentPartPr/>
              <p14:nvPr/>
            </p14:nvContentPartPr>
            <p14:xfrm>
              <a:off x="7510933" y="5576813"/>
              <a:ext cx="139680" cy="122040"/>
            </p14:xfrm>
          </p:contentPart>
        </mc:Choice>
        <mc:Fallback>
          <p:pic>
            <p:nvPicPr>
              <p:cNvPr id="482" name="Ink 481">
                <a:extLst>
                  <a:ext uri="{FF2B5EF4-FFF2-40B4-BE49-F238E27FC236}">
                    <a16:creationId xmlns:a16="http://schemas.microsoft.com/office/drawing/2014/main" id="{099FE9BA-BDA9-48EB-8C29-6BFBCD2D12B9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502293" y="5568173"/>
                <a:ext cx="1573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483" name="Ink 482">
                <a:extLst>
                  <a:ext uri="{FF2B5EF4-FFF2-40B4-BE49-F238E27FC236}">
                    <a16:creationId xmlns:a16="http://schemas.microsoft.com/office/drawing/2014/main" id="{FBFD5F57-4C94-4DE6-9FAE-668DE6DA6DD9}"/>
                  </a:ext>
                </a:extLst>
              </p14:cNvPr>
              <p14:cNvContentPartPr/>
              <p14:nvPr/>
            </p14:nvContentPartPr>
            <p14:xfrm>
              <a:off x="7085053" y="5369453"/>
              <a:ext cx="340920" cy="359280"/>
            </p14:xfrm>
          </p:contentPart>
        </mc:Choice>
        <mc:Fallback>
          <p:pic>
            <p:nvPicPr>
              <p:cNvPr id="483" name="Ink 482">
                <a:extLst>
                  <a:ext uri="{FF2B5EF4-FFF2-40B4-BE49-F238E27FC236}">
                    <a16:creationId xmlns:a16="http://schemas.microsoft.com/office/drawing/2014/main" id="{FBFD5F57-4C94-4DE6-9FAE-668DE6DA6DD9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7076413" y="5360462"/>
                <a:ext cx="358560" cy="3769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484" name="Ink 483">
                <a:extLst>
                  <a:ext uri="{FF2B5EF4-FFF2-40B4-BE49-F238E27FC236}">
                    <a16:creationId xmlns:a16="http://schemas.microsoft.com/office/drawing/2014/main" id="{0ED6F860-74D3-4A53-BF68-92505DFBBC24}"/>
                  </a:ext>
                </a:extLst>
              </p14:cNvPr>
              <p14:cNvContentPartPr/>
              <p14:nvPr/>
            </p14:nvContentPartPr>
            <p14:xfrm>
              <a:off x="7773373" y="5455493"/>
              <a:ext cx="35640" cy="12600"/>
            </p14:xfrm>
          </p:contentPart>
        </mc:Choice>
        <mc:Fallback>
          <p:pic>
            <p:nvPicPr>
              <p:cNvPr id="484" name="Ink 483">
                <a:extLst>
                  <a:ext uri="{FF2B5EF4-FFF2-40B4-BE49-F238E27FC236}">
                    <a16:creationId xmlns:a16="http://schemas.microsoft.com/office/drawing/2014/main" id="{0ED6F860-74D3-4A53-BF68-92505DFBBC24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7764733" y="5446853"/>
                <a:ext cx="5328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507" name="Ink 506">
                <a:extLst>
                  <a:ext uri="{FF2B5EF4-FFF2-40B4-BE49-F238E27FC236}">
                    <a16:creationId xmlns:a16="http://schemas.microsoft.com/office/drawing/2014/main" id="{F4A09819-80DF-4877-8AD7-3F39D7373997}"/>
                  </a:ext>
                </a:extLst>
              </p14:cNvPr>
              <p14:cNvContentPartPr/>
              <p14:nvPr/>
            </p14:nvContentPartPr>
            <p14:xfrm>
              <a:off x="8235613" y="5253533"/>
              <a:ext cx="3603960" cy="297360"/>
            </p14:xfrm>
          </p:contentPart>
        </mc:Choice>
        <mc:Fallback>
          <p:pic>
            <p:nvPicPr>
              <p:cNvPr id="507" name="Ink 506">
                <a:extLst>
                  <a:ext uri="{FF2B5EF4-FFF2-40B4-BE49-F238E27FC236}">
                    <a16:creationId xmlns:a16="http://schemas.microsoft.com/office/drawing/2014/main" id="{F4A09819-80DF-4877-8AD7-3F39D7373997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226972" y="5244533"/>
                <a:ext cx="3621602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515" name="Ink 514">
                <a:extLst>
                  <a:ext uri="{FF2B5EF4-FFF2-40B4-BE49-F238E27FC236}">
                    <a16:creationId xmlns:a16="http://schemas.microsoft.com/office/drawing/2014/main" id="{E79AE3E0-E2BB-4C81-BBF6-84AD8AFE87C6}"/>
                  </a:ext>
                </a:extLst>
              </p14:cNvPr>
              <p14:cNvContentPartPr/>
              <p14:nvPr/>
            </p14:nvContentPartPr>
            <p14:xfrm>
              <a:off x="2259613" y="5962733"/>
              <a:ext cx="343800" cy="233280"/>
            </p14:xfrm>
          </p:contentPart>
        </mc:Choice>
        <mc:Fallback>
          <p:pic>
            <p:nvPicPr>
              <p:cNvPr id="515" name="Ink 514">
                <a:extLst>
                  <a:ext uri="{FF2B5EF4-FFF2-40B4-BE49-F238E27FC236}">
                    <a16:creationId xmlns:a16="http://schemas.microsoft.com/office/drawing/2014/main" id="{E79AE3E0-E2BB-4C81-BBF6-84AD8AFE87C6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250622" y="5953733"/>
                <a:ext cx="361422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516" name="Ink 515">
                <a:extLst>
                  <a:ext uri="{FF2B5EF4-FFF2-40B4-BE49-F238E27FC236}">
                    <a16:creationId xmlns:a16="http://schemas.microsoft.com/office/drawing/2014/main" id="{3BDA5054-1D4E-489E-A532-A79BE5977832}"/>
                  </a:ext>
                </a:extLst>
              </p14:cNvPr>
              <p14:cNvContentPartPr/>
              <p14:nvPr/>
            </p14:nvContentPartPr>
            <p14:xfrm>
              <a:off x="1703413" y="6012773"/>
              <a:ext cx="387360" cy="190800"/>
            </p14:xfrm>
          </p:contentPart>
        </mc:Choice>
        <mc:Fallback>
          <p:pic>
            <p:nvPicPr>
              <p:cNvPr id="516" name="Ink 515">
                <a:extLst>
                  <a:ext uri="{FF2B5EF4-FFF2-40B4-BE49-F238E27FC236}">
                    <a16:creationId xmlns:a16="http://schemas.microsoft.com/office/drawing/2014/main" id="{3BDA5054-1D4E-489E-A532-A79BE5977832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694421" y="6004133"/>
                <a:ext cx="404984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517" name="Ink 516">
                <a:extLst>
                  <a:ext uri="{FF2B5EF4-FFF2-40B4-BE49-F238E27FC236}">
                    <a16:creationId xmlns:a16="http://schemas.microsoft.com/office/drawing/2014/main" id="{9BE5E0B6-5837-4357-9AA3-641DD1A38837}"/>
                  </a:ext>
                </a:extLst>
              </p14:cNvPr>
              <p14:cNvContentPartPr/>
              <p14:nvPr/>
            </p14:nvContentPartPr>
            <p14:xfrm>
              <a:off x="2742013" y="6079733"/>
              <a:ext cx="12240" cy="13680"/>
            </p14:xfrm>
          </p:contentPart>
        </mc:Choice>
        <mc:Fallback>
          <p:pic>
            <p:nvPicPr>
              <p:cNvPr id="517" name="Ink 516">
                <a:extLst>
                  <a:ext uri="{FF2B5EF4-FFF2-40B4-BE49-F238E27FC236}">
                    <a16:creationId xmlns:a16="http://schemas.microsoft.com/office/drawing/2014/main" id="{9BE5E0B6-5837-4357-9AA3-641DD1A38837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2733373" y="6070733"/>
                <a:ext cx="2988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535" name="Ink 534">
                <a:extLst>
                  <a:ext uri="{FF2B5EF4-FFF2-40B4-BE49-F238E27FC236}">
                    <a16:creationId xmlns:a16="http://schemas.microsoft.com/office/drawing/2014/main" id="{71352460-7E9E-415F-9A43-C1A8FF3E4CB3}"/>
                  </a:ext>
                </a:extLst>
              </p14:cNvPr>
              <p14:cNvContentPartPr/>
              <p14:nvPr/>
            </p14:nvContentPartPr>
            <p14:xfrm>
              <a:off x="5303053" y="6074333"/>
              <a:ext cx="15120" cy="34200"/>
            </p14:xfrm>
          </p:contentPart>
        </mc:Choice>
        <mc:Fallback>
          <p:pic>
            <p:nvPicPr>
              <p:cNvPr id="535" name="Ink 534">
                <a:extLst>
                  <a:ext uri="{FF2B5EF4-FFF2-40B4-BE49-F238E27FC236}">
                    <a16:creationId xmlns:a16="http://schemas.microsoft.com/office/drawing/2014/main" id="{71352460-7E9E-415F-9A43-C1A8FF3E4CB3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5294053" y="6065333"/>
                <a:ext cx="327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536" name="Ink 535">
                <a:extLst>
                  <a:ext uri="{FF2B5EF4-FFF2-40B4-BE49-F238E27FC236}">
                    <a16:creationId xmlns:a16="http://schemas.microsoft.com/office/drawing/2014/main" id="{AAEF69CC-F934-441C-9E6F-30EF0B42F303}"/>
                  </a:ext>
                </a:extLst>
              </p14:cNvPr>
              <p14:cNvContentPartPr/>
              <p14:nvPr/>
            </p14:nvContentPartPr>
            <p14:xfrm>
              <a:off x="4969333" y="5921693"/>
              <a:ext cx="254520" cy="304920"/>
            </p14:xfrm>
          </p:contentPart>
        </mc:Choice>
        <mc:Fallback>
          <p:pic>
            <p:nvPicPr>
              <p:cNvPr id="536" name="Ink 535">
                <a:extLst>
                  <a:ext uri="{FF2B5EF4-FFF2-40B4-BE49-F238E27FC236}">
                    <a16:creationId xmlns:a16="http://schemas.microsoft.com/office/drawing/2014/main" id="{AAEF69CC-F934-441C-9E6F-30EF0B42F303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4960693" y="5913043"/>
                <a:ext cx="272160" cy="3225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537" name="Ink 536">
                <a:extLst>
                  <a:ext uri="{FF2B5EF4-FFF2-40B4-BE49-F238E27FC236}">
                    <a16:creationId xmlns:a16="http://schemas.microsoft.com/office/drawing/2014/main" id="{2C00FEC2-29E6-4EBA-AFC4-1F27C9B41BB8}"/>
                  </a:ext>
                </a:extLst>
              </p14:cNvPr>
              <p14:cNvContentPartPr/>
              <p14:nvPr/>
            </p14:nvContentPartPr>
            <p14:xfrm>
              <a:off x="4591333" y="5873813"/>
              <a:ext cx="240120" cy="342000"/>
            </p14:xfrm>
          </p:contentPart>
        </mc:Choice>
        <mc:Fallback>
          <p:pic>
            <p:nvPicPr>
              <p:cNvPr id="537" name="Ink 536">
                <a:extLst>
                  <a:ext uri="{FF2B5EF4-FFF2-40B4-BE49-F238E27FC236}">
                    <a16:creationId xmlns:a16="http://schemas.microsoft.com/office/drawing/2014/main" id="{2C00FEC2-29E6-4EBA-AFC4-1F27C9B41BB8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4582333" y="5865173"/>
                <a:ext cx="25776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538" name="Ink 537">
                <a:extLst>
                  <a:ext uri="{FF2B5EF4-FFF2-40B4-BE49-F238E27FC236}">
                    <a16:creationId xmlns:a16="http://schemas.microsoft.com/office/drawing/2014/main" id="{627A17FA-FBA6-4554-9D22-33D71C4ABF96}"/>
                  </a:ext>
                </a:extLst>
              </p14:cNvPr>
              <p14:cNvContentPartPr/>
              <p14:nvPr/>
            </p14:nvContentPartPr>
            <p14:xfrm>
              <a:off x="4310893" y="5986133"/>
              <a:ext cx="135000" cy="201240"/>
            </p14:xfrm>
          </p:contentPart>
        </mc:Choice>
        <mc:Fallback>
          <p:pic>
            <p:nvPicPr>
              <p:cNvPr id="538" name="Ink 537">
                <a:extLst>
                  <a:ext uri="{FF2B5EF4-FFF2-40B4-BE49-F238E27FC236}">
                    <a16:creationId xmlns:a16="http://schemas.microsoft.com/office/drawing/2014/main" id="{627A17FA-FBA6-4554-9D22-33D71C4ABF96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4301917" y="5977493"/>
                <a:ext cx="152593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539" name="Ink 538">
                <a:extLst>
                  <a:ext uri="{FF2B5EF4-FFF2-40B4-BE49-F238E27FC236}">
                    <a16:creationId xmlns:a16="http://schemas.microsoft.com/office/drawing/2014/main" id="{82C5EC2C-2FA1-456F-955C-416F131AD9CE}"/>
                  </a:ext>
                </a:extLst>
              </p14:cNvPr>
              <p14:cNvContentPartPr/>
              <p14:nvPr/>
            </p14:nvContentPartPr>
            <p14:xfrm>
              <a:off x="3795733" y="5975333"/>
              <a:ext cx="399960" cy="227520"/>
            </p14:xfrm>
          </p:contentPart>
        </mc:Choice>
        <mc:Fallback>
          <p:pic>
            <p:nvPicPr>
              <p:cNvPr id="539" name="Ink 538">
                <a:extLst>
                  <a:ext uri="{FF2B5EF4-FFF2-40B4-BE49-F238E27FC236}">
                    <a16:creationId xmlns:a16="http://schemas.microsoft.com/office/drawing/2014/main" id="{82C5EC2C-2FA1-456F-955C-416F131AD9CE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3786741" y="5966693"/>
                <a:ext cx="417584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540" name="Ink 539">
                <a:extLst>
                  <a:ext uri="{FF2B5EF4-FFF2-40B4-BE49-F238E27FC236}">
                    <a16:creationId xmlns:a16="http://schemas.microsoft.com/office/drawing/2014/main" id="{A489E31F-04AF-423B-98D3-497EA1D81B58}"/>
                  </a:ext>
                </a:extLst>
              </p14:cNvPr>
              <p14:cNvContentPartPr/>
              <p14:nvPr/>
            </p14:nvContentPartPr>
            <p14:xfrm>
              <a:off x="3013453" y="5929253"/>
              <a:ext cx="583200" cy="254520"/>
            </p14:xfrm>
          </p:contentPart>
        </mc:Choice>
        <mc:Fallback>
          <p:pic>
            <p:nvPicPr>
              <p:cNvPr id="540" name="Ink 539">
                <a:extLst>
                  <a:ext uri="{FF2B5EF4-FFF2-40B4-BE49-F238E27FC236}">
                    <a16:creationId xmlns:a16="http://schemas.microsoft.com/office/drawing/2014/main" id="{A489E31F-04AF-423B-98D3-497EA1D81B58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3004808" y="5920253"/>
                <a:ext cx="600851" cy="27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380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AC58C589-E0F2-45ED-8026-46491DFACC45}"/>
                  </a:ext>
                </a:extLst>
              </p14:cNvPr>
              <p14:cNvContentPartPr/>
              <p14:nvPr/>
            </p14:nvContentPartPr>
            <p14:xfrm>
              <a:off x="10097173" y="4308893"/>
              <a:ext cx="1331640" cy="37764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AC58C589-E0F2-45ED-8026-46491DFACC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88531" y="4299893"/>
                <a:ext cx="1349285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7B819789-05E4-45A4-B355-AB8665DE972E}"/>
                  </a:ext>
                </a:extLst>
              </p14:cNvPr>
              <p14:cNvContentPartPr/>
              <p14:nvPr/>
            </p14:nvContentPartPr>
            <p14:xfrm>
              <a:off x="688933" y="442493"/>
              <a:ext cx="9102960" cy="5602680"/>
            </p14:xfrm>
          </p:contentPart>
        </mc:Choice>
        <mc:Fallback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7B819789-05E4-45A4-B355-AB8665DE97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9933" y="433493"/>
                <a:ext cx="9120600" cy="562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1754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F995F0D0-E6CE-4747-8D2E-9E1BF752434F}"/>
                  </a:ext>
                </a:extLst>
              </p14:cNvPr>
              <p14:cNvContentPartPr/>
              <p14:nvPr/>
            </p14:nvContentPartPr>
            <p14:xfrm>
              <a:off x="294373" y="428453"/>
              <a:ext cx="11304720" cy="5880240"/>
            </p14:xfrm>
          </p:contentPart>
        </mc:Choice>
        <mc:Fallback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F995F0D0-E6CE-4747-8D2E-9E1BF75243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733" y="419812"/>
                <a:ext cx="11322361" cy="589788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1298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569A4D5-27EE-48A1-A8CB-9AC3E84367C3}"/>
                  </a:ext>
                </a:extLst>
              </p14:cNvPr>
              <p14:cNvContentPartPr/>
              <p14:nvPr/>
            </p14:nvContentPartPr>
            <p14:xfrm>
              <a:off x="592813" y="924893"/>
              <a:ext cx="470160" cy="59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569A4D5-27EE-48A1-A8CB-9AC3E84367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3813" y="916253"/>
                <a:ext cx="4878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375984D-BD33-4046-A76F-0B813A4DF3BD}"/>
                  </a:ext>
                </a:extLst>
              </p14:cNvPr>
              <p14:cNvContentPartPr/>
              <p14:nvPr/>
            </p14:nvContentPartPr>
            <p14:xfrm>
              <a:off x="1226413" y="655253"/>
              <a:ext cx="12240" cy="12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375984D-BD33-4046-A76F-0B813A4DF3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7773" y="646613"/>
                <a:ext cx="2988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C5C0A69-8E5C-4E81-899B-39564B3994D4}"/>
                  </a:ext>
                </a:extLst>
              </p14:cNvPr>
              <p14:cNvContentPartPr/>
              <p14:nvPr/>
            </p14:nvContentPartPr>
            <p14:xfrm>
              <a:off x="1228933" y="758213"/>
              <a:ext cx="7560" cy="3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C5C0A69-8E5C-4E81-899B-39564B3994D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20293" y="749213"/>
                <a:ext cx="252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72B7348-14A7-40DF-AF28-5243938025B7}"/>
                  </a:ext>
                </a:extLst>
              </p14:cNvPr>
              <p14:cNvContentPartPr/>
              <p14:nvPr/>
            </p14:nvContentPartPr>
            <p14:xfrm>
              <a:off x="528013" y="525293"/>
              <a:ext cx="539280" cy="343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72B7348-14A7-40DF-AF28-5243938025B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9013" y="516644"/>
                <a:ext cx="556920" cy="3614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AD29B36-97B2-4DB2-8033-5E0D4E1D92FF}"/>
                  </a:ext>
                </a:extLst>
              </p14:cNvPr>
              <p14:cNvContentPartPr/>
              <p14:nvPr/>
            </p14:nvContentPartPr>
            <p14:xfrm>
              <a:off x="2997253" y="428813"/>
              <a:ext cx="222120" cy="268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AD29B36-97B2-4DB2-8033-5E0D4E1D92F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88613" y="420173"/>
                <a:ext cx="2397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FE5CEE3-497F-4EC7-8E58-E0DE0C926129}"/>
                  </a:ext>
                </a:extLst>
              </p14:cNvPr>
              <p14:cNvContentPartPr/>
              <p14:nvPr/>
            </p14:nvContentPartPr>
            <p14:xfrm>
              <a:off x="3759013" y="357893"/>
              <a:ext cx="631800" cy="3682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FE5CEE3-497F-4EC7-8E58-E0DE0C92612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50373" y="349253"/>
                <a:ext cx="64944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BC0FF02-2534-452B-A2E4-06B873519910}"/>
                  </a:ext>
                </a:extLst>
              </p14:cNvPr>
              <p14:cNvContentPartPr/>
              <p14:nvPr/>
            </p14:nvContentPartPr>
            <p14:xfrm>
              <a:off x="3330973" y="446093"/>
              <a:ext cx="298440" cy="2818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BC0FF02-2534-452B-A2E4-06B87351991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21984" y="437453"/>
                <a:ext cx="316059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BBC579E-D704-467E-BCAE-9B51BDF96675}"/>
                  </a:ext>
                </a:extLst>
              </p14:cNvPr>
              <p14:cNvContentPartPr/>
              <p14:nvPr/>
            </p14:nvContentPartPr>
            <p14:xfrm>
              <a:off x="2201293" y="505853"/>
              <a:ext cx="636480" cy="2577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BBC579E-D704-467E-BCAE-9B51BDF9667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92293" y="496853"/>
                <a:ext cx="65412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E097554-4C17-4324-8D90-4549C7AB9FD3}"/>
                  </a:ext>
                </a:extLst>
              </p14:cNvPr>
              <p14:cNvContentPartPr/>
              <p14:nvPr/>
            </p14:nvContentPartPr>
            <p14:xfrm>
              <a:off x="1479133" y="510173"/>
              <a:ext cx="441000" cy="2966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E097554-4C17-4324-8D90-4549C7AB9FD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70486" y="501533"/>
                <a:ext cx="458654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855EEB8-C05E-4634-BF4B-6752CE2B1D5B}"/>
                  </a:ext>
                </a:extLst>
              </p14:cNvPr>
              <p14:cNvContentPartPr/>
              <p14:nvPr/>
            </p14:nvContentPartPr>
            <p14:xfrm>
              <a:off x="4553893" y="664613"/>
              <a:ext cx="4320" cy="122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855EEB8-C05E-4634-BF4B-6752CE2B1D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45253" y="655613"/>
                <a:ext cx="2196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2D90542-316A-4CE5-B2B5-BDDDE8C60CFA}"/>
                  </a:ext>
                </a:extLst>
              </p14:cNvPr>
              <p14:cNvContentPartPr/>
              <p14:nvPr/>
            </p14:nvContentPartPr>
            <p14:xfrm>
              <a:off x="8558893" y="372293"/>
              <a:ext cx="218880" cy="2941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2D90542-316A-4CE5-B2B5-BDDDE8C60CF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49878" y="363664"/>
                <a:ext cx="236549" cy="311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B31B656-1A7E-4FA7-8350-693CCFC242D5}"/>
                  </a:ext>
                </a:extLst>
              </p14:cNvPr>
              <p14:cNvContentPartPr/>
              <p14:nvPr/>
            </p14:nvContentPartPr>
            <p14:xfrm>
              <a:off x="8211133" y="303533"/>
              <a:ext cx="218160" cy="2941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B31B656-1A7E-4FA7-8350-693CCFC242D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202133" y="294893"/>
                <a:ext cx="23580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3BF6365-D85A-4445-93A7-0D0D9133C8B4}"/>
                  </a:ext>
                </a:extLst>
              </p14:cNvPr>
              <p14:cNvContentPartPr/>
              <p14:nvPr/>
            </p14:nvContentPartPr>
            <p14:xfrm>
              <a:off x="7817653" y="398573"/>
              <a:ext cx="250560" cy="1479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3BF6365-D85A-4445-93A7-0D0D9133C8B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809013" y="389933"/>
                <a:ext cx="26820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7AC980F-72A2-42A1-B0B8-51E8F89B1DBC}"/>
                  </a:ext>
                </a:extLst>
              </p14:cNvPr>
              <p14:cNvContentPartPr/>
              <p14:nvPr/>
            </p14:nvContentPartPr>
            <p14:xfrm>
              <a:off x="7582933" y="398213"/>
              <a:ext cx="92160" cy="1846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7AC980F-72A2-42A1-B0B8-51E8F89B1DB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573933" y="389213"/>
                <a:ext cx="10980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40BC11F-04C5-48CC-95E7-D2FD3285064B}"/>
                  </a:ext>
                </a:extLst>
              </p14:cNvPr>
              <p14:cNvContentPartPr/>
              <p14:nvPr/>
            </p14:nvContentPartPr>
            <p14:xfrm>
              <a:off x="7346053" y="396773"/>
              <a:ext cx="77400" cy="2048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40BC11F-04C5-48CC-95E7-D2FD3285064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37053" y="388133"/>
                <a:ext cx="9504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4FF5972-615A-4B0E-B668-9C5F8D2A5126}"/>
                  </a:ext>
                </a:extLst>
              </p14:cNvPr>
              <p14:cNvContentPartPr/>
              <p14:nvPr/>
            </p14:nvContentPartPr>
            <p14:xfrm>
              <a:off x="6469813" y="341693"/>
              <a:ext cx="661680" cy="2919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4FF5972-615A-4B0E-B668-9C5F8D2A512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60813" y="332693"/>
                <a:ext cx="67932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EB15521-1DE1-44AB-9F87-E8DB80D4E3C6}"/>
                  </a:ext>
                </a:extLst>
              </p14:cNvPr>
              <p14:cNvContentPartPr/>
              <p14:nvPr/>
            </p14:nvContentPartPr>
            <p14:xfrm>
              <a:off x="5687533" y="215693"/>
              <a:ext cx="488520" cy="3999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EB15521-1DE1-44AB-9F87-E8DB80D4E3C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678899" y="207053"/>
                <a:ext cx="506147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AE2E3A7-10DA-461A-A4EF-A097FAC9A3B8}"/>
                  </a:ext>
                </a:extLst>
              </p14:cNvPr>
              <p14:cNvContentPartPr/>
              <p14:nvPr/>
            </p14:nvContentPartPr>
            <p14:xfrm>
              <a:off x="4936933" y="394973"/>
              <a:ext cx="509040" cy="2620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AE2E3A7-10DA-461A-A4EF-A097FAC9A3B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927933" y="386333"/>
                <a:ext cx="52668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E67CB77-775E-4B62-8E5E-3C592D812FC2}"/>
                  </a:ext>
                </a:extLst>
              </p14:cNvPr>
              <p14:cNvContentPartPr/>
              <p14:nvPr/>
            </p14:nvContentPartPr>
            <p14:xfrm>
              <a:off x="3567853" y="1040813"/>
              <a:ext cx="32040" cy="1872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E67CB77-775E-4B62-8E5E-3C592D812FC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558853" y="1031813"/>
                <a:ext cx="496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0F740AF-6D06-4A1F-B82C-10FFE65C9465}"/>
                  </a:ext>
                </a:extLst>
              </p14:cNvPr>
              <p14:cNvContentPartPr/>
              <p14:nvPr/>
            </p14:nvContentPartPr>
            <p14:xfrm>
              <a:off x="3238813" y="1285613"/>
              <a:ext cx="607320" cy="154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0F740AF-6D06-4A1F-B82C-10FFE65C946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229813" y="1276973"/>
                <a:ext cx="62496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5505380-A296-4136-958E-D1F13FD662F9}"/>
                  </a:ext>
                </a:extLst>
              </p14:cNvPr>
              <p14:cNvContentPartPr/>
              <p14:nvPr/>
            </p14:nvContentPartPr>
            <p14:xfrm>
              <a:off x="1524853" y="1181933"/>
              <a:ext cx="982080" cy="4550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5505380-A296-4136-958E-D1F13FD662F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516210" y="1172940"/>
                <a:ext cx="999726" cy="4726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FF9FDF1-E60E-4F01-B22A-81A87072E6B8}"/>
                  </a:ext>
                </a:extLst>
              </p14:cNvPr>
              <p14:cNvContentPartPr/>
              <p14:nvPr/>
            </p14:nvContentPartPr>
            <p14:xfrm>
              <a:off x="3402973" y="1363013"/>
              <a:ext cx="221040" cy="2728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FF9FDF1-E60E-4F01-B22A-81A87072E6B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393973" y="1354373"/>
                <a:ext cx="23868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9FEE76A-9486-49DC-86EF-FBBF5493B83A}"/>
                  </a:ext>
                </a:extLst>
              </p14:cNvPr>
              <p14:cNvContentPartPr/>
              <p14:nvPr/>
            </p14:nvContentPartPr>
            <p14:xfrm>
              <a:off x="3995893" y="1322333"/>
              <a:ext cx="103320" cy="1274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9FEE76A-9486-49DC-86EF-FBBF5493B83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987253" y="1313333"/>
                <a:ext cx="1209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C13A0E7-50CD-4986-A9B5-4FDDA284484E}"/>
                  </a:ext>
                </a:extLst>
              </p14:cNvPr>
              <p14:cNvContentPartPr/>
              <p14:nvPr/>
            </p14:nvContentPartPr>
            <p14:xfrm>
              <a:off x="5608333" y="1084013"/>
              <a:ext cx="197640" cy="1522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C13A0E7-50CD-4986-A9B5-4FDDA284484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599333" y="1075373"/>
                <a:ext cx="21528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A56D41C-2F52-42F6-AB48-3F349800C81B}"/>
                  </a:ext>
                </a:extLst>
              </p14:cNvPr>
              <p14:cNvContentPartPr/>
              <p14:nvPr/>
            </p14:nvContentPartPr>
            <p14:xfrm>
              <a:off x="5910733" y="1058453"/>
              <a:ext cx="282600" cy="2066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A56D41C-2F52-42F6-AB48-3F349800C81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902093" y="1049813"/>
                <a:ext cx="30024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AFFBA10-A1F5-4D9E-8263-442756360D21}"/>
                  </a:ext>
                </a:extLst>
              </p14:cNvPr>
              <p14:cNvContentPartPr/>
              <p14:nvPr/>
            </p14:nvContentPartPr>
            <p14:xfrm>
              <a:off x="3289573" y="1811933"/>
              <a:ext cx="208440" cy="2257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AFFBA10-A1F5-4D9E-8263-442756360D2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280573" y="1802933"/>
                <a:ext cx="22608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224912DA-E7BA-4FA3-BC48-4F83AB6EF43E}"/>
                  </a:ext>
                </a:extLst>
              </p14:cNvPr>
              <p14:cNvContentPartPr/>
              <p14:nvPr/>
            </p14:nvContentPartPr>
            <p14:xfrm>
              <a:off x="3595213" y="1976453"/>
              <a:ext cx="103320" cy="1562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224912DA-E7BA-4FA3-BC48-4F83AB6EF43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586573" y="1967453"/>
                <a:ext cx="1209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0A0FBE29-E361-48FD-8342-9CCBCF7081E1}"/>
                  </a:ext>
                </a:extLst>
              </p14:cNvPr>
              <p14:cNvContentPartPr/>
              <p14:nvPr/>
            </p14:nvContentPartPr>
            <p14:xfrm>
              <a:off x="2697373" y="1143413"/>
              <a:ext cx="436680" cy="10843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0A0FBE29-E361-48FD-8342-9CCBCF7081E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688380" y="1134773"/>
                <a:ext cx="454305" cy="11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10B5151F-07A9-4353-B51C-A870BC994BE2}"/>
                  </a:ext>
                </a:extLst>
              </p14:cNvPr>
              <p14:cNvContentPartPr/>
              <p14:nvPr/>
            </p14:nvContentPartPr>
            <p14:xfrm>
              <a:off x="4928653" y="1102733"/>
              <a:ext cx="545040" cy="1940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10B5151F-07A9-4353-B51C-A870BC994BE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919653" y="1093733"/>
                <a:ext cx="56268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74F3153-B727-4002-A7D0-E6D4325E6026}"/>
                  </a:ext>
                </a:extLst>
              </p14:cNvPr>
              <p14:cNvContentPartPr/>
              <p14:nvPr/>
            </p14:nvContentPartPr>
            <p14:xfrm>
              <a:off x="4430053" y="1086893"/>
              <a:ext cx="376920" cy="2433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74F3153-B727-4002-A7D0-E6D4325E602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421062" y="1078253"/>
                <a:ext cx="394543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E50CFDD-9CEB-4703-820B-C071F69DB019}"/>
                  </a:ext>
                </a:extLst>
              </p14:cNvPr>
              <p14:cNvContentPartPr/>
              <p14:nvPr/>
            </p14:nvContentPartPr>
            <p14:xfrm>
              <a:off x="5625613" y="1876733"/>
              <a:ext cx="5400" cy="86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E50CFDD-9CEB-4703-820B-C071F69DB0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16613" y="1867733"/>
                <a:ext cx="2304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3CA20D57-1EBD-4849-A39C-7F9A090991B5}"/>
                  </a:ext>
                </a:extLst>
              </p14:cNvPr>
              <p14:cNvContentPartPr/>
              <p14:nvPr/>
            </p14:nvContentPartPr>
            <p14:xfrm>
              <a:off x="4541653" y="1751453"/>
              <a:ext cx="853560" cy="2764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3CA20D57-1EBD-4849-A39C-7F9A090991B5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532657" y="1742465"/>
                <a:ext cx="871193" cy="2940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3069B8A2-73AC-467A-9AA4-F2B17AC82F3B}"/>
                  </a:ext>
                </a:extLst>
              </p14:cNvPr>
              <p14:cNvContentPartPr/>
              <p14:nvPr/>
            </p14:nvContentPartPr>
            <p14:xfrm>
              <a:off x="1789453" y="2652533"/>
              <a:ext cx="207360" cy="4665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3069B8A2-73AC-467A-9AA4-F2B17AC82F3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780813" y="2643893"/>
                <a:ext cx="22500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A390F8FD-1841-482B-8508-9ED72C5D32C1}"/>
                  </a:ext>
                </a:extLst>
              </p14:cNvPr>
              <p14:cNvContentPartPr/>
              <p14:nvPr/>
            </p14:nvContentPartPr>
            <p14:xfrm>
              <a:off x="2716453" y="2770973"/>
              <a:ext cx="196920" cy="158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A390F8FD-1841-482B-8508-9ED72C5D32C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707813" y="2761973"/>
                <a:ext cx="2145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8D01808C-22DA-451D-8726-87C5AFED2691}"/>
                  </a:ext>
                </a:extLst>
              </p14:cNvPr>
              <p14:cNvContentPartPr/>
              <p14:nvPr/>
            </p14:nvContentPartPr>
            <p14:xfrm>
              <a:off x="2673613" y="2887253"/>
              <a:ext cx="209160" cy="165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8D01808C-22DA-451D-8726-87C5AFED269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664613" y="2878613"/>
                <a:ext cx="2268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7EB09440-6465-4131-833E-ED8F6CE5F106}"/>
                  </a:ext>
                </a:extLst>
              </p14:cNvPr>
              <p14:cNvContentPartPr/>
              <p14:nvPr/>
            </p14:nvContentPartPr>
            <p14:xfrm>
              <a:off x="2123173" y="2722373"/>
              <a:ext cx="415080" cy="2329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7EB09440-6465-4131-833E-ED8F6CE5F106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114540" y="2713373"/>
                <a:ext cx="432705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BC79EAA8-A786-4885-9821-0E655157415A}"/>
                  </a:ext>
                </a:extLst>
              </p14:cNvPr>
              <p14:cNvContentPartPr/>
              <p14:nvPr/>
            </p14:nvContentPartPr>
            <p14:xfrm>
              <a:off x="3275533" y="2538053"/>
              <a:ext cx="542160" cy="3412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BC79EAA8-A786-4885-9821-0E655157415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266893" y="2529062"/>
                <a:ext cx="559800" cy="3589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1352523B-9E63-4379-861C-278CC96F1FD8}"/>
                  </a:ext>
                </a:extLst>
              </p14:cNvPr>
              <p14:cNvContentPartPr/>
              <p14:nvPr/>
            </p14:nvContentPartPr>
            <p14:xfrm>
              <a:off x="4063933" y="2608253"/>
              <a:ext cx="357120" cy="3049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1352523B-9E63-4379-861C-278CC96F1FD8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054933" y="2599613"/>
                <a:ext cx="37476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83901523-7D04-4B71-8D87-611A9A436F4F}"/>
                  </a:ext>
                </a:extLst>
              </p14:cNvPr>
              <p14:cNvContentPartPr/>
              <p14:nvPr/>
            </p14:nvContentPartPr>
            <p14:xfrm>
              <a:off x="5615173" y="2543453"/>
              <a:ext cx="235080" cy="255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83901523-7D04-4B71-8D87-611A9A436F4F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606533" y="2534453"/>
                <a:ext cx="25272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D6A4F86-D84D-4E04-9535-C3EB90D1530B}"/>
                  </a:ext>
                </a:extLst>
              </p14:cNvPr>
              <p14:cNvContentPartPr/>
              <p14:nvPr/>
            </p14:nvContentPartPr>
            <p14:xfrm>
              <a:off x="5661253" y="2650733"/>
              <a:ext cx="169200" cy="201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D6A4F86-D84D-4E04-9535-C3EB90D1530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652613" y="2642093"/>
                <a:ext cx="1868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0B489678-FC19-4EAE-AE1E-3432FA4E487C}"/>
                  </a:ext>
                </a:extLst>
              </p14:cNvPr>
              <p14:cNvContentPartPr/>
              <p14:nvPr/>
            </p14:nvContentPartPr>
            <p14:xfrm>
              <a:off x="6214573" y="2425013"/>
              <a:ext cx="558000" cy="2710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0B489678-FC19-4EAE-AE1E-3432FA4E487C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205579" y="2416373"/>
                <a:ext cx="575629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09207ACA-CF65-4262-A459-C2581B149EE0}"/>
                  </a:ext>
                </a:extLst>
              </p14:cNvPr>
              <p14:cNvContentPartPr/>
              <p14:nvPr/>
            </p14:nvContentPartPr>
            <p14:xfrm>
              <a:off x="5015053" y="2509973"/>
              <a:ext cx="460080" cy="2610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09207ACA-CF65-4262-A459-C2581B149EE0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006413" y="2500985"/>
                <a:ext cx="477720" cy="2786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5DB4D5B5-74A8-4D21-8097-A99ECEAD53F3}"/>
                  </a:ext>
                </a:extLst>
              </p14:cNvPr>
              <p14:cNvContentPartPr/>
              <p14:nvPr/>
            </p14:nvContentPartPr>
            <p14:xfrm>
              <a:off x="4613653" y="2348333"/>
              <a:ext cx="267840" cy="5871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5DB4D5B5-74A8-4D21-8097-A99ECEAD53F3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604653" y="2339693"/>
                <a:ext cx="285480" cy="6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5260C49D-4E74-4ADA-890E-55B0D49A2AE0}"/>
                  </a:ext>
                </a:extLst>
              </p14:cNvPr>
              <p14:cNvContentPartPr/>
              <p14:nvPr/>
            </p14:nvContentPartPr>
            <p14:xfrm>
              <a:off x="7846453" y="2263373"/>
              <a:ext cx="217800" cy="1677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5260C49D-4E74-4ADA-890E-55B0D49A2AE0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837813" y="2254733"/>
                <a:ext cx="23544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6F82D3D5-B6F1-42BC-9566-46950489382A}"/>
                  </a:ext>
                </a:extLst>
              </p14:cNvPr>
              <p14:cNvContentPartPr/>
              <p14:nvPr/>
            </p14:nvContentPartPr>
            <p14:xfrm>
              <a:off x="8247133" y="2365253"/>
              <a:ext cx="73440" cy="9864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6F82D3D5-B6F1-42BC-9566-46950489382A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238493" y="2356613"/>
                <a:ext cx="910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FA01DDBB-584A-44F7-885C-CE37F3BE1536}"/>
                  </a:ext>
                </a:extLst>
              </p14:cNvPr>
              <p14:cNvContentPartPr/>
              <p14:nvPr/>
            </p14:nvContentPartPr>
            <p14:xfrm>
              <a:off x="8705773" y="2205413"/>
              <a:ext cx="170280" cy="1476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FA01DDBB-584A-44F7-885C-CE37F3BE1536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8696773" y="2196773"/>
                <a:ext cx="18792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3A66C536-F597-4190-B027-8354BF73621A}"/>
                  </a:ext>
                </a:extLst>
              </p14:cNvPr>
              <p14:cNvContentPartPr/>
              <p14:nvPr/>
            </p14:nvContentPartPr>
            <p14:xfrm>
              <a:off x="9931213" y="2103533"/>
              <a:ext cx="299160" cy="1674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3A66C536-F597-4190-B027-8354BF73621A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922213" y="2094893"/>
                <a:ext cx="31680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3A3D51B-D271-43FE-8FC0-ADC57159120B}"/>
                  </a:ext>
                </a:extLst>
              </p14:cNvPr>
              <p14:cNvContentPartPr/>
              <p14:nvPr/>
            </p14:nvContentPartPr>
            <p14:xfrm>
              <a:off x="8997733" y="2123333"/>
              <a:ext cx="776160" cy="2152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3A3D51B-D271-43FE-8FC0-ADC57159120B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8988733" y="2114693"/>
                <a:ext cx="79380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AC94EA04-A201-4208-91D5-CD22183ABD9C}"/>
                  </a:ext>
                </a:extLst>
              </p14:cNvPr>
              <p14:cNvContentPartPr/>
              <p14:nvPr/>
            </p14:nvContentPartPr>
            <p14:xfrm>
              <a:off x="8679133" y="2895173"/>
              <a:ext cx="228960" cy="3024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AC94EA04-A201-4208-91D5-CD22183ABD9C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8670133" y="2886173"/>
                <a:ext cx="24660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326661A2-F2E3-4BDA-8751-DA69419425E5}"/>
                  </a:ext>
                </a:extLst>
              </p14:cNvPr>
              <p14:cNvContentPartPr/>
              <p14:nvPr/>
            </p14:nvContentPartPr>
            <p14:xfrm>
              <a:off x="9013933" y="2813813"/>
              <a:ext cx="17640" cy="15552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326661A2-F2E3-4BDA-8751-DA69419425E5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9004933" y="2804813"/>
                <a:ext cx="3528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0DE14335-5A70-4CB4-8A1F-3C49EF1C363D}"/>
                  </a:ext>
                </a:extLst>
              </p14:cNvPr>
              <p14:cNvContentPartPr/>
              <p14:nvPr/>
            </p14:nvContentPartPr>
            <p14:xfrm>
              <a:off x="9975133" y="2715173"/>
              <a:ext cx="195480" cy="1782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0DE14335-5A70-4CB4-8A1F-3C49EF1C363D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9966493" y="2706173"/>
                <a:ext cx="21312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28AC9723-4133-435F-8553-54155FF05E79}"/>
                  </a:ext>
                </a:extLst>
              </p14:cNvPr>
              <p14:cNvContentPartPr/>
              <p14:nvPr/>
            </p14:nvContentPartPr>
            <p14:xfrm>
              <a:off x="9160093" y="2738573"/>
              <a:ext cx="700200" cy="21348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28AC9723-4133-435F-8553-54155FF05E79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9151453" y="2729573"/>
                <a:ext cx="71784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30F2D78E-6F41-4CA7-A5C9-AAC50FBA0557}"/>
                  </a:ext>
                </a:extLst>
              </p14:cNvPr>
              <p14:cNvContentPartPr/>
              <p14:nvPr/>
            </p14:nvContentPartPr>
            <p14:xfrm>
              <a:off x="7833133" y="2932973"/>
              <a:ext cx="392040" cy="2948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30F2D78E-6F41-4CA7-A5C9-AAC50FBA0557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824133" y="2923973"/>
                <a:ext cx="40968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9684D6CA-12F4-4B93-9AF1-C3293090B192}"/>
                  </a:ext>
                </a:extLst>
              </p14:cNvPr>
              <p14:cNvContentPartPr/>
              <p14:nvPr/>
            </p14:nvContentPartPr>
            <p14:xfrm>
              <a:off x="6915133" y="2268413"/>
              <a:ext cx="825480" cy="9090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9684D6CA-12F4-4B93-9AF1-C3293090B192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906133" y="2259773"/>
                <a:ext cx="843120" cy="9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22738833-F90D-495C-A349-41A3F4A82155}"/>
                  </a:ext>
                </a:extLst>
              </p14:cNvPr>
              <p14:cNvContentPartPr/>
              <p14:nvPr/>
            </p14:nvContentPartPr>
            <p14:xfrm>
              <a:off x="2519893" y="3771413"/>
              <a:ext cx="30240" cy="2844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22738833-F90D-495C-A349-41A3F4A82155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2510893" y="3762413"/>
                <a:ext cx="478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CA2B8697-F9D4-4DD0-A2E4-C3A88C39ADB6}"/>
                  </a:ext>
                </a:extLst>
              </p14:cNvPr>
              <p14:cNvContentPartPr/>
              <p14:nvPr/>
            </p14:nvContentPartPr>
            <p14:xfrm>
              <a:off x="2561653" y="3920453"/>
              <a:ext cx="16200" cy="2124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CA2B8697-F9D4-4DD0-A2E4-C3A88C39ADB6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2552653" y="3911813"/>
                <a:ext cx="338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D03B46FD-111F-4941-AD5E-F0E298DEEE51}"/>
                  </a:ext>
                </a:extLst>
              </p14:cNvPr>
              <p14:cNvContentPartPr/>
              <p14:nvPr/>
            </p14:nvContentPartPr>
            <p14:xfrm>
              <a:off x="1863253" y="3675293"/>
              <a:ext cx="508320" cy="4755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D03B46FD-111F-4941-AD5E-F0E298DEEE51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854619" y="3666293"/>
                <a:ext cx="525948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537F138D-38E9-4C23-A22F-AD8E1CBC9936}"/>
                  </a:ext>
                </a:extLst>
              </p14:cNvPr>
              <p14:cNvContentPartPr/>
              <p14:nvPr/>
            </p14:nvContentPartPr>
            <p14:xfrm>
              <a:off x="1349173" y="3738653"/>
              <a:ext cx="352800" cy="28188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537F138D-38E9-4C23-A22F-AD8E1CBC9936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340533" y="3730013"/>
                <a:ext cx="37044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93A6459B-22B7-407F-88B6-65153DCD6B58}"/>
                  </a:ext>
                </a:extLst>
              </p14:cNvPr>
              <p14:cNvContentPartPr/>
              <p14:nvPr/>
            </p14:nvContentPartPr>
            <p14:xfrm>
              <a:off x="2909773" y="3781133"/>
              <a:ext cx="202320" cy="3672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93A6459B-22B7-407F-88B6-65153DCD6B58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2900773" y="3772133"/>
                <a:ext cx="21996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F451932-5113-4FFA-871D-339FB71DEA6D}"/>
                  </a:ext>
                </a:extLst>
              </p14:cNvPr>
              <p14:cNvContentPartPr/>
              <p14:nvPr/>
            </p14:nvContentPartPr>
            <p14:xfrm>
              <a:off x="3744613" y="3724973"/>
              <a:ext cx="121680" cy="11628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F451932-5113-4FFA-871D-339FB71DEA6D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3735613" y="3715973"/>
                <a:ext cx="1393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9914C0A9-6A17-43AD-A75F-8025B2C8A1E2}"/>
                  </a:ext>
                </a:extLst>
              </p14:cNvPr>
              <p14:cNvContentPartPr/>
              <p14:nvPr/>
            </p14:nvContentPartPr>
            <p14:xfrm>
              <a:off x="3972133" y="3727853"/>
              <a:ext cx="158040" cy="11232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9914C0A9-6A17-43AD-A75F-8025B2C8A1E2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3963493" y="3719213"/>
                <a:ext cx="17568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5221D334-5D9E-4298-B549-12DDA56A4D8A}"/>
                  </a:ext>
                </a:extLst>
              </p14:cNvPr>
              <p14:cNvContentPartPr/>
              <p14:nvPr/>
            </p14:nvContentPartPr>
            <p14:xfrm>
              <a:off x="4222333" y="3600053"/>
              <a:ext cx="105840" cy="41112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5221D334-5D9E-4298-B549-12DDA56A4D8A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4213693" y="3591053"/>
                <a:ext cx="12348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60527ECC-D795-49E9-A534-72943600EA2F}"/>
                  </a:ext>
                </a:extLst>
              </p14:cNvPr>
              <p14:cNvContentPartPr/>
              <p14:nvPr/>
            </p14:nvContentPartPr>
            <p14:xfrm>
              <a:off x="3216853" y="3715253"/>
              <a:ext cx="418320" cy="15624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60527ECC-D795-49E9-A534-72943600EA2F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208213" y="3706274"/>
                <a:ext cx="435960" cy="1738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7D2D5C49-DD09-4899-A9E8-5C7F7EFB8A76}"/>
                  </a:ext>
                </a:extLst>
              </p14:cNvPr>
              <p14:cNvContentPartPr/>
              <p14:nvPr/>
            </p14:nvContentPartPr>
            <p14:xfrm>
              <a:off x="1287973" y="4361453"/>
              <a:ext cx="225000" cy="30852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7D2D5C49-DD09-4899-A9E8-5C7F7EFB8A76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278973" y="4352813"/>
                <a:ext cx="24264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F55118AA-819B-41DF-A6CE-2B705F81EA2C}"/>
                  </a:ext>
                </a:extLst>
              </p14:cNvPr>
              <p14:cNvContentPartPr/>
              <p14:nvPr/>
            </p14:nvContentPartPr>
            <p14:xfrm>
              <a:off x="2607013" y="4270373"/>
              <a:ext cx="651960" cy="39600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F55118AA-819B-41DF-A6CE-2B705F81EA2C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2598013" y="4261373"/>
                <a:ext cx="66960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664781AE-1493-404A-92FD-F695F07EE50A}"/>
                  </a:ext>
                </a:extLst>
              </p14:cNvPr>
              <p14:cNvContentPartPr/>
              <p14:nvPr/>
            </p14:nvContentPartPr>
            <p14:xfrm>
              <a:off x="1466533" y="4964813"/>
              <a:ext cx="109080" cy="1224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664781AE-1493-404A-92FD-F695F07EE50A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457533" y="4955813"/>
                <a:ext cx="12672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B1F92A85-2357-498B-B17F-165C987F571D}"/>
                  </a:ext>
                </a:extLst>
              </p14:cNvPr>
              <p14:cNvContentPartPr/>
              <p14:nvPr/>
            </p14:nvContentPartPr>
            <p14:xfrm>
              <a:off x="2036773" y="5103413"/>
              <a:ext cx="82080" cy="23184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B1F92A85-2357-498B-B17F-165C987F571D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2027773" y="5094413"/>
                <a:ext cx="997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B0DB3C4F-65EE-4CC8-AEE3-2529725A18A2}"/>
                  </a:ext>
                </a:extLst>
              </p14:cNvPr>
              <p14:cNvContentPartPr/>
              <p14:nvPr/>
            </p14:nvContentPartPr>
            <p14:xfrm>
              <a:off x="1655173" y="4928093"/>
              <a:ext cx="276840" cy="41472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B0DB3C4F-65EE-4CC8-AEE3-2529725A18A2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646533" y="4919460"/>
                <a:ext cx="294480" cy="4323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9232C7EB-9B81-4EC1-855A-C60CBB302D70}"/>
                  </a:ext>
                </a:extLst>
              </p14:cNvPr>
              <p14:cNvContentPartPr/>
              <p14:nvPr/>
            </p14:nvContentPartPr>
            <p14:xfrm>
              <a:off x="1334413" y="5023493"/>
              <a:ext cx="243000" cy="32364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9232C7EB-9B81-4EC1-855A-C60CBB302D70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325413" y="5014503"/>
                <a:ext cx="260640" cy="341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29560865-A049-46DF-83E4-65628B977D66}"/>
                  </a:ext>
                </a:extLst>
              </p14:cNvPr>
              <p14:cNvContentPartPr/>
              <p14:nvPr/>
            </p14:nvContentPartPr>
            <p14:xfrm>
              <a:off x="10091773" y="4127093"/>
              <a:ext cx="419400" cy="45684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29560865-A049-46DF-83E4-65628B977D66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0083140" y="4118093"/>
                <a:ext cx="437025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69033399-285B-48A9-B571-8772F481790C}"/>
                  </a:ext>
                </a:extLst>
              </p14:cNvPr>
              <p14:cNvContentPartPr/>
              <p14:nvPr/>
            </p14:nvContentPartPr>
            <p14:xfrm>
              <a:off x="4306213" y="6264053"/>
              <a:ext cx="20160" cy="13680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69033399-285B-48A9-B571-8772F481790C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4297573" y="6255053"/>
                <a:ext cx="3780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E7DC89CC-C459-4C0E-909C-9FDC2367127A}"/>
                  </a:ext>
                </a:extLst>
              </p14:cNvPr>
              <p14:cNvContentPartPr/>
              <p14:nvPr/>
            </p14:nvContentPartPr>
            <p14:xfrm>
              <a:off x="2215333" y="4914413"/>
              <a:ext cx="870840" cy="351720"/>
            </p14:xfrm>
          </p:contentPart>
        </mc:Choice>
        <mc:Fallback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E7DC89CC-C459-4C0E-909C-9FDC2367127A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2206333" y="4905413"/>
                <a:ext cx="88848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B06684BB-A834-4BAF-8925-D9C00340E036}"/>
                  </a:ext>
                </a:extLst>
              </p14:cNvPr>
              <p14:cNvContentPartPr/>
              <p14:nvPr/>
            </p14:nvContentPartPr>
            <p14:xfrm>
              <a:off x="832573" y="5439293"/>
              <a:ext cx="3358080" cy="1123200"/>
            </p14:xfrm>
          </p:contentPart>
        </mc:Choice>
        <mc:Fallback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B06684BB-A834-4BAF-8925-D9C00340E036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823934" y="5430296"/>
                <a:ext cx="3375718" cy="11408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6FC56656-30B2-41F8-AA4B-E77A63913FCB}"/>
                  </a:ext>
                </a:extLst>
              </p14:cNvPr>
              <p14:cNvContentPartPr/>
              <p14:nvPr/>
            </p14:nvContentPartPr>
            <p14:xfrm>
              <a:off x="3379213" y="4338413"/>
              <a:ext cx="219600" cy="207720"/>
            </p14:xfrm>
          </p:contentPart>
        </mc:Choice>
        <mc:Fallback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6FC56656-30B2-41F8-AA4B-E77A63913FCB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3370573" y="4329413"/>
                <a:ext cx="23724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9CBF73D9-18CF-42C1-B12F-AE6BC2276665}"/>
                  </a:ext>
                </a:extLst>
              </p14:cNvPr>
              <p14:cNvContentPartPr/>
              <p14:nvPr/>
            </p14:nvContentPartPr>
            <p14:xfrm>
              <a:off x="3740653" y="4354613"/>
              <a:ext cx="188280" cy="164520"/>
            </p14:xfrm>
          </p:contentPart>
        </mc:Choice>
        <mc:Fallback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9CBF73D9-18CF-42C1-B12F-AE6BC2276665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3731653" y="4345613"/>
                <a:ext cx="20592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54F654C1-D502-4D5E-8128-FB58F0FC1257}"/>
                  </a:ext>
                </a:extLst>
              </p14:cNvPr>
              <p14:cNvContentPartPr/>
              <p14:nvPr/>
            </p14:nvContentPartPr>
            <p14:xfrm>
              <a:off x="1617013" y="4306373"/>
              <a:ext cx="808200" cy="365760"/>
            </p14:xfrm>
          </p:contentPart>
        </mc:Choice>
        <mc:Fallback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54F654C1-D502-4D5E-8128-FB58F0FC1257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608013" y="4297733"/>
                <a:ext cx="82584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07F6EDD4-951F-48AA-A04C-F020E9FAA73F}"/>
                  </a:ext>
                </a:extLst>
              </p14:cNvPr>
              <p14:cNvContentPartPr/>
              <p14:nvPr/>
            </p14:nvContentPartPr>
            <p14:xfrm>
              <a:off x="5188213" y="3434813"/>
              <a:ext cx="4372560" cy="2992320"/>
            </p14:xfrm>
          </p:contentPart>
        </mc:Choice>
        <mc:Fallback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07F6EDD4-951F-48AA-A04C-F020E9FAA73F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5179573" y="3425813"/>
                <a:ext cx="4390200" cy="300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3949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63B1603-D4C9-4965-B07A-3E2A0A0D9A33}"/>
                  </a:ext>
                </a:extLst>
              </p14:cNvPr>
              <p14:cNvContentPartPr/>
              <p14:nvPr/>
            </p14:nvContentPartPr>
            <p14:xfrm>
              <a:off x="2021293" y="536093"/>
              <a:ext cx="119520" cy="529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63B1603-D4C9-4965-B07A-3E2A0A0D9A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2653" y="527453"/>
                <a:ext cx="13716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3D260E2-6AA0-42E4-A412-EA1E84463C6E}"/>
                  </a:ext>
                </a:extLst>
              </p14:cNvPr>
              <p14:cNvContentPartPr/>
              <p14:nvPr/>
            </p14:nvContentPartPr>
            <p14:xfrm>
              <a:off x="1116253" y="435293"/>
              <a:ext cx="742320" cy="850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3D260E2-6AA0-42E4-A412-EA1E84463C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7613" y="426653"/>
                <a:ext cx="759960" cy="86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5849CAE-248B-4B07-BB38-5911D8840E22}"/>
                  </a:ext>
                </a:extLst>
              </p14:cNvPr>
              <p14:cNvContentPartPr/>
              <p14:nvPr/>
            </p14:nvContentPartPr>
            <p14:xfrm>
              <a:off x="7054093" y="335213"/>
              <a:ext cx="53280" cy="5814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5849CAE-248B-4B07-BB38-5911D8840E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45453" y="326213"/>
                <a:ext cx="70920" cy="59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1B7ACE1-945E-42E7-8ADC-3C9616C44D90}"/>
                  </a:ext>
                </a:extLst>
              </p14:cNvPr>
              <p14:cNvContentPartPr/>
              <p14:nvPr/>
            </p14:nvContentPartPr>
            <p14:xfrm>
              <a:off x="6177853" y="346373"/>
              <a:ext cx="743040" cy="5428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1B7ACE1-945E-42E7-8ADC-3C9616C44D9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69213" y="337727"/>
                <a:ext cx="760680" cy="5605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74C6DF5-303B-4E73-B79D-DB0E265DE361}"/>
                  </a:ext>
                </a:extLst>
              </p14:cNvPr>
              <p14:cNvContentPartPr/>
              <p14:nvPr/>
            </p14:nvContentPartPr>
            <p14:xfrm>
              <a:off x="5494933" y="323333"/>
              <a:ext cx="527040" cy="8424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74C6DF5-303B-4E73-B79D-DB0E265DE3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86293" y="314693"/>
                <a:ext cx="544680" cy="86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D9F72B5-E598-4E6E-9047-A23F1B428F2C}"/>
                  </a:ext>
                </a:extLst>
              </p14:cNvPr>
              <p14:cNvContentPartPr/>
              <p14:nvPr/>
            </p14:nvContentPartPr>
            <p14:xfrm>
              <a:off x="7253893" y="932093"/>
              <a:ext cx="87120" cy="1306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D9F72B5-E598-4E6E-9047-A23F1B428F2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44893" y="923453"/>
                <a:ext cx="1047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90D9128-01E0-4D1A-8A36-6948A9CC16BA}"/>
                  </a:ext>
                </a:extLst>
              </p14:cNvPr>
              <p14:cNvContentPartPr/>
              <p14:nvPr/>
            </p14:nvContentPartPr>
            <p14:xfrm>
              <a:off x="8041573" y="594773"/>
              <a:ext cx="222840" cy="1836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90D9128-01E0-4D1A-8A36-6948A9CC16B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32573" y="586133"/>
                <a:ext cx="2404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FF0021E-06AA-4A87-9940-881CDB8C4F88}"/>
                  </a:ext>
                </a:extLst>
              </p14:cNvPr>
              <p14:cNvContentPartPr/>
              <p14:nvPr/>
            </p14:nvContentPartPr>
            <p14:xfrm>
              <a:off x="8889733" y="540773"/>
              <a:ext cx="137880" cy="1861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FF0021E-06AA-4A87-9940-881CDB8C4F8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81093" y="532133"/>
                <a:ext cx="1555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A0ADB24-CF83-41D1-9A3B-C06604E0F6A0}"/>
                  </a:ext>
                </a:extLst>
              </p14:cNvPr>
              <p14:cNvContentPartPr/>
              <p14:nvPr/>
            </p14:nvContentPartPr>
            <p14:xfrm>
              <a:off x="9164053" y="553013"/>
              <a:ext cx="21960" cy="2264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A0ADB24-CF83-41D1-9A3B-C06604E0F6A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155053" y="544013"/>
                <a:ext cx="3960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D6EB7B2-D4DF-449E-901A-214D4D41D707}"/>
                  </a:ext>
                </a:extLst>
              </p14:cNvPr>
              <p14:cNvContentPartPr/>
              <p14:nvPr/>
            </p14:nvContentPartPr>
            <p14:xfrm>
              <a:off x="8431093" y="559493"/>
              <a:ext cx="361800" cy="2952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D6EB7B2-D4DF-449E-901A-214D4D41D70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422093" y="550853"/>
                <a:ext cx="37944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02919C4-9858-47A1-B8F8-06E085818580}"/>
                  </a:ext>
                </a:extLst>
              </p14:cNvPr>
              <p14:cNvContentPartPr/>
              <p14:nvPr/>
            </p14:nvContentPartPr>
            <p14:xfrm>
              <a:off x="2470933" y="356453"/>
              <a:ext cx="2782440" cy="20937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02919C4-9858-47A1-B8F8-06E08581858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61934" y="347813"/>
                <a:ext cx="2800078" cy="21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D0488D1-5C7D-465A-9972-36D26DF0CFEF}"/>
                  </a:ext>
                </a:extLst>
              </p14:cNvPr>
              <p14:cNvContentPartPr/>
              <p14:nvPr/>
            </p14:nvContentPartPr>
            <p14:xfrm>
              <a:off x="7365133" y="2142053"/>
              <a:ext cx="119520" cy="1224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D0488D1-5C7D-465A-9972-36D26DF0CFE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56493" y="2133053"/>
                <a:ext cx="13716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F346DD24-5168-4B88-A2D7-3822381D2DD4}"/>
                  </a:ext>
                </a:extLst>
              </p14:cNvPr>
              <p14:cNvContentPartPr/>
              <p14:nvPr/>
            </p14:nvContentPartPr>
            <p14:xfrm>
              <a:off x="7819813" y="1649573"/>
              <a:ext cx="231120" cy="2106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346DD24-5168-4B88-A2D7-3822381D2DD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811173" y="1640933"/>
                <a:ext cx="24876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BEFCECF-D0C9-49C1-BA9F-DF324AC36508}"/>
                  </a:ext>
                </a:extLst>
              </p14:cNvPr>
              <p14:cNvContentPartPr/>
              <p14:nvPr/>
            </p14:nvContentPartPr>
            <p14:xfrm>
              <a:off x="8903773" y="1526813"/>
              <a:ext cx="586080" cy="2664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BEFCECF-D0C9-49C1-BA9F-DF324AC3650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895128" y="1518161"/>
                <a:ext cx="603731" cy="2840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238CB13-1C28-4F63-938E-F8088A98007F}"/>
                  </a:ext>
                </a:extLst>
              </p14:cNvPr>
              <p14:cNvContentPartPr/>
              <p14:nvPr/>
            </p14:nvContentPartPr>
            <p14:xfrm>
              <a:off x="8197813" y="1619333"/>
              <a:ext cx="557640" cy="3002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238CB13-1C28-4F63-938E-F8088A98007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189173" y="1610333"/>
                <a:ext cx="5752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B873D4DE-CB6B-40A7-BA71-88FB0A4CAF7B}"/>
                  </a:ext>
                </a:extLst>
              </p14:cNvPr>
              <p14:cNvContentPartPr/>
              <p14:nvPr/>
            </p14:nvContentPartPr>
            <p14:xfrm>
              <a:off x="6673933" y="1459133"/>
              <a:ext cx="562680" cy="8193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B873D4DE-CB6B-40A7-BA71-88FB0A4CAF7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64939" y="1450133"/>
                <a:ext cx="580309" cy="83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837C2E5-8082-4941-B466-817B64EAD07B}"/>
                  </a:ext>
                </a:extLst>
              </p14:cNvPr>
              <p14:cNvContentPartPr/>
              <p14:nvPr/>
            </p14:nvContentPartPr>
            <p14:xfrm>
              <a:off x="5452093" y="1481813"/>
              <a:ext cx="1127520" cy="9792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837C2E5-8082-4941-B466-817B64EAD07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43093" y="1473173"/>
                <a:ext cx="1145160" cy="9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5412FD0-29FD-44A9-888A-4310CAC621EC}"/>
                  </a:ext>
                </a:extLst>
              </p14:cNvPr>
              <p14:cNvContentPartPr/>
              <p14:nvPr/>
            </p14:nvContentPartPr>
            <p14:xfrm>
              <a:off x="1792333" y="3715253"/>
              <a:ext cx="318960" cy="1695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5412FD0-29FD-44A9-888A-4310CAC621E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783333" y="3706613"/>
                <a:ext cx="33660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1204246-DE0B-4DCC-A29F-8C0CAE4C81D2}"/>
                  </a:ext>
                </a:extLst>
              </p14:cNvPr>
              <p14:cNvContentPartPr/>
              <p14:nvPr/>
            </p14:nvContentPartPr>
            <p14:xfrm>
              <a:off x="4932253" y="3062213"/>
              <a:ext cx="223560" cy="1990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1204246-DE0B-4DCC-A29F-8C0CAE4C81D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923253" y="3053213"/>
                <a:ext cx="2412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CF23DCEA-92A2-4D2B-8A90-B3B09B0757BA}"/>
                  </a:ext>
                </a:extLst>
              </p14:cNvPr>
              <p14:cNvContentPartPr/>
              <p14:nvPr/>
            </p14:nvContentPartPr>
            <p14:xfrm>
              <a:off x="5905333" y="3013973"/>
              <a:ext cx="219600" cy="1533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CF23DCEA-92A2-4D2B-8A90-B3B09B0757B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896693" y="3004973"/>
                <a:ext cx="23724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4C06D71B-964A-4C0F-8B84-4788ACB95BA4}"/>
                  </a:ext>
                </a:extLst>
              </p14:cNvPr>
              <p14:cNvContentPartPr/>
              <p14:nvPr/>
            </p14:nvContentPartPr>
            <p14:xfrm>
              <a:off x="6240493" y="2986253"/>
              <a:ext cx="26640" cy="2516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4C06D71B-964A-4C0F-8B84-4788ACB95BA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231853" y="2977613"/>
                <a:ext cx="4428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116F66EE-7616-41EC-8229-6C5D316213E1}"/>
                  </a:ext>
                </a:extLst>
              </p14:cNvPr>
              <p14:cNvContentPartPr/>
              <p14:nvPr/>
            </p14:nvContentPartPr>
            <p14:xfrm>
              <a:off x="5298013" y="3029093"/>
              <a:ext cx="482040" cy="2746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116F66EE-7616-41EC-8229-6C5D316213E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289013" y="3020093"/>
                <a:ext cx="49968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C4607C5D-B672-45AC-AF28-72F107CCEB03}"/>
                  </a:ext>
                </a:extLst>
              </p14:cNvPr>
              <p14:cNvContentPartPr/>
              <p14:nvPr/>
            </p14:nvContentPartPr>
            <p14:xfrm>
              <a:off x="4986613" y="3864293"/>
              <a:ext cx="189720" cy="11844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C4607C5D-B672-45AC-AF28-72F107CCEB0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977613" y="3855293"/>
                <a:ext cx="20736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7CA711B7-1390-4DDC-BBF1-A542EBBD6AFC}"/>
                  </a:ext>
                </a:extLst>
              </p14:cNvPr>
              <p14:cNvContentPartPr/>
              <p14:nvPr/>
            </p14:nvContentPartPr>
            <p14:xfrm>
              <a:off x="5767093" y="3778253"/>
              <a:ext cx="153000" cy="1634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7CA711B7-1390-4DDC-BBF1-A542EBBD6AF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758453" y="3769613"/>
                <a:ext cx="17064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CDED7C3-ECB4-4D0E-8025-AE3C81173CE2}"/>
                  </a:ext>
                </a:extLst>
              </p14:cNvPr>
              <p14:cNvContentPartPr/>
              <p14:nvPr/>
            </p14:nvContentPartPr>
            <p14:xfrm>
              <a:off x="6014773" y="3749093"/>
              <a:ext cx="294480" cy="24228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CDED7C3-ECB4-4D0E-8025-AE3C81173CE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006133" y="3740106"/>
                <a:ext cx="312120" cy="2598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1A05D02-5FEC-46F3-B43B-B5C13AD7C8EC}"/>
                  </a:ext>
                </a:extLst>
              </p14:cNvPr>
              <p14:cNvContentPartPr/>
              <p14:nvPr/>
            </p14:nvContentPartPr>
            <p14:xfrm>
              <a:off x="5301973" y="3813893"/>
              <a:ext cx="367200" cy="2635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1A05D02-5FEC-46F3-B43B-B5C13AD7C8E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293333" y="3805253"/>
                <a:ext cx="38484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5CDA2FA3-ECCD-4962-BE4E-8AB173E8F537}"/>
                  </a:ext>
                </a:extLst>
              </p14:cNvPr>
              <p14:cNvContentPartPr/>
              <p14:nvPr/>
            </p14:nvContentPartPr>
            <p14:xfrm>
              <a:off x="2487853" y="2970053"/>
              <a:ext cx="2108880" cy="15361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5CDA2FA3-ECCD-4962-BE4E-8AB173E8F53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479213" y="2961413"/>
                <a:ext cx="2126520" cy="155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F8754434-B590-4638-973D-89ACB78EFBD4}"/>
                  </a:ext>
                </a:extLst>
              </p14:cNvPr>
              <p14:cNvContentPartPr/>
              <p14:nvPr/>
            </p14:nvContentPartPr>
            <p14:xfrm>
              <a:off x="2214613" y="5188013"/>
              <a:ext cx="372240" cy="2988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F8754434-B590-4638-973D-89ACB78EFBD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205973" y="5179013"/>
                <a:ext cx="3898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56F76B73-0EA6-444A-8947-B03E14F24B56}"/>
                  </a:ext>
                </a:extLst>
              </p14:cNvPr>
              <p14:cNvContentPartPr/>
              <p14:nvPr/>
            </p14:nvContentPartPr>
            <p14:xfrm>
              <a:off x="2320453" y="5321213"/>
              <a:ext cx="191160" cy="288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56F76B73-0EA6-444A-8947-B03E14F24B5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311453" y="5312213"/>
                <a:ext cx="2088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BCDE45A2-4B73-413B-B4D7-775EB19887DD}"/>
                  </a:ext>
                </a:extLst>
              </p14:cNvPr>
              <p14:cNvContentPartPr/>
              <p14:nvPr/>
            </p14:nvContentPartPr>
            <p14:xfrm>
              <a:off x="4083733" y="4930613"/>
              <a:ext cx="64440" cy="11664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BCDE45A2-4B73-413B-B4D7-775EB19887D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074733" y="4921613"/>
                <a:ext cx="8208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CB3E9904-AEA5-43FC-A127-C4BF95A5A434}"/>
                  </a:ext>
                </a:extLst>
              </p14:cNvPr>
              <p14:cNvContentPartPr/>
              <p14:nvPr/>
            </p14:nvContentPartPr>
            <p14:xfrm>
              <a:off x="4461373" y="4792733"/>
              <a:ext cx="237600" cy="17568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CB3E9904-AEA5-43FC-A127-C4BF95A5A43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452373" y="4784093"/>
                <a:ext cx="25524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B4A54411-80E2-453A-9136-D707A00FD32D}"/>
                  </a:ext>
                </a:extLst>
              </p14:cNvPr>
              <p14:cNvContentPartPr/>
              <p14:nvPr/>
            </p14:nvContentPartPr>
            <p14:xfrm>
              <a:off x="5401333" y="4740893"/>
              <a:ext cx="157680" cy="19368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B4A54411-80E2-453A-9136-D707A00FD32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392693" y="4732253"/>
                <a:ext cx="17532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E28FD856-8D84-48F4-A3AF-93A1660EA911}"/>
                  </a:ext>
                </a:extLst>
              </p14:cNvPr>
              <p14:cNvContentPartPr/>
              <p14:nvPr/>
            </p14:nvContentPartPr>
            <p14:xfrm>
              <a:off x="5715613" y="4757453"/>
              <a:ext cx="31320" cy="27108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E28FD856-8D84-48F4-A3AF-93A1660EA91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706973" y="4748813"/>
                <a:ext cx="4896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D5C32FAE-011B-4472-A27B-2885076457D4}"/>
                  </a:ext>
                </a:extLst>
              </p14:cNvPr>
              <p14:cNvContentPartPr/>
              <p14:nvPr/>
            </p14:nvContentPartPr>
            <p14:xfrm>
              <a:off x="4817773" y="4762133"/>
              <a:ext cx="451440" cy="33948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D5C32FAE-011B-4472-A27B-2885076457D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808773" y="4753493"/>
                <a:ext cx="46908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A8F56B19-E759-4EF1-9173-330E9068066D}"/>
                  </a:ext>
                </a:extLst>
              </p14:cNvPr>
              <p14:cNvContentPartPr/>
              <p14:nvPr/>
            </p14:nvContentPartPr>
            <p14:xfrm>
              <a:off x="4103533" y="5753213"/>
              <a:ext cx="86400" cy="22284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A8F56B19-E759-4EF1-9173-330E9068066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094533" y="5744573"/>
                <a:ext cx="1040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9C8473F8-7B6D-43A3-BF71-31F3C98B20EE}"/>
                  </a:ext>
                </a:extLst>
              </p14:cNvPr>
              <p14:cNvContentPartPr/>
              <p14:nvPr/>
            </p14:nvContentPartPr>
            <p14:xfrm>
              <a:off x="4558573" y="5657813"/>
              <a:ext cx="39960" cy="20304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9C8473F8-7B6D-43A3-BF71-31F3C98B20E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549573" y="5649173"/>
                <a:ext cx="5760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B4FC0D59-3105-48DD-A16B-877DA1DE43B5}"/>
                  </a:ext>
                </a:extLst>
              </p14:cNvPr>
              <p14:cNvContentPartPr/>
              <p14:nvPr/>
            </p14:nvContentPartPr>
            <p14:xfrm>
              <a:off x="5989573" y="5639813"/>
              <a:ext cx="32760" cy="1476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B4FC0D59-3105-48DD-A16B-877DA1DE43B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980933" y="5631173"/>
                <a:ext cx="5040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C4EE29E6-50A6-4564-BC68-8F09733B022E}"/>
                  </a:ext>
                </a:extLst>
              </p14:cNvPr>
              <p14:cNvContentPartPr/>
              <p14:nvPr/>
            </p14:nvContentPartPr>
            <p14:xfrm>
              <a:off x="5361733" y="5549813"/>
              <a:ext cx="477360" cy="24804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C4EE29E6-50A6-4564-BC68-8F09733B022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353093" y="5540813"/>
                <a:ext cx="49500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1EAA88C0-C9AC-4002-8B6F-7A8A4E04DD91}"/>
                  </a:ext>
                </a:extLst>
              </p14:cNvPr>
              <p14:cNvContentPartPr/>
              <p14:nvPr/>
            </p14:nvContentPartPr>
            <p14:xfrm>
              <a:off x="4765573" y="5645573"/>
              <a:ext cx="496440" cy="28440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1EAA88C0-C9AC-4002-8B6F-7A8A4E04DD9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756933" y="5636933"/>
                <a:ext cx="51408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61F61519-62C8-41A0-B399-3FC8A7B18AA5}"/>
                  </a:ext>
                </a:extLst>
              </p14:cNvPr>
              <p14:cNvContentPartPr/>
              <p14:nvPr/>
            </p14:nvContentPartPr>
            <p14:xfrm>
              <a:off x="2898973" y="4746293"/>
              <a:ext cx="992880" cy="141156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61F61519-62C8-41A0-B399-3FC8A7B18AA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889976" y="4737653"/>
                <a:ext cx="1010514" cy="14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3E04EFAC-C5FB-4705-9E8E-66423063E956}"/>
                  </a:ext>
                </a:extLst>
              </p14:cNvPr>
              <p14:cNvContentPartPr/>
              <p14:nvPr/>
            </p14:nvContentPartPr>
            <p14:xfrm>
              <a:off x="6750253" y="2894453"/>
              <a:ext cx="5419800" cy="369468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3E04EFAC-C5FB-4705-9E8E-66423063E95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741253" y="2885813"/>
                <a:ext cx="5437440" cy="37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7CA75FB4-5BEB-42A7-B4AD-5EC11C16B6AC}"/>
                  </a:ext>
                </a:extLst>
              </p14:cNvPr>
              <p14:cNvContentPartPr/>
              <p14:nvPr/>
            </p14:nvContentPartPr>
            <p14:xfrm>
              <a:off x="1588213" y="5693093"/>
              <a:ext cx="978840" cy="603720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7CA75FB4-5BEB-42A7-B4AD-5EC11C16B6A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579213" y="5684098"/>
                <a:ext cx="996480" cy="6213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62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BFF9B12-4C19-4E3A-A437-FA26882CDC6B}"/>
                  </a:ext>
                </a:extLst>
              </p14:cNvPr>
              <p14:cNvContentPartPr/>
              <p14:nvPr/>
            </p14:nvContentPartPr>
            <p14:xfrm>
              <a:off x="1029133" y="573893"/>
              <a:ext cx="325800" cy="280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BFF9B12-4C19-4E3A-A437-FA26882CDC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0133" y="565253"/>
                <a:ext cx="34344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4475CF4-63C0-463A-AA07-03A44F264923}"/>
                  </a:ext>
                </a:extLst>
              </p14:cNvPr>
              <p14:cNvContentPartPr/>
              <p14:nvPr/>
            </p14:nvContentPartPr>
            <p14:xfrm>
              <a:off x="1807093" y="533213"/>
              <a:ext cx="133920" cy="383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4475CF4-63C0-463A-AA07-03A44F2649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8453" y="524573"/>
                <a:ext cx="15156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7DE4937-CB0C-4E10-B41D-8B4509D25ED3}"/>
                  </a:ext>
                </a:extLst>
              </p14:cNvPr>
              <p14:cNvContentPartPr/>
              <p14:nvPr/>
            </p14:nvContentPartPr>
            <p14:xfrm>
              <a:off x="1450333" y="665333"/>
              <a:ext cx="237600" cy="140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7DE4937-CB0C-4E10-B41D-8B4509D25E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41693" y="656333"/>
                <a:ext cx="25524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DF2FE26-51D0-42C9-A62A-37AC77CF6C48}"/>
                  </a:ext>
                </a:extLst>
              </p14:cNvPr>
              <p14:cNvContentPartPr/>
              <p14:nvPr/>
            </p14:nvContentPartPr>
            <p14:xfrm>
              <a:off x="2011213" y="637613"/>
              <a:ext cx="187200" cy="27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DF2FE26-51D0-42C9-A62A-37AC77CF6C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02213" y="628613"/>
                <a:ext cx="20484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655908B-8497-48CB-ABC2-B6E64A5C4D1F}"/>
                  </a:ext>
                </a:extLst>
              </p14:cNvPr>
              <p14:cNvContentPartPr/>
              <p14:nvPr/>
            </p14:nvContentPartPr>
            <p14:xfrm>
              <a:off x="2286973" y="554093"/>
              <a:ext cx="141120" cy="145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655908B-8497-48CB-ABC2-B6E64A5C4D1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78333" y="545093"/>
                <a:ext cx="1587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3F6FF83-C478-45F2-8FFA-DAA7CA75C7EC}"/>
                  </a:ext>
                </a:extLst>
              </p14:cNvPr>
              <p14:cNvContentPartPr/>
              <p14:nvPr/>
            </p14:nvContentPartPr>
            <p14:xfrm>
              <a:off x="2476333" y="763613"/>
              <a:ext cx="105480" cy="45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3F6FF83-C478-45F2-8FFA-DAA7CA75C7E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67693" y="754613"/>
                <a:ext cx="12312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6E241CC-AC1B-4B6F-AA19-04B90056CC05}"/>
                  </a:ext>
                </a:extLst>
              </p14:cNvPr>
              <p14:cNvContentPartPr/>
              <p14:nvPr/>
            </p14:nvContentPartPr>
            <p14:xfrm>
              <a:off x="2747053" y="610613"/>
              <a:ext cx="167400" cy="19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6E241CC-AC1B-4B6F-AA19-04B90056CC0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38413" y="601613"/>
                <a:ext cx="18504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847F70E-048B-4431-B2DE-45F4D1A3BBDB}"/>
                  </a:ext>
                </a:extLst>
              </p14:cNvPr>
              <p14:cNvContentPartPr/>
              <p14:nvPr/>
            </p14:nvContentPartPr>
            <p14:xfrm>
              <a:off x="3009133" y="527093"/>
              <a:ext cx="158400" cy="313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847F70E-048B-4431-B2DE-45F4D1A3BBD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00133" y="518093"/>
                <a:ext cx="17604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7D84044-2BE1-49BE-89A5-8C3A3AF3C563}"/>
                  </a:ext>
                </a:extLst>
              </p14:cNvPr>
              <p14:cNvContentPartPr/>
              <p14:nvPr/>
            </p14:nvContentPartPr>
            <p14:xfrm>
              <a:off x="3391093" y="537173"/>
              <a:ext cx="164880" cy="144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7D84044-2BE1-49BE-89A5-8C3A3AF3C56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82093" y="528533"/>
                <a:ext cx="18252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0ED3918-F2AD-4CF2-B9A1-4E1D2D93D729}"/>
                  </a:ext>
                </a:extLst>
              </p14:cNvPr>
              <p14:cNvContentPartPr/>
              <p14:nvPr/>
            </p14:nvContentPartPr>
            <p14:xfrm>
              <a:off x="3634453" y="681533"/>
              <a:ext cx="114840" cy="149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0ED3918-F2AD-4CF2-B9A1-4E1D2D93D72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25453" y="672533"/>
                <a:ext cx="13248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538D075-B997-4950-B745-0EA5A2A5E032}"/>
                  </a:ext>
                </a:extLst>
              </p14:cNvPr>
              <p14:cNvContentPartPr/>
              <p14:nvPr/>
            </p14:nvContentPartPr>
            <p14:xfrm>
              <a:off x="3972853" y="513413"/>
              <a:ext cx="43920" cy="1486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538D075-B997-4950-B745-0EA5A2A5E03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64213" y="504413"/>
                <a:ext cx="6156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F632FC8-AB3F-47C4-A35B-AB9F740656FD}"/>
                  </a:ext>
                </a:extLst>
              </p14:cNvPr>
              <p14:cNvContentPartPr/>
              <p14:nvPr/>
            </p14:nvContentPartPr>
            <p14:xfrm>
              <a:off x="4056013" y="739493"/>
              <a:ext cx="63000" cy="730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F632FC8-AB3F-47C4-A35B-AB9F740656F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47373" y="730853"/>
                <a:ext cx="806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5D9FE3F-4BE9-42C4-848B-17D5E92A4FE0}"/>
                  </a:ext>
                </a:extLst>
              </p14:cNvPr>
              <p14:cNvContentPartPr/>
              <p14:nvPr/>
            </p14:nvContentPartPr>
            <p14:xfrm>
              <a:off x="4339333" y="520613"/>
              <a:ext cx="126720" cy="1587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5D9FE3F-4BE9-42C4-848B-17D5E92A4FE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330333" y="511973"/>
                <a:ext cx="14436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F960C7F-FBFF-4998-8EB2-A20272FEC36E}"/>
                  </a:ext>
                </a:extLst>
              </p14:cNvPr>
              <p14:cNvContentPartPr/>
              <p14:nvPr/>
            </p14:nvContentPartPr>
            <p14:xfrm>
              <a:off x="4619413" y="393893"/>
              <a:ext cx="63000" cy="4377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F960C7F-FBFF-4998-8EB2-A20272FEC36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10413" y="385253"/>
                <a:ext cx="8064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3EAC4A7-60A1-44B6-81DE-1F78B2D14B59}"/>
                  </a:ext>
                </a:extLst>
              </p14:cNvPr>
              <p14:cNvContentPartPr/>
              <p14:nvPr/>
            </p14:nvContentPartPr>
            <p14:xfrm>
              <a:off x="2121013" y="1039373"/>
              <a:ext cx="444240" cy="3888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3EAC4A7-60A1-44B6-81DE-1F78B2D14B5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112366" y="1030733"/>
                <a:ext cx="461894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FE6A37D-001D-454C-95AC-F163FF5A70C5}"/>
                  </a:ext>
                </a:extLst>
              </p14:cNvPr>
              <p14:cNvContentPartPr/>
              <p14:nvPr/>
            </p14:nvContentPartPr>
            <p14:xfrm>
              <a:off x="1202293" y="1206413"/>
              <a:ext cx="672840" cy="3110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FE6A37D-001D-454C-95AC-F163FF5A70C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93298" y="1197773"/>
                <a:ext cx="690471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6C0CF79-46AE-4521-9BD9-A0FEE80D20F2}"/>
                  </a:ext>
                </a:extLst>
              </p14:cNvPr>
              <p14:cNvContentPartPr/>
              <p14:nvPr/>
            </p14:nvContentPartPr>
            <p14:xfrm>
              <a:off x="4280293" y="983933"/>
              <a:ext cx="195840" cy="4550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6C0CF79-46AE-4521-9BD9-A0FEE80D20F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71653" y="974933"/>
                <a:ext cx="21348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3812829-26C4-4996-A6BA-89F64FAB612C}"/>
                  </a:ext>
                </a:extLst>
              </p14:cNvPr>
              <p14:cNvContentPartPr/>
              <p14:nvPr/>
            </p14:nvContentPartPr>
            <p14:xfrm>
              <a:off x="3842173" y="1102733"/>
              <a:ext cx="239760" cy="1717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3812829-26C4-4996-A6BA-89F64FAB612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833533" y="1093733"/>
                <a:ext cx="2574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76B7C61-6D04-4989-925E-71ADD2B9566D}"/>
                  </a:ext>
                </a:extLst>
              </p14:cNvPr>
              <p14:cNvContentPartPr/>
              <p14:nvPr/>
            </p14:nvContentPartPr>
            <p14:xfrm>
              <a:off x="3229813" y="1040093"/>
              <a:ext cx="399600" cy="4096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76B7C61-6D04-4989-925E-71ADD2B9566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220813" y="1031101"/>
                <a:ext cx="417240" cy="4273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255469D-F087-47BD-A596-F76F3D709C0E}"/>
                  </a:ext>
                </a:extLst>
              </p14:cNvPr>
              <p14:cNvContentPartPr/>
              <p14:nvPr/>
            </p14:nvContentPartPr>
            <p14:xfrm>
              <a:off x="4669813" y="1095893"/>
              <a:ext cx="211680" cy="1681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255469D-F087-47BD-A596-F76F3D709C0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660813" y="1087253"/>
                <a:ext cx="2293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93171D8-FACA-4538-B30A-9C50A2863FFE}"/>
                  </a:ext>
                </a:extLst>
              </p14:cNvPr>
              <p14:cNvContentPartPr/>
              <p14:nvPr/>
            </p14:nvContentPartPr>
            <p14:xfrm>
              <a:off x="4965013" y="1199933"/>
              <a:ext cx="109440" cy="1144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93171D8-FACA-4538-B30A-9C50A2863FF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956013" y="1190933"/>
                <a:ext cx="12708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98B29EE-D54E-4691-BEA3-F6EA9723D2D8}"/>
                  </a:ext>
                </a:extLst>
              </p14:cNvPr>
              <p14:cNvContentPartPr/>
              <p14:nvPr/>
            </p14:nvContentPartPr>
            <p14:xfrm>
              <a:off x="5894893" y="926693"/>
              <a:ext cx="64800" cy="4647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98B29EE-D54E-4691-BEA3-F6EA9723D2D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886253" y="918053"/>
                <a:ext cx="8244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26AC4CA-9F32-4550-B72C-919048512CEE}"/>
                  </a:ext>
                </a:extLst>
              </p14:cNvPr>
              <p14:cNvContentPartPr/>
              <p14:nvPr/>
            </p14:nvContentPartPr>
            <p14:xfrm>
              <a:off x="5618053" y="986813"/>
              <a:ext cx="197640" cy="2278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26AC4CA-9F32-4550-B72C-919048512CE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609413" y="977813"/>
                <a:ext cx="21528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F5C5435-B6F8-4FE2-AC2C-F08CDF470158}"/>
                  </a:ext>
                </a:extLst>
              </p14:cNvPr>
              <p14:cNvContentPartPr/>
              <p14:nvPr/>
            </p14:nvContentPartPr>
            <p14:xfrm>
              <a:off x="5256973" y="1047293"/>
              <a:ext cx="201240" cy="2638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F5C5435-B6F8-4FE2-AC2C-F08CDF47015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247973" y="1038653"/>
                <a:ext cx="2188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AE45406-BAE7-495B-9ACC-69376CCCD3F6}"/>
                  </a:ext>
                </a:extLst>
              </p14:cNvPr>
              <p14:cNvContentPartPr/>
              <p14:nvPr/>
            </p14:nvContentPartPr>
            <p14:xfrm>
              <a:off x="1553653" y="1919213"/>
              <a:ext cx="114840" cy="2700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AE45406-BAE7-495B-9ACC-69376CCCD3F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544653" y="1910573"/>
                <a:ext cx="13248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E106B68-3EF9-4C6E-AD7C-8CC1A940D974}"/>
                  </a:ext>
                </a:extLst>
              </p14:cNvPr>
              <p14:cNvContentPartPr/>
              <p14:nvPr/>
            </p14:nvContentPartPr>
            <p14:xfrm>
              <a:off x="2314333" y="1845053"/>
              <a:ext cx="424440" cy="4226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E106B68-3EF9-4C6E-AD7C-8CC1A940D97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305333" y="1836053"/>
                <a:ext cx="44208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D23D39E-526D-43B8-92EB-02F90D2D308D}"/>
                  </a:ext>
                </a:extLst>
              </p14:cNvPr>
              <p14:cNvContentPartPr/>
              <p14:nvPr/>
            </p14:nvContentPartPr>
            <p14:xfrm>
              <a:off x="1771813" y="1939013"/>
              <a:ext cx="383760" cy="1915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D23D39E-526D-43B8-92EB-02F90D2D308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762821" y="1930013"/>
                <a:ext cx="401383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83E68B2-7370-479F-B36F-852D522EE9F6}"/>
                  </a:ext>
                </a:extLst>
              </p14:cNvPr>
              <p14:cNvContentPartPr/>
              <p14:nvPr/>
            </p14:nvContentPartPr>
            <p14:xfrm>
              <a:off x="1282213" y="1901213"/>
              <a:ext cx="177840" cy="3222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83E68B2-7370-479F-B36F-852D522EE9F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273213" y="1892213"/>
                <a:ext cx="19548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D79711E-4498-4227-9C55-0B40F077E44E}"/>
                  </a:ext>
                </a:extLst>
              </p14:cNvPr>
              <p14:cNvContentPartPr/>
              <p14:nvPr/>
            </p14:nvContentPartPr>
            <p14:xfrm>
              <a:off x="3074293" y="1917053"/>
              <a:ext cx="230760" cy="129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D79711E-4498-4227-9C55-0B40F077E44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065293" y="1908053"/>
                <a:ext cx="2484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4785D66-3B42-420F-A215-9BF78D1B4B5C}"/>
                  </a:ext>
                </a:extLst>
              </p14:cNvPr>
              <p14:cNvContentPartPr/>
              <p14:nvPr/>
            </p14:nvContentPartPr>
            <p14:xfrm>
              <a:off x="3104893" y="2040533"/>
              <a:ext cx="231480" cy="118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4785D66-3B42-420F-A215-9BF78D1B4B5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096253" y="2031893"/>
                <a:ext cx="24912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5BB2CD3-E4B7-4DBB-8956-A2EDF1F719AB}"/>
                  </a:ext>
                </a:extLst>
              </p14:cNvPr>
              <p14:cNvContentPartPr/>
              <p14:nvPr/>
            </p14:nvContentPartPr>
            <p14:xfrm>
              <a:off x="3858013" y="1798613"/>
              <a:ext cx="144360" cy="2617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5BB2CD3-E4B7-4DBB-8956-A2EDF1F719A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849013" y="1789973"/>
                <a:ext cx="16200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EB95427-DB2C-4DF4-8AC3-B4C7CC8B1AAB}"/>
                  </a:ext>
                </a:extLst>
              </p14:cNvPr>
              <p14:cNvContentPartPr/>
              <p14:nvPr/>
            </p14:nvContentPartPr>
            <p14:xfrm>
              <a:off x="4813453" y="1676213"/>
              <a:ext cx="366840" cy="4208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EB95427-DB2C-4DF4-8AC3-B4C7CC8B1AA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804462" y="1667573"/>
                <a:ext cx="384463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E801693-0A2C-4099-9DDF-C42CEBA0E602}"/>
                  </a:ext>
                </a:extLst>
              </p14:cNvPr>
              <p14:cNvContentPartPr/>
              <p14:nvPr/>
            </p14:nvContentPartPr>
            <p14:xfrm>
              <a:off x="4103533" y="1712213"/>
              <a:ext cx="608760" cy="3052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E801693-0A2C-4099-9DDF-C42CEBA0E60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094538" y="1703213"/>
                <a:ext cx="62639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DB40EDD-1D0C-4B3D-B8F0-28AC9B7FF9ED}"/>
                  </a:ext>
                </a:extLst>
              </p14:cNvPr>
              <p14:cNvContentPartPr/>
              <p14:nvPr/>
            </p14:nvContentPartPr>
            <p14:xfrm>
              <a:off x="3613213" y="1795013"/>
              <a:ext cx="144000" cy="3315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DB40EDD-1D0C-4B3D-B8F0-28AC9B7FF9E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604213" y="1786023"/>
                <a:ext cx="161640" cy="3491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B94A6B3-B35F-4D7F-8BE3-38C088989BD7}"/>
                  </a:ext>
                </a:extLst>
              </p14:cNvPr>
              <p14:cNvContentPartPr/>
              <p14:nvPr/>
            </p14:nvContentPartPr>
            <p14:xfrm>
              <a:off x="5396653" y="1849013"/>
              <a:ext cx="221040" cy="169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B94A6B3-B35F-4D7F-8BE3-38C088989BD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387653" y="1840373"/>
                <a:ext cx="23868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B049595-1E16-45CC-B8B4-955ECCB282EA}"/>
                  </a:ext>
                </a:extLst>
              </p14:cNvPr>
              <p14:cNvContentPartPr/>
              <p14:nvPr/>
            </p14:nvContentPartPr>
            <p14:xfrm>
              <a:off x="5439853" y="1915613"/>
              <a:ext cx="237960" cy="532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B049595-1E16-45CC-B8B4-955ECCB282E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431213" y="1906973"/>
                <a:ext cx="25560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BF30E871-6477-40F7-9651-3FA1590E4FCA}"/>
                  </a:ext>
                </a:extLst>
              </p14:cNvPr>
              <p14:cNvContentPartPr/>
              <p14:nvPr/>
            </p14:nvContentPartPr>
            <p14:xfrm>
              <a:off x="7494373" y="1714733"/>
              <a:ext cx="201960" cy="111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BF30E871-6477-40F7-9651-3FA1590E4FC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485373" y="1705733"/>
                <a:ext cx="21960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9D63EF32-7567-4709-8962-FC06C11125DB}"/>
                  </a:ext>
                </a:extLst>
              </p14:cNvPr>
              <p14:cNvContentPartPr/>
              <p14:nvPr/>
            </p14:nvContentPartPr>
            <p14:xfrm>
              <a:off x="7508053" y="1804013"/>
              <a:ext cx="257760" cy="262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9D63EF32-7567-4709-8962-FC06C11125D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499053" y="1795373"/>
                <a:ext cx="27540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C594A74-0DE3-4A4C-A327-D8C92736B7FA}"/>
                  </a:ext>
                </a:extLst>
              </p14:cNvPr>
              <p14:cNvContentPartPr/>
              <p14:nvPr/>
            </p14:nvContentPartPr>
            <p14:xfrm>
              <a:off x="6776173" y="1626533"/>
              <a:ext cx="583920" cy="2944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C594A74-0DE3-4A4C-A327-D8C92736B7F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767533" y="1617533"/>
                <a:ext cx="60156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B6473965-8CEE-4B3B-A86B-50648D790C18}"/>
                  </a:ext>
                </a:extLst>
              </p14:cNvPr>
              <p14:cNvContentPartPr/>
              <p14:nvPr/>
            </p14:nvContentPartPr>
            <p14:xfrm>
              <a:off x="6333373" y="1721933"/>
              <a:ext cx="357480" cy="2253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B6473965-8CEE-4B3B-A86B-50648D790C1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324742" y="1712933"/>
                <a:ext cx="375102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852D99C-B5A3-4988-ABD6-25BD623398E3}"/>
                  </a:ext>
                </a:extLst>
              </p14:cNvPr>
              <p14:cNvContentPartPr/>
              <p14:nvPr/>
            </p14:nvContentPartPr>
            <p14:xfrm>
              <a:off x="6061933" y="1696013"/>
              <a:ext cx="185400" cy="3088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852D99C-B5A3-4988-ABD6-25BD623398E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053293" y="1687373"/>
                <a:ext cx="20304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A518B1FF-822C-4B90-B024-DEC80AB388C7}"/>
                  </a:ext>
                </a:extLst>
              </p14:cNvPr>
              <p14:cNvContentPartPr/>
              <p14:nvPr/>
            </p14:nvContentPartPr>
            <p14:xfrm>
              <a:off x="7937893" y="1557413"/>
              <a:ext cx="435600" cy="3909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A518B1FF-822C-4B90-B024-DEC80AB388C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929253" y="1548773"/>
                <a:ext cx="45324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EC18EE13-E3D1-4E82-97C8-A808E15CA2A7}"/>
                  </a:ext>
                </a:extLst>
              </p14:cNvPr>
              <p14:cNvContentPartPr/>
              <p14:nvPr/>
            </p14:nvContentPartPr>
            <p14:xfrm>
              <a:off x="1544653" y="2458853"/>
              <a:ext cx="863280" cy="3279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EC18EE13-E3D1-4E82-97C8-A808E15CA2A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535653" y="2449853"/>
                <a:ext cx="88092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8F767053-B034-4AF5-A7DF-5EB834CB4A05}"/>
                  </a:ext>
                </a:extLst>
              </p14:cNvPr>
              <p14:cNvContentPartPr/>
              <p14:nvPr/>
            </p14:nvContentPartPr>
            <p14:xfrm>
              <a:off x="1266013" y="2493413"/>
              <a:ext cx="137520" cy="2444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8F767053-B034-4AF5-A7DF-5EB834CB4A0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257373" y="2484773"/>
                <a:ext cx="15516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B7DFFC85-0221-4AE7-8358-7A149800DC4F}"/>
                  </a:ext>
                </a:extLst>
              </p14:cNvPr>
              <p14:cNvContentPartPr/>
              <p14:nvPr/>
            </p14:nvContentPartPr>
            <p14:xfrm>
              <a:off x="2765773" y="2538053"/>
              <a:ext cx="161640" cy="118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B7DFFC85-0221-4AE7-8358-7A149800DC4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756773" y="2529053"/>
                <a:ext cx="1792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1385B8E-7DF1-4589-B13E-CB72FB602575}"/>
                  </a:ext>
                </a:extLst>
              </p14:cNvPr>
              <p14:cNvContentPartPr/>
              <p14:nvPr/>
            </p14:nvContentPartPr>
            <p14:xfrm>
              <a:off x="2731213" y="2641733"/>
              <a:ext cx="168120" cy="183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1385B8E-7DF1-4589-B13E-CB72FB60257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722213" y="2633093"/>
                <a:ext cx="185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FEA10B74-8948-4425-BCBB-2FB7D6354F30}"/>
                  </a:ext>
                </a:extLst>
              </p14:cNvPr>
              <p14:cNvContentPartPr/>
              <p14:nvPr/>
            </p14:nvContentPartPr>
            <p14:xfrm>
              <a:off x="4332493" y="2349053"/>
              <a:ext cx="207720" cy="3333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FEA10B74-8948-4425-BCBB-2FB7D6354F3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323838" y="2340053"/>
                <a:ext cx="225391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7D91687-58BE-40B0-9735-C8A95ECB0987}"/>
                  </a:ext>
                </a:extLst>
              </p14:cNvPr>
              <p14:cNvContentPartPr/>
              <p14:nvPr/>
            </p14:nvContentPartPr>
            <p14:xfrm>
              <a:off x="3641293" y="2331053"/>
              <a:ext cx="572400" cy="3139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7D91687-58BE-40B0-9735-C8A95ECB098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632653" y="2322063"/>
                <a:ext cx="590040" cy="3315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8E2AE649-D88C-4AA0-A681-D9B056E9EE6E}"/>
                  </a:ext>
                </a:extLst>
              </p14:cNvPr>
              <p14:cNvContentPartPr/>
              <p14:nvPr/>
            </p14:nvContentPartPr>
            <p14:xfrm>
              <a:off x="3238093" y="2380013"/>
              <a:ext cx="299880" cy="3052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8E2AE649-D88C-4AA0-A681-D9B056E9EE6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229453" y="2371024"/>
                <a:ext cx="317520" cy="3228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350F97DA-A5A9-4B8E-A472-BA16B4A57319}"/>
                  </a:ext>
                </a:extLst>
              </p14:cNvPr>
              <p14:cNvContentPartPr/>
              <p14:nvPr/>
            </p14:nvContentPartPr>
            <p14:xfrm>
              <a:off x="4844053" y="2455973"/>
              <a:ext cx="189720" cy="176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350F97DA-A5A9-4B8E-A472-BA16B4A5731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835413" y="2446973"/>
                <a:ext cx="2073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223D462F-EBAF-4261-BF6F-317B68738095}"/>
                  </a:ext>
                </a:extLst>
              </p14:cNvPr>
              <p14:cNvContentPartPr/>
              <p14:nvPr/>
            </p14:nvContentPartPr>
            <p14:xfrm>
              <a:off x="4879693" y="2552453"/>
              <a:ext cx="230040" cy="255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223D462F-EBAF-4261-BF6F-317B6873809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871053" y="2543453"/>
                <a:ext cx="2476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9FF5F5A5-0A6D-434C-AD36-B9E1F2203A35}"/>
                  </a:ext>
                </a:extLst>
              </p14:cNvPr>
              <p14:cNvContentPartPr/>
              <p14:nvPr/>
            </p14:nvContentPartPr>
            <p14:xfrm>
              <a:off x="7633333" y="2158613"/>
              <a:ext cx="968400" cy="2728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9FF5F5A5-0A6D-434C-AD36-B9E1F2203A3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624693" y="2149973"/>
                <a:ext cx="98604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2D807095-5DD0-4719-BA7B-2A947CA78090}"/>
                  </a:ext>
                </a:extLst>
              </p14:cNvPr>
              <p14:cNvContentPartPr/>
              <p14:nvPr/>
            </p14:nvContentPartPr>
            <p14:xfrm>
              <a:off x="7094413" y="2230253"/>
              <a:ext cx="449280" cy="2329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2D807095-5DD0-4719-BA7B-2A947CA7809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085766" y="2221267"/>
                <a:ext cx="466934" cy="2505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50A6CD92-B8A7-4BEA-A99E-274AF3C95019}"/>
                  </a:ext>
                </a:extLst>
              </p14:cNvPr>
              <p14:cNvContentPartPr/>
              <p14:nvPr/>
            </p14:nvContentPartPr>
            <p14:xfrm>
              <a:off x="6705973" y="2294693"/>
              <a:ext cx="187920" cy="21060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50A6CD92-B8A7-4BEA-A99E-274AF3C9501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697333" y="2286053"/>
                <a:ext cx="20556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6E99D1E0-8D97-424C-9484-EA0D63D69904}"/>
                  </a:ext>
                </a:extLst>
              </p14:cNvPr>
              <p14:cNvContentPartPr/>
              <p14:nvPr/>
            </p14:nvContentPartPr>
            <p14:xfrm>
              <a:off x="6393493" y="2268053"/>
              <a:ext cx="194400" cy="29412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6E99D1E0-8D97-424C-9484-EA0D63D6990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384837" y="2259053"/>
                <a:ext cx="212073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DA58DEF0-2ADC-4D42-9350-33BAEACD7CB2}"/>
                  </a:ext>
                </a:extLst>
              </p14:cNvPr>
              <p14:cNvContentPartPr/>
              <p14:nvPr/>
            </p14:nvContentPartPr>
            <p14:xfrm>
              <a:off x="5651533" y="2336813"/>
              <a:ext cx="657720" cy="21600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DA58DEF0-2ADC-4D42-9350-33BAEACD7CB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642893" y="2327813"/>
                <a:ext cx="67536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6D11D9A8-7497-4F77-A566-36603681FAC7}"/>
                  </a:ext>
                </a:extLst>
              </p14:cNvPr>
              <p14:cNvContentPartPr/>
              <p14:nvPr/>
            </p14:nvContentPartPr>
            <p14:xfrm>
              <a:off x="5375773" y="2329253"/>
              <a:ext cx="130320" cy="25308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6D11D9A8-7497-4F77-A566-36603681FAC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367133" y="2320266"/>
                <a:ext cx="147960" cy="2706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317C928D-AE42-4CD2-B284-CC59D45789B7}"/>
                  </a:ext>
                </a:extLst>
              </p14:cNvPr>
              <p14:cNvContentPartPr/>
              <p14:nvPr/>
            </p14:nvContentPartPr>
            <p14:xfrm>
              <a:off x="9398773" y="2342933"/>
              <a:ext cx="188280" cy="11376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317C928D-AE42-4CD2-B284-CC59D45789B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389773" y="2334293"/>
                <a:ext cx="20592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A3F7E946-B4AB-426D-B5A1-54EC765928EA}"/>
                  </a:ext>
                </a:extLst>
              </p14:cNvPr>
              <p14:cNvContentPartPr/>
              <p14:nvPr/>
            </p14:nvContentPartPr>
            <p14:xfrm>
              <a:off x="8828173" y="2044853"/>
              <a:ext cx="486000" cy="44064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A3F7E946-B4AB-426D-B5A1-54EC765928E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819527" y="2035853"/>
                <a:ext cx="503653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30F8F64B-EA00-487C-BF66-91351F20E16A}"/>
                  </a:ext>
                </a:extLst>
              </p14:cNvPr>
              <p14:cNvContentPartPr/>
              <p14:nvPr/>
            </p14:nvContentPartPr>
            <p14:xfrm>
              <a:off x="2594773" y="2973653"/>
              <a:ext cx="163440" cy="936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30F8F64B-EA00-487C-BF66-91351F20E16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586133" y="2965013"/>
                <a:ext cx="18108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EAB37E74-D2B0-4A36-9F01-53D0E053AA97}"/>
                  </a:ext>
                </a:extLst>
              </p14:cNvPr>
              <p14:cNvContentPartPr/>
              <p14:nvPr/>
            </p14:nvContentPartPr>
            <p14:xfrm>
              <a:off x="2606293" y="3059333"/>
              <a:ext cx="167400" cy="1044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EAB37E74-D2B0-4A36-9F01-53D0E053AA9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597653" y="3050693"/>
                <a:ext cx="1850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90FE20E4-8A31-43C2-8A44-5B9CA4A35810}"/>
                  </a:ext>
                </a:extLst>
              </p14:cNvPr>
              <p14:cNvContentPartPr/>
              <p14:nvPr/>
            </p14:nvContentPartPr>
            <p14:xfrm>
              <a:off x="1463293" y="2934053"/>
              <a:ext cx="484920" cy="19728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90FE20E4-8A31-43C2-8A44-5B9CA4A3581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454293" y="2925413"/>
                <a:ext cx="50256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87771D66-D7EE-4943-8F88-E5F8088ED4AD}"/>
                  </a:ext>
                </a:extLst>
              </p14:cNvPr>
              <p14:cNvContentPartPr/>
              <p14:nvPr/>
            </p14:nvContentPartPr>
            <p14:xfrm>
              <a:off x="1249453" y="2891933"/>
              <a:ext cx="132840" cy="24228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87771D66-D7EE-4943-8F88-E5F8088ED4A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240790" y="2882933"/>
                <a:ext cx="150528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0090B1C4-2654-4C0F-9347-FEE6D147018C}"/>
                  </a:ext>
                </a:extLst>
              </p14:cNvPr>
              <p14:cNvContentPartPr/>
              <p14:nvPr/>
            </p14:nvContentPartPr>
            <p14:xfrm>
              <a:off x="2037853" y="2923973"/>
              <a:ext cx="258840" cy="25056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0090B1C4-2654-4C0F-9347-FEE6D147018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029201" y="2914973"/>
                <a:ext cx="276505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AF2C50EC-8E47-4D30-B356-FA14F27A199F}"/>
                  </a:ext>
                </a:extLst>
              </p14:cNvPr>
              <p14:cNvContentPartPr/>
              <p14:nvPr/>
            </p14:nvContentPartPr>
            <p14:xfrm>
              <a:off x="7794973" y="2675933"/>
              <a:ext cx="509040" cy="31356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AF2C50EC-8E47-4D30-B356-FA14F27A199F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785973" y="2667293"/>
                <a:ext cx="52668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436BA1EF-1652-4EBA-AF22-72DC57089183}"/>
                  </a:ext>
                </a:extLst>
              </p14:cNvPr>
              <p14:cNvContentPartPr/>
              <p14:nvPr/>
            </p14:nvContentPartPr>
            <p14:xfrm>
              <a:off x="7013053" y="2704373"/>
              <a:ext cx="687600" cy="26424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436BA1EF-1652-4EBA-AF22-72DC5708918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004413" y="2695373"/>
                <a:ext cx="70524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EEC19480-362B-41BC-A4D0-FF96BDC3A657}"/>
                  </a:ext>
                </a:extLst>
              </p14:cNvPr>
              <p14:cNvContentPartPr/>
              <p14:nvPr/>
            </p14:nvContentPartPr>
            <p14:xfrm>
              <a:off x="6600133" y="2743253"/>
              <a:ext cx="207360" cy="16596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EEC19480-362B-41BC-A4D0-FF96BDC3A65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591133" y="2734253"/>
                <a:ext cx="22500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913FFCB0-41AC-4476-AB47-F9D77D781E8D}"/>
                  </a:ext>
                </a:extLst>
              </p14:cNvPr>
              <p14:cNvContentPartPr/>
              <p14:nvPr/>
            </p14:nvContentPartPr>
            <p14:xfrm>
              <a:off x="5937373" y="2769533"/>
              <a:ext cx="513720" cy="25884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913FFCB0-41AC-4476-AB47-F9D77D781E8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928373" y="2760533"/>
                <a:ext cx="53136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E97A03DE-811C-4AD9-9465-CFB492D4EDD5}"/>
                  </a:ext>
                </a:extLst>
              </p14:cNvPr>
              <p14:cNvContentPartPr/>
              <p14:nvPr/>
            </p14:nvContentPartPr>
            <p14:xfrm>
              <a:off x="5318893" y="2792573"/>
              <a:ext cx="526320" cy="28548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E97A03DE-811C-4AD9-9465-CFB492D4EDD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310253" y="2783933"/>
                <a:ext cx="54396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8C47843D-08DD-4AC4-807E-4E050C23697B}"/>
                  </a:ext>
                </a:extLst>
              </p14:cNvPr>
              <p14:cNvContentPartPr/>
              <p14:nvPr/>
            </p14:nvContentPartPr>
            <p14:xfrm>
              <a:off x="4830373" y="2916053"/>
              <a:ext cx="261720" cy="6624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8C47843D-08DD-4AC4-807E-4E050C23697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821373" y="2907413"/>
                <a:ext cx="27936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63344F29-5E50-4D12-83D2-858BA7B25631}"/>
                  </a:ext>
                </a:extLst>
              </p14:cNvPr>
              <p14:cNvContentPartPr/>
              <p14:nvPr/>
            </p14:nvContentPartPr>
            <p14:xfrm>
              <a:off x="4257613" y="2833973"/>
              <a:ext cx="296280" cy="26820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63344F29-5E50-4D12-83D2-858BA7B25631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248962" y="2824985"/>
                <a:ext cx="313941" cy="285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7D671A53-233E-4384-A02B-7C934F315D65}"/>
                  </a:ext>
                </a:extLst>
              </p14:cNvPr>
              <p14:cNvContentPartPr/>
              <p14:nvPr/>
            </p14:nvContentPartPr>
            <p14:xfrm>
              <a:off x="3703933" y="2789333"/>
              <a:ext cx="476640" cy="26532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7D671A53-233E-4384-A02B-7C934F315D6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695293" y="2780681"/>
                <a:ext cx="494280" cy="2829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8A0CC10A-8261-41BC-9011-432D4F1C1064}"/>
                  </a:ext>
                </a:extLst>
              </p14:cNvPr>
              <p14:cNvContentPartPr/>
              <p14:nvPr/>
            </p14:nvContentPartPr>
            <p14:xfrm>
              <a:off x="3259333" y="2853053"/>
              <a:ext cx="356760" cy="25704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8A0CC10A-8261-41BC-9011-432D4F1C1064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250333" y="2844413"/>
                <a:ext cx="37440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E441C1B1-7F64-4FF8-99B7-F32A93350621}"/>
                  </a:ext>
                </a:extLst>
              </p14:cNvPr>
              <p14:cNvContentPartPr/>
              <p14:nvPr/>
            </p14:nvContentPartPr>
            <p14:xfrm>
              <a:off x="8503813" y="2800133"/>
              <a:ext cx="212040" cy="1836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E441C1B1-7F64-4FF8-99B7-F32A93350621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494813" y="2791493"/>
                <a:ext cx="229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399F1259-08E7-481B-A5D2-B561BA8109CC}"/>
                  </a:ext>
                </a:extLst>
              </p14:cNvPr>
              <p14:cNvContentPartPr/>
              <p14:nvPr/>
            </p14:nvContentPartPr>
            <p14:xfrm>
              <a:off x="8606773" y="2939453"/>
              <a:ext cx="123840" cy="1116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399F1259-08E7-481B-A5D2-B561BA8109C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598133" y="2930813"/>
                <a:ext cx="1414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DB8611B4-A2B6-48A0-A7FD-37AA892C2B3B}"/>
                  </a:ext>
                </a:extLst>
              </p14:cNvPr>
              <p14:cNvContentPartPr/>
              <p14:nvPr/>
            </p14:nvContentPartPr>
            <p14:xfrm>
              <a:off x="8993413" y="2696813"/>
              <a:ext cx="703080" cy="43416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DB8611B4-A2B6-48A0-A7FD-37AA892C2B3B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984773" y="2687820"/>
                <a:ext cx="720720" cy="4517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CF2B12F4-F2BA-488C-A9CD-0954BFA4D0A0}"/>
                  </a:ext>
                </a:extLst>
              </p14:cNvPr>
              <p14:cNvContentPartPr/>
              <p14:nvPr/>
            </p14:nvContentPartPr>
            <p14:xfrm>
              <a:off x="881533" y="3448853"/>
              <a:ext cx="2961720" cy="117720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CF2B12F4-F2BA-488C-A9CD-0954BFA4D0A0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2533" y="3440210"/>
                <a:ext cx="2979360" cy="11948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75FA8717-6FA6-471B-B4FF-2C16AC490A0D}"/>
                  </a:ext>
                </a:extLst>
              </p14:cNvPr>
              <p14:cNvContentPartPr/>
              <p14:nvPr/>
            </p14:nvContentPartPr>
            <p14:xfrm>
              <a:off x="4233493" y="3631373"/>
              <a:ext cx="648720" cy="23904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75FA8717-6FA6-471B-B4FF-2C16AC490A0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224493" y="3622387"/>
                <a:ext cx="666360" cy="2566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09FC2EC2-E9BF-42A3-BFD3-BFAC2B9971AC}"/>
                  </a:ext>
                </a:extLst>
              </p14:cNvPr>
              <p14:cNvContentPartPr/>
              <p14:nvPr/>
            </p14:nvContentPartPr>
            <p14:xfrm>
              <a:off x="8567173" y="3586733"/>
              <a:ext cx="639000" cy="117000"/>
            </p14:xfrm>
          </p:contentPart>
        </mc:Choice>
        <mc:Fallback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09FC2EC2-E9BF-42A3-BFD3-BFAC2B9971A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558533" y="3578093"/>
                <a:ext cx="65664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A147CCC1-88A1-4EEF-A59F-680613CCCE67}"/>
                  </a:ext>
                </a:extLst>
              </p14:cNvPr>
              <p14:cNvContentPartPr/>
              <p14:nvPr/>
            </p14:nvContentPartPr>
            <p14:xfrm>
              <a:off x="7847533" y="3616973"/>
              <a:ext cx="567000" cy="11736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A147CCC1-88A1-4EEF-A59F-680613CCCE6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838893" y="3608333"/>
                <a:ext cx="58464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F03DD638-7994-4A4C-81A0-F58A4C84BF5D}"/>
                  </a:ext>
                </a:extLst>
              </p14:cNvPr>
              <p14:cNvContentPartPr/>
              <p14:nvPr/>
            </p14:nvContentPartPr>
            <p14:xfrm>
              <a:off x="6823693" y="3540293"/>
              <a:ext cx="875160" cy="25164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F03DD638-7994-4A4C-81A0-F58A4C84BF5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814693" y="3531293"/>
                <a:ext cx="89280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6AF220CC-2B2F-483F-9412-B2EB5DED7648}"/>
                  </a:ext>
                </a:extLst>
              </p14:cNvPr>
              <p14:cNvContentPartPr/>
              <p14:nvPr/>
            </p14:nvContentPartPr>
            <p14:xfrm>
              <a:off x="6477373" y="3588173"/>
              <a:ext cx="163080" cy="25236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6AF220CC-2B2F-483F-9412-B2EB5DED7648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468733" y="3579173"/>
                <a:ext cx="18072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F12CB1B0-97B8-4E06-A97B-50E1CDEA5BFA}"/>
                  </a:ext>
                </a:extLst>
              </p14:cNvPr>
              <p14:cNvContentPartPr/>
              <p14:nvPr/>
            </p14:nvContentPartPr>
            <p14:xfrm>
              <a:off x="6023053" y="3578093"/>
              <a:ext cx="370440" cy="26532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F12CB1B0-97B8-4E06-A97B-50E1CDEA5BFA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014053" y="3569453"/>
                <a:ext cx="38808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96527A52-C88D-4858-B10F-3167CB55E05C}"/>
                  </a:ext>
                </a:extLst>
              </p14:cNvPr>
              <p14:cNvContentPartPr/>
              <p14:nvPr/>
            </p14:nvContentPartPr>
            <p14:xfrm>
              <a:off x="5033413" y="3614093"/>
              <a:ext cx="697680" cy="23652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96527A52-C88D-4858-B10F-3167CB55E05C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024418" y="3605453"/>
                <a:ext cx="715311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7B39309B-90BF-4EA3-9093-AD6A223AEE03}"/>
                  </a:ext>
                </a:extLst>
              </p14:cNvPr>
              <p14:cNvContentPartPr/>
              <p14:nvPr/>
            </p14:nvContentPartPr>
            <p14:xfrm>
              <a:off x="9318493" y="3404573"/>
              <a:ext cx="1450080" cy="261720"/>
            </p14:xfrm>
          </p:contentPart>
        </mc:Choice>
        <mc:Fallback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7B39309B-90BF-4EA3-9093-AD6A223AEE0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309853" y="3395585"/>
                <a:ext cx="1467720" cy="2793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DEE2FF9A-0273-4096-8F16-BD5F8887FEBE}"/>
                  </a:ext>
                </a:extLst>
              </p14:cNvPr>
              <p14:cNvContentPartPr/>
              <p14:nvPr/>
            </p14:nvContentPartPr>
            <p14:xfrm>
              <a:off x="6188653" y="3999293"/>
              <a:ext cx="33120" cy="2556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DEE2FF9A-0273-4096-8F16-BD5F8887FEBE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180013" y="3990293"/>
                <a:ext cx="507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042B1D6E-7AC1-4D44-838E-AD811B611BDB}"/>
                  </a:ext>
                </a:extLst>
              </p14:cNvPr>
              <p14:cNvContentPartPr/>
              <p14:nvPr/>
            </p14:nvContentPartPr>
            <p14:xfrm>
              <a:off x="7100893" y="4197653"/>
              <a:ext cx="63720" cy="9468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042B1D6E-7AC1-4D44-838E-AD811B611BDB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091893" y="4189013"/>
                <a:ext cx="8136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B108BA0C-4B25-4B69-8B4C-5A129172CB58}"/>
                  </a:ext>
                </a:extLst>
              </p14:cNvPr>
              <p14:cNvContentPartPr/>
              <p14:nvPr/>
            </p14:nvContentPartPr>
            <p14:xfrm>
              <a:off x="5591053" y="4090373"/>
              <a:ext cx="1413000" cy="181800"/>
            </p14:xfrm>
          </p:contentPart>
        </mc:Choice>
        <mc:Fallback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B108BA0C-4B25-4B69-8B4C-5A129172CB58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582053" y="4081373"/>
                <a:ext cx="14306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C41B92C3-7630-4BBC-B3CC-D25E6321D7DC}"/>
                  </a:ext>
                </a:extLst>
              </p14:cNvPr>
              <p14:cNvContentPartPr/>
              <p14:nvPr/>
            </p14:nvContentPartPr>
            <p14:xfrm>
              <a:off x="4387213" y="4139693"/>
              <a:ext cx="940680" cy="217440"/>
            </p14:xfrm>
          </p:contentPart>
        </mc:Choice>
        <mc:Fallback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C41B92C3-7630-4BBC-B3CC-D25E6321D7DC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378570" y="4131053"/>
                <a:ext cx="958327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FFCEB8F7-3BCA-4CA0-B12B-52514F271CA8}"/>
                  </a:ext>
                </a:extLst>
              </p14:cNvPr>
              <p14:cNvContentPartPr/>
              <p14:nvPr/>
            </p14:nvContentPartPr>
            <p14:xfrm>
              <a:off x="10319653" y="3819653"/>
              <a:ext cx="1189440" cy="235080"/>
            </p14:xfrm>
          </p:contentPart>
        </mc:Choice>
        <mc:Fallback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FFCEB8F7-3BCA-4CA0-B12B-52514F271CA8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310653" y="3811013"/>
                <a:ext cx="12070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9507CA67-FB36-42E4-94D0-0A1CC3145CCF}"/>
                  </a:ext>
                </a:extLst>
              </p14:cNvPr>
              <p14:cNvContentPartPr/>
              <p14:nvPr/>
            </p14:nvContentPartPr>
            <p14:xfrm>
              <a:off x="8357293" y="3855293"/>
              <a:ext cx="1830600" cy="369720"/>
            </p14:xfrm>
          </p:contentPart>
        </mc:Choice>
        <mc:Fallback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9507CA67-FB36-42E4-94D0-0A1CC3145CC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348293" y="3846293"/>
                <a:ext cx="184824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A7B029C6-014C-4F56-A360-9FD322F6683C}"/>
                  </a:ext>
                </a:extLst>
              </p14:cNvPr>
              <p14:cNvContentPartPr/>
              <p14:nvPr/>
            </p14:nvContentPartPr>
            <p14:xfrm>
              <a:off x="7369453" y="4010453"/>
              <a:ext cx="759240" cy="303840"/>
            </p14:xfrm>
          </p:contentPart>
        </mc:Choice>
        <mc:Fallback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A7B029C6-014C-4F56-A360-9FD322F6683C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360813" y="4001813"/>
                <a:ext cx="77688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C964BEC7-F652-4930-B039-FCE067DE2ACA}"/>
                  </a:ext>
                </a:extLst>
              </p14:cNvPr>
              <p14:cNvContentPartPr/>
              <p14:nvPr/>
            </p14:nvContentPartPr>
            <p14:xfrm>
              <a:off x="5856013" y="4499693"/>
              <a:ext cx="302400" cy="258480"/>
            </p14:xfrm>
          </p:contentPart>
        </mc:Choice>
        <mc:Fallback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C964BEC7-F652-4930-B039-FCE067DE2ACA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5847013" y="4491041"/>
                <a:ext cx="320040" cy="2761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4FCD4751-9706-451B-B295-6F66FCDE5DB3}"/>
                  </a:ext>
                </a:extLst>
              </p14:cNvPr>
              <p14:cNvContentPartPr/>
              <p14:nvPr/>
            </p14:nvContentPartPr>
            <p14:xfrm>
              <a:off x="5076253" y="4496093"/>
              <a:ext cx="387000" cy="244440"/>
            </p14:xfrm>
          </p:contentPart>
        </mc:Choice>
        <mc:Fallback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4FCD4751-9706-451B-B295-6F66FCDE5DB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5067613" y="4487106"/>
                <a:ext cx="404640" cy="262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937E2420-748A-4178-A032-5BCD4A4982A3}"/>
                  </a:ext>
                </a:extLst>
              </p14:cNvPr>
              <p14:cNvContentPartPr/>
              <p14:nvPr/>
            </p14:nvContentPartPr>
            <p14:xfrm>
              <a:off x="4430053" y="4515893"/>
              <a:ext cx="393480" cy="208080"/>
            </p14:xfrm>
          </p:contentPart>
        </mc:Choice>
        <mc:Fallback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937E2420-748A-4178-A032-5BCD4A4982A3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4421053" y="4506893"/>
                <a:ext cx="41112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6A3CF766-CC28-4A6A-9F3E-2C9D274AB4B8}"/>
                  </a:ext>
                </a:extLst>
              </p14:cNvPr>
              <p14:cNvContentPartPr/>
              <p14:nvPr/>
            </p14:nvContentPartPr>
            <p14:xfrm>
              <a:off x="683533" y="5220413"/>
              <a:ext cx="607680" cy="323640"/>
            </p14:xfrm>
          </p:contentPart>
        </mc:Choice>
        <mc:Fallback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6A3CF766-CC28-4A6A-9F3E-2C9D274AB4B8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74893" y="5211413"/>
                <a:ext cx="62532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23BCAD39-5749-4904-B39A-959ECC03E84B}"/>
                  </a:ext>
                </a:extLst>
              </p14:cNvPr>
              <p14:cNvContentPartPr/>
              <p14:nvPr/>
            </p14:nvContentPartPr>
            <p14:xfrm>
              <a:off x="2283733" y="5206013"/>
              <a:ext cx="278640" cy="182160"/>
            </p14:xfrm>
          </p:contentPart>
        </mc:Choice>
        <mc:Fallback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23BCAD39-5749-4904-B39A-959ECC03E84B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275093" y="5197013"/>
                <a:ext cx="29628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2D4660E4-DFCA-425D-8A61-4A0A8B009C49}"/>
                  </a:ext>
                </a:extLst>
              </p14:cNvPr>
              <p14:cNvContentPartPr/>
              <p14:nvPr/>
            </p14:nvContentPartPr>
            <p14:xfrm>
              <a:off x="1552213" y="5199173"/>
              <a:ext cx="446400" cy="270000"/>
            </p14:xfrm>
          </p:contentPart>
        </mc:Choice>
        <mc:Fallback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2D4660E4-DFCA-425D-8A61-4A0A8B009C49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543213" y="5190533"/>
                <a:ext cx="46404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7B725DAA-E572-4A6B-836F-0912A94426A9}"/>
                  </a:ext>
                </a:extLst>
              </p14:cNvPr>
              <p14:cNvContentPartPr/>
              <p14:nvPr/>
            </p14:nvContentPartPr>
            <p14:xfrm>
              <a:off x="3701053" y="5203493"/>
              <a:ext cx="208080" cy="68040"/>
            </p14:xfrm>
          </p:contentPart>
        </mc:Choice>
        <mc:Fallback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7B725DAA-E572-4A6B-836F-0912A94426A9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692053" y="5194853"/>
                <a:ext cx="2257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302F2201-1104-4653-9005-68B24F3C4740}"/>
                  </a:ext>
                </a:extLst>
              </p14:cNvPr>
              <p14:cNvContentPartPr/>
              <p14:nvPr/>
            </p14:nvContentPartPr>
            <p14:xfrm>
              <a:off x="4094533" y="5049773"/>
              <a:ext cx="273600" cy="235800"/>
            </p14:xfrm>
          </p:contentPart>
        </mc:Choice>
        <mc:Fallback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302F2201-1104-4653-9005-68B24F3C4740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085893" y="5041120"/>
                <a:ext cx="291240" cy="2534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E3B1EC90-FC4A-4E6B-A4AD-78DA20B53127}"/>
                  </a:ext>
                </a:extLst>
              </p14:cNvPr>
              <p14:cNvContentPartPr/>
              <p14:nvPr/>
            </p14:nvContentPartPr>
            <p14:xfrm>
              <a:off x="2787013" y="5137253"/>
              <a:ext cx="684000" cy="225000"/>
            </p14:xfrm>
          </p:contentPart>
        </mc:Choice>
        <mc:Fallback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E3B1EC90-FC4A-4E6B-A4AD-78DA20B53127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2778013" y="5128613"/>
                <a:ext cx="70164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20702E60-DC34-477A-8BD2-335923B503B8}"/>
                  </a:ext>
                </a:extLst>
              </p14:cNvPr>
              <p14:cNvContentPartPr/>
              <p14:nvPr/>
            </p14:nvContentPartPr>
            <p14:xfrm>
              <a:off x="5196133" y="4954013"/>
              <a:ext cx="310680" cy="254880"/>
            </p14:xfrm>
          </p:contentPart>
        </mc:Choice>
        <mc:Fallback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20702E60-DC34-477A-8BD2-335923B503B8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187133" y="4945013"/>
                <a:ext cx="32832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44F57B4A-1855-479A-9D3F-4BFA26E89160}"/>
                  </a:ext>
                </a:extLst>
              </p14:cNvPr>
              <p14:cNvContentPartPr/>
              <p14:nvPr/>
            </p14:nvContentPartPr>
            <p14:xfrm>
              <a:off x="4458493" y="5058413"/>
              <a:ext cx="614520" cy="200520"/>
            </p14:xfrm>
          </p:contentPart>
        </mc:Choice>
        <mc:Fallback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44F57B4A-1855-479A-9D3F-4BFA26E89160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4449848" y="5049413"/>
                <a:ext cx="63217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B708BE04-9EE6-43C9-B3DE-3A239D7FBE2D}"/>
                  </a:ext>
                </a:extLst>
              </p14:cNvPr>
              <p14:cNvContentPartPr/>
              <p14:nvPr/>
            </p14:nvContentPartPr>
            <p14:xfrm>
              <a:off x="7223653" y="4843493"/>
              <a:ext cx="133560" cy="367560"/>
            </p14:xfrm>
          </p:contentPart>
        </mc:Choice>
        <mc:Fallback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B708BE04-9EE6-43C9-B3DE-3A239D7FBE2D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7215013" y="4834853"/>
                <a:ext cx="15120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441" name="Ink 440">
                <a:extLst>
                  <a:ext uri="{FF2B5EF4-FFF2-40B4-BE49-F238E27FC236}">
                    <a16:creationId xmlns:a16="http://schemas.microsoft.com/office/drawing/2014/main" id="{44829F72-D057-4D6D-9324-DCA0580498EE}"/>
                  </a:ext>
                </a:extLst>
              </p14:cNvPr>
              <p14:cNvContentPartPr/>
              <p14:nvPr/>
            </p14:nvContentPartPr>
            <p14:xfrm>
              <a:off x="7534693" y="4795253"/>
              <a:ext cx="2007720" cy="319680"/>
            </p14:xfrm>
          </p:contentPart>
        </mc:Choice>
        <mc:Fallback>
          <p:pic>
            <p:nvPicPr>
              <p:cNvPr id="441" name="Ink 440">
                <a:extLst>
                  <a:ext uri="{FF2B5EF4-FFF2-40B4-BE49-F238E27FC236}">
                    <a16:creationId xmlns:a16="http://schemas.microsoft.com/office/drawing/2014/main" id="{44829F72-D057-4D6D-9324-DCA0580498EE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525693" y="4786603"/>
                <a:ext cx="2025360" cy="3373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D2F61385-0D61-4BD5-AB98-0D7C05B9EF33}"/>
                  </a:ext>
                </a:extLst>
              </p14:cNvPr>
              <p14:cNvContentPartPr/>
              <p14:nvPr/>
            </p14:nvContentPartPr>
            <p14:xfrm>
              <a:off x="6853933" y="4900013"/>
              <a:ext cx="271440" cy="275400"/>
            </p14:xfrm>
          </p:contentPart>
        </mc:Choice>
        <mc:Fallback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D2F61385-0D61-4BD5-AB98-0D7C05B9EF33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6844945" y="4891013"/>
                <a:ext cx="289057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2C0AD643-9012-4B57-8F8F-2DA82ADF6003}"/>
                  </a:ext>
                </a:extLst>
              </p14:cNvPr>
              <p14:cNvContentPartPr/>
              <p14:nvPr/>
            </p14:nvContentPartPr>
            <p14:xfrm>
              <a:off x="6190093" y="4926293"/>
              <a:ext cx="507600" cy="294840"/>
            </p14:xfrm>
          </p:contentPart>
        </mc:Choice>
        <mc:Fallback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2C0AD643-9012-4B57-8F8F-2DA82ADF6003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6181459" y="4917653"/>
                <a:ext cx="525227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03A9F604-5411-412B-8EB6-2DDBEBA271E3}"/>
                  </a:ext>
                </a:extLst>
              </p14:cNvPr>
              <p14:cNvContentPartPr/>
              <p14:nvPr/>
            </p14:nvContentPartPr>
            <p14:xfrm>
              <a:off x="5897413" y="4885253"/>
              <a:ext cx="194400" cy="256680"/>
            </p14:xfrm>
          </p:contentPart>
        </mc:Choice>
        <mc:Fallback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03A9F604-5411-412B-8EB6-2DDBEBA271E3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5888757" y="4876613"/>
                <a:ext cx="212073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30170A04-908F-4122-B44C-806B82C006FF}"/>
                  </a:ext>
                </a:extLst>
              </p14:cNvPr>
              <p14:cNvContentPartPr/>
              <p14:nvPr/>
            </p14:nvContentPartPr>
            <p14:xfrm>
              <a:off x="9637453" y="4930613"/>
              <a:ext cx="37440" cy="21960"/>
            </p14:xfrm>
          </p:contentPart>
        </mc:Choice>
        <mc:Fallback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30170A04-908F-4122-B44C-806B82C006FF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9628453" y="4921613"/>
                <a:ext cx="550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447" name="Ink 446">
                <a:extLst>
                  <a:ext uri="{FF2B5EF4-FFF2-40B4-BE49-F238E27FC236}">
                    <a16:creationId xmlns:a16="http://schemas.microsoft.com/office/drawing/2014/main" id="{0E770CB0-20F6-4D7F-A4DF-F2CC23B96977}"/>
                  </a:ext>
                </a:extLst>
              </p14:cNvPr>
              <p14:cNvContentPartPr/>
              <p14:nvPr/>
            </p14:nvContentPartPr>
            <p14:xfrm>
              <a:off x="9765973" y="4777253"/>
              <a:ext cx="253800" cy="23760"/>
            </p14:xfrm>
          </p:contentPart>
        </mc:Choice>
        <mc:Fallback>
          <p:pic>
            <p:nvPicPr>
              <p:cNvPr id="447" name="Ink 446">
                <a:extLst>
                  <a:ext uri="{FF2B5EF4-FFF2-40B4-BE49-F238E27FC236}">
                    <a16:creationId xmlns:a16="http://schemas.microsoft.com/office/drawing/2014/main" id="{0E770CB0-20F6-4D7F-A4DF-F2CC23B96977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9757333" y="4768613"/>
                <a:ext cx="27144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458" name="Ink 457">
                <a:extLst>
                  <a:ext uri="{FF2B5EF4-FFF2-40B4-BE49-F238E27FC236}">
                    <a16:creationId xmlns:a16="http://schemas.microsoft.com/office/drawing/2014/main" id="{A8607A5F-EA3C-4CD4-A009-D62FF3E27096}"/>
                  </a:ext>
                </a:extLst>
              </p14:cNvPr>
              <p14:cNvContentPartPr/>
              <p14:nvPr/>
            </p14:nvContentPartPr>
            <p14:xfrm>
              <a:off x="11108413" y="4880573"/>
              <a:ext cx="13320" cy="234000"/>
            </p14:xfrm>
          </p:contentPart>
        </mc:Choice>
        <mc:Fallback>
          <p:pic>
            <p:nvPicPr>
              <p:cNvPr id="458" name="Ink 457">
                <a:extLst>
                  <a:ext uri="{FF2B5EF4-FFF2-40B4-BE49-F238E27FC236}">
                    <a16:creationId xmlns:a16="http://schemas.microsoft.com/office/drawing/2014/main" id="{A8607A5F-EA3C-4CD4-A009-D62FF3E27096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1099413" y="4871573"/>
                <a:ext cx="3096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464" name="Ink 463">
                <a:extLst>
                  <a:ext uri="{FF2B5EF4-FFF2-40B4-BE49-F238E27FC236}">
                    <a16:creationId xmlns:a16="http://schemas.microsoft.com/office/drawing/2014/main" id="{99C62A2E-992C-4FFB-861F-397AA6936B39}"/>
                  </a:ext>
                </a:extLst>
              </p14:cNvPr>
              <p14:cNvContentPartPr/>
              <p14:nvPr/>
            </p14:nvContentPartPr>
            <p14:xfrm>
              <a:off x="11220013" y="4855373"/>
              <a:ext cx="551880" cy="325080"/>
            </p14:xfrm>
          </p:contentPart>
        </mc:Choice>
        <mc:Fallback>
          <p:pic>
            <p:nvPicPr>
              <p:cNvPr id="464" name="Ink 463">
                <a:extLst>
                  <a:ext uri="{FF2B5EF4-FFF2-40B4-BE49-F238E27FC236}">
                    <a16:creationId xmlns:a16="http://schemas.microsoft.com/office/drawing/2014/main" id="{99C62A2E-992C-4FFB-861F-397AA6936B39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1211367" y="4846733"/>
                <a:ext cx="569532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465" name="Ink 464">
                <a:extLst>
                  <a:ext uri="{FF2B5EF4-FFF2-40B4-BE49-F238E27FC236}">
                    <a16:creationId xmlns:a16="http://schemas.microsoft.com/office/drawing/2014/main" id="{9115965E-035D-4F2A-A313-2F59A6150F6A}"/>
                  </a:ext>
                </a:extLst>
              </p14:cNvPr>
              <p14:cNvContentPartPr/>
              <p14:nvPr/>
            </p14:nvContentPartPr>
            <p14:xfrm>
              <a:off x="9923653" y="4851773"/>
              <a:ext cx="1038240" cy="284040"/>
            </p14:xfrm>
          </p:contentPart>
        </mc:Choice>
        <mc:Fallback>
          <p:pic>
            <p:nvPicPr>
              <p:cNvPr id="465" name="Ink 464">
                <a:extLst>
                  <a:ext uri="{FF2B5EF4-FFF2-40B4-BE49-F238E27FC236}">
                    <a16:creationId xmlns:a16="http://schemas.microsoft.com/office/drawing/2014/main" id="{9115965E-035D-4F2A-A313-2F59A6150F6A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9914653" y="4843122"/>
                <a:ext cx="1055880" cy="3017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479" name="Ink 478">
                <a:extLst>
                  <a:ext uri="{FF2B5EF4-FFF2-40B4-BE49-F238E27FC236}">
                    <a16:creationId xmlns:a16="http://schemas.microsoft.com/office/drawing/2014/main" id="{D8F2B7C9-1992-4067-810C-A86C699DBA68}"/>
                  </a:ext>
                </a:extLst>
              </p14:cNvPr>
              <p14:cNvContentPartPr/>
              <p14:nvPr/>
            </p14:nvContentPartPr>
            <p14:xfrm>
              <a:off x="3053413" y="5583293"/>
              <a:ext cx="294480" cy="338400"/>
            </p14:xfrm>
          </p:contentPart>
        </mc:Choice>
        <mc:Fallback>
          <p:pic>
            <p:nvPicPr>
              <p:cNvPr id="479" name="Ink 478">
                <a:extLst>
                  <a:ext uri="{FF2B5EF4-FFF2-40B4-BE49-F238E27FC236}">
                    <a16:creationId xmlns:a16="http://schemas.microsoft.com/office/drawing/2014/main" id="{D8F2B7C9-1992-4067-810C-A86C699DBA68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3044413" y="5574293"/>
                <a:ext cx="31212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483" name="Ink 482">
                <a:extLst>
                  <a:ext uri="{FF2B5EF4-FFF2-40B4-BE49-F238E27FC236}">
                    <a16:creationId xmlns:a16="http://schemas.microsoft.com/office/drawing/2014/main" id="{B7D55C83-FE9C-4397-B4B2-E04AE6C3D914}"/>
                  </a:ext>
                </a:extLst>
              </p14:cNvPr>
              <p14:cNvContentPartPr/>
              <p14:nvPr/>
            </p14:nvContentPartPr>
            <p14:xfrm>
              <a:off x="3578653" y="5611373"/>
              <a:ext cx="324000" cy="350280"/>
            </p14:xfrm>
          </p:contentPart>
        </mc:Choice>
        <mc:Fallback>
          <p:pic>
            <p:nvPicPr>
              <p:cNvPr id="483" name="Ink 482">
                <a:extLst>
                  <a:ext uri="{FF2B5EF4-FFF2-40B4-BE49-F238E27FC236}">
                    <a16:creationId xmlns:a16="http://schemas.microsoft.com/office/drawing/2014/main" id="{B7D55C83-FE9C-4397-B4B2-E04AE6C3D914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569653" y="5602382"/>
                <a:ext cx="341640" cy="3679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484" name="Ink 483">
                <a:extLst>
                  <a:ext uri="{FF2B5EF4-FFF2-40B4-BE49-F238E27FC236}">
                    <a16:creationId xmlns:a16="http://schemas.microsoft.com/office/drawing/2014/main" id="{5B7BEAB0-3A88-4375-8066-F952DCB5BD5F}"/>
                  </a:ext>
                </a:extLst>
              </p14:cNvPr>
              <p14:cNvContentPartPr/>
              <p14:nvPr/>
            </p14:nvContentPartPr>
            <p14:xfrm>
              <a:off x="2760013" y="5671133"/>
              <a:ext cx="141840" cy="232560"/>
            </p14:xfrm>
          </p:contentPart>
        </mc:Choice>
        <mc:Fallback>
          <p:pic>
            <p:nvPicPr>
              <p:cNvPr id="484" name="Ink 483">
                <a:extLst>
                  <a:ext uri="{FF2B5EF4-FFF2-40B4-BE49-F238E27FC236}">
                    <a16:creationId xmlns:a16="http://schemas.microsoft.com/office/drawing/2014/main" id="{5B7BEAB0-3A88-4375-8066-F952DCB5BD5F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2751013" y="5662133"/>
                <a:ext cx="1594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485" name="Ink 484">
                <a:extLst>
                  <a:ext uri="{FF2B5EF4-FFF2-40B4-BE49-F238E27FC236}">
                    <a16:creationId xmlns:a16="http://schemas.microsoft.com/office/drawing/2014/main" id="{6E2A1131-FFBA-497D-877A-2CA8ED971C13}"/>
                  </a:ext>
                </a:extLst>
              </p14:cNvPr>
              <p14:cNvContentPartPr/>
              <p14:nvPr/>
            </p14:nvContentPartPr>
            <p14:xfrm>
              <a:off x="2422693" y="5762573"/>
              <a:ext cx="212040" cy="167760"/>
            </p14:xfrm>
          </p:contentPart>
        </mc:Choice>
        <mc:Fallback>
          <p:pic>
            <p:nvPicPr>
              <p:cNvPr id="485" name="Ink 484">
                <a:extLst>
                  <a:ext uri="{FF2B5EF4-FFF2-40B4-BE49-F238E27FC236}">
                    <a16:creationId xmlns:a16="http://schemas.microsoft.com/office/drawing/2014/main" id="{6E2A1131-FFBA-497D-877A-2CA8ED971C13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2413693" y="5753933"/>
                <a:ext cx="22968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486" name="Ink 485">
                <a:extLst>
                  <a:ext uri="{FF2B5EF4-FFF2-40B4-BE49-F238E27FC236}">
                    <a16:creationId xmlns:a16="http://schemas.microsoft.com/office/drawing/2014/main" id="{95A3AF1B-7CD0-49E3-BFC6-57AE2AA253E1}"/>
                  </a:ext>
                </a:extLst>
              </p14:cNvPr>
              <p14:cNvContentPartPr/>
              <p14:nvPr/>
            </p14:nvContentPartPr>
            <p14:xfrm>
              <a:off x="2190493" y="5729453"/>
              <a:ext cx="106200" cy="251280"/>
            </p14:xfrm>
          </p:contentPart>
        </mc:Choice>
        <mc:Fallback>
          <p:pic>
            <p:nvPicPr>
              <p:cNvPr id="486" name="Ink 485">
                <a:extLst>
                  <a:ext uri="{FF2B5EF4-FFF2-40B4-BE49-F238E27FC236}">
                    <a16:creationId xmlns:a16="http://schemas.microsoft.com/office/drawing/2014/main" id="{95A3AF1B-7CD0-49E3-BFC6-57AE2AA253E1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2181523" y="5720466"/>
                <a:ext cx="123780" cy="268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487" name="Ink 486">
                <a:extLst>
                  <a:ext uri="{FF2B5EF4-FFF2-40B4-BE49-F238E27FC236}">
                    <a16:creationId xmlns:a16="http://schemas.microsoft.com/office/drawing/2014/main" id="{FA4095D3-3881-46AC-B1B2-98EA7D991995}"/>
                  </a:ext>
                </a:extLst>
              </p14:cNvPr>
              <p14:cNvContentPartPr/>
              <p14:nvPr/>
            </p14:nvContentPartPr>
            <p14:xfrm>
              <a:off x="1280053" y="5752493"/>
              <a:ext cx="625680" cy="239040"/>
            </p14:xfrm>
          </p:contentPart>
        </mc:Choice>
        <mc:Fallback>
          <p:pic>
            <p:nvPicPr>
              <p:cNvPr id="487" name="Ink 486">
                <a:extLst>
                  <a:ext uri="{FF2B5EF4-FFF2-40B4-BE49-F238E27FC236}">
                    <a16:creationId xmlns:a16="http://schemas.microsoft.com/office/drawing/2014/main" id="{FA4095D3-3881-46AC-B1B2-98EA7D991995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271413" y="5743840"/>
                <a:ext cx="643320" cy="25670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859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993544D-FD01-4A36-BD06-A23CAE271A32}"/>
                  </a:ext>
                </a:extLst>
              </p14:cNvPr>
              <p14:cNvContentPartPr/>
              <p14:nvPr/>
            </p14:nvContentPartPr>
            <p14:xfrm>
              <a:off x="2500813" y="571733"/>
              <a:ext cx="111240" cy="256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993544D-FD01-4A36-BD06-A23CAE271A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1813" y="562733"/>
                <a:ext cx="12888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653A79A-DC12-44A9-971D-8858B712C8C5}"/>
                  </a:ext>
                </a:extLst>
              </p14:cNvPr>
              <p14:cNvContentPartPr/>
              <p14:nvPr/>
            </p14:nvContentPartPr>
            <p14:xfrm>
              <a:off x="2821933" y="659933"/>
              <a:ext cx="156600" cy="147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653A79A-DC12-44A9-971D-8858B712C8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13293" y="650933"/>
                <a:ext cx="17424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851097D-BBA8-4A78-A289-9AF353981B53}"/>
                  </a:ext>
                </a:extLst>
              </p14:cNvPr>
              <p14:cNvContentPartPr/>
              <p14:nvPr/>
            </p14:nvContentPartPr>
            <p14:xfrm>
              <a:off x="2779813" y="769733"/>
              <a:ext cx="177480" cy="21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851097D-BBA8-4A78-A289-9AF353981B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71173" y="760733"/>
                <a:ext cx="1951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8D9519F-C649-4C83-8E8E-152B1E25BB6C}"/>
                  </a:ext>
                </a:extLst>
              </p14:cNvPr>
              <p14:cNvContentPartPr/>
              <p14:nvPr/>
            </p14:nvContentPartPr>
            <p14:xfrm>
              <a:off x="2219653" y="636893"/>
              <a:ext cx="196200" cy="147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8D9519F-C649-4C83-8E8E-152B1E25BB6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11013" y="627893"/>
                <a:ext cx="2138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5C47C9F-BCC6-4757-A141-B176784C57FC}"/>
                  </a:ext>
                </a:extLst>
              </p14:cNvPr>
              <p14:cNvContentPartPr/>
              <p14:nvPr/>
            </p14:nvContentPartPr>
            <p14:xfrm>
              <a:off x="1323253" y="555533"/>
              <a:ext cx="802800" cy="3340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5C47C9F-BCC6-4757-A141-B176784C57F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14257" y="546533"/>
                <a:ext cx="820432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6EFF293-336A-4E9B-983E-2131F04733A6}"/>
                  </a:ext>
                </a:extLst>
              </p14:cNvPr>
              <p14:cNvContentPartPr/>
              <p14:nvPr/>
            </p14:nvContentPartPr>
            <p14:xfrm>
              <a:off x="3942253" y="470213"/>
              <a:ext cx="153000" cy="5590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6EFF293-336A-4E9B-983E-2131F04733A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33253" y="461213"/>
                <a:ext cx="17064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1317296-7D56-49B4-ABAA-08C18B68F49F}"/>
                  </a:ext>
                </a:extLst>
              </p14:cNvPr>
              <p14:cNvContentPartPr/>
              <p14:nvPr/>
            </p14:nvContentPartPr>
            <p14:xfrm>
              <a:off x="3386413" y="454013"/>
              <a:ext cx="469440" cy="6242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1317296-7D56-49B4-ABAA-08C18B68F49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77780" y="445018"/>
                <a:ext cx="487066" cy="6418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38DA30A-9CB2-4930-A484-C634C21E9D2F}"/>
                  </a:ext>
                </a:extLst>
              </p14:cNvPr>
              <p14:cNvContentPartPr/>
              <p14:nvPr/>
            </p14:nvContentPartPr>
            <p14:xfrm>
              <a:off x="4841533" y="439973"/>
              <a:ext cx="424440" cy="5504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38DA30A-9CB2-4930-A484-C634C21E9D2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32541" y="431327"/>
                <a:ext cx="442065" cy="5680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88A7398-C9C3-42C2-9C68-04C4F95B7FED}"/>
                  </a:ext>
                </a:extLst>
              </p14:cNvPr>
              <p14:cNvContentPartPr/>
              <p14:nvPr/>
            </p14:nvContentPartPr>
            <p14:xfrm>
              <a:off x="4354813" y="433493"/>
              <a:ext cx="365040" cy="5004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88A7398-C9C3-42C2-9C68-04C4F95B7FE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45813" y="424853"/>
                <a:ext cx="38268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0506B67-4AAD-4B57-A004-DF0CA64298FA}"/>
                  </a:ext>
                </a:extLst>
              </p14:cNvPr>
              <p14:cNvContentPartPr/>
              <p14:nvPr/>
            </p14:nvContentPartPr>
            <p14:xfrm>
              <a:off x="6376213" y="391013"/>
              <a:ext cx="335160" cy="1335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0506B67-4AAD-4B57-A004-DF0CA64298F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67573" y="382373"/>
                <a:ext cx="3528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007EC88-D483-4E6F-92A0-7207748F2104}"/>
                  </a:ext>
                </a:extLst>
              </p14:cNvPr>
              <p14:cNvContentPartPr/>
              <p14:nvPr/>
            </p14:nvContentPartPr>
            <p14:xfrm>
              <a:off x="5404213" y="398573"/>
              <a:ext cx="861480" cy="7981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007EC88-D483-4E6F-92A0-7207748F210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95573" y="389929"/>
                <a:ext cx="879120" cy="8157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F9D2361-5ECA-4204-868B-72A14AA9DC9D}"/>
                  </a:ext>
                </a:extLst>
              </p14:cNvPr>
              <p14:cNvContentPartPr/>
              <p14:nvPr/>
            </p14:nvContentPartPr>
            <p14:xfrm>
              <a:off x="6789133" y="909413"/>
              <a:ext cx="128880" cy="1036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F9D2361-5ECA-4204-868B-72A14AA9DC9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80133" y="900413"/>
                <a:ext cx="14652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E5CED54-277A-4BE5-B647-C012D0887D7A}"/>
                  </a:ext>
                </a:extLst>
              </p14:cNvPr>
              <p14:cNvContentPartPr/>
              <p14:nvPr/>
            </p14:nvContentPartPr>
            <p14:xfrm>
              <a:off x="7871293" y="644093"/>
              <a:ext cx="278280" cy="2775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E5CED54-277A-4BE5-B647-C012D0887D7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862653" y="635453"/>
                <a:ext cx="29592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6BA909D-411C-4B7A-A646-B4C8356C5D54}"/>
                  </a:ext>
                </a:extLst>
              </p14:cNvPr>
              <p14:cNvContentPartPr/>
              <p14:nvPr/>
            </p14:nvContentPartPr>
            <p14:xfrm>
              <a:off x="7212133" y="681893"/>
              <a:ext cx="547920" cy="1620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6BA909D-411C-4B7A-A646-B4C8356C5D5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203487" y="673234"/>
                <a:ext cx="565572" cy="1796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3A8A95C-6DCD-499B-BB1D-F4D97CFC9A71}"/>
                  </a:ext>
                </a:extLst>
              </p14:cNvPr>
              <p14:cNvContentPartPr/>
              <p14:nvPr/>
            </p14:nvContentPartPr>
            <p14:xfrm>
              <a:off x="8306173" y="576413"/>
              <a:ext cx="1039320" cy="3524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3A8A95C-6DCD-499B-BB1D-F4D97CFC9A7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297173" y="567413"/>
                <a:ext cx="105696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CDC9942-09D4-4068-84DD-00A010D9652F}"/>
                  </a:ext>
                </a:extLst>
              </p14:cNvPr>
              <p14:cNvContentPartPr/>
              <p14:nvPr/>
            </p14:nvContentPartPr>
            <p14:xfrm>
              <a:off x="3639493" y="1526813"/>
              <a:ext cx="228600" cy="2192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CDC9942-09D4-4068-84DD-00A010D9652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30493" y="1518173"/>
                <a:ext cx="24624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0E07ED5-3120-4DD5-812C-BCA21D1B170F}"/>
                  </a:ext>
                </a:extLst>
              </p14:cNvPr>
              <p14:cNvContentPartPr/>
              <p14:nvPr/>
            </p14:nvContentPartPr>
            <p14:xfrm>
              <a:off x="3343213" y="1539413"/>
              <a:ext cx="173520" cy="2696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0E07ED5-3120-4DD5-812C-BCA21D1B170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334232" y="1530425"/>
                <a:ext cx="191123" cy="2872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7DFC656-8A68-4C0F-A947-78FBF697AFFB}"/>
                  </a:ext>
                </a:extLst>
              </p14:cNvPr>
              <p14:cNvContentPartPr/>
              <p14:nvPr/>
            </p14:nvContentPartPr>
            <p14:xfrm>
              <a:off x="2769373" y="1550213"/>
              <a:ext cx="346680" cy="2800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7DFC656-8A68-4C0F-A947-78FBF697AFF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60733" y="1541562"/>
                <a:ext cx="364320" cy="297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1CF4DA4-10E4-47BC-AC64-68BF3AE7B10C}"/>
                  </a:ext>
                </a:extLst>
              </p14:cNvPr>
              <p14:cNvContentPartPr/>
              <p14:nvPr/>
            </p14:nvContentPartPr>
            <p14:xfrm>
              <a:off x="1952533" y="1652453"/>
              <a:ext cx="300960" cy="2264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1CF4DA4-10E4-47BC-AC64-68BF3AE7B10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943533" y="1643453"/>
                <a:ext cx="31860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7DF7913-C1B8-4EBA-B816-150757CF6BF5}"/>
                  </a:ext>
                </a:extLst>
              </p14:cNvPr>
              <p14:cNvContentPartPr/>
              <p14:nvPr/>
            </p14:nvContentPartPr>
            <p14:xfrm>
              <a:off x="1404613" y="1546613"/>
              <a:ext cx="299880" cy="4158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7DF7913-C1B8-4EBA-B816-150757CF6BF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95963" y="1537605"/>
                <a:ext cx="317541" cy="433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AB79AD3-DE0A-45B7-B32C-A30D380A5708}"/>
                  </a:ext>
                </a:extLst>
              </p14:cNvPr>
              <p14:cNvContentPartPr/>
              <p14:nvPr/>
            </p14:nvContentPartPr>
            <p14:xfrm>
              <a:off x="2407213" y="2323853"/>
              <a:ext cx="200520" cy="1699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AB79AD3-DE0A-45B7-B32C-A30D380A570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398573" y="2314853"/>
                <a:ext cx="21816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932B6F9-F4D2-4E52-AE5E-7A761B776DF0}"/>
                  </a:ext>
                </a:extLst>
              </p14:cNvPr>
              <p14:cNvContentPartPr/>
              <p14:nvPr/>
            </p14:nvContentPartPr>
            <p14:xfrm>
              <a:off x="2851453" y="2268773"/>
              <a:ext cx="137520" cy="2980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932B6F9-F4D2-4E52-AE5E-7A761B776DF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842813" y="2259773"/>
                <a:ext cx="15516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D86FAD5-2732-4E39-AA64-B7CD09791CDC}"/>
                  </a:ext>
                </a:extLst>
              </p14:cNvPr>
              <p14:cNvContentPartPr/>
              <p14:nvPr/>
            </p14:nvContentPartPr>
            <p14:xfrm>
              <a:off x="3176173" y="2305133"/>
              <a:ext cx="238320" cy="75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D86FAD5-2732-4E39-AA64-B7CD09791CD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167173" y="2296493"/>
                <a:ext cx="2559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986BA14-7F03-4AE2-908F-2C6AFE420785}"/>
                  </a:ext>
                </a:extLst>
              </p14:cNvPr>
              <p14:cNvContentPartPr/>
              <p14:nvPr/>
            </p14:nvContentPartPr>
            <p14:xfrm>
              <a:off x="3201013" y="2407733"/>
              <a:ext cx="222480" cy="216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986BA14-7F03-4AE2-908F-2C6AFE42078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192013" y="2399093"/>
                <a:ext cx="2401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95975D1-8325-4363-B7A8-8DB3C654085C}"/>
                  </a:ext>
                </a:extLst>
              </p14:cNvPr>
              <p14:cNvContentPartPr/>
              <p14:nvPr/>
            </p14:nvContentPartPr>
            <p14:xfrm>
              <a:off x="1604053" y="2263733"/>
              <a:ext cx="580320" cy="3052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95975D1-8325-4363-B7A8-8DB3C654085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595053" y="2255093"/>
                <a:ext cx="59796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9C7AE4F-C9E0-4DDF-8564-4AECC96CC44A}"/>
                  </a:ext>
                </a:extLst>
              </p14:cNvPr>
              <p14:cNvContentPartPr/>
              <p14:nvPr/>
            </p14:nvContentPartPr>
            <p14:xfrm>
              <a:off x="1316773" y="2287853"/>
              <a:ext cx="168480" cy="2984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9C7AE4F-C9E0-4DDF-8564-4AECC96CC44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307773" y="2279223"/>
                <a:ext cx="186120" cy="3160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7A9FD09-9B43-4F51-9A19-29450A6B430B}"/>
                  </a:ext>
                </a:extLst>
              </p14:cNvPr>
              <p14:cNvContentPartPr/>
              <p14:nvPr/>
            </p14:nvContentPartPr>
            <p14:xfrm>
              <a:off x="4168693" y="2083013"/>
              <a:ext cx="177120" cy="3128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7A9FD09-9B43-4F51-9A19-29450A6B430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160053" y="2074373"/>
                <a:ext cx="19476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2BBDA42D-8BF8-4AB3-ACE1-455EB69F2DAB}"/>
                  </a:ext>
                </a:extLst>
              </p14:cNvPr>
              <p14:cNvContentPartPr/>
              <p14:nvPr/>
            </p14:nvContentPartPr>
            <p14:xfrm>
              <a:off x="3915253" y="2132333"/>
              <a:ext cx="153720" cy="3196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BBDA42D-8BF8-4AB3-ACE1-455EB69F2DA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906613" y="2123693"/>
                <a:ext cx="17136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E272C52-684D-44E8-9FD1-32807CF3C96F}"/>
                  </a:ext>
                </a:extLst>
              </p14:cNvPr>
              <p14:cNvContentPartPr/>
              <p14:nvPr/>
            </p14:nvContentPartPr>
            <p14:xfrm>
              <a:off x="4833613" y="2151413"/>
              <a:ext cx="197640" cy="270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E272C52-684D-44E8-9FD1-32807CF3C96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824973" y="2142773"/>
                <a:ext cx="2152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9429604C-FA03-4685-8830-F81EF3D754B9}"/>
                  </a:ext>
                </a:extLst>
              </p14:cNvPr>
              <p14:cNvContentPartPr/>
              <p14:nvPr/>
            </p14:nvContentPartPr>
            <p14:xfrm>
              <a:off x="4881853" y="2242853"/>
              <a:ext cx="164880" cy="82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9429604C-FA03-4685-8830-F81EF3D754B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872853" y="2233853"/>
                <a:ext cx="18252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1853D64-5CF3-45D7-B5FE-8A5BC1C92AE6}"/>
                  </a:ext>
                </a:extLst>
              </p14:cNvPr>
              <p14:cNvContentPartPr/>
              <p14:nvPr/>
            </p14:nvContentPartPr>
            <p14:xfrm>
              <a:off x="5832973" y="2117933"/>
              <a:ext cx="226800" cy="270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1853D64-5CF3-45D7-B5FE-8A5BC1C92AE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823973" y="2109293"/>
                <a:ext cx="24444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2414FD73-FCE1-4254-B955-39128BF4E21B}"/>
                  </a:ext>
                </a:extLst>
              </p14:cNvPr>
              <p14:cNvContentPartPr/>
              <p14:nvPr/>
            </p14:nvContentPartPr>
            <p14:xfrm>
              <a:off x="5848813" y="2219813"/>
              <a:ext cx="223560" cy="162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2414FD73-FCE1-4254-B955-39128BF4E21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840173" y="2211173"/>
                <a:ext cx="24120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2717C832-D508-44AE-BFE1-C7CED538D93E}"/>
                  </a:ext>
                </a:extLst>
              </p14:cNvPr>
              <p14:cNvContentPartPr/>
              <p14:nvPr/>
            </p14:nvContentPartPr>
            <p14:xfrm>
              <a:off x="5254453" y="1996613"/>
              <a:ext cx="403560" cy="3488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2717C832-D508-44AE-BFE1-C7CED538D93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245453" y="1987973"/>
                <a:ext cx="42120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436D8124-056F-49B3-9396-77F61CBDCF36}"/>
                  </a:ext>
                </a:extLst>
              </p14:cNvPr>
              <p14:cNvContentPartPr/>
              <p14:nvPr/>
            </p14:nvContentPartPr>
            <p14:xfrm>
              <a:off x="4536613" y="2106413"/>
              <a:ext cx="209880" cy="2246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436D8124-056F-49B3-9396-77F61CBDCF3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527958" y="2097773"/>
                <a:ext cx="22755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94FEC67-B053-4EB7-9A8E-5175FFB4B4BC}"/>
                  </a:ext>
                </a:extLst>
              </p14:cNvPr>
              <p14:cNvContentPartPr/>
              <p14:nvPr/>
            </p14:nvContentPartPr>
            <p14:xfrm>
              <a:off x="6414013" y="1890053"/>
              <a:ext cx="665280" cy="4906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94FEC67-B053-4EB7-9A8E-5175FFB4B4B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405373" y="1881053"/>
                <a:ext cx="68292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D7E39EF-FD54-4BA4-B973-94EDD66489B4}"/>
                  </a:ext>
                </a:extLst>
              </p14:cNvPr>
              <p14:cNvContentPartPr/>
              <p14:nvPr/>
            </p14:nvContentPartPr>
            <p14:xfrm>
              <a:off x="7299613" y="1699253"/>
              <a:ext cx="1066320" cy="6166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D7E39EF-FD54-4BA4-B973-94EDD66489B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290973" y="1690253"/>
                <a:ext cx="1083960" cy="63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B732D40-D3AD-4692-9AEA-7CC99E87D5B5}"/>
                  </a:ext>
                </a:extLst>
              </p14:cNvPr>
              <p14:cNvContentPartPr/>
              <p14:nvPr/>
            </p14:nvContentPartPr>
            <p14:xfrm>
              <a:off x="8779933" y="1739933"/>
              <a:ext cx="405360" cy="4831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B732D40-D3AD-4692-9AEA-7CC99E87D5B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771293" y="1730933"/>
                <a:ext cx="42300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AD5E88FB-37C9-4918-A7B8-67E867B29753}"/>
                  </a:ext>
                </a:extLst>
              </p14:cNvPr>
              <p14:cNvContentPartPr/>
              <p14:nvPr/>
            </p14:nvContentPartPr>
            <p14:xfrm>
              <a:off x="2319733" y="2845133"/>
              <a:ext cx="24840" cy="1551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AD5E88FB-37C9-4918-A7B8-67E867B2975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310733" y="2836493"/>
                <a:ext cx="424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B8E9B43E-AC44-4C8A-924A-684FA0F7460C}"/>
                  </a:ext>
                </a:extLst>
              </p14:cNvPr>
              <p14:cNvContentPartPr/>
              <p14:nvPr/>
            </p14:nvContentPartPr>
            <p14:xfrm>
              <a:off x="2516293" y="2734253"/>
              <a:ext cx="157320" cy="3513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B8E9B43E-AC44-4C8A-924A-684FA0F7460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507293" y="2725253"/>
                <a:ext cx="17496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5848D60B-A98D-4A48-8232-835B5D1AC58A}"/>
                  </a:ext>
                </a:extLst>
              </p14:cNvPr>
              <p14:cNvContentPartPr/>
              <p14:nvPr/>
            </p14:nvContentPartPr>
            <p14:xfrm>
              <a:off x="3130813" y="2842253"/>
              <a:ext cx="214560" cy="176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5848D60B-A98D-4A48-8232-835B5D1AC58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121813" y="2833613"/>
                <a:ext cx="2322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F5D7D6DE-D323-4750-8A09-1EFADAF6B72E}"/>
                  </a:ext>
                </a:extLst>
              </p14:cNvPr>
              <p14:cNvContentPartPr/>
              <p14:nvPr/>
            </p14:nvContentPartPr>
            <p14:xfrm>
              <a:off x="3135133" y="2963933"/>
              <a:ext cx="197640" cy="504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F5D7D6DE-D323-4750-8A09-1EFADAF6B72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126133" y="2955293"/>
                <a:ext cx="2152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EFC66649-3223-4E1B-BAE8-95BE798DCF2B}"/>
                  </a:ext>
                </a:extLst>
              </p14:cNvPr>
              <p14:cNvContentPartPr/>
              <p14:nvPr/>
            </p14:nvContentPartPr>
            <p14:xfrm>
              <a:off x="1606213" y="2774933"/>
              <a:ext cx="541080" cy="2980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EFC66649-3223-4E1B-BAE8-95BE798DCF2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597213" y="2766293"/>
                <a:ext cx="55872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519753D0-43A9-4E80-B47D-26E930071B69}"/>
                  </a:ext>
                </a:extLst>
              </p14:cNvPr>
              <p14:cNvContentPartPr/>
              <p14:nvPr/>
            </p14:nvContentPartPr>
            <p14:xfrm>
              <a:off x="1371493" y="2785373"/>
              <a:ext cx="126360" cy="2656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519753D0-43A9-4E80-B47D-26E930071B6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362853" y="2776373"/>
                <a:ext cx="14400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531C407E-8763-4D0E-ACFE-D87CC28847D9}"/>
                  </a:ext>
                </a:extLst>
              </p14:cNvPr>
              <p14:cNvContentPartPr/>
              <p14:nvPr/>
            </p14:nvContentPartPr>
            <p14:xfrm>
              <a:off x="5089213" y="2704373"/>
              <a:ext cx="196560" cy="24516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531C407E-8763-4D0E-ACFE-D87CC28847D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080573" y="2695373"/>
                <a:ext cx="21420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EFCF7D92-3D37-4537-B45F-473496EFE666}"/>
                  </a:ext>
                </a:extLst>
              </p14:cNvPr>
              <p14:cNvContentPartPr/>
              <p14:nvPr/>
            </p14:nvContentPartPr>
            <p14:xfrm>
              <a:off x="4726333" y="2678813"/>
              <a:ext cx="235440" cy="28512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EFCF7D92-3D37-4537-B45F-473496EFE66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717333" y="2670173"/>
                <a:ext cx="25308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4A13341B-85E1-43EC-8738-5BCE5E1D71FD}"/>
                  </a:ext>
                </a:extLst>
              </p14:cNvPr>
              <p14:cNvContentPartPr/>
              <p14:nvPr/>
            </p14:nvContentPartPr>
            <p14:xfrm>
              <a:off x="3778813" y="2724173"/>
              <a:ext cx="797400" cy="2559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4A13341B-85E1-43EC-8738-5BCE5E1D71F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770173" y="2715173"/>
                <a:ext cx="81504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51927B26-A9C5-4AB8-AE7E-169B3F6DADE7}"/>
                  </a:ext>
                </a:extLst>
              </p14:cNvPr>
              <p14:cNvContentPartPr/>
              <p14:nvPr/>
            </p14:nvContentPartPr>
            <p14:xfrm>
              <a:off x="6539653" y="2620853"/>
              <a:ext cx="134640" cy="3009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51927B26-A9C5-4AB8-AE7E-169B3F6DADE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530653" y="2611853"/>
                <a:ext cx="15228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1C84A28E-0E5E-4C7F-9CBE-DA0F2A71C4D8}"/>
                  </a:ext>
                </a:extLst>
              </p14:cNvPr>
              <p14:cNvContentPartPr/>
              <p14:nvPr/>
            </p14:nvContentPartPr>
            <p14:xfrm>
              <a:off x="6838453" y="2673053"/>
              <a:ext cx="237960" cy="1836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1C84A28E-0E5E-4C7F-9CBE-DA0F2A71C4D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829453" y="2664053"/>
                <a:ext cx="2556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102A539B-6AED-479A-BB63-FF4ADD15BBF5}"/>
                  </a:ext>
                </a:extLst>
              </p14:cNvPr>
              <p14:cNvContentPartPr/>
              <p14:nvPr/>
            </p14:nvContentPartPr>
            <p14:xfrm>
              <a:off x="6827653" y="2795453"/>
              <a:ext cx="201960" cy="219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102A539B-6AED-479A-BB63-FF4ADD15BBF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818653" y="2786453"/>
                <a:ext cx="2196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1550F55C-0995-40B4-AF69-6B4C636A9B7A}"/>
                  </a:ext>
                </a:extLst>
              </p14:cNvPr>
              <p14:cNvContentPartPr/>
              <p14:nvPr/>
            </p14:nvContentPartPr>
            <p14:xfrm>
              <a:off x="6098653" y="2669453"/>
              <a:ext cx="339480" cy="15300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1550F55C-0995-40B4-AF69-6B4C636A9B7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089653" y="2660453"/>
                <a:ext cx="35712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AA7D90CC-D83D-4026-97BB-A3D06BFDAD19}"/>
                  </a:ext>
                </a:extLst>
              </p14:cNvPr>
              <p14:cNvContentPartPr/>
              <p14:nvPr/>
            </p14:nvContentPartPr>
            <p14:xfrm>
              <a:off x="5682493" y="2677373"/>
              <a:ext cx="329400" cy="20988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AA7D90CC-D83D-4026-97BB-A3D06BFDAD1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673493" y="2668373"/>
                <a:ext cx="34704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735E6C98-6623-4B99-8BAD-8D01A1D27115}"/>
                  </a:ext>
                </a:extLst>
              </p14:cNvPr>
              <p14:cNvContentPartPr/>
              <p14:nvPr/>
            </p14:nvContentPartPr>
            <p14:xfrm>
              <a:off x="5467573" y="2665493"/>
              <a:ext cx="128520" cy="2595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735E6C98-6623-4B99-8BAD-8D01A1D2711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458573" y="2656841"/>
                <a:ext cx="146160" cy="2772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D8DD2726-E25F-49AF-B222-E1F4479F4621}"/>
                  </a:ext>
                </a:extLst>
              </p14:cNvPr>
              <p14:cNvContentPartPr/>
              <p14:nvPr/>
            </p14:nvContentPartPr>
            <p14:xfrm>
              <a:off x="7409053" y="2559653"/>
              <a:ext cx="348120" cy="40824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D8DD2726-E25F-49AF-B222-E1F4479F462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400413" y="2551013"/>
                <a:ext cx="36576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D8A94CDC-C470-4FF3-B47A-E991637BB228}"/>
                  </a:ext>
                </a:extLst>
              </p14:cNvPr>
              <p14:cNvContentPartPr/>
              <p14:nvPr/>
            </p14:nvContentPartPr>
            <p14:xfrm>
              <a:off x="1570573" y="3371093"/>
              <a:ext cx="123840" cy="26244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D8A94CDC-C470-4FF3-B47A-E991637BB22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561933" y="3362093"/>
                <a:ext cx="14148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5E8D8C15-BC37-4246-8AA3-C9340C63E9D0}"/>
                  </a:ext>
                </a:extLst>
              </p14:cNvPr>
              <p14:cNvContentPartPr/>
              <p14:nvPr/>
            </p14:nvContentPartPr>
            <p14:xfrm>
              <a:off x="1996453" y="3495293"/>
              <a:ext cx="138240" cy="1008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5E8D8C15-BC37-4246-8AA3-C9340C63E9D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987453" y="3486293"/>
                <a:ext cx="1558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87463BCA-6BDA-4B78-8EEF-05012067810F}"/>
                  </a:ext>
                </a:extLst>
              </p14:cNvPr>
              <p14:cNvContentPartPr/>
              <p14:nvPr/>
            </p14:nvContentPartPr>
            <p14:xfrm>
              <a:off x="2000773" y="3574493"/>
              <a:ext cx="132840" cy="1656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87463BCA-6BDA-4B78-8EEF-05012067810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992133" y="3565493"/>
                <a:ext cx="15048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0FED4C6E-F5BF-4D77-A2C4-EDCDE50C0F46}"/>
                  </a:ext>
                </a:extLst>
              </p14:cNvPr>
              <p14:cNvContentPartPr/>
              <p14:nvPr/>
            </p14:nvContentPartPr>
            <p14:xfrm>
              <a:off x="2275453" y="3422213"/>
              <a:ext cx="180360" cy="14976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0FED4C6E-F5BF-4D77-A2C4-EDCDE50C0F4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266813" y="3413213"/>
                <a:ext cx="1980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CDE578DB-8EFD-4833-9C42-D541D21D5C8C}"/>
                  </a:ext>
                </a:extLst>
              </p14:cNvPr>
              <p14:cNvContentPartPr/>
              <p14:nvPr/>
            </p14:nvContentPartPr>
            <p14:xfrm>
              <a:off x="2543653" y="3323573"/>
              <a:ext cx="94320" cy="33264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CDE578DB-8EFD-4833-9C42-D541D21D5C8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535013" y="3314573"/>
                <a:ext cx="11196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C51FBBEB-1EDE-4234-AA6B-15D59EB17AED}"/>
                  </a:ext>
                </a:extLst>
              </p14:cNvPr>
              <p14:cNvContentPartPr/>
              <p14:nvPr/>
            </p14:nvContentPartPr>
            <p14:xfrm>
              <a:off x="1771813" y="3411053"/>
              <a:ext cx="143640" cy="19980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C51FBBEB-1EDE-4234-AA6B-15D59EB17AE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762813" y="3402397"/>
                <a:ext cx="161280" cy="2174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77848614-7F16-4FA7-9ED8-AFE2A16D73DF}"/>
                  </a:ext>
                </a:extLst>
              </p14:cNvPr>
              <p14:cNvContentPartPr/>
              <p14:nvPr/>
            </p14:nvContentPartPr>
            <p14:xfrm>
              <a:off x="1358893" y="3364613"/>
              <a:ext cx="121680" cy="25956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77848614-7F16-4FA7-9ED8-AFE2A16D73D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350253" y="3355973"/>
                <a:ext cx="13932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327147F5-1C44-4F39-BCF2-1FAFE2EEA612}"/>
                  </a:ext>
                </a:extLst>
              </p14:cNvPr>
              <p14:cNvContentPartPr/>
              <p14:nvPr/>
            </p14:nvContentPartPr>
            <p14:xfrm>
              <a:off x="3105613" y="3406373"/>
              <a:ext cx="160920" cy="468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327147F5-1C44-4F39-BCF2-1FAFE2EEA61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096973" y="3397373"/>
                <a:ext cx="17856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5B7F9240-5DF2-430B-A9BD-42935D017BBB}"/>
                  </a:ext>
                </a:extLst>
              </p14:cNvPr>
              <p14:cNvContentPartPr/>
              <p14:nvPr/>
            </p14:nvContentPartPr>
            <p14:xfrm>
              <a:off x="3075013" y="3535253"/>
              <a:ext cx="141840" cy="828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5B7F9240-5DF2-430B-A9BD-42935D017BB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066013" y="3526613"/>
                <a:ext cx="1594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23DFD989-C1E1-40E9-B9E5-D7C7B4EFF5EF}"/>
                  </a:ext>
                </a:extLst>
              </p14:cNvPr>
              <p14:cNvContentPartPr/>
              <p14:nvPr/>
            </p14:nvContentPartPr>
            <p14:xfrm>
              <a:off x="7052653" y="3244733"/>
              <a:ext cx="256320" cy="1584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23DFD989-C1E1-40E9-B9E5-D7C7B4EFF5E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044013" y="3236093"/>
                <a:ext cx="2739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C0A71D02-85DA-4416-954A-B41D23700557}"/>
                  </a:ext>
                </a:extLst>
              </p14:cNvPr>
              <p14:cNvContentPartPr/>
              <p14:nvPr/>
            </p14:nvContentPartPr>
            <p14:xfrm>
              <a:off x="7106653" y="3349853"/>
              <a:ext cx="186120" cy="1296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C0A71D02-85DA-4416-954A-B41D2370055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097653" y="3341213"/>
                <a:ext cx="20376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D751438B-04A4-4332-A0CF-EF3795CF09C6}"/>
                  </a:ext>
                </a:extLst>
              </p14:cNvPr>
              <p14:cNvContentPartPr/>
              <p14:nvPr/>
            </p14:nvContentPartPr>
            <p14:xfrm>
              <a:off x="5836213" y="3115853"/>
              <a:ext cx="1048680" cy="33876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D751438B-04A4-4332-A0CF-EF3795CF09C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827216" y="3107213"/>
                <a:ext cx="1066314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CF6C9FB6-C5FC-4359-924C-5352E43F6ED3}"/>
                  </a:ext>
                </a:extLst>
              </p14:cNvPr>
              <p14:cNvContentPartPr/>
              <p14:nvPr/>
            </p14:nvContentPartPr>
            <p14:xfrm>
              <a:off x="5546053" y="3172373"/>
              <a:ext cx="199440" cy="28044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CF6C9FB6-C5FC-4359-924C-5352E43F6ED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537397" y="3163373"/>
                <a:ext cx="217112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E1935D44-8D04-4998-9EF8-CC5739B240B2}"/>
                  </a:ext>
                </a:extLst>
              </p14:cNvPr>
              <p14:cNvContentPartPr/>
              <p14:nvPr/>
            </p14:nvContentPartPr>
            <p14:xfrm>
              <a:off x="5191453" y="3241133"/>
              <a:ext cx="242280" cy="23364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E1935D44-8D04-4998-9EF8-CC5739B240B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182813" y="3232493"/>
                <a:ext cx="25992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02509AB7-E4C1-4B75-9BFD-B7B2C1351A07}"/>
                  </a:ext>
                </a:extLst>
              </p14:cNvPr>
              <p14:cNvContentPartPr/>
              <p14:nvPr/>
            </p14:nvContentPartPr>
            <p14:xfrm>
              <a:off x="4752253" y="3244013"/>
              <a:ext cx="301320" cy="27072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02509AB7-E4C1-4B75-9BFD-B7B2C1351A0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743603" y="3235013"/>
                <a:ext cx="318981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6015B1C0-4903-4E3A-A367-8C79C9C84520}"/>
                  </a:ext>
                </a:extLst>
              </p14:cNvPr>
              <p14:cNvContentPartPr/>
              <p14:nvPr/>
            </p14:nvContentPartPr>
            <p14:xfrm>
              <a:off x="4277053" y="3327173"/>
              <a:ext cx="371160" cy="14688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6015B1C0-4903-4E3A-A367-8C79C9C8452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268062" y="3318173"/>
                <a:ext cx="388783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F4431BDC-DC22-499C-9A72-044E7520283D}"/>
                  </a:ext>
                </a:extLst>
              </p14:cNvPr>
              <p14:cNvContentPartPr/>
              <p14:nvPr/>
            </p14:nvContentPartPr>
            <p14:xfrm>
              <a:off x="3813373" y="3271733"/>
              <a:ext cx="358920" cy="23616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F4431BDC-DC22-499C-9A72-044E7520283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804733" y="3262747"/>
                <a:ext cx="376560" cy="2537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C60F14D4-206F-4AA6-99A4-6AC109383A33}"/>
                  </a:ext>
                </a:extLst>
              </p14:cNvPr>
              <p14:cNvContentPartPr/>
              <p14:nvPr/>
            </p14:nvContentPartPr>
            <p14:xfrm>
              <a:off x="7594813" y="3120893"/>
              <a:ext cx="272520" cy="39276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C60F14D4-206F-4AA6-99A4-6AC109383A3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586162" y="3111885"/>
                <a:ext cx="290183" cy="410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68EDF3C4-B8EB-4EB7-A978-9967CCC98C74}"/>
                  </a:ext>
                </a:extLst>
              </p14:cNvPr>
              <p14:cNvContentPartPr/>
              <p14:nvPr/>
            </p14:nvContentPartPr>
            <p14:xfrm>
              <a:off x="2424493" y="3920813"/>
              <a:ext cx="222480" cy="50976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68EDF3C4-B8EB-4EB7-A978-9967CCC98C7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415853" y="3911813"/>
                <a:ext cx="24012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AB6C91F8-B6AD-41A7-8CE5-A44FC03FAF81}"/>
                  </a:ext>
                </a:extLst>
              </p14:cNvPr>
              <p14:cNvContentPartPr/>
              <p14:nvPr/>
            </p14:nvContentPartPr>
            <p14:xfrm>
              <a:off x="5943493" y="3858173"/>
              <a:ext cx="138600" cy="26748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AB6C91F8-B6AD-41A7-8CE5-A44FC03FAF81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934853" y="3849533"/>
                <a:ext cx="15624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DAF585EA-B01A-49BE-9644-3F2AE941125C}"/>
                  </a:ext>
                </a:extLst>
              </p14:cNvPr>
              <p14:cNvContentPartPr/>
              <p14:nvPr/>
            </p14:nvContentPartPr>
            <p14:xfrm>
              <a:off x="6733333" y="3727853"/>
              <a:ext cx="329400" cy="45900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DAF585EA-B01A-49BE-9644-3F2AE941125C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724693" y="3719213"/>
                <a:ext cx="34704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6EABB26A-F7BD-49F0-A268-74C711890306}"/>
                  </a:ext>
                </a:extLst>
              </p14:cNvPr>
              <p14:cNvContentPartPr/>
              <p14:nvPr/>
            </p14:nvContentPartPr>
            <p14:xfrm>
              <a:off x="6275773" y="3926573"/>
              <a:ext cx="236520" cy="9540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6EABB26A-F7BD-49F0-A268-74C711890306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267133" y="3917933"/>
                <a:ext cx="25416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2C31376A-9A04-4733-BFDA-2F93AFB73868}"/>
                  </a:ext>
                </a:extLst>
              </p14:cNvPr>
              <p14:cNvContentPartPr/>
              <p14:nvPr/>
            </p14:nvContentPartPr>
            <p14:xfrm>
              <a:off x="5176693" y="3898853"/>
              <a:ext cx="683640" cy="27216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2C31376A-9A04-4733-BFDA-2F93AFB73868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167698" y="3889865"/>
                <a:ext cx="701271" cy="2897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0E9310D1-DD20-4DC2-8EF8-643F263CB2F1}"/>
                  </a:ext>
                </a:extLst>
              </p14:cNvPr>
              <p14:cNvContentPartPr/>
              <p14:nvPr/>
            </p14:nvContentPartPr>
            <p14:xfrm>
              <a:off x="4960333" y="3888053"/>
              <a:ext cx="123120" cy="27756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0E9310D1-DD20-4DC2-8EF8-643F263CB2F1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951693" y="3879413"/>
                <a:ext cx="14076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DDF3C02C-3D84-4593-8C12-8372E5551967}"/>
                  </a:ext>
                </a:extLst>
              </p14:cNvPr>
              <p14:cNvContentPartPr/>
              <p14:nvPr/>
            </p14:nvContentPartPr>
            <p14:xfrm>
              <a:off x="4614013" y="3902453"/>
              <a:ext cx="251640" cy="26748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DDF3C02C-3D84-4593-8C12-8372E555196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605013" y="3893813"/>
                <a:ext cx="26928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44054B9D-8F60-4DA9-837C-1BCA8428520B}"/>
                  </a:ext>
                </a:extLst>
              </p14:cNvPr>
              <p14:cNvContentPartPr/>
              <p14:nvPr/>
            </p14:nvContentPartPr>
            <p14:xfrm>
              <a:off x="3647773" y="3946373"/>
              <a:ext cx="690840" cy="26460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44054B9D-8F60-4DA9-837C-1BCA8428520B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638773" y="3937733"/>
                <a:ext cx="70848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7745FDB0-13B8-4C86-9B22-57351A9ED29D}"/>
                  </a:ext>
                </a:extLst>
              </p14:cNvPr>
              <p14:cNvContentPartPr/>
              <p14:nvPr/>
            </p14:nvContentPartPr>
            <p14:xfrm>
              <a:off x="3002653" y="4064453"/>
              <a:ext cx="492480" cy="18612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7745FDB0-13B8-4C86-9B22-57351A9ED29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993653" y="4055453"/>
                <a:ext cx="5101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6DB0C2B5-6613-4F81-9B0E-C42E29897AA1}"/>
                  </a:ext>
                </a:extLst>
              </p14:cNvPr>
              <p14:cNvContentPartPr/>
              <p14:nvPr/>
            </p14:nvContentPartPr>
            <p14:xfrm>
              <a:off x="2737333" y="4047173"/>
              <a:ext cx="181800" cy="14868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6DB0C2B5-6613-4F81-9B0E-C42E29897AA1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728676" y="4038533"/>
                <a:ext cx="199475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3061A330-2F66-41FF-B689-10553228A9C6}"/>
                  </a:ext>
                </a:extLst>
              </p14:cNvPr>
              <p14:cNvContentPartPr/>
              <p14:nvPr/>
            </p14:nvContentPartPr>
            <p14:xfrm>
              <a:off x="4478653" y="4259213"/>
              <a:ext cx="567000" cy="16812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3061A330-2F66-41FF-B689-10553228A9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469653" y="4250213"/>
                <a:ext cx="58464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17079E79-F70A-4C6D-AB70-3FA4438C7C40}"/>
                  </a:ext>
                </a:extLst>
              </p14:cNvPr>
              <p14:cNvContentPartPr/>
              <p14:nvPr/>
            </p14:nvContentPartPr>
            <p14:xfrm>
              <a:off x="4629133" y="3699773"/>
              <a:ext cx="190800" cy="13176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17079E79-F70A-4C6D-AB70-3FA4438C7C40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620133" y="3691133"/>
                <a:ext cx="2084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E4D9F7DC-F68A-4CD9-8669-7A3A1CFA590A}"/>
                  </a:ext>
                </a:extLst>
              </p14:cNvPr>
              <p14:cNvContentPartPr/>
              <p14:nvPr/>
            </p14:nvContentPartPr>
            <p14:xfrm>
              <a:off x="5997853" y="4693373"/>
              <a:ext cx="95040" cy="11664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E4D9F7DC-F68A-4CD9-8669-7A3A1CFA590A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989213" y="4684733"/>
                <a:ext cx="11268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66A7DA4B-D6DA-4A65-BB38-F2D3C02B04F4}"/>
                  </a:ext>
                </a:extLst>
              </p14:cNvPr>
              <p14:cNvContentPartPr/>
              <p14:nvPr/>
            </p14:nvContentPartPr>
            <p14:xfrm>
              <a:off x="7015573" y="4498253"/>
              <a:ext cx="212040" cy="15228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66A7DA4B-D6DA-4A65-BB38-F2D3C02B04F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006933" y="4489613"/>
                <a:ext cx="22968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7429195B-B03E-45DB-B25E-109B348602EB}"/>
                  </a:ext>
                </a:extLst>
              </p14:cNvPr>
              <p14:cNvContentPartPr/>
              <p14:nvPr/>
            </p14:nvContentPartPr>
            <p14:xfrm>
              <a:off x="7329853" y="4540013"/>
              <a:ext cx="199440" cy="2880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7429195B-B03E-45DB-B25E-109B348602EB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321213" y="4531013"/>
                <a:ext cx="2170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1ECC3C49-2F57-4B96-AA9C-BFEC13BD597D}"/>
                  </a:ext>
                </a:extLst>
              </p14:cNvPr>
              <p14:cNvContentPartPr/>
              <p14:nvPr/>
            </p14:nvContentPartPr>
            <p14:xfrm>
              <a:off x="7660693" y="4431293"/>
              <a:ext cx="213480" cy="21024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1ECC3C49-2F57-4B96-AA9C-BFEC13BD597D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652053" y="4422293"/>
                <a:ext cx="23112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3F8B262F-EBE6-4566-8AB6-BA54B897CF11}"/>
                  </a:ext>
                </a:extLst>
              </p14:cNvPr>
              <p14:cNvContentPartPr/>
              <p14:nvPr/>
            </p14:nvContentPartPr>
            <p14:xfrm>
              <a:off x="6348853" y="4484213"/>
              <a:ext cx="502920" cy="28548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3F8B262F-EBE6-4566-8AB6-BA54B897CF1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339853" y="4475224"/>
                <a:ext cx="520560" cy="3030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115EE680-CF94-4936-8BA3-B40456092D4A}"/>
                  </a:ext>
                </a:extLst>
              </p14:cNvPr>
              <p14:cNvContentPartPr/>
              <p14:nvPr/>
            </p14:nvContentPartPr>
            <p14:xfrm>
              <a:off x="5573053" y="4475213"/>
              <a:ext cx="331200" cy="33012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115EE680-CF94-4936-8BA3-B40456092D4A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564063" y="4466573"/>
                <a:ext cx="348821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7F886D72-3B71-4290-836C-61DFD526E0B8}"/>
                  </a:ext>
                </a:extLst>
              </p14:cNvPr>
              <p14:cNvContentPartPr/>
              <p14:nvPr/>
            </p14:nvContentPartPr>
            <p14:xfrm>
              <a:off x="5274253" y="4549373"/>
              <a:ext cx="204120" cy="20268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7F886D72-3B71-4290-836C-61DFD526E0B8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265598" y="4540733"/>
                <a:ext cx="221791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3E1062BD-2FC9-4149-8F4B-73237A331381}"/>
                  </a:ext>
                </a:extLst>
              </p14:cNvPr>
              <p14:cNvContentPartPr/>
              <p14:nvPr/>
            </p14:nvContentPartPr>
            <p14:xfrm>
              <a:off x="4847293" y="4527773"/>
              <a:ext cx="327240" cy="22536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3E1062BD-2FC9-4149-8F4B-73237A331381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838303" y="4519133"/>
                <a:ext cx="344861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0F4C4613-C12F-4A0B-9E08-411248047B00}"/>
                  </a:ext>
                </a:extLst>
              </p14:cNvPr>
              <p14:cNvContentPartPr/>
              <p14:nvPr/>
            </p14:nvContentPartPr>
            <p14:xfrm>
              <a:off x="4145653" y="4626413"/>
              <a:ext cx="598320" cy="19260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0F4C4613-C12F-4A0B-9E08-411248047B00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4137013" y="4617773"/>
                <a:ext cx="61596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0DA2EFFB-8357-435E-AD50-C441F43E758D}"/>
                  </a:ext>
                </a:extLst>
              </p14:cNvPr>
              <p14:cNvContentPartPr/>
              <p14:nvPr/>
            </p14:nvContentPartPr>
            <p14:xfrm>
              <a:off x="3298213" y="4594013"/>
              <a:ext cx="671760" cy="25092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0DA2EFFB-8357-435E-AD50-C441F43E758D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289213" y="4585013"/>
                <a:ext cx="68940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4FC59CAF-7E81-4C15-A79A-4234088FF935}"/>
                  </a:ext>
                </a:extLst>
              </p14:cNvPr>
              <p14:cNvContentPartPr/>
              <p14:nvPr/>
            </p14:nvContentPartPr>
            <p14:xfrm>
              <a:off x="8015293" y="4522373"/>
              <a:ext cx="6840" cy="6480"/>
            </p14:xfrm>
          </p:contentPart>
        </mc:Choice>
        <mc:Fallback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4FC59CAF-7E81-4C15-A79A-4234088FF935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006653" y="4513733"/>
                <a:ext cx="244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51E511CB-7ABA-4E52-B00D-6DFBE85ADE26}"/>
                  </a:ext>
                </a:extLst>
              </p14:cNvPr>
              <p14:cNvContentPartPr/>
              <p14:nvPr/>
            </p14:nvContentPartPr>
            <p14:xfrm>
              <a:off x="10156213" y="4306733"/>
              <a:ext cx="218880" cy="29952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51E511CB-7ABA-4E52-B00D-6DFBE85ADE26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0147213" y="4298093"/>
                <a:ext cx="23652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2A636BBD-A55E-4D37-91BF-3239E90DD210}"/>
                  </a:ext>
                </a:extLst>
              </p14:cNvPr>
              <p14:cNvContentPartPr/>
              <p14:nvPr/>
            </p14:nvContentPartPr>
            <p14:xfrm>
              <a:off x="9760933" y="4250213"/>
              <a:ext cx="283320" cy="30528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2A636BBD-A55E-4D37-91BF-3239E90DD210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9752282" y="4241573"/>
                <a:ext cx="300982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CC30975A-474D-4F3F-9F32-265FB7163502}"/>
                  </a:ext>
                </a:extLst>
              </p14:cNvPr>
              <p14:cNvContentPartPr/>
              <p14:nvPr/>
            </p14:nvContentPartPr>
            <p14:xfrm>
              <a:off x="9445213" y="4333013"/>
              <a:ext cx="170640" cy="22860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CC30975A-474D-4F3F-9F32-265FB7163502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9436573" y="4324027"/>
                <a:ext cx="188280" cy="2462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2E51DC31-41CE-4727-8F2B-289957C94146}"/>
                  </a:ext>
                </a:extLst>
              </p14:cNvPr>
              <p14:cNvContentPartPr/>
              <p14:nvPr/>
            </p14:nvContentPartPr>
            <p14:xfrm>
              <a:off x="9188533" y="4379813"/>
              <a:ext cx="148320" cy="168840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2E51DC31-41CE-4727-8F2B-289957C94146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179893" y="4370813"/>
                <a:ext cx="16596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82A35CDB-650B-42AA-BA78-337FF0723437}"/>
                  </a:ext>
                </a:extLst>
              </p14:cNvPr>
              <p14:cNvContentPartPr/>
              <p14:nvPr/>
            </p14:nvContentPartPr>
            <p14:xfrm>
              <a:off x="8999533" y="4330493"/>
              <a:ext cx="100800" cy="236520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82A35CDB-650B-42AA-BA78-337FF0723437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8990501" y="4321853"/>
                <a:ext cx="118503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3FCE3E0D-40DA-4B07-B43D-7A104D1940A0}"/>
                  </a:ext>
                </a:extLst>
              </p14:cNvPr>
              <p14:cNvContentPartPr/>
              <p14:nvPr/>
            </p14:nvContentPartPr>
            <p14:xfrm>
              <a:off x="8191333" y="4327613"/>
              <a:ext cx="563400" cy="31068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3FCE3E0D-40DA-4B07-B43D-7A104D1940A0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182687" y="4318973"/>
                <a:ext cx="581051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7DF0647C-FD9A-44B0-8DBD-2869CD845A88}"/>
                  </a:ext>
                </a:extLst>
              </p14:cNvPr>
              <p14:cNvContentPartPr/>
              <p14:nvPr/>
            </p14:nvContentPartPr>
            <p14:xfrm>
              <a:off x="2461213" y="4724693"/>
              <a:ext cx="19440" cy="17640"/>
            </p14:xfrm>
          </p:contentPart>
        </mc:Choice>
        <mc:Fallback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7DF0647C-FD9A-44B0-8DBD-2869CD845A88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2452213" y="4715693"/>
                <a:ext cx="3708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E9440587-C601-4B3A-B297-92B13869D994}"/>
                  </a:ext>
                </a:extLst>
              </p14:cNvPr>
              <p14:cNvContentPartPr/>
              <p14:nvPr/>
            </p14:nvContentPartPr>
            <p14:xfrm>
              <a:off x="2420893" y="4817213"/>
              <a:ext cx="76320" cy="19440"/>
            </p14:xfrm>
          </p:contentPart>
        </mc:Choice>
        <mc:Fallback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E9440587-C601-4B3A-B297-92B13869D994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2411893" y="4808573"/>
                <a:ext cx="939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19F72CD3-533B-48DC-B7C2-0D1E506BC17B}"/>
                  </a:ext>
                </a:extLst>
              </p14:cNvPr>
              <p14:cNvContentPartPr/>
              <p14:nvPr/>
            </p14:nvContentPartPr>
            <p14:xfrm>
              <a:off x="1854973" y="4972373"/>
              <a:ext cx="850320" cy="15840"/>
            </p14:xfrm>
          </p:contentPart>
        </mc:Choice>
        <mc:Fallback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19F72CD3-533B-48DC-B7C2-0D1E506BC17B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845973" y="4963733"/>
                <a:ext cx="8679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330E2EED-6002-4ACA-A76E-1012B05C1D26}"/>
                  </a:ext>
                </a:extLst>
              </p14:cNvPr>
              <p14:cNvContentPartPr/>
              <p14:nvPr/>
            </p14:nvContentPartPr>
            <p14:xfrm>
              <a:off x="1905013" y="4617413"/>
              <a:ext cx="403920" cy="311760"/>
            </p14:xfrm>
          </p:contentPart>
        </mc:Choice>
        <mc:Fallback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330E2EED-6002-4ACA-A76E-1012B05C1D26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896021" y="4608413"/>
                <a:ext cx="421544" cy="32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699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E81EE0C-8116-47B9-B6A7-57CFB79C0152}"/>
                  </a:ext>
                </a:extLst>
              </p14:cNvPr>
              <p14:cNvContentPartPr/>
              <p14:nvPr/>
            </p14:nvContentPartPr>
            <p14:xfrm>
              <a:off x="799813" y="370133"/>
              <a:ext cx="3329640" cy="450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E81EE0C-8116-47B9-B6A7-57CFB79C01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1173" y="361493"/>
                <a:ext cx="334728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43BD46F-6514-4803-88B7-C68832969974}"/>
                  </a:ext>
                </a:extLst>
              </p14:cNvPr>
              <p14:cNvContentPartPr/>
              <p14:nvPr/>
            </p14:nvContentPartPr>
            <p14:xfrm>
              <a:off x="759853" y="1050893"/>
              <a:ext cx="1452600" cy="4910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43BD46F-6514-4803-88B7-C688329699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1213" y="1042253"/>
                <a:ext cx="147024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70587A4-DBBE-4F1C-80F2-78600E080E22}"/>
                  </a:ext>
                </a:extLst>
              </p14:cNvPr>
              <p14:cNvContentPartPr/>
              <p14:nvPr/>
            </p14:nvContentPartPr>
            <p14:xfrm>
              <a:off x="6605173" y="883493"/>
              <a:ext cx="377640" cy="2646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70587A4-DBBE-4F1C-80F2-78600E080E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6525" y="874841"/>
                <a:ext cx="395297" cy="2822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C56A47E-94CC-434B-AE92-A2448D4826AE}"/>
                  </a:ext>
                </a:extLst>
              </p14:cNvPr>
              <p14:cNvContentPartPr/>
              <p14:nvPr/>
            </p14:nvContentPartPr>
            <p14:xfrm>
              <a:off x="4678093" y="923453"/>
              <a:ext cx="1720800" cy="2790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C56A47E-94CC-434B-AE92-A2448D4826A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69095" y="914813"/>
                <a:ext cx="1738436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E650D3E-1401-46C6-A335-1630D4CD208C}"/>
                  </a:ext>
                </a:extLst>
              </p14:cNvPr>
              <p14:cNvContentPartPr/>
              <p14:nvPr/>
            </p14:nvContentPartPr>
            <p14:xfrm>
              <a:off x="3688813" y="1062413"/>
              <a:ext cx="765360" cy="2203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E650D3E-1401-46C6-A335-1630D4CD208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79813" y="1053773"/>
                <a:ext cx="78300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C1E24D5-6885-4071-B94E-F2103E9C3922}"/>
                  </a:ext>
                </a:extLst>
              </p14:cNvPr>
              <p14:cNvContentPartPr/>
              <p14:nvPr/>
            </p14:nvContentPartPr>
            <p14:xfrm>
              <a:off x="3297133" y="1126133"/>
              <a:ext cx="213120" cy="2095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C1E24D5-6885-4071-B94E-F2103E9C392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88493" y="1117133"/>
                <a:ext cx="2307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78A47E7-B934-4046-9AA5-B0BFF2D68B18}"/>
                  </a:ext>
                </a:extLst>
              </p14:cNvPr>
              <p14:cNvContentPartPr/>
              <p14:nvPr/>
            </p14:nvContentPartPr>
            <p14:xfrm>
              <a:off x="2439253" y="1082213"/>
              <a:ext cx="660240" cy="2980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78A47E7-B934-4046-9AA5-B0BFF2D68B1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30258" y="1073573"/>
                <a:ext cx="67787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0BED839-597C-4624-8B6A-AA91328EE4EC}"/>
                  </a:ext>
                </a:extLst>
              </p14:cNvPr>
              <p14:cNvContentPartPr/>
              <p14:nvPr/>
            </p14:nvContentPartPr>
            <p14:xfrm>
              <a:off x="7263973" y="854333"/>
              <a:ext cx="738360" cy="2214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0BED839-597C-4624-8B6A-AA91328EE4E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55333" y="845333"/>
                <a:ext cx="75600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23BA852-A20B-4531-87BB-28B79C2446D4}"/>
                  </a:ext>
                </a:extLst>
              </p14:cNvPr>
              <p14:cNvContentPartPr/>
              <p14:nvPr/>
            </p14:nvContentPartPr>
            <p14:xfrm>
              <a:off x="8280973" y="825173"/>
              <a:ext cx="630000" cy="3193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23BA852-A20B-4531-87BB-28B79C2446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72333" y="816173"/>
                <a:ext cx="64764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D998AB9-242A-457C-9A14-A7DECBA96683}"/>
                  </a:ext>
                </a:extLst>
              </p14:cNvPr>
              <p14:cNvContentPartPr/>
              <p14:nvPr/>
            </p14:nvContentPartPr>
            <p14:xfrm>
              <a:off x="2309653" y="1607453"/>
              <a:ext cx="1774080" cy="2048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D998AB9-242A-457C-9A14-A7DECBA9668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00653" y="1598453"/>
                <a:ext cx="179172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3488C43-E043-4EA0-B48D-EF774EDC2D9A}"/>
                  </a:ext>
                </a:extLst>
              </p14:cNvPr>
              <p14:cNvContentPartPr/>
              <p14:nvPr/>
            </p14:nvContentPartPr>
            <p14:xfrm>
              <a:off x="1163053" y="1612133"/>
              <a:ext cx="993600" cy="3704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3488C43-E043-4EA0-B48D-EF774EDC2D9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54410" y="1603142"/>
                <a:ext cx="1011246" cy="3880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4A858014-7744-4D3C-8E4E-91DAF1637001}"/>
                  </a:ext>
                </a:extLst>
              </p14:cNvPr>
              <p14:cNvContentPartPr/>
              <p14:nvPr/>
            </p14:nvContentPartPr>
            <p14:xfrm>
              <a:off x="4490173" y="1512413"/>
              <a:ext cx="1206000" cy="3934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4A858014-7744-4D3C-8E4E-91DAF163700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81173" y="1503773"/>
                <a:ext cx="122364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5CAA36E0-2112-411E-8FEC-103CF18E2FE5}"/>
                  </a:ext>
                </a:extLst>
              </p14:cNvPr>
              <p14:cNvContentPartPr/>
              <p14:nvPr/>
            </p14:nvContentPartPr>
            <p14:xfrm>
              <a:off x="5980933" y="1419893"/>
              <a:ext cx="690120" cy="2577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5CAA36E0-2112-411E-8FEC-103CF18E2FE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72293" y="1410906"/>
                <a:ext cx="707760" cy="275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8A3AB67-EF80-456C-857F-C1116A08C3B5}"/>
                  </a:ext>
                </a:extLst>
              </p14:cNvPr>
              <p14:cNvContentPartPr/>
              <p14:nvPr/>
            </p14:nvContentPartPr>
            <p14:xfrm>
              <a:off x="6911893" y="1415213"/>
              <a:ext cx="542880" cy="2714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8A3AB67-EF80-456C-857F-C1116A08C3B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03259" y="1406573"/>
                <a:ext cx="560508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F54319F7-C11D-45A4-9A26-AFA029D2F152}"/>
                  </a:ext>
                </a:extLst>
              </p14:cNvPr>
              <p14:cNvContentPartPr/>
              <p14:nvPr/>
            </p14:nvContentPartPr>
            <p14:xfrm>
              <a:off x="8575093" y="1344293"/>
              <a:ext cx="267120" cy="2282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F54319F7-C11D-45A4-9A26-AFA029D2F15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566441" y="1335653"/>
                <a:ext cx="284784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059F5B6B-D614-4127-AAC9-08D26B63E17E}"/>
                  </a:ext>
                </a:extLst>
              </p14:cNvPr>
              <p14:cNvContentPartPr/>
              <p14:nvPr/>
            </p14:nvContentPartPr>
            <p14:xfrm>
              <a:off x="7664293" y="1363733"/>
              <a:ext cx="619200" cy="4737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059F5B6B-D614-4127-AAC9-08D26B63E17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55653" y="1354733"/>
                <a:ext cx="63684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076EDF4F-FDCE-45E8-B311-4E6726B4F7F9}"/>
                  </a:ext>
                </a:extLst>
              </p14:cNvPr>
              <p14:cNvContentPartPr/>
              <p14:nvPr/>
            </p14:nvContentPartPr>
            <p14:xfrm>
              <a:off x="9018613" y="768293"/>
              <a:ext cx="2416680" cy="93024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076EDF4F-FDCE-45E8-B311-4E6726B4F7F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009974" y="759296"/>
                <a:ext cx="2434317" cy="9478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F7CF2C9D-7589-4875-9AFC-1FFB8B6122F4}"/>
                  </a:ext>
                </a:extLst>
              </p14:cNvPr>
              <p14:cNvContentPartPr/>
              <p14:nvPr/>
            </p14:nvContentPartPr>
            <p14:xfrm>
              <a:off x="3639853" y="2183093"/>
              <a:ext cx="262800" cy="1767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F7CF2C9D-7589-4875-9AFC-1FFB8B6122F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630865" y="2174093"/>
                <a:ext cx="280416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9E58BD06-36DB-48F0-B326-247E2741E0E2}"/>
                  </a:ext>
                </a:extLst>
              </p14:cNvPr>
              <p14:cNvContentPartPr/>
              <p14:nvPr/>
            </p14:nvContentPartPr>
            <p14:xfrm>
              <a:off x="2520253" y="2147453"/>
              <a:ext cx="944280" cy="39024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9E58BD06-36DB-48F0-B326-247E2741E0E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511610" y="2138813"/>
                <a:ext cx="961927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3857843A-DC0E-4A5B-9BA8-261A9FD7D54C}"/>
                  </a:ext>
                </a:extLst>
              </p14:cNvPr>
              <p14:cNvContentPartPr/>
              <p14:nvPr/>
            </p14:nvContentPartPr>
            <p14:xfrm>
              <a:off x="1052893" y="2191373"/>
              <a:ext cx="1213200" cy="39024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3857843A-DC0E-4A5B-9BA8-261A9FD7D54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44253" y="2182733"/>
                <a:ext cx="123084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E008437A-5378-4772-9BB0-AA5CB1253056}"/>
                  </a:ext>
                </a:extLst>
              </p14:cNvPr>
              <p14:cNvContentPartPr/>
              <p14:nvPr/>
            </p14:nvContentPartPr>
            <p14:xfrm>
              <a:off x="4189213" y="2033693"/>
              <a:ext cx="580320" cy="3189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E008437A-5378-4772-9BB0-AA5CB125305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180573" y="2024703"/>
                <a:ext cx="597960" cy="336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4B1EAF88-7AA3-4743-B0B8-1E5E0C10681D}"/>
                  </a:ext>
                </a:extLst>
              </p14:cNvPr>
              <p14:cNvContentPartPr/>
              <p14:nvPr/>
            </p14:nvContentPartPr>
            <p14:xfrm>
              <a:off x="6229333" y="2065373"/>
              <a:ext cx="155520" cy="3582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4B1EAF88-7AA3-4743-B0B8-1E5E0C10681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220333" y="2056373"/>
                <a:ext cx="17316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2F3AC3C6-16C1-4BB7-B3D2-B9DBF4B0967C}"/>
                  </a:ext>
                </a:extLst>
              </p14:cNvPr>
              <p14:cNvContentPartPr/>
              <p14:nvPr/>
            </p14:nvContentPartPr>
            <p14:xfrm>
              <a:off x="7279453" y="2059613"/>
              <a:ext cx="163080" cy="17388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2F3AC3C6-16C1-4BB7-B3D2-B9DBF4B0967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270453" y="2050613"/>
                <a:ext cx="1807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818E3707-43DA-4721-BB6F-971DD42C0C03}"/>
                  </a:ext>
                </a:extLst>
              </p14:cNvPr>
              <p14:cNvContentPartPr/>
              <p14:nvPr/>
            </p14:nvContentPartPr>
            <p14:xfrm>
              <a:off x="7549453" y="2080133"/>
              <a:ext cx="191520" cy="16380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818E3707-43DA-4721-BB6F-971DD42C0C0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540813" y="2071493"/>
                <a:ext cx="2091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7B9E671A-1971-4E81-AE7C-3B97E27330D4}"/>
                  </a:ext>
                </a:extLst>
              </p14:cNvPr>
              <p14:cNvContentPartPr/>
              <p14:nvPr/>
            </p14:nvContentPartPr>
            <p14:xfrm>
              <a:off x="6490333" y="1944053"/>
              <a:ext cx="541440" cy="32472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7B9E671A-1971-4E81-AE7C-3B97E27330D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481693" y="1935413"/>
                <a:ext cx="55908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DB429103-166C-4589-874E-66E75BE61019}"/>
                  </a:ext>
                </a:extLst>
              </p14:cNvPr>
              <p14:cNvContentPartPr/>
              <p14:nvPr/>
            </p14:nvContentPartPr>
            <p14:xfrm>
              <a:off x="5053933" y="2029373"/>
              <a:ext cx="966960" cy="25884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DB429103-166C-4589-874E-66E75BE6101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045293" y="2020373"/>
                <a:ext cx="98460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009FDA19-CA2C-472B-B8F6-BB8F51CF0E83}"/>
                  </a:ext>
                </a:extLst>
              </p14:cNvPr>
              <p14:cNvContentPartPr/>
              <p14:nvPr/>
            </p14:nvContentPartPr>
            <p14:xfrm>
              <a:off x="7905493" y="1949093"/>
              <a:ext cx="746280" cy="27720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009FDA19-CA2C-472B-B8F6-BB8F51CF0E8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896853" y="1940093"/>
                <a:ext cx="76392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B596C9FA-D4FF-4DC3-998F-DF5C090C20F3}"/>
                  </a:ext>
                </a:extLst>
              </p14:cNvPr>
              <p14:cNvContentPartPr/>
              <p14:nvPr/>
            </p14:nvContentPartPr>
            <p14:xfrm>
              <a:off x="9504973" y="1948013"/>
              <a:ext cx="192960" cy="41688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B596C9FA-D4FF-4DC3-998F-DF5C090C20F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496333" y="1939013"/>
                <a:ext cx="21060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85DB2A93-34F2-4828-B697-4EE01E9EF2D3}"/>
                  </a:ext>
                </a:extLst>
              </p14:cNvPr>
              <p14:cNvContentPartPr/>
              <p14:nvPr/>
            </p14:nvContentPartPr>
            <p14:xfrm>
              <a:off x="10879093" y="1947653"/>
              <a:ext cx="289080" cy="23868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85DB2A93-34F2-4828-B697-4EE01E9EF2D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870093" y="1938653"/>
                <a:ext cx="30672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2F7D09E3-4D43-4E64-9001-B592DD650D24}"/>
                  </a:ext>
                </a:extLst>
              </p14:cNvPr>
              <p14:cNvContentPartPr/>
              <p14:nvPr/>
            </p14:nvContentPartPr>
            <p14:xfrm>
              <a:off x="9784693" y="1806533"/>
              <a:ext cx="989280" cy="36288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2F7D09E3-4D43-4E64-9001-B592DD650D2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775696" y="1797524"/>
                <a:ext cx="1006914" cy="380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61A2D77D-4ECD-4D1C-B6F1-36DEBAB74C1B}"/>
                  </a:ext>
                </a:extLst>
              </p14:cNvPr>
              <p14:cNvContentPartPr/>
              <p14:nvPr/>
            </p14:nvContentPartPr>
            <p14:xfrm>
              <a:off x="8809093" y="1954133"/>
              <a:ext cx="500040" cy="22356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61A2D77D-4ECD-4D1C-B6F1-36DEBAB74C1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800459" y="1945493"/>
                <a:ext cx="517667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95BB6C4B-25C0-44BB-83F9-92A9E80740D9}"/>
                  </a:ext>
                </a:extLst>
              </p14:cNvPr>
              <p14:cNvContentPartPr/>
              <p14:nvPr/>
            </p14:nvContentPartPr>
            <p14:xfrm>
              <a:off x="11286253" y="1860173"/>
              <a:ext cx="731520" cy="25704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95BB6C4B-25C0-44BB-83F9-92A9E80740D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277253" y="1851533"/>
                <a:ext cx="74916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A8F143FB-F26E-49F4-BE16-BC64FB163026}"/>
                  </a:ext>
                </a:extLst>
              </p14:cNvPr>
              <p14:cNvContentPartPr/>
              <p14:nvPr/>
            </p14:nvContentPartPr>
            <p14:xfrm>
              <a:off x="2472733" y="2693933"/>
              <a:ext cx="273960" cy="31104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A8F143FB-F26E-49F4-BE16-BC64FB16302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464093" y="2685293"/>
                <a:ext cx="29160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3414ABA7-CDCD-4871-BCDD-1CBB7F2A2281}"/>
                  </a:ext>
                </a:extLst>
              </p14:cNvPr>
              <p14:cNvContentPartPr/>
              <p14:nvPr/>
            </p14:nvContentPartPr>
            <p14:xfrm>
              <a:off x="2651293" y="3274613"/>
              <a:ext cx="99720" cy="31212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3414ABA7-CDCD-4871-BCDD-1CBB7F2A228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642293" y="3265613"/>
                <a:ext cx="11736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8A1A1A82-D945-477D-92EF-7BE9485F6A96}"/>
                  </a:ext>
                </a:extLst>
              </p14:cNvPr>
              <p14:cNvContentPartPr/>
              <p14:nvPr/>
            </p14:nvContentPartPr>
            <p14:xfrm>
              <a:off x="2892493" y="3425453"/>
              <a:ext cx="249480" cy="1836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8A1A1A82-D945-477D-92EF-7BE9485F6A9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883493" y="3416813"/>
                <a:ext cx="267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C5D73A00-0411-4610-9AF0-00560F38C85A}"/>
                  </a:ext>
                </a:extLst>
              </p14:cNvPr>
              <p14:cNvContentPartPr/>
              <p14:nvPr/>
            </p14:nvContentPartPr>
            <p14:xfrm>
              <a:off x="2956573" y="3512573"/>
              <a:ext cx="243000" cy="2124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C5D73A00-0411-4610-9AF0-00560F38C85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947573" y="3503573"/>
                <a:ext cx="2606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96CA2CF4-BD59-4D58-AF4E-7934D038F55D}"/>
                  </a:ext>
                </a:extLst>
              </p14:cNvPr>
              <p14:cNvContentPartPr/>
              <p14:nvPr/>
            </p14:nvContentPartPr>
            <p14:xfrm>
              <a:off x="5314573" y="3166253"/>
              <a:ext cx="108360" cy="40176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96CA2CF4-BD59-4D58-AF4E-7934D038F55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305573" y="3157613"/>
                <a:ext cx="12600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B344C152-508D-45E8-84CD-08BE540189BE}"/>
                  </a:ext>
                </a:extLst>
              </p14:cNvPr>
              <p14:cNvContentPartPr/>
              <p14:nvPr/>
            </p14:nvContentPartPr>
            <p14:xfrm>
              <a:off x="5597893" y="3035933"/>
              <a:ext cx="62640" cy="58968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B344C152-508D-45E8-84CD-08BE540189B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589253" y="3027293"/>
                <a:ext cx="80280" cy="6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D14E0FF7-D666-4352-ACFE-689D90F684A5}"/>
                  </a:ext>
                </a:extLst>
              </p14:cNvPr>
              <p14:cNvContentPartPr/>
              <p14:nvPr/>
            </p14:nvContentPartPr>
            <p14:xfrm>
              <a:off x="3507013" y="3076973"/>
              <a:ext cx="1693800" cy="61776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D14E0FF7-D666-4352-ACFE-689D90F684A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498373" y="3067973"/>
                <a:ext cx="171144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B22EC692-28BA-4BDC-9ECE-F2D413453C6C}"/>
                  </a:ext>
                </a:extLst>
              </p14:cNvPr>
              <p14:cNvContentPartPr/>
              <p14:nvPr/>
            </p14:nvContentPartPr>
            <p14:xfrm>
              <a:off x="2151253" y="3292973"/>
              <a:ext cx="267120" cy="36936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B22EC692-28BA-4BDC-9ECE-F2D413453C6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142613" y="3283973"/>
                <a:ext cx="28476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1EF38FE9-78E4-4F71-8967-6095E771A3DF}"/>
                  </a:ext>
                </a:extLst>
              </p14:cNvPr>
              <p14:cNvContentPartPr/>
              <p14:nvPr/>
            </p14:nvContentPartPr>
            <p14:xfrm>
              <a:off x="1628533" y="3295133"/>
              <a:ext cx="390600" cy="51156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1EF38FE9-78E4-4F71-8967-6095E771A3D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619541" y="3286493"/>
                <a:ext cx="408224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CCBFCAB9-DF3E-4C00-A755-7F67BF520D23}"/>
                  </a:ext>
                </a:extLst>
              </p14:cNvPr>
              <p14:cNvContentPartPr/>
              <p14:nvPr/>
            </p14:nvContentPartPr>
            <p14:xfrm>
              <a:off x="4987333" y="2610053"/>
              <a:ext cx="503280" cy="34956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CCBFCAB9-DF3E-4C00-A755-7F67BF520D2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978693" y="2601053"/>
                <a:ext cx="52092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84DD9517-A054-403D-AAD8-8E3C49540EFA}"/>
                  </a:ext>
                </a:extLst>
              </p14:cNvPr>
              <p14:cNvContentPartPr/>
              <p14:nvPr/>
            </p14:nvContentPartPr>
            <p14:xfrm>
              <a:off x="3997333" y="2611853"/>
              <a:ext cx="876960" cy="41184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84DD9517-A054-403D-AAD8-8E3C49540EF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988693" y="2603213"/>
                <a:ext cx="89460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18B7A2E9-A593-4141-8F02-241955FCF9A3}"/>
                  </a:ext>
                </a:extLst>
              </p14:cNvPr>
              <p14:cNvContentPartPr/>
              <p14:nvPr/>
            </p14:nvContentPartPr>
            <p14:xfrm>
              <a:off x="3466693" y="2664773"/>
              <a:ext cx="199440" cy="20664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18B7A2E9-A593-4141-8F02-241955FCF9A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457693" y="2655773"/>
                <a:ext cx="21708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F1DD0B6D-C3E9-4E63-9167-758C175512D3}"/>
                  </a:ext>
                </a:extLst>
              </p14:cNvPr>
              <p14:cNvContentPartPr/>
              <p14:nvPr/>
            </p14:nvContentPartPr>
            <p14:xfrm>
              <a:off x="3006253" y="2728133"/>
              <a:ext cx="239400" cy="23724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F1DD0B6D-C3E9-4E63-9167-758C175512D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997600" y="2719493"/>
                <a:ext cx="257067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022F6766-74E4-414F-8197-9088E8F62412}"/>
                  </a:ext>
                </a:extLst>
              </p14:cNvPr>
              <p14:cNvContentPartPr/>
              <p14:nvPr/>
            </p14:nvContentPartPr>
            <p14:xfrm>
              <a:off x="1785133" y="2743613"/>
              <a:ext cx="490320" cy="25704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022F6766-74E4-414F-8197-9088E8F6241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776487" y="2734973"/>
                <a:ext cx="507973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90085D45-4245-4DEB-BD09-C974B6347A0A}"/>
                  </a:ext>
                </a:extLst>
              </p14:cNvPr>
              <p14:cNvContentPartPr/>
              <p14:nvPr/>
            </p14:nvContentPartPr>
            <p14:xfrm>
              <a:off x="830413" y="2730293"/>
              <a:ext cx="708120" cy="26424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90085D45-4245-4DEB-BD09-C974B6347A0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21413" y="2721653"/>
                <a:ext cx="72576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B15BED7A-FC82-4D00-BB97-E8DA279BC408}"/>
                  </a:ext>
                </a:extLst>
              </p14:cNvPr>
              <p14:cNvContentPartPr/>
              <p14:nvPr/>
            </p14:nvContentPartPr>
            <p14:xfrm>
              <a:off x="7155253" y="2849453"/>
              <a:ext cx="39240" cy="69768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B15BED7A-FC82-4D00-BB97-E8DA279BC40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146253" y="2840813"/>
                <a:ext cx="56880" cy="71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0C5FEE1A-A0C1-4E1F-A45C-5C12010CD57F}"/>
                  </a:ext>
                </a:extLst>
              </p14:cNvPr>
              <p14:cNvContentPartPr/>
              <p14:nvPr/>
            </p14:nvContentPartPr>
            <p14:xfrm>
              <a:off x="5825053" y="2920373"/>
              <a:ext cx="1216800" cy="79740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0C5FEE1A-A0C1-4E1F-A45C-5C12010CD57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816413" y="2911369"/>
                <a:ext cx="1234440" cy="8150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B47A9CFA-219E-47B6-BD28-B48154AB04BC}"/>
                  </a:ext>
                </a:extLst>
              </p14:cNvPr>
              <p14:cNvContentPartPr/>
              <p14:nvPr/>
            </p14:nvContentPartPr>
            <p14:xfrm>
              <a:off x="7436773" y="3639653"/>
              <a:ext cx="88200" cy="14076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B47A9CFA-219E-47B6-BD28-B48154AB04B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428133" y="3631013"/>
                <a:ext cx="10584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ACE4653B-5920-4812-AAF3-0BDB83E2B62B}"/>
                  </a:ext>
                </a:extLst>
              </p14:cNvPr>
              <p14:cNvContentPartPr/>
              <p14:nvPr/>
            </p14:nvContentPartPr>
            <p14:xfrm>
              <a:off x="8239933" y="3087053"/>
              <a:ext cx="309240" cy="21420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ACE4653B-5920-4812-AAF3-0BDB83E2B62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230933" y="3078053"/>
                <a:ext cx="32688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7B9395A7-455E-4D6A-AB8C-4130370732ED}"/>
                  </a:ext>
                </a:extLst>
              </p14:cNvPr>
              <p14:cNvContentPartPr/>
              <p14:nvPr/>
            </p14:nvContentPartPr>
            <p14:xfrm>
              <a:off x="8709373" y="3068333"/>
              <a:ext cx="266400" cy="20628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7B9395A7-455E-4D6A-AB8C-4130370732E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700733" y="3059693"/>
                <a:ext cx="28404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D3AE0DA2-2AD9-420A-A867-4139744749F2}"/>
                  </a:ext>
                </a:extLst>
              </p14:cNvPr>
              <p14:cNvContentPartPr/>
              <p14:nvPr/>
            </p14:nvContentPartPr>
            <p14:xfrm>
              <a:off x="9808453" y="2970773"/>
              <a:ext cx="189000" cy="27684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D3AE0DA2-2AD9-420A-A867-4139744749F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799453" y="2961773"/>
                <a:ext cx="20664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EB59D496-36BA-454A-B5E8-6FE1428485C0}"/>
                  </a:ext>
                </a:extLst>
              </p14:cNvPr>
              <p14:cNvContentPartPr/>
              <p14:nvPr/>
            </p14:nvContentPartPr>
            <p14:xfrm>
              <a:off x="9138853" y="3003533"/>
              <a:ext cx="534600" cy="44532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EB59D496-36BA-454A-B5E8-6FE1428485C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130213" y="2994886"/>
                <a:ext cx="552240" cy="462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78" name="Ink 577">
                <a:extLst>
                  <a:ext uri="{FF2B5EF4-FFF2-40B4-BE49-F238E27FC236}">
                    <a16:creationId xmlns:a16="http://schemas.microsoft.com/office/drawing/2014/main" id="{9F087B98-E23A-48AB-9BC6-C3D4D14A1083}"/>
                  </a:ext>
                </a:extLst>
              </p14:cNvPr>
              <p14:cNvContentPartPr/>
              <p14:nvPr/>
            </p14:nvContentPartPr>
            <p14:xfrm>
              <a:off x="469693" y="3885173"/>
              <a:ext cx="10920600" cy="2332800"/>
            </p14:xfrm>
          </p:contentPart>
        </mc:Choice>
        <mc:Fallback>
          <p:pic>
            <p:nvPicPr>
              <p:cNvPr id="578" name="Ink 577">
                <a:extLst>
                  <a:ext uri="{FF2B5EF4-FFF2-40B4-BE49-F238E27FC236}">
                    <a16:creationId xmlns:a16="http://schemas.microsoft.com/office/drawing/2014/main" id="{9F087B98-E23A-48AB-9BC6-C3D4D14A108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61053" y="3876533"/>
                <a:ext cx="10938241" cy="235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9613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3AF5EA4-53FD-4232-9FA8-3DF375836F8A}"/>
                  </a:ext>
                </a:extLst>
              </p14:cNvPr>
              <p14:cNvContentPartPr/>
              <p14:nvPr/>
            </p14:nvContentPartPr>
            <p14:xfrm>
              <a:off x="2008333" y="475973"/>
              <a:ext cx="151560" cy="153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3AF5EA4-53FD-4232-9FA8-3DF375836F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9693" y="467333"/>
                <a:ext cx="16920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86F036C-24BE-4F3F-A504-33386E57BD1D}"/>
                  </a:ext>
                </a:extLst>
              </p14:cNvPr>
              <p14:cNvContentPartPr/>
              <p14:nvPr/>
            </p14:nvContentPartPr>
            <p14:xfrm>
              <a:off x="2838853" y="379853"/>
              <a:ext cx="264240" cy="358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86F036C-24BE-4F3F-A504-33386E57BD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29853" y="370853"/>
                <a:ext cx="28188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08C943B-C250-4FD3-B1B7-35FF04CDBC2A}"/>
                  </a:ext>
                </a:extLst>
              </p14:cNvPr>
              <p14:cNvContentPartPr/>
              <p14:nvPr/>
            </p14:nvContentPartPr>
            <p14:xfrm>
              <a:off x="3822013" y="335213"/>
              <a:ext cx="274320" cy="2188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08C943B-C250-4FD3-B1B7-35FF04CDBC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13013" y="326559"/>
                <a:ext cx="291960" cy="2365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1134E25-703B-4066-AA63-A80AAAB34B9B}"/>
                  </a:ext>
                </a:extLst>
              </p14:cNvPr>
              <p14:cNvContentPartPr/>
              <p14:nvPr/>
            </p14:nvContentPartPr>
            <p14:xfrm>
              <a:off x="3362293" y="413693"/>
              <a:ext cx="225000" cy="2066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1134E25-703B-4066-AA63-A80AAAB34B9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53293" y="405053"/>
                <a:ext cx="24264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9AA5699-18B8-4DF7-A515-5B9A21A19E08}"/>
                  </a:ext>
                </a:extLst>
              </p14:cNvPr>
              <p14:cNvContentPartPr/>
              <p14:nvPr/>
            </p14:nvContentPartPr>
            <p14:xfrm>
              <a:off x="2239813" y="459053"/>
              <a:ext cx="397080" cy="1940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9AA5699-18B8-4DF7-A515-5B9A21A19E0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30813" y="450053"/>
                <a:ext cx="41472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93F80B3-BFF2-4BAF-8253-8659EAD80FEC}"/>
                  </a:ext>
                </a:extLst>
              </p14:cNvPr>
              <p14:cNvContentPartPr/>
              <p14:nvPr/>
            </p14:nvContentPartPr>
            <p14:xfrm>
              <a:off x="926893" y="481733"/>
              <a:ext cx="691200" cy="2797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93F80B3-BFF2-4BAF-8253-8659EAD80FE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7893" y="473093"/>
                <a:ext cx="70884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AD71062-CF63-485D-9B99-2EE2CDA49F1D}"/>
                  </a:ext>
                </a:extLst>
              </p14:cNvPr>
              <p14:cNvContentPartPr/>
              <p14:nvPr/>
            </p14:nvContentPartPr>
            <p14:xfrm>
              <a:off x="1968013" y="969533"/>
              <a:ext cx="69480" cy="2998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AD71062-CF63-485D-9B99-2EE2CDA49F1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59373" y="960533"/>
                <a:ext cx="8712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919D335-9E4C-4C71-A7C0-F0CF44750964}"/>
                  </a:ext>
                </a:extLst>
              </p14:cNvPr>
              <p14:cNvContentPartPr/>
              <p14:nvPr/>
            </p14:nvContentPartPr>
            <p14:xfrm>
              <a:off x="4316653" y="883133"/>
              <a:ext cx="174960" cy="230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919D335-9E4C-4C71-A7C0-F0CF4475096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07653" y="874133"/>
                <a:ext cx="1926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B6DF6F2-622C-486F-AD25-6AFFEA8CC5D4}"/>
                  </a:ext>
                </a:extLst>
              </p14:cNvPr>
              <p14:cNvContentPartPr/>
              <p14:nvPr/>
            </p14:nvContentPartPr>
            <p14:xfrm>
              <a:off x="4303333" y="991493"/>
              <a:ext cx="171360" cy="226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B6DF6F2-622C-486F-AD25-6AFFEA8CC5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94333" y="982853"/>
                <a:ext cx="1890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A4F7227-3ECE-4222-8018-E63627BA25AE}"/>
                  </a:ext>
                </a:extLst>
              </p14:cNvPr>
              <p14:cNvContentPartPr/>
              <p14:nvPr/>
            </p14:nvContentPartPr>
            <p14:xfrm>
              <a:off x="3823813" y="798533"/>
              <a:ext cx="317160" cy="396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A4F7227-3ECE-4222-8018-E63627BA25A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14823" y="789533"/>
                <a:ext cx="33478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9BCA4F0-DD32-49F5-984E-0FE2CC9E5502}"/>
                  </a:ext>
                </a:extLst>
              </p14:cNvPr>
              <p14:cNvContentPartPr/>
              <p14:nvPr/>
            </p14:nvContentPartPr>
            <p14:xfrm>
              <a:off x="3563173" y="885653"/>
              <a:ext cx="178200" cy="2062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9BCA4F0-DD32-49F5-984E-0FE2CC9E550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54533" y="876637"/>
                <a:ext cx="195840" cy="2239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A7568EC-97D1-4D21-89AB-B8924C4DEEE0}"/>
                  </a:ext>
                </a:extLst>
              </p14:cNvPr>
              <p14:cNvContentPartPr/>
              <p14:nvPr/>
            </p14:nvContentPartPr>
            <p14:xfrm>
              <a:off x="2770093" y="883493"/>
              <a:ext cx="650520" cy="3582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A7568EC-97D1-4D21-89AB-B8924C4DEEE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61098" y="874493"/>
                <a:ext cx="66815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C246B77-9DC8-4134-AC95-3E1B5558CA7C}"/>
                  </a:ext>
                </a:extLst>
              </p14:cNvPr>
              <p14:cNvContentPartPr/>
              <p14:nvPr/>
            </p14:nvContentPartPr>
            <p14:xfrm>
              <a:off x="2254933" y="1054493"/>
              <a:ext cx="228240" cy="712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C246B77-9DC8-4134-AC95-3E1B5558CA7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46293" y="1045853"/>
                <a:ext cx="245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6ACC1F6-55E9-44C8-9892-2D82E244C6F2}"/>
                  </a:ext>
                </a:extLst>
              </p14:cNvPr>
              <p14:cNvContentPartPr/>
              <p14:nvPr/>
            </p14:nvContentPartPr>
            <p14:xfrm>
              <a:off x="1156573" y="960173"/>
              <a:ext cx="710280" cy="5029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6ACC1F6-55E9-44C8-9892-2D82E244C6F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47933" y="951533"/>
                <a:ext cx="72792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8A3C346-9C75-4328-92F8-165A1753D4C6}"/>
                  </a:ext>
                </a:extLst>
              </p14:cNvPr>
              <p14:cNvContentPartPr/>
              <p14:nvPr/>
            </p14:nvContentPartPr>
            <p14:xfrm>
              <a:off x="7329493" y="661733"/>
              <a:ext cx="441000" cy="3632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8A3C346-9C75-4328-92F8-165A1753D4C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20853" y="652733"/>
                <a:ext cx="45864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004884A-6F13-4CA0-B4F2-F1B45CA6BB29}"/>
                  </a:ext>
                </a:extLst>
              </p14:cNvPr>
              <p14:cNvContentPartPr/>
              <p14:nvPr/>
            </p14:nvContentPartPr>
            <p14:xfrm>
              <a:off x="8169733" y="688733"/>
              <a:ext cx="195480" cy="1357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004884A-6F13-4CA0-B4F2-F1B45CA6BB2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160733" y="679733"/>
                <a:ext cx="21312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00EE2E8-03BC-4331-B048-031A48764C50}"/>
                  </a:ext>
                </a:extLst>
              </p14:cNvPr>
              <p14:cNvContentPartPr/>
              <p14:nvPr/>
            </p14:nvContentPartPr>
            <p14:xfrm>
              <a:off x="8183053" y="891413"/>
              <a:ext cx="155880" cy="104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00EE2E8-03BC-4331-B048-031A48764C5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74413" y="882413"/>
                <a:ext cx="17352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5945470-42FB-4E92-9FE2-763B6564552B}"/>
                  </a:ext>
                </a:extLst>
              </p14:cNvPr>
              <p14:cNvContentPartPr/>
              <p14:nvPr/>
            </p14:nvContentPartPr>
            <p14:xfrm>
              <a:off x="8514973" y="519173"/>
              <a:ext cx="861480" cy="5047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5945470-42FB-4E92-9FE2-763B6564552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506329" y="510173"/>
                <a:ext cx="879127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C2F6B22-DA1F-41FC-A78B-873B21AC78CE}"/>
                  </a:ext>
                </a:extLst>
              </p14:cNvPr>
              <p14:cNvContentPartPr/>
              <p14:nvPr/>
            </p14:nvContentPartPr>
            <p14:xfrm>
              <a:off x="7857973" y="720413"/>
              <a:ext cx="192240" cy="1652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C2F6B22-DA1F-41FC-A78B-873B21AC78C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849333" y="711413"/>
                <a:ext cx="2098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1066C64-87AC-4093-BC7D-7D2A9F8A5414}"/>
                  </a:ext>
                </a:extLst>
              </p14:cNvPr>
              <p14:cNvContentPartPr/>
              <p14:nvPr/>
            </p14:nvContentPartPr>
            <p14:xfrm>
              <a:off x="9521173" y="785213"/>
              <a:ext cx="180360" cy="72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1066C64-87AC-4093-BC7D-7D2A9F8A541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512533" y="776213"/>
                <a:ext cx="1980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10324FF-04F5-42AD-B871-AEB9B86AF616}"/>
                  </a:ext>
                </a:extLst>
              </p14:cNvPr>
              <p14:cNvContentPartPr/>
              <p14:nvPr/>
            </p14:nvContentPartPr>
            <p14:xfrm>
              <a:off x="9529093" y="868013"/>
              <a:ext cx="178920" cy="57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10324FF-04F5-42AD-B871-AEB9B86AF61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520453" y="859013"/>
                <a:ext cx="19656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7D63A33-59DA-448B-9220-8C76D91EA4DA}"/>
                  </a:ext>
                </a:extLst>
              </p14:cNvPr>
              <p14:cNvContentPartPr/>
              <p14:nvPr/>
            </p14:nvContentPartPr>
            <p14:xfrm>
              <a:off x="9793333" y="671093"/>
              <a:ext cx="279000" cy="3963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7D63A33-59DA-448B-9220-8C76D91EA4D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784682" y="662453"/>
                <a:ext cx="296663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08FB50B-4F37-46EA-9110-9155331F7426}"/>
                  </a:ext>
                </a:extLst>
              </p14:cNvPr>
              <p14:cNvContentPartPr/>
              <p14:nvPr/>
            </p14:nvContentPartPr>
            <p14:xfrm>
              <a:off x="10194013" y="591533"/>
              <a:ext cx="926640" cy="5036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08FB50B-4F37-46EA-9110-9155331F742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185373" y="582533"/>
                <a:ext cx="94428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509DAB9C-57D8-4AF9-BBD7-BFDB740107EC}"/>
                  </a:ext>
                </a:extLst>
              </p14:cNvPr>
              <p14:cNvContentPartPr/>
              <p14:nvPr/>
            </p14:nvContentPartPr>
            <p14:xfrm>
              <a:off x="2828413" y="1657853"/>
              <a:ext cx="193680" cy="2822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509DAB9C-57D8-4AF9-BBD7-BFDB740107E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819773" y="1648853"/>
                <a:ext cx="21132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C94FD80-31F0-4EB6-873E-D2091DDFFD1F}"/>
                  </a:ext>
                </a:extLst>
              </p14:cNvPr>
              <p14:cNvContentPartPr/>
              <p14:nvPr/>
            </p14:nvContentPartPr>
            <p14:xfrm>
              <a:off x="3721933" y="1601333"/>
              <a:ext cx="243360" cy="2595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C94FD80-31F0-4EB6-873E-D2091DDFFD1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712933" y="1592693"/>
                <a:ext cx="26100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DD8EBE1-9F65-48A4-9604-C819F0219659}"/>
                  </a:ext>
                </a:extLst>
              </p14:cNvPr>
              <p14:cNvContentPartPr/>
              <p14:nvPr/>
            </p14:nvContentPartPr>
            <p14:xfrm>
              <a:off x="3248893" y="1688813"/>
              <a:ext cx="235800" cy="2246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DD8EBE1-9F65-48A4-9604-C819F021965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240253" y="1680173"/>
                <a:ext cx="25344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7ECA2B2-E2A2-417E-BA5E-DAF24638AE83}"/>
                  </a:ext>
                </a:extLst>
              </p14:cNvPr>
              <p14:cNvContentPartPr/>
              <p14:nvPr/>
            </p14:nvContentPartPr>
            <p14:xfrm>
              <a:off x="2503333" y="1697453"/>
              <a:ext cx="173880" cy="1875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7ECA2B2-E2A2-417E-BA5E-DAF24638AE8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494693" y="1688453"/>
                <a:ext cx="19152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D9124513-9D57-46B8-BCEE-1CBF85C87F93}"/>
                  </a:ext>
                </a:extLst>
              </p14:cNvPr>
              <p14:cNvContentPartPr/>
              <p14:nvPr/>
            </p14:nvContentPartPr>
            <p14:xfrm>
              <a:off x="2270413" y="1694213"/>
              <a:ext cx="124200" cy="2257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D9124513-9D57-46B8-BCEE-1CBF85C87F9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261413" y="1685573"/>
                <a:ext cx="14184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6AED226C-206D-426C-B8EC-93F6651B5C02}"/>
                  </a:ext>
                </a:extLst>
              </p14:cNvPr>
              <p14:cNvContentPartPr/>
              <p14:nvPr/>
            </p14:nvContentPartPr>
            <p14:xfrm>
              <a:off x="2082133" y="1638773"/>
              <a:ext cx="106200" cy="2858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6AED226C-206D-426C-B8EC-93F6651B5C0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073464" y="1629773"/>
                <a:ext cx="12390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292B5714-3E8B-4286-A103-C537DE8765B9}"/>
                  </a:ext>
                </a:extLst>
              </p14:cNvPr>
              <p14:cNvContentPartPr/>
              <p14:nvPr/>
            </p14:nvContentPartPr>
            <p14:xfrm>
              <a:off x="843373" y="1706813"/>
              <a:ext cx="825120" cy="22464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292B5714-3E8B-4286-A103-C537DE8765B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34373" y="1698159"/>
                <a:ext cx="842760" cy="242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B31EDF88-960C-437C-9FBE-7632A18E30C1}"/>
                  </a:ext>
                </a:extLst>
              </p14:cNvPr>
              <p14:cNvContentPartPr/>
              <p14:nvPr/>
            </p14:nvContentPartPr>
            <p14:xfrm>
              <a:off x="5985253" y="1649573"/>
              <a:ext cx="358560" cy="14472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B31EDF88-960C-437C-9FBE-7632A18E30C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976253" y="1640573"/>
                <a:ext cx="37620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45AFF88A-3A02-4E9B-A239-D97F0B88BC33}"/>
                  </a:ext>
                </a:extLst>
              </p14:cNvPr>
              <p14:cNvContentPartPr/>
              <p14:nvPr/>
            </p14:nvContentPartPr>
            <p14:xfrm>
              <a:off x="4273453" y="1510253"/>
              <a:ext cx="1484280" cy="3344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45AFF88A-3A02-4E9B-A239-D97F0B88BC3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264453" y="1501604"/>
                <a:ext cx="1501920" cy="3520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4A1A1066-5B1D-427A-9931-BC2833782486}"/>
                  </a:ext>
                </a:extLst>
              </p14:cNvPr>
              <p14:cNvContentPartPr/>
              <p14:nvPr/>
            </p14:nvContentPartPr>
            <p14:xfrm>
              <a:off x="2148013" y="2246813"/>
              <a:ext cx="77040" cy="38628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4A1A1066-5B1D-427A-9931-BC283378248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139373" y="2238173"/>
                <a:ext cx="9468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AE7DBDA6-35A4-42D8-B344-D300207C850A}"/>
                  </a:ext>
                </a:extLst>
              </p14:cNvPr>
              <p14:cNvContentPartPr/>
              <p14:nvPr/>
            </p14:nvContentPartPr>
            <p14:xfrm>
              <a:off x="2418373" y="2396933"/>
              <a:ext cx="192240" cy="2448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AE7DBDA6-35A4-42D8-B344-D300207C850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409373" y="2388293"/>
                <a:ext cx="2098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B7285958-C114-4A7D-9867-86CCB1D4C1F3}"/>
                  </a:ext>
                </a:extLst>
              </p14:cNvPr>
              <p14:cNvContentPartPr/>
              <p14:nvPr/>
            </p14:nvContentPartPr>
            <p14:xfrm>
              <a:off x="2421253" y="2492333"/>
              <a:ext cx="194400" cy="2160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B7285958-C114-4A7D-9867-86CCB1D4C1F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412613" y="2483693"/>
                <a:ext cx="2120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F76B7970-FD19-45FA-A8B6-37CE8B8FA8E0}"/>
                  </a:ext>
                </a:extLst>
              </p14:cNvPr>
              <p14:cNvContentPartPr/>
              <p14:nvPr/>
            </p14:nvContentPartPr>
            <p14:xfrm>
              <a:off x="4395493" y="2374253"/>
              <a:ext cx="253080" cy="327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F76B7970-FD19-45FA-A8B6-37CE8B8FA8E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386493" y="2365253"/>
                <a:ext cx="2707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1B675CA3-E42B-421E-9D4B-D69A2C6E6E52}"/>
                  </a:ext>
                </a:extLst>
              </p14:cNvPr>
              <p14:cNvContentPartPr/>
              <p14:nvPr/>
            </p14:nvContentPartPr>
            <p14:xfrm>
              <a:off x="4471453" y="2482973"/>
              <a:ext cx="158400" cy="1728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1B675CA3-E42B-421E-9D4B-D69A2C6E6E5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462813" y="2473973"/>
                <a:ext cx="1760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0E8DBA61-6623-4E83-AA6E-8162509D5E04}"/>
                  </a:ext>
                </a:extLst>
              </p14:cNvPr>
              <p14:cNvContentPartPr/>
              <p14:nvPr/>
            </p14:nvContentPartPr>
            <p14:xfrm>
              <a:off x="2982853" y="2078333"/>
              <a:ext cx="1077840" cy="4266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0E8DBA61-6623-4E83-AA6E-8162509D5E0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973856" y="2069333"/>
                <a:ext cx="1095474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6E834CB2-6B24-47BC-A6F4-AB9DCC7FA509}"/>
                  </a:ext>
                </a:extLst>
              </p14:cNvPr>
              <p14:cNvContentPartPr/>
              <p14:nvPr/>
            </p14:nvContentPartPr>
            <p14:xfrm>
              <a:off x="2986453" y="2562533"/>
              <a:ext cx="388800" cy="35388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6E834CB2-6B24-47BC-A6F4-AB9DCC7FA50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977813" y="2553893"/>
                <a:ext cx="40644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F26D05CF-7A4E-4918-B8A4-4CA898892998}"/>
                  </a:ext>
                </a:extLst>
              </p14:cNvPr>
              <p14:cNvContentPartPr/>
              <p14:nvPr/>
            </p14:nvContentPartPr>
            <p14:xfrm>
              <a:off x="1167373" y="2242853"/>
              <a:ext cx="826200" cy="5565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F26D05CF-7A4E-4918-B8A4-4CA89889299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58733" y="2234213"/>
                <a:ext cx="843840" cy="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2409A421-BB8E-41B3-B716-A49C993AA8F2}"/>
                  </a:ext>
                </a:extLst>
              </p14:cNvPr>
              <p14:cNvContentPartPr/>
              <p14:nvPr/>
            </p14:nvContentPartPr>
            <p14:xfrm>
              <a:off x="4981573" y="1981853"/>
              <a:ext cx="1765440" cy="45000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2409A421-BB8E-41B3-B716-A49C993AA8F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972933" y="1972853"/>
                <a:ext cx="178308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1D0CFF07-C4D9-4B8D-827D-108DE16D2353}"/>
                  </a:ext>
                </a:extLst>
              </p14:cNvPr>
              <p14:cNvContentPartPr/>
              <p14:nvPr/>
            </p14:nvContentPartPr>
            <p14:xfrm>
              <a:off x="4942693" y="2497013"/>
              <a:ext cx="439200" cy="48600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1D0CFF07-C4D9-4B8D-827D-108DE16D235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934053" y="2488373"/>
                <a:ext cx="45684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4C4656CD-80F9-4793-962B-44BE913D1632}"/>
                  </a:ext>
                </a:extLst>
              </p14:cNvPr>
              <p14:cNvContentPartPr/>
              <p14:nvPr/>
            </p14:nvContentPartPr>
            <p14:xfrm>
              <a:off x="7035013" y="2274533"/>
              <a:ext cx="238320" cy="1476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4C4656CD-80F9-4793-962B-44BE913D163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026013" y="2265893"/>
                <a:ext cx="25596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5B7F82A7-BCA8-4E47-9747-EBB359184134}"/>
                  </a:ext>
                </a:extLst>
              </p14:cNvPr>
              <p14:cNvContentPartPr/>
              <p14:nvPr/>
            </p14:nvContentPartPr>
            <p14:xfrm>
              <a:off x="7144453" y="2370653"/>
              <a:ext cx="140040" cy="864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5B7F82A7-BCA8-4E47-9747-EBB35918413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135453" y="2361653"/>
                <a:ext cx="15768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E8E87E4B-3D81-4BA4-9406-78358177487D}"/>
                  </a:ext>
                </a:extLst>
              </p14:cNvPr>
              <p14:cNvContentPartPr/>
              <p14:nvPr/>
            </p14:nvContentPartPr>
            <p14:xfrm>
              <a:off x="9432613" y="2171213"/>
              <a:ext cx="25920" cy="504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E8E87E4B-3D81-4BA4-9406-78358177487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423613" y="2162573"/>
                <a:ext cx="4356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442B0B6F-5169-4D81-B3B5-3FD43D9B1DAA}"/>
                  </a:ext>
                </a:extLst>
              </p14:cNvPr>
              <p14:cNvContentPartPr/>
              <p14:nvPr/>
            </p14:nvContentPartPr>
            <p14:xfrm>
              <a:off x="7519573" y="1901933"/>
              <a:ext cx="1807560" cy="70956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442B0B6F-5169-4D81-B3B5-3FD43D9B1DA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510575" y="1893289"/>
                <a:ext cx="1825196" cy="727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2D617FCA-2E12-4A56-A967-866CDECFE446}"/>
                  </a:ext>
                </a:extLst>
              </p14:cNvPr>
              <p14:cNvContentPartPr/>
              <p14:nvPr/>
            </p14:nvContentPartPr>
            <p14:xfrm>
              <a:off x="4667293" y="695933"/>
              <a:ext cx="2392920" cy="45036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2D617FCA-2E12-4A56-A967-866CDECFE44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658653" y="686933"/>
                <a:ext cx="241056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A0EA6BDB-6186-45BC-94E8-10AB9ACAB4BA}"/>
                  </a:ext>
                </a:extLst>
              </p14:cNvPr>
              <p14:cNvContentPartPr/>
              <p14:nvPr/>
            </p14:nvContentPartPr>
            <p14:xfrm>
              <a:off x="1645093" y="3325373"/>
              <a:ext cx="540000" cy="41292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A0EA6BDB-6186-45BC-94E8-10AB9ACAB4B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636093" y="3316373"/>
                <a:ext cx="55764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AF478073-8522-4259-9E9C-7BB9BE7EC8F7}"/>
                  </a:ext>
                </a:extLst>
              </p14:cNvPr>
              <p14:cNvContentPartPr/>
              <p14:nvPr/>
            </p14:nvContentPartPr>
            <p14:xfrm>
              <a:off x="789373" y="3332573"/>
              <a:ext cx="758160" cy="30672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AF478073-8522-4259-9E9C-7BB9BE7EC8F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80373" y="3323573"/>
                <a:ext cx="77580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6B30EBE7-3B4C-42DD-B09E-120E1D8A5AF3}"/>
                  </a:ext>
                </a:extLst>
              </p14:cNvPr>
              <p14:cNvContentPartPr/>
              <p14:nvPr/>
            </p14:nvContentPartPr>
            <p14:xfrm>
              <a:off x="2637253" y="3399533"/>
              <a:ext cx="28440" cy="14580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6B30EBE7-3B4C-42DD-B09E-120E1D8A5AF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628253" y="3390533"/>
                <a:ext cx="4608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FD3D69B9-79D5-4704-A14D-0CF70E340232}"/>
                  </a:ext>
                </a:extLst>
              </p14:cNvPr>
              <p14:cNvContentPartPr/>
              <p14:nvPr/>
            </p14:nvContentPartPr>
            <p14:xfrm>
              <a:off x="2666413" y="3273173"/>
              <a:ext cx="5400" cy="2016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FD3D69B9-79D5-4704-A14D-0CF70E34023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657773" y="3264533"/>
                <a:ext cx="230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A5EC9EAA-B94C-442E-B64E-585C6259B85C}"/>
                  </a:ext>
                </a:extLst>
              </p14:cNvPr>
              <p14:cNvContentPartPr/>
              <p14:nvPr/>
            </p14:nvContentPartPr>
            <p14:xfrm>
              <a:off x="3881413" y="3362453"/>
              <a:ext cx="200160" cy="22644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A5EC9EAA-B94C-442E-B64E-585C6259B85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872413" y="3353813"/>
                <a:ext cx="21780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3ED94465-91BD-477B-AF5A-26BE6BC19EFA}"/>
                  </a:ext>
                </a:extLst>
              </p14:cNvPr>
              <p14:cNvContentPartPr/>
              <p14:nvPr/>
            </p14:nvContentPartPr>
            <p14:xfrm>
              <a:off x="4196773" y="3356693"/>
              <a:ext cx="218520" cy="20016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3ED94465-91BD-477B-AF5A-26BE6BC19EF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188133" y="3347693"/>
                <a:ext cx="23616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C1CD6E2A-30EA-4FCC-9AD6-095106BFB26C}"/>
                  </a:ext>
                </a:extLst>
              </p14:cNvPr>
              <p14:cNvContentPartPr/>
              <p14:nvPr/>
            </p14:nvContentPartPr>
            <p14:xfrm>
              <a:off x="3012733" y="3242573"/>
              <a:ext cx="633960" cy="46872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C1CD6E2A-30EA-4FCC-9AD6-095106BFB26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004093" y="3233573"/>
                <a:ext cx="65160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E2823BB9-8BE2-48ED-94B6-8A40706E0570}"/>
                  </a:ext>
                </a:extLst>
              </p14:cNvPr>
              <p14:cNvContentPartPr/>
              <p14:nvPr/>
            </p14:nvContentPartPr>
            <p14:xfrm>
              <a:off x="2747773" y="3372893"/>
              <a:ext cx="83520" cy="30276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E2823BB9-8BE2-48ED-94B6-8A40706E057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739133" y="3363893"/>
                <a:ext cx="10116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22656833-00CC-469C-A34A-92E72BE1E047}"/>
                  </a:ext>
                </a:extLst>
              </p14:cNvPr>
              <p14:cNvContentPartPr/>
              <p14:nvPr/>
            </p14:nvContentPartPr>
            <p14:xfrm>
              <a:off x="4706533" y="3273533"/>
              <a:ext cx="715320" cy="23508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22656833-00CC-469C-A34A-92E72BE1E04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697533" y="3264893"/>
                <a:ext cx="7329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B32C6461-FBD5-4AE9-A435-FE9927D16A33}"/>
                  </a:ext>
                </a:extLst>
              </p14:cNvPr>
              <p14:cNvContentPartPr/>
              <p14:nvPr/>
            </p14:nvContentPartPr>
            <p14:xfrm>
              <a:off x="3106333" y="4094693"/>
              <a:ext cx="99360" cy="25236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B32C6461-FBD5-4AE9-A435-FE9927D16A3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097333" y="4085693"/>
                <a:ext cx="1170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FDD46547-ED4E-4C59-B3F1-94191812B976}"/>
                  </a:ext>
                </a:extLst>
              </p14:cNvPr>
              <p14:cNvContentPartPr/>
              <p14:nvPr/>
            </p14:nvContentPartPr>
            <p14:xfrm>
              <a:off x="3388573" y="4109453"/>
              <a:ext cx="198000" cy="3456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FDD46547-ED4E-4C59-B3F1-94191812B97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379573" y="4100813"/>
                <a:ext cx="2156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678C07CB-C50D-480E-BB74-5F42E5846027}"/>
                  </a:ext>
                </a:extLst>
              </p14:cNvPr>
              <p14:cNvContentPartPr/>
              <p14:nvPr/>
            </p14:nvContentPartPr>
            <p14:xfrm>
              <a:off x="3432133" y="4197653"/>
              <a:ext cx="187200" cy="2268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678C07CB-C50D-480E-BB74-5F42E584602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423133" y="4189013"/>
                <a:ext cx="2048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C8C2D4B3-FDE7-418B-923E-B60A42B502A8}"/>
                  </a:ext>
                </a:extLst>
              </p14:cNvPr>
              <p14:cNvContentPartPr/>
              <p14:nvPr/>
            </p14:nvContentPartPr>
            <p14:xfrm>
              <a:off x="4326373" y="3957893"/>
              <a:ext cx="125640" cy="33984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C8C2D4B3-FDE7-418B-923E-B60A42B502A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317373" y="3948893"/>
                <a:ext cx="14328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11148ED7-A081-47A6-A317-580009A4A37E}"/>
                  </a:ext>
                </a:extLst>
              </p14:cNvPr>
              <p14:cNvContentPartPr/>
              <p14:nvPr/>
            </p14:nvContentPartPr>
            <p14:xfrm>
              <a:off x="3777013" y="3932333"/>
              <a:ext cx="406080" cy="45072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11148ED7-A081-47A6-A317-580009A4A37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768373" y="3923686"/>
                <a:ext cx="423720" cy="4683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6F876463-AE06-4A94-80E3-B30EE2D10D05}"/>
                  </a:ext>
                </a:extLst>
              </p14:cNvPr>
              <p14:cNvContentPartPr/>
              <p14:nvPr/>
            </p14:nvContentPartPr>
            <p14:xfrm>
              <a:off x="2764693" y="4051493"/>
              <a:ext cx="227160" cy="29916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6F876463-AE06-4A94-80E3-B30EE2D10D0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756053" y="4042493"/>
                <a:ext cx="24480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42EF21CE-55EA-45E5-B5DD-244B1A5A8ABC}"/>
                  </a:ext>
                </a:extLst>
              </p14:cNvPr>
              <p14:cNvContentPartPr/>
              <p14:nvPr/>
            </p14:nvContentPartPr>
            <p14:xfrm>
              <a:off x="2238373" y="4005773"/>
              <a:ext cx="423720" cy="40680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42EF21CE-55EA-45E5-B5DD-244B1A5A8AB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229381" y="3996773"/>
                <a:ext cx="441345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788F833A-2BC9-4A82-9339-2D827A33B310}"/>
                  </a:ext>
                </a:extLst>
              </p14:cNvPr>
              <p14:cNvContentPartPr/>
              <p14:nvPr/>
            </p14:nvContentPartPr>
            <p14:xfrm>
              <a:off x="4586293" y="3842693"/>
              <a:ext cx="920880" cy="46800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788F833A-2BC9-4A82-9339-2D827A33B31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577297" y="3833693"/>
                <a:ext cx="938513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A24B9E39-6578-4A24-AC42-0A83373290DB}"/>
                  </a:ext>
                </a:extLst>
              </p14:cNvPr>
              <p14:cNvContentPartPr/>
              <p14:nvPr/>
            </p14:nvContentPartPr>
            <p14:xfrm>
              <a:off x="5801653" y="3746573"/>
              <a:ext cx="455040" cy="49680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A24B9E39-6578-4A24-AC42-0A83373290D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793020" y="3737933"/>
                <a:ext cx="472666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0645D059-1FB8-4C52-A552-BA1E5BBBEB9C}"/>
                  </a:ext>
                </a:extLst>
              </p14:cNvPr>
              <p14:cNvContentPartPr/>
              <p14:nvPr/>
            </p14:nvContentPartPr>
            <p14:xfrm>
              <a:off x="6394933" y="3612293"/>
              <a:ext cx="259560" cy="26388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0645D059-1FB8-4C52-A552-BA1E5BBBEB9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385933" y="3603293"/>
                <a:ext cx="27720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0002AC0A-BFAA-477E-B01E-84BEC7D67B35}"/>
                  </a:ext>
                </a:extLst>
              </p14:cNvPr>
              <p14:cNvContentPartPr/>
              <p14:nvPr/>
            </p14:nvContentPartPr>
            <p14:xfrm>
              <a:off x="6758533" y="3520853"/>
              <a:ext cx="552240" cy="457560"/>
            </p14:xfrm>
          </p:contentPart>
        </mc:Choice>
        <mc:Fallback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0002AC0A-BFAA-477E-B01E-84BEC7D67B3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749539" y="3512213"/>
                <a:ext cx="569869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A973967E-F700-4ED7-9120-EC2BBCC66CEC}"/>
                  </a:ext>
                </a:extLst>
              </p14:cNvPr>
              <p14:cNvContentPartPr/>
              <p14:nvPr/>
            </p14:nvContentPartPr>
            <p14:xfrm>
              <a:off x="7559533" y="3643973"/>
              <a:ext cx="138960" cy="69840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A973967E-F700-4ED7-9120-EC2BBCC66CE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550533" y="3634973"/>
                <a:ext cx="156600" cy="71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B7656199-7AD4-42B1-8DE0-81D64D1C51A8}"/>
                  </a:ext>
                </a:extLst>
              </p14:cNvPr>
              <p14:cNvContentPartPr/>
              <p14:nvPr/>
            </p14:nvContentPartPr>
            <p14:xfrm>
              <a:off x="6439933" y="4059773"/>
              <a:ext cx="911520" cy="32508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B7656199-7AD4-42B1-8DE0-81D64D1C51A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430933" y="4051133"/>
                <a:ext cx="92916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8F70F58F-1F0A-4F05-A286-191CC4BC9E11}"/>
                  </a:ext>
                </a:extLst>
              </p14:cNvPr>
              <p14:cNvContentPartPr/>
              <p14:nvPr/>
            </p14:nvContentPartPr>
            <p14:xfrm>
              <a:off x="9598573" y="1746413"/>
              <a:ext cx="1888560" cy="112680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8F70F58F-1F0A-4F05-A286-191CC4BC9E1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589575" y="1737773"/>
                <a:ext cx="1906197" cy="11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17189DF2-0333-4CFC-A976-B108E0A3A545}"/>
                  </a:ext>
                </a:extLst>
              </p14:cNvPr>
              <p14:cNvContentPartPr/>
              <p14:nvPr/>
            </p14:nvContentPartPr>
            <p14:xfrm>
              <a:off x="8654293" y="3690773"/>
              <a:ext cx="1173600" cy="41976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17189DF2-0333-4CFC-A976-B108E0A3A54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645296" y="3682133"/>
                <a:ext cx="1191235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F8B76828-E399-425E-A3ED-168C82449B17}"/>
                  </a:ext>
                </a:extLst>
              </p14:cNvPr>
              <p14:cNvContentPartPr/>
              <p14:nvPr/>
            </p14:nvContentPartPr>
            <p14:xfrm>
              <a:off x="1870813" y="4697693"/>
              <a:ext cx="344520" cy="326160"/>
            </p14:xfrm>
          </p:contentPart>
        </mc:Choice>
        <mc:Fallback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F8B76828-E399-425E-A3ED-168C82449B1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862173" y="4688693"/>
                <a:ext cx="36216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71C40686-7C58-4E0C-B1A8-9CCCAE1EFF8E}"/>
                  </a:ext>
                </a:extLst>
              </p14:cNvPr>
              <p14:cNvContentPartPr/>
              <p14:nvPr/>
            </p14:nvContentPartPr>
            <p14:xfrm>
              <a:off x="1115533" y="4659173"/>
              <a:ext cx="520920" cy="308160"/>
            </p14:xfrm>
          </p:contentPart>
        </mc:Choice>
        <mc:Fallback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71C40686-7C58-4E0C-B1A8-9CCCAE1EFF8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106893" y="4650533"/>
                <a:ext cx="53856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24BB0371-C109-45B2-A4FE-1D3E1B96AB67}"/>
                  </a:ext>
                </a:extLst>
              </p14:cNvPr>
              <p14:cNvContentPartPr/>
              <p14:nvPr/>
            </p14:nvContentPartPr>
            <p14:xfrm>
              <a:off x="773173" y="4652693"/>
              <a:ext cx="260280" cy="287280"/>
            </p14:xfrm>
          </p:contentPart>
        </mc:Choice>
        <mc:Fallback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24BB0371-C109-45B2-A4FE-1D3E1B96AB6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64533" y="4643693"/>
                <a:ext cx="27792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45146DA5-901A-45E2-96D3-9CEAE64A3B79}"/>
                  </a:ext>
                </a:extLst>
              </p14:cNvPr>
              <p14:cNvContentPartPr/>
              <p14:nvPr/>
            </p14:nvContentPartPr>
            <p14:xfrm>
              <a:off x="3633733" y="4987493"/>
              <a:ext cx="159120" cy="13680"/>
            </p14:xfrm>
          </p:contentPart>
        </mc:Choice>
        <mc:Fallback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45146DA5-901A-45E2-96D3-9CEAE64A3B7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624733" y="4978853"/>
                <a:ext cx="17676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C8986425-395E-4736-9631-2034E2897513}"/>
                  </a:ext>
                </a:extLst>
              </p14:cNvPr>
              <p14:cNvContentPartPr/>
              <p14:nvPr/>
            </p14:nvContentPartPr>
            <p14:xfrm>
              <a:off x="3618973" y="5071013"/>
              <a:ext cx="154080" cy="20880"/>
            </p14:xfrm>
          </p:contentPart>
        </mc:Choice>
        <mc:Fallback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C8986425-395E-4736-9631-2034E289751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609973" y="5062013"/>
                <a:ext cx="1717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EAAA15BD-7737-47E0-A45D-C6A3D835F2E0}"/>
                  </a:ext>
                </a:extLst>
              </p14:cNvPr>
              <p14:cNvContentPartPr/>
              <p14:nvPr/>
            </p14:nvContentPartPr>
            <p14:xfrm>
              <a:off x="3990853" y="4704533"/>
              <a:ext cx="492120" cy="432360"/>
            </p14:xfrm>
          </p:contentPart>
        </mc:Choice>
        <mc:Fallback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EAAA15BD-7737-47E0-A45D-C6A3D835F2E0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981846" y="4695533"/>
                <a:ext cx="509773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5A3978FE-28A2-4D40-A89C-02E4FE699DD8}"/>
                  </a:ext>
                </a:extLst>
              </p14:cNvPr>
              <p14:cNvContentPartPr/>
              <p14:nvPr/>
            </p14:nvContentPartPr>
            <p14:xfrm>
              <a:off x="2519173" y="4891013"/>
              <a:ext cx="966600" cy="406440"/>
            </p14:xfrm>
          </p:contentPart>
        </mc:Choice>
        <mc:Fallback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5A3978FE-28A2-4D40-A89C-02E4FE699DD8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510533" y="4882013"/>
                <a:ext cx="98424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EDFCC1BB-3A7F-40A6-832E-6EA3D3E6D039}"/>
                  </a:ext>
                </a:extLst>
              </p14:cNvPr>
              <p14:cNvContentPartPr/>
              <p14:nvPr/>
            </p14:nvContentPartPr>
            <p14:xfrm>
              <a:off x="4584853" y="4675373"/>
              <a:ext cx="1091520" cy="442440"/>
            </p14:xfrm>
          </p:contentPart>
        </mc:Choice>
        <mc:Fallback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EDFCC1BB-3A7F-40A6-832E-6EA3D3E6D039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576213" y="4666733"/>
                <a:ext cx="110916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7C81BA23-5F0A-4EE4-A724-1937DBF2887D}"/>
                  </a:ext>
                </a:extLst>
              </p14:cNvPr>
              <p14:cNvContentPartPr/>
              <p14:nvPr/>
            </p14:nvContentPartPr>
            <p14:xfrm>
              <a:off x="7278013" y="4457213"/>
              <a:ext cx="57960" cy="840240"/>
            </p14:xfrm>
          </p:contentPart>
        </mc:Choice>
        <mc:Fallback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7C81BA23-5F0A-4EE4-A724-1937DBF2887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269373" y="4448213"/>
                <a:ext cx="75600" cy="85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F215F0B1-CC42-40E7-9048-EBEB7C424DCF}"/>
                  </a:ext>
                </a:extLst>
              </p14:cNvPr>
              <p14:cNvContentPartPr/>
              <p14:nvPr/>
            </p14:nvContentPartPr>
            <p14:xfrm>
              <a:off x="7601293" y="5018093"/>
              <a:ext cx="6120" cy="5040"/>
            </p14:xfrm>
          </p:contentPart>
        </mc:Choice>
        <mc:Fallback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F215F0B1-CC42-40E7-9048-EBEB7C424DCF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592653" y="5009453"/>
                <a:ext cx="2376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4B3BDCE7-CA19-4EE0-B826-6BEFD10A07A7}"/>
                  </a:ext>
                </a:extLst>
              </p14:cNvPr>
              <p14:cNvContentPartPr/>
              <p14:nvPr/>
            </p14:nvContentPartPr>
            <p14:xfrm>
              <a:off x="5958253" y="4532813"/>
              <a:ext cx="1205280" cy="927360"/>
            </p14:xfrm>
          </p:contentPart>
        </mc:Choice>
        <mc:Fallback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4B3BDCE7-CA19-4EE0-B826-6BEFD10A07A7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949610" y="4523816"/>
                <a:ext cx="1222925" cy="944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430" name="Ink 429">
                <a:extLst>
                  <a:ext uri="{FF2B5EF4-FFF2-40B4-BE49-F238E27FC236}">
                    <a16:creationId xmlns:a16="http://schemas.microsoft.com/office/drawing/2014/main" id="{B76E0A4B-6222-47D0-AD44-9602DB71C363}"/>
                  </a:ext>
                </a:extLst>
              </p14:cNvPr>
              <p14:cNvContentPartPr/>
              <p14:nvPr/>
            </p14:nvContentPartPr>
            <p14:xfrm>
              <a:off x="9107893" y="4217813"/>
              <a:ext cx="1820520" cy="1137600"/>
            </p14:xfrm>
          </p:contentPart>
        </mc:Choice>
        <mc:Fallback>
          <p:pic>
            <p:nvPicPr>
              <p:cNvPr id="430" name="Ink 429">
                <a:extLst>
                  <a:ext uri="{FF2B5EF4-FFF2-40B4-BE49-F238E27FC236}">
                    <a16:creationId xmlns:a16="http://schemas.microsoft.com/office/drawing/2014/main" id="{B76E0A4B-6222-47D0-AD44-9602DB71C36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099253" y="4208816"/>
                <a:ext cx="1838160" cy="11552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432" name="Ink 431">
                <a:extLst>
                  <a:ext uri="{FF2B5EF4-FFF2-40B4-BE49-F238E27FC236}">
                    <a16:creationId xmlns:a16="http://schemas.microsoft.com/office/drawing/2014/main" id="{273D6CD7-5A57-4875-AFBB-73D4531368A0}"/>
                  </a:ext>
                </a:extLst>
              </p14:cNvPr>
              <p14:cNvContentPartPr/>
              <p14:nvPr/>
            </p14:nvContentPartPr>
            <p14:xfrm>
              <a:off x="11022373" y="4234373"/>
              <a:ext cx="390960" cy="1364760"/>
            </p14:xfrm>
          </p:contentPart>
        </mc:Choice>
        <mc:Fallback>
          <p:pic>
            <p:nvPicPr>
              <p:cNvPr id="432" name="Ink 431">
                <a:extLst>
                  <a:ext uri="{FF2B5EF4-FFF2-40B4-BE49-F238E27FC236}">
                    <a16:creationId xmlns:a16="http://schemas.microsoft.com/office/drawing/2014/main" id="{273D6CD7-5A57-4875-AFBB-73D4531368A0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1013733" y="4225733"/>
                <a:ext cx="408600" cy="138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564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A6A43B5-C4B2-4844-A48C-DB67016C2C53}"/>
                  </a:ext>
                </a:extLst>
              </p14:cNvPr>
              <p14:cNvContentPartPr/>
              <p14:nvPr/>
            </p14:nvContentPartPr>
            <p14:xfrm>
              <a:off x="663013" y="1106333"/>
              <a:ext cx="422640" cy="39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A6A43B5-C4B2-4844-A48C-DB67016C2C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4373" y="1097333"/>
                <a:ext cx="44028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2AAA371-FAA1-4336-AA88-EA4F94727B9F}"/>
                  </a:ext>
                </a:extLst>
              </p14:cNvPr>
              <p14:cNvContentPartPr/>
              <p14:nvPr/>
            </p14:nvContentPartPr>
            <p14:xfrm>
              <a:off x="1322173" y="795293"/>
              <a:ext cx="32400" cy="9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2AAA371-FAA1-4336-AA88-EA4F94727B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3173" y="786653"/>
                <a:ext cx="5004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869C890-4EE7-42E1-AEB6-5E0C6EB41D72}"/>
                  </a:ext>
                </a:extLst>
              </p14:cNvPr>
              <p14:cNvContentPartPr/>
              <p14:nvPr/>
            </p14:nvContentPartPr>
            <p14:xfrm>
              <a:off x="1300213" y="1006973"/>
              <a:ext cx="67320" cy="16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869C890-4EE7-42E1-AEB6-5E0C6EB41D7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1213" y="997973"/>
                <a:ext cx="8496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DE90BAD-3445-43FE-97ED-497349B10B1F}"/>
                  </a:ext>
                </a:extLst>
              </p14:cNvPr>
              <p14:cNvContentPartPr/>
              <p14:nvPr/>
            </p14:nvContentPartPr>
            <p14:xfrm>
              <a:off x="655453" y="708893"/>
              <a:ext cx="421200" cy="343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DE90BAD-3445-43FE-97ED-497349B10B1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6806" y="700253"/>
                <a:ext cx="438855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3F4C758-5809-43AA-9BDD-FCA06B6C6072}"/>
                  </a:ext>
                </a:extLst>
              </p14:cNvPr>
              <p14:cNvContentPartPr/>
              <p14:nvPr/>
            </p14:nvContentPartPr>
            <p14:xfrm>
              <a:off x="1723213" y="702053"/>
              <a:ext cx="564120" cy="2476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3F4C758-5809-43AA-9BDD-FCA06B6C607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14573" y="693413"/>
                <a:ext cx="58176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EEBBF45-4424-49FE-869C-46637E5A4E05}"/>
                  </a:ext>
                </a:extLst>
              </p14:cNvPr>
              <p14:cNvContentPartPr/>
              <p14:nvPr/>
            </p14:nvContentPartPr>
            <p14:xfrm>
              <a:off x="3037213" y="750293"/>
              <a:ext cx="349560" cy="1101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EEBBF45-4424-49FE-869C-46637E5A4E0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28573" y="741653"/>
                <a:ext cx="36720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3F02B03-5ECC-4442-9BC3-C80EBB7BB6C6}"/>
                  </a:ext>
                </a:extLst>
              </p14:cNvPr>
              <p14:cNvContentPartPr/>
              <p14:nvPr/>
            </p14:nvContentPartPr>
            <p14:xfrm>
              <a:off x="4066813" y="620693"/>
              <a:ext cx="92160" cy="2642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3F02B03-5ECC-4442-9BC3-C80EBB7BB6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57813" y="612053"/>
                <a:ext cx="1098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0037B07-C1A3-4F50-9B71-133A2CB28938}"/>
                  </a:ext>
                </a:extLst>
              </p14:cNvPr>
              <p14:cNvContentPartPr/>
              <p14:nvPr/>
            </p14:nvContentPartPr>
            <p14:xfrm>
              <a:off x="4526533" y="794213"/>
              <a:ext cx="49680" cy="114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0037B07-C1A3-4F50-9B71-133A2CB2893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17893" y="785213"/>
                <a:ext cx="6732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B078D79-86C0-4982-A5D3-9E3FA70982D9}"/>
                  </a:ext>
                </a:extLst>
              </p14:cNvPr>
              <p14:cNvContentPartPr/>
              <p14:nvPr/>
            </p14:nvContentPartPr>
            <p14:xfrm>
              <a:off x="4290373" y="658853"/>
              <a:ext cx="164160" cy="2329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B078D79-86C0-4982-A5D3-9E3FA70982D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81733" y="650213"/>
                <a:ext cx="18180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204A9A9-6A8C-4CD9-B140-6A747A73B7B2}"/>
                  </a:ext>
                </a:extLst>
              </p14:cNvPr>
              <p14:cNvContentPartPr/>
              <p14:nvPr/>
            </p14:nvContentPartPr>
            <p14:xfrm>
              <a:off x="3685573" y="628613"/>
              <a:ext cx="232560" cy="2430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204A9A9-6A8C-4CD9-B140-6A747A73B7B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76573" y="619613"/>
                <a:ext cx="25020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8970E6-93D8-420D-B595-6D3D8DB51B52}"/>
                  </a:ext>
                </a:extLst>
              </p14:cNvPr>
              <p14:cNvContentPartPr/>
              <p14:nvPr/>
            </p14:nvContentPartPr>
            <p14:xfrm>
              <a:off x="2674333" y="706733"/>
              <a:ext cx="233280" cy="180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8970E6-93D8-420D-B595-6D3D8DB51B5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65333" y="697733"/>
                <a:ext cx="25092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1C8B983-83F6-4935-A655-9BCAC86CC7BE}"/>
                  </a:ext>
                </a:extLst>
              </p14:cNvPr>
              <p14:cNvContentPartPr/>
              <p14:nvPr/>
            </p14:nvContentPartPr>
            <p14:xfrm>
              <a:off x="7060573" y="625013"/>
              <a:ext cx="237240" cy="117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1C8B983-83F6-4935-A655-9BCAC86CC7B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51573" y="616013"/>
                <a:ext cx="25488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8F1CF7B-BDAA-47A3-B073-2D9CDEFDBEB2}"/>
                  </a:ext>
                </a:extLst>
              </p14:cNvPr>
              <p14:cNvContentPartPr/>
              <p14:nvPr/>
            </p14:nvContentPartPr>
            <p14:xfrm>
              <a:off x="8953093" y="437813"/>
              <a:ext cx="1034640" cy="2667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8F1CF7B-BDAA-47A3-B073-2D9CDEFDBEB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944453" y="429173"/>
                <a:ext cx="105228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35ED5FD-EDBC-4142-B3B7-9D43E131F09C}"/>
                  </a:ext>
                </a:extLst>
              </p14:cNvPr>
              <p14:cNvContentPartPr/>
              <p14:nvPr/>
            </p14:nvContentPartPr>
            <p14:xfrm>
              <a:off x="7493653" y="449693"/>
              <a:ext cx="1369440" cy="3582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35ED5FD-EDBC-4142-B3B7-9D43E131F09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85013" y="441053"/>
                <a:ext cx="138708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327CABB-E90F-4AC9-B43B-A3E8A23FA71D}"/>
                  </a:ext>
                </a:extLst>
              </p14:cNvPr>
              <p14:cNvContentPartPr/>
              <p14:nvPr/>
            </p14:nvContentPartPr>
            <p14:xfrm>
              <a:off x="6187213" y="572093"/>
              <a:ext cx="636120" cy="216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327CABB-E90F-4AC9-B43B-A3E8A23FA71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78573" y="563453"/>
                <a:ext cx="6537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F8412B9-4B25-4769-8400-5F422A07AF0E}"/>
                  </a:ext>
                </a:extLst>
              </p14:cNvPr>
              <p14:cNvContentPartPr/>
              <p14:nvPr/>
            </p14:nvContentPartPr>
            <p14:xfrm>
              <a:off x="5448853" y="623933"/>
              <a:ext cx="627480" cy="1692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F8412B9-4B25-4769-8400-5F422A07AF0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39853" y="614933"/>
                <a:ext cx="64512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C31DA04-6EA9-45C2-8C95-A814A2AD6E84}"/>
                  </a:ext>
                </a:extLst>
              </p14:cNvPr>
              <p14:cNvContentPartPr/>
              <p14:nvPr/>
            </p14:nvContentPartPr>
            <p14:xfrm>
              <a:off x="10173133" y="501173"/>
              <a:ext cx="434520" cy="2408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C31DA04-6EA9-45C2-8C95-A814A2AD6E8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164486" y="492533"/>
                <a:ext cx="452175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0288435-729E-4256-88C1-F6956A26D139}"/>
                  </a:ext>
                </a:extLst>
              </p14:cNvPr>
              <p14:cNvContentPartPr/>
              <p14:nvPr/>
            </p14:nvContentPartPr>
            <p14:xfrm>
              <a:off x="10766773" y="527813"/>
              <a:ext cx="893520" cy="2530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0288435-729E-4256-88C1-F6956A26D1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758133" y="518813"/>
                <a:ext cx="91116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F87C0DE-8C83-42BD-9256-1A4B181B92A4}"/>
                  </a:ext>
                </a:extLst>
              </p14:cNvPr>
              <p14:cNvContentPartPr/>
              <p14:nvPr/>
            </p14:nvContentPartPr>
            <p14:xfrm>
              <a:off x="3087613" y="1169693"/>
              <a:ext cx="275040" cy="3038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F87C0DE-8C83-42BD-9256-1A4B181B92A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78613" y="1161053"/>
                <a:ext cx="29268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FE5E307-3620-44E5-BEE5-BDABD0EB569D}"/>
                  </a:ext>
                </a:extLst>
              </p14:cNvPr>
              <p14:cNvContentPartPr/>
              <p14:nvPr/>
            </p14:nvContentPartPr>
            <p14:xfrm>
              <a:off x="3481813" y="1205693"/>
              <a:ext cx="310320" cy="2854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FE5E307-3620-44E5-BEE5-BDABD0EB569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473173" y="1197053"/>
                <a:ext cx="32796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D6B54711-AC28-4B9F-A54B-0897BBCAC382}"/>
                  </a:ext>
                </a:extLst>
              </p14:cNvPr>
              <p14:cNvContentPartPr/>
              <p14:nvPr/>
            </p14:nvContentPartPr>
            <p14:xfrm>
              <a:off x="2662093" y="1281293"/>
              <a:ext cx="235440" cy="2156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D6B54711-AC28-4B9F-A54B-0897BBCAC38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53079" y="1272653"/>
                <a:ext cx="253107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28B0986A-6E1F-4D40-99B7-26F4FDF190B6}"/>
                  </a:ext>
                </a:extLst>
              </p14:cNvPr>
              <p14:cNvContentPartPr/>
              <p14:nvPr/>
            </p14:nvContentPartPr>
            <p14:xfrm>
              <a:off x="2404693" y="1252853"/>
              <a:ext cx="156960" cy="2368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8B0986A-6E1F-4D40-99B7-26F4FDF190B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396033" y="1244213"/>
                <a:ext cx="174641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A2FBD75D-5F09-425A-9DE0-88004478F789}"/>
                  </a:ext>
                </a:extLst>
              </p14:cNvPr>
              <p14:cNvContentPartPr/>
              <p14:nvPr/>
            </p14:nvContentPartPr>
            <p14:xfrm>
              <a:off x="2171053" y="1230533"/>
              <a:ext cx="116280" cy="3013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A2FBD75D-5F09-425A-9DE0-88004478F78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162413" y="1221883"/>
                <a:ext cx="133920" cy="3189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C134E95E-6CD1-4B2E-B0CA-8B60DCB6816B}"/>
                  </a:ext>
                </a:extLst>
              </p14:cNvPr>
              <p14:cNvContentPartPr/>
              <p14:nvPr/>
            </p14:nvContentPartPr>
            <p14:xfrm>
              <a:off x="1193293" y="1242413"/>
              <a:ext cx="646560" cy="3063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C134E95E-6CD1-4B2E-B0CA-8B60DCB6816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84298" y="1233773"/>
                <a:ext cx="66419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9692550-3111-48AC-8DFF-813984025BD4}"/>
                  </a:ext>
                </a:extLst>
              </p14:cNvPr>
              <p14:cNvContentPartPr/>
              <p14:nvPr/>
            </p14:nvContentPartPr>
            <p14:xfrm>
              <a:off x="596053" y="1837853"/>
              <a:ext cx="415080" cy="4172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9692550-3111-48AC-8DFF-813984025BD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87053" y="1828853"/>
                <a:ext cx="43272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21733DC0-8DE9-4701-A5E7-DE1F29686B51}"/>
                  </a:ext>
                </a:extLst>
              </p14:cNvPr>
              <p14:cNvContentPartPr/>
              <p14:nvPr/>
            </p14:nvContentPartPr>
            <p14:xfrm>
              <a:off x="3068533" y="1917053"/>
              <a:ext cx="152640" cy="50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21733DC0-8DE9-4701-A5E7-DE1F29686B5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059533" y="1908053"/>
                <a:ext cx="1702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172BF840-3285-4856-AA29-0DCE5FB6224E}"/>
                  </a:ext>
                </a:extLst>
              </p14:cNvPr>
              <p14:cNvContentPartPr/>
              <p14:nvPr/>
            </p14:nvContentPartPr>
            <p14:xfrm>
              <a:off x="3072493" y="1992653"/>
              <a:ext cx="124560" cy="165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172BF840-3285-4856-AA29-0DCE5FB6224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063493" y="1983653"/>
                <a:ext cx="1422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890CA373-731F-4F96-845C-2146C171B116}"/>
                  </a:ext>
                </a:extLst>
              </p14:cNvPr>
              <p14:cNvContentPartPr/>
              <p14:nvPr/>
            </p14:nvContentPartPr>
            <p14:xfrm>
              <a:off x="3446173" y="2043053"/>
              <a:ext cx="538200" cy="3016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890CA373-731F-4F96-845C-2146C171B11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437179" y="2034053"/>
                <a:ext cx="555828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DF5F38B-487E-4E8B-804D-15439F83C785}"/>
                  </a:ext>
                </a:extLst>
              </p14:cNvPr>
              <p14:cNvContentPartPr/>
              <p14:nvPr/>
            </p14:nvContentPartPr>
            <p14:xfrm>
              <a:off x="3627613" y="1687733"/>
              <a:ext cx="453240" cy="2610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DF5F38B-487E-4E8B-804D-15439F83C78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618613" y="1679093"/>
                <a:ext cx="47088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1C85A67-F9BB-474B-BF3E-EDAEFBA4DFA5}"/>
                  </a:ext>
                </a:extLst>
              </p14:cNvPr>
              <p14:cNvContentPartPr/>
              <p14:nvPr/>
            </p14:nvContentPartPr>
            <p14:xfrm>
              <a:off x="2363293" y="1850453"/>
              <a:ext cx="551520" cy="2260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1C85A67-F9BB-474B-BF3E-EDAEFBA4DFA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354293" y="1841453"/>
                <a:ext cx="56916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BF78BCF9-2862-4D61-9765-04514A3DF206}"/>
                  </a:ext>
                </a:extLst>
              </p14:cNvPr>
              <p14:cNvContentPartPr/>
              <p14:nvPr/>
            </p14:nvContentPartPr>
            <p14:xfrm>
              <a:off x="1841653" y="1802573"/>
              <a:ext cx="425880" cy="3967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BF78BCF9-2862-4D61-9765-04514A3DF20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832653" y="1793573"/>
                <a:ext cx="44352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5F4EBE7-49F1-4CBA-8368-401C1BD2C8E5}"/>
                  </a:ext>
                </a:extLst>
              </p14:cNvPr>
              <p14:cNvContentPartPr/>
              <p14:nvPr/>
            </p14:nvContentPartPr>
            <p14:xfrm>
              <a:off x="4674493" y="555893"/>
              <a:ext cx="531720" cy="3495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5F4EBE7-49F1-4CBA-8368-401C1BD2C8E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665493" y="547253"/>
                <a:ext cx="54936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73FE05A-951C-43BF-B06B-B2609E955B1E}"/>
                  </a:ext>
                </a:extLst>
              </p14:cNvPr>
              <p14:cNvContentPartPr/>
              <p14:nvPr/>
            </p14:nvContentPartPr>
            <p14:xfrm>
              <a:off x="4115413" y="2090933"/>
              <a:ext cx="215640" cy="2304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73FE05A-951C-43BF-B06B-B2609E955B1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106773" y="2082293"/>
                <a:ext cx="23328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5DC61FC0-7A81-4853-910A-79722C1627FF}"/>
                  </a:ext>
                </a:extLst>
              </p14:cNvPr>
              <p14:cNvContentPartPr/>
              <p14:nvPr/>
            </p14:nvContentPartPr>
            <p14:xfrm>
              <a:off x="1494253" y="2978693"/>
              <a:ext cx="187560" cy="37764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5DC61FC0-7A81-4853-910A-79722C1627F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485613" y="2969693"/>
                <a:ext cx="20520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BF5D2986-F41C-4604-B533-1434595B144F}"/>
                  </a:ext>
                </a:extLst>
              </p14:cNvPr>
              <p14:cNvContentPartPr/>
              <p14:nvPr/>
            </p14:nvContentPartPr>
            <p14:xfrm>
              <a:off x="1844893" y="3056453"/>
              <a:ext cx="128160" cy="684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BF5D2986-F41C-4604-B533-1434595B144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835893" y="3047813"/>
                <a:ext cx="1458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275CF54E-61AE-49A4-9289-09F80993154C}"/>
                  </a:ext>
                </a:extLst>
              </p14:cNvPr>
              <p14:cNvContentPartPr/>
              <p14:nvPr/>
            </p14:nvContentPartPr>
            <p14:xfrm>
              <a:off x="1822933" y="3145373"/>
              <a:ext cx="146880" cy="1476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275CF54E-61AE-49A4-9289-09F80993154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814293" y="3136373"/>
                <a:ext cx="1645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6511663C-C6A1-4966-A628-5F28049CA571}"/>
                  </a:ext>
                </a:extLst>
              </p14:cNvPr>
              <p14:cNvContentPartPr/>
              <p14:nvPr/>
            </p14:nvContentPartPr>
            <p14:xfrm>
              <a:off x="2188693" y="2928653"/>
              <a:ext cx="969840" cy="24084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6511663C-C6A1-4966-A628-5F28049CA57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180053" y="2920000"/>
                <a:ext cx="987480" cy="2585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816BE046-F828-4951-B1DB-DE9D1D63BA37}"/>
                  </a:ext>
                </a:extLst>
              </p14:cNvPr>
              <p14:cNvContentPartPr/>
              <p14:nvPr/>
            </p14:nvContentPartPr>
            <p14:xfrm>
              <a:off x="3487213" y="2829653"/>
              <a:ext cx="191520" cy="36648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816BE046-F828-4951-B1DB-DE9D1D63BA3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478213" y="2820653"/>
                <a:ext cx="20916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4A9AA9DE-E699-4EB1-B858-E7327B348C5A}"/>
                  </a:ext>
                </a:extLst>
              </p14:cNvPr>
              <p14:cNvContentPartPr/>
              <p14:nvPr/>
            </p14:nvContentPartPr>
            <p14:xfrm>
              <a:off x="3825613" y="2860973"/>
              <a:ext cx="219960" cy="24444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4A9AA9DE-E699-4EB1-B858-E7327B348C5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816973" y="2851973"/>
                <a:ext cx="23760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CF7AC58C-9D32-4480-828A-AB8C205EB474}"/>
                  </a:ext>
                </a:extLst>
              </p14:cNvPr>
              <p14:cNvContentPartPr/>
              <p14:nvPr/>
            </p14:nvContentPartPr>
            <p14:xfrm>
              <a:off x="4192453" y="2912453"/>
              <a:ext cx="124560" cy="720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CF7AC58C-9D32-4480-828A-AB8C205EB47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183453" y="2903813"/>
                <a:ext cx="1422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24D189DB-A1CF-44E0-879D-D9FB262F3F1E}"/>
                  </a:ext>
                </a:extLst>
              </p14:cNvPr>
              <p14:cNvContentPartPr/>
              <p14:nvPr/>
            </p14:nvContentPartPr>
            <p14:xfrm>
              <a:off x="4182733" y="2965733"/>
              <a:ext cx="194760" cy="2448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24D189DB-A1CF-44E0-879D-D9FB262F3F1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174093" y="2957093"/>
                <a:ext cx="2124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02A024BE-7CCB-4578-AA34-E468D77EFF8B}"/>
                  </a:ext>
                </a:extLst>
              </p14:cNvPr>
              <p14:cNvContentPartPr/>
              <p14:nvPr/>
            </p14:nvContentPartPr>
            <p14:xfrm>
              <a:off x="5776453" y="3411773"/>
              <a:ext cx="180000" cy="33408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02A024BE-7CCB-4578-AA34-E468D77EFF8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767813" y="3402773"/>
                <a:ext cx="19764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00E72DF3-57EB-43D7-A956-DD40D1BF4498}"/>
                  </a:ext>
                </a:extLst>
              </p14:cNvPr>
              <p14:cNvContentPartPr/>
              <p14:nvPr/>
            </p14:nvContentPartPr>
            <p14:xfrm>
              <a:off x="6812893" y="3440573"/>
              <a:ext cx="186120" cy="828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00E72DF3-57EB-43D7-A956-DD40D1BF449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803893" y="3431573"/>
                <a:ext cx="2037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BDF805B8-C2AA-4181-BE29-445209EBF41F}"/>
                  </a:ext>
                </a:extLst>
              </p14:cNvPr>
              <p14:cNvContentPartPr/>
              <p14:nvPr/>
            </p14:nvContentPartPr>
            <p14:xfrm>
              <a:off x="6847453" y="3542453"/>
              <a:ext cx="183960" cy="1296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BDF805B8-C2AA-4181-BE29-445209EBF41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838453" y="3533813"/>
                <a:ext cx="2016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77EF682E-DA57-4350-8402-7D149901E404}"/>
                  </a:ext>
                </a:extLst>
              </p14:cNvPr>
              <p14:cNvContentPartPr/>
              <p14:nvPr/>
            </p14:nvContentPartPr>
            <p14:xfrm>
              <a:off x="6055813" y="3297653"/>
              <a:ext cx="562680" cy="34704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77EF682E-DA57-4350-8402-7D149901E40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047167" y="3289022"/>
                <a:ext cx="580331" cy="364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EAE32C10-0864-466A-9E89-4FB56CA327D4}"/>
                  </a:ext>
                </a:extLst>
              </p14:cNvPr>
              <p14:cNvContentPartPr/>
              <p14:nvPr/>
            </p14:nvContentPartPr>
            <p14:xfrm>
              <a:off x="7215373" y="3351653"/>
              <a:ext cx="243000" cy="21060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EAE32C10-0864-466A-9E89-4FB56CA327D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206733" y="3342653"/>
                <a:ext cx="26064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6E420007-2DEC-4AA2-8287-D04C4CDF28DB}"/>
                  </a:ext>
                </a:extLst>
              </p14:cNvPr>
              <p14:cNvContentPartPr/>
              <p14:nvPr/>
            </p14:nvContentPartPr>
            <p14:xfrm>
              <a:off x="7640533" y="3342653"/>
              <a:ext cx="468720" cy="28368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6E420007-2DEC-4AA2-8287-D04C4CDF28D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631533" y="3334013"/>
                <a:ext cx="48636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7778B4F1-D6AE-44FF-8101-9473FF144E20}"/>
                  </a:ext>
                </a:extLst>
              </p14:cNvPr>
              <p14:cNvContentPartPr/>
              <p14:nvPr/>
            </p14:nvContentPartPr>
            <p14:xfrm>
              <a:off x="8202493" y="3378293"/>
              <a:ext cx="211320" cy="14796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7778B4F1-D6AE-44FF-8101-9473FF144E2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193853" y="3369293"/>
                <a:ext cx="22896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7688DC1B-E4A9-46DA-8F83-7E24338FA339}"/>
                  </a:ext>
                </a:extLst>
              </p14:cNvPr>
              <p14:cNvContentPartPr/>
              <p14:nvPr/>
            </p14:nvContentPartPr>
            <p14:xfrm>
              <a:off x="9308053" y="3233933"/>
              <a:ext cx="984960" cy="18936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7688DC1B-E4A9-46DA-8F83-7E24338FA33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299056" y="3225293"/>
                <a:ext cx="1002594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C1097B2B-1530-448D-B7EC-48FE93070613}"/>
                  </a:ext>
                </a:extLst>
              </p14:cNvPr>
              <p14:cNvContentPartPr/>
              <p14:nvPr/>
            </p14:nvContentPartPr>
            <p14:xfrm>
              <a:off x="8703973" y="3235013"/>
              <a:ext cx="342720" cy="26172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C1097B2B-1530-448D-B7EC-48FE9307061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695333" y="3226013"/>
                <a:ext cx="36036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9EBD37E6-8E09-4BCA-A5CF-0AFFDA808720}"/>
                  </a:ext>
                </a:extLst>
              </p14:cNvPr>
              <p14:cNvContentPartPr/>
              <p14:nvPr/>
            </p14:nvContentPartPr>
            <p14:xfrm>
              <a:off x="2269333" y="4135733"/>
              <a:ext cx="198000" cy="30744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9EBD37E6-8E09-4BCA-A5CF-0AFFDA80872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260693" y="4127093"/>
                <a:ext cx="21564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9D852E6B-CAAC-4733-BACC-2F9398E1E385}"/>
                  </a:ext>
                </a:extLst>
              </p14:cNvPr>
              <p14:cNvContentPartPr/>
              <p14:nvPr/>
            </p14:nvContentPartPr>
            <p14:xfrm>
              <a:off x="3377773" y="3890573"/>
              <a:ext cx="2463840" cy="37512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9D852E6B-CAAC-4733-BACC-2F9398E1E38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368773" y="3881925"/>
                <a:ext cx="2481480" cy="3927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289576AE-7CE4-46FB-8F8B-1E5A53C29DE1}"/>
                  </a:ext>
                </a:extLst>
              </p14:cNvPr>
              <p14:cNvContentPartPr/>
              <p14:nvPr/>
            </p14:nvContentPartPr>
            <p14:xfrm>
              <a:off x="2572453" y="4034573"/>
              <a:ext cx="688320" cy="22068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289576AE-7CE4-46FB-8F8B-1E5A53C29DE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563813" y="4025933"/>
                <a:ext cx="70596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59DAD76A-8A81-46EF-B03C-C21E24591D63}"/>
                  </a:ext>
                </a:extLst>
              </p14:cNvPr>
              <p14:cNvContentPartPr/>
              <p14:nvPr/>
            </p14:nvContentPartPr>
            <p14:xfrm>
              <a:off x="1540693" y="4122773"/>
              <a:ext cx="531000" cy="20916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59DAD76A-8A81-46EF-B03C-C21E24591D6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532053" y="4114133"/>
                <a:ext cx="5486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5C7A7976-43C3-478D-BE0F-2DA83313CB74}"/>
                  </a:ext>
                </a:extLst>
              </p14:cNvPr>
              <p14:cNvContentPartPr/>
              <p14:nvPr/>
            </p14:nvContentPartPr>
            <p14:xfrm>
              <a:off x="911053" y="4145453"/>
              <a:ext cx="424800" cy="20952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5C7A7976-43C3-478D-BE0F-2DA83313CB7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02053" y="4136453"/>
                <a:ext cx="4424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60DFE17C-96AD-49AA-AD01-8B8422ECF465}"/>
                  </a:ext>
                </a:extLst>
              </p14:cNvPr>
              <p14:cNvContentPartPr/>
              <p14:nvPr/>
            </p14:nvContentPartPr>
            <p14:xfrm>
              <a:off x="6056893" y="3970853"/>
              <a:ext cx="219240" cy="26388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60DFE17C-96AD-49AA-AD01-8B8422ECF46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047893" y="3962213"/>
                <a:ext cx="2368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AB90F1B7-B23E-4D91-8D8C-144939DEBCB6}"/>
                  </a:ext>
                </a:extLst>
              </p14:cNvPr>
              <p14:cNvContentPartPr/>
              <p14:nvPr/>
            </p14:nvContentPartPr>
            <p14:xfrm>
              <a:off x="6377653" y="4024133"/>
              <a:ext cx="118800" cy="216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AB90F1B7-B23E-4D91-8D8C-144939DEBCB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368653" y="4015493"/>
                <a:ext cx="1364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702C0838-6642-4741-AD7C-F3CF8B481FAA}"/>
                  </a:ext>
                </a:extLst>
              </p14:cNvPr>
              <p14:cNvContentPartPr/>
              <p14:nvPr/>
            </p14:nvContentPartPr>
            <p14:xfrm>
              <a:off x="6390253" y="4088573"/>
              <a:ext cx="113040" cy="288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702C0838-6642-4741-AD7C-F3CF8B481FA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381613" y="4079933"/>
                <a:ext cx="13068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C75722FB-D2BC-446B-B652-7717B850436D}"/>
                  </a:ext>
                </a:extLst>
              </p14:cNvPr>
              <p14:cNvContentPartPr/>
              <p14:nvPr/>
            </p14:nvContentPartPr>
            <p14:xfrm>
              <a:off x="7318333" y="3959693"/>
              <a:ext cx="59400" cy="16128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C75722FB-D2BC-446B-B652-7717B850436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309333" y="3950693"/>
                <a:ext cx="7704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431C7A91-D244-4011-9154-05F198CBD025}"/>
                  </a:ext>
                </a:extLst>
              </p14:cNvPr>
              <p14:cNvContentPartPr/>
              <p14:nvPr/>
            </p14:nvContentPartPr>
            <p14:xfrm>
              <a:off x="7562773" y="3857093"/>
              <a:ext cx="244440" cy="28152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431C7A91-D244-4011-9154-05F198CBD02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554120" y="3848104"/>
                <a:ext cx="262106" cy="299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8B80BBA8-BA5F-4DFC-B436-37CCA07F978B}"/>
                  </a:ext>
                </a:extLst>
              </p14:cNvPr>
              <p14:cNvContentPartPr/>
              <p14:nvPr/>
            </p14:nvContentPartPr>
            <p14:xfrm>
              <a:off x="6672493" y="3967253"/>
              <a:ext cx="553320" cy="17820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8B80BBA8-BA5F-4DFC-B436-37CCA07F978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663853" y="3958613"/>
                <a:ext cx="5709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196EF003-9E1E-40A8-AAEF-DBDBE7B2CA6F}"/>
                  </a:ext>
                </a:extLst>
              </p14:cNvPr>
              <p14:cNvContentPartPr/>
              <p14:nvPr/>
            </p14:nvContentPartPr>
            <p14:xfrm>
              <a:off x="9852373" y="3755573"/>
              <a:ext cx="15840" cy="756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196EF003-9E1E-40A8-AAEF-DBDBE7B2CA6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843733" y="3746933"/>
                <a:ext cx="334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BCB74247-DA45-4C05-9EC9-C823C5238D05}"/>
                  </a:ext>
                </a:extLst>
              </p14:cNvPr>
              <p14:cNvContentPartPr/>
              <p14:nvPr/>
            </p14:nvContentPartPr>
            <p14:xfrm>
              <a:off x="10914733" y="3696893"/>
              <a:ext cx="13320" cy="2340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BCB74247-DA45-4C05-9EC9-C823C5238D0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906093" y="3688253"/>
                <a:ext cx="309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F063BFE2-2B53-4808-A258-79D2C563C4E9}"/>
                  </a:ext>
                </a:extLst>
              </p14:cNvPr>
              <p14:cNvContentPartPr/>
              <p14:nvPr/>
            </p14:nvContentPartPr>
            <p14:xfrm>
              <a:off x="8341453" y="3807053"/>
              <a:ext cx="1341000" cy="32760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F063BFE2-2B53-4808-A258-79D2C563C4E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332813" y="3798053"/>
                <a:ext cx="135864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F346A498-4E80-455D-A807-54B4A5BA5174}"/>
                  </a:ext>
                </a:extLst>
              </p14:cNvPr>
              <p14:cNvContentPartPr/>
              <p14:nvPr/>
            </p14:nvContentPartPr>
            <p14:xfrm>
              <a:off x="7942933" y="3843053"/>
              <a:ext cx="196920" cy="24156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F346A498-4E80-455D-A807-54B4A5BA517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933949" y="3834413"/>
                <a:ext cx="214528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C18773B7-2E4B-4D9B-B9D5-B51B33FC82F0}"/>
                  </a:ext>
                </a:extLst>
              </p14:cNvPr>
              <p14:cNvContentPartPr/>
              <p14:nvPr/>
            </p14:nvContentPartPr>
            <p14:xfrm>
              <a:off x="9868933" y="3811373"/>
              <a:ext cx="1414080" cy="37872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C18773B7-2E4B-4D9B-B9D5-B51B33FC82F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860293" y="3802733"/>
                <a:ext cx="143172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70F883E5-FB4E-48B1-9A68-196C773E7BC8}"/>
                  </a:ext>
                </a:extLst>
              </p14:cNvPr>
              <p14:cNvContentPartPr/>
              <p14:nvPr/>
            </p14:nvContentPartPr>
            <p14:xfrm>
              <a:off x="1479133" y="4563413"/>
              <a:ext cx="500400" cy="23616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70F883E5-FB4E-48B1-9A68-196C773E7BC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470493" y="4554773"/>
                <a:ext cx="5180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047789C7-11D7-481B-AC2C-35E6F954B838}"/>
                  </a:ext>
                </a:extLst>
              </p14:cNvPr>
              <p14:cNvContentPartPr/>
              <p14:nvPr/>
            </p14:nvContentPartPr>
            <p14:xfrm>
              <a:off x="2204533" y="4553333"/>
              <a:ext cx="443880" cy="16020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047789C7-11D7-481B-AC2C-35E6F954B83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195533" y="4544693"/>
                <a:ext cx="4615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0C2DDF5C-000E-462C-97FF-8A7ED67A2294}"/>
                  </a:ext>
                </a:extLst>
              </p14:cNvPr>
              <p14:cNvContentPartPr/>
              <p14:nvPr/>
            </p14:nvContentPartPr>
            <p14:xfrm>
              <a:off x="726013" y="4574933"/>
              <a:ext cx="549000" cy="41616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0C2DDF5C-000E-462C-97FF-8A7ED67A229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17013" y="4566293"/>
                <a:ext cx="56664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22764EB2-7962-44B5-9A45-C99694E735E9}"/>
                  </a:ext>
                </a:extLst>
              </p14:cNvPr>
              <p14:cNvContentPartPr/>
              <p14:nvPr/>
            </p14:nvContentPartPr>
            <p14:xfrm>
              <a:off x="3877453" y="4381613"/>
              <a:ext cx="11880" cy="33840"/>
            </p14:xfrm>
          </p:contentPart>
        </mc:Choice>
        <mc:Fallback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22764EB2-7962-44B5-9A45-C99694E735E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868813" y="4372973"/>
                <a:ext cx="2952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454CF8D3-3E3D-42C6-AE59-04D91F2F96E2}"/>
                  </a:ext>
                </a:extLst>
              </p14:cNvPr>
              <p14:cNvContentPartPr/>
              <p14:nvPr/>
            </p14:nvContentPartPr>
            <p14:xfrm>
              <a:off x="3853333" y="4462613"/>
              <a:ext cx="290520" cy="15084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454CF8D3-3E3D-42C6-AE59-04D91F2F96E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844344" y="4453613"/>
                <a:ext cx="308138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2F1234CF-DC03-488B-9287-99363B928FBF}"/>
                  </a:ext>
                </a:extLst>
              </p14:cNvPr>
              <p14:cNvContentPartPr/>
              <p14:nvPr/>
            </p14:nvContentPartPr>
            <p14:xfrm>
              <a:off x="3014893" y="4484933"/>
              <a:ext cx="446400" cy="20880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2F1234CF-DC03-488B-9287-99363B928FB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005900" y="4475933"/>
                <a:ext cx="464026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CA4D0A4F-B476-47DE-AF1A-FA9C5960BB17}"/>
                  </a:ext>
                </a:extLst>
              </p14:cNvPr>
              <p14:cNvContentPartPr/>
              <p14:nvPr/>
            </p14:nvContentPartPr>
            <p14:xfrm>
              <a:off x="5366773" y="4341293"/>
              <a:ext cx="735840" cy="30276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CA4D0A4F-B476-47DE-AF1A-FA9C5960BB1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358133" y="4332653"/>
                <a:ext cx="75348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EBA2C62F-C784-40C9-899D-B5C7EA9256CB}"/>
                  </a:ext>
                </a:extLst>
              </p14:cNvPr>
              <p14:cNvContentPartPr/>
              <p14:nvPr/>
            </p14:nvContentPartPr>
            <p14:xfrm>
              <a:off x="4245733" y="4399973"/>
              <a:ext cx="875520" cy="204840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EBA2C62F-C784-40C9-899D-B5C7EA9256C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236733" y="4391348"/>
                <a:ext cx="893160" cy="2224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C60FD49A-F73A-4926-B04A-2A599A79D6FD}"/>
                  </a:ext>
                </a:extLst>
              </p14:cNvPr>
              <p14:cNvContentPartPr/>
              <p14:nvPr/>
            </p14:nvContentPartPr>
            <p14:xfrm>
              <a:off x="3414853" y="5046893"/>
              <a:ext cx="175320" cy="2808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C60FD49A-F73A-4926-B04A-2A599A79D6F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405853" y="5038253"/>
                <a:ext cx="19296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62392D78-3575-491D-BE24-C777273D9CA1}"/>
                  </a:ext>
                </a:extLst>
              </p14:cNvPr>
              <p14:cNvContentPartPr/>
              <p14:nvPr/>
            </p14:nvContentPartPr>
            <p14:xfrm>
              <a:off x="3428173" y="5145533"/>
              <a:ext cx="217800" cy="1440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62392D78-3575-491D-BE24-C777273D9CA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419533" y="5136533"/>
                <a:ext cx="23544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88C6B51A-DE8C-4BB9-B0EA-5BA72D435FD4}"/>
                  </a:ext>
                </a:extLst>
              </p14:cNvPr>
              <p14:cNvContentPartPr/>
              <p14:nvPr/>
            </p14:nvContentPartPr>
            <p14:xfrm>
              <a:off x="2999413" y="5004773"/>
              <a:ext cx="298080" cy="192600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88C6B51A-DE8C-4BB9-B0EA-5BA72D435FD4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990413" y="4996117"/>
                <a:ext cx="315720" cy="2102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CF5A7791-C43F-4269-A442-793C73FDC521}"/>
                  </a:ext>
                </a:extLst>
              </p14:cNvPr>
              <p14:cNvContentPartPr/>
              <p14:nvPr/>
            </p14:nvContentPartPr>
            <p14:xfrm>
              <a:off x="4233493" y="4872653"/>
              <a:ext cx="235080" cy="31104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CF5A7791-C43F-4269-A442-793C73FDC521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224493" y="4864013"/>
                <a:ext cx="25272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10C278DE-D1F5-4EFA-B55A-76E7126AAB08}"/>
                  </a:ext>
                </a:extLst>
              </p14:cNvPr>
              <p14:cNvContentPartPr/>
              <p14:nvPr/>
            </p14:nvContentPartPr>
            <p14:xfrm>
              <a:off x="4261573" y="5231213"/>
              <a:ext cx="621360" cy="6120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10C278DE-D1F5-4EFA-B55A-76E7126AAB08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252933" y="5222213"/>
                <a:ext cx="6390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65C785A0-1F7E-4FE8-B804-0423DAB778E1}"/>
                  </a:ext>
                </a:extLst>
              </p14:cNvPr>
              <p14:cNvContentPartPr/>
              <p14:nvPr/>
            </p14:nvContentPartPr>
            <p14:xfrm>
              <a:off x="4441573" y="5339573"/>
              <a:ext cx="271080" cy="17316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65C785A0-1F7E-4FE8-B804-0423DAB778E1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432573" y="5330933"/>
                <a:ext cx="28872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55517F52-FD9F-487B-9BE0-32EEFEC78E81}"/>
                  </a:ext>
                </a:extLst>
              </p14:cNvPr>
              <p14:cNvContentPartPr/>
              <p14:nvPr/>
            </p14:nvContentPartPr>
            <p14:xfrm>
              <a:off x="4598533" y="4871933"/>
              <a:ext cx="354240" cy="216720"/>
            </p14:xfrm>
          </p:contentPart>
        </mc:Choice>
        <mc:Fallback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55517F52-FD9F-487B-9BE0-32EEFEC78E81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589533" y="4862933"/>
                <a:ext cx="37188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DEA6C0FD-9AFA-4878-A378-11BB687AF3EA}"/>
                  </a:ext>
                </a:extLst>
              </p14:cNvPr>
              <p14:cNvContentPartPr/>
              <p14:nvPr/>
            </p14:nvContentPartPr>
            <p14:xfrm>
              <a:off x="5165893" y="5009813"/>
              <a:ext cx="220320" cy="37440"/>
            </p14:xfrm>
          </p:contentPart>
        </mc:Choice>
        <mc:Fallback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DEA6C0FD-9AFA-4878-A378-11BB687AF3EA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157253" y="5001173"/>
                <a:ext cx="23796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13BA0F95-4F0C-4D47-98BF-1D54871E616E}"/>
                  </a:ext>
                </a:extLst>
              </p14:cNvPr>
              <p14:cNvContentPartPr/>
              <p14:nvPr/>
            </p14:nvContentPartPr>
            <p14:xfrm>
              <a:off x="5203693" y="5099093"/>
              <a:ext cx="198000" cy="17640"/>
            </p14:xfrm>
          </p:contentPart>
        </mc:Choice>
        <mc:Fallback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13BA0F95-4F0C-4D47-98BF-1D54871E616E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195053" y="5090453"/>
                <a:ext cx="21564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64805DFF-08CC-422A-8BE7-50A2A57AA101}"/>
                  </a:ext>
                </a:extLst>
              </p14:cNvPr>
              <p14:cNvContentPartPr/>
              <p14:nvPr/>
            </p14:nvContentPartPr>
            <p14:xfrm>
              <a:off x="5543173" y="4744853"/>
              <a:ext cx="807120" cy="505800"/>
            </p14:xfrm>
          </p:contentPart>
        </mc:Choice>
        <mc:Fallback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64805DFF-08CC-422A-8BE7-50A2A57AA101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534173" y="4736213"/>
                <a:ext cx="82476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EE3D23DA-4215-4C4B-A1CF-9997675AA9C3}"/>
                  </a:ext>
                </a:extLst>
              </p14:cNvPr>
              <p14:cNvContentPartPr/>
              <p14:nvPr/>
            </p14:nvContentPartPr>
            <p14:xfrm>
              <a:off x="7288813" y="5014133"/>
              <a:ext cx="203400" cy="270720"/>
            </p14:xfrm>
          </p:contentPart>
        </mc:Choice>
        <mc:Fallback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EE3D23DA-4215-4C4B-A1CF-9997675AA9C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279813" y="5005493"/>
                <a:ext cx="22104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52A32F0B-2D23-4FD8-BDA0-20AB5DEE68FC}"/>
                  </a:ext>
                </a:extLst>
              </p14:cNvPr>
              <p14:cNvContentPartPr/>
              <p14:nvPr/>
            </p14:nvContentPartPr>
            <p14:xfrm>
              <a:off x="7600213" y="5102333"/>
              <a:ext cx="187560" cy="468360"/>
            </p14:xfrm>
          </p:contentPart>
        </mc:Choice>
        <mc:Fallback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52A32F0B-2D23-4FD8-BDA0-20AB5DEE68FC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591573" y="5093693"/>
                <a:ext cx="20520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1A98CBF4-4BF0-4D78-B0E1-45D316126BD6}"/>
                  </a:ext>
                </a:extLst>
              </p14:cNvPr>
              <p14:cNvContentPartPr/>
              <p14:nvPr/>
            </p14:nvContentPartPr>
            <p14:xfrm>
              <a:off x="7235173" y="4466933"/>
              <a:ext cx="654840" cy="499680"/>
            </p14:xfrm>
          </p:contentPart>
        </mc:Choice>
        <mc:Fallback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1A98CBF4-4BF0-4D78-B0E1-45D316126BD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226173" y="4457939"/>
                <a:ext cx="672480" cy="5173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2B550D84-9F99-4548-AA36-40C5D55633F1}"/>
                  </a:ext>
                </a:extLst>
              </p14:cNvPr>
              <p14:cNvContentPartPr/>
              <p14:nvPr/>
            </p14:nvContentPartPr>
            <p14:xfrm>
              <a:off x="8024293" y="4408973"/>
              <a:ext cx="845280" cy="543960"/>
            </p14:xfrm>
          </p:contentPart>
        </mc:Choice>
        <mc:Fallback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2B550D84-9F99-4548-AA36-40C5D55633F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015653" y="4400333"/>
                <a:ext cx="86292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4C38F199-6362-43C0-AC97-FD242C65533B}"/>
                  </a:ext>
                </a:extLst>
              </p14:cNvPr>
              <p14:cNvContentPartPr/>
              <p14:nvPr/>
            </p14:nvContentPartPr>
            <p14:xfrm>
              <a:off x="9205453" y="4676093"/>
              <a:ext cx="342720" cy="51480"/>
            </p14:xfrm>
          </p:contentPart>
        </mc:Choice>
        <mc:Fallback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4C38F199-6362-43C0-AC97-FD242C65533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196453" y="4667453"/>
                <a:ext cx="36036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05ACAEA0-EFD7-4744-AB34-5BFE4D255FA2}"/>
                  </a:ext>
                </a:extLst>
              </p14:cNvPr>
              <p14:cNvContentPartPr/>
              <p14:nvPr/>
            </p14:nvContentPartPr>
            <p14:xfrm>
              <a:off x="9239293" y="4801373"/>
              <a:ext cx="295920" cy="21240"/>
            </p14:xfrm>
          </p:contentPart>
        </mc:Choice>
        <mc:Fallback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05ACAEA0-EFD7-4744-AB34-5BFE4D255FA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230293" y="4792733"/>
                <a:ext cx="3135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2CC1D3C3-DDDE-43E6-951C-280659237FD2}"/>
                  </a:ext>
                </a:extLst>
              </p14:cNvPr>
              <p14:cNvContentPartPr/>
              <p14:nvPr/>
            </p14:nvContentPartPr>
            <p14:xfrm>
              <a:off x="10009333" y="4528853"/>
              <a:ext cx="37440" cy="221760"/>
            </p14:xfrm>
          </p:contentPart>
        </mc:Choice>
        <mc:Fallback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2CC1D3C3-DDDE-43E6-951C-280659237FD2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0000333" y="4520213"/>
                <a:ext cx="550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F6599D83-B547-4CEC-A1AB-83D9A2AF74B9}"/>
                  </a:ext>
                </a:extLst>
              </p14:cNvPr>
              <p14:cNvContentPartPr/>
              <p14:nvPr/>
            </p14:nvContentPartPr>
            <p14:xfrm>
              <a:off x="9750133" y="4803173"/>
              <a:ext cx="445320" cy="45360"/>
            </p14:xfrm>
          </p:contentPart>
        </mc:Choice>
        <mc:Fallback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F6599D83-B547-4CEC-A1AB-83D9A2AF74B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741133" y="4794533"/>
                <a:ext cx="46296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0EB9E2E4-B7F6-4F03-A17C-906CD6BB6F67}"/>
                  </a:ext>
                </a:extLst>
              </p14:cNvPr>
              <p14:cNvContentPartPr/>
              <p14:nvPr/>
            </p14:nvContentPartPr>
            <p14:xfrm>
              <a:off x="9852373" y="4954373"/>
              <a:ext cx="296640" cy="209880"/>
            </p14:xfrm>
          </p:contentPart>
        </mc:Choice>
        <mc:Fallback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0EB9E2E4-B7F6-4F03-A17C-906CD6BB6F6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843733" y="4945373"/>
                <a:ext cx="31428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75DF3C11-08CF-4FE9-86B7-6DD6DA417925}"/>
                  </a:ext>
                </a:extLst>
              </p14:cNvPr>
              <p14:cNvContentPartPr/>
              <p14:nvPr/>
            </p14:nvContentPartPr>
            <p14:xfrm>
              <a:off x="2277973" y="5580773"/>
              <a:ext cx="349560" cy="429840"/>
            </p14:xfrm>
          </p:contentPart>
        </mc:Choice>
        <mc:Fallback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75DF3C11-08CF-4FE9-86B7-6DD6DA417925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268973" y="5571773"/>
                <a:ext cx="36720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32A60F4F-C8A5-4678-978D-74B2AF4608D6}"/>
                  </a:ext>
                </a:extLst>
              </p14:cNvPr>
              <p14:cNvContentPartPr/>
              <p14:nvPr/>
            </p14:nvContentPartPr>
            <p14:xfrm>
              <a:off x="2874493" y="5678693"/>
              <a:ext cx="226800" cy="403920"/>
            </p14:xfrm>
          </p:contentPart>
        </mc:Choice>
        <mc:Fallback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32A60F4F-C8A5-4678-978D-74B2AF4608D6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865493" y="5670053"/>
                <a:ext cx="24444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27C3B1C8-6BDB-4F77-8EC0-8DC624DEC0E9}"/>
                  </a:ext>
                </a:extLst>
              </p14:cNvPr>
              <p14:cNvContentPartPr/>
              <p14:nvPr/>
            </p14:nvContentPartPr>
            <p14:xfrm>
              <a:off x="1047133" y="5611373"/>
              <a:ext cx="1031040" cy="529200"/>
            </p14:xfrm>
          </p:contentPart>
        </mc:Choice>
        <mc:Fallback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27C3B1C8-6BDB-4F77-8EC0-8DC624DEC0E9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038490" y="5602373"/>
                <a:ext cx="1048686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10041AB4-5A1F-4296-9967-C439A4706924}"/>
                  </a:ext>
                </a:extLst>
              </p14:cNvPr>
              <p14:cNvContentPartPr/>
              <p14:nvPr/>
            </p14:nvContentPartPr>
            <p14:xfrm>
              <a:off x="3446173" y="5682653"/>
              <a:ext cx="35640" cy="36720"/>
            </p14:xfrm>
          </p:contentPart>
        </mc:Choice>
        <mc:Fallback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10041AB4-5A1F-4296-9967-C439A4706924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437173" y="5674013"/>
                <a:ext cx="5328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D94ECADC-C60B-4530-8FD8-E78759C2E4BA}"/>
                  </a:ext>
                </a:extLst>
              </p14:cNvPr>
              <p14:cNvContentPartPr/>
              <p14:nvPr/>
            </p14:nvContentPartPr>
            <p14:xfrm>
              <a:off x="3470293" y="5866253"/>
              <a:ext cx="18000" cy="31320"/>
            </p14:xfrm>
          </p:contentPart>
        </mc:Choice>
        <mc:Fallback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D94ECADC-C60B-4530-8FD8-E78759C2E4BA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461653" y="5857253"/>
                <a:ext cx="3564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895ED56D-B2B9-432A-9B62-C38F4AD20D6D}"/>
                  </a:ext>
                </a:extLst>
              </p14:cNvPr>
              <p14:cNvContentPartPr/>
              <p14:nvPr/>
            </p14:nvContentPartPr>
            <p14:xfrm>
              <a:off x="3949093" y="5762213"/>
              <a:ext cx="316080" cy="38880"/>
            </p14:xfrm>
          </p:contentPart>
        </mc:Choice>
        <mc:Fallback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895ED56D-B2B9-432A-9B62-C38F4AD20D6D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940453" y="5753213"/>
                <a:ext cx="33372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E7A33EB7-B275-44CF-967D-C7ED4A7B1636}"/>
                  </a:ext>
                </a:extLst>
              </p14:cNvPr>
              <p14:cNvContentPartPr/>
              <p14:nvPr/>
            </p14:nvContentPartPr>
            <p14:xfrm>
              <a:off x="4381453" y="5701013"/>
              <a:ext cx="432720" cy="136800"/>
            </p14:xfrm>
          </p:contentPart>
        </mc:Choice>
        <mc:Fallback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E7A33EB7-B275-44CF-967D-C7ED4A7B1636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372813" y="5692013"/>
                <a:ext cx="45036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F6584AAC-5AA5-483F-8A2D-C315FC44C747}"/>
                  </a:ext>
                </a:extLst>
              </p14:cNvPr>
              <p14:cNvContentPartPr/>
              <p14:nvPr/>
            </p14:nvContentPartPr>
            <p14:xfrm>
              <a:off x="4934413" y="5676533"/>
              <a:ext cx="344520" cy="142560"/>
            </p14:xfrm>
          </p:contentPart>
        </mc:Choice>
        <mc:Fallback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F6584AAC-5AA5-483F-8A2D-C315FC44C747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925413" y="5667533"/>
                <a:ext cx="36216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C34E0F2A-DAD3-4475-951A-08BE1A52CE47}"/>
                  </a:ext>
                </a:extLst>
              </p14:cNvPr>
              <p14:cNvContentPartPr/>
              <p14:nvPr/>
            </p14:nvContentPartPr>
            <p14:xfrm>
              <a:off x="5427613" y="5639453"/>
              <a:ext cx="289800" cy="292320"/>
            </p14:xfrm>
          </p:contentPart>
        </mc:Choice>
        <mc:Fallback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C34E0F2A-DAD3-4475-951A-08BE1A52CE47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418613" y="5630453"/>
                <a:ext cx="30744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A29AE5E8-79B7-4394-8015-1FFB40A4F788}"/>
                  </a:ext>
                </a:extLst>
              </p14:cNvPr>
              <p14:cNvContentPartPr/>
              <p14:nvPr/>
            </p14:nvContentPartPr>
            <p14:xfrm>
              <a:off x="5821093" y="5599133"/>
              <a:ext cx="698400" cy="179640"/>
            </p14:xfrm>
          </p:contentPart>
        </mc:Choice>
        <mc:Fallback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A29AE5E8-79B7-4394-8015-1FFB40A4F788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5812093" y="5590133"/>
                <a:ext cx="71604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482" name="Ink 481">
                <a:extLst>
                  <a:ext uri="{FF2B5EF4-FFF2-40B4-BE49-F238E27FC236}">
                    <a16:creationId xmlns:a16="http://schemas.microsoft.com/office/drawing/2014/main" id="{BD9946A1-F9C7-4E3A-9BC9-9BB45E208461}"/>
                  </a:ext>
                </a:extLst>
              </p14:cNvPr>
              <p14:cNvContentPartPr/>
              <p14:nvPr/>
            </p14:nvContentPartPr>
            <p14:xfrm>
              <a:off x="4509253" y="1022093"/>
              <a:ext cx="7521120" cy="2151720"/>
            </p14:xfrm>
          </p:contentPart>
        </mc:Choice>
        <mc:Fallback>
          <p:pic>
            <p:nvPicPr>
              <p:cNvPr id="482" name="Ink 481">
                <a:extLst>
                  <a:ext uri="{FF2B5EF4-FFF2-40B4-BE49-F238E27FC236}">
                    <a16:creationId xmlns:a16="http://schemas.microsoft.com/office/drawing/2014/main" id="{BD9946A1-F9C7-4E3A-9BC9-9BB45E208461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4500613" y="1013093"/>
                <a:ext cx="7538761" cy="216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576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8702DF3-10B2-49E5-8C4A-B621BDCD8D3F}"/>
                  </a:ext>
                </a:extLst>
              </p14:cNvPr>
              <p14:cNvContentPartPr/>
              <p14:nvPr/>
            </p14:nvContentPartPr>
            <p14:xfrm>
              <a:off x="3940093" y="388853"/>
              <a:ext cx="305640" cy="3117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8702DF3-10B2-49E5-8C4A-B621BDCD8D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31453" y="379853"/>
                <a:ext cx="32328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1B03584-5C11-4B4C-B8A3-24B0079142FA}"/>
                  </a:ext>
                </a:extLst>
              </p14:cNvPr>
              <p14:cNvContentPartPr/>
              <p14:nvPr/>
            </p14:nvContentPartPr>
            <p14:xfrm>
              <a:off x="5098213" y="374093"/>
              <a:ext cx="10080" cy="20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1B03584-5C11-4B4C-B8A3-24B0079142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89213" y="365453"/>
                <a:ext cx="277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59611FD-878B-48B2-964B-B9961A6D14A6}"/>
                  </a:ext>
                </a:extLst>
              </p14:cNvPr>
              <p14:cNvContentPartPr/>
              <p14:nvPr/>
            </p14:nvContentPartPr>
            <p14:xfrm>
              <a:off x="5091733" y="465173"/>
              <a:ext cx="333720" cy="2404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59611FD-878B-48B2-964B-B9961A6D14A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82743" y="456533"/>
                <a:ext cx="351341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F7284AB-E321-40C3-8234-5C3FD1E83A5C}"/>
                  </a:ext>
                </a:extLst>
              </p14:cNvPr>
              <p14:cNvContentPartPr/>
              <p14:nvPr/>
            </p14:nvContentPartPr>
            <p14:xfrm>
              <a:off x="4493773" y="423773"/>
              <a:ext cx="209880" cy="3092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F7284AB-E321-40C3-8234-5C3FD1E83A5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85118" y="415133"/>
                <a:ext cx="22755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ECF9BDF-F5EB-46C0-A228-E08600104F82}"/>
                  </a:ext>
                </a:extLst>
              </p14:cNvPr>
              <p14:cNvContentPartPr/>
              <p14:nvPr/>
            </p14:nvContentPartPr>
            <p14:xfrm>
              <a:off x="3450493" y="444653"/>
              <a:ext cx="259560" cy="2775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ECF9BDF-F5EB-46C0-A228-E08600104F8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41853" y="435665"/>
                <a:ext cx="277200" cy="295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CCF84D1-1FF4-4404-81E7-7999ECFA1ED7}"/>
                  </a:ext>
                </a:extLst>
              </p14:cNvPr>
              <p14:cNvContentPartPr/>
              <p14:nvPr/>
            </p14:nvContentPartPr>
            <p14:xfrm>
              <a:off x="3159253" y="403253"/>
              <a:ext cx="160200" cy="2854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CCF84D1-1FF4-4404-81E7-7999ECFA1ED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50613" y="394613"/>
                <a:ext cx="17784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BDF608B-758E-447B-885D-44B7C3F8597F}"/>
                  </a:ext>
                </a:extLst>
              </p14:cNvPr>
              <p14:cNvContentPartPr/>
              <p14:nvPr/>
            </p14:nvContentPartPr>
            <p14:xfrm>
              <a:off x="2857213" y="354293"/>
              <a:ext cx="164160" cy="3697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BDF608B-758E-447B-885D-44B7C3F8597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48573" y="345293"/>
                <a:ext cx="18180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652D243-1107-4A47-B638-BCF820B11151}"/>
                  </a:ext>
                </a:extLst>
              </p14:cNvPr>
              <p14:cNvContentPartPr/>
              <p14:nvPr/>
            </p14:nvContentPartPr>
            <p14:xfrm>
              <a:off x="842293" y="366173"/>
              <a:ext cx="1511640" cy="5450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652D243-1107-4A47-B638-BCF820B1115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3653" y="357179"/>
                <a:ext cx="1529280" cy="562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985CDF94-8261-4FE6-A472-CFBC5DE25AB6}"/>
                  </a:ext>
                </a:extLst>
              </p14:cNvPr>
              <p14:cNvContentPartPr/>
              <p14:nvPr/>
            </p14:nvContentPartPr>
            <p14:xfrm>
              <a:off x="606493" y="1055933"/>
              <a:ext cx="11252160" cy="534132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985CDF94-8261-4FE6-A472-CFBC5DE25AB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7493" y="1046933"/>
                <a:ext cx="11269799" cy="535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3750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76D2F01-63C5-41BA-BAD0-9DEF84129D68}"/>
                  </a:ext>
                </a:extLst>
              </p14:cNvPr>
              <p14:cNvContentPartPr/>
              <p14:nvPr/>
            </p14:nvContentPartPr>
            <p14:xfrm>
              <a:off x="1200133" y="600533"/>
              <a:ext cx="20880" cy="31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76D2F01-63C5-41BA-BAD0-9DEF84129D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1493" y="591533"/>
                <a:ext cx="385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3296BAE-3D53-48CF-809E-9A00260899E5}"/>
                  </a:ext>
                </a:extLst>
              </p14:cNvPr>
              <p14:cNvContentPartPr/>
              <p14:nvPr/>
            </p14:nvContentPartPr>
            <p14:xfrm>
              <a:off x="1216333" y="747773"/>
              <a:ext cx="30240" cy="4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3296BAE-3D53-48CF-809E-9A00260899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7333" y="739133"/>
                <a:ext cx="478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BF8A1A3-7118-4581-816E-AFD3E71A99DD}"/>
                  </a:ext>
                </a:extLst>
              </p14:cNvPr>
              <p14:cNvContentPartPr/>
              <p14:nvPr/>
            </p14:nvContentPartPr>
            <p14:xfrm>
              <a:off x="583093" y="575333"/>
              <a:ext cx="430920" cy="300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BF8A1A3-7118-4581-816E-AFD3E71A99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4460" y="566344"/>
                <a:ext cx="448545" cy="317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1A3070-DEE3-4AA7-94BF-B8822B8090EF}"/>
                  </a:ext>
                </a:extLst>
              </p14:cNvPr>
              <p14:cNvContentPartPr/>
              <p14:nvPr/>
            </p14:nvContentPartPr>
            <p14:xfrm>
              <a:off x="3615013" y="472373"/>
              <a:ext cx="98280" cy="2584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1A3070-DEE3-4AA7-94BF-B8822B8090E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06373" y="463733"/>
                <a:ext cx="11592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8F2E80F-D375-475D-AF88-96BF3F4FF010}"/>
                  </a:ext>
                </a:extLst>
              </p14:cNvPr>
              <p14:cNvContentPartPr/>
              <p14:nvPr/>
            </p14:nvContentPartPr>
            <p14:xfrm>
              <a:off x="4865293" y="409013"/>
              <a:ext cx="140400" cy="3524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8F2E80F-D375-475D-AF88-96BF3F4FF01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56293" y="400013"/>
                <a:ext cx="15804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16A701A-57DE-4FE5-A13C-E04DAA838B62}"/>
                  </a:ext>
                </a:extLst>
              </p14:cNvPr>
              <p14:cNvContentPartPr/>
              <p14:nvPr/>
            </p14:nvContentPartPr>
            <p14:xfrm>
              <a:off x="4478653" y="453293"/>
              <a:ext cx="299160" cy="3067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16A701A-57DE-4FE5-A13C-E04DAA838B6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69653" y="444653"/>
                <a:ext cx="31680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32946ED-E512-47CE-9145-2ABD05A6E5DC}"/>
                  </a:ext>
                </a:extLst>
              </p14:cNvPr>
              <p14:cNvContentPartPr/>
              <p14:nvPr/>
            </p14:nvContentPartPr>
            <p14:xfrm>
              <a:off x="3796813" y="481013"/>
              <a:ext cx="487080" cy="2840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32946ED-E512-47CE-9145-2ABD05A6E5D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88167" y="472373"/>
                <a:ext cx="504733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6E27096-848B-41B8-9BAC-536F92CD74A3}"/>
                  </a:ext>
                </a:extLst>
              </p14:cNvPr>
              <p14:cNvContentPartPr/>
              <p14:nvPr/>
            </p14:nvContentPartPr>
            <p14:xfrm>
              <a:off x="3252133" y="525293"/>
              <a:ext cx="214200" cy="2181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6E27096-848B-41B8-9BAC-536F92CD74A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43493" y="516653"/>
                <a:ext cx="2318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7A3E73E-D992-4695-A5E0-E1268D9EA9CC}"/>
                  </a:ext>
                </a:extLst>
              </p14:cNvPr>
              <p14:cNvContentPartPr/>
              <p14:nvPr/>
            </p14:nvContentPartPr>
            <p14:xfrm>
              <a:off x="2461213" y="540413"/>
              <a:ext cx="532080" cy="1958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7A3E73E-D992-4695-A5E0-E1268D9EA9C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52213" y="531413"/>
                <a:ext cx="5497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E714B42-1166-4286-95C2-67625474DF50}"/>
                  </a:ext>
                </a:extLst>
              </p14:cNvPr>
              <p14:cNvContentPartPr/>
              <p14:nvPr/>
            </p14:nvContentPartPr>
            <p14:xfrm>
              <a:off x="1603693" y="538613"/>
              <a:ext cx="534600" cy="2466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E714B42-1166-4286-95C2-67625474DF5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95053" y="529613"/>
                <a:ext cx="55224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0228D46-85A3-453E-BE34-5215A12C5F01}"/>
                  </a:ext>
                </a:extLst>
              </p14:cNvPr>
              <p14:cNvContentPartPr/>
              <p14:nvPr/>
            </p14:nvContentPartPr>
            <p14:xfrm>
              <a:off x="5219533" y="553733"/>
              <a:ext cx="61920" cy="111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0228D46-85A3-453E-BE34-5215A12C5F0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10893" y="544733"/>
                <a:ext cx="7956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A3F0513-F44C-4B60-B931-C445DE706E7B}"/>
                  </a:ext>
                </a:extLst>
              </p14:cNvPr>
              <p14:cNvContentPartPr/>
              <p14:nvPr/>
            </p14:nvContentPartPr>
            <p14:xfrm>
              <a:off x="7253173" y="511973"/>
              <a:ext cx="167040" cy="205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A3F0513-F44C-4B60-B931-C445DE706E7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44173" y="503333"/>
                <a:ext cx="1846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A0D1A76-7D1D-450D-B40D-5560265597F4}"/>
                  </a:ext>
                </a:extLst>
              </p14:cNvPr>
              <p14:cNvContentPartPr/>
              <p14:nvPr/>
            </p14:nvContentPartPr>
            <p14:xfrm>
              <a:off x="7248493" y="625013"/>
              <a:ext cx="186840" cy="212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A0D1A76-7D1D-450D-B40D-5560265597F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39853" y="616013"/>
                <a:ext cx="20448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BE9DE7B-1722-4FB2-9F4C-8293477706E6}"/>
                  </a:ext>
                </a:extLst>
              </p14:cNvPr>
              <p14:cNvContentPartPr/>
              <p14:nvPr/>
            </p14:nvContentPartPr>
            <p14:xfrm>
              <a:off x="6924853" y="455093"/>
              <a:ext cx="231480" cy="234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BE9DE7B-1722-4FB2-9F4C-8293477706E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15853" y="446453"/>
                <a:ext cx="2491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1570726-F6C8-4775-B552-C09959123304}"/>
                  </a:ext>
                </a:extLst>
              </p14:cNvPr>
              <p14:cNvContentPartPr/>
              <p14:nvPr/>
            </p14:nvContentPartPr>
            <p14:xfrm>
              <a:off x="5729653" y="433493"/>
              <a:ext cx="855000" cy="2307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1570726-F6C8-4775-B552-C0995912330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21013" y="424853"/>
                <a:ext cx="87264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A65567B-69BE-4CDE-8D35-6221C5393032}"/>
                  </a:ext>
                </a:extLst>
              </p14:cNvPr>
              <p14:cNvContentPartPr/>
              <p14:nvPr/>
            </p14:nvContentPartPr>
            <p14:xfrm>
              <a:off x="8860933" y="528173"/>
              <a:ext cx="10080" cy="57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A65567B-69BE-4CDE-8D35-6221C539303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52293" y="519533"/>
                <a:ext cx="2772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F9A5656-3BDC-43BD-808F-4981D44E8915}"/>
                  </a:ext>
                </a:extLst>
              </p14:cNvPr>
              <p14:cNvContentPartPr/>
              <p14:nvPr/>
            </p14:nvContentPartPr>
            <p14:xfrm>
              <a:off x="10570573" y="410093"/>
              <a:ext cx="249480" cy="2930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F9A5656-3BDC-43BD-808F-4981D44E891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561573" y="401453"/>
                <a:ext cx="26712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997BCA3-F066-407C-A12E-9DC2BFA92BB0}"/>
                  </a:ext>
                </a:extLst>
              </p14:cNvPr>
              <p14:cNvContentPartPr/>
              <p14:nvPr/>
            </p14:nvContentPartPr>
            <p14:xfrm>
              <a:off x="10910413" y="459413"/>
              <a:ext cx="232560" cy="2206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997BCA3-F066-407C-A12E-9DC2BFA92BB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901413" y="450413"/>
                <a:ext cx="25020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4AA89F8-D403-4523-AD3F-0875B4DD7830}"/>
                  </a:ext>
                </a:extLst>
              </p14:cNvPr>
              <p14:cNvContentPartPr/>
              <p14:nvPr/>
            </p14:nvContentPartPr>
            <p14:xfrm>
              <a:off x="10105813" y="453653"/>
              <a:ext cx="326880" cy="1832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4AA89F8-D403-4523-AD3F-0875B4DD783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097183" y="445013"/>
                <a:ext cx="344501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0EFB35E-FED4-4186-BA93-F92A0A17E508}"/>
                  </a:ext>
                </a:extLst>
              </p14:cNvPr>
              <p14:cNvContentPartPr/>
              <p14:nvPr/>
            </p14:nvContentPartPr>
            <p14:xfrm>
              <a:off x="9902413" y="446093"/>
              <a:ext cx="108720" cy="2037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0EFB35E-FED4-4186-BA93-F92A0A17E50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893773" y="437093"/>
                <a:ext cx="1263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5F499CB-5C1E-4A85-BA4C-27E6C624A33C}"/>
                  </a:ext>
                </a:extLst>
              </p14:cNvPr>
              <p14:cNvContentPartPr/>
              <p14:nvPr/>
            </p14:nvContentPartPr>
            <p14:xfrm>
              <a:off x="9157213" y="423413"/>
              <a:ext cx="585000" cy="2264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5F499CB-5C1E-4A85-BA4C-27E6C624A33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148568" y="414413"/>
                <a:ext cx="602651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A512AF0-990F-4CE7-A32B-C83A1F522BE0}"/>
                  </a:ext>
                </a:extLst>
              </p14:cNvPr>
              <p14:cNvContentPartPr/>
              <p14:nvPr/>
            </p14:nvContentPartPr>
            <p14:xfrm>
              <a:off x="7774813" y="342413"/>
              <a:ext cx="961920" cy="5814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A512AF0-990F-4CE7-A32B-C83A1F522BE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65813" y="333768"/>
                <a:ext cx="979560" cy="599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ED2D102-3D8C-4518-B11B-FE63AE55AE03}"/>
                  </a:ext>
                </a:extLst>
              </p14:cNvPr>
              <p14:cNvContentPartPr/>
              <p14:nvPr/>
            </p14:nvContentPartPr>
            <p14:xfrm>
              <a:off x="1190773" y="1345373"/>
              <a:ext cx="45720" cy="180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ED2D102-3D8C-4518-B11B-FE63AE55AE0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81773" y="1336373"/>
                <a:ext cx="633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3A9DF5B-51A5-43EB-B49F-40FEE6FAB882}"/>
                  </a:ext>
                </a:extLst>
              </p14:cNvPr>
              <p14:cNvContentPartPr/>
              <p14:nvPr/>
            </p14:nvContentPartPr>
            <p14:xfrm>
              <a:off x="1187533" y="1489013"/>
              <a:ext cx="25200" cy="144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3A9DF5B-51A5-43EB-B49F-40FEE6FAB88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78533" y="1480013"/>
                <a:ext cx="4284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6A31EA8A-1528-49B0-926D-4048C43267CD}"/>
                  </a:ext>
                </a:extLst>
              </p14:cNvPr>
              <p14:cNvContentPartPr/>
              <p14:nvPr/>
            </p14:nvContentPartPr>
            <p14:xfrm>
              <a:off x="2543653" y="1323773"/>
              <a:ext cx="273600" cy="1191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6A31EA8A-1528-49B0-926D-4048C43267C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535013" y="1314773"/>
                <a:ext cx="29124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F427160-48CE-4BD9-8FE6-52D0E67873F3}"/>
                  </a:ext>
                </a:extLst>
              </p14:cNvPr>
              <p14:cNvContentPartPr/>
              <p14:nvPr/>
            </p14:nvContentPartPr>
            <p14:xfrm>
              <a:off x="3351493" y="1226933"/>
              <a:ext cx="93960" cy="2768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F427160-48CE-4BD9-8FE6-52D0E67873F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342493" y="1217933"/>
                <a:ext cx="11160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8873C910-D3C0-45A2-84DC-922F3E3CF92B}"/>
                  </a:ext>
                </a:extLst>
              </p14:cNvPr>
              <p14:cNvContentPartPr/>
              <p14:nvPr/>
            </p14:nvContentPartPr>
            <p14:xfrm>
              <a:off x="3917413" y="1151333"/>
              <a:ext cx="506520" cy="3535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8873C910-D3C0-45A2-84DC-922F3E3CF92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908773" y="1142693"/>
                <a:ext cx="52416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6F891C4-D8DC-486C-B241-46242E8E4A39}"/>
                  </a:ext>
                </a:extLst>
              </p14:cNvPr>
              <p14:cNvContentPartPr/>
              <p14:nvPr/>
            </p14:nvContentPartPr>
            <p14:xfrm>
              <a:off x="3044773" y="1263653"/>
              <a:ext cx="196560" cy="1998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6F891C4-D8DC-486C-B241-46242E8E4A3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036117" y="1255013"/>
                <a:ext cx="214232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B5D0F8FF-F92F-427B-AD41-2D74DD179312}"/>
                  </a:ext>
                </a:extLst>
              </p14:cNvPr>
              <p14:cNvContentPartPr/>
              <p14:nvPr/>
            </p14:nvContentPartPr>
            <p14:xfrm>
              <a:off x="2190493" y="1252493"/>
              <a:ext cx="258480" cy="2397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B5D0F8FF-F92F-427B-AD41-2D74DD17931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181493" y="1243853"/>
                <a:ext cx="27612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C847F43F-750B-4841-8DB2-969632A617BE}"/>
                  </a:ext>
                </a:extLst>
              </p14:cNvPr>
              <p14:cNvContentPartPr/>
              <p14:nvPr/>
            </p14:nvContentPartPr>
            <p14:xfrm>
              <a:off x="1538533" y="1225853"/>
              <a:ext cx="500040" cy="2739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C847F43F-750B-4841-8DB2-969632A617B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529887" y="1216853"/>
                <a:ext cx="517693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CC61ECB3-861B-46DC-9232-E3F646C54C65}"/>
                  </a:ext>
                </a:extLst>
              </p14:cNvPr>
              <p14:cNvContentPartPr/>
              <p14:nvPr/>
            </p14:nvContentPartPr>
            <p14:xfrm>
              <a:off x="496693" y="1340333"/>
              <a:ext cx="442080" cy="2779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CC61ECB3-861B-46DC-9232-E3F646C54C6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88053" y="1331333"/>
                <a:ext cx="45972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24EB9F5-F0DA-4E87-A574-789D1AEE80C3}"/>
                  </a:ext>
                </a:extLst>
              </p14:cNvPr>
              <p14:cNvContentPartPr/>
              <p14:nvPr/>
            </p14:nvContentPartPr>
            <p14:xfrm>
              <a:off x="4611493" y="1309733"/>
              <a:ext cx="55440" cy="273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24EB9F5-F0DA-4E87-A574-789D1AEE80C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602853" y="1300733"/>
                <a:ext cx="730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6041F4D9-21E8-41D0-8077-D4E8835B8391}"/>
                  </a:ext>
                </a:extLst>
              </p14:cNvPr>
              <p14:cNvContentPartPr/>
              <p14:nvPr/>
            </p14:nvContentPartPr>
            <p14:xfrm>
              <a:off x="7207813" y="1127213"/>
              <a:ext cx="150120" cy="2239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6041F4D9-21E8-41D0-8077-D4E8835B839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198813" y="1118573"/>
                <a:ext cx="16776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8236B2D6-AFB9-4E45-B49E-72BC39E731E5}"/>
                  </a:ext>
                </a:extLst>
              </p14:cNvPr>
              <p14:cNvContentPartPr/>
              <p14:nvPr/>
            </p14:nvContentPartPr>
            <p14:xfrm>
              <a:off x="6961933" y="1221893"/>
              <a:ext cx="165600" cy="1551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8236B2D6-AFB9-4E45-B49E-72BC39E731E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952933" y="1213253"/>
                <a:ext cx="18324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9E431493-72F3-42AE-A228-B44D747B54EC}"/>
                  </a:ext>
                </a:extLst>
              </p14:cNvPr>
              <p14:cNvContentPartPr/>
              <p14:nvPr/>
            </p14:nvContentPartPr>
            <p14:xfrm>
              <a:off x="6456853" y="1198133"/>
              <a:ext cx="418320" cy="2379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9E431493-72F3-42AE-A228-B44D747B54E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448213" y="1189493"/>
                <a:ext cx="43596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B086A43F-79ED-4681-B590-BF227E67C501}"/>
                  </a:ext>
                </a:extLst>
              </p14:cNvPr>
              <p14:cNvContentPartPr/>
              <p14:nvPr/>
            </p14:nvContentPartPr>
            <p14:xfrm>
              <a:off x="5830453" y="1220813"/>
              <a:ext cx="500040" cy="2404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B086A43F-79ED-4681-B590-BF227E67C50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821459" y="1212173"/>
                <a:ext cx="517667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A5EFEEA-4620-49FF-B21A-4E375D22893B}"/>
                  </a:ext>
                </a:extLst>
              </p14:cNvPr>
              <p14:cNvContentPartPr/>
              <p14:nvPr/>
            </p14:nvContentPartPr>
            <p14:xfrm>
              <a:off x="4891933" y="1184093"/>
              <a:ext cx="817920" cy="2365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A5EFEEA-4620-49FF-B21A-4E375D22893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882933" y="1175440"/>
                <a:ext cx="835560" cy="254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8504BC5-9F9C-41F0-8536-7AE25A47E48F}"/>
                  </a:ext>
                </a:extLst>
              </p14:cNvPr>
              <p14:cNvContentPartPr/>
              <p14:nvPr/>
            </p14:nvContentPartPr>
            <p14:xfrm>
              <a:off x="3548413" y="1266533"/>
              <a:ext cx="273240" cy="3056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8504BC5-9F9C-41F0-8536-7AE25A47E48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539762" y="1257533"/>
                <a:ext cx="290903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7D7715E0-10AC-4480-ACD2-EEF08A3954EB}"/>
                  </a:ext>
                </a:extLst>
              </p14:cNvPr>
              <p14:cNvContentPartPr/>
              <p14:nvPr/>
            </p14:nvContentPartPr>
            <p14:xfrm>
              <a:off x="7574653" y="1084733"/>
              <a:ext cx="798480" cy="3459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7D7715E0-10AC-4480-ACD2-EEF08A3954E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565653" y="1075733"/>
                <a:ext cx="81612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61F45297-E1A5-47A5-AA70-8E78ABB69FC7}"/>
                  </a:ext>
                </a:extLst>
              </p14:cNvPr>
              <p14:cNvContentPartPr/>
              <p14:nvPr/>
            </p14:nvContentPartPr>
            <p14:xfrm>
              <a:off x="8496613" y="970613"/>
              <a:ext cx="850320" cy="3920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61F45297-E1A5-47A5-AA70-8E78ABB69FC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487617" y="961613"/>
                <a:ext cx="867953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FE5D0C91-9F65-420E-A755-B6C2CFCE076F}"/>
                  </a:ext>
                </a:extLst>
              </p14:cNvPr>
              <p14:cNvContentPartPr/>
              <p14:nvPr/>
            </p14:nvContentPartPr>
            <p14:xfrm>
              <a:off x="9451333" y="1170413"/>
              <a:ext cx="7200" cy="1800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FE5D0C91-9F65-420E-A755-B6C2CFCE076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442333" y="1161773"/>
                <a:ext cx="2484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767BE0BF-5E08-4F27-8ED6-513E2068AB85}"/>
                  </a:ext>
                </a:extLst>
              </p14:cNvPr>
              <p14:cNvContentPartPr/>
              <p14:nvPr/>
            </p14:nvContentPartPr>
            <p14:xfrm>
              <a:off x="10852813" y="1033613"/>
              <a:ext cx="197640" cy="25344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767BE0BF-5E08-4F27-8ED6-513E2068AB8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843813" y="1024973"/>
                <a:ext cx="2152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28FB30B-2AC9-449F-8891-C13EEF290E83}"/>
                  </a:ext>
                </a:extLst>
              </p14:cNvPr>
              <p14:cNvContentPartPr/>
              <p14:nvPr/>
            </p14:nvContentPartPr>
            <p14:xfrm>
              <a:off x="11172853" y="1087613"/>
              <a:ext cx="243360" cy="27684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28FB30B-2AC9-449F-8891-C13EEF290E8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163853" y="1078973"/>
                <a:ext cx="26100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2A78A916-B80E-4620-948F-EC5709098BBA}"/>
                  </a:ext>
                </a:extLst>
              </p14:cNvPr>
              <p14:cNvContentPartPr/>
              <p14:nvPr/>
            </p14:nvContentPartPr>
            <p14:xfrm>
              <a:off x="10311373" y="1089773"/>
              <a:ext cx="446400" cy="24048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2A78A916-B80E-4620-948F-EC5709098BB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302373" y="1081120"/>
                <a:ext cx="464040" cy="2581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2AF147BC-9DFE-403D-8CC3-EDBEAFB3386F}"/>
                  </a:ext>
                </a:extLst>
              </p14:cNvPr>
              <p14:cNvContentPartPr/>
              <p14:nvPr/>
            </p14:nvContentPartPr>
            <p14:xfrm>
              <a:off x="9630973" y="1046573"/>
              <a:ext cx="547200" cy="25164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2AF147BC-9DFE-403D-8CC3-EDBEAFB3386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621967" y="1037573"/>
                <a:ext cx="564852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9D5964B7-257C-4AF6-A69C-F26C3351EF24}"/>
                  </a:ext>
                </a:extLst>
              </p14:cNvPr>
              <p14:cNvContentPartPr/>
              <p14:nvPr/>
            </p14:nvContentPartPr>
            <p14:xfrm>
              <a:off x="444493" y="2239253"/>
              <a:ext cx="379800" cy="37368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9D5964B7-257C-4AF6-A69C-F26C3351EF2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35845" y="2230253"/>
                <a:ext cx="397457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8407BB90-76A8-4BDC-9881-04E634FBBAD6}"/>
                  </a:ext>
                </a:extLst>
              </p14:cNvPr>
              <p14:cNvContentPartPr/>
              <p14:nvPr/>
            </p14:nvContentPartPr>
            <p14:xfrm>
              <a:off x="371053" y="3524453"/>
              <a:ext cx="343800" cy="29916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8407BB90-76A8-4BDC-9881-04E634FBBAD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62053" y="3515813"/>
                <a:ext cx="36144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66" name="Ink 565">
                <a:extLst>
                  <a:ext uri="{FF2B5EF4-FFF2-40B4-BE49-F238E27FC236}">
                    <a16:creationId xmlns:a16="http://schemas.microsoft.com/office/drawing/2014/main" id="{B43C4ED6-41A7-4F7C-83C7-D1817DF73FAA}"/>
                  </a:ext>
                </a:extLst>
              </p14:cNvPr>
              <p14:cNvContentPartPr/>
              <p14:nvPr/>
            </p14:nvContentPartPr>
            <p14:xfrm>
              <a:off x="939853" y="1766573"/>
              <a:ext cx="10704600" cy="4593240"/>
            </p14:xfrm>
          </p:contentPart>
        </mc:Choice>
        <mc:Fallback>
          <p:pic>
            <p:nvPicPr>
              <p:cNvPr id="566" name="Ink 565">
                <a:extLst>
                  <a:ext uri="{FF2B5EF4-FFF2-40B4-BE49-F238E27FC236}">
                    <a16:creationId xmlns:a16="http://schemas.microsoft.com/office/drawing/2014/main" id="{B43C4ED6-41A7-4F7C-83C7-D1817DF73FA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30853" y="1757573"/>
                <a:ext cx="10722239" cy="461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8998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CA71E06-0886-41F5-82C2-08A057A7F94B}"/>
                  </a:ext>
                </a:extLst>
              </p14:cNvPr>
              <p14:cNvContentPartPr/>
              <p14:nvPr/>
            </p14:nvContentPartPr>
            <p14:xfrm>
              <a:off x="2247373" y="375173"/>
              <a:ext cx="81720" cy="474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CA71E06-0886-41F5-82C2-08A057A7F9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8373" y="366533"/>
                <a:ext cx="9936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7AEBBE4-FD32-4BAB-96C1-22FC522B30D1}"/>
                  </a:ext>
                </a:extLst>
              </p14:cNvPr>
              <p14:cNvContentPartPr/>
              <p14:nvPr/>
            </p14:nvContentPartPr>
            <p14:xfrm>
              <a:off x="1780813" y="445373"/>
              <a:ext cx="309240" cy="413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7AEBBE4-FD32-4BAB-96C1-22FC522B30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71823" y="436733"/>
                <a:ext cx="326859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11672FA-A336-407C-AD7D-FEEED3150A6E}"/>
                  </a:ext>
                </a:extLst>
              </p14:cNvPr>
              <p14:cNvContentPartPr/>
              <p14:nvPr/>
            </p14:nvContentPartPr>
            <p14:xfrm>
              <a:off x="1161253" y="384173"/>
              <a:ext cx="476640" cy="623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11672FA-A336-407C-AD7D-FEEED3150A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52253" y="375528"/>
                <a:ext cx="494280" cy="6411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79D67E5-AA95-4B27-840A-9972436C7ED3}"/>
                  </a:ext>
                </a:extLst>
              </p14:cNvPr>
              <p14:cNvContentPartPr/>
              <p14:nvPr/>
            </p14:nvContentPartPr>
            <p14:xfrm>
              <a:off x="4629493" y="562733"/>
              <a:ext cx="82440" cy="1900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79D67E5-AA95-4B27-840A-9972436C7ED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20853" y="553733"/>
                <a:ext cx="10008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D85D5A8-B574-4C4B-948B-CF35E798FB10}"/>
                  </a:ext>
                </a:extLst>
              </p14:cNvPr>
              <p14:cNvContentPartPr/>
              <p14:nvPr/>
            </p14:nvContentPartPr>
            <p14:xfrm>
              <a:off x="3300013" y="333413"/>
              <a:ext cx="1028520" cy="7110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D85D5A8-B574-4C4B-948B-CF35E798FB1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91370" y="324773"/>
                <a:ext cx="1046166" cy="72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A920CD9-ABC8-48DB-9BD5-AF14076D453A}"/>
                  </a:ext>
                </a:extLst>
              </p14:cNvPr>
              <p14:cNvContentPartPr/>
              <p14:nvPr/>
            </p14:nvContentPartPr>
            <p14:xfrm>
              <a:off x="5091733" y="466613"/>
              <a:ext cx="234720" cy="1684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A920CD9-ABC8-48DB-9BD5-AF14076D453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82733" y="457613"/>
                <a:ext cx="25236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FD4F2C5-11F1-41B0-A8BE-139681ACBC9E}"/>
                  </a:ext>
                </a:extLst>
              </p14:cNvPr>
              <p14:cNvContentPartPr/>
              <p14:nvPr/>
            </p14:nvContentPartPr>
            <p14:xfrm>
              <a:off x="5435173" y="466613"/>
              <a:ext cx="166320" cy="1468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FD4F2C5-11F1-41B0-A8BE-139681ACBC9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26173" y="457613"/>
                <a:ext cx="18396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FA48595-D717-4519-8184-122C0F01073B}"/>
                  </a:ext>
                </a:extLst>
              </p14:cNvPr>
              <p14:cNvContentPartPr/>
              <p14:nvPr/>
            </p14:nvContentPartPr>
            <p14:xfrm>
              <a:off x="3294613" y="1142693"/>
              <a:ext cx="406080" cy="4032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FA48595-D717-4519-8184-122C0F01073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85965" y="1134045"/>
                <a:ext cx="423736" cy="4208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0289DB9-D0FA-4417-9CBD-513044EF75E8}"/>
                  </a:ext>
                </a:extLst>
              </p14:cNvPr>
              <p14:cNvContentPartPr/>
              <p14:nvPr/>
            </p14:nvContentPartPr>
            <p14:xfrm>
              <a:off x="2561653" y="381293"/>
              <a:ext cx="511560" cy="13348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0289DB9-D0FA-4417-9CBD-513044EF75E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52653" y="372653"/>
                <a:ext cx="529200" cy="13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403A551-DBD1-4789-99BC-C898BA6E4F00}"/>
                  </a:ext>
                </a:extLst>
              </p14:cNvPr>
              <p14:cNvContentPartPr/>
              <p14:nvPr/>
            </p14:nvContentPartPr>
            <p14:xfrm>
              <a:off x="5745133" y="390293"/>
              <a:ext cx="934920" cy="4258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403A551-DBD1-4789-99BC-C898BA6E4F0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36493" y="381646"/>
                <a:ext cx="952560" cy="443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29A7D5D-4F28-4AEC-B844-6DA352C18863}"/>
                  </a:ext>
                </a:extLst>
              </p14:cNvPr>
              <p14:cNvContentPartPr/>
              <p14:nvPr/>
            </p14:nvContentPartPr>
            <p14:xfrm>
              <a:off x="6145093" y="1003733"/>
              <a:ext cx="5400" cy="219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29A7D5D-4F28-4AEC-B844-6DA352C1886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36453" y="994733"/>
                <a:ext cx="230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D807DB1-93D3-435A-9C8F-909BCBF6937F}"/>
                  </a:ext>
                </a:extLst>
              </p14:cNvPr>
              <p14:cNvContentPartPr/>
              <p14:nvPr/>
            </p14:nvContentPartPr>
            <p14:xfrm>
              <a:off x="4782493" y="1094093"/>
              <a:ext cx="1782360" cy="2700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D807DB1-93D3-435A-9C8F-909BCBF6937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73853" y="1085093"/>
                <a:ext cx="180000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97B3616-432F-4C0E-B166-786E95BA64E8}"/>
                  </a:ext>
                </a:extLst>
              </p14:cNvPr>
              <p14:cNvContentPartPr/>
              <p14:nvPr/>
            </p14:nvContentPartPr>
            <p14:xfrm>
              <a:off x="1184293" y="2255453"/>
              <a:ext cx="26640" cy="255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97B3616-432F-4C0E-B166-786E95BA64E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75293" y="2246813"/>
                <a:ext cx="442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8639EE6-8C98-4CEF-9821-6B8081FFAE66}"/>
                  </a:ext>
                </a:extLst>
              </p14:cNvPr>
              <p14:cNvContentPartPr/>
              <p14:nvPr/>
            </p14:nvContentPartPr>
            <p14:xfrm>
              <a:off x="1190773" y="2392613"/>
              <a:ext cx="14040" cy="115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8639EE6-8C98-4CEF-9821-6B8081FFAE6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81773" y="2383613"/>
                <a:ext cx="3168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2D58C27-C98C-4CAD-AC37-6DC44E5280EB}"/>
                  </a:ext>
                </a:extLst>
              </p14:cNvPr>
              <p14:cNvContentPartPr/>
              <p14:nvPr/>
            </p14:nvContentPartPr>
            <p14:xfrm>
              <a:off x="588853" y="2173013"/>
              <a:ext cx="391680" cy="3816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2D58C27-C98C-4CAD-AC37-6DC44E5280E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0205" y="2164373"/>
                <a:ext cx="409336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5B325A6-F992-437C-9CE0-D84CDCF05397}"/>
                  </a:ext>
                </a:extLst>
              </p14:cNvPr>
              <p14:cNvContentPartPr/>
              <p14:nvPr/>
            </p14:nvContentPartPr>
            <p14:xfrm>
              <a:off x="3520693" y="2061053"/>
              <a:ext cx="113400" cy="2872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5B325A6-F992-437C-9CE0-D84CDCF0539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511693" y="2052053"/>
                <a:ext cx="13104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BD0B5A6-B9B1-4FF1-A6A7-DED4A25E8ECF}"/>
                  </a:ext>
                </a:extLst>
              </p14:cNvPr>
              <p14:cNvContentPartPr/>
              <p14:nvPr/>
            </p14:nvContentPartPr>
            <p14:xfrm>
              <a:off x="4211173" y="1931453"/>
              <a:ext cx="534600" cy="4413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BD0B5A6-B9B1-4FF1-A6A7-DED4A25E8EC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02173" y="1922453"/>
                <a:ext cx="55224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50FEB77-F1DD-429E-94B3-FFFA6C45C985}"/>
                  </a:ext>
                </a:extLst>
              </p14:cNvPr>
              <p14:cNvContentPartPr/>
              <p14:nvPr/>
            </p14:nvContentPartPr>
            <p14:xfrm>
              <a:off x="3792853" y="2087693"/>
              <a:ext cx="271800" cy="2563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50FEB77-F1DD-429E-94B3-FFFA6C45C98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783853" y="2078693"/>
                <a:ext cx="28944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81E9D76-3D68-4FCC-9A85-E9818BF39635}"/>
                  </a:ext>
                </a:extLst>
              </p14:cNvPr>
              <p14:cNvContentPartPr/>
              <p14:nvPr/>
            </p14:nvContentPartPr>
            <p14:xfrm>
              <a:off x="3136933" y="2079053"/>
              <a:ext cx="259200" cy="2624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81E9D76-3D68-4FCC-9A85-E9818BF3963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28281" y="2070053"/>
                <a:ext cx="276865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F9A0DD0-1E74-44CF-B9C3-2952B832BCCA}"/>
                  </a:ext>
                </a:extLst>
              </p14:cNvPr>
              <p14:cNvContentPartPr/>
              <p14:nvPr/>
            </p14:nvContentPartPr>
            <p14:xfrm>
              <a:off x="2248813" y="2134853"/>
              <a:ext cx="550440" cy="2397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F9A0DD0-1E74-44CF-B9C3-2952B832BCC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239819" y="2125853"/>
                <a:ext cx="568068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38D107C-5763-4492-899B-DB000E08E823}"/>
                  </a:ext>
                </a:extLst>
              </p14:cNvPr>
              <p14:cNvContentPartPr/>
              <p14:nvPr/>
            </p14:nvContentPartPr>
            <p14:xfrm>
              <a:off x="1528813" y="2146733"/>
              <a:ext cx="439920" cy="2466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38D107C-5763-4492-899B-DB000E08E82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520173" y="2138093"/>
                <a:ext cx="45756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E26283C-2166-4A8D-AD2A-FA024F004B78}"/>
                  </a:ext>
                </a:extLst>
              </p14:cNvPr>
              <p14:cNvContentPartPr/>
              <p14:nvPr/>
            </p14:nvContentPartPr>
            <p14:xfrm>
              <a:off x="5071933" y="2081573"/>
              <a:ext cx="22320" cy="176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E26283C-2166-4A8D-AD2A-FA024F004B7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062933" y="2072573"/>
                <a:ext cx="39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003CCFC-F3A2-4EF5-8CA0-84A5D4E8764E}"/>
                  </a:ext>
                </a:extLst>
              </p14:cNvPr>
              <p14:cNvContentPartPr/>
              <p14:nvPr/>
            </p14:nvContentPartPr>
            <p14:xfrm>
              <a:off x="5804173" y="2077613"/>
              <a:ext cx="205200" cy="183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003CCFC-F3A2-4EF5-8CA0-84A5D4E8764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795173" y="2068973"/>
                <a:ext cx="2228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D00C899-96AC-49D4-93E0-981F37F24CAC}"/>
                  </a:ext>
                </a:extLst>
              </p14:cNvPr>
              <p14:cNvContentPartPr/>
              <p14:nvPr/>
            </p14:nvContentPartPr>
            <p14:xfrm>
              <a:off x="5865373" y="2193533"/>
              <a:ext cx="147600" cy="183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D00C899-96AC-49D4-93E0-981F37F24CA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856733" y="2184893"/>
                <a:ext cx="1652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08674B9-8A87-4273-9BF0-AA7FF1062A0E}"/>
                  </a:ext>
                </a:extLst>
              </p14:cNvPr>
              <p14:cNvContentPartPr/>
              <p14:nvPr/>
            </p14:nvContentPartPr>
            <p14:xfrm>
              <a:off x="6461893" y="1913453"/>
              <a:ext cx="462600" cy="2574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08674B9-8A87-4273-9BF0-AA7FF1062A0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453253" y="1904813"/>
                <a:ext cx="48024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4CB2184-2C62-4CB5-A1B7-E25214029657}"/>
                  </a:ext>
                </a:extLst>
              </p14:cNvPr>
              <p14:cNvContentPartPr/>
              <p14:nvPr/>
            </p14:nvContentPartPr>
            <p14:xfrm>
              <a:off x="5453893" y="1964213"/>
              <a:ext cx="242280" cy="3258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4CB2184-2C62-4CB5-A1B7-E2521402965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445253" y="1955573"/>
                <a:ext cx="25992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D1106D3F-167C-4AAA-9321-70C2C43628CF}"/>
                  </a:ext>
                </a:extLst>
              </p14:cNvPr>
              <p14:cNvContentPartPr/>
              <p14:nvPr/>
            </p14:nvContentPartPr>
            <p14:xfrm>
              <a:off x="6428773" y="2232053"/>
              <a:ext cx="724320" cy="896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D1106D3F-167C-4AAA-9321-70C2C43628C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419773" y="2223053"/>
                <a:ext cx="74196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6E2E067-1603-4C91-810F-14CB9235D156}"/>
                  </a:ext>
                </a:extLst>
              </p14:cNvPr>
              <p14:cNvContentPartPr/>
              <p14:nvPr/>
            </p14:nvContentPartPr>
            <p14:xfrm>
              <a:off x="6692653" y="2374973"/>
              <a:ext cx="239400" cy="2203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6E2E067-1603-4C91-810F-14CB9235D15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683653" y="2365973"/>
                <a:ext cx="25704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456027B-5862-46EA-8458-0C39D9D90C04}"/>
                  </a:ext>
                </a:extLst>
              </p14:cNvPr>
              <p14:cNvContentPartPr/>
              <p14:nvPr/>
            </p14:nvContentPartPr>
            <p14:xfrm>
              <a:off x="7390693" y="2211533"/>
              <a:ext cx="18360" cy="46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456027B-5862-46EA-8458-0C39D9D90C0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382053" y="2202893"/>
                <a:ext cx="3600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0371EFCA-0EF2-4892-BD31-3C47A8ED4D93}"/>
                  </a:ext>
                </a:extLst>
              </p14:cNvPr>
              <p14:cNvContentPartPr/>
              <p14:nvPr/>
            </p14:nvContentPartPr>
            <p14:xfrm>
              <a:off x="9520453" y="1822733"/>
              <a:ext cx="230760" cy="3182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0371EFCA-0EF2-4892-BD31-3C47A8ED4D9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511453" y="1814093"/>
                <a:ext cx="24840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1C734141-2051-4AB3-A75C-AE7503912598}"/>
                  </a:ext>
                </a:extLst>
              </p14:cNvPr>
              <p14:cNvContentPartPr/>
              <p14:nvPr/>
            </p14:nvContentPartPr>
            <p14:xfrm>
              <a:off x="9854893" y="1865933"/>
              <a:ext cx="239760" cy="3009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1C734141-2051-4AB3-A75C-AE750391259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846240" y="1856933"/>
                <a:ext cx="257427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83CB9147-197C-4E55-9224-C884B5F24C1A}"/>
                  </a:ext>
                </a:extLst>
              </p14:cNvPr>
              <p14:cNvContentPartPr/>
              <p14:nvPr/>
            </p14:nvContentPartPr>
            <p14:xfrm>
              <a:off x="9173773" y="1912733"/>
              <a:ext cx="159120" cy="1940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83CB9147-197C-4E55-9224-C884B5F24C1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165133" y="1903733"/>
                <a:ext cx="17676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A129F032-3A36-48B7-B7C6-6F388C536505}"/>
                  </a:ext>
                </a:extLst>
              </p14:cNvPr>
              <p14:cNvContentPartPr/>
              <p14:nvPr/>
            </p14:nvContentPartPr>
            <p14:xfrm>
              <a:off x="8969653" y="1918853"/>
              <a:ext cx="105480" cy="2134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A129F032-3A36-48B7-B7C6-6F388C53650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961013" y="1909853"/>
                <a:ext cx="12312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11F4136-B05A-4C50-93B8-97F46150704D}"/>
                  </a:ext>
                </a:extLst>
              </p14:cNvPr>
              <p14:cNvContentPartPr/>
              <p14:nvPr/>
            </p14:nvContentPartPr>
            <p14:xfrm>
              <a:off x="8721613" y="1909133"/>
              <a:ext cx="133200" cy="2422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11F4136-B05A-4C50-93B8-97F46150704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712613" y="1900493"/>
                <a:ext cx="15084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1829B39F-2216-45F5-B78E-20B5D3B2D8EB}"/>
                  </a:ext>
                </a:extLst>
              </p14:cNvPr>
              <p14:cNvContentPartPr/>
              <p14:nvPr/>
            </p14:nvContentPartPr>
            <p14:xfrm>
              <a:off x="7757893" y="1856213"/>
              <a:ext cx="653400" cy="3103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1829B39F-2216-45F5-B78E-20B5D3B2D8E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749248" y="1847573"/>
                <a:ext cx="67105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4D01A753-C798-457B-AB1F-6030B19266D5}"/>
                  </a:ext>
                </a:extLst>
              </p14:cNvPr>
              <p14:cNvContentPartPr/>
              <p14:nvPr/>
            </p14:nvContentPartPr>
            <p14:xfrm>
              <a:off x="7054093" y="1908053"/>
              <a:ext cx="170640" cy="2070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4D01A753-C798-457B-AB1F-6030B19266D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045453" y="1899069"/>
                <a:ext cx="188280" cy="2246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C9114986-7956-44FD-A84E-851DEF3C15E3}"/>
                  </a:ext>
                </a:extLst>
              </p14:cNvPr>
              <p14:cNvContentPartPr/>
              <p14:nvPr/>
            </p14:nvContentPartPr>
            <p14:xfrm>
              <a:off x="2153053" y="2700053"/>
              <a:ext cx="61200" cy="1580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C9114986-7956-44FD-A84E-851DEF3C15E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144413" y="2691053"/>
                <a:ext cx="7884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56080343-99C9-46D4-A2B0-68C1626B79D6}"/>
                  </a:ext>
                </a:extLst>
              </p14:cNvPr>
              <p14:cNvContentPartPr/>
              <p14:nvPr/>
            </p14:nvContentPartPr>
            <p14:xfrm>
              <a:off x="1392013" y="2659733"/>
              <a:ext cx="606600" cy="2440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56080343-99C9-46D4-A2B0-68C1626B79D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383013" y="2651093"/>
                <a:ext cx="62424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D58F6D6F-E04E-405A-BE7D-BABA5B108075}"/>
                  </a:ext>
                </a:extLst>
              </p14:cNvPr>
              <p14:cNvContentPartPr/>
              <p14:nvPr/>
            </p14:nvContentPartPr>
            <p14:xfrm>
              <a:off x="4495213" y="2520773"/>
              <a:ext cx="212040" cy="31464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D58F6D6F-E04E-405A-BE7D-BABA5B10807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486558" y="2511773"/>
                <a:ext cx="22971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5E5B4333-709D-467F-BA15-3A64B47C4EE6}"/>
                  </a:ext>
                </a:extLst>
              </p14:cNvPr>
              <p14:cNvContentPartPr/>
              <p14:nvPr/>
            </p14:nvContentPartPr>
            <p14:xfrm>
              <a:off x="3928573" y="2568653"/>
              <a:ext cx="437400" cy="2710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5E5B4333-709D-467F-BA15-3A64B47C4EE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919933" y="2559653"/>
                <a:ext cx="45504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40CE7F35-B7E9-4240-8A13-0D2D58F9C1F6}"/>
                  </a:ext>
                </a:extLst>
              </p14:cNvPr>
              <p14:cNvContentPartPr/>
              <p14:nvPr/>
            </p14:nvContentPartPr>
            <p14:xfrm>
              <a:off x="3537613" y="2609333"/>
              <a:ext cx="223200" cy="3085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40CE7F35-B7E9-4240-8A13-0D2D58F9C1F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528613" y="2600683"/>
                <a:ext cx="240840" cy="3261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B6D50B82-7786-44DF-A953-B2FD024AD212}"/>
                  </a:ext>
                </a:extLst>
              </p14:cNvPr>
              <p14:cNvContentPartPr/>
              <p14:nvPr/>
            </p14:nvContentPartPr>
            <p14:xfrm>
              <a:off x="2550133" y="2645333"/>
              <a:ext cx="660600" cy="3441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B6D50B82-7786-44DF-A953-B2FD024AD21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541138" y="2636693"/>
                <a:ext cx="67823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69B42681-380A-43F0-9589-A9CE92E95112}"/>
                  </a:ext>
                </a:extLst>
              </p14:cNvPr>
              <p14:cNvContentPartPr/>
              <p14:nvPr/>
            </p14:nvContentPartPr>
            <p14:xfrm>
              <a:off x="1218133" y="3461813"/>
              <a:ext cx="13680" cy="475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69B42681-380A-43F0-9589-A9CE92E9511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209133" y="3452813"/>
                <a:ext cx="3132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71168A75-824B-4340-942E-1C6DE2564DB7}"/>
                  </a:ext>
                </a:extLst>
              </p14:cNvPr>
              <p14:cNvContentPartPr/>
              <p14:nvPr/>
            </p14:nvContentPartPr>
            <p14:xfrm>
              <a:off x="1151533" y="3603653"/>
              <a:ext cx="55440" cy="828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71168A75-824B-4340-942E-1C6DE2564DB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42893" y="3595013"/>
                <a:ext cx="730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8A9D7088-4212-4193-8F48-54A5D0B5BECA}"/>
                  </a:ext>
                </a:extLst>
              </p14:cNvPr>
              <p14:cNvContentPartPr/>
              <p14:nvPr/>
            </p14:nvContentPartPr>
            <p14:xfrm>
              <a:off x="567253" y="3414293"/>
              <a:ext cx="473040" cy="30672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8A9D7088-4212-4193-8F48-54A5D0B5BEC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58260" y="3405293"/>
                <a:ext cx="490667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26035314-800E-47D8-8BBA-156D1773A5EE}"/>
                  </a:ext>
                </a:extLst>
              </p14:cNvPr>
              <p14:cNvContentPartPr/>
              <p14:nvPr/>
            </p14:nvContentPartPr>
            <p14:xfrm>
              <a:off x="2990773" y="3381173"/>
              <a:ext cx="329040" cy="1371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26035314-800E-47D8-8BBA-156D1773A5E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982133" y="3372173"/>
                <a:ext cx="3466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A0575A3D-885B-49FB-8E2C-097237286DCF}"/>
                  </a:ext>
                </a:extLst>
              </p14:cNvPr>
              <p14:cNvContentPartPr/>
              <p14:nvPr/>
            </p14:nvContentPartPr>
            <p14:xfrm>
              <a:off x="4232053" y="3274253"/>
              <a:ext cx="84960" cy="25344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A0575A3D-885B-49FB-8E2C-097237286DC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223413" y="3265613"/>
                <a:ext cx="10260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A952763-A85A-4CB8-9683-3C1779E603C9}"/>
                  </a:ext>
                </a:extLst>
              </p14:cNvPr>
              <p14:cNvContentPartPr/>
              <p14:nvPr/>
            </p14:nvContentPartPr>
            <p14:xfrm>
              <a:off x="4865653" y="3169853"/>
              <a:ext cx="288360" cy="38304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A952763-A85A-4CB8-9683-3C1779E603C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857002" y="3161213"/>
                <a:ext cx="306022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646DAE89-83EB-4A83-8C0B-2C170B5D211A}"/>
                  </a:ext>
                </a:extLst>
              </p14:cNvPr>
              <p14:cNvContentPartPr/>
              <p14:nvPr/>
            </p14:nvContentPartPr>
            <p14:xfrm>
              <a:off x="4470013" y="3219173"/>
              <a:ext cx="242640" cy="32544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646DAE89-83EB-4A83-8C0B-2C170B5D211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461360" y="3210173"/>
                <a:ext cx="260306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2A018FA5-DD0F-4AFD-8797-3060E299D1B5}"/>
                  </a:ext>
                </a:extLst>
              </p14:cNvPr>
              <p14:cNvContentPartPr/>
              <p14:nvPr/>
            </p14:nvContentPartPr>
            <p14:xfrm>
              <a:off x="3735253" y="3298373"/>
              <a:ext cx="264600" cy="22536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2A018FA5-DD0F-4AFD-8797-3060E299D1B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726625" y="3289373"/>
                <a:ext cx="282216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9A567229-D1D2-4884-A6E5-BC68BF6AB04B}"/>
                  </a:ext>
                </a:extLst>
              </p14:cNvPr>
              <p14:cNvContentPartPr/>
              <p14:nvPr/>
            </p14:nvContentPartPr>
            <p14:xfrm>
              <a:off x="2590813" y="3344093"/>
              <a:ext cx="215640" cy="26928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9A567229-D1D2-4884-A6E5-BC68BF6AB04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81813" y="3335093"/>
                <a:ext cx="23328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E35BDB54-3069-4A24-99C6-A46E621C8BF8}"/>
                  </a:ext>
                </a:extLst>
              </p14:cNvPr>
              <p14:cNvContentPartPr/>
              <p14:nvPr/>
            </p14:nvContentPartPr>
            <p14:xfrm>
              <a:off x="1616293" y="3352373"/>
              <a:ext cx="617040" cy="26244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E35BDB54-3069-4A24-99C6-A46E621C8BF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607298" y="3343373"/>
                <a:ext cx="63467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56AD22BE-05E5-4F06-B98C-3B3E3E6E554F}"/>
                  </a:ext>
                </a:extLst>
              </p14:cNvPr>
              <p14:cNvContentPartPr/>
              <p14:nvPr/>
            </p14:nvContentPartPr>
            <p14:xfrm>
              <a:off x="5404933" y="3290093"/>
              <a:ext cx="11880" cy="1548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56AD22BE-05E5-4F06-B98C-3B3E3E6E554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395933" y="3281093"/>
                <a:ext cx="295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CCFC162A-31CD-40BE-8F2D-72D7E48065C3}"/>
                  </a:ext>
                </a:extLst>
              </p14:cNvPr>
              <p14:cNvContentPartPr/>
              <p14:nvPr/>
            </p14:nvContentPartPr>
            <p14:xfrm>
              <a:off x="8033293" y="3256973"/>
              <a:ext cx="1800" cy="1368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CCFC162A-31CD-40BE-8F2D-72D7E48065C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024653" y="3247973"/>
                <a:ext cx="1944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8B8E95A0-B5B2-4FF0-969F-494FDC5635A9}"/>
                  </a:ext>
                </a:extLst>
              </p14:cNvPr>
              <p14:cNvContentPartPr/>
              <p14:nvPr/>
            </p14:nvContentPartPr>
            <p14:xfrm>
              <a:off x="9807733" y="3042053"/>
              <a:ext cx="255240" cy="29520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8B8E95A0-B5B2-4FF0-969F-494FDC5635A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798733" y="3033053"/>
                <a:ext cx="27288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8867EA43-3B7E-44F0-BBC8-AB052B0D4CA4}"/>
                  </a:ext>
                </a:extLst>
              </p14:cNvPr>
              <p14:cNvContentPartPr/>
              <p14:nvPr/>
            </p14:nvContentPartPr>
            <p14:xfrm>
              <a:off x="10450333" y="3248333"/>
              <a:ext cx="24840" cy="936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8867EA43-3B7E-44F0-BBC8-AB052B0D4CA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441333" y="3239693"/>
                <a:ext cx="4248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CD35F8E4-765D-4C27-92CC-71B6FFDB7FF3}"/>
                  </a:ext>
                </a:extLst>
              </p14:cNvPr>
              <p14:cNvContentPartPr/>
              <p14:nvPr/>
            </p14:nvContentPartPr>
            <p14:xfrm>
              <a:off x="10157653" y="3056453"/>
              <a:ext cx="222480" cy="34020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CD35F8E4-765D-4C27-92CC-71B6FFDB7FF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149013" y="3047804"/>
                <a:ext cx="240120" cy="357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006F1AF4-5169-4380-A837-85406731B8B6}"/>
                  </a:ext>
                </a:extLst>
              </p14:cNvPr>
              <p14:cNvContentPartPr/>
              <p14:nvPr/>
            </p14:nvContentPartPr>
            <p14:xfrm>
              <a:off x="9361333" y="3100733"/>
              <a:ext cx="335880" cy="21240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006F1AF4-5169-4380-A837-85406731B8B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352693" y="3092093"/>
                <a:ext cx="35352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A267B693-95B1-45E8-81B3-1B0BEAD38A8D}"/>
                  </a:ext>
                </a:extLst>
              </p14:cNvPr>
              <p14:cNvContentPartPr/>
              <p14:nvPr/>
            </p14:nvContentPartPr>
            <p14:xfrm>
              <a:off x="9161893" y="3084893"/>
              <a:ext cx="97560" cy="25020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A267B693-95B1-45E8-81B3-1B0BEAD38A8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152893" y="3075880"/>
                <a:ext cx="115200" cy="267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6F47FD4B-9C76-44F2-B19E-47B84A29439D}"/>
                  </a:ext>
                </a:extLst>
              </p14:cNvPr>
              <p14:cNvContentPartPr/>
              <p14:nvPr/>
            </p14:nvContentPartPr>
            <p14:xfrm>
              <a:off x="8242813" y="3017213"/>
              <a:ext cx="537480" cy="31572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6F47FD4B-9C76-44F2-B19E-47B84A29439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233813" y="3008563"/>
                <a:ext cx="555120" cy="3333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A8A29F94-3E35-4BB9-BE4E-BF07EE6A7EC9}"/>
                  </a:ext>
                </a:extLst>
              </p14:cNvPr>
              <p14:cNvContentPartPr/>
              <p14:nvPr/>
            </p14:nvContentPartPr>
            <p14:xfrm>
              <a:off x="7445053" y="2955653"/>
              <a:ext cx="429840" cy="39456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A8A29F94-3E35-4BB9-BE4E-BF07EE6A7EC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436413" y="2946653"/>
                <a:ext cx="44748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D63B96C7-F744-4455-B227-E9340A142CA2}"/>
                  </a:ext>
                </a:extLst>
              </p14:cNvPr>
              <p14:cNvContentPartPr/>
              <p14:nvPr/>
            </p14:nvContentPartPr>
            <p14:xfrm>
              <a:off x="6814693" y="3078053"/>
              <a:ext cx="481680" cy="30852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D63B96C7-F744-4455-B227-E9340A142CA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806053" y="3069423"/>
                <a:ext cx="499320" cy="326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901A1BE9-C346-4F9B-A73E-F15C16416EFD}"/>
                  </a:ext>
                </a:extLst>
              </p14:cNvPr>
              <p14:cNvContentPartPr/>
              <p14:nvPr/>
            </p14:nvContentPartPr>
            <p14:xfrm>
              <a:off x="5714533" y="3132053"/>
              <a:ext cx="911160" cy="24228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901A1BE9-C346-4F9B-A73E-F15C16416EF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705533" y="3123413"/>
                <a:ext cx="92880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7407DFC5-FBC2-4B3F-9CC3-74AF9EC92E76}"/>
                  </a:ext>
                </a:extLst>
              </p14:cNvPr>
              <p14:cNvContentPartPr/>
              <p14:nvPr/>
            </p14:nvContentPartPr>
            <p14:xfrm>
              <a:off x="460333" y="4039253"/>
              <a:ext cx="448200" cy="34596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7407DFC5-FBC2-4B3F-9CC3-74AF9EC92E7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51693" y="4030613"/>
                <a:ext cx="46584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7E08D6A4-BFA0-4F01-BA49-D9F401D6F2F2}"/>
                  </a:ext>
                </a:extLst>
              </p14:cNvPr>
              <p14:cNvContentPartPr/>
              <p14:nvPr/>
            </p14:nvContentPartPr>
            <p14:xfrm>
              <a:off x="2333773" y="4111253"/>
              <a:ext cx="166680" cy="2016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7E08D6A4-BFA0-4F01-BA49-D9F401D6F2F2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324773" y="4102613"/>
                <a:ext cx="1843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624E021E-A730-4C5B-B831-E606568930F8}"/>
                  </a:ext>
                </a:extLst>
              </p14:cNvPr>
              <p14:cNvContentPartPr/>
              <p14:nvPr/>
            </p14:nvContentPartPr>
            <p14:xfrm>
              <a:off x="2328733" y="4175693"/>
              <a:ext cx="684360" cy="24156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624E021E-A730-4C5B-B831-E606568930F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319738" y="4166693"/>
                <a:ext cx="701991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D0614217-A060-4DCD-B27C-42D914EE4F9E}"/>
                  </a:ext>
                </a:extLst>
              </p14:cNvPr>
              <p14:cNvContentPartPr/>
              <p14:nvPr/>
            </p14:nvContentPartPr>
            <p14:xfrm>
              <a:off x="2751733" y="3948173"/>
              <a:ext cx="350640" cy="18072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D0614217-A060-4DCD-B27C-42D914EE4F9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742733" y="3939533"/>
                <a:ext cx="36828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DEE033C9-CDD4-46F2-9E0F-373D56EF4032}"/>
                  </a:ext>
                </a:extLst>
              </p14:cNvPr>
              <p14:cNvContentPartPr/>
              <p14:nvPr/>
            </p14:nvContentPartPr>
            <p14:xfrm>
              <a:off x="1808533" y="4091453"/>
              <a:ext cx="386280" cy="21384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DEE033C9-CDD4-46F2-9E0F-373D56EF403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799885" y="4082798"/>
                <a:ext cx="403936" cy="231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68ED1B18-BE84-493F-8CC9-C8B7DDFB0626}"/>
                  </a:ext>
                </a:extLst>
              </p14:cNvPr>
              <p14:cNvContentPartPr/>
              <p14:nvPr/>
            </p14:nvContentPartPr>
            <p14:xfrm>
              <a:off x="4734613" y="3978773"/>
              <a:ext cx="180720" cy="2448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68ED1B18-BE84-493F-8CC9-C8B7DDFB0626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725973" y="3970133"/>
                <a:ext cx="1983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17C92A00-3C2A-409A-AA68-76589FEDE09E}"/>
                  </a:ext>
                </a:extLst>
              </p14:cNvPr>
              <p14:cNvContentPartPr/>
              <p14:nvPr/>
            </p14:nvContentPartPr>
            <p14:xfrm>
              <a:off x="5024053" y="3945653"/>
              <a:ext cx="234720" cy="12024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17C92A00-3C2A-409A-AA68-76589FEDE09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015053" y="3937013"/>
                <a:ext cx="25236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3707135A-6AE3-4F4F-BED2-0A8A3FDDD645}"/>
                  </a:ext>
                </a:extLst>
              </p14:cNvPr>
              <p14:cNvContentPartPr/>
              <p14:nvPr/>
            </p14:nvContentPartPr>
            <p14:xfrm>
              <a:off x="5372173" y="3899573"/>
              <a:ext cx="223200" cy="13176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3707135A-6AE3-4F4F-BED2-0A8A3FDDD64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363173" y="3890933"/>
                <a:ext cx="2408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57F04F3A-9B54-411C-ACD2-1C68F8ACCB72}"/>
                  </a:ext>
                </a:extLst>
              </p14:cNvPr>
              <p14:cNvContentPartPr/>
              <p14:nvPr/>
            </p14:nvContentPartPr>
            <p14:xfrm>
              <a:off x="5693653" y="3870413"/>
              <a:ext cx="870480" cy="12852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57F04F3A-9B54-411C-ACD2-1C68F8ACCB72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685013" y="3861773"/>
                <a:ext cx="8881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0E36932A-51A9-486F-89E4-9859F5CC239F}"/>
                  </a:ext>
                </a:extLst>
              </p14:cNvPr>
              <p14:cNvContentPartPr/>
              <p14:nvPr/>
            </p14:nvContentPartPr>
            <p14:xfrm>
              <a:off x="3207133" y="3737933"/>
              <a:ext cx="1255680" cy="50148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0E36932A-51A9-486F-89E4-9859F5CC239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198493" y="3729293"/>
                <a:ext cx="127332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70F38F54-A448-4709-9CFF-AEF6D6AB65BA}"/>
                  </a:ext>
                </a:extLst>
              </p14:cNvPr>
              <p14:cNvContentPartPr/>
              <p14:nvPr/>
            </p14:nvContentPartPr>
            <p14:xfrm>
              <a:off x="1230013" y="3992453"/>
              <a:ext cx="479160" cy="43056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70F38F54-A448-4709-9CFF-AEF6D6AB65B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221373" y="3983461"/>
                <a:ext cx="496800" cy="4481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6EB1FF1C-BBF2-4B73-AC10-FD42DA026E51}"/>
                  </a:ext>
                </a:extLst>
              </p14:cNvPr>
              <p14:cNvContentPartPr/>
              <p14:nvPr/>
            </p14:nvContentPartPr>
            <p14:xfrm>
              <a:off x="1437733" y="4749533"/>
              <a:ext cx="214200" cy="36000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6EB1FF1C-BBF2-4B73-AC10-FD42DA026E5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428733" y="4740533"/>
                <a:ext cx="23184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A8083429-9DB4-4070-9BED-B8B6F5766852}"/>
                  </a:ext>
                </a:extLst>
              </p14:cNvPr>
              <p14:cNvContentPartPr/>
              <p14:nvPr/>
            </p14:nvContentPartPr>
            <p14:xfrm>
              <a:off x="2337013" y="4896413"/>
              <a:ext cx="155160" cy="288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A8083429-9DB4-4070-9BED-B8B6F5766852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328013" y="4887413"/>
                <a:ext cx="1728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6A0757A0-A54D-457B-8679-8B7B2C754D9C}"/>
                  </a:ext>
                </a:extLst>
              </p14:cNvPr>
              <p14:cNvContentPartPr/>
              <p14:nvPr/>
            </p14:nvContentPartPr>
            <p14:xfrm>
              <a:off x="2355373" y="4966613"/>
              <a:ext cx="141840" cy="1008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6A0757A0-A54D-457B-8679-8B7B2C754D9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346733" y="4957613"/>
                <a:ext cx="1594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483AA635-F2B6-4806-A6D0-B2FE75279128}"/>
                  </a:ext>
                </a:extLst>
              </p14:cNvPr>
              <p14:cNvContentPartPr/>
              <p14:nvPr/>
            </p14:nvContentPartPr>
            <p14:xfrm>
              <a:off x="2688733" y="4622093"/>
              <a:ext cx="524160" cy="33084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483AA635-F2B6-4806-A6D0-B2FE75279128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680093" y="4613103"/>
                <a:ext cx="541800" cy="348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C13FFDCF-0D24-40E5-83EC-4538974B444C}"/>
                  </a:ext>
                </a:extLst>
              </p14:cNvPr>
              <p14:cNvContentPartPr/>
              <p14:nvPr/>
            </p14:nvContentPartPr>
            <p14:xfrm>
              <a:off x="1798813" y="4814693"/>
              <a:ext cx="395280" cy="19008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C13FFDCF-0D24-40E5-83EC-4538974B444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789813" y="4806053"/>
                <a:ext cx="41292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A948291F-26FE-4EDA-B3FD-7A890A404439}"/>
                  </a:ext>
                </a:extLst>
              </p14:cNvPr>
              <p14:cNvContentPartPr/>
              <p14:nvPr/>
            </p14:nvContentPartPr>
            <p14:xfrm>
              <a:off x="3407293" y="4719293"/>
              <a:ext cx="353880" cy="29196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A948291F-26FE-4EDA-B3FD-7A890A404439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398284" y="4710653"/>
                <a:ext cx="371538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0BC48D1B-7C96-42EC-B506-EB60F02F9DF1}"/>
                  </a:ext>
                </a:extLst>
              </p14:cNvPr>
              <p14:cNvContentPartPr/>
              <p14:nvPr/>
            </p14:nvContentPartPr>
            <p14:xfrm>
              <a:off x="8002693" y="4308533"/>
              <a:ext cx="358200" cy="22104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0BC48D1B-7C96-42EC-B506-EB60F02F9DF1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993693" y="4299533"/>
                <a:ext cx="37584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3CE702D4-5B5C-4CC0-B00C-F1242C6B6012}"/>
                  </a:ext>
                </a:extLst>
              </p14:cNvPr>
              <p14:cNvContentPartPr/>
              <p14:nvPr/>
            </p14:nvContentPartPr>
            <p14:xfrm>
              <a:off x="9357733" y="4728293"/>
              <a:ext cx="207720" cy="22968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3CE702D4-5B5C-4CC0-B00C-F1242C6B6012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348733" y="4719653"/>
                <a:ext cx="22536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72080EBA-1374-4DC7-BF75-D55C17729F22}"/>
                  </a:ext>
                </a:extLst>
              </p14:cNvPr>
              <p14:cNvContentPartPr/>
              <p14:nvPr/>
            </p14:nvContentPartPr>
            <p14:xfrm>
              <a:off x="8641333" y="4755293"/>
              <a:ext cx="549000" cy="22428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72080EBA-1374-4DC7-BF75-D55C17729F22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632693" y="4746653"/>
                <a:ext cx="56664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0BE9D609-9B5E-43BA-8546-1A324D6DC70E}"/>
                  </a:ext>
                </a:extLst>
              </p14:cNvPr>
              <p14:cNvContentPartPr/>
              <p14:nvPr/>
            </p14:nvContentPartPr>
            <p14:xfrm>
              <a:off x="8088373" y="4813973"/>
              <a:ext cx="339480" cy="24624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0BE9D609-9B5E-43BA-8546-1A324D6DC70E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079733" y="4805333"/>
                <a:ext cx="35712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069267EC-ECE6-400C-A817-F61595214A1F}"/>
                  </a:ext>
                </a:extLst>
              </p14:cNvPr>
              <p14:cNvContentPartPr/>
              <p14:nvPr/>
            </p14:nvContentPartPr>
            <p14:xfrm>
              <a:off x="8931133" y="4280813"/>
              <a:ext cx="487440" cy="20052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069267EC-ECE6-400C-A817-F61595214A1F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922133" y="4272173"/>
                <a:ext cx="50508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74EC4AAD-7728-437B-8BC3-704D5586762B}"/>
                  </a:ext>
                </a:extLst>
              </p14:cNvPr>
              <p14:cNvContentPartPr/>
              <p14:nvPr/>
            </p14:nvContentPartPr>
            <p14:xfrm>
              <a:off x="8507053" y="4289093"/>
              <a:ext cx="291600" cy="156240"/>
            </p14:xfrm>
          </p:contentPart>
        </mc:Choice>
        <mc:Fallback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74EC4AAD-7728-437B-8BC3-704D5586762B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498053" y="4280093"/>
                <a:ext cx="30924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70C0647D-9CEB-4BE6-AF42-3EBE45271F8E}"/>
                  </a:ext>
                </a:extLst>
              </p14:cNvPr>
              <p14:cNvContentPartPr/>
              <p14:nvPr/>
            </p14:nvContentPartPr>
            <p14:xfrm>
              <a:off x="783613" y="5460173"/>
              <a:ext cx="196560" cy="45612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70C0647D-9CEB-4BE6-AF42-3EBE45271F8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74973" y="5451173"/>
                <a:ext cx="21420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B79190DE-C1DE-4C8A-9705-A827915FA953}"/>
                  </a:ext>
                </a:extLst>
              </p14:cNvPr>
              <p14:cNvContentPartPr/>
              <p14:nvPr/>
            </p14:nvContentPartPr>
            <p14:xfrm>
              <a:off x="2622853" y="5378453"/>
              <a:ext cx="1316160" cy="389160"/>
            </p14:xfrm>
          </p:contentPart>
        </mc:Choice>
        <mc:Fallback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B79190DE-C1DE-4C8A-9705-A827915FA953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614213" y="5369453"/>
                <a:ext cx="133380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86B7823F-8C73-4A27-B5AF-FD262920DA74}"/>
                  </a:ext>
                </a:extLst>
              </p14:cNvPr>
              <p14:cNvContentPartPr/>
              <p14:nvPr/>
            </p14:nvContentPartPr>
            <p14:xfrm>
              <a:off x="1988173" y="5400053"/>
              <a:ext cx="518040" cy="248400"/>
            </p14:xfrm>
          </p:contentPart>
        </mc:Choice>
        <mc:Fallback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86B7823F-8C73-4A27-B5AF-FD262920DA74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979173" y="5391053"/>
                <a:ext cx="53568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126E3380-2E50-4AA7-8A6E-10C991AFF3F3}"/>
                  </a:ext>
                </a:extLst>
              </p14:cNvPr>
              <p14:cNvContentPartPr/>
              <p14:nvPr/>
            </p14:nvContentPartPr>
            <p14:xfrm>
              <a:off x="1611253" y="5432453"/>
              <a:ext cx="232560" cy="251280"/>
            </p14:xfrm>
          </p:contentPart>
        </mc:Choice>
        <mc:Fallback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126E3380-2E50-4AA7-8A6E-10C991AFF3F3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602253" y="5423466"/>
                <a:ext cx="250200" cy="268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462FC992-6D02-4957-B3BA-D8297DC53502}"/>
                  </a:ext>
                </a:extLst>
              </p14:cNvPr>
              <p14:cNvContentPartPr/>
              <p14:nvPr/>
            </p14:nvContentPartPr>
            <p14:xfrm>
              <a:off x="1084933" y="5480333"/>
              <a:ext cx="392040" cy="252000"/>
            </p14:xfrm>
          </p:contentPart>
        </mc:Choice>
        <mc:Fallback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462FC992-6D02-4957-B3BA-D8297DC53502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076293" y="5471346"/>
                <a:ext cx="409680" cy="2696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83A4C9C7-DAEF-4AF7-851E-1B80F4F9CA3C}"/>
                  </a:ext>
                </a:extLst>
              </p14:cNvPr>
              <p14:cNvContentPartPr/>
              <p14:nvPr/>
            </p14:nvContentPartPr>
            <p14:xfrm>
              <a:off x="4166173" y="4391333"/>
              <a:ext cx="3659400" cy="1235520"/>
            </p14:xfrm>
          </p:contentPart>
        </mc:Choice>
        <mc:Fallback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83A4C9C7-DAEF-4AF7-851E-1B80F4F9CA3C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4157532" y="4382693"/>
                <a:ext cx="3677042" cy="12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9EACFE73-B2A0-4F36-8797-9862262119FD}"/>
                  </a:ext>
                </a:extLst>
              </p14:cNvPr>
              <p14:cNvContentPartPr/>
              <p14:nvPr/>
            </p14:nvContentPartPr>
            <p14:xfrm>
              <a:off x="9861373" y="3520853"/>
              <a:ext cx="1616400" cy="702000"/>
            </p14:xfrm>
          </p:contentPart>
        </mc:Choice>
        <mc:Fallback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9EACFE73-B2A0-4F36-8797-9862262119FD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852373" y="3512213"/>
                <a:ext cx="1634040" cy="71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64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</dc:creator>
  <cp:lastModifiedBy>yoges</cp:lastModifiedBy>
  <cp:revision>101</cp:revision>
  <dcterms:created xsi:type="dcterms:W3CDTF">2024-02-13T12:17:49Z</dcterms:created>
  <dcterms:modified xsi:type="dcterms:W3CDTF">2024-04-18T15:00:27Z</dcterms:modified>
</cp:coreProperties>
</file>