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23:41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1612 0 0,'0'0'568'0'0,"0"0"20"0"0,0 0-4 0 0,0 0-94 0 0,0 0-88 0 0,0 0-37 0 0,0 0 14 0 0,0 0-46 0 0,0 0-43 0 0,0 0-20 0 0,0 0-43 0 0,0 0-46 0 0,0 0 27 0 0,6 2-14 0 0,130-10 442 0 0,-81-2-509 0 0,317-37-131 0 0,-362 45 95 0 0,-1 1-777 0 0,-1 1-3689 0 0,-1 0 3143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23:53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1140 0 0,'30'-4'448'0'0,"-1"6"-72"0"0,-15-2 0 0 0,11 0-84 0 0,5 0-84 0 0,4 0-88 0 0,3 0-16 0 0,4 0-280 0 0,43-17-440 0 0,-42 12-668 0 0</inkml:trace>
  <inkml:trace contextRef="#ctx0" brushRef="#br0" timeOffset="1">1047 10 1516 0 0,'27'0'564'0'0,"-6"4"-144"0"0,-6-4-56 0 0,6 0-32 0 0,2 0-24 0 0,2 0-8 0 0,2 0-40 0 0,-1 0-344 0 0,3 0-196 0 0,-1 0-96 0 0,-1 0-352 0 0,30-10-428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6:12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14 502 1360 0 0,'0'0'374'0'0,"0"0"-13"0"0,0 0 111 0 0,0 0 79 0 0,0 0-18 0 0,0 0-62 0 0,2-22 1706 0 0,21-36 666 0 0,-23 58-2629 0 0,0 0 4 0 0,5-16 525 0 0,-10 26-278 0 0,-5 50-331 0 0,2 0 0 0 0,3 0 0 0 0,2 1 0 0 0,4 27-134 0 0,-1-59 83 0 0,30 134 251 0 0,34 128 353 0 0,-49-211-553 0 0,-59-98-2252 0 0,35 6 1352 0 0,0 0 1 0 0,1-1 0 0 0,0 0 0 0 0,1-1 0 0 0,1 1 0 0 0,0-1 0 0 0,1 0 0 0 0,0-1-1 0 0,1 1 1 0 0,-1-8 765 0 0,-2-9-1326 0 0</inkml:trace>
  <inkml:trace contextRef="#ctx0" brushRef="#br0" timeOffset="327.954">128 690 916 0 0,'-1'-5'225'0'0,"0"-1"-1"0"0,1 1 0 0 0,0-1 1 0 0,0 1-1 0 0,0 0 1 0 0,0-1-1 0 0,1 1 1 0 0,0-1-1 0 0,0 1 1 0 0,0 0-1 0 0,1-1 1 0 0,-1 1-1 0 0,1 0 0 0 0,1 0 1 0 0,-1 0-1 0 0,1 1 1 0 0,0-1-1 0 0,0 1 1 0 0,0-1-1 0 0,1 1 1 0 0,-1 0-1 0 0,1 0 0 0 0,0 0 1 0 0,0 1-1 0 0,0-1 1 0 0,1 1-1 0 0,-1 0 1 0 0,1 0-1 0 0,0 1 1 0 0,0 0-1 0 0,1-1-224 0 0,9-5 154 0 0,0 1 0 0 0,0 1 0 0 0,1 0 0 0 0,0 1 1 0 0,0 1-1 0 0,1 1 0 0 0,-1 0 0 0 0,1 1 0 0 0,13 0-154 0 0,-20 3 37 0 0,-1 0 0 0 0,0 1 0 0 0,0 0 1 0 0,0 0-1 0 0,0 1 0 0 0,-1 0 0 0 0,1 1 0 0 0,-1 0 1 0 0,1 0-1 0 0,-1 1 0 0 0,-1 0 0 0 0,1 1 0 0 0,-1-1 1 0 0,6 6-38 0 0,-11-9 10 0 0,0-1 0 0 0,0 1 0 0 0,0 0 0 0 0,0 0 0 0 0,0 0 1 0 0,0 0-1 0 0,0 0 0 0 0,-1 0 0 0 0,1 1 0 0 0,-1-1 0 0 0,1 0 1 0 0,-1 1-1 0 0,0-1 0 0 0,0 1 0 0 0,0 0 0 0 0,0-1 0 0 0,-1 1 1 0 0,1 0-1 0 0,-1-1 0 0 0,1 1 0 0 0,-1 0 0 0 0,0 0 0 0 0,0-1 0 0 0,0 1 1 0 0,-1 0-1 0 0,1-1 0 0 0,-1 1 0 0 0,1 0 0 0 0,-1-1 0 0 0,0 1 1 0 0,0 0-1 0 0,0-1 0 0 0,0 1 0 0 0,-1-1 0 0 0,1 0 0 0 0,-1 1 1 0 0,1-1-1 0 0,-1 0 0 0 0,0 0 0 0 0,0 0 0 0 0,0 0 0 0 0,0 0 1 0 0,0 0-1 0 0,0-1 0 0 0,0 1 0 0 0,-1-1 0 0 0,1 0 0 0 0,-1 1 1 0 0,0-1-11 0 0,-132 50-64 0 0,120-48-266 0 0,-1 0 1 0 0,1-1-1 0 0,0-1 0 0 0,-1 0 0 0 0,1-2 0 0 0,0 1 0 0 0,-1-2 0 0 0,1 0 0 0 0,0 0 1 0 0,0-2-1 0 0,0 0 0 0 0,1-1 0 0 0,-14-5 330 0 0,-4-21-2582 0 0,27 14 1368 0 0</inkml:trace>
  <inkml:trace contextRef="#ctx0" brushRef="#br0" timeOffset="841.869">505 505 1164 0 0,'2'-5'166'0'0,"1"0"0"0"0,-1 0 1 0 0,1 1-1 0 0,0-1 0 0 0,0 1 0 0 0,0-1 0 0 0,1 1 1 0 0,0 0-1 0 0,0 0 0 0 0,0 1 0 0 0,0-1 0 0 0,0 1 0 0 0,1 0 1 0 0,-1 0-1 0 0,1 0 0 0 0,0 1 0 0 0,0 0 0 0 0,0 0 1 0 0,0 0-1 0 0,0 0 0 0 0,0 1 0 0 0,1 0 0 0 0,-1 0 0 0 0,4 0-166 0 0,1 1 108 0 0,0 0-1 0 0,-1 1 1 0 0,1 0-1 0 0,-1 0 0 0 0,1 1 1 0 0,-1 1-1 0 0,1 0 0 0 0,-1 0 1 0 0,0 0-1 0 0,-1 1 0 0 0,1 1 1 0 0,0-1-1 0 0,-1 1 1 0 0,0 1-1 0 0,-1 0 0 0 0,1 0 1 0 0,-1 0-1 0 0,0 1 0 0 0,0 0 1 0 0,-1 0-1 0 0,0 1 0 0 0,0 0 1 0 0,-1 0-1 0 0,0 0 1 0 0,-1 0-1 0 0,1 1 0 0 0,-2 0 1 0 0,1 0-1 0 0,-1 0 0 0 0,0 0 1 0 0,-1 1-1 0 0,0-1 0 0 0,-1 1 1 0 0,0 2-108 0 0,-1-9 82 0 0,-1 1 0 0 0,0-1 0 0 0,1 0 0 0 0,-2 0 0 0 0,1-1 1 0 0,0 1-1 0 0,0 0 0 0 0,-1 0 0 0 0,1 0 0 0 0,-1-1 0 0 0,0 1 0 0 0,0-1 0 0 0,0 0 0 0 0,0 1 1 0 0,0-1-1 0 0,-1 0 0 0 0,1 0 0 0 0,-1 0 0 0 0,1-1 0 0 0,-1 1 0 0 0,0 0 0 0 0,0-1 1 0 0,1 0-1 0 0,-1 0 0 0 0,0 0 0 0 0,0 0 0 0 0,0 0 0 0 0,0 0 0 0 0,0-1 0 0 0,-2 1-82 0 0,2-59 246 0 0,13 42-406 0 0,0 1 0 0 0,0 0 0 0 0,2 1 0 0 0,0 0 0 0 0,0 0 0 0 0,1 2 0 0 0,1 0 0 0 0,0 0-1 0 0,1 1 1 0 0,0 1 0 0 0,0 0 0 0 0,7-2 160 0 0,127-63-5807 0 0,-138 70 5018 0 0,-2 2-630 0 0</inkml:trace>
  <inkml:trace contextRef="#ctx0" brushRef="#br0" timeOffset="1450.162">1360 422 1316 0 0,'-66'-2'3606'0'0,"51"5"-3400"0"0,1 1 0 0 0,0 1 0 0 0,0 0 0 0 0,0 1 0 0 0,1 1 0 0 0,0 0 0 0 0,0 0 0 0 0,0 2 0 0 0,1-1 0 0 0,1 2 0 0 0,-1-1 1 0 0,1 2-1 0 0,1-1 0 0 0,0 1 0 0 0,-8 12-206 0 0,17-21 22 0 0,0 0 0 0 0,0-1 0 0 0,1 1 0 0 0,-1 0 0 0 0,0 0 0 0 0,1 0 0 0 0,-1 0 0 0 0,1 0 0 0 0,0 0 0 0 0,-1 0 0 0 0,1 0 0 0 0,0 1 0 0 0,0-1 1 0 0,0 0-1 0 0,1 0 0 0 0,-1 0 0 0 0,0 0 0 0 0,1 0 0 0 0,-1 0 0 0 0,1 0 0 0 0,0 0 0 0 0,0 0 0 0 0,0-1 0 0 0,0 1 0 0 0,0 0 0 0 0,0 0 0 0 0,0-1 0 0 0,0 1 0 0 0,1 0 0 0 0,-1-1 1 0 0,1 0-1 0 0,-1 1 0 0 0,1-1 0 0 0,0 0 0 0 0,-1 0 0 0 0,1 1 0 0 0,0-1 0 0 0,0-1 0 0 0,0 1 0 0 0,0 0 0 0 0,0 0 0 0 0,0-1-22 0 0,93 19 262 0 0,-81-19-285 0 0,1 0 0 0 0,0-1 0 0 0,-1-1 0 0 0,1 0 0 0 0,-1-1 0 0 0,0 0-1 0 0,0-1 1 0 0,0-1 0 0 0,0 0 0 0 0,-1-1 0 0 0,0-1 0 0 0,0 0 0 0 0,0-1 0 0 0,-1 0 23 0 0,-9 6-16 0 0,0 0 0 0 0,-1 0 1 0 0,1-1-1 0 0,-1 1 0 0 0,0-1 0 0 0,1 1 0 0 0,-1-1 0 0 0,0 0 0 0 0,-1 0 1 0 0,1 0-1 0 0,0 0 0 0 0,-1 0 0 0 0,0-1 0 0 0,1 1 0 0 0,-2 0 0 0 0,1-1 1 0 0,0 1-1 0 0,0 0 0 0 0,-1-1 0 0 0,0 1 0 0 0,0-1 0 0 0,0 1 1 0 0,0-1-1 0 0,0 1 0 0 0,-1-1 0 0 0,0 1 0 0 0,1 0 0 0 0,-1-1 0 0 0,0 1 1 0 0,-1 0-1 0 0,1 0 0 0 0,-1-1 0 0 0,1 1 0 0 0,-1 0 0 0 0,0 1 0 0 0,0-1 1 0 0,0 0-1 0 0,0 0 0 0 0,-1 1 0 0 0,1 0 0 0 0,-1-1 0 0 0,-2-1 16 0 0,-125-87-197 0 0,-6 65-159 0 0,135 26 204 0 0,96-11-3997 0 0,-65 3 2939 0 0</inkml:trace>
  <inkml:trace contextRef="#ctx0" brushRef="#br0" timeOffset="1895.691">1551 85 1504 0 0,'10'-66'4443'0'0,"-10"65"-4045"0"0,9-17 1376 0 0,5 147-601 0 0,-14 387 805 0 0,0-514-1800 0 0,9-4 242 0 0,-3-10-442 0 0,0 0 0 0 0,0 0 0 0 0,2 1 0 0 0,-1 0 0 0 0,1 0 0 0 0,1 1 0 0 0,0 0 0 0 0,0 1 0 0 0,1 0 1 0 0,1 0-1 0 0,-1 1 0 0 0,1 0 0 0 0,0 1 0 0 0,1 0 0 0 0,0 1 0 0 0,0 0 0 0 0,0 1 0 0 0,1 1 0 0 0,0 0 0 0 0,-1 0 0 0 0,2 1 1 0 0,-1 1-1 0 0,0 0 0 0 0,4 1 22 0 0,-11 1-4 0 0,-1 0 1 0 0,1 1 0 0 0,-1-1-1 0 0,1 1 1 0 0,-1 1-1 0 0,1-1 1 0 0,-1 1 0 0 0,0 0-1 0 0,0 0 1 0 0,0 1-1 0 0,0-1 1 0 0,0 1 0 0 0,0 0-1 0 0,-1 0 1 0 0,1 1 0 0 0,-1 0-1 0 0,0-1 1 0 0,0 1-1 0 0,0 1 1 0 0,-1-1 0 0 0,1 0-1 0 0,-1 1 1 0 0,0 0-1 0 0,0 0 1 0 0,-1 0 0 0 0,1 2 3 0 0,-6 0 16 0 0,-1 0 1 0 0,0 0-1 0 0,-1-1 1 0 0,1 0 0 0 0,-1 1-1 0 0,0-2 1 0 0,-1 1-1 0 0,0-1 1 0 0,0 1 0 0 0,0-2-1 0 0,0 1 1 0 0,-1-1-1 0 0,1 0 1 0 0,-1 0 0 0 0,0 0-1 0 0,-1-1 1 0 0,1 0-1 0 0,0-1 1 0 0,-1 0-1 0 0,0 0 1 0 0,1 0 0 0 0,-1-1-1 0 0,0 0 1 0 0,0-1-1 0 0,-6 0-16 0 0,-175 17-1884 0 0,188-17 1765 0 0,0 0-1 0 0,1 0 0 0 0,-1 1 0 0 0,0-1 1 0 0,0 0-1 0 0,0 0 0 0 0,0 0 1 0 0,0 0-1 0 0,0 0 0 0 0,0 0 1 0 0,0-1-1 0 0,0 1 0 0 0,1 0 1 0 0,-1 0-1 0 0,0-1 0 0 0,0 1 1 0 0,0 0-1 0 0,0-1 0 0 0,1 1 1 0 0,-1-1-1 0 0,0 1 0 0 0,0-1 0 0 0,1 1 1 0 0,-1-1-1 0 0,0 0 0 0 0,1 1 1 0 0,-1-1-1 0 0,1 0 0 0 0,-1 1 1 0 0,1-1-1 0 0,-1 0 0 0 0,1 0 1 0 0,-1 0-1 0 0,1 0 0 0 0,0 1 1 0 0,-1-1-1 0 0,1 0 0 0 0,0 0 1 0 0,0 0-1 0 0,0 0 0 0 0,0 0 0 0 0,-1 0 1 0 0,1 0-1 0 0,1 1 0 0 0,-1-1 1 0 0,0 0-1 0 0,0 0 0 0 0,0 0 1 0 0,0 0-1 0 0,1 0 0 0 0,-1 0 120 0 0,15-13-1504 0 0</inkml:trace>
  <inkml:trace contextRef="#ctx0" brushRef="#br0" timeOffset="2672.303">2370 418 1048 0 0,'0'0'411'0'0,"0"0"20"0"0,2-22 2295 0 0,-2 21-2701 0 0,0-1 0 0 0,0 1 0 0 0,0 0 0 0 0,0-1 1 0 0,0 1-1 0 0,0-1 0 0 0,0 1 0 0 0,-1 0 0 0 0,1-1 1 0 0,0 1-1 0 0,-1 0 0 0 0,1-1 0 0 0,-1 1 0 0 0,0 0 0 0 0,1-1 1 0 0,-1 1-1 0 0,0 0 0 0 0,0 0 0 0 0,1 0 0 0 0,-1 0 1 0 0,0 0-1 0 0,0 0 0 0 0,0 0 0 0 0,-1 0 0 0 0,1 0 0 0 0,0 1 1 0 0,0-1-1 0 0,0 0 0 0 0,0 1 0 0 0,-1-1 0 0 0,1 0 0 0 0,0 1 1 0 0,-1 0-1 0 0,1-1 0 0 0,0 1 0 0 0,-1 0 0 0 0,1 0 1 0 0,-1 0-1 0 0,1 0 0 0 0,0 0 0 0 0,-1 0 0 0 0,1 0 0 0 0,-1 0 1 0 0,1 0-1 0 0,0 1 0 0 0,-1-1 0 0 0,1 1 0 0 0,0-1 1 0 0,-1 1-1 0 0,1-1 0 0 0,0 1 0 0 0,0 0 0 0 0,-1 0-25 0 0,-7-1 156 0 0,-9 3 16 0 0,0 0 1 0 0,0 1-1 0 0,0 1 0 0 0,0 1 1 0 0,1 1-1 0 0,0 0 0 0 0,0 1 1 0 0,1 1-1 0 0,0 0 0 0 0,1 1 1 0 0,0 1-1 0 0,-12 11-172 0 0,22-18 51 0 0,0 0 0 0 0,0 1-1 0 0,1-1 1 0 0,0 1 0 0 0,-1 0 0 0 0,2 1-1 0 0,-1-1 1 0 0,1 1 0 0 0,-1 0 0 0 0,2 0-1 0 0,-1 0 1 0 0,1 0 0 0 0,-1 0 0 0 0,2 0-1 0 0,-1 1 1 0 0,0 2-51 0 0,3-6-24 0 0,-1 0 0 0 0,1 0 0 0 0,0-1-1 0 0,0 1 1 0 0,0-1 0 0 0,0 1 0 0 0,1-1 0 0 0,-1 1-1 0 0,1-1 1 0 0,-1 1 0 0 0,1-1 0 0 0,0 0 0 0 0,0 0-1 0 0,0 0 1 0 0,0 0 0 0 0,0 0 0 0 0,1-1-1 0 0,-1 1 1 0 0,0-1 0 0 0,1 1 0 0 0,-1-1 0 0 0,1 0-1 0 0,0 0 1 0 0,-1 0 0 0 0,1 0 0 0 0,0 0 0 0 0,-1-1-1 0 0,1 1 1 0 0,0-1 0 0 0,0 0 0 0 0,0 0 0 0 0,-1 0-1 0 0,1 0 1 0 0,0 0 0 0 0,0-1 0 0 0,0 1 24 0 0,98-12-2498 0 0,-40-6 227 0 0,-36 5 1205 0 0</inkml:trace>
  <inkml:trace contextRef="#ctx0" brushRef="#br0" timeOffset="2923.874">2352 398 1768 0 0,'-7'-17'2509'0'0,"9"59"-1513"0"0,0-15-638 0 0,-2 56 286 0 0,1-80-701 0 0,-1 0 0 0 0,1-1 0 0 0,0 1 0 0 0,0 0 0 0 0,1 0 0 0 0,-1-1-1 0 0,1 1 1 0 0,-1-1 0 0 0,1 0 0 0 0,0 1 0 0 0,0-1 0 0 0,0 0 0 0 0,0 0 0 0 0,0 0 0 0 0,0 0-1 0 0,1 0 1 0 0,-1-1 0 0 0,0 1 0 0 0,1-1 0 0 0,0 1 0 0 0,-1-1 0 0 0,1 0 0 0 0,0 0 0 0 0,0 0-1 0 0,-1-1 1 0 0,1 1 0 0 0,0-1 0 0 0,0 1 0 0 0,0-1 0 0 0,0 0 0 0 0,0 0 0 0 0,0 0 0 0 0,0 0-1 0 0,-1-1 1 0 0,1 1 0 0 0,0-1 0 0 0,0 0 0 0 0,0 0 57 0 0,27-11-1159 0 0,-4 2-91 0 0</inkml:trace>
  <inkml:trace contextRef="#ctx0" brushRef="#br0" timeOffset="3338.177">2680 125 916 0 0,'-12'-47'4050'0'0,"11"46"-4013"0"0,1 1 0 0 0,-1-1 0 0 0,1 1 1 0 0,-1-1-1 0 0,0 1 0 0 0,1-1 0 0 0,-1 1 1 0 0,0 0-1 0 0,0-1 0 0 0,1 1 0 0 0,-1 0 1 0 0,0 0-1 0 0,0-1 0 0 0,1 1 0 0 0,-1 0 1 0 0,0 0-1 0 0,0 0 0 0 0,0 0 0 0 0,0 0 1 0 0,1 0-1 0 0,-1 0 0 0 0,0 0 0 0 0,0 0 0 0 0,0 0 1 0 0,1 1-1 0 0,-1-1 0 0 0,0 0 0 0 0,0 1 1 0 0,1-1-1 0 0,-1 0 0 0 0,0 1 0 0 0,1-1 1 0 0,-1 1-1 0 0,0-1 0 0 0,1 1 0 0 0,-1-1 1 0 0,0 1-1 0 0,1-1 0 0 0,-1 1 0 0 0,1 0 0 0 0,-1-1 1 0 0,1 1-1 0 0,0 0 0 0 0,-1-1 0 0 0,1 1 1 0 0,0 0-1 0 0,-1 0 0 0 0,1-1 0 0 0,0 1 1 0 0,0 0-1 0 0,0 0 0 0 0,0 0 0 0 0,-1 0-37 0 0,-7 17 199 0 0,0 1-1 0 0,1 0 1 0 0,1 0-1 0 0,1 0 0 0 0,0 1 1 0 0,2 0-1 0 0,0 0 1 0 0,1 0-1 0 0,1 0 0 0 0,1 0 1 0 0,2 17-199 0 0,-2-31 48 0 0,46 201 815 0 0,31-257-961 0 0,72-19-370 0 0,-144 67 460 0 0,1 1 0 0 0,-1-1 0 0 0,0 1 0 0 0,1 1 0 0 0,-1-1 0 0 0,1 1-1 0 0,-1 0 1 0 0,1 0 0 0 0,-1 0 0 0 0,1 1 0 0 0,-1 0 0 0 0,1 0 0 0 0,-1 0-1 0 0,1 1 1 0 0,-1-1 0 0 0,0 2 0 0 0,0-1 0 0 0,0 0 0 0 0,0 1 0 0 0,0 0-1 0 0,-1 0 1 0 0,1 0 0 0 0,-1 1 0 0 0,0-1 0 0 0,0 1 0 0 0,0 0 0 0 0,-1 0 0 0 0,1 1 8 0 0,-4 1 47 0 0,-1-1 1 0 0,1 0 0 0 0,-1 1-1 0 0,-1-1 1 0 0,1 0 0 0 0,-1 0-1 0 0,0 0 1 0 0,0 0 0 0 0,0 0 0 0 0,0 0-1 0 0,-1-1 1 0 0,0 1 0 0 0,0-1-1 0 0,-1 0 1 0 0,1 0 0 0 0,-1 0 0 0 0,0 0-1 0 0,0 0 1 0 0,0-1 0 0 0,0 0-1 0 0,0 0 1 0 0,-1 0 0 0 0,0 0-1 0 0,1-1 1 0 0,-1 0 0 0 0,0 0 0 0 0,0 0-1 0 0,0 0 1 0 0,-6 0-48 0 0,-16 8-109 0 0,-1-2 0 0 0,0-1 0 0 0,0 0 0 0 0,0-3 0 0 0,-1 0 0 0 0,0-2 0 0 0,-8-1 109 0 0,35-1-711 0 0,2 0-359 0 0,-5-20-3121 0 0,22 11 2854 0 0,6-2 2 0 0</inkml:trace>
  <inkml:trace contextRef="#ctx0" brushRef="#br0" timeOffset="3611.323">3167 377 1028 0 0,'16'10'5094'0'0,"-7"36"-3140"0"0,-8-38-1666 0 0,7 119 8 0 0,-4-131-6001 0 0,-5-3 4374 0 0</inkml:trace>
  <inkml:trace contextRef="#ctx0" brushRef="#br0" timeOffset="3885.843">3156 188 1300 0 0,'-9'-66'8232'0'0,"9"66"-7635"0"0,0 0-110 0 0,0 0-129 0 0,0 0-201 0 0,9-15-2211 0 0,3 32-3757 0 0,-10-9 4353 0 0</inkml:trace>
  <inkml:trace contextRef="#ctx0" brushRef="#br0" timeOffset="4562.11">3348 718 1204 0 0,'20'-17'3980'0'0,"119"-127"-1375"0"0,-120 118-2529 0 0,-1-1 0 0 0,-2 0 0 0 0,-1-1-1 0 0,-1-1 1 0 0,-2 0 0 0 0,-1-1 0 0 0,-1 0 0 0 0,-1-1 0 0 0,-2 0 0 0 0,-1-1 0 0 0,-1 0-76 0 0,-5 30 5 0 0,1 1 1 0 0,-1-1-1 0 0,1 0 0 0 0,-1 0 0 0 0,0 0 0 0 0,0 0 1 0 0,0 0-1 0 0,0 1 0 0 0,0-1 0 0 0,0 0 1 0 0,-1 0-1 0 0,1 0 0 0 0,-1 0 0 0 0,1 0 1 0 0,-1 1-1 0 0,0-1 0 0 0,1 0 0 0 0,-1 1 0 0 0,0-1 1 0 0,0 0-1 0 0,0 1 0 0 0,-1-1 0 0 0,1 1 1 0 0,0 0-1 0 0,0-1 0 0 0,-1 1 0 0 0,1 0 1 0 0,-1 0-1 0 0,1-1 0 0 0,-1 1 0 0 0,0 1 0 0 0,0-2-5 0 0,-36 72 79 0 0,37-66-82 0 0,-4 16 22 0 0,2 0 0 0 0,0 0-1 0 0,1 0 1 0 0,1 1-1 0 0,1-1 1 0 0,1 0 0 0 0,1 1-1 0 0,0-1 1 0 0,2 0-1 0 0,0 0 1 0 0,1 0 0 0 0,1-1-1 0 0,1 0 1 0 0,1 0 0 0 0,1 0-1 0 0,0-1 1 0 0,1-1-1 0 0,1 1 1 0 0,1-2 0 0 0,12 15-19 0 0,-20-26-11 0 0,1-1 1 0 0,-1-1 0 0 0,1 1 0 0 0,0 0-1 0 0,0-1 1 0 0,0 0 0 0 0,0-1-1 0 0,0 1 1 0 0,1-1 0 0 0,-1 0 0 0 0,1 0-1 0 0,0 0 1 0 0,-1-1 0 0 0,1 0 0 0 0,0 0-1 0 0,0-1 1 0 0,0 1 0 0 0,0-1 0 0 0,0 0-1 0 0,0-1 1 0 0,-1 0 0 0 0,1 0 0 0 0,0 0-1 0 0,0 0 1 0 0,-1-1 0 0 0,1 0 0 0 0,-1 0-1 0 0,1-1 1 0 0,-1 0 0 0 0,0 1 0 0 0,0-2-1 0 0,0 1 1 0 0,0 0 0 0 0,-1-1 0 0 0,1 0-1 0 0,-1 0 1 0 0,0-1 0 0 0,0 1 0 0 0,-1-1-1 0 0,1 0 1 0 0,-1 0 0 0 0,0 0 0 0 0,0 0-1 0 0,-1 0 1 0 0,0-1 0 0 0,0 1 0 0 0,0-1-1 0 0,0 0 1 0 0,-1 1 0 0 0,0-1 0 0 0,0 0-1 0 0,0 0 1 0 0,-1 0 10 0 0,1 3 61 0 0,0 0-1 0 0,-1 0 1 0 0,1-1-1 0 0,-1 1 1 0 0,0 0-1 0 0,0 0 1 0 0,0 0-1 0 0,0-1 1 0 0,0 1-1 0 0,-1 0 1 0 0,0 0-1 0 0,1 0 1 0 0,-1-1-1 0 0,0 1 1 0 0,0 0-1 0 0,-1 0 1 0 0,1 1-1 0 0,-1-1 1 0 0,1 0-1 0 0,-1 0 1 0 0,0 1-1 0 0,0-1 1 0 0,0 1-1 0 0,-1-1 1 0 0,1 1-1 0 0,0 0 1 0 0,-1 0-1 0 0,1 0 1 0 0,-4-1-61 0 0,13 45 597 0 0,16-14-561 0 0,9 21-3925 0 0,-32-49 2463 0 0,-12 0-1306 0 0,3-3 1503 0 0</inkml:trace>
  <inkml:trace contextRef="#ctx0" brushRef="#br0" timeOffset="4827.614">3951 128 1436 0 0,'8'-13'3332'0'0,"5"-1"-606"0"0,13 14-7572 0 0,-18 1 3478 0 0</inkml:trace>
  <inkml:trace contextRef="#ctx0" brushRef="#br0" timeOffset="5001.659">4367 100 1312 0 0,'7'38'4492'0'0,"-14"34"-2851"0"0,7-69-1515 0 0,3 253 2203 0 0,16-107-1767 0 0,-18-87-2670 0 0,-33-32-3306 0 0,23-30 4126 0 0</inkml:trace>
  <inkml:trace contextRef="#ctx0" brushRef="#br0" timeOffset="5760.124">4077 423 1056 0 0,'1'0'123'0'0,"-1"0"0"0"0,1 0 0 0 0,0 0 0 0 0,-1 0 0 0 0,1 0 0 0 0,0-1 0 0 0,-1 1 0 0 0,1 0 0 0 0,0 0 0 0 0,-1-1 0 0 0,1 1 0 0 0,0 0 0 0 0,-1-1 0 0 0,1 1 0 0 0,-1-1 0 0 0,1 1 0 0 0,-1-1 0 0 0,1 1 0 0 0,-1-1 0 0 0,1 1 0 0 0,-1-1 0 0 0,0 1 0 0 0,1-1 0 0 0,-1 0 0 0 0,0 1 0 0 0,1-1 0 0 0,-1 0 0 0 0,0 1 0 0 0,0-1 0 0 0,0 0 0 0 0,1 1 0 0 0,-1-1 0 0 0,0 0 0 0 0,0 1 0 0 0,0-1 0 0 0,0 0 0 0 0,0 0 0 0 0,0 1 0 0 0,-1-1 0 0 0,1 0 0 0 0,0 1 0 0 0,0-1 0 0 0,0 0 0 0 0,-1 1 0 0 0,1-1 0 0 0,0 0 0 0 0,-1 1 0 0 0,1-1 0 0 0,0 1 0 0 0,-1-1 0 0 0,1 1 0 0 0,-1-1 0 0 0,1 1 0 0 0,-1-1 0 0 0,1 1 0 0 0,-1-1 0 0 0,1 1 0 0 0,-1-1-123 0 0,9-1-172 0 0,413-75 2124 0 0,-339 73-1884 0 0,-81 5-54 0 0,0 0 0 0 0,1 0 1 0 0,-1 0-1 0 0,0 1 0 0 0,0-1 0 0 0,0 0 1 0 0,0 0-1 0 0,0 1 0 0 0,0-1 1 0 0,0 1-1 0 0,-1-1 0 0 0,1 1 1 0 0,-1-1-1 0 0,1 1 0 0 0,-1 0 1 0 0,1-1-1 0 0,-1 1 0 0 0,0-1 1 0 0,0 1-1 0 0,0 0 0 0 0,0-1 1 0 0,0 1-1 0 0,0 0 0 0 0,0-1 1 0 0,0 1-1 0 0,-1 0 0 0 0,1-1 0 0 0,-1 1 1 0 0,1-1-1 0 0,-1 1 0 0 0,1-1 1 0 0,-1 1-1 0 0,0-1 0 0 0,-1 2-14 0 0,-1 11 131 0 0,3-10-120 0 0,-1 1 1 0 0,0-1-1 0 0,1 0 1 0 0,0 1-1 0 0,0-1 1 0 0,0 0-1 0 0,0 1 1 0 0,1-1-1 0 0,0 0 1 0 0,0 0-1 0 0,0 1 0 0 0,0-1 1 0 0,1 0-1 0 0,-1 0 1 0 0,1 0-1 0 0,0-1 1 0 0,1 1-1 0 0,-1 0 1 0 0,0-1-1 0 0,1 1 1 0 0,0-1-1 0 0,0 0 0 0 0,0 0 1 0 0,0 0-1 0 0,0 0 1 0 0,1-1-1 0 0,-1 1 1 0 0,1-1-1 0 0,0 0 1 0 0,0 0-1 0 0,0 0 1 0 0,0 0-1 0 0,0-1 1 0 0,0 0-1 0 0,0 1 0 0 0,0-2 1 0 0,1 1-1 0 0,1 0-11 0 0,20 2-29 0 0,1-1 0 0 0,0-2 0 0 0,0-1-1 0 0,0 0 1 0 0,0-2 0 0 0,-1-1-1 0 0,1-2 1 0 0,-1 0 0 0 0,0-2 0 0 0,-1 0-1 0 0,0-2 1 0 0,18-10 29 0 0,22-42 2444 0 0,-62 59-2323 0 0,3 7 137 0 0,-7 10-271 0 0,13 415-87 0 0,-9-406 129 0 0,-2 0 1 0 0,0 0-1 0 0,-1 0 1 0 0,-2 0 0 0 0,0 0-1 0 0,-1-1 1 0 0,-2 1-1 0 0,0-1 1 0 0,-1 0 0 0 0,-7 15-30 0 0,11-30 25 0 0,-1 1 1 0 0,1-1-1 0 0,-1 0 1 0 0,-1-1-1 0 0,1 1 1 0 0,-1-1-1 0 0,0 1 1 0 0,-1-1 0 0 0,1 0-1 0 0,-1-1 1 0 0,0 1-1 0 0,-1-1 1 0 0,1 0-1 0 0,-1 0 1 0 0,0 0-1 0 0,0-1 1 0 0,-1 0 0 0 0,1-1-1 0 0,-1 1 1 0 0,0-1-1 0 0,0 0 1 0 0,0-1-1 0 0,0 0 1 0 0,0 0-1 0 0,-1 0 1 0 0,1-1-1 0 0,-1 0 1 0 0,1 0 0 0 0,-1-1-1 0 0,1 0 1 0 0,-1-1-1 0 0,1 1 1 0 0,-1-1-1 0 0,-6-2-25 0 0,6 0 6 0 0,-1 1 0 0 0,1-1-1 0 0,0-1 1 0 0,1 1-1 0 0,-1-1 1 0 0,0-1 0 0 0,1 0-1 0 0,0 0 1 0 0,0 0-1 0 0,1 0 1 0 0,-1-1-1 0 0,1 0 1 0 0,0-1 0 0 0,1 0-1 0 0,0 1 1 0 0,0-2-1 0 0,0 1 1 0 0,1 0 0 0 0,0-1-1 0 0,0 0 1 0 0,1 0-1 0 0,0 0 1 0 0,1 0-6 0 0,-1-4-52 0 0,1 0-1 0 0,0 1 1 0 0,1-1 0 0 0,0 0-1 0 0,1 0 1 0 0,1 0 0 0 0,0 1-1 0 0,0-1 1 0 0,1 0 0 0 0,0 1-1 0 0,1-1 1 0 0,1 1 0 0 0,0 0-1 0 0,0 0 1 0 0,1 0 0 0 0,1 0-1 0 0,-1 1 1 0 0,2 0 0 0 0,-1 0-1 0 0,1 1 1 0 0,1 0 0 0 0,5-5 52 0 0,13-14-307 0 0,1 1 0 0 0,1 1 0 0 0,1 2 0 0 0,2 0 0 0 0,0 3 0 0 0,1 0 0 0 0,1 2 0 0 0,1 2 0 0 0,2 0 307 0 0,201-73-7214 0 0,-213 82 5936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6:21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14 131 2064 0 0,'3'-18'1601'0'0,"18"-3"2495"0"0,1 5-3778 0 0,-16 13-4 0 0,5-4 2993 0 0,-50 131-3008 0 0,1 309 1188 0 0,63-250-739 0 0,-14-37 291 0 0,-14-120-2800 0 0,1-56-4091 0 0,5-31 1720 0 0,-3 35 2876 0 0</inkml:trace>
  <inkml:trace contextRef="#ctx0" brushRef="#br0" timeOffset="335.22">112 411 2560 0 0,'-1'-4'172'0'0,"0"0"-1"0"0,0-1 1 0 0,0 1-1 0 0,0 0 1 0 0,1 0 0 0 0,-1-1-1 0 0,1 1 1 0 0,0 0-1 0 0,0-1 1 0 0,1 1-1 0 0,0 0 1 0 0,-1-1-1 0 0,1 1 1 0 0,1 0 0 0 0,-1 0-1 0 0,0 0 1 0 0,1 0-1 0 0,0 0 1 0 0,0 0-1 0 0,0 0 1 0 0,1 1-1 0 0,-1-1 1 0 0,1 1 0 0 0,0 0-1 0 0,0-1 1 0 0,0 1-1 0 0,0 0 1 0 0,1 1-1 0 0,2-3-171 0 0,12-6 224 0 0,-1 1 0 0 0,1 1 0 0 0,1 0 0 0 0,0 2 0 0 0,0 0 0 0 0,0 1 0 0 0,1 1 0 0 0,0 1 0 0 0,0 0 0 0 0,0 2-1 0 0,0 0 1 0 0,0 2 0 0 0,19 1-224 0 0,-34-2 17 0 0,-1 0 0 0 0,0 1 1 0 0,1 0-1 0 0,-1 0 0 0 0,1 0 0 0 0,-1 1 0 0 0,1-1 0 0 0,-1 1 0 0 0,1 0 0 0 0,-1 0 0 0 0,0 1 0 0 0,0-1 0 0 0,1 1 0 0 0,-1 0 0 0 0,0 0 0 0 0,-1 0 0 0 0,1 1 1 0 0,0 0-1 0 0,-1-1 0 0 0,1 1 0 0 0,-1 0 0 0 0,0 1 0 0 0,0-1 0 0 0,0 0 0 0 0,0 1 0 0 0,-1 0 0 0 0,1 0 0 0 0,-1-1 0 0 0,0 1 0 0 0,0 1 0 0 0,-1-1 1 0 0,1 0-1 0 0,-1 0 0 0 0,0 1 0 0 0,0-1 0 0 0,0 0 0 0 0,0 1 0 0 0,-1-1 0 0 0,0 1 0 0 0,0-1 0 0 0,0 1 0 0 0,-1-1 0 0 0,1 1 0 0 0,-1-1 0 0 0,0 1 1 0 0,0-1-1 0 0,-1 0 0 0 0,-1 4-17 0 0,-9 6 22 0 0,0-1 1 0 0,0 0 0 0 0,-2 0-1 0 0,1-2 1 0 0,-2 1 0 0 0,1-2-1 0 0,-2 0 1 0 0,1-1 0 0 0,-1 0-1 0 0,0-2 1 0 0,-1 1 0 0 0,0-2-1 0 0,0-1 1 0 0,-12 3-23 0 0,-4 3-341 0 0,-114 25-3299 0 0,150-51-483 0 0,15 5 2868 0 0</inkml:trace>
  <inkml:trace contextRef="#ctx0" brushRef="#br0" timeOffset="815.452">639 641 2148 0 0,'4'4'3741'0'0,"-102"64"-1841"0"0,3 5 1 0 0,3 3-1 0 0,-47 54-1900 0 0,109-101 754 0 0,17-18-2513 0 0,1 1-5200 0 0,9-14 5639 0 0,-14-12-2 0 0</inkml:trace>
  <inkml:trace contextRef="#ctx0" brushRef="#br0" timeOffset="1081.053">151 676 2028 0 0,'8'-8'2581'0'0,"-7"7"-2492"0"0,-1 1 0 0 0,1-1-1 0 0,-1 0 1 0 0,1 1 0 0 0,0-1-1 0 0,-1 1 1 0 0,1-1-1 0 0,-1 1 1 0 0,1-1 0 0 0,0 1-1 0 0,0-1 1 0 0,-1 1 0 0 0,1 0-1 0 0,0-1 1 0 0,0 1 0 0 0,-1 0-1 0 0,1 0 1 0 0,0-1-1 0 0,0 1 1 0 0,0 0 0 0 0,-1 0-1 0 0,1 0 1 0 0,0 0 0 0 0,0 0-1 0 0,0 0 1 0 0,-1 0-1 0 0,1 0 1 0 0,0 1 0 0 0,0-1-1 0 0,0 0 1 0 0,-1 0 0 0 0,1 1-1 0 0,0-1 1 0 0,0 0 0 0 0,-1 1-1 0 0,1-1 1 0 0,0 1-1 0 0,-1-1 1 0 0,1 1 0 0 0,0-1-1 0 0,-1 1 1 0 0,1 0 0 0 0,-1-1-1 0 0,1 1 1 0 0,-1-1-1 0 0,1 1 1 0 0,-1 0 0 0 0,0 0-1 0 0,1-1 1 0 0,-1 1 0 0 0,0 0-1 0 0,1 0 1 0 0,-1 0 0 0 0,0-1-89 0 0,196 190 1810 0 0,-146-140-2436 0 0,-26-12-2618 0 0,-22-24-862 0 0,-2-14 2800 0 0</inkml:trace>
  <inkml:trace contextRef="#ctx0" brushRef="#br0" timeOffset="1335.15">807 1031 1344 0 0,'-4'17'641'0'0,"-2"0"-1"0"0,0-1 1 0 0,-1 1-1 0 0,0-1 1 0 0,-2-1-1 0 0,1 1 1 0 0,-2-2 0 0 0,0 1-1 0 0,-1-1 1 0 0,-1-1-1 0 0,0 0 1 0 0,-1 0-641 0 0,-28-6-793 0 0,20-43-4207 0 0,21 26 3790 0 0</inkml:trace>
  <inkml:trace contextRef="#ctx0" brushRef="#br0" timeOffset="1615.328">852 821 1756 0 0,'14'2'6240'0'0,"-4"12"-5675"0"0,83 86 1228 0 0,-20-43-3806 0 0,-57-53-3372 0 0,-16-4 4105 0 0</inkml:trace>
  <inkml:trace contextRef="#ctx0" brushRef="#br0" timeOffset="1855.169">1403 771 1756 0 0,'-123'65'6469'0'0,"94"-38"-5854"0"0,1 1-1 0 0,1 1 1 0 0,1 1-1 0 0,2 1 1 0 0,1 1-1 0 0,2 2 0 0 0,1 0 1 0 0,-6 16-615 0 0,-87 130-4393 0 0,64-147-1487 0 0,42-33 4616 0 0</inkml:trace>
  <inkml:trace contextRef="#ctx0" brushRef="#br0" timeOffset="2485.892">1780 1 1240 0 0,'-14'0'3427'0'0,"-20"5"-2642"0"0,13 0-525 0 0,0 1 0 0 0,1 1 0 0 0,0 0 0 0 0,0 2 1 0 0,1 0-1 0 0,0 1 0 0 0,0 1 0 0 0,1 1 0 0 0,1 1 0 0 0,0 0 0 0 0,1 1 1 0 0,0 1-1 0 0,1 0 0 0 0,1 1 0 0 0,0 1 0 0 0,1 0 0 0 0,1 1 1 0 0,1 1-1 0 0,0-1 0 0 0,2 2 0 0 0,-2 3-260 0 0,9-14 11 0 0,0 0 0 0 0,1 0 1 0 0,0 0-1 0 0,0 0 0 0 0,1 0 0 0 0,0 0 0 0 0,1 0 1 0 0,0 0-1 0 0,1 0 0 0 0,-1 0 0 0 0,2 0 0 0 0,-1 0 0 0 0,1 0 1 0 0,0-1-1 0 0,1 0 0 0 0,0 1 0 0 0,1-1 0 0 0,-1-1 1 0 0,2 1-1 0 0,-1-1 0 0 0,1 0 0 0 0,0 0 0 0 0,0 0 1 0 0,1-1-1 0 0,0 0 0 0 0,0-1 0 0 0,0 1 0 0 0,1-1 0 0 0,0 0 1 0 0,0-1-1 0 0,6 3-11 0 0,12 5-746 0 0,0 0 0 0 0,1-1 0 0 0,1-2 0 0 0,0-1-1 0 0,0-1 1 0 0,1-1 0 0 0,-1-2 0 0 0,1-1 0 0 0,12 0 746 0 0,-13-3-1163 0 0,3 0 71 0 0</inkml:trace>
  <inkml:trace contextRef="#ctx0" brushRef="#br0" timeOffset="2966.636">1840 116 1248 0 0,'0'0'77'0'0,"0"-1"-1"0"0,-1 1 1 0 0,1-1-1 0 0,0 1 0 0 0,-1-1 1 0 0,1 1-1 0 0,0-1 1 0 0,-1 1-1 0 0,1-1 1 0 0,0 1-1 0 0,0-1 1 0 0,0 1-1 0 0,-1-1 1 0 0,1 0-1 0 0,0 1 1 0 0,0-1-1 0 0,0 1 1 0 0,0-1-1 0 0,0 1 1 0 0,0-1-1 0 0,0 0 0 0 0,0 1 1 0 0,1-1-1 0 0,-1 1 1 0 0,0-1-1 0 0,0 1 1 0 0,0-1-1 0 0,0 0 1 0 0,1 1-1 0 0,-1-1 1 0 0,0 1-1 0 0,1-1 1 0 0,-1 1-1 0 0,0 0 1 0 0,1-1-1 0 0,-1 1 1 0 0,1-1-1 0 0,-1 1 0 0 0,0 0 1 0 0,1-1-1 0 0,-1 1 1 0 0,1 0-1 0 0,-1-1 1 0 0,1 1-1 0 0,-1 0 1 0 0,1 0-1 0 0,0-1 1 0 0,-1 1-1 0 0,1 0 1 0 0,-1 0-1 0 0,1 0 1 0 0,-1 0-1 0 0,1 0 1 0 0,0 0-1 0 0,-1 0 0 0 0,1 0 1 0 0,-1 0-1 0 0,1 0 1 0 0,-1 0-1 0 0,1 0 1 0 0,0 1-1 0 0,-1-1 1 0 0,1 0-1 0 0,-1 0 1 0 0,1 0-1 0 0,-1 1 1 0 0,1-1-1 0 0,0 1-76 0 0,53 1 692 0 0,-48-1-646 0 0,-1 0 1 0 0,1 0-1 0 0,0 1 1 0 0,-1 0-1 0 0,0 0 1 0 0,1 0-1 0 0,-1 0 1 0 0,0 1-1 0 0,0 0 1 0 0,0 0-1 0 0,0 0 0 0 0,-1 1 1 0 0,1-1-1 0 0,-1 1 1 0 0,0 0-1 0 0,0 0 1 0 0,-1 1-1 0 0,1-1 1 0 0,-1 1-1 0 0,0 0 1 0 0,0 0-1 0 0,2 4-46 0 0,-4-3 69 0 0,0 0-1 0 0,-1-1 0 0 0,0 1 1 0 0,0 0-1 0 0,0-1 1 0 0,0 1-1 0 0,-1-1 1 0 0,0 1-1 0 0,0 0 0 0 0,-1-1 1 0 0,1 0-1 0 0,-1 1 1 0 0,0-1-1 0 0,-1 0 1 0 0,1 0-1 0 0,-1 0 0 0 0,0 0 1 0 0,0-1-1 0 0,-1 1 1 0 0,1-1-1 0 0,-1 1 1 0 0,0-1-1 0 0,0-1 0 0 0,-1 1 1 0 0,-2 1-69 0 0,-13 11 139 0 0,-1-2 0 0 0,0-1 0 0 0,-1 0 0 0 0,0-2 0 0 0,-1 0-1 0 0,-1-2 1 0 0,1 0 0 0 0,-14 1-139 0 0,37-10-221 0 0,0 0-1 0 0,0-1 1 0 0,0 1 0 0 0,0-1-1 0 0,1 1 1 0 0,-1-1-1 0 0,0 1 1 0 0,-1 0-1 0 0,1-1 1 0 0,0 1-1 0 0,0-1 1 0 0,0 1 0 0 0,0 0-1 0 0,0-1 1 0 0,0 1-1 0 0,0-1 1 0 0,-1 1-1 0 0,1 0 1 0 0,0-1-1 0 0,0 1 1 0 0,-1-1 0 0 0,1 1-1 0 0,0 0 1 0 0,0 0-1 0 0,-1-1 1 0 0,1 1-1 0 0,0 0 1 0 0,-1-1-1 0 0,1 1 222 0 0,25-7-1348 0 0,2-5-98 0 0</inkml:trace>
  <inkml:trace contextRef="#ctx0" brushRef="#br0" timeOffset="3280.597">2306 131 848 0 0,'-36'-13'4843'0'0,"-33"25"-3554"0"0,63-10-1025 0 0,-12 2 3 0 0,1 1 1 0 0,0 1-1 0 0,0 1 0 0 0,0 0 0 0 0,1 1 1 0 0,0 1-1 0 0,1 0 0 0 0,0 2 1 0 0,-2 1-268 0 0,14-9 32 0 0,-1-1 0 0 0,1 1 0 0 0,0 1 0 0 0,0-1 1 0 0,1 0-1 0 0,-1 1 0 0 0,1-1 0 0 0,-1 1 0 0 0,1 0 1 0 0,0 0-1 0 0,1 0 0 0 0,-1 0 0 0 0,1 0 1 0 0,-1 0-1 0 0,1 0 0 0 0,0 1 0 0 0,1-1 0 0 0,-1 0 1 0 0,1 0-1 0 0,0 1 0 0 0,0-1 0 0 0,0 1 0 0 0,1-1 1 0 0,-1 0-1 0 0,1 0 0 0 0,0 1 0 0 0,1-1 1 0 0,-1 0-1 0 0,0 0 0 0 0,1 0 0 0 0,0 0 0 0 0,0 0 1 0 0,0-1-1 0 0,1 1 0 0 0,-1 0 0 0 0,1-1 0 0 0,0 1-32 0 0,5 4-235 0 0,0 1 0 0 0,0-1 0 0 0,1-1 1 0 0,0 0-1 0 0,0 0 0 0 0,1 0 0 0 0,0-1 0 0 0,0-1 0 0 0,0 0 0 0 0,1 0 0 0 0,0-1 0 0 0,0 0 0 0 0,7 1 235 0 0,50 5-4267 0 0,-56-10 2903 0 0</inkml:trace>
  <inkml:trace contextRef="#ctx0" brushRef="#br0" timeOffset="3627.723">2486 348 1076 0 0,'-43'104'5426'0'0,"41"-98"-5340"0"0,1-1-1 0 0,0 1 1 0 0,0-1 0 0 0,0 1 0 0 0,1 0-1 0 0,-1-1 1 0 0,1 1 0 0 0,1 0 0 0 0,-1-1-1 0 0,1 1 1 0 0,0 0 0 0 0,0-1 0 0 0,1 1-1 0 0,0-1 1 0 0,0 1 0 0 0,0-1 0 0 0,0 0-1 0 0,1 0 1 0 0,0 0 0 0 0,0 0 0 0 0,0-1 0 0 0,1 1-1 0 0,-1-1 1 0 0,1 1 0 0 0,0-1 0 0 0,1-1-1 0 0,-1 1 1 0 0,1-1 0 0 0,-1 1 0 0 0,1-1-1 0 0,0 0 1 0 0,0-1 0 0 0,0 1 0 0 0,1-1-1 0 0,-1 0 1 0 0,0-1 0 0 0,1 1 0 0 0,0-1-1 0 0,-1 0 1 0 0,1 0 0 0 0,0-1 0 0 0,4 0-86 0 0,53-12-2436 0 0,-45-24-2275 0 0,-20 26 3478 0 0</inkml:trace>
  <inkml:trace contextRef="#ctx0" brushRef="#br0" timeOffset="3985.464">2594 194 1712 0 0,'-31'-7'4801'0'0,"31"6"-4707"0"0,1 1-1 0 0,-1 0 1 0 0,0 0 0 0 0,1-1 0 0 0,-1 1 0 0 0,1 0 0 0 0,-1-1 0 0 0,1 1 0 0 0,-1 0-1 0 0,0-1 1 0 0,1 1 0 0 0,-1 0 0 0 0,0-1 0 0 0,1 1 0 0 0,-1-1 0 0 0,0 1 0 0 0,0-1-1 0 0,0 1 1 0 0,1-1 0 0 0,-1 1 0 0 0,0-1 0 0 0,0 1 0 0 0,0-1 0 0 0,0 1 0 0 0,0-1-1 0 0,0 1 1 0 0,0-1 0 0 0,0 1 0 0 0,0-1 0 0 0,0 1 0 0 0,0-1 0 0 0,0 1 0 0 0,0-1-1 0 0,0 1 1 0 0,0-1 0 0 0,-1 1 0 0 0,1-1 0 0 0,0 1 0 0 0,0 0 0 0 0,-1-1 0 0 0,1 1-1 0 0,0-1 1 0 0,0 1 0 0 0,-1-1 0 0 0,1 1 0 0 0,-1 0 0 0 0,1-1 0 0 0,0 1-1 0 0,-1 0 1 0 0,1 0 0 0 0,-1-1 0 0 0,1 1 0 0 0,-1 0 0 0 0,1 0 0 0 0,-1-1-94 0 0,1 1 11 0 0,-1 1 0 0 0,1-1-1 0 0,0 0 1 0 0,-1 0 0 0 0,1 0 0 0 0,-1 0 0 0 0,1 0 0 0 0,-1 0 0 0 0,1 0 0 0 0,-1 0-1 0 0,1 0 1 0 0,0 0 0 0 0,-1 0 0 0 0,1 0 0 0 0,-1 0 0 0 0,1 0 0 0 0,-1 0 0 0 0,1 0 0 0 0,-1 0-1 0 0,1-1 1 0 0,0 1 0 0 0,-1 0 0 0 0,1 0 0 0 0,-1 0 0 0 0,1-1 0 0 0,0 1 0 0 0,-1 0-1 0 0,1-1 1 0 0,0 1 0 0 0,-1 0 0 0 0,1-1 0 0 0,0 1 0 0 0,0 0 0 0 0,-1-1 0 0 0,1 1 0 0 0,0-1-1 0 0,0 1 1 0 0,0 0 0 0 0,0-1 0 0 0,-1 1 0 0 0,1-1 0 0 0,0 1 0 0 0,0-1 0 0 0,0 1-1 0 0,0-1 1 0 0,0 1 0 0 0,0 0 0 0 0,0-1 0 0 0,0 1 0 0 0,0-1 0 0 0,0 1 0 0 0,0-1 0 0 0,1 1-1 0 0,-1-1 1 0 0,0 1-11 0 0,0 0-170 0 0,1 0-1 0 0,-1 0 1 0 0,1 0-1 0 0,0 0 1 0 0,-1 1 0 0 0,1-1-1 0 0,-1 0 1 0 0,1 0-1 0 0,-1 1 1 0 0,0-1-1 0 0,1 0 1 0 0,-1 0-1 0 0,1 1 1 0 0,-1-1-1 0 0,1 0 1 0 0,-1 1 0 0 0,0-1-1 0 0,1 1 1 0 0,-1-1-1 0 0,0 1 1 0 0,1-1-1 0 0,-1 0 1 0 0,0 1-1 0 0,0-1 1 0 0,1 1-1 0 0,-1-1 1 0 0,0 1 0 0 0,0 0-1 0 0,0-1 1 0 0,0 1-1 0 0,0-1 1 0 0,0 1-1 0 0,0-1 1 0 0,0 1-1 0 0,0-1 1 0 0,0 1-1 0 0,0-1 1 0 0,0 1-1 0 0,0-1 1 0 0,0 1 0 0 0,0-1-1 0 0,0 1 1 0 0,-1 0-1 0 0,1-1 1 0 0,0 0-1 0 0,0 1 1 0 0,-1-1-1 0 0,1 1 171 0 0,11 2-1182 0 0,10 6-52 0 0</inkml:trace>
  <inkml:trace contextRef="#ctx0" brushRef="#br0" timeOffset="4250.956">2916 549 1632 0 0,'5'9'219'0'0,"-1"0"1"0"0,-1 0-1 0 0,1 0 0 0 0,-2 1 0 0 0,1-1 0 0 0,-1 1 0 0 0,0-1 1 0 0,-1 1-1 0 0,0 0 0 0 0,-1 0 0 0 0,0-1 0 0 0,-1 1 1 0 0,0 0-1 0 0,0 0 0 0 0,-1-1 0 0 0,0 1 0 0 0,0-1 1 0 0,-1 1-1 0 0,-1-1 0 0 0,0 0 0 0 0,0 0 0 0 0,0-1 0 0 0,-1 1 1 0 0,-1-1-1 0 0,1 0 0 0 0,-1 0 0 0 0,-1-1 0 0 0,1 0 1 0 0,-1 0-1 0 0,-1 0 0 0 0,1-1 0 0 0,-1 0 0 0 0,0-1 0 0 0,0 1 1 0 0,-1-2-1 0 0,0 1-219 0 0,-1 0-301 0 0,-1-1 1 0 0,1-1-1 0 0,-1 0 0 0 0,1 0 1 0 0,-1-1-1 0 0,0-1 0 0 0,0 0 1 0 0,0 0-1 0 0,0-1 1 0 0,0 0-1 0 0,0-1 0 0 0,0 0 1 0 0,0-1-1 0 0,1 0 0 0 0,-1-1 1 0 0,0 0-1 0 0,1-1 1 0 0,0 0-1 0 0,0 0 0 0 0,0-1 1 0 0,0-1 300 0 0,-13-14-1266 0 0</inkml:trace>
  <inkml:trace contextRef="#ctx0" brushRef="#br0" timeOffset="5295.147">3092 48 1036 0 0,'4'-3'5502'0'0,"5"36"-4347"0"0,-8-26-1122 0 0,1 0 0 0 0,0 1-1 0 0,0-1 1 0 0,1 0-1 0 0,0 0 1 0 0,1-1 0 0 0,-1 1-1 0 0,1-1 1 0 0,0 0-1 0 0,1 1 1 0 0,0-2 0 0 0,0 1-1 0 0,0-1 1 0 0,0 1-1 0 0,1-1 1 0 0,0-1 0 0 0,0 1-1 0 0,0-1 1 0 0,1 0-1 0 0,-1-1 1 0 0,1 1 0 0 0,0-1-1 0 0,0-1 1 0 0,0 1-1 0 0,0-1 1 0 0,1 0 0 0 0,-1-1-1 0 0,0 0 1 0 0,6 0-33 0 0,-6-1-27 0 0,-1 0 0 0 0,1 0 0 0 0,-1-1 0 0 0,0 0 1 0 0,1 0-1 0 0,-1 0 0 0 0,0-1 0 0 0,0 0 0 0 0,0 0 0 0 0,0-1 1 0 0,0 0-1 0 0,0 0 0 0 0,-1 0 0 0 0,1-1 0 0 0,-1 1 0 0 0,0-1 0 0 0,0-1 1 0 0,0 1-1 0 0,-1-1 0 0 0,0 1 0 0 0,0-1 0 0 0,0 0 0 0 0,0-1 1 0 0,-1 1-1 0 0,0-1 0 0 0,0 0 0 0 0,0 0 0 0 0,-1 0 0 0 0,0 0 1 0 0,0 0-1 0 0,0-3 27 0 0,45-77 3981 0 0,-44 80-2295 0 0,-14 37-1695 0 0,-10 376 547 0 0,22-366-533 0 0,2-29 36 0 0,-1 0 0 0 0,0 0 0 0 0,-1 0 1 0 0,0 1-1 0 0,-1-1 0 0 0,-1 1 0 0 0,1-1 0 0 0,-2 0 1 0 0,0 0-1 0 0,0 1 0 0 0,-1-1 0 0 0,-1-1 1 0 0,0 1-1 0 0,-1 0 0 0 0,0-1 0 0 0,0 0 0 0 0,-1 0 1 0 0,-1-1-1 0 0,0 0 0 0 0,0 0 0 0 0,-1 0 1 0 0,0-1-1 0 0,-1 0 0 0 0,0-1 0 0 0,0 1 0 0 0,-7 2-41 0 0,11-9-6 0 0,-1 0-1 0 0,1 0 0 0 0,-1-1 1 0 0,0 0-1 0 0,0 0 0 0 0,0-1 1 0 0,1 1-1 0 0,-1-1 0 0 0,0-1 1 0 0,0 1-1 0 0,0-1 0 0 0,0 0 1 0 0,1 0-1 0 0,-1 0 0 0 0,0-1 1 0 0,1 0-1 0 0,-1 0 0 0 0,1-1 1 0 0,0 0-1 0 0,0 1 0 0 0,0-2 1 0 0,0 1-1 0 0,0 0 0 0 0,0-1 1 0 0,1 0-1 0 0,0 0 0 0 0,0-1 1 0 0,0 1-1 0 0,1-1 0 0 0,-2 0 7 0 0,-2-6-129 0 0,0 0 1 0 0,0 0-1 0 0,1-1 0 0 0,0 1 1 0 0,1-1-1 0 0,1-1 0 0 0,-1 1 0 0 0,2-1 1 0 0,0 1-1 0 0,1-1 0 0 0,0 0 1 0 0,0 0-1 0 0,2-5 129 0 0,4 2-124 0 0,0 1-1 0 0,2 0 1 0 0,0 1 0 0 0,0-1 0 0 0,2 1 0 0 0,0 1-1 0 0,0-1 1 0 0,1 1 0 0 0,1 1 0 0 0,0-1-1 0 0,1 2 1 0 0,0 0 0 0 0,1 0 0 0 0,0 1 0 0 0,0 0-1 0 0,1 1 1 0 0,0 0 0 0 0,1 1 0 0 0,0 1-1 0 0,1 0 1 0 0,-1 1 0 0 0,14-3 124 0 0,154-45-7284 0 0,-164 53 5979 0 0</inkml:trace>
  <inkml:trace contextRef="#ctx0" brushRef="#br0" timeOffset="5607.916">3871 378 1448 0 0,'7'112'5616'0'0,"-5"-34"-4033"0"0,1-58-1315 0 0,-1 0 1 0 0,0 0 0 0 0,-2 0 0 0 0,-1 1 0 0 0,0-1 0 0 0,-1 0 0 0 0,-2 0 0 0 0,0-1 0 0 0,0 1 0 0 0,-2-1-1 0 0,-1 0 1 0 0,0 0 0 0 0,-1-1 0 0 0,-10 17-269 0 0,16-32-20 0 0,0 0 0 0 0,-1 0 0 0 0,1 0 0 0 0,0 0 0 0 0,-1-1 0 0 0,0 1 0 0 0,1-1 0 0 0,-1 1 0 0 0,0-1 0 0 0,0 0 0 0 0,0 0 0 0 0,-1 0 0 0 0,1-1 0 0 0,0 1 1 0 0,-1-1-1 0 0,1 1 0 0 0,-1-1 0 0 0,0-1 0 0 0,1 1 0 0 0,-1 0 0 0 0,0-1 0 0 0,1 0 0 0 0,-1 1 0 0 0,0-2 0 0 0,0 1 20 0 0,-2-2-380 0 0,1-1 1 0 0,0 0-1 0 0,-1 0 1 0 0,1-1-1 0 0,0 1 0 0 0,1-1 1 0 0,-1 0-1 0 0,0 0 1 0 0,1-1-1 0 0,0 1 1 0 0,0-1-1 0 0,1 0 1 0 0,-1 0-1 0 0,1 0 1 0 0,0-1-1 0 0,0 1 0 0 0,1-1 1 0 0,0 0-1 0 0,0 1 1 0 0,0-1-1 0 0,1 0 1 0 0,-1-3 379 0 0,0-17-1466 0 0</inkml:trace>
  <inkml:trace contextRef="#ctx0" brushRef="#br0" timeOffset="5945.218">3892 109 1504 0 0,'-3'-16'6344'0'0,"4"16"-6272"0"0,-1 0 0 0 0,1-1 0 0 0,0 1-1 0 0,-1 0 1 0 0,1 0 0 0 0,0 0 0 0 0,-1 0 0 0 0,1-1-1 0 0,0 1 1 0 0,-1 0 0 0 0,1-1 0 0 0,0 1 0 0 0,-1 0 0 0 0,1-1-1 0 0,-1 1 1 0 0,1-1 0 0 0,-1 1 0 0 0,1-1 0 0 0,-1 1 0 0 0,1-1-1 0 0,-1 1 1 0 0,0-1 0 0 0,1 0 0 0 0,-1 1 0 0 0,0-1-1 0 0,1 1 1 0 0,-1-1 0 0 0,0 0 0 0 0,0 1 0 0 0,1-1 0 0 0,-1 0-1 0 0,0 0 1 0 0,0 1 0 0 0,0-1 0 0 0,0 0 0 0 0,0 1 0 0 0,0-1-1 0 0,0 0 1 0 0,0 1 0 0 0,-1-1 0 0 0,1 0 0 0 0,0 0-1 0 0,0 1 1 0 0,0-1 0 0 0,-1 0 0 0 0,1 1 0 0 0,0-1 0 0 0,-1 1-1 0 0,1-1 1 0 0,-1 1 0 0 0,1-1 0 0 0,0 0 0 0 0,-1 1-1 0 0,1-1 1 0 0,-1 1 0 0 0,0 0 0 0 0,1-1 0 0 0,-1 1-72 0 0,-45-16 669 0 0,33 12-1502 0 0,12 4 308 0 0,1 0-402 0 0,1 0-4418 0 0,9-3 3656 0 0,0 2 429 0 0</inkml:trace>
  <inkml:trace contextRef="#ctx0" brushRef="#br0" timeOffset="6217.783">4392 86 2792 0 0,'11'27'628'0'0,"-1"1"0"0"0,-1 0 0 0 0,-1 1 0 0 0,-1-1 0 0 0,-2 2 0 0 0,-1-1 0 0 0,-1 0 0 0 0,-2 1 0 0 0,0-1 0 0 0,-3 1 0 0 0,-2 18-628 0 0,-3-12 231 0 0,-1 0 0 0 0,-1-1 1 0 0,-2 0-1 0 0,-2-1 0 0 0,-1 0 0 0 0,-1-1 0 0 0,-2-1 0 0 0,-1 0 0 0 0,-2-2 0 0 0,-5 6-231 0 0,8-15-543 0 0,0-1 0 0 0,-1 0-1 0 0,-1-1 1 0 0,-1-1 0 0 0,-1-1-1 0 0,0 0 1 0 0,-1-2 0 0 0,-1-1-1 0 0,-10 5 544 0 0,-67-2-4225 0 0,83-17 2813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6:31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76 1292 0 0,'40'4'3164'0'0,"-39"-3"-3099"0"0,0 0-1 0 0,0 0 1 0 0,-1 0-1 0 0,1 0 1 0 0,0 0-1 0 0,0 0 1 0 0,0-1-1 0 0,1 1 1 0 0,-1 0-1 0 0,0 0 1 0 0,0-1-1 0 0,0 1 0 0 0,1-1 1 0 0,-1 1-1 0 0,0-1 1 0 0,1 1-1 0 0,-1-1 1 0 0,0 0-1 0 0,1 1 1 0 0,-1-1-1 0 0,0 0 1 0 0,1 0-1 0 0,-1 0 1 0 0,0 0-1 0 0,1-1 0 0 0,-1 1 1 0 0,0 0-1 0 0,1 0 1 0 0,-1-1-1 0 0,0 1 1 0 0,1-1-1 0 0,-1 1 1 0 0,0-1-1 0 0,0 0 1 0 0,0 1-1 0 0,1-1 1 0 0,-1 0-1 0 0,0 0 1 0 0,0 0-1 0 0,0 0 0 0 0,0 0 1 0 0,0 0-1 0 0,-1 0 1 0 0,1 0-1 0 0,0 0 1 0 0,0 0-1 0 0,-1 0 1 0 0,1-1-1 0 0,-1 1 1 0 0,1 0-1 0 0,-1 0 1 0 0,1-1-1 0 0,-1 1 1 0 0,0 0-1 0 0,0-1 0 0 0,1 1 1 0 0,-1-1-1 0 0,0 1 1 0 0,0 0-1 0 0,-1-1 1 0 0,1 1-65 0 0,-4-4 19 0 0,0 0 0 0 0,-1 0 1 0 0,1 1-1 0 0,-1-1 0 0 0,0 1 1 0 0,0 1-1 0 0,-1-1 0 0 0,1 1 1 0 0,-1 0-1 0 0,0 0 0 0 0,0 0 1 0 0,0 1-1 0 0,0 0 0 0 0,0 0 0 0 0,-1 1 1 0 0,1 0-1 0 0,0 0 0 0 0,-1 0 1 0 0,1 1-1 0 0,-1-1 0 0 0,1 2 1 0 0,0-1-1 0 0,-1 1 0 0 0,1 0 1 0 0,-1 0-1 0 0,1 1 0 0 0,0 0 1 0 0,0 0-1 0 0,0 0 0 0 0,0 1 1 0 0,0 0-1 0 0,1 0 0 0 0,-1 0-19 0 0,-11 6 10 0 0,0 1-1 0 0,1 0 1 0 0,0 2-1 0 0,1-1 1 0 0,0 2-1 0 0,0 0 1 0 0,2 1-1 0 0,0 0 0 0 0,0 1 1 0 0,2 0-1 0 0,0 1 1 0 0,0 1-1 0 0,2 0 1 0 0,-5 10-10 0 0,10-22 15 0 0,1-1 1 0 0,-1 1 0 0 0,1 0-1 0 0,0 0 1 0 0,1 0 0 0 0,-1 0-1 0 0,1 0 1 0 0,0 0-1 0 0,1 1 1 0 0,-1-1 0 0 0,1 1-1 0 0,0-1 1 0 0,0 1-1 0 0,1 0 1 0 0,0-1 0 0 0,0 1-1 0 0,0 0 1 0 0,0-1 0 0 0,1 1-1 0 0,0 0 1 0 0,0-1-1 0 0,1 1 1 0 0,0-1 0 0 0,-1 0-1 0 0,2 1 1 0 0,-1-1-1 0 0,1 0 1 0 0,0 0 0 0 0,0 0-1 0 0,0-1 1 0 0,0 1 0 0 0,1-1-1 0 0,0 0 1 0 0,0 0-1 0 0,0 0 1 0 0,0 0 0 0 0,1-1-1 0 0,0 0 1 0 0,-1 0 0 0 0,1 0-1 0 0,0 0 1 0 0,1-1-1 0 0,-1 0 1 0 0,0 0 0 0 0,5 1-16 0 0,2-3-36 0 0,-1-2 0 0 0,1 1 0 0 0,-1-2 0 0 0,1 1 0 0 0,-1-1 1 0 0,0-1-1 0 0,0 0 0 0 0,-1-1 0 0 0,1 0 0 0 0,-1 0 0 0 0,0-1 1 0 0,0-1-1 0 0,-1 0 0 0 0,0 0 0 0 0,0 0 0 0 0,-1-1 0 0 0,0-1 1 0 0,0 0-1 0 0,-1 0 0 0 0,0 0 0 0 0,0 0 0 0 0,-1-1 0 0 0,0-1 0 0 0,-1 1 1 0 0,-1-1-1 0 0,1 1 0 0 0,-1-1 0 0 0,-1-1 36 0 0,20-67-531 0 0,6 140 440 0 0,-20-50-1 0 0,-1 0 0 0 0,2 0 0 0 0,-1-1 0 0 0,2 0 0 0 0,-1-1 0 0 0,1 0 0 0 0,0-1 0 0 0,1 0 0 0 0,0 0 0 0 0,0-2 0 0 0,1 1 0 0 0,4 0 92 0 0,103 28-4696 0 0,-92-31 3188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6:40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1 231 848 0 0,'0'0'116'0'0,"0"-1"-1"0"0,1 1 1 0 0,-1-1 0 0 0,1 1-1 0 0,-1-1 1 0 0,1 1-1 0 0,0 0 1 0 0,-1-1 0 0 0,1 1-1 0 0,-1 0 1 0 0,1-1-1 0 0,0 1 1 0 0,-1 0 0 0 0,1 0-1 0 0,-1 0 1 0 0,1-1 0 0 0,0 1-1 0 0,-1 0 1 0 0,1 0-1 0 0,0 0 1 0 0,-1 0 0 0 0,1 0-1 0 0,0 0 1 0 0,-1 0-1 0 0,1 1 1 0 0,0-1 0 0 0,-1 0-1 0 0,1 0 1 0 0,0 0 0 0 0,-1 1-1 0 0,1-1 1 0 0,-1 0-1 0 0,1 1 1 0 0,0-1 0 0 0,-1 0-1 0 0,1 1 1 0 0,-1-1-1 0 0,1 1 1 0 0,-1-1 0 0 0,1 1-1 0 0,-1-1 1 0 0,0 1 0 0 0,1-1-1 0 0,-1 1 1 0 0,0-1-1 0 0,1 1 1 0 0,-1 0 0 0 0,0-1-1 0 0,0 1 1 0 0,1 0-1 0 0,-1-1 1 0 0,0 1 0 0 0,0 0-1 0 0,0-1 1 0 0,0 1-1 0 0,0 0 1 0 0,0-1 0 0 0,0 1-1 0 0,0 0 1 0 0,0-1 0 0 0,0 1-1 0 0,0 0 1 0 0,-1-1-1 0 0,1 1 1 0 0,0-1 0 0 0,0 1-1 0 0,-1 0-115 0 0,1 70 474 0 0,-1-50 316 0 0,53 324 1606 0 0,0 8-4880 0 0,-53-352 2323 0 0,-1 0 0 0 0,1 0 0 0 0,0 0 0 0 0,0 0 0 0 0,-1 0 0 0 0,1 0 0 0 0,0-1 0 0 0,-1 1 0 0 0,1 0 1 0 0,0-1-1 0 0,-1 1 0 0 0,1-1 0 0 0,-1 1 0 0 0,0-1 0 0 0,1 0 0 0 0,-1 0 0 0 0,1 1 0 0 0,-1-1 0 0 0,1 0 0 0 0,-1 0 1 0 0,1-1-1 0 0,-1 1 0 0 0,0 0 0 0 0,1 0 0 0 0,-1-1 0 0 0,1 1 0 0 0,-1-1 0 0 0,1 0 0 0 0,0 1 0 0 0,-1-1 1 0 0,1 0-1 0 0,0 0 0 0 0,-1 0 0 0 0,1 0 0 0 0,0 0 0 0 0,0 0 0 0 0,0 0 0 0 0,0 0 0 0 0,0 0 0 0 0,0 0 1 0 0,0-1-1 0 0,0 1 0 0 0,0 0 0 0 0,0-1 0 0 0,0 0 161 0 0,-18-19-1257 0 0</inkml:trace>
  <inkml:trace contextRef="#ctx0" brushRef="#br0" timeOffset="363.354">221 351 1632 0 0,'-14'-93'4911'0'0,"15"86"-4854"0"0,0 1 0 0 0,1-1 0 0 0,0 0 0 0 0,0 1-1 0 0,0-1 1 0 0,0 1 0 0 0,1 0 0 0 0,0 0 0 0 0,1 0 0 0 0,-1 0 0 0 0,1 0 0 0 0,0 1 0 0 0,1 0 0 0 0,-1 0 0 0 0,1 0 0 0 0,0 0 0 0 0,0 1 0 0 0,1 0 0 0 0,-1 0 0 0 0,1 0 0 0 0,0 0 0 0 0,0 1 0 0 0,0 0 0 0 0,0 1 0 0 0,1-1 0 0 0,-1 1 0 0 0,1 0 0 0 0,0 1-1 0 0,-1 0 1 0 0,8-1-57 0 0,-4 1 24 0 0,0 0-1 0 0,0 1 0 0 0,0 1 0 0 0,0-1 0 0 0,0 1 1 0 0,0 1-1 0 0,0 0 0 0 0,0 1 0 0 0,-1-1 0 0 0,1 2 1 0 0,-1-1-1 0 0,0 2 0 0 0,0-1 0 0 0,0 1 0 0 0,0 0 1 0 0,-1 1-1 0 0,0 0 0 0 0,0 0 0 0 0,0 1 0 0 0,-1 0 1 0 0,0 0-1 0 0,-1 1 0 0 0,1 0 0 0 0,-2 0 0 0 0,1 0 1 0 0,-1 1-1 0 0,0 0 0 0 0,-1 0 0 0 0,0 0 0 0 0,0 0 1 0 0,-1 1-1 0 0,0 0 0 0 0,-1 0 0 0 0,1 2-23 0 0,-4-6 44 0 0,0 0 0 0 0,0 0-1 0 0,-1-1 1 0 0,0 1 0 0 0,0 0-1 0 0,0-1 1 0 0,0 1 0 0 0,-1-1 0 0 0,0 0-1 0 0,0 0 1 0 0,-1 0 0 0 0,1 0-1 0 0,-1-1 1 0 0,0 1 0 0 0,0-1 0 0 0,-1 0-1 0 0,1 0 1 0 0,-1-1 0 0 0,0 1-1 0 0,0-1 1 0 0,0 0 0 0 0,0 0 0 0 0,-1-1-1 0 0,1 1 1 0 0,-4 0-44 0 0,-148 40-51 0 0,150-40-151 0 0,-1-2 0 0 0,1 1-1 0 0,-1-1 1 0 0,1 0 0 0 0,0-1 0 0 0,-1 0-1 0 0,1 0 1 0 0,-1 0 0 0 0,1-1 0 0 0,-1 0-1 0 0,1-1 1 0 0,-1 1 0 0 0,1-1-1 0 0,0-1 1 0 0,0 0 0 0 0,0 0 0 0 0,1 0-1 0 0,-1 0 1 0 0,1-1 0 0 0,-1-1 0 0 0,-3-2 202 0 0,6-18-3025 0 0,5 15 1655 0 0</inkml:trace>
  <inkml:trace contextRef="#ctx0" brushRef="#br0" timeOffset="929.026">888 283 1128 0 0,'-1'-2'114'0'0,"0"1"1"0"0,0 0-1 0 0,0-1 1 0 0,0 1-1 0 0,-1 0 0 0 0,1 0 1 0 0,0 0-1 0 0,-1 0 0 0 0,1 0 1 0 0,0 0-1 0 0,-1 0 1 0 0,1 0-1 0 0,-1 0 0 0 0,0 1 1 0 0,1-1-1 0 0,-1 0 0 0 0,0 1 1 0 0,1 0-1 0 0,-1-1 1 0 0,0 1-1 0 0,1 0 0 0 0,-1 0 1 0 0,0 0-1 0 0,1 0 0 0 0,-1 0 1 0 0,0 0-1 0 0,0 1 1 0 0,1-1-1 0 0,-1 0 0 0 0,0 1 1 0 0,1 0-1 0 0,-1-1 0 0 0,1 1 1 0 0,-1 0-1 0 0,-1 0-114 0 0,-8 1 130 0 0,0 0 0 0 0,1 0 0 0 0,-1 1 0 0 0,0 0 0 0 0,1 0 1 0 0,-1 2-1 0 0,1-1 0 0 0,0 1 0 0 0,1 1 0 0 0,-1 0 0 0 0,1 0 0 0 0,0 0 0 0 0,1 1 0 0 0,-1 1 0 0 0,2 0 0 0 0,-1 0 0 0 0,1 0 0 0 0,0 1 0 0 0,0 0 1 0 0,1 0-1 0 0,1 1 0 0 0,-1 0 0 0 0,-1 5-130 0 0,9-10 26 0 0,-1-1 1 0 0,1 0-1 0 0,0 0 1 0 0,0 1-1 0 0,0-1 1 0 0,1-1-1 0 0,0 1 1 0 0,-1 0-1 0 0,1-1 1 0 0,1 1-1 0 0,-1-1 1 0 0,0 0-1 0 0,1 0 0 0 0,-1 0 1 0 0,1-1-1 0 0,0 1 1 0 0,0-1-1 0 0,0 0 1 0 0,0 0-1 0 0,1 0 1 0 0,-1 0-1 0 0,0-1 1 0 0,1 0-1 0 0,-1 0 1 0 0,1 0-1 0 0,0-1 1 0 0,-1 1-1 0 0,1-1 1 0 0,-1 0-1 0 0,1 0 1 0 0,0-1-1 0 0,2 0-26 0 0,4 2-55 0 0,-1-1 0 0 0,1-1 0 0 0,0 0-1 0 0,0 0 1 0 0,-1-1 0 0 0,1-1 0 0 0,-1 0 0 0 0,1 0-1 0 0,-1-1 1 0 0,0 0 0 0 0,-1 0 0 0 0,1-1 0 0 0,-1-1-1 0 0,0 0 1 0 0,0 0 0 0 0,0-1 0 0 0,-1 0 0 0 0,0 0-1 0 0,0-1 1 0 0,-1 0 0 0 0,0 0 0 0 0,-1 0 0 0 0,1-1-1 0 0,-2 0 1 0 0,1-1 0 0 0,-1 1 0 0 0,-1-1 0 0 0,1-2 55 0 0,1 0-123 0 0,-4 7 63 0 0,0-1 0 0 0,0 1-1 0 0,0 0 1 0 0,1 0 0 0 0,0 0 0 0 0,0 0 0 0 0,0 0-1 0 0,1 1 1 0 0,-1-1 0 0 0,1 1 0 0 0,0 0 0 0 0,1 0 0 0 0,-1 1-1 0 0,1-1 1 0 0,-1 1 0 0 0,1 0 0 0 0,0 0 0 0 0,2 0 60 0 0,18 26 226 0 0,-14-9-44 0 0,-1 0 0 0 0,-1 0 0 0 0,0 1-1 0 0,-1 1 1 0 0,0 0 0 0 0,-1 0 0 0 0,-1 0 0 0 0,-1 0 0 0 0,0 1-1 0 0,1 12-181 0 0,-5-24 39 0 0,5 80-520 0 0,-38-74-4178 0 0,14-20 3317 0 0</inkml:trace>
  <inkml:trace contextRef="#ctx0" brushRef="#br0" timeOffset="1191.367">1085 150 1944 0 0,'0'-7'1228'0'0,"0"4"-196"0"0,0-4-184 0 0,2 4-79 0 0,-4-2-65 0 0,2 1-140 0 0,0-1-108 0 0,0 2-144 0 0,2-2-132 0 0,-2 2-200 0 0,2 3-188 0 0,-1-4 28 0 0,-1 6-360 0 0,2-2-316 0 0,4 2-509 0 0,-6-2 73 0 0,1 1-112 0 0</inkml:trace>
  <inkml:trace contextRef="#ctx0" brushRef="#br0" timeOffset="1536.514">1233 295 1236 0 0,'39'182'7218'0'0,"-73"-106"-4282"0"0,48-96-3188 0 0,2 2 0 0 0,0-1 1 0 0,1 2-1 0 0,0 0 1 0 0,2 1-1 0 0,0 1 0 0 0,0 1 1 0 0,16-8 251 0 0,-31 23-25 0 0,-1 0 0 0 0,0 0 1 0 0,1 1-1 0 0,-1 0 0 0 0,0 0 0 0 0,0 0 1 0 0,0 0-1 0 0,-1 0 0 0 0,1 0 0 0 0,0 1 1 0 0,-1-1-1 0 0,0 1 0 0 0,1 0 0 0 0,-1 0 1 0 0,0 0-1 0 0,-1 0 0 0 0,1 0 0 0 0,0 0 1 0 0,-1 0-1 0 0,0 1 0 0 0,1-1 0 0 0,-1 1 1 0 0,-1-1-1 0 0,1 1 0 0 0,0-1 1 0 0,-1 1-1 0 0,0-1 0 0 0,0 1 0 0 0,0 0 25 0 0,5 10-63 0 0,-5-9-4 0 0,2-1 1 0 0,-1 1-1 0 0,1 0 0 0 0,-1 0 1 0 0,1-1-1 0 0,1 1 0 0 0,-1-1 1 0 0,1 1-1 0 0,-1-1 0 0 0,1 0 0 0 0,0 0 1 0 0,1 0-1 0 0,-1-1 0 0 0,1 1 1 0 0,0-1-1 0 0,-1 0 0 0 0,1 0 1 0 0,1 0-1 0 0,-1 0 0 0 0,0-1 1 0 0,1 0-1 0 0,-1 0 0 0 0,1 0 0 0 0,0 0 1 0 0,0-1-1 0 0,-1 0 0 0 0,1 0 1 0 0,0 0-1 0 0,0 0 0 0 0,0-1 1 0 0,2 0 66 0 0,77-18-2827 0 0,-50 5 1697 0 0</inkml:trace>
  <inkml:trace contextRef="#ctx0" brushRef="#br0" timeOffset="1800.626">1955 176 2656 0 0,'14'-95'3254'0'0,"-11"27"1833"0"0,-3 68-5065 0 0,0-1-1 0 0,0 1 1 0 0,0-1-1 0 0,0 0 1 0 0,0 1-1 0 0,0-1 1 0 0,0 1-1 0 0,0-1 1 0 0,-1 1-1 0 0,1-1 1 0 0,0 1-1 0 0,0-1 1 0 0,-1 1-1 0 0,1 0 1 0 0,0-1-1 0 0,0 1 1 0 0,-1-1-1 0 0,1 1 1 0 0,-1 0-1 0 0,1-1 1 0 0,0 1 0 0 0,-1 0-1 0 0,1-1 1 0 0,-1 1-1 0 0,1 0 1 0 0,-1-1-1 0 0,1 1 1 0 0,-1 0-1 0 0,1 0 1 0 0,-1 0-1 0 0,1 0 1 0 0,-1-1-1 0 0,1 1 1 0 0,-1 0-1 0 0,1 0 1 0 0,-1 0-1 0 0,1 0 1 0 0,-1 0-1 0 0,1 0 1 0 0,-1 0-1 0 0,1 0 1 0 0,-1 1-1 0 0,1-1 1 0 0,-1 0 0 0 0,1 0-1 0 0,-1 0 1 0 0,1 1-1 0 0,-1-1 1 0 0,1 0-1 0 0,-1 0 1 0 0,1 1-1 0 0,-1-1 1 0 0,1 0-1 0 0,0 1 1 0 0,-1-1-1 0 0,1 0 1 0 0,0 1-1 0 0,-1-1 1 0 0,1 1-1 0 0,0-1 1 0 0,-1 1-1 0 0,1-1 1 0 0,0 1-1 0 0,0-1-21 0 0,-12 28 214 0 0,1-1 0 0 0,1 1 0 0 0,2 1-1 0 0,0 0 1 0 0,2 0 0 0 0,2 0-1 0 0,1 0 1 0 0,0 1 0 0 0,3 0-1 0 0,1 18-213 0 0,25 134-850 0 0,-23-147 273 0 0,0 35-6090 0 0,-22-54 3696 0 0,8-13 1629 0 0</inkml:trace>
  <inkml:trace contextRef="#ctx0" brushRef="#br0" timeOffset="2056.63">1592 328 2308 0 0,'2'-3'1720'0'0,"-1"1"-340"0"0,3-1-79 0 0,5-1-161 0 0,10-2-236 0 0,6 2 4 0 0,4-2-176 0 0,6-1-184 0 0,4 2-240 0 0,2-2-220 0 0,-5-1-348 0 0,7 3 28 0 0,-3-3-972 0 0,5 3 96 0 0,-6 0-600 0 0,0-2 211 0 0,0 2 89 0 0,-5-5-140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6:37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358 259 1368 0 0,'0'-1'138'0'0,"1"-1"0"0"0,-1 1 0 0 0,1-1 0 0 0,-1 1 0 0 0,0 0-1 0 0,0-1 1 0 0,1 1 0 0 0,-1-1 0 0 0,0 1 0 0 0,0-1 0 0 0,0 1 0 0 0,0 0 0 0 0,-1-1-1 0 0,1 1 1 0 0,0-1 0 0 0,-1 1 0 0 0,1 0 0 0 0,-1-1 0 0 0,1 1 0 0 0,-1 0 0 0 0,1-1-1 0 0,-1 1 1 0 0,0 0 0 0 0,0 0 0 0 0,0 0 0 0 0,0-1 0 0 0,0 1 0 0 0,0 0 0 0 0,0 0 0 0 0,0 0-1 0 0,0 1 1 0 0,0-1 0 0 0,0 0 0 0 0,-1 0 0 0 0,1 1 0 0 0,-2-1-138 0 0,-85-12 1347 0 0,74 16-1255 0 0,-1 1 1 0 0,1 0 0 0 0,1 1-1 0 0,-1 1 1 0 0,1 0 0 0 0,-1 1-1 0 0,2 1 1 0 0,-1 0-1 0 0,1 0 1 0 0,1 1 0 0 0,-1 1-1 0 0,1 0 1 0 0,1 1 0 0 0,0-1-1 0 0,1 2 1 0 0,-5 7-93 0 0,9-13 35 0 0,1 0-1 0 0,0 0 1 0 0,0 1 0 0 0,0-1-1 0 0,1 1 1 0 0,0 0 0 0 0,0 0-1 0 0,1 1 1 0 0,0-1 0 0 0,0 0-1 0 0,1 1 1 0 0,0-1 0 0 0,0 1-1 0 0,0 0 1 0 0,1 2-35 0 0,3-5-3 0 0,0 1 0 0 0,0-1-1 0 0,1 1 1 0 0,-1-1 0 0 0,1 0 0 0 0,0-1 0 0 0,1 1 0 0 0,-1-1-1 0 0,1 0 1 0 0,0 0 0 0 0,0 0 0 0 0,0 0 0 0 0,0-1-1 0 0,1 0 1 0 0,-1 0 0 0 0,1-1 0 0 0,0 1 0 0 0,0-1 0 0 0,0-1-1 0 0,0 1 1 0 0,0-1 0 0 0,0 0 0 0 0,0 0 0 0 0,0-1 0 0 0,1 1-1 0 0,-1-1 1 0 0,0-1 0 0 0,0 1 0 0 0,1-1 0 0 0,-1-1 0 0 0,0 1-1 0 0,0-1 1 0 0,1 0 3 0 0,11-4-40 0 0,-1-2 0 0 0,0 1 1 0 0,-1-2-1 0 0,0 0 0 0 0,0-1 0 0 0,-1-1 0 0 0,0 0 0 0 0,0-1 0 0 0,-2 0 0 0 0,1-2 0 0 0,-2 1 1 0 0,0-2-1 0 0,0 1 0 0 0,-2-2 0 0 0,0 1 0 0 0,0-1 0 0 0,4-12 40 0 0,23-1-268 0 0,-36 29 243 0 0,4 3-40 0 0,6 4 99 0 0,0 1 0 0 0,0 0 1 0 0,-1 0-1 0 0,0 1 0 0 0,-1 0 0 0 0,0 1 0 0 0,0 0 0 0 0,-1 1 0 0 0,0 0 1 0 0,-1 0-1 0 0,0 0 0 0 0,-1 1 0 0 0,-1 0 0 0 0,0 0 0 0 0,0 1 1 0 0,-1 0-1 0 0,0-1 0 0 0,-1 4-34 0 0,-3-14 220 0 0,-7 23 1965 0 0,7-25-2174 0 0,0-1-1 0 0,1 1 1 0 0,-1 0 0 0 0,0-1 0 0 0,1 1-1 0 0,-1-1 1 0 0,0 1 0 0 0,0 0-1 0 0,0-1 1 0 0,1 1 0 0 0,-1-1-1 0 0,0 1 1 0 0,0-1 0 0 0,0 1-1 0 0,0 0 1 0 0,0-1 0 0 0,0 1-1 0 0,0-1 1 0 0,0 1 0 0 0,0-1 0 0 0,0 1-1 0 0,0-1 1 0 0,0 1 0 0 0,0-1-1 0 0,0 1 1 0 0,0 0 0 0 0,-1-1-1 0 0,1 1 1 0 0,0-1 0 0 0,0 1-1 0 0,0 0 1 0 0,-1-1 0 0 0,1 1 0 0 0,0-1-1 0 0,0 1 1 0 0,-1 0 0 0 0,1-1-1 0 0,0 1 1 0 0,-1 0 0 0 0,1 0-1 0 0,-1-1 1 0 0,1 1 0 0 0,0 0-1 0 0,-1 0 1 0 0,1-1 0 0 0,-1 1-11 0 0,92-110-2035 0 0,27 22-3346 0 0,-87 66 3592 0 0,-2 3 222 0 0</inkml:trace>
  <inkml:trace contextRef="#ctx0" brushRef="#br0" timeOffset="463.418">1495 241 848 0 0,'-4'30'823'0'0,"2"0"1"0"0,1 0-1 0 0,1 1 0 0 0,1-1 1 0 0,2 0-1 0 0,1 0 0 0 0,1 0 1 0 0,5 14-824 0 0,57 223 3408 0 0,-65-261-3353 0 0,-1-1 0 0 0,1 1-1 0 0,-1 0 1 0 0,0 0 0 0 0,-1 0 0 0 0,0 0-1 0 0,0 1 1 0 0,0-1 0 0 0,0 0 0 0 0,-1 0-1 0 0,0 0 1 0 0,0 0 0 0 0,-1-1 0 0 0,0 1 0 0 0,0 0-1 0 0,0-1 1 0 0,-1 1 0 0 0,0-1 0 0 0,0 1-1 0 0,0-1 1 0 0,0 0 0 0 0,-1 0 0 0 0,0-1-1 0 0,0 1 1 0 0,0-1 0 0 0,-1 0 0 0 0,1 0 0 0 0,-1 0-1 0 0,0-1 1 0 0,0 0 0 0 0,0 0 0 0 0,-1 0-1 0 0,1 0 1 0 0,-6 1-55 0 0,0-3-119 0 0,-1 0 1 0 0,0 0-1 0 0,1-2 0 0 0,-1 1 1 0 0,0-1-1 0 0,1-1 0 0 0,-1 0 1 0 0,1-1-1 0 0,0 0 0 0 0,0-1 0 0 0,0 0 1 0 0,0 0-1 0 0,-8-6 119 0 0,-2-2-665 0 0,1 0 0 0 0,0-1 0 0 0,1-1 0 0 0,0-1 0 0 0,1-1-1 0 0,1 0 1 0 0,0-1 0 0 0,2-1 0 0 0,0-1 0 0 0,-4-7 665 0 0,-7-20-1265 0 0,8-1 47 0 0</inkml:trace>
  <inkml:trace contextRef="#ctx0" brushRef="#br0" timeOffset="761.271">1554 76 976 0 0,'-20'-75'10134'0'0,"20"75"-10317"0"0,0 0 0 0 0,0 1 0 0 0,-1-1-1 0 0,1 0 1 0 0,-1 1 0 0 0,1-1 0 0 0,0 0 0 0 0,-1 0-1 0 0,1 0 1 0 0,-1 1 0 0 0,1-1 0 0 0,0 0-1 0 0,-1 0 1 0 0,1 0 183 0 0,16 56-3557 0 0,-11-36 2180 0 0,-3 6-58 0 0</inkml:trace>
  <inkml:trace contextRef="#ctx0" brushRef="#br0" timeOffset="1239.678">1775 239 1448 0 0,'0'0'121'0'0,"1"0"-1"0"0,0 0 1 0 0,0 0-1 0 0,0 0 0 0 0,0 0 1 0 0,0 0-1 0 0,0 0 1 0 0,0 0-1 0 0,0 0 1 0 0,-1 0-1 0 0,1 1 1 0 0,0-1-1 0 0,0 0 1 0 0,0 1-1 0 0,0-1 1 0 0,-1 1-1 0 0,1-1 1 0 0,0 1-1 0 0,0-1 0 0 0,-1 1 1 0 0,1-1-1 0 0,0 1 1 0 0,-1 0-1 0 0,1-1 1 0 0,0 1-1 0 0,-1 0 1 0 0,1 0-1 0 0,-1-1 1 0 0,0 1-1 0 0,1 0 1 0 0,-1 0-1 0 0,0 0 1 0 0,1 0-1 0 0,-1 0 1 0 0,0-1-1 0 0,0 1 0 0 0,0 0 1 0 0,0 0-1 0 0,1 0 1 0 0,-1 0-1 0 0,-1 0 1 0 0,1 0-1 0 0,0 0 1 0 0,0 0-1 0 0,0 0 1 0 0,0-1-1 0 0,-1 2-120 0 0,3 19 563 0 0,-2-15-506 0 0,0-1 1 0 0,0 1 0 0 0,1-1-1 0 0,0 1 1 0 0,0 0-1 0 0,0-1 1 0 0,0 0 0 0 0,1 1-1 0 0,0-1 1 0 0,0 0-1 0 0,1 0 1 0 0,-1 0 0 0 0,1 0-1 0 0,0 0 1 0 0,0-1 0 0 0,1 1-1 0 0,-1-1 1 0 0,1 0-1 0 0,0 0 1 0 0,0 0 0 0 0,1-1-1 0 0,-1 1 1 0 0,1-1-1 0 0,0 0 1 0 0,-1 0 0 0 0,1-1-1 0 0,1 1 1 0 0,-1-1-1 0 0,0 0 1 0 0,0-1 0 0 0,1 1-1 0 0,-1-1 1 0 0,1 0 0 0 0,5 0-58 0 0,9-2 15 0 0,0-1 1 0 0,0-1-1 0 0,0-1 1 0 0,0 0-1 0 0,-1-2 1 0 0,1 0-1 0 0,-1-1 1 0 0,-1-1-1 0 0,1-1 1 0 0,2-2-16 0 0,-13 7 25 0 0,-1-1 0 0 0,1 0 1 0 0,-1 0-1 0 0,0 0 0 0 0,0-1 1 0 0,0 0-1 0 0,-1-1 0 0 0,0 1 0 0 0,0-1 1 0 0,-1 0-1 0 0,1-1 0 0 0,-2 0 1 0 0,3-3-26 0 0,-7 10 121 0 0,-2-28 1080 0 0,2 30-1198 0 0,0-1-1 0 0,1 1 0 0 0,-1-1 0 0 0,1 1 0 0 0,-1-1 1 0 0,1 1-1 0 0,-1-1 0 0 0,0 1 0 0 0,1-1 1 0 0,-1 1-1 0 0,0 0 0 0 0,0-1 0 0 0,0 1 0 0 0,1 0 1 0 0,-1-1-1 0 0,0 1 0 0 0,0-1 0 0 0,0 1 1 0 0,0 0-1 0 0,0-1 0 0 0,0 1 0 0 0,0 0 0 0 0,0-1 1 0 0,0 1-1 0 0,0 0 0 0 0,-1-1 0 0 0,1 1 1 0 0,0 0-1 0 0,0-1 0 0 0,-1 1 0 0 0,1-1 0 0 0,0 1 1 0 0,-1-1-1 0 0,1 1 0 0 0,0 0 0 0 0,-1-1 1 0 0,1 1-1 0 0,-1-1 0 0 0,1 0 0 0 0,-1 1 0 0 0,1-1 1 0 0,-1 1-1 0 0,1-1 0 0 0,-1 0 0 0 0,1 1 1 0 0,-1-1-1 0 0,0 0 0 0 0,1 0 0 0 0,-1 1 0 0 0,0-1 1 0 0,1 0-1 0 0,-1 0 0 0 0,1 0 0 0 0,-1 0 1 0 0,0 0-1 0 0,1 0 0 0 0,-1 0 0 0 0,0 0 0 0 0,1 0 1 0 0,-1 0-1 0 0,0 0 0 0 0,1-1 0 0 0,-1 1 1 0 0,0 0-1 0 0,0 0-2 0 0,15 59-324 0 0,33 36-1607 0 0,-11-37-3008 0 0,-28-46 3206 0 0,-2-4 425 0 0</inkml:trace>
  <inkml:trace contextRef="#ctx0" brushRef="#br0" timeOffset="1910.137">2544 217 1192 0 0,'49'218'6836'0'0,"-60"-165"-3702"0"0,11-53-3091 0 0,0-1 0 0 0,-1 1 0 0 0,1 0 0 0 0,0-1 0 0 0,0 1-1 0 0,0 0 1 0 0,-1 0 0 0 0,1-1 0 0 0,0 1 0 0 0,-1 0 0 0 0,1 0 0 0 0,0 0-1 0 0,0-1 1 0 0,-1 1 0 0 0,1 0 0 0 0,0 0 0 0 0,-1 0 0 0 0,1 0 0 0 0,0 0-1 0 0,-1 0 1 0 0,1-1 0 0 0,0 1 0 0 0,-1 0 0 0 0,1 0 0 0 0,0 0 0 0 0,-1 0-1 0 0,1 0 1 0 0,-1 1 0 0 0,1-1-43 0 0,5-15-119 0 0,0 2-1 0 0,1-1 1 0 0,1 0-1 0 0,0 1 1 0 0,1 1-1 0 0,0-1 1 0 0,1 1 0 0 0,0 1-1 0 0,1-1 1 0 0,1 2-1 0 0,-1-1 1 0 0,2 1-1 0 0,-1 1 1 0 0,2 0 119 0 0,-9 8-29 0 0,0 1 1 0 0,1 0-1 0 0,-1 1 0 0 0,0-1 0 0 0,0 0 1 0 0,0 1-1 0 0,0 0 0 0 0,0 0 1 0 0,0 0-1 0 0,0 1 0 0 0,0 0 1 0 0,0-1-1 0 0,0 1 0 0 0,-1 0 0 0 0,1 1 1 0 0,-1-1-1 0 0,1 1 0 0 0,-1-1 1 0 0,0 1-1 0 0,0 0 0 0 0,0 0 0 0 0,-1 0 1 0 0,1 1-1 0 0,-1-1 0 0 0,1 1 1 0 0,-1-1-1 0 0,0 1 0 0 0,-1 0 1 0 0,1 0-1 0 0,-1 0 0 0 0,1 0 0 0 0,-1 0 1 0 0,0 0-1 0 0,-1 0 0 0 0,1 0 1 0 0,-1 2 28 0 0,1 34 992 0 0,0-21 272 0 0,13-42-1134 0 0,120-167-795 0 0,-131 190 633 0 0,-1-1 0 0 0,1 1 1 0 0,0 0-1 0 0,0 0 0 0 0,0 0 0 0 0,-1 0 1 0 0,1 1-1 0 0,0-1 0 0 0,0 1 0 0 0,-1 0 0 0 0,1 0 1 0 0,0 0-1 0 0,-1 0 0 0 0,1 0 0 0 0,-1 0 1 0 0,1 1-1 0 0,-1-1 0 0 0,0 1 0 0 0,1 0 0 0 0,-1-1 1 0 0,0 1-1 0 0,0 0 0 0 0,0 0 0 0 0,-1 1 1 0 0,1-1-1 0 0,0 0 0 0 0,-1 1 0 0 0,0-1 0 0 0,1 1 1 0 0,-1-1-1 0 0,0 1 0 0 0,0-1 0 0 0,0 1 1 0 0,-1 0-1 0 0,1 0 0 0 0,0 1 32 0 0,14 28-120 0 0,-11-20 29 0 0,1 1-1 0 0,0-2 0 0 0,1 1 0 0 0,1 0 0 0 0,0-1 0 0 0,0-1 1 0 0,1 1-1 0 0,0-1 0 0 0,1 0 0 0 0,0-1 0 0 0,1 0 0 0 0,0 0 0 0 0,9 5 92 0 0,-9-9-206 0 0,-1-2-1 0 0,1 0 0 0 0,0 0 0 0 0,0 0 0 0 0,1-1 0 0 0,-1-1 0 0 0,0 0 1 0 0,1 0-1 0 0,-1-1 0 0 0,0-1 0 0 0,1 1 0 0 0,-1-2 0 0 0,0 1 0 0 0,0-1 0 0 0,0-1 1 0 0,0 0-1 0 0,0 0 0 0 0,0-1 0 0 0,-1 0 0 0 0,0-1 0 0 0,1 0 0 0 0,2-3 207 0 0,14-6-428 0 0</inkml:trace>
  <inkml:trace contextRef="#ctx0" brushRef="#br0" timeOffset="2160.282">3528 342 3592 0 0,'78'-129'2054'0'0,"-59"30"2316"0"0,-17 83-2801 0 0,-5 32-416 0 0,-5 51-736 0 0,3 0 0 0 0,3 0 1 0 0,3 1-1 0 0,3-1 0 0 0,3 1 1 0 0,8 28-418 0 0,-8-40 101 0 0,6 194-1733 0 0,-40-177-564 0 0,23-73 1854 0 0,1 0 0 0 0,0-1 1 0 0,-1 1-1 0 0,1-1 0 0 0,0 0 0 0 0,-1 0 0 0 0,1 0 1 0 0,0 0-1 0 0,0 0 0 0 0,0-1 0 0 0,0 1 0 0 0,0-1 0 0 0,0 0 1 0 0,0 0-1 0 0,0 0 0 0 0,1 0 0 0 0,-1-1 0 0 0,1 1 1 0 0,0-1-1 0 0,0 1 0 0 0,0-1 0 0 0,0 0 0 0 0,0 0 0 0 0,0 0 1 0 0,-1-3 341 0 0,-9-15-1402 0 0</inkml:trace>
  <inkml:trace contextRef="#ctx0" brushRef="#br0" timeOffset="2414.869">3677 341 1164 0 0,'15'-15'419'0'0,"0"2"0"0"0,1 0 0 0 0,1 1 0 0 0,0 1 0 0 0,0 0 0 0 0,1 2 0 0 0,1 0 0 0 0,0 1 0 0 0,0 0 0 0 0,14-2-419 0 0,-30 9 69 0 0,0 1 1 0 0,1-1-1 0 0,-1 1 1 0 0,0 0-1 0 0,0 0 1 0 0,0 0-1 0 0,0 0 1 0 0,0 1-1 0 0,0-1 0 0 0,0 1 1 0 0,0 0-1 0 0,0 0 1 0 0,0 0-1 0 0,0 0 1 0 0,0 1-1 0 0,0-1 1 0 0,-1 1-1 0 0,1 0 1 0 0,0-1-1 0 0,-1 1 1 0 0,0 0-1 0 0,1 1 0 0 0,-1-1 1 0 0,0 0-1 0 0,0 1 1 0 0,0-1-1 0 0,0 1 1 0 0,-1-1-1 0 0,1 1 1 0 0,-1 0-1 0 0,0 0 1 0 0,1 0-1 0 0,-1 0 1 0 0,-1 0-1 0 0,1 0 0 0 0,0 0 1 0 0,-1 0-1 0 0,1 0 1 0 0,-1 0-1 0 0,0 0 1 0 0,0 0-1 0 0,0 1 1 0 0,-1-1-1 0 0,1 0 1 0 0,-1 0-1 0 0,1 0 1 0 0,-1 0-1 0 0,0 0 0 0 0,-1 2-69 0 0,-4 5 130 0 0,-1 1-1 0 0,0-1 0 0 0,0 0 0 0 0,-1-1 0 0 0,0 1 0 0 0,-1-2 0 0 0,0 1 0 0 0,0-1 0 0 0,-1-1 0 0 0,0 0 0 0 0,-1 0 0 0 0,1-1 0 0 0,-1 0 0 0 0,0-1 0 0 0,-1 0 1 0 0,1 0-1 0 0,-1-2 0 0 0,-7 2-129 0 0,-230 25-1425 0 0,245-29 1226 0 0,0-1 0 0 0,0 0-1 0 0,0 0 1 0 0,0-1-1 0 0,0 1 1 0 0,0-1 0 0 0,0 0-1 0 0,0 0 1 0 0,0 0 0 0 0,0 0-1 0 0,1-1 1 0 0,-1 0 0 0 0,0 0-1 0 0,1 0 1 0 0,0 0 0 0 0,-1 0-1 0 0,1 0 1 0 0,0-1 0 0 0,0 0-1 0 0,0 0 1 0 0,0 0-1 0 0,1 0 1 0 0,-1 0 0 0 0,1 0-1 0 0,0-1 1 0 0,0 1 0 0 0,0-1-1 0 0,0 1 1 0 0,1-1 0 0 0,-1 0-1 0 0,1 0 1 0 0,0 0 0 0 0,0 0-1 0 0,0-1 200 0 0,1-7-1410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6:35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1540 0 0,'57'-60'8622'0'0,"-59"130"-7478"0"0,17 184-312 0 0,75 175-275 0 0,-87-382-1776 0 0,-4-46 1132 0 0,1 0 0 0 0,-1 0 0 0 0,1-1 0 0 0,0 1 0 0 0,-1 0 0 0 0,1-1 0 0 0,-1 1 0 0 0,1-1 0 0 0,-1 1 0 0 0,0-1 0 0 0,1 1 0 0 0,-1-1 0 0 0,0 1 0 0 0,1-1 0 0 0,-1 1 0 0 0,0-1 0 0 0,1 0 0 0 0,-1 1 0 0 0,0-1 0 0 0,0 0 0 0 0,0 0 0 0 0,1 0 0 0 0,-1 1 0 0 0,0-1 0 0 0,0 0 0 0 0,1 0 0 0 0,-1 0 0 0 0,0 0 0 0 0,0-1 0 0 0,0 1 0 0 0,1 0 0 0 0,-1 0 0 0 0,0 0 0 0 0,0 0 0 0 0,0-1 0 0 0,1 1 0 0 0,-1 0 0 0 0,0-1 0 0 0,1 1 0 0 0,-1-1 0 0 0,0 1 0 0 0,1-1 0 0 0,-1 1 0 0 0,1-1 0 0 0,-1 1 0 0 0,1-1 0 0 0,-1 0 0 0 0,1 1 0 0 0,-1-1 0 0 0,1 0 0 0 0,-1 1 0 0 0,1-1 0 0 0,0 0 0 0 0,-1 0 0 0 0,1 1 0 0 0,0-1 0 0 0,0 0 87 0 0,-35-37-2831 0 0,20 17 1489 0 0</inkml:trace>
  <inkml:trace contextRef="#ctx0" brushRef="#br0" timeOffset="299.131">154 334 1160 0 0,'-2'-6'173'0'0,"1"-1"0"0"0,-1 1 1 0 0,1-1-1 0 0,1 0 0 0 0,0 0 0 0 0,0 1 0 0 0,0-1 1 0 0,0 0-1 0 0,1 0 0 0 0,0 1 0 0 0,1-1 0 0 0,-1 1 1 0 0,1-1-1 0 0,1 1 0 0 0,-1 0 0 0 0,1 0 0 0 0,0 0 1 0 0,1 0-1 0 0,-1 0 0 0 0,1 0 0 0 0,0 1 0 0 0,0 0 1 0 0,1 0-1 0 0,0 0 0 0 0,0 1 0 0 0,0-1 0 0 0,0 1 0 0 0,1 0 1 0 0,-1 0-1 0 0,1 1 0 0 0,0 0 0 0 0,0 0 0 0 0,1 0 1 0 0,2 0-174 0 0,-3 3 54 0 0,0 0 1 0 0,0 0 0 0 0,0 0-1 0 0,0 1 1 0 0,-1 0 0 0 0,1 0 0 0 0,0 1-1 0 0,0 0 1 0 0,-1 0 0 0 0,1 0-1 0 0,-1 0 1 0 0,1 1 0 0 0,-1 0-1 0 0,0 0 1 0 0,0 1 0 0 0,-1-1-1 0 0,1 1 1 0 0,-1 0 0 0 0,1 0 0 0 0,-1 1-1 0 0,0-1 1 0 0,-1 1 0 0 0,1 0-1 0 0,-1 0 1 0 0,0 0 0 0 0,0 0-1 0 0,1 5-54 0 0,-26 43 852 0 0,11-42-764 0 0,-2-1 0 0 0,1 0 0 0 0,-1-1 0 0 0,-1-1 0 0 0,1 0 0 0 0,-2-1 0 0 0,1 0 0 0 0,-1-1 0 0 0,1-1 0 0 0,-2 0 0 0 0,-9 1-88 0 0,22-5-1 0 0,-137 26-1850 0 0,140-27 1757 0 0,1-1-1 0 0,-1 1 1 0 0,0 0-1 0 0,1-1 1 0 0,-1 1-1 0 0,0-1 1 0 0,1 1-1 0 0,-1 0 1 0 0,0-1-1 0 0,1 1 1 0 0,-1-1-1 0 0,0 1 1 0 0,0-1-1 0 0,0 1 1 0 0,1-1-1 0 0,-1 1 1 0 0,0-1-1 0 0,0 1 1 0 0,0-1-1 0 0,0 1 1 0 0,0-1-1 0 0,0 1 1 0 0,0-1-1 0 0,0 1 1 0 0,0-1-1 0 0,0 1 1 0 0,0-1-1 0 0,0 1 1 0 0,-1-1-1 0 0,1 1 1 0 0,0-1-1 0 0,0 1 1 0 0,0-1-1 0 0,-1 1 1 0 0,1-1-1 0 0,0 1 1 0 0,-1-1-1 0 0,1 1 1 0 0,0 0-1 0 0,-1-1 1 0 0,1 1-1 0 0,0 0 1 0 0,-1-1-1 0 0,1 1 1 0 0,-1 0-1 0 0,1-1 1 0 0,-1 1-1 0 0,1 0 1 0 0,-1 0-1 0 0,1 0 1 0 0,0-1-1 0 0,-1 1 1 0 0,0 0-1 0 0,1 0 1 0 0,-1 0-1 0 0,1 0 1 0 0,-1 0-1 0 0,1 0 1 0 0,-1 0-1 0 0,1 0 1 0 0,-1 0-1 0 0,1 0 1 0 0,-1 0 94 0 0,23-11-1480 0 0</inkml:trace>
  <inkml:trace contextRef="#ctx0" brushRef="#br0" timeOffset="864.523">828 178 848 0 0,'-2'-2'110'0'0,"1"0"-1"0"0,-1 0 1 0 0,1 1 0 0 0,-1-1 0 0 0,0 1-1 0 0,0-1 1 0 0,0 1 0 0 0,0 0-1 0 0,0 0 1 0 0,0 0 0 0 0,0 0 0 0 0,0 0-1 0 0,0 0 1 0 0,0 1 0 0 0,0-1-1 0 0,-1 1 1 0 0,1-1 0 0 0,0 1-1 0 0,0 0 1 0 0,-1 0 0 0 0,1 0 0 0 0,0 0-1 0 0,-1 0 1 0 0,1 1 0 0 0,0-1-1 0 0,0 0 1 0 0,-1 1 0 0 0,1 0 0 0 0,0 0-1 0 0,0 0 1 0 0,0 0 0 0 0,-1 0-110 0 0,2 0 8 0 0,-26 4 318 0 0,0 1 0 0 0,1 1 0 0 0,0 2 0 0 0,0 0 1 0 0,0 2-1 0 0,1 1 0 0 0,1 1 0 0 0,0 1 0 0 0,1 1 0 0 0,1 1 0 0 0,-19 17-326 0 0,17 13 525 0 0,24-44-409 0 0,23 11 175 0 0,-3-17-307 0 0,-1 0-1 0 0,1-1 1 0 0,-1-2-1 0 0,0 0 1 0 0,0 0-1 0 0,-1-2 0 0 0,0 0 1 0 0,0-2-1 0 0,-1 0 1 0 0,-1 0-1 0 0,0-2 1 0 0,0 0-1 0 0,1-3 17 0 0,35-23-261 0 0,-50 36 251 0 0,-1 1 0 0 0,1 0-1 0 0,0 0 1 0 0,0 0 0 0 0,0 0 0 0 0,0 1-1 0 0,0-1 1 0 0,0 0 0 0 0,0 1 0 0 0,0 0-1 0 0,1-1 1 0 0,-1 1 0 0 0,0 0 0 0 0,1 0-1 0 0,-1 0 1 0 0,1 0 0 0 0,-1 1 0 0 0,1-1-1 0 0,0 1 1 0 0,-1 0 0 0 0,1-1 0 0 0,0 1-1 0 0,-1 0 1 0 0,1 1 0 0 0,-1-1 0 0 0,1 0-1 0 0,0 1 1 0 0,-1-1 0 0 0,1 1 0 0 0,-1 0-1 0 0,1 0 1 0 0,-1 0 0 0 0,1 0 0 0 0,-1 0-1 0 0,0 1 1 0 0,0-1 0 0 0,1 1 0 0 0,-1-1-1 0 0,0 1 1 0 0,0 0 0 0 0,-1 0-1 0 0,1 0 1 0 0,0 0 0 0 0,-1 0 0 0 0,1 1 10 0 0,11 15-20 0 0,-1 0-1 0 0,-1 1 1 0 0,-1 1 0 0 0,0 0 0 0 0,-2 0 0 0 0,0 1 0 0 0,-1 0 0 0 0,-1 0 0 0 0,-1 1-1 0 0,-1 0 1 0 0,0 11 20 0 0,-4-32-969 0 0,0-1-85 0 0,-14 11-1802 0 0,8-10 1364 0 0</inkml:trace>
  <inkml:trace contextRef="#ctx0" brushRef="#br0" timeOffset="1087.17">872 73 2052 0 0,'0'-30'8475'0'0,"3"24"-9926"0"0,0 5-4432 0 0,0 3 4470 0 0</inkml:trace>
  <inkml:trace contextRef="#ctx0" brushRef="#br0" timeOffset="1785.614">1000 139 1372 0 0,'31'69'2575'0'0,"29"122"3012"0"0,-78-161-4503 0 0,10-23-539 0 0,14-24-762 0 0,0 4 15 0 0,0 1 1 0 0,1 0 0 0 0,0 0 0 0 0,1 1 0 0 0,0 0-1 0 0,1 0 1 0 0,0 1 0 0 0,1 0 0 0 0,0 1-1 0 0,1 0 1 0 0,0 1 0 0 0,0 0 0 0 0,1 0 0 0 0,-1 1-1 0 0,13-5 202 0 0,-21 14 6 0 0,-1 0 0 0 0,1 1 0 0 0,-1-1 0 0 0,1 0-1 0 0,-1 1 1 0 0,0-1 0 0 0,0 1 0 0 0,0 0-1 0 0,0-1 1 0 0,-1 1 0 0 0,1 0 0 0 0,-1 0 0 0 0,0 0-1 0 0,1 1 1 0 0,-1-1 0 0 0,-1 0 0 0 0,1 0-1 0 0,0 1 1 0 0,-1-1 0 0 0,0 0 0 0 0,0 0 0 0 0,0 1-1 0 0,0 2-5 0 0,3 10 76 0 0,3 8 8 0 0,-5-16-89 0 0,0-1 1 0 0,0 1 0 0 0,0 0 0 0 0,1-1-1 0 0,0 1 1 0 0,1-1 0 0 0,0 0-1 0 0,0 0 1 0 0,0 0 0 0 0,1 0-1 0 0,0 0 1 0 0,0-1 0 0 0,1 0-1 0 0,0 0 1 0 0,0 0 0 0 0,0 0-1 0 0,1-1 1 0 0,0 0 0 0 0,0 0-1 0 0,0 0 1 0 0,1-1 0 0 0,-1 0-1 0 0,1 0 1 0 0,7 2 4 0 0,-4-4-40 0 0,-1 0 0 0 0,1-1 0 0 0,0 0 0 0 0,0-1 0 0 0,0 0-1 0 0,-1-1 1 0 0,1 0 0 0 0,0 0 0 0 0,0-1 0 0 0,-1 0 0 0 0,1-1 0 0 0,-1 0 0 0 0,0-1 0 0 0,0 0 0 0 0,0 0-1 0 0,0 0 1 0 0,-1-2 0 0 0,0 1 0 0 0,0-1 0 0 0,0 0 0 0 0,-1 0 0 0 0,0-1 0 0 0,0 0 0 0 0,0 0-1 0 0,-1-1 1 0 0,0 0 0 0 0,-1 0 0 0 0,1 0 0 0 0,-2-1 0 0 0,1 0 0 0 0,-1 0 0 0 0,-1 0 0 0 0,2-6 40 0 0,19-37 312 0 0,75-226 4552 0 0,-96 262-3782 0 0,1-5 1250 0 0,-8 35-1221 0 0,-3 190-407 0 0,31-37-1725 0 0,-18-131 248 0 0,-3-32 485 0 0,-1 0 1 0 0,0 0-1 0 0,-1 1 1 0 0,1-1-1 0 0,-1 0 1 0 0,0 1-1 0 0,0-1 1 0 0,0 1-1 0 0,0-1 1 0 0,-1 1-1 0 0,0-1 1 0 0,0 1-1 0 0,0 0 1 0 0,0-1-1 0 0,-1 1 1 0 0,0-1-1 0 0,0 1 1 0 0,0-1-1 0 0,0 1 1 0 0,-1-1-1 0 0,0 0 1 0 0,0 0-1 0 0,0 0 1 0 0,0 0-1 0 0,-1 0 1 0 0,1 0-1 0 0,-1 0 1 0 0,0-1-1 0 0,0 0 1 0 0,-1 1-1 0 0,1-1 1 0 0,0 0-1 0 0,-1-1 1 0 0,0 1-1 0 0,0-1 1 0 0,0 1-1 0 0,0-1 1 0 0,0 0-1 0 0,-1 0 288 0 0,-14 1-1297 0 0,1 0 19 0 0</inkml:trace>
  <inkml:trace contextRef="#ctx0" brushRef="#br0" timeOffset="1993.069">1541 308 2688 0 0,'4'-11'5443'0'0,"10"-4"-677"0"0,175-4-4340 0 0,-17 4-6176 0 0,-54-9 1443 0 0,-80 18 2985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6:32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1192 0 0,'9'-9'1888'0'0,"-8"7"-1806"0"0,0 0-1 0 0,0 1 0 0 0,0-1 1 0 0,0 1-1 0 0,0-1 0 0 0,0 1 0 0 0,0 0 1 0 0,1-1-1 0 0,-1 1 0 0 0,0 0 1 0 0,1 0-1 0 0,-1 0 0 0 0,1 0 0 0 0,-1 0 1 0 0,1 0-1 0 0,-1 0 0 0 0,1 1 1 0 0,0-1-1 0 0,0 1 0 0 0,-1-1 1 0 0,1 1-1 0 0,0-1 0 0 0,0 1 0 0 0,-1 0 1 0 0,1 0-1 0 0,0 0 0 0 0,0 0 1 0 0,0 0-1 0 0,-1 1 0 0 0,1-1 0 0 0,0 0 1 0 0,0 1-1 0 0,-1-1 0 0 0,1 1 1 0 0,0 0-1 0 0,-1-1 0 0 0,1 1 1 0 0,0 0-1 0 0,-1 0 0 0 0,0 0 0 0 0,1 0 1 0 0,-1 0-1 0 0,1 1 0 0 0,-1-1 1 0 0,1 2-82 0 0,10 13 129 0 0,0 0 1 0 0,-2 1 0 0 0,0 1 0 0 0,0-1 0 0 0,-2 2 0 0 0,0-1-1 0 0,-2 1 1 0 0,0 0 0 0 0,-1 1 0 0 0,0 0 0 0 0,-2-1-1 0 0,-1 1 1 0 0,0 0 0 0 0,-1 17-130 0 0,6-4 2002 0 0,6-76-2018 0 0,2 1-1 0 0,2 1 1 0 0,2 0-1 0 0,1 2 1 0 0,2 0-1 0 0,2 1 1 0 0,1 2-1 0 0,2 0 1 0 0,5-2 16 0 0,-31 36-29 0 0,1 0 1 0 0,-1 0 0 0 0,1 1 0 0 0,0-1 0 0 0,0 0 0 0 0,0 1-1 0 0,0-1 1 0 0,0 1 0 0 0,0-1 0 0 0,1 1 0 0 0,-1 0 0 0 0,0 0-1 0 0,1 0 1 0 0,-1 0 0 0 0,1 1 0 0 0,-1-1 0 0 0,1 1 0 0 0,-1-1-1 0 0,1 1 1 0 0,-1 0 0 0 0,1 0 0 0 0,-1 0 0 0 0,1 0 0 0 0,-1 1-1 0 0,1-1 1 0 0,-1 1 0 0 0,1-1 0 0 0,-1 1 0 0 0,1 0 0 0 0,-1 0-1 0 0,0 0 1 0 0,1 0 0 0 0,-1 0 0 0 0,0 0 0 0 0,0 1 0 0 0,0-1-1 0 0,0 1 1 0 0,0 0 0 0 0,0 0 0 0 0,0-1 0 0 0,-1 1 0 0 0,1 0-1 0 0,-1 0 1 0 0,1 1 0 0 0,0 0 28 0 0,62 108-139 0 0,-62-106 105 0 0,6 14 134 0 0,-1 1 0 0 0,-1-1 0 0 0,0 1 0 0 0,-2 0-1 0 0,0 1 1 0 0,-1-1 0 0 0,-1 1 0 0 0,-1 13-100 0 0,-10-56 545 0 0,12 1-572 0 0,1-1-1 0 0,1 1 1 0 0,0 0 0 0 0,2 1 0 0 0,0-1-1 0 0,2 1 1 0 0,0 1 0 0 0,1 0 0 0 0,1 0-1 0 0,0 1 1 0 0,2 0 0 0 0,0 1-1 0 0,1 0 1 0 0,1 1 0 0 0,0 1 0 0 0,1 0-1 0 0,0 2 1 0 0,2-1 0 0 0,-1 2 0 0 0,7-3 27 0 0,-21 14-16 0 0,-1 0 0 0 0,0 0 1 0 0,1 0-1 0 0,-1 0 1 0 0,1 0-1 0 0,-1 1 0 0 0,1-1 1 0 0,-1 1-1 0 0,1 0 1 0 0,-1 0-1 0 0,1-1 1 0 0,0 2-1 0 0,-1-1 0 0 0,1 0 1 0 0,-1 0-1 0 0,1 1 1 0 0,-1 0-1 0 0,1-1 0 0 0,-1 1 1 0 0,1 0-1 0 0,-1 0 1 0 0,0 0-1 0 0,0 1 1 0 0,1-1-1 0 0,-1 1 0 0 0,0-1 1 0 0,0 1-1 0 0,0-1 1 0 0,0 1-1 0 0,-1 0 0 0 0,1 0 1 0 0,0 0-1 0 0,-1 0 1 0 0,1 0-1 0 0,-1 1 1 0 0,0-1-1 0 0,0 0 0 0 0,0 1 1 0 0,0-1-1 0 0,0 1 1 0 0,0-1-1 0 0,-1 1 0 0 0,1-1 1 0 0,-1 1-1 0 0,0-1 1 0 0,0 2 15 0 0,13 123-61 0 0,-30 11-18 0 0,8-35-1680 0 0,44-58-2747 0 0,-26-43 3008 0 0</inkml:trace>
  <inkml:trace contextRef="#ctx0" brushRef="#br0" timeOffset="524.185">1419 191 1048 0 0,'0'-3'66'0'0,"-1"0"-1"0"0,0 0 1 0 0,0 0 0 0 0,0 0-1 0 0,-1 0 1 0 0,1 1 0 0 0,0-1-1 0 0,-1 0 1 0 0,0 1 0 0 0,0 0-1 0 0,0-1 1 0 0,0 1-1 0 0,0 0 1 0 0,0 0 0 0 0,0 0-1 0 0,-1 0 1 0 0,1 0 0 0 0,-1 1-1 0 0,1-1 1 0 0,-1 1 0 0 0,0-1-1 0 0,0 1 1 0 0,1 0-1 0 0,-1 0 1 0 0,0 0 0 0 0,0 1-1 0 0,0-1 1 0 0,0 1 0 0 0,0-1-1 0 0,0 1 1 0 0,0 0 0 0 0,0 0-1 0 0,0 1 1 0 0,-3 0-66 0 0,-99 30 1444 0 0,90-24-1248 0 0,0 1-1 0 0,1 0 0 0 0,1 1 0 0 0,-1 0 1 0 0,1 1-1 0 0,1 1 0 0 0,0 0 0 0 0,1 0 1 0 0,0 2-1 0 0,0-1 0 0 0,1 1 0 0 0,1 0 0 0 0,0 1 1 0 0,1 0-1 0 0,1 1 0 0 0,0 0 0 0 0,1 0-195 0 0,7-12-5 0 0,0-1-1 0 0,1 1 1 0 0,0-1-1 0 0,-1 0 1 0 0,1 1-1 0 0,0-1 1 0 0,0 0-1 0 0,1 0 1 0 0,-1-1-1 0 0,0 1 1 0 0,0 0-1 0 0,1-1 1 0 0,-1 1-1 0 0,1-1 1 0 0,0 0-1 0 0,-1 0 1 0 0,1 0-1 0 0,0 0 1 0 0,0 0-1 0 0,-1-1 1 0 0,1 1-1 0 0,0-1 1 0 0,0 0-1 0 0,0 0 1 0 0,0 0-1 0 0,0 0 1 0 0,0 0-1 0 0,-1-1 1 0 0,1 1-1 0 0,0-1 1 0 0,0 0-1 0 0,0 0 6 0 0,4 1-146 0 0,9-1-39 0 0,0-1-1 0 0,-1-1 1 0 0,1-1 0 0 0,-1 0 0 0 0,0-1 0 0 0,0-1 0 0 0,0 0-1 0 0,-1-1 1 0 0,0 0 0 0 0,-1-1 0 0 0,1-1 0 0 0,-1 0-1 0 0,-1-1 1 0 0,0 0 0 0 0,2-3 185 0 0,6-78 1824 0 0,-20 90-1722 0 0,-10 2 504 0 0,102 108 160 0 0,-11-21-3534 0 0,-71-65-81 0 0,-9-14 1365 0 0</inkml:trace>
  <inkml:trace contextRef="#ctx0" brushRef="#br0" timeOffset="1443.481">1654 464 976 0 0,'9'38'6843'0'0,"-9"-38"-6783"0"0,46-75 1870 0 0,137-239-2743 0 0,-213 340 250 0 0,26-19 560 0 0,1 0 0 0 0,0 0 0 0 0,0 0 0 0 0,0 0 0 0 0,1 0-1 0 0,0 0 1 0 0,1 1 0 0 0,-1-1 0 0 0,1 1 0 0 0,1 0 0 0 0,0-1-1 0 0,0 1 1 0 0,0-1 0 0 0,1 1 0 0 0,0 0 0 0 0,0-1 0 0 0,1 0 0 0 0,0 1-1 0 0,0-1 1 0 0,1 0 0 0 0,0 0 0 0 0,0 0 0 0 0,1 0 0 0 0,0-1-1 0 0,0 1 1 0 0,0-1 0 0 0,1 0 0 0 0,0 0 0 0 0,0-1 0 0 0,1 1-1 0 0,-1-1 1 0 0,1-1 0 0 0,0 1 0 0 0,1-1 0 0 0,4 3 3 0 0,-1 1 54 0 0,-4-4-8 0 0,0 0 1 0 0,0 0-1 0 0,-1 0 1 0 0,0 0-1 0 0,0 1 1 0 0,0 0-1 0 0,0 0 1 0 0,-1 0-1 0 0,0 1 1 0 0,0-1-1 0 0,0 1 1 0 0,-1 0-1 0 0,0 0 1 0 0,0 0-1 0 0,-1 1 1 0 0,1-1-1 0 0,-1 1 1 0 0,0 2-47 0 0,-4-4 46 0 0,-1 0 1 0 0,0 1 0 0 0,0-1 0 0 0,0 0 0 0 0,0 0 0 0 0,-1-1 0 0 0,0 1 0 0 0,0-1 0 0 0,0 0 0 0 0,0 0 0 0 0,-1 0 0 0 0,1 0 0 0 0,-1-1 0 0 0,0 0 0 0 0,0 0 0 0 0,0 0 0 0 0,-1-1 0 0 0,1 1 0 0 0,-1-1 0 0 0,1-1 0 0 0,-1 1-1 0 0,0-1 1 0 0,0 0 0 0 0,0 0 0 0 0,1-1 0 0 0,-2 1-47 0 0,4-2-21 0 0,1-1 0 0 0,0 1 0 0 0,-1 0-1 0 0,1-1 1 0 0,0 1 0 0 0,0-1 0 0 0,0 1-1 0 0,0-1 1 0 0,0 0 0 0 0,1 0 0 0 0,-1 0-1 0 0,0 0 1 0 0,1 0 0 0 0,0-1 0 0 0,-1 1-1 0 0,1 0 1 0 0,0-1 0 0 0,0 1 0 0 0,0-1-1 0 0,0 1 1 0 0,1-1 0 0 0,-1 1 0 0 0,1-1-1 0 0,0 1 1 0 0,-1-1 0 0 0,1 0 0 0 0,0 1-1 0 0,1-1 1 0 0,-1 1 0 0 0,0-1 0 0 0,1 0-1 0 0,-1 1 1 0 0,1-1 0 0 0,0 1 0 0 0,0-1-1 0 0,0 1 1 0 0,0 0 0 0 0,0-1 21 0 0,18-35-185 0 0,1 0-1 0 0,1 2 1 0 0,3 0 0 0 0,0 1 0 0 0,3 2 0 0 0,0 1-1 0 0,2 1 1 0 0,2 1 0 0 0,0 1 0 0 0,2 2-1 0 0,29-18 186 0 0,-50 40 550 0 0,-23 23-154 0 0,-24 25-18 0 0,31-39-350 0 0,0 0 0 0 0,0 1 1 0 0,1-1-1 0 0,-1 1 0 0 0,1 0 0 0 0,0 0 0 0 0,0 0 1 0 0,0 0-1 0 0,1 0 0 0 0,0 1 0 0 0,0-1 1 0 0,0 1-1 0 0,1 0 0 0 0,-1-1 0 0 0,1 1 1 0 0,1 0-1 0 0,-1 0 0 0 0,1 0 0 0 0,0-1 1 0 0,1 1-1 0 0,-1 0 0 0 0,1 0 0 0 0,1 4-28 0 0,119 109 185 0 0,-11-17-136 0 0,-108-100-57 0 0,-1 0-1 0 0,1 0 0 0 0,-1 0 0 0 0,0 0 1 0 0,1 1-1 0 0,-1-1 0 0 0,-1 1 1 0 0,1-1-1 0 0,0 0 0 0 0,0 1 0 0 0,-1-1 1 0 0,0 1-1 0 0,1 0 0 0 0,-1-1 1 0 0,0 1-1 0 0,0-1 0 0 0,0 1 0 0 0,-1-1 1 0 0,1 1-1 0 0,-1-1 0 0 0,1 1 1 0 0,-1-1-1 0 0,0 1 0 0 0,0-1 0 0 0,0 1 1 0 0,0-1-1 0 0,0 0 0 0 0,0 0 1 0 0,-1 1-1 0 0,1-1 0 0 0,-1 0 0 0 0,0-1 1 0 0,0 1-1 0 0,1 0 0 0 0,-1 0 1 0 0,0-1-1 0 0,0 1 0 0 0,-1-1 0 0 0,1 1 1 0 0,0-1-1 0 0,0 0 0 0 0,-2 1 9 0 0,-106 34-2251 0 0,6-31-2007 0 0,67-5 2905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6:46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327 441 1236 0 0,'19'-3'3358'0'0,"-11"-21"-2863"0"0,-7 24-474 0 0,-1-1-1 0 0,1 0 1 0 0,-1 1 0 0 0,1-1 0 0 0,-1 0 0 0 0,1 1-1 0 0,-1-1 1 0 0,0 0 0 0 0,1 0 0 0 0,-1 0 0 0 0,0 1 0 0 0,0-1-1 0 0,0 0 1 0 0,0 0 0 0 0,1 0 0 0 0,-1 1 0 0 0,0-1 0 0 0,0 0-1 0 0,0 0 1 0 0,-1 0 0 0 0,1 0 0 0 0,0 1 0 0 0,0-1-1 0 0,0 0 1 0 0,-1 0 0 0 0,1 0 0 0 0,0 1 0 0 0,-1-1 0 0 0,1 0-1 0 0,-1 0 1 0 0,1 1 0 0 0,-1-1 0 0 0,1 1 0 0 0,-1-1 0 0 0,1 0-1 0 0,-1 1 1 0 0,0-1 0 0 0,1 1 0 0 0,-1-1 0 0 0,0 1-1 0 0,1-1 1 0 0,-1 1 0 0 0,0 0 0 0 0,0-1 0 0 0,1 1 0 0 0,-1 0-1 0 0,0 0 1 0 0,0-1 0 0 0,0 1 0 0 0,0 0-21 0 0,-10-4 92 0 0,-1 0-1 0 0,0 0 1 0 0,0 2 0 0 0,0-1 0 0 0,-1 1 0 0 0,1 1-1 0 0,0 0 1 0 0,-1 1 0 0 0,1 1 0 0 0,-1 0-1 0 0,1 0 1 0 0,0 1 0 0 0,0 1 0 0 0,0 0 0 0 0,0 0-1 0 0,0 1 1 0 0,0 1 0 0 0,1 0 0 0 0,0 1-1 0 0,0 0 1 0 0,1 0 0 0 0,-1 1 0 0 0,1 1 0 0 0,1-1-1 0 0,0 2 1 0 0,-1 0-92 0 0,8-7 37 0 0,-1 0 0 0 0,1 0 1 0 0,-1 0-1 0 0,1 1 0 0 0,0-1 0 0 0,0 1 0 0 0,0 0 0 0 0,0-1 0 0 0,0 1 1 0 0,1 0-1 0 0,-1 0 0 0 0,1 0 0 0 0,0 1 0 0 0,0-1 0 0 0,0 0 1 0 0,0 0-1 0 0,1 1 0 0 0,-1-1 0 0 0,1 0 0 0 0,0 1 0 0 0,0-1 0 0 0,0 0 1 0 0,0 1-1 0 0,0-1 0 0 0,1 2-37 0 0,11 1-40 0 0,0 0-1 0 0,0 0 1 0 0,0-1 0 0 0,1-1 0 0 0,0 0 0 0 0,0 0-1 0 0,0-1 1 0 0,0-1 0 0 0,0 0 0 0 0,1-1 0 0 0,-1-1-1 0 0,0 0 1 0 0,1-1 0 0 0,-1 0 0 0 0,4-1 40 0 0,23 1-532 0 0,148-35-1291 0 0,-185 37 1793 0 0,-1-1 1 0 0,0 0 0 0 0,1 0 0 0 0,-1 0 0 0 0,0-1 0 0 0,0 1 0 0 0,1 0 0 0 0,-1-1-1 0 0,0 1 1 0 0,1-1 0 0 0,-1 0 0 0 0,0 0 0 0 0,0 0 0 0 0,0 0 0 0 0,0 0-1 0 0,0-1 1 0 0,0 1 0 0 0,0 0 0 0 0,-1-1 0 0 0,1 1 0 0 0,0-1 0 0 0,-1 0-1 0 0,1 0 1 0 0,-1 0 0 0 0,0 1 0 0 0,1-1 0 0 0,-1 0 0 0 0,0-1 0 0 0,0 1 0 0 0,0 0-1 0 0,-1 0 1 0 0,1 0 0 0 0,0-1 0 0 0,-1 1 0 0 0,1 0 0 0 0,-1 0 0 0 0,0-1-1 0 0,0 1 1 0 0,0 0 0 0 0,0-1 0 0 0,0 1 0 0 0,-1 0 0 0 0,1-1 0 0 0,-1 1-1 0 0,1 0 1 0 0,-1 0 0 0 0,0-1 0 0 0,0 1 0 0 0,0 0 0 0 0,0-1 29 0 0,-12-6 182 0 0,0 0 1 0 0,0 1 0 0 0,-1 0 0 0 0,0 1-1 0 0,0 0 1 0 0,-1 2 0 0 0,1 0-1 0 0,-1 0 1 0 0,-1 1 0 0 0,1 1-1 0 0,0 0 1 0 0,-1 2 0 0 0,0-1-1 0 0,1 2 1 0 0,-4 0-183 0 0,18 0 187 0 0,-22 2 408 0 0,24-1-588 0 0,-1 1-1 0 0,0-1 1 0 0,0 0-1 0 0,1 1 0 0 0,-1-1 1 0 0,1 0-1 0 0,-1 0 1 0 0,1 1-1 0 0,0-1 1 0 0,-1 0-1 0 0,1 0 1 0 0,0 0-1 0 0,0 0 1 0 0,0 0-1 0 0,0 0 1 0 0,0 0-1 0 0,0 0 1 0 0,0-1-1 0 0,0 1 1 0 0,0 0-1 0 0,0 0 1 0 0,0-1-1 0 0,0 1 0 0 0,1-1 1 0 0,-1 1-1 0 0,0-1 1 0 0,0 1-1 0 0,1-1 1 0 0,-1 0-1 0 0,0 0 1 0 0,1 0-1 0 0,-1 0 1 0 0,0 0-1 0 0,1 0 1 0 0,-1 0-1 0 0,0 0 1 0 0,1 0-1 0 0,-1 0 1 0 0,0-1-1 0 0,0 1 0 0 0,2-1-6 0 0,58 3-220 0 0,1-3 0 0 0,-1-2 0 0 0,0-3 0 0 0,0-3-1 0 0,0-2 1 0 0,16-8 220 0 0,-72 19 8 0 0,1 0 0 0 0,-1 0 0 0 0,0-1 0 0 0,1 1-1 0 0,-1-2 1 0 0,0 1 0 0 0,0 0 0 0 0,0-1 0 0 0,1 0 0 0 0,-2 0 0 0 0,1 0 0 0 0,0-1-1 0 0,0 0 1 0 0,-1 0 0 0 0,0 0 0 0 0,1 0 0 0 0,-1-1 0 0 0,0 0 0 0 0,-1 1 0 0 0,1-1 0 0 0,-1-1-1 0 0,0 1 1 0 0,0 0 0 0 0,0-1 0 0 0,0 0 0 0 0,-1 0 0 0 0,0 1 0 0 0,0-2 0 0 0,0 1 0 0 0,0 0-1 0 0,-1 0 1 0 0,0 0 0 0 0,0-1 0 0 0,0-2-8 0 0,-13-19 605 0 0,-2-1 1 0 0,0 2-1 0 0,-2 0 0 0 0,0 1 1 0 0,-2 0-1 0 0,-1 2 0 0 0,-4-4-605 0 0,0-1 1368 0 0,23 28-1327 0 0,0 1 0 0 0,1 0 0 0 0,-1-1 0 0 0,0 1 0 0 0,1 0 0 0 0,-1-1 0 0 0,0 1 1 0 0,0 0-1 0 0,1 0 0 0 0,-1-1 0 0 0,0 1 0 0 0,0 0 0 0 0,0 0 0 0 0,0-1 1 0 0,0 1-1 0 0,0 0 0 0 0,0 0 0 0 0,0-1 0 0 0,-1 1 0 0 0,1 0 0 0 0,0 0 0 0 0,0-1 1 0 0,-1 1-1 0 0,1 0 0 0 0,0-1 0 0 0,-1 1 0 0 0,1 0 0 0 0,-1-1 0 0 0,1 1 1 0 0,-1 0-1 0 0,1-1 0 0 0,-1 1 0 0 0,1-1 0 0 0,-1 1 0 0 0,1-1 0 0 0,-1 1 0 0 0,0-1 1 0 0,1 0-1 0 0,-1 1 0 0 0,0-1 0 0 0,1 0 0 0 0,-1 1 0 0 0,0-1 0 0 0,0 0 0 0 0,1 0 1 0 0,-1 0-1 0 0,0 0 0 0 0,0 0 0 0 0,1 0 0 0 0,-1 0 0 0 0,0 0 0 0 0,0 0 1 0 0,1 0-1 0 0,-1 0 0 0 0,0 0 0 0 0,0 0 0 0 0,1 0 0 0 0,-1-1 0 0 0,0 1 0 0 0,0 0 1 0 0,1-1-1 0 0,-1 1 0 0 0,0-1 0 0 0,1 1 0 0 0,-1 0 0 0 0,0-1-41 0 0,4 85 369 0 0,28 99 277 0 0,10 83-837 0 0,-30-85-3489 0 0,-10-177 3394 0 0,0 0-1 0 0,-1 1 0 0 0,0-1 0 0 0,0 1 1 0 0,0-1-1 0 0,0 0 0 0 0,-1 1 1 0 0,1-1-1 0 0,-1 0 0 0 0,0 1 1 0 0,-1-1-1 0 0,1 0 0 0 0,-1 0 1 0 0,0 0-1 0 0,0 0 0 0 0,0 0 0 0 0,0 0 1 0 0,-1-1-1 0 0,1 1 0 0 0,-1-1 1 0 0,0 1-1 0 0,0-1 0 0 0,-1 0 1 0 0,1 0-1 0 0,0-1 0 0 0,-1 1 0 0 0,0-1 1 0 0,0 0-1 0 0,0 1 0 0 0,1-2 1 0 0,-2 1-1 0 0,-2 1 287 0 0,0-6-1259 0 0,-18-9 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6:5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355 487 1632 0 0,'-5'-4'245'0'0,"0"0"-1"0"0,0 0 1 0 0,-1 1-1 0 0,1 0 1 0 0,-1 0 0 0 0,1 1-1 0 0,-1 0 1 0 0,0 0-1 0 0,0 0 1 0 0,0 0 0 0 0,-1 1-1 0 0,1 0 1 0 0,0 1-1 0 0,0-1 1 0 0,-1 1-1 0 0,1 0 1 0 0,-2 1-245 0 0,7-1 51 0 0,-12-1 107 0 0,-1 0-1 0 0,0 2 1 0 0,1-1 0 0 0,-1 2-1 0 0,1 0 1 0 0,0 0-1 0 0,-1 2 1 0 0,1-1 0 0 0,0 2-1 0 0,1 0 1 0 0,-1 0-1 0 0,1 1 1 0 0,0 0 0 0 0,0 1-1 0 0,1 1 1 0 0,-8 6-158 0 0,18-13 15 0 0,-1 0 1 0 0,1 0-1 0 0,-1 0 0 0 0,1 0 1 0 0,-1 1-1 0 0,1-1 1 0 0,0 1-1 0 0,0-1 1 0 0,-1 1-1 0 0,1-1 0 0 0,0 1 1 0 0,0-1-1 0 0,1 1 1 0 0,-1 0-1 0 0,0 0 1 0 0,0-1-1 0 0,1 1 0 0 0,-1 0 1 0 0,1 0-1 0 0,0 0 1 0 0,0 0-1 0 0,-1 0 1 0 0,1 0-1 0 0,0-1 0 0 0,1 1 1 0 0,-1 0-1 0 0,0 0 1 0 0,0 0-1 0 0,1 0 0 0 0,-1 0 1 0 0,1-1-1 0 0,0 1 1 0 0,-1 0-1 0 0,1 0 1 0 0,0-1-1 0 0,0 1 0 0 0,0 0 1 0 0,0-1-1 0 0,1 1 1 0 0,-1-1-1 0 0,0 0 1 0 0,0 1-1 0 0,1-1 0 0 0,-1 0 1 0 0,1 0-1 0 0,-1 0 1 0 0,1 0-1 0 0,0 0 1 0 0,-1 0-1 0 0,1 0 0 0 0,0 0 1 0 0,0-1-1 0 0,1 1-15 0 0,100 30-3 0 0,-76-27-74 0 0,-1-1 0 0 0,1-2 0 0 0,-1 0 0 0 0,1-2 0 0 0,0-1 0 0 0,-1-1 0 0 0,1-1 1 0 0,-1-1-1 0 0,0-1 0 0 0,-1-2 0 0 0,8-3 77 0 0,-31 10-25 0 0,1 0 0 0 0,-1 0 1 0 0,1 0-1 0 0,-1 0 0 0 0,1 0 1 0 0,-1 0-1 0 0,0-1 1 0 0,0 1-1 0 0,1-1 0 0 0,-1 1 1 0 0,0-1-1 0 0,-1 0 0 0 0,1 0 1 0 0,0 0-1 0 0,0 0 0 0 0,-1 0 1 0 0,1 0-1 0 0,-1 0 0 0 0,0-1 1 0 0,1 1-1 0 0,-1-1 0 0 0,0 1 1 0 0,-1-1-1 0 0,1 1 0 0 0,0-1 1 0 0,-1 1-1 0 0,1-1 0 0 0,-1 0 1 0 0,0 1-1 0 0,0-1 0 0 0,0 1 1 0 0,0-1-1 0 0,0 0 1 0 0,-1 1-1 0 0,1-1 0 0 0,-1 0 1 0 0,0 1-1 0 0,0-1 0 0 0,1 1 1 0 0,-2 0-1 0 0,1-1 0 0 0,0 1 1 0 0,0 0-1 0 0,-1-1 0 0 0,1 1 1 0 0,-2-1 24 0 0,-11-10 12 0 0,-1 1 1 0 0,0 0-1 0 0,-1 1 1 0 0,0 1-1 0 0,0 1 1 0 0,-1 0-1 0 0,-1 1 0 0 0,1 0 1 0 0,-1 2-1 0 0,0 0 1 0 0,-1 1-1 0 0,0 1 1 0 0,1 1-1 0 0,-13-1-12 0 0,1 2 50 0 0,28 2-92 0 0,-8 6-203 0 0,46 0 17 0 0,0-1 1 0 0,0-2-1 0 0,0-2 1 0 0,1-1-1 0 0,-1-1 1 0 0,0-2-1 0 0,0-2 0 0 0,0-2 1 0 0,0-1 227 0 0,84-22-529 0 0,-86 18 408 0 0</inkml:trace>
  <inkml:trace contextRef="#ctx0" brushRef="#br0" timeOffset="263.433">780 202 4324 0 0,'-1'-12'295'0'0,"-1"1"-1"0"0,-1 0 1 0 0,1 1-1 0 0,-2-1 0 0 0,1 0 1 0 0,-1 1-1 0 0,-1 0 0 0 0,0 0 1 0 0,-1 0-1 0 0,0 1 1 0 0,0-1-1 0 0,-1 1 0 0 0,0 1 1 0 0,0-1-1 0 0,-1 1 0 0 0,0 1 1 0 0,-1 0-1 0 0,0 0 1 0 0,0 0-1 0 0,0 1 0 0 0,-6-2-294 0 0,6 12 1088 0 0,3 14-889 0 0,0-1 1 0 0,1 1 0 0 0,1 0-1 0 0,1 0 1 0 0,1 1 0 0 0,0-1-1 0 0,1 1 1 0 0,1-1 0 0 0,1 1 0 0 0,2 13-200 0 0,-1 31 396 0 0,19 290 738 0 0,-2-61-603 0 0,-15-98-4316 0 0,-6-176 667 0 0,-4-31-10 0 0,-3-31 342 0 0,5 9 1459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6:50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499 490 964 0 0,'-59'-50'2444'0'0,"53"47"-2230"0"0,-1-1 1 0 0,0 2-1 0 0,0-1 0 0 0,0 1 0 0 0,0 0 0 0 0,-1 1 0 0 0,1-1 0 0 0,0 2 0 0 0,-1-1 0 0 0,1 1 1 0 0,-1 0-1 0 0,1 0 0 0 0,-1 1 0 0 0,1 0 0 0 0,-4 1-214 0 0,-10 3 244 0 0,-1 1 1 0 0,2 1-1 0 0,-1 0 0 0 0,1 2 0 0 0,0 0 1 0 0,1 1-1 0 0,0 2 0 0 0,0-1 1 0 0,1 2-1 0 0,1 1 0 0 0,0 0 0 0 0,1 1 1 0 0,1 0-1 0 0,0 1 0 0 0,-7 11-244 0 0,20-24 20 0 0,0-1 0 0 0,0 0 0 0 0,1 1-1 0 0,-1-1 1 0 0,0 1 0 0 0,1 0-1 0 0,0-1 1 0 0,0 1 0 0 0,-1 0 0 0 0,2 0-1 0 0,-1 0 1 0 0,0 0 0 0 0,1 0 0 0 0,-1 0-1 0 0,1 0 1 0 0,0 0 0 0 0,0 0 0 0 0,0 0-1 0 0,0 0 1 0 0,0 0 0 0 0,1 0 0 0 0,0 0-1 0 0,-1 0 1 0 0,1 0 0 0 0,0-1 0 0 0,0 1-1 0 0,1 0 1 0 0,-1 0 0 0 0,1-1 0 0 0,-1 1-1 0 0,1-1 1 0 0,0 1 0 0 0,0-1 0 0 0,0 0-1 0 0,0 0 1 0 0,0 1 0 0 0,0-2 0 0 0,1 1-1 0 0,-1 0 1 0 0,1 0 0 0 0,-1-1 0 0 0,1 1-1 0 0,0-1 1 0 0,0 0 0 0 0,-1 0 0 0 0,4 1-20 0 0,141 22-617 0 0,-129-25 498 0 0,-1 0 1 0 0,1-2-1 0 0,-1 0 1 0 0,1 0-1 0 0,-1-2 1 0 0,0 0-1 0 0,-1-1 0 0 0,1-1 1 0 0,-1 0-1 0 0,0-1 1 0 0,-1-1-1 0 0,0 0 1 0 0,0-1-1 0 0,-1-1 1 0 0,-1 0-1 0 0,1-1 1 0 0,-2 0-1 0 0,0-1 1 0 0,0-1-1 0 0,-1 0 1 0 0,-1-1 118 0 0,7-19 57 0 0,-3 0 0 0 0,0-1 0 0 0,-3 0 0 0 0,0-1 0 0 0,-3-1 0 0 0,-1 1 0 0 0,-2-1 0 0 0,-1 0 0 0 0,-2-1 0 0 0,-2-25-57 0 0,-32-42 1809 0 0,-1 147-976 0 0,26-22-744 0 0,1 0 0 0 0,1 1 0 0 0,0-1 0 0 0,2 1 0 0 0,0 0 0 0 0,2 0 0 0 0,0 0 0 0 0,1 0 0 0 0,1 0-1 0 0,3 14-88 0 0,-1-16 14 0 0,0 0-1 0 0,1 0 1 0 0,1-1-1 0 0,1 0 0 0 0,1 0 1 0 0,0 0-1 0 0,1-1 1 0 0,1 0-1 0 0,0 0 0 0 0,2-1 1 0 0,0 0-1 0 0,0-1 1 0 0,2 0-1 0 0,0-1 1 0 0,0-1-1 0 0,1 0 0 0 0,1-1 1 0 0,0 0-1 0 0,1-1 1 0 0,0-1-1 0 0,1 0 0 0 0,0-1 1 0 0,0-1-1 0 0,1-1 1 0 0,0 0-1 0 0,0-2 0 0 0,1 0 1 0 0,-1-1-1 0 0,8 1-13 0 0,-19-8-2 0 0,1 0-1 0 0,-1 0 1 0 0,0-1-1 0 0,0 0 1 0 0,0 0-1 0 0,0-1 0 0 0,0 1 1 0 0,-1-2-1 0 0,0 1 1 0 0,0-1-1 0 0,-1 1 1 0 0,1-1-1 0 0,-1-1 1 0 0,-1 1-1 0 0,1-1 1 0 0,-1 0-1 0 0,0 0 1 0 0,-1 0-1 0 0,1-1 1 0 0,-2 1-1 0 0,1-1 1 0 0,-1 0-1 0 0,0 0 0 0 0,0 0 1 0 0,-1 0-1 0 0,0 0 1 0 0,-1 0-1 0 0,0 0 1 0 0,0-4 2 0 0,1 10 42 0 0,-1-1 0 0 0,1 1 0 0 0,-1-1 0 0 0,1 1 0 0 0,-1-1 0 0 0,0 0 0 0 0,0 1 0 0 0,0-1 0 0 0,0 0 0 0 0,0 1 0 0 0,-1-1 0 0 0,1 1 0 0 0,-1-1 0 0 0,0 1 0 0 0,0-1 0 0 0,0 1 0 0 0,0-1 0 0 0,0 1 0 0 0,0 0 0 0 0,-1-1 0 0 0,1 1 0 0 0,-1 0 0 0 0,1 0 0 0 0,-1 0 0 0 0,0 0 1 0 0,0 0-1 0 0,0 1 0 0 0,0-1 0 0 0,-1 0-42 0 0,1 3 13 0 0,1 1 1 0 0,0-1 0 0 0,0 1 0 0 0,0 0-1 0 0,0-1 1 0 0,0 1 0 0 0,0 0 0 0 0,0 0 0 0 0,0-1-1 0 0,1 1 1 0 0,-1 0 0 0 0,1 0 0 0 0,-1 0-1 0 0,1 0 1 0 0,0 0 0 0 0,0 0 0 0 0,0 0 0 0 0,0 0-1 0 0,0 0 1 0 0,0 0 0 0 0,0 0 0 0 0,1 0-1 0 0,-1 0 1 0 0,1 0 0 0 0,-1 0 0 0 0,1-1-1 0 0,0 1 1 0 0,0 0 0 0 0,0 0 0 0 0,0-1 0 0 0,0 1-1 0 0,0 0 1 0 0,0-1 0 0 0,1 1 0 0 0,-1 0-14 0 0,44 54-1417 0 0,-17-47-3357 0 0,-27-9 3255 0 0,-1 0 25 0 0,1-3 55 0 0,2-11 33 0 0</inkml:trace>
  <inkml:trace contextRef="#ctx0" brushRef="#br0" timeOffset="250.713">1091 214 1688 0 0,'3'-7'1328'0'0,"1"2"-252"0"0,-2 0-128 0 0,-1 1-263 0 0,3-1-89 0 0,-4 4-128 0 0,2-3-92 0 0,0 3-140 0 0,-2-1-156 0 0,0 2-4 0 0,0 2-12 0 0,3 1-360 0 0,-3 2-64 0 0,0 2-152 0 0,0 1-396 0 0,4 16-413 0 0,-3-1-31 0 0,3 4 12 0 0</inkml:trace>
  <inkml:trace contextRef="#ctx0" brushRef="#br0" timeOffset="586.197">1133 684 1844 0 0,'39'-17'3500'0'0,"10"-23"-3342"0"0,-1-2 0 0 0,-2-1 0 0 0,-2-3 0 0 0,35-48-158 0 0,-74 89-19 0 0,-1 0 0 0 0,2-2-4 0 0,1 0 0 0 0,-1 0 0 0 0,0-1 0 0 0,-1 0 0 0 0,1 0 0 0 0,-2 0 0 0 0,1 0 0 0 0,-1-1 0 0 0,0 0 0 0 0,-1 0 0 0 0,0 0 0 0 0,1-9 23 0 0,-4 17 16 0 0,-1-1 0 0 0,0 1 0 0 0,0 0 0 0 0,0 0 0 0 0,0 0 0 0 0,0 0 0 0 0,0 0-1 0 0,0 0 1 0 0,0 0 0 0 0,0 0 0 0 0,0 1 0 0 0,-1-1 0 0 0,1 0 0 0 0,0 1 0 0 0,-1-1 0 0 0,1 0 0 0 0,0 1 0 0 0,-1 0 0 0 0,1-1 0 0 0,0 1 0 0 0,-1 0 0 0 0,1 0 0 0 0,-1 0 0 0 0,1 0 0 0 0,-1 0 0 0 0,1 0 0 0 0,0 0 0 0 0,-1 0-1 0 0,1 1 1 0 0,-1-1 0 0 0,1 0 0 0 0,0 1 0 0 0,-1-1 0 0 0,1 1 0 0 0,0 0 0 0 0,-1-1 0 0 0,1 1 0 0 0,0 0 0 0 0,0 0 0 0 0,0 0 0 0 0,0 0 0 0 0,0 0 0 0 0,0 0 0 0 0,0 0 0 0 0,0 0 0 0 0,0 0 0 0 0,0 1 0 0 0,1-1 0 0 0,-1 0-1 0 0,0 0 1 0 0,1 1 0 0 0,-1-1 0 0 0,1 0 0 0 0,-1 1-16 0 0,1 5 57 0 0,1-1-1 0 0,-1 1 1 0 0,1-1 0 0 0,0 1-1 0 0,0-1 1 0 0,1 1-1 0 0,0-1 1 0 0,0 0-1 0 0,0 0 1 0 0,1 0 0 0 0,0 0-1 0 0,0-1 1 0 0,1 1-1 0 0,-1-1 1 0 0,1 1-1 0 0,1-1 1 0 0,-1-1 0 0 0,0 1-1 0 0,1 0 1 0 0,0-1-1 0 0,2 1-56 0 0,11 15 200 0 0,20 21 50 0 0,-27-31-183 0 0,0-1 1 0 0,-1 2-1 0 0,0-1 0 0 0,-1 1 1 0 0,0 1-1 0 0,-1 0 0 0 0,0 0 1 0 0,-1 0-1 0 0,0 1 1 0 0,-1 0-1 0 0,0 1 0 0 0,-1-1 1 0 0,-1 1-1 0 0,0 0 1 0 0,0 8-68 0 0,-6-14-34 0 0,-1 0 0 0 0,0 0 1 0 0,0-1-1 0 0,-1 1 0 0 0,0-1 1 0 0,-1 0-1 0 0,0 1 1 0 0,0-2-1 0 0,0 1 0 0 0,-1-1 1 0 0,0 0-1 0 0,0 0 0 0 0,0 0 1 0 0,-1-1-1 0 0,0 0 1 0 0,0-1-1 0 0,0 1 0 0 0,-1-1 1 0 0,1 0-1 0 0,-1-1 0 0 0,0 0 1 0 0,0 0-1 0 0,0-1 1 0 0,-1 0-1 0 0,1-1 0 0 0,0 1 1 0 0,-1-2-1 0 0,1 1 0 0 0,-1-1 1 0 0,-6-1 33 0 0,11 1-195 0 0,0-1-1 0 0,0 1 1 0 0,0-1 0 0 0,0 0 0 0 0,1 0-1 0 0,-1 0 1 0 0,0-1 0 0 0,1 1 0 0 0,-1-1 0 0 0,1 0-1 0 0,0 0 1 0 0,0 0 0 0 0,-1-1 0 0 0,1 1 0 0 0,0-1-1 0 0,1 1 1 0 0,-1-1 0 0 0,1 0 0 0 0,-1 0 0 0 0,1-1-1 0 0,0 1 1 0 0,0 0 0 0 0,0-1 0 0 0,-1-3 195 0 0,-1-17-1534 0 0</inkml:trace>
  <inkml:trace contextRef="#ctx0" brushRef="#br0" timeOffset="843.336">1987 210 2356 0 0,'16'-20'10364'0'0,"-25"116"-7849"0"0,70 183-1773 0 0,-58-271-976 0 0,-1 1-1 0 0,0 0 1 0 0,0-1-1 0 0,0 1 1 0 0,-1 0-1 0 0,-1 0 0 0 0,1 0 1 0 0,-1 0-1 0 0,-1-1 1 0 0,0 1-1 0 0,0 0 1 0 0,-1 0-1 0 0,0 0 0 0 0,0-1 1 0 0,-1 1-1 0 0,0-1 1 0 0,-1 0-1 0 0,0 0 1 0 0,0 0-1 0 0,0 0 1 0 0,-1-1-1 0 0,0 0 0 0 0,-1 0 1 0 0,0 0-1 0 0,0 0 1 0 0,0-1-1 0 0,-1 0 1 0 0,-3 2 234 0 0,0-1-550 0 0,-1-1 1 0 0,-1 0 0 0 0,1 0 0 0 0,-1-1 0 0 0,0 0-1 0 0,0-1 1 0 0,-1-1 0 0 0,1 0 0 0 0,-1 0 0 0 0,1-1 0 0 0,-1-1-1 0 0,0 0 1 0 0,-4-1 549 0 0,-5 0-1302 0 0</inkml:trace>
  <inkml:trace contextRef="#ctx0" brushRef="#br0" timeOffset="1106.63">1608 585 1088 0 0,'70'-28'7744'0'0,"49"10"-6168"0"0,-35 8-1760 0 0,-67 7-623 0 0,0-1 1 0 0,0 0 0 0 0,-1-1-1 0 0,1-1 1 0 0,-1-1 0 0 0,0 0 0 0 0,-1-1-1 0 0,0 0 1 0 0,12-9 806 0 0,-9 1-1375 0 0</inkml:trace>
  <inkml:trace contextRef="#ctx0" brushRef="#br0" timeOffset="1456.435">2181 0 1240 0 0,'6'3'4710'0'0,"19"60"-3474"0"0,-5 112 1379 0 0,-52-112-598 0 0,35-110-960 0 0,1 32-1069 0 0,2 1 0 0 0,-1 0 1 0 0,2 0-1 0 0,0 1 0 0 0,1 0 0 0 0,0 0 0 0 0,0 1 0 0 0,2 0 1 0 0,-1 1-1 0 0,2-1 0 0 0,-1 2 0 0 0,1 0 0 0 0,1 0 0 0 0,0 1 0 0 0,0 0 1 0 0,1 1-1 0 0,0 1 0 0 0,1 0 0 0 0,-1 0 0 0 0,1 2 0 0 0,0 0 0 0 0,7-2 12 0 0,-16 9-6 0 0,1 0-1 0 0,-1 0 0 0 0,0 1 0 0 0,1-1 0 0 0,-2 1 0 0 0,1 0 0 0 0,0 0 0 0 0,0 1 1 0 0,-1-1-1 0 0,0 1 0 0 0,0 0 0 0 0,0 0 0 0 0,0 1 0 0 0,0-1 0 0 0,-1 1 0 0 0,0 0 1 0 0,0 0-1 0 0,0 0 0 0 0,-1 0 0 0 0,0 0 0 0 0,0 0 0 0 0,0 1 0 0 0,0-1 0 0 0,-1 1 0 0 0,1 5 7 0 0,27 205-495 0 0,-26-71-5095 0 0,-22-105 2729 0 0,11-28 1501 0 0</inkml:trace>
  <inkml:trace contextRef="#ctx0" brushRef="#br0" timeOffset="2265.313">1983 467 1496 0 0,'-111'-27'4025'0'0,"112"28"-3956"0"0,-1-1 0 0 0,1 1 0 0 0,-1-1 0 0 0,1 1 0 0 0,-1 0 0 0 0,1-1 0 0 0,-1 1 0 0 0,1 0 0 0 0,-1-1 0 0 0,0 1 0 0 0,1 0 0 0 0,-1 0 0 0 0,0-1 0 0 0,0 1 0 0 0,0 0 0 0 0,1 0 0 0 0,-1-1 0 0 0,0 1 0 0 0,0 0 0 0 0,0 0 0 0 0,0 0 0 0 0,0-1 0 0 0,0 1 0 0 0,-1 0 0 0 0,1 0 0 0 0,0 0 0 0 0,0-1 0 0 0,0 1 0 0 0,-1 0 0 0 0,1 0 0 0 0,0-1 0 0 0,-1 1 0 0 0,1 0 0 0 0,-1-1 0 0 0,1 1 0 0 0,-1 0 0 0 0,1-1 0 0 0,-1 1 0 0 0,1-1 0 0 0,-1 1 0 0 0,0-1 0 0 0,1 1 0 0 0,-1-1 1 0 0,0 1-1 0 0,1-1 0 0 0,-1 0 0 0 0,0 1 0 0 0,0-1 0 0 0,1 0 0 0 0,-1 0 0 0 0,0 0 0 0 0,0 1 0 0 0,1-1 0 0 0,-1 0 0 0 0,0 0 0 0 0,0 0 0 0 0,0 0 0 0 0,1 0 0 0 0,-1 0 0 0 0,0-1 0 0 0,0 1-69 0 0,278 15-1576 0 0,-131-30-2765 0 0,-123 8 2913 0 0,-6-1 10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23:5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1044 0 0,'13'0'476'0'0,"1"0"40"0"0,-2 0-72 0 0,-1 0-128 0 0,1 0-44 0 0,4 0 80 0 0,4 0-60 0 0,30-13-64 0 0,-18 8-16 0 0,3 3-24 0 0,-4 1-276 0 0,2-4-72 0 0,-1-2-152 0 0,0 2-132 0 0,-1 0-236 0 0,2 2-288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6:48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34 260 2172 0 0,'5'-2'6661'0'0,"20"93"-4992"0"0,61 368 1470 0 0,-57-280-6520 0 0,-70-169-2100 0 0,22-21 4174 0 0,-1-3 39 0 0</inkml:trace>
  <inkml:trace contextRef="#ctx0" brushRef="#br0" timeOffset="346.209">5 375 2224 0 0,'-1'-3'140'0'0,"0"0"-1"0"0,0 0 1 0 0,1-1-1 0 0,-1 1 1 0 0,1 0-1 0 0,0 0 1 0 0,-1-1-1 0 0,2 1 1 0 0,-1 0-1 0 0,0 0 1 0 0,1 0-1 0 0,-1-1 1 0 0,1 1-1 0 0,0 0 1 0 0,0 0-1 0 0,0 0 1 0 0,0 0-1 0 0,1 0 1 0 0,-1 0-1 0 0,1 0 0 0 0,0 1 1 0 0,0-1-1 0 0,0 1 1 0 0,0-1-1 0 0,0 1 1 0 0,0-1-1 0 0,1 1 1 0 0,-1 0-1 0 0,1 0 1 0 0,0 1-1 0 0,-1-1 1 0 0,1 0-1 0 0,0 1 1 0 0,0 0-1 0 0,0-1 1 0 0,1 1-140 0 0,123-21 1111 0 0,-115 24-1068 0 0,0 0 0 0 0,0 1 1 0 0,0 0-1 0 0,0 1 0 0 0,-1 1 1 0 0,0 0-1 0 0,0 0 0 0 0,0 1 0 0 0,0 0 1 0 0,-1 1-1 0 0,0 0 0 0 0,-1 1 1 0 0,1 0-1 0 0,-1 0 0 0 0,-1 1 0 0 0,0 0 1 0 0,0 1-1 0 0,-1 0 0 0 0,0 0 1 0 0,-1 0-1 0 0,0 1 0 0 0,0 0 0 0 0,-1 0 1 0 0,-1 1-1 0 0,0-1 0 0 0,0 1 1 0 0,-1 0-1 0 0,-1 0 0 0 0,0 0 1 0 0,0 2-44 0 0,-4-5-67 0 0,0 0 0 0 0,-1 0 1 0 0,0-1-1 0 0,0 1 0 0 0,-1 0 1 0 0,0-1-1 0 0,0 0 1 0 0,-1 0-1 0 0,0 0 0 0 0,0-1 1 0 0,-1 0-1 0 0,0 0 0 0 0,0 0 1 0 0,-1 0-1 0 0,0-1 1 0 0,0 0-1 0 0,-1-1 0 0 0,1 0 1 0 0,-1 0-1 0 0,0 0 0 0 0,-1-1 1 0 0,1-1-1 0 0,-1 1 1 0 0,1-1-1 0 0,-1 0 0 0 0,0-1 1 0 0,0 0-1 0 0,0-1 0 0 0,-10 1 67 0 0,-37-4-4057 0 0,26-15 2623 0 0</inkml:trace>
  <inkml:trace contextRef="#ctx0" brushRef="#br0" timeOffset="665.923">407 300 988 0 0,'8'-1'158'0'0,"0"0"-1"0"0,0 1 1 0 0,0 0 0 0 0,0 0-1 0 0,0 1 1 0 0,0 0 0 0 0,0 0-1 0 0,0 1 1 0 0,0 0 0 0 0,-1 0-1 0 0,1 1 1 0 0,-1 0 0 0 0,1 1-1 0 0,-1-1 1 0 0,0 1 0 0 0,0 1-1 0 0,-1-1 1 0 0,1 1-1 0 0,-1 0 1 0 0,0 1 0 0 0,-1 0-1 0 0,1 0 1 0 0,-1 0 0 0 0,0 0-1 0 0,0 1 1 0 0,-1-1 0 0 0,0 1-1 0 0,0 1 1 0 0,-1-1 0 0 0,0 0-1 0 0,0 1 1 0 0,-1 0 0 0 0,0-1-1 0 0,0 1 1 0 0,0 6-158 0 0,-4-6 176 0 0,-1-1 0 0 0,0 0 0 0 0,0 0-1 0 0,-1 0 1 0 0,0 0 0 0 0,-1-1 0 0 0,1 0 0 0 0,-1 0 0 0 0,0 0 0 0 0,-1 0-1 0 0,1-1 1 0 0,-1 0 0 0 0,0 0 0 0 0,0 0 0 0 0,-1-1 0 0 0,1 0 0 0 0,-1 0 0 0 0,0-1-1 0 0,0 0 1 0 0,-1 0 0 0 0,1 0 0 0 0,0-1 0 0 0,-1 0 0 0 0,0-1 0 0 0,1 0-1 0 0,-1 0 1 0 0,-1 0-176 0 0,8-1 13 0 0,0 0-1 0 0,-1 0 0 0 0,1 0 0 0 0,0 0 1 0 0,-1 0-1 0 0,1 0 0 0 0,0 0 0 0 0,-1-1 1 0 0,1 1-1 0 0,0 0 0 0 0,-1-1 0 0 0,1 1 0 0 0,0-1 1 0 0,0 1-1 0 0,-1-1 0 0 0,1 0 0 0 0,0 1 1 0 0,0-1-1 0 0,0 0 0 0 0,0 0 0 0 0,0 0 1 0 0,0 0-1 0 0,0 0 0 0 0,0 0 0 0 0,0 0 1 0 0,1 0-1 0 0,-1 0 0 0 0,0 0 0 0 0,1-1 1 0 0,-1 1-1 0 0,1 0 0 0 0,-1 0 0 0 0,1-1 0 0 0,-1 1 1 0 0,1 0-1 0 0,0-1 0 0 0,0 1 0 0 0,0 0 1 0 0,0-1-1 0 0,0 1 0 0 0,0 0 0 0 0,0-1 1 0 0,0 1-1 0 0,0 0 0 0 0,1-1 0 0 0,-1 1 1 0 0,0 0-1 0 0,1-1 0 0 0,0 0-12 0 0,21-60-556 0 0,-12 49 132 0 0,1 0 1 0 0,0 1-1 0 0,1 0 0 0 0,1 1 0 0 0,-1 0 0 0 0,2 1 0 0 0,0 0 0 0 0,0 1 0 0 0,0 1 1 0 0,1 1-1 0 0,15-6 424 0 0,37-23-3808 0 0,-48 25 2404 0 0</inkml:trace>
  <inkml:trace contextRef="#ctx0" brushRef="#br0" timeOffset="1119.529">1026 388 1148 0 0,'-10'-1'3485'0'0,"-32"21"-2169"0"0,31-13-1065 0 0,1 0 0 0 0,0 0 0 0 0,0 1 1 0 0,1 0-1 0 0,0 0 0 0 0,0 1 1 0 0,1 1-1 0 0,0-1 0 0 0,1 1 1 0 0,0 1-1 0 0,1-1 0 0 0,0 1 1 0 0,0 0-1 0 0,1 1 0 0 0,-3 10-251 0 0,9-19 29 0 0,0 0 0 0 0,0 0 0 0 0,0 0 0 0 0,0 0 0 0 0,1 0 0 0 0,-1 0 0 0 0,1-1 0 0 0,0 1 0 0 0,0-1 0 0 0,0 1 1 0 0,0-1-1 0 0,0 0 0 0 0,1 1 0 0 0,-1-1 0 0 0,1 0 0 0 0,-1-1 0 0 0,1 1 0 0 0,0 0 0 0 0,-1-1 0 0 0,1 1 0 0 0,0-1 0 0 0,0 0 0 0 0,0 0 0 0 0,0 0 0 0 0,0-1 0 0 0,1 1 0 0 0,-1-1 0 0 0,2 1-29 0 0,173-8-18 0 0,-63-24-131 0 0,-112 29 132 0 0,0 1-1 0 0,0 0 1 0 0,-1-1 0 0 0,1 1-1 0 0,0-1 1 0 0,-1 0-1 0 0,1 0 1 0 0,-1 0-1 0 0,0 0 1 0 0,1-1 0 0 0,-1 1-1 0 0,0 0 1 0 0,0-1-1 0 0,-1 0 1 0 0,1 1-1 0 0,-1-1 1 0 0,1 0 0 0 0,-1 0-1 0 0,0 0 1 0 0,0 0-1 0 0,0 0 1 0 0,0 0-1 0 0,-1 0 1 0 0,1 0 0 0 0,-1 0-1 0 0,0 0 1 0 0,1-1-1 0 0,-2 1 1 0 0,1 0-1 0 0,0 0 1 0 0,-1 0 0 0 0,1 0-1 0 0,-1 0 1 0 0,0 0-1 0 0,-1-2 18 0 0,-9-16-64 0 0,-1 1 0 0 0,-2 1 1 0 0,0 0-1 0 0,-1 1 0 0 0,0 0 0 0 0,-2 1 0 0 0,0 1 0 0 0,-1 1 0 0 0,0 0 1 0 0,-1 2-1 0 0,-1 0 0 0 0,0 1 0 0 0,-1 0 0 0 0,-4 1 64 0 0,-33-25-130 0 0,57 36 49 0 0,0-1 1 0 0,-1 1-1 0 0,1-1 0 0 0,0 1 1 0 0,0-1-1 0 0,0 0 0 0 0,0 1 1 0 0,-1-1-1 0 0,1 0 0 0 0,0 0 0 0 0,0 0 1 0 0,0 0-1 0 0,0 0 0 0 0,1 0 1 0 0,-1 0-1 0 0,0 0 0 0 0,0 0 1 0 0,1 0-1 0 0,-1 0 0 0 0,0-1 1 0 0,1 1-1 0 0,0 0 0 0 0,-1 0 0 0 0,1-1 1 0 0,0 1-1 0 0,-1 0 0 0 0,1-1 1 0 0,0 1-1 0 0,0 0 0 0 0,0-1 1 0 0,0 1-1 0 0,0-1 0 0 0,0 1 0 0 0,1 0 1 0 0,-1-1-1 0 0,0 1 0 0 0,1 0 1 0 0,-1 0-1 0 0,1-1 0 0 0,-1 1 1 0 0,1 0-1 0 0,0 0 0 0 0,-1 0 1 0 0,1 0-1 0 0,0 0 0 0 0,0-1 0 0 0,0 1 1 0 0,0 1-1 0 0,0-1 0 0 0,0 0 1 0 0,0 0-1 0 0,0 0 0 0 0,0 0 1 0 0,0 1-1 0 0,0-1 0 0 0,1 1 0 0 0,-1-1 1 0 0,0 1-1 0 0,1-1 0 0 0,-1 1 1 0 0,0 0-1 0 0,2-1 81 0 0,23-11-1383 0 0</inkml:trace>
  <inkml:trace contextRef="#ctx0" brushRef="#br0" timeOffset="1569.574">1314 3 848 0 0,'4'-2'5041'0'0,"13"50"-3928"0"0,-6 235 1789 0 0,-13-177-2235 0 0,-32 85 202 0 0,20-129-223 0 0,14-61-458 0 0,63-46 9 0 0,-45 33-365 0 0,0 1-1 0 0,1 1 1 0 0,0 0 0 0 0,1 2-1 0 0,0 0 1 0 0,0 2 0 0 0,1 0-1 0 0,-1 1 1 0 0,1 1 0 0 0,0 1-1 0 0,1 0 1 0 0,15 2 168 0 0,-36 1 21 0 0,0 1 1 0 0,1-1-1 0 0,-1 0 1 0 0,0 1-1 0 0,0 0 1 0 0,0-1-1 0 0,0 1 1 0 0,0 0-1 0 0,0-1 1 0 0,0 1-1 0 0,0 0 0 0 0,0 0 1 0 0,0 0-1 0 0,0 0 1 0 0,0 0-1 0 0,0 0 1 0 0,-1 0-1 0 0,1 0 1 0 0,0 0-1 0 0,-1 0 1 0 0,1 1-1 0 0,-1-1 1 0 0,0 0-1 0 0,1 0 0 0 0,-1 1 1 0 0,0-1-1 0 0,1 0 1 0 0,-1 0-1 0 0,0 1 1 0 0,0-1-1 0 0,0 0 1 0 0,0 1-1 0 0,-1-1 1 0 0,1 0-1 0 0,0 0 0 0 0,0 1 1 0 0,-1-1-1 0 0,1 0 1 0 0,-1 0-1 0 0,1 0 1 0 0,-1 1-1 0 0,1-1 1 0 0,-1 0-1 0 0,0 0 1 0 0,0 0-1 0 0,1 0 1 0 0,-1 0-1 0 0,0 0 0 0 0,0 0 1 0 0,0-1-1 0 0,0 1 1 0 0,0 0-1 0 0,0 0 1 0 0,0-1-1 0 0,0 1 1 0 0,-1 0-1 0 0,1-1 1 0 0,0 1-1 0 0,0-1 0 0 0,0 0 1 0 0,-1 1-1 0 0,1-1 1 0 0,0 0-1 0 0,0 0 1 0 0,-2 0-22 0 0,-17 9-50 0 0,-2-2 1 0 0,1 0-1 0 0,-1-1 1 0 0,0-1 0 0 0,0-1-1 0 0,0-1 1 0 0,0-1-1 0 0,-20-1 50 0 0,-28-23-2413 0 0,87-21-3859 0 0,4 28 4755 0 0</inkml:trace>
  <inkml:trace contextRef="#ctx0" brushRef="#br0" timeOffset="1880.88">1808 410 1588 0 0,'0'9'7668'0'0,"20"-15"-3513"0"0,-23-39 89 0 0,-7 15-6266 0 0,10 30 1212 0 0,0 0-485 0 0,0 0-497 0 0,52-17-7493 0 0,-35 13 7966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6:46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93 1672 0 0,'14'-3'1488'0'0,"18"-49"2860"0"0,-16 60-1773 0 0,9 84-2042 0 0,48 317-562 0 0,-70-382-355 0 0,-1-22 147 0 0,-1-1-1 0 0,1 1 1 0 0,-1-1-1 0 0,0 1 1 0 0,0 0-1 0 0,0 0 1 0 0,-1-1 0 0 0,0 1-1 0 0,1 0 1 0 0,-2 0-1 0 0,1-1 1 0 0,-1 1-1 0 0,1 0 1 0 0,-1 0-1 0 0,-1-1 1 0 0,1 1-1 0 0,-1-1 1 0 0,1 1-1 0 0,-1-1 1 0 0,0 0-1 0 0,-1 0 1 0 0,1 0-1 0 0,-1 0 1 0 0,0 0 0 0 0,0 0-1 0 0,0-1 1 0 0,-1 1-1 0 0,1-1 1 0 0,-1 0-1 0 0,1 0 1 0 0,-1 0-1 0 0,-2 0 238 0 0,-10-1-1444 0 0</inkml:trace>
  <inkml:trace contextRef="#ctx0" brushRef="#br0" timeOffset="865.834">19 356 1004 0 0,'-18'-18'5311'0'0,"61"10"-3971"0"0,-24 6-1366 0 0,162-20 72 0 0,168-37-2235 0 0,-340 57 2150 0 0,1 0 1 0 0,-1 0 0 0 0,0-1-1 0 0,0-1 1 0 0,0 0-1 0 0,-1 0 1 0 0,1 0-1 0 0,-1-1 1 0 0,0-1 0 0 0,0 1-1 0 0,-1-1 1 0 0,1-1-1 0 0,-1 1 1 0 0,2-4 38 0 0,-8 4 81 0 0,0-1 1 0 0,0 1 0 0 0,-1 0-1 0 0,0 0 1 0 0,0-1-1 0 0,0 1 1 0 0,-1 0-1 0 0,0 0 1 0 0,0 0 0 0 0,-1 0-1 0 0,0 0 1 0 0,0 0-1 0 0,0 0 1 0 0,0 0-1 0 0,-1 1 1 0 0,0-1 0 0 0,-1 1-1 0 0,1 0 1 0 0,-1 0-1 0 0,-2-3-81 0 0,-15-30 1036 0 0,15 26-611 0 0,6 12-351 0 0,-1 1-1 0 0,1-1 0 0 0,-1 1 0 0 0,1-1 1 0 0,-1 1-1 0 0,1-1 0 0 0,-1 1 0 0 0,0-1 1 0 0,1 0-1 0 0,-1 1 0 0 0,1-1 0 0 0,-1 0 1 0 0,0 0-1 0 0,1 1 0 0 0,-1-1 0 0 0,0 0 1 0 0,0 0-1 0 0,1 0 0 0 0,-1 0 0 0 0,0 0 1 0 0,1 0-1 0 0,-1 0 0 0 0,0 0 0 0 0,1 0 1 0 0,-1 0-1 0 0,0 0 0 0 0,0 0 0 0 0,1-1 1 0 0,-1 1-1 0 0,0 0 0 0 0,1-1 0 0 0,-1 1-73 0 0,-20 278 799 0 0,20-20-87 0 0,-9-237-583 0 0,8-30-527 0 0,10-17 83 0 0,-7 18 236 0 0,0 1 0 0 0,1-1 1 0 0,0 1-1 0 0,0 0 0 0 0,1 0 0 0 0,0 0 0 0 0,0 0 0 0 0,1 0 0 0 0,-1 1 0 0 0,1-1 0 0 0,1 1 1 0 0,-1 0-1 0 0,1 0 0 0 0,0 1 0 0 0,1 0 0 0 0,-1 0 0 0 0,1 0 0 0 0,0 0 0 0 0,0 1 1 0 0,6-3 78 0 0,-11 7-88 0 0,-1 0 9 0 0,87 61-234 0 0,-75-53 339 0 0,1-2 0 0 0,-1 0 0 0 0,1 0 0 0 0,0-1 1 0 0,1 0-1 0 0,0-1 0 0 0,-1-1 0 0 0,1 0 1 0 0,0-1-1 0 0,0-1 0 0 0,0 0 0 0 0,1-1 1 0 0,-1 0-1 0 0,0-1 0 0 0,0-1 0 0 0,0 0 1 0 0,0-1-1 0 0,0 0 0 0 0,-1-1 0 0 0,1-1 1 0 0,-1 0-1 0 0,0-1 0 0 0,-1 0 0 0 0,1-1 1 0 0,-1-1-1 0 0,0 1 0 0 0,-1-2 0 0 0,8-7-26 0 0,-15 12 9 0 0,1 0-1 0 0,-1-1 1 0 0,0 0 0 0 0,-1 0-1 0 0,1 0 1 0 0,-1-1-1 0 0,0 1 1 0 0,0-1 0 0 0,0 0-1 0 0,-1 1 1 0 0,0-1-1 0 0,0 0 1 0 0,-1 0 0 0 0,0-1-1 0 0,0 1 1 0 0,0 0-1 0 0,0 0 1 0 0,-1-6-9 0 0,-3 6 44 0 0,-1 1-1 0 0,1 0 1 0 0,-1 0 0 0 0,0 0-1 0 0,0 0 1 0 0,0 1 0 0 0,-1-1-1 0 0,0 1 1 0 0,1 0 0 0 0,-1 1-1 0 0,-1-1 1 0 0,1 1 0 0 0,0 0-1 0 0,-1 0 1 0 0,0 1 0 0 0,0 0 0 0 0,0 0-1 0 0,0 0 1 0 0,0 0 0 0 0,0 1-1 0 0,0 0 1 0 0,0 1 0 0 0,0-1-1 0 0,-1 1 1 0 0,1 0 0 0 0,0 1-1 0 0,-5 0-43 0 0,4 0 31 0 0,0-1 0 0 0,0 1 0 0 0,0 0 0 0 0,1 1 1 0 0,-1 0-1 0 0,0 0 0 0 0,1 1 0 0 0,-1-1 0 0 0,1 1 0 0 0,0 1 0 0 0,0-1 0 0 0,0 1 0 0 0,0 0 0 0 0,0 0 0 0 0,1 1 0 0 0,0 0 0 0 0,0 0 0 0 0,0 0 0 0 0,1 0 0 0 0,0 1 0 0 0,0 0 0 0 0,0 0 0 0 0,0 0 0 0 0,1 0 0 0 0,0 0 0 0 0,1 1-31 0 0,37 65 177 0 0,-23-59-344 0 0,1-1-1 0 0,0-1 1 0 0,0 0-1 0 0,2-1 0 0 0,-1 0 1 0 0,1-1-1 0 0,0-1 1 0 0,1 0-1 0 0,0-1 0 0 0,0-1 1 0 0,13 3 167 0 0,189 38-5915 0 0,-176-41 4577 0 0,1-4 60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4:50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1274 1676 0 0,'15'-16'363'0'0,"0"0"0"0"0,-1-1 0 0 0,0-1 1 0 0,-2 0-1 0 0,0-1 0 0 0,-1 0 0 0 0,-1-1 0 0 0,-1 0 0 0 0,-1-1 0 0 0,0 1 0 0 0,-2-2 0 0 0,0 1 0 0 0,-2-1 1 0 0,0 0-1 0 0,-1 1 0 0 0,-1-2 0 0 0,-2 1 0 0 0,0 0 0 0 0,-1 0 0 0 0,-4-18-363 0 0,5 36 56 0 0,0 0 1 0 0,0 0-1 0 0,-1 0 1 0 0,0 1-1 0 0,0-1 0 0 0,0 0 1 0 0,0 1-1 0 0,-1-1 0 0 0,1 0 1 0 0,-1 1-1 0 0,0 0 0 0 0,0-1 1 0 0,0 1-1 0 0,0 0 0 0 0,-1 0 1 0 0,1 0-1 0 0,-1 0 0 0 0,0 1 1 0 0,0-1-1 0 0,0 1 0 0 0,0 0 1 0 0,0-1-1 0 0,-1 2 0 0 0,1-1 1 0 0,0 0-1 0 0,-1 0 0 0 0,0 1 1 0 0,1 0-1 0 0,-1 0 0 0 0,0 0 1 0 0,1 0-1 0 0,-1 1 0 0 0,0-1 1 0 0,0 1-1 0 0,0 0 0 0 0,-3 0-56 0 0,0 4 19 0 0,0 0 0 0 0,1 1 1 0 0,0-1-1 0 0,0 1 0 0 0,0 0 0 0 0,1 1 0 0 0,-1-1 0 0 0,1 1 0 0 0,1 0 0 0 0,-1 1 0 0 0,1-1 0 0 0,0 1 0 0 0,0-1 0 0 0,1 1 1 0 0,0 0-1 0 0,0 1 0 0 0,1-1 0 0 0,0 0 0 0 0,0 1 0 0 0,1-1 0 0 0,0 1 0 0 0,0 0 0 0 0,1-1 0 0 0,-1 1 0 0 0,2 7-19 0 0,0 9-69 0 0,1 1 0 0 0,1 0 0 0 0,1-1 0 0 0,1 1 0 0 0,1-1 0 0 0,1-1 0 0 0,7 16 69 0 0,-4-15-288 0 0,26 102-6748 0 0,-36-124 5840 0 0</inkml:trace>
  <inkml:trace contextRef="#ctx0" brushRef="#br0" timeOffset="535.785">34 1064 3048 0 0,'-7'0'1024'0'0,"-19"0"1078"0"0,34-4 593 0 0,659-94-2416 0 0,-537 82-411 0 0,-159 56 835 0 0,2-15-423 0 0,21-23-248 0 0,0 1 1 0 0,0 0-1 0 0,1 0 1 0 0,-1 1-1 0 0,1 0 1 0 0,0 0-1 0 0,0 0 1 0 0,1 0-1 0 0,-1 1 1 0 0,1 0-1 0 0,0 0 1 0 0,0 0-1 0 0,0 0 1 0 0,1 1-1 0 0,0-1 1 0 0,0 1-1 0 0,0 0 1 0 0,1 0 0 0 0,0 0-1 0 0,0 0 1 0 0,0 1-1 0 0,1-1 1 0 0,0 0-1 0 0,0 1 1 0 0,1-1-1 0 0,0 1 1 0 0,0-1-1 0 0,0 1 1 0 0,1-1-1 0 0,0 0 1 0 0,0 1-1 0 0,0-1 1 0 0,1 0-1 0 0,1 4-32 0 0,4-6-5 0 0,1 1 0 0 0,-1-1-1 0 0,1 0 1 0 0,0 0 0 0 0,0-1-1 0 0,0 0 1 0 0,1-1 0 0 0,-1 1-1 0 0,1-2 1 0 0,-1 1 0 0 0,1-1-1 0 0,-1-1 1 0 0,1 1 0 0 0,0-1-1 0 0,-1-1 1 0 0,1 0 0 0 0,0 0-1 0 0,-1 0 1 0 0,1-1 0 0 0,-1-1-1 0 0,0 1 1 0 0,0-2 0 0 0,1 1 5 0 0,3-1-2 0 0,-6 3 0 0 0,1 0 0 0 0,-1 0 0 0 0,1 0 0 0 0,-1-1 1 0 0,1 0-1 0 0,-1-1 0 0 0,0 1 0 0 0,0-1 0 0 0,0 0 0 0 0,0-1 0 0 0,0 0 0 0 0,-1 0 1 0 0,0 0-1 0 0,0 0 0 0 0,0-1 0 0 0,0 1 0 0 0,-1-2 0 0 0,1 1 0 0 0,-1 0 0 0 0,-1-1 1 0 0,1 1-1 0 0,-1-1 0 0 0,0 0 0 0 0,0 0 0 0 0,0-3 2 0 0,-5 1 16 0 0,-1 0 1 0 0,-1 0-1 0 0,1 0 1 0 0,-1 0-1 0 0,0 0 0 0 0,-1 1 1 0 0,0 0-1 0 0,0 0 1 0 0,-1 0-1 0 0,1 1 0 0 0,-1-1 1 0 0,-1 1-1 0 0,1 1 1 0 0,-1-1-1 0 0,0 1 0 0 0,-1 0 1 0 0,1 1-1 0 0,-1 0 1 0 0,0 0-1 0 0,0 0 0 0 0,0 1 1 0 0,0 1-1 0 0,0-1 1 0 0,-1 1-1 0 0,0 1-16 0 0,-59-18 233 0 0,8 3-1205 0 0,22 4-2773 0 0,30 7 54 0 0,8 5 2539 0 0</inkml:trace>
  <inkml:trace contextRef="#ctx0" brushRef="#br0" timeOffset="4215.523">1892 962 1356 0 0,'0'0'349'0'0,"0"0"29"0"0,15 0 497 0 0,-5-3 3284 0 0,17-15-3608 0 0,-29 15-515 0 0,1 1-1 0 0,-1 0 1 0 0,1 0 0 0 0,-1 1-1 0 0,0-1 1 0 0,0 0-1 0 0,0 1 1 0 0,0-1 0 0 0,0 1-1 0 0,0-1 1 0 0,0 1 0 0 0,-1 0-1 0 0,1 0 1 0 0,0 0-1 0 0,-1 0 1 0 0,1 1 0 0 0,0-1-1 0 0,-1 0 1 0 0,1 1 0 0 0,-1 0-1 0 0,1 0 1 0 0,-1 0 0 0 0,0 0-1 0 0,1 0 1 0 0,-1 0-1 0 0,1 0 1 0 0,-1 1 0 0 0,1 0-1 0 0,0-1 1 0 0,-1 1 0 0 0,1 0-1 0 0,0 0 1 0 0,-1 0-1 0 0,1 0-35 0 0,-18 5 14 0 0,0 1-1 0 0,1 1 0 0 0,0 1 0 0 0,0 0 1 0 0,1 2-1 0 0,0 0 0 0 0,1 0 0 0 0,1 2 1 0 0,-1 0-1 0 0,2 1 0 0 0,0 1 0 0 0,1 0 1 0 0,0 1-1 0 0,-7 12-13 0 0,18-26 8 0 0,1 0 1 0 0,0 1 0 0 0,1-1-1 0 0,-1 0 1 0 0,0 1 0 0 0,1 0-1 0 0,-1-1 1 0 0,1 1 0 0 0,0 0-1 0 0,0-1 1 0 0,0 1 0 0 0,0 0-1 0 0,0 0 1 0 0,1 0-1 0 0,-1 0 1 0 0,1 0 0 0 0,0 0-1 0 0,0 0 1 0 0,0 0 0 0 0,0 0-1 0 0,0 0 1 0 0,1 0 0 0 0,-1 0-1 0 0,1 0 1 0 0,0 0-1 0 0,0-1 1 0 0,0 1 0 0 0,0 0-1 0 0,0 0 1 0 0,1-1 0 0 0,-1 1-1 0 0,1-1 1 0 0,0 1 0 0 0,0-1-1 0 0,0 0 1 0 0,0 0 0 0 0,0 0-1 0 0,0 0 1 0 0,1 0-1 0 0,-1 0 1 0 0,0 0 0 0 0,1-1-1 0 0,0 1 1 0 0,-1-1 0 0 0,1 0-1 0 0,0 0 1 0 0,0 0 0 0 0,0 0-1 0 0,2 0-8 0 0,16 2-9 0 0,0-1 0 0 0,0 0-1 0 0,0-2 1 0 0,0-1 0 0 0,1 0-1 0 0,-1-2 1 0 0,-1 0 0 0 0,1-1-1 0 0,0-2 1 0 0,-1 0 0 0 0,3-2 9 0 0,-8 1-63 0 0,-2 0 1 0 0,1 0 0 0 0,-1-2 0 0 0,0 0-1 0 0,-1 0 1 0 0,0-1 0 0 0,0 0 0 0 0,-1-1-1 0 0,-1-1 1 0 0,0 0 0 0 0,0 0 0 0 0,-1-1 0 0 0,-1 0-1 0 0,0 0 1 0 0,0-1 0 0 0,-2 0 0 0 0,0 0-1 0 0,0-1 1 0 0,0-5 62 0 0,9-33-56 0 0,-2-1 0 0 0,-2-1-1 0 0,-2 1 1 0 0,-1-45 56 0 0,-3-143 1114 0 0,-22 189-774 0 0,16 53-334 0 0,0-1 0 0 0,-1 1-1 0 0,1-1 1 0 0,-1 1 0 0 0,1 0 0 0 0,0-1-1 0 0,-1 1 1 0 0,1 0 0 0 0,-1 0 0 0 0,1 0-1 0 0,-1 0 1 0 0,1 0 0 0 0,0 0-1 0 0,-1 1 1 0 0,1-1 0 0 0,-1 0 0 0 0,1 1-1 0 0,-1-1 1 0 0,1 1 0 0 0,0-1 0 0 0,0 1-1 0 0,-1 0 1 0 0,1 0 0 0 0,0-1 0 0 0,0 1-1 0 0,0 0 1 0 0,0 0 0 0 0,0 0-1 0 0,0 0 1 0 0,0 0 0 0 0,0 1 0 0 0,0-1-1 0 0,0 0 1 0 0,0 0 0 0 0,1 1 0 0 0,-1-1-1 0 0,1 0 1 0 0,-1 1 0 0 0,1-1 0 0 0,-1 0-1 0 0,1 1 1 0 0,0-1 0 0 0,-1 1 0 0 0,1-1-1 0 0,0 2-5 0 0,-11 29 51 0 0,1 2 0 0 0,1-1 0 0 0,2 1 0 0 0,2 0 0 0 0,0 0 0 0 0,3 1 0 0 0,1-1 0 0 0,2 18-51 0 0,0-31 24 0 0,1 1-1 0 0,1 0 1 0 0,1-1 0 0 0,1 1 0 0 0,1-1 0 0 0,1 0 0 0 0,1-1 0 0 0,7 14-24 0 0,-6-19 2 0 0,0 0 0 0 0,0-1 0 0 0,2 0 0 0 0,0-1 0 0 0,0-1 1 0 0,1 1-1 0 0,1-2 0 0 0,0 0 0 0 0,0 0 0 0 0,1-1 0 0 0,1-1 0 0 0,0 0 0 0 0,0-1 1 0 0,0-1-1 0 0,1 0 0 0 0,0-1 0 0 0,1-1 0 0 0,-1 0 0 0 0,1-2 0 0 0,0 1 0 0 0,0-2 0 0 0,0 0 1 0 0,0-2-1 0 0,10 0-2 0 0,-16-3-43 0 0,-1 0 1 0 0,0-1 0 0 0,1 0-1 0 0,-2-1 1 0 0,1 0 0 0 0,0-1 0 0 0,-1 0-1 0 0,0 0 1 0 0,0-1 0 0 0,-1 0-1 0 0,0-1 1 0 0,0 0 0 0 0,-1 0-1 0 0,0 0 1 0 0,0-1 0 0 0,-1 0 0 0 0,0 0-1 0 0,1-4 43 0 0,-6 12 16 0 0,0 1 0 0 0,0-1-1 0 0,-1 0 1 0 0,1 0 0 0 0,0 1-1 0 0,0-1 1 0 0,-1 0 0 0 0,1 0-1 0 0,-1 0 1 0 0,1 0 0 0 0,-1 0-1 0 0,1 0 1 0 0,-1 0 0 0 0,1 0-1 0 0,-1 0 1 0 0,0 0 0 0 0,0 0-1 0 0,1 0 1 0 0,-1-1 0 0 0,0 1-1 0 0,0 0 1 0 0,0 0 0 0 0,0 0-1 0 0,0 0 1 0 0,-1 0 0 0 0,1 0-1 0 0,0 0 1 0 0,0 0 0 0 0,-1-1-1 0 0,1 1 1 0 0,-1 0 0 0 0,1 0 0 0 0,-1 0-1 0 0,1 0 1 0 0,-1 1 0 0 0,0-1-1 0 0,1 0 1 0 0,-1 0 0 0 0,0 0-1 0 0,0 0 1 0 0,1 1 0 0 0,-1-1-1 0 0,0 0-15 0 0,-8 45 46 0 0,59 20-654 0 0,-21-52-5081 0 0,-26-14 4416 0 0,14-11 73 0 0</inkml:trace>
  <inkml:trace contextRef="#ctx0" brushRef="#br0" timeOffset="4614.735">2586 575 1068 0 0,'0'0'889'0'0,"3"-2"3149"0"0,8-9-1632 0 0,-15-26 1424 0 0,1 41-5193 0 0,15 43-4611 0 0,-2-11 3827 0 0,-7-13 860 0 0</inkml:trace>
  <inkml:trace contextRef="#ctx0" brushRef="#br0" timeOffset="5081.286">2788 1116 888 0 0,'102'-106'5303'0'0,"-90"92"-5248"0"0,-1 0-1 0 0,-1 0 1 0 0,0-1 0 0 0,-1 0-1 0 0,0-1 1 0 0,-1 0-1 0 0,-1 0 1 0 0,-1-1-1 0 0,0 0 1 0 0,-1 0-1 0 0,0-7-54 0 0,-5 25 6 0 0,-1 0-1 0 0,1 0 0 0 0,-1 0 0 0 0,0 0 0 0 0,1 0 1 0 0,-1 0-1 0 0,0 0 0 0 0,0 0 0 0 0,0 0 1 0 0,1-1-1 0 0,-1 1 0 0 0,0 0 0 0 0,0-1 1 0 0,0 1-1 0 0,0 0 0 0 0,-1-1 0 0 0,1 0 1 0 0,0 1-1 0 0,0-1 0 0 0,0 1 0 0 0,0-1 0 0 0,0 0 1 0 0,0 0-1 0 0,-1 0 0 0 0,1 0 0 0 0,0 0 1 0 0,0 0-1 0 0,0 0 0 0 0,-1 0 0 0 0,1 0 1 0 0,0 0-1 0 0,0-1 0 0 0,0 1 0 0 0,0 0 1 0 0,0-1-1 0 0,-1 1 0 0 0,1-1 0 0 0,0 1 1 0 0,0-1-1 0 0,0 0 0 0 0,0 1 0 0 0,1-1 0 0 0,-1 0 1 0 0,0 0-1 0 0,0 0 0 0 0,0 0 0 0 0,0 0 1 0 0,0 0-6 0 0,72 94 518 0 0,-64-88-443 0 0,0 0 0 0 0,-1 1 0 0 0,0-1 0 0 0,-1 1 0 0 0,1 0 0 0 0,-1 1 0 0 0,0-1 0 0 0,-1 1 0 0 0,1 0 0 0 0,-1 0 0 0 0,-1 1 0 0 0,1-1 0 0 0,-1 1 0 0 0,-1 0 0 0 0,0 0 0 0 0,0 0 0 0 0,0 0 0 0 0,0 2-75 0 0,-5-3-24 0 0,0 0 0 0 0,0-1 0 0 0,-1 1 0 0 0,0-1 0 0 0,0 1 0 0 0,0-1 0 0 0,-1 0 0 0 0,1-1 0 0 0,-2 1 0 0 0,1-1 0 0 0,0 0 0 0 0,-1 0 0 0 0,0 0 0 0 0,0-1 0 0 0,-1 0-1 0 0,1 0 1 0 0,-1-1 0 0 0,0 0 0 0 0,0 0 0 0 0,0-1 0 0 0,0 1 0 0 0,-2-1 24 0 0,7-1-1016 0 0,-14-25-2783 0 0,22 4 2576 0 0</inkml:trace>
  <inkml:trace contextRef="#ctx0" brushRef="#br0" timeOffset="5376.625">3425 834 1648 0 0,'-17'-14'3886'0'0,"-58"44"-2417"0"0,64-25-1330 0 0,1 1 1 0 0,0 0 0 0 0,0 1 0 0 0,1 0 0 0 0,0 1-1 0 0,0 0 1 0 0,0 0 0 0 0,1 1 0 0 0,1 0-1 0 0,-1 0 1 0 0,1 1 0 0 0,1 0 0 0 0,0 0 0 0 0,0 1-1 0 0,1 0 1 0 0,1 0 0 0 0,0 0 0 0 0,0 0-1 0 0,1 1 1 0 0,0 1-140 0 0,3-9-8 0 0,1 1 1 0 0,0 0-1 0 0,0-1 0 0 0,0 0 0 0 0,1 1 0 0 0,-1-1 1 0 0,1 0-1 0 0,0 1 0 0 0,0-1 0 0 0,0 0 0 0 0,1-1 1 0 0,0 1-1 0 0,0 0 0 0 0,0-1 0 0 0,0 1 1 0 0,0-1-1 0 0,0 0 0 0 0,1 0 0 0 0,0 0 0 0 0,-1-1 1 0 0,1 1-1 0 0,0-1 0 0 0,1 0 0 0 0,-1 0 0 0 0,0 0 1 0 0,0-1-1 0 0,1 0 0 0 0,-1 1 0 0 0,1-1 0 0 0,-1-1 1 0 0,1 1-1 0 0,-1-1 0 0 0,1 0 0 0 0,0 0 8 0 0,155-10-4107 0 0,-98-14 1599 0 0,-41 10 1226 0 0</inkml:trace>
  <inkml:trace contextRef="#ctx0" brushRef="#br0" timeOffset="5719.847">3565 810 1316 0 0,'6'3'150'0'0,"0"0"0"0"0,0 0 0 0 0,0 0 0 0 0,0 1 0 0 0,-1-1-1 0 0,1 1 1 0 0,-1 1 0 0 0,0-1 0 0 0,-1 1 0 0 0,1 0 0 0 0,-1 0 0 0 0,0 0 0 0 0,0 0 0 0 0,0 1-1 0 0,-1 0 1 0 0,0-1 0 0 0,1 3-150 0 0,-1-4 147 0 0,4 7 187 0 0,0 0 0 0 0,0 0 0 0 0,-1 1 0 0 0,0 0 0 0 0,-1 0 0 0 0,0 0 0 0 0,-1 1 0 0 0,0-1 0 0 0,-1 1 0 0 0,-1 0 0 0 0,1 7-334 0 0,-6-13 207 0 0,0 0 0 0 0,0 0 1 0 0,-1 0-1 0 0,0 0 1 0 0,0-1-1 0 0,0 1 0 0 0,-1-1 1 0 0,0 0-1 0 0,0-1 1 0 0,-1 1-1 0 0,0-1 0 0 0,0 0 1 0 0,0 0-1 0 0,0-1 1 0 0,-1 0-1 0 0,0 0 0 0 0,0 0-207 0 0,5-3 374 0 0,62-106-473 0 0,174-157-5305 0 0,-209 210 2729 0 0,-24 40 1561 0 0</inkml:trace>
  <inkml:trace contextRef="#ctx0" brushRef="#br0" timeOffset="6584.782">3969 984 1664 0 0,'0'0'307'0'0,"-3"5"4479"0"0,-1-5-3054 0 0,108 14-1619 0 0,-93-16-108 0 0,7 0 19 0 0,1-2 0 0 0,0 0 0 0 0,-1-1 0 0 0,0 0 0 0 0,0-2 0 0 0,-1 0 0 0 0,1-1 0 0 0,-1 0 0 0 0,-1-2 0 0 0,8-5-24 0 0,-23 14 0 0 0,-1 0-1 0 0,1 1 0 0 0,-1-1 1 0 0,1 0-1 0 0,-1 1 1 0 0,1-1-1 0 0,-1 0 0 0 0,0 0 1 0 0,1 1-1 0 0,-1-1 0 0 0,0 0 1 0 0,0 0-1 0 0,0 1 0 0 0,1-1 1 0 0,-1 0-1 0 0,0 0 0 0 0,0 0 1 0 0,0 0-1 0 0,0 1 0 0 0,0-1 1 0 0,-1 0-1 0 0,1 0 0 0 0,0 0 1 0 0,0 1-1 0 0,0-1 0 0 0,-1 0 1 0 0,1 0-1 0 0,0 1 0 0 0,-1-1 1 0 0,1 0-1 0 0,-1 0 0 0 0,1 1 1 0 0,-1-1-1 0 0,1 1 0 0 0,-1-1 1 0 0,1 0-1 0 0,-1 1 0 0 0,1-1 1 0 0,-1 1-1 0 0,0-1 0 0 0,1 1 1 0 0,-1 0-1 0 0,0-1 0 0 0,0 1 1 0 0,1 0-1 0 0,-1-1 0 0 0,0 1 1 0 0,0 0-1 0 0,0 0 0 0 0,1 0 1 0 0,-1-1-1 0 0,0 1 0 0 0,0 0 1 0 0,0 0-1 0 0,1 0 0 0 0,-1 0 1 0 0,0 1-1 0 0,0-1 0 0 0,0 0 1 0 0,0 0-1 0 0,1 0 0 0 0,-1 1 1 0 0,-61-5 39 0 0,61 4-33 0 0,-14 2 23 0 0,0 1 0 0 0,0 1 0 0 0,1 1 0 0 0,-1 0 0 0 0,1 1 0 0 0,0 0 0 0 0,1 1 0 0 0,-1 1 0 0 0,1 0 0 0 0,1 1 0 0 0,0 0 0 0 0,0 1 0 0 0,-4 4-29 0 0,12-11 8 0 0,1 0 1 0 0,0 0 0 0 0,0 1 0 0 0,-1-1 0 0 0,2 1 0 0 0,-1-1 0 0 0,0 1 0 0 0,1 0 0 0 0,0 0 0 0 0,0 0 0 0 0,0 0 0 0 0,0 0 0 0 0,1 0 0 0 0,-1 1 0 0 0,1-1 0 0 0,0 1 0 0 0,0-1 0 0 0,1 1 0 0 0,-1-1 0 0 0,1 1 0 0 0,0-1 0 0 0,1 1 0 0 0,-1-1 0 0 0,1 3-9 0 0,3-2-34 0 0,0 1 0 0 0,1 0-1 0 0,0-1 1 0 0,-1 0 0 0 0,2 0 0 0 0,-1-1 0 0 0,1 0-1 0 0,-1 0 1 0 0,1 0 0 0 0,0 0 0 0 0,1-1 0 0 0,-1 0 0 0 0,0 0-1 0 0,1-1 1 0 0,0 1 0 0 0,0-2 0 0 0,-1 1 0 0 0,1-1 0 0 0,0 0-1 0 0,0 0 1 0 0,0-1 0 0 0,0 0 0 0 0,0 0 0 0 0,7-2 34 0 0,171-30-3630 0 0,-121 3 998 0 0,-34 11 1275 0 0</inkml:trace>
  <inkml:trace contextRef="#ctx0" brushRef="#br0" timeOffset="6881.5">4659 404 1452 0 0,'18'-60'4920'0'0,"-24"122"-3571"0"0,-28 259 636 0 0,29-262-1688 0 0,0-31-160 0 0,2 0-1 0 0,1 0 1 0 0,1 1 0 0 0,1-1 0 0 0,1 1 0 0 0,2-1 0 0 0,1 0 0 0 0,1 0 0 0 0,1 0 0 0 0,2-1 0 0 0,7 18-137 0 0,-13-41-31 0 0,0 1 0 0 0,1 0-1 0 0,0-1 1 0 0,0 0 0 0 0,1 0 0 0 0,-1 0-1 0 0,1 0 1 0 0,0 0 0 0 0,0-1 0 0 0,0 0 0 0 0,0 0-1 0 0,0 0 1 0 0,1 0 0 0 0,0 0 0 0 0,-1-1-1 0 0,1 0 1 0 0,0 0 0 0 0,0-1 0 0 0,0 1 0 0 0,0-1-1 0 0,1 0 1 0 0,-1 0 0 0 0,0-1 0 0 0,0 1-1 0 0,1-1 1 0 0,-1 0 0 0 0,0-1 0 0 0,0 1 0 0 0,1-1-1 0 0,3-1 32 0 0,-2-1-357 0 0,0-1 0 0 0,0 0-1 0 0,0 0 1 0 0,-1 0-1 0 0,0-1 1 0 0,1 0 0 0 0,-2 0-1 0 0,1-1 1 0 0,-1 1 0 0 0,0-1-1 0 0,0 0 1 0 0,0-1 0 0 0,-1 1-1 0 0,0-1 1 0 0,0 0-1 0 0,-1 0 1 0 0,0 0 0 0 0,0 0-1 0 0,-1-1 1 0 0,0 1 0 0 0,1-4 357 0 0,1-12-1224 0 0</inkml:trace>
  <inkml:trace contextRef="#ctx0" brushRef="#br0" timeOffset="7134.747">4483 740 1076 0 0,'-12'1'1924'0'0,"-9"0"2687"0"0,34-6-2099 0 0,175-35-3065 0 0,-58 30-6133 0 0,-108 10 5466 0 0</inkml:trace>
  <inkml:trace contextRef="#ctx0" brushRef="#br0" timeOffset="7534.704">4893 1009 1128 0 0,'27'20'3726'0'0,"39"-15"-2569"0"0,-55-5-735 0 0,5-1-287 0 0,0 0 0 0 0,1-1 0 0 0,-1-1 0 0 0,0-1 0 0 0,0 0 0 0 0,0-1 0 0 0,-1-1 0 0 0,0 0 0 0 0,0-1 0 0 0,0-1 0 0 0,-1 0 0 0 0,0-1 0 0 0,11-9-135 0 0,-24 17 4 0 0,0 1 0 0 0,0-1 0 0 0,0 0-1 0 0,1 0 1 0 0,-1 0 0 0 0,0 0 0 0 0,0 0 0 0 0,0 0 0 0 0,-1-1-1 0 0,1 1 1 0 0,0 0 0 0 0,0 0 0 0 0,-1-1 0 0 0,1 1 0 0 0,0 0 0 0 0,-1-1-1 0 0,0 1 1 0 0,1-1 0 0 0,-1 1 0 0 0,0-1 0 0 0,0 1 0 0 0,1-1-1 0 0,-1 1 1 0 0,0-1 0 0 0,0 1 0 0 0,-1 0 0 0 0,1-1 0 0 0,0 1-1 0 0,0-1 1 0 0,-1 1 0 0 0,1-1 0 0 0,-1 1 0 0 0,1 0 0 0 0,-1-1 0 0 0,0 1-1 0 0,0 0 1 0 0,1 0 0 0 0,-1-1 0 0 0,0 1 0 0 0,0 0 0 0 0,0 0-1 0 0,0 0 1 0 0,0 0 0 0 0,0 0 0 0 0,-1 0 0 0 0,1 0 0 0 0,0 1-1 0 0,0-1 1 0 0,-1 0 0 0 0,1 1 0 0 0,0-1 0 0 0,-1 1 0 0 0,1-1-1 0 0,-1 1 1 0 0,1 0 0 0 0,-1-1 0 0 0,0 1-4 0 0,-85-15 324 0 0,76 14-254 0 0,1 0 0 0 0,-1 1 0 0 0,0 1 0 0 0,0 0 0 0 0,0 0 0 0 0,0 1 1 0 0,1 0-1 0 0,-1 1 0 0 0,1 0 0 0 0,-1 1 0 0 0,1 0 0 0 0,1 1 0 0 0,-1 0 0 0 0,0 0 1 0 0,1 1-1 0 0,0 0 0 0 0,1 1 0 0 0,-1 0 0 0 0,1 0 0 0 0,0 1 0 0 0,1 0 0 0 0,0 0 0 0 0,0 1 1 0 0,1 0-1 0 0,0 0 0 0 0,1 0 0 0 0,0 1 0 0 0,0 0 0 0 0,1 0 0 0 0,0 0 0 0 0,0 4-70 0 0,7-6 2 0 0,0-1-1 0 0,0 1 1 0 0,1-1-1 0 0,0 0 1 0 0,0 0-1 0 0,1 0 1 0 0,0-1 0 0 0,0 1-1 0 0,1-1 1 0 0,0 0-1 0 0,0-1 1 0 0,0 0-1 0 0,1 0 1 0 0,-1 0-1 0 0,1 0 1 0 0,0-1-1 0 0,1-1 1 0 0,-1 1-1 0 0,1-1 1 0 0,-1 0-1 0 0,1-1 1 0 0,0 1-1 0 0,0-2 1 0 0,0 1-1 0 0,0-1 1 0 0,1 0 0 0 0,4-1-2 0 0,-9 1-36 0 0,233 19-6616 0 0,-198-24 5334 0 0,24-14 22 0 0</inkml:trace>
  <inkml:trace contextRef="#ctx0" brushRef="#br0" timeOffset="585686.361">1412 1342 948 0 0,'0'0'399'0'0,"0"0"-92"0"0,0 0-15 0 0,0 0-55 0 0,0 0-39 0 0,0 0 8 0 0,0 0 97 0 0,0 0-3 0 0,0 0-37 0 0,0 0-57 0 0,18-3 1050 0 0,-18-10-3027 0 0,0 13 719 0 0</inkml:trace>
  <inkml:trace contextRef="#ctx0" brushRef="#br0" timeOffset="586260.015">1201 1359 1844 0 0,'0'0'396'0'0,"0"0"-58"0"0,0 0-32 0 0,0 0 22 0 0,0 0-19 0 0,0 0-30 0 0,0 0 0 0 0,0 0-17 0 0,0 0-20 0 0,0 0-57 0 0,0 0 23 0 0,0 0-8 0 0,0 0 6 0 0,0 0 85 0 0,0 0-49 0 0,0 0-68 0 0,0 0-54 0 0,0 0 54 0 0,0 0-4 0 0,0 0-106 0 0,0 0-18 0 0,0 0 60 0 0,0 0 72 0 0,0 0-30 0 0,0 0-70 0 0,0 0 50 0 0,0 0-9 0 0,0 0 2 0 0,0 0-1 0 0,0 0 26 0 0,0 0-12 0 0,0 0-14 0 0,0 0-32 0 0,0 0 34 0 0,0 0 2 0 0,0 0-6 0 0,0 0-2 0 0,0 0-61 0 0,-4 1 34 0 0,-76 94 144 0 0,59-61-38 0 0,-187 332 1469 0 0,159-267-1453 0 0,43-99-5314 0 0,-7-22 2740 0 0,13 14 1117 0 0</inkml:trace>
  <inkml:trace contextRef="#ctx0" brushRef="#br0" timeOffset="586771.097">1108 1429 1280 0 0,'51'0'7455'0'0,"37"70"-6513"0"0,-3 4 0 0 0,-2 3 1 0 0,37 50-943 0 0,-50-43 810 0 0,-66-78-556 0 0,-9-6-10104 0 0,2-6 8830 0 0</inkml:trace>
  <inkml:trace contextRef="#ctx0" brushRef="#br0" timeOffset="588383.735">799 124 856 0 0,'0'-22'1499'0'0,"-8"-46"1004"0"0,18 34-129 0 0,-10 35-2315 0 0,0-1 0 0 0,0 0-1 0 0,1 0 1 0 0,-1 0 0 0 0,0 0 0 0 0,0 1-1 0 0,1-1 1 0 0,-1 0 0 0 0,0 0 0 0 0,0 0-1 0 0,1 0 1 0 0,-1 0 0 0 0,0 0 0 0 0,0 0-1 0 0,1 0 1 0 0,-1 0 0 0 0,0 0 0 0 0,1 0-1 0 0,-1 0 1 0 0,0 0 0 0 0,0 0 0 0 0,1 0-1 0 0,-1 0 1 0 0,0 0 0 0 0,1 0-59 0 0,-5 25 30 0 0,4 464 1730 0 0,0-488-1725 0 0,0-1 2 0 0,-3 43 136 0 0,10-136 249 0 0,-5 87-430 0 0,0-1-1 0 0,1 1 0 0 0,0 0 0 0 0,0 0 0 0 0,0 0 0 0 0,1 0 1 0 0,0 1-1 0 0,0-1 0 0 0,1 1 0 0 0,-1 0 0 0 0,1 0 0 0 0,0 1 1 0 0,0-1-1 0 0,1 1 0 0 0,-1 0 0 0 0,1 1 0 0 0,0-1 1 0 0,0 1-1 0 0,0 0 0 0 0,1 1 0 0 0,-1 0 0 0 0,1-1 9 0 0,5-3-38 0 0,35-10-87 0 0,-46 16 126 0 0,29 3 41 0 0,-26 0-38 0 0,-1 1 1 0 0,0 0 0 0 0,0 0 0 0 0,-1 0-1 0 0,1 0 1 0 0,-1 1 0 0 0,0-1-1 0 0,0 1 1 0 0,-1 0 0 0 0,1-1 0 0 0,-1 1-1 0 0,0 0 1 0 0,0 0 0 0 0,0 0-1 0 0,-1-1 1 0 0,0 1 0 0 0,0 0-1 0 0,0 0 1 0 0,0 0 0 0 0,-1 0 0 0 0,0 0-1 0 0,0 0 1 0 0,0-1 0 0 0,-1 1-1 0 0,0 0 1 0 0,0-1 0 0 0,0 1 0 0 0,0-1-1 0 0,-1 1-4 0 0,-7 13 40 0 0,-32 15 192 0 0,41-33-227 0 0,-11-3-114 0 0,-29-41-471 0 0,20 7-2737 0 0,17 30-234 0 0,4 7 2359 0 0</inkml:trace>
  <inkml:trace contextRef="#ctx0" brushRef="#br0" timeOffset="589114.466">1144 430 1540 0 0,'27'4'3549'0'0,"51"-4"-1460"0"0,-71-1-2027 0 0,-1-1 0 0 0,1 1 0 0 0,0-2 0 0 0,-1 1 0 0 0,1-1 0 0 0,-1 0 0 0 0,0 0 0 0 0,0-1 0 0 0,0 1-1 0 0,0-2 1 0 0,-1 1 0 0 0,0 0 0 0 0,0-1 0 0 0,0 0 0 0 0,0 0 0 0 0,-1-1 0 0 0,1 1 0 0 0,-2-1 0 0 0,1 0 0 0 0,0 0 0 0 0,-1 0 0 0 0,0-1 0 0 0,0-2-62 0 0,-4 7 6 0 0,-1 0 0 0 0,0 0 1 0 0,0 1-1 0 0,1-1 0 0 0,-1 0 0 0 0,0 1 1 0 0,0-1-1 0 0,-1 1 0 0 0,1-1 0 0 0,0 1 1 0 0,0 0-1 0 0,-1 0 0 0 0,1 0 0 0 0,-1 0 1 0 0,1 1-1 0 0,-1-1 0 0 0,1 0 0 0 0,-1 1 1 0 0,1 0-1 0 0,-1 0 0 0 0,1 0 0 0 0,-1 0 1 0 0,1 0-1 0 0,-1 0 0 0 0,-2 1-6 0 0,5-1 3 0 0,-1 0-46 0 0,-14 3 94 0 0,7-1-22 0 0,0 2 1 0 0,0-1-1 0 0,0 1 0 0 0,1 0 1 0 0,-1 0-1 0 0,1 1 0 0 0,0 0 1 0 0,1 1-1 0 0,-1-1 0 0 0,1 1 0 0 0,0 1 1 0 0,0-1-1 0 0,1 1 0 0 0,0 0 1 0 0,0 0-1 0 0,1 0 0 0 0,-1 1 1 0 0,1 1-30 0 0,4-8 151 0 0,2 3-32 0 0,7 4-116 0 0,0-1-1 0 0,1 0 1 0 0,0-1-1 0 0,0 0 1 0 0,0-1-1 0 0,0 0 1 0 0,1-1-1 0 0,0 0 1 0 0,0 0-1 0 0,0-1 1 0 0,0 0-1 0 0,1-1 1 0 0,-1-1-1 0 0,1 0 1 0 0,-1 0-1 0 0,1-1 1 0 0,-1-1-1 0 0,1 0 1 0 0,-1 0-1 0 0,1-1 1 0 0,-1-1-1 0 0,0 1 1 0 0,0-2-1 0 0,0 0 1 0 0,0 0-1 0 0,0-1-2 0 0,12 0-257 0 0,49-17-1324 0 0,-31-1-2394 0 0,-40 22 2691 0 0,-1 1 8 0 0</inkml:trace>
  <inkml:trace contextRef="#ctx0" brushRef="#br0" timeOffset="591242.344">831 579 1048 0 0,'0'0'193'0'0,"0"0"-82"0"0,0 0-72 0 0,0 0 76 0 0,0 0 28 0 0,0 0 21 0 0,0 0 69 0 0,0 0-129 0 0,0 0 20 0 0,0 0 23 0 0,0 0-56 0 0,0 0-21 0 0,0 0-4 0 0,0 0 22 0 0,0 0 40 0 0,0 0-34 0 0,0 0-11 0 0,0 0 0 0 0,0 0 95 0 0,0 0-24 0 0,0 0-82 0 0,0 0 46 0 0,0 0-78 0 0,0 0-79 0 0,0 0 6 0 0,0 0 57 0 0,0 0 50 0 0,0 0-16 0 0,0 0 24 0 0,0 0-100 0 0,0 0 66 0 0,12 15 36 0 0,35-35 668 0 0,38-45-403 0 0,-82 60-2549 0 0,-3 5 985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6:54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37 1532 0 0,'-45'-19'4109'0'0,"-30"38"-2365"0"0,54-11-1494 0 0,0 2 1 0 0,1 1-1 0 0,0 0 0 0 0,0 2 0 0 0,1 0 0 0 0,1 1 0 0 0,0 1 0 0 0,1 0 1 0 0,1 2-1 0 0,0 0 0 0 0,1 0 0 0 0,1 2 0 0 0,1 0 0 0 0,1 0 0 0 0,0 1 1 0 0,2 0-1 0 0,0 1 0 0 0,1 1 0 0 0,1-1 0 0 0,1 1 0 0 0,1 1 1 0 0,-3 22-251 0 0,9-36-29 0 0,0 0 0 0 0,1 1 1 0 0,0-1-1 0 0,0 1 1 0 0,1-1-1 0 0,0 0 1 0 0,1 0-1 0 0,0 0 1 0 0,0 0-1 0 0,1 0 1 0 0,0-1-1 0 0,1 0 1 0 0,0 0-1 0 0,0 0 0 0 0,1 0 1 0 0,-1-1-1 0 0,2 0 1 0 0,-1 0-1 0 0,1 0 1 0 0,0-1-1 0 0,0 0 1 0 0,1-1-1 0 0,0 1 1 0 0,0-1-1 0 0,0-1 1 0 0,5 2 28 0 0,146 44-5001 0 0,-152-49 4731 0 0,1-1-1 0 0,-1 0 1 0 0,1-1 0 0 0,-1 1-1 0 0,1-1 1 0 0,-1-1 0 0 0,1 1-1 0 0,-1-1 1 0 0,0-1 0 0 0,0 1-1 0 0,0-1 1 0 0,0 0 0 0 0,0-1-1 0 0,0 0 1 0 0,1-1 270 0 0,24-15-1395 0 0</inkml:trace>
  <inkml:trace contextRef="#ctx0" brushRef="#br0" timeOffset="268.83">918 97 1172 0 0,'-41'67'6262'0'0,"-36"37"-3249"0"0,-18 27-1583 0 0,-38 69-1199 0 0,132-199-404 0 0,1 0 0 0 0,-1-1 0 0 0,1 1 1 0 0,-1 0-1 0 0,0 0 0 0 0,1 0 0 0 0,-1 0 1 0 0,0-1-1 0 0,0 1 0 0 0,0 0 0 0 0,1-1 1 0 0,-1 1-1 0 0,0 0 0 0 0,0-1 0 0 0,0 1 1 0 0,0-1-1 0 0,0 0 0 0 0,0 1 0 0 0,0-1 1 0 0,0 0-1 0 0,0 1 0 0 0,-1-1 0 0 0,1 0 1 0 0,0 0-1 0 0,0 0 0 0 0,0 0 0 0 0,0 0 1 0 0,0 0-1 0 0,0-1 0 0 0,0 1 0 0 0,0 0 0 0 0,0 0 1 0 0,0-1-1 0 0,0 1 0 0 0,0-1 0 0 0,0 1 1 0 0,0-1-1 0 0,0 1 0 0 0,0-1 0 0 0,0 1 1 0 0,0-1-1 0 0,0 0 0 0 0,1 0 0 0 0,-1 1 1 0 0,0-1-1 0 0,1 0 0 0 0,-1 0 0 0 0,0 0 173 0 0,-17-20-1191 0 0,3 0-365 0 0</inkml:trace>
  <inkml:trace contextRef="#ctx0" brushRef="#br0" timeOffset="530.625">479 202 1648 0 0,'21'4'4625'0'0,"12"27"-2871"0"0,-16-14-981 0 0,178 181 1953 0 0,-82-51-5199 0 0,-50-51-3070 0 0,-54-82 4293 0 0</inkml:trace>
  <inkml:trace contextRef="#ctx0" brushRef="#br0" timeOffset="777.101">1277 529 2224 0 0,'6'106'4777'0'0,"-7"-98"-4658"0"0,-1-1 1 0 0,0 0-1 0 0,-1 0 0 0 0,0 0 1 0 0,0 0-1 0 0,0-1 0 0 0,-1 1 1 0 0,0-1-1 0 0,0 0 0 0 0,-1 0 1 0 0,0 0-1 0 0,0 0 0 0 0,0-1 1 0 0,0 0-1 0 0,-1 0 0 0 0,0 0 1 0 0,0-1-1 0 0,0 0 0 0 0,-1 0 1 0 0,-3 1-120 0 0,-46 12-659 0 0,54-16 523 0 0,0 0 1 0 0,0 0-1 0 0,0-1 1 0 0,0 1-1 0 0,0-1 0 0 0,0 1 1 0 0,0-1-1 0 0,0 0 1 0 0,0 0-1 0 0,0 0 0 0 0,0 0 1 0 0,0 0-1 0 0,0 0 1 0 0,0-1-1 0 0,0 1 0 0 0,0-1 1 0 0,0 1-1 0 0,0-1 0 0 0,1 0 1 0 0,-1 0-1 0 0,0 1 1 0 0,0-1-1 0 0,1-1 0 0 0,-1 1 1 0 0,0 0-1 0 0,1 0 1 0 0,-1-1-1 0 0,1 1 0 0 0,0 0 1 0 0,-1-1-1 0 0,1 0 0 0 0,0 1 1 0 0,0-1-1 0 0,0 0 1 0 0,0 1-1 0 0,0-1 0 0 0,0 0 1 0 0,0 0-1 0 0,1 0 1 0 0,-1 0-1 0 0,1-2 136 0 0,0-11-1349 0 0</inkml:trace>
  <inkml:trace contextRef="#ctx0" brushRef="#br0" timeOffset="936.07">1418 81 1332 0 0,'9'9'5739'0'0,"22"38"-3881"0"0,9 13-1334 0 0,-28-44-652 0 0,0 0 0 0 0,2 0 1 0 0,0-2-1 0 0,1 0 0 0 0,0 0 0 0 0,1-1 1 0 0,0-1-1 0 0,13 7 128 0 0,16-13-4895 0 0,-43-6 3523 0 0</inkml:trace>
  <inkml:trace contextRef="#ctx0" brushRef="#br0" timeOffset="1160.224">1937 137 1544 0 0,'-80'88'7982'0'0,"47"-44"-7143"0"0,1 0 1 0 0,3 2-1 0 0,1 1 0 0 0,-16 43-839 0 0,0-7 217 0 0,-12 31-3931 0 0,41-92-2316 0 0,15-21 4634 0 0</inkml:trace>
  <inkml:trace contextRef="#ctx0" brushRef="#br0" timeOffset="1442.837">2139 19 1564 0 0,'5'-3'152'0'0,"-1"1"0"0"0,1-1 0 0 0,-1 1 0 0 0,1 1 1 0 0,0-1-1 0 0,0 0 0 0 0,-1 1 0 0 0,1 0 0 0 0,0 0 0 0 0,0 1 0 0 0,0-1 0 0 0,0 1 0 0 0,0 0 0 0 0,0 1 0 0 0,0-1 0 0 0,0 1 0 0 0,0 0 1 0 0,0 0-1 0 0,0 0 0 0 0,0 1 0 0 0,0 0 0 0 0,-1 0 0 0 0,1 0 0 0 0,-1 0 0 0 0,1 1 0 0 0,-1 0 0 0 0,0 0 0 0 0,0 0 0 0 0,0 0 0 0 0,-1 1 1 0 0,4 3-153 0 0,7 14 419 0 0,0 1-1 0 0,-1 1 1 0 0,-2 0 0 0 0,0 1 0 0 0,-2 0 0 0 0,0 0 0 0 0,-2 1 0 0 0,0 0 0 0 0,-2 1 0 0 0,-1 0 0 0 0,-1-1 0 0 0,-1 1 0 0 0,-1 0 0 0 0,-2 4-419 0 0,-2-9 179 0 0,-1 0 0 0 0,-1 0 0 0 0,-1-1 1 0 0,-1 0-1 0 0,-1 0 0 0 0,0 0 0 0 0,-2-1 0 0 0,0 0 0 0 0,-1-1 1 0 0,-1 0-1 0 0,-1 0 0 0 0,0-2 0 0 0,-1 0 0 0 0,-1 0 1 0 0,0-1-1 0 0,-1-1 0 0 0,-1-1 0 0 0,0 0 0 0 0,-1-1 0 0 0,-8 3-179 0 0,-55 5-2724 0 0,80-20 2581 0 0,-1 0 0 0 0,0-1 0 0 0,1 1-1 0 0,-1-1 1 0 0,0 1 0 0 0,1-1 0 0 0,-1 0-1 0 0,1 0 1 0 0,-1 0 0 0 0,1 0 0 0 0,-1 0-1 0 0,1 0 1 0 0,0 0 0 0 0,0 0 0 0 0,-1 0-1 0 0,1-1 1 0 0,0 1 0 0 0,0-1-1 0 0,0 1 1 0 0,0-1 0 0 0,0 1 0 0 0,1-1-1 0 0,-1 1 1 0 0,0-1 0 0 0,1 0 0 0 0,-1 1-1 0 0,1-1 1 0 0,0 0 0 0 0,-1 1 0 0 0,1-1-1 0 0,0 0 1 0 0,0 0 0 0 0,0 1-1 0 0,0-1 1 0 0,1 0 0 0 0,-1 1 0 0 0,0-1-1 0 0,1 0 1 0 0,-1 1 0 0 0,1-1 0 0 0,-1 0-1 0 0,1 1 1 0 0,0-1 0 0 0,0 1 0 0 0,0-1 143 0 0,43-82-4132 0 0,-20 59 2935 0 0</inkml:trace>
  <inkml:trace contextRef="#ctx0" brushRef="#br0" timeOffset="1721.061">2577 356 1832 0 0,'21'-5'11321'0'0,"-13"-7"-7322"0"0,-32-47-10277 0 0,15 44 6180 0 0,-51-139-7021 0 0,46 112 5914 0 0</inkml:trace>
  <inkml:trace contextRef="#ctx0" brushRef="#br0" timeOffset="556926.99">2867 421 848 0 0,'0'0'559'0'0,"0"0"-76"0"0,0 0-69 0 0,0 0-55 0 0,0 0-31 0 0,0 0 29 0 0,0 0-67 0 0,0 0-4 0 0,0 0 23 0 0,0 0-86 0 0,0 0-13 0 0,0 0 95 0 0,0 0-30 0 0,0 0-2 0 0,0 0-70 0 0,0 0 22 0 0,0 0 23 0 0,0 0-68 0 0,0 0-84 0 0,0 0 39 0 0,0 0 24 0 0,0 0-29 0 0,0 0 14 0 0,0 0-50 0 0,0 0 6 0 0,0 0-24 0 0,0 0-14 0 0,0 0 18 0 0,0 0-19 0 0,0 0-60 0 0,0 0 23 0 0,0 0 41 0 0,0 0 4 0 0,0 0 5 0 0,0 0-40 0 0,0 0 42 0 0,0 0 5 0 0,0 0-13 0 0,0 0-22 0 0,0 0 41 0 0,0 0 4 0 0,0 0 7 0 0,0 0-51 0 0,0 0 51 0 0,0 0 16 0 0,0 0-36 0 0,0 0 40 0 0,0 0 37 0 0,0 0-2 0 0,0 0 26 0 0,0 0-5 0 0,0 0 22 0 0,0 0-9 0 0,0 0 28 0 0,0 0 30 0 0,0 0 35 0 0,0 0-6 0 0,0 0-48 0 0,0 0 19 0 0,0 0 15 0 0,0 0-2 0 0,0 0-36 0 0,0 0-7 0 0,0 0 33 0 0,0 0-48 0 0,0 0-42 0 0,0 0 38 0 0,0 0-66 0 0,0 0-3 0 0,0 0 30 0 0,0 0 2 0 0,0 0-19 0 0,0 0-52 0 0,0 0-5 0 0,0 0-9 0 0,0 0-10 0 0,0 0-14 0 0,0 0 15 0 0,0 0-7 0 0,0 0-24 0 0,0 0 8 0 0,0 0-41 0 0,0 0-11 0 0,0 0 25 0 0,0 0 1 0 0,0 0 48 0 0,0 0-8 0 0,0 0-6 0 0,0 0-2 0 0,0 0-59 0 0,0 0 27 0 0,0 0-17 0 0,0 0 22 0 0,0 0 1 0 0,0 0 2 0 0,0 0-22 0 0,0 0 8 0 0,0 0-9 0 0,0 0 18 0 0,0 0 31 0 0,0 0 47 0 0,0 0-38 0 0,0 0-11 0 0,0 0-21 0 0,0 0 16 0 0,0 0 21 0 0,0 0-6 0 0,0 0-14 0 0,0 0 76 0 0,0 0-51 0 0,0 0-16 0 0,0 0 27 0 0,0 0-12 0 0,0 0-98 0 0,0 0-98 0 0,0 0-132 0 0,0 0-180 0 0,0 0-230 0 0,0 0 0 0 0,0 0 62 0 0,0 0-165 0 0,-2-5-810 0 0,-84-60-5637 0 0,72 58 6133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46:16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82 848 0 0,'-8'-62'11630'0'0,"-11"43"-10510"0"0,11 35-6459 0 0,28 64-688 0 0,-14-54 4683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46:1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2024 0 0,'28'11'5008'0'0,"25"-11"-3848"0"0,-31-1-473 0 0,225-25 323 0 0,-230 24-1368 0 0,39-5-390 0 0,-18 6-3656 0 0,-35 2 2987 0 0,3 3 11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46:18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1344 0 0,'22'5'4261'0'0,"14"-6"-2969"0"0,-14 0-320 0 0,133-1 1011 0 0,69-21-7600 0 0,-189 19 4275 0 0,-10-3 13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46:20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50 2176 0 0,'-4'2'1064'0'0,"3"-2"-164"0"0,1 1-136 0 0,1-1-75 0 0,6 0-73 0 0,-1-1-124 0 0,4 1-212 0 0,22-7-116 0 0,-14 7-184 0 0,43-7 0 0 0,-22-1-824 0 0,0 1 72 0 0,2 1-737 0 0,2-3 41 0 0,-4 1-28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46:2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1428 0 0,'3'0'1052'0'0,"1"2"-180"0"0,-1-2-140 0 0,3 2-64 0 0,-3-2-92 0 0,6-2-163 0 0,-2-1-153 0 0,2 1-172 0 0,14-5-12 0 0,6 2-652 0 0,-4-3-569 0 0,1 1 73 0 0,3-1 40 0 0,-1 3 16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46:21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1036 0 0,'5'2'1216'0'0,"-1"-1"-212"0"0,-1-1-132 0 0,3 2-72 0 0,-6-2-167 0 0,0-2-105 0 0,2 1-212 0 0,-1-1-148 0 0,1 0-16 0 0,0-3-816 0 0,0 2-737 0 0,1-2 137 0 0,3 0-68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23:5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2440 0 0,'1'-1'1092'0'0,"3"1"-228"0"0,0-2-184 0 0,-1 0-191 0 0,-3 2-125 0 0,4-1-236 0 0,-3-1-12 0 0,5 2-564 0 0,-4 0-125 0 0,-1 0-447 0 0,1 2-264 0 0,0-1 24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46:21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7 1316 0 0,'4'5'5398'0'0,"-1"10"-2031"0"0,-1-13 3006 0 0,-5-7-2713 0 0,-6-2-3442 0 0,-18-8-9999 0 0,-4 13 2306 0 0,19 2 6307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46:18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1792 0 0,'17'130'7790'0'0,"20"2"-7457"0"0,1 7-6267 0 0,-35-128 4540 0 0,0-3 3 0 0</inkml:trace>
  <inkml:trace contextRef="#ctx0" brushRef="#br0" timeOffset="281.282">506 455 1468 0 0,'-18'25'812'0'0,"-3"0"-156"0"0,-4-3 0 0 0,2 0-80 0 0,-2-1 0 0 0,0-1-80 0 0,-2-1-123 0 0,-3-1-213 0 0,3 0-8 0 0,4-8-516 0 0,-4-3-385 0 0,10-5 41 0 0,17-2 64 0 0,-11 0 32 0 0,-5-15 48 0 0,11 8-620 0 0</inkml:trace>
  <inkml:trace contextRef="#ctx0" brushRef="#br0" timeOffset="671.592">641 132 928 0 0,'-15'4'3781'0'0,"14"-3"636"0"0,32 4-3182 0 0,-21-3-1152 0 0,0 1 1 0 0,0 0-1 0 0,0 0 1 0 0,0 1-1 0 0,-1 0 1 0 0,0 1-1 0 0,1 0 1 0 0,-2 0-1 0 0,1 1 1 0 0,-1 0-1 0 0,1 1 1 0 0,-2 0-1 0 0,1 0 1 0 0,-1 0-1 0 0,0 1 1 0 0,-1 0-1 0 0,1 1 1 0 0,-2-1-1 0 0,1 1 1 0 0,-1 1-1 0 0,-1-1 1 0 0,1 1-1 0 0,-2-1 1 0 0,1 1-1 0 0,-2 0 1 0 0,1 0-1 0 0,-1 1 1 0 0,0-1-1 0 0,-1 0 1 0 0,-1 3-84 0 0,-40 136 1277 0 0,28-121-1047 0 0,44-38-1666 0 0,175-94-8825 0 0,-182 95 8737 0 0</inkml:trace>
  <inkml:trace contextRef="#ctx0" brushRef="#br0" timeOffset="921.254">1197 399 888 0 0,'16'44'5814'0'0,"-34"37"-4229"0"0,17-80-1501 0 0,-9 32 317 0 0,-41 75-189 0 0,-23-80-6890 0 0,72-28 5320 0 0</inkml:trace>
  <inkml:trace contextRef="#ctx0" brushRef="#br0" timeOffset="1631.522">1453 60 876 0 0,'0'0'3001'0'0,"3"-6"1636"0"0,16-18-3975 0 0,-15 21-654 0 0,1 0 0 0 0,-1 0 0 0 0,0 0 1 0 0,1 1-1 0 0,0 0 0 0 0,-1 0 0 0 0,1 0 1 0 0,0 0-1 0 0,0 1 0 0 0,0-1 1 0 0,1 1-1 0 0,-1 1 0 0 0,0-1 0 0 0,0 1 1 0 0,0 0-1 0 0,1 0 0 0 0,-1 0 0 0 0,0 1 1 0 0,0-1-1 0 0,0 1 0 0 0,0 1 1 0 0,0-1-1 0 0,0 1 0 0 0,0 0 0 0 0,0 0 1 0 0,0 0-1 0 0,-1 1 0 0 0,1 0 0 0 0,-1-1 1 0 0,0 2-1 0 0,0-1 0 0 0,0 0 1 0 0,0 1-1 0 0,0 0 0 0 0,-1 0 0 0 0,0 0 1 0 0,0 0-1 0 0,0 0 0 0 0,0 1 1 0 0,-1-1-1 0 0,1 1 0 0 0,-1 0 0 0 0,0 0 1 0 0,-1 0-1 0 0,1 0 0 0 0,-1 0 0 0 0,0 0 1 0 0,0 0-1 0 0,-1 0 0 0 0,1 1 1 0 0,-1-1-1 0 0,0 0 0 0 0,-1 0 0 0 0,1 0 1 0 0,-1 1-1 0 0,-1 3-8 0 0,-6 13 88 0 0,-1-1 1 0 0,-1 0 0 0 0,-1-1-1 0 0,0 0 1 0 0,-2-1-1 0 0,0 0 1 0 0,-16 16-89 0 0,78-25-91 0 0,30-11-23 0 0,-68 0 109 0 0,0-1 1 0 0,-1 2 0 0 0,1-1-1 0 0,0 1 1 0 0,0 1 0 0 0,0 0-1 0 0,-1 1 1 0 0,1 0 0 0 0,-1 0-1 0 0,1 1 1 0 0,-1 0 0 0 0,0 1-1 0 0,0 0 1 0 0,0 1 0 0 0,0 0-1 0 0,6 5 5 0 0,-14-8 12 0 0,-1 0 0 0 0,1 0 0 0 0,0-1 0 0 0,-1 1 0 0 0,1 0 0 0 0,-1 1 0 0 0,1-1 0 0 0,-1 0 0 0 0,0 0-1 0 0,0 0 1 0 0,0 1 0 0 0,-1-1 0 0 0,1 1 0 0 0,0-1 0 0 0,-1 1 0 0 0,1-1 0 0 0,-1 0 0 0 0,0 1 0 0 0,0-1 0 0 0,0 1 0 0 0,0-1-1 0 0,-1 1 1 0 0,1-1 0 0 0,-1 1 0 0 0,1-1 0 0 0,-1 1 0 0 0,0-1 0 0 0,0 0 0 0 0,0 1 0 0 0,0-1 0 0 0,0 0 0 0 0,0 0 0 0 0,-1 0 0 0 0,1 0-1 0 0,-1 0 1 0 0,1 0 0 0 0,-1 0 0 0 0,-1 0-12 0 0,-77 68 285 0 0,59-56-315 0 0,0-2 1 0 0,0 0-1 0 0,-1-1 0 0 0,-1-2 0 0 0,1 0 0 0 0,-2-1 0 0 0,-22 4 30 0 0,-100 4-4182 0 0,143-16 4014 0 0,-1 0-1 0 0,1 0 0 0 0,-1-1 0 0 0,1 1 1 0 0,-1-1-1 0 0,1 0 0 0 0,0 0 0 0 0,-1 0 1 0 0,1 0-1 0 0,0-1 0 0 0,0 1 0 0 0,-1-1 1 0 0,1 0-1 0 0,1 0 0 0 0,-1 0 0 0 0,0 0 1 0 0,0-1-1 0 0,1 1 0 0 0,-1-1 0 0 0,1 1 1 0 0,0-1-1 0 0,0 0 0 0 0,0 0 169 0 0,-2-12-1402 0 0</inkml:trace>
  <inkml:trace contextRef="#ctx0" brushRef="#br0" timeOffset="1894.799">2106 360 1820 0 0,'-7'25'1004'0'0,"-4"2"-144"0"0,-1-4-128 0 0,-3-1-96 0 0,1 0-59 0 0,2-1-37 0 0,-1-1-84 0 0,-1-5-128 0 0,-2 2-224 0 0,4-5-4 0 0,3-7-760 0 0,-4 1-765 0 0,1-4 85 0 0,1-2-36 0 0,11 0-16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46:15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1336 0 0,'0'0'723'0'0,"0"0"-23"0"0,0 0-175 0 0,0 0 4 0 0,0 0-36 0 0,0 0-55 0 0,0 0-79 0 0,0 0-16 0 0,0 0-74 0 0,0 0 1 0 0,0 0-41 0 0,0 0 5 0 0,0 0-50 0 0,0 0 22 0 0,0 0 42 0 0,0 0-8 0 0,0 0-35 0 0,0 0-51 0 0,0 0-88 0 0,0 0-24 0 0,0 0 16 0 0,0 0 22 0 0,0 0 22 0 0,0 0-8 0 0,0 0-25 0 0,0 0-44 0 0,0 0 9 0 0,0 0-18 0 0,0 0 30 0 0,0 0 6 0 0,0 0 46 0 0,0 0 10 0 0,0 0 15 0 0,0 0 23 0 0,0 0-4 0 0,0 0-18 0 0,0 0 21 0 0,0 0-10 0 0,0 0 10 0 0,0 0-2 0 0,0 0-3 0 0,0 0-6 0 0,0 0 8 0 0,0 0 6 0 0,0 0-18 0 0,0 0-19 0 0,0 0 2 0 0,0 0-7 0 0,0 0-15 0 0,0 0-16 0 0,0 0 9 0 0,0 0 10 0 0,0 0-13 0 0,0 0-15 0 0,0 0-17 0 0,0 0-5 0 0,0 0-21 0 0,0 0 8 0 0,0 0-1 0 0,0 0 0 0 0,0 0-9 0 0,0 0 25 0 0,0 0-1 0 0,0 0-5 0 0,0 0 4 0 0,0 0-20 0 0,0 0-16 0 0,0 0 22 0 0,0 0-11 0 0,0 0-30 0 0,0 0 15 0 0,0 0 21 0 0,0 0-12 0 0,0 0-27 0 0,0 0 20 0 0,0 0-13 0 0,0 0 4 0 0,0 0 29 0 0,0 0-13 0 0,0 0-18 0 0,0 0 8 0 0,0 0 10 0 0,0 0-1 0 0,0 0 8 0 0,0 0-3 0 0,0 0 2 0 0,0 0 13 0 0,0 0 10 0 0,0 0 0 0 0,0 0 24 0 0,0 0-3 0 0,0 0-8 0 0,0 0-23 0 0,0 0-10 0 0,0 0 2 0 0,0 0-3 0 0,0 0 22 0 0,0 0 1 0 0,0 0-30 0 0,0 0-9 0 0,0 0 1 0 0,0 0 2 0 0,0 0-29 0 0,0 0-21 0 0,0 0 35 0 0,0 0 7 0 0,0 0-18 0 0,3 2-9 0 0,1 7 28 0 0,0 0 0 0 0,-1 0 1 0 0,0 1-1 0 0,-1-1 1 0 0,0 0-1 0 0,0 1 0 0 0,-1 0 1 0 0,0-1-1 0 0,-1 1 0 0 0,0 0 1 0 0,0-1-1 0 0,-1 1 0 0 0,-2 8-1 0 0,2 20 63 0 0,0-31-53 0 0,0 0-1 0 0,1-1 0 0 0,0 1 0 0 0,1-1 0 0 0,0 1 0 0 0,0-1 0 0 0,0 1 0 0 0,1-1 0 0 0,-1 1 0 0 0,2-1 1 0 0,-1 0-1 0 0,1 0 0 0 0,0 0 0 0 0,0 0 0 0 0,0-1 0 0 0,1 1 0 0 0,0-1 0 0 0,0 0 0 0 0,0 0 1 0 0,1 0-1 0 0,0-1 0 0 0,0 1 0 0 0,4 2-9 0 0,-5-6-95 0 0,1 1 0 0 0,-1-1 0 0 0,1 0 1 0 0,-1 0-1 0 0,1-1 0 0 0,-1 1 0 0 0,1-1 0 0 0,-1 0 0 0 0,1 0 1 0 0,-1-1-1 0 0,1 1 0 0 0,0-1 0 0 0,-1 0 0 0 0,0 0 1 0 0,1-1-1 0 0,-1 1 0 0 0,0-1 0 0 0,0 0 0 0 0,4-2 95 0 0,-2 1-373 0 0,-1-1-1 0 0,0 0 0 0 0,0 0 0 0 0,0 0 1 0 0,-1-1-1 0 0,0 1 0 0 0,1-1 1 0 0,-2 0-1 0 0,1 0 0 0 0,0-1 0 0 0,-1 1 1 0 0,0-1-1 0 0,-1 1 0 0 0,1-1 1 0 0,-1 0-1 0 0,0 0 0 0 0,0 0 0 0 0,-1 0 1 0 0,0-1-1 0 0,0 1 0 0 0,0-3 374 0 0,-1-20-1528 0 0</inkml:trace>
  <inkml:trace contextRef="#ctx0" brushRef="#br0" timeOffset="866.693">433 355 1024 0 0,'5'-10'5320'0'0,"8"25"-4048"0"0,8 28-1166 0 0,-9-10 264 0 0,-2 1 0 0 0,-1 0 0 0 0,-2 1 0 0 0,-2 0-1 0 0,-1 0 1 0 0,-1 1 0 0 0,-2-1 0 0 0,-2 3-370 0 0,0-27 72 0 0,-1 0-1 0 0,0 0 1 0 0,-1 0 0 0 0,0 0 0 0 0,-1-1-1 0 0,0 0 1 0 0,-1 1 0 0 0,0-1 0 0 0,0-1-1 0 0,-1 1 1 0 0,0-1 0 0 0,-1 0 0 0 0,0 0-1 0 0,0-1 1 0 0,-1 0 0 0 0,0 0 0 0 0,-1-1-1 0 0,1 0 1 0 0,-1 0 0 0 0,-9 4-72 0 0,-39-23-1448 0 0,52 8 1101 0 0,0-1 1 0 0,1 0-1 0 0,-1 0 0 0 0,1 0 0 0 0,0-1 0 0 0,0 1 0 0 0,0-1 0 0 0,1 0 0 0 0,0 0 0 0 0,0 0 0 0 0,1-1 1 0 0,-1 1-1 0 0,2-1 0 0 0,-1 1 0 0 0,0-1 0 0 0,1 0 0 0 0,1 1 0 0 0,-1-1 0 0 0,1 0 0 0 0,0-4 347 0 0,0-10-1394 0 0</inkml:trace>
  <inkml:trace contextRef="#ctx0" brushRef="#br0" timeOffset="1333.78">847 207 924 0 0,'5'0'4170'0'0,"18"8"-2827"0"0,-9 1-1089 0 0,-1 1 0 0 0,-1 0 1 0 0,1 1-1 0 0,-2 0 1 0 0,1 1-1 0 0,-2 0 1 0 0,1 1-1 0 0,-2 0 0 0 0,0 1 1 0 0,0 0-1 0 0,-1 0 1 0 0,-1 1-1 0 0,-1 0 1 0 0,0 0-1 0 0,-1 0 0 0 0,0 1 1 0 0,-1 0-1 0 0,-1 0 1 0 0,-1 0-1 0 0,0 3-254 0 0,-2-11 44 0 0,0-1 1 0 0,-1 1-1 0 0,0-1 1 0 0,-1 0-1 0 0,1 1 1 0 0,-1-1-1 0 0,-1 0 0 0 0,0 0 1 0 0,0 0-1 0 0,0-1 1 0 0,0 1-1 0 0,-1-1 0 0 0,0 1 1 0 0,-1-1-1 0 0,0-1 1 0 0,1 1-1 0 0,-2-1 1 0 0,1 1-1 0 0,-1-2 0 0 0,1 1 1 0 0,-1 0-1 0 0,-1-1 1 0 0,1 0-1 0 0,-1-1 1 0 0,1 0-1 0 0,-1 0 0 0 0,0 0 1 0 0,0 0-1 0 0,0-1 1 0 0,0-1-1 0 0,-1 1 0 0 0,1-1 1 0 0,-1 0-1 0 0,1-1 1 0 0,0 0-1 0 0,-1 0 1 0 0,-5-1-45 0 0,-59-40-1215 0 0,61 30 507 0 0,1 0 0 0 0,0 0 1 0 0,1-1-1 0 0,0-1 0 0 0,1 0 1 0 0,0 0-1 0 0,1 0 0 0 0,0-1 1 0 0,1 0-1 0 0,1-1 0 0 0,0 1 1 0 0,0-8 707 0 0,-3-15-1262 0 0</inkml:trace>
  <inkml:trace contextRef="#ctx0" brushRef="#br0" timeOffset="1613.527">675 48 1216 0 0,'-20'8'2264'0'0,"21"-8"-2119"0"0,-1-1 1 0 0,0 1-1 0 0,0-1 1 0 0,0 1 0 0 0,0-1-1 0 0,0 1 1 0 0,0-1-1 0 0,0 0 1 0 0,0 1-1 0 0,0-1 1 0 0,0 1-1 0 0,0-1 1 0 0,0 1 0 0 0,0-1-1 0 0,0 0 1 0 0,0 1-1 0 0,-1-1 1 0 0,1 1-1 0 0,0-1 1 0 0,0 1 0 0 0,-1-1-1 0 0,1 1 1 0 0,0-1-1 0 0,-1 1 1 0 0,1 0-1 0 0,0-1 1 0 0,-1 1-1 0 0,1-1 1 0 0,-1 1 0 0 0,1 0-1 0 0,-1-1 1 0 0,1 1-1 0 0,-1 0 1 0 0,1-1-1 0 0,-1 1 1 0 0,1 0 0 0 0,-1 0-1 0 0,1 0 1 0 0,-1 0-1 0 0,1-1 1 0 0,-1 1-1 0 0,0 0 1 0 0,1 0-1 0 0,-1 0 1 0 0,1 0 0 0 0,-1 0-1 0 0,1 0 1 0 0,-1 0-1 0 0,0 1-145 0 0,5-30 2595 0 0,-6 25-4947 0 0,0 3-4525 0 0,12-1 5493 0 0,9-1 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46:13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1836 0 0,'0'0'552'0'0,"0"0"40"0"0,0 0-82 0 0,0 0-74 0 0,0 0-15 0 0,0 0-14 0 0,3 0 10 0 0,27-31 389 0 0,-15 1 1463 0 0,-8 92-2042 0 0,51 249-213 0 0,-48-255-1537 0 0,-28-40-733 0 0,5-9 750 0 0,-4-1 84 0 0</inkml:trace>
  <inkml:trace contextRef="#ctx0" brushRef="#br0" timeOffset="453.541">36 274 1348 0 0,'154'-46'2854'0'0,"-152"46"-2837"0"0,21-8 204 0 0,0 0 1 0 0,0-1-1 0 0,0-2 0 0 0,-1 0 0 0 0,-1-2 0 0 0,0 0 1 0 0,-1-1-1 0 0,0-1 0 0 0,15-15-221 0 0,1-55 6227 0 0,12 336-8306 0 0,-47-210-6097 0 0,-1-34 6942 0 0</inkml:trace>
  <inkml:trace contextRef="#ctx0" brushRef="#br0" timeOffset="917.179">660 314 1184 0 0,'79'-7'4698'0'0,"34"-19"-4309"0"0,-43 9 215 0 0,-63 17-580 0 0,-1 0 0 0 0,1-1 0 0 0,-1 0 0 0 0,1 0-1 0 0,-1-1 1 0 0,0 0 0 0 0,1 0 0 0 0,-1 0 0 0 0,0-1 0 0 0,0 1-1 0 0,-1-1 1 0 0,1-1 0 0 0,-1 1 0 0 0,1-1 0 0 0,-1 0 0 0 0,0 0-1 0 0,0-1 1 0 0,-1 0 0 0 0,0 0 0 0 0,1 0 0 0 0,-2 0 0 0 0,1 0-1 0 0,0-1 1 0 0,-1 1 0 0 0,0-1 0 0 0,-1 0 0 0 0,2-4-24 0 0,-5 5 22 0 0,-1 1 1 0 0,1-1 0 0 0,-1 0 0 0 0,0 0-1 0 0,0 1 1 0 0,0-1 0 0 0,-1 1-1 0 0,0-1 1 0 0,0 1 0 0 0,0 0 0 0 0,0 0-1 0 0,-1 1 1 0 0,1-1 0 0 0,-1 1 0 0 0,0-1-1 0 0,0 1 1 0 0,0 0 0 0 0,-1 1-1 0 0,1-1 1 0 0,-1 1 0 0 0,1 0 0 0 0,-1 0-1 0 0,0 0 1 0 0,0 1 0 0 0,0-1 0 0 0,0 1-1 0 0,0 0 1 0 0,0 1 0 0 0,0-1-1 0 0,0 1 1 0 0,0 0 0 0 0,0 1 0 0 0,0-1-1 0 0,0 1 1 0 0,-1 0-23 0 0,0 0 8 0 0,-1 0-1 0 0,1 0 1 0 0,0 0-1 0 0,0 1 1 0 0,0 0 0 0 0,0 0-1 0 0,0 1 1 0 0,1 0-1 0 0,-1 0 1 0 0,1 0-1 0 0,0 1 1 0 0,-1-1 0 0 0,2 1-1 0 0,-1 0 1 0 0,0 1-1 0 0,1-1 1 0 0,0 1-1 0 0,0 0 1 0 0,0 0 0 0 0,1 0-1 0 0,-1 1 1 0 0,1-1-1 0 0,0 1 1 0 0,1 0-1 0 0,0 0 1 0 0,0 0 0 0 0,0 0-1 0 0,0 4-7 0 0,4-3-36 0 0,1 0 1 0 0,0 0-1 0 0,1-1 0 0 0,-1 1 0 0 0,2-1 1 0 0,-1 0-1 0 0,0 0 0 0 0,1 0 0 0 0,0-1 1 0 0,1 0-1 0 0,-1 1 0 0 0,1-2 0 0 0,0 1 1 0 0,0-1-1 0 0,0 0 0 0 0,4 1 36 0 0,5 3-589 0 0,0-1 1 0 0,1-1-1 0 0,0 0 0 0 0,0-1 1 0 0,0-1-1 0 0,1-1 1 0 0,0 0-1 0 0,-1-1 0 0 0,17 0 589 0 0,-14-2-1416 0 0</inkml:trace>
  <inkml:trace contextRef="#ctx0" brushRef="#br0" timeOffset="1244.286">1218 170 836 0 0,'13'3'190'0'0,"0"1"0"0"0,0 0 0 0 0,0 1 1 0 0,-1 0-1 0 0,1 1 0 0 0,-1 1 0 0 0,-1 0 0 0 0,1 0 0 0 0,-1 1 0 0 0,0 0 0 0 0,9 10-190 0 0,-6-7 173 0 0,58 77 2858 0 0,-72-87-2466 0 0,0-1 16 0 0,0 0 13 0 0,-23 20 1129 0 0,21-20-1674 0 0,1 0 0 0 0,-1 1 0 0 0,1-1-1 0 0,-1 0 1 0 0,1 0 0 0 0,-1 0 0 0 0,1 0 0 0 0,-1 0-1 0 0,0 0 1 0 0,1-1 0 0 0,-1 1 0 0 0,1 0 0 0 0,0-1-1 0 0,-1 0 1 0 0,1 1 0 0 0,-1-1 0 0 0,1 0 0 0 0,0 1-1 0 0,-1-1 1 0 0,1 0 0 0 0,0 0 0 0 0,0 0-1 0 0,0 0 1 0 0,-1 0 0 0 0,1 0 0 0 0,0-1 0 0 0,1 1-1 0 0,-1 0 1 0 0,0 0 0 0 0,0-1 0 0 0,0 1 0 0 0,1-1-1 0 0,-1 1 1 0 0,1 0 0 0 0,-1-1 0 0 0,1 1 0 0 0,0-1-1 0 0,-1 1 1 0 0,1-1 0 0 0,0 1 0 0 0,0-1 0 0 0,0 0-1 0 0,0 1 1 0 0,0-1 0 0 0,0 1 0 0 0,1-1 0 0 0,-1 1-1 0 0,1-1 1 0 0,-1 1 0 0 0,1-1 0 0 0,-1 1 0 0 0,1 0-1 0 0,0-1 1 0 0,-1 1 0 0 0,1 0 0 0 0,0-1-1 0 0,1 0-48 0 0,44-86-1143 0 0,42-14-1824 0 0,-21 42-2395 0 0,-58 53 4003 0 0</inkml:trace>
  <inkml:trace contextRef="#ctx0" brushRef="#br0" timeOffset="1603.458">1833 302 1416 0 0,'176'-105'4067'0'0,"-176"105"-4025"0"0,1 0 0 0 0,0-1 1 0 0,-1 1-1 0 0,1 0 1 0 0,-1-1-1 0 0,1 1 1 0 0,-1-1-1 0 0,1 1 1 0 0,-1-1-1 0 0,0 1 1 0 0,1-1-1 0 0,-1 0 1 0 0,1 1-1 0 0,-1-1 1 0 0,0 1-1 0 0,0-1 1 0 0,1 0-1 0 0,-1 1 1 0 0,0-1-1 0 0,0 0 1 0 0,0 1-1 0 0,0-1 1 0 0,1 0-1 0 0,-1 1 1 0 0,0-1-1 0 0,0 0 1 0 0,-1 1-1 0 0,1-1 1 0 0,0 0-1 0 0,0 1 1 0 0,0-1-1 0 0,0 0 1 0 0,0 1-1 0 0,-1-1 1 0 0,1 0-1 0 0,0 1 1 0 0,-1-1-1 0 0,1 1 1 0 0,0-1-1 0 0,-1 0 1 0 0,1 1-1 0 0,-1-1 1 0 0,1 1-1 0 0,-1-1 1 0 0,1 1-1 0 0,-1 0 1 0 0,1-1-1 0 0,-1 1 1 0 0,0-1-1 0 0,1 1 1 0 0,-1 0-1 0 0,1 0 1 0 0,-1-1-1 0 0,0 1 1 0 0,1 0-1 0 0,-1 0 1 0 0,0 0-1 0 0,1 0 1 0 0,-1 0-1 0 0,0 0 1 0 0,1 0-1 0 0,-1 0 1 0 0,0 0-1 0 0,1 0 1 0 0,-2 0-43 0 0,-52-9 1155 0 0,45 8-1082 0 0,0 1 0 0 0,0 1 1 0 0,0 0-1 0 0,-1 0 1 0 0,1 1-1 0 0,0 0 1 0 0,0 0-1 0 0,1 1 0 0 0,-1 0 1 0 0,0 1-1 0 0,1 0 1 0 0,0 0-1 0 0,0 1 1 0 0,0 0-1 0 0,1 0 0 0 0,-1 1 1 0 0,1 0-1 0 0,1 0 1 0 0,-1 1-1 0 0,1 0 1 0 0,0 0-1 0 0,-1 2-73 0 0,7-6-24 0 0,0 0 0 0 0,1 0 0 0 0,-1 0 0 0 0,1 0 0 0 0,0-1 0 0 0,0 1 0 0 0,0 0 0 0 0,0 0 0 0 0,0-1-1 0 0,1 1 1 0 0,-1-1 0 0 0,1 1 0 0 0,-1-1 0 0 0,1 0 0 0 0,0 0 0 0 0,0 0 0 0 0,0 0 0 0 0,0 0 0 0 0,0 0 0 0 0,1 0 0 0 0,-1-1 0 0 0,1 1 0 0 0,-1-1 0 0 0,1 1 0 0 0,0-1 24 0 0,15 8-672 0 0,0-1 0 0 0,0-1 0 0 0,1-1 0 0 0,0-1 0 0 0,0 0 0 0 0,1-1 1 0 0,0-1-1 0 0,-1-1 0 0 0,1-1 0 0 0,1-1 672 0 0,23 3-1455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48:06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324 577 1036 0 0,'0'0'382'0'0,"0"0"-8"0"0,3-22 1740 0 0,5-25 932 0 0,-8 46-2896 0 0,0 1-68 0 0,0 0-3 0 0,2 61 198 0 0,14 205 110 0 0,69 262 771 0 0,-83-523-1085 0 0,0 0 0 0 0,0 1 0 0 0,0-1 0 0 0,-1 1 0 0 0,0-1 0 0 0,0 1 0 0 0,0 0 0 0 0,-1-1 0 0 0,0 1-1 0 0,0 0 1 0 0,0-1 0 0 0,-1 1 0 0 0,0 0 0 0 0,0-1 0 0 0,0 1 0 0 0,-1-1 0 0 0,0 1 0 0 0,0-1-1 0 0,0 0 1 0 0,0 0 0 0 0,-1 0 0 0 0,0 0 0 0 0,0 0 0 0 0,-1 0 0 0 0,1-1 0 0 0,-1 0 0 0 0,0 0-1 0 0,0 0 1 0 0,0 0 0 0 0,-1 0 0 0 0,1-1 0 0 0,-1 0 0 0 0,0 0 0 0 0,0 0 0 0 0,0 0 0 0 0,0-1-1 0 0,0 0 1 0 0,-1 0 0 0 0,1-1 0 0 0,-1 1-73 0 0,-7-2-85 0 0,-1 0 0 0 0,0 0 0 0 0,1-2 0 0 0,-1 1 0 0 0,1-2 0 0 0,-1 0 1 0 0,1 0-1 0 0,0-2 0 0 0,0 1 0 0 0,1-1 0 0 0,-1-1 0 0 0,1-1 0 0 0,0 1 0 0 0,1-2 0 0 0,0 0 0 0 0,0 0 0 0 0,0-1 0 0 0,1 0 0 0 0,1-1 0 0 0,-1 0 0 0 0,2 0 0 0 0,-1-1 1 0 0,1-1-1 0 0,1 1 0 0 0,0-1 0 0 0,1 0 0 0 0,0-1 0 0 0,1 1 0 0 0,0-1 0 0 0,1 0 0 0 0,1 0 0 0 0,0-1 0 0 0,0-6 85 0 0,-3-5-942 0 0,1 1-1 0 0,2-1 0 0 0,1 0 1 0 0,0-1-1 0 0,2 1 0 0 0,1 0 1 0 0,3-17 942 0 0,9-31-1196 0 0</inkml:trace>
  <inkml:trace contextRef="#ctx0" brushRef="#br0" timeOffset="422.373">371 211 1268 0 0,'14'-24'8839'0'0,"-22"-19"-7558"0"0,1 23-4267 0 0,26 68-976 0 0,-11-31 2698 0 0,1-4 32 0 0</inkml:trace>
  <inkml:trace contextRef="#ctx0" brushRef="#br0" timeOffset="984.498">840 587 968 0 0,'0'1'4657'0'0,"-32"9"-4136"0"0,19-5-460 0 0,1 1 1 0 0,0 1 0 0 0,0 0-1 0 0,0 0 1 0 0,1 1-1 0 0,1 1 1 0 0,-1 0 0 0 0,1 0-1 0 0,1 1 1 0 0,0 1-1 0 0,0-1 1 0 0,1 1-1 0 0,0 1 1 0 0,1-1 0 0 0,0 1-1 0 0,1 1 1 0 0,1-1-1 0 0,0 1 1 0 0,0 0 0 0 0,1 0-1 0 0,1 0 1 0 0,-1 8-62 0 0,6-15 27 0 0,1-1 0 0 0,0 1 0 0 0,1-1 0 0 0,-1 0 0 0 0,1 0 0 0 0,0 0 0 0 0,0-1 1 0 0,0 1-1 0 0,1-1 0 0 0,-1 0 0 0 0,1 0 0 0 0,0 0 0 0 0,0-1 0 0 0,1 0 0 0 0,-1 0 1 0 0,1 0-1 0 0,0-1 0 0 0,-1 1 0 0 0,1-2 0 0 0,0 1 0 0 0,0 0 0 0 0,0-1 0 0 0,1 0 0 0 0,-1-1 1 0 0,0 1-1 0 0,0-1 0 0 0,0 0 0 0 0,1-1 0 0 0,-1 0 0 0 0,1 0-27 0 0,14 0 54 0 0,-1-1-1 0 0,0-1 0 0 0,0-1 1 0 0,0-1-1 0 0,0 0 1 0 0,0-1-1 0 0,-1-2 1 0 0,0 0-1 0 0,-1-1 0 0 0,0 0 1 0 0,0-2-1 0 0,-1 0 1 0 0,0-1-1 0 0,5-6-53 0 0,-19 15-1 0 0,0 0 1 0 0,0 0-1 0 0,0 0 0 0 0,0 0 1 0 0,-1 0-1 0 0,1 0 0 0 0,-1-1 1 0 0,0 0-1 0 0,0 1 0 0 0,0-1 1 0 0,-1 0-1 0 0,1 0 0 0 0,-1 0 1 0 0,0 0-1 0 0,0 0 0 0 0,0 0 1 0 0,-1 0-1 0 0,1 0 0 0 0,-1 0 1 0 0,0-1-1 0 0,0 1 0 0 0,0 0 1 0 0,-1 0-1 0 0,0 0 0 0 0,0 0 1 0 0,0 0-1 0 0,0 0 0 0 0,0 0 1 0 0,-1 0-1 0 0,0 0 0 0 0,0 1 1 0 0,0-1-1 0 0,0 0 0 0 0,0 1 1 0 0,-1 0-1 0 0,1 0 0 0 0,-1-1 1 0 0,-3-1 0 0 0,-137-87-139 0 0,22 43-774 0 0,117 41-163 0 0,4 5-3121 0 0,0 3 4197 0 0,0 0-1412 0 0</inkml:trace>
  <inkml:trace contextRef="#ctx0" brushRef="#br0" timeOffset="1293.75">1352 562 1492 0 0,'25'39'4016'0'0,"3"40"-3406"0"0,-17-45-93 0 0,3 29-1661 0 0,-34-45-1288 0 0,-1-12 1129 0 0</inkml:trace>
  <inkml:trace contextRef="#ctx0" brushRef="#br0" timeOffset="1541.985">1284 411 1588 0 0,'0'-14'2709'0'0,"2"-15"1208"0"0,16 30-9609 0 0,-15 2 4462 0 0</inkml:trace>
  <inkml:trace contextRef="#ctx0" brushRef="#br0" timeOffset="1963.525">1611 592 1260 0 0,'104'185'3350'0'0,"-109"-172"-411"0"0,-8-36-2351 0 0,15 7-570 0 0,-1 0 0 0 0,2 0 0 0 0,0 0 0 0 0,1 1 0 0 0,1-1 0 0 0,0 1 0 0 0,1 0 0 0 0,0 0 0 0 0,1 1 0 0 0,1 0 0 0 0,1 0 0 0 0,0 1 0 0 0,0 0 0 0 0,1 0 0 0 0,1 1 0 0 0,3-2-18 0 0,-12 13-4 0 0,-1 0-1 0 0,1 0 1 0 0,0 0-1 0 0,-1 0 1 0 0,1 1-1 0 0,0-1 1 0 0,0 0-1 0 0,-1 1 1 0 0,1 0-1 0 0,0-1 1 0 0,0 1-1 0 0,0 0 1 0 0,0 0-1 0 0,0 0 1 0 0,0 0-1 0 0,-1 0 1 0 0,1 0-1 0 0,0 1 1 0 0,0-1-1 0 0,0 1 1 0 0,0-1-1 0 0,-1 1 1 0 0,1 0-1 0 0,0 0 0 0 0,-1-1 1 0 0,1 1-1 0 0,0 0 1 0 0,-1 1-1 0 0,1-1 1 0 0,-1 0-1 0 0,0 0 1 0 0,1 1-1 0 0,-1-1 1 0 0,0 0-1 0 0,0 1 1 0 0,0-1-1 0 0,0 1 1 0 0,0 0-1 0 0,0-1 1 0 0,0 1-1 0 0,0 0 1 0 0,-1 0-1 0 0,1 1 5 0 0,35 81-52 0 0,-34-74-40 0 0,-1 1-1 0 0,2-1 1 0 0,-1 1 0 0 0,2-1 0 0 0,-1 0 0 0 0,1 0 0 0 0,1-1 0 0 0,0 1 0 0 0,0-1-1 0 0,0 0 1 0 0,2 0 0 0 0,-1-1 0 0 0,1 0 0 0 0,0 0 0 0 0,0 0 0 0 0,6 3 92 0 0,19-5-2999 0 0,-17-6 1745 0 0</inkml:trace>
  <inkml:trace contextRef="#ctx0" brushRef="#br0" timeOffset="2228.458">2248 296 2664 0 0,'0'-64'3598'0'0,"0"63"-2797"0"0,0-40 4022 0 0,14 202-3496 0 0,125 201-2561 0 0,-136-357 991 0 0,-1 0-1 0 0,0 0 1 0 0,0 0-1 0 0,0 0 0 0 0,0 1 1 0 0,-1-1-1 0 0,0 1 1 0 0,0-1-1 0 0,0 1 1 0 0,-1-1-1 0 0,0 1 1 0 0,0 0-1 0 0,0-1 1 0 0,-1 1-1 0 0,1-1 1 0 0,-2 1-1 0 0,1-1 1 0 0,0 1-1 0 0,-1-1 1 0 0,0 0-1 0 0,0 0 1 0 0,-1 0-1 0 0,0 0 0 0 0,1 0 1 0 0,-1 0-1 0 0,-1-1 1 0 0,1 1-1 0 0,-1-1 1 0 0,0 0-1 0 0,0 0 1 0 0,0 0-1 0 0,0-1 1 0 0,-1 0-1 0 0,0 1 1 0 0,-2 0 243 0 0,-17 7-1228 0 0</inkml:trace>
  <inkml:trace contextRef="#ctx0" brushRef="#br0" timeOffset="2477.486">2100 672 2224 0 0,'31'-37'5902'0'0,"59"19"-6010"0"0,-79 17 363 0 0,189-20-5112 0 0,-169 12 3601 0 0</inkml:trace>
  <inkml:trace contextRef="#ctx0" brushRef="#br0" timeOffset="2940.86">3365 197 2372 0 0,'10'-10'2400'0'0,"7"16"613"0"0,34 225-2095 0 0,59 208-95 0 0,-100-380-1180 0 0,-45-26-2587 0 0,-7-52-799 0 0,24 0 2349 0 0</inkml:trace>
  <inkml:trace contextRef="#ctx0" brushRef="#br0" timeOffset="3188.955">3286 197 1440 0 0,'2'-10'174'0'0,"0"0"1"0"0,1 1-1 0 0,0-1 0 0 0,0 1 0 0 0,1-1 1 0 0,0 1-1 0 0,1 0 0 0 0,0 0 1 0 0,0 1-1 0 0,1-1 0 0 0,0 1 0 0 0,0 1 1 0 0,1-1-1 0 0,0 1 0 0 0,1 0 0 0 0,-1 0 1 0 0,1 1-1 0 0,1 0 0 0 0,-1 1 1 0 0,1 0-1 0 0,0 0 0 0 0,0 1 0 0 0,0 0 1 0 0,1 0-1 0 0,-1 1 0 0 0,1 1 0 0 0,0-1 1 0 0,0 1-1 0 0,4 1-174 0 0,-6 3 48 0 0,0 1 0 0 0,0 0 0 0 0,0 1 0 0 0,0-1 0 0 0,0 2 0 0 0,-1-1 0 0 0,0 1 0 0 0,0 0 0 0 0,0 0 0 0 0,-1 1 0 0 0,0 0 0 0 0,0 0 0 0 0,0 1 0 0 0,-1 0 0 0 0,0 0 0 0 0,0 0 0 0 0,-1 0 0 0 0,0 1 0 0 0,0-1 0 0 0,-1 1 0 0 0,0 0 0 0 0,0 1 0 0 0,0-1 0 0 0,-1 0 0 0 0,-1 1 0 0 0,1 6-48 0 0,-1 0-5 0 0,-1 0 1 0 0,-1 0-1 0 0,0 0 0 0 0,-1 0 1 0 0,0 0-1 0 0,-2 0 0 0 0,1 0 1 0 0,-2-1-1 0 0,0 0 0 0 0,-1 0 1 0 0,0 0-1 0 0,-1 0 0 0 0,-1-1 1 0 0,0 0-1 0 0,0-1 0 0 0,-1 0 1 0 0,-1 0-1 0 0,0-1 0 0 0,-1 0 1 0 0,0-1-1 0 0,-1 0 0 0 0,0-1 1 0 0,0 0-1 0 0,-1-1 0 0 0,0 0 1 0 0,0-1-1 0 0,-1-1 0 0 0,0 0 1 0 0,-8 2 4 0 0,21-8-122 0 0,-1 1 1 0 0,1-1 0 0 0,0 0 0 0 0,-1 0-1 0 0,1 0 1 0 0,0 1 0 0 0,-1-2-1 0 0,1 1 1 0 0,-1 0 0 0 0,1 0 0 0 0,0 0-1 0 0,-1 0 1 0 0,1-1 0 0 0,0 1-1 0 0,-1-1 1 0 0,1 1 0 0 0,0-1 0 0 0,0 0-1 0 0,0 1 1 0 0,-1-1 0 0 0,1 0 0 0 0,0 0-1 0 0,0 1 1 0 0,0-1 0 0 0,0 0-1 0 0,0 0 1 0 0,0 0 0 0 0,1-1 0 0 0,-1 1-1 0 0,0 0 1 0 0,0 0 0 0 0,1 0-1 0 0,-1-1 1 0 0,1 1 0 0 0,-1 0 0 0 0,1 0-1 0 0,0-1 1 0 0,-1 1 0 0 0,1 0-1 0 0,0-1 1 0 0,0 1 0 0 0,0-1 121 0 0,2-17-1273 0 0</inkml:trace>
  <inkml:trace contextRef="#ctx0" brushRef="#br0" timeOffset="3610.394">4076 229 1292 0 0,'17'-14'6591'0'0,"-18"53"-5693"0"0,-1-11-702 0 0,18 160 477 0 0,23-4-513 0 0,-39-183-303 0 0,1 0-1 0 0,-1 1 0 0 0,1-1 1 0 0,-1 0-1 0 0,1 1 1 0 0,-1-1-1 0 0,0 0 1 0 0,0 1-1 0 0,0-1 0 0 0,0 0 1 0 0,0 1-1 0 0,0-1 1 0 0,0 1-1 0 0,0-1 0 0 0,0 0 1 0 0,0 1-1 0 0,-1-1 1 0 0,1 0-1 0 0,-1 1 1 0 0,1-1-1 0 0,-1 0 0 0 0,0 0 1 0 0,1 0-1 0 0,-1 1 1 0 0,0-1-1 0 0,0 0 0 0 0,0 0 1 0 0,1 0-1 0 0,-1 0 1 0 0,-1 0-1 0 0,1 0 1 0 0,0 0-1 0 0,0-1 0 0 0,0 1 1 0 0,0 0-1 0 0,0-1 1 0 0,-1 1-1 0 0,1-1 0 0 0,0 1 1 0 0,-1-1-1 0 0,1 1 1 0 0,0-1-1 0 0,-1 0 1 0 0,1 0-1 0 0,-2 0 144 0 0,-19-1-1193 0 0</inkml:trace>
  <inkml:trace contextRef="#ctx0" brushRef="#br0" timeOffset="4152.993">4069 81 1624 0 0,'15'12'307'0'0,"-1"2"0"0"0,0 0 0 0 0,0 0 1 0 0,-2 2-1 0 0,0-1 0 0 0,0 1 0 0 0,-2 1 0 0 0,0 0 0 0 0,-1 1 0 0 0,-1 0 0 0 0,0 0 1 0 0,-1 1-1 0 0,1 7-307 0 0,-3-12 187 0 0,48 159 1610 0 0,-32-131-463 0 0,-21-42-1129 0 0,0 0-53 0 0,5-4-54 0 0,118-182 496 0 0,-9 10 344 0 0,-112 178-939 0 0,1 0 0 0 0,-1 0 1 0 0,0 0-1 0 0,1 1 1 0 0,-1-1-1 0 0,0 1 0 0 0,-1-1 1 0 0,1 1-1 0 0,0 0 0 0 0,-1 0 1 0 0,0 0-1 0 0,0 0 0 0 0,1 0 1 0 0,-2 0-1 0 0,1 0 1 0 0,0 0-1 0 0,-1 0 0 0 0,1 0 1 0 0,-1 1-1 0 0,0-1 0 0 0,0 0 1 0 0,0 0-1 0 0,0 0 0 0 0,-1 0 1 0 0,1 1-1 0 0,-1-1 1 0 0,0 0-1 0 0,0 0 0 0 0,0 0 1 0 0,2 16-31 0 0,23 225 45 0 0,3-66-438 0 0,-24-151-712 0 0,-13 4-5392 0 0,5-32 5274 0 0</inkml:trace>
  <inkml:trace contextRef="#ctx0" brushRef="#br0" timeOffset="4434.213">4926 274 1688 0 0,'24'16'4032'0'0,"-15"46"-3089"0"0,-9-51-585 0 0,39 417 2341 0 0,-23-308-4952 0 0,-16-119 939 0 0,-3 8-1371 0 0,-15-1 1405 0 0</inkml:trace>
  <inkml:trace contextRef="#ctx0" brushRef="#br0" timeOffset="4714.132">4801 279 2356 0 0,'37'-74'5731'0'0,"-29"64"-5543"0"0,1 0-1 0 0,0 0 1 0 0,0 0 0 0 0,1 1 0 0 0,0 0 0 0 0,0 1-1 0 0,1 0 1 0 0,1 1 0 0 0,-1 0 0 0 0,1 1 0 0 0,0 0-1 0 0,0 1 1 0 0,1 0-188 0 0,10-4-80 0 0,1 1 0 0 0,0 1 0 0 0,0 2 0 0 0,1 0 0 0 0,-1 1 0 0 0,1 1 0 0 0,18 1 80 0 0,56 35-2418 0 0,-65 27-2272 0 0,-34-48 3246 0 0</inkml:trace>
  <inkml:trace contextRef="#ctx0" brushRef="#br0" timeOffset="4962.215">5004 507 988 0 0,'0'0'104'0'0,"1"0"-1"0"0,-1 0 1 0 0,1-1-1 0 0,-1 1 1 0 0,0 0-1 0 0,1 0 1 0 0,-1 0-1 0 0,1-1 1 0 0,-1 1-1 0 0,1 0 1 0 0,-1 0-1 0 0,1 0 1 0 0,-1 0-1 0 0,1 0 1 0 0,-1 0-1 0 0,1 0 1 0 0,0 0-1 0 0,-1 0 1 0 0,1 0-1 0 0,-1 0 1 0 0,1 1-1 0 0,-1-1 1 0 0,0 0-1 0 0,1 0 1 0 0,-1 0-1 0 0,1 1 1 0 0,-1-1-1 0 0,1 0 1 0 0,-1 1-1 0 0,1-1 1 0 0,-1 0-1 0 0,0 1 1 0 0,1-1-1 0 0,-1 0 1 0 0,0 1-1 0 0,1-1 1 0 0,-1 1-1 0 0,0-1 1 0 0,0 1-1 0 0,1-1 1 0 0,-1 0-1 0 0,0 1 1 0 0,0-1-1 0 0,0 1 1 0 0,0-1-1 0 0,0 1 1 0 0,1-1-1 0 0,-1 1 1 0 0,0-1-1 0 0,0 1 1 0 0,0 0-1 0 0,0-1 1 0 0,-1 1-1 0 0,1-1 1 0 0,0 1-1 0 0,0-1 1 0 0,0 1-1 0 0,0-1 1 0 0,0 0-1 0 0,-1 1 1 0 0,1-1-1 0 0,0 1 1 0 0,0-1-1 0 0,-1 1 1 0 0,1-1-1 0 0,0 1 1 0 0,-1-1-1 0 0,1 0 1 0 0,0 1-1 0 0,-1-1-103 0 0,64-1 34 0 0,-40 0 608 0 0,87 1-1277 0 0,54 0-4427 0 0,-129 0 3630 0 0</inkml:trace>
  <inkml:trace contextRef="#ctx0" brushRef="#br0" timeOffset="5861.729">257 1898 1256 0 0,'0'0'535'0'0,"0"0"-122"0"0,0 0-59 0 0,0 0 16 0 0,0 0-3 0 0,0 0-43 0 0,6-5 190 0 0,259-33 958 0 0,1329-109 1172 0 0,1349-76-173 0 0,-1836 154 402 0 0,-956 57-1246 0 0,-147 10-2039 0 0,-1 0 0 0 0,1 0-1 0 0,-1 0 1 0 0,1-1 0 0 0,-1 1 0 0 0,0-1 0 0 0,0 0-1 0 0,0 0 1 0 0,0 0 0 0 0,0-1 0 0 0,-1 1-1 0 0,0 0 1 0 0,0-1 0 0 0,1 0 0 0 0,-2 1 0 0 0,1-1-1 0 0,0 0 1 0 0,-1 0 0 0 0,0 0 0 0 0,0 0-1 0 0,0 0 1 0 0,-1-1 412 0 0,-1-23-2617 0 0,-11-1 1323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48:17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550 148 1404 0 0,'-2'-7'142'0'0,"-2"-1"0"0"0,1 0-1 0 0,-1 1 1 0 0,0 0 0 0 0,0-1-1 0 0,-1 2 1 0 0,0-1 0 0 0,0 0-1 0 0,-1 1 1 0 0,1 0 0 0 0,-1 1 0 0 0,-1-1-1 0 0,1 1 1 0 0,-1 0 0 0 0,0 1-1 0 0,0-1 1 0 0,-4 0-142 0 0,-1-1 132 0 0,-1 0 0 0 0,0 1 1 0 0,1 1-1 0 0,-2 0 0 0 0,1 1 0 0 0,0 0 0 0 0,-1 1 0 0 0,1 1 1 0 0,-1 0-1 0 0,1 0 0 0 0,-1 2 0 0 0,0 0-132 0 0,0 3 79 0 0,0 1 1 0 0,0 0-1 0 0,0 1 0 0 0,1 1 1 0 0,0 0-1 0 0,0 0 0 0 0,1 2 1 0 0,0-1-1 0 0,0 2 0 0 0,1-1 1 0 0,0 2-1 0 0,1-1 0 0 0,0 2 0 0 0,1-1 1 0 0,0 1-1 0 0,1 0 0 0 0,0 1 1 0 0,1 0-1 0 0,-5 13-79 0 0,5-15 79 0 0,0 1-1 0 0,1 0 1 0 0,0 0 0 0 0,1 1 0 0 0,0-1 0 0 0,1 1-1 0 0,0 0 1 0 0,1 1 0 0 0,1-1 0 0 0,0 0-1 0 0,1 1 1 0 0,0 0 0 0 0,1-1 0 0 0,0 1-1 0 0,1-1 1 0 0,1 1 0 0 0,0-1 0 0 0,1 0-1 0 0,1 1 1 0 0,0-2 0 0 0,0 1 0 0 0,4 6-79 0 0,-1-14 27 0 0,-1-1 0 0 0,1 0 1 0 0,0 0-1 0 0,0-1 0 0 0,0 0 1 0 0,1-1-1 0 0,-1 1 0 0 0,1-1 1 0 0,-1-1-1 0 0,1 1 0 0 0,0-1 1 0 0,0-1-1 0 0,-1 1 0 0 0,1-1 0 0 0,0-1 1 0 0,0 0-1 0 0,-1 0 0 0 0,1 0 1 0 0,0-1-1 0 0,-1 0 0 0 0,1 0 1 0 0,-1-1-1 0 0,0 0 0 0 0,0 0 1 0 0,0-1-1 0 0,0 0 0 0 0,5-4-27 0 0,10-10-23 0 0,-2 0 0 0 0,0-2 0 0 0,-1 0 0 0 0,-1-2 1 0 0,-1 0-1 0 0,0 0 0 0 0,-2-2 0 0 0,-1 0 0 0 0,-1 0 0 0 0,-1-2 0 0 0,-1 1 0 0 0,-1-2 0 0 0,-2 1 0 0 0,0-1 0 0 0,2-20 23 0 0,2 26 163 0 0,-9 54-199 0 0,-2-7 47 0 0,1-11-38 0 0,1 0 1 0 0,0-1 0 0 0,1 1 0 0 0,1-1 0 0 0,0 1 0 0 0,1-1-1 0 0,0-1 1 0 0,1 1 0 0 0,1-1 0 0 0,0 0 0 0 0,0-1 0 0 0,2 0-1 0 0,-1 0 1 0 0,2-1 0 0 0,-1 0 0 0 0,2-1 0 0 0,-1-1 0 0 0,1 1-1 0 0,1-2 1 0 0,-1 0 0 0 0,2 0 0 0 0,-1-1 0 0 0,1-1 0 0 0,0 0-1 0 0,13 3 27 0 0,-11-3-290 0 0,-4-2-193 0 0,-1 0 0 0 0,1 0 0 0 0,0-1 0 0 0,0-1 0 0 0,0 0 0 0 0,0 0 0 0 0,1-1 0 0 0,-1-1 0 0 0,0 0 0 0 0,0-1 0 0 0,12-2 483 0 0,19-11-1368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48:18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24 307 1612 0 0,'-24'-51'4750'0'0,"50"-35"-3975"0"0,-19 74-717 0 0,1 0-1 0 0,0 0 0 0 0,0 1 1 0 0,2 0-1 0 0,-1 0 0 0 0,1 1 1 0 0,1 1-1 0 0,0 0 0 0 0,0 0 1 0 0,0 1-1 0 0,1 0 0 0 0,1 1 1 0 0,-1 0-1 0 0,1 1 0 0 0,0 1 1 0 0,1 0-1 0 0,-1 1 0 0 0,1 0 1 0 0,0 1-1 0 0,0 0 0 0 0,0 2 1 0 0,0-1-1 0 0,0 2 0 0 0,1 0 1 0 0,-1 0-1 0 0,0 1 0 0 0,0 1 1 0 0,0 1-1 0 0,6 1-57 0 0,-13-1 8 0 0,1 1 1 0 0,-1 0-1 0 0,0 0 0 0 0,0 1 1 0 0,0 0-1 0 0,-1 0 0 0 0,1 0 1 0 0,-1 1-1 0 0,0 0 0 0 0,-1 0 1 0 0,0 1-1 0 0,0-1 0 0 0,0 1 1 0 0,-1 0-1 0 0,1 1 0 0 0,-2-1 1 0 0,1 1-1 0 0,-1-1 0 0 0,0 1 1 0 0,-1 0-1 0 0,0 0 0 0 0,0 0 1 0 0,-1 1-1 0 0,0-1 0 0 0,0 8-8 0 0,0 3 64 0 0,-2 1 0 0 0,1-1-1 0 0,-2 0 1 0 0,-1 0-1 0 0,0-1 1 0 0,-2 1-1 0 0,0 0 1 0 0,0-1 0 0 0,-2 0-1 0 0,-6 12-63 0 0,-14 16 473 0 0,-1-1 0 0 0,-2-2 0 0 0,-2-1 0 0 0,-34 34-473 0 0,-10 15 847 0 0,57-56-449 0 0,18-33-298 0 0,36 12 68 0 0,140-7 347 0 0,74-32-654 0 0,-17 7-890 0 0,-187 2-796 0 0,-34-30-5924 0 0,-11 28 6559 0 0</inkml:trace>
  <inkml:trace contextRef="#ctx0" brushRef="#br0" timeOffset="325.334">1035 429 1696 0 0,'26'-6'5022'0'0,"52"-7"-3855"0"0,7-1-813 0 0,188-28 983 0 0,-261 43-834 0 0,-27 4-481 0 0,15-8-7711 0 0,3 1 6201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48:16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447 653 1896 0 0,'0'0'596'0'0,"0"0"-68"0"0,0 0-39 0 0,3-7-54 0 0,-2 5-405 0 0,0-1 1 0 0,-1 1 0 0 0,1 0 0 0 0,-1 0-1 0 0,1 0 1 0 0,-1 0 0 0 0,0 0-1 0 0,1-1 1 0 0,-1 1 0 0 0,-1 0 0 0 0,1 0-1 0 0,0 0 1 0 0,0 0 0 0 0,-1-1 0 0 0,1 1-1 0 0,-1 0 1 0 0,0 0 0 0 0,1 0-1 0 0,-1 0 1 0 0,0 0 0 0 0,0 0 0 0 0,0 0-1 0 0,-1 1 1 0 0,1-1 0 0 0,0 0 0 0 0,-1 0-1 0 0,1 1 1 0 0,-1-1 0 0 0,0 1-1 0 0,1 0 1 0 0,-1-1 0 0 0,0 1 0 0 0,0 0-1 0 0,0 0 1 0 0,0 0 0 0 0,0 0-1 0 0,0 0 1 0 0,0 1 0 0 0,0-1 0 0 0,0 0-1 0 0,0 1 1 0 0,0 0 0 0 0,0 0 0 0 0,-1-1-1 0 0,1 1 1 0 0,0 0 0 0 0,0 1-1 0 0,0-1 1 0 0,-1 0-31 0 0,-15-2 92 0 0,0 0 0 0 0,0 2 0 0 0,0 0-1 0 0,0 1 1 0 0,0 0 0 0 0,0 2 0 0 0,0 0 0 0 0,0 1 0 0 0,1 1-1 0 0,0 1 1 0 0,0 0 0 0 0,0 1 0 0 0,1 1 0 0 0,0 0-1 0 0,0 1 1 0 0,1 1 0 0 0,0 0 0 0 0,1 2 0 0 0,0-1 0 0 0,1 2-1 0 0,-7 6-91 0 0,18-16 16 0 0,0-1-1 0 0,0 0 0 0 0,0 0 1 0 0,0 1-1 0 0,0 0 0 0 0,0-1 1 0 0,0 1-1 0 0,1 0 0 0 0,-1 0 1 0 0,1 0-1 0 0,0 0 0 0 0,0 0 1 0 0,0 0-1 0 0,0 0 0 0 0,1 0 1 0 0,-1 0-1 0 0,1 0 0 0 0,0 0 1 0 0,0 1-1 0 0,0-1 0 0 0,0 0 1 0 0,0 0-1 0 0,1 0 0 0 0,-1 0 1 0 0,1 0-1 0 0,0 0 0 0 0,0 0 1 0 0,0 0-1 0 0,0 0 0 0 0,1 0 1 0 0,-1 0-1 0 0,1 0 0 0 0,0-1 1 0 0,0 1-1 0 0,0-1 0 0 0,0 1 1 0 0,0-1-1 0 0,0 0 0 0 0,1 0 1 0 0,-1 0-1 0 0,1 0 0 0 0,-1 0 1 0 0,1 0-1 0 0,0-1 0 0 0,0 1 1 0 0,0-1-1 0 0,1 0-15 0 0,24 8 9 0 0,1-2 0 0 0,0 0-1 0 0,1-3 1 0 0,-1 0 0 0 0,1-2 0 0 0,0-1 0 0 0,0-1-1 0 0,-1-2 1 0 0,1-1 0 0 0,0-1 0 0 0,-1-2 0 0 0,0 0-1 0 0,-1-2 1 0 0,1-2 0 0 0,12-6-9 0 0,-34 15-21 0 0,1 0 0 0 0,-1-1 0 0 0,0 0 0 0 0,0 0 0 0 0,-1-1 0 0 0,1 0 0 0 0,0 0 0 0 0,-1 0 0 0 0,0-1 0 0 0,1 0 0 0 0,-1 0 0 0 0,-1-1 0 0 0,1 1 0 0 0,-1-1 0 0 0,0 0 0 0 0,0-1 0 0 0,0 0 0 0 0,-1 1 0 0 0,0-1 0 0 0,0-1 0 0 0,0 1 21 0 0,-26-17-253 0 0,11 17 236 0 0,0 2 1 0 0,-1-1-1 0 0,1 1 0 0 0,-1 1 1 0 0,0 0-1 0 0,0 1 0 0 0,0 0 0 0 0,0 1 1 0 0,0 0-1 0 0,-1 1 0 0 0,1 0 1 0 0,0 1-1 0 0,-8 1 17 0 0,-18-1 76 0 0,-75-1-34 0 0,134-2-466 0 0,73-34-104 0 0,-2-5 0 0 0,-1-3 0 0 0,-2-4 1 0 0,23-21 527 0 0,-73 42-67 0 0,-9-1 12 0 0</inkml:trace>
  <inkml:trace contextRef="#ctx0" brushRef="#br0" timeOffset="263.312">923 321 4812 0 0,'5'-7'85'0'0,"0"-1"-1"0"0,-1 0 0 0 0,-1 0 0 0 0,1 0 0 0 0,-1-1 0 0 0,-1 1 0 0 0,1 0 0 0 0,-1-1 0 0 0,-1 0 0 0 0,0 0 0 0 0,0 1 0 0 0,-1-1 1 0 0,0 0-1 0 0,0 0 0 0 0,-1 0 0 0 0,0 0 0 0 0,-1 1 0 0 0,0-1-84 0 0,0-1 146 0 0,-1 1 0 0 0,-1 1 0 0 0,1-1 0 0 0,-2 0 0 0 0,1 1-1 0 0,-1 0 1 0 0,0 0 0 0 0,-1 0 0 0 0,0 0 0 0 0,0 1 0 0 0,0 0 0 0 0,-1 1 0 0 0,0-1 0 0 0,-1 1 0 0 0,1 1 0 0 0,-1-1 0 0 0,0 1 0 0 0,-1 1 0 0 0,1-1 0 0 0,-1 2-1 0 0,0-1 1 0 0,0 1 0 0 0,0 0 0 0 0,-4 0-146 0 0,5 5 57 0 0,0 1 0 0 0,0 0 0 0 0,0 0 0 0 0,1 1 0 0 0,-1 0 0 0 0,1 0 0 0 0,0 1 0 0 0,0 0-1 0 0,1 0 1 0 0,-1 0 0 0 0,1 1 0 0 0,0 0 0 0 0,0 0 0 0 0,1 1 0 0 0,0 0 0 0 0,0 0 0 0 0,1 0 0 0 0,0 0 0 0 0,-3 7-57 0 0,-4 16 126 0 0,2 1 1 0 0,0 1-1 0 0,3 0 1 0 0,0 0 0 0 0,2 0-1 0 0,1 0 1 0 0,2 1-1 0 0,3 28-126 0 0,20 207 615 0 0,148 586 721 0 0,-147-736-1676 0 0,-23-114-108 0 0,-31-21-3485 0 0,4-109-1803 0 0,26 82 4616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48:19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621 752 1392 0 0,'-5'-7'168'0'0,"0"-1"0"0"0,0 1 0 0 0,0 0 0 0 0,-1 0 0 0 0,0 1 0 0 0,0 0 0 0 0,-1 0 0 0 0,0 0 0 0 0,0 1 0 0 0,0 0 0 0 0,-1 0-1 0 0,1 1 1 0 0,-1 0 0 0 0,0 0 0 0 0,0 1 0 0 0,-1 0 0 0 0,1 0 0 0 0,-1 1 0 0 0,1 0 0 0 0,-1 1 0 0 0,0 0 0 0 0,0 0 0 0 0,0 1 0 0 0,1 0 0 0 0,-1 0 0 0 0,-4 2-168 0 0,-10 0 209 0 0,-1 2-1 0 0,1 0 1 0 0,-1 2 0 0 0,1 0 0 0 0,1 2 0 0 0,0 0 0 0 0,0 2 0 0 0,0 0 0 0 0,-5 5-209 0 0,14-9 89 0 0,1 1 1 0 0,0 0-1 0 0,1 1 1 0 0,-1 0-1 0 0,2 0 1 0 0,-1 1 0 0 0,1 1-1 0 0,1 0 1 0 0,-1 0-1 0 0,2 1 1 0 0,-1 0-1 0 0,2 0 1 0 0,-1 1-1 0 0,2 0 1 0 0,-1 0 0 0 0,2 1-1 0 0,0 0 1 0 0,0 0-1 0 0,1 0 1 0 0,1 0-1 0 0,0 1 1 0 0,-1 11-90 0 0,7-18 16 0 0,0-1 0 0 0,0 1 0 0 0,0-1 1 0 0,1 0-1 0 0,-1 0 0 0 0,1 0 0 0 0,1-1 0 0 0,-1 0 1 0 0,1 1-1 0 0,0-2 0 0 0,1 1 0 0 0,-1 0 0 0 0,1-1 0 0 0,-1 0 1 0 0,1 0-1 0 0,1-1 0 0 0,-1 0 0 0 0,0 0 0 0 0,1 0 1 0 0,-1-1-1 0 0,1 0 0 0 0,0 0 0 0 0,0-1 0 0 0,0 0 0 0 0,0 0 1 0 0,0 0-1 0 0,0-1 0 0 0,0 0 0 0 0,0-1 0 0 0,0 1 1 0 0,0-1-1 0 0,0-1 0 0 0,1 0-16 0 0,176-45-258 0 0,-150 32 168 0 0,-2-2 0 0 0,0-1 0 0 0,-2-2 0 0 0,0-1 0 0 0,-1-1 0 0 0,-1-1 0 0 0,-1-2 0 0 0,-1-1 0 0 0,-1-1 0 0 0,-2-1 0 0 0,0-1 0 0 0,-2 0 0 0 0,-2-2 0 0 0,0-1 0 0 0,-2 0 0 0 0,-2-1 0 0 0,-1-1 0 0 0,-1 0 0 0 0,-2-1 0 0 0,-2 0 0 0 0,-1-1 0 0 0,1-18 90 0 0,-2-101 709 0 0,-9 138-555 0 0,-1 0 0 0 0,0 0 1 0 0,-1 0-1 0 0,-1 1 0 0 0,0-1 0 0 0,-1 1 0 0 0,-1 0 0 0 0,0 1 0 0 0,-1 0 0 0 0,-1 0 1 0 0,-4-5-155 0 0,12 19 18 0 0,1-1 0 0 0,-1 1 0 0 0,0-1 0 0 0,0 1 0 0 0,0 0 1 0 0,0-1-1 0 0,0 1 0 0 0,0 0 0 0 0,0-1 0 0 0,0 1 0 0 0,-1 0 1 0 0,1 0-1 0 0,0 0 0 0 0,-1 0 0 0 0,1 0 0 0 0,-1 0 0 0 0,1 1 1 0 0,-1-1-1 0 0,1 0 0 0 0,-1 1 0 0 0,1-1 0 0 0,-1 1 0 0 0,0 0 1 0 0,1-1-1 0 0,-1 1 0 0 0,0 0 0 0 0,1 0 0 0 0,-1 0 0 0 0,0 0 0 0 0,0 0 1 0 0,1 1-1 0 0,-1-1 0 0 0,0 0 0 0 0,1 1 0 0 0,-1-1 0 0 0,1 1 1 0 0,-1 0-1 0 0,1-1 0 0 0,-1 1 0 0 0,1 0 0 0 0,-1 0 0 0 0,1 0 1 0 0,0 0-1 0 0,-1 0 0 0 0,1 0 0 0 0,0 0 0 0 0,0 1 0 0 0,0-1 1 0 0,-1 1-19 0 0,-41 72 216 0 0,33-37-112 0 0,1 0-1 0 0,1 0 0 0 0,2 1 0 0 0,2 0 0 0 0,2 0 0 0 0,1 0 0 0 0,2 10-103 0 0,-1-24 40 0 0,0 1-1 0 0,1-1 0 0 0,2 1 1 0 0,0-1-1 0 0,2 0 0 0 0,0 0 1 0 0,2 0-1 0 0,1-1 0 0 0,0 0 1 0 0,2-1-1 0 0,1 1 0 0 0,0-2 0 0 0,2 0 1 0 0,0 0-1 0 0,2-1 0 0 0,0-1 1 0 0,1-1-1 0 0,1 0 0 0 0,0-1 1 0 0,1 0-1 0 0,1-2 0 0 0,1 0 1 0 0,0-1-1 0 0,19 9-39 0 0,-27-19-30 0 0,0 0 0 0 0,1-1 1 0 0,0 0-1 0 0,-1-1 0 0 0,1-1 1 0 0,0 0-1 0 0,0 0 0 0 0,0-2 1 0 0,0 1-1 0 0,0-1 0 0 0,0-1 1 0 0,0-1-1 0 0,0 0 0 0 0,-1 0 1 0 0,0-1-1 0 0,1-1 0 0 0,-2 0 0 0 0,1-1 1 0 0,0 0-1 0 0,-1 0 0 0 0,0-1 1 0 0,-1-1-1 0 0,0 0 0 0 0,0 0 1 0 0,0-1-1 0 0,-1-1 0 0 0,0 1 1 0 0,-1-1-1 0 0,0-1 0 0 0,-1 1 1 0 0,0-1-1 0 0,-1-1 0 0 0,0 1 0 0 0,4-13 30 0 0,-8 22 2 0 0,-1-1 0 0 0,1 1-1 0 0,-1-1 1 0 0,1 1-1 0 0,-1-1 1 0 0,0 0-1 0 0,0 1 1 0 0,-1-1-1 0 0,1 0 1 0 0,0 0-1 0 0,-1 0 1 0 0,0 0-1 0 0,1 1 1 0 0,-1-1-1 0 0,0 0 1 0 0,-1 0-1 0 0,1 0 1 0 0,0 0 0 0 0,-1 0-1 0 0,0 1 1 0 0,1-1-1 0 0,-1 0 1 0 0,0 0-1 0 0,-1 1 1 0 0,1-1-1 0 0,0 1 1 0 0,-1-1-1 0 0,1 1 1 0 0,-1 0-1 0 0,0-1 1 0 0,0 1-1 0 0,0 0 1 0 0,0 0 0 0 0,0 0-1 0 0,0 0 1 0 0,-1 1-1 0 0,1-1 1 0 0,0 1-1 0 0,-1-1 1 0 0,0 1-1 0 0,1 0 1 0 0,-1 0-1 0 0,0 0 1 0 0,1 0-1 0 0,-1 0 1 0 0,0 1-1 0 0,-2-1-1 0 0,0 1-2 0 0,0 0 0 0 0,0 0-1 0 0,-1 0 1 0 0,1 1-1 0 0,0 0 1 0 0,0 0 0 0 0,0 0-1 0 0,0 1 1 0 0,0 0 0 0 0,0 0-1 0 0,0 0 1 0 0,1 0-1 0 0,-1 1 1 0 0,1 0 0 0 0,-1 0-1 0 0,1 0 1 0 0,0 0-1 0 0,0 1 1 0 0,1-1 0 0 0,-1 1-1 0 0,1 0 1 0 0,-1 0-1 0 0,1 1 1 0 0,1-1 0 0 0,-1 1-1 0 0,1-1 1 0 0,-1 1-1 0 0,1 0 1 0 0,0 0 0 0 0,1 0-1 0 0,0 0 1 0 0,-1 0-1 0 0,1 0 1 0 0,0 2 2 0 0,37 38-1121 0 0,2-38-4587 0 0,-7-27 3112 0 0,-22 12 1214 0 0</inkml:trace>
  <inkml:trace contextRef="#ctx0" brushRef="#br0" timeOffset="235.606">1239 467 1304 0 0,'-4'-12'1349'0'0,"-15"-45"5371"0"0,7 20-4981 0 0,15 29-7329 0 0,17 6 2658 0 0,-15 3 1734 0 0</inkml:trace>
  <inkml:trace contextRef="#ctx0" brushRef="#br0" timeOffset="780.718">1348 444 1152 0 0,'78'200'3401'0'0,"-49"-135"-2475"0"0,37 131 1888 0 0,-57-191 391 0 0,4-47-3181 0 0,2-2 84 0 0,89-116-452 0 0,-101 159 316 0 0,1 0 1 0 0,-1 0-1 0 0,1 1 1 0 0,-1-1 0 0 0,1 1-1 0 0,-1-1 1 0 0,1 1-1 0 0,-1 0 1 0 0,1 0 0 0 0,0 1-1 0 0,-1-1 1 0 0,1 1-1 0 0,-1 0 1 0 0,1 0 0 0 0,-1 0-1 0 0,0 0 1 0 0,1 0-1 0 0,-1 1 1 0 0,0 0 0 0 0,0 0-1 0 0,0-1 1 0 0,0 2-1 0 0,0-1 1 0 0,-1 0 0 0 0,1 1-1 0 0,-1-1 1 0 0,1 1-1 0 0,-1-1 1 0 0,0 2 27 0 0,55 99 9 0 0,-57-103 71 0 0,-9-33 291 0 0,11 20-378 0 0,0 0 0 0 0,0-1 0 0 0,1 1-1 0 0,1 0 1 0 0,0 1 0 0 0,1-1 0 0 0,0 1 0 0 0,1 0 0 0 0,1 0 0 0 0,0 0-1 0 0,0 1 1 0 0,1 0 0 0 0,0 0 0 0 0,1 1 0 0 0,0 0 0 0 0,1 1 0 0 0,0 0-1 0 0,0 1 1 0 0,1 0 0 0 0,0 0 0 0 0,1 1 0 0 0,-1 0 0 0 0,1 1-1 0 0,1 1 1 0 0,-1 0 0 0 0,1 0 0 0 0,0 2 0 0 0,0-1 0 0 0,0 2 0 0 0,0-1-1 0 0,1 2 1 0 0,3 0 7 0 0,-6 2 11 0 0,-1 1-1 0 0,0 1 1 0 0,1 0-1 0 0,-1 0 0 0 0,-1 1 1 0 0,1 0-1 0 0,0 1 1 0 0,-1 0-1 0 0,0 0 1 0 0,0 1-1 0 0,-1 0 0 0 0,0 1 1 0 0,0-1-1 0 0,0 2 1 0 0,-1-1-1 0 0,0 1 1 0 0,0 0-1 0 0,-1 1 0 0 0,0 0 1 0 0,-1 0-1 0 0,1 0 1 0 0,-2 0-1 0 0,1 1 1 0 0,-2 0-1 0 0,1 0 0 0 0,-1 0 1 0 0,-1 0-1 0 0,0 0 1 0 0,0 1-1 0 0,-1-1 1 0 0,0 1-1 0 0,-1-1 0 0 0,0 10-10 0 0,-26 55-375 0 0,3-56-2892 0 0,7-28-1077 0 0,11 4 2888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48:31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2240 0 0,'9'66'5464'0'0,"-5"-54"-5415"0"0,0 0-1 0 0,1 0 0 0 0,0 0 0 0 0,1-1 1 0 0,0 0-1 0 0,1 0 0 0 0,0 0 1 0 0,1-1-1 0 0,0 0 0 0 0,0 0 0 0 0,10 7-48 0 0,-10-10-382 0 0,-1 0-1 0 0,1-1 1 0 0,1 0-1 0 0,-1 0 0 0 0,1-1 1 0 0,0 0-1 0 0,0 0 1 0 0,0-1-1 0 0,1-1 0 0 0,0 1 1 0 0,-1-2-1 0 0,1 1 1 0 0,9 0 382 0 0,-8-2-1330 0 0</inkml:trace>
  <inkml:trace contextRef="#ctx0" brushRef="#br0" timeOffset="229.973">409 60 1976 0 0,'-9'-19'5262'0'0,"-19"34"-3949"0"0,14 1-1119 0 0,0 2 0 0 0,2 0-1 0 0,0 0 1 0 0,1 1 0 0 0,1 0-1 0 0,1 1 1 0 0,1 0-1 0 0,0 0 1 0 0,2 1 0 0 0,0 0-1 0 0,-2 22-193 0 0,-11 24 291 0 0,-60 287-1603 0 0,42-273-5234 0 0,36-81 5224 0 0</inkml:trace>
  <inkml:trace contextRef="#ctx0" brushRef="#br0" timeOffset="480.821">439 55 888 0 0,'6'-6'254'0'0,"-1"1"0"0"0,0 0 1 0 0,1 1-1 0 0,0 0 0 0 0,0-1 0 0 0,0 2 0 0 0,1-1 0 0 0,-1 1 0 0 0,1 0 1 0 0,0 0-1 0 0,0 1 0 0 0,0 0 0 0 0,0 0 0 0 0,0 1 0 0 0,0 0 0 0 0,1 0 1 0 0,-1 0-1 0 0,0 1 0 0 0,1 0 0 0 0,-1 1 0 0 0,0 0 0 0 0,6 1-254 0 0,3 5 183 0 0,0 1-1 0 0,0 1 0 0 0,-1 1 1 0 0,0 0-1 0 0,-1 1 1 0 0,0 0-1 0 0,0 1 0 0 0,-2 1 1 0 0,1 0-1 0 0,-2 1 1 0 0,0 0-1 0 0,0 0 0 0 0,-1 2 1 0 0,-1-1-1 0 0,-1 1 1 0 0,0 0-1 0 0,-1 1 0 0 0,-1 0 1 0 0,0 0-1 0 0,-1 0 1 0 0,-1 0-1 0 0,-1 1 0 0 0,-1 0 1 0 0,0 0-1 0 0,-1 0 1 0 0,-1 17-183 0 0,-3-14 86 0 0,-2 0 1 0 0,1 0 0 0 0,-2 0 0 0 0,-1-1-1 0 0,-1 0 1 0 0,0 0 0 0 0,-2-1 0 0 0,0 0-1 0 0,-1 0 1 0 0,-1-1 0 0 0,0-1 0 0 0,-2 0-1 0 0,0-1 1 0 0,0 0 0 0 0,-2-1 0 0 0,0-1-1 0 0,-1-1 1 0 0,0 0 0 0 0,-1-1 0 0 0,-3 1-87 0 0,-3 2-371 0 0,-1-1 1 0 0,-1-2 0 0 0,0 0-1 0 0,0-2 1 0 0,-1-1 0 0 0,-1-1 0 0 0,1-2-1 0 0,-1 0 1 0 0,0-2 0 0 0,-1-1-1 0 0,-6-1 371 0 0,27-2-286 0 0,1-1 0 0 0,-1 0-1 0 0,1 0 1 0 0,-1-1 0 0 0,1 1-1 0 0,0-2 1 0 0,-1 1-1 0 0,1-1 1 0 0,0 0 0 0 0,1-1-1 0 0,-1 0 1 0 0,1 0-1 0 0,-1 0 1 0 0,1-1 0 0 0,-2-2 286 0 0,5 5-138 0 0,-24-21-1126 0 0,7-3 34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23:54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1664 0 0,'1'3'680'0'0,"-2"0"-68"0"0,1 2-244 0 0,0-1-44 0 0,1-1-468 0 0,-4 0-504 0 0,3-1 32 0 0,0-2 36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48:30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30 1792 0 0,'-1'0'125'0'0,"1"0"-1"0"0,-1 0 0 0 0,0 0 1 0 0,0-1-1 0 0,1 1 1 0 0,-1 0-1 0 0,1 0 0 0 0,-1-1 1 0 0,0 1-1 0 0,1-1 0 0 0,-1 1 1 0 0,1-1-1 0 0,-1 1 1 0 0,1-1-1 0 0,-1 1 0 0 0,1-1 1 0 0,-1 1-1 0 0,1-1 1 0 0,0 1-1 0 0,-1-1 0 0 0,1 0 1 0 0,0 1-1 0 0,-1-1 1 0 0,1 0-1 0 0,0 1 0 0 0,0-1 1 0 0,-1 0-1 0 0,1 1 1 0 0,0-1-1 0 0,0 0 0 0 0,0 1 1 0 0,0-1-1 0 0,0 0 1 0 0,0 0-1 0 0,0 1 0 0 0,1-1 1 0 0,-1 0-1 0 0,0 1 1 0 0,0-1-1 0 0,0 0 0 0 0,1 1 1 0 0,-1-1-1 0 0,0 0 1 0 0,1 1-1 0 0,-1-1 0 0 0,0 1 1 0 0,1-1-1 0 0,-1 1 0 0 0,1-1 1 0 0,-1 1-1 0 0,1-1 1 0 0,-1 1-1 0 0,1-1 0 0 0,0 1-124 0 0,-26 14 186 0 0,2 1 0 0 0,0 1 0 0 0,1 1-1 0 0,0 1 1 0 0,2 1 0 0 0,0 1 0 0 0,1 1-1 0 0,1 0 1 0 0,1 1 0 0 0,1 1 0 0 0,1 1-1 0 0,1 0 1 0 0,1 1 0 0 0,1 1 0 0 0,1 0-1 0 0,2 0 1 0 0,0 1 0 0 0,2 0 0 0 0,1 0-1 0 0,-2 28-185 0 0,7-47-55 0 0,1 0 0 0 0,0 0 0 0 0,0 0-1 0 0,1 0 1 0 0,0 0 0 0 0,1 0 0 0 0,0 0-1 0 0,0 0 1 0 0,1 0 0 0 0,-1-1 0 0 0,2 1-1 0 0,-1-1 1 0 0,1 0 0 0 0,0 0 0 0 0,0 0-1 0 0,1-1 1 0 0,0 1 0 0 0,1-1 0 0 0,-1 0-1 0 0,1-1 1 0 0,0 1 0 0 0,0-1 0 0 0,1 0-1 0 0,-1-1 1 0 0,1 1 0 0 0,0-1 0 0 0,1-1-1 0 0,-1 1 1 0 0,1-1 0 0 0,-1-1 0 0 0,1 1-1 0 0,0-1 1 0 0,0-1 0 0 0,0 1 0 0 0,0-1-1 0 0,0-1 1 0 0,0 1 0 0 0,1-2 55 0 0,104 1-4544 0 0,4-42 1867 0 0,-76 17 1417 0 0</inkml:trace>
  <inkml:trace contextRef="#ctx0" brushRef="#br0" timeOffset="264.62">1069 27 1300 0 0,'-1'-6'4136'0'0,"-25"18"-2973"0"0,-5 22-727 0 0,2 2 1 0 0,2 2 0 0 0,1 0-1 0 0,2 2 1 0 0,2 0 0 0 0,1 2-1 0 0,3 0 1 0 0,1 1-437 0 0,-26 52 17 0 0,39-88-28 0 0,4-3-161 0 0,-1 0-1 0 0,0-1 1 0 0,0 1 0 0 0,-1-1 0 0 0,1 1 0 0 0,-1-1 0 0 0,1 1 0 0 0,-1-1 0 0 0,0 0 0 0 0,0 0-1 0 0,-1 0 1 0 0,1 0 0 0 0,-1 0 0 0 0,1 0 0 0 0,-1-1 0 0 0,0 1 0 0 0,0-1 0 0 0,0 0 0 0 0,0 0-1 0 0,0 0 1 0 0,-1 0 0 0 0,1 0 0 0 0,-1-1 0 0 0,1 0 0 0 0,-1 0 0 0 0,0 0 0 0 0,1 0-1 0 0,-1 0 1 0 0,0-1 0 0 0,1 1 0 0 0,-1-1 0 0 0,0 0 0 0 0,0 0 0 0 0,0-1 0 0 0,-1 1 172 0 0,-29-16-654 0 0</inkml:trace>
  <inkml:trace contextRef="#ctx0" brushRef="#br0" timeOffset="495.71">611 125 2864 0 0,'19'-12'5241'0'0,"-1"28"-3994"0"0,239 281 1055 0 0,-116-146-7470 0 0,-98-94 1150 0 0,-36-46 2766 0 0</inkml:trace>
  <inkml:trace contextRef="#ctx0" brushRef="#br0" timeOffset="745.988">1338 575 1240 0 0,'4'4'195'0'0,"0"-1"0"0"0,0 1 0 0 0,0-1 0 0 0,-1 1 0 0 0,1 0 0 0 0,-1 1 0 0 0,0-1 0 0 0,0 0 0 0 0,0 1 0 0 0,-1 0 0 0 0,1 0 0 0 0,-1-1 0 0 0,-1 1 0 0 0,1 0 0 0 0,-1 1 0 0 0,1-1 0 0 0,-2 0 0 0 0,1 0 0 0 0,0 1 0 0 0,-1-1 0 0 0,0 0 0 0 0,0 1 0 0 0,-1-1 0 0 0,1 0 0 0 0,-1 0 0 0 0,-1 1-195 0 0,1 3 92 0 0,-2-1 0 0 0,1 1-1 0 0,-1-1 1 0 0,0 0 0 0 0,-1 0-1 0 0,0 0 1 0 0,0-1-1 0 0,0 1 1 0 0,-1-1 0 0 0,0 0-1 0 0,-1 0 1 0 0,0-1-1 0 0,0 0 1 0 0,0 0 0 0 0,-3 2-92 0 0,3-3-217 0 0,-1-1 1 0 0,1 0 0 0 0,-1 0-1 0 0,0 0 1 0 0,0-1 0 0 0,-1 0 0 0 0,1 0-1 0 0,-1-1 1 0 0,1 0 0 0 0,-1 0-1 0 0,0-1 1 0 0,1 0 0 0 0,-1 0-1 0 0,-4-1 217 0 0,-7-4-1282 0 0,-13-17 36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48:28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0 382 1636 0 0,'10'-20'5993'0'0,"-8"22"-4008"0"0,0 14-1843 0 0,97 424-216 0 0,-99-398-6185 0 0,-8-35 5036 0 0</inkml:trace>
  <inkml:trace contextRef="#ctx0" brushRef="#br0" timeOffset="419.192">34 287 1720 0 0,'-4'-30'922'0'0,"0"22"-732"0"0,1-1 0 0 0,1 0 0 0 0,-1 0 0 0 0,1 0 0 0 0,1 0-1 0 0,0 0 1 0 0,0 0 0 0 0,0 0 0 0 0,2-1 0 0 0,-1 1-1 0 0,1 0 1 0 0,0 0 0 0 0,1 0 0 0 0,0 0 0 0 0,0 0 0 0 0,1 0-1 0 0,0 0 1 0 0,1 1 0 0 0,0 0 0 0 0,0-1 0 0 0,1 1 0 0 0,0 1-1 0 0,0-1 1 0 0,1 1 0 0 0,0 0 0 0 0,0 0 0 0 0,1 1 0 0 0,-1-1-1 0 0,5-2-189 0 0,-6 8 36 0 0,-1 0-1 0 0,0 1 0 0 0,0-1 0 0 0,0 0 0 0 0,1 1 0 0 0,-1 0 1 0 0,0 0-1 0 0,0 1 0 0 0,1-1 0 0 0,-1 1 0 0 0,0 0 0 0 0,0 0 1 0 0,0 0-1 0 0,0 0 0 0 0,0 1 0 0 0,0 0 0 0 0,0 0 1 0 0,0 0-1 0 0,-1 0 0 0 0,1 0 0 0 0,-1 1 0 0 0,1 0 0 0 0,-1-1 1 0 0,0 1-1 0 0,0 0 0 0 0,0 1 0 0 0,-1-1 0 0 0,1 1 0 0 0,1 1-35 0 0,54 116 337 0 0,-55-108-314 0 0,-1 0 1 0 0,-1 0-1 0 0,0 0 1 0 0,-1 0-1 0 0,0 0 1 0 0,-1 0-1 0 0,-1 0 1 0 0,0 0-1 0 0,0-1 1 0 0,-2 1-1 0 0,1 0 1 0 0,-1-1-1 0 0,-1 0 1 0 0,-1 0-1 0 0,-4 8-23 0 0,-3 1 69 0 0,-1 0 0 0 0,0-1 0 0 0,-2-1-1 0 0,0 0 1 0 0,-1-2 0 0 0,-1 0 0 0 0,0 0 0 0 0,-2-2-1 0 0,0 0 1 0 0,-1-1-69 0 0,23-10 13 0 0,0 0-1 0 0,0 0 0 0 0,1 0 0 0 0,-1-1 0 0 0,1 1 1 0 0,0-1-1 0 0,0 0 0 0 0,0 0 0 0 0,0 0 0 0 0,0 0 1 0 0,1 0-1 0 0,0-1 0 0 0,-1 1 0 0 0,1-1 1 0 0,0 0-1 0 0,0 0 0 0 0,0 0 0 0 0,0-1 0 0 0,1 0 1 0 0,-1 1-1 0 0,0-1 0 0 0,1-1 0 0 0,-1 1 1 0 0,0-1-1 0 0,3 0-12 0 0,11 7 11 0 0,250 114-821 0 0,-100-25-6577 0 0,-166-95 6159 0 0</inkml:trace>
  <inkml:trace contextRef="#ctx0" brushRef="#br0" timeOffset="789.986">720 280 1568 0 0,'184'465'6697'0'0,"-184"-464"-6659"0"0,0-1 1 0 0,0 1-1 0 0,0-1 1 0 0,0 1-1 0 0,1-1 1 0 0,-1 1 0 0 0,0-1-1 0 0,1 1 1 0 0,-1-1-1 0 0,0 1 1 0 0,1-1-1 0 0,-1 1 1 0 0,0-1-1 0 0,1 0 1 0 0,-1 1-1 0 0,1-1 1 0 0,-1 0 0 0 0,1 1-1 0 0,-1-1 1 0 0,0 0-1 0 0,1 0 1 0 0,0 1-1 0 0,-1-1 1 0 0,1 0-1 0 0,-1 0 1 0 0,1 0-1 0 0,-1 0 1 0 0,1 0 0 0 0,-1 0-1 0 0,1 0 1 0 0,-1 0-1 0 0,1 0 1 0 0,-1 0-1 0 0,1 0 1 0 0,0 0-1 0 0,-1 0 1 0 0,1 0-1 0 0,-1 0 1 0 0,1-1 0 0 0,-1 1-1 0 0,1 0 1 0 0,-1 0-1 0 0,1-1 1 0 0,-1 1-1 0 0,1 0 1 0 0,-1 0-1 0 0,0-1 1 0 0,1 1-1 0 0,-1-1 1 0 0,1 1 0 0 0,-1 0-1 0 0,0-1 1 0 0,1 1-1 0 0,-1-1 1 0 0,0 1-1 0 0,0-1 1 0 0,1 1-1 0 0,-1-1 1 0 0,0 1-1 0 0,0-1 1 0 0,0 1 0 0 0,0-1-1 0 0,0 1 1 0 0,0-1-1 0 0,1 0 1 0 0,-1 1-1 0 0,0-1 1 0 0,-1 1-1 0 0,1-1-38 0 0,22-52 122 0 0,-18 41 133 0 0,136-326 1110 0 0,-96 236-1623 0 0,-44 100-139 0 0,0 2 20 0 0,0 0-53 0 0,0 0-368 0 0,-26-9-5857 0 0,24 11 5388 0 0,-2-2 11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48:25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489 597 1316 0 0,'17'-16'993'0'0,"-17"13"-512"0"0,4-3-25 0 0,-2 4-406 0 0,-1 0-1 0 0,1-1 1 0 0,-1 1-1 0 0,0-1 1 0 0,0 0-1 0 0,0 1 1 0 0,0-1-1 0 0,0 0 1 0 0,-1 0-1 0 0,1 1 0 0 0,-1-1 1 0 0,0 0-1 0 0,0 0 1 0 0,0 0-1 0 0,0 0 1 0 0,0 1-1 0 0,-1-1 1 0 0,1 0-1 0 0,-1 0 1 0 0,0 1-1 0 0,0-1 1 0 0,0 0-1 0 0,0 1 1 0 0,0-1-1 0 0,0 1 0 0 0,-1-1 1 0 0,1 1-1 0 0,-1 0 1 0 0,0-1-1 0 0,0 1 1 0 0,0 0-1 0 0,0 0 1 0 0,0 0-1 0 0,0 1 1 0 0,0-1-1 0 0,-1 0-49 0 0,-5-4 68 0 0,0 1-1 0 0,0 1 1 0 0,-1-1-1 0 0,1 1 1 0 0,-1 1-1 0 0,0 0 1 0 0,0 0-1 0 0,0 0 1 0 0,0 1-1 0 0,-1 1 0 0 0,1 0 1 0 0,-1 0-1 0 0,1 0 1 0 0,-1 1-1 0 0,1 1 1 0 0,0 0-1 0 0,-1 0 1 0 0,1 1-1 0 0,0 0 1 0 0,-1 0-1 0 0,1 1 1 0 0,1 1-1 0 0,-1-1 1 0 0,0 1-1 0 0,1 1 1 0 0,-3 1-68 0 0,-10 6 53 0 0,1 1 0 0 0,0 0 0 0 0,1 1 0 0 0,0 2 1 0 0,1 0-1 0 0,1 0 0 0 0,1 2 0 0 0,0 0 0 0 0,2 1 0 0 0,-2 3-53 0 0,-36 117 602 0 0,52-134-578 0 0,0-1 1 0 0,0 1 0 0 0,1 0-1 0 0,-1-1 1 0 0,1 1 0 0 0,0-1-1 0 0,0 0 1 0 0,1 1-1 0 0,-1-1 1 0 0,1 0 0 0 0,0 1-1 0 0,0-1 1 0 0,1 0 0 0 0,-1-1-1 0 0,1 1 1 0 0,0 0-1 0 0,0-1 1 0 0,0 1 0 0 0,0-1-1 0 0,0 0 1 0 0,1 0 0 0 0,0 0-1 0 0,-1-1 1 0 0,1 1-1 0 0,0-1 1 0 0,0 0 0 0 0,0 0-1 0 0,1 0 1 0 0,-1-1 0 0 0,0 1-1 0 0,1-1 1 0 0,0 0-25 0 0,10 1 28 0 0,-1 0 1 0 0,1-1 0 0 0,0 0-1 0 0,0-2 1 0 0,0 1-1 0 0,-1-2 1 0 0,1 0 0 0 0,0-1-1 0 0,-1 0 1 0 0,1-1-1 0 0,-1-1 1 0 0,0 0-1 0 0,-1-1 1 0 0,1 0 0 0 0,-1-1-1 0 0,-1-1 1 0 0,1 0-1 0 0,-1-1 1 0 0,0 0 0 0 0,-1-1-1 0 0,0 0 1 0 0,-1 0-1 0 0,0-1 1 0 0,-1-1 0 0 0,2-2-29 0 0,25-46 138 0 0,-2-2 0 0 0,-3-2 0 0 0,-3 0 0 0 0,-2-2 0 0 0,-4-1 0 0 0,-2-1 0 0 0,8-59-138 0 0,-21 36 1292 0 0,-7 90-1284 0 0,0 0 1 0 0,0 0-1 0 0,-1 0 1 0 0,1 0 0 0 0,-1 0-1 0 0,1 0 1 0 0,0 0-1 0 0,-1 0 1 0 0,0 0-1 0 0,1 0 1 0 0,-1 0 0 0 0,0 0-1 0 0,1 0 1 0 0,-1 0-1 0 0,0 1 1 0 0,0-1-1 0 0,0 0 1 0 0,0 1 0 0 0,0-1-1 0 0,0 0 1 0 0,0 1-1 0 0,0-1 1 0 0,0 1-1 0 0,0 0 1 0 0,0-1 0 0 0,0 1-1 0 0,0 0 1 0 0,0 0-1 0 0,0-1 1 0 0,0 1-1 0 0,0 0 1 0 0,-1 0 0 0 0,1 0-1 0 0,0 0 1 0 0,0 1-1 0 0,0-1 1 0 0,0 0-1 0 0,0 0 1 0 0,0 1-1 0 0,0-1 1 0 0,0 1 0 0 0,0-1-1 0 0,0 1 1 0 0,0-1-1 0 0,0 1 1 0 0,0-1-1 0 0,0 1 1 0 0,0 0 0 0 0,0-1-1 0 0,1 1 1 0 0,-1 0-1 0 0,0 0 1 0 0,0 0-1 0 0,1 0 1 0 0,-1 0 0 0 0,1 0-1 0 0,-1 0 1 0 0,1 0-1 0 0,-1 0 1 0 0,1 0-1 0 0,-1 0-8 0 0,-7 22 18 0 0,0-1 0 0 0,1 1-1 0 0,1 0 1 0 0,1 0-1 0 0,1 1 1 0 0,2-1 0 0 0,0 1-1 0 0,1 0 1 0 0,2 0-1 0 0,0-1 1 0 0,1 1 0 0 0,2-1-1 0 0,0 1 1 0 0,2-1-1 0 0,6 16-17 0 0,80 218-175 0 0,12-113-5526 0 0,-79-129 1728 0 0,-24-15 2868 0 0</inkml:trace>
  <inkml:trace contextRef="#ctx0" brushRef="#br0" timeOffset="562.719">883 718 888 0 0,'0'0'511'0'0,"11"-3"3611"0"0,32-10-2940 0 0,-22 1 170 0 0,-24-17-813 0 0,77-137-1414 0 0,-84 183 919 0 0,1 0-1 0 0,0 1 1 0 0,1 0-1 0 0,1 0 1 0 0,1 1-1 0 0,1 0 0 0 0,0 0 1 0 0,2 0-1 0 0,0 1 1 0 0,1-1-1 0 0,1 1 1 0 0,0-1-1 0 0,2 1 1 0 0,0 0-1 0 0,1-1 0 0 0,2 1 1 0 0,-1-1-1 0 0,2 0 1 0 0,7 17-44 0 0,-11-34-110 0 0,1 0 1 0 0,-1 0-1 0 0,1 0 1 0 0,0 1-1 0 0,0-2 1 0 0,0 1-1 0 0,0 0 1 0 0,0 0 0 0 0,1-1-1 0 0,-1 1 1 0 0,0-1-1 0 0,1 1 1 0 0,-1-1-1 0 0,1 0 1 0 0,-1 0-1 0 0,1 0 1 0 0,0-1-1 0 0,-1 1 1 0 0,1-1-1 0 0,0 1 1 0 0,0-1-1 0 0,-1 0 1 0 0,1 0-1 0 0,0 0 1 0 0,0 0 0 0 0,-1-1-1 0 0,1 1 1 0 0,0-1-1 0 0,-1 1 1 0 0,1-1-1 0 0,0 0 1 0 0,-1 0-1 0 0,1 0 1 0 0,-1 0-1 0 0,1-1 1 0 0,-1 1-1 0 0,0-1 1 0 0,0 0-1 0 0,0 1 1 0 0,0-1-1 0 0,0 0 1 0 0,0 0-1 0 0,0 0 1 0 0,0 0 0 0 0,-1-1-1 0 0,1 1 1 0 0,-1 0-1 0 0,1-1 1 0 0,-1 1-1 0 0,0-1 1 0 0,0 0-1 0 0,0-1 110 0 0,9-17-1296 0 0</inkml:trace>
  <inkml:trace contextRef="#ctx0" brushRef="#br0" timeOffset="891.086">1059 275 1684 0 0,'-9'-4'978'0'0,"7"3"-745"0"0,0 1 0 0 0,0-1-1 0 0,-1 0 1 0 0,1 1 0 0 0,0-1-1 0 0,0 0 1 0 0,0 0-1 0 0,0-1 1 0 0,0 1 0 0 0,0 0-1 0 0,0-1 1 0 0,0 1 0 0 0,0-1-1 0 0,1 0 1 0 0,-1 1-1 0 0,1-1 1 0 0,-1 0 0 0 0,1 0-1 0 0,0 0 1 0 0,0 0 0 0 0,0 0-1 0 0,0 0 1 0 0,0-1-1 0 0,0 1 1 0 0,0 0 0 0 0,1 0-1 0 0,-1-1 1 0 0,1 1 0 0 0,0 0-1 0 0,-1-1 1 0 0,1 1-1 0 0,0 0 1 0 0,1-1 0 0 0,-1-1-233 0 0,0 3 188 0 0,0 1-44 0 0,0 0-16 0 0,0 0-7 0 0,0 0-3 0 0,-19-15-471 0 0,22 38-3455 0 0,42 51-576 0 0,-33-52 3126 0 0</inkml:trace>
  <inkml:trace contextRef="#ctx0" brushRef="#br0" timeOffset="1371.13">1312 733 876 0 0,'19'-6'5352'0'0,"24"-68"-4526"0"0,91-225-157 0 0,-131 260-821 0 0,1 78-101 0 0,4-23 268 0 0,0-1 1 0 0,1 1-1 0 0,1-1 0 0 0,0-1 1 0 0,1 0-1 0 0,0 0 0 0 0,2-1 0 0 0,-1-1 1 0 0,1 0-1 0 0,5 2-15 0 0,-6-5 112 0 0,-1 0-1 0 0,0 1 0 0 0,-1 0 1 0 0,0 0-1 0 0,-1 1 1 0 0,0 1-1 0 0,0 0 1 0 0,-1 0-1 0 0,-1 0 1 0 0,0 1-1 0 0,-1 0 1 0 0,0 0-1 0 0,-1 1 0 0 0,3 12-111 0 0,-43 55 701 0 0,26-72-714 0 0,1-1 1 0 0,-1 0-1 0 0,0 0 1 0 0,-1-1 0 0 0,1 0-1 0 0,-2-1 1 0 0,1 0-1 0 0,-1-1 1 0 0,1 0 0 0 0,-1 0-1 0 0,-1-2 1 0 0,1 1-1 0 0,-1-1 1 0 0,1-1 0 0 0,-1 0-1 0 0,0 0 1 0 0,-5-1 12 0 0,13-1-170 0 0,1-1 0 0 0,0 1 0 0 0,0-1 0 0 0,-1 0-1 0 0,1 0 1 0 0,0 0 0 0 0,0 0 0 0 0,0 0 0 0 0,0-1 0 0 0,0 1 0 0 0,0-1 0 0 0,0 0 0 0 0,1 0 0 0 0,-1 0-1 0 0,0 0 1 0 0,1 0 0 0 0,0-1 0 0 0,0 1 0 0 0,-1-1 0 0 0,1 1 0 0 0,1-1 0 0 0,-1 0 0 0 0,0 0 0 0 0,1 0 0 0 0,-1 0-1 0 0,1 0 1 0 0,0 0 0 0 0,0 0 0 0 0,0-1 0 0 0,1 1 0 0 0,-1 0 0 0 0,1-1 0 0 0,0 1 0 0 0,-1 0 0 0 0,2-2 170 0 0,-2-13-1160 0 0</inkml:trace>
  <inkml:trace contextRef="#ctx0" brushRef="#br0" timeOffset="1664.007">2180 308 2200 0 0,'-39'-5'2998'0'0,"-51"73"-1635"0"0,80-57-1218 0 0,0 1 1 0 0,0 0 0 0 0,1 1 0 0 0,1 0 0 0 0,0 0 0 0 0,1 1 0 0 0,0 0-1 0 0,1 0 1 0 0,0 0 0 0 0,1 1 0 0 0,1 0 0 0 0,1 0 0 0 0,0 0-1 0 0,1 1 1 0 0,0-1 0 0 0,1 1-146 0 0,1-10 2 0 0,1 0 1 0 0,0 0-1 0 0,0 0 0 0 0,0 0 0 0 0,1-1 1 0 0,-1 1-1 0 0,1 0 0 0 0,1-1 1 0 0,-1 0-1 0 0,1 1 0 0 0,0-1 0 0 0,0 0 1 0 0,1-1-1 0 0,-1 1 0 0 0,1 0 0 0 0,0-1 1 0 0,0 0-1 0 0,1 0 0 0 0,-1 0 0 0 0,1 0 1 0 0,0-1-1 0 0,0 0 0 0 0,0 0 0 0 0,0 0 1 0 0,0-1-1 0 0,1 0 0 0 0,-1 0 1 0 0,1 0-1 0 0,0 0 0 0 0,0-1 0 0 0,-1 0 1 0 0,1 0-1 0 0,2-1-2 0 0,4 2-345 0 0,0 0-1 0 0,0-1 1 0 0,1-1 0 0 0,-1 0-1 0 0,0-1 1 0 0,1 0 0 0 0,-1-1 0 0 0,0 0-1 0 0,0-1 1 0 0,0 0 0 0 0,0-1 0 0 0,-1 0-1 0 0,1-1 1 0 0,-1 0 0 0 0,7-5 345 0 0,6-10-1282 0 0,-3 0-46 0 0</inkml:trace>
  <inkml:trace contextRef="#ctx0" brushRef="#br0" timeOffset="2019.408">2318 308 1088 0 0,'6'1'165'0'0,"0"-1"-1"0"0,0 1 1 0 0,0-1-1 0 0,-1 2 1 0 0,1-1-1 0 0,0 1 1 0 0,-1 0-1 0 0,1 0 1 0 0,-1 0 0 0 0,0 1-1 0 0,1 0 1 0 0,-1 0-1 0 0,-1 0 1 0 0,1 1-1 0 0,0-1 1 0 0,-1 1-1 0 0,0 0 1 0 0,0 0 0 0 0,0 1-1 0 0,1 1-164 0 0,8 8 289 0 0,-1-1 0 0 0,0 2 0 0 0,-2 0 0 0 0,1 0 0 0 0,-2 1 0 0 0,0 0 0 0 0,-1 0 0 0 0,0 1 0 0 0,-2 0 0 0 0,0 1 0 0 0,-1-1 0 0 0,0 1 0 0 0,-2 0 0 0 0,0 0 0 0 0,-1 1 0 0 0,-1 4-289 0 0,-2-18 119 0 0,0-1 1 0 0,-1 1 0 0 0,0-1-1 0 0,0 0 1 0 0,0 1 0 0 0,0-1-1 0 0,-1 0 1 0 0,0-1 0 0 0,1 1-1 0 0,-2 0 1 0 0,1-1 0 0 0,0 0-1 0 0,-1 1 1 0 0,1-1 0 0 0,-1-1-1 0 0,0 1 1 0 0,0 0 0 0 0,0-1-1 0 0,0 0 1 0 0,0 0 0 0 0,-1 0-1 0 0,1-1 1 0 0,0 1 0 0 0,-1-1-1 0 0,-2 0-119 0 0,6-1 291 0 0,-8-3 198 0 0,7-1-499 0 0,0-1 0 0 0,1 0 1 0 0,0 0-1 0 0,0 1 0 0 0,0-1 0 0 0,1 0 1 0 0,-1 0-1 0 0,1 0 0 0 0,0 0 0 0 0,1 0 1 0 0,-1 0-1 0 0,1 0 0 0 0,0 0 0 0 0,0 0 1 0 0,1 0-1 0 0,-1 1 0 0 0,1-1 0 0 0,0 1 1 0 0,0-1-1 0 0,1 1 0 0 0,-1 0 1 0 0,1-1-1 0 0,0 1 0 0 0,0 1 0 0 0,0-1 1 0 0,4-2 9 0 0,1-8-115 0 0,103-122-2792 0 0,-17 26-3421 0 0,-82 93 4941 0 0</inkml:trace>
  <inkml:trace contextRef="#ctx0" brushRef="#br0" timeOffset="2363.306">2725 507 1172 0 0,'10'0'328'0'0,"-1"0"-1"0"0,0 0 1 0 0,1-1 0 0 0,-1 0-1 0 0,0-1 1 0 0,0 0-1 0 0,0 0 1 0 0,0-1-1 0 0,0 0 1 0 0,0-1 0 0 0,-1 0-1 0 0,0 0 1 0 0,8-5-328 0 0,13-6 570 0 0,33-33 835 0 0,-62 47-1262 0 0,-14 2-46 0 0,-1 1 0 0 0,1 0 0 0 0,0 1 0 0 0,0 0 0 0 0,0 1 0 0 0,0 1 0 0 0,0 0-1 0 0,1 1 1 0 0,0 1 0 0 0,0-1 0 0 0,1 2 0 0 0,0 0 0 0 0,0 1 0 0 0,1 0 0 0 0,0 0-1 0 0,0 1 1 0 0,1 1 0 0 0,1 0 0 0 0,0 0 0 0 0,0 1 0 0 0,1 0 0 0 0,0 0 0 0 0,1 2-97 0 0,6-11 5 0 0,-1 0 1 0 0,1 0 0 0 0,1 0 0 0 0,-1 0-1 0 0,0 0 1 0 0,1 0 0 0 0,-1 0 0 0 0,1 1 0 0 0,0-1-1 0 0,0 0 1 0 0,0 0 0 0 0,1 0 0 0 0,-1 0 0 0 0,1 0-1 0 0,-1 0 1 0 0,1 0 0 0 0,0 0 0 0 0,0 0-1 0 0,1 0 1 0 0,-1 0 0 0 0,1 0 0 0 0,-1 0 0 0 0,1-1-1 0 0,0 1 1 0 0,0-1 0 0 0,0 1 0 0 0,0-1-1 0 0,0 0 1 0 0,1 0 0 0 0,-1 0 0 0 0,1 0 0 0 0,-1 0-1 0 0,1-1 1 0 0,0 1 0 0 0,0-1 0 0 0,0 1 0 0 0,0-1-6 0 0,5 3-173 0 0,0-1 0 0 0,1 0 0 0 0,-1 0 0 0 0,1-1 1 0 0,-1 0-1 0 0,1-1 0 0 0,0 0 0 0 0,0 0 1 0 0,0-1-1 0 0,-1 0 0 0 0,1 0 0 0 0,0-1 0 0 0,6-1 173 0 0,169-63-5413 0 0,-141 43 4245 0 0</inkml:trace>
  <inkml:trace contextRef="#ctx0" brushRef="#br0" timeOffset="2641.701">3428 55 1192 0 0,'1'-43'5124'0'0,"2"31"-3009"0"0,2 33-1492 0 0,10 109 72 0 0,-11-80-477 0 0,1 1-1 0 0,4-1 1 0 0,1-1-1 0 0,2 0 0 0 0,3 0 1 0 0,7 13-218 0 0,-16-48-15 0 0,67 94-479 0 0,-72-108-140 0 0,-1 0-708 0 0,2-3-132 0 0,-3-54-2565 0 0,-11 36 2799 0 0</inkml:trace>
  <inkml:trace contextRef="#ctx0" brushRef="#br0" timeOffset="2859.405">3220 290 1872 0 0,'9'7'7979'0'0,"59"-6"-7305"0"0,-55-1 69 0 0,205-34-1565 0 0,-114 11-3858 0 0,-62 13 2052 0 0,-32 7 1382 0 0</inkml:trace>
  <inkml:trace contextRef="#ctx0" brushRef="#br0" timeOffset="3262.431">3757 440 976 0 0,'69'41'5892'0'0,"55"-70"-4501"0"0,-108 23-1107 0 0,-10 4-209 0 0,11-2 74 0 0,-1-1 0 0 0,1-1 0 0 0,-1-1 0 0 0,0 0-1 0 0,-1-1 1 0 0,0-1 0 0 0,0 0 0 0 0,-1-1 0 0 0,0-1 0 0 0,0 0 0 0 0,-2-1 0 0 0,1 0 0 0 0,6-10-149 0 0,-42 0 186 0 0,-149 32 248 0 0,159-8-388 0 0,0-1 0 0 0,1 2 0 0 0,-1 0 0 0 0,1 0 0 0 0,-1 1-1 0 0,1 1 1 0 0,0 0 0 0 0,0 0 0 0 0,1 1 0 0 0,0 1 0 0 0,0 0 0 0 0,0 0-1 0 0,1 1 1 0 0,0 1 0 0 0,1-1 0 0 0,0 2 0 0 0,0-1 0 0 0,1 1 0 0 0,0 1-1 0 0,1-1 1 0 0,0 1 0 0 0,1 0 0 0 0,0 1 0 0 0,0 0 0 0 0,1 0 0 0 0,1 0-1 0 0,-1 5-45 0 0,7-11-52 0 0,0-1-1 0 0,1 1 1 0 0,0-1-1 0 0,0 0 0 0 0,0 0 1 0 0,1 0-1 0 0,-1-1 1 0 0,1 1-1 0 0,0-1 1 0 0,1 0-1 0 0,-1 0 0 0 0,1 0 1 0 0,0-1-1 0 0,0 1 1 0 0,0-1-1 0 0,0-1 0 0 0,0 1 1 0 0,1-1-1 0 0,-1 1 1 0 0,1-1-1 0 0,-1-1 0 0 0,1 1 1 0 0,0-1-1 0 0,0 0 1 0 0,0-1-1 0 0,1 1 53 0 0,30 4-1378 0 0,1-1 0 0 0,0-2 0 0 0,0-1 0 0 0,0-2 0 0 0,0-2 0 0 0,21-5 1378 0 0,-8-1-1269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48:34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72 350 1224 0 0,'0'0'806'0'0,"0"0"-49"0"0,-5-22 1784 0 0,-18-6-1510 0 0,25 44 2040 0 0,21 85-2521 0 0,14 28 271 0 0,-37-129-963 0 0,0 0-91 0 0,-18 7-815 0 0,13-10 712 0 0,-1 0 1 0 0,1 0 0 0 0,0-1 0 0 0,0 1 0 0 0,0-1 0 0 0,0 0 0 0 0,1 0-1 0 0,-1-1 1 0 0,1 1 0 0 0,0-1 0 0 0,1 0 0 0 0,-1 0 0 0 0,1 0 0 0 0,0-1 0 0 0,0 1-1 0 0,1-1 1 0 0,-1 1 0 0 0,1-1 0 0 0,1 0 0 0 0,-1-2 335 0 0,-6-26-1207 0 0</inkml:trace>
  <inkml:trace contextRef="#ctx0" brushRef="#br0" timeOffset="170.211">111 40 2076 0 0,'15'-25'3589'0'0,"2"10"-516"0"0,4 36-7172 0 0,-11-5 2863 0 0,0 2-11 0 0</inkml:trace>
  <inkml:trace contextRef="#ctx0" brushRef="#br0" timeOffset="622.981">337 666 1684 0 0,'22'-10'5626'0'0,"-19"6"-5783"0"0,15-25 240 0 0,-1-1-1 0 0,-2-1 1 0 0,0-1 0 0 0,-3 0-1 0 0,0 0 1 0 0,-2-1-1 0 0,-2-1 1 0 0,-1 0-1 0 0,-1 0 1 0 0,-2 0 0 0 0,-1 0-1 0 0,-2-31-82 0 0,-24 27-118 0 0,95 85-183 0 0,-55-39 391 0 0,-1 1 0 0 0,0 1 0 0 0,-1 1 0 0 0,0 0 0 0 0,-1 0 0 0 0,0 2 0 0 0,-1 0 0 0 0,-1 0 0 0 0,0 1 0 0 0,0 1 0 0 0,-1 0 0 0 0,-1 0 0 0 0,-1 1 0 0 0,0 0 0 0 0,-1 1 0 0 0,-1 0 1 0 0,1 6-91 0 0,-10-11 49 0 0,-1 0 1 0 0,0-1-1 0 0,-1 1 1 0 0,0-1-1 0 0,0 0 1 0 0,-2 0 0 0 0,1 0-1 0 0,-1 0 1 0 0,-1-1-1 0 0,0 0 1 0 0,0-1-1 0 0,-1 1 1 0 0,0-2 0 0 0,-1 1-1 0 0,0-1 1 0 0,0 0-1 0 0,-1-1 1 0 0,0 0 0 0 0,0 0-1 0 0,-1-1 1 0 0,1-1-1 0 0,-2 0-49 0 0,10-2-145 0 0,0-1-1 0 0,0 0 0 0 0,-1 1 1 0 0,1-1-1 0 0,-1 0 1 0 0,1-1-1 0 0,-1 1 0 0 0,0 0 1 0 0,0-1-1 0 0,0 0 1 0 0,1 1-1 0 0,-2-1 0 0 0,1 0 1 0 0,0 0-1 0 0,0-1 1 0 0,0 1-1 0 0,0-1 0 0 0,0 0 1 0 0,-1 1-1 0 0,1-1 1 0 0,0-1-1 0 0,0 1 0 0 0,0 0 1 0 0,-1-1-1 0 0,1 0 1 0 0,0 1-1 0 0,0-1 0 0 0,0-1 1 0 0,0 1-1 0 0,0 0 1 0 0,0-1-1 0 0,1 1 0 0 0,-1-1 1 0 0,0 0-1 0 0,1 0 1 0 0,-1 0-1 0 0,1 0 0 0 0,0 0 1 0 0,0-1-1 0 0,0 1 1 0 0,0-1-1 0 0,0 1 0 0 0,0-1 1 0 0,0 0-1 0 0,1 0 1 0 0,0 0-1 0 0,-1-1 146 0 0,2-12-1303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48:40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80 1564 0 0,'1'-1'94'0'0,"-1"-1"0"0"0,1 0 0 0 0,-1 0 0 0 0,1 0 0 0 0,-1 0-1 0 0,1 1 1 0 0,-1-1 0 0 0,0 0 0 0 0,0 0 0 0 0,0 0 0 0 0,0 0 0 0 0,0 0 0 0 0,0 0 0 0 0,-1 0-1 0 0,1 0 1 0 0,-1 1 0 0 0,1-1 0 0 0,-1 0 0 0 0,0 0 0 0 0,0 0 0 0 0,0 1 0 0 0,0-1 0 0 0,0 1-1 0 0,0-1 1 0 0,0 0 0 0 0,0 1 0 0 0,0 0 0 0 0,-1-1 0 0 0,1 1 0 0 0,-1 0 0 0 0,1 0 0 0 0,-1 0-1 0 0,1 0 1 0 0,-1 0 0 0 0,0 0 0 0 0,0 0 0 0 0,1 0 0 0 0,-1 1 0 0 0,0-1 0 0 0,0 1-1 0 0,-2-1-93 0 0,-78-17 1296 0 0,68 21-1168 0 0,-1 0 0 0 0,0 1 0 0 0,1 1 1 0 0,0 0-1 0 0,0 1 0 0 0,0 1 0 0 0,1 0 0 0 0,0 0 1 0 0,0 1-1 0 0,1 1 0 0 0,0 0 0 0 0,-8 9-128 0 0,3-4 142 0 0,1 0 1 0 0,0 2-1 0 0,0 0 0 0 0,2 1 0 0 0,0 0 0 0 0,1 2 0 0 0,1-1 0 0 0,1 1 0 0 0,0 1 0 0 0,1 0 0 0 0,-4 16-142 0 0,13-34 7 0 0,1-1 0 0 0,0 1-1 0 0,0 0 1 0 0,-1 0 0 0 0,2 0 0 0 0,-1 0-1 0 0,0-1 1 0 0,0 1 0 0 0,0 0-1 0 0,1 0 1 0 0,-1 0 0 0 0,1-1 0 0 0,0 1-1 0 0,-1 0 1 0 0,1 0 0 0 0,0-1 0 0 0,0 1-1 0 0,0-1 1 0 0,0 1 0 0 0,0-1-1 0 0,0 1 1 0 0,1-1 0 0 0,-1 0 0 0 0,0 1-1 0 0,1-1 1 0 0,-1 0 0 0 0,1 0-1 0 0,-1 0 1 0 0,1 0 0 0 0,0 0 0 0 0,-1-1-1 0 0,1 1 1 0 0,0 0 0 0 0,0-1 0 0 0,-1 1-1 0 0,1-1 1 0 0,0 0 0 0 0,0 1-1 0 0,0-1 1 0 0,0 0 0 0 0,-1 0 0 0 0,1 0-1 0 0,0 0 1 0 0,0-1 0 0 0,0 1 0 0 0,0 0-1 0 0,-1-1 1 0 0,2 0-7 0 0,84-14-92 0 0,-57 3-17 0 0,1-2 0 0 0,-2 0 0 0 0,0-2 0 0 0,-1-1 0 0 0,0-1 1 0 0,-1-2-1 0 0,-2-1 0 0 0,0 0 0 0 0,14-18 109 0 0,-39 39 5 0 0,-1 0 0 0 0,1 0 1 0 0,-1 0-1 0 0,1-1 0 0 0,0 1 0 0 0,-1 0 0 0 0,1 0 1 0 0,-1-1-1 0 0,1 1 0 0 0,0 0 0 0 0,-1-1 1 0 0,1 1-1 0 0,0 0 0 0 0,-1-1 0 0 0,1 1 1 0 0,0 0-1 0 0,0-1 0 0 0,-1 1 0 0 0,1-1 1 0 0,0 1-1 0 0,0-1 0 0 0,0 1 0 0 0,-1 0 0 0 0,1-1 1 0 0,0 1-1 0 0,0-1 0 0 0,0 0-5 0 0,-7 10 12 0 0,1-1 0 0 0,0 1 0 0 0,1 0 1 0 0,0 0-1 0 0,0 1 0 0 0,1-1 0 0 0,0 1 0 0 0,1 0 0 0 0,0 0 0 0 0,1 1 0 0 0,0-1 0 0 0,0 0 0 0 0,1 1 1 0 0,0 9-13 0 0,2-16 6 0 0,1 0 0 0 0,-1 1 0 0 0,1-1 0 0 0,0 0 1 0 0,0 0-1 0 0,0 0 0 0 0,0 0 0 0 0,1-1 1 0 0,0 1-1 0 0,0 0 0 0 0,0-1 0 0 0,0 0 0 0 0,0 0 1 0 0,0 0-1 0 0,1 0 0 0 0,0 0 0 0 0,-1-1 1 0 0,1 0-1 0 0,0 1 0 0 0,0-2 0 0 0,1 1 0 0 0,-1 0 1 0 0,0-1-1 0 0,0 0 0 0 0,1 1 0 0 0,-1-2 1 0 0,1 1-1 0 0,-1-1 0 0 0,1 1 0 0 0,-1-1 0 0 0,1 0 1 0 0,-1-1-1 0 0,1 1 0 0 0,-1-1 0 0 0,1 0 1 0 0,3-1-7 0 0,19-10 3 0 0,-1 0 1 0 0,0-2-1 0 0,-1 0 1 0 0,-1-2-1 0 0,0-1 1 0 0,-1-1 0 0 0,-1 0-1 0 0,7-10-3 0 0,-7 7-47 0 0,1 1 1 0 0,1 1-1 0 0,0 1 0 0 0,1 2 1 0 0,1 0-1 0 0,0 1 1 0 0,1 2-1 0 0,7-1 47 0 0,-25 13-8 0 0,1 0 1 0 0,-1 1-1 0 0,0 0 1 0 0,0 1-1 0 0,0 0 1 0 0,0 1-1 0 0,0 0 1 0 0,0 0-1 0 0,0 1 1 0 0,-1 0-1 0 0,1 0 1 0 0,-1 1-1 0 0,0 0 1 0 0,0 1-1 0 0,0 0 1 0 0,-1 0-1 0 0,1 0 1 0 0,-1 1-1 0 0,0 0 1 0 0,-1 1-1 0 0,0-1 1 0 0,0 1-1 0 0,0 0 1 0 0,-1 1-1 0 0,0 0 1 0 0,0 0-1 0 0,-1 0 1 0 0,0 0-1 0 0,0 0 1 0 0,-1 1-1 0 0,0 0 1 0 0,-1-1-1 0 0,0 1 1 0 0,0 0-1 0 0,-1 0 1 0 0,0 7 7 0 0,0-12 17 0 0,0 2-249 0 0,1-1-1 0 0,-1 1 1 0 0,0 1-1 0 0,0-1 1 0 0,-1 0 0 0 0,0 0-1 0 0,0 0 1 0 0,-1 0-1 0 0,1 0 1 0 0,-1 0 0 0 0,-1 0-1 0 0,1 0 1 0 0,-1 0-1 0 0,0 0 1 0 0,0 0 0 0 0,-1-1-1 0 0,1 1 1 0 0,-1-1 0 0 0,-1 0-1 0 0,1 0 1 0 0,-1 0-1 0 0,0 0 1 0 0,0 0 232 0 0,-8 2-1013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48:37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611 761 1484 0 0,'0'0'498'0'0,"0"0"-49"0"0,0 0 30 0 0,22-3 938 0 0,-21 2-1370 0 0,0 0 0 0 0,1 0 0 0 0,-1-1 1 0 0,0 1-1 0 0,0 0 0 0 0,0-1 0 0 0,0 1 0 0 0,0-1 0 0 0,0 1 0 0 0,0-1 0 0 0,0 1 1 0 0,-1-1-1 0 0,1 0 0 0 0,-1 1 0 0 0,1-1 0 0 0,-1 0 0 0 0,0 0 0 0 0,1 1 0 0 0,-1-1 0 0 0,0 0 1 0 0,0 0-1 0 0,0 0 0 0 0,0 1 0 0 0,-1-1 0 0 0,1 0 0 0 0,0 0 0 0 0,-1 1 0 0 0,1-1 1 0 0,-1 0-1 0 0,0 1 0 0 0,0-1 0 0 0,1 1 0 0 0,-1-1 0 0 0,0 0 0 0 0,0 1 0 0 0,0 0 1 0 0,-1-1-1 0 0,1 1 0 0 0,0 0 0 0 0,-2-2-47 0 0,-7-7 72 0 0,-1 0 0 0 0,-1 0 0 0 0,0 1 0 0 0,0 0 0 0 0,-1 1 1 0 0,1 1-1 0 0,-2 0 0 0 0,1 1 0 0 0,-1 0 0 0 0,0 1 0 0 0,0 0 0 0 0,-1 1 0 0 0,1 1 0 0 0,-1 1 1 0 0,0 0-1 0 0,0 0 0 0 0,0 2 0 0 0,0 0 0 0 0,-10 1-72 0 0,7 1 19 0 0,0 1-1 0 0,1 1 0 0 0,-1 0 1 0 0,1 1-1 0 0,0 1 1 0 0,1 1-1 0 0,0 0 1 0 0,0 1-1 0 0,0 1 1 0 0,1 0-1 0 0,0 2 1 0 0,1-1-1 0 0,0 2 1 0 0,1 0-1 0 0,0 0 1 0 0,1 1-1 0 0,0 1 1 0 0,1 0-1 0 0,1 0 1 0 0,0 1-1 0 0,1 1 0 0 0,0-1 1 0 0,1 1-1 0 0,0 4-18 0 0,6-14 22 0 0,0 1-1 0 0,0 0 1 0 0,1 0-1 0 0,0-1 0 0 0,0 1 1 0 0,0 0-1 0 0,1 0 1 0 0,0 0-1 0 0,0 0 0 0 0,1 0 1 0 0,0 0-1 0 0,0 0 1 0 0,1 0-1 0 0,0-1 1 0 0,0 1-1 0 0,0-1 0 0 0,1 1 1 0 0,0-1-1 0 0,0 0 1 0 0,1 0-1 0 0,0 0 0 0 0,0 0 1 0 0,0-1-1 0 0,0 0 1 0 0,1 1-1 0 0,0-2 0 0 0,0 1 1 0 0,1 0-1 0 0,-1-1 1 0 0,1 0-1 0 0,0-1 1 0 0,0 1-1 0 0,0-1 0 0 0,0 0 1 0 0,1-1-1 0 0,-1 1 1 0 0,1-1-1 0 0,0 0 0 0 0,0-1 1 0 0,-1 0-1 0 0,1 0 1 0 0,0 0-1 0 0,0-1 0 0 0,0 0 1 0 0,5-1-22 0 0,68-1 179 0 0,-51-1-187 0 0,-2-1 1 0 0,1-2-1 0 0,-1-1 0 0 0,1-1 0 0 0,-2-1 1 0 0,1-1-1 0 0,-2-1 0 0 0,1-2 0 0 0,-2-1 1 0 0,0 0-1 0 0,0-2 0 0 0,-1-1 0 0 0,-1 0 1 0 0,-1-2-1 0 0,-1-1 0 0 0,0 0 0 0 0,-2-1 1 0 0,0-1-1 0 0,-1-1 0 0 0,-2-1 0 0 0,2-4 8 0 0,1-11 231 0 0,-2-1-1 0 0,-2-1 1 0 0,-2 0-1 0 0,-1-1 1 0 0,-3 0-1 0 0,-1-1 1 0 0,-1-2-231 0 0,-7 45 21 0 0,0 0 1 0 0,1 0-1 0 0,-1 0 1 0 0,1 0-1 0 0,-1 0 1 0 0,1 0-1 0 0,-1 0 0 0 0,1-1 1 0 0,-1 1-1 0 0,1 0 1 0 0,-1 0-1 0 0,1 0 1 0 0,-1-1-1 0 0,1 1 0 0 0,-1 0 1 0 0,1-1-1 0 0,-1 1 1 0 0,1 0-1 0 0,0-1 1 0 0,-1 1-1 0 0,1 0 0 0 0,0-1 1 0 0,-1 1-1 0 0,1-1 1 0 0,0 1-1 0 0,-1-1 1 0 0,1 1-1 0 0,0-1 0 0 0,0 1 1 0 0,0-1-1 0 0,-1 1 1 0 0,1-1-1 0 0,0 1 1 0 0,0-1-1 0 0,0 1 0 0 0,0-1 1 0 0,0 1-1 0 0,0-1 1 0 0,0 1-1 0 0,0-1 1 0 0,0 1-1 0 0,0-1 0 0 0,1 0-21 0 0,-7 37-68 0 0,1 0 0 0 0,2 1 0 0 0,2-1 0 0 0,2 1 0 0 0,1 0 0 0 0,1-1 0 0 0,2 0 0 0 0,2 0 0 0 0,1 0 0 0 0,6 12 68 0 0,0-1-449 0 0,31 174-6920 0 0,-45-209 6187 0 0</inkml:trace>
  <inkml:trace contextRef="#ctx0" brushRef="#br0" timeOffset="341.486">1107 854 1196 0 0,'69'-49'3840'0'0,"-59"42"-3723"0"0,-1-1-1 0 0,0 0 1 0 0,-1 0 0 0 0,0-1 0 0 0,0 0 0 0 0,-1 0 0 0 0,0-1 0 0 0,-1 0 0 0 0,0 0 0 0 0,0-1 0 0 0,-1 0 0 0 0,-1 0 0 0 0,0 0 0 0 0,0 0 0 0 0,0-5-117 0 0,-5 12 27 0 0,0 1 1 0 0,0 0-1 0 0,-1 0 1 0 0,1 0-1 0 0,-1 0 1 0 0,0 0-1 0 0,0 0 1 0 0,0 0-1 0 0,0 0 1 0 0,0 1-1 0 0,-1-1 1 0 0,1 1-1 0 0,-1 0 1 0 0,0 0-1 0 0,0 0 0 0 0,1 0 1 0 0,-1 0-1 0 0,-1 1 1 0 0,1-1-1 0 0,0 1 1 0 0,0-1-1 0 0,0 1 1 0 0,-1 1-1 0 0,1-1 1 0 0,-1 0-1 0 0,1 1 1 0 0,0-1-1 0 0,-1 1 1 0 0,1 0-1 0 0,-1 0 0 0 0,1 1 1 0 0,-1-1-1 0 0,1 1 1 0 0,0-1-1 0 0,-2 2-27 0 0,-2 0 22 0 0,1 0 0 0 0,-1 1 0 0 0,1 0 0 0 0,-1 1 0 0 0,1-1 0 0 0,0 1 0 0 0,1 0 0 0 0,-1 1 0 0 0,1-1 0 0 0,-1 1 0 0 0,1 0 0 0 0,1 1 0 0 0,-1-1 0 0 0,1 1 0 0 0,0 0 0 0 0,0 0 0 0 0,1 0 0 0 0,-1 0-1 0 0,2 1 1 0 0,-1-1 0 0 0,1 1 0 0 0,0 0 0 0 0,0 0 0 0 0,0 0 0 0 0,1 0 0 0 0,0 0 0 0 0,1 3-22 0 0,-1 0 7 0 0,1 0 1 0 0,0-1-1 0 0,1 1 0 0 0,0-1 1 0 0,0 1-1 0 0,1-1 0 0 0,1 0 1 0 0,-1 0-1 0 0,2 1 0 0 0,-1-2 1 0 0,1 1-1 0 0,0 0 0 0 0,1-1 1 0 0,0 0-1 0 0,0 0 0 0 0,1 0 1 0 0,0-1-1 0 0,0 1 0 0 0,1-2 1 0 0,0 1-1 0 0,0-1 0 0 0,1 0 1 0 0,0 0-8 0 0,4 2-315 0 0,0-1-1 0 0,0-1 1 0 0,1 0 0 0 0,0-1 0 0 0,0 0-1 0 0,0-1 1 0 0,1-1 0 0 0,-1 0 0 0 0,1 0 0 0 0,0-1-1 0 0,0-1 1 0 0,0-1 0 0 0,0 0 0 0 0,0-1-1 0 0,0 0 1 0 0,-1-1 0 0 0,1 0 0 0 0,0-1 0 0 0,9-4 315 0 0,18-7-1332 0 0</inkml:trace>
  <inkml:trace contextRef="#ctx0" brushRef="#br0" timeOffset="588.573">1849 134 1380 0 0,'-1'-1'88'0'0,"1"-1"0"0"0,-1 1 0 0 0,1-1 1 0 0,-1 1-1 0 0,1 0 0 0 0,-1 0 0 0 0,0-1 0 0 0,0 1 0 0 0,0 0 0 0 0,0 0 0 0 0,0 0 1 0 0,0 0-1 0 0,0 0 0 0 0,0 0 0 0 0,0 0 0 0 0,0 0 0 0 0,0 0 0 0 0,-1 0 0 0 0,1 1 0 0 0,0-1 1 0 0,-1 1-1 0 0,1-1 0 0 0,0 1 0 0 0,-1-1 0 0 0,1 1 0 0 0,-1 0 0 0 0,1-1 0 0 0,-1 1 1 0 0,1 0-1 0 0,0 0 0 0 0,-1 0 0 0 0,1 0 0 0 0,-1 1 0 0 0,1-1 0 0 0,-1 0 0 0 0,1 0 0 0 0,0 1 1 0 0,-1-1-1 0 0,1 1 0 0 0,-1 0 0 0 0,1-1 0 0 0,0 1 0 0 0,0 0 0 0 0,-1 0 0 0 0,1-1 1 0 0,0 1-1 0 0,0 0 0 0 0,0 0 0 0 0,0 0 0 0 0,0 1 0 0 0,0-1 0 0 0,0 0 0 0 0,1 0 0 0 0,-1 0 1 0 0,0 1-1 0 0,0-1 0 0 0,1 0 0 0 0,-1 1 0 0 0,1-1 0 0 0,0 1 0 0 0,-1-1-88 0 0,-10 22 257 0 0,0 0-1 0 0,1 1 1 0 0,2 0-1 0 0,0 1 1 0 0,2 0-1 0 0,0 0 1 0 0,2 0-1 0 0,1 1 0 0 0,1 0 1 0 0,1-1-1 0 0,1 1 1 0 0,2 13-257 0 0,44 300 1227 0 0,-35-280-1027 0 0,34 277-621 0 0,-45-330 234 0 0,0 0 0 0 0,0-1 0 0 0,0 1-1 0 0,-1 0 1 0 0,0 0 0 0 0,0 0 0 0 0,-1 0 0 0 0,1 0 0 0 0,-1-1-1 0 0,0 1 1 0 0,-1-1 0 0 0,1 0 0 0 0,-1 1 0 0 0,0-1 0 0 0,-1 0-1 0 0,1-1 1 0 0,-1 1 0 0 0,0 0 0 0 0,0-1 0 0 0,0 0 0 0 0,-1 0-1 0 0,1 0 1 0 0,-1-1 0 0 0,0 0 0 0 0,0 0 0 0 0,0 0 0 0 0,-1 0 0 0 0,1-1-1 0 0,-1 0 1 0 0,1 0 0 0 0,-1 0 0 0 0,0-1 0 0 0,0 1 0 0 0,0-2-1 0 0,1 1 1 0 0,-1 0 0 0 0,0-1 0 0 0,0-1 0 0 0,0 1 0 0 0,0-1-1 0 0,0 1 1 0 0,-2-2 187 0 0,-43-16-1070 0 0</inkml:trace>
  <inkml:trace contextRef="#ctx0" brushRef="#br0" timeOffset="1194.735">1340 722 1100 0 0,'-115'25'6641'0'0,"154"-16"-4540"0"0,301-42-1189 0 0,203-12-828 0 0,-541 44-14 0 0,-2 1 23 0 0,0 0 14 0 0,0 0 29 0 0,0 0 21 0 0,0 0 5 0 0,0 0 9 0 0,0 0-11 0 0,0 0-50 0 0,0 0 3 0 0,0 0-44 0 0,0 0-17 0 0,27 43 120 0 0,-3-2-819 0 0,17 33-1803 0 0,-30-26-3001 0 0,-11-47 4189 0 0,0-1 182 0 0</inkml:trace>
  <inkml:trace contextRef="#ctx0" brushRef="#br0" timeOffset="1457.999">2240 399 2260 0 0,'0'-10'1452'0'0,"3"2"-300"0"0,-1 3-135 0 0,0-2-69 0 0,-2 2-204 0 0,0 0-100 0 0,2 0-144 0 0,0-3-156 0 0,-2 4-192 0 0,-2-2-192 0 0,2 6-132 0 0,0 0 8 0 0,0 0-556 0 0,0-10-224 0 0,0 10-460 0 0,0 0 7 0 0,0 0 49 0 0,14-15 24 0 0</inkml:trace>
  <inkml:trace contextRef="#ctx0" brushRef="#br0" timeOffset="2435.636">2448 514 888 0 0,'14'53'1315'0'0,"-2"0"-1"0"0,-3 1 1 0 0,-2 0 0 0 0,-2 0-1 0 0,-2 51-1314 0 0,-21-60 1675 0 0,46-70-1109 0 0,126-139-845 0 0,-61 84-1154 0 0,-59 113 1205 0 0,-17-5 151 0 0,-4-21 72 0 0,0-1 1 0 0,1 0 0 0 0,0-1 0 0 0,1 0 0 0 0,-1-1-1 0 0,1-1 1 0 0,0 0 0 0 0,-1-1 0 0 0,1-1-1 0 0,0 0 1 0 0,0-1 0 0 0,0 0 0 0 0,0-2-1 0 0,0 1 1 0 0,0-2 0 0 0,0 0 0 0 0,-1-1 0 0 0,1 0-1 0 0,10-6 5 0 0,-7 6-33 0 0,7-1-59 0 0,-1-2-1 0 0,-1 0 1 0 0,1-1 0 0 0,-1-1 0 0 0,0-1 0 0 0,-1-2-1 0 0,0 0 1 0 0,7-6 92 0 0,-84-7 208 0 0,42 22-134 0 0,-1 1 0 0 0,1 1 0 0 0,-1 0 0 0 0,0 0 1 0 0,1 2-1 0 0,-1-1 0 0 0,0 2 0 0 0,1 0 1 0 0,0 0-1 0 0,-1 1 0 0 0,1 1 0 0 0,0 1 0 0 0,0-1 1 0 0,1 2-1 0 0,0 0 0 0 0,0 0 0 0 0,0 1 0 0 0,1 1 1 0 0,-1 0-1 0 0,2 0 0 0 0,-1 1 0 0 0,2 1 0 0 0,-10 9-74 0 0,18-17 4 0 0,0 0 0 0 0,0 0 0 0 0,0 0 0 0 0,1-1 0 0 0,-1 1-1 0 0,0 0 1 0 0,1 0 0 0 0,-1 0 0 0 0,1 0 0 0 0,0 0-1 0 0,0 0 1 0 0,0 0 0 0 0,0 0 0 0 0,0 0 0 0 0,0 0-1 0 0,0 0 1 0 0,1 0 0 0 0,-1 0 0 0 0,1 0 0 0 0,-1 0-1 0 0,1 0 1 0 0,0 0 0 0 0,0 0 0 0 0,0 0 0 0 0,0-1 0 0 0,0 1-1 0 0,0 0 1 0 0,0-1 0 0 0,1 1 0 0 0,-1-1 0 0 0,1 1-1 0 0,-1-1 1 0 0,1 0 0 0 0,-1 1 0 0 0,1-1 0 0 0,0 0-1 0 0,-1 0 1 0 0,1 0 0 0 0,0-1 0 0 0,0 1 0 0 0,0 0-1 0 0,0-1 1 0 0,0 1-4 0 0,88 25-27 0 0,150-38-362 0 0,183-63-148 0 0,-363 49 1060 0 0,-60 26-362 0 0,-37-10 659 0 0,15 8-675 0 0,0 2 1 0 0,0 0-1 0 0,1 1 1 0 0,-1 2 0 0 0,0 0-1 0 0,1 1 1 0 0,0 1-1 0 0,0 1 1 0 0,0 1 0 0 0,1 0-1 0 0,0 2 1 0 0,0 1-1 0 0,1 0 1 0 0,0 1-1 0 0,1 1 1 0 0,-3 4-146 0 0,20-16 0 0 0,0 1-1 0 0,0-1 1 0 0,0 1-1 0 0,0 0 1 0 0,0 0-1 0 0,0-1 1 0 0,1 1-1 0 0,-1 0 1 0 0,0 0-1 0 0,1 0 1 0 0,-1 0-1 0 0,0 0 1 0 0,1 0-1 0 0,-1 0 1 0 0,1 0-1 0 0,0 0 1 0 0,-1 0-1 0 0,1 0 1 0 0,0 0-1 0 0,0 0 1 0 0,-1 0-1 0 0,1 0 1 0 0,0 0-1 0 0,0 0 1 0 0,0 1-1 0 0,0-1 1 0 0,0 0-1 0 0,1 0 1 0 0,-1 0-1 0 0,0 0 1 0 0,1 0-1 0 0,-1 0 1 0 0,0 0-1 0 0,1 0 1 0 0,-1 0 0 0 0,1 0-1 0 0,-1 0 1 0 0,1 0-1 0 0,0 0 1 0 0,-1 0-1 0 0,1 0 1 0 0,0-1-1 0 0,0 1 1 0 0,0 0-1 0 0,-1-1 1 0 0,1 1-1 0 0,0 0 1 0 0,0-1-1 0 0,0 1 1 0 0,0-1-1 0 0,0 1 1 0 0,0-1-1 0 0,0 0 1 0 0,0 1-1 0 0,1-1 1 0 0,-1 0-1 0 0,0 0 1 0 0,0 0-1 0 0,0 1 1 0 0,0-1-1 0 0,0-1 1 0 0,83 4-343 0 0,-61-6 273 0 0,0-2-1 0 0,0 0 0 0 0,0-2 0 0 0,0-1 1 0 0,-1 0-1 0 0,-1-2 0 0 0,1 0 0 0 0,-2-1 1 0 0,1-2-1 0 0,-2 0 0 0 0,1-1 0 0 0,-2-1 1 0 0,0 0-1 0 0,-1-2 0 0 0,0 0 1 0 0,-2 0-1 0 0,0-2 0 0 0,-1 0 0 0 0,-1-1 1 0 0,3-7 70 0 0,-7 3 156 0 0,-1 0 0 0 0,-1-1 1 0 0,-1-1-1 0 0,-1 1 1 0 0,-2-1-1 0 0,0 1 1 0 0,-2-1-1 0 0,-1 0 1 0 0,-1 0-1 0 0,-1 0 1 0 0,-1 0-1 0 0,-1 1 0 0 0,-2 0 1 0 0,0 0-1 0 0,-2 0 1 0 0,0 0-1 0 0,-2 1 1 0 0,-1 1-1 0 0,-1 0 1 0 0,-4-5-157 0 0,-14-21 1301 0 0,29 49-1136 0 0,-9 118 293 0 0,14-46-1306 0 0,4-1 0 0 0,3 1 0 0 0,3-2 1 0 0,17 49 847 0 0,33 198-8065 0 0,-61-271 6932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48:4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460 511 1784 0 0,'-22'0'301'0'0,"1"1"-1"0"0,-1 2 0 0 0,1 0 1 0 0,0 1-1 0 0,0 1 1 0 0,0 1-1 0 0,1 1 1 0 0,0 0-1 0 0,0 2 0 0 0,1 0 1 0 0,0 2-1 0 0,0 0 1 0 0,2 1-1 0 0,-1 0 1 0 0,1 2-1 0 0,1 0 0 0 0,0 1 1 0 0,2 0-1 0 0,-1 1 1 0 0,2 1-1 0 0,0 0 1 0 0,1 1-1 0 0,1 0 0 0 0,0 1 1 0 0,-4 13-301 0 0,13-24 28 0 0,1-1 1 0 0,0 1 0 0 0,0 0-1 0 0,0-1 1 0 0,1 1-1 0 0,1 0 1 0 0,-1-1-1 0 0,1 1 1 0 0,0-1 0 0 0,1 1-1 0 0,0-1 1 0 0,0 0-1 0 0,1 1 1 0 0,-1-1-1 0 0,2 0 1 0 0,-1-1 0 0 0,1 1-1 0 0,0 0 1 0 0,0-1-1 0 0,1 0 1 0 0,0 0-1 0 0,0 0 1 0 0,0-1 0 0 0,1 0-1 0 0,-1 0 1 0 0,1 0-1 0 0,1-1 1 0 0,-1 1-1 0 0,1-2 1 0 0,-1 1 0 0 0,1-1-1 0 0,0 0 1 0 0,0 0-1 0 0,4 0-28 0 0,11 5-114 0 0,1-2 0 0 0,0 0 0 0 0,1-1 0 0 0,-1-2 0 0 0,1 0 0 0 0,0-2-1 0 0,0 0 1 0 0,17-3 114 0 0,-18 2-186 0 0,208-31-1341 0 0,-187 23 1086 0 0,0-2 0 0 0,0-3 0 0 0,-1-1 0 0 0,-1-2 0 0 0,0-2 0 0 0,38-23 441 0 0,-74 37 44 0 0,0 1 1 0 0,0-1-1 0 0,-1 0 1 0 0,1-1-1 0 0,-1 1 0 0 0,0-1 1 0 0,0 0-1 0 0,-1-1 1 0 0,1 1-1 0 0,-1-1 1 0 0,0 0-1 0 0,-1 0 0 0 0,1 0 1 0 0,-1 0-1 0 0,0-1 1 0 0,-1 1-1 0 0,0-1 1 0 0,0 0-1 0 0,0 0 1 0 0,-1 0-45 0 0,-4 1 103 0 0,0 0 0 0 0,-1 1 1 0 0,0 0-1 0 0,0-1 0 0 0,0 1 1 0 0,0 0-1 0 0,-1 1 0 0 0,0-1 1 0 0,0 1-1 0 0,0 0 1 0 0,-1 0-1 0 0,1 1 0 0 0,-1-1 1 0 0,0 1-1 0 0,0 1 0 0 0,0-1 1 0 0,0 1-1 0 0,0 0 0 0 0,-1 0 1 0 0,1 1-1 0 0,-1 0 1 0 0,1 0-1 0 0,-1 0 0 0 0,1 1 1 0 0,-1 0-1 0 0,0 0 0 0 0,1 1 1 0 0,-1 0-1 0 0,1 0 0 0 0,-1 0-103 0 0,-7 1 106 0 0,0 0-1 0 0,-1 1 0 0 0,1 1 0 0 0,0 0 0 0 0,1 0 0 0 0,-1 2 0 0 0,1 0 0 0 0,0 0 0 0 0,0 1 0 0 0,1 1 0 0 0,0 0 0 0 0,0 0 0 0 0,1 2 0 0 0,0-1 1 0 0,1 1-1 0 0,0 1 0 0 0,-4 5-105 0 0,12-13 9 0 0,0 0 1 0 0,0 1 0 0 0,1-1-1 0 0,-1 0 1 0 0,1 1 0 0 0,0 0-1 0 0,0-1 1 0 0,0 1 0 0 0,1 0-1 0 0,-1-1 1 0 0,1 1 0 0 0,0 0-1 0 0,0 0 1 0 0,0 0 0 0 0,1-1-1 0 0,-1 1 1 0 0,1 0 0 0 0,0-1-1 0 0,0 1 1 0 0,0 0 0 0 0,0-1-1 0 0,1 1 1 0 0,-1-1 0 0 0,1 0 0 0 0,0 1-1 0 0,0-1 1 0 0,0 0 0 0 0,1 0-1 0 0,-1 0 1 0 0,1-1 0 0 0,-1 1-1 0 0,1 0 1 0 0,0-1 0 0 0,0 0-1 0 0,0 0 1 0 0,0 0 0 0 0,1 0-1 0 0,-1 0 1 0 0,1 0 0 0 0,-1-1-1 0 0,1 0 1 0 0,-1 0 0 0 0,1 0-1 0 0,0 0 1 0 0,-1 0 0 0 0,1-1-1 0 0,0 0 1 0 0,0 0 0 0 0,-1 0-1 0 0,1 0 1 0 0,3-1-10 0 0,212-13-470 0 0,-174 4 367 0 0,-26 8 38 0 0,0-2 0 0 0,0 0 0 0 0,-1-1 1 0 0,1-1-1 0 0,-1 0 0 0 0,0-1 0 0 0,-1-2 0 0 0,0 1 0 0 0,0-2 1 0 0,14-10 64 0 0,-30 19-4 0 0,0-1 1 0 0,0 1 0 0 0,1 0-1 0 0,-1 0 1 0 0,0 0 0 0 0,0-1 0 0 0,0 1-1 0 0,0-1 1 0 0,0 1 0 0 0,-1-1 0 0 0,1 1-1 0 0,0-1 1 0 0,-1 1 0 0 0,1-1-1 0 0,-1 0 1 0 0,1 1 0 0 0,-1-1 0 0 0,0 0-1 0 0,0 1 1 0 0,0-1 0 0 0,0 0 0 0 0,0 1-1 0 0,0-1 1 0 0,0 0 0 0 0,0 0-1 0 0,-1 1 1 0 0,1-1 0 0 0,-1 1 0 0 0,1-1-1 0 0,-1 0 1 0 0,0 1 0 0 0,0-1 0 0 0,1 1-1 0 0,-1-1 1 0 0,0 1 0 0 0,0 0-1 0 0,0-1 1 0 0,-1 1 0 0 0,1 0 0 0 0,0 0-1 0 0,0 0 1 0 0,-1 0 0 0 0,1 0-1 0 0,-1 0 1 0 0,1 0 0 0 0,-1 0 0 0 0,1 0-1 0 0,-1 1 1 0 0,1-1 0 0 0,-1 1 0 0 0,0-1-1 0 0,1 1 1 0 0,-1 0 3 0 0,-92-32 180 0 0,-170 10 159 0 0,264 22-358 0 0,1 0-1 0 0,-1-1 1 0 0,1 1 0 0 0,-1 0 0 0 0,0-1-1 0 0,1 1 1 0 0,-1 0 0 0 0,1-1 0 0 0,-1 1-1 0 0,0 0 1 0 0,1-1 0 0 0,-1 1 0 0 0,0-1-1 0 0,1 1 1 0 0,-1 0 0 0 0,0-1 0 0 0,0 1-1 0 0,0-1 1 0 0,1 1 0 0 0,-1-1 0 0 0,0 1-1 0 0,0-1 1 0 0,0 1 0 0 0,0-1 0 0 0,0 1-1 0 0,0-1 1 0 0,0 1 0 0 0,0-1 0 0 0,0 1-1 0 0,0-1 1 0 0,0 1 0 0 0,0-1 0 0 0,0 1-1 0 0,-1-1 1 0 0,1 1 0 0 0,0-1 0 0 0,0 1-1 0 0,0-1 1 0 0,-1 1 0 0 0,1-1 0 0 0,0 1-1 0 0,-1 0 1 0 0,1-1 0 0 0,0 1 0 0 0,-1-1-1 0 0,1 1 1 0 0,0 0 0 0 0,-1-1 0 0 0,1 1-1 0 0,-1 0 1 0 0,1 0 0 0 0,-1-1 0 0 0,1 1-1 0 0,-1 0 1 0 0,1 0 0 0 0,0 0 0 0 0,-1 0-1 0 0,1-1 1 0 0,-1 1 0 0 0,0 0 0 0 0,1 0 19 0 0,40-22-987 0 0,110-48-3705 0 0,-105 52 3410 0 0</inkml:trace>
  <inkml:trace contextRef="#ctx0" brushRef="#br0" timeOffset="277.32">1494 304 2212 0 0,'19'-85'6720'0'0,"-16"77"-5706"0"0,0 4 1287 0 0,-3 29-2047 0 0,95 568-169 0 0,-92-570 757 0 0,1 4-4620 0 0,-4-50-3246 0 0,0 3 5882 0 0</inkml:trace>
  <inkml:trace contextRef="#ctx0" brushRef="#br0" timeOffset="480.912">1777 299 1744 0 0,'37'-58'5772'0'0,"-25"97"-2736"0"0,58 440-1750 0 0,-54-331-3828 0 0,-12-49-3694 0 0,-4-89 5056 0 0</inkml:trace>
  <inkml:trace contextRef="#ctx0" brushRef="#br0" timeOffset="1329.738">2120 671 968 0 0,'6'13'6809'0'0,"-1"-4"-5513"0"0,2-3-1283 0 0,1 0-1 0 0,0-1 0 0 0,0 0 0 0 0,0 0 0 0 0,1 0 0 0 0,-1-1 0 0 0,1 0 0 0 0,0-1 0 0 0,1 0 0 0 0,-1-1 0 0 0,0 0 0 0 0,1 0 0 0 0,0-1 0 0 0,-1 0 0 0 0,1 0 0 0 0,-1-1 1 0 0,1-1-1 0 0,0 0 0 0 0,-1 0 0 0 0,1 0 0 0 0,-1-2 0 0 0,2 0-12 0 0,7 2-36 0 0,0-1 0 0 0,0-1 0 0 0,-1 0 0 0 0,1-1 0 0 0,-1-1 0 0 0,0-1 0 0 0,-1-1 0 0 0,1 0 0 0 0,-1-1 0 0 0,-1 0 0 0 0,1-2 0 0 0,-2 0 0 0 0,1 0 0 0 0,-1-2 0 0 0,-1 1 0 0 0,9-11 36 0 0,-20 19-12 0 0,0 1 1 0 0,-1-1 0 0 0,1 1-1 0 0,-1-1 1 0 0,0 0 0 0 0,0 0-1 0 0,0 0 1 0 0,0 0-1 0 0,0 0 1 0 0,0 0 0 0 0,-1 0-1 0 0,1 0 1 0 0,-1 0 0 0 0,0 0-1 0 0,0 0 1 0 0,0 0-1 0 0,-1 0 1 0 0,1 0 0 0 0,-1 0-1 0 0,1 0 1 0 0,-1 0 0 0 0,0 0-1 0 0,0 0 1 0 0,-1 0-1 0 0,1 0 1 0 0,0 1 0 0 0,-1-1-1 0 0,0 1 1 0 0,0-1 0 0 0,1 1-1 0 0,-1-1 1 0 0,-1 1-1 0 0,1 0 1 0 0,0 0 0 0 0,-1 0-1 0 0,1 0 1 0 0,-1 0 11 0 0,-108-39 183 0 0,94 38-125 0 0,-1 0 0 0 0,0 2 1 0 0,1 0-1 0 0,-1 1 0 0 0,0 1 1 0 0,0 1-1 0 0,1 0 0 0 0,-1 1 1 0 0,1 1-1 0 0,-1 1 1 0 0,1 0-1 0 0,1 2 0 0 0,-1-1 1 0 0,1 2-1 0 0,0 0 0 0 0,1 1 1 0 0,0 1-1 0 0,0 0 0 0 0,1 1 1 0 0,1 1-1 0 0,-1 0 0 0 0,2 0 1 0 0,0 1-1 0 0,1 1-58 0 0,8-7 13 0 0,0 0-1 0 0,1 0 1 0 0,0 0 0 0 0,0 0-1 0 0,1 1 1 0 0,0-1 0 0 0,0 1-1 0 0,1-1 1 0 0,0 0 0 0 0,0 1-1 0 0,1-1 1 0 0,0 1 0 0 0,0-1-1 0 0,1 0 1 0 0,-1 0 0 0 0,2 0-1 0 0,-1 0 1 0 0,1 0 0 0 0,0 0-1 0 0,0 0 1 0 0,1-1 0 0 0,0 0-1 0 0,0 0 1 0 0,1 0 0 0 0,0 0-1 0 0,0 0 1 0 0,0-1 0 0 0,0 0-1 0 0,1 0 1 0 0,0-1 0 0 0,0 1-1 0 0,0-1 1 0 0,1-1 0 0 0,-1 1-1 0 0,1-1 1 0 0,0 0 0 0 0,0-1-1 0 0,0 1 1 0 0,0-1 0 0 0,0-1-1 0 0,0 1 1 0 0,1-1-13 0 0,35 9-747 0 0,1-1 1 0 0,0-2-1 0 0,0-2 1 0 0,1-1-1 0 0,-1-3 0 0 0,1-2 1 0 0,0-2-1 0 0,-1-1 1 0 0,0-3-1 0 0,19-6 747 0 0,-10 1-1155 0 0</inkml:trace>
  <inkml:trace contextRef="#ctx0" brushRef="#br0" timeOffset="1611.953">3246 541 968 0 0,'-1'-4'151'0'0,"0"1"-1"0"0,0 0 1 0 0,0 0-1 0 0,0-1 0 0 0,0 1 1 0 0,-1 0-1 0 0,0 0 1 0 0,1 0-1 0 0,-1 1 1 0 0,0-1-1 0 0,0 0 1 0 0,-1 1-1 0 0,1-1 1 0 0,0 1-1 0 0,-1 0 1 0 0,0 0-1 0 0,1 0 1 0 0,-1 0-1 0 0,0 0 1 0 0,0 0-1 0 0,0 1 1 0 0,0-1-1 0 0,0 1 0 0 0,0 0 1 0 0,-1 0-1 0 0,1 0 1 0 0,0 1-1 0 0,-1-1 1 0 0,1 1-1 0 0,0 0 1 0 0,-1 0-1 0 0,1 0 1 0 0,-3 0-151 0 0,-105 21 1613 0 0,98-15-1487 0 0,1 0 0 0 0,-1 1-1 0 0,2 0 1 0 0,-1 1 0 0 0,1 0 0 0 0,0 0-1 0 0,1 2 1 0 0,0-1 0 0 0,0 1-1 0 0,1 1 1 0 0,0 0 0 0 0,1 0 0 0 0,0 0-1 0 0,1 1 1 0 0,0 0 0 0 0,1 1-1 0 0,1 0 1 0 0,0 0 0 0 0,0 0-1 0 0,1 0 1 0 0,1 1 0 0 0,0-1 0 0 0,1 1-1 0 0,1 0 1 0 0,0 0 0 0 0,1 6-126 0 0,2-11-65 0 0,1-1 1 0 0,0 0-1 0 0,1 1 0 0 0,0-1 1 0 0,0 0-1 0 0,0-1 1 0 0,1 1-1 0 0,0-1 1 0 0,1 0-1 0 0,0 0 1 0 0,0-1-1 0 0,0 1 0 0 0,1-1 1 0 0,0-1-1 0 0,0 1 1 0 0,1-1-1 0 0,-1-1 1 0 0,1 1-1 0 0,0-1 0 0 0,0 0 1 0 0,0-1-1 0 0,1 0 1 0 0,-1-1-1 0 0,1 1 1 0 0,0-2-1 0 0,0 1 1 0 0,0-1-1 0 0,0 0 0 0 0,-1-1 1 0 0,1 0-1 0 0,0-1 1 0 0,0 0-1 0 0,0 0 1 0 0,0 0-1 0 0,5-3 65 0 0,9-2-671 0 0,-1-1-1 0 0,1 0 1 0 0,-1-2 0 0 0,0-1-1 0 0,-1-1 1 0 0,0 0-1 0 0,-1-2 1 0 0,4-3 671 0 0,15-18-1241 0 0</inkml:trace>
  <inkml:trace contextRef="#ctx0" brushRef="#br0" timeOffset="2016.878">3713 71 1292 0 0,'-15'-70'5259'0'0,"-19"115"-3573"0"0,26-21-1470 0 0,1 0 0 0 0,1 0 0 0 0,1 1 0 0 0,2 0 0 0 0,0 0 0 0 0,2 0 0 0 0,0 0 0 0 0,4 23-216 0 0,-3 0 272 0 0,73 335 555 0 0,-69-355-865 0 0,-2-24-15 0 0,0 0 1 0 0,0 0-1 0 0,-1 0 1 0 0,1 0 0 0 0,-1 1-1 0 0,0-1 1 0 0,0 0-1 0 0,-1 0 1 0 0,1 1-1 0 0,-1-1 1 0 0,0 1-1 0 0,0-1 1 0 0,0 0-1 0 0,-1 1 1 0 0,1-1-1 0 0,-1 1 1 0 0,0-1-1 0 0,0 0 1 0 0,-1 0-1 0 0,1 0 1 0 0,-1 0 0 0 0,0 0-1 0 0,0 0 1 0 0,0 0-1 0 0,-1 0 1 0 0,0-1-1 0 0,1 1 1 0 0,-1-1-1 0 0,0 0 1 0 0,0 0-1 0 0,-1 0 1 0 0,1 0-1 0 0,-1-1 1 0 0,1 1-1 0 0,-1-1 1 0 0,0 0-1 0 0,0 0 1 0 0,0 0 0 0 0,0 0-1 0 0,0-1 1 0 0,0 0-1 0 0,-4 1 53 0 0,1-2-60 0 0,-1-1 0 0 0,1 0-1 0 0,-1 0 1 0 0,1-1 0 0 0,-1 0-1 0 0,1 0 1 0 0,0-1 0 0 0,0 0 0 0 0,0 0-1 0 0,0 0 1 0 0,0-1 0 0 0,1 0-1 0 0,0-1 1 0 0,0 1 0 0 0,0-1 0 0 0,0 0-1 0 0,1-1 1 0 0,-1 1 0 0 0,2-1 0 0 0,-1 0-1 0 0,0 0 1 0 0,1-1 0 0 0,1 1-1 0 0,-1-1 1 0 0,1 0 0 0 0,0 0 0 0 0,0 0-1 0 0,1-1 1 0 0,0 1 0 0 0,0 0-1 0 0,1-1 1 0 0,0 1 0 0 0,0-1 0 0 0,1 0-1 0 0,0 1 1 0 0,0-1 0 0 0,1 0-1 0 0,0 1 1 0 0,0-1 0 0 0,1 1 0 0 0,0 0-1 0 0,0-1 1 0 0,0 1 0 0 0,1 0-1 0 0,0 0 1 0 0,2-1 60 0 0,3-5 66 0 0,1 1-1 0 0,0-1 1 0 0,1 2 0 0 0,0-1-1 0 0,1 2 1 0 0,0-1-1 0 0,1 1 1 0 0,0 1 0 0 0,1 0-1 0 0,0 1 1 0 0,0 0-1 0 0,0 1 1 0 0,1 1-1 0 0,0 0 1 0 0,1 0 0 0 0,-1 2-1 0 0,1 0 1 0 0,0 1-1 0 0,0 0 1 0 0,0 1 0 0 0,1 0-1 0 0,-1 2 1 0 0,0 0-1 0 0,12 1-65 0 0,-11 1 75 0 0,-1 1 0 0 0,1 1-1 0 0,0 0 1 0 0,-1 1-1 0 0,0 0 1 0 0,0 1 0 0 0,-1 1-1 0 0,1 1 1 0 0,-2 0 0 0 0,1 0-1 0 0,-1 1 1 0 0,0 1-1 0 0,-1 1 1 0 0,0-1 0 0 0,-1 2-1 0 0,0 0 1 0 0,0 0-1 0 0,-2 1 1 0 0,1 0 0 0 0,-2 0-1 0 0,0 1 1 0 0,0 0 0 0 0,-2 1-1 0 0,2 4-74 0 0,-6-11 68 0 0,1 1 1 0 0,-2-1-1 0 0,1 1 0 0 0,-1-1 0 0 0,-1 1 0 0 0,1 0 0 0 0,-1-1 1 0 0,-1 1-1 0 0,0 0 0 0 0,0 0 0 0 0,-1-1 0 0 0,0 1 0 0 0,0-1 1 0 0,-1 0-1 0 0,0 0 0 0 0,0 0 0 0 0,-1 0 0 0 0,0 0 0 0 0,-1 0-68 0 0,-56 27-1801 0 0,-10-98-3951 0 0,58 35 4308 0 0</inkml:trace>
  <inkml:trace contextRef="#ctx0" brushRef="#br0" timeOffset="2282.311">4049 261 876 0 0,'0'-4'1100'0'0,"0"1"-148"0"0,0 1-188 0 0,0-1-100 0 0,-1 3-140 0 0,1-5-220 0 0,1 3-7 0 0,-1 2-97 0 0,0 0-120 0 0,0 2-12 0 0,0 0-408 0 0,6-1-229 0 0,-1 3-579 0 0,2-1 52 0 0,13 4 24 0 0</inkml:trace>
  <inkml:trace contextRef="#ctx0" brushRef="#br0" timeOffset="2887.6">4775 412 1544 0 0,'-89'1'4727'0'0,"69"6"-4424"0"0,0 1-1 0 0,1 1 1 0 0,0 0 0 0 0,0 2-1 0 0,1 0 1 0 0,1 1 0 0 0,0 1-1 0 0,0 0 1 0 0,-5 7-303 0 0,8-8 164 0 0,0 0 0 0 0,1 1 1 0 0,1 0-1 0 0,0 1 0 0 0,1 1 1 0 0,0-1-1 0 0,1 2 0 0 0,1 0 1 0 0,0 0-1 0 0,1 0 0 0 0,1 1 1 0 0,1 0-1 0 0,0 0 0 0 0,1 1 1 0 0,1 0-1 0 0,1 0 0 0 0,0 4-164 0 0,3-19 19 0 0,0-1 0 0 0,1 1-1 0 0,0 0 1 0 0,-1-1 0 0 0,1 1-1 0 0,0 0 1 0 0,0-1 0 0 0,0 1-1 0 0,0-1 1 0 0,1 0 0 0 0,-1 1-1 0 0,1-1 1 0 0,0 0 0 0 0,-1 0 0 0 0,1 0-1 0 0,0 0 1 0 0,0 0 0 0 0,0 0-1 0 0,0 0 1 0 0,1-1 0 0 0,-1 1-1 0 0,0-1 1 0 0,1 0 0 0 0,-1 1-1 0 0,1-1 1 0 0,-1 0 0 0 0,1-1-1 0 0,0 1 1 0 0,-1 0 0 0 0,1-1-1 0 0,0 1 1 0 0,-1-1 0 0 0,1 0-1 0 0,0 0 1 0 0,1 0-19 0 0,91-9 205 0 0,-70-1-258 0 0,0-2 1 0 0,-1-1-1 0 0,-1-1 0 0 0,-1 0 0 0 0,0-2 0 0 0,0-1 1 0 0,-2 0-1 0 0,0-2 0 0 0,-1 0 0 0 0,-1-1 0 0 0,-1-1 0 0 0,-1-1 1 0 0,7-13 52 0 0,80-88-376 0 0,-65 89 126 0 0,-37 34 223 0 0,10 3-40 0 0,-3 3 62 0 0,0 0 0 0 0,-1 1 0 0 0,0-1 0 0 0,0 1 0 0 0,-1 1 0 0 0,1-1 0 0 0,-2 1 0 0 0,1 0 0 0 0,-1 1 0 0 0,-1-1 0 0 0,1 1 0 0 0,-1 0 0 0 0,-1 0 0 0 0,0 0 0 0 0,0 1 0 0 0,-1-1 0 0 0,0 1 0 0 0,0-1 0 0 0,-1 1 0 0 0,-1 0 0 0 0,1 0 5 0 0,-1-9-9 0 0,-2 28 438 0 0,25-89-700 0 0,-16 47 249 0 0,2 1 1 0 0,0 0-1 0 0,0 0 1 0 0,2 1-1 0 0,-1 0 0 0 0,1 1 1 0 0,0 0-1 0 0,1 1 1 0 0,0 0-1 0 0,1 1 0 0 0,0 0 1 0 0,0 1-1 0 0,1 1 1 0 0,-1 0-1 0 0,1 1 0 0 0,1 0 1 0 0,-1 1-1 0 0,1 1 1 0 0,-1 0-1 0 0,6 0 22 0 0,-11 5-10 0 0,0-1-1 0 0,0 1 1 0 0,-1 1-1 0 0,1 0 1 0 0,-1 0-1 0 0,1 0 1 0 0,-1 1 0 0 0,0 1-1 0 0,0-1 1 0 0,-1 1-1 0 0,1 1 1 0 0,-1-1 0 0 0,-1 1-1 0 0,1 0 1 0 0,-1 1-1 0 0,0 0 1 0 0,0 0-1 0 0,0 0 1 0 0,-1 0 0 0 0,-1 1-1 0 0,1 0 1 0 0,-1 0-1 0 0,0 0 1 0 0,0 4 10 0 0,0-3-15 0 0,-1 1-1 0 0,0 0 1 0 0,-1 0-1 0 0,0 0 1 0 0,0 1-1 0 0,-1-1 1 0 0,-1 0-1 0 0,0 1 1 0 0,0-1 0 0 0,-1 0-1 0 0,0 1 1 0 0,0-1-1 0 0,-1 0 1 0 0,-1 0-1 0 0,0 0 1 0 0,-4 9 15 0 0,-38 43-2828 0 0,12-50-1225 0 0,31-12 2850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48:49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420 113 984 0 0,'-4'-4'199'0'0,"0"1"-1"0"0,-1 0 0 0 0,1 0 1 0 0,-1 1-1 0 0,1-1 1 0 0,-1 1-1 0 0,0 0 1 0 0,0 0-1 0 0,0 1 1 0 0,0 0-1 0 0,-1 0 1 0 0,1 0-1 0 0,0 0 1 0 0,0 1-1 0 0,-1 0 0 0 0,1 0 1 0 0,0 0-1 0 0,0 0 1 0 0,-1 1-1 0 0,1 0 1 0 0,0 0-1 0 0,0 1 1 0 0,0 0-1 0 0,0-1 1 0 0,0 1-1 0 0,0 1 1 0 0,1-1-1 0 0,-4 3-198 0 0,-122 96 2242 0 0,115-84-2064 0 0,0 1 0 0 0,1 1 0 0 0,1 0 0 0 0,1 0 0 0 0,0 2 0 0 0,2-1-1 0 0,0 1 1 0 0,2 1 0 0 0,0 0 0 0 0,1 0 0 0 0,1 1 0 0 0,2-1 0 0 0,0 1-1 0 0,1 0 1 0 0,1 0 0 0 0,2 13-178 0 0,1-22-8 0 0,1 1 0 0 0,0-1 1 0 0,1 1-1 0 0,1-1 0 0 0,0 0 0 0 0,1 0 0 0 0,1 0 1 0 0,0-1-1 0 0,1 0 0 0 0,0 0 0 0 0,1-1 0 0 0,0 0 1 0 0,1 0-1 0 0,1-1 0 0 0,0 0 0 0 0,0 0 1 0 0,1-1-1 0 0,0-1 0 0 0,6 4 8 0 0,-5-4-455 0 0,0 0-1 0 0,0-1 1 0 0,1-1-1 0 0,0 0 1 0 0,1-1 0 0 0,0 0-1 0 0,0-1 1 0 0,0-1 0 0 0,0 0-1 0 0,1-1 1 0 0,-1 0 0 0 0,7-1 455 0 0,40-17-2545 0 0,-33-4 1305 0 0</inkml:trace>
  <inkml:trace contextRef="#ctx0" brushRef="#br0" timeOffset="377.045">433 294 1236 0 0,'3'-5'3239'0'0,"34"0"-1984"0"0,-27 5-1141 0 0,0 1 1 0 0,1 1 0 0 0,-1 0-1 0 0,0 0 1 0 0,0 1 0 0 0,-1 1-1 0 0,1-1 1 0 0,-1 1 0 0 0,1 1-1 0 0,-1 0 1 0 0,0 0-1 0 0,-1 1 1 0 0,0 0 0 0 0,0 0-1 0 0,0 1 1 0 0,0 0 0 0 0,-1 1-1 0 0,0-1 1 0 0,-1 2-1 0 0,0-1 1 0 0,0 0 0 0 0,-1 1-1 0 0,0 0 1 0 0,0 0 0 0 0,-1 1-1 0 0,0-1 1 0 0,-1 1-1 0 0,1 4-114 0 0,-9 1 147 0 0,-1-1 0 0 0,-1 0 0 0 0,0-1 0 0 0,-1 0 0 0 0,0 0 0 0 0,-1 0 0 0 0,-1-1 0 0 0,0-1 0 0 0,0 1-1 0 0,-1-2 1 0 0,-1 1 0 0 0,0-2 0 0 0,0 0 0 0 0,-1 0 0 0 0,0-1 0 0 0,0 0 0 0 0,-1-1 0 0 0,0-1-1 0 0,-6 2-146 0 0,11-3 79 0 0,-124 59 217 0 0,130-64-693 0 0,0-4-99 0 0,2 0 259 0 0,1 0 1 0 0,-1 0 0 0 0,1-1 0 0 0,0 1-1 0 0,0 0 1 0 0,1 0 0 0 0,-1 0-1 0 0,1-1 1 0 0,0 1 0 0 0,0 0 0 0 0,0 0-1 0 0,1 0 1 0 0,-1 0 0 0 0,1 0-1 0 0,0 0 1 0 0,0 1 0 0 0,0-1-1 0 0,1 1 1 0 0,-1-1 0 0 0,1 1 0 0 0,0 0-1 0 0,0 0 1 0 0,0 0 0 0 0,0 0-1 0 0,1 1 1 0 0,-1-1 0 0 0,1 1 0 0 0,-1 0-1 0 0,4-2 237 0 0,8-10-642 0 0,10-10-611 0 0</inkml:trace>
  <inkml:trace contextRef="#ctx0" brushRef="#br0" timeOffset="669.568">893 286 2408 0 0,'2'-8'5499'0'0,"-53"31"-4183"0"0,42-16-1275 0 0,0 0 0 0 0,-1 1-1 0 0,2 0 1 0 0,0 0 0 0 0,0 1 0 0 0,0 0 0 0 0,1 0 0 0 0,0 1 0 0 0,1 0 0 0 0,0 0-1 0 0,1 1 1 0 0,0 0 0 0 0,0 0 0 0 0,1 0 0 0 0,1 0 0 0 0,0 0 0 0 0,0 1 0 0 0,1-1-1 0 0,1 1 1 0 0,0 0 0 0 0,0 0 0 0 0,1 0 0 0 0,1-1 0 0 0,0 1 0 0 0,1 0 0 0 0,0-1-1 0 0,0 1 1 0 0,1-1 0 0 0,1 1 0 0 0,0-1 0 0 0,1-1 0 0 0,0 1 0 0 0,0 0-1 0 0,1-1 1 0 0,0 0 0 0 0,1-1 0 0 0,1 1 0 0 0,-1-1 0 0 0,1-1 0 0 0,1 1 0 0 0,-1-1-1 0 0,1-1 1 0 0,4 3-41 0 0,93 40-1768 0 0,-27-38-2758 0 0,-66-15 3224 0 0,13-15 54 0 0</inkml:trace>
  <inkml:trace contextRef="#ctx0" brushRef="#br0" timeOffset="978.616">1320 461 2172 0 0,'-11'52'4500'0'0,"-12"135"-1418"0"0,23-179-3056 0 0,0 0-1 0 0,0 0 1 0 0,1-1-1 0 0,0 1 1 0 0,1 0-1 0 0,0-1 1 0 0,0 1-1 0 0,0-1 0 0 0,1 0 1 0 0,0 1-1 0 0,1-1 1 0 0,0-1-1 0 0,0 1 1 0 0,0 0-1 0 0,0-1 1 0 0,1 0-1 0 0,0 0 1 0 0,1-1-1 0 0,-1 1 1 0 0,1-1-1 0 0,0 0 1 0 0,1-1-1 0 0,-1 1 1 0 0,1-1-1 0 0,0 0 1 0 0,-1-1-1 0 0,2 0 0 0 0,-1 0 1 0 0,3 0-26 0 0,-6-3-210 0 0,-1-1 1 0 0,1 0-1 0 0,-1-1 1 0 0,1 1-1 0 0,-1 0 1 0 0,0-1-1 0 0,0 0 1 0 0,1 0-1 0 0,-1 0 1 0 0,-1 0-1 0 0,1 0 1 0 0,0-1-1 0 0,0 1 1 0 0,-1-1-1 0 0,1 0 1 0 0,-1 1-1 0 0,0-1 1 0 0,0 0-1 0 0,0-1 1 0 0,0 1-1 0 0,-1 0 1 0 0,1 0-1 0 0,-1-1 1 0 0,0 1-1 0 0,0-1 1 0 0,0 1-1 0 0,0-1 1 0 0,-1 0-1 0 0,1 1 1 0 0,-1-1-1 0 0,0 1 1 0 0,0-1-1 0 0,-1-3 210 0 0,2-11-1271 0 0</inkml:trace>
  <inkml:trace contextRef="#ctx0" brushRef="#br0" timeOffset="1211.726">1339 214 3224 0 0,'0'-2'741'0'0,"-1"-35"9250"0"0,-4 34-10665 0 0,6 47-6716 0 0,13-4 5125 0 0,-3-15 1046 0 0</inkml:trace>
  <inkml:trace contextRef="#ctx0" brushRef="#br0" timeOffset="1461.167">1866 844 2408 0 0,'9'28'899'0'0,"0"-1"-1"0"0,-2 1 0 0 0,0 1 1 0 0,-2-1-1 0 0,-2 1 0 0 0,0 0 1 0 0,-2 11-899 0 0,-3-26 130 0 0,0 1 0 0 0,-1-1 1 0 0,0 1-1 0 0,-1-1 0 0 0,-1 0 1 0 0,0 0-1 0 0,-1-1 0 0 0,-1 0 1 0 0,0 0-1 0 0,0 0 0 0 0,-1-1 0 0 0,-1 0 1 0 0,0-1-1 0 0,-1 0 0 0 0,0 0 1 0 0,-1-1-1 0 0,0 0 0 0 0,0-1 1 0 0,-1 0-1 0 0,-1 0-130 0 0,-105 35-4195 0 0,66-81 359 0 0,45 10 2696 0 0</inkml:trace>
  <inkml:trace contextRef="#ctx0" brushRef="#br0" timeOffset="2176.962">2148 269 2536 0 0,'-49'-14'5203'0'0,"6"84"-3721"0"0,42-63-1441 0 0,1 1 1 0 0,-1 0 0 0 0,2 0-1 0 0,-1 0 1 0 0,1 0-1 0 0,0 0 1 0 0,1 0-1 0 0,-1 0 1 0 0,2-1 0 0 0,-1 1-1 0 0,1-1 1 0 0,0 0-1 0 0,1 1 1 0 0,-1-1-1 0 0,2-1 1 0 0,-1 1 0 0 0,1-1-1 0 0,0 1 1 0 0,0-1-1 0 0,0-1 1 0 0,1 1-1 0 0,0-1 1 0 0,0 0 0 0 0,0 0-1 0 0,1-1 1 0 0,0 1-1 0 0,0-2 1 0 0,0 1-1 0 0,0-1 1 0 0,1 0 0 0 0,-1 0-1 0 0,1-1 1 0 0,-1 0-1 0 0,1 0 1 0 0,0-1-1 0 0,0 0 1 0 0,0-1 0 0 0,0 0-1 0 0,0 0 1 0 0,0 0-1 0 0,0-1 1 0 0,-1 0-1 0 0,6-2-41 0 0,-4 1 24 0 0,0-1-1 0 0,-1 0 0 0 0,1 0 1 0 0,-1-1-1 0 0,0 0 0 0 0,0 0 1 0 0,0-1-1 0 0,-1 0 0 0 0,1-1 0 0 0,-1 1 1 0 0,0-1-1 0 0,-1-1 0 0 0,0 1 1 0 0,0-1-1 0 0,0 0 0 0 0,-1-1 1 0 0,0 1-1 0 0,0-1 0 0 0,-1 0 1 0 0,0 0-1 0 0,0-1 0 0 0,-1 1 1 0 0,0-1-1 0 0,-1 0 0 0 0,0 1 1 0 0,0-1-1 0 0,-1 0 0 0 0,0 0 0 0 0,0-1 1 0 0,-1 1-1 0 0,0-1-23 0 0,-43-70 1137 0 0,41 123-1174 0 0,63 467 881 0 0,-76-334-159 0 0,14-168-655 0 0,1 1 0 0 0,-1-1 1 0 0,-1 1-1 0 0,1-1 0 0 0,-2 0 0 0 0,1 0 1 0 0,-1 0-1 0 0,0 0 0 0 0,-1 0 0 0 0,0-1 1 0 0,0 0-1 0 0,0 1 0 0 0,-1-1 0 0 0,0-1 0 0 0,-1 1 1 0 0,1-1-1 0 0,-1 0 0 0 0,0 0 0 0 0,-1-1 1 0 0,1 0-1 0 0,-1 0 0 0 0,0 0 0 0 0,-1-1 1 0 0,1 0-1 0 0,-1 0 0 0 0,0-1 0 0 0,0 0 0 0 0,0 0 1 0 0,-4 0-31 0 0,5-4-49 0 0,-1-1 0 0 0,1 0-1 0 0,-1 0 1 0 0,1-1 0 0 0,0 0 0 0 0,0 0 0 0 0,0 0 0 0 0,1-1 0 0 0,-1 0 0 0 0,1 0 0 0 0,0-1-1 0 0,0 0 1 0 0,0 0 0 0 0,1 0 0 0 0,-1-1 0 0 0,1 0 0 0 0,1 0 0 0 0,-1 0 0 0 0,1 0 0 0 0,0-1-1 0 0,1 0 1 0 0,-1 0 0 0 0,1 0 0 0 0,1 0 0 0 0,-1 0 0 0 0,1-1 0 0 0,0 1 0 0 0,1-1 0 0 0,0-2 49 0 0,0-5-182 0 0,1 1 1 0 0,0-1 0 0 0,1 1 0 0 0,1 0 0 0 0,0-1-1 0 0,1 1 1 0 0,1 0 0 0 0,0 0 0 0 0,1 1 0 0 0,0-1-1 0 0,1 1 1 0 0,1 0 0 0 0,0 0 0 0 0,0 1-1 0 0,2 0 1 0 0,-1 0 0 0 0,1 1 0 0 0,1 0 0 0 0,0 1-1 0 0,10-8 182 0 0,6-5-927 0 0,2 1 0 0 0,1 2-1 0 0,0 0 1 0 0,2 2 0 0 0,0 1-1 0 0,1 2 1 0 0,0 1 0 0 0,8-1 927 0 0,-2 3-1146 0 0</inkml:trace>
  <inkml:trace contextRef="#ctx0" brushRef="#br0" timeOffset="2537.051">2867 569 1604 0 0,'25'42'4344'0'0,"-22"-29"-3849"0"0,12 36 622 0 0,-2 0 0 0 0,-2 0 1 0 0,-2 1-1 0 0,-3 1 1 0 0,-2-1-1 0 0,-2 42-1117 0 0,-2-81 90 0 0,-2-1-1 0 0,1 0 1 0 0,-1 0-1 0 0,-1 0 1 0 0,0 0-1 0 0,0-1 1 0 0,-1 1-1 0 0,0-1 1 0 0,-1 0-1 0 0,0 0 1 0 0,0 0-1 0 0,-1-1 1 0 0,0 0-1 0 0,-1 0 1 0 0,1 0 0 0 0,-2 0-90 0 0,5-5-98 0 0,-1 0 0 0 0,0 0 0 0 0,1 0 0 0 0,-1 0 0 0 0,0-1 0 0 0,0 0 0 0 0,0 0 0 0 0,-1 0 1 0 0,1 0-1 0 0,0 0 0 0 0,-1-1 0 0 0,1 0 0 0 0,-1 0 0 0 0,1 0 0 0 0,-1-1 0 0 0,0 1 1 0 0,1-1-1 0 0,-1 0 0 0 0,0-1 0 0 0,1 1 0 0 0,-1-1 0 0 0,0 0 0 0 0,1 0 0 0 0,-3-1 98 0 0,-2-2-408 0 0,0-1-1 0 0,1 0 0 0 0,-1-1 1 0 0,1 0-1 0 0,0 0 0 0 0,1-1 1 0 0,-1 0-1 0 0,1 0 0 0 0,1-1 1 0 0,0 0-1 0 0,0 0 0 0 0,0-1 1 0 0,1 1-1 0 0,0-1 0 0 0,1 0 1 0 0,0 0-1 0 0,0-1 0 0 0,1 1 1 0 0,0-1-1 0 0,1 0 0 0 0,-1-4 409 0 0,-7-30-1208 0 0</inkml:trace>
  <inkml:trace contextRef="#ctx0" brushRef="#br0" timeOffset="2743.034">2877 303 2580 0 0,'8'-47'9212'0'0,"-8"38"-11573"0"0,-1 0-3928 0 0,1 9 5091 0 0</inkml:trace>
  <inkml:trace contextRef="#ctx0" brushRef="#br0" timeOffset="3160.06">3146 1 944 0 0,'57'72'4292'0'0,"-52"-62"-3877"0"0,18 37 129 0 0,-2 1 0 0 0,-3 1 0 0 0,-1 1 0 0 0,-3 1 0 0 0,-2 0 0 0 0,-2 0 0 0 0,-2 1 0 0 0,-3 0-1 0 0,-2 1 1 0 0,-3 8-544 0 0,-1-33 31 0 0,-1 0-1 0 0,-2 0 0 0 0,-1-1 0 0 0,-1 0 0 0 0,-1 0 0 0 0,-1 0 0 0 0,-2-1 1 0 0,-1-1-1 0 0,-1 1 0 0 0,0-2 0 0 0,-2 0 0 0 0,-1 0 0 0 0,-18 21-30 0 0,29-41-301 0 0,1 1 0 0 0,-1-1 0 0 0,0 0-1 0 0,0 0 1 0 0,0 0 0 0 0,-1 0-1 0 0,1-1 1 0 0,-1 0 0 0 0,0 0 0 0 0,0 0-1 0 0,0 0 1 0 0,0-1 0 0 0,-1 0 0 0 0,1 0-1 0 0,-1 0 1 0 0,1-1 0 0 0,-1 0-1 0 0,0 0 1 0 0,1 0 0 0 0,-1-1 0 0 0,0 0-1 0 0,1 0 1 0 0,-2 0 301 0 0,-24-15-1295 0 0,10-2 33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48:47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1624 0 0,'0'0'621'0'0,"0"0"-124"0"0,0 0 15 0 0,16-3 469 0 0,12-36 973 0 0,-28 40-1865 0 0,0-1 0 0 0,1 1 0 0 0,-1-1-1 0 0,0 1 1 0 0,1-1 0 0 0,-1 0 0 0 0,1 1-1 0 0,-1-1 1 0 0,1 0 0 0 0,-1 0 0 0 0,1 1-1 0 0,-1-1 1 0 0,1 0 0 0 0,-1 0 0 0 0,1 0-1 0 0,-1 1 1 0 0,1-1 0 0 0,-1 0 0 0 0,1 0-1 0 0,-1 0 1 0 0,1 0 0 0 0,0 0 0 0 0,-1 0 0 0 0,1 0-1 0 0,-1 0 1 0 0,1-1 0 0 0,-1 1 0 0 0,1 0-1 0 0,-1 0 1 0 0,1 0 0 0 0,-1 0 0 0 0,1-1-1 0 0,-1 1 1 0 0,1 0 0 0 0,-1-1 0 0 0,1 1-1 0 0,-1 0 1 0 0,1-1 0 0 0,-1 1 0 0 0,0 0-1 0 0,1-1 1 0 0,-1 0-89 0 0,-2 24-99 0 0,3 63 422 0 0,4 0 1 0 0,4 0-1 0 0,4 0 1 0 0,14 49-324 0 0,69 142 1183 0 0,2-18-455 0 0,-99-243-3301 0 0,-21-38-628 0 0,-8-46-852 0 0,24 42 2841 0 0</inkml:trace>
  <inkml:trace contextRef="#ctx0" brushRef="#br0" timeOffset="248.648">221 428 1880 0 0,'-2'-3'166'0'0,"0"-1"-1"0"0,0 0 1 0 0,0 0-1 0 0,0 0 1 0 0,1 0-1 0 0,0 0 1 0 0,-1 0-1 0 0,2 0 0 0 0,-1-1 1 0 0,0 1-1 0 0,1 0 1 0 0,0-1-1 0 0,0 1 1 0 0,0 0-1 0 0,0-1 1 0 0,1 1-1 0 0,-1 0 1 0 0,1 0-1 0 0,0-1 1 0 0,1 1-1 0 0,-1 0 1 0 0,1 0-1 0 0,0 0 1 0 0,0 0-1 0 0,0 1 1 0 0,0-1-1 0 0,1 0 1 0 0,-1 1-1 0 0,1 0 0 0 0,0-1 1 0 0,0 1-1 0 0,0 0 1 0 0,1 1-1 0 0,-1-1 1 0 0,1 1-1 0 0,2-2-165 0 0,1-2 73 0 0,1 1-1 0 0,1 0 0 0 0,-1 0 1 0 0,1 1-1 0 0,-1 0 1 0 0,1 0-1 0 0,0 1 0 0 0,1 0 1 0 0,-1 1-1 0 0,0 0 0 0 0,1 1 1 0 0,-1 0-1 0 0,1 0 0 0 0,0 1 1 0 0,-1 0-1 0 0,1 1 1 0 0,1 0-73 0 0,-5-1 24 0 0,0 1 1 0 0,1 0 0 0 0,-1 0 0 0 0,0 0 0 0 0,0 1 0 0 0,0 0-1 0 0,0 0 1 0 0,0 1 0 0 0,0-1 0 0 0,-1 1 0 0 0,1 1 0 0 0,-1-1-1 0 0,0 1 1 0 0,0 0 0 0 0,0 0 0 0 0,-1 0 0 0 0,1 1 0 0 0,-1-1-1 0 0,0 1 1 0 0,0 0 0 0 0,-1 0 0 0 0,1 1 0 0 0,-1-1 0 0 0,0 1 0 0 0,-1 0-1 0 0,1 0 1 0 0,-1 0 0 0 0,0 0 0 0 0,-1 0 0 0 0,1 0 0 0 0,-1 4-25 0 0,-6 2-33 0 0,-1 0 0 0 0,0 0 1 0 0,-1-1-1 0 0,0 0 1 0 0,-1 0-1 0 0,0-1 0 0 0,0 0 1 0 0,-1 0-1 0 0,-1-1 1 0 0,1 0-1 0 0,-2-1 0 0 0,1 0 1 0 0,-1 0-1 0 0,0-1 1 0 0,-9 3 32 0 0,-118 42-4239 0 0,135-51 2934 0 0,2-2 18 0 0,-3-2 5 0 0</inkml:trace>
  <inkml:trace contextRef="#ctx0" brushRef="#br0" timeOffset="547.078">1102 532 1428 0 0,'9'15'4567'0'0,"-27"27"-4073"0"0,14-35-98 0 0,-238 376 3277 0 0,193-335-4991 0 0,8-34-2433 0 0,14-28 1112 0 0,9 2 1401 0 0</inkml:trace>
  <inkml:trace contextRef="#ctx0" brushRef="#br0" timeOffset="780.827">694 693 1612 0 0,'3'-9'1539'0'0,"-4"8"-1433"0"0,1 0-1 0 0,0 0 1 0 0,0 0 0 0 0,0 0-1 0 0,0 0 1 0 0,0 0 0 0 0,0 0 0 0 0,0 1-1 0 0,0-1 1 0 0,1 0 0 0 0,-1 0 0 0 0,0 0-1 0 0,0 0 1 0 0,1 0 0 0 0,-1 0-1 0 0,0 1 1 0 0,1-1 0 0 0,-1 0 0 0 0,1 0-1 0 0,-1 1 1 0 0,1-1 0 0 0,0 0 0 0 0,-1 1-1 0 0,1-1 1 0 0,0 0 0 0 0,-1 1-1 0 0,1-1 1 0 0,0 1 0 0 0,0-1 0 0 0,-1 1-1 0 0,1-1 1 0 0,0 1 0 0 0,0 0 0 0 0,0 0-1 0 0,0-1 1 0 0,0 1 0 0 0,0 0-1 0 0,-1 0 1 0 0,1 0 0 0 0,0 0 0 0 0,0 0-1 0 0,0 0 1 0 0,0 0 0 0 0,0 0 0 0 0,0 0-1 0 0,0 0 1 0 0,0 0 0 0 0,-1 1 0 0 0,1-1-1 0 0,0 0 1 0 0,0 1 0 0 0,0-1-1 0 0,0 1 1 0 0,0-1-106 0 0,209 139 1380 0 0,-79-28-3258 0 0,-87-72-47 0 0,16 20-2019 0 0,-44-46 2719 0 0</inkml:trace>
  <inkml:trace contextRef="#ctx0" brushRef="#br0" timeOffset="1216.656">1523 880 1228 0 0,'5'14'3741'0'0,"-12"19"-2804"0"0,7-32-798 0 0,-6 21 141 0 0,-1-1-1 0 0,0-1 0 0 0,-2 1 1 0 0,0-1-1 0 0,-1-1 1 0 0,-1 0-1 0 0,-1 0 1 0 0,-1-1-1 0 0,-1-1 0 0 0,-12 14-279 0 0,-23-6-3864 0 0,48-25 2567 0 0,-1 0 0 0 0,-9 0-116 0 0</inkml:trace>
  <inkml:trace contextRef="#ctx0" brushRef="#br0" timeOffset="1498.143">1569 682 1048 0 0,'27'-9'6400'0'0,"34"54"-5974"0"0,-40-26 172 0 0,112 64-528 0 0,-38-46-4139 0 0,-78-34 2883 0 0,-3-1 75 0 0</inkml:trace>
  <inkml:trace contextRef="#ctx0" brushRef="#br0" timeOffset="1700.402">2165 623 2616 0 0,'-21'-5'5737'0'0,"-25"46"-4387"0"0,15 12-925 0 0,2 1 1 0 0,3 1 0 0 0,2 1-1 0 0,3 1 1 0 0,2 1 0 0 0,2 1-1 0 0,-7 51-425 0 0,19-88-140 0 0,-9 46-520 0 0,-34 99-5671 0 0,31-146 3836 0 0,8-20 1351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48:5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1 243 964 0 0,'50'-65'7057'0'0,"-47"171"-5219"0"0,15 180-1355 0 0,78 73 1187 0 0,-88-352-6055 0 0,-11-40 1122 0 0,2 23 2425 0 0,1-5-428 0 0</inkml:trace>
  <inkml:trace contextRef="#ctx0" brushRef="#br0" timeOffset="513.231">125 209 1732 0 0,'-9'-16'5754'0'0,"41"-58"-4880"0"0,-25 64-828 0 0,1 1-1 0 0,1-1 0 0 0,0 2 1 0 0,0-1-1 0 0,0 1 1 0 0,1 0-1 0 0,0 1 0 0 0,1 0 1 0 0,-1 1-1 0 0,1 0 1 0 0,1 1-1 0 0,-1 0 0 0 0,1 1 1 0 0,0 0-1 0 0,0 1 1 0 0,0 0-1 0 0,0 0 0 0 0,1 2 1 0 0,-1 0-1 0 0,1 0 1 0 0,-1 1-46 0 0,-4 1 9 0 0,0 1 0 0 0,0 0 0 0 0,-1 0 1 0 0,1 0-1 0 0,-1 1 0 0 0,0 0 0 0 0,0 1 0 0 0,0 0 1 0 0,0 0-1 0 0,-1 0 0 0 0,1 1 0 0 0,-1 0 1 0 0,0 0-1 0 0,-1 1 0 0 0,1-1 0 0 0,-1 1 1 0 0,0 0-1 0 0,0 1 0 0 0,-1-1 0 0 0,0 1 1 0 0,0 0-1 0 0,-1 0 0 0 0,1 0 0 0 0,-2 1 1 0 0,1-1-1 0 0,-1 1 0 0 0,0 0 0 0 0,-1-1 1 0 0,1 1-1 0 0,-1 6-9 0 0,-3 8-8 0 0,0-1 1 0 0,-2 0-1 0 0,0-1 1 0 0,-1 1-1 0 0,-2-1 0 0 0,0 0 1 0 0,-1 0-1 0 0,0-1 1 0 0,-2 0-1 0 0,0 0 0 0 0,-2-1 1 0 0,0-1-1 0 0,0 0 1 0 0,-2-1-1 0 0,0 0 0 0 0,-1-1 1 0 0,0 0-1 0 0,-1-1 1 0 0,-1-1-1 0 0,0-1 1 0 0,-5 2 7 0 0,5-11-3789 0 0,3-31 1245 0 0,21 11 1213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23:49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77 400 1360 0 0,'2'-1'432'0'0,"-1"8"4198"0"0,-8 101-3527 0 0,4-80-931 0 0,2-1-1 0 0,0 0 0 0 0,2 1 0 0 0,1-1 1 0 0,2 1-1 0 0,0-1 0 0 0,4 7-171 0 0,14 65 20 0 0,-20-83-6046 0 0,-3-24 4736 0 0</inkml:trace>
  <inkml:trace contextRef="#ctx0" brushRef="#br0" timeOffset="455.536">21 365 1004 0 0,'-4'-11'103'0'0,"0"-2"0"0"0,1 1-1 0 0,0 0 1 0 0,1 0 0 0 0,0-1-1 0 0,1 0 1 0 0,0 1 0 0 0,1-1 0 0 0,0 1-1 0 0,1-1 1 0 0,1 0 0 0 0,0 1-1 0 0,1 0 1 0 0,0-1 0 0 0,1 1 0 0 0,0 0-1 0 0,1 1 1 0 0,0-1 0 0 0,1 1-1 0 0,0 0 1 0 0,1 0 0 0 0,0 1 0 0 0,0 0-1 0 0,1 0 1 0 0,1 1 0 0 0,0 0-1 0 0,0 0 1 0 0,1 1 0 0 0,0 0 0 0 0,0 1-1 0 0,1 0 1 0 0,0 0-103 0 0,-2 6 31 0 0,1-1 1 0 0,-1 1-1 0 0,1 1 0 0 0,-1 0 1 0 0,1 0-1 0 0,-1 0 0 0 0,0 2 1 0 0,1-1-1 0 0,-1 1 0 0 0,0 0 1 0 0,0 1-1 0 0,0 0 0 0 0,0 1 0 0 0,0 0 1 0 0,-1 0-1 0 0,0 0 0 0 0,1 1 1 0 0,-2 1-1 0 0,1-1 0 0 0,-1 1 1 0 0,0 1-1 0 0,0-1 0 0 0,0 1 1 0 0,-1 0-1 0 0,0 1 0 0 0,-1 0 1 0 0,1 0-1 0 0,-2 0 0 0 0,1 0 1 0 0,-1 1-1 0 0,0-1 0 0 0,-1 2-31 0 0,5 8 26 0 0,-1 0 0 0 0,-1 1 0 0 0,0 0 0 0 0,-2 0 0 0 0,0 0 0 0 0,-1 0 0 0 0,-1 1 0 0 0,-1-1 0 0 0,0 1 0 0 0,-2 2-26 0 0,-1-9 48 0 0,-1-1 0 0 0,-1 0 0 0 0,0 0 0 0 0,0 0 0 0 0,-1-1 0 0 0,-1 0 0 0 0,0 0 0 0 0,0 0 1 0 0,-1 0-1 0 0,-1-1 0 0 0,1 0 0 0 0,-2-1 0 0 0,1 0 0 0 0,-1 0 0 0 0,-1-1 0 0 0,0 0 0 0 0,0-1 1 0 0,0 1-1 0 0,-1-2 0 0 0,0 0 0 0 0,0 0 0 0 0,0-1 0 0 0,-1-1 0 0 0,0 0 0 0 0,0 0 0 0 0,0-1 1 0 0,0 0-1 0 0,-1-1 0 0 0,1-1 0 0 0,-1 0 0 0 0,-7-1-48 0 0,-100-39 361 0 0,113 23-95 0 0,42 16-252 0 0,218 84 118 0 0,-165-57-450 0 0,96 26-409 0 0,-62-34-2918 0 0,-119-19 2402 0 0</inkml:trace>
  <inkml:trace contextRef="#ctx0" brushRef="#br0" timeOffset="863.502">768 205 1100 0 0,'173'491'7561'0'0,"-173"-491"-7523"0"0,0-1 0 0 0,-1 0-1 0 0,1 1 1 0 0,0-1-1 0 0,0 1 1 0 0,0-1-1 0 0,0 0 1 0 0,0 1 0 0 0,0-1-1 0 0,0 1 1 0 0,0-1-1 0 0,0 0 1 0 0,1 1-1 0 0,-1-1 1 0 0,0 1 0 0 0,0-1-1 0 0,1 0 1 0 0,-1 1-1 0 0,0-1 1 0 0,0 1-1 0 0,1-1 1 0 0,-1 1 0 0 0,1-1-1 0 0,-1 1 1 0 0,0-1-1 0 0,1 1 1 0 0,-1 0-1 0 0,1-1 1 0 0,-1 1-1 0 0,1-1 1 0 0,-1 1 0 0 0,1 0-1 0 0,-1 0 1 0 0,1-1-1 0 0,0 1 1 0 0,-1 0-1 0 0,1 0 1 0 0,-1 0 0 0 0,1 0-1 0 0,0-1 1 0 0,-1 1-1 0 0,1 0 1 0 0,-1 0-1 0 0,1 0 1 0 0,0 0 0 0 0,-1 1-1 0 0,1-1 1 0 0,0 0-1 0 0,-1 0 1 0 0,1 0-1 0 0,-1 0 1 0 0,1 1 0 0 0,-1-1-1 0 0,1 0 1 0 0,0 0-1 0 0,-1 1 1 0 0,1-1-1 0 0,-1 0 1 0 0,1 1-1 0 0,-1-1 1 0 0,0 1 0 0 0,1-1-1 0 0,-1 1 1 0 0,1-1-1 0 0,-1 1 1 0 0,0-1-1 0 0,1 1-37 0 0,20-63 137 0 0,-20 58-30 0 0,191-504 559 0 0,-185 463-2170 0 0,-26 80-6474 0 0,15-31 6688 0 0</inkml:trace>
  <inkml:trace contextRef="#ctx0" brushRef="#br0" timeOffset="4285.658">25 994 916 0 0,'217'-36'2452'0'0,"282"-3"-1684"0"0,-96 29 4515 0 0,-353 10-3876 0 0,25 16-1160 0 0,-58-15-158 0 0,57 0-1521 0 0,-5-26-5057 0 0,-61 18 5368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48:5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0 1128 0 0,'-30'16'280'0'0,"0"1"1"0"0,2 1-1 0 0,0 2 0 0 0,1 1 0 0 0,1 1 1 0 0,2 1-1 0 0,0 1 0 0 0,1 1 0 0 0,1 1 1 0 0,2 1-1 0 0,0 1 0 0 0,2 0 0 0 0,1 2 1 0 0,2 0-1 0 0,0 1 0 0 0,3 0 1 0 0,0 1-1 0 0,2 0 0 0 0,1 1 0 0 0,0 11-280 0 0,5 159 1012 0 0,10-166-957 0 0,3 0 0 0 0,1-1 1 0 0,1 0-1 0 0,2 0 0 0 0,2-1 1 0 0,1-1-1 0 0,1-1 0 0 0,2 0 1 0 0,13 15-56 0 0,-3-12-522 0 0,1-2 0 0 0,2-1 1 0 0,1-1-1 0 0,2-2 1 0 0,1-2-1 0 0,1-1 0 0 0,1-2 1 0 0,1-1-1 0 0,1-2 0 0 0,22 7 522 0 0,6-1-1338 0 0</inkml:trace>
  <inkml:trace contextRef="#ctx0" brushRef="#br0" timeOffset="3740.295">381 614 836 0 0,'0'0'393'0'0,"0"0"-129"0"0,0 0 48 0 0,0 0-53 0 0,0 0-81 0 0,0 0-11 0 0,0 0 6 0 0,0 0 11 0 0,0 0 0 0 0,0 0-42 0 0,0 0-7 0 0,0 0 54 0 0,0 0-52 0 0,0 0-30 0 0,0 0-14 0 0,0 0-18 0 0,0 0 37 0 0,0 0-10 0 0,0 0 12 0 0,0 0 97 0 0,0 0 33 0 0,0 0-65 0 0,0 0-27 0 0,0 0-2 0 0,0 0 28 0 0,0 0-50 0 0,0 0-24 0 0,0 0-3 0 0,0 0 19 0 0,0 0-61 0 0,0 0 56 0 0,0 0 35 0 0,0 0-43 0 0,0 0 13 0 0,0 0 19 0 0,0 0-33 0 0,0 0-26 0 0,0 0-16 0 0,0 0-56 0 0,0 0 32 0 0,0 0 46 0 0,0 0 1 0 0,0 0 82 0 0,0 0 1 0 0,0 0-49 0 0,0 0-36 0 0,0 0-23 0 0,0 0 29 0 0,0 0-6 0 0,0 0-16 0 0,0 0 25 0 0,0 0 11 0 0,0 0-17 0 0,0 0-33 0 0,0 0 84 0 0,0 0-2 0 0,0 0-66 0 0,-24 5 263 0 0,3 16-319 0 0,1-8 953 0 0,33-17 85 0 0,522-106-326 0 0,-439 90-695 0 0,-95 20-39 0 0,-1 0 18 0 0,0 0-1 0 0,22-3-1679 0 0,-33 7-4940 0 0,-11 5 5399 0 0</inkml:trace>
  <inkml:trace contextRef="#ctx0" brushRef="#br0" timeOffset="4054.838">529 894 2688 0 0,'7'15'4196'0'0,"36"-8"-3295"0"0,244-27 1178 0 0,-113 4-1245 0 0,-173 16-866 0 0,-1 0-51 0 0,0 0-50 0 0,0 0-17 0 0,0 0-51 0 0,0 0-61 0 0,0 0-51 0 0,0 0-230 0 0,14-10-5288 0 0,-12 5 4425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49:00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301 506 1436 0 0,'-102'85'3473'0'0,"82"-65"-3178"0"0,1 1 0 0 0,1 0 0 0 0,0 2 0 0 0,2 0 1 0 0,1 1-1 0 0,1 1 0 0 0,1 0 0 0 0,1 0 0 0 0,1 2 0 0 0,1-1 0 0 0,1 1 0 0 0,2 1 0 0 0,1-1 0 0 0,1 1 1 0 0,-1 24-296 0 0,6-43 12 0 0,1 1 0 0 0,0-1 0 0 0,1-1 0 0 0,0 1 0 0 0,0 0 0 0 0,1 0 0 0 0,0-1 0 0 0,0 1 0 0 0,1-1 0 0 0,0 0 0 0 0,1 0 0 0 0,-1 0 0 0 0,2-1 0 0 0,-1 0 0 0 0,1 0 0 0 0,0 0 0 0 0,0 0 0 0 0,1-1 0 0 0,0 0 0 0 0,4 2-12 0 0,114 40-2717 0 0,1-60-1372 0 0,-86 2 2803 0 0</inkml:trace>
  <inkml:trace contextRef="#ctx0" brushRef="#br0" timeOffset="452.491">782 641 1356 0 0,'14'-8'5951'0'0,"-42"29"-4995"0"0,0 10-715 0 0,2 2-1 0 0,1 1 0 0 0,2 1 1 0 0,1 1-1 0 0,1 1 0 0 0,3 0 1 0 0,-5 17-241 0 0,11-25 107 0 0,-58 109-1327 0 0,-18-92-3660 0 0,64-45 3592 0 0,8 0 11 0 0</inkml:trace>
  <inkml:trace contextRef="#ctx0" brushRef="#br0" timeOffset="670.829">306 751 1540 0 0,'8'-4'2176'0'0,"20"10"2767"0"0,-23 0-5034 0 0,46 36 355 0 0,2-3 0 0 0,1-1 0 0 0,2-4-1 0 0,59 28-263 0 0,41 26-6141 0 0,-138-78 4911 0 0</inkml:trace>
  <inkml:trace contextRef="#ctx0" brushRef="#br0" timeOffset="1074.02">1010 786 2028 0 0,'-17'13'6114'0'0,"47"-14"-4431"0"0,-15-1-1701 0 0,177-34 649 0 0,-46 2-3058 0 0,-128 28-2530 0 0,-22 7 3683 0 0</inkml:trace>
  <inkml:trace contextRef="#ctx0" brushRef="#br0" timeOffset="1351.981">1040 989 2016 0 0,'4'7'1052'0'0,"3"-4"-108"0"0,2 0-120 0 0,-4 1-39 0 0,24-1-81 0 0,4-1-56 0 0,-15-2-100 0 0,11 0-48 0 0,38-17-212 0 0,-26 10-196 0 0,-2-4-252 0 0,-3-3 24 0 0,-8-1-812 0 0,4 2-536 0 0,0-2 95 0 0,-7 0 61 0 0,-2-2 16 0 0</inkml:trace>
  <inkml:trace contextRef="#ctx0" brushRef="#br0" timeOffset="1758.964">1566 502 888 0 0,'4'-5'4547'0'0,"40"5"-2911"0"0,-37 2-1585 0 0,-1-1-1 0 0,1 2 0 0 0,-1-1 1 0 0,0 1-1 0 0,0 0 0 0 0,1 0 1 0 0,-2 1-1 0 0,1 0 0 0 0,0 0 0 0 0,-1 0 1 0 0,0 0-1 0 0,0 1 0 0 0,0 0 1 0 0,-1 0-1 0 0,1 1 0 0 0,-1-1 1 0 0,0 1-1 0 0,-1 0 0 0 0,1 0 1 0 0,-1 0-1 0 0,-1 0 0 0 0,1 0 1 0 0,-1 1-1 0 0,0 0 0 0 0,0-1 1 0 0,-1 1-1 0 0,0 0 0 0 0,0 0 1 0 0,-1-1-1 0 0,0 1 0 0 0,0 0 1 0 0,0 0-1 0 0,-1 0 0 0 0,0 0-50 0 0,-6 6-12 0 0,0 0 0 0 0,-1-1 0 0 0,-1 0 1 0 0,0 0-1 0 0,-1-1 0 0 0,0 0 0 0 0,-1-1 0 0 0,0 0 0 0 0,0 0 0 0 0,-1-2 0 0 0,0 1 0 0 0,-1-1 0 0 0,0-1 1 0 0,0 0-1 0 0,0-1 0 0 0,-1-1 0 0 0,0 0 0 0 0,0 0 0 0 0,-8 0 12 0 0,21-5-662 0 0,-5-25-2625 0 0,15 10 1798 0 0,0-5 19 0 0</inkml:trace>
  <inkml:trace contextRef="#ctx0" brushRef="#br0" timeOffset="2072.543">1858 496 1576 0 0,'-5'3'4813'0'0,"-9"8"-4632"0"0,0 0 0 0 0,1 1 0 0 0,0 1 0 0 0,1 0 1 0 0,0 0-1 0 0,1 1 0 0 0,0 1 0 0 0,2 0 0 0 0,0 0 1 0 0,0 1-1 0 0,1 0 0 0 0,1 1 0 0 0,1 0 0 0 0,1 0 1 0 0,0 0-1 0 0,1 0 0 0 0,1 1 0 0 0,-1 11-181 0 0,6-20-125 0 0,1-1 0 0 0,1 1 0 0 0,-1-1-1 0 0,1 0 1 0 0,1 0 0 0 0,-1 0 0 0 0,1 0 0 0 0,1-1 0 0 0,-1 0-1 0 0,1 0 1 0 0,1 0 0 0 0,-1-1 0 0 0,1 0 0 0 0,0 0-1 0 0,0-1 1 0 0,1 0 0 0 0,0 0 0 0 0,0-1 0 0 0,0 0-1 0 0,0 0 1 0 0,1-1 0 0 0,-1 0 0 0 0,1 0 0 0 0,0-1-1 0 0,0 0 1 0 0,0-1 0 0 0,0 0 0 0 0,0 0 0 0 0,0-1 0 0 0,1 0 125 0 0,31 1-2449 0 0,-28-1 1255 0 0</inkml:trace>
  <inkml:trace contextRef="#ctx0" brushRef="#br0" timeOffset="2692.882">2150 584 1780 0 0,'-4'-20'7521'0'0,"-12"9"-3523"0"0,35 21-9823 0 0,33 21 1565 0 0,-36-19 2942 0 0</inkml:trace>
  <inkml:trace contextRef="#ctx0" brushRef="#br0" timeOffset="2364.451">2198 804 1976 0 0,'-12'37'3030'0'0,"9"-28"-2908"0"0,-1 0 57 0 0,-1 0-1 0 0,1 1 0 0 0,1-1 1 0 0,0 1-1 0 0,0 0 1 0 0,1 0-1 0 0,0 0 0 0 0,1 0 1 0 0,0 1-1 0 0,0-1 0 0 0,1 0 1 0 0,1 1-1 0 0,0-1 1 0 0,0 0-1 0 0,1 0 0 0 0,0 0 1 0 0,1 3-179 0 0,40 41 568 0 0,-42-53-689 0 0,1 1-1 0 0,0-1 1 0 0,0 0 0 0 0,0 1 0 0 0,0-1 0 0 0,0 0 0 0 0,0 0 0 0 0,0-1 0 0 0,0 1 0 0 0,0 0 0 0 0,1-1-1 0 0,-1 1 1 0 0,0-1 0 0 0,0 0 0 0 0,1 1 0 0 0,-1-1 0 0 0,0 0 0 0 0,0 0 0 0 0,1-1 0 0 0,-1 1 0 0 0,0 0 0 0 0,0-1-1 0 0,0 0 1 0 0,1 1 0 0 0,-1-1 0 0 0,0 0 0 0 0,0 0 0 0 0,0 0 0 0 0,0 0 0 0 0,0-1 0 0 0,-1 1 0 0 0,1 0 0 0 0,0-1-1 0 0,0 1 1 0 0,-1-1 0 0 0,1 0 0 0 0,-1 1 0 0 0,1-2 121 0 0,5-12-1219 0 0,-5 2 23 0 0</inkml:trace>
  <inkml:trace contextRef="#ctx0" brushRef="#br0" timeOffset="3143.15">2653 1056 1360 0 0,'5'16'507'0'0,"-1"0"0"0"0,0 1 0 0 0,-1-1 0 0 0,-1 1 0 0 0,-1 0 0 0 0,0 0 1 0 0,-1 0-1 0 0,-1 0 0 0 0,0 0 0 0 0,-2 0 0 0 0,0-1 0 0 0,0 1 0 0 0,-7 15-507 0 0,-2 1-67 0 0,-2-1 0 0 0,-1-1 0 0 0,-2 0 0 0 0,-1-1 0 0 0,-1 0 0 0 0,-1-2 0 0 0,-2-1 0 0 0,-1 0 0 0 0,-25 21 67 0 0,-24 3-3694 0 0,52-45 2451 0 0</inkml:trace>
  <inkml:trace contextRef="#ctx0" brushRef="#br0" timeOffset="4804.267">2745 569 1932 0 0,'0'0'796'0'0,"-3"-18"1644"0"0,22 23 1818 0 0,21 17-4110 0 0,-2 2 0 0 0,0 2 1 0 0,-2 1-1 0 0,0 1 1 0 0,10 15-149 0 0,-4 0-111 0 0,-42-43-208 0 0,0 0-53 0 0,0 0-248 0 0,0 0-249 0 0,0 0-243 0 0,20-3-2860 0 0,-6-11 2627 0 0</inkml:trace>
  <inkml:trace contextRef="#ctx0" brushRef="#br0" timeOffset="5126.578">3396 521 1588 0 0,'-22'15'4791'0'0,"-51"68"-3707"0"0,-152 295 1144 0 0,182-295-1859 0 0,-31 27-690 0 0,75-118-4585 0 0,7-19 3558 0 0,4 1 495 0 0</inkml:trace>
  <inkml:trace contextRef="#ctx0" brushRef="#br0" timeOffset="5423.866">3467 744 2612 0 0,'55'-4'6098'0'0,"36"-12"-5574"0"0,-42 7 2 0 0,-15 3-612 0 0,73-9-2906 0 0,-103 16-1125 0 0,-8 1 2736 0 0</inkml:trace>
  <inkml:trace contextRef="#ctx0" brushRef="#br0" timeOffset="5701.923">3538 906 1148 0 0,'0'0'99'0'0,"-1"0"0"0"0,1 0 0 0 0,-1 1 0 0 0,1-1 0 0 0,-1 1 0 0 0,1-1 0 0 0,-1 0 0 0 0,1 1 0 0 0,0-1 0 0 0,-1 1 0 0 0,1-1 0 0 0,0 1-1 0 0,-1-1 1 0 0,1 1 0 0 0,0-1 0 0 0,0 1 0 0 0,-1-1 0 0 0,1 1 0 0 0,0-1 0 0 0,0 1 0 0 0,0-1 0 0 0,0 1 0 0 0,0 0 0 0 0,0-1 0 0 0,0 1 0 0 0,0-1 0 0 0,0 1 0 0 0,0 0 0 0 0,0-1 0 0 0,0 1 0 0 0,0-1 0 0 0,0 1 0 0 0,1-1-1 0 0,-1 1 1 0 0,0-1 0 0 0,0 1 0 0 0,1-1 0 0 0,-1 1 0 0 0,0-1 0 0 0,1 1 0 0 0,-1-1 0 0 0,0 1 0 0 0,1-1 0 0 0,-1 1 0 0 0,1-1 0 0 0,-1 0 0 0 0,0 1 0 0 0,1-1 0 0 0,-1 0 0 0 0,1 1 0 0 0,0-1 0 0 0,-1 0 0 0 0,1 0 0 0 0,-1 0-1 0 0,1 1 1 0 0,-1-1 0 0 0,1 0 0 0 0,-1 0 0 0 0,1 0 0 0 0,0 0 0 0 0,-1 0 0 0 0,1 0 0 0 0,-1 0 0 0 0,1 0 0 0 0,-1 0 0 0 0,1 0 0 0 0,0-1 0 0 0,-1 1 0 0 0,1 0 0 0 0,-1 0-99 0 0,150-29 732 0 0,-7-29-5180 0 0,-121 45 3423 0 0,-1 0 35 0 0</inkml:trace>
  <inkml:trace contextRef="#ctx0" brushRef="#br0" timeOffset="6274.235">4056 506 2420 0 0,'19'55'4600'0'0,"-14"-50"-4500"0"0,0 1-1 0 0,1-1 1 0 0,0 0 0 0 0,0 0 0 0 0,0-1 0 0 0,0 0 0 0 0,1 0-1 0 0,0 0 1 0 0,-1-1 0 0 0,1 0 0 0 0,1 0 0 0 0,-1-1 0 0 0,0 1-1 0 0,0-2 1 0 0,1 1 0 0 0,0-1 0 0 0,-1 0 0 0 0,7-1-100 0 0,-7-2 37 0 0,-1-1 0 0 0,1 0 1 0 0,-1 0-1 0 0,0 0 0 0 0,0-1 1 0 0,0 0-1 0 0,0 0 0 0 0,-1-1 1 0 0,1 1-1 0 0,-1-1 1 0 0,0-1-1 0 0,-1 1 0 0 0,1 0 1 0 0,-1-1-1 0 0,0 0 0 0 0,-1 0 1 0 0,4-6-38 0 0,11-59 885 0 0,-16 68-880 0 0,0 31 63 0 0,16 187 501 0 0,-3-114-54 0 0,-5 0 0 0 0,-3 1 0 0 0,-6 25-515 0 0,-1-115 60 0 0,0 1-1 0 0,-1-1 1 0 0,-1 0 0 0 0,0 0 0 0 0,0 0 0 0 0,-1 0 0 0 0,-1 0-1 0 0,0 0 1 0 0,0-1 0 0 0,-1 0 0 0 0,-1 0 0 0 0,0 0-1 0 0,0-1 1 0 0,-5 5-60 0 0,10-13 7 0 0,0 1 0 0 0,-1-1 0 0 0,1 0 0 0 0,-1 0 0 0 0,1 0 0 0 0,-1 0 0 0 0,0-1 0 0 0,1 1 0 0 0,-1 0 0 0 0,0-1 0 0 0,0 0-1 0 0,0 1 1 0 0,-1-1 0 0 0,1 0 0 0 0,0 0 0 0 0,0 0 0 0 0,-1 0 0 0 0,1 0 0 0 0,-1-1 0 0 0,1 1 0 0 0,0-1 0 0 0,-1 1 0 0 0,1-1 0 0 0,-1 0 0 0 0,1 0 0 0 0,-1 0 0 0 0,1 0-1 0 0,-1-1 1 0 0,1 1 0 0 0,-1-1 0 0 0,1 1 0 0 0,0-1 0 0 0,-1 0 0 0 0,1 0 0 0 0,0 0 0 0 0,-1 0 0 0 0,1 0 0 0 0,0-1 0 0 0,0 1 0 0 0,0-1 0 0 0,0 1 0 0 0,0-1-1 0 0,1 0 1 0 0,-1 1 0 0 0,0-1 0 0 0,1 0 0 0 0,-1-1-7 0 0,-43-112-400 0 0,43 100 276 0 0,1 0 1 0 0,0 0 0 0 0,2-1-1 0 0,-1 1 1 0 0,2 0-1 0 0,0 0 1 0 0,1 0 0 0 0,1 0-1 0 0,0 1 1 0 0,1-1 0 0 0,0 1-1 0 0,1 0 1 0 0,1 1 0 0 0,0-1-1 0 0,1 1 1 0 0,0 1 0 0 0,6-7 123 0 0,130-102-5090 0 0,-90 91 2294 0 0,-31 16 1436 0 0</inkml:trace>
  <inkml:trace contextRef="#ctx0" brushRef="#br0" timeOffset="6697.929">4667 762 1744 0 0,'12'11'3828'0'0,"4"42"-2510"0"0,-15-51-1156 0 0,54 332 4954 0 0,-56-327-5023 0 0,-1 0-1 0 0,1 1 1 0 0,-1-1-1 0 0,-1 0 0 0 0,1 0 1 0 0,-1 0-1 0 0,-1 0 0 0 0,1-1 1 0 0,-1 0-1 0 0,0 1 0 0 0,0-1 1 0 0,-1 0-1 0 0,0-1 0 0 0,0 1 1 0 0,0-1-1 0 0,-2 1-92 0 0,4-3-123 0 0,1-1-1 0 0,-1 0 1 0 0,1 0-1 0 0,-1 0 1 0 0,0-1-1 0 0,0 1 1 0 0,0-1-1 0 0,0 1 1 0 0,0-1-1 0 0,0 0 1 0 0,0 0 0 0 0,0-1-1 0 0,0 1 1 0 0,-1 0-1 0 0,1-1 1 0 0,0 0-1 0 0,0 0 1 0 0,-1 0-1 0 0,1 0 1 0 0,0 0-1 0 0,-1-1 1 0 0,1 0 0 0 0,0 1-1 0 0,0-1 1 0 0,0 0 123 0 0,-6-6-374 0 0,0-1 0 0 0,0 1 1 0 0,1-1-1 0 0,0 0 0 0 0,1-1 1 0 0,0 0-1 0 0,0 0 0 0 0,1-1 1 0 0,0 0-1 0 0,1 0 0 0 0,0 0 1 0 0,0-1-1 0 0,1 1 0 0 0,1-1 1 0 0,-1 0-1 0 0,2 0 1 0 0,0 0-1 0 0,0-1 0 0 0,1 1 1 0 0,0 0-1 0 0,1-10 374 0 0,-2-20-1197 0 0</inkml:trace>
  <inkml:trace contextRef="#ctx0" brushRef="#br0" timeOffset="6898.672">4591 477 1624 0 0,'-16'-38'8669'0'0,"12"32"-8737"0"0,31-14-5104 0 0,-11 9 3777 0 0,-2 0-11 0 0</inkml:trace>
  <inkml:trace contextRef="#ctx0" brushRef="#br0" timeOffset="7195.518">4898 197 1856 0 0,'22'10'4356'0'0,"4"23"-3900"0"0,-16-18 110 0 0,19 25-255 0 0,-3 1 1 0 0,-1 2-1 0 0,-2 0 1 0 0,-2 1-1 0 0,-2 1 1 0 0,-2 1-1 0 0,-1 1 1 0 0,-3 1-1 0 0,-2-1 1 0 0,-3 2-1 0 0,-1-1 1 0 0,-2 1-1 0 0,-2 31-311 0 0,-33 79 622 0 0,21-132-517 0 0,-69 138 333 0 0,15-99-1705 0 0,-20-39-3869 0 0,56-57 2631 0 0,20 5 1193 0 0</inkml:trace>
  <inkml:trace contextRef="#ctx0" brushRef="#br0" timeOffset="9435.322">5602 1 2640 0 0,'0'0'838'0'0,"0"0"-94"0"0,0 0-127 0 0,0 0-92 0 0,0 0-26 0 0,0 0-35 0 0,0 0-54 0 0,0 0 8 0 0,6 4-37 0 0,13 16-184 0 0,0 1 0 0 0,-1 1 0 0 0,-2 1 0 0 0,0 1 0 0 0,-1 0 0 0 0,-2 1 1 0 0,0 0-1 0 0,-2 1 0 0 0,0 2-197 0 0,0-3 111 0 0,20 42 112 0 0,-3 2 1 0 0,-4 1-1 0 0,-2 1 1 0 0,-3 1-1 0 0,-4 0 0 0 0,-3 2 1 0 0,-3-1-1 0 0,-1 59-223 0 0,-43 80 327 0 0,25-181-341 0 0,-1-1 1 0 0,-2 0-1 0 0,0 0 0 0 0,-3-2 0 0 0,0 0 0 0 0,-2-1 1 0 0,0 0-1 0 0,-2-2 0 0 0,-1 0 0 0 0,-1-1 1 0 0,-1-1-1 0 0,-5 2 14 0 0,0-1-567 0 0,-1-2 0 0 0,-1-1 0 0 0,-1-1 0 0 0,-1-2-1 0 0,-1-1 1 0 0,-14 5 567 0 0,-107 11-4115 0 0,124-37 2870 0 0,-17-20 18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49:32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416 755 1368 0 0,'0'0'638'0'0,"0"0"-22"0"0,0 0 0 0 0,0 0-56 0 0,0 0-54 0 0,5-4-70 0 0,-6 4-419 0 0,0 1 1 0 0,0-1-1 0 0,0 1 1 0 0,0-1-1 0 0,0 1 0 0 0,0-1 1 0 0,0 0-1 0 0,0 1 1 0 0,0-1-1 0 0,0 0 1 0 0,-1 0-1 0 0,1 0 1 0 0,0 0-1 0 0,0 0 0 0 0,0 0 1 0 0,0 0-1 0 0,0 0 1 0 0,0 0-1 0 0,-1-1 1 0 0,1 1-1 0 0,0 0 0 0 0,0-1 1 0 0,0 1-1 0 0,0-1 1 0 0,0 1-1 0 0,0-1 1 0 0,0 0-1 0 0,0 1 1 0 0,1-1-1 0 0,-1 0 0 0 0,0 1 1 0 0,0-1-1 0 0,0 0 1 0 0,1 0-1 0 0,-1 0 1 0 0,0 0-1 0 0,1 0 1 0 0,-1 0-1 0 0,1 0 0 0 0,-1 0 1 0 0,1 0-1 0 0,0 0 1 0 0,-1 0-1 0 0,1 0 1 0 0,0 0-1 0 0,0-1 1 0 0,-1 1-1 0 0,1 0 0 0 0,0 0 1 0 0,0 0-1 0 0,1 0 1 0 0,-1 0-1 0 0,0-1 1 0 0,0 1-1 0 0,0 0 0 0 0,1 0 1 0 0,-1 0-1 0 0,0 0 1 0 0,1 0-1 0 0,-1 0 1 0 0,1 0-1 0 0,0 0 1 0 0,-1 0-1 0 0,1 0 0 0 0,0 0 1 0 0,-1 0-1 0 0,1 1 1 0 0,0-1-1 0 0,0 0-17 0 0,-21-1 93 0 0,0 2 0 0 0,0 0 0 0 0,0 2 0 0 0,0 0 0 0 0,0 1 0 0 0,1 0 0 0 0,-1 2 0 0 0,1 1 0 0 0,0 0 0 0 0,0 1 0 0 0,0 1 0 0 0,-14 10-93 0 0,25-15 21 0 0,0 1-1 0 0,1 0 0 0 0,-1 0 0 0 0,1 1 1 0 0,0-1-1 0 0,0 2 0 0 0,1-1 1 0 0,0 1-1 0 0,0 0 0 0 0,0 1 1 0 0,0-1-1 0 0,1 1 0 0 0,0 0 0 0 0,1 0 1 0 0,0 1-1 0 0,0-1 0 0 0,0 1 1 0 0,1 0-1 0 0,0 0 0 0 0,1 0 0 0 0,-1 0 1 0 0,2 1-1 0 0,-1 0-20 0 0,3-6 18 0 0,0 1 1 0 0,-1 0-1 0 0,2-1 0 0 0,-1 1 0 0 0,0-1 1 0 0,1 1-1 0 0,0-1 0 0 0,-1 0 0 0 0,1 0 1 0 0,1 1-1 0 0,-1-1 0 0 0,0-1 0 0 0,1 1 1 0 0,-1 0-1 0 0,1-1 0 0 0,0 1 1 0 0,0-1-1 0 0,0 0 0 0 0,0 0 0 0 0,0 0 1 0 0,1 0-1 0 0,-1-1 0 0 0,1 1 0 0 0,-1-1 1 0 0,1 0-1 0 0,-1 0 0 0 0,1 0 0 0 0,0 0 1 0 0,1 0-19 0 0,110 14 336 0 0,-114-15-337 0 0,203-26 63 0 0,-189 23-73 0 0,33-6-59 0 0,0-2 0 0 0,0-1 0 0 0,-1-3 1 0 0,-1-2-1 0 0,31-16 70 0 0,-78 32-7 0 0,0 1 0 0 0,1 0 0 0 0,-1-1-1 0 0,0 1 1 0 0,0-1 0 0 0,1 1 0 0 0,-1 0 0 0 0,0-1 0 0 0,1 0 0 0 0,-1 1 0 0 0,1-1 0 0 0,-1 1 0 0 0,1-1 0 0 0,-1 0 0 0 0,1 1 0 0 0,-1-1-1 0 0,1 0 1 0 0,0 0 0 0 0,-1 1 0 0 0,1-1 0 0 0,0 0 0 0 0,0 0 0 0 0,0 0 0 0 0,-1 1 0 0 0,1-1 0 0 0,0 0 0 0 0,0 0 0 0 0,0 0-1 0 0,0 1 1 0 0,0-1 0 0 0,0 0 0 0 0,1 0 0 0 0,-1 0 0 0 0,0 1 0 0 0,0-1 0 0 0,1 0 0 0 0,-1 0 0 0 0,0 0 0 0 0,1 1 0 0 0,-1-1 0 0 0,0 0-1 0 0,1 1 1 0 0,-1-1 0 0 0,1 0 0 0 0,0 1 0 0 0,-1-1 0 0 0,1 1 0 0 0,-1-1 0 0 0,1 1 0 0 0,0-1 0 0 0,-1 1 0 0 0,1-1 0 0 0,0 1 0 0 0,0 0-1 0 0,-1-1 1 0 0,1 1 0 0 0,0 0 0 0 0,0 0 0 0 0,0-1 0 0 0,-1 1 0 0 0,1 0 0 0 0,0 0 0 0 0,0 0 0 0 0,0 0 0 0 0,-1 0 0 0 0,2 0 7 0 0,-65-8-255 0 0,-88 8-103 0 0,266-57-659 0 0,-90 48 1054 0 0,-1 0 0 0 0,0-2 1 0 0,-1 0-1 0 0,-1-2 0 0 0,1 0 0 0 0,-2-2 1 0 0,0 0-1 0 0,-1-2 0 0 0,-1 0 0 0 0,0-1 1 0 0,-1 0-1 0 0,-1-2 0 0 0,-1 0 0 0 0,-1-1 1 0 0,0-1-1 0 0,-2 0 0 0 0,-1-1 1 0 0,0 0-1 0 0,-2-1 0 0 0,-1 0 0 0 0,0-1 1 0 0,-2 0-1 0 0,-1 0 0 0 0,-1 0 0 0 0,0-8-37 0 0,-8 19 159 0 0,0-1 0 0 0,0 1 0 0 0,-2 0-1 0 0,1 0 1 0 0,-2 0 0 0 0,0 1 0 0 0,0-1-1 0 0,-1 2 1 0 0,-1-1 0 0 0,0 1 0 0 0,-1 0-1 0 0,0 0 1 0 0,-1 1 0 0 0,0 1 0 0 0,-1 0-1 0 0,0 0 1 0 0,-1 1 0 0 0,0 0 0 0 0,0 1-1 0 0,-1 0 1 0 0,0 1 0 0 0,0 1 0 0 0,0 0-1 0 0,-1 1 1 0 0,0 0 0 0 0,-5 0-159 0 0,15 4 38 0 0,-1 1 0 0 0,0 0-1 0 0,0 0 1 0 0,0 1 0 0 0,1-1 0 0 0,-1 1 0 0 0,0 0-1 0 0,0 0 1 0 0,1 1 0 0 0,-1-1 0 0 0,1 1 0 0 0,-1 0-1 0 0,1 0 1 0 0,0 1 0 0 0,0-1 0 0 0,0 1-1 0 0,0 0 1 0 0,0 0 0 0 0,1 0 0 0 0,-1 0 0 0 0,1 1-1 0 0,0 0 1 0 0,0-1 0 0 0,0 1 0 0 0,0 0 0 0 0,1 1-1 0 0,0-1 1 0 0,-1 0 0 0 0,0 4-38 0 0,-44 135 501 0 0,38-79-279 0 0,4 1-1 0 0,2 0 0 0 0,3 1 0 0 0,2-1 0 0 0,4 0 0 0 0,2-1 1 0 0,5 10-222 0 0,147 643 1489 0 0,-81-386-1686 0 0,-79-331 22 0 0,-1 0 1 0 0,1 0-1 0 0,-1 0 1 0 0,1 0-1 0 0,0 0 1 0 0,-1 0 0 0 0,1 0-1 0 0,-1 0 1 0 0,1 0-1 0 0,0 0 1 0 0,-1 0-1 0 0,1 0 1 0 0,0 0-1 0 0,-1 0 1 0 0,1 1 0 0 0,-1-1-1 0 0,1 0 1 0 0,0 0-1 0 0,0 0 1 0 0,-1 1-1 0 0,1-1 1 0 0,0 0-1 0 0,-1 1 1 0 0,1-1-1 0 0,0 0 1 0 0,0 0 0 0 0,-1 1-1 0 0,1-1 1 0 0,0 1-1 0 0,0-1 1 0 0,0 0-1 0 0,0 1 175 0 0,-21-41-2549 0 0,-15-54-1325 0 0,26 58 2699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49:32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1 648 1768 0 0,'-1'-2'108'0'0,"1"-1"1"0"0,0 1-1 0 0,0-1 0 0 0,0 1 0 0 0,1-1 0 0 0,-1 1 0 0 0,1 0 1 0 0,-1-1-1 0 0,1 1 0 0 0,0-1 0 0 0,0 1 0 0 0,0 0 1 0 0,0 0-1 0 0,0 0 0 0 0,0-1 0 0 0,1 1 0 0 0,-1 0 0 0 0,1 0 1 0 0,-1 1-1 0 0,1-1 0 0 0,0 0 0 0 0,0 0 0 0 0,0 1 0 0 0,0-1 1 0 0,0 1-1 0 0,0 0 0 0 0,0 0 0 0 0,0 0 0 0 0,1 0 1 0 0,-1 0-1 0 0,1 0-108 0 0,4 0 47 0 0,0 0 0 0 0,0 0 1 0 0,0 1-1 0 0,0 0 0 0 0,0 1 1 0 0,0 0-1 0 0,0 0 0 0 0,0 0 0 0 0,0 1 1 0 0,0 0-1 0 0,-1 0 0 0 0,1 1 1 0 0,-1 0-1 0 0,1 0 0 0 0,-1 0 1 0 0,1 2-48 0 0,13 8 139 0 0,0 2 1 0 0,-1 1-1 0 0,0 0 1 0 0,-2 1-1 0 0,0 1 1 0 0,-1 1-1 0 0,-1 0 1 0 0,0 1-1 0 0,-2 1 1 0 0,0 0-1 0 0,-1 1 1 0 0,-2 0-1 0 0,0 0 1 0 0,-1 1-1 0 0,4 20-139 0 0,-14-43 81 0 0,1 0 0 0 0,-1-1 0 0 0,1 1-1 0 0,-1 0 1 0 0,1 0 0 0 0,-1-1-1 0 0,1 1 1 0 0,-1 0 0 0 0,1 0 0 0 0,-1 0-1 0 0,0 0 1 0 0,1-1 0 0 0,-1 1-1 0 0,1 0 1 0 0,-1 0 0 0 0,1 0 0 0 0,-1 0-1 0 0,0 1 1 0 0,1-1 0 0 0,-1 0-1 0 0,1 0 1 0 0,-1 0 0 0 0,1 0 0 0 0,-1 1-1 0 0,0-1 1 0 0,1 0 0 0 0,-1 0-1 0 0,1 1 1 0 0,-1-1 0 0 0,1 0 0 0 0,-1 1-1 0 0,1-1 1 0 0,0 1-81 0 0,-2-11 48 0 0,-2-4-6 0 0,0 0 0 0 0,2-1 0 0 0,0 1 0 0 0,0-1 0 0 0,2 1 0 0 0,-1-1 0 0 0,2 1 0 0 0,0-1 0 0 0,1 0 0 0 0,2-6-42 0 0,-1 7-17 0 0,1-1 0 0 0,1 1 1 0 0,0 0-1 0 0,1 1 0 0 0,1-1 0 0 0,0 1 0 0 0,1 1 1 0 0,0-1-1 0 0,1 1 0 0 0,0 1 0 0 0,1-1 0 0 0,0 2 0 0 0,1-1 1 0 0,0 1-1 0 0,1 1 0 0 0,0 0 0 0 0,0 1 0 0 0,1 0 1 0 0,0 1-1 0 0,0 0 0 0 0,1 1 0 0 0,0 1 0 0 0,0 0 1 0 0,0 1-1 0 0,0 0 0 0 0,1 1 0 0 0,0 1 0 0 0,12 0 17 0 0,-17 3-10 0 0,0 0 0 0 0,0 1 0 0 0,0 0 0 0 0,0 1 0 0 0,0 0 0 0 0,0 1 0 0 0,-1 0 0 0 0,1 0 0 0 0,-1 1 0 0 0,0 0 0 0 0,-1 1 0 0 0,1-1 0 0 0,-1 2 0 0 0,-1-1 0 0 0,1 1 0 0 0,-1 1 0 0 0,0-1 0 0 0,0 1 0 0 0,-1 0 0 0 0,1 3 10 0 0,97 187-112 0 0,-46 14-1227 0 0,-46-210-3672 0 0,8-13 4854 0 0,-18 10-345 0 0,18-15-733 0 0</inkml:trace>
  <inkml:trace contextRef="#ctx0" brushRef="#br0" timeOffset="495.556">1306 623 1080 0 0,'17'-51'7110'0'0,"-18"65"-7040"0"0,1-1 0 0 0,0 1 0 0 0,1 0-1 0 0,0-1 1 0 0,1 1 0 0 0,1 0 0 0 0,0-1 0 0 0,1 0 0 0 0,0 0 0 0 0,1 0-1 0 0,0 0 1 0 0,1-1 0 0 0,1 0 0 0 0,0 0 0 0 0,0-1 0 0 0,1 1 0 0 0,9 8-70 0 0,-9-16 22 0 0,0 0 1 0 0,0-1 0 0 0,0 0 0 0 0,1-1-1 0 0,-1 0 1 0 0,1 0 0 0 0,-1-1 0 0 0,1 0-1 0 0,0-1 1 0 0,-1 1 0 0 0,1-2 0 0 0,0 1-1 0 0,-1-1 1 0 0,1-1 0 0 0,-1 1 0 0 0,1-1-1 0 0,-1-1 1 0 0,0 0 0 0 0,0 0 0 0 0,0 0-1 0 0,0-1 1 0 0,4-3-23 0 0,1 1 17 0 0,-2 0-1 0 0,1-1 1 0 0,0 0 0 0 0,-1-1-1 0 0,-1-1 1 0 0,1 1 0 0 0,-2-1-1 0 0,1-1 1 0 0,-1 0-1 0 0,0 0 1 0 0,-1-1 0 0 0,0 0-1 0 0,-1-1 1 0 0,-1 1 0 0 0,1-1-1 0 0,-2-1 1 0 0,0 1-1 0 0,0-1 1 0 0,-1 0 0 0 0,-1 0-1 0 0,0 0 1 0 0,0 0-1 0 0,-2-1 1 0 0,0 1 0 0 0,0-1-1 0 0,-1 1 1 0 0,-2-12-17 0 0,-34-42 283 0 0,14 129-279 0 0,21-44-63 0 0,1 0-1 0 0,0-1 1 0 0,2 1-1 0 0,-1-1 1 0 0,2 1 0 0 0,1-1-1 0 0,0 0 1 0 0,1 0-1 0 0,0 0 1 0 0,2-1-1 0 0,0 0 1 0 0,2 2 59 0 0,73 113-3947 0 0,-61-106 1334 0 0,-12-11 1336 0 0</inkml:trace>
  <inkml:trace contextRef="#ctx0" brushRef="#br0" timeOffset="1166.433">2049 495 1452 0 0,'30'49'3013'0'0,"6"208"-687"0"0,-31-145 1042 0 0,-18-115-2661 0 0,12-108-228 0 0,6 91-509 0 0,2 0 0 0 0,0 1 0 0 0,1-1 1 0 0,1 2-1 0 0,1-1 0 0 0,0 1 0 0 0,1 1 0 0 0,1 0 0 0 0,1 0 1 0 0,0 2-1 0 0,2-1 0 0 0,-1 2 0 0 0,10-7 30 0 0,-17 21-23 0 0,0 0-1 0 0,1 0 1 0 0,-1 1-1 0 0,1 0 1 0 0,-1 0-1 0 0,0 1 1 0 0,1 0-1 0 0,-1 1 1 0 0,0-1-1 0 0,0 1 1 0 0,-1 0-1 0 0,1 1 1 0 0,-1 0-1 0 0,1 0 1 0 0,-1 0-1 0 0,0 1 1 0 0,-1 0-1 0 0,1 0 1 0 0,-1 0-1 0 0,0 1 1 0 0,0-1-1 0 0,-1 1 1 0 0,0 1-1 0 0,0-1 1 0 0,2 4 23 0 0,40 106 504 0 0,-70-118-434 0 0,22-14-91 0 0,1 1-1 0 0,0-1 0 0 0,1-1 1 0 0,1 1-1 0 0,0 0 0 0 0,1 1 1 0 0,1-1-1 0 0,0 0 1 0 0,2 1-1 0 0,-1-1 0 0 0,2 1 1 0 0,0 0-1 0 0,1 1 0 0 0,0 0 1 0 0,8-11 21 0 0,-12 16-26 0 0,1 1 1 0 0,1-1-1 0 0,-1 1 1 0 0,1 0 0 0 0,0 0-1 0 0,1 1 1 0 0,0 0 0 0 0,0 0-1 0 0,1 0 1 0 0,0 1-1 0 0,0 0 1 0 0,0 0 0 0 0,1 1-1 0 0,0-1 1 0 0,8-2 25 0 0,-12 9-8 0 0,1 0 1 0 0,-1 1-1 0 0,1-1 0 0 0,-1 1 0 0 0,1 1 1 0 0,-1-1-1 0 0,0 0 0 0 0,0 1 1 0 0,0 0-1 0 0,0 0 0 0 0,-1 0 0 0 0,1 1 1 0 0,-1-1-1 0 0,0 1 0 0 0,0-1 1 0 0,0 1-1 0 0,0 0 0 0 0,-1 0 0 0 0,0 1 1 0 0,0-1-1 0 0,1 3 8 0 0,90 248-190 0 0,-89-246 62 0 0,31 51-69 0 0,3-56-3242 0 0,-6-37 929 0 0,-23 19 1261 0 0</inkml:trace>
  <inkml:trace contextRef="#ctx0" brushRef="#br0" timeOffset="1664.841">3050 158 2092 0 0,'44'-158'6750'0'0,"-43"189"-3990"0"0,2 132-2046 0 0,8 66-297 0 0,47 131 45 0 0,-52-328-443 0 0,23-128-337 0 0,-26 84 296 0 0,0 1-1 0 0,1 0 1 0 0,0 0 0 0 0,0 0 0 0 0,2 1 0 0 0,-1-1 0 0 0,1 1-1 0 0,1 1 1 0 0,-1-1 0 0 0,2 1 0 0 0,-1 0 0 0 0,1 1 0 0 0,1-1-1 0 0,0 2 1 0 0,0-1 0 0 0,0 1 0 0 0,1 1 0 0 0,0 0 0 0 0,0 0-1 0 0,0 1 1 0 0,1 0 0 0 0,0 1 0 0 0,0 0 0 0 0,0 1-1 0 0,0 0 1 0 0,1 0 0 0 0,10 0 22 0 0,-15 4-2 0 0,0 0 0 0 0,0 0 0 0 0,0 0-1 0 0,-1 1 1 0 0,1 0 0 0 0,0 0 0 0 0,-1 1 0 0 0,0 0-1 0 0,1 0 1 0 0,-1 0 0 0 0,0 1 0 0 0,0 0 0 0 0,-1 0-1 0 0,1 1 1 0 0,-1-1 0 0 0,0 1 0 0 0,0 0 0 0 0,-1 1-1 0 0,0-1 1 0 0,0 1 0 0 0,0 0 0 0 0,0 0 0 0 0,-1 0-1 0 0,0 0 1 0 0,0 1 0 0 0,-1-1 0 0 0,1 1 0 0 0,-2 0-1 0 0,1-1 1 0 0,-1 1 0 0 0,0 0 0 0 0,0 0 0 0 0,-1 0-1 0 0,1 0 1 0 0,-2 0 0 0 0,1 0 0 0 0,-1 1 2 0 0,-7 6 13 0 0,0 1 0 0 0,0-2 1 0 0,-2 1-1 0 0,1-1 0 0 0,-2-1 1 0 0,0 0-1 0 0,0 0 0 0 0,-1-1 1 0 0,-1 0-1 0 0,1-1 0 0 0,-2-1 1 0 0,1 0-1 0 0,-2-1 0 0 0,1 0 1 0 0,-1-1-1 0 0,0-1 0 0 0,0 0 1 0 0,0-1-1 0 0,-1-1 0 0 0,0 0 1 0 0,0-1-1 0 0,0-1 0 0 0,0-1 1 0 0,-1 0-1 0 0,-15-1-13 0 0,28-1-82 0 0,0 1 0 0 0,-1-1 0 0 0,1 1 0 0 0,0-1 0 0 0,0 0 0 0 0,0-1 1 0 0,0 1-1 0 0,0-1 0 0 0,0 0 0 0 0,0 0 0 0 0,0 0 0 0 0,0 0 0 0 0,1-1 0 0 0,-1 0 0 0 0,1 1 0 0 0,0-1 0 0 0,0 0 0 0 0,0-1 0 0 0,0 1 0 0 0,1 0 0 0 0,-1-1 0 0 0,1 0 0 0 0,0 1 0 0 0,0-1 1 0 0,0 0-1 0 0,0 0 0 0 0,1 0 0 0 0,0 0 0 0 0,-1-1 0 0 0,1 1 0 0 0,1 0 0 0 0,-1 0 0 0 0,1-1 0 0 0,0 1 0 0 0,0 0 0 0 0,0-1 0 0 0,0 1 0 0 0,1 0 0 0 0,0-1 0 0 0,0 1 0 0 0,0 0 0 0 0,0 0 0 0 0,1-1 82 0 0,89-129-5477 0 0,-60 106 4201 0 0</inkml:trace>
  <inkml:trace contextRef="#ctx0" brushRef="#br0" timeOffset="2160.441">3921 675 2452 0 0,'16'9'4685'0'0,"25"-19"-3414"0"0,-38 9-1208 0 0,21-8 87 0 0,1 0-1 0 0,-2-2 1 0 0,0 0 0 0 0,0-2 0 0 0,-1 0 0 0 0,-1-1 0 0 0,0-2 0 0 0,16-14-150 0 0,-37 29-13 0 0,1 1 0 0 0,0 0 0 0 0,0-1 0 0 0,-1 1 0 0 0,1-1 0 0 0,0 1 0 0 0,-1-1 0 0 0,1 1 0 0 0,-1-1 0 0 0,1 1 0 0 0,0-1 0 0 0,-1 0 0 0 0,1 1 0 0 0,-1-1 0 0 0,0 0 0 0 0,1 1 0 0 0,-1-1 0 0 0,0 0 0 0 0,1 0 0 0 0,-1 0 0 0 0,0 1 0 0 0,0-1 0 0 0,1 0 0 0 0,-1 0 0 0 0,0 0 0 0 0,0 1 0 0 0,0-1 0 0 0,0 0 0 0 0,0 0 0 0 0,0 0 0 0 0,-1 1 0 0 0,1-1 0 0 0,0 0 0 0 0,0 0 0 0 0,0 0 0 0 0,-1 1 0 0 0,1-1 0 0 0,0 0 0 0 0,-1 0 0 0 0,1 1 0 0 0,-1-1 0 0 0,1 0 0 0 0,-1 1 0 0 0,1-1 0 0 0,-1 1 0 0 0,1-1 0 0 0,-1 1 0 0 0,0-1 0 0 0,1 1 0 0 0,-1-1 0 0 0,0 1 0 0 0,0-1 0 0 0,1 1 0 0 0,-1 0 0 0 0,0-1 0 0 0,0 1 0 0 0,1 0 0 0 0,-1 0 0 0 0,0 0 0 0 0,0-1 0 0 0,0 1 0 0 0,1 0 0 0 0,-1 0 0 0 0,-1 0 13 0 0,-63-4-157 0 0,56 5 109 0 0,-21 2 122 0 0,1 2 0 0 0,-1 1 0 0 0,2 1 0 0 0,-1 2 1 0 0,1 0-1 0 0,0 2 0 0 0,1 2 0 0 0,0 0 0 0 0,1 2 1 0 0,1 0-1 0 0,0 2 0 0 0,-16 15-74 0 0,34-28 25 0 0,0 1-1 0 0,1 0 1 0 0,-1 0 0 0 0,1 1 0 0 0,0 0-1 0 0,1 0 1 0 0,-1 0 0 0 0,1 1 0 0 0,0 0-1 0 0,1 0 1 0 0,0 0 0 0 0,0 0 0 0 0,0 1-1 0 0,1 0 1 0 0,0-1 0 0 0,1 1 0 0 0,0 0-1 0 0,0 0 1 0 0,1 1 0 0 0,0-1 0 0 0,0 0-1 0 0,0 0 1 0 0,1 1 0 0 0,1-1 0 0 0,0 0-1 0 0,0 1-24 0 0,2 0-42 0 0,1-1-1 0 0,0 0 0 0 0,0-1 1 0 0,1 1-1 0 0,0-1 1 0 0,0 0-1 0 0,1 0 0 0 0,0 0 1 0 0,0-1-1 0 0,0 0 1 0 0,1 0-1 0 0,0 0 0 0 0,0-1 1 0 0,1 0-1 0 0,-1-1 1 0 0,1 0-1 0 0,0 0 0 0 0,0 0 1 0 0,1-1-1 0 0,-1 0 1 0 0,1-1-1 0 0,-1 0 0 0 0,1 0 1 0 0,0-1-1 0 0,8 0 43 0 0,3 0-389 0 0,0 0 0 0 0,0-2 0 0 0,-1 0 0 0 0,1-1 1 0 0,0-1-1 0 0,-1-1 0 0 0,0-1 0 0 0,0-1 0 0 0,0 0 0 0 0,0-1 0 0 0,8-6 389 0 0,10-6-1113 0 0,-3 0-113 0 0</inkml:trace>
  <inkml:trace contextRef="#ctx0" brushRef="#br0" timeOffset="2489.024">4196 482 1612 0 0,'1'-1'60'0'0,"-1"0"0"0"0,0 0-1 0 0,0 0 1 0 0,0 0 0 0 0,1 0-1 0 0,-1 0 1 0 0,0 0 0 0 0,1 0-1 0 0,-1 0 1 0 0,1 0 0 0 0,-1 0-1 0 0,1 0 1 0 0,-1 0 0 0 0,1 1 0 0 0,0-1-1 0 0,-1 0 1 0 0,1 0 0 0 0,0 1-1 0 0,0-1 1 0 0,0 1 0 0 0,-1-1-1 0 0,1 0 1 0 0,0 1 0 0 0,0 0-1 0 0,0-1 1 0 0,0 1 0 0 0,0-1 0 0 0,0 1-1 0 0,0 0 1 0 0,0 0 0 0 0,0 0-1 0 0,0 0 1 0 0,0-1 0 0 0,0 1-1 0 0,0 0 1 0 0,0 1 0 0 0,0-1-1 0 0,0 0 1 0 0,0 0 0 0 0,0 0 0 0 0,0 1-1 0 0,0-1 1 0 0,0 0 0 0 0,0 1-1 0 0,0-1 1 0 0,0 1 0 0 0,0-1-1 0 0,-1 1 1 0 0,1-1 0 0 0,0 1-1 0 0,0 0-59 0 0,52 26 514 0 0,-50-25-415 0 0,10 8 36 0 0,-1 0 1 0 0,0 1-1 0 0,0 1 0 0 0,-1 0 1 0 0,0 0-1 0 0,-1 1 0 0 0,0 1 0 0 0,-2 0 1 0 0,1 0-1 0 0,-2 0 0 0 0,0 1 1 0 0,0 0-1 0 0,-1 1 0 0 0,-1 0 0 0 0,-1-1 1 0 0,0 1-1 0 0,-2 1 0 0 0,1-1 0 0 0,-2 0 1 0 0,0 10-136 0 0,-1-19 111 0 0,0 0 0 0 0,-1 0-1 0 0,0-1 1 0 0,0 1 0 0 0,-1 0 0 0 0,0 0 0 0 0,0-1 0 0 0,0 1 0 0 0,-1-1 0 0 0,0 0 0 0 0,0 1 0 0 0,-1-2 0 0 0,0 1 0 0 0,0 0 0 0 0,0-1-1 0 0,-1 1 1 0 0,1-1 0 0 0,-1-1 0 0 0,-1 1 0 0 0,1-1 0 0 0,0 1 0 0 0,-2-1-111 0 0,6-4 24 0 0,-1 0 1 0 0,0-1-1 0 0,0 1 1 0 0,1-1-1 0 0,-1 1 1 0 0,0-1-1 0 0,1 1 1 0 0,-1-1-1 0 0,1 0 1 0 0,-1 0-1 0 0,1 0 0 0 0,-1 0 1 0 0,1 0-1 0 0,0 0 1 0 0,-1 0-1 0 0,1 0 1 0 0,0-1-1 0 0,0 1 1 0 0,0 0-1 0 0,0-1 1 0 0,0 1-1 0 0,0-1 0 0 0,0 1 1 0 0,1-1-1 0 0,-1 1 1 0 0,0-1-1 0 0,1 0 1 0 0,-1 1-1 0 0,1-1 1 0 0,0 0-1 0 0,0 1 1 0 0,-1-1-1 0 0,1 0 0 0 0,0 1 1 0 0,0-1-1 0 0,1 0 1 0 0,-1 0-1 0 0,0 1 1 0 0,0-1-1 0 0,1 0 1 0 0,-1 1-1 0 0,1-1 1 0 0,0 0-1 0 0,-1 1 0 0 0,1-1 1 0 0,0 1-1 0 0,1-2-24 0 0,14-35-396 0 0,2 1-1 0 0,1 1 0 0 0,2 1 1 0 0,2 1-1 0 0,1 0 0 0 0,1 2 1 0 0,2 1-1 0 0,1 1 0 0 0,1 1 1 0 0,2 2-1 0 0,1 1 0 0 0,0 1 0 0 0,2 2 1 0 0,15-7 396 0 0,20-21-1725 0 0,-51 36 1323 0 0</inkml:trace>
  <inkml:trace contextRef="#ctx0" brushRef="#br0" timeOffset="2753.249">4861 317 3640 0 0,'-1'-1'74'0'0,"0"0"0"0"0,0 1-1 0 0,0-1 1 0 0,0 1-1 0 0,0-1 1 0 0,0 1-1 0 0,0-1 1 0 0,0 1 0 0 0,0 0-1 0 0,0-1 1 0 0,-1 1-1 0 0,1 0 1 0 0,0 0 0 0 0,0 0-1 0 0,0 0 1 0 0,-1 0-1 0 0,1 0 1 0 0,0 0 0 0 0,0 1-1 0 0,0-1 1 0 0,0 0-1 0 0,0 1 1 0 0,-1-1 0 0 0,1 1-1 0 0,0-1 1 0 0,0 1-1 0 0,0-1 1 0 0,0 1 0 0 0,0 0-1 0 0,0-1 1 0 0,1 1-1 0 0,-1 0 1 0 0,0 0 0 0 0,0 0-1 0 0,0 0 1 0 0,1 0-1 0 0,-1 0 1 0 0,0 0-1 0 0,1 0 1 0 0,-1 0 0 0 0,1 0-1 0 0,-1 1-73 0 0,2 8 108 0 0,1 1 0 0 0,1-1 0 0 0,0 0 0 0 0,0 0 0 0 0,0 0 0 0 0,2-1 0 0 0,-1 1 0 0 0,1-1 0 0 0,0 0 0 0 0,1 0 0 0 0,0-1 0 0 0,1 0 0 0 0,-1 0-1 0 0,1 0 1 0 0,1-1 0 0 0,0 0 0 0 0,0 0 0 0 0,0-1 0 0 0,1 0 0 0 0,0-1 0 0 0,0 1 0 0 0,1-1-108 0 0,47 40 332 0 0,-52-41-307 0 0,1-1 0 0 0,-1 1 1 0 0,1 1-1 0 0,-1-1 0 0 0,0 1 1 0 0,-1-1-1 0 0,1 1 1 0 0,-1 1-1 0 0,0-1 0 0 0,-1 1 1 0 0,1-1-1 0 0,-1 1 0 0 0,0 0 1 0 0,0 0-1 0 0,-1 1 0 0 0,0-1 1 0 0,0 0-1 0 0,0 1 1 0 0,-1-1-1 0 0,0 1 0 0 0,0 0 1 0 0,-1-1-1 0 0,1 1 0 0 0,-2 0 1 0 0,1-1-1 0 0,-1 1 1 0 0,0 0-1 0 0,0-1 0 0 0,-1 1 1 0 0,1-1-1 0 0,-2 0 0 0 0,1 1 1 0 0,-1-1-1 0 0,0 0 1 0 0,0 0-1 0 0,-3 4-25 0 0,-6 3-225 0 0,-1 0 1 0 0,0-1 0 0 0,-1-1-1 0 0,-1 0 1 0 0,1-1-1 0 0,-2 0 1 0 0,1-1-1 0 0,-1-1 1 0 0,-1 0-1 0 0,1-1 1 0 0,-1-1 0 0 0,0-1-1 0 0,-1 0 1 0 0,1-2-1 0 0,-1 0 1 0 0,0 0-1 0 0,-7-1 225 0 0,18-2-224 0 0,1-1 0 0 0,0 1 0 0 0,0-1-1 0 0,1 0 1 0 0,-1 0 0 0 0,0-1 0 0 0,0 0 0 0 0,0 0-1 0 0,1 0 1 0 0,-1-1 0 0 0,1 0 0 0 0,0 0-1 0 0,0 0 1 0 0,0-1 0 0 0,0 1 0 0 0,0-1 0 0 0,1-1 224 0 0,-19-19-1192 0 0</inkml:trace>
  <inkml:trace contextRef="#ctx0" brushRef="#br0" timeOffset="3000.474">4943 282 916 0 0,'13'3'5922'0'0,"-21"24"-4236"0"0,-26 32-828 0 0,25-45-653 0 0,-78 120 1476 0 0,5 3 0 0 0,-22 62-1681 0 0,90-169-71 0 0,-116 204-5452 0 0,47-170 1726 0 0,52-54 2735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49:46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440 347 1480 0 0,'15'-16'3496'0'0,"-12"16"-3128"0"0,-3 0-27 0 0,0 0-48 0 0,0 0-4 0 0,4-15 1254 0 0,17 115-1293 0 0,-21-90-250 0 0,38 234 259 0 0,24-49 740 0 0,-63-195-1141 0 0,1 0 0 0 0,-1 0 0 0 0,1 0 0 0 0,-1 0 0 0 0,1 0 0 0 0,-1 0 0 0 0,1 0-1 0 0,-1 0 1 0 0,1 1 0 0 0,-1-1 0 0 0,1 0 0 0 0,-1 0 0 0 0,1 0 0 0 0,-1 1 0 0 0,1-1 0 0 0,-1 0 0 0 0,1 0 0 0 0,-1 1-1 0 0,1-1 1 0 0,0 0 0 0 0,-1 1 0 0 0,1-1 0 0 0,-1 1 0 0 0,1-1 0 0 0,0 0 0 0 0,0 1 0 0 0,-1-1 0 0 0,1 1 0 0 0,0-1 0 0 0,0 1-1 0 0,-1-1 1 0 0,1 1 0 0 0,0-1 0 0 0,0 1 0 0 0,0 0 142 0 0,-8-14-1218 0 0,1-4 47 0 0</inkml:trace>
  <inkml:trace contextRef="#ctx0" brushRef="#br0" timeOffset="249.801">966 387 856 0 0,'5'2'171'0'0,"0"1"0"0"0,0-1 0 0 0,-1 1-1 0 0,1 0 1 0 0,-1 1 0 0 0,0-1 0 0 0,0 1 0 0 0,0-1-1 0 0,0 1 1 0 0,0 0 0 0 0,-1 1 0 0 0,0-1 0 0 0,0 0 0 0 0,0 1-1 0 0,-1 0 1 0 0,1 0 0 0 0,-1 0 0 0 0,0 0 0 0 0,0 0-1 0 0,-1 0 1 0 0,0 0 0 0 0,0 0 0 0 0,0 4-171 0 0,1-5 123 0 0,14 52 492 0 0,-3-1-1 0 0,-2 2 1 0 0,-3 0-1 0 0,-2 0 0 0 0,-2 0 1 0 0,-3 2-615 0 0,-5-36 67 0 0,-1-1-1 0 0,-1 0 1 0 0,-1 0 0 0 0,-1 0 0 0 0,0-1 0 0 0,-2 0 0 0 0,-1-1-1 0 0,0 0 1 0 0,-1-1 0 0 0,-1 0 0 0 0,-1-1 0 0 0,-1 0 0 0 0,0-1-1 0 0,-2-1 1 0 0,1 0 0 0 0,-2-2 0 0 0,-6 5-67 0 0,7-6-481 0 0,-1 1 0 0 0,0-2 1 0 0,-1 0-1 0 0,-1-2 0 0 0,0 0 0 0 0,0-1 1 0 0,-1-1-1 0 0,0-1 0 0 0,0 0 0 0 0,0-2 1 0 0,-1-1-1 0 0,0 0 0 0 0,0-2 0 0 0,-4 0 481 0 0,0-2-1076 0 0</inkml:trace>
  <inkml:trace contextRef="#ctx0" brushRef="#br0" timeOffset="604.734">81 142 2272 0 0,'-13'23'395'0'0,"2"1"0"0"0,0 0 0 0 0,2 1 0 0 0,0 0 0 0 0,2 0 0 0 0,1 1 0 0 0,1 0-1 0 0,1 0 1 0 0,1 0 0 0 0,1 26-395 0 0,5-27 196 0 0,2 0-1 0 0,1 0 1 0 0,1 0 0 0 0,0-1-1 0 0,2 0 1 0 0,1 0-1 0 0,1-1 1 0 0,4 5-196 0 0,66 86 22 0 0,-19-31-3728 0 0,-55-70 2448 0 0,-4-1 26 0 0</inkml:trace>
  <inkml:trace contextRef="#ctx0" brushRef="#br0" timeOffset="979.179">433 99 1204 0 0,'11'-17'5878'0'0,"5"-10"-3289"0"0,-6-18-290 0 0,-10 44-2207 0 0,0 1-149 0 0,0 0-156 0 0,5-8-1101 0 0,60 52-5932 0 0,-53-40 6050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49:37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1081 1404 0 0,'0'9'465'0'0,"1"-7"4190"0"0,7-21-4152 0 0,75-155 128 0 0,-8-4 0 0 0,15-72-631 0 0,-90 250 0 0 0,26-97-255 0 0,-41 94 169 0 0,13 11 84 0 0,0 1 0 0 0,1-1 0 0 0,0 0 0 0 0,0 1-1 0 0,1-1 1 0 0,0 0 0 0 0,0 1 0 0 0,1-1 0 0 0,0 0 0 0 0,1 0 0 0 0,0 0 0 0 0,0 1-1 0 0,1-2 1 0 0,-1 1 0 0 0,2 0 0 0 0,-1 0 0 0 0,1-1 0 0 0,0 0 0 0 0,1 0 0 0 0,0 0 0 0 0,0-1-1 0 0,4 5 3 0 0,73 85 118 0 0,-70-86-55 0 0,-1 1 0 0 0,1 1 0 0 0,-2 0-1 0 0,0 0 1 0 0,0 1 0 0 0,-1 1-1 0 0,-1-1 1 0 0,0 1 0 0 0,-1 1 0 0 0,-1-1-1 0 0,0 1 1 0 0,-1 1 0 0 0,0 1-63 0 0,-6-8-19 0 0,-1 0 0 0 0,0-1 0 0 0,0 1 0 0 0,-1 0 0 0 0,0-1 0 0 0,-1 0 0 0 0,0 0 1 0 0,0 0-1 0 0,-1 0 0 0 0,0 0 0 0 0,0-1 0 0 0,-1 0 0 0 0,0 0 0 0 0,0-1 0 0 0,-1 1 0 0 0,0-1 0 0 0,-5 3 19 0 0,-96 39-3845 0 0,93-50 2625 0 0,-8-15 12 0 0</inkml:trace>
  <inkml:trace contextRef="#ctx0" brushRef="#br0" timeOffset="942.481">1069 694 1448 0 0,'67'-66'5069'0'0,"-67"65"-4934"0"0,0 1-8 0 0,-34-19 131 0 0,20 20-239 0 0,1 2 1 0 0,0 0-1 0 0,0 0 1 0 0,0 1-1 0 0,1 0 1 0 0,-1 1-1 0 0,1 1 1 0 0,0 0-1 0 0,0 1 1 0 0,1 0-1 0 0,0 0 1 0 0,0 1-1 0 0,1 1 1 0 0,0 0-1 0 0,0 0 1 0 0,1 1-1 0 0,0 0 1 0 0,1 1-1 0 0,0 0 1 0 0,1 0-1 0 0,0 1 1 0 0,1 0-1 0 0,0 0 1 0 0,1 0-1 0 0,0 1 1 0 0,1 0-1 0 0,0 0 1 0 0,1 0 0 0 0,1 0-1 0 0,0 3-19 0 0,2-13 12 0 0,0-1 0 0 0,1 1 0 0 0,-1 0 0 0 0,1 0 0 0 0,-1-1 0 0 0,1 1 0 0 0,0 0 0 0 0,0-1 0 0 0,1 1 0 0 0,-1-1 0 0 0,0 1 0 0 0,1-1 0 0 0,-1 0 0 0 0,1 1 0 0 0,0-1 0 0 0,0 0 0 0 0,0 0 0 0 0,0 0 0 0 0,0-1 0 0 0,0 1 0 0 0,1 0 0 0 0,-1-1 0 0 0,0 0-1 0 0,1 1 1 0 0,-1-1 0 0 0,1 0 0 0 0,0 0 0 0 0,-1 0 0 0 0,1-1 0 0 0,0 1 0 0 0,-1 0 0 0 0,1-1 0 0 0,0 0 0 0 0,0 0 0 0 0,0 0 0 0 0,-1 0 0 0 0,3-1-12 0 0,96-14 260 0 0,-90 11-249 0 0,1 0-1 0 0,-1 0 0 0 0,0-1 1 0 0,0-1-1 0 0,0 0 0 0 0,-1 0 1 0 0,0-1-1 0 0,0-1 0 0 0,-1 1 1 0 0,0-2-1 0 0,0 1 0 0 0,-1-1 0 0 0,0 0 1 0 0,0-1-1 0 0,-1 0 0 0 0,-1 0 1 0 0,0-1-1 0 0,0 1 0 0 0,-1-1 1 0 0,0-1-1 0 0,-1 1 0 0 0,0-1 1 0 0,-1 1-1 0 0,0-1 0 0 0,-1 0 0 0 0,0 0 1 0 0,-1 0-1 0 0,0-1-10 0 0,-2 12-3 0 0,0 0 0 0 0,0 0 0 0 0,0 0 0 0 0,0 0 0 0 0,0 1 0 0 0,0-1 0 0 0,-1 0 0 0 0,1 1 0 0 0,0-1 0 0 0,0 1 0 0 0,0-1-1 0 0,-1 1 1 0 0,1 0 0 0 0,0-1 0 0 0,0 1 0 0 0,-1 0 0 0 0,1 0 0 0 0,0 0 0 0 0,-1 0 0 0 0,1 0 0 0 0,0 0 0 0 0,-1 1 0 0 0,1-1 0 0 0,0 0 0 0 0,0 0 0 0 0,-1 1 0 0 0,1-1 0 0 0,0 1 0 0 0,0-1 0 0 0,0 1-1 0 0,0 0 1 0 0,-1 0 0 0 0,1-1 0 0 0,0 1 0 0 0,0 0 0 0 0,0 0 0 0 0,1 0 0 0 0,-1 0 0 0 0,0 0 0 0 0,0 0 0 0 0,0 0 0 0 0,1 0 0 0 0,-1 0 0 0 0,1 0 0 0 0,-1 1 0 0 0,1-1 0 0 0,-1 0 0 0 0,1 0 0 0 0,-1 1-1 0 0,1-1 1 0 0,0 0 0 0 0,0 1 0 0 0,0-1 0 0 0,0 0 0 0 0,0 0 0 0 0,0 1 0 0 0,0 0 3 0 0,-2 4-15 0 0,0 0-1 0 0,0 0 1 0 0,1 1-1 0 0,0-1 1 0 0,0 1-1 0 0,1-1 1 0 0,-1 1 0 0 0,2-1-1 0 0,-1 1 1 0 0,0-1-1 0 0,1 0 1 0 0,1 1-1 0 0,-1-1 1 0 0,1 0-1 0 0,0 1 1 0 0,0-1 0 0 0,0 0-1 0 0,1-1 1 0 0,0 1-1 0 0,1 0 1 0 0,-1-1-1 0 0,1 0 1 0 0,0 1-1 0 0,0-1 1 0 0,0-1 0 0 0,1 1-1 0 0,0-1 1 0 0,0 0-1 0 0,0 0 1 0 0,0 0-1 0 0,1-1 1 0 0,0 1-1 0 0,-1-2 1 0 0,1 1 0 0 0,0 0-1 0 0,0-1 1 0 0,0 0-1 0 0,1-1 1 0 0,-1 1-1 0 0,0-1 1 0 0,1 0-1 0 0,-1-1 1 0 0,2 0 15 0 0,9-4-55 0 0,-1-1-1 0 0,0-1 1 0 0,0 0 0 0 0,-1-2-1 0 0,1 1 1 0 0,-2-2-1 0 0,1 0 1 0 0,-1-1 0 0 0,-1 0-1 0 0,0-1 1 0 0,0-1 0 0 0,-1 0-1 0 0,0 0 1 0 0,-1-1 0 0 0,-1-1-1 0 0,0 0 1 0 0,-1 0-1 0 0,0-1 1 0 0,-1 0 0 0 0,-1 0-1 0 0,0-1 1 0 0,-2 0 0 0 0,5-16 55 0 0,13-26 400 0 0,-3 0 0 0 0,-2-2 0 0 0,-2 0 0 0 0,-4 0 0 0 0,-2-2 0 0 0,-2 1 0 0 0,-2-46-400 0 0,-9 37 1790 0 0,-10 102-1537 0 0,6 10-232 0 0,2-1 0 0 0,1 1-1 0 0,3 0 1 0 0,1 0-1 0 0,2 0 1 0 0,2 0 0 0 0,2-1-1 0 0,1 1 1 0 0,2-2-1 0 0,2 1 1 0 0,4 4-21 0 0,51 109-1273 0 0,-13-56-2835 0 0,-52-96 3966 0 0,10 26-2517 0 0,-10-21 1308 0 0</inkml:trace>
  <inkml:trace contextRef="#ctx0" brushRef="#br0" timeOffset="1316.726">1442 604 1392 0 0,'16'-8'2994'0'0,"52"-26"-2310"0"0,-25 18-418 0 0,1 2 0 0 0,0 2 0 0 0,0 2 0 0 0,1 2 0 0 0,0 1 0 0 0,36 1-266 0 0,-78 6 22 0 0,0 0-1 0 0,0 0 1 0 0,0 0 0 0 0,1 0-1 0 0,-1 1 1 0 0,0-1 0 0 0,0 1-1 0 0,0 0 1 0 0,0 0 0 0 0,0 0-1 0 0,0 0 1 0 0,0 1 0 0 0,0-1 0 0 0,0 1-1 0 0,-1 0 1 0 0,1-1 0 0 0,-1 1-1 0 0,1 1 1 0 0,-1-1 0 0 0,0 0-1 0 0,0 0 1 0 0,0 1 0 0 0,0-1-1 0 0,0 1 1 0 0,0 0 0 0 0,-1 0-1 0 0,1-1 1 0 0,-1 1 0 0 0,0 0-1 0 0,0 0 1 0 0,0 0 0 0 0,0 1 0 0 0,0-1-1 0 0,-1 0 1 0 0,1 0 0 0 0,-1 0-1 0 0,0 2-21 0 0,-14 125 681 0 0,8-100-622 0 0,4-25-60 0 0,1 0-1 0 0,0-1 1 0 0,0 1 0 0 0,1 0-1 0 0,-1-1 1 0 0,1 1 0 0 0,0 0-1 0 0,1-1 1 0 0,-1 1 0 0 0,1 0-1 0 0,0-1 1 0 0,0 1 0 0 0,0 0-1 0 0,1-1 1 0 0,-1 1 0 0 0,1-1-1 0 0,0 0 1 0 0,0 0 0 0 0,1 0-1 0 0,-1 0 1 0 0,1 0 0 0 0,0 0-1 0 0,0-1 1 0 0,1 1 0 0 0,-1-1-1 0 0,0 0 1 0 0,1 0 0 0 0,0 0-1 0 0,0 0 1 0 0,0-1 0 0 0,0 1-1 0 0,0-1 1 0 0,1 0 0 0 0,-1-1-1 0 0,0 1 1 0 0,1-1 0 0 0,3 1 1 0 0,-3-3-278 0 0,1 0 0 0 0,0 0 0 0 0,-1 0 1 0 0,1-1-1 0 0,-1 0 0 0 0,1-1 0 0 0,-1 1 1 0 0,0-1-1 0 0,0 0 0 0 0,0 0 0 0 0,0 0 1 0 0,-1-1-1 0 0,1 1 0 0 0,-1-1 0 0 0,0-1 1 0 0,0 1-1 0 0,0-1 278 0 0,16-17-1369 0 0</inkml:trace>
  <inkml:trace contextRef="#ctx0" brushRef="#br0" timeOffset="1616.57">2023 301 1624 0 0,'-17'-20'6388'0'0,"-10"-18"-2132"0"0,19 27-5315 0 0,4 39-2049 0 0,32 63-2178 0 0,-19-66 4143 0 0</inkml:trace>
  <inkml:trace contextRef="#ctx0" brushRef="#br0" timeOffset="2082.491">2171 886 1824 0 0,'55'-78'3116'0'0,"199"-340"-333"0"0,-251 415-2802 0 0,-15 32 34 0 0,12-19-12 0 0,0 0 1 0 0,1 0 0 0 0,0 1-1 0 0,1-1 1 0 0,0 0-1 0 0,0 0 1 0 0,1-1 0 0 0,0 1-1 0 0,1 0 1 0 0,0-1-1 0 0,0 0 1 0 0,1 0 0 0 0,1 0-1 0 0,-1-1 1 0 0,1 0-1 0 0,1 0 1 0 0,-1 0 0 0 0,2-1-1 0 0,-1 0 1 0 0,1 0-1 0 0,-1 0 1 0 0,2-1 0 0 0,-1-1-1 0 0,1 1 1 0 0,5 1-4 0 0,87 89 938 0 0,-100-94-912 0 0,1 0-1 0 0,-1 1 0 0 0,0-1 0 0 0,0 0 0 0 0,0 1 0 0 0,0-1 0 0 0,-1 1 0 0 0,1-1 0 0 0,-1 1 0 0 0,0 0 0 0 0,1-1 1 0 0,-1 1-1 0 0,0-1 0 0 0,0 1 0 0 0,-1-1 0 0 0,1 1 0 0 0,-1-1 0 0 0,1 1 0 0 0,-1-1 0 0 0,0 1 0 0 0,0-1 0 0 0,0 1 0 0 0,0-1 1 0 0,0 0-1 0 0,0 0 0 0 0,-1 1 0 0 0,1-1 0 0 0,-1 0 0 0 0,1 0 0 0 0,-1 0 0 0 0,0-1 0 0 0,0 1 0 0 0,0 0 0 0 0,0-1 1 0 0,0 1-1 0 0,0-1 0 0 0,-1 0 0 0 0,1 1 0 0 0,0-1 0 0 0,-1 0-25 0 0,-102 37-88 0 0,102-37-46 0 0,-1 0 0 0 0,1 0 1 0 0,-1-1-1 0 0,1 0 0 0 0,-1 1 0 0 0,0-1 0 0 0,1 0 1 0 0,-1-1-1 0 0,1 1 0 0 0,-1-1 0 0 0,0 1 1 0 0,1-1-1 0 0,-1 0 0 0 0,1-1 0 0 0,0 1 0 0 0,-1 0 1 0 0,1-1-1 0 0,0 0 0 0 0,0 0 0 0 0,0 0 0 0 0,0 0 1 0 0,0 0-1 0 0,0-1 0 0 0,1 1 0 0 0,-1-1 1 0 0,1 0-1 0 0,0 0 0 0 0,0 0 0 0 0,0 0 0 0 0,0 0 1 0 0,0 0-1 0 0,1 0 0 0 0,-1-1 0 0 0,1 1 1 0 0,0 0-1 0 0,0-1 0 0 0,0 1 0 0 0,0-1 0 0 0,1 0 1 0 0,-1 1-1 0 0,1-1 0 0 0,0 1 0 0 0,0-1 1 0 0,1 0-1 0 0,-1 1 0 0 0,1-1 0 0 0,-1 1 0 0 0,1-1 1 0 0,0 1-1 0 0,0-1 0 0 0,1 1 0 0 0,0-2 134 0 0,14-57-1214 0 0</inkml:trace>
  <inkml:trace contextRef="#ctx0" brushRef="#br0" timeOffset="2360.344">3161 44 1216 0 0,'5'-4'155'0'0,"15"-12"1817"0"0,-33 16 212 0 0,-1 6-2054 0 0,-1 2 1 0 0,1-1 0 0 0,1 2 0 0 0,-1 0 0 0 0,1 1 0 0 0,1 0 0 0 0,0 1 0 0 0,0 0 0 0 0,1 1 0 0 0,1 0-1 0 0,0 1 1 0 0,1 0 0 0 0,0 0 0 0 0,1 1 0 0 0,0 0 0 0 0,1 1 0 0 0,1 0 0 0 0,0 0 0 0 0,1 0 0 0 0,1 1 0 0 0,0-1-1 0 0,1 1 1 0 0,1 0 0 0 0,0 0 0 0 0,1 0 0 0 0,1 0 0 0 0,1 0 0 0 0,0 1 0 0 0,1-1 0 0 0,0-1 0 0 0,2 1 0 0 0,0 0-1 0 0,1-1 1 0 0,0 0 0 0 0,4 8-131 0 0,113 221 843 0 0,-97-204-627 0 0,-1 1 1 0 0,-3 1-1 0 0,-1 2 1 0 0,-2 0-1 0 0,10 39-216 0 0,-26-78-80 0 0,0 0-1 0 0,-1 1 1 0 0,1-1 0 0 0,-1 1-1 0 0,0-1 1 0 0,-1 1 0 0 0,1 0-1 0 0,-1-1 1 0 0,0 1 0 0 0,-1 0-1 0 0,1-1 1 0 0,-1 1 0 0 0,0-1-1 0 0,-1 1 1 0 0,1-1 0 0 0,-1 1-1 0 0,0-1 1 0 0,0 0 0 0 0,-1 0-1 0 0,0 0 1 0 0,0 0 0 0 0,0 0-1 0 0,0-1 1 0 0,-1 1 0 0 0,1-1-1 0 0,-1 0 1 0 0,0 0 0 0 0,-1 0-1 0 0,1-1 1 0 0,-1 1 0 0 0,1-1-1 0 0,-1 0 1 0 0,0-1 0 0 0,-3 2 80 0 0,0-3-296 0 0,0 0 1 0 0,-1-1 0 0 0,1-1 0 0 0,-1 1-1 0 0,1-1 1 0 0,0 0 0 0 0,0-1 0 0 0,-1 0-1 0 0,1 0 1 0 0,0-1 0 0 0,1 0 0 0 0,-1 0-1 0 0,0-1 1 0 0,1 0 0 0 0,0-1 0 0 0,0 1-1 0 0,0-1 1 0 0,1-1 0 0 0,-1 1 0 0 0,1-1-1 0 0,1 0 1 0 0,-1 0 0 0 0,-2-4 295 0 0,-25-28-1143 0 0</inkml:trace>
  <inkml:trace contextRef="#ctx0" brushRef="#br0" timeOffset="3544.198">2427 559 1676 0 0,'-24'-4'4568'0'0,"72"-3"-2802"0"0,-22 3-1775 0 0,586-106 1087 0 0,-376 66-599 0 0,-235 44-466 0 0,0 0 0 0 0,0-1 0 0 0,0 1 0 0 0,0 0 0 0 0,-1-1 0 0 0,1 1 0 0 0,0 0 0 0 0,0 0 0 0 0,0 0 0 0 0,0 0 0 0 0,0 0 0 0 0,0 0 0 0 0,0 0 0 0 0,0 0 0 0 0,-1 0 0 0 0,1 0 0 0 0,0 1 0 0 0,0-1 0 0 0,0 0 0 0 0,0 1 0 0 0,0-1 0 0 0,-1 0 0 0 0,1 1 0 0 0,0-1 0 0 0,0 1 0 0 0,-1-1 0 0 0,1 1 0 0 0,0 0 0 0 0,-1-1 0 0 0,1 1 0 0 0,0 0 0 0 0,-1-1 0 0 0,1 1 0 0 0,-1 0 0 0 0,1 0 0 0 0,-1-1 0 0 0,0 1 0 0 0,1 0 0 0 0,-1 0 0 0 0,0 0 0 0 0,1 0 0 0 0,-1 0 0 0 0,0 0 0 0 0,0-1 0 0 0,0 1 0 0 0,0 0 0 0 0,0 0 0 0 0,0 0 0 0 0,0 0 0 0 0,0 0 0 0 0,0 0 0 0 0,0 0 0 0 0,-1 0 0 0 0,1-1 0 0 0,0 1 1 0 0,-1 0-1 0 0,1 0 0 0 0,0 0 0 0 0,-1-1 0 0 0,1 1 0 0 0,-2 1-13 0 0,1 5-11 0 0,-1 0 0 0 0,1 0 0 0 0,0 1 0 0 0,1-1 0 0 0,-1 1 0 0 0,2-1 0 0 0,-1 0 0 0 0,1 1 0 0 0,0-1 0 0 0,0 0 0 0 0,1 0 0 0 0,0 1 1 0 0,0-1-1 0 0,1 0 0 0 0,0-1 0 0 0,0 1 0 0 0,1-1 0 0 0,-1 1 0 0 0,1-1 0 0 0,1 0 0 0 0,-1 0 0 0 0,1-1 0 0 0,0 1 0 0 0,1-1 0 0 0,-1 0 0 0 0,1-1 0 0 0,0 1 1 0 0,0-1-1 0 0,0 0 0 0 0,1 0 0 0 0,-1-1 0 0 0,1 0 0 0 0,0 0 0 0 0,0-1 0 0 0,0 0 0 0 0,0 0 0 0 0,0-1 0 0 0,1 1 0 0 0,-1-2 0 0 0,1 1 0 0 0,-1-1 1 0 0,0 0-1 0 0,6-1 11 0 0,6-3-23 0 0,0 0 0 0 0,0-1 0 0 0,-1-1 0 0 0,0-1 0 0 0,0-1 0 0 0,-1 0 1 0 0,0-1-1 0 0,0-1 0 0 0,-1-1 0 0 0,-1 0 0 0 0,1-1 0 0 0,-2 0 0 0 0,0-2 1 0 0,0 1-1 0 0,-1-2 0 0 0,-1 0 0 0 0,-1 0 0 0 0,0-1 0 0 0,-1-1 0 0 0,0 1 1 0 0,1-7 22 0 0,-10 21 10 0 0,16-43 868 0 0,-10 31-370 0 0,-5 25-328 0 0,-4 40-100 0 0,2 1-1 0 0,3-1 1 0 0,1 1-1 0 0,3-1 1 0 0,2-1-1 0 0,3 1 1 0 0,7 16-80 0 0,21 113 517 0 0,-9 67 661 0 0,-31-240-1158 0 0,0-1-1 0 0,0 1 1 0 0,-1 0 0 0 0,0 0 0 0 0,0-1 0 0 0,-1 1-1 0 0,1-1 1 0 0,-1 1 0 0 0,-1-1 0 0 0,1 0-1 0 0,-1 0 1 0 0,0 0 0 0 0,-1 0 0 0 0,0 0 0 0 0,1-1-1 0 0,-2 0 1 0 0,1 1 0 0 0,-1-1 0 0 0,1-1-1 0 0,-1 1 1 0 0,-4 2-20 0 0,1-6-34 0 0,0 0 0 0 0,0 0 0 0 0,-1-1 0 0 0,1 0 0 0 0,0 0 0 0 0,0-1 0 0 0,0 0 0 0 0,0 0 0 0 0,0-1 0 0 0,0 0 0 0 0,1-1 0 0 0,-1 1 1 0 0,1-1-1 0 0,-1-1 0 0 0,1 0 0 0 0,0 0 0 0 0,0 0 0 0 0,1-1 0 0 0,-1 0 0 0 0,1 0 0 0 0,0 0 0 0 0,0-1 0 0 0,1 0 0 0 0,0 0 0 0 0,0-1 0 0 0,0 1 0 0 0,1-1 0 0 0,-1-1 34 0 0,-8-12-223 0 0,1 0 1 0 0,0 0-1 0 0,2-1 1 0 0,0-1-1 0 0,1 1 1 0 0,1-2-1 0 0,2 1 1 0 0,0-1-1 0 0,1 0 1 0 0,1 0-1 0 0,1 0 1 0 0,2-1-1 0 0,0 1 1 0 0,1-1-1 0 0,1 1 1 0 0,2 0-1 0 0,0-1 1 0 0,1 1-1 0 0,2 0 1 0 0,0 1-1 0 0,3-5 223 0 0,7-5-170 0 0,2 0-1 0 0,1 1 0 0 0,1 0 1 0 0,2 2-1 0 0,1 1 0 0 0,1 0 1 0 0,1 2-1 0 0,1 1 0 0 0,2 1 1 0 0,0 1-1 0 0,2 2 0 0 0,0 1 1 0 0,1 1-1 0 0,1 2 0 0 0,1 1 0 0 0,1 1 171 0 0,106-37 154 0 0,-138 54-104 0 0,-1 0 0 0 0,1 1 0 0 0,0-1-1 0 0,-1 1 1 0 0,1-1 0 0 0,-1 1-1 0 0,0-1 1 0 0,0 1 0 0 0,0 0-1 0 0,0-1 1 0 0,0 1 0 0 0,-1 0 0 0 0,1 0-1 0 0,-1 0 1 0 0,0 0 0 0 0,0 0-1 0 0,0-1 1 0 0,0 1 0 0 0,0 0-1 0 0,-1 0 1 0 0,1 0 0 0 0,-1 0-1 0 0,0-1 1 0 0,0 1 0 0 0,0 0 0 0 0,0 0-1 0 0,0-1 1 0 0,-1 1 0 0 0,1-1-1 0 0,-1 1 1 0 0,0-1 0 0 0,1 0-1 0 0,-3 2-49 0 0,-3 15 165 0 0,-12 151 1118 0 0,20-164-1261 0 0,0-1 0 0 0,0 1 0 0 0,1 0 0 0 0,0 0 0 0 0,0-1 0 0 0,0 1 0 0 0,1-1 0 0 0,0 1-1 0 0,0-1 1 0 0,0 0 0 0 0,1 0 0 0 0,-1-1 0 0 0,1 1 0 0 0,1-1 0 0 0,-1 0 0 0 0,0 0 0 0 0,1 0 0 0 0,0 0 0 0 0,0-1 0 0 0,0 0 0 0 0,0 0-1 0 0,1 0 1 0 0,-1-1 0 0 0,1 0 0 0 0,-1 0 0 0 0,6 1-22 0 0,-4 0-267 0 0,1 0-1 0 0,-1-1 1 0 0,1 0 0 0 0,-1-1-1 0 0,1 1 1 0 0,0-2-1 0 0,0 1 1 0 0,0-1-1 0 0,0 0 1 0 0,-1-1 0 0 0,1 1-1 0 0,0-2 1 0 0,0 1-1 0 0,-1-1 1 0 0,1 0 0 0 0,-1-1-1 0 0,1 1 1 0 0,-1-2-1 0 0,0 1 1 0 0,0-1-1 0 0,0 0 1 0 0,-1 0 0 0 0,1-1-1 0 0,1-2 268 0 0,5-9-1216 0 0</inkml:trace>
  <inkml:trace contextRef="#ctx0" brushRef="#br0" timeOffset="3825.191">4312 24 1624 0 0,'-6'-8'3522'0'0,"-3"-5"242"0"0,10 11-9474 0 0,2 3 4382 0 0</inkml:trace>
  <inkml:trace contextRef="#ctx0" brushRef="#br0" timeOffset="4321.087">4569 319 860 0 0,'75'85'4052'0'0,"45"122"-1123"0"0,-119-205-2846 0 0,1 1 0 0 0,-1-1-1 0 0,0 0 1 0 0,-1 1-1 0 0,1-1 1 0 0,0 1 0 0 0,-1-1-1 0 0,1 1 1 0 0,-1 0-1 0 0,0-1 1 0 0,1 1 0 0 0,-1-1-1 0 0,-1 1 1 0 0,1 0-1 0 0,0-1 1 0 0,-1 1 0 0 0,1-1-1 0 0,-1 1 1 0 0,0-1-1 0 0,0 1 1 0 0,0-1 0 0 0,0 0-1 0 0,0 1 1 0 0,0-1-1 0 0,-1 0 1 0 0,1 0 0 0 0,-1 0-1 0 0,1 0 1 0 0,-1 0-1 0 0,0 0 1 0 0,0 0-83 0 0,-8 11 327 0 0,5-47-308 0 0,8 17-143 0 0,1 0 0 0 0,1 1 0 0 0,0-1 1 0 0,1 1-1 0 0,1 0 0 0 0,1 0 0 0 0,0 1 0 0 0,1 0 0 0 0,0 0 0 0 0,1 1 0 0 0,10-10 124 0 0,55-7-932 0 0,-74 31 802 0 0,19 3-61 0 0,-15 0 185 0 0,0 0 0 0 0,0 0-1 0 0,0 1 1 0 0,0 0 0 0 0,-1 0 0 0 0,1 0 0 0 0,-1 0-1 0 0,0 0 1 0 0,-1 1 0 0 0,1 0 0 0 0,-1 0-1 0 0,0 0 1 0 0,0 0 0 0 0,0 0 0 0 0,-1 1-1 0 0,0-1 1 0 0,0 1 0 0 0,0-1 0 0 0,0 4 6 0 0,0-3-16 0 0,-1 0 0 0 0,1 0 0 0 0,0 0 0 0 0,1 0 0 0 0,-1-1 0 0 0,1 1 0 0 0,0-1 0 0 0,1 0 0 0 0,-1 0 0 0 0,1 0 0 0 0,0 0 0 0 0,1-1 0 0 0,-1 1 0 0 0,1-1 0 0 0,-1 0 1 0 0,1 0-1 0 0,1-1 0 0 0,-1 0 0 0 0,0 1 0 0 0,1-1 16 0 0,3-1-222 0 0,0 1 1 0 0,0-2 0 0 0,1 1 0 0 0,-1-1 0 0 0,0 0-1 0 0,0-1 1 0 0,1 0 0 0 0,-1-1 0 0 0,0 0 0 0 0,0 0-1 0 0,0-1 1 0 0,0 0 0 0 0,0-1 0 0 0,0 0 0 0 0,0 0-1 0 0,-1-1 1 0 0,1 0 0 0 0,6-5 221 0 0,15-6-1177 0 0</inkml:trace>
  <inkml:trace contextRef="#ctx0" brushRef="#br0" timeOffset="4774.787">5382 362 1972 0 0,'-9'4'201'0'0,"0"-1"-1"0"0,1 1 1 0 0,-1 1 0 0 0,1 0-1 0 0,0 0 1 0 0,0 0 0 0 0,1 1-1 0 0,0 0 1 0 0,0 1 0 0 0,0-1-1 0 0,1 1 1 0 0,0 1 0 0 0,0-1-1 0 0,0 1 1 0 0,1 0 0 0 0,1 0-1 0 0,-1 1 1 0 0,1 0 0 0 0,1-1-1 0 0,0 1 1 0 0,0 0 0 0 0,0 1-1 0 0,0 8-200 0 0,5-13 52 0 0,1 0 0 0 0,0-1 0 0 0,1 1-1 0 0,-1-1 1 0 0,1 0 0 0 0,-1 1 0 0 0,1-2-1 0 0,0 1 1 0 0,1 0 0 0 0,-1-1 0 0 0,1 0-1 0 0,-1 0 1 0 0,1 0 0 0 0,0 0 0 0 0,0-1 0 0 0,1 0-1 0 0,-1 0 1 0 0,0-1 0 0 0,0 1 0 0 0,1-1-1 0 0,-1 0 1 0 0,1 0 0 0 0,0-1 0 0 0,-1 0-1 0 0,1 0 1 0 0,-1 0 0 0 0,1-1 0 0 0,4 0-52 0 0,150-14 219 0 0,-15-13 649 0 0,-157 83 287 0 0,6-15-1041 0 0,2 0 1 0 0,2 0 0 0 0,2 0-1 0 0,1 0 1 0 0,2 0-1 0 0,2 0 1 0 0,2-1-1 0 0,1 1 1 0 0,2-2-1 0 0,4 6-114 0 0,9 54 210 0 0,-21-86-184 0 0,5 7 16 0 0,-1-1-1 0 0,-1 1 0 0 0,-1 0 0 0 0,-1 0 0 0 0,0 1 0 0 0,-1-1 0 0 0,-1 1 0 0 0,-1-1 0 0 0,-1 1 0 0 0,-1-1 0 0 0,-1 0 0 0 0,0 0 0 0 0,-1 1 0 0 0,-1-2 0 0 0,-1 1 0 0 0,-1-1 0 0 0,0 0 0 0 0,-8 13-41 0 0,12-28 7 0 0,1-1-1 0 0,-1 1 0 0 0,0-1 1 0 0,0 0-1 0 0,0 0 1 0 0,0 0-1 0 0,0 0 1 0 0,0 0-1 0 0,0-1 0 0 0,0 1 1 0 0,-1-1-1 0 0,1 0 1 0 0,-1 0-1 0 0,1-1 1 0 0,-1 1-1 0 0,1 0 0 0 0,-1-1 1 0 0,0 0-1 0 0,1 0 1 0 0,-1 0-1 0 0,1-1 1 0 0,-1 1-1 0 0,1-1 0 0 0,-1 1 1 0 0,1-1-1 0 0,-1-1 1 0 0,1 1-1 0 0,-1 0 1 0 0,1-1-1 0 0,0 1 0 0 0,0-1 1 0 0,0 0-1 0 0,0 0 1 0 0,0 0-1 0 0,0-1-6 0 0,-86-94-163 0 0,79 73 53 0 0,1 0 1 0 0,0-1-1 0 0,3 0 0 0 0,0 0 0 0 0,1 0 0 0 0,1-1 1 0 0,2 1-1 0 0,0-1 0 0 0,2 0 0 0 0,1 0 1 0 0,1 0-1 0 0,1 1 0 0 0,1-1 0 0 0,1 1 1 0 0,2 0-1 0 0,0 0 0 0 0,3-3 110 0 0,6-7-632 0 0,1 2 0 0 0,1 0 1 0 0,2 1-1 0 0,1 1 0 0 0,2 0 0 0 0,1 2 1 0 0,1 1-1 0 0,1 1 0 0 0,2 1 0 0 0,0 2 0 0 0,2 0 1 0 0,30-18 631 0 0,-20 15-1158 0 0</inkml:trace>
  <inkml:trace contextRef="#ctx0" brushRef="#br0" timeOffset="5179.407">5405 379 1920 0 0,'4'-3'143'0'0,"-1"0"1"0"0,1 1-1 0 0,0-1 0 0 0,0 1 1 0 0,0 0-1 0 0,1 0 0 0 0,-1 0 1 0 0,0 1-1 0 0,1-1 0 0 0,-1 1 0 0 0,1 0 1 0 0,-1 1-1 0 0,1-1 0 0 0,0 1 1 0 0,-1 0-1 0 0,1 0 0 0 0,0 0 0 0 0,-1 0 1 0 0,1 1-1 0 0,-1 0 0 0 0,1 0 1 0 0,-1 0-1 0 0,1 1 0 0 0,-1 0 0 0 0,0-1 1 0 0,1 1-1 0 0,-1 1 0 0 0,0-1 1 0 0,0 1-1 0 0,-1-1 0 0 0,1 1 0 0 0,-1 0 1 0 0,1 0-1 0 0,-1 1 0 0 0,0-1 1 0 0,0 1-144 0 0,7 8 54 0 0,-1 0 1 0 0,0 0 0 0 0,-1 1 0 0 0,0 0 0 0 0,-1 1-1 0 0,-1 0 1 0 0,0 0 0 0 0,-1 0 0 0 0,0 1 0 0 0,-1-1-1 0 0,-1 1 1 0 0,0 0 0 0 0,-1 0 0 0 0,-1 0 0 0 0,0 1-1 0 0,-1 1-54 0 0,-1-8-334 0 0,0-1 0 0 0,0 0 0 0 0,-1 1 0 0 0,0-1 0 0 0,-1 0-1 0 0,0 0 1 0 0,0 0 0 0 0,0-1 0 0 0,-1 1 0 0 0,0-1-1 0 0,-1 0 1 0 0,0 0 0 0 0,0 0 0 0 0,-1 0 334 0 0,-3 3-1121 0 0</inkml:trace>
  <inkml:trace contextRef="#ctx0" brushRef="#br0" timeOffset="16706.474">0 2244 1588 0 0,'18'3'6584'0'0,"93"57"-5667"0"0,-73-39-788 0 0,0 1 1 0 0,-2 2-1 0 0,0 1 1 0 0,-2 2-1 0 0,-1 1 1 0 0,-1 2-1 0 0,-2 1 1 0 0,-1 2-1 0 0,-1 0 1 0 0,17 30-130 0 0,-45-63-184 0 0,-1 0 0 0 0,1 0 0 0 0,-1 0 0 0 0,1 0 0 0 0,-1 0 0 0 0,1 0 0 0 0,-1 0 1 0 0,1 0-1 0 0,-1 0 0 0 0,1 0 0 0 0,-1 0 0 0 0,1 0 0 0 0,-1 1 0 0 0,1-1 0 0 0,-1 0 0 0 0,1 0 1 0 0,0 0-1 0 0,-1 1 0 0 0,1-1 0 0 0,-1 0 0 0 0,1 1 0 0 0,0-1 0 0 0,-1 0 0 0 0,1 1 0 0 0,0-1 1 0 0,-1 0-1 0 0,1 1 0 0 0,0-1 0 0 0,-1 1 0 0 0,1-1 0 0 0,0 1 0 0 0,0-1 0 0 0,0 1 0 0 0,-1-1 1 0 0,1 1-1 0 0,0-1 184 0 0,-3-20-1097 0 0,1-4 42 0 0</inkml:trace>
  <inkml:trace contextRef="#ctx0" brushRef="#br0" timeOffset="16971.426">875 2214 1172 0 0,'-14'27'3532'0'0,"-201"291"1013"0"0,198-289-4365 0 0,-104 203 966 0 0,73-142-1881 0 0,-1-48-5509 0 0,45-41 5032 0 0</inkml:trace>
  <inkml:trace contextRef="#ctx0" brushRef="#br0" timeOffset="17252.064">1026 2616 2596 0 0,'31'-4'6538'0'0,"31"-12"-4589"0"0,22-4-1629 0 0,23 0 9 0 0,47-8-1034 0 0,-52 21-4517 0 0,-115 14 2730 0 0,-9-1 1451 0 0</inkml:trace>
  <inkml:trace contextRef="#ctx0" brushRef="#br0" timeOffset="17499.66">1097 2809 2612 0 0,'9'4'828'0'0,"18"-3"-16"0"0,3 1-168 0 0,-18-2-71 0 0,13 0-45 0 0,5 0-40 0 0,6 0-68 0 0,1 0-36 0 0,1 0-184 0 0,40-18-144 0 0,-39 9 0 0 0,0 3-644 0 0,-2-4-664 0 0,-3 0-137 0 0,2-2 137 0 0,-13 0 64 0 0</inkml:trace>
  <inkml:trace contextRef="#ctx0" brushRef="#br0" timeOffset="18171.369">1895 2289 1720 0 0,'4'29'5468'0'0,"69"76"-4339"0"0,-61-101-1060 0 0,1-1 0 0 0,-1-1 0 0 0,0 0 0 0 0,1-1 0 0 0,-1 0 0 0 0,1-1 0 0 0,-1 0 0 0 0,1-1 0 0 0,-1 0 0 0 0,1-1 0 0 0,-1-1-1 0 0,0 0 1 0 0,0-1 0 0 0,0 0 0 0 0,0 0 0 0 0,-1-1 0 0 0,0-1 0 0 0,0 0 0 0 0,0-1 0 0 0,-1 0 0 0 0,0 0 0 0 0,0-1 0 0 0,-1 0 0 0 0,1-1-69 0 0,16-57 559 0 0,-26 65-468 0 0,-2-28 659 0 0,-3 20-704 0 0,4 9-33 0 0,1 1 0 0 0,-1-1-1 0 0,1 0 1 0 0,0 1 0 0 0,-1-1-1 0 0,1 0 1 0 0,-1 1 0 0 0,0-1-1 0 0,1 0 1 0 0,-1 0 0 0 0,1 0-1 0 0,-1 1 1 0 0,1-1 0 0 0,-1 0-1 0 0,1 0 1 0 0,-1 0-1 0 0,0 0 1 0 0,1 0 0 0 0,-1 0-1 0 0,1 0 1 0 0,-1 0 0 0 0,1-1-1 0 0,-1 1 1 0 0,1 0 0 0 0,-1 0-1 0 0,0 0 1 0 0,1 0 0 0 0,-1-1-1 0 0,1 1 1 0 0,-1 0 0 0 0,1-1-1 0 0,0 1 1 0 0,-1 0 0 0 0,1-1-1 0 0,-1 1 1 0 0,1-1-1 0 0,0 1 1 0 0,-1 0 0 0 0,1-1-1 0 0,0 1 1 0 0,-1-1 0 0 0,1 0-13 0 0,17 230 278 0 0,21 143 880 0 0,-38-365-1114 0 0,0 0 0 0 0,0 0 0 0 0,-1 0 0 0 0,0-1 0 0 0,0 1 0 0 0,0 0 0 0 0,-1 0 0 0 0,0-1 0 0 0,0 1 0 0 0,-1-1 0 0 0,0 1 0 0 0,0-1 0 0 0,-1 0 0 0 0,1 0 0 0 0,-1-1 0 0 0,-1 1 0 0 0,1-1 0 0 0,-1 0 0 0 0,0 0 0 0 0,0 0 0 0 0,0 0 0 0 0,-1-1 0 0 0,1 0 0 0 0,-1-1 0 0 0,0 1 0 0 0,0-1 0 0 0,-1 0 0 0 0,1 0 0 0 0,-1-1 0 0 0,1 0 0 0 0,-1 0 0 0 0,0 0 0 0 0,0-1 0 0 0,1 0 0 0 0,-1-1 0 0 0,0 1 0 0 0,0-1 0 0 0,0-1 0 0 0,-2 0-44 0 0,-3-5-41 0 0,1-1 0 0 0,0 0 0 0 0,1-1 0 0 0,0-1 0 0 0,0 0 0 0 0,1 0 0 0 0,0 0 0 0 0,0-1 0 0 0,1-1 0 0 0,1 1 0 0 0,-1-1 0 0 0,2-1 0 0 0,0 1 0 0 0,0-1 0 0 0,1 0 0 0 0,0-1 0 0 0,1 1 0 0 0,1-1 0 0 0,0 1 1 0 0,1-1-1 0 0,0 0 0 0 0,1 0 0 0 0,0-1 0 0 0,1-3 41 0 0,4 4-229 0 0,0 0 0 0 0,1 0 0 0 0,1 0 0 0 0,0 1 1 0 0,0 0-1 0 0,1 0 0 0 0,1 0 0 0 0,0 1 0 0 0,1 0 0 0 0,0 1 1 0 0,0 0-1 0 0,1 0 0 0 0,0 1 0 0 0,1 0 0 0 0,0 1 0 0 0,1 0 1 0 0,0 1-1 0 0,0 0 0 0 0,0 1 0 0 0,1 1 0 0 0,-1 0 1 0 0,2 0-1 0 0,-1 1 0 0 0,0 1 0 0 0,8-1 229 0 0,130-28-5062 0 0,-118 29 3806 0 0</inkml:trace>
  <inkml:trace contextRef="#ctx0" brushRef="#br0" timeOffset="18467.83">2667 2499 2104 0 0,'52'55'4401'0'0,"-33"-28"-3666"0"0,0 1 0 0 0,-2 0 0 0 0,0 1 0 0 0,-3 1 0 0 0,0 0 0 0 0,-2 1 0 0 0,-1 1 0 0 0,-1 0 0 0 0,-2 0 0 0 0,3 30-735 0 0,-12-56 24 0 0,0-1 0 0 0,0 0 0 0 0,-1 1 0 0 0,0-1 0 0 0,0 0 0 0 0,0 0 1 0 0,0-1-1 0 0,-1 1 0 0 0,0 0 0 0 0,0-1 0 0 0,0 1 0 0 0,-1-1 0 0 0,1 0 0 0 0,-1 0 1 0 0,0 0-1 0 0,0-1 0 0 0,0 0 0 0 0,-1 1 0 0 0,1-1 0 0 0,-1-1 0 0 0,0 1 0 0 0,0-1 1 0 0,0 0-1 0 0,0 0 0 0 0,0 0 0 0 0,0-1 0 0 0,-1 1 0 0 0,1-1 0 0 0,0-1 0 0 0,-1 1 1 0 0,1-1-1 0 0,-1 0 0 0 0,1 0 0 0 0,0 0 0 0 0,-1-1 0 0 0,1 0 0 0 0,-1 0-24 0 0,-5-3-432 0 0,0 0-1 0 0,0 0 0 0 0,1-1 0 0 0,-1 0 0 0 0,1-1 0 0 0,0 0 1 0 0,1-1-1 0 0,0 0 0 0 0,0-1 0 0 0,0 0 0 0 0,1 0 0 0 0,0 0 1 0 0,1-1-1 0 0,0-1 0 0 0,0 1 0 0 0,1-1 0 0 0,0 0 0 0 0,0 0 1 0 0,1-1-1 0 0,1 0 0 0 0,0 0 0 0 0,1 0 0 0 0,0 0 0 0 0,0 0 1 0 0,1-1-1 0 0,0 0 0 0 0,1-5 433 0 0,-3-26-1065 0 0</inkml:trace>
  <inkml:trace contextRef="#ctx0" brushRef="#br0" timeOffset="18717.942">2713 2232 2748 0 0,'-5'-5'1024'0'0,"0"0"-108"0"0,-3 2-152 0 0,-4-10-67 0 0,1 6-37 0 0,4-1-68 0 0,-2 6-96 0 0,6-1-108 0 0,-4-4-180 0 0,7 4-192 0 0,-2 1-64 0 0,4-3 8 0 0,1 3-576 0 0,-3 2-268 0 0,11-8-532 0 0,7-2 131 0 0,-4 3-43 0 0,2-6 12 0 0</inkml:trace>
  <inkml:trace contextRef="#ctx0" brushRef="#br0" timeOffset="18920.967">2996 2062 1824 0 0,'68'32'5763'0'0,"14"70"-4347"0"0,-68-82-825 0 0,16 23-99 0 0,42 56 752 0 0,-5 4-1 0 0,-5 2 1 0 0,-3 5-1244 0 0,-51-94 139 0 0,0 2 0 0 0,-1-1 0 0 0,-1 1 1 0 0,-1 0-1 0 0,0 0 0 0 0,-2 0 0 0 0,0 1 0 0 0,-1-1 0 0 0,0 1 0 0 0,-2 0 0 0 0,0 0 0 0 0,-1-1 0 0 0,-1 1 0 0 0,-1 1-139 0 0,-3 6 27 0 0,0 0-1 0 0,-2 0 1 0 0,-1-1-1 0 0,-1 0 0 0 0,-1-1 1 0 0,-1 0-1 0 0,-1-1 1 0 0,-1 0-1 0 0,-1-1 1 0 0,-1-1-1 0 0,-1 0 1 0 0,-1-1-1 0 0,-2 1-26 0 0,16-19-225 0 0,0 1 0 0 0,0-1 0 0 0,0 1 0 0 0,0-1 0 0 0,-1 0 0 0 0,1-1 0 0 0,-1 1 0 0 0,0-1 0 0 0,1 0-1 0 0,-1 0 1 0 0,0 0 0 0 0,0-1 0 0 0,0 1 0 0 0,1-1 0 0 0,-1 0 0 0 0,0-1 0 0 0,0 1 0 0 0,0-1 0 0 0,1 0 0 0 0,-1 0 0 0 0,0-1 0 0 0,1 1 0 0 0,-1-1 0 0 0,1 0-1 0 0,0 0 1 0 0,-1 0 0 0 0,1-1 0 0 0,0 0 0 0 0,0 0 0 0 0,1 0 0 0 0,-1 0 0 0 0,1 0 0 0 0,-1-1 0 0 0,1 1 0 0 0,0-1 0 0 0,0 0 0 0 0,1 0 0 0 0,-1 0 0 0 0,1-1-1 0 0,0 1 1 0 0,0 0 0 0 0,0-1 0 0 0,1 0 0 0 0,-1 0 225 0 0,-31-113-3401 0 0,28 74 2389 0 0</inkml:trace>
  <inkml:trace contextRef="#ctx0" brushRef="#br0" timeOffset="19372.188">3744 2371 1576 0 0,'2'-2'7391'0'0,"49"-6"-6518"0"0,-15 3-431 0 0,105-17 458 0 0,90-17-1095 0 0,-83 6-4091 0 0,-139 27 503 0 0,-24 6 2621 0 0</inkml:trace>
  <inkml:trace contextRef="#ctx0" brushRef="#br0" timeOffset="19619.774">3810 2503 1468 0 0,'10'24'3959'0'0,"66"-2"-1811"0"0,143-28 385 0 0,-1-36-4194 0 0,-65-8-3620 0 0,-125 37 4123 0 0</inkml:trace>
  <inkml:trace contextRef="#ctx0" brushRef="#br0" timeOffset="20165.737">4943 2099 2472 0 0,'14'-26'5420'0'0,"-9"31"-2002"0"0,-15 53-2935 0 0,2 0 0 0 0,3 0 0 0 0,2 1 1 0 0,4 34-484 0 0,-1-52 191 0 0,38 222 442 0 0,41 93-81 0 0,-75-317-1440 0 0,-22-57-3226 0 0,-44-111-2965 0 0,50 99 5821 0 0</inkml:trace>
  <inkml:trace contextRef="#ctx0" brushRef="#br0" timeOffset="20442.377">5097 2391 1600 0 0,'23'-15'800'0'0,"-17"10"-617"0"0,0 1 0 0 0,0-1 0 0 0,1 1 0 0 0,-1 0 0 0 0,1 1 1 0 0,0-1-1 0 0,0 1 0 0 0,0 1 0 0 0,0-1 0 0 0,1 1 0 0 0,-1 1 0 0 0,0-1 0 0 0,1 1 0 0 0,-1 0 0 0 0,1 1 0 0 0,0 0 0 0 0,-1 0 0 0 0,1 1 0 0 0,-1 0 0 0 0,4 1-183 0 0,-7-1 85 0 0,0-1-8 0 0,0 1 0 0 0,-1-1 0 0 0,1 1 1 0 0,0 0-1 0 0,-1 0 0 0 0,1 0 0 0 0,-1 0 1 0 0,0 1-1 0 0,1-1 0 0 0,-1 1 0 0 0,0 0 0 0 0,0 0 1 0 0,0 0-1 0 0,0 0 0 0 0,0 1 0 0 0,0-1 1 0 0,-1 1-1 0 0,1-1 0 0 0,-1 1 0 0 0,0 0 1 0 0,0 0-1 0 0,0 0 0 0 0,0 1 0 0 0,0-1 0 0 0,-1 0 1 0 0,1 1-1 0 0,-1-1 0 0 0,0 1 0 0 0,0-1 1 0 0,0 1-1 0 0,-1 0 0 0 0,1-1 0 0 0,-1 1 0 0 0,0 0-77 0 0,-6 7 2 0 0,0-1 0 0 0,0 0 0 0 0,-1 0 0 0 0,-1-1 0 0 0,0 1-1 0 0,0-2 1 0 0,-1 1 0 0 0,0-1 0 0 0,0 0 0 0 0,-1-1-1 0 0,0 0 1 0 0,0-1 0 0 0,-1 0 0 0 0,0-1 0 0 0,0 0 0 0 0,0 0-1 0 0,0-1 1 0 0,-12 2-2 0 0,21-5-944 0 0,2-1-382 0 0,1-12-2702 0 0,7 11 2674 0 0</inkml:trace>
  <inkml:trace contextRef="#ctx0" brushRef="#br0" timeOffset="20737.281">5746 2649 876 0 0,'11'-1'2090'0'0,"-11"10"2211"0"0,-3-3-4393 0 0,-220 376 4419 0 0,175-336-4793 0 0,3-43-4185 0 0,-12-55 986 0 0,45 31 2593 0 0</inkml:trace>
  <inkml:trace contextRef="#ctx0" brushRef="#br0" timeOffset="20971.065">5373 2753 1416 0 0,'30'-15'7127'0'0,"27"45"-5736"0"0,-40-18-906 0 0,148 102 757 0 0,-60-28-3656 0 0,-65-41-4149 0 0,-40-44 5411 0 0</inkml:trace>
  <inkml:trace contextRef="#ctx0" brushRef="#br0" timeOffset="21185.784">6141 2954 1240 0 0,'3'11'239'0'0,"-1"-1"-1"0"0,-1 0 1 0 0,0 1 0 0 0,0 0-1 0 0,-1-1 1 0 0,0 1 0 0 0,-1-1-1 0 0,0 1 1 0 0,0-1 0 0 0,-1 1-1 0 0,-1-1 1 0 0,0 0 0 0 0,0 0-1 0 0,-1 0 1 0 0,0 0 0 0 0,-1-1-1 0 0,0 1 1 0 0,-1-1 0 0 0,1-1-1 0 0,-2 1 1 0 0,1-1 0 0 0,-1 0-1 0 0,-1 0 1 0 0,1-1 0 0 0,-1 0-1 0 0,0 0 1 0 0,-1-1 0 0 0,0 0-1 0 0,0 0 1 0 0,0-1 0 0 0,-5 1-239 0 0,11-5-197 0 0,-1-1 1 0 0,0 0-1 0 0,1 0 0 0 0,-1 0 1 0 0,1 0-1 0 0,-1 0 0 0 0,1-1 1 0 0,-1 0-1 0 0,1 1 1 0 0,0-1-1 0 0,-1-1 0 0 0,1 1 1 0 0,0 0-1 0 0,-1-1 1 0 0,1 0-1 0 0,0 1 0 0 0,0-1 1 0 0,1-1-1 0 0,-1 1 0 0 0,0 0 1 0 0,1-1-1 0 0,-1 1 1 0 0,1-1-1 0 0,0 0 0 0 0,0 0 1 0 0,0 1-1 0 0,0-2 0 0 0,0 1 1 0 0,1 0-1 0 0,-2-2 197 0 0,-6-15-1208 0 0</inkml:trace>
  <inkml:trace contextRef="#ctx0" brushRef="#br0" timeOffset="21448.795">6225 2839 2028 0 0,'-9'0'5793'0'0,"16"20"-4042"0"0,12-6-1770 0 0,0-1-1 0 0,2-2 1 0 0,-1 0-1 0 0,1 0 1 0 0,1-2-1 0 0,0-1 1 0 0,0-1 0 0 0,1-1-1 0 0,-1 0 1 0 0,1-2-1 0 0,8 0 20 0 0,22-3-6418 0 0,-51-1 5078 0 0</inkml:trace>
  <inkml:trace contextRef="#ctx0" brushRef="#br0" timeOffset="21700.217">6637 2801 1748 0 0,'0'0'189'0'0,"-1"0"0"0"0,0 0 0 0 0,1 1 0 0 0,-1-1 0 0 0,1 0 0 0 0,-1 0 0 0 0,0 0 0 0 0,1 0 0 0 0,-1 0-1 0 0,1 0 1 0 0,-1 0 0 0 0,0 0 0 0 0,1-1 0 0 0,-1 1 0 0 0,1 0 0 0 0,-1 0 0 0 0,1 0 0 0 0,-1-1 0 0 0,1 1 0 0 0,-1 0 0 0 0,1 0 0 0 0,-1-1 0 0 0,1 1 0 0 0,-1-1-1 0 0,1 1 1 0 0,-1 0 0 0 0,1-1 0 0 0,-1 1 0 0 0,1-1 0 0 0,0 1 0 0 0,-1-1 0 0 0,1 1 0 0 0,0-1 0 0 0,0 1 0 0 0,-1-1 0 0 0,1 1 0 0 0,0-1 0 0 0,0 0 0 0 0,0 1-1 0 0,0-1 1 0 0,-1 1 0 0 0,1-1 0 0 0,0 0-189 0 0,-19 18 435 0 0,0 1 0 0 0,0 1 1 0 0,2 0-1 0 0,0 2 0 0 0,2-1 0 0 0,0 2 0 0 0,1 0 0 0 0,2 1 0 0 0,0 0 0 0 0,-4 13-435 0 0,-55 153-29 0 0,15-34-3428 0 0,56-154 3332 0 0,0-1-1 0 0,0 1 1 0 0,0 0-1 0 0,0 0 1 0 0,0-1-1 0 0,-1 1 1 0 0,1 0 0 0 0,0 0-1 0 0,0-1 1 0 0,0 1-1 0 0,-1 0 1 0 0,1 0 0 0 0,0-1-1 0 0,-1 1 1 0 0,1 0-1 0 0,0-1 1 0 0,-1 1-1 0 0,1-1 1 0 0,-1 1 0 0 0,1 0-1 0 0,-1-1 1 0 0,0 1-1 0 0,1-1 1 0 0,-1 1 0 0 0,1-1-1 0 0,-1 0 1 0 0,0 1-1 0 0,0-1 1 0 0,1 0-1 0 0,-1 1 1 0 0,0-1 0 0 0,1 0-1 0 0,-1 0 1 0 0,0 1-1 0 0,0-1 1 0 0,1 0-1 0 0,-1 0 1 0 0,0 0 0 0 0,0 0-1 0 0,0 0 1 0 0,1 0-1 0 0,-1 0 1 0 0,0-1 0 0 0,0 1-1 0 0,1 0 1 0 0,-1 0-1 0 0,0-1 1 0 0,1 1-1 0 0,-1 0 1 0 0,0-1 0 0 0,1 1-1 0 0,-1 0 1 0 0,0-1-1 0 0,1 1 1 0 0,-1-1 0 0 0,1 1-1 0 0,-1-1 1 0 0,0 0-1 0 0,1 1 1 0 0,0-1-1 0 0,-1 1 1 0 0,1-1 0 0 0,-1 0 125 0 0,-8-17-1160 0 0</inkml:trace>
  <inkml:trace contextRef="#ctx0" brushRef="#br0" timeOffset="22132.247">7183 1981 1556 0 0,'-8'-3'271'0'0,"-1"1"1"0"0,1 0-1 0 0,-1 1 0 0 0,1 0 0 0 0,-1 0 1 0 0,1 1-1 0 0,-1 0 0 0 0,0 0 1 0 0,1 1-1 0 0,-1 0 0 0 0,1 1 0 0 0,-1 0 1 0 0,1 0-1 0 0,0 1 0 0 0,0 0 0 0 0,0 0 1 0 0,0 1-1 0 0,0 0 0 0 0,1 0 1 0 0,0 1-1 0 0,0 0 0 0 0,0 0 0 0 0,0 1 1 0 0,1 0-1 0 0,0 0 0 0 0,0 0 0 0 0,-3 6-271 0 0,-3 2 229 0 0,1 1-1 0 0,0 0 1 0 0,1 1-1 0 0,0 0 1 0 0,2 1-1 0 0,0 0 1 0 0,0 0-1 0 0,2 0 0 0 0,0 1 1 0 0,1 0-1 0 0,1 0 1 0 0,-1 10-229 0 0,4-12 39 0 0,1-1 1 0 0,0 0 0 0 0,0 1-1 0 0,2-1 1 0 0,0 0 0 0 0,1 0-1 0 0,0 0 1 0 0,1 0 0 0 0,1 0-1 0 0,0-1 1 0 0,1 0 0 0 0,1 0-1 0 0,0 0 1 0 0,1-1-1 0 0,0 0 1 0 0,1-1 0 0 0,0 0-1 0 0,1 0 1 0 0,1-1 0 0 0,9 9-40 0 0,-8-10-364 0 0,0-1 0 0 0,0 0 0 0 0,1-1 0 0 0,0 0 0 0 0,1-1 1 0 0,0 0-1 0 0,0-1 0 0 0,1-1 0 0 0,-1 0 0 0 0,1-1 0 0 0,0-1 1 0 0,0 0-1 0 0,11 0 364 0 0,89-24-4591 0 0,-92 5 3505 0 0</inkml:trace>
  <inkml:trace contextRef="#ctx0" brushRef="#br0" timeOffset="22554.817">7370 2079 936 0 0,'26'-15'5178'0'0,"35"32"-4331"0"0,-55-14-765 0 0,-1 0 0 0 0,1 0 0 0 0,0 0 0 0 0,-1 1 0 0 0,0 0 0 0 0,0 0 0 0 0,0 0 0 0 0,0 1 0 0 0,-1-1 0 0 0,1 1 0 0 0,-1 0 0 0 0,0 1 0 0 0,-1-1 1 0 0,1 0-1 0 0,-1 1 0 0 0,0 0 0 0 0,-1 0 0 0 0,0 0 0 0 0,1 0 0 0 0,-2 0 0 0 0,1 1 0 0 0,-1-1 0 0 0,0 0 0 0 0,0 1 0 0 0,-1-1 0 0 0,0 1 0 0 0,0-1 0 0 0,0 1 1 0 0,-1-1-1 0 0,0 1 0 0 0,0-1 0 0 0,-1 0 0 0 0,0 1 0 0 0,0-1 0 0 0,0 0 0 0 0,-1 0 0 0 0,1 0 0 0 0,-2-1 0 0 0,1 1 0 0 0,-1-1 0 0 0,1 0 0 0 0,-1 0 0 0 0,-1 0 1 0 0,1 0-1 0 0,-1-1 0 0 0,-3 4-82 0 0,-17 10 238 0 0,0 0 1 0 0,-1-1 0 0 0,0-2 0 0 0,-1 0 0 0 0,-1-2-1 0 0,0-1 1 0 0,-27 7-239 0 0,55-19-35 0 0,1-1 0 0 0,-1 1 0 0 0,0-1-1 0 0,1 1 1 0 0,-1-1 0 0 0,0 1 0 0 0,1-1 0 0 0,-1 1 0 0 0,0-1-1 0 0,0 1 1 0 0,1-1 0 0 0,-1 0 0 0 0,0 1 0 0 0,0-1-1 0 0,0 1 1 0 0,0-1 0 0 0,0 0 0 0 0,0 1 0 0 0,0-1 0 0 0,0 0-1 0 0,0 1 1 0 0,0-1 0 0 0,0 1 0 0 0,0-1 0 0 0,-1 1-1 0 0,1-1 1 0 0,0 0 0 0 0,0 1 0 0 0,0-1 0 0 0,-1 1 0 0 0,1-1-1 0 0,0 1 1 0 0,-1-1 0 0 0,1 1 0 0 0,-1-1 0 0 0,1 1 0 0 0,0-1-1 0 0,-1 1 1 0 0,1 0 0 0 0,-1-1 0 0 0,1 1 0 0 0,-1 0-1 0 0,1-1 1 0 0,-1 1 0 0 0,0 0 0 0 0,1 0 0 0 0,-1-1 0 0 0,1 1-1 0 0,-1 0 1 0 0,0 0 0 0 0,1 0 0 0 0,-1 0 0 0 0,1 0-1 0 0,-1 0 1 0 0,0 0 0 0 0,1 0 0 0 0,-1 0 0 0 0,1 0 0 0 0,-1 0-1 0 0,0 0 1 0 0,1 0 0 0 0,-1 1 0 0 0,1-1 0 0 0,-1 0 0 0 0,1 0-1 0 0,-1 1 1 0 0,0-1 35 0 0,28-40-2341 0 0,67-58-2767 0 0,-65 74 4075 0 0</inkml:trace>
  <inkml:trace contextRef="#ctx0" brushRef="#br0" timeOffset="22833.982">7729 2067 848 0 0,'-9'9'5707'0'0,"-1"4"-5326"0"0,-4 2-115 0 0,1 0 1 0 0,1 0-1 0 0,1 2 0 0 0,0-1 1 0 0,2 1-1 0 0,-1 1 1 0 0,2 0-1 0 0,0 0 1 0 0,2 0-1 0 0,0 1 0 0 0,1 0 1 0 0,0 0-1 0 0,2 1 1 0 0,-1 14-267 0 0,4-26 15 0 0,1 0 0 0 0,1 0 1 0 0,0 0-1 0 0,0 0 1 0 0,0-1-1 0 0,1 1 0 0 0,0 0 1 0 0,1-1-1 0 0,-1 0 1 0 0,1 0-1 0 0,1 0 1 0 0,-1 0-1 0 0,1-1 0 0 0,1 0 1 0 0,-1 0-1 0 0,1 0 1 0 0,0-1-1 0 0,0 1 0 0 0,0-2 1 0 0,1 1-1 0 0,0-1 1 0 0,0 0-1 0 0,0 0 0 0 0,0 0 1 0 0,7 1-16 0 0,-7-2-315 0 0,0-1 0 0 0,0 0 0 0 0,0 0 0 0 0,0 0 0 0 0,0-1 1 0 0,0 0-1 0 0,0-1 0 0 0,1 1 0 0 0,-1-1 0 0 0,0-1 0 0 0,0 1 0 0 0,1-1 1 0 0,-1-1-1 0 0,0 1 0 0 0,0-1 0 0 0,0-1 0 0 0,0 1 0 0 0,3-3 315 0 0,21-21-2373 0 0,-24 14 1183 0 0</inkml:trace>
  <inkml:trace contextRef="#ctx0" brushRef="#br0" timeOffset="23098.324">8102 2286 1372 0 0,'2'7'329'0'0,"-1"0"-1"0"0,0 0 1 0 0,0 0 0 0 0,-1 0-1 0 0,0 0 1 0 0,0 0-1 0 0,0 0 1 0 0,-1 0 0 0 0,0 0-1 0 0,0 0 1 0 0,-1 0-1 0 0,0-1 1 0 0,0 1 0 0 0,-1 0-1 0 0,0-1 1 0 0,0 1-329 0 0,-6 19 673 0 0,-17 135 2570 0 0,26-157-3237 0 0,-1-1-1 0 0,1 0 0 0 0,0 1 0 0 0,1-1 1 0 0,-1 1-1 0 0,0-1 0 0 0,1 1 0 0 0,0-1 1 0 0,0 1-1 0 0,0-1 0 0 0,0 0 0 0 0,1 0 1 0 0,-1 1-1 0 0,1-1 0 0 0,0 0 1 0 0,-1 0-1 0 0,2-1 0 0 0,-1 1 0 0 0,0 0 1 0 0,0-1-1 0 0,1 1 0 0 0,0-1 0 0 0,-1 0 1 0 0,1 0-1 0 0,0 0 0 0 0,0 0 0 0 0,0 0 1 0 0,0-1-1 0 0,0 1 0 0 0,1-1 0 0 0,-1 0 1 0 0,0 0-1 0 0,1 0 0 0 0,-1 0 1 0 0,0-1-1 0 0,1 1 0 0 0,-1-1 0 0 0,2 0-5 0 0,1-2-289 0 0,0-1 1 0 0,-1 1-1 0 0,1-2 0 0 0,-1 1 0 0 0,1 0 0 0 0,-1-1 0 0 0,0 0 0 0 0,-1 0 0 0 0,1-1 1 0 0,-1 1-1 0 0,1-1 0 0 0,-1 0 0 0 0,-1 0 0 0 0,1 0 0 0 0,-1-1 0 0 0,0 1 0 0 0,0-1 1 0 0,0 0-1 0 0,-1 0 0 0 0,0 0 0 0 0,0 0 0 0 0,-1 0 0 0 0,1 0 0 0 0,-1 0 1 0 0,-1-1-1 0 0,1-2 289 0 0,-1-10-1376 0 0</inkml:trace>
  <inkml:trace contextRef="#ctx0" brushRef="#br0" timeOffset="23349.481">8139 2047 1540 0 0,'-28'-68'13676'0'0,"93"151"-22022"0"0,-18-16 4532 0 0,-31-44 2606 0 0</inkml:trace>
  <inkml:trace contextRef="#ctx0" brushRef="#br0" timeOffset="23518.45">8472 2511 876 0 0,'6'15'593'0'0,"15"30"973"0"0,-2 1 0 0 0,-2 1 0 0 0,-3 1 0 0 0,-1 0 0 0 0,2 28-1566 0 0,-13-63 109 0 0,-1 1 0 0 0,0-1 0 0 0,-1 1 0 0 0,0-1 0 0 0,-1 1 0 0 0,-1-1 0 0 0,0 1 0 0 0,-1-1-1 0 0,-1 0 1 0 0,0 0 0 0 0,0 0 0 0 0,-1 0 0 0 0,-1-1 0 0 0,0 0 0 0 0,-1 0 0 0 0,0-1-1 0 0,-1 1 1 0 0,0-2 0 0 0,0 1 0 0 0,-2-1 0 0 0,1 0 0 0 0,-1-1 0 0 0,-1 0-109 0 0,8-6-55 0 0,0 1-139 0 0,0-1 1 0 0,-1 0-1 0 0,1 1 0 0 0,-1-1 1 0 0,1-1-1 0 0,-1 1 0 0 0,0 0 1 0 0,0-1-1 0 0,0 0 0 0 0,0 0 1 0 0,-1 0-1 0 0,1 0 0 0 0,0-1 1 0 0,-1 0-1 0 0,1 0 0 0 0,-1 0 1 0 0,0 0-1 0 0,1-1 0 0 0,-1 0 1 0 0,1 0-1 0 0,-1 0 0 0 0,0 0 1 0 0,1-1-1 0 0,-1 1 0 0 0,0-2 194 0 0,1 0-166 0 0,0-1-1 0 0,1-1 1 0 0,-1 1 0 0 0,1 0-1 0 0,0-1 1 0 0,0 1-1 0 0,0-1 1 0 0,1 0-1 0 0,-1 0 1 0 0,1 0 0 0 0,0 0-1 0 0,0-1 1 0 0,1 1-1 0 0,-1-1 1 0 0,1 1-1 0 0,0-1 1 0 0,0 1-1 0 0,0-1 1 0 0,1 0 166 0 0,-4-30-1065 0 0</inkml:trace>
  <inkml:trace contextRef="#ctx0" brushRef="#br0" timeOffset="24218.987">8763 1904 2864 0 0,'-28'20'5407'0'0,"27"-18"-5368"0"0,1 0 0 0 0,0 0-1 0 0,0 0 1 0 0,-1 0 0 0 0,1 0-1 0 0,1 0 1 0 0,-1 0-1 0 0,0 0 1 0 0,0 0 0 0 0,1 0-1 0 0,-1 0 1 0 0,1 0 0 0 0,0 0-1 0 0,0 0 1 0 0,-1 0-1 0 0,1-1 1 0 0,0 1 0 0 0,0 0-1 0 0,1 0 1 0 0,-1-1 0 0 0,0 1-1 0 0,1-1 1 0 0,-1 1 0 0 0,1-1-1 0 0,-1 0 1 0 0,1 1-1 0 0,-1-1 1 0 0,1 0 0 0 0,0 0-1 0 0,0 0 1 0 0,0 0 0 0 0,-1-1-1 0 0,1 1 1 0 0,0 0-1 0 0,0-1 1 0 0,0 1 0 0 0,0-1-1 0 0,0 0 1 0 0,0 0 0 0 0,0 0-1 0 0,1 0-38 0 0,86 11 325 0 0,-70-11-281 0 0,0 0-1 0 0,-1-2 0 0 0,1-1 1 0 0,0 0-1 0 0,-1-1 0 0 0,1-1 1 0 0,-1-1-1 0 0,-1 0 0 0 0,1-2 1 0 0,-1 0-1 0 0,14-8-43 0 0,-10-21 182 0 0,-21 35-115 0 0,0 2-32 0 0,-2-16 184 0 0,-27-15 335 0 0,30 32-548 0 0,-1-1-1 0 0,0 1 1 0 0,1-1 0 0 0,-1 1 0 0 0,1-1-1 0 0,-1 1 1 0 0,0-1 0 0 0,0 1-1 0 0,1-1 1 0 0,-1 1 0 0 0,0-1 0 0 0,0 1-1 0 0,0-1 1 0 0,0 1 0 0 0,0 0-1 0 0,1-1 1 0 0,-1 1 0 0 0,0-1 0 0 0,0 1-1 0 0,0-1 1 0 0,-1 1 0 0 0,1 0-1 0 0,0-1 1 0 0,0 1 0 0 0,0-1 0 0 0,0 1-1 0 0,0-1 1 0 0,-1 1 0 0 0,1 0-1 0 0,0-1 1 0 0,-1 1 0 0 0,1-1 0 0 0,0 0-1 0 0,-1 1 1 0 0,1-1 0 0 0,0 1-1 0 0,-1-1 1 0 0,1 1 0 0 0,-1-1 0 0 0,1 0-1 0 0,-1 1 1 0 0,1-1 0 0 0,-1 0 0 0 0,1 0-1 0 0,-1 1 1 0 0,1-1 0 0 0,-1 0-1 0 0,1 0 1 0 0,-1 0 0 0 0,0 1 0 0 0,1-1-1 0 0,-1 0 1 0 0,1 0 0 0 0,-1 0-1 0 0,1 0 1 0 0,-1 0 0 0 0,0 0 0 0 0,1-1-1 0 0,-1 1 1 0 0,1 0 0 0 0,-1 0-1 0 0,1 0 1 0 0,-1 0 0 0 0,0-1 0 0 0,1 1-1 0 0,-1 0 1 0 0,1 0 0 0 0,-1-1-1 0 0,1 1-5 0 0,20 238 1019 0 0,7 125 127 0 0,-28-346-1094 0 0,0 0 0 0 0,0 0 0 0 0,-2-1 0 0 0,0 1 0 0 0,-1-1 0 0 0,-1 0 0 0 0,0 0 0 0 0,-1 0 0 0 0,-1-1 0 0 0,-4 8-52 0 0,8-16 8 0 0,-1-1 0 0 0,1 0 1 0 0,-1 0-1 0 0,-1 0 0 0 0,1 0 0 0 0,-1-1 1 0 0,0 1-1 0 0,0-1 0 0 0,0-1 0 0 0,-1 1 1 0 0,0-1-1 0 0,0 0 0 0 0,0 0 1 0 0,0 0-1 0 0,0-1 0 0 0,-1 0 0 0 0,0-1 1 0 0,0 1-1 0 0,1-1 0 0 0,-1 0 1 0 0,0-1-1 0 0,-1 0 0 0 0,1 0 0 0 0,0 0 1 0 0,0-1-1 0 0,0 0 0 0 0,-1-1 1 0 0,1 1-1 0 0,0-1 0 0 0,0-1 0 0 0,0 1 1 0 0,0-1-1 0 0,0-1 0 0 0,1 1 0 0 0,-1-1 1 0 0,-1-1-9 0 0,-4-4-169 0 0,1-1 1 0 0,0 0 0 0 0,1-1-1 0 0,0 0 1 0 0,0 0-1 0 0,1-1 1 0 0,0-1 0 0 0,1 1-1 0 0,1-1 1 0 0,0-1-1 0 0,0 1 1 0 0,1-1 0 0 0,1 0-1 0 0,0-1 1 0 0,1 1-1 0 0,0-1 1 0 0,1 0 0 0 0,1 0-1 0 0,0 0 1 0 0,1 0-1 0 0,0-1 1 0 0,1 1 0 0 0,2-7 168 0 0,1 7-410 0 0,0 0 0 0 0,1 0 0 0 0,1 1 0 0 0,0-1 0 0 0,1 1 0 0 0,1 0 0 0 0,0 1 0 0 0,1 0 0 0 0,0 0 0 0 0,0 0 0 0 0,1 1 1 0 0,1 0-1 0 0,0 1 0 0 0,1 0 0 0 0,0 1 0 0 0,0 0 0 0 0,1 1 0 0 0,0 0 0 0 0,3-1 410 0 0,17-13-1105 0 0</inkml:trace>
  <inkml:trace contextRef="#ctx0" brushRef="#br0" timeOffset="24511.654">9453 2231 2356 0 0,'23'72'2301'0'0,"-10"-33"-1184"0"0,-1 1 1 0 0,-2 0-1 0 0,-1 0 0 0 0,-3 1 0 0 0,-1 0 0 0 0,-1 14-1117 0 0,-40 79 2255 0 0,34-130-2299 0 0,0-1 1 0 0,0 1 0 0 0,0-1-1 0 0,-1 1 1 0 0,0-1-1 0 0,1 0 1 0 0,-1 0 0 0 0,0 0-1 0 0,0 0 1 0 0,-1-1 0 0 0,1 1-1 0 0,-1-1 1 0 0,1 0-1 0 0,-1 0 1 0 0,0 0 0 0 0,1 0-1 0 0,-1-1 1 0 0,0 0-1 0 0,0 1 1 0 0,0-1 0 0 0,0-1-1 0 0,-1 1 1 0 0,1-1 0 0 0,0 1-1 0 0,0-1 1 0 0,0 0-1 0 0,0-1 1 0 0,-1 1 0 0 0,1-1-1 0 0,0 0 1 0 0,0 0-1 0 0,0 0 1 0 0,-3-2 43 0 0,-4-2-394 0 0,0-1 1 0 0,1-1-1 0 0,0 0 0 0 0,0 0 1 0 0,1-1-1 0 0,0 0 0 0 0,0-1 1 0 0,1 0-1 0 0,0 0 0 0 0,1-1 1 0 0,0 0-1 0 0,0 0 0 0 0,1 0 1 0 0,0-1-1 0 0,1 0 0 0 0,1 0 1 0 0,-1-1-1 0 0,2 0 0 0 0,0 1 1 0 0,0-1-1 0 0,1 0 0 0 0,-1-7 394 0 0,-9-36-1350 0 0</inkml:trace>
  <inkml:trace contextRef="#ctx0" brushRef="#br0" timeOffset="24790.904">9416 1732 2756 0 0,'0'-3'640'0'0,"0"0"-256"0"0,-2-1-40 0 0,2 1-1024 0 0,2-4 48 0 0,0 4 36 0 0,5-4 32 0 0,4-6 20 0 0</inkml:trace>
  <inkml:trace contextRef="#ctx0" brushRef="#br0" timeOffset="25039.912">9661 1601 1256 0 0,'13'6'470'0'0,"-1"1"-1"0"0,-1 0 0 0 0,1 1 1 0 0,-1 0-1 0 0,0 1 1 0 0,-1 0-1 0 0,0 0 1 0 0,-1 1-1 0 0,0 1 1 0 0,0 0-1 0 0,-1 0 1 0 0,-1 0-1 0 0,7 13-469 0 0,-13-22 62 0 0,30 46 364 0 0,-2 2 0 0 0,-3 1 1 0 0,-1 1-1 0 0,-4 1 1 0 0,-1 1-1 0 0,-3 1 0 0 0,-2 1 1 0 0,-3 0-1 0 0,-2 0 0 0 0,-2 1 1 0 0,-3 1-1 0 0,-3 4-426 0 0,-26 85 623 0 0,15-117-537 0 0,-1-1 1 0 0,-1 0-1 0 0,-1 0 1 0 0,-2-2-1 0 0,0 0 0 0 0,-2 0 1 0 0,-1-1-1 0 0,-1-1 1 0 0,-2-1-1 0 0,0-1 1 0 0,-9 7-87 0 0,9-11-458 0 0,-2 0 1 0 0,-1-1 0 0 0,0-2 0 0 0,-1 0 0 0 0,0-1 0 0 0,-2-2-1 0 0,-16 7 458 0 0,34-17-317 0 0,1 1-1 0 0,-1-2 1 0 0,1 1-1 0 0,-1-1 1 0 0,0 0-1 0 0,0-1 1 0 0,0 0-1 0 0,0 0 1 0 0,0 0-1 0 0,0-1 1 0 0,0-1-1 0 0,0 1 1 0 0,0-1-1 0 0,0-1 1 0 0,0 1-1 0 0,0-1 1 0 0,1-1-1 0 0,-1 1 1 0 0,1-1-1 0 0,-1-1 0 0 0,1 1 1 0 0,0-1-1 0 0,0-1 1 0 0,1 1-1 0 0,-1-1 1 0 0,-3-4 317 0 0,-11-12-1127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49:4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34 291 1100 0 0,'0'0'985'0'0,"0"0"-145"0"0,0 0-102 0 0,0 0-2 0 0,0 0-52 0 0,0 0-107 0 0,0 0-74 0 0,-4-6-23 0 0,-20-27 1042 0 0,19 370 783 0 0,31-149-2048 0 0,-1 0 342 0 0,-25-54-113 0 0,17-136-3017 0 0,0-112-4234 0 0,-17 85 5641 0 0</inkml:trace>
  <inkml:trace contextRef="#ctx0" brushRef="#br0" timeOffset="343.783">86 307 1416 0 0,'-12'-58'5247'0'0,"37"-24"-3455"0"0,-17 74-1717 0 0,0 0 1 0 0,0 0 0 0 0,1 0-1 0 0,0 1 1 0 0,0 0 0 0 0,0 1-1 0 0,1 0 1 0 0,0 1 0 0 0,0 0-1 0 0,1 0 1 0 0,0 1-1 0 0,-1 0 1 0 0,1 1 0 0 0,0 0-1 0 0,1 1 1 0 0,-1 0 0 0 0,0 1-1 0 0,4 0-75 0 0,-5 2 24 0 0,1 0 0 0 0,0 0-1 0 0,-1 1 1 0 0,0 1 0 0 0,1-1-1 0 0,-1 2 1 0 0,0-1 0 0 0,-1 2-1 0 0,1-1 1 0 0,-1 1 0 0 0,1 0-1 0 0,-2 1 1 0 0,1 0 0 0 0,-1 1-1 0 0,1 0 1 0 0,-2 0 0 0 0,1 0-1 0 0,-1 1 1 0 0,0 0 0 0 0,-1 1-1 0 0,0 0 1 0 0,0 0 0 0 0,-1 0-1 0 0,0 0 1 0 0,-1 1 0 0 0,0 0 0 0 0,0 0-1 0 0,-1 0 1 0 0,0 0 0 0 0,-1 0-1 0 0,0 1 1 0 0,-1-1 0 0 0,0 1-1 0 0,-1 0 1 0 0,0-1 0 0 0,0 1-1 0 0,-1-1 1 0 0,-1 1 0 0 0,0 2-24 0 0,-4 6 8 0 0,0-1-1 0 0,-1 0 1 0 0,0-1 0 0 0,-2 0 0 0 0,0 0 0 0 0,-1 0 0 0 0,-1-1 0 0 0,0-1 0 0 0,-1 0 0 0 0,-1 0 0 0 0,0-2 0 0 0,-1 1 0 0 0,0-2 0 0 0,-1 0-1 0 0,-1 0 1 0 0,1-2 0 0 0,-19 10-8 0 0,-67 18-1308 0 0,99-39 1185 0 0,0 0 0 0 0,1 0 0 0 0,-1 0 0 0 0,0 0 0 0 0,0 0 1 0 0,0-1-1 0 0,1 1 0 0 0,-1 0 0 0 0,1-1 0 0 0,-1 0 0 0 0,1 1 1 0 0,0-1-1 0 0,-1 0 0 0 0,1 0 0 0 0,0 1 0 0 0,0-1 0 0 0,0 0 1 0 0,0 0-1 0 0,1 0 0 0 0,-1 0 0 0 0,1 0 0 0 0,-1-1 0 0 0,1 1 1 0 0,-1 0-1 0 0,1 0 0 0 0,0 0 0 0 0,0 0 0 0 0,0 0 0 0 0,1 0 1 0 0,-1-1-1 0 0,0 1 0 0 0,1 0 0 0 0,-1 0 0 0 0,1 0 0 0 0,0 0 1 0 0,-1 0-1 0 0,1 0 0 0 0,0 0 0 0 0,0 0 0 0 0,1 1 0 0 0,-1-1 1 0 0,0 0-1 0 0,1 1 0 0 0,-1-1 0 0 0,1 0 0 0 0,-1 1 1 0 0,1 0-1 0 0,0-1 123 0 0,17-27-1130 0 0</inkml:trace>
  <inkml:trace contextRef="#ctx0" brushRef="#br0" timeOffset="653.075">1158 56 1868 0 0,'-14'17'3332'0'0,"-24"31"-2829"0"0,35-43-231 0 0,-12 15 31 0 0,-14 11 29 0 0,2 1 1 0 0,2 2 0 0 0,1 0-1 0 0,1 2 1 0 0,2 0 0 0 0,2 1-1 0 0,1 1 1 0 0,2 1 0 0 0,2 1-1 0 0,1 0 1 0 0,2 1 0 0 0,2 0-1 0 0,-3 32-332 0 0,13-62 16 0 0,0 0-1 0 0,0-1 0 0 0,1 1 1 0 0,1-1-1 0 0,0 0 0 0 0,0 0 1 0 0,1 0-1 0 0,0 0 0 0 0,1 0 1 0 0,0-1-1 0 0,0 0 0 0 0,1 0 1 0 0,0 0-1 0 0,1-1 0 0 0,1 2-15 0 0,0-4-268 0 0,1 0 0 0 0,0 0 0 0 0,1-1 0 0 0,-1 0-1 0 0,1 0 1 0 0,0-1 0 0 0,0-1 0 0 0,1 0 0 0 0,-1 0-1 0 0,1-1 1 0 0,-1 0 0 0 0,1-1 0 0 0,0 0 0 0 0,0 0-1 0 0,-1-1 1 0 0,1-1 0 0 0,0 0 0 0 0,0 0 0 0 0,-1-1-1 0 0,1-1 1 0 0,-1 0 0 0 0,1 0 0 0 0,-1-1 0 0 0,0 0-1 0 0,-1-1 1 0 0,1 0 0 0 0,3-2 268 0 0,17-11-1267 0 0</inkml:trace>
  <inkml:trace contextRef="#ctx0" brushRef="#br0" timeOffset="1054.903">1915 187 2228 0 0,'1'0'180'0'0,"-1"1"0"0"0,0-1 0 0 0,0 0-1 0 0,1 1 1 0 0,-1-1 0 0 0,0 0 0 0 0,1 0 0 0 0,-1 0-1 0 0,0 1 1 0 0,1-1 0 0 0,-1 0 0 0 0,0 0 0 0 0,1 0 0 0 0,-1 0-1 0 0,0 0 1 0 0,1 0 0 0 0,-1 0 0 0 0,0 1 0 0 0,1-1-1 0 0,-1 0 1 0 0,1 0 0 0 0,-1 0 0 0 0,0-1 0 0 0,1 1-1 0 0,-1 0 1 0 0,0 0 0 0 0,1 0 0 0 0,-1 0 0 0 0,0 0-1 0 0,1 0 1 0 0,-1 0-180 0 0,-22 36 657 0 0,-47 54 14 0 0,4 3 0 0 0,5 3 0 0 0,-1 12-671 0 0,-1-22-1074 0 0,-4-73-4837 0 0,51-13 4848 0 0</inkml:trace>
  <inkml:trace contextRef="#ctx0" brushRef="#br0" timeOffset="1348.897">1464 271 2128 0 0,'10'-17'3155'0'0,"-10"16"-3091"0"0,0 0 1 0 0,1 1 0 0 0,-1-1 0 0 0,0 0-1 0 0,1 1 1 0 0,-1-1 0 0 0,0 1-1 0 0,1-1 1 0 0,-1 0 0 0 0,1 1-1 0 0,-1-1 1 0 0,1 1 0 0 0,-1-1-1 0 0,1 1 1 0 0,0 0 0 0 0,-1-1 0 0 0,1 1-1 0 0,-1-1 1 0 0,1 1 0 0 0,0 0-1 0 0,0 0 1 0 0,-1-1 0 0 0,1 1-1 0 0,0 0 1 0 0,-1 0 0 0 0,1 0-1 0 0,0 0 1 0 0,0 0 0 0 0,-1 0-1 0 0,1 0 1 0 0,0 0 0 0 0,-1 0 0 0 0,1 0-1 0 0,0 0 1 0 0,0 0 0 0 0,-1 0-1 0 0,1 1 1 0 0,0-1 0 0 0,-1 0-1 0 0,1 1 1 0 0,0-1 0 0 0,-1 0-1 0 0,1 1 1 0 0,0-1 0 0 0,-1 1 0 0 0,1-1-1 0 0,-1 1 1 0 0,1-1 0 0 0,-1 1-1 0 0,1-1 1 0 0,-1 1 0 0 0,0 0-1 0 0,1-1 1 0 0,-1 1 0 0 0,0-1-1 0 0,1 1 1 0 0,-1 0 0 0 0,0 0-1 0 0,0-1 1 0 0,1 1 0 0 0,-1 0-65 0 0,249 207 1161 0 0,25-5-489 0 0,-180-109-2807 0 0,-93-93 752 0 0,-29 4-2690 0 0,12-10 2922 0 0</inkml:trace>
  <inkml:trace contextRef="#ctx0" brushRef="#br0" timeOffset="1631.722">2239 364 3108 0 0,'20'7'6546'0'0,"21"-8"-5373"0"0,-21 0-682 0 0,161-23 367 0 0,-38 3-2915 0 0,-139 32-2431 0 0,-43 6 2388 0 0,10-7 977 0 0</inkml:trace>
  <inkml:trace contextRef="#ctx0" brushRef="#br0" timeOffset="1893.168">2214 562 2604 0 0,'63'32'4106'0'0,"47"-13"-2099"0"0,131-20-1540 0 0,-90-40-6921 0 0,-136 34 5244 0 0</inkml:trace>
  <inkml:trace contextRef="#ctx0" brushRef="#br0" timeOffset="2467.792">3162 191 1492 0 0,'-7'-10'1600'0'0,"6"9"-1494"0"0,-1 1 0 0 0,1-1 0 0 0,0 0 0 0 0,0 0 0 0 0,0 0 1 0 0,0 0-1 0 0,0 0 0 0 0,0 0 0 0 0,1 0 0 0 0,-1 0 0 0 0,0 0 0 0 0,0 0 1 0 0,1 0-1 0 0,-1 0 0 0 0,1-1 0 0 0,-1 1 0 0 0,1 0 0 0 0,-1 0 1 0 0,1-1-1 0 0,0 1 0 0 0,0 0 0 0 0,0-1 0 0 0,0 1 0 0 0,0 0 0 0 0,0-1 1 0 0,0 1-1 0 0,0 0 0 0 0,0-1 0 0 0,0 1 0 0 0,1 0 0 0 0,-1-1 1 0 0,0 1-1 0 0,1 0 0 0 0,0 0 0 0 0,-1-1 0 0 0,1 1 0 0 0,0 0 1 0 0,-1 0-1 0 0,1 0 0 0 0,0 0 0 0 0,0 0 0 0 0,0 0 0 0 0,0 0 0 0 0,0 0 1 0 0,0 0-1 0 0,0 1 0 0 0,0-1 0 0 0,0 0 0 0 0,0 1 0 0 0,1-1 1 0 0,-1 0-1 0 0,0 1 0 0 0,0 0 0 0 0,1-1 0 0 0,-1 1-106 0 0,8-3 51 0 0,-1 0-1 0 0,1 0 0 0 0,0 1 1 0 0,0 0-1 0 0,0 1 1 0 0,0 0-1 0 0,0 0 0 0 0,1 1 1 0 0,-1 0-1 0 0,0 0 1 0 0,0 1-1 0 0,0 1 0 0 0,0 0 1 0 0,0 0-1 0 0,0 0 1 0 0,-1 1-1 0 0,1 0 0 0 0,-1 1 1 0 0,1 0-1 0 0,-1 1 1 0 0,-1-1-1 0 0,1 1 1 0 0,-1 1-1 0 0,1 0 0 0 0,-1 0 1 0 0,-1 0-1 0 0,1 0 1 0 0,-1 1-1 0 0,-1 0 0 0 0,1 1 1 0 0,-1-1-1 0 0,0 1 1 0 0,-1 0-1 0 0,0 1 0 0 0,0-1 1 0 0,-1 0-1 0 0,0 1 1 0 0,2 7-51 0 0,-39 81 112 0 0,18-78-128 0 0,-2 0 0 0 0,0-1 0 0 0,-1-1-1 0 0,-1 0 1 0 0,0-2 0 0 0,-1 0-1 0 0,-1-2 1 0 0,0 0 0 0 0,-1-1 0 0 0,0-2-1 0 0,-1 0 1 0 0,-22 6 16 0 0,44-15-115 0 0,1 0 1 0 0,-1 1-1 0 0,0-1 0 0 0,1 0 1 0 0,-1 0-1 0 0,0 0 1 0 0,0 0-1 0 0,0-1 0 0 0,0 1 1 0 0,0 0-1 0 0,0-1 0 0 0,0 1 1 0 0,0-1-1 0 0,0 0 0 0 0,0 0 1 0 0,0 0-1 0 0,0 0 1 0 0,0 0-1 0 0,0 0 0 0 0,0 0 1 0 0,0-1-1 0 0,0 1 0 0 0,0-1 1 0 0,0 1-1 0 0,0-1 0 0 0,0 0 1 0 0,0 0-1 0 0,0 0 1 0 0,0 0-1 0 0,0 0 0 0 0,1 0 1 0 0,-1 0-1 0 0,1-1 0 0 0,-1 1 1 0 0,1-1-1 0 0,-1 1 0 0 0,1-1 1 0 0,0 0-1 0 0,-1 1 1 0 0,1-1-1 0 0,0 0 0 0 0,0 0 1 0 0,1 0-1 0 0,-1 0 0 0 0,0 1 1 0 0,1-1-1 0 0,-1 0 1 0 0,1-1-1 0 0,-1 1 0 0 0,1 0 1 0 0,0 0-1 0 0,0 0 0 0 0,0 0 1 0 0,0 0-1 0 0,0 0 0 0 0,0 0 1 0 0,1 0-1 0 0,-1 0 1 0 0,1 0-1 0 0,0 0 0 0 0,-1 0 1 0 0,1 0-1 0 0,1-1 115 0 0,9-24-1201 0 0</inkml:trace>
  <inkml:trace contextRef="#ctx0" brushRef="#br0" timeOffset="2797.296">3661 1 1748 0 0,'3'14'3955'0'0,"-98"216"-1148"0"0,88-207-2621 0 0,4-15-124 0 0,0 1-1 0 0,0-1 0 0 0,1 1 0 0 0,0 0 0 0 0,0 0 0 0 0,1 0 1 0 0,0 0-1 0 0,1-1 0 0 0,0 1 0 0 0,1 0 0 0 0,-1 0 0 0 0,2 0 1 0 0,0 3-62 0 0,1-1 3 0 0,2 0 0 0 0,-1-1 0 0 0,1 0 0 0 0,0 0 1 0 0,1 0-1 0 0,0-1 0 0 0,1 1 0 0 0,0-1 1 0 0,1-1-1 0 0,-1 0 0 0 0,2 0 0 0 0,-1 0 1 0 0,1-1-1 0 0,0 0 0 0 0,0-1 0 0 0,1 0 1 0 0,0 0-1 0 0,0-1 0 0 0,0-1 0 0 0,1 1 1 0 0,5 0-4 0 0,-2-1-558 0 0,0 0 1 0 0,0-1-1 0 0,1 0 1 0 0,-1-1 0 0 0,1-1-1 0 0,0 0 1 0 0,-1-1-1 0 0,1-1 1 0 0,-1 0 0 0 0,1-1-1 0 0,-1 0 1 0 0,5-3 557 0 0,0-5-1111 0 0</inkml:trace>
  <inkml:trace contextRef="#ctx0" brushRef="#br0" timeOffset="3139.321">4084 342 1504 0 0,'-1'22'5462'0'0,"-1"2"-4647"0"0,2-15-680 0 0,1 1 0 0 0,0-1 1 0 0,1 1-1 0 0,0-1 1 0 0,0 1-1 0 0,1-1 0 0 0,1 0 1 0 0,-1 0-1 0 0,1-1 1 0 0,1 1-1 0 0,-1-1 0 0 0,1 1 1 0 0,1-2-1 0 0,0 1 0 0 0,0-1 1 0 0,0 1-1 0 0,1-2 1 0 0,0 1-1 0 0,4 2-135 0 0,68 17-2208 0 0,-78-27 2104 0 0,0 1-1 0 0,-1-1 0 0 0,1 1 0 0 0,0-1 0 0 0,0 1 0 0 0,0-1 0 0 0,-1 0 0 0 0,1 1 0 0 0,0-1 1 0 0,-1 0-1 0 0,1 0 0 0 0,0 0 0 0 0,-1 1 0 0 0,1-1 0 0 0,-1 0 0 0 0,0 0 0 0 0,1 0 0 0 0,-1 0 1 0 0,0 0-1 0 0,1 0 0 0 0,-1 0 0 0 0,0 0 0 0 0,0 0 0 0 0,0 0 0 0 0,0 0 0 0 0,0 0 0 0 0,0 0 1 0 0,0 0-1 0 0,0 0 0 0 0,0 0 0 0 0,-1 0 0 0 0,1 0 0 0 0,0 0 0 0 0,0 0 0 0 0,-1 0 0 0 0,1 0 1 0 0,-1 0-1 0 0,1 0 0 0 0,-1 1 0 0 0,0-1 0 0 0,1 0 0 0 0,-1 0 0 0 0,0 1 0 0 0,1-1 0 0 0,-1 0 1 0 0,0 1-1 0 0,0-1 0 0 0,1 0 0 0 0,-1 1 0 0 0,-1-1 105 0 0,-16-17-1193 0 0</inkml:trace>
  <inkml:trace contextRef="#ctx0" brushRef="#br0" timeOffset="3374.012">4022 121 1556 0 0,'10'-23'5280'0'0,"1"-2"2405"0"0,-1 13-6083 0 0,18 37-7443 0 0,61 52-1083 0 0,-68-61 5818 0 0</inkml:trace>
  <inkml:trace contextRef="#ctx0" brushRef="#br0" timeOffset="3711.759">4693 627 2704 0 0,'3'10'248'0'0,"1"0"0"0"0,-1 0 0 0 0,-1 1-1 0 0,0-1 1 0 0,0 0 0 0 0,-1 1 0 0 0,0 0 0 0 0,-1-1-1 0 0,0 1 1 0 0,-1-1 0 0 0,0 1 0 0 0,0-1 0 0 0,-1 1-1 0 0,-1-1 1 0 0,0 0 0 0 0,0 0 0 0 0,-1 0 0 0 0,0 0-1 0 0,-1-1 1 0 0,-3 5-248 0 0,1-1-7 0 0,0-1 0 0 0,-2 0 0 0 0,1 0 0 0 0,-2-1 1 0 0,1 0-1 0 0,-1 0 0 0 0,-1-1 0 0 0,0-1 0 0 0,-1 0 0 0 0,1 0 0 0 0,-2-1 0 0 0,1-1 0 0 0,-1 0 0 0 0,-11 4 7 0 0,-64 0-5229 0 0,54-26 4023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0:03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51 130 1128 0 0,'-14'1'1437'0'0,"3"-3"1961"0"0,-15-5-2772 0 0,77-1 2614 0 0,208-26-1877 0 0,121-34-3065 0 0,-355 60-429 0 0,-20 6-2337 0 0,-20 0 3169 0 0</inkml:trace>
  <inkml:trace contextRef="#ctx0" brushRef="#br0" timeOffset="263.19">202 311 1368 0 0,'-1'0'108'0'0,"0"0"0"0"0,0 1-1 0 0,0-1 1 0 0,1 1 0 0 0,-1 0 0 0 0,0-1-1 0 0,0 1 1 0 0,1 0 0 0 0,-1-1 0 0 0,1 1-1 0 0,-1 0 1 0 0,0 0 0 0 0,1 0 0 0 0,-1 0-1 0 0,1-1 1 0 0,0 1 0 0 0,-1 0 0 0 0,1 0-1 0 0,0 0 1 0 0,0 0 0 0 0,-1 0-1 0 0,1 0 1 0 0,0 0 0 0 0,0 0 0 0 0,0 0-1 0 0,0 0 1 0 0,0 0 0 0 0,0 0 0 0 0,0 0-1 0 0,1 0 1 0 0,-1 0 0 0 0,0 0 0 0 0,0-1-1 0 0,1 1 1 0 0,-1 0 0 0 0,1 0 0 0 0,-1 0-1 0 0,1 0 1 0 0,-1 0 0 0 0,1-1 0 0 0,-1 1-1 0 0,1 0 1 0 0,0 0 0 0 0,-1-1 0 0 0,1 1-1 0 0,0-1 1 0 0,0 1 0 0 0,0 0 0 0 0,-1-1-1 0 0,1 1 1 0 0,0-1 0 0 0,0 0 0 0 0,0 1-1 0 0,0-1 1 0 0,0 0 0 0 0,0 0-1 0 0,0 1 1 0 0,0-1 0 0 0,0 0 0 0 0,0 0-1 0 0,0 0 1 0 0,0 0 0 0 0,0 0 0 0 0,-1 0-1 0 0,2-1-107 0 0,31 4 358 0 0,0-3-1 0 0,-1-1 0 0 0,1-1 0 0 0,0-1 0 0 0,-1-2 0 0 0,0-2 0 0 0,23-7-357 0 0,-14 4 7 0 0,355-86-7284 0 0,-353 84 6076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0:25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110 305 1068 0 0,'1'-1'170'0'0,"23"-29"7582"0"0,-26 61-5409 0 0,-14 218-580 0 0,45-29-973 0 0,-13-126-421 0 0,3 64-2863 0 0,-54-162-4298 0 0,8-35 4387 0 0,18 14 1133 0 0</inkml:trace>
  <inkml:trace contextRef="#ctx0" brushRef="#br0" timeOffset="482.249">110 453 1428 0 0,'-7'-4'322'0'0,"-1"0"-1"0"0,1-1 1 0 0,0 0 0 0 0,0 0-1 0 0,1-1 1 0 0,-1 0-1 0 0,1 0 1 0 0,1 0 0 0 0,-1-1-1 0 0,1 0 1 0 0,0 0-1 0 0,1 0 1 0 0,-1-1 0 0 0,1 1-1 0 0,1-1 1 0 0,0 0-1 0 0,0 0 1 0 0,0 0 0 0 0,1-1-1 0 0,-1-5-321 0 0,2 2 146 0 0,0 1 0 0 0,0-1 0 0 0,1 0 0 0 0,0 1 0 0 0,1-1 0 0 0,0 1 0 0 0,1-1 0 0 0,1 1 0 0 0,0-1 0 0 0,0 1 0 0 0,1 0 0 0 0,0 1 0 0 0,1-1-1 0 0,0 1 1 0 0,1 0 0 0 0,0 0 0 0 0,1 0 0 0 0,0 1 0 0 0,0 0 0 0 0,1 0 0 0 0,0 1 0 0 0,8-6-146 0 0,-9 7 41 0 0,0 1 0 0 0,1 1 0 0 0,-1-1 0 0 0,1 1 0 0 0,0 1 0 0 0,1-1-1 0 0,-1 1 1 0 0,1 1 0 0 0,0 0 0 0 0,0 0 0 0 0,0 1 0 0 0,0 0 0 0 0,0 0 0 0 0,1 1 0 0 0,-1 0 0 0 0,0 1 0 0 0,1 0-1 0 0,-1 0 1 0 0,0 1 0 0 0,1 0 0 0 0,-1 1 0 0 0,0 0 0 0 0,0 1 0 0 0,0-1 0 0 0,0 2 0 0 0,-1-1 0 0 0,1 1 0 0 0,-1 1 0 0 0,0-1-1 0 0,0 2 1 0 0,0-1 0 0 0,-1 1 0 0 0,0 0 0 0 0,0 0 0 0 0,0 1 0 0 0,-1 0 0 0 0,0 0 0 0 0,4 6-41 0 0,-2-1 19 0 0,0 1 0 0 0,-1 0-1 0 0,0 1 1 0 0,-1-1 0 0 0,-1 1 0 0 0,0 0 0 0 0,-1 1 0 0 0,0-1 0 0 0,-1 1-1 0 0,-1 0 1 0 0,0 0 0 0 0,-1 0 0 0 0,-1 0 0 0 0,0 0 0 0 0,-1 0 0 0 0,-1 0 0 0 0,-3 12-19 0 0,-7 7 59 0 0,-2 0 0 0 0,-2-1 1 0 0,-1-1-1 0 0,-2 0 1 0 0,0-1-1 0 0,-2-1 0 0 0,-2-1 1 0 0,-1-1-1 0 0,0-1 1 0 0,-2-2-1 0 0,-26 20-59 0 0,52-44 47 0 0,17-1-76 0 0,-1 1-1 0 0,1 0 0 0 0,-1 2 0 0 0,1 0 1 0 0,-1 1-1 0 0,0 0 0 0 0,0 1 1 0 0,0 1-1 0 0,-1 1 0 0 0,0 0 0 0 0,0 1 1 0 0,-1 0-1 0 0,0 1 0 0 0,1 2 30 0 0,34 25-610 0 0,69 54-1518 0 0,-50-23-3465 0 0,-58-58 4378 0 0,-3-5 90 0 0</inkml:trace>
  <inkml:trace contextRef="#ctx0" brushRef="#br0" timeOffset="933.323">1060 613 2364 0 0,'3'-4'1591'0'0,"8"-8"5000"0"0,-32 14-4645 0 0,14 2-1890 0 0,0 1 0 0 0,1 0 0 0 0,0 0 0 0 0,0 0 0 0 0,1 1 0 0 0,-1 0 0 0 0,1 0 0 0 0,1 1-1 0 0,-1-1 1 0 0,1 1 0 0 0,0 0 0 0 0,1 0 0 0 0,-1 0 0 0 0,1 2-56 0 0,-3 2 64 0 0,-178 406 1346 0 0,120-308-2830 0 0,63-108 1222 0 0,0 0 0 0 0,0 0 1 0 0,-1 0-1 0 0,1 0 0 0 0,0 0 1 0 0,-1 0-1 0 0,1-1 1 0 0,0 1-1 0 0,-1 0 0 0 0,1-1 1 0 0,-1 0-1 0 0,1 1 0 0 0,0-1 1 0 0,-1 0-1 0 0,1 1 1 0 0,-1-1-1 0 0,1 0 0 0 0,-1 0 1 0 0,0 0-1 0 0,1-1 0 0 0,-1 1 1 0 0,1 0-1 0 0,0 0 1 0 0,-1-1-1 0 0,1 1 0 0 0,-1-1 1 0 0,1 0-1 0 0,0 1 0 0 0,-1-1 1 0 0,1 0-1 0 0,0 0 1 0 0,-1 1-1 0 0,1-1 0 0 0,0 0 1 0 0,0 0-1 0 0,0 0 0 0 0,0-1 1 0 0,0 1-1 0 0,0 0 1 0 0,0 0-1 0 0,0 0 0 0 0,1-1 1 0 0,-1 1-1 0 0,0-1 0 0 0,1 1 1 0 0,-1 0-1 0 0,1-1 198 0 0,-13-23-850 0 0,4 7-332 0 0</inkml:trace>
  <inkml:trace contextRef="#ctx0" brushRef="#br0" timeOffset="1194.842">669 638 1160 0 0,'5'-22'2975'0'0,"5"1"4118"0"0,9 36-6065 0 0,167 185 1771 0 0,-18-20-3823 0 0,-146-146-737 0 0,-10-14-2366 0 0,-11-19 2586 0 0,-1-1 69 0 0,0 0 34 0 0,0 0 24 0 0,0 0-16 0 0</inkml:trace>
  <inkml:trace contextRef="#ctx0" brushRef="#br0" timeOffset="1554.887">1341 830 1580 0 0,'11'-11'3110'0'0,"-5"5"2665"0"0,-15 18-4762 0 0,-92 163 1310 0 0,99-169-2377 0 0,-17 34-117 0 0,0-23-2946 0 0,18-17 1536 0 0,1 0 97 0 0,0 0 163 0 0,-7 0-1057 0 0,5 0 1191 0 0</inkml:trace>
  <inkml:trace contextRef="#ctx0" brushRef="#br0" timeOffset="1801.388">1181 863 2644 0 0,'0'-4'618'0'0,"5"-25"6311"0"0,16 32-5116 0 0,193 135-2479 0 0,-205-132-338 0 0,2 0-1093 0 0,-8-3-2702 0 0,-3-3 3545 0 0</inkml:trace>
  <inkml:trace contextRef="#ctx0" brushRef="#br0" timeOffset="2046.677">1490 590 2660 0 0,'4'6'4481'0'0,"11"15"-3550"0"0,-6-6-427 0 0,102 106 1280 0 0,-23-60-5260 0 0,-62-52-294 0 0,-25-9 2588 0 0</inkml:trace>
  <inkml:trace contextRef="#ctx0" brushRef="#br0" timeOffset="2295.442">1888 641 1292 0 0,'-9'0'6178'0'0,"-34"48"-4110"0"0,4 11-994 0 0,3 3-1 0 0,3 1 1 0 0,2 1 0 0 0,3 2-1 0 0,-7 31-1073 0 0,16-47 23 0 0,14-38-382 0 0,-30 64-709 0 0,-1-41-5589 0 0,35-35 5257 0 0,1 0 129 0 0,0 0 57 0 0,0 0 22 0 0</inkml:trace>
  <inkml:trace contextRef="#ctx0" brushRef="#br0" timeOffset="2828.412">2059 235 948 0 0,'11'1'9072'0'0,"1"3"-5157"0"0,0-2-4914 0 0,-19-16-8715 0 0,2 9 8580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0:0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3057 49 1924 0 0,'19'27'640'0'0,"0"0"0"0"0,-2 2 0 0 0,-2 0 0 0 0,0 1 0 0 0,-2 0 0 0 0,-1 1 0 0 0,-2 1 0 0 0,-1 0 0 0 0,-1 0 0 0 0,-2 1 0 0 0,2 27-640 0 0,-4-11 519 0 0,-2 0 0 0 0,-3 0 1 0 0,-2 0-1 0 0,-1 0 0 0 0,-3-1 0 0 0,-2 0 0 0 0,-11 30-519 0 0,-99 224-654 0 0,87-265-3584 0 0,14-77 66 0 0,17 17 2802 0 0,1 9 150 0 0</inkml:trace>
  <inkml:trace contextRef="#ctx0" brushRef="#br0" timeOffset="-1999.01">1091 260 968 0 0,'-35'-12'3756'0'0,"-51"68"-1691"0"0,72-40-1848 0 0,0 0-1 0 0,1 0 1 0 0,2 1 0 0 0,-1 1-1 0 0,2 0 1 0 0,0 0-1 0 0,1 1 1 0 0,1 0-1 0 0,1 1 1 0 0,1 0 0 0 0,1 0-1 0 0,0 0 1 0 0,1 1-1 0 0,2 0 1 0 0,0-1-1 0 0,1 1 1 0 0,1 0-1 0 0,1 0 1 0 0,1 0 0 0 0,0-1-1 0 0,2 1 1 0 0,2 5-217 0 0,-1-4 53 0 0,1 0 1 0 0,1-1-1 0 0,0 0 0 0 0,2 0 1 0 0,1-1-1 0 0,0 0 1 0 0,1 0-1 0 0,1-1 0 0 0,1-1 1 0 0,1 0-1 0 0,12 11-53 0 0,-19-22-325 0 0,1 0 0 0 0,0 0 0 0 0,0-1-1 0 0,1 0 1 0 0,-1-1 0 0 0,1 0 0 0 0,1 0 0 0 0,-1-1-1 0 0,0 0 1 0 0,1-1 0 0 0,0 0 0 0 0,0 0-1 0 0,0-1 1 0 0,0-1 0 0 0,0 0 0 0 0,1 0 0 0 0,-1 0 325 0 0,-5-1-194 0 0,1-1 0 0 0,-1 1 0 0 0,0-1 1 0 0,0 1-1 0 0,0-2 0 0 0,1 1 0 0 0,-1 0 1 0 0,0-1-1 0 0,-1 0 0 0 0,1 0 0 0 0,0-1 1 0 0,0 1-1 0 0,-1-1 0 0 0,0 0 0 0 0,1 0 1 0 0,-1 0-1 0 0,0-1 0 0 0,-1 0 0 0 0,1 0 1 0 0,0 0 193 0 0,13-21-1210 0 0</inkml:trace>
  <inkml:trace contextRef="#ctx0" brushRef="#br0" timeOffset="-1625.117">1455 400 1196 0 0,'21'5'5049'0'0,"-14"23"-2900"0"0,-6-18-1884 0 0,1 143 1879 0 0,-5-127-1924 0 0,1 1-1 0 0,1 0 1 0 0,2 0 0 0 0,1 0-1 0 0,1 0 1 0 0,1-1-1 0 0,1 1 1 0 0,1-1 0 0 0,2 0-1 0 0,1-1 1 0 0,0 0 0 0 0,9 14-220 0 0,-17-36-4 0 0,1 0 1 0 0,0 0 0 0 0,0 0-1 0 0,0 0 1 0 0,0 0 0 0 0,1 0-1 0 0,-1-1 1 0 0,1 1 0 0 0,0-1-1 0 0,0 1 1 0 0,-1-1 0 0 0,2 0-1 0 0,-1 0 1 0 0,0-1 0 0 0,0 1-1 0 0,0 0 1 0 0,1-1 0 0 0,-1 0-1 0 0,1 0 1 0 0,-1 0 0 0 0,1 0-1 0 0,-1-1 1 0 0,1 1 0 0 0,0-1-1 0 0,-1 0 1 0 0,1 0 0 0 0,-1 0-1 0 0,1-1 1 0 0,2 0 3 0 0,3-5-407 0 0,0 0 0 0 0,-1-1 1 0 0,0-1-1 0 0,0 1 0 0 0,-1-1 1 0 0,0 0-1 0 0,0-1 0 0 0,-1 0 0 0 0,0 0 1 0 0,0 0-1 0 0,-1-1 0 0 0,-1 0 0 0 0,0 0 1 0 0,0 0-1 0 0,0 0 0 0 0,-2 0 0 0 0,1-1 1 0 0,-1 0-1 0 0,-1 1 0 0 0,0-1 1 0 0,0 0-1 0 0,-1 0 0 0 0,-1 0 0 0 0,1 1 1 0 0,-2-1-1 0 0,-1-6 407 0 0,3-18-1187 0 0</inkml:trace>
  <inkml:trace contextRef="#ctx0" brushRef="#br0" timeOffset="-1317.814">1585 149 1576 0 0,'-64'-14'9424'0'0,"60"11"-6678"0"0,-22-21-1711 0 0,22 49-7817 0 0,46 61 1559 0 0,-27-63 4051 0 0</inkml:trace>
  <inkml:trace contextRef="#ctx0" brushRef="#br0" timeOffset="-1055.81">2102 779 1932 0 0,'10'18'518'0'0,"0"0"1"0"0,-2 1-1 0 0,0 0 0 0 0,-1 0 1 0 0,-2 1-1 0 0,1 0 0 0 0,-2 0 1 0 0,-1 0-1 0 0,0 0 0 0 0,-2 1 0 0 0,0-1 1 0 0,-1 1-1 0 0,-1-1 0 0 0,-1 1 1 0 0,-1-1-1 0 0,-1 0 0 0 0,-1 0 1 0 0,-1 3-519 0 0,-3 5 156 0 0,-2 1 1 0 0,0-2-1 0 0,-2 1 1 0 0,-1-2-1 0 0,-1 0 1 0 0,-1 0 0 0 0,-1-2-1 0 0,-2 0 1 0 0,0-1-1 0 0,-1-1 1 0 0,-2-1 0 0 0,-3 2-157 0 0,23-21-180 0 0,0 0 0 0 0,0 0 1 0 0,0 0-1 0 0,0 0 1 0 0,-1 0-1 0 0,1-1 1 0 0,-1 1-1 0 0,1-1 1 0 0,-1 1-1 0 0,0-1 1 0 0,0 0-1 0 0,1 0 0 0 0,-1 0 1 0 0,0-1-1 0 0,0 1 1 0 0,0-1-1 0 0,0 1 1 0 0,0-1-1 0 0,0 0 1 0 0,0 0-1 0 0,0-1 1 0 0,0 1-1 0 0,0 0 1 0 0,1-1-1 0 0,-1 0 0 0 0,0 0 1 0 0,0 0-1 0 0,0 0 1 0 0,1 0-1 0 0,-1 0 1 0 0,0-1-1 0 0,1 1 1 0 0,0-1-1 0 0,-1 0 1 0 0,1 0-1 0 0,0 1 0 0 0,0-2 1 0 0,0 1-1 0 0,0 0 1 0 0,0 0-1 0 0,0-1 1 0 0,0 1-1 0 0,1-1 1 0 0,0 1-1 0 0,-1-1 1 0 0,1 0-1 0 0,0 1 1 0 0,0-1-1 0 0,0 0 0 0 0,1 0 1 0 0,-1 0-1 0 0,0-2 180 0 0,-4-23-1287 0 0,4-4-70 0 0</inkml:trace>
  <inkml:trace contextRef="#ctx0" brushRef="#br0" timeOffset="-525.676">2456 259 1360 0 0,'14'13'4194'0'0,"-1"30"-3162"0"0,-8-25-397 0 0,61 167 2962 0 0,-43-132-2875 0 0,-2 0 0 0 0,-3 2 0 0 0,-3 1 0 0 0,-1 0 1 0 0,-4 0-1 0 0,-1 1 0 0 0,-2 25-722 0 0,-7-77-26 0 0,-1 0 0 0 0,0-1 0 0 0,0 1 0 0 0,-1-1 0 0 0,1 1 0 0 0,-1-1 0 0 0,0 0 0 0 0,0 1 0 0 0,0-1 0 0 0,-1 0 0 0 0,0 0 0 0 0,1-1 0 0 0,-1 1 0 0 0,-1 0 0 0 0,1-1 0 0 0,0 0 0 0 0,-1 0 0 0 0,0 0 0 0 0,1 0 0 0 0,-1-1 0 0 0,-1 1 0 0 0,1-1 0 0 0,0 0 0 0 0,0 0 0 0 0,-1 0 0 0 0,1-1 0 0 0,-1 0 0 0 0,1 0 0 0 0,-1 0 0 0 0,0 0 0 0 0,1-1 0 0 0,-1 1 0 0 0,0-1 0 0 0,1 0 0 0 0,-1-1 0 0 0,0 1 0 0 0,1-1 0 0 0,-1 0 0 0 0,0 0 0 0 0,1-1 0 0 0,-1 1 26 0 0,-10-6-528 0 0,-1-1 1 0 0,1 0-1 0 0,1-1 0 0 0,0 0 0 0 0,0-1 0 0 0,1-1 0 0 0,0 0 0 0 0,1-1 0 0 0,0 0 0 0 0,1-1 0 0 0,0 0 1 0 0,1-1-1 0 0,1 0 0 0 0,0 0 0 0 0,1-1 0 0 0,0 0 0 0 0,1-1 0 0 0,1 0 0 0 0,1 0 0 0 0,0 0 0 0 0,1-1 0 0 0,1 1 1 0 0,-1-7 527 0 0,-1-20-1250 0 0</inkml:trace>
  <inkml:trace contextRef="#ctx0" brushRef="#br0" timeOffset="-261.417">2513 74 1360 0 0,'-1'-16'4618'0'0,"1"-17"2299"0"0,4 17-11915 0 0,-4 16 3566 0 0,0 0 97 0 0,0-7-1021 0 0,0 5 1218 0 0</inkml:trace>
  <inkml:trace contextRef="#ctx0" brushRef="#br0" timeOffset="-2781.395">63 347 2064 0 0,'0'0'778'0'0,"0"0"-31"0"0,0 0-29 0 0,0 0-35 0 0,0 0 6 0 0,0 0-24 0 0,0 0-46 0 0,0 0-45 0 0,0 0-50 0 0,0 0 4 0 0,5-3 1 0 0,22-13 416 0 0,-38 89 1968 0 0,9-44-2785 0 0,0 15-33 0 0,1-1 0 0 0,3 1 0 0 0,1-1 0 0 0,2 1 0 0 0,2-1 0 0 0,2 0-95 0 0,8 52 201 0 0,36 358 369 0 0,-52-432-793 0 0,0-14 61 0 0,0 0 0 0 0,0 1 0 0 0,-1-1 0 0 0,0 0-1 0 0,0 0 1 0 0,-1 1 0 0 0,0-1 0 0 0,0 0 0 0 0,0 0 0 0 0,-1 0 0 0 0,0 0 0 0 0,-1 0 0 0 0,0 0 0 0 0,0-1 0 0 0,0 1 0 0 0,-2 2 162 0 0,-37-45-6199 0 0,25-10 3699 0 0,10 17 1330 0 0</inkml:trace>
  <inkml:trace contextRef="#ctx0" brushRef="#br0" timeOffset="-2514.254">150 672 984 0 0,'1'-5'152'0'0,"1"-1"-1"0"0,0 1 1 0 0,0 0-1 0 0,0 0 1 0 0,1 0-1 0 0,0 0 1 0 0,0 0-1 0 0,0 0 1 0 0,0 1 0 0 0,1 0-1 0 0,-1-1 1 0 0,1 1-1 0 0,1 1 1 0 0,-1-1-1 0 0,0 0 1 0 0,1 1-1 0 0,-1 0 1 0 0,1 0-1 0 0,0 1 1 0 0,0-1 0 0 0,0 1-1 0 0,1 0 1 0 0,-1 0-1 0 0,0 1 1 0 0,1 0-1 0 0,-1 0 1 0 0,1 0-1 0 0,0 0 1 0 0,-1 1 0 0 0,1 0-1 0 0,-1 0 1 0 0,1 0-1 0 0,0 1 1 0 0,-1 0-1 0 0,1 0 1 0 0,-1 1-1 0 0,0-1 1 0 0,1 1-1 0 0,-1 0 1 0 0,2 2-152 0 0,-2-3 56 0 0,-1 0 1 0 0,1 1-1 0 0,0 0 1 0 0,-1 0-1 0 0,0 0 1 0 0,0 0-1 0 0,1 1 1 0 0,-2 0-1 0 0,1 0 1 0 0,0 0-1 0 0,0 0 0 0 0,-1 0 1 0 0,0 1-1 0 0,1 0 1 0 0,-2 0-1 0 0,1 0 1 0 0,0 0-1 0 0,-1 0 1 0 0,1 0-1 0 0,-1 0 1 0 0,-1 1-1 0 0,1 0 0 0 0,0-1 1 0 0,-1 1-1 0 0,0 0 1 0 0,0-1-1 0 0,-1 1 1 0 0,1 0-1 0 0,-1 0 1 0 0,0 0-1 0 0,0-1 1 0 0,0 1-1 0 0,-1 0 0 0 0,0 0 1 0 0,0 0-1 0 0,0-1 1 0 0,-1 1-57 0 0,-5 8 69 0 0,0 0 0 0 0,-1-1 1 0 0,-1 0-1 0 0,0-1 0 0 0,-1 0 1 0 0,0 0-1 0 0,0-1 0 0 0,-1 0 0 0 0,0-1 1 0 0,-1 0-1 0 0,0-1 0 0 0,-1 0 1 0 0,0-1-1 0 0,0 0 0 0 0,0-1 0 0 0,-1-1 1 0 0,-9 3-70 0 0,-158 26-3711 0 0,155-60-229 0 0,36 14 2706 0 0</inkml:trace>
  <inkml:trace contextRef="#ctx0" brushRef="#br0" timeOffset="4742.056">634 1271 1172 0 0,'0'0'380'0'0,"0"0"5"0"0,0 0-7 0 0,0 0-103 0 0,0 0-56 0 0,0 0-23 0 0,0 0 22 0 0,8-2-75 0 0,18 11 6493 0 0,-123 155-6188 0 0,16 6 1016 0 0,81-169-1607 0 0,-1-1-1 0 0,1 1 0 0 0,-1 0 0 0 0,1-1 0 0 0,-1 1 0 0 0,1-1 0 0 0,-1 1 1 0 0,1-1-1 0 0,-1 1 0 0 0,1-1 0 0 0,-1 1 0 0 0,0-1 0 0 0,1 1 1 0 0,-1-1-1 0 0,0 0 0 0 0,1 0 0 0 0,-1 1 0 0 0,0-1 0 0 0,0 0 0 0 0,1 0 1 0 0,-1 0-1 0 0,0 1 0 0 0,0-1 0 0 0,1 0 0 0 0,-1 0 0 0 0,0 0 0 0 0,0 0 1 0 0,1-1-1 0 0,-1 1 0 0 0,0 0 0 0 0,0 0 0 0 0,1 0 0 0 0,-1-1 1 0 0,0 1-1 0 0,0 0 0 0 0,1-1 0 0 0,-1 1 0 0 0,1 0 0 0 0,-1-1 0 0 0,0 1 1 0 0,1-1-1 0 0,-1 1 0 0 0,1-1 0 0 0,-1 1 0 0 0,1-1 0 0 0,-1 0 1 0 0,1 1-1 0 0,-1-1 0 0 0,1 0 0 0 0,0 1 0 0 0,-1-1 0 0 0,1 0 0 0 0,0 1 1 0 0,-1-1-1 0 0,1 0 0 0 0,0 0 0 0 0,0 1 0 0 0,0-1 0 0 0,0 0 0 0 0,0 0 1 0 0,0 1-1 0 0,0-1 0 0 0,0 0 0 0 0,0 0 0 0 0,0 0 144 0 0,-3-7-1432 0 0</inkml:trace>
  <inkml:trace contextRef="#ctx0" brushRef="#br0" timeOffset="5082.185">426 1347 1832 0 0,'6'-23'4216'0'0,"-6"23"-4153"0"0,-1-1 0 0 0,1 0 0 0 0,0 0 0 0 0,0 1 0 0 0,0-1 0 0 0,0 0 0 0 0,0 0 0 0 0,0 1 0 0 0,0-1-1 0 0,0 0 1 0 0,0 0 0 0 0,0 1 0 0 0,0-1 0 0 0,1 0 0 0 0,-1 0 0 0 0,0 1 0 0 0,0-1 0 0 0,1 0 0 0 0,-1 1-1 0 0,0-1 1 0 0,1 0 0 0 0,-1 1 0 0 0,1-1 0 0 0,-1 1 0 0 0,1-1 0 0 0,-1 1 0 0 0,1-1 0 0 0,-1 1 0 0 0,1-1-1 0 0,0 1 1 0 0,-1-1 0 0 0,1 1 0 0 0,0 0 0 0 0,-1-1 0 0 0,1 1 0 0 0,0 0 0 0 0,-1-1 0 0 0,1 1 0 0 0,0 0 0 0 0,0 0-1 0 0,-1 0 1 0 0,1 0 0 0 0,0 0 0 0 0,0 0 0 0 0,-1 0 0 0 0,1 0 0 0 0,0 0 0 0 0,0 0 0 0 0,-1 0 0 0 0,1 1-1 0 0,0-1 1 0 0,0 0 0 0 0,-1 0 0 0 0,1 1 0 0 0,0-1 0 0 0,-1 0 0 0 0,1 1 0 0 0,-1-1 0 0 0,1 1 0 0 0,0-1-1 0 0,-1 1 1 0 0,1-1 0 0 0,-1 1 0 0 0,1-1 0 0 0,-1 1 0 0 0,1 0 0 0 0,-1-1 0 0 0,0 1 0 0 0,1 0 0 0 0,-1 0-63 0 0,256 214 2437 0 0,-237-189-3063 0 0,-17-19-2550 0 0,-4-3-3465 0 0,7-6 5343 0 0</inkml:trace>
  <inkml:trace contextRef="#ctx0" brushRef="#br0" timeOffset="5316.725">1035 1624 860 0 0,'3'8'344'0'0,"0"0"0"0"0,-1 1 0 0 0,0-1 0 0 0,0 1 0 0 0,-1-1 0 0 0,0 1 0 0 0,-1 0 0 0 0,0 0 0 0 0,0-1 0 0 0,-1 1 0 0 0,0-1 0 0 0,-1 1 0 0 0,0 0 0 0 0,0-1 0 0 0,0 0 0 0 0,-5 8-344 0 0,5-10-23 0 0,0 0 0 0 0,-1 1-1 0 0,0-1 1 0 0,0-1 0 0 0,0 1 0 0 0,-1 0 0 0 0,0-1 0 0 0,0 0 0 0 0,-1 0 0 0 0,1 0-1 0 0,-1 0 1 0 0,0-1 0 0 0,0 0 0 0 0,-1 0 0 0 0,1 0 0 0 0,-1-1 0 0 0,0 1 0 0 0,0-2 0 0 0,0 1-1 0 0,0 0 1 0 0,0-1 0 0 0,-5 1 23 0 0,1-3-2374 0 0,9 0 1145 0 0</inkml:trace>
  <inkml:trace contextRef="#ctx0" brushRef="#br0" timeOffset="5657.027">1039 1337 2436 0 0,'17'7'5407'0'0,"23"35"-4994"0"0,-31-32 85 0 0,106 110-1913 0 0,-115-119 1027 0 0,3 2 157 0 0,-2-1-2945 0 0,-1-2 1900 0 0</inkml:trace>
  <inkml:trace contextRef="#ctx0" brushRef="#br0" timeOffset="5922.686">1363 1387 2292 0 0,'8'9'5201'0'0,"-26"40"-4051"0"0,-139 337 1769 0 0,134-340-5057 0 0,-5-28-4036 0 0,23-17 4976 0 0</inkml:trace>
  <inkml:trace contextRef="#ctx0" brushRef="#br0" timeOffset="7413.826">3658 222 1880 0 0,'0'0'787'0'0,"0"0"-40"0"0,-1-14 280 0 0,8 7 5317 0 0,129 5-5631 0 0,-76 9-527 0 0,92 3 80 0 0,-1 7 0 0 0,-1 6 0 0 0,101 31-266 0 0,-250-53 8 0 0,1-1 2 0 0,-1 0 0 0 0,1-1-1 0 0,-1 1 1 0 0,1 1 0 0 0,0-1-1 0 0,-1 0 1 0 0,1 0 0 0 0,-1 1 0 0 0,1-1-1 0 0,-1 1 1 0 0,1-1 0 0 0,-1 1-1 0 0,0-1 1 0 0,1 1 0 0 0,-1 0-1 0 0,0 0 1 0 0,1 0 0 0 0,-1 0 0 0 0,0 0-1 0 0,0 0 1 0 0,0 0 0 0 0,0 0-1 0 0,0 0 1 0 0,0 0 0 0 0,0 1 0 0 0,0-1-1 0 0,0 0 1 0 0,0 1 0 0 0,-1-1-1 0 0,1 1 1 0 0,-1-1 0 0 0,1 1-1 0 0,-1-1 1 0 0,0 1 0 0 0,1 0-10 0 0,-292 137 1083 0 0,-108 215-2013 0 0,281-277-4096 0 0,112-81 1074 0 0,20-15 2408 0 0,7 4 339 0 0</inkml:trace>
  <inkml:trace contextRef="#ctx0" brushRef="#br0" timeOffset="7691.696">5062 680 1164 0 0,'-218'114'7303'0'0,"-28"18"-4544"0"0,191-96-2349 0 0,-157 125-2252 0 0,197-149-303 0 0,13-14-2102 0 0,5-5 3153 0 0</inkml:trace>
  <inkml:trace contextRef="#ctx0" brushRef="#br0" timeOffset="8207.08">5541 62 2212 0 0,'-38'-9'4138'0'0,"-55"64"-2790"0"0,89-53-1138 0 0,-11 11 16 0 0,1 0 0 0 0,0 1 1 0 0,0 1-1 0 0,2 0 0 0 0,0 0 0 0 0,0 1 0 0 0,2 1 0 0 0,0 0 1 0 0,1 0-1 0 0,0 1 0 0 0,2 0 0 0 0,0 0 0 0 0,1 1 0 0 0,1 0 0 0 0,1 0 1 0 0,0 1-1 0 0,1-1 0 0 0,2 1 0 0 0,0 12-226 0 0,1-24 58 0 0,1 0 0 0 0,0 0 1 0 0,0 0-1 0 0,1 0 0 0 0,0-1 0 0 0,1 1 0 0 0,-1 0 0 0 0,2-1 0 0 0,-1 0 0 0 0,1 0 1 0 0,0 0-1 0 0,0 0 0 0 0,1 0 0 0 0,0-1 0 0 0,0 0 0 0 0,0 0 0 0 0,1 0 0 0 0,0-1 1 0 0,0 0-1 0 0,1 0 0 0 0,-1 0 0 0 0,1-1 0 0 0,0 0 0 0 0,0 0 0 0 0,0-1 0 0 0,1 0 1 0 0,2 1-59 0 0,15 5 108 0 0,0-1 0 0 0,0-2 0 0 0,1 0 0 0 0,0-1 1 0 0,0-2-1 0 0,0-1 0 0 0,21-1-108 0 0,-31 0 50 0 0,1-2 0 0 0,-1 0 0 0 0,1-1 0 0 0,-1-1 0 0 0,0-1 0 0 0,0 0 0 0 0,0-1 1 0 0,0 0-1 0 0,-1-2 0 0 0,13-6-50 0 0,-21 9 0 0 0,-1 0 1 0 0,0-1 0 0 0,0 0 0 0 0,0 0 0 0 0,0 0-1 0 0,-1-1 1 0 0,0 0 0 0 0,0 0 0 0 0,0 0-1 0 0,-1-1 1 0 0,0 0 0 0 0,0 1 0 0 0,0-1 0 0 0,-1-1-1 0 0,0 1 1 0 0,-1 0 0 0 0,0-1 0 0 0,0 1-1 0 0,0-1 1 0 0,-1 0 0 0 0,0 1 0 0 0,-1-1 0 0 0,0 0-1 0 0,0 0 1 0 0,0 0 0 0 0,-1 1 0 0 0,0-1 0 0 0,-1 0-1 0 0,0 1 1 0 0,0-1 0 0 0,0 1 0 0 0,-1-1-1 0 0,0 1 1 0 0,-1 0 0 0 0,0 0 0 0 0,0 1 0 0 0,0-1-1 0 0,-1 1 1 0 0,1 0 0 0 0,-2 0 0 0 0,1 0-1 0 0,-2 0 0 0 0,-17-20-57 0 0,-1 2-1 0 0,-1 1 0 0 0,-1 1 0 0 0,-1 2 0 0 0,-1 0 0 0 0,0 2 0 0 0,-9-3 58 0 0,-70-37-3107 0 0,89 49 2080 0 0,11 2-322 0 0,9 5-5018 0 0,15-4 5181 0 0</inkml:trace>
  <inkml:trace contextRef="#ctx0" brushRef="#br0" timeOffset="9598.017">3057 2116 1036 0 0,'0'-34'3781'0'0,"0"31"-3281"0"0,5-1-60 0 0,25-23 1176 0 0,-21 53-476 0 0,20 172 487 0 0,8-1 0 0 0,16 25-1627 0 0,-51-214 45 0 0,34 157 1498 0 0,-16-187-485 0 0,191-528-42 0 0,-101 183-682 0 0,-87 277 391 0 0,-23 89-687 0 0,0 1-17 0 0,4-21-1258 0 0,-40 173-6382 0 0,-32-46 2425 0 0,46-85 4041 0 0</inkml:trace>
  <inkml:trace contextRef="#ctx0" brushRef="#br0" timeOffset="9941.749">2934 2484 1540 0 0,'-90'28'8246'0'0,"146"-42"-5782"0"0,156-44-1635 0 0,3 11 0 0 0,1 8 0 0 0,34 7-829 0 0,-168 31-202 0 0,-79-18-2179 0 0,-4 5-3842 0 0,6 5 3362 0 0,0 6 1623 0 0</inkml:trace>
  <inkml:trace contextRef="#ctx0" brushRef="#br0" timeOffset="11668.463">5322 2059 4288 0 0,'-29'-39'10536'0'0,"17"27"-9010"0"0,22 29-6440 0 0,52 95-3471 0 0,-49-93 7066 0 0</inkml:trace>
  <inkml:trace contextRef="#ctx0" brushRef="#br0" timeOffset="11418.332">5224 2361 2572 0 0,'-34'247'7366'0'0,"34"-241"-7342"0"0,1-1 0 0 0,-1 1 0 0 0,1-1 0 0 0,0 1 1 0 0,0-1-1 0 0,1 0 0 0 0,-1 0 0 0 0,1 1 0 0 0,0-1 0 0 0,1 0 1 0 0,-1 0-1 0 0,1-1 0 0 0,0 1 0 0 0,0-1 0 0 0,1 1 1 0 0,-1-1-1 0 0,1 0 0 0 0,0 0 0 0 0,0-1 0 0 0,0 1 0 0 0,1-1 1 0 0,-1 0-1 0 0,1 0 0 0 0,0 0 0 0 0,0 0 0 0 0,0-1 1 0 0,0 0-1 0 0,0 0 0 0 0,0-1 0 0 0,0 1 0 0 0,1-1 1 0 0,-1 0-1 0 0,1 0 0 0 0,-1-1 0 0 0,1 0 0 0 0,-1 0 0 0 0,1 0 1 0 0,-1-1-1 0 0,1 1 0 0 0,-1-1 0 0 0,0-1 0 0 0,1 1 1 0 0,-1-1-1 0 0,0 0 0 0 0,0 0 0 0 0,0 0 0 0 0,1-2-24 0 0,-1 2-276 0 0,-1-1 0 0 0,0 0 0 0 0,0-1 0 0 0,0 1 0 0 0,0-1 0 0 0,-1 1-1 0 0,1-1 1 0 0,-1 0 0 0 0,0 0 0 0 0,0-1 0 0 0,-1 1 0 0 0,1-1 0 0 0,-1 1 0 0 0,0-1-1 0 0,0 0 1 0 0,-1 1 0 0 0,1-1 0 0 0,-1 0 0 0 0,0 0 0 0 0,0-1 0 0 0,-1 1 0 0 0,0 0-1 0 0,0 0 1 0 0,0 0 0 0 0,0 0 0 0 0,-1 0 0 0 0,0-5 276 0 0,-14-38-1075 0 0</inkml:trace>
  <inkml:trace contextRef="#ctx0" brushRef="#br0" timeOffset="11947.368">5731 2547 1884 0 0,'13'15'544'0'0,"-1"-1"0"0"0,-1 2-1 0 0,0 0 1 0 0,-1 0 0 0 0,0 0-1 0 0,-1 2 1 0 0,-1-1 0 0 0,-1 1-1 0 0,-1 0 1 0 0,0 0 0 0 0,-2 1-1 0 0,0-1 1 0 0,0 1 0 0 0,-2 0-1 0 0,-1 0 1 0 0,0 12-544 0 0,-3-11 226 0 0,-1 1 1 0 0,-2-1-1 0 0,0 0 1 0 0,0 0-1 0 0,-2 0 0 0 0,-1-1 1 0 0,0 0-1 0 0,-1 0 1 0 0,-1-1-1 0 0,-1 0 1 0 0,-1-1-1 0 0,0 0 0 0 0,-1-1 1 0 0,-1-1-1 0 0,0 0 1 0 0,-1 0-1 0 0,-1-2 0 0 0,0 0 1 0 0,-1 0-1 0 0,0-2 1 0 0,-1 0-1 0 0,-9 3-226 0 0,-92 15-2189 0 0,112-31 1814 0 0,0-1 1 0 0,0 0 0 0 0,0-1-1 0 0,0 0 1 0 0,1 0 0 0 0,-1 0-1 0 0,1-1 1 0 0,0 0 0 0 0,0 0 0 0 0,1-1-1 0 0,0 0 1 0 0,0 0 0 0 0,0 0-1 0 0,0 0 1 0 0,1-1 0 0 0,0 1 0 0 0,1-1-1 0 0,0 0 1 0 0,0 0 0 0 0,0-1-1 0 0,1 1 1 0 0,0-1 0 0 0,0 1-1 0 0,0-1 1 0 0,1 1 0 0 0,1-1 0 0 0,-1 0-1 0 0,2-4 375 0 0,-5-25-1050 0 0</inkml:trace>
  <inkml:trace contextRef="#ctx0" brushRef="#br0" timeOffset="10346.914">4483 1954 1100 0 0,'-14'4'513'0'0,"1"1"0"0"0,0 0 1 0 0,0 0-1 0 0,1 2 0 0 0,0-1 0 0 0,0 2 0 0 0,0-1 0 0 0,1 2 0 0 0,0 0 1 0 0,-6 6-514 0 0,-4 6 495 0 0,1 1 1 0 0,1 0 0 0 0,2 1-1 0 0,0 1 1 0 0,1 1 0 0 0,1 0 0 0 0,-5 16-496 0 0,9-20 201 0 0,0 0 0 0 0,2 1 0 0 0,0 0 0 0 0,2 1 1 0 0,0 0-1 0 0,2 0 0 0 0,0 1 0 0 0,2-1 1 0 0,0 1-1 0 0,2 0 0 0 0,0 0 0 0 0,2 0 1 0 0,1-1-1 0 0,1 1 0 0 0,0 0 0 0 0,3 1-201 0 0,-2-8-73 0 0,2-1 0 0 0,0 1-1 0 0,1-1 1 0 0,0 0 0 0 0,1-1 0 0 0,1 0-1 0 0,1 0 1 0 0,0-1 0 0 0,1 0-1 0 0,0-1 1 0 0,1 0 0 0 0,7 6 73 0 0,-10-13-407 0 0,-1 0 0 0 0,1 0 0 0 0,0-1 0 0 0,1 0 0 0 0,-1 0 0 0 0,1-1 0 0 0,0 0 0 0 0,0-1 0 0 0,0 0 0 0 0,0-1 0 0 0,1 0 0 0 0,-1 0 0 0 0,4-1 407 0 0,58-27-3877 0 0,-56 6 2715 0 0</inkml:trace>
  <inkml:trace contextRef="#ctx0" brushRef="#br0" timeOffset="10813.967">4518 2162 868 0 0,'4'-1'4564'0'0,"7"1"-3484"0"0,-2 2-953 0 0,-1 2 0 0 0,1-1 1 0 0,-1 1-1 0 0,1 0 0 0 0,-1 1 0 0 0,0 0 1 0 0,0 0-1 0 0,-1 1 0 0 0,0 0 0 0 0,0 0 1 0 0,0 1-1 0 0,-1 0 0 0 0,0 0 0 0 0,0 1 1 0 0,-1-1-1 0 0,0 1 0 0 0,0 0 0 0 0,-1 0 1 0 0,0 1-1 0 0,0 0 0 0 0,-1-1 0 0 0,0 1 1 0 0,-1 0-1 0 0,0 0 0 0 0,0 1 0 0 0,-1-1 1 0 0,0 3-128 0 0,-5 1 147 0 0,-1 1 1 0 0,0-1 0 0 0,-1-1-1 0 0,0 1 1 0 0,-1-1 0 0 0,-1 0-1 0 0,0-1 1 0 0,-1 1 0 0 0,0-2-1 0 0,0 1 1 0 0,-1-1 0 0 0,0-1-1 0 0,-1 0 1 0 0,0 0 0 0 0,-1-1-1 0 0,1-1 1 0 0,-2 1 0 0 0,1-2-1 0 0,-6 2-147 0 0,-52 21-189 0 0,69-31 31 0 0,-1 0-1 0 0,0 0 0 0 0,1 0 0 0 0,-1-1 1 0 0,1 1-1 0 0,0 0 0 0 0,0-1 0 0 0,-1 1 0 0 0,2-1 1 0 0,-1 1-1 0 0,0-1 0 0 0,0 1 0 0 0,1-1 0 0 0,0 1 1 0 0,-1-1-1 0 0,1 0 0 0 0,0 1 0 0 0,0-1 1 0 0,0 0-1 0 0,1 1 0 0 0,-1-1 0 0 0,1 1 0 0 0,-1-1 1 0 0,1 1-1 0 0,0-1 0 0 0,0 1 0 0 0,0-1 0 0 0,0 1 1 0 0,1 0-1 0 0,-1-1 0 0 0,1 1 0 0 0,-1 0 1 0 0,1 0-1 0 0,0 0 0 0 0,-1 0 0 0 0,1 0 0 0 0,0 1 1 0 0,1-1 158 0 0,58-67-3771 0 0,-38 47 2623 0 0</inkml:trace>
  <inkml:trace contextRef="#ctx0" brushRef="#br0" timeOffset="11139.632">4911 2161 1484 0 0,'-13'9'5570'0'0,"-57"44"-4039"0"0,55-39-1323 0 0,2 1 1 0 0,0 0 0 0 0,0 1-1 0 0,1 0 1 0 0,1 1-1 0 0,1 0 1 0 0,1 1 0 0 0,0 0-1 0 0,1 1 1 0 0,1 0-1 0 0,1 0 1 0 0,0 0 0 0 0,2 1-1 0 0,0-1 1 0 0,1 1-1 0 0,1 0 1 0 0,1 15-209 0 0,2-28-7 0 0,0 0 0 0 0,0 0 1 0 0,0-1-1 0 0,1 1 0 0 0,0 0 0 0 0,1 0 0 0 0,-1-1 0 0 0,1 1 0 0 0,1-1 0 0 0,-1 0 1 0 0,1 0-1 0 0,0 0 0 0 0,1-1 0 0 0,-1 1 0 0 0,1-1 0 0 0,0 0 0 0 0,0 0 1 0 0,1-1-1 0 0,-1 0 0 0 0,1 0 0 0 0,3 2 7 0 0,-5-3-259 0 0,1-1-1 0 0,0 1 1 0 0,0-1-1 0 0,1 0 1 0 0,-1 0-1 0 0,0-1 1 0 0,1 0-1 0 0,-1 1 1 0 0,1-2-1 0 0,-1 1 1 0 0,1-1 0 0 0,-1 0-1 0 0,1 0 1 0 0,0 0-1 0 0,-1-1 1 0 0,1 0-1 0 0,-1 0 1 0 0,0 0-1 0 0,2-1 260 0 0,77-44-3894 0 0,-69 32 2819 0 0</inkml:trace>
  <inkml:trace contextRef="#ctx0" brushRef="#br0" timeOffset="13062.746">5807 2054 1672 0 0,'13'-11'4313'0'0,"-13"24"-1547"0"0,-2-5-2708 0 0,0 0 0 0 0,0 0 0 0 0,1-1 0 0 0,0 1 0 0 0,1 0 0 0 0,0 0 0 0 0,0 0 0 0 0,0 0 0 0 0,1 0 0 0 0,0 0 0 0 0,1 0 0 0 0,0 0 0 0 0,0 0 0 0 0,1-1 0 0 0,0 1 0 0 0,0-1 0 0 0,0 0 0 0 0,1 0 0 0 0,0 0 0 0 0,1 0 0 0 0,0-1 0 0 0,0 0 0 0 0,0 0 0 0 0,0 0 0 0 0,1 0 0 0 0,0-1 0 0 0,0 0 0 0 0,1 0 0 0 0,0-1 0 0 0,-1 0 0 0 0,1 0 0 0 0,1 0 0 0 0,-1-1 0 0 0,0 0 0 0 0,1-1 0 0 0,0 1 0 0 0,-1-1 0 0 0,1-1 0 0 0,3 1-58 0 0,1-2 8 0 0,0 0 1 0 0,0 0-1 0 0,0-1 1 0 0,-1-1-1 0 0,1 0 0 0 0,0 0 1 0 0,-1-2-1 0 0,0 1 1 0 0,1-1-1 0 0,-2-1 0 0 0,1 0 1 0 0,0 0-1 0 0,-1-1 1 0 0,0 0-1 0 0,0-1 0 0 0,-1 0 1 0 0,0-1-1 0 0,0 0 1 0 0,-1-1-1 0 0,6-6-8 0 0,0-85 1291 0 0,-23 69-620 0 0,-8 1 48 0 0,17 28-672 0 0,0 2 15 0 0,0 0-2 0 0,0 0 28 0 0,0 0-52 0 0,0 0 10 0 0,0 0-21 0 0,0 0 30 0 0,0 0-75 0 0,0 0 14 0 0,0 0 85 0 0,0 0-41 0 0,0 0 27 0 0,0 0 10 0 0,0 0-54 0 0,0 0 33 0 0,0 0 13 0 0,-1 1-70 0 0,1-1 0 0 0,0 0-1 0 0,0 0 1 0 0,-1 1 0 0 0,1-1 0 0 0,0 0-1 0 0,0 0 1 0 0,-1 1 0 0 0,1-1 0 0 0,0 0 0 0 0,-1 0-1 0 0,1 0 1 0 0,0 0 0 0 0,-1 0 0 0 0,1 1 0 0 0,0-1-1 0 0,-1 0 1 0 0,1 0 0 0 0,-1 0 0 0 0,1 0-1 0 0,0 0 1 0 0,-1 0 0 0 0,1 0 0 0 0,0 0 0 0 0,-1 0-1 0 0,1 0 1 0 0,-1 0 0 0 0,1-1 0 0 0,0 1-1 0 0,-1 0 1 0 0,1 0 0 0 0,0 0 0 0 0,-1 0 0 0 0,1-1-1 0 0,0 1 1 0 0,0 0 0 0 0,-1 0 0 0 0,1 0 0 0 0,0-1-1 0 0,-1 1 1 0 0,1 0 0 0 0,0-1 0 0 0,0 1-1 0 0,0 0 1 0 0,-1 0 0 0 0,1-1 3 0 0,0 37 122 0 0,2 1 1 0 0,1-1-1 0 0,2 1 1 0 0,1-1-1 0 0,2-1 1 0 0,1 1-1 0 0,4 3-122 0 0,0 10 175 0 0,-10-38-128 0 0,20 67 357 0 0,-4 0 0 0 0,-3 1 0 0 0,-4 1 0 0 0,-3 0 1 0 0,-4 6-405 0 0,-4-80 15 0 0,0 1 0 0 0,-1-1 0 0 0,0 1 0 0 0,-1-1 0 0 0,1 1 0 0 0,-1-1 0 0 0,0 1 0 0 0,-1-1 0 0 0,0 0 0 0 0,0 0 0 0 0,0 1 0 0 0,0-1 0 0 0,-1-1 1 0 0,0 1-1 0 0,0 0 0 0 0,-1-1 0 0 0,0 1 0 0 0,0-1 0 0 0,0 0 0 0 0,-1 0 0 0 0,1-1 0 0 0,-1 1 0 0 0,0-1 0 0 0,0 0 0 0 0,-1-1 0 0 0,1 1 0 0 0,-1-1 0 0 0,0 0 1 0 0,0 0-1 0 0,0-1 0 0 0,0 0 0 0 0,0 0 0 0 0,0 0 0 0 0,-1-1 0 0 0,1 0 0 0 0,-1 0 0 0 0,1 0 0 0 0,-1-1 0 0 0,1 0 0 0 0,-1 0 0 0 0,1-1 0 0 0,-1 0 0 0 0,1 0 1 0 0,-1-1-1 0 0,1 1 0 0 0,0-1 0 0 0,-4-2-15 0 0,2-4-225 0 0,0 1 0 0 0,1-2 0 0 0,-1 1 1 0 0,2-1-1 0 0,-1 0 0 0 0,2 0 1 0 0,-1 0-1 0 0,1-1 0 0 0,0 0 0 0 0,1 0 1 0 0,0 0-1 0 0,1-1 0 0 0,0 1 1 0 0,1-1-1 0 0,0 0 0 0 0,1 0 0 0 0,0 0 1 0 0,0 0-1 0 0,1 0 0 0 0,1 0 0 0 0,0 0 1 0 0,0 1-1 0 0,1-1 0 0 0,0 0 1 0 0,1 0-1 0 0,0 1 0 0 0,1 0 0 0 0,0 0 1 0 0,1 0-1 0 0,0 0 0 0 0,1 0 0 0 0,-1 1 1 0 0,2 0-1 0 0,-1 0 0 0 0,6-3 225 0 0,136-147-6992 0 0,-116 131 5792 0 0</inkml:trace>
  <inkml:trace contextRef="#ctx0" brushRef="#br0" timeOffset="13589.577">6559 2379 2056 0 0,'0'0'707'0'0,"5"8"3998"0"0,19 33-3598 0 0,66 235 2430 0 0,-76-240-2968 0 0,-2 1 0 0 0,-1 1 0 0 0,-2 0-1 0 0,-1 1 1 0 0,-3 0 0 0 0,-1 0-1 0 0,-1 22-568 0 0,-2-58 4 0 0,0 1-1 0 0,-1-1 1 0 0,0 0-1 0 0,1 0 0 0 0,-1 1 1 0 0,0-1-1 0 0,-1 0 1 0 0,1 0-1 0 0,-1 0 0 0 0,1 0 1 0 0,-1 1-1 0 0,0-1 1 0 0,0 0-1 0 0,0 0 0 0 0,-1 0 1 0 0,1 0-1 0 0,-1-1 1 0 0,1 1-1 0 0,-1 0 0 0 0,0-1 1 0 0,0 1-1 0 0,0-1 1 0 0,0 1-1 0 0,-1-1 0 0 0,1 0 1 0 0,-1 0-1 0 0,1 0 1 0 0,-1 0-1 0 0,0-1 0 0 0,0 1 1 0 0,0-1-1 0 0,0 0 1 0 0,0 1-1 0 0,0-1 0 0 0,0-1 1 0 0,0 1-1 0 0,0 0 0 0 0,0-1 1 0 0,-1 1-1 0 0,1-1 1 0 0,0 0-1 0 0,0 0 0 0 0,-3-1-3 0 0,-8-12-677 0 0,1-1 0 0 0,0 0-1 0 0,1 0 1 0 0,1-2-1 0 0,0 1 1 0 0,1-1-1 0 0,1-1 1 0 0,0 0-1 0 0,1 0 1 0 0,1-1-1 0 0,1 0 1 0 0,1 0-1 0 0,0 0 1 0 0,1-1 0 0 0,1 0-1 0 0,1 0 1 0 0,0 1-1 0 0,2-1 1 0 0,0-9 677 0 0,0-19-1156 0 0</inkml:trace>
  <inkml:trace contextRef="#ctx0" brushRef="#br0" timeOffset="13854.193">6526 2067 3504 0 0,'-34'-27'7059'0'0,"43"2"-11441"0"0,21 2 1483 0 0,-18 17 1513 0 0</inkml:trace>
  <inkml:trace contextRef="#ctx0" brushRef="#br0" timeOffset="14116.521">6983 1869 1756 0 0,'21'25'708'0'0,"0"2"-1"0"0,-2 0 0 0 0,-1 1 1 0 0,-1 1-1 0 0,-2 0 0 0 0,-1 2 1 0 0,-1-1-1 0 0,7 27-707 0 0,-2-10 551 0 0,1 6 52 0 0,-2 1-1 0 0,-3 0 1 0 0,-2 1 0 0 0,-2 0-1 0 0,-3 1 1 0 0,-2 2-603 0 0,-23 71 1032 0 0,12-100-895 0 0,-1-1 0 0 0,-1 0 0 0 0,-2-1-1 0 0,0 0 1 0 0,-2 0 0 0 0,-1-1 0 0 0,-1-1 0 0 0,-2 0 0 0 0,0-1 0 0 0,-1-1 0 0 0,-1 0 0 0 0,-2-1 0 0 0,0-1 0 0 0,-1-1-137 0 0,-44 10-1343 0 0,62-29 1150 0 0,1-1 0 0 0,-1 1 0 0 0,0-1-1 0 0,0 0 1 0 0,0 0 0 0 0,0-1 0 0 0,0 1-1 0 0,0 0 1 0 0,0-1 0 0 0,0 0 0 0 0,0 0 0 0 0,1 0-1 0 0,-1 0 1 0 0,0 0 0 0 0,1 0 0 0 0,-1-1 0 0 0,1 1-1 0 0,-1-1 1 0 0,1 0 0 0 0,0 0 0 0 0,-1 0 0 0 0,1 0-1 0 0,0 0 1 0 0,0 0 0 0 0,1-1 0 0 0,-1 1 0 0 0,0 0-1 0 0,1-1 1 0 0,-1 0 0 0 0,1 1 0 0 0,0-1 0 0 0,0 0-1 0 0,0 1 1 0 0,0-3 193 0 0,-12-62-3834 0 0,13 46 2681 0 0</inkml:trace>
  <inkml:trace contextRef="#ctx0" brushRef="#br0" timeOffset="16269.878">7909 2049 840 0 0,'0'0'820'0'0,"3"-14"364"0"0,14 5-338 0 0,-15 5-924 0 0,0 3 135 0 0,-1 0-1 0 0,0 0 0 0 0,0 0 1 0 0,1 0-1 0 0,-1 0 1 0 0,0-1-1 0 0,0 1 0 0 0,-1 0 1 0 0,1-1-1 0 0,0 1 1 0 0,0 0-1 0 0,-1-1 1 0 0,1 1-1 0 0,0-1 0 0 0,-1 1 1 0 0,0-1-1 0 0,1 0 1 0 0,-1 1-1 0 0,0-1 0 0 0,0 1 1 0 0,0-1-1 0 0,0 1 1 0 0,0-1-1 0 0,0 0 0 0 0,0 1 1 0 0,-1-1-1 0 0,1 1 1 0 0,0-1-1 0 0,-1 1 1 0 0,1-1-1 0 0,-1 1 0 0 0,0-1 1 0 0,0 1-1 0 0,1-1 1 0 0,-1 1-1 0 0,0 0 0 0 0,0 0 1 0 0,0-1-1 0 0,0 1 1 0 0,0 0-1 0 0,-1 0 0 0 0,1 0 1 0 0,0 0-1 0 0,0 0 1 0 0,-1 0-1 0 0,1 1 0 0 0,-1-1 1 0 0,1 0-57 0 0,-17-1 204 0 0,0 0-1 0 0,0 1 1 0 0,0 0-1 0 0,0 2 1 0 0,-1 0 0 0 0,1 1-1 0 0,1 1 1 0 0,-1 1-1 0 0,0 0 1 0 0,1 1 0 0 0,0 1-1 0 0,0 1 1 0 0,0 0-1 0 0,1 2 1 0 0,0-1 0 0 0,-3 4-204 0 0,2-3 151 0 0,1 0 0 0 0,0 0 0 0 0,0 2 0 0 0,1-1 0 0 0,1 2 0 0 0,0 0 0 0 0,0 1 1 0 0,1 1-1 0 0,1 0 0 0 0,0 0 0 0 0,1 1 0 0 0,1 1 0 0 0,0-1 0 0 0,1 2 0 0 0,1-1 1 0 0,0 1-1 0 0,2 1 0 0 0,0-1 0 0 0,0 1 0 0 0,2 0 0 0 0,-2 12-151 0 0,6-19 45 0 0,1-1 0 0 0,-1 0-1 0 0,2 0 1 0 0,-1 0 0 0 0,2 0 0 0 0,-1 0 0 0 0,1-1-1 0 0,1 1 1 0 0,0-1 0 0 0,0 0 0 0 0,1 0-1 0 0,0 0 1 0 0,0 0 0 0 0,1-1 0 0 0,0 0 0 0 0,0 0-1 0 0,1 0 1 0 0,0-1 0 0 0,1 0 0 0 0,0-1-1 0 0,0 0 1 0 0,0 0 0 0 0,1 0 0 0 0,-1-1 0 0 0,7 2-45 0 0,12 7-186 0 0,0-2 0 0 0,0-1 1 0 0,1-2-1 0 0,0 0 1 0 0,1-2-1 0 0,0-1 0 0 0,0-2 1 0 0,4 0 185 0 0,-12-1-700 0 0,0 0 0 0 0,1-2 0 0 0,-1-1 0 0 0,0 0 0 0 0,0-2 0 0 0,0 0 0 0 0,0-2 0 0 0,0 0 0 0 0,0-1 0 0 0,-1-1 0 0 0,0-1 0 0 0,0-1 0 0 0,-1-1 0 0 0,9-5 700 0 0,-4-3-1186 0 0</inkml:trace>
  <inkml:trace contextRef="#ctx0" brushRef="#br0" timeOffset="17252.492">7532 2369 1516 0 0,'-4'0'758'0'0,"-46"-19"1450"0"0,-13 18 1869 0 0,61 1-3691 0 0,-6 3 598 0 0,421-76-2134 0 0,-330 49-4859 0 0,-79 21 4831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24:0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9055 665 1108 0 0,'4'-36'6479'0'0,"19"343"-4456"0"0,6-113-935 0 0,-25-180-518 0 0,1-33-387 0 0,2-11-151 0 0,1 17-42 0 0,1-1 0 0 0,0 1-1 0 0,0 1 1 0 0,2 0 0 0 0,-1 0 0 0 0,2 1-1 0 0,-1 0 1 0 0,1 1 0 0 0,1 0 0 0 0,0 1-1 0 0,0 1 1 0 0,1 0 0 0 0,0 0 0 0 0,1 2 0 0 0,-1 0-1 0 0,1 0 1 0 0,0 1 0 0 0,1 1 0 0 0,-1 1-1 0 0,1 0 1 0 0,-1 1 0 0 0,1 1 0 0 0,3 0 10 0 0,-13 0-22 0 0,0 1 1 0 0,0 0-1 0 0,0 0 1 0 0,0 1-1 0 0,0 0 0 0 0,0 0 1 0 0,0 0-1 0 0,0 0 1 0 0,0 1-1 0 0,0 0 1 0 0,-1 0-1 0 0,1 1 1 0 0,-1 0-1 0 0,1 0 1 0 0,-1 0-1 0 0,0 0 1 0 0,0 1-1 0 0,-1 0 0 0 0,1 0 1 0 0,-1 0-1 0 0,0 1 1 0 0,0-1-1 0 0,0 1 1 0 0,0 0-1 0 0,-1 0 1 0 0,0 1-1 0 0,0-1 1 0 0,-1 0-1 0 0,1 1 1 0 0,-1 0-1 0 0,0 0 1 0 0,-1-1-1 0 0,1 2 22 0 0,-4 0-11 0 0,0-1 0 0 0,-1 0 0 0 0,1 1 0 0 0,-1-1 0 0 0,0 0 0 0 0,-1-1 0 0 0,0 1 0 0 0,0-1 0 0 0,0 1 0 0 0,0-1 1 0 0,-1-1-1 0 0,0 1 0 0 0,0 0 0 0 0,0-1 0 0 0,-1 0 0 0 0,1-1 0 0 0,-1 1 0 0 0,0-1 0 0 0,-4 2 11 0 0,5-2-4 0 0,-15 9-12 0 0,0-2 0 0 0,-1 0-1 0 0,0-2 1 0 0,0 0 0 0 0,-1-1 0 0 0,0-1 0 0 0,-1-1 0 0 0,1-1-1 0 0,-1-1 1 0 0,0-1 0 0 0,0-1 0 0 0,-6-1 16 0 0,25 0-85 0 0,0-1 0 0 0,1 1 0 0 0,-1-1 0 0 0,0 0 0 0 0,1 0 0 0 0,-1 0 0 0 0,0 0 0 0 0,1 0 1 0 0,-1-1-1 0 0,1 0 0 0 0,0 0 0 0 0,-1 0 0 0 0,1 0 0 0 0,0 0 0 0 0,0-1 0 0 0,1 1 0 0 0,-1-1 0 0 0,0 0 0 0 0,1 1 0 0 0,-1-1 0 0 0,1-1 0 0 0,0 1 0 0 0,0 0 0 0 0,0 0 1 0 0,1-1-1 0 0,-1 1 0 0 0,1-1 0 0 0,-1-1 85 0 0,4-1-254 0 0,1 0 0 0 0,-1 1 0 0 0,1-1 1 0 0,0 1-1 0 0,0 0 0 0 0,0-1 0 0 0,1 2 1 0 0,0-1-1 0 0,0 0 0 0 0,0 1 0 0 0,0-1 0 0 0,1 1 1 0 0,0 1-1 0 0,-1-1 0 0 0,2 1 0 0 0,0-2 254 0 0,22-12-884 0 0</inkml:trace>
  <inkml:trace contextRef="#ctx0" brushRef="#br0" timeOffset="643.788">9729 932 1288 0 0,'8'-4'3242'0'0,"-4"8"-3112"0"0,0 0 0 0 0,0-1 0 0 0,0 0-1 0 0,1 0 1 0 0,-1 0 0 0 0,1 0 0 0 0,0-1-1 0 0,0 0 1 0 0,0 0 0 0 0,0 0 0 0 0,0 0-1 0 0,0-1 1 0 0,0 0 0 0 0,1 0 0 0 0,-1 0-1 0 0,1-1 1 0 0,-1 0 0 0 0,0 0 0 0 0,1 0-1 0 0,4-1-129 0 0,10 0 103 0 0,1 0-1 0 0,-1-1 1 0 0,0-1-1 0 0,0-1 1 0 0,0 0 0 0 0,0-2-1 0 0,-1-1 1 0 0,0 0-1 0 0,0-1 1 0 0,0-1-1 0 0,-1-1 1 0 0,-1 0-1 0 0,0-1 1 0 0,13-12-103 0 0,-29 23 3 0 0,0 0 0 0 0,0-1 0 0 0,0 1 0 0 0,0-1 0 0 0,0 1 0 0 0,-1-1 0 0 0,1 1 0 0 0,0-1 1 0 0,0 0-1 0 0,-1 1 0 0 0,1-1 0 0 0,0 0 0 0 0,-1 1 0 0 0,1-1 0 0 0,0 0 0 0 0,-1 0 0 0 0,1 0 0 0 0,-1 0 0 0 0,0 0 1 0 0,1 1-1 0 0,-1-1 0 0 0,0 0 0 0 0,1 0 0 0 0,-1 0 0 0 0,0 0 0 0 0,0 0 0 0 0,0 0 0 0 0,0 0 0 0 0,0 0 0 0 0,0 0 0 0 0,0 0 1 0 0,0 0-1 0 0,0 0 0 0 0,0 0 0 0 0,-1 0 0 0 0,1 0 0 0 0,0 0 0 0 0,-1 0 0 0 0,1 0 0 0 0,-1 0 0 0 0,1 0 0 0 0,-1 1 1 0 0,1-1-1 0 0,-1 0 0 0 0,0 0 0 0 0,1 1 0 0 0,-1-1 0 0 0,0 0 0 0 0,1 1 0 0 0,-1-1 0 0 0,0 0 0 0 0,0 1 0 0 0,0-1 0 0 0,0 1 1 0 0,0 0-1 0 0,1-1 0 0 0,-1 1 0 0 0,0 0 0 0 0,0-1 0 0 0,0 1 0 0 0,0 0 0 0 0,0 0 0 0 0,0 0-3 0 0,-77-1 162 0 0,47 5-39 0 0,0 1 0 0 0,1 1 0 0 0,0 2 0 0 0,0 1 0 0 0,1 1 0 0 0,0 2 0 0 0,1 0 0 0 0,0 3 0 0 0,1 0 0 0 0,1 1 0 0 0,0 2 0 0 0,1 0 0 0 0,-15 17-123 0 0,37-32 12 0 0,0-1 0 0 0,0 1 1 0 0,1 0-1 0 0,-1 0 1 0 0,1 1-1 0 0,0-1 0 0 0,0 1 1 0 0,0-1-1 0 0,0 1 0 0 0,1-1 1 0 0,-1 1-1 0 0,1 0 1 0 0,0 0-1 0 0,0 0 0 0 0,0 0 1 0 0,1 0-1 0 0,0 0 0 0 0,-1 0 1 0 0,1 0-1 0 0,0 0 1 0 0,1 0-1 0 0,-1-1 0 0 0,1 1 1 0 0,0 0-1 0 0,0 0 0 0 0,0 0 1 0 0,0 0-1 0 0,1-1 1 0 0,0 1-1 0 0,-1 0 0 0 0,1-1 1 0 0,0 0-1 0 0,1 1 0 0 0,-1-1 1 0 0,1 0-1 0 0,-1 0 1 0 0,1 0-1 0 0,0 0 0 0 0,0-1 1 0 0,0 1-1 0 0,1-1 0 0 0,-1 0 1 0 0,0 0-1 0 0,1 0 1 0 0,0 0-1 0 0,-1-1 0 0 0,1 1 1 0 0,1-1-13 0 0,23 8-436 0 0,0-2 1 0 0,0-1-1 0 0,0-1 1 0 0,1-2-1 0 0,0 0 1 0 0,-1-2-1 0 0,1-1 1 0 0,0-2-1 0 0,0-1 1 0 0,-1-1-1 0 0,1-1 1 0 0,-1-1-1 0 0,13-6 437 0 0,62-21-2528 0 0,-60 11 1425 0 0</inkml:trace>
  <inkml:trace contextRef="#ctx0" brushRef="#br0" timeOffset="-1160.802">7377 715 848 0 0,'1'1'98'0'0,"-1"-1"1"0"0,1 0-1 0 0,-1 0 0 0 0,1 1 0 0 0,-1-1 1 0 0,1 0-1 0 0,-1 0 0 0 0,1 0 0 0 0,-1 0 1 0 0,1 0-1 0 0,0 0 0 0 0,-1 0 0 0 0,1 0 1 0 0,-1 0-1 0 0,1 0 0 0 0,-1 0 0 0 0,1 0 1 0 0,0 0-1 0 0,-1 0 0 0 0,1 0 0 0 0,-1-1 1 0 0,1 1-1 0 0,-1 0 0 0 0,1 0 0 0 0,-1-1 0 0 0,1 1 1 0 0,-1 0-1 0 0,1-1 0 0 0,-1 1 0 0 0,1 0 1 0 0,-1-1-1 0 0,0 1 0 0 0,1-1 0 0 0,-1 1 1 0 0,0-1-1 0 0,1 1 0 0 0,-1-1 0 0 0,0 1 1 0 0,0-1-1 0 0,1 1 0 0 0,-1-1 0 0 0,0 1 1 0 0,0-1-1 0 0,0 1 0 0 0,0-1 0 0 0,0 0 1 0 0,0 1-1 0 0,0-1 0 0 0,0 1 0 0 0,0-1 1 0 0,0 1-1 0 0,0-1 0 0 0,0 0 0 0 0,0 1 1 0 0,0-1-1 0 0,0 1 0 0 0,-1-1 0 0 0,1 1 1 0 0,0-1-1 0 0,0 1 0 0 0,-1-1 0 0 0,1 1 1 0 0,0-1-1 0 0,-1 1-98 0 0,63 26-123 0 0,-45-18 641 0 0,277 127-1113 0 0,-284-123-2806 0 0,-10-12 2174 0 0</inkml:trace>
  <inkml:trace contextRef="#ctx0" brushRef="#br0" timeOffset="-909.291">8003 637 2384 0 0,'-13'8'1912'0'0,"-14"9"-1270"0"0,1 2 1 0 0,1 0 0 0 0,1 2 0 0 0,1 1-1 0 0,0 0 1 0 0,2 2 0 0 0,1 0 0 0 0,-17 26-643 0 0,-121 227 1052 0 0,145-252-1129 0 0,-14 51-3597 0 0,27-75 2263 0 0,6 3-1245 0 0,-2-5 1364 0 0</inkml:trace>
  <inkml:trace contextRef="#ctx0" brushRef="#br0" timeOffset="-2651.121">5254 875 888 0 0,'5'0'126'0'0,"-1"0"0"0"0,1-1-1 0 0,-1 1 1 0 0,0-1 0 0 0,1 0-1 0 0,-1 0 1 0 0,0-1 0 0 0,0 1-1 0 0,0-1 1 0 0,0 0 0 0 0,0 0 0 0 0,0-1-1 0 0,-1 1 1 0 0,1-1 0 0 0,-1 0-1 0 0,1 1 1 0 0,-1-2 0 0 0,0 1 0 0 0,0 0-1 0 0,0-1 1 0 0,-1 1 0 0 0,1-1-1 0 0,-1 0 1 0 0,0 1 0 0 0,0-1 0 0 0,0 0-1 0 0,0-1 1 0 0,-1 1 0 0 0,0 0-1 0 0,0 0 1 0 0,0-3-126 0 0,-2 3 38 0 0,0 1 0 0 0,-1-1 0 0 0,0 1 0 0 0,0 0 1 0 0,0 0-1 0 0,0 0 0 0 0,-1 0 0 0 0,1 0 0 0 0,-1 0 0 0 0,1 0 0 0 0,-1 1 0 0 0,0-1 0 0 0,0 1 0 0 0,-1 0 1 0 0,1 0-1 0 0,0 0 0 0 0,-1 0 0 0 0,1 1 0 0 0,-1-1 0 0 0,1 1 0 0 0,-1 0 0 0 0,0 0 0 0 0,1 0 0 0 0,-1 1 1 0 0,0-1-1 0 0,0 1 0 0 0,1 0 0 0 0,-1 0 0 0 0,0 0 0 0 0,0 1 0 0 0,0-1 0 0 0,1 1 0 0 0,-1 0 0 0 0,0 0 0 0 0,1 0 1 0 0,-1 1-39 0 0,-10 1 70 0 0,1 1 0 0 0,0 1 0 0 0,0 0 1 0 0,0 1-1 0 0,1 0 0 0 0,-1 1 0 0 0,2 0 1 0 0,-1 1-1 0 0,1 1 0 0 0,0 0 0 0 0,1 0 1 0 0,0 1-1 0 0,0 0 0 0 0,1 0 0 0 0,1 1 1 0 0,0 1-1 0 0,0-1 0 0 0,1 1 0 0 0,1 1 1 0 0,0-1-1 0 0,0 1 0 0 0,0 3-70 0 0,7-12 18 0 0,1 1-1 0 0,-1 0 1 0 0,1-1 0 0 0,0 0 0 0 0,0 1-1 0 0,1-1 1 0 0,-1 0 0 0 0,1 0-1 0 0,0 0 1 0 0,0-1 0 0 0,0 1-1 0 0,0-1 1 0 0,1 0 0 0 0,0 0-1 0 0,-1 0 1 0 0,1 0 0 0 0,0 0 0 0 0,0-1-1 0 0,1 0 1 0 0,-1 0 0 0 0,0 0-1 0 0,1 0 1 0 0,-1 0 0 0 0,1-1-1 0 0,-1 0 1 0 0,1 0 0 0 0,0-1-1 0 0,0 1 1 0 0,-1-1 0 0 0,1 0 0 0 0,0 0-1 0 0,0 0 1 0 0,-1-1 0 0 0,1 0-1 0 0,0 0 1 0 0,-1 0 0 0 0,4-1-18 0 0,-6 2 4 0 0,20-3-50 0 0,1-1 0 0 0,-1-1 0 0 0,0 0 0 0 0,-1-2 0 0 0,1 0 0 0 0,-1-2 0 0 0,-1 0 0 0 0,0-2 0 0 0,0 0 0 0 0,-1-1 0 0 0,0 0 0 0 0,-1-2 0 0 0,-1 0 0 0 0,16-17 46 0 0,-9-17-250 0 0,-24 48 284 0 0,0 0 5 0 0,0 0-26 0 0,0 0-33 0 0,0 0 12 0 0,0 0 19 0 0,-9-2-19 0 0,7 16-65 0 0,119 106-729 0 0,-87-97-396 0 0,-15-7-1097 0 0,-10-9 1047 0 0</inkml:trace>
  <inkml:trace contextRef="#ctx0" brushRef="#br0" timeOffset="-2181.75">5679 942 1160 0 0,'20'144'3370'0'0,"-14"-134"-304"0"0,-8-45-2465 0 0,0 1-294 0 0,6 19-270 0 0,0-1 0 0 0,1 1 0 0 0,1 0 0 0 0,1 0 0 0 0,0 0 0 0 0,1 1 0 0 0,1 0 0 0 0,0 1 0 0 0,1 0 0 0 0,10-11-37 0 0,24 0-431 0 0,-42 24 397 0 0,13 3-32 0 0,-4 5 14 0 0,1 0 1 0 0,-1 1 0 0 0,-1 0-1 0 0,0 1 1 0 0,0 0 0 0 0,-1 0-1 0 0,0 1 1 0 0,0 1 0 0 0,-2-1-1 0 0,1 2 1 0 0,-2-1 0 0 0,1 0-1 0 0,3 14 52 0 0,-8-23-142 0 0,0 0 0 0 0,0-1-1 0 0,0 1 1 0 0,0-1-1 0 0,0 0 1 0 0,0 0-1 0 0,0 0 1 0 0,1 0 0 0 0,-1 0-1 0 0,1 0 1 0 0,0-1-1 0 0,-1 1 1 0 0,1-1-1 0 0,0 0 1 0 0,0 1 0 0 0,0-1-1 0 0,0-1 1 0 0,0 1-1 0 0,0 0 1 0 0,0-1 0 0 0,0 1-1 0 0,0-1 1 0 0,1 0-1 0 0,-1 0 1 0 0,0-1-1 0 0,0 1 1 0 0,0 0 0 0 0,0-1-1 0 0,0 0 1 0 0,0 0-1 0 0,2 0 143 0 0,30-16-1272 0 0</inkml:trace>
  <inkml:trace contextRef="#ctx0" brushRef="#br0" timeOffset="-1773.167">6374 900 1056 0 0,'-46'10'2853'0'0,"25"-1"-2575"0"0,0 1 0 0 0,0 0 0 0 0,1 1 0 0 0,1 2 0 0 0,0 0 1 0 0,0 1-1 0 0,1 1 0 0 0,1 0 0 0 0,1 1 0 0 0,0 1 0 0 0,-9 13-278 0 0,65-21 593 0 0,-23-13-605 0 0,-1-1 0 0 0,0 0 0 0 0,-1-1 0 0 0,1-1 0 0 0,-1 0 0 0 0,0-1 0 0 0,-1-1 0 0 0,0 0 0 0 0,-1-1 0 0 0,1 0 0 0 0,-2-1 0 0 0,0 0 0 0 0,0-2 0 0 0,-1 1 0 0 0,0-1 0 0 0,-1 0 0 0 0,-1-1 0 0 0,0-1 0 0 0,-1 1 0 0 0,-1-1 0 0 0,0-1 0 0 0,-1 1 0 0 0,0-1 0 0 0,-1 0 0 0 0,-1 0 0 0 0,-1-1 0 0 0,0 1 0 0 0,-1-1 12 0 0,4-150 1008 0 0,-11 153-756 0 0,0 1 0 0 0,-1 1 0 0 0,-1-1 1 0 0,0 1-1 0 0,0 0 0 0 0,-2 1 0 0 0,1-1 0 0 0,-1 2 1 0 0,-1-1-1 0 0,0 1 0 0 0,-2-1-252 0 0,12 11 21 0 0,1 1 0 0 0,-1-1 0 0 0,0 1 0 0 0,1-1 0 0 0,-1 1 0 0 0,1-1 0 0 0,-1 1 0 0 0,0 0 0 0 0,0-1 0 0 0,1 1 0 0 0,-1 0 0 0 0,0-1 0 0 0,0 1 0 0 0,0 0 0 0 0,0-1 0 0 0,0 1 0 0 0,1 0 0 0 0,-1-1 0 0 0,-1 1 0 0 0,1 0 0 0 0,0-1 0 0 0,0 1 0 0 0,0 0 0 0 0,0-1 0 0 0,0 1 0 0 0,-1 0 0 0 0,1-1 0 0 0,0 1 0 0 0,0 0 0 0 0,-1-1 0 0 0,1 1 0 0 0,0-1 0 0 0,-1 1 0 0 0,1-1 0 0 0,-1 1 0 0 0,1-1 0 0 0,-1 1 0 0 0,1-1 0 0 0,-1 1 0 0 0,1-1 0 0 0,-1 0 0 0 0,0 1 0 0 0,1-1 0 0 0,-1 0 0 0 0,1 1 0 0 0,-1-1 0 0 0,0 0 0 0 0,1 0 0 0 0,-1 0 0 0 0,0 1 0 0 0,1-1 0 0 0,-1 0 0 0 0,0 0-1 0 0,0 0 1 0 0,1 0 0 0 0,-1 0 0 0 0,0 0 0 0 0,1-1 0 0 0,-1 1 0 0 0,0 0 0 0 0,1 0 0 0 0,-1 0 0 0 0,0-1 0 0 0,1 1 0 0 0,-1 0 0 0 0,1 0 0 0 0,-1-1 0 0 0,0 1 0 0 0,1-1-21 0 0,0 5-39 0 0,5 27-124 0 0,2 0 0 0 0,1-1-1 0 0,1 0 1 0 0,2 0-1 0 0,1-1 1 0 0,1-1-1 0 0,1 0 1 0 0,2-1-1 0 0,1 0 1 0 0,6 6 163 0 0,8 16-1184 0 0,46 81-5507 0 0,-74-119 5508 0 0</inkml:trace>
  <inkml:trace contextRef="#ctx0" brushRef="#br0" timeOffset="-3988.03">4029 789 1892 0 0,'-50'59'6208'0'0,"-94"167"-4562"0"0,120-175-1508 0 0,-16 28 90 0 0,6-36-4113 0 0,20-35 1350 0 0,6-6 1343 0 0</inkml:trace>
  <inkml:trace contextRef="#ctx0" brushRef="#br0" timeOffset="-3704.842">3633 917 2952 0 0,'-2'-15'2116'0'0,"2"14"-2034"0"0,-1 0 0 0 0,1 1 0 0 0,-1-1 0 0 0,1 0 0 0 0,0 1 0 0 0,-1-1 0 0 0,1 0 0 0 0,0 1 0 0 0,0-1 0 0 0,-1 0 0 0 0,1 0 0 0 0,0 1 0 0 0,0-1 0 0 0,0 0 0 0 0,0 0 0 0 0,0 1 0 0 0,0-1 0 0 0,0 0 0 0 0,0 0 0 0 0,0 0 0 0 0,0 1 0 0 0,1-1 0 0 0,-1 0 0 0 0,0 0 0 0 0,0 1 0 0 0,1-1 0 0 0,-1 0 0 0 0,0 1 0 0 0,1-1 0 0 0,-1 0 0 0 0,1 1 0 0 0,-1-1 0 0 0,1 0 0 0 0,-1 1 0 0 0,1-1 0 0 0,-1 1 0 0 0,1-1 0 0 0,0 1 0 0 0,-1 0 0 0 0,1-1 0 0 0,0 1 0 0 0,-1-1 0 0 0,1 1 0 0 0,0 0 0 0 0,0 0 0 0 0,-1-1 0 0 0,1 1 0 0 0,0 0 0 0 0,0 0 0 0 0,-1 0 0 0 0,1 0 0 0 0,0 0 0 0 0,0 0 0 0 0,0 0 0 0 0,-1 0 0 0 0,1 0 0 0 0,0 0 0 0 0,0 1 0 0 0,-1-1 0 0 0,1 0 0 0 0,0 0 0 0 0,0 1 0 0 0,0-1-82 0 0,158 44 941 0 0,53 16-1133 0 0,-81-3-2979 0 0,-85-14-2163 0 0,-46-42 4072 0 0</inkml:trace>
  <inkml:trace contextRef="#ctx0" brushRef="#br0" timeOffset="-4881.928">2082 875 896 0 0,'25'-53'5538'0'0,"-44"89"-3823"0"0,13-12-1599 0 0,1 1 0 0 0,0 0 0 0 0,2 0 0 0 0,2 0 0 0 0,0 0 0 0 0,1 0 0 0 0,1 0 0 0 0,2 1 0 0 0,0-2 1 0 0,5 16-117 0 0,70 170-1822 0 0,-77-208 935 0 0,-1-2-99 0 0,-19 17-1765 0 0,9-13 1327 0 0</inkml:trace>
  <inkml:trace contextRef="#ctx0" brushRef="#br0" timeOffset="-4616.094">1876 1157 1944 0 0,'7'-8'4984'0'0,"23"1"-4983"0"0,-27 7 321 0 0,304-69-566 0 0,-150 38-3347 0 0,-113 23 2311 0 0</inkml:trace>
  <inkml:trace contextRef="#ctx0" brushRef="#br0" timeOffset="-5886.472">897 737 1180 0 0,'0'0'400'0'0,"0"0"38"0"0,0 0-27 0 0,0 0-11 0 0,0 0-19 0 0,0 0-45 0 0,0 0-78 0 0,0 0-12 0 0,-2-23 1931 0 0,-5-37-1505 0 0,7 60-626 0 0,0 0 23 0 0,0 0-4 0 0,-2-22 258 0 0,-4 25-326 0 0,0 0-1 0 0,1 1 1 0 0,-1-1-1 0 0,1 1 1 0 0,0 0 0 0 0,0 1-1 0 0,0-1 1 0 0,1 1 0 0 0,0 0-1 0 0,-1 0 1 0 0,2 0-1 0 0,-1 0 1 0 0,1 1 0 0 0,0-1-1 0 0,0 1 1 0 0,0 0 0 0 0,-1 5 3 0 0,3-10-4 0 0,-316 607 760 0 0,232-493-468 0 0,84-114-289 0 0,0-1 0 0 0,0 1 0 0 0,1 0 0 0 0,-1 0 0 0 0,0-1-1 0 0,0 1 1 0 0,0-1 0 0 0,0 1 0 0 0,0-1 0 0 0,0 1 0 0 0,0-1-1 0 0,0 1 1 0 0,0-1 0 0 0,0 0 0 0 0,0 1 0 0 0,0-1 0 0 0,0 0 0 0 0,0 0-1 0 0,0 0 1 0 0,0 0 0 0 0,0 0 0 0 0,0 0 0 0 0,0 0 0 0 0,0 0-1 0 0,0-1 1 0 0,0 1 0 0 0,-1 0 0 0 0,1-1 0 0 0,0 1 0 0 0,1-1-1 0 0,-1 1 1 0 0,0-1 0 0 0,0 1 0 0 0,0-1 0 0 0,0 1 0 0 0,0-1-1 0 0,0 0 1 0 0,1 0 0 0 0,-1 1 0 0 0,0-1 0 0 0,1 0 0 0 0,-1 0-1 0 0,0 0 1 0 0,1 0 0 0 0,-1 0 0 0 0,1 0 0 0 0,-1 0 0 0 0,1 0-1 0 0,0 0 1 0 0,0 0 0 0 0,-1 0 0 0 0,1 0 0 0 0,0 0 0 0 0,0 0 0 0 0,0 0-1 0 0,0 0 1 0 0,0 0 0 0 0,0 0 0 0 0,0 0 0 0 0,0 0 0 0 0,1 0-1 0 0,-1 0 1 0 0,0 0 0 0 0,1 0 0 0 0,-1 0 0 0 0,0 0 0 0 0,1-1 1 0 0,8-69 5 0 0,-7 67-8 0 0,-1-1 0 0 0,1 1-1 0 0,0-1 1 0 0,0 1-1 0 0,0 0 1 0 0,0 0 0 0 0,1 0-1 0 0,0 0 1 0 0,0 0 0 0 0,0 1-1 0 0,0-1 1 0 0,0 1-1 0 0,1 0 1 0 0,-1 0 0 0 0,1 0-1 0 0,0 0 1 0 0,0 1-1 0 0,0 0 1 0 0,0 0 0 0 0,1 0-1 0 0,-1 0 1 0 0,0 0-1 0 0,1 1 1 0 0,-1 0 0 0 0,1 0-1 0 0,0 0 1 0 0,-1 0 0 0 0,1 1-1 0 0,0 0 1 0 0,-1 0-1 0 0,1 0 1 0 0,0 1 0 0 0,0-1-1 0 0,-1 1 1 0 0,1 0-1 0 0,3 2 4 0 0,370 181-2344 0 0,-352-176 363 0 0,-13-6 695 0 0</inkml:trace>
  <inkml:trace contextRef="#ctx0" brushRef="#br0" timeOffset="-5179.922">1099 1264 1216 0 0,'11'1'4208'0'0,"7"1"-4191"0"0,1-1 0 0 0,-1 0 0 0 0,0-2 0 0 0,0 0 0 0 0,0-1 0 0 0,0-1 0 0 0,0-1 0 0 0,0 0 0 0 0,-1-1-17 0 0,31-9 33 0 0,-25 9-14 0 0,-1 0-1 0 0,1-2 1 0 0,-1-1-1 0 0,0-1 0 0 0,0-1 1 0 0,-1-1-1 0 0,-1 0 1 0 0,15-12-19 0 0,-5-25-93 0 0,-31 33 47 0 0,-1 11 23 0 0,-1 0 0 0 0,1 1 0 0 0,-1-1 1 0 0,0 1-1 0 0,0-1 0 0 0,0 1 0 0 0,-1 0 0 0 0,1 0 0 0 0,-1 1 0 0 0,0-1 0 0 0,0 1 0 0 0,1 0 0 0 0,-1-1 1 0 0,-1 2-1 0 0,1-1 0 0 0,0 0 0 0 0,0 1 0 0 0,-1 0 0 0 0,1 0 0 0 0,-1 0 0 0 0,1 1 0 0 0,-1 0 0 0 0,1-1 1 0 0,-1 2-1 0 0,1-1 0 0 0,-1 0 0 0 0,0 1 23 0 0,-118 19-111 0 0,-55 59 616 0 0,171-75-467 0 0,0 1 1 0 0,0 0-1 0 0,1 0 0 0 0,-1 0 1 0 0,1 1-1 0 0,1 0 0 0 0,-1 0 1 0 0,1 1-1 0 0,0-1 1 0 0,0 1-1 0 0,1 0 0 0 0,0 0 1 0 0,0 1-1 0 0,1-1 1 0 0,0 1-1 0 0,0 0 0 0 0,1 0 1 0 0,0 0-1 0 0,0 0 0 0 0,1 0 1 0 0,0 0-1 0 0,1 0-38 0 0,0-3 5 0 0,1 0 0 0 0,-1-1-1 0 0,1 1 1 0 0,1 0 0 0 0,-1-1-1 0 0,0 0 1 0 0,1 1 0 0 0,0-1-1 0 0,0 0 1 0 0,1 0 0 0 0,-1 0-1 0 0,1 0 1 0 0,0 0 0 0 0,0 0 0 0 0,0-1-1 0 0,0 0 1 0 0,0 1 0 0 0,1-1-1 0 0,0-1 1 0 0,0 1 0 0 0,-1 0-1 0 0,2-1 1 0 0,-1 0 0 0 0,0 0-1 0 0,0 0 1 0 0,1 0 0 0 0,-1-1 0 0 0,1 1-1 0 0,0-1-4 0 0,136 20-70 0 0,88-61-3324 0 0,-186 32 2171 0 0</inkml:trace>
  <inkml:trace contextRef="#ctx0" brushRef="#br0" timeOffset="3822.383">11585 610 1060 0 0,'5'-26'1174'0'0,"17"-101"4053"0"0,-22 125-5086 0 0,2-17 919 0 0,3 7-1007 0 0,-10 23 188 0 0,3 18 17 0 0,6 247 7 0 0,24-147 12 0 0,-28-128-253 0 0,0-1 22 0 0,0 33 156 0 0,0-32-223 0 0,0-1-54 0 0,0 0-70 0 0,0 0-152 0 0,5 5-402 0 0,-5-12-4514 0 0,-3 2 4003 0 0</inkml:trace>
  <inkml:trace contextRef="#ctx0" brushRef="#br0" timeOffset="4671.973">11331 777 1892 0 0,'41'-15'2106'0'0,"101"-19"-1065"0"0,1 7 1 0 0,112-6-1042 0 0,-155 24 607 0 0,-98 9-575 0 0,-2 0 67 0 0,0 0-27 0 0,25 2 426 0 0,-27 102 268 0 0,2-99-752 0 0,0 0 1 0 0,0 0-1 0 0,0-1 1 0 0,1 1-1 0 0,-1 0 1 0 0,1 0-1 0 0,1-1 1 0 0,-1 1-1 0 0,1 0 0 0 0,-1-1 1 0 0,1 1-1 0 0,1-1 1 0 0,-1 0-1 0 0,0 0 1 0 0,1 0-1 0 0,0 0 1 0 0,0 0-1 0 0,0 0 1 0 0,1-1-1 0 0,-1 0 1 0 0,1 1-1 0 0,0-1 1 0 0,0-1-1 0 0,0 1 1 0 0,0 0-1 0 0,0-1 1 0 0,0 0-1 0 0,1 0 0 0 0,-1 0 1 0 0,1-1-1 0 0,0 1 1 0 0,-1-1-1 0 0,1 0 1 0 0,0-1-1 0 0,0 1 1 0 0,0-1-1 0 0,-1 0 1 0 0,1 0-1 0 0,0 0 1 0 0,0-1-1 0 0,0 0-14 0 0,2-1-9 0 0,-1 0-1 0 0,0-1 1 0 0,0 0-1 0 0,0-1 1 0 0,0 1-1 0 0,0-1 1 0 0,-1 0-1 0 0,1-1 0 0 0,-1 1 1 0 0,0-1-1 0 0,0 0 1 0 0,-1 0-1 0 0,0-1 1 0 0,0 1-1 0 0,0-1 1 0 0,0 0-1 0 0,-1 0 1 0 0,0 0-1 0 0,0-1 1 0 0,-1 1-1 0 0,0-1 1 0 0,2-6 9 0 0,-4 12-36 0 0,0 1-14 0 0,-2 0 47 0 0,0 0 0 0 0,1 0 0 0 0,-1-1 0 0 0,0 1 0 0 0,1 0 0 0 0,-1 1 0 0 0,0-1 0 0 0,1 0 0 0 0,-1 0 0 0 0,1 1 0 0 0,-1-1 0 0 0,1 1 0 0 0,-1-1 0 0 0,1 1 0 0 0,-1 0 0 0 0,1 0 0 0 0,-1-1 0 0 0,1 1 0 0 0,0 0 0 0 0,-1 0 0 0 0,1 0 0 0 0,0 1 0 0 0,0-1 0 0 0,0 0 0 0 0,0 0 0 0 0,0 1 0 0 0,0-1 0 0 0,0 0 0 0 0,0 1 0 0 0,0-1 0 0 0,1 1 0 0 0,-1-1 0 0 0,1 1 0 0 0,-1-1 0 0 0,1 1 0 0 0,0 0 0 0 0,-1-1 0 0 0,1 1 0 0 0,0 0 0 0 0,0-1 0 0 0,0 1 0 0 0,0-1-1 0 0,0 1 1 0 0,1 0 0 0 0,-1 0 3 0 0,4 2-13 0 0,0 1 0 0 0,0-1 0 0 0,0 0 0 0 0,0 0-1 0 0,1 0 1 0 0,-1-1 0 0 0,1 0 0 0 0,0 0 0 0 0,0 0-1 0 0,0 0 1 0 0,1-1 0 0 0,-1 0 0 0 0,1 0 0 0 0,-1 0-1 0 0,1-1 1 0 0,-1 0 0 0 0,1 0 0 0 0,0 0 0 0 0,0-1-1 0 0,0 0 1 0 0,-1 0 0 0 0,1 0 0 0 0,0-1 0 0 0,0 1-1 0 0,0-2 14 0 0,176-33-466 0 0,-109-15-108 0 0,-72 48 554 0 0,-1-1 0 0 0,0 1-1 0 0,0-1 1 0 0,-1 1 0 0 0,1 0-1 0 0,0-1 1 0 0,-1 1 0 0 0,0 0 0 0 0,1-1-1 0 0,-1 1 1 0 0,0 0 0 0 0,0 0-1 0 0,0 0 1 0 0,0 0 0 0 0,-1 0-1 0 0,1 0 1 0 0,0 0 0 0 0,-1 0-1 0 0,0 0 1 0 0,1 1 0 0 0,-1-1-1 0 0,0 0 1 0 0,0 1 0 0 0,0 0 0 0 0,0-1-1 0 0,0 1 1 0 0,0 0 0 0 0,0 0 20 0 0,-124-39 8 0 0,77 32-428 0 0,16-13-2970 0 0,32 16 2157 0 0</inkml:trace>
  <inkml:trace contextRef="#ctx0" brushRef="#br0" timeOffset="5095.824">12876 680 1004 0 0,'-7'9'369'0'0,"-1"0"-1"0"0,2 1 1 0 0,-1 0 0 0 0,1 0-1 0 0,1 0 1 0 0,0 1 0 0 0,0 0-1 0 0,1-1 1 0 0,0 2 0 0 0,1-1-1 0 0,1 0 1 0 0,0 1 0 0 0,0-1-1 0 0,1 3-368 0 0,2-9 59 0 0,1 0 0 0 0,0 0 0 0 0,1-1 0 0 0,-1 1-1 0 0,1-1 1 0 0,0 0 0 0 0,0 1 0 0 0,0-1 0 0 0,1-1 0 0 0,-1 1 0 0 0,1 0-1 0 0,0-1 1 0 0,0 0 0 0 0,0 0 0 0 0,0 0 0 0 0,1 0 0 0 0,-1-1-1 0 0,1 1 1 0 0,0-1 0 0 0,0-1 0 0 0,0 1 0 0 0,0-1 0 0 0,0 1-1 0 0,0-1 1 0 0,0-1 0 0 0,0 1 0 0 0,0-1 0 0 0,0 0 0 0 0,0 0 0 0 0,1 0-1 0 0,0-1-58 0 0,4 2 50 0 0,-1-1-1 0 0,0 0 1 0 0,0-1-1 0 0,0 1 1 0 0,0-2-1 0 0,0 1 1 0 0,0-1-1 0 0,0-1 0 0 0,0 0 1 0 0,0 0-1 0 0,-1-1 1 0 0,0 0-1 0 0,0 0 1 0 0,0-1-1 0 0,0 0 1 0 0,0 0-1 0 0,-1-1 0 0 0,0 0 1 0 0,0 0-1 0 0,-1 0 1 0 0,0-1-1 0 0,0 0 1 0 0,0-1-1 0 0,-1 1 1 0 0,0-1-1 0 0,-1 0 0 0 0,0 0 1 0 0,0-1-1 0 0,0 1 1 0 0,-1-1-1 0 0,0-3-49 0 0,-6 4-22 0 0,0-1 0 0 0,-1 1 0 0 0,0 1 0 0 0,0-1 0 0 0,-1 1 0 0 0,0-1 0 0 0,0 1 0 0 0,-1 1-1 0 0,0-1 1 0 0,0 1 0 0 0,-1 0 0 0 0,1 0 0 0 0,-1 1 0 0 0,0 0 0 0 0,-1 0 0 0 0,1 1 0 0 0,-1 0 0 0 0,0 0 0 0 0,0 1-1 0 0,-1 0 1 0 0,1 0 0 0 0,0 1 0 0 0,-1 0 0 0 0,0 0 0 0 0,1 1 0 0 0,-1 0 0 0 0,0 1 0 0 0,0 0 0 0 0,1 0 0 0 0,-1 1-1 0 0,-4 1 23 0 0,4-2-276 0 0,5-1 53 0 0,0 1-1 0 0,0-1 0 0 0,0 1 1 0 0,-1 0-1 0 0,1 0 0 0 0,0 0 0 0 0,0 1 1 0 0,0 0-1 0 0,0-1 0 0 0,0 1 1 0 0,0 1-1 0 0,0-1 0 0 0,0 1 1 0 0,1-1-1 0 0,-1 1 0 0 0,1 0 0 0 0,-1 0 1 0 0,1 1-1 0 0,-1-1 0 0 0,1 1 1 0 0,-1 1 223 0 0,4-1-1360 0 0,3 1 104 0 0</inkml:trace>
  <inkml:trace contextRef="#ctx0" brushRef="#br0" timeOffset="6052.476">13715 682 968 0 0,'-7'-56'2236'0'0,"71"22"-1002"0"0,-49 34-1133 0 0,1 1-1 0 0,0 1 1 0 0,-1 0-1 0 0,1 1 0 0 0,-1 1 1 0 0,0 0-1 0 0,0 1 1 0 0,0 0-1 0 0,-1 2 1 0 0,0 0-1 0 0,0 0 0 0 0,0 1 1 0 0,-1 1-1 0 0,0 0 1 0 0,-1 1-1 0 0,0 0 0 0 0,-1 1 1 0 0,3 4-101 0 0,-9-11 68 0 0,1 1 0 0 0,-1 1 0 0 0,-1-1 0 0 0,1 1 0 0 0,-1 0 0 0 0,0 0 0 0 0,0 0 0 0 0,-1 0 0 0 0,0 1 0 0 0,0-1 0 0 0,-1 1 0 0 0,1 0 0 0 0,-1 0 0 0 0,-1 0 0 0 0,1 0 0 0 0,-1 0-68 0 0,-3-2 58 0 0,0-1 0 0 0,0 1 0 0 0,-1-1 0 0 0,1 0 0 0 0,-1 0 0 0 0,0 0 0 0 0,0 0 0 0 0,-1 0 0 0 0,1-1 0 0 0,-1 1 0 0 0,0-1 0 0 0,1 0 0 0 0,-1 0 0 0 0,-1 0 0 0 0,1-1 0 0 0,0 0 0 0 0,-1 1 0 0 0,1-1 0 0 0,-1-1 0 0 0,0 1 0 0 0,1-1 0 0 0,-1 0 0 0 0,0 0 0 0 0,0 0 0 0 0,0-1 0 0 0,0 1 0 0 0,0-1 0 0 0,0 0 0 0 0,0-1 0 0 0,0 1 0 0 0,0-1 0 0 0,1 0 0 0 0,-1 0 0 0 0,0-1 0 0 0,0 0 0 0 0,1 1 0 0 0,-1-1 0 0 0,1-1 0 0 0,0 1 0 0 0,-1-1 0 0 0,1 1 0 0 0,0-1 0 0 0,0-1 0 0 0,-1-1-58 0 0,1 1 4 0 0,0 0 0 0 0,1 0 0 0 0,-1 0 0 0 0,1 0 0 0 0,0-1 0 0 0,1 1 0 0 0,-1-1 0 0 0,1 0 1 0 0,0 0-1 0 0,0 0 0 0 0,0 0 0 0 0,1 0 0 0 0,-1 0 0 0 0,1 0 0 0 0,1-1 0 0 0,-1 1 0 0 0,1 0 0 0 0,0-1 1 0 0,0 1-1 0 0,0 0 0 0 0,1-1 0 0 0,0 1 0 0 0,0 0 0 0 0,0 0 0 0 0,1-1 0 0 0,-1 1 0 0 0,1 0 0 0 0,1 1 1 0 0,-1-1-1 0 0,1 0 0 0 0,2-4-4 0 0,118-121-1494 0 0,72 30-4119 0 0,-170 91 4379 0 0</inkml:trace>
  <inkml:trace contextRef="#ctx0" brushRef="#br0" timeOffset="6978.198">14491 689 1060 0 0,'3'-2'165'0'0,"0"1"0"0"0,0-1 0 0 0,0 0 0 0 0,0 0 0 0 0,0 0 0 0 0,0 0 0 0 0,0-1 0 0 0,0 1 0 0 0,-1-1 0 0 0,0 1 0 0 0,1-1-1 0 0,-1 0 1 0 0,0 0 0 0 0,0 0 0 0 0,0 0 0 0 0,-1-1 0 0 0,1 1 0 0 0,-1 0 0 0 0,0-1 0 0 0,0 1 0 0 0,0-1 0 0 0,0 1 0 0 0,-1-1 0 0 0,1 1 0 0 0,-1-4-165 0 0,0 6 138 0 0,-3-12 224 0 0,-6 9-325 0 0,-1 1 1 0 0,0 0 0 0 0,1 1-1 0 0,-1-1 1 0 0,0 2-1 0 0,0 0 1 0 0,0 0 0 0 0,0 0-1 0 0,-1 2 1 0 0,1-1-1 0 0,0 1 1 0 0,0 0 0 0 0,0 1-1 0 0,1 1 1 0 0,-1-1-1 0 0,0 1 1 0 0,1 1 0 0 0,0 0-1 0 0,-1 0 1 0 0,2 1-1 0 0,-1 0 1 0 0,0 1 0 0 0,1 0-1 0 0,0 0 1 0 0,1 0-1 0 0,-1 1 1 0 0,1 0 0 0 0,0 1-1 0 0,1 0 1 0 0,0 0-1 0 0,0 0 1 0 0,1 1 0 0 0,0-1-1 0 0,0 1 1 0 0,1 1-1 0 0,-1 4-37 0 0,4-11 17 0 0,0 0 0 0 0,1-1 0 0 0,-1 1 0 0 0,1 0 0 0 0,0 0 0 0 0,0 0 0 0 0,0 0-1 0 0,0 0 1 0 0,1 0 0 0 0,-1 0 0 0 0,1-1 0 0 0,-1 1 0 0 0,1 0 0 0 0,0 0 0 0 0,0-1 0 0 0,1 1-1 0 0,-1-1 1 0 0,0 1 0 0 0,1-1 0 0 0,0 1 0 0 0,-1-1 0 0 0,1 0 0 0 0,0 0 0 0 0,0 1 0 0 0,0-2-1 0 0,1 1 1 0 0,-1 0 0 0 0,0 0 0 0 0,1-1 0 0 0,-1 1 0 0 0,1-1 0 0 0,-1 0 0 0 0,1 0 0 0 0,0 0-1 0 0,0 0 1 0 0,-1 0 0 0 0,1 0 0 0 0,0-1 0 0 0,0 1 0 0 0,1-1-17 0 0,122 14 230 0 0,-121-14-240 0 0,1-1 0 0 0,-1 1 1 0 0,0-1-1 0 0,0 0 0 0 0,0 0 0 0 0,1 0 1 0 0,-1-1-1 0 0,0 1 0 0 0,0-1 1 0 0,-1-1-1 0 0,1 1 0 0 0,0-1 0 0 0,-1 1 1 0 0,1-1-1 0 0,-1-1 0 0 0,0 1 1 0 0,0-1-1 0 0,0 1 0 0 0,-1-1 0 0 0,1 0 1 0 0,2-4 9 0 0,-2-51-270 0 0,-4 57 247 0 0,7 3-27 0 0,0 0-1 0 0,-1 0 1 0 0,1 1 0 0 0,-1-1 0 0 0,0 1-1 0 0,0 1 1 0 0,1-1 0 0 0,-1 1 0 0 0,-1 0-1 0 0,1 1 1 0 0,0-1 0 0 0,-1 1-1 0 0,0 0 1 0 0,0 1 0 0 0,0-1 0 0 0,1 3 50 0 0,19 11-602 0 0,5 1-1586 0 0,-24-16 1072 0 0</inkml:trace>
  <inkml:trace contextRef="#ctx0" brushRef="#br0" timeOffset="7668.916">14643 644 1644 0 0,'2'-1'65'0'0,"-1"0"0"0"0,0 0 0 0 0,0 1 0 0 0,0-1 0 0 0,1 0 0 0 0,-1 1 0 0 0,0 0 0 0 0,1-1 0 0 0,-1 1 0 0 0,0 0 0 0 0,1-1 0 0 0,-1 1 0 0 0,0 0 0 0 0,1 0 0 0 0,-1 0 0 0 0,1 0 0 0 0,-1 0 0 0 0,0 1 0 0 0,1-1 0 0 0,-1 0 0 0 0,0 1 0 0 0,1-1 0 0 0,-1 1 0 0 0,0-1 0 0 0,1 1 0 0 0,-1-1 0 0 0,0 1 0 0 0,0 0 0 0 0,0 0 0 0 0,0 0 0 0 0,0 0 0 0 0,0-1 0 0 0,0 2 0 0 0,0-1 0 0 0,0 0 0 0 0,0 0 0 0 0,0 0 0 0 0,-1 0 0 0 0,1 0 0 0 0,0 1 0 0 0,-1-1 0 0 0,1 1-65 0 0,8 9 180 0 0,0 0 0 0 0,-1 1 0 0 0,0 0 0 0 0,-1 1 0 0 0,0-1 0 0 0,-1 1 0 0 0,0 1-1 0 0,-1-1 1 0 0,-1 1 0 0 0,2 10-180 0 0,-6-25 48 0 0,0 1 1 0 0,-1-1-1 0 0,1 0 0 0 0,-1 1 1 0 0,1-1-1 0 0,-1 0 0 0 0,1 1 0 0 0,-1-1 1 0 0,0 1-1 0 0,1-1 0 0 0,-1 1 0 0 0,1-1 1 0 0,-1 1-1 0 0,0 0 0 0 0,0-1 0 0 0,1 1 1 0 0,-1 0-1 0 0,0-1 0 0 0,0 1 0 0 0,1 0 1 0 0,-1 0-1 0 0,0 0 0 0 0,0 0 0 0 0,1 0 1 0 0,-1 0-1 0 0,0 0 0 0 0,0 0 1 0 0,0 0-1 0 0,1 0 0 0 0,-1 0 0 0 0,0 0 1 0 0,0 0-1 0 0,1 1 0 0 0,-1-1 0 0 0,0 0 1 0 0,0 1-1 0 0,1-1 0 0 0,-1 0 0 0 0,0 1 1 0 0,1-1-1 0 0,-1 1 0 0 0,0-1 0 0 0,1 1 1 0 0,-1 0-1 0 0,1-1 0 0 0,-1 1 0 0 0,1-1 1 0 0,-1 1-1 0 0,1 0 0 0 0,0-1 1 0 0,-1 1-1 0 0,1 0-48 0 0,0-19 29 0 0,1 0 0 0 0,0 0 1 0 0,2 1-1 0 0,0-1 0 0 0,1 0 1 0 0,1 1-1 0 0,0 0 0 0 0,2 0 0 0 0,0 0 1 0 0,0 1-1 0 0,2 0 0 0 0,0 0 1 0 0,1 1-1 0 0,0 0 0 0 0,1 1 1 0 0,1 0-1 0 0,9-8-29 0 0,18 0-289 0 0,-32 27 261 0 0,-1 0 0 0 0,1 1 1 0 0,-1 0-1 0 0,-1 0 0 0 0,1 0 0 0 0,-1 1 0 0 0,0 0 1 0 0,-1 0-1 0 0,0 0 0 0 0,0 1 0 0 0,0-1 0 0 0,-1 1 0 0 0,0 0 1 0 0,0 0-1 0 0,-1 0 0 0 0,0 0 0 0 0,-1 0 0 0 0,0 1 0 0 0,0 3 28 0 0,34 138-3087 0 0,-26-143 971 0 0,-2-4 840 0 0</inkml:trace>
  <inkml:trace contextRef="#ctx0" brushRef="#br0" timeOffset="8125.566">15376 627 1008 0 0,'-86'-6'3467'0'0,"74"10"-3327"0"0,1 0-1 0 0,0 1 1 0 0,0 1 0 0 0,0 0 0 0 0,0 0 0 0 0,1 1 0 0 0,0 1-1 0 0,1-1 1 0 0,-1 2 0 0 0,2-1 0 0 0,-1 1 0 0 0,1 0-1 0 0,0 1 1 0 0,1 0 0 0 0,0 0 0 0 0,0 3-140 0 0,5-11 21 0 0,1 1 0 0 0,-1-1 1 0 0,1 0-1 0 0,0 1 0 0 0,0-1 0 0 0,0 1 0 0 0,0 0 1 0 0,1-1-1 0 0,-1 1 0 0 0,1 0 0 0 0,-1-1 0 0 0,1 1 1 0 0,0 0-1 0 0,0 0 0 0 0,0-1 0 0 0,0 1 0 0 0,1 0 1 0 0,-1 0-1 0 0,1-1 0 0 0,0 1 0 0 0,-1-1 1 0 0,1 1-1 0 0,0 0 0 0 0,1-1 0 0 0,-1 0 0 0 0,0 1 1 0 0,1-1-1 0 0,-1 0 0 0 0,1 1 0 0 0,0-1 0 0 0,0 0 1 0 0,0 0-1 0 0,0-1 0 0 0,0 1 0 0 0,0 0 0 0 0,0-1 1 0 0,1 1-1 0 0,-1-1 0 0 0,0 0 0 0 0,1 1 0 0 0,-1-1 1 0 0,1 0-1 0 0,0-1 0 0 0,-1 1 0 0 0,1 0 0 0 0,0-1 1 0 0,-1 0-1 0 0,1 1 0 0 0,0-1 0 0 0,0 0 1 0 0,-1 0-1 0 0,2-1-21 0 0,13 2-10 0 0,-1 0 0 0 0,0-1 0 0 0,1-1 0 0 0,-1-1 0 0 0,0 0 0 0 0,0-1 0 0 0,0-1 0 0 0,0 0 0 0 0,-1-1 0 0 0,0-1 0 0 0,0 0 0 0 0,0-2 0 0 0,0 1 0 0 0,6-6 10 0 0,-10 2-12 0 0,0 0 0 0 0,-1 0 0 0 0,-1-1 0 0 0,0 0-1 0 0,0 0 1 0 0,-1-1 0 0 0,-1 0 0 0 0,0-1 0 0 0,-1 1-1 0 0,0-2 1 0 0,-1 1 0 0 0,-1 0 0 0 0,0-1 0 0 0,-1 0 0 0 0,0 0-1 0 0,-2 0 1 0 0,1 0 0 0 0,-2 0 0 0 0,0 0 0 0 0,-1 0-1 0 0,-1 0 1 0 0,0 0 0 0 0,-1-1 12 0 0,3-33 69 0 0,-39-106 1003 0 0,38 153-1054 0 0,-1 0 0 0 0,0-1 0 0 0,1 1 0 0 0,-1 0 0 0 0,0 0 0 0 0,0 0 0 0 0,0 1-1 0 0,0-1 1 0 0,0 0 0 0 0,-1 1 0 0 0,1-1 0 0 0,0 1 0 0 0,-1 0 0 0 0,1 0 0 0 0,-1 0 0 0 0,1 0 0 0 0,-1 0 0 0 0,0 0 0 0 0,1 1 0 0 0,-1-1-1 0 0,0 1 1 0 0,1 0 0 0 0,-1 0 0 0 0,0 0 0 0 0,1 0 0 0 0,-1 0 0 0 0,0 1 0 0 0,0-1 0 0 0,1 1 0 0 0,-1 0 0 0 0,1 0 0 0 0,-1 0-1 0 0,1 0 1 0 0,-1 0 0 0 0,1 0 0 0 0,-1 1 0 0 0,1-1 0 0 0,0 1 0 0 0,0-1 0 0 0,0 1 0 0 0,0 0 0 0 0,0 0 0 0 0,0 0 0 0 0,0 0 0 0 0,1 0-1 0 0,-1 1 1 0 0,1-1 0 0 0,0 0 0 0 0,-1 1-18 0 0,-4 7 12 0 0,1 0 1 0 0,0 0-1 0 0,0 0 0 0 0,1 1 1 0 0,0 0-1 0 0,1-1 0 0 0,0 2 1 0 0,0-1-1 0 0,2 0 0 0 0,-1 0 0 0 0,1 1 1 0 0,1-1-1 0 0,0 1 0 0 0,1-1 1 0 0,0 0-1 0 0,2 9-12 0 0,2-3-85 0 0,0 1 1 0 0,1-1-1 0 0,1-1 1 0 0,0 1-1 0 0,1-1 1 0 0,1 0-1 0 0,1-1 1 0 0,0 0-1 0 0,1-1 1 0 0,0 0-1 0 0,3 1 85 0 0,106 76-4169 0 0,-101-81 2847 0 0,-1-2 92 0 0</inkml:trace>
  <inkml:trace contextRef="#ctx0" brushRef="#br0" timeOffset="9040.281">15883 617 1216 0 0,'0'-1'66'0'0,"1"0"1"0"0,0 1-1 0 0,-1-1 0 0 0,1 0 0 0 0,-1 0 1 0 0,1 0-1 0 0,-1 0 0 0 0,0 0 1 0 0,1 0-1 0 0,-1 1 0 0 0,0-1 0 0 0,1 0 1 0 0,-1 0-1 0 0,0 0 0 0 0,0 0 1 0 0,0 0-1 0 0,0 0 0 0 0,0 0 0 0 0,0 0 1 0 0,0 0-1 0 0,0 0 0 0 0,-1 0 0 0 0,1 0 1 0 0,0 0-1 0 0,-1 0 0 0 0,1 0 1 0 0,0 0-1 0 0,-1 0 0 0 0,1 0 0 0 0,-1 0 1 0 0,1 1-1 0 0,-1-1 0 0 0,0 0 0 0 0,1 0 1 0 0,-1 1-1 0 0,0-1 0 0 0,0 0 1 0 0,1 1-1 0 0,-1-1 0 0 0,0 1 0 0 0,0-1 1 0 0,0 1-1 0 0,0-1 0 0 0,0 1 1 0 0,0-1-1 0 0,1 1 0 0 0,-1 0 0 0 0,0 0 1 0 0,0 0-1 0 0,0-1 0 0 0,0 1 0 0 0,0 0 1 0 0,0 0-1 0 0,0 0 0 0 0,0 0 1 0 0,0 1-1 0 0,0-1 0 0 0,0 0 0 0 0,0 0-66 0 0,-62 12 574 0 0,55-9-484 0 0,0 1 1 0 0,0 0 0 0 0,0 0-1 0 0,1 0 1 0 0,0 1-1 0 0,-1 1 1 0 0,2-1-1 0 0,-1 1 1 0 0,1 0 0 0 0,-1 0-1 0 0,2 1 1 0 0,-1 0-1 0 0,1 0 1 0 0,0 0 0 0 0,0 1-1 0 0,1 0 1 0 0,0 0-1 0 0,1 0 1 0 0,0 0-1 0 0,0 0 1 0 0,-1 7-91 0 0,3-13 93 0 0,19 24 113 0 0,-12-24-199 0 0,0 1 1 0 0,0-1-1 0 0,0-1 1 0 0,0 1-1 0 0,1-1 1 0 0,-1 0 0 0 0,1-1-1 0 0,-1 1 1 0 0,0-1-1 0 0,1 0 1 0 0,-1-1-1 0 0,1 0 1 0 0,-1 0-1 0 0,0 0 1 0 0,1-1-1 0 0,-1 1 1 0 0,0-2 0 0 0,0 1-1 0 0,0-1 1 0 0,-1 0-1 0 0,1 0 1 0 0,0-1-8 0 0,1-1-10 0 0,0-1-1 0 0,-1 1 1 0 0,1-2 0 0 0,-1 1 0 0 0,-1-1 0 0 0,1 0 0 0 0,-1 0 0 0 0,-1 0 0 0 0,1-1-1 0 0,-1 0 1 0 0,0 0 0 0 0,-1 0 0 0 0,0 0 0 0 0,0-1 0 0 0,1-6 10 0 0,20-46 145 0 0,-21 59-147 0 0,0 0 0 0 0,-1 1 0 0 0,1-1-1 0 0,0 1 1 0 0,-1-1 0 0 0,1 1 0 0 0,0 0 0 0 0,0 0 0 0 0,0 0 0 0 0,0 1-1 0 0,0-1 1 0 0,1 1 0 0 0,-1-1 0 0 0,0 1 0 0 0,0 0 0 0 0,0 0 0 0 0,0 1-1 0 0,0-1 1 0 0,0 0 0 0 0,0 1 0 0 0,0 0 0 0 0,0 0 0 0 0,0 0 0 0 0,0 0-1 0 0,0 0 1 0 0,0 1 0 0 0,0-1 0 0 0,-1 1 0 0 0,1 0 0 0 0,-1 0 0 0 0,1 0-1 0 0,-1 0 1 0 0,0 0 0 0 0,0 0 0 0 0,0 1 0 0 0,0-1 0 0 0,0 1 0 0 0,0-1-1 0 0,-1 1 1 0 0,1 0 0 0 0,-1 0 0 0 0,0 0 0 0 0,1 0 0 0 0,-2-1-1 0 0,1 2 3 0 0,13 11-20 0 0,32 108 408 0 0,-46-122-308 0 0,0-1 34 0 0,-2-73 344 0 0,57-62-787 0 0,-21 167-379 0 0,26 126 401 0 0,-60-157 400 0 0,0-1 1 0 0,0 0 34 0 0,0 3 737 0 0,2-21-819 0 0,1-1 1 0 0,1 0-1 0 0,0 1 0 0 0,1 0 1 0 0,1 0-1 0 0,1 0 0 0 0,0 1 1 0 0,2 0-1 0 0,0 0 0 0 0,0 1 1 0 0,10-11-47 0 0,-15 25 0 0 0,1 0 0 0 0,-1 1 0 0 0,0 0 0 0 0,1 0 1 0 0,-1 1-1 0 0,1-1 0 0 0,-1 1 0 0 0,1 0 0 0 0,-1 0 0 0 0,1 0 1 0 0,-1 1-1 0 0,1-1 0 0 0,-1 1 0 0 0,1 0 0 0 0,-1 1 0 0 0,0-1 1 0 0,0 1-1 0 0,1 0 0 0 0,-1 0 0 0 0,0 0 0 0 0,0 0 0 0 0,-1 1 1 0 0,1-1-1 0 0,-1 1 0 0 0,1 0 0 0 0,-1 0 0 0 0,0 1 0 0 0,0-1 1 0 0,0 1-1 0 0,0-1 0 0 0,-1 1 0 0 0,0 0 0 0 0,1 0 0 0 0,59 82-1130 0 0,-47-48-4486 0 0,-14-34 4444 0 0</inkml:trace>
  <inkml:trace contextRef="#ctx0" brushRef="#br0" timeOffset="11412.372">18557 165 1720 0 0,'-24'-61'9122'0'0,"19"41"-9055"0"0,10 26-7890 0 0,-4-2 6701 0 0</inkml:trace>
  <inkml:trace contextRef="#ctx0" brushRef="#br0" timeOffset="9872.82">17124 499 1532 0 0,'0'0'536'0'0,"0"0"-90"0"0,0 0 6 0 0,0 0 10 0 0,0 0-74 0 0,0 0-11 0 0,0 0-46 0 0,0 0-78 0 0,4 2 8 0 0,178 145 1452 0 0,-137-106 80 0 0,-7-80-1525 0 0,110-210-849 0 0,-141 235 262 0 0,17-11-4019 0 0,-19 23 3076 0 0</inkml:trace>
  <inkml:trace contextRef="#ctx0" brushRef="#br0" timeOffset="10439.739">17936 469 1508 0 0,'-5'-3'91'0'0,"0"1"0"0"0,0 1 0 0 0,0-1 0 0 0,0 1 0 0 0,0 0-1 0 0,0 0 1 0 0,-1 0 0 0 0,1 1 0 0 0,0 0 0 0 0,-1 0 0 0 0,1 0 0 0 0,0 1 0 0 0,0 0-1 0 0,-1 0 1 0 0,1 0 0 0 0,0 0 0 0 0,0 1 0 0 0,0 0 0 0 0,0 0 0 0 0,0 0 0 0 0,1 1 0 0 0,-1 0-1 0 0,1 0 1 0 0,-1 0 0 0 0,1 0 0 0 0,0 0 0 0 0,-3 4-91 0 0,5-5 45 0 0,-8 4 63 0 0,1 0 0 0 0,0 0-1 0 0,0 1 1 0 0,0 0 0 0 0,1 1-1 0 0,0 0 1 0 0,0 0 0 0 0,1 1 0 0 0,1 0-1 0 0,-1 0 1 0 0,1 0 0 0 0,1 1 0 0 0,0 0-1 0 0,0 0 1 0 0,1 1 0 0 0,0-1 0 0 0,-1 7-108 0 0,7-14 26 0 0,0 1 0 0 0,0-1 0 0 0,0 0 1 0 0,0 0-1 0 0,0 0 0 0 0,1 0 0 0 0,0 0 0 0 0,0 0 1 0 0,-1-1-1 0 0,1 1 0 0 0,1-1 0 0 0,-1 0 1 0 0,0 0-1 0 0,1 0 0 0 0,-1 0 0 0 0,1 0 1 0 0,-1-1-1 0 0,1 0 0 0 0,0 0 0 0 0,0 0 1 0 0,-1 0-1 0 0,1 0 0 0 0,0-1 0 0 0,0 0 1 0 0,0 0-1 0 0,0 0 0 0 0,0 0 0 0 0,0 0 1 0 0,-1-1-1 0 0,1 0 0 0 0,0 0 0 0 0,0 0 1 0 0,-1 0-1 0 0,3-1-26 0 0,12 1 98 0 0,1 0-65 0 0,-1-1-1 0 0,1-1 0 0 0,-1-1 0 0 0,1 0 0 0 0,-1-1 1 0 0,0-2-1 0 0,-1 1 0 0 0,1-2 0 0 0,14-9-32 0 0,13-32 786 0 0,-45 49-705 0 0,0 0-6 0 0,0 0-47 0 0,-7-33 326 0 0,124 132-2628 0 0,-87-67-977 0 0,-26-25 1933 0 0</inkml:trace>
  <inkml:trace contextRef="#ctx0" brushRef="#br0" timeOffset="10816.683">18146 434 988 0 0,'51'32'2535'0'0,"-21"-7"-2222"0"0,-2 1-1 0 0,0 1 1 0 0,-1 1 0 0 0,-2 2-1 0 0,-1 1 1 0 0,12 21-313 0 0,-35-51 47 0 0,1 1-1 0 0,-1-1 1 0 0,0 1 0 0 0,0-1-1 0 0,0 1 1 0 0,0 0-1 0 0,-1-1 1 0 0,1 1-1 0 0,0 0 1 0 0,-1 0 0 0 0,1-1-1 0 0,-1 1 1 0 0,0 0-1 0 0,1 0 1 0 0,-1 0 0 0 0,0 0-1 0 0,0-1 1 0 0,0 1-1 0 0,0 0 1 0 0,-1 0 0 0 0,1 0-1 0 0,-1 0 1 0 0,1-1-1 0 0,-1 1 1 0 0,1 0 0 0 0,-1 0-1 0 0,0-1 1 0 0,0 1-1 0 0,0 0 1 0 0,0-1 0 0 0,0 1-1 0 0,0-1 1 0 0,0 0-1 0 0,0 1 1 0 0,-1-1-1 0 0,1 0 1 0 0,0 1 0 0 0,-1-1-1 0 0,1 0 1 0 0,-1 0-1 0 0,0 0 1 0 0,1-1 0 0 0,-1 1-1 0 0,0 0 1 0 0,1 0-1 0 0,-1-1 1 0 0,0 1 0 0 0,0-1-1 0 0,0 0 1 0 0,1 0-1 0 0,-1 1 1 0 0,0-1 0 0 0,0 0-1 0 0,0 0 1 0 0,0-1-1 0 0,0 1 1 0 0,1 0 0 0 0,-1-1-1 0 0,0 1 1 0 0,0-1-1 0 0,1 1 1 0 0,-1-1-1 0 0,0 0 1 0 0,1 0 0 0 0,-1 0-1 0 0,0 0 1 0 0,1 0-1 0 0,-1 0-46 0 0,-4 0 27 0 0,0 1-1 0 0,0-1 1 0 0,0 0-1 0 0,1 0 1 0 0,-1-1-1 0 0,0 1 1 0 0,1-1 0 0 0,-1-1-1 0 0,1 1 1 0 0,0-1-1 0 0,0 0 1 0 0,0 0-1 0 0,0 0 1 0 0,0-1-1 0 0,1 0 1 0 0,-1 0-1 0 0,1 0 1 0 0,0 0-1 0 0,0-1 1 0 0,1 1-1 0 0,-1-1 1 0 0,1 0-1 0 0,0 0 1 0 0,1 0-1 0 0,-1-1 1 0 0,1 1-1 0 0,0-1 1 0 0,0 1-1 0 0,0-1 1 0 0,1 0-1 0 0,0 0 1 0 0,0 1-1 0 0,1-1 1 0 0,0 0-1 0 0,0 0 1 0 0,0 0-1 0 0,1-4-26 0 0,8-6-397 0 0,0 0-1 0 0,2 1 1 0 0,0 1-1 0 0,0 0 0 0 0,2 0 1 0 0,-1 1-1 0 0,2 1 1 0 0,-1 0-1 0 0,2 1 1 0 0,0 0-1 0 0,0 1 1 0 0,1 1-1 0 0,0 1 1 0 0,0 0-1 0 0,2 0 398 0 0,7-4-1233 0 0</inkml:trace>
  <inkml:trace contextRef="#ctx0" brushRef="#br0" timeOffset="11130.267">18644 389 1960 0 0,'-14'188'4985'0'0,"14"-183"-4940"0"0,0 0 0 0 0,0 0 0 0 0,1 0 1 0 0,0 0-1 0 0,0 0 0 0 0,0 0 1 0 0,1-1-1 0 0,0 1 0 0 0,0-1 0 0 0,0 1 1 0 0,0-1-1 0 0,1 0 0 0 0,-1 0 1 0 0,1 0-1 0 0,0 0 0 0 0,0 0 0 0 0,1 0 1 0 0,-1-1-1 0 0,1 0 0 0 0,0 1 1 0 0,0-1-1 0 0,0-1 0 0 0,0 1 0 0 0,0-1 1 0 0,1 1-1 0 0,-1-1 0 0 0,1-1 1 0 0,-1 1-1 0 0,4 0-45 0 0,-3-1-153 0 0,-1 0 0 0 0,0 0 0 0 0,1-1 0 0 0,-1 0 1 0 0,1 0-1 0 0,-1 0 0 0 0,0 0 0 0 0,1-1 0 0 0,-1 1 0 0 0,1-1 0 0 0,-1 0 1 0 0,0-1-1 0 0,0 1 0 0 0,0-1 0 0 0,0 0 0 0 0,0 0 0 0 0,0 0 0 0 0,0 0 1 0 0,0-1-1 0 0,-1 1 0 0 0,2-2 153 0 0,12-28-2614 0 0,-15 12 1312 0 0</inkml:trace>
  <inkml:trace contextRef="#ctx0" brushRef="#br0" timeOffset="12480.152">19119 509 1436 0 0,'0'0'331'0'0,"17"-3"1010"0"0,27-53-45 0 0,-47 53-1248 0 0,1 0-1 0 0,0 0 0 0 0,-1 1 0 0 0,1-1 0 0 0,-1 1 1 0 0,0-1-1 0 0,0 1 0 0 0,0 0 0 0 0,0 0 0 0 0,0 0 0 0 0,0 0 1 0 0,0 1-1 0 0,-1-1 0 0 0,1 1 0 0 0,-1 0 0 0 0,1 0 1 0 0,-1 0-1 0 0,0 0 0 0 0,1 1 0 0 0,-1-1 0 0 0,0 1 1 0 0,1 0-1 0 0,-1 0 0 0 0,0 1 0 0 0,1-1 0 0 0,-1 1 1 0 0,-2 0-48 0 0,-2 1 39 0 0,1 1 1 0 0,-1 0 0 0 0,1 0-1 0 0,0 0 1 0 0,0 1 0 0 0,0 0-1 0 0,0 0 1 0 0,1 1 0 0 0,-1 0-1 0 0,1 0 1 0 0,1 0 0 0 0,-1 1 0 0 0,1 0-1 0 0,0 0 1 0 0,0 0 0 0 0,0 1-1 0 0,1-1 1 0 0,0 1 0 0 0,1 0-1 0 0,-1 1 1 0 0,1-1 0 0 0,1 0-1 0 0,-1 1 1 0 0,1 0 0 0 0,1-1 0 0 0,-1 1-1 0 0,1 0 1 0 0,1 0 0 0 0,0 0-1 0 0,0 0-39 0 0,3-3 14 0 0,1-1-1 0 0,0 1 1 0 0,0-1 0 0 0,0 0-1 0 0,0-1 1 0 0,1 1-1 0 0,-1-1 1 0 0,1 1 0 0 0,0-1-1 0 0,0-1 1 0 0,1 1-1 0 0,-1-1 1 0 0,0 0 0 0 0,1 0-1 0 0,-1 0 1 0 0,1-1-1 0 0,0 0 1 0 0,-1 0 0 0 0,1-1-1 0 0,0 1 1 0 0,0-1-1 0 0,-1 0 1 0 0,1-1 0 0 0,0 0-1 0 0,0 1 1 0 0,2-2-14 0 0,-4 2 16 0 0,2-3-8 0 0,0 1-1 0 0,0-1 0 0 0,0-1 0 0 0,0 1 1 0 0,-1-1-1 0 0,1 0 0 0 0,-1 0 0 0 0,0 0 0 0 0,0-1 1 0 0,0 0-1 0 0,-1 0 0 0 0,0 0 0 0 0,0-1 1 0 0,0 1-1 0 0,-1-1 0 0 0,1 0 0 0 0,-1 0 1 0 0,-1 0-1 0 0,1 0 0 0 0,-1 0 0 0 0,1-6-7 0 0,-3 12 82 0 0,0 0-4 0 0,0 0-56 0 0,0 0-26 0 0,2 5-214 0 0,5 0 129 0 0,1 0-1 0 0,0 0 1 0 0,0-1-1 0 0,1-1 1 0 0,-1 1-1 0 0,1-1 1 0 0,0-1-1 0 0,0 1 1 0 0,0-2-1 0 0,0 1 1 0 0,0-1-1 0 0,0 0 1 0 0,0-1-1 0 0,0 0 1 0 0,3-1 89 0 0,72-25-3257 0 0,-67 14 2117 0 0</inkml:trace>
  <inkml:trace contextRef="#ctx0" brushRef="#br0" timeOffset="13028.627">19540 154 1292 0 0,'-2'-30'3333'0'0,"-11"36"-849"0"0,5 28-2324 0 0,1-1 0 0 0,1 1 1 0 0,2 1-1 0 0,1-1 1 0 0,2 0-1 0 0,2 1 0 0 0,0-1 1 0 0,3 0-1 0 0,1 0 0 0 0,1 0 1 0 0,5 12-161 0 0,-10-40 17 0 0,-1 0 0 0 0,1-1 1 0 0,0 1-1 0 0,1-1 0 0 0,-1 1 0 0 0,1-1 1 0 0,0 0-1 0 0,1 0 0 0 0,-1 0 0 0 0,1 0 1 0 0,0 0-1 0 0,0 0 0 0 0,1-1 0 0 0,-1 1 0 0 0,1-1 1 0 0,0 0-1 0 0,0 0 0 0 0,0 0 0 0 0,1-1 1 0 0,-1 0-1 0 0,1 1 0 0 0,0-2 0 0 0,0 1 1 0 0,0 0-1 0 0,0-1 0 0 0,0 0 0 0 0,1 0 1 0 0,-1-1-1 0 0,1 0 0 0 0,-1 0 0 0 0,1 0 1 0 0,0 0-1 0 0,-1-1 0 0 0,1 0 0 0 0,0 0 1 0 0,-1 0-1 0 0,2-1-17 0 0,72-71-756 0 0,-77 70 724 0 0,-1 0 1 0 0,1-1 0 0 0,-1 1-1 0 0,0 0 1 0 0,1 0-1 0 0,-1-1 1 0 0,-1 1 0 0 0,1-1-1 0 0,0 1 1 0 0,0-1 0 0 0,-1 1-1 0 0,0-1 1 0 0,1 0-1 0 0,-1 1 1 0 0,0-1 0 0 0,0 1-1 0 0,0-1 1 0 0,-1 0 0 0 0,1 1-1 0 0,-1-1 1 0 0,1 1 0 0 0,-1-1-1 0 0,0 1 1 0 0,0-1-1 0 0,0 1 1 0 0,0 0 0 0 0,-1-1-1 0 0,1 1 1 0 0,0 0 0 0 0,-1 0-1 0 0,0 0 1 0 0,1 0 0 0 0,-1 0-1 0 0,0 0 1 0 0,0 1-1 0 0,0-1 1 0 0,0 1 0 0 0,0-1-1 0 0,-1 1 1 0 0,0-1 31 0 0,-68-27-110 0 0,99 14 50 0 0,223-83-3588 0 0,-224 83 2446 0 0</inkml:trace>
  <inkml:trace contextRef="#ctx0" brushRef="#br0" timeOffset="13483.698">20013 157 1636 0 0,'-36'-67'5197'0'0,"14"121"-4231"0"0,16-20-792 0 0,1 0-1 0 0,2 1 0 0 0,1 0 0 0 0,2 0 1 0 0,1 0-1 0 0,2-1 0 0 0,2 1 0 0 0,0-1 0 0 0,3 1 1 0 0,1-2-1 0 0,2 4-173 0 0,-7-30 18 0 0,0 1 1 0 0,0-1-1 0 0,1 0 0 0 0,0 0 1 0 0,0 0-1 0 0,0-1 0 0 0,1 0 0 0 0,0 0 1 0 0,1 0-1 0 0,-1-1 0 0 0,1 0 1 0 0,0 0-1 0 0,0-1 0 0 0,1 0 1 0 0,-1 0-1 0 0,1 0 0 0 0,0-1 1 0 0,0 0-1 0 0,0-1 0 0 0,0 0 1 0 0,0 0-1 0 0,1-1 0 0 0,-1 0 1 0 0,0 0-1 0 0,1-1 0 0 0,-1 0 1 0 0,1-1-1 0 0,-1 1 0 0 0,1-2 1 0 0,-1 1-1 0 0,0-1 0 0 0,0 0 1 0 0,0-1-1 0 0,0 0 0 0 0,0 0 1 0 0,0-1-1 0 0,5-4-18 0 0,-1 0-65 0 0,-2 0 0 0 0,1-1 0 0 0,-1 0 0 0 0,0-1 0 0 0,-1 0 0 0 0,0 0 0 0 0,-1-1 0 0 0,0 0 1 0 0,-1-1-1 0 0,0 1 0 0 0,-1-2 0 0 0,0 1 0 0 0,-1-1 0 0 0,0 1 0 0 0,-1-1 0 0 0,2-11 65 0 0,-2 11-48 0 0,-3 10-69 0 0,-2 1 114 0 0,1 0 0 0 0,-1 0 0 0 0,1 1 0 0 0,-1-1 1 0 0,0 0-1 0 0,0 1 0 0 0,0-1 0 0 0,0 1 0 0 0,0-1 0 0 0,0 1 0 0 0,0 0 1 0 0,0-1-1 0 0,-1 1 0 0 0,1 0 0 0 0,0 0 0 0 0,-1 0 0 0 0,1 0 0 0 0,-1 0 0 0 0,1 0 1 0 0,-1 0-1 0 0,0 0 0 0 0,1 1 0 0 0,-1-1 0 0 0,0 1 0 0 0,0-1 0 0 0,1 1 1 0 0,-1 0-1 0 0,0-1 0 0 0,0 1 0 0 0,0 0 0 0 0,0 0 3 0 0,-6-1 16 0 0,1 0 0 0 0,0 0 0 0 0,0 0 0 0 0,-1 1 0 0 0,1 0 0 0 0,0 1 0 0 0,0-1 0 0 0,-1 1 0 0 0,1 1 0 0 0,0-1 0 0 0,0 1 0 0 0,0 1-1 0 0,1-1 1 0 0,-1 1 0 0 0,0 0 0 0 0,1 1 0 0 0,0 0 0 0 0,0-1 0 0 0,0 2 0 0 0,0-1 0 0 0,0 1 0 0 0,1 0 0 0 0,0 0 0 0 0,0 1 0 0 0,1-1 0 0 0,-1 1 0 0 0,1 0 0 0 0,0 0 0 0 0,1 1 0 0 0,-1-1 0 0 0,1 1 0 0 0,1 0-1 0 0,-1-1 1 0 0,1 1 0 0 0,0 0 0 0 0,1 1 0 0 0,0-1 0 0 0,0 3-16 0 0,4-3-4 0 0,0-1 0 0 0,1 0 0 0 0,0-1 0 0 0,0 1 0 0 0,0-1 0 0 0,1 1 0 0 0,-1-1 0 0 0,1-1 0 0 0,1 1 0 0 0,-1-1 0 0 0,1 0 0 0 0,-1 0-1 0 0,1 0 1 0 0,0-1 0 0 0,1 0 0 0 0,-1 0 0 0 0,0 0 0 0 0,1-1 0 0 0,0 0 0 0 0,-1-1 0 0 0,1 1 0 0 0,0-1 0 0 0,1 0 4 0 0,12 2-601 0 0,1 1 0 0 0,-1-2 1 0 0,1-1-1 0 0,-1-1 0 0 0,1 0 1 0 0,-1-2-1 0 0,1 0 0 0 0,-1-1 0 0 0,5-2 601 0 0,-3-2-1296 0 0,-6 2 20 0 0</inkml:trace>
  <inkml:trace contextRef="#ctx0" brushRef="#br0" timeOffset="13860.164">20582 570 1184 0 0,'67'-129'3828'0'0,"-27"-31"-3321"0"0,-39 117-409 0 0,-1 42-76 0 0,0 1-4 0 0,-26-3 62 0 0,26 9-73 0 0,1 0-1 0 0,0 0 0 0 0,0-1 0 0 0,1 1 1 0 0,0-1-1 0 0,0 1 0 0 0,0-1 1 0 0,0 0-1 0 0,1 0 0 0 0,0 0 1 0 0,0 0-1 0 0,0 0 0 0 0,1-1 1 0 0,0 1-1 0 0,0-1 0 0 0,0 0 1 0 0,0 0-1 0 0,0 0 0 0 0,1-1 1 0 0,0 0-1 0 0,0 0 0 0 0,0 1-6 0 0,-3-3 20 0 0,9 6 34 0 0,-2 1 1 0 0,1-1-1 0 0,-1 2 1 0 0,0-1-1 0 0,0 1 0 0 0,-1 1 1 0 0,0-1-1 0 0,-1 1 1 0 0,0 1-1 0 0,-1-1 1 0 0,0 1-1 0 0,0 1 1 0 0,-2-1-1 0 0,1 1 0 0 0,-1-1 1 0 0,-1 1-1 0 0,2 9-54 0 0,-6-15 14 0 0,1 1-1 0 0,-2-1 0 0 0,1 0 1 0 0,-1 0-1 0 0,1 0 1 0 0,-2 0-1 0 0,1 0 0 0 0,-1 0 1 0 0,0 0-1 0 0,0-1 1 0 0,0 0-1 0 0,-1 1 0 0 0,0-1 1 0 0,0 0-1 0 0,0-1 1 0 0,0 1-1 0 0,-1-1 0 0 0,0 0 1 0 0,-1 1-14 0 0,-44 12-4784 0 0,50-17 3448 0 0</inkml:trace>
  <inkml:trace contextRef="#ctx0" brushRef="#br0" timeOffset="22129.713">25267 365 860 0 0,'0'0'307'0'0,"0"0"-75"0"0,0 0-37 0 0,-24-16 433 0 0,10 17-516 0 0,1 1 1 0 0,-1 0 0 0 0,1 1 0 0 0,-1 1 0 0 0,1 0 0 0 0,0 0 0 0 0,1 2-1 0 0,-1-1 1 0 0,1 2 0 0 0,0 0 0 0 0,1 0 0 0 0,-1 1 0 0 0,1 0 0 0 0,1 1-1 0 0,0 0 1 0 0,0 1 0 0 0,1 0 0 0 0,0 1 0 0 0,0-1 0 0 0,2 2-1 0 0,-1-1 1 0 0,1 1 0 0 0,1 0 0 0 0,0 1 0 0 0,1-1 0 0 0,0 1 0 0 0,1 0-1 0 0,0 1 1 0 0,1-1 0 0 0,1 2-113 0 0,2-13 10 0 0,0 1 0 0 0,0 0 0 0 0,0 0 0 0 0,0-1 0 0 0,1 1 1 0 0,0 0-1 0 0,-1 0 0 0 0,1-1 0 0 0,0 1 0 0 0,0-1 0 0 0,0 1 0 0 0,1-1 0 0 0,-1 1 0 0 0,1-1 0 0 0,-1 0 0 0 0,1 1 0 0 0,0-1 0 0 0,0 0 0 0 0,-1 0 0 0 0,2 0 0 0 0,-1 0 0 0 0,0-1 1 0 0,0 1-1 0 0,1-1 0 0 0,-1 1 0 0 0,0-1 0 0 0,1 0 0 0 0,0 0 0 0 0,-1 0 0 0 0,1 0 0 0 0,-1 0 0 0 0,1-1 0 0 0,0 1 0 0 0,0-1 0 0 0,0 0 0 0 0,-1 1 0 0 0,1-1 0 0 0,0-1 0 0 0,1 1-10 0 0,108-28 192 0 0,-104 23-206 0 0,-1 0 0 0 0,0 0 0 0 0,0 0 0 0 0,-1-1 0 0 0,0 0 0 0 0,0-1 0 0 0,0 1 0 0 0,-1-1 0 0 0,0 0 0 0 0,0 0 0 0 0,-1-1 0 0 0,1 1 0 0 0,-2-1 0 0 0,1 0 0 0 0,-1 0 0 0 0,1-5 14 0 0,10-20 26 0 0,-13-29-348 0 0,-1 60 268 0 0,0 2 50 0 0,27-4-78 0 0,24 114 685 0 0,43-259 458 0 0,-82 135-1108 0 0,-10 10 55 0 0,-1 1 0 0 0,1 0 0 0 0,0 0-1 0 0,0 0 1 0 0,0 0 0 0 0,1 1 0 0 0,-1-1 0 0 0,1 0 0 0 0,0 1 0 0 0,-1 0 0 0 0,1-1 0 0 0,0 1-1 0 0,0 0 1 0 0,1 1 0 0 0,-1-1 0 0 0,0 1 0 0 0,1-1 0 0 0,-1 1 0 0 0,1 0 0 0 0,-1 0-1 0 0,1 0 1 0 0,-1 1 0 0 0,1-1 0 0 0,-1 1 0 0 0,1 0 0 0 0,0 0 0 0 0,3 0-8 0 0,5 9-66 0 0,0 0 0 0 0,0 1 1 0 0,-1 0-1 0 0,0 1 0 0 0,-1 0 1 0 0,0 1-1 0 0,0 0 0 0 0,-2 0 1 0 0,1 1-1 0 0,-2 0 0 0 0,1 0 1 0 0,-2 1-1 0 0,0 0 0 0 0,-1 0 1 0 0,0 1-1 0 0,0 3 66 0 0,19 41-3458 0 0,-23-53 2138 0 0</inkml:trace>
  <inkml:trace contextRef="#ctx0" brushRef="#br0" timeOffset="17760.826">21807 465 1120 0 0,'0'0'303'0'0,"0"0"5"0"0,0 0-101 0 0,0 0-55 0 0,0 0-14 0 0,0 0 20 0 0,0 0 34 0 0,0 0 20 0 0,0 0-18 0 0,0 0-17 0 0,0 0-33 0 0,0 0-5 0 0,0 0 53 0 0,0 0 12 0 0,0 0 59 0 0,0 0 85 0 0,0 0 5 0 0,0 0-46 0 0,0 0-61 0 0,0 0-36 0 0,0 0-87 0 0,0 0 38 0 0,-3-2-14 0 0,-8-2-106 0 0,0 0 0 0 0,-1 1 0 0 0,1 0 0 0 0,-1 1 0 0 0,1 0 0 0 0,-1 1 0 0 0,1 0 0 0 0,-1 1 0 0 0,0 0 0 0 0,0 1 0 0 0,1 0 0 0 0,-1 1 0 0 0,1 0 0 0 0,-1 1 0 0 0,1 1 0 0 0,-7 2-41 0 0,9-4 15 0 0,0 1-1 0 0,0-1 1 0 0,0 1 0 0 0,0 1 0 0 0,1 0-1 0 0,0 0 1 0 0,0 1 0 0 0,0 0 0 0 0,0 0-1 0 0,1 1 1 0 0,-1 0 0 0 0,1 0 0 0 0,1 1-1 0 0,0 0 1 0 0,-1 0 0 0 0,2 0 0 0 0,-1 1-1 0 0,1 0 1 0 0,1 0 0 0 0,-1 0 0 0 0,1 0-1 0 0,1 1 1 0 0,-1 0 0 0 0,1 2-15 0 0,6-5 7 0 0,1-1 1 0 0,0 1-1 0 0,0-1 1 0 0,1 0-1 0 0,-1 0 0 0 0,1-1 1 0 0,0 1-1 0 0,0-1 0 0 0,1 0 1 0 0,-1 0-1 0 0,1-1 1 0 0,0 0-1 0 0,0 0 0 0 0,0 0 1 0 0,0-1-1 0 0,0 0 1 0 0,1 0-1 0 0,-1 0 0 0 0,1-1 1 0 0,-1 0-1 0 0,1 0 0 0 0,0-1 1 0 0,-1 1-1 0 0,1-2 1 0 0,0 1-1 0 0,3-1-7 0 0,3 2-18 0 0,-1 1-1 0 0,0-2 1 0 0,1 0 0 0 0,-1 0-1 0 0,1-1 1 0 0,-1 0 0 0 0,0-1-1 0 0,0-1 1 0 0,1 0-1 0 0,-2-1 1 0 0,1 0 0 0 0,0 0-1 0 0,-1-2 1 0 0,0 1 0 0 0,0-1-1 0 0,-1-1 1 0 0,1 0 0 0 0,-1 0-1 0 0,-1-1 1 0 0,1 0 0 0 0,-2-1-1 0 0,1 0 1 0 0,2-4 18 0 0,3-18 47 0 0,-2 0 0 0 0,-1-1 0 0 0,-1 0 0 0 0,-2-1 0 0 0,-1 1 0 0 0,-1-2 0 0 0,-2 1 0 0 0,-2 0 0 0 0,-1-1 0 0 0,-1 0 0 0 0,-3-10-47 0 0,3 18 282 0 0,-27-38 527 0 0,15 101-418 0 0,11-13-408 0 0,1-1-1 0 0,0 1 0 0 0,2 0 1 0 0,1-1-1 0 0,1 1 0 0 0,1-1 1 0 0,1 0-1 0 0,1 0 0 0 0,1-1 1 0 0,1 0-1 0 0,1-1 0 0 0,3 5 18 0 0,92 155-4935 0 0,-92-159 3608 0 0,-2-1-28 0 0</inkml:trace>
  <inkml:trace contextRef="#ctx0" brushRef="#br0" timeOffset="18295.365">22132 597 876 0 0,'36'-27'2671'0'0,"35"-15"-1961"0"0,-59 37-620 0 0,0-1 1 0 0,-1 0 0 0 0,0-1 0 0 0,0 0 0 0 0,0 0 0 0 0,-1-1 0 0 0,0-1-1 0 0,-1 1 1 0 0,0-2 0 0 0,0 1 0 0 0,-1-1 0 0 0,0-1 0 0 0,-1 1 0 0 0,5-9-91 0 0,-12 18 8 0 0,1 0 1 0 0,-1-1-1 0 0,0 1 1 0 0,0 0-1 0 0,0 0 1 0 0,0 0-1 0 0,0 0 1 0 0,0 0-1 0 0,0-1 1 0 0,0 1-1 0 0,0 0 1 0 0,-1 0 0 0 0,1 0-1 0 0,0 0 1 0 0,-1 0-1 0 0,1 0 1 0 0,-1 0-1 0 0,1 0 1 0 0,-1 0-1 0 0,0 0 1 0 0,1 0-1 0 0,-1 0 1 0 0,0 0 0 0 0,0 0-1 0 0,1 1 1 0 0,-1-1-1 0 0,0 0 1 0 0,0 0-1 0 0,0 1 1 0 0,0-1-1 0 0,0 1 1 0 0,0-1-1 0 0,0 1 1 0 0,0-1-1 0 0,0 1 1 0 0,0 0 0 0 0,-1-1-1 0 0,1 1 1 0 0,0 0-1 0 0,0 0 1 0 0,0 0-1 0 0,0 0 1 0 0,0 0-1 0 0,-1 0 1 0 0,1 0-1 0 0,0 0 1 0 0,0 0 0 0 0,0 1-1 0 0,0-1 1 0 0,0 0-1 0 0,0 1 1 0 0,0-1-1 0 0,0 1 1 0 0,-1 0-9 0 0,-67 11 195 0 0,56-9-135 0 0,-1 1 0 0 0,1 0 0 0 0,0 1-1 0 0,0 0 1 0 0,1 1 0 0 0,-1 1 0 0 0,1 0 0 0 0,1 0 0 0 0,-1 1-1 0 0,2 1 1 0 0,-1 0 0 0 0,1 0 0 0 0,0 1 0 0 0,1 0-1 0 0,0 1 1 0 0,0 0 0 0 0,1 0 0 0 0,1 1 0 0 0,0 0 0 0 0,1 0-1 0 0,-2 6-59 0 0,35 32 20 0 0,-18-43-258 0 0,1 0 0 0 0,0-1 0 0 0,1 0 0 0 0,-1-1 0 0 0,1 0 0 0 0,0-1 0 0 0,1 0 0 0 0,-1 0 0 0 0,1-2 0 0 0,-1 1 0 0 0,1-1 0 0 0,0-1 0 0 0,0 0-1 0 0,0-1 1 0 0,-1 0 0 0 0,4-1 238 0 0,23 1-1180 0 0</inkml:trace>
  <inkml:trace contextRef="#ctx0" brushRef="#br0" timeOffset="18608.619">22813 112 1684 0 0,'-7'1'159'0'0,"-1"1"-1"0"0,1 0 1 0 0,0 0-1 0 0,0 1 1 0 0,0 0-1 0 0,0 0 1 0 0,1 1 0 0 0,-1 0-1 0 0,1 0 1 0 0,0 0-1 0 0,0 1 1 0 0,0 0-1 0 0,1 0 1 0 0,0 1-1 0 0,0-1 1 0 0,0 1 0 0 0,0 0-1 0 0,1 0 1 0 0,0 1-1 0 0,1-1 1 0 0,-1 1-1 0 0,1 0 1 0 0,0 0-1 0 0,1 0 1 0 0,0 0 0 0 0,-1 5-159 0 0,-1 6 183 0 0,1-1 1 0 0,0 1 0 0 0,1 0 0 0 0,1 1-1 0 0,1-1 1 0 0,1 0 0 0 0,0 0 0 0 0,1 0-1 0 0,1 0 1 0 0,2 5-184 0 0,170 471 2631 0 0,-174-489-2653 0 0,0-1-1 0 0,0 1 1 0 0,0 0-1 0 0,-1 0 1 0 0,0 0-1 0 0,0 0 1 0 0,0 0-1 0 0,0 0 1 0 0,-1 0 0 0 0,1-1-1 0 0,-1 1 1 0 0,-1 0-1 0 0,1 0 1 0 0,-1-1-1 0 0,1 1 1 0 0,-1 0-1 0 0,-1-1 1 0 0,1 0 0 0 0,-1 0-1 0 0,1 1 1 0 0,-1-2-1 0 0,-1 1 1 0 0,-1 3 22 0 0,-75 20-3305 0 0,-16-68-703 0 0,72 19 2758 0 0</inkml:trace>
  <inkml:trace contextRef="#ctx0" brushRef="#br0" timeOffset="18969.733">22465 572 936 0 0,'-17'-6'4269'0'0,"56"-3"-3426"0"0,290-38-4291 0 0,-291 42 2288 0 0</inkml:trace>
  <inkml:trace contextRef="#ctx0" brushRef="#br0" timeOffset="19205.321">23049 467 1196 0 0,'-11'-6'5691'0'0,"-12"41"-4669"0"0,21-30-1006 0 0,0 1-1 0 0,0-1 0 0 0,0 1 0 0 0,1-1 0 0 0,0 1 0 0 0,0-1 1 0 0,0 1-1 0 0,1 0 0 0 0,-1 0 0 0 0,2-1 0 0 0,-1 1 1 0 0,0 0-1 0 0,1-1 0 0 0,0 1 0 0 0,1 0 0 0 0,-1-1 0 0 0,1 0 1 0 0,0 1-1 0 0,0-1 0 0 0,1 0 0 0 0,0 0 0 0 0,0 0 1 0 0,0 0-1 0 0,0 0 0 0 0,1-1 0 0 0,-1 0 0 0 0,1 1 0 0 0,0-1 1 0 0,1-1-1 0 0,-1 1 0 0 0,1-1 0 0 0,0 1 0 0 0,-1-1 1 0 0,1-1-1 0 0,1 1 0 0 0,-1-1 0 0 0,0 0 0 0 0,0 0 0 0 0,6 1-15 0 0,-7-4-256 0 0,0 0 0 0 0,0 0 0 0 0,0 0 0 0 0,0-1 0 0 0,0 0 0 0 0,0 0 0 0 0,0 0 0 0 0,0 0-1 0 0,-1-1 1 0 0,0 1 0 0 0,1-1 0 0 0,-1 0 0 0 0,0 0 0 0 0,0 0 0 0 0,0 0 0 0 0,-1-1 0 0 0,1 1 0 0 0,-1-1-1 0 0,0 1 1 0 0,0-1 0 0 0,0 0 0 0 0,0 0 0 0 0,-1 0 0 0 0,2-4 256 0 0,2-20-1295 0 0</inkml:trace>
  <inkml:trace contextRef="#ctx0" brushRef="#br0" timeOffset="19519.681">23037 169 1088 0 0,'1'14'2557'0'0,"-1"-14"109"0"0,-13-4 186 0 0,24 15-9373 0 0,-6-11 5251 0 0</inkml:trace>
  <inkml:trace contextRef="#ctx0" brushRef="#br0" timeOffset="20068.009">23300 397 1356 0 0,'11'15'3396'0'0,"5"36"-2970"0"0,-8-26-71 0 0,23 97 1935 0 0,-45-158-981 0 0,14 28-1345 0 0,0-1 0 0 0,1 1 0 0 0,-1-1 0 0 0,2 0 0 0 0,-1 1 1 0 0,1 0-1 0 0,0-1 0 0 0,1 1 0 0 0,0 0 0 0 0,0 0 1 0 0,1 0-1 0 0,0 1 0 0 0,1-1 0 0 0,-1 1 0 0 0,1 0 0 0 0,1 0 1 0 0,-1 1-1 0 0,1-1 0 0 0,0 1 0 0 0,1 0 0 0 0,-1 1 1 0 0,1 0-1 0 0,0 0 0 0 0,1 0 0 0 0,3-1 36 0 0,-7 5-28 0 0,0 0 0 0 0,0 0-1 0 0,1 0 1 0 0,-1 0 0 0 0,0 1-1 0 0,1 0 1 0 0,-1 0 0 0 0,0 0 0 0 0,1 0-1 0 0,-1 1 1 0 0,0 0 0 0 0,0 0-1 0 0,1 0 1 0 0,-1 0 0 0 0,0 0 0 0 0,0 1-1 0 0,0 0 1 0 0,-1 0 0 0 0,1 0-1 0 0,0 0 1 0 0,-1 1 0 0 0,1-1 0 0 0,-1 1-1 0 0,0 0 1 0 0,0 0 0 0 0,0 0-1 0 0,0 1 1 0 0,0-1 0 0 0,-1 1 0 0 0,1-1-1 0 0,-1 1 1 0 0,0 0 0 0 0,0 0-1 0 0,-1 0 1 0 0,1 0 0 0 0,-1 0 0 0 0,0 0-1 0 0,0 0 1 0 0,0 1 0 0 0,0 1 28 0 0,9 142-1842 0 0,2-131-309 0 0,-7-14 895 0 0</inkml:trace>
  <inkml:trace contextRef="#ctx0" brushRef="#br0" timeOffset="20871.491">23746 569 1240 0 0,'256'-149'3301'0'0,"-199"85"-3068"0"0,-57 63-181 0 0,-16-13 30 0 0,-92 7 406 0 0,87 8-371 0 0,1 0-1 0 0,0 2 1 0 0,0 1 0 0 0,0 0-1 0 0,0 2 1 0 0,1 0 0 0 0,-1 1 0 0 0,1 1-1 0 0,1 1 1 0 0,0 0 0 0 0,0 2-1 0 0,1 0 1 0 0,0 1 0 0 0,1 0 0 0 0,1 1-1 0 0,-1 2-116 0 0,14-14 11 0 0,0 1 0 0 0,0 0 0 0 0,1-1-1 0 0,-1 1 1 0 0,0 0 0 0 0,1 1 0 0 0,-1-1 0 0 0,1 0-1 0 0,0 0 1 0 0,-1 1 0 0 0,1-1 0 0 0,0 0 0 0 0,0 1-1 0 0,1-1 1 0 0,-1 1 0 0 0,1-1 0 0 0,-1 1-1 0 0,1 0 1 0 0,0-1 0 0 0,0 1 0 0 0,0-1 0 0 0,0 1-1 0 0,0 0 1 0 0,0-1 0 0 0,1 1 0 0 0,-1-1-1 0 0,1 1 1 0 0,0-1 0 0 0,0 1 0 0 0,0-1 0 0 0,0 0-1 0 0,0 1 1 0 0,1-1 0 0 0,-1 0 0 0 0,1 0 0 0 0,-1 0-1 0 0,1 0 1 0 0,0 0 0 0 0,0 0 0 0 0,-1 0-1 0 0,1-1 1 0 0,1 1 0 0 0,-1-1 0 0 0,0 1 0 0 0,0-1-1 0 0,1 0 1 0 0,-1 0 0 0 0,0 0 0 0 0,1 0 0 0 0,0 0-11 0 0,127 26-153 0 0,195-54-827 0 0,-282 21 799 0 0,-4 2 178 0 0,-1-1 0 0 0,0-3 0 0 0,0 0 0 0 0,0-3 0 0 0,-1-1 0 0 0,2-3 3 0 0,-122 35 1595 0 0,-117 73-249 0 0,238-92-1548 0 0,-18-6 100 0 0,1-1 0 0 0,-1 0 0 0 0,-1-1 0 0 0,1-2 0 0 0,-1 0 0 0 0,-1-1 0 0 0,1 0 0 0 0,-2-2 0 0 0,0 0 0 0 0,0-1 0 0 0,-1-1-1 0 0,-1 0 1 0 0,0-1 0 0 0,-1-1 0 0 0,0 0 0 0 0,-2-1 0 0 0,0 0 0 0 0,-1-1 0 0 0,0 0 0 0 0,-2-1 0 0 0,0 0 0 0 0,-1-1 0 0 0,-1 0 0 0 0,-1 0 0 0 0,-1 0 0 0 0,0-1 0 0 0,0-14 102 0 0,-7 25 142 0 0,0 0 1 0 0,0 0 0 0 0,-1 1-1 0 0,-1-1 1 0 0,0 1 0 0 0,0 0 0 0 0,-1 0-1 0 0,0 0 1 0 0,0 0 0 0 0,-1 1 0 0 0,0 0-1 0 0,0 0 1 0 0,-1 1 0 0 0,0-1-1 0 0,-1 2 1 0 0,1-1 0 0 0,-1 1 0 0 0,-1 0-1 0 0,1 0 1 0 0,-1 1 0 0 0,0 1-1 0 0,0-1 1 0 0,0 1 0 0 0,-1 1 0 0 0,1 0-1 0 0,-1 0 1 0 0,0 1 0 0 0,0 0 0 0 0,0 1-1 0 0,0 0 1 0 0,-3 0-143 0 0,10 2 21 0 0,0-1-1 0 0,1 1 1 0 0,0 0 0 0 0,-1-1-1 0 0,1 1 1 0 0,-1 1-1 0 0,1-1 1 0 0,0 0 0 0 0,0 0-1 0 0,0 1 1 0 0,0-1 0 0 0,0 1-1 0 0,0 0 1 0 0,0 0-1 0 0,0 0 1 0 0,0-1 0 0 0,1 2-1 0 0,-1-1 1 0 0,1 0 0 0 0,0 0-1 0 0,0 0 1 0 0,-1 1-1 0 0,1-1 1 0 0,1 0 0 0 0,-1 1-1 0 0,0-1 1 0 0,1 1 0 0 0,-1-1-1 0 0,1 1 1 0 0,0 0-1 0 0,-1-1 1 0 0,1 1 0 0 0,1-1-1 0 0,-1 1 1 0 0,0-1 0 0 0,0 1-1 0 0,1-1 1 0 0,0 1-21 0 0,16 95 285 0 0,73 79-1778 0 0,25-19-3602 0 0,-73-101 2213 0 0,-25-33 1616 0 0</inkml:trace>
  <inkml:trace contextRef="#ctx0" brushRef="#br0" timeOffset="23180.045">26426 440 976 0 0,'19'-18'1962'0'0,"-1"-24"-371"0"0,-18 39-1529 0 0,0 1 0 0 0,0-1 0 0 0,0 0 0 0 0,0 1-1 0 0,-1-1 1 0 0,1 0 0 0 0,-1 1 0 0 0,0-1 0 0 0,1 1 0 0 0,-1-1 0 0 0,0 1 0 0 0,-1 0-1 0 0,1-1 1 0 0,0 1 0 0 0,-1 0 0 0 0,1 0 0 0 0,-1-1 0 0 0,0 1 0 0 0,1 1 0 0 0,-1-1 0 0 0,0 0-1 0 0,0 0 1 0 0,-1 1 0 0 0,-1-2-62 0 0,-1-2 95 0 0,-4 0-55 0 0,-1-1-1 0 0,0 1 0 0 0,0 1 1 0 0,-1-1-1 0 0,1 2 1 0 0,-1 0-1 0 0,0 0 0 0 0,0 1 1 0 0,0 0-1 0 0,0 1 0 0 0,0 0 1 0 0,0 1-1 0 0,-1 0 1 0 0,1 0-1 0 0,0 2 0 0 0,0-1 1 0 0,0 1-1 0 0,0 1 1 0 0,0 0-1 0 0,1 1 0 0 0,-1 0 1 0 0,1 0-1 0 0,0 1 0 0 0,0 0 1 0 0,0 1-1 0 0,1 0 1 0 0,0 1-1 0 0,-1 1-39 0 0,-1-1 28 0 0,1-1-1 0 0,0 2 1 0 0,0-1 0 0 0,1 2-1 0 0,0-1 1 0 0,1 1 0 0 0,0 0-1 0 0,0 1 1 0 0,1 0 0 0 0,0 0 0 0 0,0 1-1 0 0,1 0 1 0 0,1 0 0 0 0,0 0-1 0 0,0 0 1 0 0,1 1 0 0 0,1 0-1 0 0,0 0 1 0 0,1 0 0 0 0,0 0-1 0 0,0 5-27 0 0,4-11 9 0 0,0-1 0 0 0,1 0-1 0 0,0 0 1 0 0,0-1 0 0 0,0 1-1 0 0,0-1 1 0 0,1 1 0 0 0,-1-1-1 0 0,1 0 1 0 0,0 0-1 0 0,0-1 1 0 0,1 1 0 0 0,-1-1-1 0 0,1 0 1 0 0,0 0 0 0 0,0-1-1 0 0,0 1 1 0 0,0-1 0 0 0,0 0-1 0 0,0 0 1 0 0,1-1 0 0 0,-1 1-1 0 0,1-1 1 0 0,-1-1 0 0 0,1 1-1 0 0,-1-1 1 0 0,1 0-1 0 0,-1 0 1 0 0,1 0 0 0 0,-1-1-1 0 0,1 0 1 0 0,0 0-9 0 0,14-3-58 0 0,0 0-1 0 0,-1-1 1 0 0,1-1-1 0 0,-1-1 1 0 0,0-1 0 0 0,0-1-1 0 0,-1 0 1 0 0,0-1-1 0 0,-1-1 1 0 0,0-1 0 0 0,-1-1-1 0 0,0 0 1 0 0,9-10 58 0 0,29-48-3 0 0,-6 123-396 0 0,66 36-3802 0 0,-95-76 3033 0 0</inkml:trace>
  <inkml:trace contextRef="#ctx0" brushRef="#br0" timeOffset="23980.538">27402 240 1392 0 0,'0'0'592'0'0,"0"0"-21"0"0,0 0-13 0 0,0 0-21 0 0,0 0-43 0 0,0 0-72 0 0,0 0-50 0 0,0 0-85 0 0,0 0-11 0 0,-6-3-24 0 0,-73-3 453 0 0,64 8-621 0 0,1 1-1 0 0,0 1 1 0 0,0 0 0 0 0,0 1 0 0 0,0 0-1 0 0,0 1 1 0 0,1 1 0 0 0,0 0-1 0 0,1 1 1 0 0,0 0 0 0 0,0 1 0 0 0,0 1-1 0 0,1-1 1 0 0,-7 10-84 0 0,17-13 22 0 0,1 1 1 0 0,0-1-1 0 0,1 0 0 0 0,-1 1 0 0 0,1-1 1 0 0,0 0-1 0 0,1 0 0 0 0,-1 0 0 0 0,1 0 1 0 0,0 0-1 0 0,1 0 0 0 0,-1 0 0 0 0,1 0 1 0 0,1-1-1 0 0,-1 0 0 0 0,1 1 0 0 0,0-1 1 0 0,0-1-1 0 0,0 1 0 0 0,1 0 0 0 0,-1-1 1 0 0,1 0-1 0 0,0 0 0 0 0,0-1 0 0 0,1 1 1 0 0,-1-1-1 0 0,1 0 0 0 0,0-1 0 0 0,0 1 1 0 0,0-1-23 0 0,8 8 45 0 0,10 6 27 0 0,-16-13-60 0 0,-1 2 1 0 0,1-1 0 0 0,-1 1-1 0 0,0 0 1 0 0,-1 0 0 0 0,1 0 0 0 0,-1 1-1 0 0,0 0 1 0 0,-1 1 0 0 0,1-1 0 0 0,-1 1-1 0 0,0 0 1 0 0,-1 0 0 0 0,3 7-13 0 0,-8-10 2 0 0,-1 1-1 0 0,0-1 1 0 0,-1 0 0 0 0,1 0 0 0 0,-1-1 0 0 0,1 1-1 0 0,-1 0 1 0 0,-1-1 0 0 0,1 0 0 0 0,0 0 0 0 0,-1 0-1 0 0,1 0 1 0 0,-1 0 0 0 0,0-1 0 0 0,0 1 0 0 0,0-1-1 0 0,0 0 1 0 0,0 0 0 0 0,-1-1 0 0 0,1 1 0 0 0,-1-1-1 0 0,1 0 1 0 0,-1 0 0 0 0,1-1 0 0 0,-1 1 0 0 0,1-1-1 0 0,-2 0-1 0 0,2 2-110 0 0,0-1-1 0 0,0 1 0 0 0,0-1 0 0 0,-1 0 1 0 0,1 0-1 0 0,0 0 0 0 0,0-1 0 0 0,-1 1 0 0 0,1-1 1 0 0,0 0-1 0 0,-1-1 0 0 0,1 1 0 0 0,0-1 0 0 0,0 0 1 0 0,-1 0-1 0 0,1 0 0 0 0,0 0 0 0 0,0-1 0 0 0,0 1 1 0 0,0-1-1 0 0,1 0 0 0 0,-1 0 0 0 0,0-1 0 0 0,1 1 1 0 0,-1-1-1 0 0,1 0 0 0 0,0 0 0 0 0,0 0 1 0 0,0 0-1 0 0,0 0 0 0 0,1-1 0 0 0,-1 1 0 0 0,1-1 1 0 0,0 0-1 0 0,-1-1 111 0 0,5-4-1334 0 0,10-23 36 0 0</inkml:trace>
  <inkml:trace contextRef="#ctx0" brushRef="#br0" timeOffset="24627.296">27571 330 1492 0 0,'-5'-2'138'0'0,"0"0"1"0"0,0 1-1 0 0,0 0 0 0 0,0-1 0 0 0,0 2 0 0 0,0-1 0 0 0,0 0 1 0 0,0 1-1 0 0,0 0 0 0 0,0 0 0 0 0,0 1 0 0 0,0-1 1 0 0,0 1-1 0 0,0 0 0 0 0,0 1 0 0 0,0-1 0 0 0,0 1 1 0 0,0 0-1 0 0,1 0 0 0 0,-1 0 0 0 0,1 1 0 0 0,-1 0 1 0 0,0 0-139 0 0,3-2 89 0 0,-6 1-30 0 0,-1 1-1 0 0,1 0 0 0 0,0 1 1 0 0,-1-1-1 0 0,2 2 0 0 0,-1-1 1 0 0,0 1-1 0 0,1 0 0 0 0,0 1 1 0 0,0 0-1 0 0,1 0 0 0 0,-1 0 1 0 0,1 1-1 0 0,1 0 0 0 0,-1 0 1 0 0,1 0-1 0 0,0 1 0 0 0,1-1 1 0 0,0 1-1 0 0,0 1 0 0 0,1-1 1 0 0,0 0-1 0 0,0 1 0 0 0,1-1 1 0 0,0 1-1 0 0,0 0 0 0 0,1 4-58 0 0,3-9 18 0 0,1 0 1 0 0,0 0-1 0 0,-1 0 0 0 0,1 0 0 0 0,1-1 0 0 0,-1 0 0 0 0,0 1 0 0 0,1-1 0 0 0,0-1 1 0 0,0 1-1 0 0,0 0 0 0 0,0-1 0 0 0,0 0 0 0 0,0 0 0 0 0,0 0 0 0 0,1 0 0 0 0,-1-1 1 0 0,1 0-1 0 0,0 0 0 0 0,-1 0 0 0 0,1 0 0 0 0,-1-1 0 0 0,1 0 0 0 0,0 0 0 0 0,0 0 1 0 0,-1 0-1 0 0,1-1 0 0 0,0 0 0 0 0,-1 0 0 0 0,4-1-18 0 0,3 2 88 0 0,0 0-104 0 0,1-1-1 0 0,-1 0 0 0 0,0-1 1 0 0,1 0-1 0 0,-1-1 1 0 0,0 0-1 0 0,-1 0 0 0 0,1-1 1 0 0,0-1-1 0 0,-1 0 1 0 0,0 0-1 0 0,0-1 0 0 0,-1-1 1 0 0,0 1-1 0 0,0-1 1 0 0,0-1-1 0 0,-1 0 0 0 0,0 0 1 0 0,0-1-1 0 0,-1 1 0 0 0,0-2 1 0 0,-1 1-1 0 0,1-2 17 0 0,-16-41 31 0 0,-2 27-209 0 0,11 25 130 0 0,23 15 9 0 0,149 157-1596 0 0,-158-151-310 0 0,-8-13 666 0 0</inkml:trace>
  <inkml:trace contextRef="#ctx0" brushRef="#br0" timeOffset="25331.794">27914 367 1180 0 0,'26'110'2976'0'0,"-25"-108"-2600"0"0,-4 36 2339 0 0,29-139-2761 0 0,28 19-404 0 0,-51 83 436 0 0,1 0 1 0 0,-1 0 0 0 0,0 1 0 0 0,0-1 0 0 0,0 1 0 0 0,0 0 0 0 0,0 0-1 0 0,0 0 1 0 0,-1 0 0 0 0,1 0 0 0 0,-1 1 0 0 0,1-1 0 0 0,-1 1-1 0 0,0 0 1 0 0,0 0 0 0 0,0-1 0 0 0,0 1 0 0 0,-1 0 0 0 0,1 1 0 0 0,-1-1-1 0 0,0 0 1 0 0,0 0 0 0 0,0 1 0 0 0,0-1 0 0 0,0 0 0 0 0,-1 1-1 0 0,0-1 1 0 0,1 1 0 0 0,-1-1 0 0 0,-1 0 0 0 0,1 1 0 0 0,0-1 0 0 0,-1 2 13 0 0,1-4 11 0 0,-9 25 806 0 0,38-82-401 0 0,36-25-896 0 0,-65 80 404 0 0,0 1 32 0 0,0 0-21 0 0,0 0 44 0 0,83 86-201 0 0,-21-39-184 0 0,-12-29-3329 0 0,-42-17 2671 0 0</inkml:trace>
  <inkml:trace contextRef="#ctx0" brushRef="#br0" timeOffset="25645.067">28493 257 1732 0 0,'3'-27'4865'0'0,"-9"45"-2501"0"0,3 25-2076 0 0,2 0 0 0 0,3 0 0 0 0,1 0 0 0 0,2-1 1 0 0,1 1-1 0 0,10 28-288 0 0,53 185 456 0 0,-63-185-2555 0 0,-37-68-2413 0 0,18-17 3190 0 0,-2-4-35 0 0</inkml:trace>
  <inkml:trace contextRef="#ctx0" brushRef="#br0" timeOffset="25880.327">28634 349 1160 0 0,'105'-30'2092'0'0,"-104"30"-2031"0"0,1 1 0 0 0,0 1 0 0 0,0-1 0 0 0,0 0 0 0 0,-1 0 0 0 0,1 1 1 0 0,0-1-1 0 0,-1 1 0 0 0,1-1 0 0 0,-1 1 0 0 0,0 0 0 0 0,1-1 0 0 0,-1 1 0 0 0,0 0 0 0 0,0 0 0 0 0,0 0 0 0 0,-1 0 0 0 0,1 0 0 0 0,0 0 0 0 0,-1 0 0 0 0,1 0 0 0 0,-1 0 0 0 0,0 0 0 0 0,1 1 0 0 0,-1-1 0 0 0,0 0 0 0 0,0 0 0 0 0,-1 0 0 0 0,1 0 0 0 0,0 0 0 0 0,-1 0 0 0 0,1 0 0 0 0,-1 1 0 0 0,0-1 0 0 0,1 0 0 0 0,-1-1 0 0 0,0 1 0 0 0,0 0 1 0 0,-2 1-62 0 0,-3 5 88 0 0,-1 0 0 0 0,0-1 0 0 0,0 0 0 0 0,-1 0 0 0 0,0-1 0 0 0,0 0 1 0 0,-1 0-1 0 0,0-1 0 0 0,0 0 0 0 0,0-1 0 0 0,0 0 0 0 0,-1 0 0 0 0,0-1 0 0 0,1 0 1 0 0,-1-1-1 0 0,0 0 0 0 0,0-1 0 0 0,-1 0 0 0 0,1 0 0 0 0,-5-1-88 0 0,13-1-138 0 0,-1-1-1 0 0,1 1 1 0 0,0 0-1 0 0,0-1 1 0 0,0 0-1 0 0,0 1 1 0 0,0-1-1 0 0,0 0 0 0 0,0 0 1 0 0,1 0-1 0 0,-1 0 1 0 0,1-1-1 0 0,0 1 1 0 0,-1 0-1 0 0,1-1 1 0 0,0 1-1 0 0,0 0 1 0 0,0-1-1 0 0,1 1 1 0 0,-1-1-1 0 0,1 0 0 0 0,-1 1 1 0 0,1-1-1 0 0,0 1 1 0 0,0-1-1 0 0,0 0 1 0 0,0 1-1 0 0,0-1 1 0 0,1-2 138 0 0,-1-9-1230 0 0</inkml:trace>
  <inkml:trace contextRef="#ctx0" brushRef="#br0" timeOffset="26130.928">28867 90 888 0 0,'1'0'128'0'0,"0"-1"-1"0"0,0 0 1 0 0,0 1 0 0 0,-1-1-1 0 0,1 0 1 0 0,0 0 0 0 0,0 1-1 0 0,0-1 1 0 0,-1 0 0 0 0,1 0-1 0 0,0 0 1 0 0,-1 0 0 0 0,1 0-1 0 0,-1 0 1 0 0,1 0 0 0 0,-1 0-1 0 0,0 0 1 0 0,1 0 0 0 0,-1 0-1 0 0,0 0 1 0 0,0-1 0 0 0,0 1-1 0 0,0 0 1 0 0,0 0 0 0 0,0 0-1 0 0,0 0 1 0 0,0 0 0 0 0,0 0-1 0 0,0-1 1 0 0,-1 1 0 0 0,1 0-1 0 0,0 0 1 0 0,-1 0 0 0 0,1 0-1 0 0,-1 0 1 0 0,1 0 0 0 0,-1 0-1 0 0,0 0 1 0 0,1 0 0 0 0,-1 1-1 0 0,0-1 1 0 0,0 0 0 0 0,1 0-1 0 0,-1 0 1 0 0,0 1 0 0 0,0-1-1 0 0,0 0 1 0 0,0 1 0 0 0,0-1-1 0 0,0 1 1 0 0,0-1 0 0 0,0 1-1 0 0,0 0 1 0 0,0-1 0 0 0,0 1-1 0 0,-1 0-127 0 0,-16 106 850 0 0,18-87-694 0 0,3 21-124 0 0,1-1 0 0 0,1 0 0 0 0,3 0 0 0 0,1 0-1 0 0,2-1 1 0 0,4 6-32 0 0,-11-31-324 0 0,4 11-638 0 0,-5-7-3517 0 0,-3-17 3186 0 0</inkml:trace>
  <inkml:trace contextRef="#ctx0" brushRef="#br0" timeOffset="26460.371">29002 400 1564 0 0,'89'-34'1840'0'0,"-75"30"-1673"0"0,-1 0 0 0 0,1 0 1 0 0,-1-1-1 0 0,1-1 0 0 0,-2 0 0 0 0,1-1 0 0 0,-1 0 0 0 0,0-1 1 0 0,0-1-1 0 0,-1 1 0 0 0,0-2 0 0 0,-1 0 0 0 0,7-8-167 0 0,-16 18 11 0 0,0-1 1 0 0,-1 0-1 0 0,1 0 0 0 0,-1 1 0 0 0,1-1 0 0 0,-1 0 1 0 0,1 0-1 0 0,-1 0 0 0 0,0 0 0 0 0,1 0 0 0 0,-1 0 0 0 0,0 1 1 0 0,1-1-1 0 0,-1 0 0 0 0,0 0 0 0 0,0 0 0 0 0,0 0 1 0 0,0 0-1 0 0,0 0 0 0 0,0 0 0 0 0,0 0 0 0 0,-1 0 1 0 0,1 0-1 0 0,0 0 0 0 0,0 0 0 0 0,-1 0 0 0 0,1 1 0 0 0,0-1 1 0 0,-1 0-1 0 0,1 0 0 0 0,-1 0 0 0 0,1 0 0 0 0,-1 1 1 0 0,0-1-1 0 0,1 0 0 0 0,-1 1 0 0 0,0-1 0 0 0,1 0 1 0 0,-1 1-1 0 0,0-1 0 0 0,0 1 0 0 0,0-1 0 0 0,1 1 0 0 0,-1-1 1 0 0,0 1-1 0 0,0 0 0 0 0,0-1 0 0 0,0 1 0 0 0,0 0 1 0 0,0 0-1 0 0,0 0 0 0 0,0 0 0 0 0,0 0 0 0 0,0 0 1 0 0,0 0-1 0 0,1 0 0 0 0,-2 0-11 0 0,-65 1 517 0 0,45 1-353 0 0,0 2 0 0 0,0 0 0 0 0,1 1 1 0 0,0 1-1 0 0,0 1 0 0 0,0 1 0 0 0,1 1 0 0 0,0 0 0 0 0,1 2 0 0 0,0 0 1 0 0,1 2-1 0 0,0 0 0 0 0,0 0 0 0 0,2 2 0 0 0,-1 0-164 0 0,15-12 12 0 0,1-1-1 0 0,-1 0 1 0 0,0 1-1 0 0,1-1 1 0 0,-1 1-1 0 0,1-1 1 0 0,0 1-1 0 0,0 0 1 0 0,0 0-1 0 0,0 0 1 0 0,0-1-1 0 0,1 1 1 0 0,0 0-1 0 0,-1 0 1 0 0,1 0-1 0 0,0 0 1 0 0,0 0-1 0 0,0 0 1 0 0,1 0-1 0 0,-1 0 1 0 0,1-1-1 0 0,-1 1 1 0 0,1 0-1 0 0,0 0 1 0 0,0 0-1 0 0,1-1 1 0 0,-1 1-1 0 0,0-1 1 0 0,1 1-1 0 0,-1-1 1 0 0,1 1-1 0 0,0-1 1 0 0,0 0-1 0 0,0 0 1 0 0,0 0-1 0 0,0 0 1 0 0,1 0-1 0 0,-1 0 1 0 0,1-1-1 0 0,-1 1 1 0 0,1-1-1 0 0,-1 1 1 0 0,1-1-1 0 0,0 0 1 0 0,2 0-12 0 0,133 36-1434 0 0,36-33-4010 0 0,-85-15 4082 0 0</inkml:trace>
  <inkml:trace contextRef="#ctx0" brushRef="#br0" timeOffset="28799.756">925 2164 1016 0 0,'39'-3'3446'0'0,"-40"3"-3431"0"0,1 1 0 0 0,-1-1 1 0 0,0 0-1 0 0,1 1 0 0 0,-1-1 1 0 0,1 0-1 0 0,-1 0 0 0 0,1 1 1 0 0,-1-1-1 0 0,0 0 0 0 0,1 0 0 0 0,-1 0 1 0 0,0 0-1 0 0,1 0 0 0 0,-1 0 1 0 0,0 0-1 0 0,1 0 0 0 0,-1 0 1 0 0,1 0-1 0 0,-1 0 0 0 0,0 0 1 0 0,1-1-1 0 0,-1 1 0 0 0,1 0 0 0 0,-1 0 1 0 0,0-1-1 0 0,1 1 0 0 0,-1 0 1 0 0,1-1-1 0 0,-1 1 0 0 0,1 0 1 0 0,-1-1-1 0 0,1 1 0 0 0,-1-1 1 0 0,1 1-1 0 0,0-1 0 0 0,-1 1 1 0 0,1-1-1 0 0,0 1 0 0 0,-1-1 0 0 0,1 0 1 0 0,0 1-1 0 0,0-1 0 0 0,-1 1 1 0 0,1-1-1 0 0,0 0 0 0 0,0 1 1 0 0,0-1-1 0 0,0 0 0 0 0,0 1 1 0 0,0-1-1 0 0,0 1 0 0 0,0-1 0 0 0,0 0 1 0 0,0 1-1 0 0,0-1 0 0 0,1 0-15 0 0,-71 17 138 0 0,67-16-101 0 0,-24 6 36 0 0,0 1-1 0 0,0 0 1 0 0,1 2 0 0 0,0 2-1 0 0,0 0 1 0 0,1 1-1 0 0,1 2 1 0 0,0 0 0 0 0,1 2-1 0 0,0 0 1 0 0,1 2 0 0 0,-10 11-73 0 0,30-27 11 0 0,0 0 1 0 0,0 0-1 0 0,0 1 1 0 0,1-1-1 0 0,-1 0 1 0 0,1 0-1 0 0,-1 1 1 0 0,1-1-1 0 0,0 1 1 0 0,0 0-1 0 0,0-1 1 0 0,0 1-1 0 0,0 0 1 0 0,1-1-1 0 0,-1 1 1 0 0,1 0-1 0 0,0 0 1 0 0,0 0-1 0 0,0-1 1 0 0,0 1-1 0 0,0 0 1 0 0,1 0-1 0 0,-1-1 1 0 0,1 1-1 0 0,0 0 1 0 0,0 0-1 0 0,0-1 1 0 0,0 1-1 0 0,0-1 1 0 0,0 1-1 0 0,1-1 1 0 0,-1 0-1 0 0,1 1 1 0 0,0-1-1 0 0,-1 0 1 0 0,1 0-1 0 0,0 0 1 0 0,0 0-1 0 0,1 0 1 0 0,-1-1-1 0 0,1 2-11 0 0,116 61 185 0 0,-88-51-165 0 0,-22-10-16 0 0,1 1 1 0 0,0 0 0 0 0,-1 0 0 0 0,0 1-1 0 0,0 0 1 0 0,0 1 0 0 0,-1 0 0 0 0,0 0 0 0 0,0 1-1 0 0,0 0 1 0 0,-1 0 0 0 0,0 1 0 0 0,-1 0-1 0 0,1 0 1 0 0,-1 1 0 0 0,-1-1 0 0 0,0 1-1 0 0,0 1 1 0 0,-1-1 0 0 0,2 5-5 0 0,-8-7 12 0 0,0 0 0 0 0,-1 0 0 0 0,0 0 0 0 0,0-1 0 0 0,0 1 0 0 0,-1-1 0 0 0,1 0 0 0 0,-2 0 0 0 0,1 0 0 0 0,-1-1 0 0 0,0 0 0 0 0,0 0 0 0 0,0 0 0 0 0,-1 0 0 0 0,1-1 0 0 0,-1 0 0 0 0,0 0 1 0 0,-1 0-1 0 0,1-1 0 0 0,-1 0 0 0 0,1 0 0 0 0,-1 0 0 0 0,0-1 0 0 0,-2 0-12 0 0,4 1-101 0 0,0 0 0 0 0,-1-1 0 0 0,1 1 0 0 0,-1-1 1 0 0,1 0-1 0 0,-1-1 0 0 0,0 1 0 0 0,0-1 0 0 0,0 0 1 0 0,0-1-1 0 0,0 1 0 0 0,0-1 0 0 0,0-1 0 0 0,0 1 1 0 0,1-1-1 0 0,-1 0 0 0 0,0 0 0 0 0,0 0 0 0 0,0-1 1 0 0,1 0-1 0 0,-1 0 0 0 0,1-1 0 0 0,-1 0 0 0 0,1 0 1 0 0,0 0-1 0 0,0 0 0 0 0,0-1 0 0 0,1 1 0 0 0,-1-1 1 0 0,1-1-1 0 0,0 1 0 0 0,0-1 0 0 0,0 1 0 0 0,1-1 0 0 0,0 0 1 0 0,-2-3 100 0 0,2-16-940 0 0</inkml:trace>
  <inkml:trace contextRef="#ctx0" brushRef="#br0" timeOffset="29585.059">1115 2471 1784 0 0,'23'-54'5715'0'0,"-30"85"-5393"0"0,0 0 0 0 0,2 1 0 0 0,2-1 0 0 0,1 1 0 0 0,1 0 0 0 0,3 27-322 0 0,-2-28 245 0 0,39 244 311 0 0,-5-86-1254 0 0,-63-220-5265 0 0,21 13 4664 0 0</inkml:trace>
  <inkml:trace contextRef="#ctx0" brushRef="#br0" timeOffset="29993.687">1076 2666 1696 0 0,'-2'-12'147'0'0,"0"0"-1"0"0,0 1 1 0 0,2-1 0 0 0,-1 0-1 0 0,1 0 1 0 0,1 1-1 0 0,0-1 1 0 0,1 0 0 0 0,0 1-1 0 0,1-1 1 0 0,0 1-1 0 0,1 0 1 0 0,0 0-1 0 0,0 0 1 0 0,1 0 0 0 0,1 1-1 0 0,0 0 1 0 0,0 0-1 0 0,1 1 1 0 0,0-1 0 0 0,1 1-1 0 0,0 1 1 0 0,1 0-1 0 0,-1 0 1 0 0,1 0 0 0 0,1 1-1 0 0,0 1 1 0 0,0-1-1 0 0,0 2 1 0 0,0-1 0 0 0,2 1-147 0 0,-8 4 18 0 0,0-1 1 0 0,1 1-1 0 0,-1 0 1 0 0,0 1-1 0 0,0-1 1 0 0,1 1 0 0 0,-1 0-1 0 0,0 0 1 0 0,1 0-1 0 0,-1 0 1 0 0,0 1-1 0 0,1 0 1 0 0,-1 0-1 0 0,0 0 1 0 0,0 0 0 0 0,0 1-1 0 0,0-1 1 0 0,0 1-1 0 0,0 0 1 0 0,0 0-1 0 0,-1 1 1 0 0,1-1 0 0 0,-1 1-1 0 0,0 0 1 0 0,1 0-1 0 0,-1 0 1 0 0,0 0-1 0 0,-1 0 1 0 0,1 1-1 0 0,-1-1 1 0 0,1 1 0 0 0,-1 0-1 0 0,0 0 1 0 0,0 0-1 0 0,-1 0 1 0 0,1 0-1 0 0,-1 0 1 0 0,0 0 0 0 0,0 0-1 0 0,0 0 1 0 0,-1 1-1 0 0,1-1 1 0 0,-1 0-1 0 0,0 1 1 0 0,-1-1 0 0 0,1 0-1 0 0,-1 1 1 0 0,1-1-1 0 0,-1 0 1 0 0,0 0-1 0 0,-2 4-18 0 0,-3 7 41 0 0,-1 0 0 0 0,-1 0 1 0 0,0-1-1 0 0,-1 0 0 0 0,0 0 0 0 0,-1-1 0 0 0,-1 0 0 0 0,0-1 0 0 0,0 0 0 0 0,-1-1 0 0 0,-1 0 0 0 0,0-1 0 0 0,0-1 0 0 0,-1 0 1 0 0,0-1-1 0 0,-1 0 0 0 0,0-1 0 0 0,0 0 0 0 0,0-2 0 0 0,-1 0 0 0 0,-15 3-41 0 0,28-7-475 0 0,-7-5-1157 0 0,2-26-824 0 0,17 12 1241 0 0</inkml:trace>
  <inkml:trace contextRef="#ctx0" brushRef="#br0" timeOffset="30589.404">1586 2429 1372 0 0,'0'0'102'0'0,"-1"0"-1"0"0,0-1 1 0 0,1 1 0 0 0,-1 0-1 0 0,0 0 1 0 0,0-1-1 0 0,1 1 1 0 0,-1-1 0 0 0,0 1-1 0 0,1 0 1 0 0,-1-1 0 0 0,1 1-1 0 0,-1-1 1 0 0,1 1-1 0 0,-1-1 1 0 0,1 0 0 0 0,-1 1-1 0 0,1-1 1 0 0,-1 1 0 0 0,1-1-1 0 0,0 0 1 0 0,-1 1-1 0 0,1-1 1 0 0,0 0 0 0 0,0 0-1 0 0,-1 1 1 0 0,1-1 0 0 0,0 0-1 0 0,0 0 1 0 0,0 1-1 0 0,0-1 1 0 0,0 0 0 0 0,0 0-1 0 0,0 1 1 0 0,0-1 0 0 0,0 0-1 0 0,0 0 1 0 0,1 1-1 0 0,-1-1 1 0 0,0 0 0 0 0,0 1-1 0 0,1-1 1 0 0,-1 0 0 0 0,1 1-1 0 0,-1-1-101 0 0,-19 10 85 0 0,0 2 0 0 0,1 0 0 0 0,0 1 0 0 0,0 1 0 0 0,1 1 0 0 0,1 0 0 0 0,1 1 0 0 0,0 1 0 0 0,1 0 0 0 0,0 1 0 0 0,1 0 0 0 0,1 1 0 0 0,1 1 0 0 0,-4 9-85 0 0,15-27 5 0 0,-1 0 0 0 0,0 0 0 0 0,0 1 1 0 0,1-1-1 0 0,-1 0 0 0 0,1 0 1 0 0,-1 1-1 0 0,1-1 0 0 0,0 1 0 0 0,-1-1 1 0 0,1 0-1 0 0,0 1 0 0 0,0-1 1 0 0,0 0-1 0 0,0 1 0 0 0,0-1 0 0 0,0 1 1 0 0,0-1-1 0 0,1 0 0 0 0,-1 1 0 0 0,0-1 1 0 0,1 0-1 0 0,-1 1 0 0 0,1-1 1 0 0,-1 0-1 0 0,1 1 0 0 0,0-1 0 0 0,0 0 1 0 0,-1 0-1 0 0,1 0 0 0 0,0 0 1 0 0,0 0-1 0 0,0 0 0 0 0,0 0 0 0 0,0 0 1 0 0,0 0-1 0 0,1 0 0 0 0,-1-1 0 0 0,0 1 1 0 0,0 0-1 0 0,1-1 0 0 0,-1 1 1 0 0,0-1-1 0 0,1 0 0 0 0,-1 1 0 0 0,0-1 1 0 0,1 0-1 0 0,-1 0 0 0 0,0 1 1 0 0,1-1-1 0 0,-1 0 0 0 0,1-1 0 0 0,-1 1 1 0 0,0 0-1 0 0,1 0 0 0 0,-1-1 0 0 0,1 1 1 0 0,-1 0-1 0 0,0-1 0 0 0,0 1 1 0 0,1-1-1 0 0,-1 0-5 0 0,93-24-133 0 0,-62 13 35 0 0,-15 7-81 0 0,0-1 1 0 0,0 0-1 0 0,-1-2 1 0 0,0 1-1 0 0,-1-2 1 0 0,0 0-1 0 0,0-1 0 0 0,-1-1 1 0 0,13-11 178 0 0,-26 20 25 0 0,-1 1 1 0 0,0 0 0 0 0,1 0-1 0 0,-1 0 1 0 0,1-1 0 0 0,0 1-1 0 0,-1 0 1 0 0,1 0-1 0 0,0 0 1 0 0,0 0 0 0 0,0 0-1 0 0,-1 0 1 0 0,1 0 0 0 0,0 1-1 0 0,0-1 1 0 0,0 0 0 0 0,1 0-1 0 0,-1 1 1 0 0,0-1-1 0 0,0 1 1 0 0,0-1 0 0 0,0 1-1 0 0,1-1 1 0 0,-1 1 0 0 0,0 0-1 0 0,0-1 1 0 0,1 1-1 0 0,-1 0 1 0 0,0 0 0 0 0,0 0-1 0 0,1 0 1 0 0,-1 0 0 0 0,0 0-1 0 0,0 1 1 0 0,1-1-1 0 0,-1 0 1 0 0,0 1 0 0 0,0-1-1 0 0,1 0 1 0 0,-1 1 0 0 0,0 0-1 0 0,0-1 1 0 0,0 1-1 0 0,0 0 1 0 0,0-1 0 0 0,0 1-26 0 0,20 10-233 0 0,144 52-3893 0 0,-153-58 3018 0 0</inkml:trace>
  <inkml:trace contextRef="#ctx0" brushRef="#br0" timeOffset="30856.586">2187 2369 1424 0 0,'-59'15'3146'0'0,"45"-8"-2964"0"0,0 0 0 0 0,1 0-1 0 0,0 2 1 0 0,0-1 0 0 0,1 2-1 0 0,0 0 1 0 0,0 0 0 0 0,1 1-1 0 0,0 0 1 0 0,1 1-1 0 0,1 0 1 0 0,0 1 0 0 0,0 0-1 0 0,2 0 1 0 0,-1 1 0 0 0,2 0-1 0 0,-1 0 1 0 0,2 1 0 0 0,0 0-1 0 0,1 0 1 0 0,1 0-1 0 0,0 0 1 0 0,0 2-182 0 0,7-11-23 0 0,-1 0-1 0 0,1 0 1 0 0,0-1 0 0 0,0 0-1 0 0,0 0 1 0 0,1 0-1 0 0,0 0 1 0 0,0 0 0 0 0,0-1-1 0 0,0 0 1 0 0,1 0 0 0 0,0-1-1 0 0,0 1 1 0 0,0-1-1 0 0,0-1 1 0 0,0 1 0 0 0,1-1-1 0 0,-1 0 1 0 0,1 0 0 0 0,-1-1-1 0 0,1 0 1 0 0,0 0-1 0 0,-1 0 1 0 0,1-1 0 0 0,0 0-1 0 0,0-1 1 0 0,-1 1-1 0 0,1-1 1 0 0,1-1 23 0 0,187-28-4990 0 0,-170 24 3794 0 0</inkml:trace>
  <inkml:trace contextRef="#ctx0" brushRef="#br0" timeOffset="31217.734">2413 2617 1036 0 0,'22'-16'356'0'0,"-1"-1"-1"0"0,-1-1 1 0 0,-1-1-1 0 0,0-1 1 0 0,-1 0-1 0 0,-2-1 1 0 0,6-10-356 0 0,-21 29 39 0 0,0 1 0 0 0,0-1 0 0 0,0 1 0 0 0,0-1 0 0 0,0 0 0 0 0,0 1 0 0 0,-1-1 0 0 0,1 0 0 0 0,0 0 0 0 0,-1 0 0 0 0,0 1 0 0 0,1-1 0 0 0,-1 0 0 0 0,0 0 0 0 0,0 0 0 0 0,0 0 0 0 0,0 0 0 0 0,-1 0 0 0 0,1 1 0 0 0,0-1 0 0 0,-1 0 0 0 0,1 0 0 0 0,-1 0 0 0 0,0 1 0 0 0,0-1 0 0 0,1 0 0 0 0,-1 1 0 0 0,0-1 0 0 0,0 0 0 0 0,-1 1 0 0 0,1-1 0 0 0,0 1 0 0 0,0 0 0 0 0,-1-1 0 0 0,1 1 0 0 0,-1 0 0 0 0,1 0 0 0 0,-1 0 0 0 0,1 0 0 0 0,-1 0 0 0 0,0 0 0 0 0,0 1 0 0 0,1-1 0 0 0,-1 0 0 0 0,0 1 0 0 0,0-1 0 0 0,0 1 0 0 0,0 0 0 0 0,1 0 0 0 0,-1 0 0 0 0,0 0 0 0 0,0 0 0 0 0,0 0 0 0 0,0 0 0 0 0,0 0 0 0 0,1 1 0 0 0,-1-1 0 0 0,0 1 0 0 0,0 0 0 0 0,0-1 0 0 0,1 1 0 0 0,-1 0 0 0 0,0 0 0 0 0,1 0 0 0 0,-1 0 0 0 0,1 0 0 0 0,-1 0 0 0 0,0 1-39 0 0,-25 3 273 0 0,1 2 1 0 0,-1 0 0 0 0,1 2 0 0 0,1 0 0 0 0,-1 2-1 0 0,2 1 1 0 0,0 1 0 0 0,0 1 0 0 0,1 1 0 0 0,1 1-1 0 0,0 1 1 0 0,-14 15-274 0 0,35-30 12 0 0,-1-1 1 0 0,0 1-1 0 0,1-1 0 0 0,-1 1 0 0 0,1 0 0 0 0,0 0 1 0 0,-1-1-1 0 0,1 1 0 0 0,0 0 0 0 0,0 0 0 0 0,0 0 1 0 0,0 1-1 0 0,1-1 0 0 0,-1 0 0 0 0,1 0 0 0 0,-1 0 1 0 0,1 0-1 0 0,0 1 0 0 0,0-1 0 0 0,-1 0 0 0 0,2 0 1 0 0,-1 1-1 0 0,0-1 0 0 0,0 0 0 0 0,1 0 0 0 0,-1 1 0 0 0,1-1 1 0 0,0 0-1 0 0,0 0 0 0 0,-1 0 0 0 0,1 0 0 0 0,1 0 1 0 0,-1 0-1 0 0,0 0 0 0 0,0-1 0 0 0,1 1 0 0 0,-1 0 1 0 0,1 0-1 0 0,-1-1 0 0 0,1 1 0 0 0,0-1 0 0 0,0 0 1 0 0,0 0-1 0 0,0 1 0 0 0,1-1-12 0 0,96 35-961 0 0,84-33-4794 0 0,-113-21 4644 0 0</inkml:trace>
  <inkml:trace contextRef="#ctx0" brushRef="#br0" timeOffset="32253.206">3645 2175 1844 0 0,'1'-1'88'0'0,"0"-1"0"0"0,-1 0 0 0 0,1 0 1 0 0,-1 0-1 0 0,0-1 0 0 0,1 1 0 0 0,-1 0 0 0 0,0 0 0 0 0,0 0 0 0 0,-1 0 0 0 0,1 0 0 0 0,0 0 0 0 0,-1 0 0 0 0,1 0 1 0 0,-1 0-1 0 0,1 0 0 0 0,-1 0 0 0 0,0 0 0 0 0,0 0 0 0 0,0 1 0 0 0,0-1 0 0 0,0 0 0 0 0,-1 1 0 0 0,1-1 0 0 0,0 0 1 0 0,-1 1-1 0 0,1 0 0 0 0,-1-1 0 0 0,1 1 0 0 0,-1 0 0 0 0,0 0 0 0 0,0 0 0 0 0,1 0 0 0 0,-1 0 0 0 0,0 0 1 0 0,0 0-1 0 0,0 1 0 0 0,0-1 0 0 0,0 0 0 0 0,0 1 0 0 0,0 0 0 0 0,0 0 0 0 0,0 0 0 0 0,0 0 0 0 0,-1 0 0 0 0,1 0 1 0 0,0 0-89 0 0,-20 1 188 0 0,0 1 0 0 0,0 1 0 0 0,0 0 0 0 0,1 2 0 0 0,-1 1 1 0 0,1 0-1 0 0,0 2 0 0 0,1 0 0 0 0,0 2 0 0 0,0 0 1 0 0,1 1-1 0 0,0 1-188 0 0,14-10 44 0 0,1 0 0 0 0,-1 1 0 0 0,1-1 0 0 0,0 1 1 0 0,0 0-1 0 0,0 0 0 0 0,1 0 0 0 0,-1 1 0 0 0,1-1 0 0 0,0 1 0 0 0,-1 0 1 0 0,2 0-1 0 0,-1 0 0 0 0,0 0 0 0 0,1 0 0 0 0,0 1 0 0 0,0-1 0 0 0,-1 3-44 0 0,7-2 29 0 0,1 1 0 0 0,-1-1 0 0 0,1 0 0 0 0,0 0 0 0 0,0 0 0 0 0,0-1-1 0 0,1 0 1 0 0,0 0 0 0 0,-1 0 0 0 0,1 0 0 0 0,1-1 0 0 0,-1 0-1 0 0,0-1 1 0 0,1 1 0 0 0,0-1 0 0 0,-1-1 0 0 0,1 1 0 0 0,5 0-29 0 0,-8-1 9 0 0,86 23 153 0 0,-63-19-139 0 0,-1 1-1 0 0,1 1 1 0 0,-2 1-1 0 0,1 2 0 0 0,-1 0 1 0 0,-1 2-1 0 0,0 1 1 0 0,22 15-23 0 0,-44-27 2 0 0,0 1 0 0 0,0-1 0 0 0,0 1 0 0 0,0 0 0 0 0,-1-1 0 0 0,1 1 0 0 0,0 0 0 0 0,-1 0 0 0 0,0 0 1 0 0,1 0-1 0 0,-1 0 0 0 0,0 0 0 0 0,0 1 0 0 0,0-1 0 0 0,0 0 0 0 0,-1 0 0 0 0,1 1 0 0 0,-1-1 0 0 0,1 0 1 0 0,-1 1-1 0 0,0-1 0 0 0,0 1 0 0 0,0-1 0 0 0,0 1 0 0 0,0-1 0 0 0,0 0 0 0 0,-1 1 0 0 0,1-1 0 0 0,-1 0 0 0 0,0 1 1 0 0,0-1-1 0 0,0 0 0 0 0,0 0 0 0 0,0 1 0 0 0,0-1 0 0 0,0 0 0 0 0,-1 0 0 0 0,1 0 0 0 0,-1-1 0 0 0,1 1 1 0 0,-1 0-1 0 0,0-1 0 0 0,0 1 0 0 0,0-1 0 0 0,0 1 0 0 0,0-1 0 0 0,-2 1-2 0 0,-104 55 151 0 0,-58-29-701 0 0,97-57-721 0 0,66 28 1094 0 0,1-1 1 0 0,0 1-1 0 0,0-1 1 0 0,1 0-1 0 0,-1 1 0 0 0,0-1 1 0 0,0 0-1 0 0,1 0 0 0 0,0 0 1 0 0,-1-1-1 0 0,1 1 0 0 0,0 0 1 0 0,0 0-1 0 0,0-1 0 0 0,0 1 1 0 0,0-1-1 0 0,1 1 1 0 0,-1-1-1 0 0,1 1 0 0 0,-1-1 1 0 0,1 1-1 0 0,0-1 0 0 0,0 1 1 0 0,0-1-1 0 0,1 1 0 0 0,-1-1 1 0 0,0 1-1 0 0,1-1 1 0 0,0 1-1 0 0,-1-1 0 0 0,2-1 177 0 0,15-29-1408 0 0</inkml:trace>
  <inkml:trace contextRef="#ctx0" brushRef="#br0" timeOffset="32660.351">3955 2272 1280 0 0,'15'7'10132'0'0,"-21"-24"-8653"0"0,1 11-827 0 0,-7-7-914 0 0,-1 16-5093 0 0,0 1 581 0 0,11-4 3534 0 0</inkml:trace>
  <inkml:trace contextRef="#ctx0" brushRef="#br0" timeOffset="43056.165">5944 2099 1248 0 0,'0'-20'1562'0'0,"-22"-12"-1136"0"0,11 4 1833 0 0,4 7-952 0 0,2 31-1106 0 0,-16 234 642 0 0,37-93-596 0 0,27 65-1173 0 0,-45-215-1911 0 0,-6-1 2079 0 0,2-4-406 0 0</inkml:trace>
  <inkml:trace contextRef="#ctx0" brushRef="#br0" timeOffset="43981.643">5496 2124 1792 0 0,'-60'-2'3057'0'0,"47"-1"-1599"0"0,41-4-1187 0 0,232-27 405 0 0,1 11 1 0 0,110 10-677 0 0,-370 13 27 0 0,33 0 470 0 0,-32 0-473 0 0,-2 0-8 0 0,0 0-36 0 0,0 0 74 0 0,0 0 11 0 0,0 0-48 0 0,0 0-33 0 0,15 2-90 0 0,-16 281 515 0 0,18-18 103 0 0,-16-263-384 0 0,-1-2-5 0 0,0 0-6 0 0,0 0-7 0 0,2-21-64 0 0,1 1 0 0 0,1 0 1 0 0,1 0-1 0 0,1 0 0 0 0,1 1 1 0 0,0 0-1 0 0,1 0 0 0 0,2 0 1 0 0,0 1-1 0 0,0 1 1 0 0,2 0-1 0 0,0 0 0 0 0,11-10-46 0 0,-23 26-3 0 0,1 0 0 0 0,0 1 0 0 0,-1-1 0 0 0,1 0 0 0 0,0 1 0 0 0,0-1 0 0 0,0 0 0 0 0,0 1 0 0 0,0-1 0 0 0,0 1-1 0 0,0-1 1 0 0,0 1 0 0 0,0 0 0 0 0,0-1 0 0 0,0 1 0 0 0,0 0 0 0 0,0 0 0 0 0,0 0 0 0 0,0-1 0 0 0,0 1 0 0 0,0 0 0 0 0,0 1-1 0 0,0-1 1 0 0,0 0 0 0 0,0 0 0 0 0,0 0 0 0 0,0 1 0 0 0,0-1 0 0 0,0 0 0 0 0,0 1 0 0 0,0-1 0 0 0,0 1 0 0 0,0-1 0 0 0,0 1 0 0 0,0 0-1 0 0,0-1 1 0 0,0 1 0 0 0,-1 0 0 0 0,1-1 0 0 0,0 1 0 0 0,0 0 0 0 0,-1 0 0 0 0,1 0 0 0 0,-1 0 0 0 0,1 0 0 0 0,-1 0 0 0 0,1 0 0 0 0,-1 0-1 0 0,1 0 1 0 0,-1 0 0 0 0,0 0 0 0 0,0 1 3 0 0,14 63-4 0 0,-12-54-52 0 0,40 162-1704 0 0,-23-156-4066 0 0,-18-17 4722 0 0</inkml:trace>
  <inkml:trace contextRef="#ctx0" brushRef="#br0" timeOffset="44704.607">6682 2461 968 0 0,'108'13'3298'0'0,"-78"-16"-3119"0"0,1-2 1 0 0,-1-1 0 0 0,0-1-1 0 0,-1-1 1 0 0,0-2 0 0 0,0-1-1 0 0,-1-1 1 0 0,0-2 0 0 0,10-7-180 0 0,1-24 275 0 0,-38 43-326 0 0,-46-13-299 0 0,13 19 381 0 0,1 1 0 0 0,0 2 0 0 0,0 0 0 0 0,1 2 1 0 0,0 2-1 0 0,1 0 0 0 0,0 2 0 0 0,1 1 0 0 0,0 2 1 0 0,1 0-1 0 0,-19 17-31 0 0,37-27 42 0 0,-1 0 0 0 0,2 1 0 0 0,-1 0 0 0 0,1 0 0 0 0,0 1 0 0 0,1 0 0 0 0,-1 0 0 0 0,2 1 0 0 0,-1 0 0 0 0,1 0 0 0 0,1 0 0 0 0,-1 1 0 0 0,2 0 0 0 0,-1 0 0 0 0,2 1 0 0 0,-1-1 0 0 0,1 1 0 0 0,1 0-42 0 0,4-6 12 0 0,0 0 1 0 0,1 0-1 0 0,0 0 0 0 0,0-1 1 0 0,0 1-1 0 0,1-1 0 0 0,-1 0 0 0 0,1 0 1 0 0,0 0-1 0 0,0 0 0 0 0,1-1 1 0 0,-1 0-1 0 0,1 0 0 0 0,-1 0 1 0 0,1 0-1 0 0,0-1 0 0 0,0 0 1 0 0,0 0-1 0 0,1 0 0 0 0,-1 0 1 0 0,0-1-1 0 0,1 0 0 0 0,-1 0 1 0 0,1-1-1 0 0,-1 1 0 0 0,1-1 0 0 0,-1 0 1 0 0,1-1-1 0 0,1 1-12 0 0,0 0-30 0 0,23 4-509 0 0,1-3-1 0 0,-1 0 1 0 0,0-2-1 0 0,0-1 1 0 0,0-2-1 0 0,0 0 0 0 0,-1-2 1 0 0,1-2 539 0 0,13-5-1215 0 0</inkml:trace>
  <inkml:trace contextRef="#ctx0" brushRef="#br0" timeOffset="60429.64">5235 3657 1868 0 0,'2'-14'1116'0'0,"12"-2"2429"0"0,-14 13-3283 0 0,0 3-3 0 0,0 0-54 0 0,0 0 13 0 0,0 0 65 0 0,0 0-18 0 0,0 0-78 0 0,0 0-46 0 0,0 0 15 0 0,4 12 241 0 0,-89 97 469 0 0,15-14-736 0 0,5 3 0 0 0,3 3 0 0 0,5 3 0 0 0,-34 90-130 0 0,90-193-348 0 0,-9 19 350 0 0,5-14-7314 0 0,-1-21 6106 0 0</inkml:trace>
  <inkml:trace contextRef="#ctx0" brushRef="#br0" timeOffset="60743.475">4845 3824 1204 0 0,'-1'-12'2373'0'0,"0"-7"823"0"0,8 30-1534 0 0,5 12-1433 0 0,1-2 1 0 0,0 1-1 0 0,2-2 0 0 0,1 0 1 0 0,0 0-1 0 0,1-2 1 0 0,1 0-1 0 0,1-1 0 0 0,1-1 1 0 0,11 7-230 0 0,11 12 190 0 0,41 32-26 0 0,59 57-33 0 0,-65-27-4626 0 0,-74-86 488 0 0,-6-11 2587 0 0</inkml:trace>
  <inkml:trace contextRef="#ctx0" brushRef="#br0" timeOffset="61183.889">5800 4167 856 0 0,'2'6'246'0'0,"0"0"-1"0"0,0 1 1 0 0,0-1 0 0 0,-1 0-1 0 0,0 0 1 0 0,-1 1 0 0 0,1-1-1 0 0,-1 0 1 0 0,0 1-1 0 0,-1-1 1 0 0,0 0 0 0 0,0 1-1 0 0,0-1 1 0 0,-1 0 0 0 0,1 0-1 0 0,-1 0 1 0 0,-1 0 0 0 0,1 0-1 0 0,-2 0-245 0 0,-4 10 192 0 0,-2-1-1 0 0,0 0 1 0 0,-1 0 0 0 0,0-1-1 0 0,-1-1 1 0 0,0 0 0 0 0,-1 0-1 0 0,-1-1 1 0 0,-14 9-192 0 0,-92 25-2722 0 0,104-45 1486 0 0,13 0-6 0 0</inkml:trace>
  <inkml:trace contextRef="#ctx0" brushRef="#br0" timeOffset="61512.834">6017 3774 1360 0 0,'0'0'655'0'0,"1"0"-1"0"0,-1 0 1 0 0,0 0-1 0 0,1-1 1 0 0,-1 1 0 0 0,0 0-1 0 0,1 0 1 0 0,-1 0-1 0 0,0 0 1 0 0,1-1-655 0 0,69 98 805 0 0,22 31-622 0 0,-35-43-3614 0 0,-54-80 823 0 0,-3-5 1237 0 0</inkml:trace>
  <inkml:trace contextRef="#ctx0" brushRef="#br0" timeOffset="61763.896">6403 3831 1216 0 0,'-9'15'3734'0'0,"-19"22"-2830"0"0,20-27-328 0 0,-15 25-27 0 0,2 1 1 0 0,1 0-1 0 0,2 2 0 0 0,1 0 1 0 0,2 1-1 0 0,2 1 0 0 0,1 4-549 0 0,-57 143-839 0 0,20-128-5498 0 0,38-58 5062 0 0</inkml:trace>
  <inkml:trace contextRef="#ctx0" brushRef="#br0" timeOffset="62280.957">4662 3627 1236 0 0,'-20'7'294'0'0,"-1"0"0"0"0,1 2 0 0 0,1 0-1 0 0,0 1 1 0 0,0 1 0 0 0,1 0 0 0 0,0 2 0 0 0,1 0-1 0 0,0 1 1 0 0,1 1 0 0 0,1 0 0 0 0,0 1 0 0 0,1 0-1 0 0,1 2 1 0 0,1-1 0 0 0,0 2 0 0 0,2-1 0 0 0,0 2-1 0 0,0-1 1 0 0,2 1 0 0 0,1 1 0 0 0,0-1 0 0 0,2 1-1 0 0,-1 6-293 0 0,4 96 675 0 0,9-100-814 0 0,1-1 1 0 0,2 0-1 0 0,0 0 0 0 0,1-1 1 0 0,1 0-1 0 0,1-1 0 0 0,1 0 1 0 0,1-2-1 0 0,1 1 0 0 0,0-2 1 0 0,1 0-1 0 0,1-1 0 0 0,0 0 1 0 0,1-2-1 0 0,1 0 0 0 0,1-1 1 0 0,3 0 138 0 0,156 79-3655 0 0,-124-71 2573 0 0</inkml:trace>
  <inkml:trace contextRef="#ctx0" brushRef="#br0" timeOffset="62766.525">6470 3519 1240 0 0,'8'0'219'0'0,"0"0"0"0"0,0 1 0 0 0,0 0 0 0 0,-1 1-1 0 0,1-1 1 0 0,0 1 0 0 0,-1 1 0 0 0,0-1 0 0 0,1 1 0 0 0,-1 1 0 0 0,0-1 0 0 0,-1 1 0 0 0,1 1-1 0 0,-1-1 1 0 0,1 1 0 0 0,-1 0 0 0 0,-1 0 0 0 0,1 1 0 0 0,-1 0 0 0 0,0 0 0 0 0,0 1-219 0 0,25 26 282 0 0,-3 1 0 0 0,0 1 1 0 0,-2 1-1 0 0,-2 2 1 0 0,-2 0-1 0 0,-1 1 1 0 0,-2 2-1 0 0,-2-1 1 0 0,-1 2-1 0 0,-3 0 1 0 0,-1 1-1 0 0,-2 0 0 0 0,-2 0 1 0 0,1 44-283 0 0,-9-67 18 0 0,-1-1 1 0 0,-1 1-1 0 0,0-1 0 0 0,-2 1 0 0 0,0-1 1 0 0,-2-1-1 0 0,0 1 0 0 0,0-1 1 0 0,-2 0-1 0 0,0-1 0 0 0,-1 0 1 0 0,-8 10-19 0 0,12-19-291 0 0,-1 0 0 0 0,1 0 0 0 0,-1 0 0 0 0,0-1 0 0 0,-1 0 0 0 0,0-1 0 0 0,0 0 1 0 0,0 0-1 0 0,-1 0 0 0 0,0-1 0 0 0,0-1 0 0 0,0 1 0 0 0,-1-1 0 0 0,0-1 0 0 0,1 0 0 0 0,-4 0 291 0 0,-21-6-2524 0 0,0-18 1296 0 0</inkml:trace>
  <inkml:trace contextRef="#ctx0" brushRef="#br0" timeOffset="63190.436">7183 3772 1460 0 0,'-36'18'4171'0'0,"47"-21"-1745"0"0,57-23-996 0 0,-155 26-394 0 0,46 6-2547 0 0,38 10-4677 0 0,8-13 5040 0 0</inkml:trace>
  <inkml:trace contextRef="#ctx0" brushRef="#br0" timeOffset="63582.624">7279 4256 1132 0 0,'64'-22'9014'0'0,"-122"36"-5790"0"0,55-43-2958 0 0,3 29-245 0 0,-17-1-1887 0 0,-4-11-7037 0 0,19 7 7819 0 0</inkml:trace>
  <inkml:trace contextRef="#ctx0" brushRef="#br0" timeOffset="58048.227">18857 1999 1544 0 0,'1'0'57'0'0,"0"-1"0"0"0,-1 1-1 0 0,1-1 1 0 0,0 1 0 0 0,-1 0 0 0 0,1-1 0 0 0,0 1-1 0 0,-1-1 1 0 0,1 1 0 0 0,-1-1 0 0 0,1 1-1 0 0,-1-1 1 0 0,1 0 0 0 0,-1 1 0 0 0,0-1-1 0 0,1 0 1 0 0,-1 1 0 0 0,1-1 0 0 0,-1 0 0 0 0,0 1-1 0 0,0-1 1 0 0,0 0 0 0 0,1 0 0 0 0,-1 1-1 0 0,0-1 1 0 0,0 0 0 0 0,0 0 0 0 0,0 0 0 0 0,0 1-1 0 0,0-1 1 0 0,0 0 0 0 0,0 0 0 0 0,-1 1-1 0 0,1-1 1 0 0,0 0 0 0 0,0 0 0 0 0,-1 1-1 0 0,1-1 1 0 0,0 0 0 0 0,-1 1 0 0 0,1-1 0 0 0,-1 0-1 0 0,1 1 1 0 0,-1-1 0 0 0,1 1 0 0 0,-1-1-1 0 0,1 1 1 0 0,-1-1 0 0 0,0 1 0 0 0,1-1 0 0 0,-1 1-1 0 0,1-1 1 0 0,-1 1 0 0 0,0 0 0 0 0,0-1-1 0 0,1 1 1 0 0,-1 0 0 0 0,0 0 0 0 0,0 0-1 0 0,1 0 1 0 0,-1-1 0 0 0,0 1 0 0 0,0 0 0 0 0,1 0-1 0 0,-1 0 1 0 0,0 1 0 0 0,0-1 0 0 0,1 0-1 0 0,-1 0 1 0 0,-1 0-57 0 0,-62 5 864 0 0,51-2-754 0 0,0 1 1 0 0,1 0 0 0 0,-1 1-1 0 0,1 1 1 0 0,0 0-1 0 0,1 1 1 0 0,0 0 0 0 0,0 0-1 0 0,0 1 1 0 0,1 1-1 0 0,0 0 1 0 0,1 0-1 0 0,0 1 1 0 0,-6 8-111 0 0,17-14 11 0 0,0-1 0 0 0,0 0 0 0 0,0 0 0 0 0,1 0 0 0 0,-1 0-1 0 0,1 0 1 0 0,0 0 0 0 0,0 0 0 0 0,0-1 0 0 0,0 0 0 0 0,0 1 0 0 0,0-1 0 0 0,1-1 0 0 0,-1 1-1 0 0,1 0 1 0 0,-1-1 0 0 0,1 1 0 0 0,0-1 0 0 0,0 0 0 0 0,0-1 0 0 0,-1 1 0 0 0,1-1 0 0 0,0 1-1 0 0,0-1 1 0 0,0 0 0 0 0,0 0 0 0 0,0-1 0 0 0,0 1 0 0 0,0-1 0 0 0,2-1-11 0 0,19 2-30 0 0,-1-1 0 0 0,1-2-1 0 0,-1 0 1 0 0,0-1 0 0 0,0-2 0 0 0,0 0 0 0 0,19-9 30 0 0,17-31 515 0 0,-60 45-372 0 0,0 1-24 0 0,0 0 3 0 0,-31-7 310 0 0,30 8-418 0 0,-1 0 0 0 0,0 0 1 0 0,0 0-1 0 0,1 0 0 0 0,-1 1 0 0 0,0-1 0 0 0,1 0 1 0 0,-1 1-1 0 0,1-1 0 0 0,0 1 0 0 0,-1-1 1 0 0,1 1-1 0 0,0 0 0 0 0,0-1 0 0 0,0 1 1 0 0,0 0-1 0 0,0 0 0 0 0,1 0 0 0 0,-1 0 0 0 0,1 0 1 0 0,-1 0-1 0 0,1 0 0 0 0,-1 0 0 0 0,1 0 1 0 0,0 0-1 0 0,0 0 0 0 0,0 0 0 0 0,0 0 1 0 0,0 0-1 0 0,1 0 0 0 0,-1 0 0 0 0,1 0-14 0 0,-1-1 18 0 0,3 5 0 0 0,118 118 327 0 0,-119-124-315 0 0,1-1 0 0 0,-1 1 0 0 0,0-1 0 0 0,1 0 0 0 0,-1 0 0 0 0,0 0 0 0 0,0 0 0 0 0,1-1 1 0 0,-1 1-1 0 0,0 0 0 0 0,0-1 0 0 0,-1 0 0 0 0,1 1 0 0 0,0-1 0 0 0,0 0 0 0 0,-1 0 0 0 0,1 0 0 0 0,-1 0 0 0 0,0 0 0 0 0,0 0 0 0 0,1-1 0 0 0,-1 1 1 0 0,-1 0-1 0 0,1 0 0 0 0,0-1 0 0 0,0 1 0 0 0,-1-1 0 0 0,0 1 0 0 0,1-1 0 0 0,-1 1 0 0 0,0-1 0 0 0,0 1 0 0 0,0-2-30 0 0,4-8 79 0 0,2-9-87 0 0,1 0 1 0 0,1 0 0 0 0,1 1 0 0 0,1 0-1 0 0,1 1 1 0 0,0 0 0 0 0,1 1 0 0 0,1 0-1 0 0,1 1 1 0 0,1 0 0 0 0,0 1 0 0 0,1 1-1 0 0,1 1 1 0 0,0 0 0 0 0,1 1 0 0 0,0 1-1 0 0,17-8 8 0 0,-28 18 11 0 0,0 0 0 0 0,0 1 0 0 0,0 0 0 0 0,1 1 0 0 0,-1-1 0 0 0,0 1 0 0 0,0 1 0 0 0,1-1 0 0 0,-1 1-1 0 0,0 1 1 0 0,0-1 0 0 0,0 1 0 0 0,0 1 0 0 0,0-1 0 0 0,-1 1 0 0 0,1 0 0 0 0,-1 0 0 0 0,1 1 0 0 0,-1 0-1 0 0,0 0 1 0 0,-1 1 0 0 0,1-1 0 0 0,-1 1 0 0 0,0 0 0 0 0,0 1 0 0 0,0-1 0 0 0,-1 1 0 0 0,0 0 0 0 0,0 0 0 0 0,0 0-1 0 0,-1 1 1 0 0,0 0 0 0 0,0-1 0 0 0,-1 1 0 0 0,0 0 0 0 0,0 0 0 0 0,0 0 0 0 0,-1 0 0 0 0,0 0 0 0 0,-1 1-1 0 0,0-1 1 0 0,0 3-11 0 0,-1-4-114 0 0,-1 1 0 0 0,-1-1 0 0 0,1 1 0 0 0,-1-1 0 0 0,0 0 0 0 0,-1 0 0 0 0,1 0 0 0 0,-1 0-1 0 0,0-1 1 0 0,-1 1 0 0 0,1-1 0 0 0,-1 0 0 0 0,0 0 0 0 0,0-1 0 0 0,-1 0 0 0 0,1 0 0 0 0,-1 0-1 0 0,0 0 1 0 0,0-1 0 0 0,0 0 0 0 0,-6 2 114 0 0,-9-5-3852 0 0,-1-14 2227 0 0,21 13 1476 0 0,-13-13-1095 0 0</inkml:trace>
  <inkml:trace contextRef="#ctx0" brushRef="#br0" timeOffset="54127.43">15182 2207 1792 0 0,'0'0'606'0'0,"0"0"-46"0"0,23 1 1502 0 0,5 0-1318 0 0,-67-16 635 0 0,-170-9-763 0 0,194 26-594 0 0,1-1 0 0 0,0 2 0 0 0,-1 0 0 0 0,1 1 0 0 0,1 0 0 0 0,-1 1 0 0 0,1 0-1 0 0,0 1 1 0 0,0 1 0 0 0,0 0 0 0 0,1 1 0 0 0,0 0 0 0 0,1 0 0 0 0,-1 2 0 0 0,2-1 0 0 0,-1 1 0 0 0,2 1 0 0 0,-1 0 0 0 0,1 0 0 0 0,1 1 0 0 0,-6 11-22 0 0,13-20 0 0 0,0 0 0 0 0,0 1 0 0 0,0-1 0 0 0,1 0 0 0 0,-1 0 0 0 0,1 0 0 0 0,0 1 0 0 0,0-1-1 0 0,0 0 1 0 0,1 0 0 0 0,-1 0 0 0 0,1 1 0 0 0,0-1 0 0 0,-1 0 0 0 0,1 0 0 0 0,1 0 0 0 0,-1 0 0 0 0,0 0 0 0 0,1 0 0 0 0,-1-1 0 0 0,1 1 0 0 0,0 0-1 0 0,0-1 1 0 0,0 1 0 0 0,0-1 0 0 0,1 0 0 0 0,-1 0 0 0 0,1 0 0 0 0,-1 0 0 0 0,1 0 0 0 0,0 0 0 0 0,0-1 0 0 0,-1 1 0 0 0,1-1 0 0 0,0 0 0 0 0,0 0 0 0 0,0 0-1 0 0,4 1 1 0 0,123 17-196 0 0,-113-23 157 0 0,0 0 0 0 0,0-1 0 0 0,-1-1 0 0 0,0 0 0 0 0,0-1-1 0 0,0-1 1 0 0,-1 0 0 0 0,0-1 0 0 0,-1-1 0 0 0,0 0 0 0 0,0-1 0 0 0,-1-1 0 0 0,-1 0 0 0 0,0 0 0 0 0,-1-1 0 0 0,0-1 0 0 0,-1 0 0 0 0,6-10 39 0 0,5-13 195 0 0,-2 0 0 0 0,-2 0 0 0 0,-2-2-1 0 0,-1 0 1 0 0,-2-1 0 0 0,-1 0 0 0 0,-3 0 0 0 0,4-35-195 0 0,-6-11 1517 0 0,14 196-1069 0 0,119 273-3455 0 0,-124-326-1648 0 0,-15-49 3579 0 0</inkml:trace>
  <inkml:trace contextRef="#ctx0" brushRef="#br0" timeOffset="54550.399">15484 2272 1324 0 0,'105'-63'3189'0'0,"-54"35"-2636"0"0,-30 19-372 0 0,-1-1 0 0 0,-1-1 0 0 0,0-1-1 0 0,-1 0 1 0 0,0-1 0 0 0,-1-1-1 0 0,0-1 1 0 0,-2-1 0 0 0,1 0-1 0 0,12-18-180 0 0,-28 34 15 0 0,1-1 0 0 0,-1 1-1 0 0,0-1 1 0 0,1 0 0 0 0,-1 1-1 0 0,1-1 1 0 0,-1 1 0 0 0,0-1-1 0 0,0 0 1 0 0,1 1 0 0 0,-1-1-1 0 0,0 0 1 0 0,0 1 0 0 0,0-1-1 0 0,0 0 1 0 0,0 1 0 0 0,0-1-1 0 0,0 0 1 0 0,0 0 0 0 0,0 1-1 0 0,0-1 1 0 0,0 0 0 0 0,0 1-1 0 0,0-1 1 0 0,-1 0 0 0 0,1 1-1 0 0,0-1 1 0 0,0 1-1 0 0,-1-1 1 0 0,1 0 0 0 0,-1 1-1 0 0,1-1 1 0 0,0 1 0 0 0,-1-1-1 0 0,1 1 1 0 0,-1-1 0 0 0,1 1-1 0 0,-1-1 1 0 0,1 1 0 0 0,-1 0-1 0 0,0-1 1 0 0,1 1 0 0 0,-1 0-1 0 0,1-1 1 0 0,-1 1 0 0 0,0 0-1 0 0,1 0 1 0 0,-1-1 0 0 0,0 1-1 0 0,1 0 1 0 0,-1 0 0 0 0,0 0-1 0 0,0 0 1 0 0,1 0 0 0 0,-1 0-1 0 0,0 0 1 0 0,1 0 0 0 0,-1 1-1 0 0,0-1 1 0 0,1 0 0 0 0,-1 0-1 0 0,0 0 1 0 0,1 1 0 0 0,-1-1-1 0 0,1 0 1 0 0,-1 1 0 0 0,0-1-1 0 0,1 1-14 0 0,-58 13 129 0 0,55-12-111 0 0,-14 1 31 0 0,0 1 0 0 0,0 1 0 0 0,0 0 0 0 0,1 1 0 0 0,0 1 0 0 0,0 1 0 0 0,1 0 0 0 0,0 1 0 0 0,0 0 0 0 0,1 2 0 0 0,0-1 0 0 0,1 2 0 0 0,0 0 0 0 0,1 0 0 0 0,0 1 0 0 0,1 1 0 0 0,1 0 0 0 0,0 0 0 0 0,1 1 0 0 0,0 0 0 0 0,-5 15-49 0 0,16-24-18 0 0,1 0 0 0 0,0 0 0 0 0,0 0-1 0 0,0 0 1 0 0,1-1 0 0 0,0 1 0 0 0,0-1 0 0 0,0 0-1 0 0,1 0 1 0 0,-1-1 0 0 0,1 1 0 0 0,0-1 0 0 0,1 0 0 0 0,-1-1-1 0 0,1 1 1 0 0,-1-1 0 0 0,1 0 0 0 0,0 0 0 0 0,0-1-1 0 0,1 0 1 0 0,-1 0 0 0 0,0 0 0 0 0,1-1 0 0 0,-1 0 0 0 0,1 0-1 0 0,-1 0 1 0 0,1-1 0 0 0,0 0 0 0 0,5-1 18 0 0,13 3-752 0 0,1-1 1 0 0,-1 0 0 0 0,1-3-1 0 0,-1 0 1 0 0,0-1-1 0 0,0-1 1 0 0,20-7 751 0 0,-10 1-1315 0 0</inkml:trace>
  <inkml:trace contextRef="#ctx0" brushRef="#br0" timeOffset="54832.467">16212 1780 2480 0 0,'-3'0'128'0'0,"0"-1"-1"0"0,0 0 1 0 0,1 1-1 0 0,-1-1 0 0 0,0 1 1 0 0,0 0-1 0 0,0 0 1 0 0,0 0-1 0 0,1 0 1 0 0,-1 0-1 0 0,0 1 1 0 0,0-1-1 0 0,0 1 0 0 0,1 0 1 0 0,-1 0-1 0 0,0 0 1 0 0,1 0-1 0 0,-1 0 1 0 0,1 0-1 0 0,-1 1 1 0 0,1-1-1 0 0,0 1 0 0 0,-1 0 1 0 0,1 0-1 0 0,0 0 1 0 0,0 0-1 0 0,0 0 1 0 0,1 0-1 0 0,-1 1 1 0 0,0-1-1 0 0,1 0 0 0 0,0 1 1 0 0,-1-1-1 0 0,0 3-127 0 0,-6 8 186 0 0,1 0 0 0 0,0 0 1 0 0,1 0-1 0 0,0 1 0 0 0,1 0 0 0 0,1 1 0 0 0,0-1 0 0 0,1 1 0 0 0,1-1 0 0 0,0 1 0 0 0,1 0 0 0 0,0 0 1 0 0,1 0-1 0 0,1 0 0 0 0,0-1 0 0 0,1 1 0 0 0,3 7-186 0 0,180 486 2331 0 0,-166-391-2599 0 0,-20-113 169 0 0,1 0 1 0 0,0-1-1 0 0,-1 1 1 0 0,1-1-1 0 0,-1 1 1 0 0,0 0-1 0 0,0-1 1 0 0,0 0-1 0 0,-1 1 1 0 0,1-1-1 0 0,-1 0 1 0 0,0 1-1 0 0,0-1 1 0 0,0 0-1 0 0,0 0 1 0 0,0-1-1 0 0,-1 1 1 0 0,0 0-1 0 0,1-1 1 0 0,-1 0-1 0 0,0 1 1 0 0,0-1-1 0 0,0 0 1 0 0,0-1-1 0 0,0 1 1 0 0,-1 0-1 0 0,1-1 1 0 0,-1 0-1 0 0,1 0 1 0 0,-1 0-1 0 0,1 0 1 0 0,-1 0-1 0 0,1-1 1 0 0,-1 0-1 0 0,-3 1 99 0 0,-129-27-5602 0 0,107 9 4392 0 0</inkml:trace>
  <inkml:trace contextRef="#ctx0" brushRef="#br0" timeOffset="55177.355">15968 2235 1712 0 0,'-33'10'3845'0'0,"46"-8"-1455"0"0,312-73-3080 0 0,-145 44-2131 0 0,-171 25 2637 0 0</inkml:trace>
  <inkml:trace contextRef="#ctx0" brushRef="#br0" timeOffset="55411.879">16478 2144 4168 0 0,'-44'6'3526'0'0,"-12"61"-1873"0"0,55-65-1496 0 0,4 13 68 0 0,59 38-333 0 0,-58-51-131 0 0,0 0 1 0 0,0-1-1 0 0,0 1 1 0 0,0-1-1 0 0,0 0 1 0 0,0-1-1 0 0,0 1 0 0 0,0-1 1 0 0,0 1-1 0 0,1-1 1 0 0,-1 0-1 0 0,0-1 1 0 0,0 1-1 0 0,0-1 1 0 0,0 0-1 0 0,1 0 0 0 0,-1 0 1 0 0,-1-1-1 0 0,1 1 1 0 0,0-1-1 0 0,0 0 1 0 0,0 0-1 0 0,-1 0 1 0 0,1 0-1 0 0,-1-1 0 0 0,0 0 1 0 0,0 1-1 0 0,0-1 1 0 0,0 0-1 0 0,0-1 239 0 0,4-6-1352 0 0</inkml:trace>
  <inkml:trace contextRef="#ctx0" brushRef="#br0" timeOffset="55678.64">16441 1970 1184 0 0,'0'-1'2281'0'0,"-28"-51"5178"0"0,30 84-15189 0 0,3-27 6592 0 0</inkml:trace>
  <inkml:trace contextRef="#ctx0" brushRef="#br0" timeOffset="56211.493">16621 2125 1204 0 0,'16'0'5359'0'0,"24"26"-5541"0"0,-27-16 614 0 0,-7-6-326 0 0,0 0-1 0 0,-1 0 0 0 0,1 1 0 0 0,-1 0 0 0 0,0 0 1 0 0,-1 0-1 0 0,1 1 0 0 0,-1-1 0 0 0,0 1 0 0 0,0 0 1 0 0,-1 0-1 0 0,0 1 0 0 0,0-1 0 0 0,0 1 1 0 0,-1-1-1 0 0,1 6-105 0 0,-3-12 168 0 0,0 0-33 0 0,0 0-24 0 0,-28 17 389 0 0,27-21-489 0 0,-1 0 1 0 0,2 0-1 0 0,-1 0 0 0 0,0 0 1 0 0,1 0-1 0 0,0 0 0 0 0,0 0 1 0 0,0 0-1 0 0,0 0 0 0 0,0 0 1 0 0,1 0-1 0 0,0 0 0 0 0,0 0 1 0 0,0 0-1 0 0,0 0 0 0 0,1 0 1 0 0,0 1-1 0 0,-1-1 0 0 0,1 1 1 0 0,1-1-1 0 0,-1 1 0 0 0,0 0 1 0 0,1-1-1 0 0,0 1 0 0 0,-1 1 1 0 0,1-1-1 0 0,0 0 0 0 0,1 1 1 0 0,1-2-12 0 0,1-4-39 0 0,1 1 0 0 0,0 0 0 0 0,0 0 1 0 0,0 1-1 0 0,1 0 0 0 0,0 0 0 0 0,0 1 1 0 0,0 0-1 0 0,1 0 0 0 0,0 1 0 0 0,0 0 1 0 0,0 0-1 0 0,0 1 0 0 0,1 1 0 0 0,-1 0 1 0 0,7-1 38 0 0,-10 4-7 0 0,0 1 1 0 0,0 1 0 0 0,0-1 0 0 0,-1 1 0 0 0,1 0-1 0 0,0 0 1 0 0,-1 0 0 0 0,0 1 0 0 0,0 0 0 0 0,0 0-1 0 0,0 0 1 0 0,-1 1 0 0 0,0-1 0 0 0,0 1 0 0 0,0 0-1 0 0,0 0 1 0 0,-1 1 0 0 0,1-1 0 0 0,-2 1 0 0 0,1 0-1 0 0,0 0 1 0 0,-1 0 0 0 0,0 0 0 0 0,-1 0 0 0 0,1 0-1 0 0,-1 0 1 0 0,0 0 0 0 0,-1 1 0 0 0,0-1 0 0 0,0 1-1 0 0,0 4 7 0 0,0 2-235 0 0,4 33-374 0 0,8-25-3813 0 0,-9-19 3241 0 0</inkml:trace>
  <inkml:trace contextRef="#ctx0" brushRef="#br0" timeOffset="57026.64">17181 2229 1768 0 0,'105'-63'3392'0'0,"-40"31"-2946"0"0,48-40 205 0 0,-112 71-646 0 0,0 0 0 0 0,0-1 0 0 0,0 1 0 0 0,-1 0 1 0 0,1-1-1 0 0,-1 1 0 0 0,1-1 0 0 0,-1 1 0 0 0,1-1 0 0 0,-1 0 1 0 0,0 1-1 0 0,1-1 0 0 0,-1 1 0 0 0,0-1 0 0 0,0 0 1 0 0,-1 1-1 0 0,1-1 0 0 0,0 1 0 0 0,0-1 0 0 0,-1 1 0 0 0,1-1 1 0 0,-1 0-1 0 0,1 1 0 0 0,-1 0 0 0 0,0-1 0 0 0,1 1 1 0 0,-1-1-1 0 0,0 1 0 0 0,0 0 0 0 0,0-1 0 0 0,0 1 0 0 0,0 0 1 0 0,0 0-1 0 0,-1 0 0 0 0,1 0 0 0 0,0 0 0 0 0,0 0 1 0 0,-1 0-1 0 0,1 1 0 0 0,-1-1 0 0 0,1 0 0 0 0,-1 1 1 0 0,1-1-1 0 0,-1 1 0 0 0,1-1 0 0 0,-1 1 0 0 0,1 0 0 0 0,-1 0 1 0 0,0 0-6 0 0,-82-18 110 0 0,62 17 14 0 0,0 1 0 0 0,0 1 1 0 0,0 1-1 0 0,0 1 1 0 0,0 1-1 0 0,1 1 0 0 0,0 0 1 0 0,0 2-1 0 0,0 1 1 0 0,1 0-1 0 0,0 2 0 0 0,-10 6-124 0 0,27-15 27 0 0,0 0-1 0 0,0 0 0 0 0,0 1 1 0 0,0-1-1 0 0,0 1 0 0 0,0 0 0 0 0,0 0 1 0 0,1 0-1 0 0,-1 0 0 0 0,1 0 1 0 0,-1 1-1 0 0,1-1 0 0 0,0 1 1 0 0,0-1-1 0 0,0 1 0 0 0,0 0 0 0 0,1 0 1 0 0,-1 0-1 0 0,1 0 0 0 0,-1 0 1 0 0,1 0-1 0 0,0 1 0 0 0,0-1 0 0 0,1 0 1 0 0,-1 1-1 0 0,1-1 0 0 0,0 0 1 0 0,-1 1-1 0 0,1-1 0 0 0,1 0 1 0 0,-1 1-1 0 0,1 0-26 0 0,9 4-40 0 0,0 0 1 0 0,1-1-1 0 0,1 0 1 0 0,-1 0-1 0 0,1-1 1 0 0,0-1-1 0 0,1 0 0 0 0,-1-1 1 0 0,1 0-1 0 0,0-1 1 0 0,0 0-1 0 0,0-1 1 0 0,0 0-1 0 0,0-1 1 0 0,0-1-1 0 0,1 0 0 0 0,-1-1 1 0 0,0 0-1 0 0,13-4 40 0 0,18 4-272 0 0,169-25-198 0 0,145-42-514 0 0,-315 46 2356 0 0,-72 20-689 0 0,-4 8-396 0 0,1 1 0 0 0,0 1 0 0 0,0 2 0 0 0,1 1-1 0 0,1 2 1 0 0,-1 1 0 0 0,2 1 0 0 0,-19 13-287 0 0,16 6 319 0 0,32-33-289 0 0,0-1-4 0 0,18-1-129 0 0,1 0-1 0 0,0-1 0 0 0,-1-1 1 0 0,1-1-1 0 0,-1 0 0 0 0,0-1 0 0 0,0-1 1 0 0,-1-1-1 0 0,1-1 0 0 0,-2 0 1 0 0,1-1-1 0 0,-1-1 0 0 0,-1 0 0 0 0,1-2 1 0 0,-2 1-1 0 0,0-2 0 0 0,0 0 1 0 0,-1 0-1 0 0,-1-1 0 0 0,0-1 0 0 0,-1 0 1 0 0,-1-1-1 0 0,0 0 0 0 0,-1 0 1 0 0,-1-1-1 0 0,0-1 0 0 0,-1 1 0 0 0,-1-1 1 0 0,2-11 103 0 0,-5 16 79 0 0,0-1 0 0 0,-1 1 0 0 0,0-1 0 0 0,-1 0 0 0 0,-1 0 0 0 0,0 0 0 0 0,-1 0-1 0 0,0 0 1 0 0,-1 1 0 0 0,-1-1 0 0 0,0 1 0 0 0,-1-1 0 0 0,0 1 0 0 0,-1 0 0 0 0,-1 0 0 0 0,0 1 0 0 0,-1-1 0 0 0,0 2 0 0 0,0-1 0 0 0,-1 1 0 0 0,-1 0 0 0 0,0 0 0 0 0,-1 1 0 0 0,0 0 0 0 0,-5-3-79 0 0,12 11 50 0 0,0 1-1 0 0,-1-1 1 0 0,0 1-1 0 0,1-1 1 0 0,-1 1 0 0 0,0 0-1 0 0,0 0 1 0 0,1 1 0 0 0,-1-1-1 0 0,0 1 1 0 0,0 0-1 0 0,0 0 1 0 0,0 0 0 0 0,0 0-1 0 0,1 1 1 0 0,-1 0 0 0 0,0-1-1 0 0,0 1 1 0 0,1 1 0 0 0,-1-1-1 0 0,0 1 1 0 0,1-1-1 0 0,-1 1 1 0 0,1 0 0 0 0,0 0-1 0 0,0 0 1 0 0,0 1 0 0 0,0-1-1 0 0,0 1 1 0 0,0 0-1 0 0,1-1 1 0 0,-1 1 0 0 0,1 1-1 0 0,-1-1 1 0 0,1 0 0 0 0,-1 3-50 0 0,-1 2 36 0 0,0 0 1 0 0,1 0 0 0 0,0 0-1 0 0,0 0 1 0 0,1 0 0 0 0,0 1-1 0 0,0-1 1 0 0,1 1 0 0 0,0 0-1 0 0,1-1 1 0 0,0 1 0 0 0,0 0-1 0 0,1-1 1 0 0,0 1 0 0 0,0-1-1 0 0,1 1 1 0 0,1 0-37 0 0,111 220-772 0 0,-12-84-3272 0 0,-60-86 1031 0 0,-26-36 1833 0 0,-7-1-62 0 0</inkml:trace>
  <inkml:trace contextRef="#ctx0" brushRef="#br0" timeOffset="49443.804">12035 1964 1016 0 0,'-71'13'3386'0'0,"50"-5"-3164"0"0,0 0-1 0 0,1 1 0 0 0,0 0 0 0 0,1 2 1 0 0,0 1-1 0 0,1 0 0 0 0,0 1 0 0 0,1 1 1 0 0,0 1-1 0 0,2 0 0 0 0,-1 1 0 0 0,2 1 1 0 0,0 0-1 0 0,1 1 0 0 0,1 0 0 0 0,1 1 1 0 0,0 0-1 0 0,1 1 0 0 0,2 0 0 0 0,0 1 1 0 0,1 0-1 0 0,1 0 0 0 0,0 0 0 0 0,2 1 1 0 0,-1 19-222 0 0,6-33-33 0 0,0 0 1 0 0,0 1-1 0 0,1-1 1 0 0,0 0-1 0 0,0 0 1 0 0,1 0-1 0 0,0 0 1 0 0,0-1-1 0 0,1 1 1 0 0,0-1-1 0 0,1 0 1 0 0,-1 0-1 0 0,1 0 1 0 0,1-1-1 0 0,-1 0 1 0 0,1 0-1 0 0,0 0 1 0 0,0 0-1 0 0,1-1 1 0 0,0 0-1 0 0,0-1 1 0 0,0 1-1 0 0,0-1 1 0 0,2 0 32 0 0,0 0-407 0 0,0 0-1 0 0,1 0 1 0 0,-1-1 0 0 0,1-1 0 0 0,-1 0-1 0 0,1 0 1 0 0,0 0 0 0 0,0-1 0 0 0,0-1-1 0 0,0 0 1 0 0,-1 0 0 0 0,1-1 0 0 0,0 0-1 0 0,3-1 408 0 0,48-15-1200 0 0</inkml:trace>
  <inkml:trace contextRef="#ctx0" brushRef="#br0" timeOffset="49789.343">12636 2009 2508 0 0,'-63'47'4586'0'0,"-30"60"-3438"0"0,61-67-477 0 0,-130 222-1261 0 0,148-250-4420 0 0,14-12 3697 0 0</inkml:trace>
  <inkml:trace contextRef="#ctx0" brushRef="#br0" timeOffset="50056.382">12268 2142 1824 0 0,'0'-2'268'0'0,"0"1"-1"0"0,0-1 1 0 0,0 0-1 0 0,0 1 0 0 0,0-1 1 0 0,0 0-1 0 0,0 1 1 0 0,0-1-1 0 0,1 0 1 0 0,-1 1-1 0 0,1-1 1 0 0,0 1-1 0 0,-1-1 1 0 0,1 0-1 0 0,0 1 1 0 0,0-1-1 0 0,0 1 0 0 0,0 0 1 0 0,0-1-1 0 0,0 1 1 0 0,0 0-1 0 0,0 0 1 0 0,0 0-1 0 0,1 0 1 0 0,-1 0-1 0 0,0 0 1 0 0,1 0-1 0 0,-1 0 0 0 0,1 0 1 0 0,-1 0-1 0 0,1 1 1 0 0,0-1-1 0 0,0 1-267 0 0,221 196 1695 0 0,-71-71-5904 0 0,-129-108-1023 0 0,-21-16 4064 0 0</inkml:trace>
  <inkml:trace contextRef="#ctx0" brushRef="#br0" timeOffset="50292.205">12992 2307 1648 0 0,'5'10'330'0'0,"0"0"-1"0"0,-1 1 0 0 0,0-1 1 0 0,0 1-1 0 0,-1 0 0 0 0,-1 0 1 0 0,1 0-1 0 0,-2 0 0 0 0,0 1 1 0 0,0-1-1 0 0,-1 0 1 0 0,0 1-1 0 0,-1-1 0 0 0,-1 0 1 0 0,0 0-1 0 0,-2 9-329 0 0,2-11 48 0 0,-1 0 1 0 0,0 0-1 0 0,-1 0 0 0 0,0-1 1 0 0,0 1-1 0 0,-1-1 1 0 0,0 0-1 0 0,0 0 0 0 0,-1-1 1 0 0,0 1-1 0 0,-1-1 0 0 0,1-1 1 0 0,-1 1-1 0 0,0-1 1 0 0,-1 0-1 0 0,0-1 0 0 0,0 0 1 0 0,0 0-1 0 0,0 0 0 0 0,-3 0-48 0 0,-40-14-4951 0 0,37-6 3561 0 0</inkml:trace>
  <inkml:trace contextRef="#ctx0" brushRef="#br0" timeOffset="50668.96">13218 2025 1360 0 0,'14'10'6813'0'0,"55"40"-6055"0"0,103 67-1877 0 0,-123-95-3719 0 0,-44-21 3444 0 0</inkml:trace>
  <inkml:trace contextRef="#ctx0" brushRef="#br0" timeOffset="50919.959">13644 2012 1240 0 0,'-23'34'5706'0'0,"-25"38"-4707"0"0,-125 307 218 0 0,142-346-7308 0 0,31-32 4868 0 0</inkml:trace>
  <inkml:trace contextRef="#ctx0" brushRef="#br0" timeOffset="51202.875">13925 1885 988 0 0,'62'110'4449'0'0,"-52"-80"-3998"0"0,-1 0 0 0 0,-2 0 0 0 0,-1 0 0 0 0,-2 1 0 0 0,0-1 0 0 0,-2 1 0 0 0,-2 0 1 0 0,-1 0-1 0 0,-1 0 0 0 0,-3 11-451 0 0,1-21 26 0 0,0 0 0 0 0,-2 0-1 0 0,0 0 1 0 0,-2 0 0 0 0,0-1 0 0 0,-1-1 0 0 0,-1 1 0 0 0,-1-1 0 0 0,-1-1 0 0 0,0 0 0 0 0,-2-1 0 0 0,0 0 0 0 0,0-1 0 0 0,-16 12-26 0 0,15-14-501 0 0,-1-2 1 0 0,0 0-1 0 0,-1 0 0 0 0,0-2 1 0 0,-1 0-1 0 0,0-1 1 0 0,-1-1-1 0 0,0-1 0 0 0,0 0 1 0 0,-1-2-1 0 0,1 0 1 0 0,-1-1-1 0 0,0-1 0 0 0,-10 0 501 0 0,4-2-1234 0 0</inkml:trace>
  <inkml:trace contextRef="#ctx0" brushRef="#br0" timeOffset="45459.69">8081 2050 1132 0 0,'0'-1'80'0'0,"0"-1"0"0"0,0 0 0 0 0,0 1 0 0 0,0-1 0 0 0,0 0 0 0 0,-1 1 0 0 0,1-1 0 0 0,-1 0 0 0 0,1 1 0 0 0,-1-1 0 0 0,0 0 0 0 0,0 1 0 0 0,1-1 0 0 0,-1 1 0 0 0,0 0 0 0 0,0-1 0 0 0,0 1 0 0 0,-1 0 0 0 0,1-1 0 0 0,0 1 0 0 0,0 0 0 0 0,-1 0 0 0 0,1 0 0 0 0,-1 0 0 0 0,1 0 0 0 0,-1 1 1 0 0,1-1-1 0 0,-1 0 0 0 0,1 1 0 0 0,-1-1 0 0 0,0 1 0 0 0,1-1 0 0 0,-1 1 0 0 0,0 0 0 0 0,1 0 0 0 0,-1-1 0 0 0,0 1 0 0 0,0 1 0 0 0,1-1 0 0 0,-1 0 0 0 0,0 0 0 0 0,1 1 0 0 0,-1-1 0 0 0,0 1-80 0 0,-72 27 874 0 0,68-23-778 0 0,-1 1 1 0 0,1 0 0 0 0,0 0 0 0 0,1 0 0 0 0,0 1 0 0 0,0 0 0 0 0,0 0 0 0 0,1 0 0 0 0,0 1 0 0 0,0-1 0 0 0,1 1 0 0 0,0 0 0 0 0,0 0 0 0 0,1 0 0 0 0,0 1 0 0 0,0-1 0 0 0,1 0 0 0 0,0 1 0 0 0,1-1 0 0 0,0 1 0 0 0,0-1 0 0 0,1 7-97 0 0,44 185 1612 0 0,-44-198-1598 0 0,42 126 630 0 0,-21-74-491 0 0,-3 1 0 0 0,-3 0-1 0 0,-2 2 1 0 0,-3 0 0 0 0,-2 0-1 0 0,1 46-152 0 0,-9-101-72 0 0,-1 1 0 0 0,1-1 0 0 0,-1 1 0 0 0,0-1-1 0 0,0 1 1 0 0,0-1 0 0 0,0 0 0 0 0,-1 1 0 0 0,1-1-1 0 0,-1 1 1 0 0,1-1 0 0 0,-1 0 0 0 0,0 1 0 0 0,0-1-1 0 0,0 0 1 0 0,0 0 0 0 0,0 0 0 0 0,0 0 0 0 0,-1 0 0 0 0,1 0-1 0 0,-1 0 1 0 0,0 0 0 0 0,1 0 0 0 0,-1-1 0 0 0,0 1-1 0 0,0-1 1 0 0,0 1 0 0 0,0-1 0 0 0,0 0 0 0 0,0 0-1 0 0,0 0 1 0 0,-1 0 0 0 0,1 0 0 0 0,0 0 0 0 0,-1 0 0 0 0,1-1-1 0 0,0 1 1 0 0,-1-1 0 0 0,1 0 0 0 0,-1 0 0 0 0,1 0-1 0 0,-1 0 1 0 0,1 0 0 0 0,0 0 0 0 0,-1-1 0 0 0,1 1-1 0 0,-1-1 1 0 0,1 0 0 0 0,0 0 0 0 0,0 0 0 0 0,-1 0-1 0 0,1 0 1 0 0,0 0 0 0 0,0 0 0 0 0,0-1 0 0 0,0 1 0 0 0,0-1-1 0 0,0 1 1 0 0,1-1 0 0 0,-1 0 0 0 0,0 0 0 0 0,0-1 72 0 0,-39-70-3795 0 0,26 45 2671 0 0</inkml:trace>
  <inkml:trace contextRef="#ctx0" brushRef="#br0" timeOffset="46197.473">7708 2487 1160 0 0,'-18'-3'3282'0'0,"39"-6"-2314"0"0,53-7-963 0 0,-69 14 201 0 0,469-75 435 0 0,-472 77-693 0 0,6 0 14 0 0,62-18 651 0 0,-56 1-26 0 0,-13 23 160 0 0,-2-1-738 0 0,1 0-1 0 0,-1 0 1 0 0,1 0-1 0 0,0 1 1 0 0,0-1 0 0 0,0 0-1 0 0,1 0 1 0 0,0 0-1 0 0,0 0 1 0 0,0 0-1 0 0,1 0 1 0 0,0 0-1 0 0,0 0 1 0 0,0-1-1 0 0,0 1 1 0 0,1-1-1 0 0,-1 1 1 0 0,1-1-1 0 0,1 0 1 0 0,-1 0-1 0 0,0 0 1 0 0,1-1-1 0 0,0 1 1 0 0,0-1-1 0 0,0 0 1 0 0,0 0-1 0 0,0 0 1 0 0,1 0-1 0 0,-1-1 1 0 0,1 0-1 0 0,3 2-8 0 0,5-4-39 0 0,0 0-1 0 0,0 0 1 0 0,0-1-1 0 0,0-1 1 0 0,0 0-1 0 0,0-1 1 0 0,0 0-1 0 0,-1-1 1 0 0,1-1-1 0 0,-1 0 0 0 0,0 0 1 0 0,-1-1-1 0 0,1-1 1 0 0,-1 0-1 0 0,0 0 1 0 0,-1-1-1 0 0,0 0 1 0 0,0-1-1 0 0,-1 0 1 0 0,0-1-1 0 0,-1 0 1 0 0,1 0-1 0 0,4-10 40 0 0,3-33-383 0 0,-46 60 175 0 0,26-1 188 0 0,1 0-1 0 0,1-1 0 0 0,-1 2 1 0 0,1-1-1 0 0,0 0 0 0 0,0 0 1 0 0,1 1-1 0 0,0-1 0 0 0,0 1 1 0 0,0-1-1 0 0,1 1 0 0 0,0-1 1 0 0,1 1-1 0 0,-1-1 0 0 0,1 1 1 0 0,0-1-1 0 0,1 0 0 0 0,-1 1 1 0 0,1-1-1 0 0,1 2 21 0 0,70 84-3943 0 0,-65-86 2696 0 0</inkml:trace>
  <inkml:trace contextRef="#ctx0" brushRef="#br0" timeOffset="46793.55">8860 2305 948 0 0,'41'50'2244'0'0,"7"78"885"0"0,-48-127-2792 0 0,-3 14 987 0 0,3-15-1300 0 0,0 1 0 0 0,1 0 0 0 0,-1-1 0 0 0,0 1 0 0 0,0 0 0 0 0,0-1-1 0 0,1 1 1 0 0,-1 0 0 0 0,0-1 0 0 0,0 1 0 0 0,0 0 0 0 0,0-1 0 0 0,0 1 0 0 0,-1 0 0 0 0,1-1 0 0 0,0 1 0 0 0,0 0 0 0 0,0-1 0 0 0,-1 1-1 0 0,1 0 1 0 0,0-1 0 0 0,0 1 0 0 0,-1 0 0 0 0,1-1 0 0 0,-1 1 0 0 0,1-1 0 0 0,0 1 0 0 0,-1-1 0 0 0,1 1 0 0 0,-1-1 0 0 0,0 1 0 0 0,1-1 0 0 0,-1 0-1 0 0,1 1 1 0 0,-1-1 0 0 0,1 0 0 0 0,-1 1 0 0 0,0-1 0 0 0,1 0 0 0 0,-1 0 0 0 0,0 0 0 0 0,1 1 0 0 0,-1-1 0 0 0,0 0 0 0 0,1 0 0 0 0,-1 0-1 0 0,0 0 1 0 0,0 0 0 0 0,1 0 0 0 0,-1 0 0 0 0,0 0 0 0 0,1-1 0 0 0,-1 1 0 0 0,0 0 0 0 0,1 0 0 0 0,-1-1 0 0 0,0 1 0 0 0,1 0 0 0 0,-1-1 0 0 0,0 1-24 0 0,13-67 686 0 0,86-66-695 0 0,-97 131-20 0 0,1 0-1 0 0,-1 0 1 0 0,1 1-1 0 0,-1-1 1 0 0,1 1-1 0 0,0-1 1 0 0,0 1 0 0 0,-1 0-1 0 0,1-1 1 0 0,0 1-1 0 0,0 0 1 0 0,0 0 0 0 0,1 1-1 0 0,-1-1 1 0 0,0 0-1 0 0,0 1 1 0 0,0-1-1 0 0,1 1 1 0 0,-1 0 0 0 0,0-1-1 0 0,0 1 1 0 0,1 0-1 0 0,-1 0 1 0 0,0 1 0 0 0,0-1-1 0 0,1 0 1 0 0,-1 1-1 0 0,0 0 1 0 0,0-1 0 0 0,0 1-1 0 0,0 0 1 0 0,1 0-1 0 0,-1 0 1 0 0,-1 0-1 0 0,1 1 1 0 0,0-1 0 0 0,0 0-1 0 0,0 1 1 0 0,-1-1-1 0 0,1 1 1 0 0,-1 0 0 0 0,1-1-1 0 0,-1 1 1 0 0,1 0-1 0 0,-1 0 1 0 0,0 0 0 0 0,0 0-1 0 0,0 0 1 0 0,0 0-1 0 0,-1 0 1 0 0,1 1-1 0 0,0 1 30 0 0,39 114-2007 0 0,-19-103-1851 0 0,-16-13 2654 0 0</inkml:trace>
  <inkml:trace contextRef="#ctx0" brushRef="#br0" timeOffset="47075.974">9521 2250 1448 0 0,'-2'-1'154'0'0,"0"0"1"0"0,0 0-1 0 0,0 0 0 0 0,0 1 0 0 0,0-1 1 0 0,-1 0-1 0 0,1 1 0 0 0,0-1 0 0 0,-1 1 0 0 0,1 0 1 0 0,0 0-1 0 0,-1 0 0 0 0,1 0 0 0 0,0 0 1 0 0,-1 0-1 0 0,1 1 0 0 0,0-1 0 0 0,0 1 1 0 0,-1 0-1 0 0,1-1 0 0 0,0 1 0 0 0,0 0 1 0 0,0 0-1 0 0,0 0 0 0 0,0 1 0 0 0,0-1 1 0 0,0 0-1 0 0,0 1 0 0 0,1-1 0 0 0,-3 3-154 0 0,-4 1 129 0 0,-1 1 0 0 0,1 0 0 0 0,0 0 0 0 0,0 1 0 0 0,1 0 0 0 0,0 0 0 0 0,0 1 0 0 0,1-1 0 0 0,0 2-1 0 0,0-1 1 0 0,1 1 0 0 0,0 0 0 0 0,1 0 0 0 0,-1 0 0 0 0,2 0 0 0 0,-1 1 0 0 0,2 0 0 0 0,-1 0 0 0 0,1 0 0 0 0,0 0 0 0 0,1 0-1 0 0,0 9-128 0 0,4-13-60 0 0,0 0-1 0 0,0-1 0 0 0,1 1 1 0 0,-1-1-1 0 0,1 1 0 0 0,1-1 1 0 0,-1 0-1 0 0,0-1 0 0 0,1 1 1 0 0,0-1-1 0 0,0 0 0 0 0,1 0 0 0 0,-1 0 1 0 0,1-1-1 0 0,0 0 0 0 0,0 0 1 0 0,0-1-1 0 0,0 1 0 0 0,0-1 1 0 0,0 0-1 0 0,1-1 0 0 0,-1 0 1 0 0,1 0-1 0 0,-1 0 0 0 0,1-1 0 0 0,-1 0 1 0 0,1 0-1 0 0,-1 0 0 0 0,1-1 1 0 0,-1 0-1 0 0,1 0 0 0 0,-1-1 1 0 0,0 0-1 0 0,4-1 61 0 0,108-52-3856 0 0,-89 37 2680 0 0</inkml:trace>
  <inkml:trace contextRef="#ctx0" brushRef="#br0" timeOffset="47374.544">9827 2027 1028 0 0,'-3'-65'3858'0'0,"3"65"-3672"0"0,0 0 11 0 0,8 57 1525 0 0,6 14-1015 0 0,-10-34-415 0 0,3-1 0 0 0,1 0-1 0 0,2 0 1 0 0,1-1-1 0 0,2-1 1 0 0,1 0 0 0 0,17 29-292 0 0,28-10-692 0 0,-57-53-148 0 0,-2 0-480 0 0,12-25-2801 0 0,-15 7 2910 0 0</inkml:trace>
  <inkml:trace contextRef="#ctx0" brushRef="#br0" timeOffset="47814.014">9703 2247 1060 0 0,'0'0'889'0'0,"0"-1"-1"0"0,0 1 1 0 0,0-1 0 0 0,0 1-1 0 0,0-1 1 0 0,0 1-889 0 0,28-4 25 0 0,397-37 1362 0 0,-423 41-1363 0 0,-1 0 1 0 0,1 1-1 0 0,0-1 1 0 0,-1 1-1 0 0,1-1 1 0 0,0 1-1 0 0,-1 0 0 0 0,1 0 1 0 0,-1 0-1 0 0,1-1 1 0 0,-1 1-1 0 0,0 1 0 0 0,1-1 1 0 0,-1 0-1 0 0,0 0 1 0 0,0 0-1 0 0,0 1 1 0 0,1-1-1 0 0,-2 1 0 0 0,1-1 1 0 0,0 1-1 0 0,0-1 1 0 0,0 1-1 0 0,-1-1 0 0 0,1 1 1 0 0,-1 0-1 0 0,1-1 1 0 0,-1 1-1 0 0,1 0 1 0 0,-1-1-1 0 0,0 1 0 0 0,0 0 1 0 0,0 0-1 0 0,0-1 1 0 0,0 1-1 0 0,-1 0 0 0 0,1-1 1 0 0,0 1-1 0 0,-1 0 1 0 0,1-1-1 0 0,-1 1 1 0 0,0 0-1 0 0,1-1 0 0 0,-1 1 1 0 0,0-1-25 0 0,0 0 131 0 0,-4 26 159 0 0,13 31-931 0 0,3-38-2499 0 0,-10-16 602 0 0,-1-4 1329 0 0</inkml:trace>
  <inkml:trace contextRef="#ctx0" brushRef="#br0" timeOffset="48080.612">10160 1987 1192 0 0,'-19'-32'5297'0'0,"-12"15"-3779"0"0,24 31-5879 0 0,10-11 3139 0 0</inkml:trace>
  <inkml:trace contextRef="#ctx0" brushRef="#br0" timeOffset="48801.833">10542 2217 1532 0 0,'-45'0'2496'0'0,"36"3"-2362"0"0,0 0-1 0 0,1 1 1 0 0,-1 0 0 0 0,0 0 0 0 0,1 1 0 0 0,0 0 0 0 0,0 0 0 0 0,1 1-1 0 0,-1 0 1 0 0,1 1 0 0 0,0-1 0 0 0,1 1 0 0 0,0 0 0 0 0,0 1 0 0 0,0 0-1 0 0,1 0 1 0 0,0 0 0 0 0,1 0 0 0 0,0 1 0 0 0,0 0 0 0 0,1 0 0 0 0,-2 6-134 0 0,5-14 88 0 0,5 13 137 0 0,0-10-209 0 0,0-1 1 0 0,1 1-1 0 0,-1-1 0 0 0,1-1 1 0 0,-1 1-1 0 0,1-1 0 0 0,0 0 0 0 0,0 0 1 0 0,0-1-1 0 0,0 0 0 0 0,0 0 1 0 0,0 0-1 0 0,0-1 0 0 0,0 1 1 0 0,0-2-1 0 0,1 1 0 0 0,-1-1 0 0 0,0 0 1 0 0,0 0-1 0 0,1 0-16 0 0,1-1-30 0 0,0 0 0 0 0,0 0 0 0 0,1 0 0 0 0,-1-1 0 0 0,-1 0 0 0 0,1-1 0 0 0,0 0 0 0 0,-1 0 0 0 0,0-1 1 0 0,0 0-1 0 0,0 0 0 0 0,-1 0 0 0 0,1-1 0 0 0,-1 0 0 0 0,0 0 0 0 0,-1 0 0 0 0,0-1 0 0 0,0 0 0 0 0,0 0 0 0 0,-1-1 0 0 0,0 1 0 0 0,0-1 0 0 0,-1 0 0 0 0,0 0 0 0 0,-1 0 0 0 0,2-6 30 0 0,-3 14 1 0 0,-1 1 0 0 0,1-1 0 0 0,-1 1 0 0 0,1-1 0 0 0,0 1 0 0 0,-1-1 0 0 0,1 0 0 0 0,0 1 0 0 0,-1-1 0 0 0,1 0 0 0 0,0 0 0 0 0,0 1 0 0 0,-1-1-1 0 0,1 0 1 0 0,0 0 0 0 0,0 0 0 0 0,-1 0 0 0 0,1 0 0 0 0,0 0 0 0 0,0 0 0 0 0,0 0 0 0 0,-1 0 0 0 0,1-1 0 0 0,0 1 0 0 0,-1 0 0 0 0,1 0 0 0 0,0-1 0 0 0,0 1 0 0 0,-1 0-1 0 0,1-1 1 0 0,0 1 0 0 0,-1-1 0 0 0,1 1 0 0 0,-1-1 0 0 0,1 1 0 0 0,-1-1 0 0 0,1 1 0 0 0,-1-1 0 0 0,1 1 0 0 0,-1-1 0 0 0,1 0 0 0 0,-1 1 0 0 0,0-1 0 0 0,1 0 0 0 0,-1 0 0 0 0,0 1-1 0 0,0-1 1 0 0,1 0 0 0 0,-1 0 0 0 0,0 1 0 0 0,0-1 0 0 0,0 0 0 0 0,0 0 0 0 0,0 1 0 0 0,0-1 0 0 0,0 0 0 0 0,0 0 0 0 0,0 1 0 0 0,-1-1 0 0 0,1 0 0 0 0,0 0 0 0 0,0 1 0 0 0,-1-1-1 0 0,36 53 7 0 0,-15 33 412 0 0,-19-84-241 0 0,-5 25 1278 0 0,8-32-550 0 0,1-12-864 0 0,2 0 1 0 0,0 0-1 0 0,1 1 0 0 0,1 0 1 0 0,0 0-1 0 0,1 1 0 0 0,1 0 1 0 0,1 1-1 0 0,0 0 1 0 0,1 1-1 0 0,0 0 0 0 0,1 1 1 0 0,2 0-43 0 0,-10 11-14 0 0,1 1 0 0 0,-1 0 1 0 0,1 0-1 0 0,0 0 0 0 0,-1 1 1 0 0,1 0-1 0 0,0 0 0 0 0,0 1 1 0 0,-1 0-1 0 0,1 0 1 0 0,-1 0-1 0 0,1 1 0 0 0,-1 0 1 0 0,1 0-1 0 0,-1 1 0 0 0,0 0 1 0 0,0 0-1 0 0,0 0 0 0 0,-1 1 1 0 0,1 0-1 0 0,-1 0 0 0 0,0 0 1 0 0,0 1-1 0 0,0-1 0 0 0,0 1 1 0 0,-1 0-1 0 0,0 1 1 0 0,0-1-1 0 0,-1 1 0 0 0,1 0 1 0 0,-1 0-1 0 0,0 0 14 0 0,65 130-1188 0 0,-59-74-4339 0 0,-9-51 4305 0 0</inkml:trace>
  <inkml:trace contextRef="#ctx0" brushRef="#br0" timeOffset="64431.715">8252 3726 1336 0 0,'35'-48'2380'0'0,"-35"47"-2343"0"0,0 0 0 0 0,-1 0 0 0 0,1-1-1 0 0,0 1 1 0 0,-1 0 0 0 0,1 0 0 0 0,-1 0 0 0 0,0 0-1 0 0,1 0 1 0 0,-1 0 0 0 0,0 0 0 0 0,0 0 0 0 0,1 0-1 0 0,-1 0 1 0 0,0 0 0 0 0,0 0 0 0 0,0 0-1 0 0,0 1 1 0 0,0-1 0 0 0,0 0 0 0 0,0 1 0 0 0,0-1-1 0 0,-1 1 1 0 0,1-1 0 0 0,0 1 0 0 0,0 0 0 0 0,0-1-1 0 0,-1 1 1 0 0,1 0 0 0 0,0 0 0 0 0,0 0-1 0 0,-1 0 1 0 0,1 0 0 0 0,0 0 0 0 0,0 0 0 0 0,-1 0-1 0 0,1 0 1 0 0,0 1 0 0 0,0-1 0 0 0,-2 1-37 0 0,2-1 83 0 0,-16 1 88 0 0,0 2 1 0 0,0-1-1 0 0,0 2 0 0 0,1 0 0 0 0,0 1 1 0 0,-1 1-1 0 0,2 1 0 0 0,-1 0 0 0 0,1 1 0 0 0,0 0 1 0 0,1 1-1 0 0,0 1 0 0 0,0 0 0 0 0,1 1 1 0 0,0 1-1 0 0,1 0 0 0 0,-3 4-171 0 0,12-13 25 0 0,1 0 0 0 0,0 1 0 0 0,0-1-1 0 0,0 1 1 0 0,0-1 0 0 0,0 1 0 0 0,1-1 0 0 0,-1 1-1 0 0,1 0 1 0 0,0 0 0 0 0,0 0 0 0 0,1 0 0 0 0,-1-1-1 0 0,1 1 1 0 0,0 0 0 0 0,0 0 0 0 0,0 0 0 0 0,0 0-1 0 0,1 0 1 0 0,0 0 0 0 0,-1 0 0 0 0,2 0 0 0 0,-1 0-1 0 0,0-1 1 0 0,1 1 0 0 0,-1 0 0 0 0,1-1 0 0 0,0 1 0 0 0,0-1-1 0 0,1 0 1 0 0,-1 0 0 0 0,1 0 0 0 0,-1 0 0 0 0,1 0-1 0 0,1 0-24 0 0,118 91 360 0 0,-114-89-316 0 0,32 18 84 0 0,-29-18-102 0 0,1 0 1 0 0,-1 1 0 0 0,0 1 0 0 0,-1-1-1 0 0,0 2 1 0 0,0 0 0 0 0,0 0-1 0 0,-1 0 1 0 0,0 1 0 0 0,-1 1-1 0 0,0 0 1 0 0,0 0 0 0 0,-1 0 0 0 0,2 5-27 0 0,-9-9 9 0 0,-1-1-1 0 0,0 1 1 0 0,0-1 0 0 0,-1 0 0 0 0,0 1 0 0 0,0-1 0 0 0,0 0 0 0 0,0 0 0 0 0,-1 0 0 0 0,0 0 0 0 0,0-1 0 0 0,0 1 0 0 0,0-1 0 0 0,-1 0 0 0 0,0 0 0 0 0,0 0 0 0 0,0 0 0 0 0,0-1 0 0 0,-1 1 0 0 0,1-1 0 0 0,-1 0 0 0 0,0-1 0 0 0,0 1 0 0 0,0-1-1 0 0,0 0 1 0 0,0 0 0 0 0,-1 0 0 0 0,1-1 0 0 0,-1 0 0 0 0,-3 1-9 0 0,-147 19-506 0 0,152-21 323 0 0,-1 0 0 0 0,1-1 0 0 0,0 1 0 0 0,0-1 0 0 0,0 0 0 0 0,0 0 0 0 0,0 0 0 0 0,0 0 0 0 0,1-1 0 0 0,-1 0 0 0 0,0 0 0 0 0,1 0 0 0 0,-1 0 0 0 0,1 0 0 0 0,0-1 0 0 0,-1 1 0 0 0,1-1 0 0 0,0 0 0 0 0,1 0 0 0 0,-1 0 0 0 0,1 0 0 0 0,-1 0 0 0 0,1-1 0 0 0,0 1 0 0 0,0-1 0 0 0,0 0 0 0 0,1 1 0 0 0,-1-1 0 0 0,1 0 0 0 0,0 0 0 0 0,0 0 0 0 0,0 0 0 0 0,1 0 0 0 0,-1 0 0 0 0,1 0 0 0 0,0-5 183 0 0,0-14-1286 0 0</inkml:trace>
  <inkml:trace contextRef="#ctx0" brushRef="#br0" timeOffset="65106.324">8823 3937 976 0 0,'-98'15'7481'0'0,"483"-64"-5785"0"0,252 6-1322 0 0,-581 37-241 0 0,-34 2-189 0 0,-36 2-638 0 0,-16-16-5756 0 0,26 14 5270 0 0</inkml:trace>
  <inkml:trace contextRef="#ctx0" brushRef="#br0" timeOffset="65389.49">9742 3681 2148 0 0,'9'-9'1117'0'0,"-7"6"-1005"0"0,-1 1 1 0 0,2 0-1 0 0,-1-1 1 0 0,0 1-1 0 0,0 0 1 0 0,1 0-1 0 0,-1 0 1 0 0,1 0-1 0 0,-1 1 1 0 0,1-1-1 0 0,0 1 1 0 0,0 0-1 0 0,0-1 1 0 0,0 1-1 0 0,0 0 1 0 0,0 1 0 0 0,0-1-1 0 0,0 1 1 0 0,0-1-1 0 0,0 1 1 0 0,0 0-1 0 0,0 0 1 0 0,0 0-1 0 0,0 0 1 0 0,0 1-1 0 0,0-1 1 0 0,2 2-113 0 0,4 0 105 0 0,-1 1 0 0 0,-1 0 1 0 0,1 0-1 0 0,0 1 1 0 0,-1 0-1 0 0,0 1 0 0 0,0-1 1 0 0,0 1-1 0 0,0 1 1 0 0,-1-1-1 0 0,0 1 0 0 0,0 0 1 0 0,0 0-1 0 0,-1 1 0 0 0,0 0 1 0 0,-1 0-1 0 0,1 0 1 0 0,-1 0-1 0 0,0 1 0 0 0,-1 0 1 0 0,0 0-1 0 0,0 0 1 0 0,-1 0-1 0 0,0 0 0 0 0,0 0 1 0 0,-1 1-1 0 0,0-1 1 0 0,-1 0-1 0 0,1 1 0 0 0,-2-1 1 0 0,1 1-1 0 0,-1-1 1 0 0,0 0-1 0 0,-1 1 0 0 0,0-1 1 0 0,0 0-1 0 0,-1 0 1 0 0,0 0-1 0 0,-4 7-105 0 0,-7 3-9 0 0,0-2 1 0 0,-1 0 0 0 0,0 0-1 0 0,-2-1 1 0 0,0-1-1 0 0,0-1 1 0 0,-1 0-1 0 0,-1-2 1 0 0,0 0-1 0 0,0-1 1 0 0,-1 0-1 0 0,-13 3 9 0 0,25-9-223 0 0,8-5 69 0 0,0 1 1 0 0,0 0 0 0 0,0-1 0 0 0,0 1 0 0 0,0 0-1 0 0,1-1 1 0 0,-1 1 0 0 0,0 0 0 0 0,0 0 0 0 0,0-1-1 0 0,0 1 1 0 0,0 0 0 0 0,0-1 0 0 0,0 1 0 0 0,0 0 0 0 0,0-1-1 0 0,0 1 1 0 0,0 0 0 0 0,-1-1 0 0 0,1 1 0 0 0,0 0-1 0 0,0-1 1 0 0,0 1 0 0 0,0 0 0 0 0,0-1 0 0 0,-1 1-1 0 0,1 0 1 0 0,0 0 0 0 0,0-1 0 0 0,0 1 0 0 0,-1 0-1 0 0,1 0 1 0 0,0-1 0 0 0,0 1 0 0 0,-1 0 0 0 0,1 0-1 0 0,0 0 1 0 0,-1 0 0 0 0,1-1 0 0 0,0 1 0 0 0,0 0 0 0 0,-1 0-1 0 0,1 0 154 0 0,12-11-1176 0 0</inkml:trace>
  <inkml:trace contextRef="#ctx0" brushRef="#br0" timeOffset="65892.882">10542 3649 1636 0 0,'-1'45'5826'0'0,"7"225"-2786"0"0,34-34-1918 0 0,-40-236-1269 0 0,-1 0 0 0 0,1 0 0 0 0,0 0 0 0 0,0 0 0 0 0,-1-1 0 0 0,1 1 0 0 0,0 0 0 0 0,0 0 0 0 0,-1 0 0 0 0,1 0 0 0 0,0 0 0 0 0,-1 0 0 0 0,1 0 0 0 0,0 0-1 0 0,0 0 1 0 0,-1 0 0 0 0,1 0 0 0 0,0 0 0 0 0,0 0 0 0 0,-1 1 0 0 0,1-1 0 0 0,0 0 0 0 0,0 0 0 0 0,-1 0 0 0 0,1 0 0 0 0,0 0 0 0 0,0 1 0 0 0,-1-1 0 0 0,1 0 0 0 0,0 0 0 0 0,0 0 147 0 0,-23-41-3847 0 0,17 30 3130 0 0,-6-9-417 0 0</inkml:trace>
  <inkml:trace contextRef="#ctx0" brushRef="#br0" timeOffset="66425.231">10494 3757 1132 0 0,'-3'-1'157'0'0,"-1"-1"1"0"0,1 0-1 0 0,0 0 0 0 0,0 0 0 0 0,0 0 0 0 0,0 0 1 0 0,1-1-1 0 0,-1 1 0 0 0,1-1 0 0 0,-1 0 1 0 0,1 1-1 0 0,0-1 0 0 0,0-1 0 0 0,0 1 1 0 0,0 0-1 0 0,1 0 0 0 0,-1-1 0 0 0,1 1 0 0 0,0 0 1 0 0,0-1-1 0 0,0 1 0 0 0,1-1 0 0 0,-1 0 1 0 0,1 0-158 0 0,0-4 85 0 0,0 1 1 0 0,1 0 0 0 0,-1 0 0 0 0,2 0 0 0 0,-1 0 0 0 0,1 0 0 0 0,0 1 0 0 0,0-1-1 0 0,1 0 1 0 0,0 1 0 0 0,0 0 0 0 0,1-1 0 0 0,-1 1 0 0 0,1 0 0 0 0,1 1 0 0 0,-1-1-1 0 0,1 1 1 0 0,3-3-86 0 0,0 0 30 0 0,0 1-1 0 0,0 0 1 0 0,1 0-1 0 0,0 0 1 0 0,0 1 0 0 0,0 1-1 0 0,1 0 1 0 0,0 0-1 0 0,0 1 1 0 0,0 0-1 0 0,0 0 1 0 0,1 1 0 0 0,-1 1-1 0 0,1 0 1 0 0,0 0-1 0 0,0 1 1 0 0,0 1-1 0 0,0-1 1 0 0,0 2-1 0 0,-1 0 1 0 0,1 0 0 0 0,0 1-1 0 0,0 0 1 0 0,-1 1-1 0 0,1 0 1 0 0,-1 0-1 0 0,0 1 1 0 0,0 1-1 0 0,0 0 1 0 0,0 0 0 0 0,-1 1-1 0 0,0 0 1 0 0,6 6-30 0 0,-12-6-13 0 0,-1 1 1 0 0,1-1 0 0 0,-1 1 0 0 0,0 0-1 0 0,-1 0 1 0 0,0 0 0 0 0,0 0 0 0 0,-1 0-1 0 0,1 0 1 0 0,-1 0 0 0 0,-1 0 0 0 0,1 0-1 0 0,-1 0 1 0 0,-1 0 0 0 0,1 0 0 0 0,-1-1-1 0 0,0 1 1 0 0,-1 0 0 0 0,-3 5 12 0 0,-5 9 36 0 0,-1-1 1 0 0,-1 0-1 0 0,-1-1 1 0 0,-1 0-1 0 0,0-1 1 0 0,-1-1-1 0 0,-2 0 1 0 0,1-1-1 0 0,-2-1 1 0 0,0-1-1 0 0,0-1 1 0 0,-2 0-1 0 0,1-2 1 0 0,-2 0-1 0 0,-17 6-36 0 0,-24-4 319 0 0,61-13-248 0 0,2 0 21 0 0,-7-12 84 0 0,20-3-33 0 0,3 13-118 0 0,0 1 1 0 0,0 0-1 0 0,0 1 0 0 0,0 1 1 0 0,0 1-1 0 0,-1 0 0 0 0,1 1 1 0 0,0 0-1 0 0,-1 1 0 0 0,0 1 1 0 0,0 1-1 0 0,0 0 0 0 0,-1 1 1 0 0,0 0-1 0 0,0 1 0 0 0,-1 1 1 0 0,0 0-1 0 0,5 6-25 0 0,-8-10 3 0 0,34 22-231 0 0,122 69-94 0 0,-49-52-4760 0 0,-109-42 3997 0 0</inkml:trace>
  <inkml:trace contextRef="#ctx0" brushRef="#br0" timeOffset="66974.695">10896 3197 2480 0 0,'44'-47'1872'0'0,"-41"45"-1786"0"0,0-1 0 0 0,0 1-1 0 0,0 0 1 0 0,0 0 0 0 0,0 0-1 0 0,0 0 1 0 0,1 0 0 0 0,-1 1-1 0 0,1 0 1 0 0,-1-1 0 0 0,1 1-1 0 0,0 1 1 0 0,-1-1 0 0 0,1 0-1 0 0,0 1 1 0 0,0 0 0 0 0,-1 0 0 0 0,1 0-1 0 0,0 0 1 0 0,0 0 0 0 0,-1 1-1 0 0,1 0 1 0 0,0 0 0 0 0,-1 0-1 0 0,1 0 1 0 0,1 1-86 0 0,3 4 78 0 0,0 0 0 0 0,0 1 1 0 0,0 0-1 0 0,-1 0 0 0 0,0 1 0 0 0,-1 0 0 0 0,1 0 0 0 0,-2 1 1 0 0,1-1-1 0 0,-1 1 0 0 0,0 0 0 0 0,-1 1 0 0 0,0-1 1 0 0,-1 1-1 0 0,0 0 0 0 0,0 0 0 0 0,-1 0 0 0 0,0 0 1 0 0,-1 0-1 0 0,0 0 0 0 0,-1 1 0 0 0,0-1 0 0 0,0 0 1 0 0,-1 0-1 0 0,-1 5-78 0 0,-66 169 1979 0 0,68-183-1964 0 0,0 1 1 0 0,0-1 0 0 0,-1 1 0 0 0,1-1 0 0 0,0 1 0 0 0,1 0-1 0 0,-1-1 1 0 0,0 1 0 0 0,0-1 0 0 0,1 1 0 0 0,-1-1 0 0 0,0 1-1 0 0,1-1 1 0 0,0 1 0 0 0,-1-1 0 0 0,1 1 0 0 0,0-1 0 0 0,0 0-1 0 0,0 1 1 0 0,0-1 0 0 0,0 0 0 0 0,0 0 0 0 0,0 0 0 0 0,0 0-1 0 0,0 0 1 0 0,0 0 0 0 0,1 0 0 0 0,-1 0 0 0 0,0 0 0 0 0,1-1-1 0 0,-1 1 1 0 0,1 0 0 0 0,-1-1 0 0 0,1 1 0 0 0,-1-1-1 0 0,1 0 1 0 0,-1 1 0 0 0,1-1 0 0 0,-1 0 0 0 0,1 0 0 0 0,0 0-1 0 0,-1 0 1 0 0,1 0 0 0 0,0-1-16 0 0,97 4-1517 0 0,-75-4 595 0 0,152-33-4360 0 0,-152 26 4077 0 0</inkml:trace>
  <inkml:trace contextRef="#ctx0" brushRef="#br0" timeOffset="70029.225">12181 3912 1612 0 0,'0'0'632'0'0,"0"0"-130"0"0,0 0 16 0 0,0 0-8 0 0,0 0-35 0 0,0 0-43 0 0,0 0-38 0 0,0 0-20 0 0,0 0-34 0 0,5-5-24 0 0,26-68 1859 0 0,-22 28-501 0 0,-9 43-1593 0 0,1-19 391 0 0,1 24-420 0 0,-7 86 221 0 0,12 90 184 0 0,-5-171-437 0 0,0-1 0 0 0,0 1 0 0 0,0-1 0 0 0,1 1 0 0 0,0-1 0 0 0,0 0 0 0 0,1 0 0 0 0,0 0-1 0 0,0 0 1 0 0,0-1 0 0 0,1 0 0 0 0,0 0 0 0 0,0 0 0 0 0,1-1 0 0 0,0 1 0 0 0,0-1 0 0 0,0-1 0 0 0,0 1 0 0 0,1-1 0 0 0,0 0 0 0 0,0 0 0 0 0,0-1 0 0 0,0 0 0 0 0,0 0-1 0 0,1-1 1 0 0,0 0 0 0 0,-1 0 0 0 0,1-1 0 0 0,0 0 0 0 0,-1 0 0 0 0,5-1-20 0 0,-2 0-7 0 0,1 0-1 0 0,0-1 1 0 0,-1 0-1 0 0,1-1 1 0 0,-1 0-1 0 0,0-1 1 0 0,1 0-1 0 0,-1 0 1 0 0,-1-1-1 0 0,1-1 1 0 0,0 0-1 0 0,-1 0 1 0 0,0-1-1 0 0,0 0 1 0 0,-1 0-1 0 0,1-1 1 0 0,-2 0-1 0 0,1 0 1 0 0,-1-1-1 0 0,0 0 1 0 0,0-1 0 0 0,-1 1-1 0 0,0-1 1 0 0,-1 0-1 0 0,0-1 1 0 0,0 1-1 0 0,-1-1 1 0 0,0 0-1 0 0,-1 0 1 0 0,0 0-1 0 0,-1-1 1 0 0,1 0 7 0 0,-3 9-24 0 0,-3-16-88 0 0,3 17 110 0 0,-1 1 0 0 0,1-1 0 0 0,-1 1 1 0 0,1-1-1 0 0,0 0 0 0 0,-1 1 0 0 0,1 0 1 0 0,-1-1-1 0 0,1 1 0 0 0,-1-1 0 0 0,1 1 1 0 0,-1 0-1 0 0,0-1 0 0 0,1 1 0 0 0,-1 0 1 0 0,1-1-1 0 0,-1 1 0 0 0,0 0 0 0 0,1 0 1 0 0,-1 0-1 0 0,0 0 0 0 0,1 0 0 0 0,-1 0 1 0 0,0 0-1 0 0,1 0 0 0 0,-1 0 0 0 0,0 0 1 0 0,1 0-1 0 0,-1 0 0 0 0,0 0 0 0 0,1 0 0 0 0,-1 0 1 0 0,1 1-1 0 0,-1-1 0 0 0,0 0 0 0 0,1 1 1 0 0,-1-1-1 0 0,1 0 0 0 0,-1 1 0 0 0,1-1 1 0 0,-1 1-1 0 0,1-1 0 0 0,-1 0 0 0 0,1 1 1 0 0,-1 0-1 0 0,1-1 0 0 0,-1 1 0 0 0,1-1 1 0 0,0 1-1 0 0,0-1 0 0 0,-1 1 0 0 0,1 0 1 0 0,0-1-1 0 0,0 1 0 0 0,-1-1 0 0 0,1 1 1 0 0,0 0-1 0 0,0-1 0 0 0,0 1 0 0 0,0 0 1 0 0,0-1-1 0 0,0 1 0 0 0,0 0 0 0 0,0-1 0 0 0,0 1 1 0 0,1 0 1 0 0,3 3-3 0 0,0-1 1 0 0,0 0 0 0 0,0 0 0 0 0,1 0-1 0 0,0 0 1 0 0,-1-1 0 0 0,1 1 0 0 0,0-1-1 0 0,0-1 1 0 0,0 1 0 0 0,1-1 0 0 0,-1 0-1 0 0,0 0 1 0 0,0 0 0 0 0,1-1 0 0 0,-1 0-1 0 0,2 0 3 0 0,-6 0-1 0 0,30 2-63 0 0,0-1 0 0 0,1-2 0 0 0,-1-2 0 0 0,0 0 0 0 0,-1-2 0 0 0,1-2 0 0 0,-1 0 0 0 0,0-2 0 0 0,24-11 64 0 0,19-32-444 0 0,-72 50 313 0 0,-27-19-12 0 0,17 16 100 0 0,-1 0-1 0 0,0 1 0 0 0,0 0 1 0 0,-1 1-1 0 0,1 0 1 0 0,-1 0-1 0 0,0 1 0 0 0,1 1 1 0 0,-1-1-1 0 0,0 2 1 0 0,0 0-1 0 0,0 0 0 0 0,0 1 44 0 0,-47-4-867 0 0,57 3 595 0 0,-10-4-829 0 0,13-6-3404 0 0,15-14 3251 0 0</inkml:trace>
  <inkml:trace contextRef="#ctx0" brushRef="#br0" timeOffset="70861.615">13237 3539 868 0 0,'-1'-21'4778'0'0,"-2"34"-3155"0"0,-2 42-1045 0 0,22 87 206 0 0,12 3-143 0 0,0 45 577 0 0,-29-189-1056 0 0,0 21 843 0 0,-2-30-834 0 0,3-3-235 0 0,-1 0 1 0 0,1 0 0 0 0,1 0-1 0 0,0-1 1 0 0,0 1-1 0 0,1 1 1 0 0,1-1 0 0 0,0 0-1 0 0,0 1 1 0 0,1 0-1 0 0,0 0 1 0 0,1 0-1 0 0,0 1 1 0 0,1-1 0 0 0,0 1-1 0 0,0 1 1 0 0,1 0-1 0 0,0 0 1 0 0,0 0 0 0 0,2 0 63 0 0,-8 8-33 0 0,1 0 1 0 0,0 0 0 0 0,0 0-1 0 0,-1 1 1 0 0,1-1 0 0 0,0 1-1 0 0,0-1 1 0 0,-1 1 0 0 0,1 0-1 0 0,-1 0 1 0 0,1 0 0 0 0,-1 1-1 0 0,1-1 1 0 0,-1 0 0 0 0,0 1 0 0 0,0 0-1 0 0,1-1 1 0 0,-1 1 0 0 0,0 0-1 0 0,-1 0 1 0 0,1 0 0 0 0,0 0-1 0 0,0 1 1 0 0,-1-1 0 0 0,0 0-1 0 0,1 1 1 0 0,-1-1 0 0 0,1 3 32 0 0,3 2-103 0 0,26 43-1 0 0,-29-44 103 0 0,0-1 0 0 0,0 1 0 0 0,1-1 1 0 0,0 0-1 0 0,0 0 0 0 0,1 0 0 0 0,-1 0 1 0 0,1 0-1 0 0,0-1 0 0 0,0 0 0 0 0,1 0 1 0 0,-1 0-1 0 0,1 0 0 0 0,0-1 0 0 0,0 1 0 0 0,0-1 1 0 0,1-1-1 0 0,-1 1 0 0 0,0-1 0 0 0,1 0 1 0 0,0 0-1 0 0,3 0 1 0 0,10-2 10 0 0,-1-1 0 0 0,0 0 0 0 0,1-2 0 0 0,-1 0 0 0 0,0-1 0 0 0,-1-1 0 0 0,1-1 0 0 0,-1 0 0 0 0,0-1 0 0 0,0-1 0 0 0,-1-1 0 0 0,0 0 0 0 0,-1-1 1 0 0,0-1-1 0 0,2-2-10 0 0,-17 13 26 0 0,-1 0 0 0 0,0-1 0 0 0,0 1 1 0 0,0 0-1 0 0,1 0 0 0 0,-1-1 0 0 0,0 1 1 0 0,0-1-1 0 0,1 1 0 0 0,-1-1 1 0 0,0 1-1 0 0,1-1 0 0 0,-1 1 0 0 0,1-1 1 0 0,-1 1-1 0 0,1-1 0 0 0,-1 0 0 0 0,1 1 1 0 0,-1-1-1 0 0,1 0 0 0 0,0 0 0 0 0,-1 1 1 0 0,1-1-1 0 0,0 0 0 0 0,-1 0 1 0 0,1 1-1 0 0,0-1 0 0 0,0 0 0 0 0,0 0 1 0 0,0 0-1 0 0,0 0 0 0 0,0 1 0 0 0,0-1 1 0 0,0 0-1 0 0,0 0 0 0 0,0 0 0 0 0,0 1 1 0 0,1-1-1 0 0,-1 0 0 0 0,0 0 1 0 0,0 1-1 0 0,1-1 0 0 0,-1 0 0 0 0,1 0 1 0 0,-1 1-1 0 0,1-1 0 0 0,-1 0 0 0 0,1 1 1 0 0,-1-1-1 0 0,1 1 0 0 0,-1-1 1 0 0,1 1-1 0 0,0-1 0 0 0,-1 1 0 0 0,1-1-26 0 0,-56 31-2040 0 0,75-33-4469 0 0,-15-1 5456 0 0</inkml:trace>
  <inkml:trace contextRef="#ctx0" brushRef="#br0" timeOffset="71097.219">13835 3621 1648 0 0,'-30'-48'6021'0'0,"29"47"-6123"0"0,7 18-4835 0 0,-3-14 3723 0 0</inkml:trace>
  <inkml:trace contextRef="#ctx0" brushRef="#br0" timeOffset="71348.965">14190 3757 856 0 0,'-41'10'3555'0'0,"28"-4"-3352"0"0,0 1-1 0 0,0 1 1 0 0,1 0-1 0 0,1 1 1 0 0,-1 0-1 0 0,1 1 1 0 0,1 0-1 0 0,0 0 1 0 0,0 1-1 0 0,1 1 1 0 0,0 0-1 0 0,1 0 1 0 0,1 0-1 0 0,0 1 1 0 0,1 0-1 0 0,0 1 1 0 0,1-1-1 0 0,0 1 1 0 0,1 0-1 0 0,0 0 1 0 0,2 1-1 0 0,0-1 1 0 0,0 9-203 0 0,3-17-1 0 0,1 1 0 0 0,1 0-1 0 0,-1 0 1 0 0,1-1 0 0 0,1 0 0 0 0,-1 1 0 0 0,1-1 0 0 0,0-1 0 0 0,0 1 0 0 0,1 0-1 0 0,-1-1 1 0 0,1 0 0 0 0,1 0 0 0 0,-1-1 0 0 0,1 1 0 0 0,-1-1 0 0 0,1 0 0 0 0,1-1-1 0 0,-1 1 1 0 0,0-1 0 0 0,1 0 0 0 0,-1-1 0 0 0,1 0 0 0 0,0 0 0 0 0,0 0 0 0 0,0-1-1 0 0,0 0 1 0 0,0 0 0 0 0,0-1 0 0 0,0 0 0 0 0,0 0 0 0 0,1-1 0 0 0,-1 0 0 0 0,0 0-1 0 0,0 0 2 0 0,12-1-518 0 0,1-1 0 0 0,-1-1 0 0 0,0-1 0 0 0,0 0 0 0 0,0-1 0 0 0,-1-1-1 0 0,0-1 1 0 0,0-1 0 0 0,-1 0 0 0 0,0-1 0 0 0,-1-1 0 0 0,13-11 518 0 0,1-2-1280 0 0</inkml:trace>
  <inkml:trace contextRef="#ctx0" brushRef="#br0" timeOffset="71741.775">14556 3651 1240 0 0,'-46'-105'6546'0'0,"28"158"-4668"0"0,13 211-390 0 0,30-54-581 0 0,-18-106-121 0 0,13-157-748 0 0,42-122-748 0 0,-30 216 405 0 0,-28-34 264 0 0,1-1 0 0 0,0 1-1 0 0,1-2 1 0 0,-1 1-1 0 0,1 0 1 0 0,0-1-1 0 0,1 0 1 0 0,-1-1 0 0 0,1 1-1 0 0,0-1 1 0 0,0-1-1 0 0,0 1 1 0 0,0-1-1 0 0,1 0 1 0 0,6 1 41 0 0,76 6-3639 0 0,-4-40-266 0 0,-67 17 2638 0 0</inkml:trace>
  <inkml:trace contextRef="#ctx0" brushRef="#br0" timeOffset="72857.132">16174 3772 1484 0 0,'0'0'416'0'0,"4"-18"1455"0"0,58-45 19 0 0,-60 14 444 0 0,-44 27-1777 0 0,25 24-469 0 0,1 1-1 0 0,-1 0 1 0 0,0 2 0 0 0,1 0-1 0 0,0 1 1 0 0,0 0 0 0 0,1 1-1 0 0,-1 1 1 0 0,2 1-1 0 0,-1 0 1 0 0,1 1 0 0 0,1 0-1 0 0,-1 1 1 0 0,2 1 0 0 0,0 0-1 0 0,0 0 1 0 0,1 1 0 0 0,-9 15-88 0 0,-28 85 432 0 0,49-109-427 0 0,0 0 1 0 0,0 0-1 0 0,0 1 1 0 0,0-1 0 0 0,1 0-1 0 0,0 0 1 0 0,0-1-1 0 0,0 1 1 0 0,0 0 0 0 0,0-1-1 0 0,1 1 1 0 0,-1-1-1 0 0,1 1 1 0 0,0-1 0 0 0,0 0-1 0 0,1-1 1 0 0,-1 1-1 0 0,0 0 1 0 0,1-1 0 0 0,0 0-1 0 0,-1 0 1 0 0,1 0-1 0 0,0 0 1 0 0,0 0 0 0 0,0-1-1 0 0,0 0 1 0 0,0 0-1 0 0,4 1-5 0 0,13 2-74 0 0,1-1 0 0 0,-1-1 0 0 0,0-1 0 0 0,1 0 0 0 0,-1-2 0 0 0,1 0 0 0 0,-1-2 0 0 0,0 0 0 0 0,0-2 0 0 0,0 0 0 0 0,0-1 0 0 0,-1-1 0 0 0,0-1 0 0 0,11-6 74 0 0,38-63-549 0 0,-68 76 609 0 0,-19-35 608 0 0,1 24-147 0 0,21 23-258 0 0,22 26-206 0 0,48 60-1658 0 0,-33-30-2622 0 0,-36-59 2978 0 0,-1-5 52 0 0</inkml:trace>
  <inkml:trace contextRef="#ctx0" brushRef="#br0" timeOffset="73390.688">16525 4066 1644 0 0,'17'-3'5562'0'0,"84"-160"-4475"0"0,-81 126-1217 0 0,-1-1 1 0 0,-2-1 0 0 0,-2-1-1 0 0,-2 0 1 0 0,-1-1 0 0 0,-2 0-1 0 0,-2-2 130 0 0,-8 33-111 0 0,0 9 110 0 0,0 1 1 0 0,0-1-1 0 0,-1 0 0 0 0,1 1 1 0 0,0-1-1 0 0,-1 0 0 0 0,1 1 1 0 0,0-1-1 0 0,-1 1 0 0 0,1-1 1 0 0,-1 1-1 0 0,1-1 0 0 0,-1 1 1 0 0,0-1-1 0 0,1 1 1 0 0,-1-1-1 0 0,1 1 0 0 0,-1 0 1 0 0,0-1-1 0 0,1 1 0 0 0,-1 0 1 0 0,0 0-1 0 0,1-1 0 0 0,-1 1 1 0 0,0 0-1 0 0,0 0 0 0 0,1 0 1 0 0,-1 0-1 0 0,0 0 0 0 0,1 0 1 0 0,-1 0-1 0 0,0 0 0 0 0,0 0 1 0 0,1 0-1 0 0,-1 0 0 0 0,0 1 1 0 0,1-1-1 0 0,-1 0 0 0 0,0 1 1 0 0,1-1-1 0 0,-1 0 0 0 0,0 1 1 0 0,1-1-1 0 0,-1 0 0 0 0,1 1 1 0 0,-1-1-1 0 0,1 1 1 0 0,-1-1-1 0 0,1 1 0 0 0,-1 0 1 0 0,1-1-1 0 0,-1 1 0 0 0,1-1 1 0 0,0 1-1 0 0,-1 0 0 0 0,1-1 1 0 0,0 1-1 0 0,0 0 0 0 0,-1-1 1 0 0,1 1-1 0 0,0 0 1 0 0,0 8 17 0 0,0 0-1 0 0,0-1 1 0 0,1 1 0 0 0,0 0-1 0 0,0-1 1 0 0,1 1 0 0 0,0-1-1 0 0,1 1 1 0 0,0-1-1 0 0,0 0 1 0 0,1 0 0 0 0,0 0-1 0 0,0-1 1 0 0,1 1 0 0 0,-1-1-1 0 0,2 0 1 0 0,-1-1 0 0 0,1 1-1 0 0,0-1 1 0 0,1 0 0 0 0,-1 0-1 0 0,1-1 1 0 0,0 0 0 0 0,1 0-1 0 0,-1-1 1 0 0,2 1-17 0 0,28 27 102 0 0,-35-30-103 0 0,6 4 27 0 0,-1 0 0 0 0,1 0 0 0 0,-2 1 0 0 0,1 0 0 0 0,-1 0-1 0 0,0 1 1 0 0,0 0 0 0 0,-1 0 0 0 0,0 0 0 0 0,0 1 0 0 0,-1-1 0 0 0,0 1 0 0 0,-1 0-1 0 0,0 0 1 0 0,0 1 0 0 0,-1-1 0 0 0,0 4-26 0 0,-2-9-113 0 0,-1 0-1 0 0,-1 0 1 0 0,1 0 0 0 0,0 0-1 0 0,-1 0 1 0 0,0 0-1 0 0,0-1 1 0 0,0 1 0 0 0,0-1-1 0 0,-1 0 1 0 0,1 1 0 0 0,-1-1-1 0 0,0 0 1 0 0,0 0 0 0 0,0-1-1 0 0,0 1 1 0 0,-1-1-1 0 0,1 1 1 0 0,-1-1 0 0 0,1 0-1 0 0,-1 0 1 0 0,0-1 0 0 0,0 1-1 0 0,-1-1 114 0 0,4-1-1223 0 0,-1-2 26 0 0,-9-9 28 0 0</inkml:trace>
  <inkml:trace contextRef="#ctx0" brushRef="#br0" timeOffset="73783.303">16996 3911 1480 0 0,'52'-70'2851'0'0,"-31"44"-2470"0"0,0-2-1 0 0,-2 0 1 0 0,-1-1-1 0 0,-1-1 1 0 0,-2 0-1 0 0,4-13-380 0 0,-11 7 775 0 0,-8 34-641 0 0,0 2 18 0 0,0 0 6 0 0,-18-9 194 0 0,55 71 234 0 0,-29-54-556 0 0,31 28 22 0 0,-31-30-14 0 0,0 0 1 0 0,-1 0-1 0 0,0 1 0 0 0,1 0 1 0 0,-2 0-1 0 0,1 0 1 0 0,-1 1-1 0 0,-1 0 0 0 0,1 1 1 0 0,-1-1-1 0 0,-1 1 1 0 0,1 0-1 0 0,-2 0 1 0 0,1 1-1 0 0,-1-1 0 0 0,-1 1 1 0 0,1-1-1 0 0,-1 8-38 0 0,-4-10-49 0 0,0 0-1 0 0,-1 0 0 0 0,0 0 0 0 0,0-1 1 0 0,-1 1-1 0 0,1-1 0 0 0,-1 0 1 0 0,-1 0-1 0 0,1 0 0 0 0,-1 0 1 0 0,0-1-1 0 0,-1 0 0 0 0,1 0 1 0 0,-1 0-1 0 0,0 0 0 0 0,0-1 1 0 0,-1 0-1 0 0,1-1 0 0 0,-1 1 0 0 0,0-1 1 0 0,1-1-1 0 0,-2 1 0 0 0,-2 0 50 0 0,9-3-1158 0 0,-1-3-186 0 0,-1-31-1100 0 0,13 14 1249 0 0</inkml:trace>
  <inkml:trace contextRef="#ctx0" brushRef="#br0" timeOffset="74049.734">17570 3632 2204 0 0,'1'11'6415'0'0,"4"32"-4443"0"0,-3-37-1776 0 0,6 83-342 0 0,-8-86-47 0 0,0-1 0 0 0,0 0 1 0 0,-1 0-1 0 0,1 0 0 0 0,-1 0 1 0 0,1 0-1 0 0,-1 0 0 0 0,1 0 1 0 0,-1 0-1 0 0,0 0 0 0 0,0 0 0 0 0,0 0 1 0 0,0-1-1 0 0,0 1 0 0 0,-1 0 1 0 0,1-1-1 0 0,0 1 0 0 0,-1 0 1 0 0,1-1-1 0 0,-1 0 0 0 0,0 1 1 0 0,1-1-1 0 0,-1 0 0 0 0,0 0 1 0 0,0 0-1 0 0,0 0 0 0 0,0 0 1 0 0,0 0-1 0 0,0-1 0 0 0,0 1 1 0 0,0-1-1 0 0,0 1 0 0 0,0-1 1 0 0,0 0-1 0 0,0 0 0 0 0,0 0 1 0 0,0 0-1 0 0,0 0 0 0 0,-2-1 193 0 0,-7 0-1182 0 0</inkml:trace>
  <inkml:trace contextRef="#ctx0" brushRef="#br0" timeOffset="74316.074">17531 3461 2988 0 0,'3'-72'5663'0'0,"-1"27"-4262"0"0,3 52-8322 0 0,-5-1 5698 0 0</inkml:trace>
  <inkml:trace contextRef="#ctx0" brushRef="#br0" timeOffset="75021.832">18071 3739 1272 0 0,'0'1'49'0'0,"-1"-1"0"0"0,0 1 0 0 0,1 0 0 0 0,-1-1 0 0 0,0 1 1 0 0,0-1-1 0 0,1 1 0 0 0,-1-1 0 0 0,0 0 0 0 0,0 1 0 0 0,0-1 0 0 0,1 0 0 0 0,-1 1 0 0 0,0-1 0 0 0,0 0 0 0 0,0 0 0 0 0,0 0 0 0 0,0 0 1 0 0,0 0-1 0 0,0 0 0 0 0,0 0 0 0 0,1 0 0 0 0,-1 0 0 0 0,0 0 0 0 0,0-1 0 0 0,0 1 0 0 0,0 0 0 0 0,0-1 0 0 0,1 1 0 0 0,-1 0 0 0 0,0-1 0 0 0,0 1 1 0 0,0-1-1 0 0,1 1 0 0 0,-1-1 0 0 0,0 0 0 0 0,1 1 0 0 0,-1-1 0 0 0,0 0 0 0 0,1 1 0 0 0,-1-1 0 0 0,1 0 0 0 0,-1 0 0 0 0,1 1 0 0 0,0-1 1 0 0,-1 0-1 0 0,1 0 0 0 0,0 0 0 0 0,-1 0 0 0 0,1 0 0 0 0,0 1 0 0 0,0-1 0 0 0,0 0 0 0 0,0 0 0 0 0,0 0 0 0 0,0 0 0 0 0,0 0 0 0 0,0 0 0 0 0,0 0 1 0 0,0 0-1 0 0,1 1 0 0 0,-1-1 0 0 0,0 0 0 0 0,1 0 0 0 0,-1 0 0 0 0,0 0 0 0 0,1 0-49 0 0,-83 24 701 0 0,69-18-597 0 0,0 0-1 0 0,1 1 1 0 0,-1 0-1 0 0,1 1 1 0 0,0 0-1 0 0,1 1 1 0 0,0 1-1 0 0,0 0 1 0 0,1 0-1 0 0,0 1 1 0 0,-4 5-104 0 0,14-14 12 0 0,0 0 0 0 0,-1 0 0 0 0,1-1 0 0 0,0 1 0 0 0,0 0 0 0 0,0 0 0 0 0,0 0 0 0 0,0 0 0 0 0,0 0 0 0 0,0-1 0 0 0,0 1 0 0 0,0 0 0 0 0,0 0-1 0 0,0 0 1 0 0,1 0 0 0 0,-1-1 0 0 0,0 1 0 0 0,0 0 0 0 0,1 0 0 0 0,-1 0 0 0 0,1-1 0 0 0,-1 1 0 0 0,1 0 0 0 0,-1-1 0 0 0,1 1 0 0 0,-1 0 0 0 0,1-1 0 0 0,0 1 0 0 0,-1-1 0 0 0,1 1 0 0 0,0-1 0 0 0,-1 1 0 0 0,1-1 0 0 0,0 1 0 0 0,0-1 0 0 0,0 0 0 0 0,-1 1 0 0 0,1-1 0 0 0,0 0 0 0 0,0 0 0 0 0,0 0 0 0 0,0 0 0 0 0,-1 0 0 0 0,1 0 0 0 0,0 0 0 0 0,0 0-1 0 0,0 0 1 0 0,0 0 0 0 0,0 0 0 0 0,-1 0 0 0 0,1 0 0 0 0,0-1 0 0 0,0 1 0 0 0,0 0 0 0 0,-1-1 0 0 0,1 1 0 0 0,0-1 0 0 0,0 1 0 0 0,-1-1 0 0 0,1 1 0 0 0,0-1 0 0 0,-1 1 0 0 0,1-1 0 0 0,-1 0 0 0 0,1 1 0 0 0,-1-1 0 0 0,1 0-12 0 0,62-15-13 0 0,-51 12 47 0 0,-7 3-22 0 0,0 0-1 0 0,0-1 1 0 0,0 1-1 0 0,0-1 1 0 0,0 0 0 0 0,-1 0-1 0 0,1 0 1 0 0,-1-1 0 0 0,0 1-1 0 0,1-1 1 0 0,-1 0-1 0 0,-1-1 1 0 0,1 1 0 0 0,0-1-1 0 0,-1 1 1 0 0,1-1-1 0 0,-1 0 1 0 0,0 0 0 0 0,-1-1-1 0 0,1 1-11 0 0,-3 3 102 0 0,0 1 49 0 0,0 0 19 0 0,-3-2-126 0 0,2 1 9 0 0,-1 0 0 0 0,1 0-1 0 0,-1 0 1 0 0,1 0 0 0 0,-1 0 0 0 0,0 0-1 0 0,1 1 1 0 0,-1-1 0 0 0,0 0 0 0 0,0 1-1 0 0,1 0 1 0 0,-1-1 0 0 0,0 1 0 0 0,0 0-1 0 0,0 0 1 0 0,0 0 0 0 0,0 0 0 0 0,1 0-1 0 0,-1 0 1 0 0,0 1 0 0 0,0-1 0 0 0,0 0-1 0 0,0 1 1 0 0,1 0 0 0 0,-1-1 0 0 0,0 1-1 0 0,1 0 1 0 0,-1 0 0 0 0,0 0 0 0 0,1 0-1 0 0,-1 0 1 0 0,0 1-53 0 0,-3 7 78 0 0,0-1-1 0 0,1 0 1 0 0,0 1-1 0 0,0 0 1 0 0,1 0 0 0 0,0 0-1 0 0,0 1 1 0 0,1-1-1 0 0,1 1 1 0 0,0-1-1 0 0,0 1 1 0 0,0-1-1 0 0,2 1 1 0 0,-1 0-1 0 0,1-1 1 0 0,0 1 0 0 0,1-1-1 0 0,0 1 1 0 0,1-1-1 0 0,0 0 1 0 0,0 0-1 0 0,1 0 1 0 0,0 0-1 0 0,5 8-77 0 0,-2 2 65 0 0,48 118 576 0 0,-40-107-467 0 0,-1 1 0 0 0,-1 0 0 0 0,-2 1 1 0 0,-2 1-1 0 0,-1 0 0 0 0,-1 0 0 0 0,-2 0 0 0 0,0 14-174 0 0,-5-40 14 0 0,0 0 0 0 0,-1 0 0 0 0,-1 0 1 0 0,1-1-1 0 0,-1 1 0 0 0,0 0 0 0 0,0-1 0 0 0,-1 1 1 0 0,0-1-1 0 0,0 0 0 0 0,-1 0 0 0 0,1 0 0 0 0,-1-1 0 0 0,0 1 1 0 0,-1-1-1 0 0,0 0 0 0 0,1 0 0 0 0,-2 0 0 0 0,1-1 1 0 0,0 1-1 0 0,-1-2 0 0 0,0 1 0 0 0,0 0 0 0 0,0-1 0 0 0,0 0 1 0 0,-1-1-1 0 0,1 1 0 0 0,-1-1 0 0 0,1 0 0 0 0,-1-1 0 0 0,0 0 1 0 0,0 0-1 0 0,0 0 0 0 0,0-1 0 0 0,1 0 0 0 0,-1 0 1 0 0,0-1-1 0 0,0 0 0 0 0,0 0 0 0 0,0 0 0 0 0,0-1-14 0 0,-7-6-180 0 0,0 0-1 0 0,0-1 0 0 0,1-1 1 0 0,0 0-1 0 0,1 0 1 0 0,0-1-1 0 0,1-1 0 0 0,0 0 1 0 0,1-1-1 0 0,0 0 1 0 0,1 0-1 0 0,0-1 0 0 0,1 0 1 0 0,1-1-1 0 0,0 0 1 0 0,1 0-1 0 0,0 0 0 0 0,2-1 1 0 0,0 0-1 0 0,0 0 1 0 0,2 0-1 0 0,0 0 0 0 0,1 0 1 0 0,0 0-1 0 0,1-1 1 0 0,2-9 180 0 0,0 4-532 0 0,0 0 0 0 0,2 1 0 0 0,0-1 1 0 0,2 1-1 0 0,0 0 0 0 0,1 1 1 0 0,1-1-1 0 0,1 2 0 0 0,1-1 1 0 0,1 1-1 0 0,6-7 532 0 0,9-13-1171 0 0</inkml:trace>
  <inkml:trace contextRef="#ctx0" brushRef="#br0" timeOffset="75523.443">18038 3609 2224 0 0,'11'7'350'0'0,"0"1"-1"0"0,0 1 1 0 0,-1 0 0 0 0,0 0-1 0 0,0 1 1 0 0,-1 0 0 0 0,-1 0-1 0 0,1 1 1 0 0,-2 1 0 0 0,1-1-1 0 0,-2 1 1 0 0,0 0-1 0 0,0 1 1 0 0,-1-1 0 0 0,1 5-350 0 0,-3-13 91 0 0,0-1 1 0 0,0 2-1 0 0,0-1 1 0 0,-1 0 0 0 0,1 1-1 0 0,-1-1 1 0 0,0 1-1 0 0,-1-1 1 0 0,1 1-1 0 0,-1 0 1 0 0,0 0 0 0 0,0 0-1 0 0,0 0 1 0 0,-1 0-1 0 0,0 0 1 0 0,0 0-1 0 0,0 0 1 0 0,0 0 0 0 0,-1 0-1 0 0,0 0 1 0 0,0 0-1 0 0,0-1 1 0 0,-1 1-1 0 0,1 0 1 0 0,-1 0 0 0 0,0-1-1 0 0,-1 1 1 0 0,1-1-1 0 0,-1 0 1 0 0,0 0-1 0 0,0 0 1 0 0,0 0 0 0 0,0 0-1 0 0,-1-1 1 0 0,0 1-1 0 0,0-1 1 0 0,0 0 0 0 0,0 0-1 0 0,0-1 1 0 0,0 1-1 0 0,-1-1 1 0 0,1 0-1 0 0,-2 1-91 0 0,4-3 14 0 0,1 1-1 0 0,-1-1 1 0 0,0 0-1 0 0,1 0 0 0 0,-1 0 1 0 0,1 0-1 0 0,-1 0 0 0 0,0 0 1 0 0,1 0-1 0 0,-1 0 1 0 0,0-1-1 0 0,1 1 0 0 0,-1-1 1 0 0,1 1-1 0 0,-1-1 1 0 0,1 1-1 0 0,-1-1 0 0 0,1 0 1 0 0,-1 0-1 0 0,1 0 1 0 0,0 0-1 0 0,-1 0 0 0 0,1 0 1 0 0,0 0-1 0 0,0 0 1 0 0,0-1-1 0 0,0 1 0 0 0,0 0 1 0 0,0-1-1 0 0,0 1 0 0 0,0-1 1 0 0,1 1-1 0 0,-1-1 1 0 0,0 1-1 0 0,1-1 0 0 0,-1 1 1 0 0,1-1-1 0 0,0 0 1 0 0,0 1-1 0 0,-1-1 0 0 0,1 1 1 0 0,0-1-1 0 0,0 0 1 0 0,1 1-1 0 0,-1-1 0 0 0,0 0 1 0 0,0 1-1 0 0,1-1-13 0 0,16-76-194 0 0,-13 70 161 0 0,0 0 0 0 0,0 1 0 0 0,0-1 1 0 0,1 1-1 0 0,1 0 0 0 0,-1 0 0 0 0,1 0 0 0 0,0 1 0 0 0,1 0 0 0 0,-1 0 0 0 0,1 1 1 0 0,0 0-1 0 0,1 0 0 0 0,-1 0 0 0 0,1 1 0 0 0,0 0 0 0 0,0 1 0 0 0,0 0 1 0 0,0 0-1 0 0,1 0 0 0 0,-1 1 0 0 0,1 1 0 0 0,1-1 33 0 0,19 20-117 0 0,-22-13 82 0 0,-1 1 0 0 0,-1-1 0 0 0,1 1 0 0 0,-1 0 0 0 0,0 1-1 0 0,0-1 1 0 0,-1 1 0 0 0,0 0 0 0 0,0 0 0 0 0,0 1 0 0 0,-1-1 0 0 0,0 1 0 0 0,-1-1-1 0 0,0 1 1 0 0,0 0 0 0 0,0 0 0 0 0,-1 8 35 0 0,20 23-2290 0 0,3-21-2291 0 0,-18-16 3487 0 0</inkml:trace>
  <inkml:trace contextRef="#ctx0" brushRef="#br0" timeOffset="75852.943">18503 3937 2396 0 0,'12'-10'324'0'0,"-1"-1"0"0"0,0 0 0 0 0,0-1 0 0 0,-2 0 1 0 0,1-1-1 0 0,-2 0 0 0 0,0-1 0 0 0,0 1 0 0 0,-1-1 0 0 0,-1-1 0 0 0,2-6-324 0 0,0 4 218 0 0,65-170 1257 0 0,-72 185-1298 0 0,-1 2-29 0 0,0 0-72 0 0,0 1-77 0 0,-1-1 0 0 0,1 1 0 0 0,0-1 0 0 0,0 1-1 0 0,0-1 1 0 0,0 1 0 0 0,-1-1 0 0 0,1 0-1 0 0,0 1 1 0 0,0-1 0 0 0,-1 1 0 0 0,1-1-1 0 0,0 0 1 0 0,-1 1 0 0 0,1-1 0 0 0,0 0 0 0 0,-1 1-1 0 0,1-1 1 0 0,-1 0 0 0 0,1 1 0 0 0,0-1-1 0 0,-1 0 1 0 0,1 0 0 0 0,-1 0 0 0 0,1 1 0 0 0,-1-1-1 0 0,1 0 1 0 0,-1 0 0 0 0,1 0 0 0 0,-1 0-1 0 0,1 0 1 0 0,-1 0 0 0 0,1 0 0 0 0,-1 0 0 0 0,1 0-1 0 0,-1 0 1 0 0,1 0 1 0 0,202 144 62 0 0,-198-141-31 0 0,1 1-1 0 0,-1 0 1 0 0,-1 0-1 0 0,1 0 1 0 0,0 0-1 0 0,-1 0 1 0 0,0 1-1 0 0,0 0 1 0 0,0-1-1 0 0,-1 1 1 0 0,0 0-1 0 0,0 0 1 0 0,0 1-1 0 0,0-1 1 0 0,-1 0-1 0 0,0 0 1 0 0,0 1-1 0 0,0-1 1 0 0,-1 1-1 0 0,0-1 1 0 0,0 1-1 0 0,0-1 1 0 0,0 1-1 0 0,-1-1 1 0 0,0 1-1 0 0,-1-1 1 0 0,1 0-1 0 0,-1 0 1 0 0,0 1-1 0 0,0-1 1 0 0,0 0-1 0 0,-1-1 1 0 0,0 1-1 0 0,0 0 1 0 0,0-1-1 0 0,0 1 1 0 0,-1-1-1 0 0,0 0 1 0 0,1 0-1 0 0,-2-1 1 0 0,-3 4-31 0 0,3-2-90 0 0,0 1 0 0 0,0-1 0 0 0,-1 0 0 0 0,0-1 1 0 0,0 1-1 0 0,0-1 0 0 0,-1-1 0 0 0,1 1 0 0 0,-1-1 0 0 0,0 0 0 0 0,0 0 0 0 0,0-1 1 0 0,0 0-1 0 0,-5 1 90 0 0,-9-50-5019 0 0,20 32 3869 0 0</inkml:trace>
  <inkml:trace contextRef="#ctx0" brushRef="#br0" timeOffset="76998.544">19778 3704 1588 0 0,'3'-12'1256'0'0,"12"6"542"0"0,38-72 1559 0 0,-53 77-3111 0 0,-2-11 227 0 0,-1 8-439 0 0,0 0 0 0 0,0 0 1 0 0,0 0-1 0 0,0 1 0 0 0,-1-1 0 0 0,0 1 0 0 0,1 0 0 0 0,-1 0 1 0 0,0 0-1 0 0,0 1 0 0 0,-1-1 0 0 0,1 1 0 0 0,0 0 0 0 0,-1 0 1 0 0,0 0-1 0 0,1 1 0 0 0,-1 0 0 0 0,0 0 0 0 0,0 0 0 0 0,1 0 1 0 0,-1 1-1 0 0,0 0 0 0 0,0 0 0 0 0,0 0 0 0 0,0 1 0 0 0,-4 0-34 0 0,-132 37 690 0 0,133-34-649 0 0,0 0 1 0 0,0 1-1 0 0,0-1 1 0 0,0 1 0 0 0,1 1-1 0 0,0 0 1 0 0,0 0-1 0 0,1 0 1 0 0,-1 1 0 0 0,1-1-1 0 0,1 2 1 0 0,-1-1-1 0 0,1 1 1 0 0,1-1 0 0 0,-1 1-1 0 0,1 1 1 0 0,1-1-1 0 0,0 0 1 0 0,0 1 0 0 0,0 0-1 0 0,1 0 1 0 0,0 0-1 0 0,0 6-41 0 0,2-11 6 0 0,0 0-1 0 0,1-1 1 0 0,-1 1-1 0 0,1 0 0 0 0,-1-1 1 0 0,1 1-1 0 0,0 0 1 0 0,0-1-1 0 0,1 1 0 0 0,-1-1 1 0 0,1 0-1 0 0,0 1 1 0 0,0-1-1 0 0,0 0 0 0 0,0 0 1 0 0,0 0-1 0 0,1 0 1 0 0,-1-1-1 0 0,1 1 1 0 0,0-1-1 0 0,0 1 0 0 0,0-1 1 0 0,0 0-1 0 0,0 0 1 0 0,0 0-1 0 0,1-1 0 0 0,-1 1 1 0 0,1-1-1 0 0,-1 0 1 0 0,1 0-1 0 0,-1 0 0 0 0,1 0-5 0 0,123 13-473 0 0,0-51-221 0 0,-123 35 659 0 0,0-1 0 0 0,-1 0 0 0 0,1 0 0 0 0,-1 0 0 0 0,0 0 0 0 0,0 0 0 0 0,0-1 0 0 0,-1 1 0 0 0,1-1 0 0 0,-1 0 0 0 0,0 0 1 0 0,0 0-1 0 0,0 0 0 0 0,0 0 0 0 0,-1 0 0 0 0,1-1 0 0 0,-1 1 0 0 0,0 0 0 0 0,-1-1 0 0 0,1 0 35 0 0,14-41 207 0 0,-15 46-157 0 0,0 0-28 0 0,0 0 61 0 0,2 42 338 0 0,-1-36-415 0 0,-1 0-1 0 0,1 0 0 0 0,0 0 0 0 0,1 0 1 0 0,-1 0-1 0 0,1 0 0 0 0,0-1 0 0 0,1 1 1 0 0,-1-1-1 0 0,1 1 0 0 0,0-1 0 0 0,0 0 1 0 0,1 0-1 0 0,0-1 0 0 0,0 1 0 0 0,0-1 1 0 0,0 1-1 0 0,1-1 0 0 0,-1 0 0 0 0,1-1 1 0 0,0 1-1 0 0,0-1 0 0 0,0 0 0 0 0,1-1 1 0 0,0 1-6 0 0,2 0-310 0 0,0-2 0 0 0,0 1-1 0 0,0-1 1 0 0,0 0 0 0 0,0 0 0 0 0,0-1 0 0 0,0 0 0 0 0,0-1 0 0 0,0 0 0 0 0,0 0 0 0 0,0-1 0 0 0,0 0 0 0 0,0 0 0 0 0,0-1 0 0 0,-1 0 0 0 0,1 0 0 0 0,-1-1 0 0 0,0 1 0 0 0,0-2-1 0 0,0 1 1 0 0,0-1 0 0 0,0-1 310 0 0,7-10-1172 0 0</inkml:trace>
  <inkml:trace contextRef="#ctx0" brushRef="#br0" timeOffset="84784.513">23432 3502 1400 0 0,'24'-58'2951'0'0,"-69"49"-1748"0"0,28 12-1028 0 0,0 0-1 0 0,0 1 1 0 0,1 1 0 0 0,-1 0 0 0 0,1 1 0 0 0,0 1-1 0 0,1 1 1 0 0,0 0 0 0 0,0 1 0 0 0,0 0-1 0 0,2 1 1 0 0,-1 1 0 0 0,-10 11-175 0 0,22-21 19 0 0,0-1 1 0 0,0 1-1 0 0,-1 0 1 0 0,1 0-1 0 0,0 0 0 0 0,1 1 1 0 0,-1-1-1 0 0,0 0 0 0 0,0 1 1 0 0,0-1-1 0 0,1 1 1 0 0,-1 0-1 0 0,1 0 0 0 0,-1-1 1 0 0,1 1-1 0 0,0 0 1 0 0,0 0-1 0 0,0 0 0 0 0,0 0 1 0 0,0 0-1 0 0,0 1 0 0 0,0-1 1 0 0,1 0-1 0 0,-1 0 1 0 0,1 1-1 0 0,0-1 0 0 0,-1 0 1 0 0,1 0-1 0 0,0 1 0 0 0,1-1 1 0 0,-1 0-1 0 0,0 1 1 0 0,0-1-1 0 0,1 0 0 0 0,0 0 1 0 0,-1 1-1 0 0,1-1 0 0 0,0 0 1 0 0,0 0-1 0 0,0 0 1 0 0,0 0-1 0 0,0 0 0 0 0,1 0 1 0 0,-1-1-1 0 0,1 1 1 0 0,-1 0-1 0 0,1 0 0 0 0,0-1 1 0 0,-1 1-1 0 0,1-1 0 0 0,0 0 1 0 0,0 0-1 0 0,0 1 1 0 0,0-1-1 0 0,0 0 0 0 0,0-1 1 0 0,0 1-1 0 0,1 0 0 0 0,-1-1 1 0 0,2 1-20 0 0,27 5-10 0 0,0-3-1 0 0,0 0 1 0 0,0-2 0 0 0,0-1 0 0 0,0-2 0 0 0,0 0-1 0 0,0-3 1 0 0,0 0 0 0 0,-1-2 0 0 0,29-11 10 0 0,82-47-377 0 0,-140 62 368 0 0,0 0-1 0 0,-1 0 1 0 0,1 0-1 0 0,-1 0 1 0 0,0-1-1 0 0,0 1 1 0 0,0 0 0 0 0,0 0-1 0 0,-1 0 1 0 0,1 0-1 0 0,-1 0 1 0 0,0 0-1 0 0,0 0 1 0 0,0 0-1 0 0,0 0 1 0 0,0 0 0 0 0,-1 0-1 0 0,1 0 1 0 0,-1 1-1 0 0,0-1 1 0 0,0 1-1 0 0,0-1 1 0 0,0 1-1 0 0,0 0 1 0 0,-1 0 0 0 0,1 0-1 0 0,-1 0 1 0 0,1 0-1 0 0,-1 0 1 0 0,0 1-1 0 0,0-1 1 0 0,1 1-1 0 0,-1 0 1 0 0,0 0 0 0 0,0 0-1 0 0,0 0 1 0 0,0 0-1 0 0,-1 1 1 0 0,1-1-1 0 0,0 1 1 0 0,0 0-1 0 0,-2 0 10 0 0,-202-33 508 0 0,206 33-486 0 0,1 0-10 0 0,0 0-46 0 0,7-1 16 0 0,50-4-256 0 0,-1-3 0 0 0,0-2 0 0 0,-1-2 1 0 0,0-3-1 0 0,-1-3 0 0 0,22-10 274 0 0,-69 25 14 0 0,0 1 0 0 0,0-1 0 0 0,0-1 0 0 0,0 1 0 0 0,-1-1 0 0 0,1 0 0 0 0,-1-1-1 0 0,0 0 1 0 0,0 0 0 0 0,-1 0 0 0 0,0 0 0 0 0,0-1 0 0 0,0 0 0 0 0,0 0 0 0 0,-1 0 0 0 0,0-1 0 0 0,0 1 0 0 0,-1-1 0 0 0,0 0 0 0 0,0 0 0 0 0,0 0 0 0 0,-1 0 0 0 0,0-1 0 0 0,-1 1-1 0 0,0-1 1 0 0,0 1 0 0 0,0-1 0 0 0,-1 1 0 0 0,0-1 0 0 0,-1 0 0 0 0,1 1 0 0 0,-1-1 0 0 0,-2-4-14 0 0,0 2 285 0 0,0 0 0 0 0,0 0 0 0 0,-1 1 0 0 0,-1-1 0 0 0,1 1-1 0 0,-2 0 1 0 0,1 1 0 0 0,-1-1 0 0 0,0 1 0 0 0,-1 0 0 0 0,0 0 0 0 0,0 1 0 0 0,-6-5-285 0 0,12 12 280 0 0,-4 3 24 0 0,-3 6-209 0 0,0 0 1 0 0,1 0-1 0 0,0 1 1 0 0,0 1-1 0 0,1-1 0 0 0,1 1 1 0 0,0 0-1 0 0,0 0 1 0 0,1 0-1 0 0,0 1 1 0 0,1-1-1 0 0,1 1 1 0 0,-1 0-1 0 0,2 0 0 0 0,0 0 1 0 0,0 0-1 0 0,1 0 1 0 0,1 0-1 0 0,0 0 1 0 0,2 10-96 0 0,-3-6 102 0 0,57 278 499 0 0,-39-228-468 0 0,34 119-112 0 0,11 37-3619 0 0,-63-221 3539 0 0,5 33-2518 0 0,-15-28-2955 0 0,5-11 4352 0 0</inkml:trace>
  <inkml:trace contextRef="#ctx0" brushRef="#br0" timeOffset="87169.728">26438 3312 1260 0 0,'6'1'194'0'0,"-1"0"0"0"0,0-1-1 0 0,0 2 1 0 0,1-1 0 0 0,-1 1 0 0 0,0 0-1 0 0,0 0 1 0 0,0 0 0 0 0,-1 1 0 0 0,1-1-1 0 0,0 1 1 0 0,-1 0 0 0 0,0 1 0 0 0,0-1-1 0 0,0 1 1 0 0,0 0 0 0 0,1 2-194 0 0,3 0 312 0 0,9 7 0 0 0,0 0-1 0 0,-2 2 1 0 0,1 0-1 0 0,-2 0 1 0 0,0 1-1 0 0,0 1 1 0 0,-2 1-1 0 0,0-1 1 0 0,-1 2-1 0 0,-1 0 1 0 0,5 13-312 0 0,-15-34 57 0 0,-1 1 0 0 0,1-1 0 0 0,-1 0 0 0 0,1 1 0 0 0,-1-1 0 0 0,1 1 0 0 0,-1-1 0 0 0,0 1 0 0 0,0-1 0 0 0,0 1 0 0 0,0-1 0 0 0,0 1 0 0 0,0 0 0 0 0,0 0 0 0 0,-1-1 0 0 0,1 1 0 0 0,0 0 0 0 0,-1 0 0 0 0,1 0 0 0 0,-1 1 0 0 0,1-1 0 0 0,-1 0 0 0 0,1 0 0 0 0,-1 1 0 0 0,1-1 0 0 0,-1 1 0 0 0,0-1 0 0 0,1 1 0 0 0,-1 0 0 0 0,0 0 0 0 0,1-1 0 0 0,-1 1 0 0 0,0 1 0 0 0,1-1 0 0 0,-1 0 0 0 0,0 0 0 0 0,0 0 1 0 0,1 1-1 0 0,-1-1 0 0 0,1 1 0 0 0,-1 0 0 0 0,0-1 0 0 0,1 1 0 0 0,-1 0 0 0 0,1 0 0 0 0,0 0 0 0 0,-1 0 0 0 0,1 0 0 0 0,0 0 0 0 0,-1 0 0 0 0,1 0 0 0 0,0 1 0 0 0,0-1 0 0 0,0 0 0 0 0,0 1 0 0 0,0-1 0 0 0,0 1 0 0 0,1-1 0 0 0,-1 1 0 0 0,0 0 0 0 0,1-1 0 0 0,-1 1 0 0 0,1-1 0 0 0,0 1 0 0 0,0 0 0 0 0,-1-1 0 0 0,1 1 0 0 0,0 0 0 0 0,0 0-57 0 0,-3-13-14 0 0,1 0 0 0 0,0 0 0 0 0,0 0 0 0 0,1 0 0 0 0,1 0-1 0 0,0 0 1 0 0,0 0 0 0 0,1-1 0 0 0,1 1 0 0 0,-1 0 0 0 0,2 0 0 0 0,0 1 0 0 0,0-1 0 0 0,1 0-1 0 0,0 1 1 0 0,1 0 0 0 0,0 0 0 0 0,0 0 0 0 0,1 1 0 0 0,1 0 0 0 0,0 0 0 0 0,0 0 0 0 0,0 1 0 0 0,1 0-1 0 0,0 0 1 0 0,1 1 0 0 0,0 0 0 0 0,0 1 0 0 0,0 0 0 0 0,1 0 0 0 0,3-1 14 0 0,-3 6-24 0 0,0 0 1 0 0,-1 1 0 0 0,1 0-1 0 0,0 1 1 0 0,-1 0-1 0 0,1 0 1 0 0,0 1 0 0 0,-1 1-1 0 0,1-1 1 0 0,-1 1-1 0 0,0 1 1 0 0,0 0 0 0 0,0 0-1 0 0,-1 1 1 0 0,0 0-1 0 0,1 0 1 0 0,-2 1 0 0 0,1 0-1 0 0,-1 0 1 0 0,0 1-1 0 0,0 0 1 0 0,0 0 0 0 0,-1 1-1 0 0,0 0 1 0 0,-1 0-1 0 0,0 0 1 0 0,0 1 0 0 0,3 7 23 0 0,10 8-85 0 0,-3 0-357 0 0,13 15-1514 0 0,-1-29-3522 0 0,-23-10 4292 0 0</inkml:trace>
  <inkml:trace contextRef="#ctx0" brushRef="#br0" timeOffset="87641.218">27222 3317 924 0 0,'0'-4'875'0'0,"-1"-28"4300"0"0,-15 40-2283 0 0,12-2-2845 0 0,0 0 0 0 0,1 1 0 0 0,0-1 0 0 0,0 0 0 0 0,0 1 0 0 0,0 0 1 0 0,1 0-1 0 0,0 0 0 0 0,1 0 0 0 0,0 0 0 0 0,0 0 0 0 0,0 0 0 0 0,1 1 0 0 0,0-1 1 0 0,0 0-1 0 0,1 0 0 0 0,0 0 0 0 0,0 0 0 0 0,1 0 0 0 0,0 0 0 0 0,0 0 1 0 0,0 0-1 0 0,1 0 0 0 0,0-1 0 0 0,1 1 0 0 0,-1-1 0 0 0,1 0 0 0 0,0 0 1 0 0,1-1-1 0 0,-1 1 0 0 0,1-1 0 0 0,0 0 0 0 0,1 0 0 0 0,-1 0 0 0 0,1-1 1 0 0,0 0-1 0 0,0 0 0 0 0,0 0 0 0 0,1-1 0 0 0,1 1-47 0 0,7 0-9 0 0,0 1-1 0 0,0-2 1 0 0,1 0-1 0 0,-1-1 1 0 0,1-1-1 0 0,0 0 1 0 0,0-1-1 0 0,-1-1 1 0 0,1 0-1 0 0,0-1 1 0 0,2-1 9 0 0,-12 2-16 0 0,1 0 1 0 0,-1 0-1 0 0,0-1 1 0 0,1 0-1 0 0,-1 0 1 0 0,0 0-1 0 0,0-1 1 0 0,-1 0-1 0 0,1 0 1 0 0,0 0-1 0 0,-1-1 1 0 0,0 0-1 0 0,0 0 1 0 0,0 0-1 0 0,0-1 1 0 0,-1 0-1 0 0,0 0 1 0 0,0 0-1 0 0,0 0 1 0 0,0 0-1 0 0,-1-1 1 0 0,0 0-1 0 0,0 1 1 0 0,0-1-1 0 0,-1 0 1 0 0,0-1-1 0 0,1-4 16 0 0,-3 7 24 0 0,1 1 0 0 0,-1 0 0 0 0,-1-1 0 0 0,1 1 0 0 0,0 0 0 0 0,-1 0 0 0 0,1-1 0 0 0,-1 1 0 0 0,0 0 0 0 0,0 0 0 0 0,0 0 0 0 0,-1 0 0 0 0,1 0 0 0 0,-1 0 0 0 0,0 0-1 0 0,1 1 1 0 0,-1-1 0 0 0,0 0 0 0 0,-1 1 0 0 0,1 0 0 0 0,0-1 0 0 0,-1 1 0 0 0,1 0 0 0 0,-1 0 0 0 0,0 0 0 0 0,0 1 0 0 0,0-1 0 0 0,1 1 0 0 0,-2 0 0 0 0,1-1 0 0 0,0 1 0 0 0,0 0 0 0 0,0 1-1 0 0,-3-1-23 0 0,5 2 10 0 0,0 0-1 0 0,-1 0 0 0 0,1 0 0 0 0,0 1 0 0 0,0-1 1 0 0,1 0-1 0 0,-1 1 0 0 0,0-1 0 0 0,0 1 0 0 0,1-1 0 0 0,-1 1 1 0 0,1-1-1 0 0,-1 1 0 0 0,1 0 0 0 0,0-1 0 0 0,0 1 1 0 0,-1-1-1 0 0,1 1 0 0 0,0 0 0 0 0,1-1 0 0 0,-1 1 0 0 0,0 0 1 0 0,0-1-1 0 0,1 1 0 0 0,-1-1 0 0 0,1 1 0 0 0,-1-1 1 0 0,1 1-1 0 0,0-1 0 0 0,-1 1 0 0 0,1-1 0 0 0,0 1 0 0 0,0-1 1 0 0,0 0-1 0 0,1 1-9 0 0,6 11-130 0 0,1-1 0 0 0,0 0 0 0 0,1 0 0 0 0,1-1 0 0 0,0 0 1 0 0,0-1-1 0 0,1 0 0 0 0,0-1 0 0 0,1-1 0 0 0,0 0 0 0 0,4 2 130 0 0,37 26-2447 0 0,-41-29 1300 0 0,6 4-3766 0 0,-19-11 3725 0 0</inkml:trace>
  <inkml:trace contextRef="#ctx0" brushRef="#br0" timeOffset="88331.863">27782 3326 1088 0 0,'1'0'185'0'0,"-1"0"-1"0"0,0 0 1 0 0,1 0-1 0 0,-1 0 0 0 0,0 0 1 0 0,1 0-1 0 0,-1 0 1 0 0,0 0-1 0 0,0 0 1 0 0,1 0-1 0 0,-1 0 1 0 0,0 0-1 0 0,1-1 1 0 0,-1 1-1 0 0,0 0 1 0 0,1 0-1 0 0,-1 0 1 0 0,0 0-1 0 0,0 0 0 0 0,1-1 1 0 0,-1 1-1 0 0,0 0 1 0 0,0 0-1 0 0,1 0 1 0 0,-1-1-1 0 0,0 1-184 0 0,12 47 916 0 0,-10-40-662 0 0,17 130 3288 0 0,-19-135-3387 0 0,0 15 762 0 0,86-191-715 0 0,-85 173-217 0 0,-1-1-1 0 0,1 1 1 0 0,0 0 0 0 0,0-1 0 0 0,-1 1-1 0 0,1 0 1 0 0,0-1 0 0 0,0 1 0 0 0,0 0 0 0 0,1 0-1 0 0,-1 0 1 0 0,0 0 0 0 0,0 0 0 0 0,0 0-1 0 0,1 0 1 0 0,-1 1 0 0 0,1-1 0 0 0,-1 0 0 0 0,0 1-1 0 0,1-1 1 0 0,-1 1 0 0 0,1 0 0 0 0,-1-1-1 0 0,1 1 1 0 0,-1 0 0 0 0,1 0 0 0 0,0 0 0 0 0,-1 0-1 0 0,1 0 1 0 0,-1 0 0 0 0,1 0 0 0 0,-1 0-1 0 0,1 1 1 0 0,-1-1 0 0 0,1 1 0 0 0,-1-1 0 0 0,1 1-1 0 0,-1 0 1 0 0,0-1 0 0 0,1 1 0 0 0,-1 0-1 0 0,0 0 1 0 0,1 0 0 0 0,-1 0 0 0 0,0 0 0 0 0,0 0-1 0 0,0 0 1 0 0,0 1 0 0 0,0-1 0 0 0,0 0-1 0 0,0 0 1 0 0,-1 1 0 0 0,1-1 0 0 0,0 1 0 0 0,-1-1-1 0 0,1 1 1 0 0,-1-1 0 0 0,1 1 0 0 0,-1-1-1 0 0,0 1 1 0 0,0-1 0 0 0,0 1 0 0 0,0-1 0 0 0,0 1-1 0 0,0-1 1 0 0,0 2 15 0 0,8 10 79 0 0,25 79-276 0 0,-33-92 244 0 0,0 0 1 0 0,0 0 45 0 0,-5 6 129 0 0,5-6-217 0 0,0 0 0 0 0,0-1 0 0 0,0 1 0 0 0,0-1 0 0 0,0 1 0 0 0,-1 0 0 0 0,1-1 0 0 0,0 1 0 0 0,0-1-1 0 0,0 1 1 0 0,0 0 0 0 0,-1-1 0 0 0,1 1 0 0 0,0 0 0 0 0,0-1 0 0 0,0 1 0 0 0,-1 0 0 0 0,1-1 0 0 0,0 1 0 0 0,-1 0 0 0 0,1 0-1 0 0,0-1 1 0 0,-1 1 0 0 0,1 0 0 0 0,0 0 0 0 0,-1 0 0 0 0,1-1 0 0 0,0 1 0 0 0,-1 0 0 0 0,1 0 0 0 0,-1 0 0 0 0,1 0 0 0 0,0 0 0 0 0,-1 0-1 0 0,1 0 1 0 0,-1 0 0 0 0,1 0 0 0 0,0 0 0 0 0,-1 0 0 0 0,1 0 0 0 0,-1 0 0 0 0,1 0 0 0 0,0 0 0 0 0,-1 0 0 0 0,1 1 0 0 0,-1-1-1 0 0,1 0 1 0 0,0 0 0 0 0,-1 0 0 0 0,1 1 0 0 0,0-1 0 0 0,-1 0 0 0 0,1 0 0 0 0,0 1 0 0 0,0-1 0 0 0,-1 0 0 0 0,1 1 0 0 0,0-1-1 0 0,0 0 1 0 0,-1 1-5 0 0,42-126-11 0 0,-2 52-412 0 0,-29 77 63 0 0,145 216-1516 0 0,-139-210 497 0 0,-9-9-3115 0 0,-7-1 3273 0 0</inkml:trace>
  <inkml:trace contextRef="#ctx0" brushRef="#br0" timeOffset="89354.072">28392 3072 1696 0 0,'-5'-43'4397'0'0,"2"64"-1603"0"0,4 423 118 0 0,-1-444-2896 0 0,-1-1-1 0 0,1 1 1 0 0,-1 0-1 0 0,1-1 1 0 0,0 1-1 0 0,-1 0 1 0 0,1 0-1 0 0,-1 0 1 0 0,1-1-1 0 0,-1 1 1 0 0,1 0-1 0 0,-1 0 1 0 0,1 0-1 0 0,-1 0 1 0 0,1 0-1 0 0,-1 0 1 0 0,1 0-1 0 0,-1 0 1 0 0,1 0-1 0 0,-1 0 1 0 0,1 0-1 0 0,-1 0 1 0 0,1 0-1 0 0,-1 0 0 0 0,1 1 1 0 0,-1-1-1 0 0,1 0 1 0 0,-1 0-1 0 0,1 1 1 0 0,-1-1-1 0 0,1 0 1 0 0,0 1-1 0 0,-1-1 1 0 0,1 0-1 0 0,-1 1 1 0 0,1-1-1 0 0,0 1-15 0 0,3-13-16 0 0,2 1 0 0 0,0 0 0 0 0,0 1 0 0 0,1-1-1 0 0,0 1 1 0 0,1 0 0 0 0,0 1 0 0 0,0-1-1 0 0,1 1 1 0 0,0 1 0 0 0,1 0 0 0 0,0 0 0 0 0,0 0-1 0 0,1 1 1 0 0,2-1 16 0 0,-8 5-12 0 0,1 1 0 0 0,0-1 0 0 0,-1 1-1 0 0,1 0 1 0 0,0 0 0 0 0,1 0 0 0 0,-1 1 0 0 0,0-1 0 0 0,0 1-1 0 0,1 0 1 0 0,-1 1 0 0 0,0 0 0 0 0,1-1 0 0 0,-1 2-1 0 0,1-1 1 0 0,-1 1 0 0 0,0-1 0 0 0,1 2 0 0 0,-1-1 0 0 0,0 0-1 0 0,0 1 1 0 0,0 0 0 0 0,0 0 0 0 0,0 1 0 0 0,0-1 0 0 0,-1 1-1 0 0,1 0 1 0 0,-1 0 0 0 0,0 1 0 0 0,0-1 0 0 0,0 1-1 0 0,0 0 1 0 0,-1 0 0 0 0,1 0 0 0 0,-1 1 0 0 0,0-1 0 0 0,0 1-1 0 0,-1 0 1 0 0,1-1 0 0 0,-1 1 0 0 0,0 0 0 0 0,0 3 12 0 0,-6 0 14 0 0,0-1 0 0 0,0 1 1 0 0,-1-1-1 0 0,1 0 0 0 0,-2-1 1 0 0,1 1-1 0 0,-1-1 1 0 0,0 0-1 0 0,0 0 0 0 0,-1-1 1 0 0,0 0-1 0 0,0 0 0 0 0,0 0 1 0 0,0-1-1 0 0,-1 0 0 0 0,0-1 1 0 0,0 0-1 0 0,0 0 0 0 0,-1 0-14 0 0,-114 22-52 0 0,122-26 13 0 0,0 0 0 0 0,0 0 0 0 0,0 0 0 0 0,0 0 0 0 0,0 0-1 0 0,0 0 1 0 0,0-1 0 0 0,0 1 0 0 0,0 0 0 0 0,1-1 0 0 0,-1 1-1 0 0,0-1 1 0 0,1 1 0 0 0,-1-1 0 0 0,1 1 0 0 0,0-1 0 0 0,-1 1 0 0 0,1-1-1 0 0,0 1 1 0 0,0-1 0 0 0,0 1 0 0 0,0-1 0 0 0,0 1 0 0 0,0-1-1 0 0,1 1 1 0 0,-1-1 0 0 0,0 1 0 0 0,1-1 0 0 0,0 1 0 0 0,-1-1-1 0 0,1 1 1 0 0,0-1 0 0 0,-1 1 0 0 0,1 0 0 0 0,0-1 0 0 0,0 1 0 0 0,0 0-1 0 0,0 0 1 0 0,0 0 0 0 0,0 0 0 0 0,1 0 0 0 0,-1 0 0 0 0,0 0-1 0 0,0 0 1 0 0,1 0 0 0 0,-1 1 0 0 0,0-1 0 0 0,1 0 0 0 0,0 1 39 0 0,19-14-174 0 0,-1 1 0 0 0,2 1 0 0 0,0 2 1 0 0,0 0-1 0 0,1 1 0 0 0,0 1 0 0 0,0 1 0 0 0,1 1 1 0 0,13-1 173 0 0,113-37-237 0 0,31-40-18 0 0,-147 48 402 0 0,-33 35-167 0 0,-1 1 72 0 0,-16-8 171 0 0,-129 52 705 0 0,133-40-841 0 0,-1 1 0 0 0,2 0-1 0 0,-1 1 1 0 0,0 0 0 0 0,1 1 0 0 0,1 0-1 0 0,-1 1 1 0 0,1 0 0 0 0,0 1 0 0 0,1 0-1 0 0,0 0 1 0 0,0 1 0 0 0,1 0 0 0 0,1 1-1 0 0,-1 0 1 0 0,2 0 0 0 0,-1 0 0 0 0,1 2-87 0 0,6-10-3 0 0,1 0 1 0 0,-1 1 0 0 0,0-1 0 0 0,1 0-1 0 0,0 1 1 0 0,0-1 0 0 0,0 0-1 0 0,0 0 1 0 0,0 1 0 0 0,1-1 0 0 0,-1 0-1 0 0,1 0 1 0 0,0-1 0 0 0,0 1-1 0 0,0 0 1 0 0,0-1 0 0 0,0 1 0 0 0,1-1-1 0 0,-1 1 1 0 0,1-1 0 0 0,-1 0 0 0 0,1 0-1 0 0,0 0 1 0 0,0-1 0 0 0,0 1-1 0 0,0-1 1 0 0,0 1 0 0 0,0-1 0 0 0,1 0-1 0 0,-1 0 1 0 0,0-1 0 0 0,1 1-1 0 0,0-1 3 0 0,116 15-1410 0 0,-113-14 1268 0 0,0 0 1 0 0,0-1 0 0 0,-1 1 0 0 0,1-1 0 0 0,0-1 1 0 0,-1 1-1 0 0,1-1 0 0 0,0 0 0 0 0,-1-1 0 0 0,0 1 1 0 0,1-1-1 0 0,-1-1 0 0 0,0 1 0 0 0,0-1 0 0 0,0 0 1 0 0,0 0-1 0 0,0-1 0 0 0,-1 0 0 0 0,1 0 0 0 0,-1 0 1 0 0,0 0-1 0 0,-1-1 0 0 0,1 0 0 0 0,-1 0 1 0 0,0 0-1 0 0,0-1 0 0 0,0 1 0 0 0,-1-1 0 0 0,0 0 1 0 0,0 0-1 0 0,2-6 141 0 0,60-120 2221 0 0,-60 131-2178 0 0,-1 0-1 0 0,1 0 1 0 0,-1 0-1 0 0,1 1 1 0 0,-1-1-1 0 0,1 1 1 0 0,-1 0-1 0 0,1 0 0 0 0,-1 1 1 0 0,1-1-1 0 0,-1 1 1 0 0,1 0-1 0 0,-1 1 1 0 0,0-1-1 0 0,0 1 1 0 0,1-1-1 0 0,-1 1 1 0 0,0 1-1 0 0,0-1 0 0 0,-1 0 1 0 0,1 1-1 0 0,0 0 1 0 0,-1 0-1 0 0,0 0 1 0 0,0 0-1 0 0,0 0 1 0 0,0 1-1 0 0,0 0 1 0 0,0-1-1 0 0,-1 1 0 0 0,2 3-42 0 0,-4-4 77 0 0,1 0 0 0 0,-1 0 0 0 0,0-1 0 0 0,0 1-1 0 0,0 0 1 0 0,0 0 0 0 0,0 0 0 0 0,-1 0 0 0 0,1-1-1 0 0,-1 1 1 0 0,0 0 0 0 0,0 0 0 0 0,0-1 0 0 0,0 1-1 0 0,0-1 1 0 0,0 1 0 0 0,-1-1 0 0 0,0 1 0 0 0,1-1-1 0 0,-1 0 1 0 0,0 0 0 0 0,0 0 0 0 0,0 0 0 0 0,0 0-1 0 0,0 0 1 0 0,-1 0 0 0 0,1-1 0 0 0,0 1 0 0 0,-1-1-1 0 0,1 0 1 0 0,-1 0 0 0 0,0 0 0 0 0,1 0 0 0 0,-1 0-1 0 0,0 0 1 0 0,0-1 0 0 0,1 1 0 0 0,-1-1 0 0 0,0 0-1 0 0,0 0 1 0 0,0 0 0 0 0,0 0 0 0 0,-1-1-77 0 0,2 1 152 0 0,2 0-61 0 0,-2-2-68 0 0,2-5-83 0 0,1 1 0 0 0,0-1 0 0 0,0 1 0 0 0,0-1 0 0 0,1 1 0 0 0,0 0 1 0 0,1 0-1 0 0,-1 0 0 0 0,1 0 0 0 0,0 0 0 0 0,0 1 0 0 0,1-1 0 0 0,0 1 0 0 0,0 0 0 0 0,0 0 1 0 0,0 0-1 0 0,1 1 0 0 0,0-1 0 0 0,0 1 0 0 0,0 0 0 0 0,0 0 0 0 0,1 1 0 0 0,1-1 60 0 0,-1-1-113 0 0,319-189-5124 0 0,-299 179 4605 0 0,-18 9 526 0 0</inkml:trace>
  <inkml:trace contextRef="#ctx0" brushRef="#br0" timeOffset="89587.905">29622 3056 4616 0 0,'-59'1'2199'0'0,"50"1"-2070"0"0,0 0 0 0 0,0 0-1 0 0,0 1 1 0 0,0 0 0 0 0,0 0 0 0 0,0 1-1 0 0,1 1 1 0 0,-1-1 0 0 0,1 1-1 0 0,1 1 1 0 0,-1-1 0 0 0,1 1 0 0 0,0 0-1 0 0,0 1 1 0 0,0 0 0 0 0,1 0-1 0 0,-1 2-128 0 0,25 36 499 0 0,117 42 108 0 0,-60-48-396 0 0,-61-31-178 0 0,-8-5-23 0 0,0 0 0 0 0,0 0 0 0 0,0 1 0 0 0,0 0 0 0 0,-1 0 0 0 0,1 0 0 0 0,-1 0 0 0 0,0 1 0 0 0,-1 0-1 0 0,1 0 1 0 0,-1 0 0 0 0,0 1 0 0 0,0 0 0 0 0,-1-1 0 0 0,1 1 0 0 0,-2 0 0 0 0,1 1 0 0 0,0-1 0 0 0,-1 1-10 0 0,-25 19-216 0 0,14-20-95 0 0,0-1 0 0 0,-1 0 1 0 0,0 0-1 0 0,0-1 1 0 0,0 0-1 0 0,-1-1 0 0 0,1 0 1 0 0,-1 0-1 0 0,0-1 1 0 0,0-1-1 0 0,1 0 0 0 0,-1 0 1 0 0,0-1-1 0 0,0-1 1 0 0,-2 0 310 0 0,-53-15-2437 0 0,43 4 1287 0 0</inkml:trace>
  <inkml:trace contextRef="#ctx0" brushRef="#br0" timeOffset="89776.353">29688 3034 1544 0 0,'-131'43'6527'0'0,"-37"100"-3509"0"0,150-126-2637 0 0,-120 128 596 0 0,50-43-3753 0 0,84-95 2312 0 0,-1-1 1 0 0,0 0-1 0 0,0 0 0 0 0,-1 0 1 0 0,0-1-1 0 0,0 0 1 0 0,0 0-1 0 0,-1-1 1 0 0,1 1-1 0 0,-1-1 0 0 0,0-1 1 0 0,-1 1-1 0 0,1-1 1 0 0,0-1-1 0 0,-3 1 464 0 0,-10 0-1289 0 0</inkml:trace>
  <inkml:trace contextRef="#ctx0" brushRef="#br0" timeOffset="85381.054">24495 3436 1392 0 0,'0'-2'90'0'0,"0"1"-1"0"0,1 0 0 0 0,-1-1 1 0 0,0 1-1 0 0,1 0 0 0 0,-1-1 1 0 0,1 1-1 0 0,-1 0 1 0 0,1 0-1 0 0,0-1 0 0 0,0 1 1 0 0,-1 0-1 0 0,1 0 0 0 0,0 0 1 0 0,0 0-1 0 0,0 0 1 0 0,0 0-1 0 0,0 0 0 0 0,1 1 1 0 0,-1-1-1 0 0,0 0 0 0 0,0 0 1 0 0,0 1-1 0 0,1-1 1 0 0,-1 1-1 0 0,0-1 0 0 0,1 1 1 0 0,-1 0-1 0 0,0-1 1 0 0,1 1-1 0 0,-1 0 0 0 0,0 0 1 0 0,1 0-1 0 0,-1 0 0 0 0,1 0 1 0 0,-1 0-1 0 0,0 0 1 0 0,1 1-1 0 0,-1-1 0 0 0,0 0 1 0 0,1 1-1 0 0,-1-1 0 0 0,0 1 1 0 0,0 0-1 0 0,1-1 1 0 0,-1 1-90 0 0,68 28 549 0 0,-58-24-404 0 0,-1 1 0 0 0,1 1 0 0 0,-1-1 0 0 0,0 2 0 0 0,-1-1 0 0 0,1 1 0 0 0,-2 1 0 0 0,1 0 0 0 0,-1 0 0 0 0,-1 0 0 0 0,1 1 0 0 0,-2 0 0 0 0,1 1 0 0 0,-1-1 0 0 0,-1 1 0 0 0,0 1 0 0 0,-1-1 0 0 0,0 0 0 0 0,0 1 0 0 0,-2 0 0 0 0,2 4-145 0 0,-6-11 87 0 0,0 0-1 0 0,0 0 0 0 0,0 0 1 0 0,-1 0-1 0 0,1 0 0 0 0,-1 0 1 0 0,0-1-1 0 0,-1 0 1 0 0,1 1-1 0 0,-1-1 0 0 0,0 0 1 0 0,0-1-1 0 0,0 1 1 0 0,0-1-1 0 0,0 0 0 0 0,-1 0 1 0 0,0 0-1 0 0,1 0 1 0 0,-1-1-1 0 0,0 0 0 0 0,0 0 1 0 0,-1 0-1 0 0,1-1 0 0 0,0 0 1 0 0,-1 0-1 0 0,1 0 1 0 0,0 0-1 0 0,-1-1 0 0 0,1 0 1 0 0,-2 0-87 0 0,5-2 3 0 0,-1 0 0 0 0,1-1 0 0 0,-1 1 0 0 0,1 0 0 0 0,-1-1 0 0 0,1 1 0 0 0,0-1 0 0 0,0 0 0 0 0,1 0 0 0 0,-1 0 0 0 0,0 0 1 0 0,1 0-1 0 0,0 0 0 0 0,0 0 0 0 0,0 0 0 0 0,0-1 0 0 0,0 1 0 0 0,0 0 0 0 0,1-1 0 0 0,0 1 0 0 0,0 0 0 0 0,0-1 0 0 0,0 1 0 0 0,0-1 0 0 0,1 1 0 0 0,-1 0 1 0 0,1-1-1 0 0,0 1 0 0 0,0 0 0 0 0,0 0 0 0 0,1 0 0 0 0,-1 0 0 0 0,1 0 0 0 0,-1 0 0 0 0,3-2-3 0 0,9-19-253 0 0,2 2 1 0 0,1 0-1 0 0,0 1 0 0 0,2 0 0 0 0,0 2 0 0 0,1 0 1 0 0,1 1-1 0 0,1 1 0 0 0,20-13 253 0 0,29-27-1882 0 0,-32 3-3147 0 0,-36 46 3830 0 0</inkml:trace>
  <inkml:trace contextRef="#ctx0" brushRef="#br0" timeOffset="85851.332">25027 3547 1496 0 0,'18'6'4964'0'0,"30"-23"-4539"0"0,-32 10 26 0 0,309-132 754 0 0,-325 139-1206 0 0,-1 0 0 0 0,1 0 0 0 0,-1 0 0 0 0,1 0 0 0 0,-1 0 0 0 0,1 0 0 0 0,-1 0 0 0 0,1 0 0 0 0,-1 0 0 0 0,1 0 0 0 0,-1 0 0 0 0,1-1 0 0 0,-1 1 0 0 0,1 0 0 0 0,0 0 0 0 0,-1-1 0 0 0,1 1 0 0 0,-1 0 0 0 0,1-1 0 0 0,0 1 0 0 0,-1 0 0 0 0,1-1 0 0 0,0 1 0 0 0,-1-1 0 0 0,1 1 0 0 0,0 0 0 0 0,-1-1 0 0 0,1 1 0 0 0,0-1 0 0 0,0 1 0 0 0,0-1 0 0 0,0 1 0 0 0,-1-1 0 0 0,1 1 0 0 0,0-1 0 0 0,0 1 0 0 0,0-1 0 0 0,0 1 0 0 0,0-1 0 0 0,0 1 0 0 0,0-1 0 0 0,0 1 0 0 0,0-1 0 0 0,1 1 0 0 0,-1-1 0 0 0,0 1 0 0 0,0-1 0 0 0,0 1-1 0 0,1-1 1 0 0,-1 1 2 0 0,-61-2 203 0 0,57 2-167 0 0,-233 45 806 0 0,225-42-778 0 0,8-3-43 0 0,-1 1 0 0 0,1 0 1 0 0,0-1-1 0 0,-1 1 0 0 0,1 1 0 0 0,0-1 0 0 0,0 1 0 0 0,0-1 0 0 0,0 1 0 0 0,0 0 1 0 0,1 1-1 0 0,-1-1 0 0 0,1 1 0 0 0,-1-1 0 0 0,1 1 0 0 0,0 0 0 0 0,0 0 0 0 0,0 1 1 0 0,0-1-1 0 0,1 0 0 0 0,-1 1 0 0 0,1 0 0 0 0,0-1 0 0 0,0 1 0 0 0,0 0 0 0 0,1 0 1 0 0,-1 2-23 0 0,4 0-28 0 0,1-1 0 0 0,1 1 0 0 0,-1-1 1 0 0,1 0-1 0 0,0 0 0 0 0,0-1 1 0 0,0 1-1 0 0,1-1 0 0 0,-1 0 1 0 0,1 0-1 0 0,0 0 0 0 0,0-1 0 0 0,1 1 1 0 0,-1-1-1 0 0,1-1 0 0 0,-1 1 1 0 0,1-1-1 0 0,5 1 28 0 0,19 10-596 0 0,1-2-1 0 0,1-1 1 0 0,0-2 0 0 0,0-1 0 0 0,0-2-1 0 0,1-1 1 0 0,0-1 0 0 0,0-2 0 0 0,0-1-1 0 0,29-4 597 0 0,4-9-1180 0 0</inkml:trace>
  <inkml:trace contextRef="#ctx0" brushRef="#br0" timeOffset="86415.549">25837 3474 1508 0 0,'-14'-4'337'0'0,"1"1"1"0"0,-2 0-1 0 0,1 1 0 0 0,0 1 0 0 0,0 0 0 0 0,-1 1 1 0 0,1 0-1 0 0,0 1 0 0 0,-1 1 0 0 0,1 0 0 0 0,0 1 1 0 0,0 1-1 0 0,1 0 0 0 0,-1 1-337 0 0,4-3 112 0 0,-9 2 180 0 0,-1 1 0 0 0,1 1 0 0 0,0 1 0 0 0,1 0 0 0 0,-1 2 1 0 0,1 0-1 0 0,1 1 0 0 0,0 1 0 0 0,-13 10-292 0 0,72-8 524 0 0,123-52-1087 0 0,1-6 289 0 0,-164 45 382 0 0,-2 0 22 0 0,-56 44 1119 0 0,118-44-1489 0 0,-44-4 188 0 0,1 0 1 0 0,-1-2 0 0 0,1 0-1 0 0,-2-1 1 0 0,1 0 0 0 0,-1-2-1 0 0,0 0 1 0 0,0 0 0 0 0,-1-2-1 0 0,-1 0 1 0 0,0-1 0 0 0,0-1 0 0 0,-1 0-1 0 0,-1 0 1 0 0,0-2 0 0 0,-1 0-1 0 0,-1 0 1 0 0,0-1 0 0 0,-1 0-1 0 0,-1-1 1 0 0,0 0 0 0 0,-1 0-1 0 0,-1-1 1 0 0,-1 0 0 0 0,1-6 51 0 0,-5 4 208 0 0,-1 0 1 0 0,-1-1-1 0 0,0 1 1 0 0,-2 0 0 0 0,0-1-1 0 0,-2 1 1 0 0,0 0-1 0 0,-1 1 1 0 0,-1-1-1 0 0,-1 1 1 0 0,0 0 0 0 0,-2 0-1 0 0,0 1 1 0 0,-1 1-1 0 0,-1-1 1 0 0,0 1-1 0 0,-12-12-208 0 0,21 26 43 0 0,0 1-1 0 0,1-1 1 0 0,-1 1-1 0 0,0 0 1 0 0,0 0-1 0 0,-1 0 0 0 0,1 0 1 0 0,0 0-1 0 0,-1 0 1 0 0,1 1-1 0 0,-1-1 0 0 0,1 1 1 0 0,-1 0-1 0 0,0-1 1 0 0,1 1-1 0 0,-1 0 0 0 0,0 1 1 0 0,0-1-1 0 0,0 0 1 0 0,0 1-1 0 0,0 0 0 0 0,0 0 1 0 0,0 0-1 0 0,0 0 1 0 0,0 0-1 0 0,0 0 1 0 0,1 1-1 0 0,-1 0 0 0 0,0-1 1 0 0,0 1-1 0 0,0 0 1 0 0,0 0-1 0 0,1 1 0 0 0,-1-1 1 0 0,1 0-1 0 0,-1 1 1 0 0,1 0-1 0 0,-1-1 0 0 0,1 1 1 0 0,-1 1-43 0 0,-3 3 46 0 0,1 0 1 0 0,0 0-1 0 0,0 0 1 0 0,1 1-1 0 0,0 0 0 0 0,0 0 1 0 0,0 0-1 0 0,1 0 1 0 0,0 0-1 0 0,1 1 1 0 0,-1-1-1 0 0,1 1 0 0 0,1 0 1 0 0,0 0-1 0 0,0 0-46 0 0,1 13-135 0 0,1-1 0 0 0,1 1 0 0 0,1-1 0 0 0,1 0 0 0 0,1 0 0 0 0,0 0 0 0 0,2-1 0 0 0,0 0-1 0 0,1 0 1 0 0,1-1 0 0 0,9 15 135 0 0,76 119-4331 0 0,-80-130 3222 0 0,57 94-4022 0 0,-64-94 3825 0 0</inkml:trace>
  <inkml:trace contextRef="#ctx0" brushRef="#br0" timeOffset="81391.346">20866 3541 1664 0 0,'0'0'555'0'0,"0"0"63"0"0,0 0-43 0 0,5-22 1306 0 0,58-101 4027 0 0,-75 272-4604 0 0,11-104-1060 0 0,2 0 0 0 0,2 0 0 0 0,1 0 0 0 0,3-1 0 0 0,12 44-244 0 0,50 205 962 0 0,-54-246-1957 0 0,-50-61-2807 0 0,-42-79-3290 0 0,64 69 5910 0 0</inkml:trace>
  <inkml:trace contextRef="#ctx0" brushRef="#br0" timeOffset="81798.625">20927 3729 1004 0 0,'-20'-20'3441'0'0,"9"-52"-1837"0"0,11 69-1424 0 0,3-7-104 0 0,0-1-1 0 0,0 1 0 0 0,1-1 1 0 0,0 1-1 0 0,1 0 0 0 0,0 1 1 0 0,1-1-1 0 0,-1 1 0 0 0,2 0 1 0 0,0 1-1 0 0,0-1 1 0 0,0 1-1 0 0,1 1 0 0 0,0-1 1 0 0,0 1-1 0 0,1 1 0 0 0,0-1 1 0 0,0 2-1 0 0,1-1 0 0 0,0 1 1 0 0,0 1-1 0 0,0 0 1 0 0,0 0-1 0 0,1 1 0 0 0,-1 0 1 0 0,1 1-1 0 0,0 0 0 0 0,-1 0 1 0 0,1 2-1 0 0,0-1 0 0 0,1 1-75 0 0,-8 0 9 0 0,0 0 0 0 0,0 0 0 0 0,0 0 0 0 0,0 0 0 0 0,0 1 0 0 0,0-1 0 0 0,0 1 0 0 0,0 0 0 0 0,0 1 0 0 0,0-1-1 0 0,0 1 1 0 0,-1-1 0 0 0,1 1 0 0 0,0 0 0 0 0,-1 0 0 0 0,0 1 0 0 0,1-1 0 0 0,-1 1 0 0 0,0 0 0 0 0,0-1 0 0 0,-1 1 0 0 0,1 1-1 0 0,0-1 1 0 0,-1 0 0 0 0,0 1 0 0 0,0-1 0 0 0,0 1 0 0 0,0-1 0 0 0,-1 1 0 0 0,1 0 0 0 0,-1 0 0 0 0,0 0 0 0 0,0 0-1 0 0,0 0 1 0 0,-1 0 0 0 0,1 0 0 0 0,-1 0 0 0 0,0 0 0 0 0,0 0 0 0 0,-1 0 0 0 0,1 0 0 0 0,-1 0 0 0 0,0 0 0 0 0,0 0 0 0 0,0 0-1 0 0,0 0 1 0 0,-1 0 0 0 0,0 0 0 0 0,-2 3-9 0 0,-8 7-152 0 0,-1-1 0 0 0,0 0 0 0 0,-1 0 0 0 0,0-1 0 0 0,-1-1 0 0 0,-1-1 0 0 0,0 0 0 0 0,0-1 0 0 0,-1 0 0 0 0,0-2 0 0 0,0 0-1 0 0,-1-1 1 0 0,0 0 0 0 0,0-2 0 0 0,-15 3 152 0 0,-1-24-3621 0 0,29 6 2453 0 0</inkml:trace>
  <inkml:trace contextRef="#ctx0" brushRef="#br0" timeOffset="82630.67">21572 3491 1088 0 0,'75'-50'6386'0'0,"-77"48"-6351"0"0,0 0 0 0 0,0 0 1 0 0,0 1-1 0 0,0-1 0 0 0,0 0 0 0 0,0 1 1 0 0,0 0-1 0 0,0-1 0 0 0,-1 1 0 0 0,1 0 0 0 0,-1 0 1 0 0,1 0-1 0 0,-1 1 0 0 0,1-1 0 0 0,-1 1 1 0 0,1-1-1 0 0,-1 1 0 0 0,1 0 0 0 0,-1 0 0 0 0,0 0 1 0 0,1 0-1 0 0,-1 0 0 0 0,1 1 0 0 0,-1-1 1 0 0,0 1-1 0 0,1-1 0 0 0,-1 1 0 0 0,1 0 0 0 0,-2 1-35 0 0,-12 4 42 0 0,1 1 0 0 0,-1 0 0 0 0,1 1-1 0 0,1 1 1 0 0,-1 0 0 0 0,1 1 0 0 0,1 0-1 0 0,0 1 1 0 0,0 1 0 0 0,1 0 0 0 0,1 1-1 0 0,0 0 1 0 0,1 0 0 0 0,0 2 0 0 0,1-1-1 0 0,1 1 1 0 0,0 0 0 0 0,1 1 0 0 0,1-1-1 0 0,0 1 1 0 0,-1 7-42 0 0,7-21 5 0 0,0 0-1 0 0,1-1 1 0 0,-1 1-1 0 0,0 0 0 0 0,1 0 1 0 0,-1 0-1 0 0,1 0 1 0 0,0-1-1 0 0,-1 1 1 0 0,1 0-1 0 0,0-1 1 0 0,0 1-1 0 0,0 0 1 0 0,0-1-1 0 0,0 1 1 0 0,1-1-1 0 0,-1 0 0 0 0,0 1 1 0 0,1-1-1 0 0,-1 0 1 0 0,1 0-1 0 0,-1 0 1 0 0,1 0-1 0 0,-1 0 1 0 0,1 0-1 0 0,0 0 1 0 0,0-1-1 0 0,-1 1 0 0 0,1-1 1 0 0,0 1-1 0 0,0-1 1 0 0,0 0-1 0 0,0 1 1 0 0,0-1-1 0 0,-1 0 1 0 0,1 0-1 0 0,0 0 1 0 0,0-1-1 0 0,0 1 0 0 0,0 0 1 0 0,1-1-5 0 0,77-11 65 0 0,-69 9-107 0 0,1-1-1 0 0,-1 0 0 0 0,1 0 0 0 0,-1-1 1 0 0,0-1-1 0 0,-1 0 0 0 0,1 0 1 0 0,-1-1-1 0 0,-1 0 0 0 0,1-1 1 0 0,-1 0-1 0 0,0 0 0 0 0,-1-1 0 0 0,0 0 1 0 0,-1-1-1 0 0,0 0 0 0 0,0 0 1 0 0,-1 0-1 0 0,0-1 0 0 0,-1 0 0 0 0,0 0 1 0 0,1-6 42 0 0,-5 16-2 0 0,-1 1-40 0 0,0 0 8 0 0,0 0 41 0 0,0 0 29 0 0,-21-10-208 0 0,18 12 171 0 0,1 0 1 0 0,-1 0-1 0 0,1 0 0 0 0,0 0 1 0 0,0 1-1 0 0,0-1 0 0 0,0 1 0 0 0,0-1 1 0 0,1 1-1 0 0,-1 0 0 0 0,1 0 1 0 0,0-1-1 0 0,0 1 0 0 0,0 0 1 0 0,0 0-1 0 0,0 0 0 0 0,1 0 0 0 0,-1 1 1 0 0,1-1-1 0 0,0 0 0 0 0,0 0 1 0 0,0 0-1 0 0,0 0 0 0 0,0 0 0 0 0,1 0 1 0 0,-1 0-1 0 0,1 1 0 0 0,0-1 1 0 0,0-1-1 0 0,0 1 0 0 0,0 0 1 0 0,1 0-1 0 0,-1 0 0 0 0,1-1 0 0 0,0 1 1 0 0,0 0-1 0 0,0-1 0 0 0,0 0 1 0 0,1 1 0 0 0,105 78-1318 0 0,1-61-2827 0 0,-84-18 3009 0 0</inkml:trace>
  <inkml:trace contextRef="#ctx0" brushRef="#br0" timeOffset="82897.618">22113 3582 1324 0 0,'-8'-62'7128'0'0,"8"61"-6699"0"0,-17 3 1630 0 0,68 165-930 0 0,-26-108-2121 0 0,-26-46-5443 0 0,-28-11 4437 0 0,9-10 898 0 0</inkml:trace>
  <inkml:trace contextRef="#ctx0" brushRef="#br0" timeOffset="83227.489">22050 3312 1184 0 0,'9'-50'10035'0'0,"-11"29"-9352"0"0,2 19-607 0 0,0 2 26 0 0,-16-14-373 0 0,26 15-5381 0 0,4 10 3074 0 0,2-1 1371 0 0</inkml:trace>
  <inkml:trace contextRef="#ctx0" brushRef="#br0" timeOffset="83573.485">22253 3412 2116 0 0,'18'4'334'0'0,"0"1"0"0"0,-1 0-1 0 0,0 1 1 0 0,0 1 0 0 0,0 0 0 0 0,-1 1-1 0 0,0 1 1 0 0,0 1 0 0 0,-1 0-1 0 0,-1 1 1 0 0,0 1 0 0 0,0 0 0 0 0,-1 1-1 0 0,-1 0 1 0 0,8 10-334 0 0,-12-14 176 0 0,-2-3-15 0 0,0 0 1 0 0,0 0-1 0 0,-1 1 0 0 0,0-1 0 0 0,0 1 1 0 0,-1 0-1 0 0,0 0 0 0 0,0 1 0 0 0,0-1 1 0 0,-1 1-1 0 0,0 0 0 0 0,-1 0 0 0 0,0 0 1 0 0,0 0-1 0 0,0 5-161 0 0,-3-10 57 0 0,-1 1 1 0 0,0-1 0 0 0,0 0-1 0 0,0 0 1 0 0,0 0-1 0 0,0-1 1 0 0,-1 1-1 0 0,1 0 1 0 0,-1-1-1 0 0,0 1 1 0 0,0-1-1 0 0,0 0 1 0 0,0 0 0 0 0,0 0-1 0 0,0-1 1 0 0,-1 1-1 0 0,1-1 1 0 0,0 1-1 0 0,-1-1 1 0 0,1 0-1 0 0,-1-1 1 0 0,0 1-1 0 0,1 0 1 0 0,-1-1 0 0 0,1 0-1 0 0,-1 0 1 0 0,0 0-1 0 0,1 0 1 0 0,-1-1-1 0 0,0 0 1 0 0,1 1-1 0 0,-1-1 1 0 0,1 0-1 0 0,-1-1 1 0 0,1 1 0 0 0,0-1-1 0 0,-1 1 1 0 0,1-1-1 0 0,0 0 1 0 0,0 0-1 0 0,0 0 1 0 0,0-1-1 0 0,1 1 1 0 0,-1-1-1 0 0,0 0-57 0 0,0-1-24 0 0,0-1 0 0 0,0 0 0 0 0,1 0 0 0 0,-1-1 0 0 0,1 1 0 0 0,0-1 0 0 0,0 1 0 0 0,1-1 0 0 0,0 1 0 0 0,0-1 0 0 0,0 0 0 0 0,1 1 0 0 0,-1-1 0 0 0,1 0 0 0 0,1 0 0 0 0,-1 0 0 0 0,1 1 0 0 0,0-1-1 0 0,0 0 1 0 0,1 1 0 0 0,0-1 0 0 0,0 1 0 0 0,0 0 0 0 0,1-1 0 0 0,-1 1 0 0 0,1 0 0 0 0,0 1 0 0 0,1-1 0 0 0,-1 0 0 0 0,3-1 24 0 0,128-117-4255 0 0,-61 72 285 0 0,-56 36 2566 0 0</inkml:trace>
  <inkml:trace contextRef="#ctx0" brushRef="#br0" timeOffset="112072.054">726 5516 1520 0 0,'42'-45'1896'0'0,"-41"45"-1818"0"0,0-1 0 0 0,0 1 0 0 0,0-1-1 0 0,0 1 1 0 0,0-1 0 0 0,0 0 0 0 0,0 0-1 0 0,0 1 1 0 0,0-1 0 0 0,0 0 0 0 0,0 0 0 0 0,-1 0-1 0 0,1 0 1 0 0,0 0 0 0 0,-1 0 0 0 0,1 0-1 0 0,-1-1 1 0 0,1 1 0 0 0,-1 0 0 0 0,1 0 0 0 0,-1 0-1 0 0,0 0 1 0 0,0-1 0 0 0,1 1 0 0 0,-1 0-1 0 0,0 0 1 0 0,0 0 0 0 0,0-1 0 0 0,0 1 0 0 0,-1 0-1 0 0,1 0 1 0 0,0-1 0 0 0,0 1 0 0 0,-1 0-1 0 0,1 0 1 0 0,-1 0 0 0 0,1 0 0 0 0,-1 0-1 0 0,1 0 1 0 0,-1 0 0 0 0,0 0 0 0 0,0 0 0 0 0,1 0-1 0 0,-1 0 1 0 0,0 0 0 0 0,0 0 0 0 0,0 0-1 0 0,0 1 1 0 0,0-1 0 0 0,0 0 0 0 0,0 1 0 0 0,0-1-1 0 0,0 1 1 0 0,0-1 0 0 0,-1 1 0 0 0,1-1-1 0 0,0 1 1 0 0,0 0 0 0 0,-1-1-78 0 0,-68-7 581 0 0,36 12-425 0 0,1 1 0 0 0,-1 2 0 0 0,2 1 1 0 0,-1 2-1 0 0,1 1 0 0 0,0 1 0 0 0,-28 17-156 0 0,35-20 103 0 0,1 2 1 0 0,0 1 0 0 0,1 0-1 0 0,1 2 1 0 0,0 0-1 0 0,0 2 1 0 0,2 0-1 0 0,0 2 1 0 0,1 0-1 0 0,1 1 1 0 0,0 1 0 0 0,2 0-1 0 0,0 2 1 0 0,1 0-1 0 0,2 0 1 0 0,0 1-1 0 0,1 1 1 0 0,2 0-1 0 0,0 0 1 0 0,1 1 0 0 0,2 1-1 0 0,-1 5-103 0 0,11-19-84 0 0,1-1 0 0 0,0 0-1 0 0,1 0 1 0 0,0-1 0 0 0,0 1 0 0 0,1-1-1 0 0,0 0 1 0 0,1-1 0 0 0,0 1 0 0 0,1-1 0 0 0,0-1-1 0 0,0 0 1 0 0,1 0 0 0 0,0 0 0 0 0,0-1-1 0 0,1 0 1 0 0,0-1 0 0 0,0 0 0 0 0,1-1-1 0 0,-1 0 1 0 0,1-1 0 0 0,0 0 0 0 0,1 0 0 0 0,-1-1-1 0 0,0-1 1 0 0,1 0 0 0 0,1 0 84 0 0,9 4-741 0 0,0-1 1 0 0,0 0-1 0 0,0-2 0 0 0,0 0 1 0 0,1-2-1 0 0,-1 0 0 0 0,1-2 1 0 0,-1 0-1 0 0,7-3 741 0 0,38-10-1085 0 0</inkml:trace>
  <inkml:trace contextRef="#ctx0" brushRef="#br0" timeOffset="116355.684">3403 5511 1908 0 0,'0'0'792'0'0,"0"0"-25"0"0,0-13 244 0 0,8 7 3468 0 0,-1 5-4424 0 0,0 0-1 0 0,0 0 1 0 0,1 1 0 0 0,-1 1 0 0 0,0-1 0 0 0,1 1 0 0 0,-1 0 0 0 0,0 1-1 0 0,0-1 1 0 0,0 1 0 0 0,0 1 0 0 0,0-1 0 0 0,-1 1 0 0 0,1 1-1 0 0,-1-1 1 0 0,6 5-55 0 0,27 10 233 0 0,0 3-1 0 0,-2 1 1 0 0,0 1-1 0 0,-1 3 1 0 0,-2 0-1 0 0,30 31-232 0 0,-61-50-2254 0 0,-20-37-3399 0 0,17 21 4459 0 0</inkml:trace>
  <inkml:trace contextRef="#ctx0" brushRef="#br0" timeOffset="116623.063">3978 5439 2104 0 0,'-1'-1'4384'0'0,"-20"18"-3488"0"0,-6 25-134 0 0,1 2 0 0 0,2 0 0 0 0,2 2 0 0 0,2 0 0 0 0,2 1 1 0 0,-7 32-763 0 0,-27 66 834 0 0,13-37-1537 0 0,57-146-6879 0 0,-11 12 6356 0 0,3 0 150 0 0</inkml:trace>
  <inkml:trace contextRef="#ctx0" brushRef="#br0" timeOffset="117644.609">4287 5666 1844 0 0,'11'20'8820'0'0,"69"19"-8139"0"0,66-54-458 0 0,-123 8-196 0 0,165-62 150 0 0,-180 66-177 0 0,-1-1 1 0 0,0 0 0 0 0,0 0 0 0 0,0-1-1 0 0,-1 0 1 0 0,0 0 0 0 0,0-1-1 0 0,0 1 1 0 0,0-1 0 0 0,-1-1 0 0 0,0 1-1 0 0,0-1 1 0 0,-1 0 0 0 0,0 0 0 0 0,0 0-1 0 0,0 0 1 0 0,-1-1 0 0 0,0 0 0 0 0,-1 1-1 0 0,0-1 1 0 0,1-6-1 0 0,-5 10-4 0 0,-1 0 0 0 0,1 1 0 0 0,-1-1 0 0 0,0 1-1 0 0,0 0 1 0 0,0 0 0 0 0,0 0 0 0 0,0 0 0 0 0,-1 0 0 0 0,0 1 0 0 0,1-1 0 0 0,-1 1 0 0 0,0 0-1 0 0,0 0 1 0 0,0 1 0 0 0,0-1 0 0 0,-1 1 0 0 0,1 0 0 0 0,0 0 0 0 0,0 0 0 0 0,-1 1 0 0 0,1-1-1 0 0,-5 1 5 0 0,-183 10-36 0 0,24 57 87 0 0,162-64-43 0 0,0 0 0 0 0,0 1 0 0 0,0 0-1 0 0,0 1 1 0 0,1-1 0 0 0,-1 1 0 0 0,1 0 0 0 0,1 0 0 0 0,-1 0 0 0 0,1 1 0 0 0,0 0 0 0 0,0 0 0 0 0,0 0 0 0 0,1 0 0 0 0,0 1 0 0 0,0-1 0 0 0,1 1 0 0 0,0 0 0 0 0,0-1 0 0 0,0 1 0 0 0,1 0 0 0 0,0 0 0 0 0,0 4-8 0 0,1-4 12 0 0,1-1 0 0 0,0 1 0 0 0,0-1 0 0 0,1 0 0 0 0,0 1 0 0 0,0-1 0 0 0,0 0 0 0 0,0 0 0 0 0,1 0 0 0 0,0 0 0 0 0,1 0 0 0 0,-1-1 0 0 0,1 0 0 0 0,0 1 0 0 0,0-1 0 0 0,1-1 0 0 0,0 1 0 0 0,0-1 0 0 0,0 0 0 0 0,0 0 0 0 0,0 0 0 0 0,1 0 0 0 0,0-1 0 0 0,-1 0 0 0 0,1-1 0 0 0,0 1 0 0 0,5 0-12 0 0,178 30-376 0 0,21-52-2239 0 0,-208 19 2552 0 0,10-2-442 0 0,-1 0 0 0 0,1 0 0 0 0,-1-1 0 0 0,0-1 0 0 0,0 0 1 0 0,0 0-1 0 0,-1-1 0 0 0,1-1 0 0 0,-1 0 0 0 0,-1 0 0 0 0,1-1 0 0 0,-1 0 0 0 0,8-8 505 0 0,-7-3-1056 0 0</inkml:trace>
  <inkml:trace contextRef="#ctx0" brushRef="#br0" timeOffset="118116.207">4246 5486 1392 0 0,'-13'6'335'0'0,"-1"1"-1"0"0,1 1 0 0 0,0 0 1 0 0,1 0-1 0 0,0 1 0 0 0,0 1 1 0 0,1 0-1 0 0,0 1 1 0 0,1 0-1 0 0,0 0 0 0 0,1 1 1 0 0,0 1-1 0 0,1-1 1 0 0,0 1-1 0 0,1 1 0 0 0,1-1 1 0 0,0 1-1 0 0,1 0 1 0 0,0 1-1 0 0,1-1 0 0 0,1 1 1 0 0,-2 15-335 0 0,5-21 19 0 0,1 0 0 0 0,0-1 0 0 0,0 1 0 0 0,1 0 0 0 0,0 0 1 0 0,1-1-1 0 0,0 1 0 0 0,0-1 0 0 0,1 0 0 0 0,0 0 0 0 0,0 0 0 0 0,1-1 0 0 0,0 1 0 0 0,0-1 1 0 0,1 0-1 0 0,0-1 0 0 0,0 1 0 0 0,1-1 0 0 0,0 0 0 0 0,0-1 0 0 0,0 0 0 0 0,0 0 1 0 0,1 0-1 0 0,0-1 0 0 0,0 0 0 0 0,0 0 0 0 0,0-1 0 0 0,8 1-19 0 0,19 7-1125 0 0,1-1 0 0 0,0-3 1 0 0,1-1-1 0 0,-1-1 0 0 0,1-2 0 0 0,9-2 1125 0 0,-29 0-1087 0 0</inkml:trace>
  <inkml:trace contextRef="#ctx0" brushRef="#br0" timeOffset="118477.2">5030 5288 1196 0 0,'34'17'3792'0'0,"-8"-1"-3491"0"0,0 2-1 0 0,-2 0 0 0 0,0 2 0 0 0,-2 0 1 0 0,0 2-1 0 0,-1 1 0 0 0,-1 0 0 0 0,-1 1 1 0 0,-2 1-1 0 0,0 1 0 0 0,-1 1 0 0 0,-2 0 1 0 0,-1 1-1 0 0,-1 0 0 0 0,-1 1 0 0 0,6 30-300 0 0,-18-45 20 0 0,-1 0-1 0 0,-1 0 1 0 0,0 0 0 0 0,0 0-1 0 0,-2 0 1 0 0,0-1-1 0 0,0 1 1 0 0,-1-1 0 0 0,-1 0-1 0 0,0-1 1 0 0,-1 0-1 0 0,0 0 1 0 0,-1-1 0 0 0,0 0-1 0 0,0 0 1 0 0,-2-1-1 0 0,1 0 1 0 0,-1-1 0 0 0,-1 0-1 0 0,1-1 1 0 0,-1 0-1 0 0,-1-1 1 0 0,0 0-20 0 0,8-4-229 0 0,1 1 1 0 0,-1-1-1 0 0,1-1 1 0 0,-1 1-1 0 0,0-1 0 0 0,0 1 1 0 0,0-1-1 0 0,0-1 1 0 0,-1 1-1 0 0,1-1 0 0 0,0 0 1 0 0,-1 0-1 0 0,1-1 1 0 0,-1 1-1 0 0,1-1 0 0 0,0 0 1 0 0,-1-1-1 0 0,1 1 1 0 0,-1-1-1 0 0,1 0 0 0 0,0-1 1 0 0,-1 1-1 0 0,1-1 1 0 0,0 0-1 0 0,0 0 0 0 0,0-1 1 0 0,1 1-1 0 0,-1-1 1 0 0,0 0-1 0 0,0-2 229 0 0,-9-15-1209 0 0</inkml:trace>
  <inkml:trace contextRef="#ctx0" brushRef="#br0" timeOffset="118932.081">5402 5221 2472 0 0,'51'21'2842'0'0,"11"48"-1303"0"0,-49-52-1060 0 0,4 4-138 0 0,-1 0 0 0 0,-1 1-1 0 0,-1 1 1 0 0,-1 0 0 0 0,0 0 0 0 0,-2 2 0 0 0,-2-1-1 0 0,0 1 1 0 0,-1 1 0 0 0,-1 0 0 0 0,-2 0 0 0 0,0 0-1 0 0,-2 0 1 0 0,0 19-341 0 0,-7-16 52 0 0,-1 0 0 0 0,-2-1 1 0 0,-1 0-1 0 0,0 0 0 0 0,-3-1 0 0 0,0 0 0 0 0,-1 0 1 0 0,-2-1-1 0 0,0-1 0 0 0,-2-1 0 0 0,-1 0 0 0 0,-1-1 1 0 0,-1-1-1 0 0,-1 0 0 0 0,0-2 0 0 0,-2 0 0 0 0,0-1 1 0 0,-24 14-53 0 0,36-26-534 0 0,0-1 0 0 0,-1 0 0 0 0,0 0 0 0 0,0-1 0 0 0,0-1 1 0 0,-1 0-1 0 0,1 0 0 0 0,-1-1 0 0 0,0-1 0 0 0,0 0 1 0 0,-7 0 533 0 0,15-2-162 0 0,1 0 0 0 0,-1-1 0 0 0,1 0 0 0 0,-1 0 0 0 0,0 0 0 0 0,1 0 0 0 0,0 0 0 0 0,-1-1 0 0 0,1 1 0 0 0,0-1 0 0 0,0 0 0 0 0,0 0 0 0 0,0 0 0 0 0,0-1 0 0 0,0 1 0 0 0,0-1 0 0 0,1 0 0 0 0,0 1 0 0 0,-1-1 0 0 0,1 0 0 0 0,0 0 0 0 0,0 0 0 0 0,1-1 0 0 0,-1 1 162 0 0,-11-21-1219 0 0</inkml:trace>
  <inkml:trace contextRef="#ctx0" brushRef="#br0" timeOffset="112919.93">1556 5448 2344 0 0,'0'0'703'0'0,"20"-3"1941"0"0,3-37 1061 0 0,-45 42-2606 0 0,-14 26-804 0 0,0 2 1 0 0,2 1-1 0 0,2 1 0 0 0,0 2 0 0 0,3 2 1 0 0,1 0-1 0 0,1 2 0 0 0,2 1 1 0 0,2 0-1 0 0,-10 27-295 0 0,31-62 13 0 0,-117 201-657 0 0,105-196-7030 0 0,7-18 7590 0 0,-10-26-2274 0 0,10 23 1257 0 0</inkml:trace>
  <inkml:trace contextRef="#ctx0" brushRef="#br0" timeOffset="113280.648">1083 5464 1312 0 0,'9'-39'9204'0'0,"15"59"-7872"0"0,77 114 103 0 0,161 191-1879 0 0,-255-319 331 0 0,-2 0-5005 0 0,-5-6 4497 0 0,-6-6-2779 0 0,3 2 2305 0 0</inkml:trace>
  <inkml:trace contextRef="#ctx0" brushRef="#br0" timeOffset="114363.132">2045 5698 1516 0 0,'0'0'489'0'0,"0"0"-28"0"0,0 0 45 0 0,0 0-53 0 0,0 0-50 0 0,0 0-61 0 0,0 0 62 0 0,0 0 11 0 0,0 0-16 0 0,0 0-6 0 0,0 0-17 0 0,0 0-6 0 0,0 0-28 0 0,0 0-23 0 0,0 0-20 0 0,0 0 4 0 0,10 5 486 0 0,3 1-698 0 0,1-1-1 0 0,0-1 0 0 0,0 0 1 0 0,0-1-1 0 0,0-1 0 0 0,0 0 1 0 0,1-1-1 0 0,-1 0 0 0 0,1-1 1 0 0,-1-1-1 0 0,1 0 0 0 0,-1-1 1 0 0,1-1-1 0 0,-1 0 0 0 0,0-1 1 0 0,0 0-1 0 0,-1-1 0 0 0,1-1 1 0 0,-1 0-1 0 0,0 0 0 0 0,2-4-90 0 0,-10 8 9 0 0,0 0 0 0 0,0-1-1 0 0,0 0 1 0 0,0 0 0 0 0,-1-1-1 0 0,0 1 1 0 0,1-1 0 0 0,-1 0-1 0 0,-1 0 1 0 0,1 0 0 0 0,-1-1-1 0 0,1 1 1 0 0,-1-1 0 0 0,0 0-1 0 0,-1 0 1 0 0,1 0 0 0 0,-1 0-1 0 0,0 0 1 0 0,-1 0 0 0 0,1-1-1 0 0,0-2-8 0 0,-5 3-2 0 0,-1 1-1 0 0,0 0 1 0 0,0 0-1 0 0,0 0 0 0 0,0 1 1 0 0,0-1-1 0 0,-1 1 1 0 0,1 0-1 0 0,-1 0 1 0 0,0 0-1 0 0,0 1 0 0 0,0 0 1 0 0,0 0-1 0 0,-1 0 1 0 0,1 0-1 0 0,-1 1 0 0 0,1 0 1 0 0,0 0-1 0 0,-1 1 1 0 0,0-1 2 0 0,1 0-1 0 0,-197-11-96 0 0,67 54 142 0 0,125-37-20 0 0,1 1-1 0 0,0-1 0 0 0,0 1 0 0 0,0 1 1 0 0,1 0-1 0 0,-1 0 0 0 0,2 0 0 0 0,-1 1 1 0 0,1 0-1 0 0,0 1 0 0 0,1 0 0 0 0,0 0 1 0 0,0 0-1 0 0,1 0 0 0 0,0 1 0 0 0,1 0 1 0 0,0 0-1 0 0,-1 5-24 0 0,4-9 11 0 0,0 1-1 0 0,0-1 1 0 0,0 0 0 0 0,1 1 0 0 0,0-1 0 0 0,0 0-1 0 0,1 1 1 0 0,-1-1 0 0 0,1 0 0 0 0,1 0 0 0 0,-1 1-1 0 0,1-1 1 0 0,0 0 0 0 0,1-1 0 0 0,-1 1 0 0 0,1 0-1 0 0,0-1 1 0 0,1 1 0 0 0,-1-1 0 0 0,1 0 0 0 0,0 0-1 0 0,0 0 1 0 0,1-1 0 0 0,-1 0 0 0 0,1 1 0 0 0,0-2-1 0 0,0 1 1 0 0,1 0 0 0 0,-1-1 0 0 0,1 0 0 0 0,5 2-11 0 0,6 2-61 0 0,1 1 0 0 0,0-2 0 0 0,1-1 1 0 0,-1 0-1 0 0,1-1 0 0 0,0-1 1 0 0,0-1-1 0 0,0-1 0 0 0,0 0 0 0 0,1-1 1 0 0,-1-1-1 0 0,3-2 61 0 0,144-36-4212 0 0,-90-7 461 0 0,-65 26 2585 0 0</inkml:trace>
  <inkml:trace contextRef="#ctx0" brushRef="#br0" timeOffset="114865.616">1848 5461 1088 0 0,'-15'4'279'0'0,"0"0"0"0"0,1 1 0 0 0,0 0 0 0 0,0 1 0 0 0,0 1 0 0 0,1 1 0 0 0,0-1 0 0 0,0 2 0 0 0,1 0 0 0 0,0 1 0 0 0,0 0 0 0 0,1 0 0 0 0,1 1 0 0 0,0 1 0 0 0,0 0 0 0 0,1 0 0 0 0,1 1 0 0 0,0 0 0 0 0,0 0 0 0 0,2 1 0 0 0,0 0 0 0 0,0 0 0 0 0,1 0 0 0 0,1 1 0 0 0,0 0 0 0 0,1 0 0 0 0,1 0 0 0 0,0 0 0 0 0,1 0 0 0 0,1 5-279 0 0,1-9 31 0 0,0 0 0 0 0,0-1 1 0 0,1 1-1 0 0,1-1 1 0 0,0 0-1 0 0,0 1 1 0 0,1-1-1 0 0,0-1 1 0 0,1 1-1 0 0,0 0 1 0 0,0-1-1 0 0,1 0 1 0 0,0-1-1 0 0,1 1 1 0 0,0-1-1 0 0,0 0 0 0 0,1-1 1 0 0,0 0-1 0 0,0 0 1 0 0,1-1-1 0 0,-1 1 1 0 0,1-2-1 0 0,1 0 1 0 0,-1 0-1 0 0,8 3-31 0 0,12 4-829 0 0,0-1 0 0 0,0-1 0 0 0,1-2 0 0 0,0 0 0 0 0,1-3 0 0 0,-1 0 0 0 0,1-2 0 0 0,8-1 829 0 0,-20-1-1204 0 0</inkml:trace>
  <inkml:trace contextRef="#ctx0" brushRef="#br0" timeOffset="115226.282">2541 5408 2176 0 0,'91'48'3486'0'0,"-76"-38"-3253"0"0,1 1 0 0 0,-2 0 1 0 0,1 1-1 0 0,-1 1 0 0 0,-1 0 1 0 0,-1 0-1 0 0,0 2 0 0 0,0-1 1 0 0,-2 2-1 0 0,1-1 0 0 0,-2 1 1 0 0,0 1-1 0 0,-2 0 0 0 0,1 0 1 0 0,-2 0-1 0 0,0 1 0 0 0,-1 0 1 0 0,-1 0-1 0 0,-1 1 0 0 0,0 8-233 0 0,-7-6 48 0 0,-1 1 0 0 0,-1-1 1 0 0,-1 0-1 0 0,-1 0 0 0 0,0-1 0 0 0,-2 0 0 0 0,0 0 0 0 0,-2-1 0 0 0,0-1 0 0 0,-1 0 0 0 0,-1 0 1 0 0,0-1-1 0 0,-1-1 0 0 0,-1-1 0 0 0,-1 0 0 0 0,0-1 0 0 0,0-1 0 0 0,-2 0 0 0 0,0-1 0 0 0,-6 1-48 0 0,-36 19-2246 0 0,17-23-2257 0 0,41-12 3182 0 0,-10-11 117 0 0</inkml:trace>
  <inkml:trace contextRef="#ctx0" brushRef="#br0" timeOffset="115571.008">3069 5919 1792 0 0,'5'2'185'0'0,"-1"1"-1"0"0,1-1 1 0 0,-1 1 0 0 0,0 0-1 0 0,0 0 1 0 0,0 1 0 0 0,-1-1-1 0 0,1 1 1 0 0,-1-1 0 0 0,0 1-1 0 0,0 0 1 0 0,0 0 0 0 0,0 1-1 0 0,-1-1 1 0 0,0 1 0 0 0,1-1-1 0 0,-2 1 1 0 0,1 0 0 0 0,0-1-1 0 0,-1 1 1 0 0,0 0 0 0 0,0 0-1 0 0,-1 0 1 0 0,1 0 0 0 0,-1 0-1 0 0,0 0 1 0 0,-1 0 0 0 0,1 0-1 0 0,-1 0 1 0 0,0 0 0 0 0,0 0-1 0 0,-1 2-184 0 0,-5 7 94 0 0,0 0-1 0 0,-1-1 0 0 0,0 0 0 0 0,-1-1 0 0 0,0 1 1 0 0,-1-2-1 0 0,0 0 0 0 0,-1 0 0 0 0,-1 0 1 0 0,1-2-1 0 0,-2 1 0 0 0,-2 0-93 0 0,-108 43-3955 0 0,107-52 2676 0 0,3-1-35 0 0</inkml:trace>
  <inkml:trace contextRef="#ctx0" brushRef="#br0" timeOffset="121735.57">6847 5279 1636 0 0,'6'-21'3637'0'0,"24"-16"-2463"0"0,-4 94 1516 0 0,-21 161-946 0 0,-8-171-1443 0 0,3-1 0 0 0,1 1 0 0 0,3 0 0 0 0,1-1 0 0 0,8 27-301 0 0,-12-68 2 0 0,1 0-1 0 0,0 1 1 0 0,-1-1-1 0 0,2 0 0 0 0,-1 0 1 0 0,1 0-1 0 0,-1 0 1 0 0,2 0-1 0 0,-1-1 1 0 0,0 1-1 0 0,1-1 0 0 0,0 0 1 0 0,0 0-1 0 0,0 0 1 0 0,0 0-1 0 0,1-1 0 0 0,-1 0 1 0 0,1 0-1 0 0,0 0 1 0 0,0 0-1 0 0,0-1 0 0 0,0 0 1 0 0,0 0-1 0 0,1 0 1 0 0,-1-1-1 0 0,1 0 0 0 0,-1 0 1 0 0,1 0-1 0 0,-1-1 1 0 0,1 1-1 0 0,0-1 0 0 0,-1-1 1 0 0,1 1-1 0 0,-1-1 1 0 0,1 0-1 0 0,-1 0 0 0 0,3-1-1 0 0,87-29-1420 0 0,-89 29 1095 0 0,0 0-1 0 0,0-1 1 0 0,0 0 0 0 0,0 0 0 0 0,0 0-1 0 0,-1 0 1 0 0,1-1 0 0 0,-1 0-1 0 0,0 0 1 0 0,0 0 0 0 0,0-1-1 0 0,-1 0 1 0 0,0 0 0 0 0,0 0 0 0 0,0 0-1 0 0,0-1 1 0 0,-1 1 0 0 0,0-1-1 0 0,0 0 1 0 0,0 0 0 0 0,-1 0 0 0 0,0 0-1 0 0,0-1 1 0 0,-1 0 325 0 0,0-5-1079 0 0</inkml:trace>
  <inkml:trace contextRef="#ctx0" brushRef="#br0" timeOffset="122034.222">6586 5604 2104 0 0,'-69'4'5899'0'0,"69"-4"-5448"0"0,0 0-46 0 0,62 2 1155 0 0,245-25-1712 0 0,-4-23-7305 0 0,-271 39 6279 0 0</inkml:trace>
  <inkml:trace contextRef="#ctx0" brushRef="#br0" timeOffset="122394.728">7386 5554 1312 0 0,'-19'68'4379'0'0,"4"-25"-3529"0"0,10-31-678 0 0,1 0 0 0 0,0 0-1 0 0,1 0 1 0 0,1 0 0 0 0,0 1-1 0 0,1-1 1 0 0,0 1 0 0 0,0 0 0 0 0,2-1-1 0 0,-1 1 1 0 0,2 0 0 0 0,0-1-1 0 0,0 0 1 0 0,1 1 0 0 0,1-1-1 0 0,0 0 1 0 0,0 0 0 0 0,1-1 0 0 0,1 1-1 0 0,0-1 1 0 0,1 0 0 0 0,0-1-1 0 0,4 5-171 0 0,-3-12 45 0 0,1 0 0 0 0,0 0 0 0 0,0-1 0 0 0,0-1 0 0 0,0 0 0 0 0,0 0 0 0 0,0 0 0 0 0,0-1 0 0 0,0 0 0 0 0,0-1 0 0 0,0 0 0 0 0,1-1 0 0 0,-2 0-1 0 0,1 0 1 0 0,0-1 0 0 0,0 0 0 0 0,-1 0 0 0 0,0-1 0 0 0,1 0 0 0 0,-2-1 0 0 0,1 1 0 0 0,0-2 0 0 0,-1 1 0 0 0,0-1 0 0 0,0 0 0 0 0,-1 0 0 0 0,1-1-45 0 0,-2 3 2 0 0,1 0 0 0 0,-1 0 0 0 0,-1 0 1 0 0,1-1-1 0 0,0 0 0 0 0,-1 0 0 0 0,0 0 1 0 0,0 0-1 0 0,-1 0 0 0 0,0-1 0 0 0,1 0 1 0 0,-2 0-1 0 0,1 0 0 0 0,-1 0 0 0 0,0 0 0 0 0,0 0 1 0 0,0 0-1 0 0,-1-1 0 0 0,0 1 0 0 0,-1-1 1 0 0,1 1-1 0 0,-1-1 0 0 0,0 1 0 0 0,-1-1 1 0 0,0 1-1 0 0,0 0 0 0 0,0-1 0 0 0,-1 1 1 0 0,1 0-1 0 0,-2 0 0 0 0,1-1 0 0 0,-1 2 0 0 0,0-1 1 0 0,0 0-1 0 0,0 1 0 0 0,-1-1 0 0 0,0 1 1 0 0,0 0-1 0 0,0 0 0 0 0,-5-3-2 0 0,-8-4-19 0 0,-1 1-1 0 0,-1 1 1 0 0,0 1 0 0 0,0 0 0 0 0,-1 1-1 0 0,0 2 1 0 0,0 0 0 0 0,-1 1-1 0 0,0 1 1 0 0,-1 0 19 0 0,-79-3-2959 0 0,88 27-2179 0 0,19-18 4015 0 0</inkml:trace>
  <inkml:trace contextRef="#ctx0" brushRef="#br0" timeOffset="123400.12">8311 5671 1824 0 0,'0'0'460'0'0,"0"0"-52"0"0,0 0-16 0 0,0 0-12 0 0,-1-13 152 0 0,4 9 2785 0 0,114 55-1661 0 0,-97-46-1625 0 0,1-1-1 0 0,-1-2 0 0 0,1 0 0 0 0,-1-1 1 0 0,1-1-1 0 0,0-1 0 0 0,-1 0 0 0 0,1-2 1 0 0,-1-1-1 0 0,0 0 0 0 0,0-1 0 0 0,0-2 1 0 0,0 0-1 0 0,-1 0 0 0 0,0-2 0 0 0,-1-1 1 0 0,0 0-1 0 0,-1-1 0 0 0,0-1 0 0 0,13-11-30 0 0,4-46-509 0 0,-39 63 425 0 0,-8 1 74 0 0,0-1-1 0 0,0 2 0 0 0,0 0 1 0 0,-1 0-1 0 0,1 1 0 0 0,-1 1 1 0 0,0 0-1 0 0,0 1 0 0 0,1 1 1 0 0,-1 0-1 0 0,0 1 0 0 0,0 0 1 0 0,0 1-1 0 0,1 0 0 0 0,-1 1 1 0 0,1 1-1 0 0,0 0 0 0 0,0 1 1 0 0,0 1-1 0 0,-4 2 11 0 0,7-6 34 0 0,0 1 0 0 0,0 0 0 0 0,1 0 0 0 0,0 1 0 0 0,-1 0 0 0 0,1 1 0 0 0,1 0 0 0 0,-1 1 0 0 0,1-1 0 0 0,0 2 0 0 0,0-1 0 0 0,1 1 0 0 0,0 0-1 0 0,0 0 1 0 0,0 1 0 0 0,1 0 0 0 0,0 0 0 0 0,1 1 0 0 0,0 0 0 0 0,0 0 0 0 0,1 0 0 0 0,0 0 0 0 0,1 1 0 0 0,0-1 0 0 0,0 1 0 0 0,1 1-34 0 0,5-2-1 0 0,1 0 0 0 0,0 0 1 0 0,1 0-1 0 0,0 0 0 0 0,0-1 1 0 0,1 0-1 0 0,0 0 0 0 0,1-1 0 0 0,0 1 1 0 0,0-1-1 0 0,0-1 0 0 0,1 1 1 0 0,0-1-1 0 0,0-1 0 0 0,0 1 0 0 0,1-2 1 0 0,0 1-1 0 0,0-1 0 0 0,0 0 1 0 0,0-1-1 0 0,1 0 0 0 0,0-1 0 0 0,-1 1 1 0 0,1-2-1 0 0,0 0 0 0 0,4 0 1 0 0,185 15-3019 0 0,-67-43-732 0 0,-100 17 2585 0 0</inkml:trace>
  <inkml:trace contextRef="#ctx0" brushRef="#br0" timeOffset="123950.158">9290 5618 1172 0 0,'2'-1'97'0'0,"-1"0"0"0"0,0 0 0 0 0,0 0-1 0 0,1 1 1 0 0,-1-1 0 0 0,0 0 0 0 0,0-1 0 0 0,0 1 0 0 0,0 0-1 0 0,0 0 1 0 0,0 0 0 0 0,0-1 0 0 0,-1 1 0 0 0,1 0 0 0 0,0-1-1 0 0,-1 1 1 0 0,1 0 0 0 0,-1-1 0 0 0,1 1 0 0 0,-1-1-1 0 0,0 1 1 0 0,0-1 0 0 0,1 1 0 0 0,-1-1 0 0 0,0 1 0 0 0,0-1-1 0 0,-1 0 1 0 0,1 1 0 0 0,0-1 0 0 0,0 1 0 0 0,-1 0 0 0 0,1-1-1 0 0,-1 1 1 0 0,1-1 0 0 0,-1 1 0 0 0,0-1 0 0 0,1 1 0 0 0,-1 0-1 0 0,0 0 1 0 0,0-1 0 0 0,0 1 0 0 0,0 0 0 0 0,0 0 0 0 0,0 0-1 0 0,0 0 1 0 0,-1 0 0 0 0,1 0 0 0 0,0 0 0 0 0,0 1-1 0 0,-1-1 1 0 0,1 0 0 0 0,-1 1 0 0 0,1-1 0 0 0,0 1 0 0 0,-1-1-1 0 0,1 1 1 0 0,-1 0 0 0 0,1 0 0 0 0,-1-1 0 0 0,0 1-97 0 0,-103-6 1259 0 0,93 11-1170 0 0,1 0 0 0 0,0 1 0 0 0,0 0 0 0 0,1 1 0 0 0,0 0 0 0 0,0 1 0 0 0,1 0 0 0 0,0 0 0 0 0,0 1 1 0 0,1 0-1 0 0,0 1 0 0 0,0 0 0 0 0,1 0 0 0 0,1 0 0 0 0,0 1 0 0 0,0 0 0 0 0,1 1 0 0 0,0-1 0 0 0,1 1 0 0 0,1-1 0 0 0,0 1 0 0 0,-2 9-89 0 0,5-16 3 0 0,1-1 1 0 0,-1 1 0 0 0,1-1 0 0 0,0 1 0 0 0,0-1 0 0 0,0 1-1 0 0,0-1 1 0 0,1 0 0 0 0,0 1 0 0 0,0-1 0 0 0,0 0 0 0 0,0 0-1 0 0,0 0 1 0 0,1-1 0 0 0,0 1 0 0 0,0 0 0 0 0,0-1 0 0 0,0 0 0 0 0,1 0-1 0 0,-1 0 1 0 0,1 0 0 0 0,0 0 0 0 0,0-1 0 0 0,0 0 0 0 0,0 0-1 0 0,0 0 1 0 0,0 0 0 0 0,0 0 0 0 0,1-1 0 0 0,-1 0 0 0 0,1 0-1 0 0,-1 0 1 0 0,1-1 0 0 0,-1 1 0 0 0,1-1 0 0 0,-1 0 0 0 0,1 0-1 0 0,0-1 1 0 0,-1 1 0 0 0,1-1 0 0 0,-1 0 0 0 0,1 0 0 0 0,-1-1-1 0 0,0 1 1 0 0,1-1 0 0 0,-1 0 0 0 0,0 0 0 0 0,0-1 0 0 0,0 1-1 0 0,-1-1 1 0 0,1 1 0 0 0,-1-1 0 0 0,1-1 0 0 0,-1 1 0 0 0,0 0-1 0 0,0-1 1 0 0,2-2-4 0 0,0 0-37 0 0,0 0 0 0 0,0 0 1 0 0,0 0-1 0 0,-1 0 0 0 0,0-1 0 0 0,0 0 0 0 0,-1 0 0 0 0,1 0 0 0 0,-2 0 0 0 0,1-1 0 0 0,-1 1 0 0 0,0-1 0 0 0,0 1 0 0 0,-1-1 0 0 0,0 0 37 0 0,2-79-252 0 0,-3 83 246 0 0,-12-16-90 0 0,21 45 62 0 0,4-6-222 0 0,96 103 414 0 0,-1-88-6393 0 0,-91-34 5148 0 0</inkml:trace>
  <inkml:trace contextRef="#ctx0" brushRef="#br0" timeOffset="124673.934">9772 5559 2372 0 0,'-5'-3'203'0'0,"0"-1"0"0"0,-1 1 0 0 0,1 1 0 0 0,-1-1 0 0 0,0 1 0 0 0,0 0 0 0 0,0 0 0 0 0,0 0 0 0 0,0 1 0 0 0,0 0 0 0 0,0 0 0 0 0,0 1 0 0 0,0 0 0 0 0,-1 0 0 0 0,1 0 0 0 0,0 1 0 0 0,0 0 0 0 0,0 0 0 0 0,0 0 0 0 0,0 1 0 0 0,0 0 0 0 0,0 0 0 0 0,0 1 0 0 0,1-1 0 0 0,-1 1 0 0 0,1 0 0 0 0,-3 3-203 0 0,-3-1 228 0 0,-1 2 0 0 0,1 0 0 0 0,0 0-1 0 0,1 1 1 0 0,0 0 0 0 0,0 1 0 0 0,1 0-1 0 0,0 0 1 0 0,0 1 0 0 0,1 0 0 0 0,-6 11-228 0 0,11-17 44 0 0,1 0 1 0 0,0 1-1 0 0,0-1 1 0 0,0 1-1 0 0,0 0 1 0 0,0 0-1 0 0,1-1 1 0 0,0 1-1 0 0,0 0 1 0 0,1 0-1 0 0,-1 0 1 0 0,1 0-1 0 0,0 0 1 0 0,0 0-1 0 0,1 0 1 0 0,-1 0-1 0 0,1 0 1 0 0,0 0-1 0 0,1 0 1 0 0,-1 0-1 0 0,1-1 1 0 0,0 1-1 0 0,0-1 0 0 0,0 1 1 0 0,1-1-1 0 0,-1 0 1 0 0,1 1-1 0 0,0-1 1 0 0,1-1-1 0 0,-1 1 1 0 0,0 0-1 0 0,2-1-44 0 0,4 4 11 0 0,1-1-1 0 0,0 0 0 0 0,1-1 0 0 0,-1 0 0 0 0,1-1 0 0 0,0 0 0 0 0,0-1 0 0 0,1 0 1 0 0,-1 0-1 0 0,1-2 0 0 0,-1 1 0 0 0,1-1 0 0 0,0-1 0 0 0,-1 0 0 0 0,1-1 0 0 0,3 0-10 0 0,8-2-263 0 0,1 0 0 0 0,-1-1 0 0 0,0-2 0 0 0,-1 0 0 0 0,1-1 0 0 0,-1-1 0 0 0,0-2 0 0 0,-1 0 0 0 0,0-1 0 0 0,-1-1 0 0 0,0-1 0 0 0,-1 0 0 0 0,0-2 0 0 0,-2 0 0 0 0,1-1 0 0 0,-2-1 0 0 0,9-11 263 0 0,-15 11-160 0 0,-1-1-1 0 0,-1 0 1 0 0,0-1-1 0 0,-1 1 1 0 0,-1-2-1 0 0,-1 1 1 0 0,-1 0-1 0 0,0-1 1 0 0,-2 0-1 0 0,0 0 1 0 0,-1 0-1 0 0,-1 0 0 0 0,-2-6 161 0 0,-31-117 1280 0 0,-16 55 413 0 0,6 145-612 0 0,33-16-736 0 0,1 0-1 0 0,3 1 1 0 0,2 0 0 0 0,1 0-1 0 0,2 0 1 0 0,3 16-345 0 0,-2-14 254 0 0,32 136 466 0 0,-18-106 1 0 0,-2-107-526 0 0,-5 15-227 0 0,1 1-1 0 0,0-1 1 0 0,1 2 0 0 0,1-1 0 0 0,0 2-1 0 0,1-1 1 0 0,1 1 0 0 0,1 1 0 0 0,0 0-1 0 0,0 1 1 0 0,1 0 0 0 0,1 1 0 0 0,1 1 32 0 0,-14 11-18 0 0,1 1 0 0 0,-1-1 1 0 0,0 1-1 0 0,1 0 0 0 0,-1-1 1 0 0,0 1-1 0 0,1 0 0 0 0,-1 0 1 0 0,0 1-1 0 0,0-1 1 0 0,0 0-1 0 0,0 1 0 0 0,0-1 1 0 0,0 1-1 0 0,0 0 0 0 0,-1 0 1 0 0,1 0-1 0 0,0-1 1 0 0,-1 1-1 0 0,0 1 0 0 0,1-1 1 0 0,-1 0-1 0 0,0 0 0 0 0,0 0 1 0 0,0 1-1 0 0,-1-1 1 0 0,1 0-1 0 0,0 1 0 0 0,-1-1 1 0 0,1 1-1 0 0,-1-1 0 0 0,0 2 18 0 0,4 6-49 0 0,-1-3 42 0 0,-2-1-6 0 0,1 0 1 0 0,-1 0-1 0 0,1-1 0 0 0,0 1 1 0 0,1-1-1 0 0,-1 0 1 0 0,1 1-1 0 0,0-1 1 0 0,0 0-1 0 0,1-1 0 0 0,-1 1 1 0 0,1-1-1 0 0,0 1 1 0 0,1-1-1 0 0,-1 0 1 0 0,1-1-1 0 0,-1 1 0 0 0,1-1 1 0 0,0 0-1 0 0,0 0 1 0 0,1 0-1 0 0,-1-1 1 0 0,1 0-1 0 0,-1 0 0 0 0,1 0 1 0 0,0-1-1 0 0,-1 1 1 0 0,1-2-1 0 0,2 1 13 0 0,10-2-619 0 0,0-2 0 0 0,-1 0 0 0 0,1-1-1 0 0,-1-1 1 0 0,0 0 0 0 0,0-1 0 0 0,-1-1 0 0 0,0-1 0 0 0,0 0 0 0 0,-1-1-1 0 0,0-1 1 0 0,0 0 0 0 0,-1-1 0 0 0,0-1 619 0 0,6-5-1317 0 0</inkml:trace>
  <inkml:trace contextRef="#ctx0" brushRef="#br0" timeOffset="126135.296">11370 5488 1088 0 0,'0'0'777'0'0,"0"0"-141"0"0,0 0-19 0 0,0 0 20 0 0,0 0-130 0 0,0 0-82 0 0,0 0-31 0 0,0 0 22 0 0,0 0-122 0 0,-3-4-8 0 0,-7 2-161 0 0,1 1 1 0 0,-1 1-1 0 0,0 0 1 0 0,0 0-1 0 0,1 1 1 0 0,-1 0-1 0 0,0 1 1 0 0,1 0-1 0 0,0 0 1 0 0,-1 1-1 0 0,1 0 1 0 0,0 1 0 0 0,0 0-1 0 0,0 1 1 0 0,1-1-1 0 0,0 2 1 0 0,0-1-1 0 0,0 1 1 0 0,0 0-1 0 0,1 1 1 0 0,0 0-126 0 0,-3 1 116 0 0,-1 0-1 0 0,2 0 1 0 0,-1 1 0 0 0,1 0-1 0 0,1 1 1 0 0,0 0 0 0 0,0 0 0 0 0,1 1-1 0 0,0 0 1 0 0,1 0 0 0 0,0 0 0 0 0,1 1-1 0 0,0 0 1 0 0,1 0 0 0 0,1 1-1 0 0,-1-1 1 0 0,2 1 0 0 0,0-1 0 0 0,0 7-116 0 0,2-16 7 0 0,1 1 0 0 0,-1-1 0 0 0,1 0 0 0 0,0 1 0 0 0,0-1 0 0 0,0 0 0 0 0,1 1 0 0 0,-1-1 0 0 0,1 0 0 0 0,0 0 0 0 0,-1 0 0 0 0,1 0 0 0 0,1 0 0 0 0,-1-1 0 0 0,0 1 0 0 0,1-1 0 0 0,-1 1 1 0 0,1-1-1 0 0,0 0 0 0 0,0 0 0 0 0,0 0 0 0 0,0 0 0 0 0,0-1 0 0 0,0 1 0 0 0,0-1 0 0 0,1 0 0 0 0,-1 0 0 0 0,0 0 0 0 0,1 0 0 0 0,-1 0 0 0 0,1-1 0 0 0,-1 0 0 0 0,4 1-7 0 0,115-12-602 0 0,-116 10 534 0 0,0-1 0 0 0,0 0 0 0 0,0 0-1 0 0,0 0 1 0 0,0-1 0 0 0,-1 0 0 0 0,0 0-1 0 0,1-1 1 0 0,-1 1 0 0 0,0-1 0 0 0,-1 0-1 0 0,1 0 1 0 0,-1-1 0 0 0,1 0 0 0 0,-1 1 0 0 0,-1-1-1 0 0,1-1 1 0 0,-1 1 0 0 0,0 0 0 0 0,0-1-1 0 0,0 0 1 0 0,-1 1 0 0 0,0-1 0 0 0,0 0-1 0 0,0 0 1 0 0,0-5 68 0 0,-1-4-40 0 0,2 0 1 0 0,0 0-1 0 0,1 0 0 0 0,0 0 0 0 0,1 1 0 0 0,0 0 1 0 0,2 0-1 0 0,-1 0 0 0 0,2 1 0 0 0,7-11 40 0 0,18-11-700 0 0,-32 35 685 0 0,-1 0-33 0 0,0 0 3 0 0,3 3-10 0 0,48 177 857 0 0,-44-163-736 0 0,-6-14-43 0 0,-1-1 0 0 0,1 1 0 0 0,0-1-1 0 0,-1 1 1 0 0,1-1 0 0 0,0 0 0 0 0,0 0 0 0 0,1 1 0 0 0,-1-1 0 0 0,0 0 0 0 0,1 0 0 0 0,0 0-1 0 0,-1 0 1 0 0,1-1 0 0 0,0 1 0 0 0,0 0 0 0 0,0-1 0 0 0,0 1 0 0 0,0-1 0 0 0,0 0 0 0 0,0 1-1 0 0,0-1 1 0 0,1 0 0 0 0,-1 0 0 0 0,0-1 0 0 0,1 1 0 0 0,-1 0 0 0 0,1-1 0 0 0,-1 0 0 0 0,1 1-1 0 0,-1-1 1 0 0,1 0 0 0 0,1 0-23 0 0,11-2 14 0 0,0-1-1 0 0,0 0 1 0 0,0-1-1 0 0,-1 0 1 0 0,1-2-1 0 0,-1 1 1 0 0,0-2 0 0 0,-1 0-1 0 0,1 0 1 0 0,-1-1-1 0 0,-1-1 1 0 0,1 0-1 0 0,-2-1 1 0 0,1 0-1 0 0,-1-1 1 0 0,-1 0-1 0 0,0-1 1 0 0,-1 0 0 0 0,2-3-14 0 0,-10 9 667 0 0,-18 35-396 0 0,17-23-263 0 0,0 0 0 0 0,0 0 0 0 0,1-1 0 0 0,-1 1-1 0 0,1 0 1 0 0,1 0 0 0 0,-1-1 0 0 0,1 1 0 0 0,0-1 0 0 0,0 1-1 0 0,0-1 1 0 0,1 0 0 0 0,0 0 0 0 0,0 0 0 0 0,0 0 0 0 0,1 0 0 0 0,0-1-1 0 0,-1 0 1 0 0,2 1 0 0 0,-1-2 0 0 0,0 1 0 0 0,1 0 0 0 0,0-1-1 0 0,0 0 1 0 0,0 0 0 0 0,0 0 0 0 0,0-1 0 0 0,0 1 0 0 0,1-1-1 0 0,-1-1 1 0 0,1 1 0 0 0,0-1 0 0 0,-1 0 0 0 0,1 0 0 0 0,0 0-1 0 0,0-1 1 0 0,0 0 0 0 0,-1 0 0 0 0,1-1 0 0 0,0 1 0 0 0,0-1-1 0 0,-1-1 1 0 0,1 1 0 0 0,0-1 0 0 0,-1 0-8 0 0,9-2-50 0 0,-1-2 0 0 0,0 1 0 0 0,0-1 1 0 0,-1-1-1 0 0,1-1 0 0 0,-2 1 0 0 0,1-2 0 0 0,-1 0 0 0 0,0 0 1 0 0,-1-1-1 0 0,0 0 0 0 0,0-1 0 0 0,-2 0 0 0 0,1 0 0 0 0,-1-1 0 0 0,-1 0 1 0 0,0-1-1 0 0,0 1 0 0 0,-2-1 0 0 0,1-1 0 0 0,-2 1 0 0 0,0-1 1 0 0,0 0-1 0 0,-1 0 0 0 0,0-8 50 0 0,0-1 60 0 0,0-1 1 0 0,-1 1-1 0 0,-2-1 0 0 0,0 1 1 0 0,-2-1-1 0 0,0 1 1 0 0,-2-1-1 0 0,0 1 0 0 0,-2 0 1 0 0,0 1-1 0 0,-2-1 1 0 0,-5-9-61 0 0,13 33 22 0 0,0-1 1 0 0,-1 1 0 0 0,1 0 0 0 0,0-1 0 0 0,-1 1-1 0 0,1-1 1 0 0,-1 1 0 0 0,1-1 0 0 0,-1 1 0 0 0,1-1-1 0 0,-1 1 1 0 0,0-1 0 0 0,1 0 0 0 0,-1 1 0 0 0,1-1-1 0 0,-1 0 1 0 0,0 1 0 0 0,1-1 0 0 0,-1 0 0 0 0,0 0-1 0 0,1 0 1 0 0,-1 0 0 0 0,0 1 0 0 0,1-1-1 0 0,-1 0 1 0 0,0 0 0 0 0,0 0 0 0 0,1 0 0 0 0,-1-1-1 0 0,0 1 1 0 0,1 0 0 0 0,-1 0 0 0 0,0 0 0 0 0,1 0-1 0 0,-1-1 1 0 0,0 1 0 0 0,1 0 0 0 0,-1-1 0 0 0,1 1-1 0 0,-1-1 1 0 0,0 1 0 0 0,1 0 0 0 0,-1-1 0 0 0,1 1-1 0 0,-1-1 1 0 0,1 1 0 0 0,-1-1 0 0 0,1 0 0 0 0,0 1-1 0 0,-1-1 1 0 0,1 1 0 0 0,0-1 0 0 0,-1 0 0 0 0,1 1-1 0 0,0-1 1 0 0,0 0 0 0 0,0 1 0 0 0,0-2-23 0 0,-3 32 54 0 0,2 0 1 0 0,1 0 0 0 0,2 0-1 0 0,1-1 1 0 0,1 1 0 0 0,1-1 0 0 0,2 0-1 0 0,1 0 1 0 0,1 0 0 0 0,1-1-1 0 0,2-1 1 0 0,1 0 0 0 0,2 2-55 0 0,17 46-878 0 0,-22-51 370 0 0,7 16-986 0 0,-13-12-3041 0 0,-7-24 3267 0 0,-15 9 68 0 0</inkml:trace>
  <inkml:trace contextRef="#ctx0" brushRef="#br0" timeOffset="126402.795">11913 5519 3264 0 0,'-19'-9'6006'0'0,"64"-5"-4817"0"0,238-32-645 0 0,1 31-6607 0 0,-263 14 4801 0 0,-2 1 64 0 0</inkml:trace>
  <inkml:trace contextRef="#ctx0" brushRef="#br0" timeOffset="127047.268">12883 5409 1528 0 0,'0'0'102'0'0,"-1"0"1"0"0,0 0-1 0 0,0-1 0 0 0,0 1 1 0 0,0 0-1 0 0,1-1 0 0 0,-1 1 1 0 0,0 0-1 0 0,0-1 0 0 0,1 1 1 0 0,-1-1-1 0 0,0 1 0 0 0,1-1 1 0 0,-1 1-1 0 0,1-1 0 0 0,-1 0 1 0 0,1 1-1 0 0,-1-1 0 0 0,1 0 1 0 0,-1 0-1 0 0,1 1 0 0 0,-1-1 1 0 0,1 0-1 0 0,0 0 0 0 0,-1 1 1 0 0,1-1-1 0 0,0 0 0 0 0,0 0 1 0 0,0 0-1 0 0,0 0 0 0 0,0 1 1 0 0,0-1-1 0 0,0 0 0 0 0,0 0 0 0 0,0 0 1 0 0,0 0-1 0 0,0 0 0 0 0,0 1 1 0 0,1-1-1 0 0,-1 0 0 0 0,0 0 1 0 0,1 0-1 0 0,-1 1 0 0 0,0-1 1 0 0,1 0-1 0 0,-1 1 0 0 0,1-1 1 0 0,-1 0-1 0 0,1 1 0 0 0,0-1 1 0 0,-1 0-1 0 0,1 1 0 0 0,-1-1 1 0 0,1 1-1 0 0,0-1-102 0 0,-27 8 257 0 0,0 1-1 0 0,0 2 1 0 0,1 0 0 0 0,0 2-1 0 0,1 0 1 0 0,1 2 0 0 0,0 1 0 0 0,-13 10-257 0 0,27-19 62 0 0,1 1 1 0 0,0-1 0 0 0,0 1 0 0 0,0 0 0 0 0,1 1-1 0 0,0 0 1 0 0,0 0 0 0 0,1 1 0 0 0,0 0 0 0 0,1 0-1 0 0,0 0 1 0 0,0 0 0 0 0,1 1 0 0 0,1 0 0 0 0,-1 0 0 0 0,1 0-1 0 0,1 0 1 0 0,0 0 0 0 0,0 2-63 0 0,5-6-29 0 0,0 0 0 0 0,0-1 0 0 0,0 1 0 0 0,1-1 0 0 0,-1 0 0 0 0,2 0 0 0 0,-1 0 0 0 0,0-1 0 0 0,1 0 0 0 0,0 1 0 0 0,0-1 1 0 0,0-1-1 0 0,0 1 0 0 0,1-1 0 0 0,-1 0 0 0 0,1 0 0 0 0,0-1 0 0 0,0 0 0 0 0,0 0 0 0 0,0 0 0 0 0,0 0 0 0 0,0-1 0 0 0,1 0 0 0 0,-1-1 0 0 0,0 1 0 0 0,3-1 29 0 0,26 1-647 0 0,0-1 0 0 0,-1-1 0 0 0,1-2 1 0 0,-1-2-1 0 0,0-1 0 0 0,0-1 0 0 0,0-2 0 0 0,-1-1 0 0 0,17-9 647 0 0,-32 13-615 0 0,19-7-590 0 0</inkml:trace>
  <inkml:trace contextRef="#ctx0" brushRef="#br0" timeOffset="128146.268">13264 5566 1068 0 0,'37'-64'2874'0'0,"-37"63"-2550"0"0,-3-28 937 0 0,1 27-1225 0 0,0-1-1 0 0,0 1 1 0 0,0 0 0 0 0,-1 0-1 0 0,1 0 1 0 0,-1 1 0 0 0,0-1-1 0 0,0 1 1 0 0,1-1-1 0 0,-1 1 1 0 0,0 0 0 0 0,0 0-1 0 0,0 0 1 0 0,0 0 0 0 0,0 1-1 0 0,0-1 1 0 0,-1 1-1 0 0,1 0 1 0 0,0 0 0 0 0,0 0-1 0 0,0 0 1 0 0,0 1 0 0 0,0-1-1 0 0,0 1 1 0 0,0 0-1 0 0,0-1 1 0 0,0 2 0 0 0,0-1-1 0 0,0 0 1 0 0,0 0 0 0 0,0 1-1 0 0,0 0-35 0 0,-90 59 989 0 0,87-56-904 0 0,0 1 1 0 0,0 0-1 0 0,1 0 0 0 0,-1 0 1 0 0,1 1-1 0 0,1-1 0 0 0,-1 1 1 0 0,1 0-1 0 0,0 1 0 0 0,1-1 1 0 0,0 1-1 0 0,0 0 0 0 0,0 0 1 0 0,1 0-1 0 0,1 0 0 0 0,-1 0 1 0 0,1 6-86 0 0,3-10 15 0 0,0-1 0 0 0,0 0-1 0 0,1 0 1 0 0,0 0 0 0 0,0 0 0 0 0,0-1 0 0 0,0 1 0 0 0,0-1-1 0 0,0 1 1 0 0,0-1 0 0 0,1 0 0 0 0,-1 0 0 0 0,1-1 0 0 0,0 1-1 0 0,0-1 1 0 0,-1 0 0 0 0,1 0 0 0 0,0 0 0 0 0,3 0-15 0 0,3 0-5 0 0,-1 0 1 0 0,0-1-1 0 0,0-1 1 0 0,0 0 0 0 0,0 0-1 0 0,0-1 1 0 0,0 0-1 0 0,0 0 1 0 0,0-1-1 0 0,-1 0 1 0 0,1-1-1 0 0,-1 0 1 0 0,0 0-1 0 0,0 0 1 0 0,-1-1 0 0 0,6-4 4 0 0,-8 4 5 0 0,1-1 1 0 0,-1 1 0 0 0,0-1 0 0 0,0 0 0 0 0,-1 0 0 0 0,0 0 0 0 0,0 0 0 0 0,0-1 0 0 0,-1 0 0 0 0,0 1 0 0 0,0-1 0 0 0,-1-1 0 0 0,0 1-1 0 0,0 0 1 0 0,-1 0 0 0 0,1-1 0 0 0,-1-4-6 0 0,9-32-321 0 0,-10 42 299 0 0,1 0 0 0 0,0 0 1 0 0,-1 0-1 0 0,1 1 0 0 0,0-1 1 0 0,0 0-1 0 0,0 0 0 0 0,0 1 0 0 0,0-1 1 0 0,0 1-1 0 0,1-1 0 0 0,-1 1 1 0 0,0 0-1 0 0,1-1 0 0 0,-1 1 0 0 0,1 0 1 0 0,0 0-1 0 0,-1 0 0 0 0,1 0 1 0 0,0 0-1 0 0,-1 0 0 0 0,1 1 0 0 0,0-1 1 0 0,0 0-1 0 0,0 1 0 0 0,0 0 1 0 0,0-1-1 0 0,0 1 0 0 0,-1 0 0 0 0,1 0 1 0 0,0 0-1 0 0,0 0 0 0 0,0 0 1 0 0,0 1-1 0 0,0-1 0 0 0,0 0 0 0 0,0 1 1 0 0,0 0-1 0 0,-1-1 0 0 0,1 1 1 0 0,0 0-1 0 0,0 0 0 0 0,-1 0 0 0 0,1 0 1 0 0,0 0-1 0 0,-1 0 0 0 0,0 1 1 0 0,1-1-1 0 0,-1 0 0 0 0,0 1 0 0 0,1-1 1 0 0,-1 1-1 0 0,0-1 0 0 0,0 1 1 0 0,0 0-1 0 0,0 0 0 0 0,0-1 0 0 0,0 2 22 0 0,26 103 716 0 0,-27-105-606 0 0,0 38 521 0 0,1-40-606 0 0,-1 1-1 0 0,0 0 1 0 0,1 0-1 0 0,-1 0 1 0 0,0 0-1 0 0,1-1 1 0 0,-1 1-1 0 0,0 0 1 0 0,1 0-1 0 0,-1 0 1 0 0,1 0-1 0 0,-1 0 1 0 0,0 0-1 0 0,1 0 1 0 0,-1 0-1 0 0,1 0 1 0 0,-1 0-1 0 0,0 0 1 0 0,1 0-1 0 0,-1 1 1 0 0,1-1-1 0 0,-1 0 1 0 0,0 0-1 0 0,1 0 1 0 0,-1 0-1 0 0,0 1 1 0 0,1-1-1 0 0,-1 0 1 0 0,0 0-1 0 0,1 1 1 0 0,-1-1-1 0 0,0 0 1 0 0,0 1-1 0 0,1-1-24 0 0,13-23 73 0 0,23-23-87 0 0,-32 37-69 0 0,0 0 0 0 0,1 0 0 0 0,0 1 1 0 0,1 0-1 0 0,-1 0 0 0 0,2 0 0 0 0,-1 1 0 0 0,1 0 0 0 0,0 1 1 0 0,1 0-1 0 0,-1 0 0 0 0,1 0 0 0 0,1 1 0 0 0,-1 1 0 0 0,0-1 1 0 0,1 2-1 0 0,0-1 0 0 0,0 1 0 0 0,2 1 83 0 0,-10 2-7 0 0,0 1 0 0 0,0 0 1 0 0,0 0-1 0 0,0 0 0 0 0,0 0 0 0 0,0 0 0 0 0,0 1 0 0 0,-1-1 1 0 0,1 0-1 0 0,0 1 0 0 0,-1 0 0 0 0,1-1 0 0 0,-1 1 0 0 0,0 0 0 0 0,1 0 1 0 0,-1 0-1 0 0,0-1 0 0 0,0 1 0 0 0,0 0 0 0 0,0 1 0 0 0,-1-1 1 0 0,1 0-1 0 0,-1 0 0 0 0,1 0 0 0 0,-1 0 0 0 0,0 0 0 0 0,1 1 1 0 0,-1-1-1 0 0,0 0 0 0 0,-1 0 0 0 0,1 1 0 0 0,0-1 0 0 0,-1 0 0 0 0,1 1 7 0 0,0-2 84 0 0,-3 31 154 0 0,-8 8-269 0 0,47-79-312 0 0,-24 24 329 0 0,1 1 0 0 0,1 0 0 0 0,0 1 0 0 0,1 1 0 0 0,0 0 0 0 0,1 1 0 0 0,0 1 0 0 0,1 1 0 0 0,7-4 14 0 0,-21 13 12 0 0,0 0 0 0 0,0-1 0 0 0,0 2 1 0 0,1-1-1 0 0,-1 0 0 0 0,0 0 0 0 0,0 1 1 0 0,0 0-1 0 0,0 0 0 0 0,0 0 0 0 0,-1 0 1 0 0,1 0-1 0 0,0 0 0 0 0,0 1 0 0 0,-1-1 0 0 0,1 1 1 0 0,0 0-1 0 0,-1 0 0 0 0,0 0 0 0 0,1 0 1 0 0,-1 0-1 0 0,0 0 0 0 0,0 1 0 0 0,0-1 1 0 0,-1 1-1 0 0,1-1 0 0 0,-1 1 0 0 0,1 0 0 0 0,-1 0 1 0 0,0-1-1 0 0,0 1 0 0 0,0 0 0 0 0,0 0 1 0 0,-1 0-1 0 0,1 0 0 0 0,-1 0 0 0 0,1 1 0 0 0,-1-1 1 0 0,0 0-13 0 0,41 68 307 0 0,-32-66-289 0 0,1-1 1 0 0,0-1-1 0 0,0 1 1 0 0,0-1-1 0 0,1-1 0 0 0,-1 0 1 0 0,1-1-1 0 0,-1 0 1 0 0,1 0-1 0 0,-1-1 1 0 0,1-1-1 0 0,-1 1 1 0 0,1-2-1 0 0,-1 1 0 0 0,1-2 1 0 0,-1 1-1 0 0,0-1 1 0 0,0-1-1 0 0,8-4-18 0 0,12 0-5 0 0,-5 2-64 0 0,-2 0 1 0 0,1-1 0 0 0,-1-2 0 0 0,0 0-1 0 0,-1-1 1 0 0,0-2 0 0 0,0 0 0 0 0,-2-1 0 0 0,1-1-1 0 0,-2-1 1 0 0,0-1 0 0 0,-1 0 0 0 0,8-10 68 0 0,-55 12 202 0 0,5 18 19 0 0,0 0 1 0 0,1 1 0 0 0,0 1-1 0 0,0 1 1 0 0,1 1-1 0 0,0 2 1 0 0,0 0 0 0 0,1 1-1 0 0,1 1 1 0 0,0 0-1 0 0,-7 7-221 0 0,24-17 30 0 0,0 0 0 0 0,1 0-1 0 0,-1 0 1 0 0,0 0 0 0 0,1 0 0 0 0,-1 0-1 0 0,1 1 1 0 0,0-1 0 0 0,0 1-1 0 0,0 0 1 0 0,0-1 0 0 0,1 1 0 0 0,-1 0-1 0 0,1 0 1 0 0,-1 0 0 0 0,1 0-1 0 0,0 1 1 0 0,0-1 0 0 0,0 0-1 0 0,1 0 1 0 0,-1 1 0 0 0,1-1 0 0 0,0 0-1 0 0,0 1 1 0 0,0-1 0 0 0,0 0-1 0 0,1 1 1 0 0,-1-1 0 0 0,1 2-30 0 0,11 4-283 0 0,0 0 0 0 0,0-1 0 0 0,1 0 0 0 0,0-1 0 0 0,0-1 0 0 0,1 0 1 0 0,-1 0-1 0 0,1-2 0 0 0,1 0 0 0 0,-1 0 0 0 0,1-1 0 0 0,-1-1 0 0 0,1-1 0 0 0,0 0 1 0 0,-1 0-1 0 0,1-2 0 0 0,0 0 0 0 0,11-2 283 0 0,-10 3-755 0 0,106-18-1807 0 0,-67 4 1251 0 0</inkml:trace>
  <inkml:trace contextRef="#ctx0" brushRef="#br0" timeOffset="131331.449">15641 5553 1712 0 0,'0'0'403'0'0,"0"0"-13"0"0,0 0-38 0 0,0 0-43 0 0,0 0-39 0 0,0 0-10 0 0,0 0 38 0 0,0 0-12 0 0,0 0-20 0 0,0 0-71 0 0,0 0 78 0 0,0 0-77 0 0,0 0-20 0 0,0 0 81 0 0,0 0 45 0 0,0 0-45 0 0,0 0-50 0 0,0 0-35 0 0,0 0 44 0 0,0 0-13 0 0,0 0-12 0 0,-12-2 1917 0 0,196-8-1036 0 0,-153 7-987 0 0,1-2 1 0 0,-1-1-1 0 0,-1-2 1 0 0,0-1-1 0 0,0-1 0 0 0,0-1 1 0 0,-1-2-1 0 0,-1-1 1 0 0,26-17-86 0 0,-52 29-2 0 0,0 1 0 0 0,0-1 0 0 0,0 1 0 0 0,0-1 0 0 0,0 0 0 0 0,0 0 0 0 0,0 0 0 0 0,-1 0 0 0 0,1 0 0 0 0,-1-1 0 0 0,1 1 0 0 0,-1 0 0 0 0,0-1 0 0 0,0 1 0 0 0,0-1 0 0 0,0 1 0 0 0,0-1 0 0 0,-1 1 0 0 0,1-1 0 0 0,-1 0 0 0 0,0 1 0 0 0,1-1 0 0 0,-1 0 0 0 0,-1 1 0 0 0,1-1 0 0 0,0 0 0 0 0,-1 1 0 0 0,1-1 0 0 0,-1 0 0 0 0,0 1 0 0 0,1-1 0 0 0,-1 1 0 0 0,-1-1 0 0 0,1 1 0 0 0,0 0 0 0 0,0-1 0 0 0,-1 1 0 0 0,0 0 0 0 0,1 0 0 0 0,-1 0 0 0 0,0 0 0 0 0,0 0 0 0 0,0 1 0 0 0,0-1 0 0 0,0 0 0 0 0,-1 1 0 0 0,1-1 0 0 0,0 1 0 0 0,-3-1 2 0 0,-10-4-15 0 0,-1 0 0 0 0,-1 1 0 0 0,1 0 0 0 0,-1 1 0 0 0,1 1-1 0 0,-1 1 1 0 0,0 1 0 0 0,0 0 0 0 0,0 1 0 0 0,0 0 0 0 0,0 2-1 0 0,0 0 1 0 0,0 1 0 0 0,0 1 0 0 0,1 0 0 0 0,0 1 0 0 0,0 1-1 0 0,0 0 1 0 0,-11 7 15 0 0,10-8 55 0 0,-1 0 1 0 0,1 1-1 0 0,1 1 0 0 0,-1 1 0 0 0,1 0 0 0 0,0 1 0 0 0,1 1 0 0 0,0 0 1 0 0,1 1-1 0 0,0 1 0 0 0,1 0 0 0 0,0 1 0 0 0,0 0 0 0 0,2 1 0 0 0,0 0 1 0 0,0 1-1 0 0,1 0 0 0 0,1 1 0 0 0,1 0 0 0 0,0 1 0 0 0,1-1 0 0 0,1 1 1 0 0,1 1-1 0 0,-2 6-55 0 0,7-17 18 0 0,1 0 0 0 0,-1 0 0 0 0,1-1 0 0 0,1 1 0 0 0,-1 0 0 0 0,1-1 0 0 0,0 1 0 0 0,1-1 1 0 0,0 0-1 0 0,0 0 0 0 0,0 0 0 0 0,0 0 0 0 0,1 0 0 0 0,0-1 0 0 0,0 1 0 0 0,1-1 0 0 0,0 0 0 0 0,-1-1 0 0 0,2 1 1 0 0,-1-1-1 0 0,0 0 0 0 0,1 0 0 0 0,0 0 0 0 0,0-1 0 0 0,0 0 0 0 0,0 0 0 0 0,0-1 0 0 0,5 2-18 0 0,188 33-836 0 0,-63-41-2104 0 0,87-64-2515 0 0,-185 54 4258 0 0</inkml:trace>
  <inkml:trace contextRef="#ctx0" brushRef="#br0" timeOffset="133105.328">18285 4996 964 0 0,'57'-42'4853'0'0,"-123"39"-3256"0"0,28 5-1293 0 0,1 1 0 0 0,-1 2 0 0 0,1 2 0 0 0,0 2 0 0 0,0 1 0 0 0,-8 4-304 0 0,23-7 191 0 0,-1 0 0 0 0,1 2 0 0 0,0 0 0 0 0,1 1 1 0 0,0 1-1 0 0,1 1 0 0 0,0 1 0 0 0,1 1 1 0 0,0 1-1 0 0,1 0 0 0 0,1 1 0 0 0,0 1 0 0 0,2 1 1 0 0,0 0-1 0 0,0 1 0 0 0,-3 9-191 0 0,16-24 25 0 0,0-1-1 0 0,0 1 1 0 0,1 0-1 0 0,0 0 1 0 0,0 0-1 0 0,0 0 1 0 0,0 0-1 0 0,0 0 1 0 0,1 0-1 0 0,0 0 1 0 0,0 1-1 0 0,0-1 1 0 0,0 0-1 0 0,1 0 1 0 0,-1 0-1 0 0,1 0 1 0 0,0 0 0 0 0,0 0-1 0 0,1 0 1 0 0,-1 0-1 0 0,1 0 1 0 0,0-1-1 0 0,0 1 1 0 0,0-1-1 0 0,0 1 1 0 0,1-1-1 0 0,-1 0 1 0 0,1 0-1 0 0,0 0 1 0 0,0 0-1 0 0,0 0 1 0 0,1-1-1 0 0,-1 1 1 0 0,0-1-1 0 0,1 0 1 0 0,0 0-1 0 0,-1 0 1 0 0,3 1-25 0 0,169 47 182 0 0,-138-43-119 0 0,53 10 40 0 0,-54-12-72 0 0,-1 1-1 0 0,0 2 1 0 0,-1 1-1 0 0,0 2 1 0 0,0 1 0 0 0,29 16-31 0 0,-59-27 9 0 0,-1 1 0 0 0,0-1 1 0 0,0 1-1 0 0,0 0 1 0 0,0 0-1 0 0,0 0 1 0 0,0 0-1 0 0,0 0 0 0 0,0 0 1 0 0,-1 1-1 0 0,0 0 1 0 0,1-1-1 0 0,-1 1 0 0 0,0 0 1 0 0,0 0-1 0 0,0 0 1 0 0,-1 0-1 0 0,1 0 1 0 0,-1 1-1 0 0,0-1 0 0 0,0 0 1 0 0,0 1-1 0 0,0-1 1 0 0,0 1-1 0 0,-1-1 0 0 0,0 1 1 0 0,1-1-1 0 0,-1 1 1 0 0,-1 0-1 0 0,1-1 1 0 0,0 1-1 0 0,-1-1-9 0 0,-13 12 66 0 0,-1-1 1 0 0,-1-1-1 0 0,0-1 0 0 0,-1 0 1 0 0,0-1-1 0 0,0 0 0 0 0,-1-2 1 0 0,-1 0-1 0 0,0-1 0 0 0,0-1 1 0 0,0-1-1 0 0,-1 0 0 0 0,0-2 1 0 0,0 0-1 0 0,0-2 0 0 0,-18 1-66 0 0,29 0-197 0 0,0-1-1 0 0,0-1 0 0 0,0 1 1 0 0,0-2-1 0 0,0 1 1 0 0,-1-1-1 0 0,1-1 0 0 0,0 1 1 0 0,0-1-1 0 0,0-1 0 0 0,0 0 1 0 0,0 0-1 0 0,1-1 1 0 0,-1 0-1 0 0,1-1 0 0 0,-1 1 1 0 0,1-2-1 0 0,0 1 0 0 0,-7-6 198 0 0,12-22-5291 0 0,41-7 2019 0 0,-19 27 2163 0 0</inkml:trace>
  <inkml:trace contextRef="#ctx0" brushRef="#br0" timeOffset="131896.064">17145 5276 1844 0 0,'-14'-22'3857'0'0,"-46"25"-2714"0"0,18 11-533 0 0,1 2 1 0 0,1 1-1 0 0,1 2 0 0 0,0 2 1 0 0,2 1-1 0 0,0 2 0 0 0,2 2 1 0 0,0 1-1 0 0,-25 28-610 0 0,54-52 51 0 0,1 1 0 0 0,0 0-1 0 0,0 0 1 0 0,0 0 0 0 0,0 1 0 0 0,1 0-1 0 0,0 0 1 0 0,0 0 0 0 0,0 0 0 0 0,1 1-1 0 0,-1 0 1 0 0,1-1 0 0 0,1 1 0 0 0,-1 0-1 0 0,1 0 1 0 0,0 1 0 0 0,0-1 0 0 0,1 0-1 0 0,0 1 1 0 0,0-1 0 0 0,0 1 0 0 0,1-1-1 0 0,0 1 1 0 0,0-1 0 0 0,1 1 0 0 0,0-1-1 0 0,0 1 1 0 0,0-1 0 0 0,1 0 0 0 0,0 1-1 0 0,0-1 1 0 0,1 0 0 0 0,0 0 0 0 0,0-1-1 0 0,0 1 1 0 0,0 0 0 0 0,1-1 0 0 0,0 0-1 0 0,0 0 1 0 0,1 0 0 0 0,-1-1 0 0 0,1 1-1 0 0,4 2-50 0 0,6-1-169 0 0,1 0 0 0 0,-1-2 0 0 0,1 1 0 0 0,0-2 0 0 0,0 0 0 0 0,0-1 0 0 0,0-1 0 0 0,0 0 0 0 0,0-1 0 0 0,8-2 169 0 0,-24 2-10 0 0,196-32-5588 0 0,-111-4 1920 0 0,-69 26 2479 0 0</inkml:trace>
  <inkml:trace contextRef="#ctx0" brushRef="#br0" timeOffset="132209.568">16713 5578 2796 0 0,'-16'2'3233'0'0,"4"0"-405"0"0,25-8-1467 0 0,54-12-944 0 0,1 2 1 0 0,1 4 0 0 0,-1 2-1 0 0,2 4 1 0 0,21 2-418 0 0,-23 2-1942 0 0,-74-22-5480 0 0,8 18 6284 0 0</inkml:trace>
  <inkml:trace contextRef="#ctx0" brushRef="#br0" timeOffset="135924.549">19424 4869 1592 0 0,'-26'-13'7905'0'0,"4"-70"-4838"0"0,22 82-3309 0 0,0 1-157 0 0,0 0-20 0 0,78 31-7534 0 0,-65-15 6822 0 0</inkml:trace>
  <inkml:trace contextRef="#ctx0" brushRef="#br0" timeOffset="135610.024">19495 5153 1292 0 0,'-5'-39'4233'0'0,"4"24"-3364"0"0,20 106 1328 0 0,-17 69 12 0 0,-3-157-2237 0 0,1 0-1 0 0,0 0 1 0 0,0 0 0 0 0,0 0 0 0 0,0 0 0 0 0,1 0 0 0 0,-1 0 0 0 0,1 0 0 0 0,0 0 0 0 0,-1 0 0 0 0,1 0 0 0 0,1-1-1 0 0,-1 1 1 0 0,0 0 0 0 0,1-1 0 0 0,-1 1 0 0 0,1-1 0 0 0,0 1 0 0 0,0-1 0 0 0,0 0 0 0 0,0 0 0 0 0,0 0-1 0 0,0 0 1 0 0,1 0 0 0 0,-1 0 0 0 0,1-1 0 0 0,-1 1 0 0 0,1-1 0 0 0,0 0 0 0 0,-1 1 0 0 0,1-1 0 0 0,0-1-1 0 0,0 1 1 0 0,0 0 0 0 0,0-1 0 0 0,0 1 0 0 0,0-1 0 0 0,0 0 0 0 0,0 0 0 0 0,0 0 0 0 0,0 0 0 0 0,0-1 0 0 0,0 1-1 0 0,-1-1 1 0 0,1 0 0 0 0,0 1 0 0 0,0-1 0 0 0,0-1 0 0 0,-1 1 0 0 0,1 0 28 0 0,0-1-234 0 0,-1 0 0 0 0,0 0 1 0 0,-1-1-1 0 0,1 1 0 0 0,0 0 0 0 0,-1-1 0 0 0,1 1 1 0 0,-1-1-1 0 0,0 1 0 0 0,0-1 0 0 0,0 0 0 0 0,0 1 1 0 0,0-1-1 0 0,0 0 0 0 0,-1 0 0 0 0,1 0 1 0 0,-1 1-1 0 0,0-1 0 0 0,0 0 0 0 0,0 0 0 0 0,0 0 1 0 0,-1 0-1 0 0,1 1 0 0 0,-1-1 0 0 0,1 0 0 0 0,-1 0 1 0 0,0 0-1 0 0,0 1 234 0 0,-14-37-1173 0 0</inkml:trace>
  <inkml:trace contextRef="#ctx0" brushRef="#br0" timeOffset="136395.737">19655 5444 1868 0 0,'8'-5'3110'0'0,"4"-11"-2802"0"0,-8 10-35 0 0,27-41 396 0 0,-2-1 0 0 0,-3-1 0 0 0,-1-1 0 0 0,15-48-669 0 0,-15 27 609 0 0,-50 70-393 0 0,25 6-205 0 0,0 0-1 0 0,0 0 1 0 0,1 0 0 0 0,-1 0-1 0 0,1-1 1 0 0,0 1 0 0 0,0 0-1 0 0,1 0 1 0 0,-1 0 0 0 0,1-1-1 0 0,0 1 1 0 0,1-1-1 0 0,-1 0 1 0 0,1 1 0 0 0,0-1-1 0 0,0 0 1 0 0,0-1 0 0 0,0 1-1 0 0,0 0 1 0 0,1-1 0 0 0,0 0-1 0 0,0 0 1 0 0,0 0 0 0 0,0 0-1 0 0,0-1 1 0 0,1 1-1 0 0,-1-1 1 0 0,1 0 0 0 0,-1 0-1 0 0,1-1 1 0 0,0 0 0 0 0,0 1-11 0 0,11 7 31 0 0,4 4 25 0 0,-10-9-7 0 0,0 1 0 0 0,0 0 0 0 0,0 1 0 0 0,0 0 0 0 0,-1 0 0 0 0,0 1 0 0 0,-1 1 0 0 0,1-1 0 0 0,-1 1 0 0 0,-1 1 0 0 0,0-1 0 0 0,0 1 0 0 0,0 1 0 0 0,-1-1 0 0 0,-1 1 0 0 0,0 0 0 0 0,0 0 0 0 0,-1 1 0 0 0,0-1 0 0 0,-1 1 0 0 0,1 4-49 0 0,-9-5-59 0 0,0 1 1 0 0,0-1-1 0 0,-1 0 1 0 0,-1 0 0 0 0,0 0-1 0 0,0-1 1 0 0,-1 0-1 0 0,0-1 1 0 0,-1 1-1 0 0,1-2 1 0 0,-2 1-1 0 0,1-1 1 0 0,-1-1-1 0 0,0 1 1 0 0,0-2-1 0 0,-1 1 1 0 0,1-2-1 0 0,-1 1 1 0 0,-1-2-1 0 0,1 1 1 0 0,0-1-1 0 0,-1-1 59 0 0,10-2-186 0 0,0-1-1 0 0,0 1 0 0 0,0-1 1 0 0,0 0-1 0 0,0 1 1 0 0,0-1-1 0 0,1 0 1 0 0,-1 0-1 0 0,0 0 0 0 0,0-1 1 0 0,1 1-1 0 0,-1 0 1 0 0,1-1-1 0 0,-1 1 1 0 0,1 0-1 0 0,0-1 0 0 0,-1 0 1 0 0,1 1-1 0 0,0-1 1 0 0,0 0-1 0 0,0 0 1 0 0,0 0-1 0 0,0 1 1 0 0,1-1-1 0 0,-1 0 0 0 0,1 0 1 0 0,-1 0-1 0 0,1 0 1 0 0,-1 0-1 0 0,1 0 1 0 0,0 0-1 0 0,0-1 0 0 0,0 1 1 0 0,0 0-1 0 0,1-1 187 0 0,-2-11-1012 0 0</inkml:trace>
  <inkml:trace contextRef="#ctx0" brushRef="#br0" timeOffset="140051.502">24881 5001 856 0 0,'-26'-50'1688'0'0,"24"45"-1590"0"0,0-1 0 0 0,0 1 0 0 0,0 0 0 0 0,-1-1 0 0 0,1 1 0 0 0,-2 0 0 0 0,1 1 0 0 0,0-1 0 0 0,-1 0 0 0 0,0 1 0 0 0,0 0 0 0 0,0 0 0 0 0,0 0 0 0 0,-1 0 0 0 0,0 1 0 0 0,1 0 0 0 0,-1 0 0 0 0,-1 0 0 0 0,0 0-98 0 0,-15-5 332 0 0,-82-5 793 0 0,89 18-996 0 0,0 1 1 0 0,0 0-1 0 0,1 2 0 0 0,0-1 1 0 0,1 2-1 0 0,-1-1 1 0 0,1 2-1 0 0,1-1 1 0 0,0 2-1 0 0,1 0 1 0 0,0 0-1 0 0,0 0 1 0 0,1 2-1 0 0,1-1 1 0 0,0 1-1 0 0,0 0 1 0 0,2 0-1 0 0,-1 1 1 0 0,2 0-1 0 0,0 0 1 0 0,1 1-1 0 0,0-1 1 0 0,1 1-1 0 0,0 0 1 0 0,2 0-1 0 0,0 0 1 0 0,0 0-1 0 0,1 2-129 0 0,1-10 33 0 0,0 0-1 0 0,1 0 0 0 0,0 0 1 0 0,0 0-1 0 0,0 0 1 0 0,1 0-1 0 0,0-1 0 0 0,0 1 1 0 0,1-1-1 0 0,0 0 1 0 0,0 0-1 0 0,0 0 1 0 0,1-1-1 0 0,0 0 0 0 0,0 1 1 0 0,0-2-1 0 0,1 1 1 0 0,-1 0-1 0 0,1-1 0 0 0,0 0 1 0 0,0-1-1 0 0,1 1 1 0 0,-1-1-1 0 0,1-1 0 0 0,0 1 1 0 0,-1-1-1 0 0,1 0 1 0 0,0 0-1 0 0,1-1 1 0 0,-1 0-1 0 0,7 0-32 0 0,-1-3-7 0 0,0 1 0 0 0,0-2 0 0 0,0 0 0 0 0,-1-1 1 0 0,1 0-1 0 0,-1-1 0 0 0,0 0 0 0 0,0-1 0 0 0,-1 0 0 0 0,1-1 0 0 0,-1 0 0 0 0,-1-1 1 0 0,1 0-1 0 0,-2-1 0 0 0,1 0 0 0 0,-1 0 0 0 0,0-1 0 0 0,-1 0 0 0 0,0-1 1 0 0,-1 0-1 0 0,0 0 0 0 0,0 0 0 0 0,-2-1 0 0 0,1 0 0 0 0,-1 0 0 0 0,2-12 7 0 0,-7 25 10 0 0,1-1-1 0 0,-1 0 1 0 0,0 0-1 0 0,0 1 1 0 0,1-1-1 0 0,-1 0 0 0 0,0 0 1 0 0,1 0-1 0 0,-1 1 1 0 0,0-1-1 0 0,1 0 1 0 0,-1 0-1 0 0,0 0 1 0 0,1 0-1 0 0,-1 0 0 0 0,1 0 1 0 0,-1 0-1 0 0,0 0 1 0 0,1 0-1 0 0,-1 0 1 0 0,0 0-1 0 0,1 0 1 0 0,-1 0-1 0 0,1 0 1 0 0,-1 0-1 0 0,0 0 0 0 0,1 0 1 0 0,-1-1-1 0 0,0 1 1 0 0,1 0-1 0 0,-1 0 1 0 0,0 0-1 0 0,1-1 1 0 0,-1 1-1 0 0,0 0 0 0 0,0 0 1 0 0,1-1-1 0 0,-1 1 1 0 0,0 0-1 0 0,0-1 1 0 0,1 1-1 0 0,-1 0 1 0 0,0 0-1 0 0,0-1 0 0 0,0 1 1 0 0,0-1-1 0 0,1 1 1 0 0,-1 0-1 0 0,0-1 1 0 0,0 1-10 0 0,14 17 50 0 0,-5-8-122 0 0,0-2 0 0 0,1 1 1 0 0,0-1-1 0 0,1-1 0 0 0,0 0 0 0 0,0-1 0 0 0,0 0 1 0 0,0 0-1 0 0,1-1 0 0 0,0 0 0 0 0,0-1 0 0 0,0-1 1 0 0,0 0-1 0 0,0-1 0 0 0,0 0 0 0 0,0 0 0 0 0,1-2 72 0 0,14 0-991 0 0,0-1 0 0 0,-1-1 0 0 0,1-2 0 0 0,-1 0 1 0 0,0-2-1 0 0,-1-1 0 0 0,13-6 991 0 0,-12 3-1292 0 0</inkml:trace>
  <inkml:trace contextRef="#ctx0" brushRef="#br0" timeOffset="137305.513">21549 5101 888 0 0,'6'0'221'0'0,"0"-1"0"0"0,0 0 1 0 0,0 0-1 0 0,-1 0 0 0 0,1-1 0 0 0,0 1 0 0 0,0-2 0 0 0,-1 1 0 0 0,0 0 0 0 0,1-1 1 0 0,-1 0-1 0 0,0 0 0 0 0,0-1 0 0 0,0 1 0 0 0,-1-1 0 0 0,1 0 0 0 0,-1-1 1 0 0,0 1-1 0 0,0-1 0 0 0,-1 1 0 0 0,1-1 0 0 0,0-2-221 0 0,-6 3 53 0 0,0 2-1 0 0,-1-1 1 0 0,1 0-1 0 0,-1 0 0 0 0,0 1 1 0 0,0 0-1 0 0,0-1 1 0 0,0 1-1 0 0,0 0 1 0 0,0 1-1 0 0,-1-1 1 0 0,1 0-1 0 0,-1 1 0 0 0,1 0 1 0 0,-1 0-1 0 0,1 0 1 0 0,-1 0-1 0 0,0 0 1 0 0,1 1-1 0 0,-1 0 1 0 0,0 0-1 0 0,0 0 1 0 0,1 0-1 0 0,-1 0 0 0 0,0 1 1 0 0,1 0-1 0 0,-1 0 1 0 0,0 0-1 0 0,1 0 1 0 0,-4 1-53 0 0,-31 4 201 0 0,0 2 0 0 0,1 2 0 0 0,0 1 0 0 0,0 1 0 0 0,1 2 0 0 0,1 2 1 0 0,0 2-1 0 0,1 0 0 0 0,1 3 0 0 0,1 0 0 0 0,1 2 0 0 0,-3 5-201 0 0,33-27 15 0 0,-3 2 14 0 0,0 0-1 0 0,0 0 1 0 0,0 1 0 0 0,0-1-1 0 0,1 1 1 0 0,-1 0-1 0 0,1 0 1 0 0,0 0-1 0 0,0 0 1 0 0,1 1 0 0 0,-1-1-1 0 0,1 1 1 0 0,0 0-1 0 0,0 0 1 0 0,1-1-1 0 0,-1 1 1 0 0,1 0 0 0 0,0 0-1 0 0,0 1 1 0 0,1-1-1 0 0,0 0 1 0 0,0 0-1 0 0,0 0 1 0 0,0 0 0 0 0,1 4-29 0 0,6-1-10 0 0,-1-1 1 0 0,1-1 0 0 0,0 1 0 0 0,1-1 0 0 0,-1 0-1 0 0,1-1 1 0 0,0 1 0 0 0,1-2 0 0 0,-1 1-1 0 0,1-1 1 0 0,0-1 0 0 0,0 1 0 0 0,0-1 0 0 0,1-1-1 0 0,-1 0 1 0 0,1 0 0 0 0,-1-1 0 0 0,1 0 0 0 0,0-1-1 0 0,-1 0 1 0 0,1 0 9 0 0,199-20-1701 0 0,42-38-4068 0 0,-215 44 4539 0 0</inkml:trace>
  <inkml:trace contextRef="#ctx0" brushRef="#br0" timeOffset="137869.663">22004 5146 1100 0 0,'2'-2'424'0'0,"-3"2"-346"0"0,0-1-1 0 0,0 1 1 0 0,1 0-1 0 0,-1 0 1 0 0,0-1-1 0 0,0 1 1 0 0,0 0-1 0 0,0-1 1 0 0,0 1 0 0 0,0-1-1 0 0,1 1 1 0 0,-1-1-1 0 0,0 1 1 0 0,0-1-1 0 0,1 0 1 0 0,-1 1-1 0 0,0-1 1 0 0,1 0 0 0 0,-1 0-1 0 0,1 0 1 0 0,-1 1-1 0 0,1-1 1 0 0,-1 0-1 0 0,1 0 1 0 0,0 0-1 0 0,-1 0 1 0 0,1 0-1 0 0,0 0 1 0 0,0 0 0 0 0,0 0-1 0 0,0 0 1 0 0,-1 0-1 0 0,1 1 1 0 0,0-1-1 0 0,1 0 1 0 0,-1 0-1 0 0,0 0 1 0 0,0 0 0 0 0,0 0-1 0 0,1 0 1 0 0,-1 0-1 0 0,0 0 1 0 0,1 0-1 0 0,-1 0 1 0 0,1 1-1 0 0,-1-1 1 0 0,1 0 0 0 0,-1 0-1 0 0,1 0 1 0 0,-1 1-1 0 0,1-1 1 0 0,0 0-1 0 0,0 1 1 0 0,-1-1-1 0 0,1 1 1 0 0,0-1-1 0 0,0 1 1 0 0,0-1 0 0 0,-1 1-1 0 0,1-1 1 0 0,0 1-1 0 0,0 0 1 0 0,0-1-1 0 0,0 1 1 0 0,0 0-1 0 0,0 0 1 0 0,0 0-78 0 0,-20 2 183 0 0,0 1 0 0 0,0 0 0 0 0,1 2 0 0 0,-1 0 0 0 0,1 1 0 0 0,0 1 0 0 0,0 1 0 0 0,1 1 0 0 0,-2 1-183 0 0,6-4 109 0 0,1 1 1 0 0,-1 0-1 0 0,1 0 0 0 0,1 1 0 0 0,-1 1 0 0 0,1 0 0 0 0,1 1 0 0 0,0 0 0 0 0,0 0 0 0 0,1 1 0 0 0,1 1 0 0 0,-2 1-109 0 0,11-11 13 0 0,-1 0 0 0 0,1 0 1 0 0,0 0-1 0 0,0 0 0 0 0,0 0 0 0 0,0 0 0 0 0,1 0 0 0 0,-1-1 0 0 0,0 1 1 0 0,1 0-1 0 0,-1-1 0 0 0,1 1 0 0 0,0-1 0 0 0,-1 0 0 0 0,1 1 0 0 0,0-1 0 0 0,0 0 1 0 0,0 0-1 0 0,0 0 0 0 0,0 0 0 0 0,0-1 0 0 0,0 1 0 0 0,0 0 0 0 0,0-1 0 0 0,0 1 1 0 0,0-1-1 0 0,0 0 0 0 0,1 0 0 0 0,-1 0 0 0 0,0 0 0 0 0,0 0 0 0 0,0 0 0 0 0,0-1 1 0 0,1 1-1 0 0,-1-1 0 0 0,0 1 0 0 0,0-1 0 0 0,0 0 0 0 0,0 0-13 0 0,6 1 36 0 0,18-5-115 0 0,0-1 0 0 0,-1-2 1 0 0,0 0-1 0 0,0-1 0 0 0,-1-2 0 0 0,0 0 0 0 0,0-2 0 0 0,-2 0 0 0 0,0-2 0 0 0,13-11 79 0 0,-30 23-38 0 0,20-27-227 0 0,-25 29 179 0 0,0 1 38 0 0,0 0 41 0 0,-1 0 4 0 0,1-1 1 0 0,-1 0-1 0 0,0 1 1 0 0,0-1-1 0 0,0 1 1 0 0,0-1-1 0 0,0 1 1 0 0,0-1-1 0 0,0 1 0 0 0,0 0 1 0 0,0-1-1 0 0,0 1 1 0 0,0 0-1 0 0,0 0 1 0 0,0 0-1 0 0,0 0 1 0 0,0 0-1 0 0,0 0 1 0 0,0 0-1 0 0,0 0 1 0 0,0 0-1 0 0,0 0 0 0 0,0 1 1 0 0,0-1-1 0 0,0 0 1 0 0,0 1-1 0 0,0-1 1 0 0,1 1-1 0 0,-1-1 1 0 0,0 1-1 0 0,0-1 1 0 0,0 1-1 0 0,0 0 1 0 0,1-1-1 0 0,-1 1 1 0 0,0 0-1 0 0,1 0 0 0 0,-1-1 1 0 0,0 1-1 0 0,1 0 1 0 0,-1 0-1 0 0,1 0 1 0 0,-1 0-1 0 0,1 0 1 0 0,0 0-1 0 0,-1 0 1 0 0,1 0-1 0 0,0 0 1 0 0,0 0-1 0 0,0 0 0 0 0,0 0 1 0 0,-1 0-1 0 0,2 0 1 0 0,-1 0-1 0 0,0 0 1 0 0,0 1 2 0 0,11 3-301 0 0,1-1 0 0 0,0 0 0 0 0,0-1 0 0 0,0 0 0 0 0,0-1 0 0 0,0 0 0 0 0,1-1 0 0 0,-1 0 0 0 0,0-1 0 0 0,1-1 0 0 0,0 0 301 0 0,6 1-1025 0 0,-5-2 330 0 0,6-11-23 0 0</inkml:trace>
  <inkml:trace contextRef="#ctx0" brushRef="#br0" timeOffset="138371.722">22287 5103 2184 0 0,'73'-304'4258'0'0,"-66"214"-522"0"0,-8 89-3705 0 0,1-1 0 0 0,-1 1 0 0 0,1-1 0 0 0,-1 1 0 0 0,0 0 0 0 0,0-1 0 0 0,0 1-1 0 0,1 0 1 0 0,-1-1 0 0 0,-1 1 0 0 0,1 0 0 0 0,0 0 0 0 0,0 0 0 0 0,0 0 0 0 0,0 0 0 0 0,-1 0-1 0 0,1 1 1 0 0,0-1 0 0 0,-1 0 0 0 0,1 0 0 0 0,-1 1 0 0 0,1-1 0 0 0,-1 1 0 0 0,1 0 0 0 0,-1-1 0 0 0,1 1-1 0 0,-1 0 1 0 0,1 0 0 0 0,-1 0 0 0 0,0 0 0 0 0,1 0 0 0 0,-1 0 0 0 0,1 0 0 0 0,-1 1 0 0 0,1-1 0 0 0,-1 1-1 0 0,1-1 1 0 0,-1 1 0 0 0,1-1 0 0 0,0 1 0 0 0,-1 0 0 0 0,1 0 0 0 0,0-1 0 0 0,-1 1 0 0 0,1 0-1 0 0,0 0 1 0 0,0 1 0 0 0,0-1 0 0 0,0 0 0 0 0,0 0 0 0 0,0 0 0 0 0,0 1 0 0 0,0-1-31 0 0,-7 16 55 0 0,1-1 0 0 0,1 1 0 0 0,1 0 0 0 0,0 1 0 0 0,1-1 0 0 0,1 1 0 0 0,0 0 0 0 0,2 0 0 0 0,0 0 0 0 0,1 0 0 0 0,1 0 0 0 0,0 0 0 0 0,2 0 0 0 0,0 0 0 0 0,1-1 0 0 0,0 1 0 0 0,2-1 0 0 0,0 0 0 0 0,0-1 0 0 0,3 3-55 0 0,0 5-117 0 0,2 1 0 0 0,0-1 0 0 0,1-1 0 0 0,2 0 1 0 0,0-1-1 0 0,1 0 0 0 0,2-1 0 0 0,6 6 117 0 0,-22-26-63 0 0,0 0-1 0 0,0 1 1 0 0,0-1-1 0 0,0 0 0 0 0,0 0 1 0 0,0 0-1 0 0,0 0 1 0 0,0 0-1 0 0,1 0 1 0 0,-1 0-1 0 0,0 0 1 0 0,1-1-1 0 0,-1 1 1 0 0,0 0-1 0 0,1-1 1 0 0,-1 1-1 0 0,1-1 1 0 0,-1 1-1 0 0,1-1 1 0 0,0 0-1 0 0,-1 0 1 0 0,1 0-1 0 0,-1 0 1 0 0,1 0-1 0 0,-1 0 1 0 0,1 0-1 0 0,-1 0 1 0 0,1-1-1 0 0,-1 1 0 0 0,1-1 1 0 0,-1 1-1 0 0,1-1 1 0 0,-1 1-1 0 0,1-1 1 0 0,-1 0-1 0 0,0 0 1 0 0,1 0-1 0 0,-1 1 1 0 0,0-1-1 0 0,0-1 1 0 0,0 1-1 0 0,0 0 1 0 0,0 0-1 0 0,0 0 1 0 0,0 0-1 0 0,0-1 1 0 0,0 1-1 0 0,0 0 1 0 0,-1-1-1 0 0,1 1 1 0 0,0-1-1 0 0,-1 1 1 0 0,1-2 63 0 0,25-90-736 0 0,-24 82 466 0 0,96-353 1582 0 0,-85 317 1665 0 0,-13 47-2688 0 0,-7 40 1017 0 0,-17 188-46 0 0,64-71-2910 0 0,-21-119-600 0 0,-3-5-3866 0 0,-14-29 4879 0 0,0 0 121 0 0</inkml:trace>
  <inkml:trace contextRef="#ctx0" brushRef="#br0" timeOffset="139141.032">22834 5218 2200 0 0,'117'-45'4324'0'0,"46"-53"-2734"0"0,-155 92-1453 0 0,123-102 655 0 0,-130 107-784 0 0,0 0 0 0 0,-1 0-1 0 0,1 1 1 0 0,-1-1-1 0 0,1 0 1 0 0,-1 0 0 0 0,1 0-1 0 0,-1 1 1 0 0,1-1-1 0 0,-1 0 1 0 0,0 0-1 0 0,0 0 1 0 0,1 0 0 0 0,-1 0-1 0 0,0 0 1 0 0,0 0-1 0 0,0 0 1 0 0,0 0-1 0 0,0 0 1 0 0,0 0 0 0 0,0 0-1 0 0,0 1 1 0 0,-1-1-1 0 0,1 0 1 0 0,0 0 0 0 0,-1 0-1 0 0,1 0 1 0 0,0 0-1 0 0,-1 0 1 0 0,1 1-1 0 0,-1-1 1 0 0,1 0 0 0 0,-1 0-1 0 0,0 0 1 0 0,1 1-1 0 0,-1-1 1 0 0,0 0-1 0 0,1 1 1 0 0,-1-1 0 0 0,0 1-1 0 0,0-1 1 0 0,1 1-1 0 0,-1-1 1 0 0,0 1 0 0 0,0 0-1 0 0,0-1 1 0 0,0 1-1 0 0,0 0 1 0 0,0 0-1 0 0,0-1 1 0 0,0 1 0 0 0,0 0-1 0 0,1 0 1 0 0,-1 0-1 0 0,0 0 1 0 0,0 0-1 0 0,0 0 1 0 0,0 1 0 0 0,0-1-1 0 0,0 0-7 0 0,-69 4 458 0 0,51 1-339 0 0,1 0 0 0 0,0 1 0 0 0,0 1 0 0 0,1 1 0 0 0,0 0 0 0 0,0 1 0 0 0,1 1 0 0 0,0 1 0 0 0,1 0 0 0 0,0 1 0 0 0,1 0 0 0 0,0 2 0 0 0,1-1 0 0 0,1 2 0 0 0,0-1 0 0 0,0 2 0 0 0,2-1 0 0 0,0 2 0 0 0,1-1 0 0 0,-5 13-119 0 0,15-25 4 0 0,0 0-1 0 0,0 0 1 0 0,1 0 0 0 0,-1-1 0 0 0,1 1 0 0 0,0 0 0 0 0,0-1 0 0 0,0 0-1 0 0,1 1 1 0 0,-1-1 0 0 0,1 0 0 0 0,0 0 0 0 0,-1 0 0 0 0,1 0 0 0 0,1-1-1 0 0,-1 1 1 0 0,0-1 0 0 0,0 0 0 0 0,1 0 0 0 0,0 0 0 0 0,-1 0-1 0 0,1-1 1 0 0,0 0 0 0 0,0 1 0 0 0,0-1 0 0 0,0 0 0 0 0,0-1 0 0 0,0 1-1 0 0,0-1 1 0 0,0 0 0 0 0,2 0-4 0 0,29 2-115 0 0,0-2 0 0 0,-1-2 0 0 0,1 0 0 0 0,-1-3 0 0 0,1-1 0 0 0,-1-1 0 0 0,26-10 115 0 0,-25 8-198 0 0,321-116-599 0 0,-429 131 1721 0 0,52 0-814 0 0,0 0 0 0 0,0 2-1 0 0,1 0 1 0 0,0 1 0 0 0,1 2 0 0 0,0 0 0 0 0,0 0-1 0 0,1 2 1 0 0,-11 10-110 0 0,29-23 4 0 0,-1 1 0 0 0,1-1 0 0 0,-1 0 0 0 0,1 1 0 0 0,-1-1 0 0 0,1 1 0 0 0,-1-1 0 0 0,1 1 0 0 0,-1-1 0 0 0,1 1-1 0 0,0-1 1 0 0,-1 1 0 0 0,1-1 0 0 0,0 1 0 0 0,-1 0 0 0 0,1-1 0 0 0,0 1 0 0 0,0-1 0 0 0,0 1 0 0 0,0 0 0 0 0,-1-1 0 0 0,1 1 0 0 0,0 0 0 0 0,0-1 0 0 0,0 1-1 0 0,0 0 1 0 0,1-1 0 0 0,-1 1 0 0 0,0 0 0 0 0,0-1 0 0 0,0 1 0 0 0,0-1 0 0 0,1 1 0 0 0,-1 0 0 0 0,0-1 0 0 0,0 1 0 0 0,1-1 0 0 0,-1 1 0 0 0,1-1 0 0 0,-1 1 0 0 0,0-1-1 0 0,1 1 1 0 0,-1-1 0 0 0,1 1 0 0 0,-1-1 0 0 0,1 1 0 0 0,-1-1 0 0 0,1 0 0 0 0,0 1 0 0 0,-1-1 0 0 0,1 0 0 0 0,-1 0 0 0 0,1 1 0 0 0,0-1 0 0 0,-1 0 0 0 0,1 0 0 0 0,0 0-1 0 0,-1 0 1 0 0,1 0 0 0 0,0 0 0 0 0,-1 0 0 0 0,1 0 0 0 0,0 0 0 0 0,-1 0 0 0 0,1 0 0 0 0,-1 0 0 0 0,1 0 0 0 0,0-1 0 0 0,-1 1 0 0 0,1 0-4 0 0,59-5-237 0 0,-41 0 140 0 0,1-1-1 0 0,-1-1 1 0 0,0-1-1 0 0,0-1 1 0 0,-1 0-1 0 0,0-1 1 0 0,-1-1-1 0 0,0-1 1 0 0,0-1-1 0 0,-2 0 1 0 0,1-1-1 0 0,-2 0 1 0 0,0-1-1 0 0,-1-1 1 0 0,0 0-1 0 0,-1-1 1 0 0,-1 0-1 0 0,-1-1 1 0 0,0 0-1 0 0,-2-1 1 0 0,0 0-1 0 0,-1 0 1 0 0,0-1-1 0 0,-2-1 98 0 0,-1 11 62 0 0,-1-1 1 0 0,-1 1-1 0 0,0-1 0 0 0,0 1 0 0 0,-1-1 0 0 0,-1 0 0 0 0,1 0 1 0 0,-2 1-1 0 0,1-1 0 0 0,-2 0 0 0 0,1 0 0 0 0,-1 1 1 0 0,-1-1-1 0 0,0 1 0 0 0,-1 0 0 0 0,0 0 0 0 0,0 0 0 0 0,-1 0 1 0 0,0 1-1 0 0,-1 0 0 0 0,0 0 0 0 0,0 0 0 0 0,-1 1 0 0 0,-3-3-62 0 0,9 8 55 0 0,0 1 0 0 0,0 0 0 0 0,0 0-1 0 0,0-1 1 0 0,0 1 0 0 0,-1 0-1 0 0,1 0 1 0 0,-1 0 0 0 0,1 1-1 0 0,-1-1 1 0 0,0 0 0 0 0,0 1-1 0 0,0-1 1 0 0,0 1 0 0 0,0-1 0 0 0,0 1-1 0 0,0 0 1 0 0,0 0 0 0 0,-1 0-1 0 0,1 0 1 0 0,0 0 0 0 0,-1 0-1 0 0,1 1 1 0 0,0-1 0 0 0,-1 1 0 0 0,1 0-1 0 0,-1 0 1 0 0,1 0 0 0 0,-1 0-1 0 0,1 0 1 0 0,-1 0 0 0 0,1 0-1 0 0,-1 1 1 0 0,1 0 0 0 0,0-1-1 0 0,-1 1 1 0 0,1 0 0 0 0,0 0 0 0 0,0 0-1 0 0,-1 0 1 0 0,1 1 0 0 0,0-1-1 0 0,0 1 1 0 0,0-1 0 0 0,1 1-1 0 0,-1-1 1 0 0,0 1 0 0 0,0 0 0 0 0,1 0-1 0 0,-1 0 1 0 0,1 0 0 0 0,0 0-1 0 0,-1 2-54 0 0,1 7 24 0 0,1 0 0 0 0,0 0-1 0 0,0 0 1 0 0,1 0 0 0 0,0 0-1 0 0,1 0 1 0 0,1 0 0 0 0,0 0-1 0 0,0 0 1 0 0,1-1 0 0 0,0 0 0 0 0,5 8-24 0 0,15 48-511 0 0,1 15-419 0 0,-10-38-838 0 0,-2-1 0 0 0,-1 2-1 0 0,-3 0 1 0 0,-2 0 0 0 0,-1 1 0 0 0,-2 7 1768 0 0,-4-33-1172 0 0</inkml:trace>
  <inkml:trace contextRef="#ctx0" brushRef="#br0" timeOffset="144859.068">25979 4969 1588 0 0,'0'0'666'0'0,"0"0"-46"0"0,0-3-113 0 0,-29-34 265 0 0,28 36-688 0 0,-1-1-1 0 0,1 1 1 0 0,0-1 0 0 0,0 1-1 0 0,1-1 1 0 0,-1 0-1 0 0,0 1 1 0 0,0-1 0 0 0,1 0-1 0 0,-1 0 1 0 0,1 0-1 0 0,-1 1 1 0 0,1-1 0 0 0,0 0-1 0 0,0 0 1 0 0,0 0-1 0 0,0 0 1 0 0,0 0 0 0 0,0 1-1 0 0,0-1 1 0 0,1 0 0 0 0,-1 0-1 0 0,1 0 1 0 0,-1 1-1 0 0,1-1 1 0 0,0 0 0 0 0,0 0-1 0 0,0 1 1 0 0,0-1-1 0 0,0 1 1 0 0,0-1 0 0 0,0 1-1 0 0,0-1 1 0 0,1 1 0 0 0,-1 0-1 0 0,0-1 1 0 0,1 1-1 0 0,-1 0 1 0 0,1 0-84 0 0,5 0 59 0 0,0 1-1 0 0,0-1 1 0 0,-1 1 0 0 0,1 1 0 0 0,0-1-1 0 0,-1 1 1 0 0,1 0 0 0 0,0 1 0 0 0,-1 0-1 0 0,1 0 1 0 0,-1 0 0 0 0,0 1 0 0 0,0 0-1 0 0,0 0 1 0 0,0 0 0 0 0,0 1 0 0 0,-1 0-1 0 0,0 0 1 0 0,3 3-59 0 0,9 6 115 0 0,-1 1 1 0 0,0 0-1 0 0,-1 2 0 0 0,-1 0 1 0 0,0 0-1 0 0,-1 1 0 0 0,-1 1 0 0 0,-1 0 1 0 0,-1 0-1 0 0,0 1 0 0 0,-1 1 1 0 0,-1 0-1 0 0,-1 0-115 0 0,-7-17 40 0 0,0 0 0 0 0,-1 0 0 0 0,0 0 0 0 0,1 0 0 0 0,-1 0 0 0 0,0 0 0 0 0,0 0 0 0 0,-1-1 0 0 0,1 1 0 0 0,-1 0 0 0 0,1-1 0 0 0,-1 1 0 0 0,0-1 0 0 0,0 0 0 0 0,0 1 0 0 0,0-1 0 0 0,0 0 0 0 0,0 0 0 0 0,-1 0 0 0 0,1-1 0 0 0,-1 1 0 0 0,1 0 0 0 0,-1-1 0 0 0,0 0 0 0 0,1 0 0 0 0,-1 0 0 0 0,0 0 0 0 0,0 0 0 0 0,0 0 0 0 0,0-1 0 0 0,0 1 0 0 0,0-1 0 0 0,0 0 1 0 0,0 0-1 0 0,0 0 0 0 0,0 0 0 0 0,0-1 0 0 0,0 1 0 0 0,0-1 0 0 0,0 1 0 0 0,0-1 0 0 0,0 0 0 0 0,1-1 0 0 0,-1 1 0 0 0,0 0 0 0 0,1-1 0 0 0,-1 1 0 0 0,1-1 0 0 0,-3-2-40 0 0,0-1-16 0 0,1 0 1 0 0,-1-1-1 0 0,1 0 0 0 0,0 0 1 0 0,1 0-1 0 0,-1-1 0 0 0,1 1 1 0 0,1-1-1 0 0,-1 0 1 0 0,1 0-1 0 0,0 0 0 0 0,1 0 1 0 0,0 0-1 0 0,0 0 1 0 0,0 0-1 0 0,1 0 0 0 0,0-1 1 0 0,0 1-1 0 0,1 0 0 0 0,0 0 1 0 0,0 0-1 0 0,1 0 1 0 0,-1 0-1 0 0,2 0 0 0 0,-1 0 1 0 0,1 1-1 0 0,0-1 0 0 0,0 1 1 0 0,1 0-1 0 0,0-1 1 0 0,0 2-1 0 0,0-1 0 0 0,5-4 16 0 0,107-100-2679 0 0,-20 63-2712 0 0,-84 42 4255 0 0</inkml:trace>
  <inkml:trace contextRef="#ctx0" brushRef="#br0" timeOffset="145535.943">26652 4991 1588 0 0,'-16'-24'3347'0'0,"-68"23"-2125"0"0,73 3-1123 0 0,0-1 0 0 0,1 2 0 0 0,-1-1 0 0 0,1 1 0 0 0,-1 1 0 0 0,1 0 0 0 0,0 0 0 0 0,0 1 0 0 0,1 1 0 0 0,-1-1 0 0 0,1 1 0 0 0,1 1 0 0 0,-1 0 0 0 0,1 0 0 0 0,0 1 0 0 0,1 0 0 0 0,-1 0 0 0 0,2 0 0 0 0,-1 1 0 0 0,1 0 0 0 0,0 1 0 0 0,1-1 0 0 0,1 1 0 0 0,-1 0 0 0 0,1 1 0 0 0,-2 8-99 0 0,8-16 30 0 0,0 0-1 0 0,1 1 0 0 0,-1-1 0 0 0,1 0 1 0 0,-1 0-1 0 0,1-1 0 0 0,0 1 0 0 0,0 0 0 0 0,0-1 1 0 0,0 0-1 0 0,1 0 0 0 0,-1 0 0 0 0,1 0 1 0 0,-1 0-1 0 0,1-1 0 0 0,0 1 0 0 0,-1-1 0 0 0,1 0 1 0 0,0 0-1 0 0,0 0 0 0 0,0-1 0 0 0,0 0 0 0 0,0 1 1 0 0,0-1-1 0 0,0-1 0 0 0,0 1 0 0 0,0 0 1 0 0,-1-1-30 0 0,7 1-25 0 0,-1-1 1 0 0,0 0-1 0 0,0 0 1 0 0,-1-1 0 0 0,1 0-1 0 0,0-1 1 0 0,-1 0 0 0 0,1 0-1 0 0,-1-1 1 0 0,0 0-1 0 0,0 0 1 0 0,0-1 0 0 0,-1 0-1 0 0,1 0 1 0 0,-1-1 0 0 0,0 0-1 0 0,-1 0 1 0 0,0-1-1 0 0,0 0 1 0 0,0 0 0 0 0,-1 0-1 0 0,0-1 1 0 0,0 0 0 0 0,-1 1-1 0 0,0-2 1 0 0,0 1-1 0 0,0-3 25 0 0,-3 7-15 0 0,-1 1 0 0 0,1-1 0 0 0,-1 0 0 0 0,0 0 0 0 0,0 0 0 0 0,0 0 0 0 0,0 1 0 0 0,-1-1 0 0 0,0 0 0 0 0,1 0 0 0 0,-2 1 0 0 0,1-1 0 0 0,0 0 0 0 0,-1 1 0 0 0,1-1 0 0 0,-1 1 0 0 0,0 0 0 0 0,0 0 0 0 0,0-1 0 0 0,-1 1 0 0 0,0 0 15 0 0,-11-20 16 0 0,66 55-211 0 0,-16-6-191 0 0,96 95-3335 0 0,-130-113 2555 0 0,0-3-14 0 0</inkml:trace>
  <inkml:trace contextRef="#ctx0" brushRef="#br0" timeOffset="145974.624">26799 4976 1088 0 0,'6'3'186'0'0,"-1"1"0"0"0,1 0 0 0 0,-1 0-1 0 0,0 1 1 0 0,-1-1 0 0 0,1 1 0 0 0,-1 0 0 0 0,0 1 0 0 0,0-1-1 0 0,0 1 1 0 0,-1-1 0 0 0,0 1 0 0 0,0 0 0 0 0,0 0 0 0 0,-1 0-1 0 0,0 1 1 0 0,0-1 0 0 0,0 1 0 0 0,-1 0-186 0 0,3 3 231 0 0,34 125 2206 0 0,-37-134-1990 0 0,-16 23 1285 0 0,13-24-1694 0 0,0-1 1 0 0,0 0-1 0 0,0 1 0 0 0,-1-1 1 0 0,1 0-1 0 0,0 0 0 0 0,0 0 0 0 0,1-1 1 0 0,-1 1-1 0 0,0 0 0 0 0,0-1 1 0 0,0 1-1 0 0,1-1 0 0 0,-1 1 0 0 0,1-1 1 0 0,0 0-1 0 0,-1 0 0 0 0,1 0 1 0 0,0 1-1 0 0,0-1 0 0 0,0-1 0 0 0,0 1 1 0 0,0 0-1 0 0,0 0 0 0 0,1 0 0 0 0,-1 0 1 0 0,1 0-1 0 0,0-1 0 0 0,-1-1-38 0 0,1-9 26 0 0,-1-1 0 0 0,2 1 1 0 0,0 0-1 0 0,0-1 0 0 0,1 1 0 0 0,1 0 0 0 0,0 0 0 0 0,1 0 0 0 0,0 1 0 0 0,1 0 0 0 0,1-1 0 0 0,0 1 0 0 0,0 1 1 0 0,1-1-1 0 0,1 1 0 0 0,0 1 0 0 0,0-1 0 0 0,1 1 0 0 0,0 1 0 0 0,1 0 0 0 0,0 0 0 0 0,0 1 0 0 0,1 0 0 0 0,1 0-26 0 0,23-11-43 0 0,-34 19 25 0 0,13 5-120 0 0,40 111 65 0 0,-54-109-40 0 0,0 1 0 0 0,0-1 0 0 0,1 0 1 0 0,0 0-1 0 0,0 0 0 0 0,0 0 0 0 0,1 0 1 0 0,0 0-1 0 0,1 0 0 0 0,0-1 1 0 0,0 1-1 0 0,0-1 0 0 0,1 0 0 0 0,-1 0 1 0 0,2 0-1 0 0,-1 0 0 0 0,1-1 0 0 0,-1 1 1 0 0,1-1-1 0 0,1-1 0 0 0,-1 1 0 0 0,1-1 1 0 0,0 0-1 0 0,0 0 0 0 0,0 0 0 0 0,0-1 1 0 0,1 0-1 0 0,0 0 0 0 0,-1-1 0 0 0,1 0 1 0 0,5 1 112 0 0,71-5-4517 0 0,-33-11 3391 0 0</inkml:trace>
  <inkml:trace contextRef="#ctx0" brushRef="#br0" timeOffset="146382.36">27509 5124 904 0 0,'-1'0'78'0'0,"0"0"0"0"0,0 0 0 0 0,0 0 0 0 0,0 0 0 0 0,0 0 0 0 0,0 0 0 0 0,0 0 0 0 0,1 0 0 0 0,-1-1 0 0 0,0 1 0 0 0,0 0 0 0 0,0-1 0 0 0,1 1 0 0 0,-1-1 0 0 0,0 1 0 0 0,0-1 0 0 0,1 1 0 0 0,-1-1 0 0 0,0 1 0 0 0,1-1 0 0 0,-1 0 0 0 0,0 1 0 0 0,1-1-1 0 0,-1 0 1 0 0,1 1 0 0 0,-1-1 0 0 0,1 0 0 0 0,0 0 0 0 0,-1 0 0 0 0,1 1 0 0 0,0-1 0 0 0,0 0 0 0 0,-1 0 0 0 0,1 0 0 0 0,0 0 0 0 0,0 0 0 0 0,0 1 0 0 0,0-1 0 0 0,0 0 0 0 0,0 0 0 0 0,0 0 0 0 0,0 0 0 0 0,1 0 0 0 0,-1 0 0 0 0,0 1 0 0 0,0-1 0 0 0,1 0 0 0 0,-1 0 0 0 0,0 0 0 0 0,1 1 0 0 0,-1-1 0 0 0,1 0 0 0 0,-1 0 0 0 0,1 1 0 0 0,0-1 0 0 0,-1 0 0 0 0,1 1 0 0 0,-1-1 0 0 0,1 1 0 0 0,0-1 0 0 0,0 1 0 0 0,-1-1 0 0 0,1 1-78 0 0,-18 0 208 0 0,0 2 1 0 0,0-1 0 0 0,0 2 0 0 0,0 1 0 0 0,1 0 0 0 0,-1 1 0 0 0,1 0-1 0 0,0 1 1 0 0,0 1 0 0 0,1 1 0 0 0,0 0 0 0 0,0 1 0 0 0,1 1 0 0 0,0 0-1 0 0,1 1 1 0 0,0 0 0 0 0,1 1 0 0 0,0 1 0 0 0,-3 5-209 0 0,15-17 15 0 0,0 1 0 0 0,0 0 0 0 0,0 0 0 0 0,0 0 1 0 0,0-1-1 0 0,1 1 0 0 0,-1 0 0 0 0,1 0 0 0 0,-1 0 0 0 0,1-1 0 0 0,0 1 0 0 0,-1 0 1 0 0,1-1-1 0 0,0 1 0 0 0,0-1 0 0 0,0 1 0 0 0,0-1 0 0 0,1 1 0 0 0,-1-1 1 0 0,0 0-1 0 0,0 0 0 0 0,1 1 0 0 0,-1-1 0 0 0,1 0 0 0 0,-1 0 0 0 0,1 0 0 0 0,0-1 1 0 0,-1 1-1 0 0,1 0 0 0 0,0-1 0 0 0,0 1 0 0 0,-1-1 0 0 0,1 1 0 0 0,0-1 1 0 0,0 0-1 0 0,0 0 0 0 0,-1 0 0 0 0,1 0 0 0 0,0 0 0 0 0,0 0 0 0 0,0 0 0 0 0,-1 0 1 0 0,1-1-1 0 0,0 1 0 0 0,0-1 0 0 0,-1 0 0 0 0,1 1 0 0 0,0-1 0 0 0,-1 0 1 0 0,1 0-1 0 0,-1 0 0 0 0,1 0 0 0 0,0-1-15 0 0,16-3-17 0 0,0-1 1 0 0,0-1-1 0 0,-1-1 1 0 0,0 0-1 0 0,-1-1 1 0 0,0-1-1 0 0,0 0 1 0 0,-1-2-1 0 0,-1 1 1 0 0,0-2-1 0 0,0 0 1 0 0,-1-1-1 0 0,-1 0 1 0 0,0 0-1 0 0,-1-2 1 0 0,-1 1-1 0 0,0-1 1 0 0,4-10 16 0 0,0-1 37 0 0,-1 0 1 0 0,-1 0 0 0 0,-1-1-1 0 0,-2 0 1 0 0,-1-1-1 0 0,-1 0 1 0 0,-1 0 0 0 0,-2-1-1 0 0,1-22-37 0 0,-6 48 58 0 0,1-1-1 0 0,-1 0 0 0 0,-1 1 1 0 0,1-1-1 0 0,0 0 1 0 0,-1 1-1 0 0,0 0 0 0 0,0-1 1 0 0,-1 1-1 0 0,1 0 1 0 0,-1 0-1 0 0,1 0 0 0 0,-1 1 1 0 0,-1-1-1 0 0,1 1 0 0 0,0-1 1 0 0,-1 1-1 0 0,0 0 1 0 0,0 0-1 0 0,0 1 0 0 0,0-1 1 0 0,0 1-1 0 0,0 0 1 0 0,0 0-1 0 0,-1 0 0 0 0,1 1 1 0 0,-1 0-1 0 0,0-1 0 0 0,0 1-57 0 0,2 4 18 0 0,-1-1-1 0 0,0 1 1 0 0,1 0-1 0 0,0 0 0 0 0,0 0 1 0 0,0 0-1 0 0,0 0 0 0 0,0 1 1 0 0,0 0-1 0 0,1-1 0 0 0,0 1 1 0 0,-1 0-1 0 0,2 0 1 0 0,-1 0-1 0 0,0 0 0 0 0,1 0 1 0 0,0 1-1 0 0,0-1 0 0 0,0 0 1 0 0,0 1-1 0 0,1 0-17 0 0,-1 12-73 0 0,0-1 0 0 0,2 0 0 0 0,0 0-1 0 0,0 1 1 0 0,2-1 0 0 0,0 0 0 0 0,1 0 0 0 0,1-1 0 0 0,0 1-1 0 0,1-1 1 0 0,0 0 0 0 0,1 0 0 0 0,1-1 0 0 0,1 0 0 0 0,0-1-1 0 0,0 1 1 0 0,2-2 0 0 0,-1 1 0 0 0,8 4 73 0 0,157 122-6849 0 0,-152-127 5653 0 0,0-3 30 0 0</inkml:trace>
  <inkml:trace contextRef="#ctx0" brushRef="#br0" timeOffset="147262.406">27987 5089 1780 0 0,'0'-4'141'0'0,"1"0"-1"0"0,-1 0 1 0 0,0 0 0 0 0,-1 0-1 0 0,1 0 1 0 0,0 0 0 0 0,-1 0-1 0 0,0 0 1 0 0,0 0 0 0 0,0 0-1 0 0,-1 0 1 0 0,1 0 0 0 0,-1 1-1 0 0,0-1 1 0 0,0 1 0 0 0,0-1-1 0 0,-1 1 1 0 0,1 0 0 0 0,-1 0-1 0 0,0 0 1 0 0,0 0 0 0 0,0 0-1 0 0,0 1 1 0 0,0-1 0 0 0,0 1-1 0 0,-1 0 1 0 0,1 0 0 0 0,-1 0-1 0 0,0 0 1 0 0,1 1 0 0 0,-1-1-1 0 0,0 1 1 0 0,0 0 0 0 0,0 0-1 0 0,0 0 1 0 0,0 1 0 0 0,0 0-1 0 0,0-1 1 0 0,0 1 0 0 0,0 1-1 0 0,0-1 1 0 0,0 1 0 0 0,0-1-1 0 0,0 1 1 0 0,-3 1-141 0 0,-3 2 90 0 0,-1-1 0 0 0,1 2 1 0 0,0-1-1 0 0,1 1 0 0 0,-1 1 0 0 0,1 0 0 0 0,0 0 0 0 0,1 1 0 0 0,-1 0 0 0 0,1 0 1 0 0,1 1-1 0 0,-1 0 0 0 0,1 0 0 0 0,1 1 0 0 0,0 0 0 0 0,0 0 0 0 0,0 1 1 0 0,1-1-1 0 0,1 1 0 0 0,0 0 0 0 0,0 1 0 0 0,1-1 0 0 0,0 1 0 0 0,1-1 1 0 0,-1 6-91 0 0,5-12 18 0 0,0 0 1 0 0,1 0 0 0 0,-1 0 0 0 0,1 0 0 0 0,0 0-1 0 0,0-1 1 0 0,0 0 0 0 0,0 1 0 0 0,1-1 0 0 0,-1 0 0 0 0,1 0-1 0 0,0-1 1 0 0,0 1 0 0 0,0-1 0 0 0,0 0 0 0 0,0 0-1 0 0,0 0 1 0 0,1-1 0 0 0,-1 1 0 0 0,0-1 0 0 0,1 0 0 0 0,0-1-1 0 0,-1 1 1 0 0,1-1 0 0 0,-1 1 0 0 0,1-1 0 0 0,0-1-1 0 0,-1 1 1 0 0,1-1 0 0 0,-1 0 0 0 0,1 0 0 0 0,-1 0-1 0 0,1 0 1 0 0,-1-1 0 0 0,0 0 0 0 0,0 0 0 0 0,4-2-19 0 0,4-2-10 0 0,-1-1 1 0 0,0 0 0 0 0,0 0 0 0 0,0-1 0 0 0,-1-1 0 0 0,0 0-1 0 0,-1 0 1 0 0,0-1 0 0 0,-1 0 0 0 0,0-1 0 0 0,0 1-1 0 0,-1-2 1 0 0,0 1 0 0 0,-1-1 0 0 0,-1 0 0 0 0,0 0 0 0 0,0 0-1 0 0,0-3 10 0 0,10-19 18 0 0,35-44-374 0 0,-48 78 342 0 0,0 0 0 0 0,1-1 0 0 0,-1 1 0 0 0,0 1 0 0 0,0-1 0 0 0,0 0 0 0 0,0 0 0 0 0,1 1 0 0 0,-1-1 0 0 0,0 1 0 0 0,0 0 0 0 0,0 0 0 0 0,0-1 0 0 0,0 1 0 0 0,-1 0 0 0 0,1 1 0 0 0,0-1 0 0 0,0 0 0 0 0,-1 1 0 0 0,1-1 0 0 0,0 0 0 0 0,-1 1 0 0 0,0 0 0 0 0,1-1 0 0 0,-1 1 0 0 0,0 0 0 0 0,0 0 0 0 0,0 0 0 0 0,0 0 0 0 0,0 0 0 0 0,0 0 0 0 0,0 1 14 0 0,4 4-82 0 0,0 3 131 0 0,-1 1-1 0 0,1 0 0 0 0,-2 0 1 0 0,0 0-1 0 0,0 0 1 0 0,-1 0-1 0 0,0 0 0 0 0,-1 1 1 0 0,0-1-1 0 0,-1 1 0 0 0,0-1 1 0 0,-1 5-49 0 0,1-8 211 0 0,0-6-140 0 0,0-2 28 0 0,9 8 105 0 0,89-140-37 0 0,-40 69-336 0 0,-38 112-63 0 0,-13-26 212 0 0,1 76 448 0 0,-3-150-105 0 0,-2 37-313 0 0,1 1 0 0 0,1 0 0 0 0,0 0 0 0 0,0 0 0 0 0,2 1 0 0 0,-1 0 0 0 0,2 0 0 0 0,-1 0 0 0 0,2 1 0 0 0,-1 1 0 0 0,2-1 0 0 0,-1 1 0 0 0,1 1 1 0 0,1 0-1 0 0,0 0 0 0 0,0 1 0 0 0,0 0 0 0 0,1 1 0 0 0,0 0 0 0 0,1 1 0 0 0,2 0-10 0 0,-10 9 0 0 0,0 0 0 0 0,0 0 0 0 0,0 0 1 0 0,0 1-1 0 0,-1-1 0 0 0,1 1 0 0 0,-1 0 1 0 0,0 1-1 0 0,0-1 0 0 0,0 1 0 0 0,-1 0 1 0 0,0-1-1 0 0,1 2 0 0 0,-2-1 0 0 0,1 0 1 0 0,-1 0-1 0 0,0 1 0 0 0,0 0 0 0 0,0-1 1 0 0,-1 1-1 0 0,0 0 0 0 0,1 6 0 0 0,15 66-1563 0 0,-14-26-5461 0 0,-3-51 5946 0 0</inkml:trace>
  <inkml:trace contextRef="#ctx0" brushRef="#br0" timeOffset="153347.317">5203 7121 1184 0 0,'-1'-2'133'0'0,"1"0"-1"0"0,0 0 0 0 0,-1 0 1 0 0,0 1-1 0 0,1-1 1 0 0,-1 0-1 0 0,0 0 1 0 0,0 1-1 0 0,0-1 1 0 0,0 0-1 0 0,0 1 1 0 0,-1-1-1 0 0,1 1 1 0 0,0-1-1 0 0,-1 1 0 0 0,1 0 1 0 0,-1-1-1 0 0,1 1 1 0 0,-1 0-1 0 0,0 0 1 0 0,1 0-1 0 0,-1 1 1 0 0,0-1-1 0 0,0 0 1 0 0,0 0-1 0 0,0 1 0 0 0,1-1 1 0 0,-1 1-1 0 0,0 0 1 0 0,0 0-1 0 0,0 0 1 0 0,0-1-1 0 0,0 2 1 0 0,0-1-1 0 0,0 0 1 0 0,-2 1-133 0 0,-12-3 207 0 0,-1 1 1 0 0,1 1 0 0 0,-1 0 0 0 0,1 2 0 0 0,-1-1 0 0 0,1 2 0 0 0,0 0 0 0 0,0 2-1 0 0,0-1 1 0 0,0 2 0 0 0,1 0 0 0 0,0 1 0 0 0,0 0 0 0 0,0 1 0 0 0,1 1 0 0 0,1 0 0 0 0,-1 1-1 0 0,2 1 1 0 0,-1 0 0 0 0,1 0 0 0 0,1 1 0 0 0,0 1 0 0 0,1 0 0 0 0,-3 4-208 0 0,11-14 17 0 0,0-1 0 0 0,0 1 1 0 0,0 0-1 0 0,0-1 0 0 0,0 1 1 0 0,0 0-1 0 0,1 0 1 0 0,-1 0-1 0 0,1 0 0 0 0,0 0 1 0 0,0 1-1 0 0,0-1 0 0 0,1 0 1 0 0,-1 0-1 0 0,1 1 0 0 0,-1-1 1 0 0,1 0-1 0 0,0 1 1 0 0,0-1-1 0 0,1 0 0 0 0,-1 1 1 0 0,1-1-1 0 0,0 0 0 0 0,-1 0 1 0 0,2 1-1 0 0,-1-1 0 0 0,0 0 1 0 0,0 0-1 0 0,1 0 0 0 0,0 0 1 0 0,0-1-1 0 0,-1 1 1 0 0,1 0-1 0 0,1-1 0 0 0,-1 1 1 0 0,0-1-1 0 0,1 0 0 0 0,-1 0 1 0 0,1 0-1 0 0,0 0 0 0 0,0 0 1 0 0,0 0-1 0 0,0-1 1 0 0,0 1-1 0 0,0-1 0 0 0,0 0 1 0 0,0 0-1 0 0,0 0 0 0 0,1 0 1 0 0,-1-1-1 0 0,1 1-17 0 0,21 4-124 0 0,2-1 0 0 0,-1-2-1 0 0,0 0 1 0 0,0-2 0 0 0,1 0 0 0 0,-1-2 0 0 0,0-1-1 0 0,0-1 1 0 0,0-1 0 0 0,8-4 124 0 0,-6 3-161 0 0,-12 4 55 0 0,-1-1 0 0 0,0 0 0 0 0,0-2 1 0 0,0 1-1 0 0,0-2 0 0 0,-1 0 0 0 0,0 0 0 0 0,0-2 0 0 0,-1 1 0 0 0,7-7 106 0 0,-19 13-2 0 0,0 0 0 0 0,-1 0-1 0 0,0-1 1 0 0,1 1 0 0 0,-1 0 0 0 0,0-1 0 0 0,0 1 0 0 0,1 0-1 0 0,-1-1 1 0 0,0 1 0 0 0,0 0 0 0 0,0 0 0 0 0,-1-1 0 0 0,1 1-1 0 0,0 0 1 0 0,0-1 0 0 0,-1 1 0 0 0,1 0 0 0 0,-1 0 0 0 0,1-1-1 0 0,-1 1 1 0 0,0 0 0 0 0,1 0 0 0 0,-1 0 0 0 0,0 0 0 0 0,0 0 0 0 0,0 0-1 0 0,0 0 1 0 0,1 0 0 0 0,-1 0 0 0 0,-1 0 0 0 0,1 1 0 0 0,0-1-1 0 0,0 0 1 0 0,0 1 0 0 0,0-1 0 0 0,-1 0 2 0 0,-1-1 3 0 0,-9-5 95 0 0,0 1 0 0 0,0 0 1 0 0,-1 0-1 0 0,1 1 0 0 0,-1 1 0 0 0,-1 0 0 0 0,1 1 0 0 0,-1 0 1 0 0,1 1-1 0 0,-1 1 0 0 0,-10 0-98 0 0,5-1 159 0 0,-4 1 18 0 0,7 1-293 0 0,29-4-92 0 0,352-94-2145 0 0,-360 98 2353 0 0,1-1 0 0 0,0 0 0 0 0,0-1-1 0 0,-1 0 1 0 0,1 0 0 0 0,-1 0 0 0 0,0 0-1 0 0,0-1 1 0 0,1 0 0 0 0,-2 0-1 0 0,1 0 1 0 0,0-1 0 0 0,-1 1 0 0 0,1-1-1 0 0,-1 0 1 0 0,0 0 0 0 0,0-1 0 0 0,-1 0-1 0 0,1 1 1 0 0,-1-1 0 0 0,0 0-1 0 0,-1 0 1 0 0,1-1 0 0 0,-1 1 0 0 0,0 0-1 0 0,0-1 1 0 0,0 1 0 0 0,-1-1 0 0 0,0 0-1 0 0,0 0 1 0 0,-1 1 0 0 0,1-7 0 0 0,-5 3 208 0 0,0 0 0 0 0,0 0 0 0 0,-1 1 0 0 0,0 0 0 0 0,-1-1 0 0 0,0 2 0 0 0,0-1 0 0 0,-1 1 0 0 0,1 0 0 0 0,-2 0 0 0 0,1 1 0 0 0,-1 0 0 0 0,0 0 0 0 0,0 1 1 0 0,0 0-1 0 0,-1 0 0 0 0,0 1 0 0 0,0 0 0 0 0,-7-1-208 0 0,15 4 47 0 0,-1 0 0 0 0,0 0 0 0 0,0 0 1 0 0,1 1-1 0 0,-1-1 0 0 0,0 1 0 0 0,0 0 1 0 0,0-1-1 0 0,0 1 0 0 0,1 0 0 0 0,-1 0 1 0 0,0 0-1 0 0,0 0 0 0 0,0 0 0 0 0,0 1 0 0 0,0-1 1 0 0,1 1-1 0 0,-1-1 0 0 0,0 1 0 0 0,0-1 1 0 0,1 1-1 0 0,-1 0 0 0 0,0 0 0 0 0,1 0 0 0 0,-1 0 1 0 0,1 0-1 0 0,-1 0 0 0 0,1 1 0 0 0,0-1 1 0 0,-1 0-1 0 0,1 1 0 0 0,0-1 0 0 0,0 1 1 0 0,0-1-1 0 0,0 1 0 0 0,0-1 0 0 0,0 1 0 0 0,1 0 1 0 0,-1 0-1 0 0,0-1 0 0 0,1 1 0 0 0,-1 0 1 0 0,1 0-1 0 0,0 0 0 0 0,0 0 0 0 0,-1-1 1 0 0,1 1-1 0 0,1 0 0 0 0,-1 1-47 0 0,-2 17 101 0 0,2 0 0 0 0,0 1 0 0 0,1-1 1 0 0,1 0-1 0 0,1 0 0 0 0,1 0 0 0 0,1 0 0 0 0,0-1 0 0 0,2 1-101 0 0,10 44 215 0 0,169 649-1394 0 0,-173-677-1439 0 0,-18-53-3273 0 0,-20-36 3374 0 0,12 20 1351 0 0</inkml:trace>
  <inkml:trace contextRef="#ctx0" brushRef="#br0" timeOffset="154369.452">6490 7183 1128 0 0,'-13'-45'3662'0'0,"-106"15"-1178"0"0,104 33-2323 0 0,0 1-1 0 0,0 1 1 0 0,0 0-1 0 0,0 1 1 0 0,1 1 0 0 0,0 0-1 0 0,0 1 1 0 0,1 1-1 0 0,0 0 1 0 0,0 1 0 0 0,1 0-1 0 0,0 0 1 0 0,1 2-1 0 0,0-1 1 0 0,1 1 0 0 0,1 1-1 0 0,-8 12-160 0 0,14-23 23 0 0,0 1 0 0 0,0 0 0 0 0,1 0 0 0 0,-1 0 0 0 0,1 0 0 0 0,0 1 0 0 0,0-1 0 0 0,0 1 0 0 0,0-1 0 0 0,1 1 0 0 0,-1 0 0 0 0,1-1 0 0 0,0 1 0 0 0,0 0 0 0 0,0 0 0 0 0,1 0 0 0 0,-1 0-1 0 0,1 0 1 0 0,0 0 0 0 0,0 0 0 0 0,1 0 0 0 0,-1 0 0 0 0,1 0 0 0 0,-1 0 0 0 0,1-1 0 0 0,1 1 0 0 0,-1 0 0 0 0,0 0 0 0 0,1-1 0 0 0,0 1 0 0 0,0-1 0 0 0,0 1 0 0 0,0-1 0 0 0,1 0 0 0 0,-1 0 0 0 0,1 0 0 0 0,0 0 0 0 0,-1 0 0 0 0,1-1 0 0 0,1 1 0 0 0,-1-1-1 0 0,0 0 1 0 0,1 0 0 0 0,-1 0 0 0 0,1 0 0 0 0,0 0-23 0 0,9-1-44 0 0,0 0 0 0 0,1-1 0 0 0,-1 0-1 0 0,1-1 1 0 0,-1 0 0 0 0,0-1 0 0 0,0-1 0 0 0,0 0-1 0 0,0-1 1 0 0,0 0 0 0 0,-1-1 0 0 0,1 0 0 0 0,-1-1-1 0 0,0 0 1 0 0,-1-1 0 0 0,9-7 44 0 0,4-3-88 0 0,-1-2 0 0 0,-1 0 0 0 0,0-2 0 0 0,-1 0 0 0 0,-2-1 0 0 0,0-1 0 0 0,-1-1 0 0 0,-2 0-1 0 0,0-2 1 0 0,-2 0 0 0 0,-1 0 0 0 0,-1-1 0 0 0,-1-1 0 0 0,-1 0 0 0 0,0-6 88 0 0,0 5 235 0 0,-1 0 0 0 0,-1 0 0 0 0,-1 0 0 0 0,-2-1 0 0 0,-1 0 0 0 0,-1-29-235 0 0,-3 59 7 0 0,-1-1 0 0 0,1 1 1 0 0,-1-1-1 0 0,0 1 0 0 0,1 0 0 0 0,-1-1 0 0 0,0 1 0 0 0,1 0 0 0 0,-1-1 0 0 0,0 1 0 0 0,1 0 0 0 0,-1 0 0 0 0,0 0 0 0 0,0-1 0 0 0,1 1 0 0 0,-1 0 1 0 0,0 0-1 0 0,0 0 0 0 0,1 0 0 0 0,-1 0 0 0 0,0 0 0 0 0,0 1 0 0 0,1-1 0 0 0,-1 0 0 0 0,0 0 0 0 0,1 0 0 0 0,-1 1 0 0 0,0-1 0 0 0,1 0 1 0 0,-1 1-1 0 0,0-1 0 0 0,1 1 0 0 0,-1-1 0 0 0,1 1 0 0 0,-1-1 0 0 0,0 1 0 0 0,1-1 0 0 0,0 1 0 0 0,-1-1 0 0 0,1 1 0 0 0,-1 0 0 0 0,1-1 0 0 0,0 1 1 0 0,-1 0-1 0 0,1-1 0 0 0,0 1 0 0 0,-1 0 0 0 0,1 0 0 0 0,0-1 0 0 0,0 1 0 0 0,0 0 0 0 0,0-1 0 0 0,0 1 0 0 0,0 0 0 0 0,0 0 0 0 0,0-1 1 0 0,0 1-1 0 0,0 0 0 0 0,1 0-7 0 0,-13 24 106 0 0,2 0-1 0 0,1 0 1 0 0,1 0 0 0 0,1 1 0 0 0,1 1 0 0 0,1-1 0 0 0,1 1 0 0 0,2 0 0 0 0,1 0 0 0 0,1-1 0 0 0,3 26-106 0 0,-2-38 16 0 0,1 1 0 0 0,0 0 0 0 0,1-1 0 0 0,1 1 0 0 0,0-1 0 0 0,1 0 0 0 0,0 0 0 0 0,2-1 0 0 0,-1 1 0 0 0,1-1 0 0 0,1-1 0 0 0,1 1 0 0 0,-1-1 0 0 0,2-1 0 0 0,0 0 0 0 0,0 0 0 0 0,1-1 0 0 0,0 0-1 0 0,1-1 1 0 0,0 0 0 0 0,10 5-16 0 0,-8-8-111 0 0,1-1-1 0 0,0 0 1 0 0,-1-1-1 0 0,1-1 0 0 0,0 0 1 0 0,1-1-1 0 0,-1-1 0 0 0,0 0 1 0 0,1-1-1 0 0,7-2 112 0 0,-22 2-14 0 0,10 0-70 0 0,0-1-1 0 0,0-1 1 0 0,0 0 0 0 0,0-1 0 0 0,-1 0 0 0 0,1 0 0 0 0,-1-1-1 0 0,0-1 1 0 0,0 1 0 0 0,0-2 0 0 0,-1 1 0 0 0,1-1 0 0 0,-1-1-1 0 0,-1 0 1 0 0,1 0 0 0 0,-1-1 0 0 0,-1 0 0 0 0,1 0 0 0 0,-1 0-1 0 0,-1-1 1 0 0,0-1 0 0 0,0 1 0 0 0,0-1 0 0 0,-2 0 0 0 0,4-7 84 0 0,-7 15 57 0 0,-1 1 0 0 0,1-1 0 0 0,-1 0 0 0 0,1 0 1 0 0,-1 1-1 0 0,1-1 0 0 0,-1 0 0 0 0,0 0 0 0 0,0 0 1 0 0,0 0-1 0 0,0 1 0 0 0,0-1 0 0 0,-1 0 1 0 0,1 0-1 0 0,-1 0 0 0 0,1 1 0 0 0,-1-1 0 0 0,1 0 1 0 0,-1 1-1 0 0,0-1 0 0 0,0 0 0 0 0,0 1 0 0 0,0-1 1 0 0,0 1-1 0 0,0-1 0 0 0,0 1 0 0 0,0 0 1 0 0,-1-1-1 0 0,1 1 0 0 0,0 0 0 0 0,-1 0 0 0 0,1 0 1 0 0,-1 0-1 0 0,0 0 0 0 0,1 0 0 0 0,-1 1 0 0 0,0-1 1 0 0,1 0-1 0 0,-1 1 0 0 0,0-1 0 0 0,0 1 1 0 0,1 0-1 0 0,-1 0 0 0 0,0-1 0 0 0,0 1 0 0 0,0 0 1 0 0,0 1-1 0 0,1-1 0 0 0,-1 0 0 0 0,0 0 0 0 0,0 1 1 0 0,1-1-1 0 0,-1 1 0 0 0,-1 0-57 0 0,2 2 0 0 0,0 0-1 0 0,0 0 1 0 0,0 0 0 0 0,1 0-1 0 0,-1 0 1 0 0,1 1-1 0 0,0-1 1 0 0,0 0 0 0 0,0 0-1 0 0,0 0 1 0 0,0 0 0 0 0,1 0-1 0 0,0 0 1 0 0,-1 0-1 0 0,1 0 1 0 0,0 0 0 0 0,1 0-1 0 0,-1 0 1 0 0,0 0 0 0 0,1 0-1 0 0,0-1 1 0 0,-1 1-1 0 0,1 0 1 0 0,0-1 0 0 0,0 0-1 0 0,1 1 1 0 0,-1-1 0 0 0,0 0-1 0 0,1 0 1 0 0,-1-1-1 0 0,1 1 1 0 0,0 0 0 0 0,26 21-1131 0 0,7 6-5001 0 0,-41-29 3678 0 0,3-2 1284 0 0</inkml:trace>
  <inkml:trace contextRef="#ctx0" brushRef="#br0" timeOffset="154604.251">7157 7033 2464 0 0,'-2'-12'1480'0'0,"0"2"-192"0"0,2 2-35 0 0,0-1-257 0 0,0 1-116 0 0,2 1-288 0 0,0-1-60 0 0,-2 8-308 0 0,0 0-168 0 0,0-10-300 0 0,0 10-108 0 0,0-7 32 0 0,0 7-660 0 0,0 0-424 0 0,12-15 63 0 0,-8 17 85 0 0,-3-2 64 0 0,-1 3 20 0 0</inkml:trace>
  <inkml:trace contextRef="#ctx0" brushRef="#br0" timeOffset="155579.079">7283 7099 1348 0 0,'16'16'3118'0'0,"3"11"-2560"0"0,0 1-1 0 0,-2 1 1 0 0,-2 1 0 0 0,0 0-1 0 0,-2 1 1 0 0,-1 1-1 0 0,-2 0 1 0 0,-1 0-1 0 0,0 10-557 0 0,-8-41 41 0 0,-1 0-1 0 0,0 1 0 0 0,0-1 1 0 0,0 1-1 0 0,0-1 0 0 0,0 1 1 0 0,0-1-1 0 0,-1 1 1 0 0,1-1-1 0 0,0 0 0 0 0,-1 1 1 0 0,1-1-1 0 0,-1 0 1 0 0,0 1-1 0 0,1-1 0 0 0,-1 0 1 0 0,0 1-1 0 0,0-1 0 0 0,1 0 1 0 0,-1 0-1 0 0,0 0 1 0 0,0 0-1 0 0,0 0 0 0 0,-1 0 1 0 0,1 0-1 0 0,0 0 0 0 0,0-1 1 0 0,0 1-1 0 0,-1 0 1 0 0,1 0-1 0 0,0-1 0 0 0,-1 1 1 0 0,1-1-1 0 0,0 0 1 0 0,-1 1-1 0 0,1-1 0 0 0,-1 0 1 0 0,1 0-1 0 0,-1 0 0 0 0,1 0 1 0 0,-1 0-1 0 0,1 0 1 0 0,0 0-1 0 0,-1 0 0 0 0,1-1 1 0 0,-1 1-1 0 0,1 0 0 0 0,0-1 1 0 0,-1 1-1 0 0,1-1 1 0 0,0 0-1 0 0,-1 0 0 0 0,1 1 1 0 0,0-1-1 0 0,0 0 1 0 0,0 0-1 0 0,0 0 0 0 0,0 0 1 0 0,0 0-1 0 0,0 0 0 0 0,0 0 1 0 0,0 0-1 0 0,0-1 1 0 0,0 1-1 0 0,1 0 0 0 0,-1-1 1 0 0,1 1-1 0 0,-1 0 0 0 0,0-2-40 0 0,-2-7-19 0 0,-1-1-1 0 0,1 0 1 0 0,1 0-1 0 0,0 0 1 0 0,1-1-1 0 0,0 1 1 0 0,0 0-1 0 0,1-1 1 0 0,1 1-1 0 0,0 0 1 0 0,1-1-1 0 0,0 1 1 0 0,0 0-1 0 0,1 0 1 0 0,1 1-1 0 0,0-1 1 0 0,0 1-1 0 0,1-1 1 0 0,0 1-1 0 0,1 0 1 0 0,0 1-1 0 0,1 0 1 0 0,0 0-1 0 0,0 0 1 0 0,1 1-1 0 0,0 0 1 0 0,0 0-1 0 0,1 1 1 0 0,0 0-1 0 0,0 1 1 0 0,1 0-1 0 0,0 0 1 0 0,0 1-1 0 0,1 0 20 0 0,-6 3-21 0 0,0 1-1 0 0,0 0 1 0 0,0 0 0 0 0,0 0 0 0 0,0 0-1 0 0,1 1 1 0 0,-1 0 0 0 0,0 0-1 0 0,1 1 1 0 0,-1-1 0 0 0,0 1-1 0 0,0 0 1 0 0,0 0 0 0 0,0 1-1 0 0,0 0 1 0 0,0 0 0 0 0,0 0 0 0 0,0 0-1 0 0,0 1 1 0 0,-1-1 0 0 0,0 1-1 0 0,1 1 1 0 0,-1-1 0 0 0,0 0-1 0 0,0 1 1 0 0,-1 0 0 0 0,1 0-1 0 0,-1 0 1 0 0,0 0 0 0 0,0 1 0 0 0,0-1-1 0 0,0 3 22 0 0,64 156-12 0 0,-67-98 647 0 0,0-65-629 0 0,0 1 1 0 0,0-1-1 0 0,0 1 1 0 0,0-1-1 0 0,-1 0 1 0 0,1 1 0 0 0,0-1-1 0 0,0 1 1 0 0,-1-1-1 0 0,1 1 1 0 0,0-1-1 0 0,0 0 1 0 0,-1 1-1 0 0,1-1 1 0 0,-1 0-1 0 0,1 1 1 0 0,0-1-1 0 0,-1 0 1 0 0,1 0 0 0 0,0 1-1 0 0,-1-1 1 0 0,1 0-1 0 0,-1 0 1 0 0,1 0-1 0 0,-1 0 1 0 0,1 1-1 0 0,-1-1 1 0 0,1 0-1 0 0,-1 0 1 0 0,1 0 0 0 0,0 0-1 0 0,-1 0 1 0 0,1 0-1 0 0,-1 0 1 0 0,1 0-1 0 0,-1 0 1 0 0,1 0-1 0 0,-1-1 1 0 0,1 1-1 0 0,-1 0 1 0 0,1 0-1 0 0,-1 0 1 0 0,1-1 0 0 0,0 1-1 0 0,-1 0 1 0 0,1 0-1 0 0,-1-1 1 0 0,1 1-1 0 0,0 0 1 0 0,-1-1-1 0 0,1 1 1 0 0,0 0-1 0 0,0-1 1 0 0,-1 1 0 0 0,1 0-1 0 0,0-1 1 0 0,0 1-1 0 0,-1-1 1 0 0,1 1-1 0 0,0-1 1 0 0,0 1-1 0 0,0-1 1 0 0,0 1-1 0 0,0-1 1 0 0,0 1-1 0 0,0 0 1 0 0,-1-1 0 0 0,1 1-1 0 0,1-1-6 0 0,-4-12-5 0 0,1 0 0 0 0,1 0 0 0 0,0 0 0 0 0,1 0 0 0 0,0 0 0 0 0,1 0 0 0 0,1 0 0 0 0,0 0-1 0 0,1 1 1 0 0,0-1 0 0 0,1 0 0 0 0,0 1 0 0 0,1 0 0 0 0,0 0 0 0 0,1 1 0 0 0,1-1 0 0 0,-1 1 0 0 0,2 0 0 0 0,0 1 0 0 0,0 0 0 0 0,1 0 0 0 0,0 1 0 0 0,0 0-1 0 0,1 0 1 0 0,0 1 0 0 0,1 1 0 0 0,0-1 0 0 0,0 2 0 0 0,1 0 0 0 0,1-1 5 0 0,-11 6-4 0 0,0 0 0 0 0,0 0 1 0 0,1 0-1 0 0,-1 1 0 0 0,0-1 0 0 0,1 0 0 0 0,-1 1 0 0 0,0 0 1 0 0,1-1-1 0 0,-1 1 0 0 0,0 0 0 0 0,1 0 0 0 0,-1 0 0 0 0,1 1 0 0 0,-1-1 1 0 0,0 1-1 0 0,1-1 0 0 0,-1 1 0 0 0,0 0 0 0 0,0 0 0 0 0,1 0 1 0 0,-1 0-1 0 0,0 0 0 0 0,0 0 0 0 0,0 0 0 0 0,0 1 0 0 0,0-1 1 0 0,-1 1-1 0 0,1 0 0 0 0,0-1 0 0 0,-1 1 0 0 0,1 0 0 0 0,-1 0 1 0 0,0 0-1 0 0,1 0 0 0 0,-1 0 0 0 0,0 0 0 0 0,0 1 0 0 0,0-1 0 0 0,0 2 4 0 0,19 108 401 0 0,-18-84-357 0 0,-2-17-61 0 0,1-1-1 0 0,0 0 0 0 0,0 0 1 0 0,1 0-1 0 0,0 0 1 0 0,1-1-1 0 0,0 1 0 0 0,0-1 1 0 0,1 1-1 0 0,1-1 0 0 0,0 0 1 0 0,0 0-1 0 0,0-1 0 0 0,1 0 1 0 0,0 0-1 0 0,1 0 0 0 0,4 4 18 0 0,-3-11-119 0 0,0 1 0 0 0,1-2 0 0 0,-1 1 0 0 0,0-1 0 0 0,1 0-1 0 0,-1 0 1 0 0,0-1 0 0 0,0-1 0 0 0,1 1 0 0 0,-1-1 0 0 0,0 0 0 0 0,0-1-1 0 0,0 0 1 0 0,-1 0 0 0 0,1-1 0 0 0,-1 0 0 0 0,0 0 0 0 0,5-5 119 0 0,6-1-43 0 0,0 0 0 0 0,-1-2 0 0 0,-1 0 0 0 0,0-1 0 0 0,0 0 1 0 0,-1-1-1 0 0,-1-1 0 0 0,-1-1 0 0 0,0 0 0 0 0,-1 0 1 0 0,0-1-1 0 0,-2-1 0 0 0,0 0 0 0 0,-1-1 43 0 0,-8 18 22 0 0,0-1-1 0 0,0 1 0 0 0,0-1 1 0 0,0 1-1 0 0,-1-1 0 0 0,1 1 1 0 0,-1-1-1 0 0,1 0 0 0 0,-1 1 1 0 0,0-1-1 0 0,1 0 0 0 0,-1 1 1 0 0,0-1-1 0 0,0 0 0 0 0,0 0 1 0 0,0 1-1 0 0,-1-1 0 0 0,1 0 1 0 0,0 1-1 0 0,-1-1 0 0 0,1 0 1 0 0,-1 1-1 0 0,1-1 0 0 0,-1 1 1 0 0,0-1-1 0 0,0 1 0 0 0,0-1 1 0 0,0 1-1 0 0,0 0 0 0 0,0-1 1 0 0,0 1-1 0 0,0 0 0 0 0,-1 0 1 0 0,1 0-1 0 0,0 0 0 0 0,-1 0 1 0 0,1 0-1 0 0,-1 0 0 0 0,1 0 1 0 0,-1 0-1 0 0,1 1 0 0 0,-1-1 1 0 0,1 1-1 0 0,-1-1 1 0 0,0 1-1 0 0,1 0 0 0 0,-1-1 1 0 0,0 1-1 0 0,1 0 0 0 0,-1 0 1 0 0,0 0-1 0 0,0 0 0 0 0,1 1 1 0 0,-1-1-1 0 0,-1 1-21 0 0,-90 21 474 0 0,84-17-415 0 0,0 0 1 0 0,1 1-1 0 0,-1 0 1 0 0,1 0 0 0 0,0 1-1 0 0,0 0 1 0 0,1 0-1 0 0,0 0 1 0 0,1 1-1 0 0,-1 1 1 0 0,1-1-1 0 0,1 1 1 0 0,0 0 0 0 0,0 0-1 0 0,1 0 1 0 0,0 1-1 0 0,0-1 1 0 0,1 1-1 0 0,0 0 1 0 0,1 0 0 0 0,0 0-1 0 0,1 1 1 0 0,0 7-60 0 0,3-10-24 0 0,1-1 0 0 0,1 0 1 0 0,-1 0-1 0 0,1 0 0 0 0,0 0 0 0 0,1-1 1 0 0,0 1-1 0 0,0-1 0 0 0,0 0 0 0 0,1 0 1 0 0,0-1-1 0 0,0 0 0 0 0,0 0 0 0 0,0 0 1 0 0,1-1-1 0 0,0 0 0 0 0,0 0 1 0 0,0-1-1 0 0,0 0 0 0 0,1 0 0 0 0,-1 0 1 0 0,1-1-1 0 0,0-1 0 0 0,0 1 0 0 0,7 0 24 0 0,-3 1-472 0 0,1 0 0 0 0,-1-1 0 0 0,1 0 0 0 0,0-1 0 0 0,0-1 0 0 0,0 0 0 0 0,-1 0 0 0 0,1-1 0 0 0,0-1 0 0 0,-1 0-1 0 0,1-1 1 0 0,-1 0 0 0 0,1-1 0 0 0,-1 0 0 0 0,0-1 0 0 0,-1-1 0 0 0,8-4 472 0 0,1-3-1293 0 0</inkml:trace>
  <inkml:trace contextRef="#ctx0" brushRef="#br0" timeOffset="156018.908">8593 7198 1996 0 0,'9'-58'4236'0'0,"23"122"-2718"0"0,-18 91 1036 0 0,-44-96-1014 0 0,27-98-1014 0 0,8 15-554 0 0,0 0 0 0 0,2 1 0 0 0,0 0 0 0 0,2 0 1 0 0,1 0-1 0 0,0 1 0 0 0,2 0 0 0 0,0 1 0 0 0,1 1 0 0 0,2 0 0 0 0,0 0 1 0 0,1 2-1 0 0,16-16 28 0 0,-30 33 0 0 0,0 0 1 0 0,0 0 0 0 0,0 0 0 0 0,0 0-1 0 0,0 1 1 0 0,0-1 0 0 0,0 1-1 0 0,0-1 1 0 0,0 1 0 0 0,0 0 0 0 0,0 0-1 0 0,0 0 1 0 0,0 0 0 0 0,1 0-1 0 0,-1 0 1 0 0,0 1 0 0 0,0-1 0 0 0,0 1-1 0 0,0-1 1 0 0,0 1 0 0 0,0 0-1 0 0,0 0 1 0 0,-1-1 0 0 0,1 1 0 0 0,0 1-1 0 0,0-1 1 0 0,-1 0 0 0 0,1 0-1 0 0,0 1 1 0 0,-1-1 0 0 0,1 1 0 0 0,-1-1-1 0 0,0 1 1 0 0,0 0 0 0 0,1-1-1 0 0,-1 1 1 0 0,0 0 0 0 0,0 0 0 0 0,-1 0-1 0 0,1 0 1 0 0,0 0 0 0 0,-1 0-1 0 0,1 0 1 0 0,-1 2-1 0 0,90 281 576 0 0,-62-250-1625 0 0,-2-26-7407 0 0,-26-9 7226 0 0</inkml:trace>
  <inkml:trace contextRef="#ctx0" brushRef="#br0" timeOffset="156286.465">9077 7258 1356 0 0,'5'-20'527'0'0,"-4"4"-329"0"0,0 0 0 0 0,2 1 0 0 0,0-1 0 0 0,1 1 0 0 0,0 0 0 0 0,2 0 0 0 0,-1 0 0 0 0,2 1-1 0 0,0 0 1 0 0,1 0 0 0 0,0 0 0 0 0,1 1 0 0 0,0 1 0 0 0,1-1 0 0 0,0 2 0 0 0,1-1 0 0 0,1 2 0 0 0,0-1-1 0 0,0 1 1 0 0,1 1 0 0 0,1 0-198 0 0,-8 8 40 0 0,-1-1 0 0 0,1 2 1 0 0,0-1-1 0 0,0 1 0 0 0,-1 0 0 0 0,1 0 0 0 0,0 0 0 0 0,0 1 0 0 0,0 0 0 0 0,-1 0 1 0 0,1 0-1 0 0,-1 1 0 0 0,1 0 0 0 0,-1 0 0 0 0,0 0 0 0 0,1 1 0 0 0,-1 0 0 0 0,0 0 1 0 0,-1 0-1 0 0,1 1 0 0 0,0-1 0 0 0,-1 1 0 0 0,0 0 0 0 0,0 0 0 0 0,0 1 0 0 0,-1-1 1 0 0,1 1-1 0 0,-1 0 0 0 0,0 0-40 0 0,5 7 175 0 0,-1-1-1 0 0,0 1 1 0 0,-1 0 0 0 0,-1 1 0 0 0,0-1-1 0 0,0 1 1 0 0,-1 0 0 0 0,-1 0 0 0 0,0 1 0 0 0,-1-1-1 0 0,-1 0 1 0 0,0 4-175 0 0,-1-8 39 0 0,-1-1 0 0 0,0 0 0 0 0,-1 0-1 0 0,1 1 1 0 0,-2-1 0 0 0,1 0 0 0 0,-1-1-1 0 0,0 1 1 0 0,-1 0 0 0 0,0-1 0 0 0,0 0 0 0 0,-1 0-1 0 0,1 0 1 0 0,-2 0 0 0 0,1-1 0 0 0,-1 0-1 0 0,0 0 1 0 0,0 0 0 0 0,0-1 0 0 0,-1 0 0 0 0,0 0-1 0 0,0-1 1 0 0,0 0 0 0 0,-1 1-39 0 0,6-5-591 0 0,-8-32-4773 0 0,16 14 4159 0 0,0-7 142 0 0</inkml:trace>
  <inkml:trace contextRef="#ctx0" brushRef="#br0" timeOffset="156538.142">9674 7049 2008 0 0,'-1'27'4742'0'0,"22"15"-3056"0"0,-16-33-1682 0 0,28 49 881 0 0,-23-20-4489 0 0,-10-37 2271 0 0,0-1 70 0 0,0 0 94 0 0</inkml:trace>
  <inkml:trace contextRef="#ctx0" brushRef="#br0" timeOffset="156789.204">9681 6923 916 0 0,'-35'-160'12509'0'0,"28"150"-12917"0"0,-18 19-7225 0 0,0 19 5267 0 0,12-19 1192 0 0</inkml:trace>
  <inkml:trace contextRef="#ctx0" brushRef="#br0" timeOffset="157447.983">9943 7096 1280 0 0,'-1'-1'95'0'0,"1"0"1"0"0,0-1-1 0 0,-1 1 0 0 0,1 0 0 0 0,-1 0 0 0 0,1 0 0 0 0,-1 0 1 0 0,0-1-1 0 0,1 1 0 0 0,-1 0 0 0 0,0 0 0 0 0,0 0 1 0 0,0 0-1 0 0,0 1 0 0 0,0-1 0 0 0,0 0 0 0 0,0 0 1 0 0,0 1-1 0 0,0-1 0 0 0,0 0 0 0 0,0 1 0 0 0,0-1 1 0 0,0 1-1 0 0,-1-1 0 0 0,1 1 0 0 0,0 0 0 0 0,0-1 1 0 0,-1 1-1 0 0,1 0 0 0 0,0 0 0 0 0,-1 0 0 0 0,1 0 0 0 0,0 0 1 0 0,0 0-1 0 0,-1 1 0 0 0,1-1 0 0 0,0 0 0 0 0,0 0 1 0 0,-1 1-1 0 0,1-1 0 0 0,0 1 0 0 0,0 0 0 0 0,0-1 1 0 0,0 1-1 0 0,0 0 0 0 0,-1 0-95 0 0,-61 26 1140 0 0,53-21-982 0 0,0 0 0 0 0,1 1-1 0 0,0 1 1 0 0,0-1 0 0 0,0 1-1 0 0,1 1 1 0 0,0 0 0 0 0,1 0-1 0 0,0 0 1 0 0,0 1 0 0 0,1 0-1 0 0,0 0 1 0 0,1 1 0 0 0,0-1-1 0 0,0 1 1 0 0,2 1 0 0 0,-1-1-1 0 0,1 0 1 0 0,0 5-158 0 0,5-13 20 0 0,1 0 0 0 0,-1-1 0 0 0,1 0 0 0 0,0 1 1 0 0,0-1-1 0 0,-1 0 0 0 0,1 0 0 0 0,1-1 0 0 0,-1 1 0 0 0,0-1 0 0 0,0 1 1 0 0,1-1-1 0 0,-1 0 0 0 0,0 0 0 0 0,1-1 0 0 0,-1 1 0 0 0,1-1 0 0 0,-1 1 1 0 0,1-1-1 0 0,-1 0 0 0 0,1 0 0 0 0,-1-1 0 0 0,1 1 0 0 0,-1-1 0 0 0,2 0-20 0 0,1 1-4 0 0,12-4-14 0 0,-2 0 0 0 0,1-1 0 0 0,0-1 0 0 0,-1-1 0 0 0,0 0 0 0 0,-1-1 0 0 0,0-1 0 0 0,0 0 0 0 0,-1-1 0 0 0,12-10 18 0 0,85-96-438 0 0,-108 117 436 0 0,0 0-1 0 0,0 0 0 0 0,0 0 1 0 0,0 0-1 0 0,-1 1 0 0 0,1-1 1 0 0,0 1-1 0 0,-1 0 0 0 0,1 0 1 0 0,-1-1-1 0 0,1 2 0 0 0,-1-1 1 0 0,0 0-1 0 0,0 0 1 0 0,0 1-1 0 0,0-1 0 0 0,0 1 1 0 0,0 0-1 0 0,-1-1 0 0 0,1 1 1 0 0,-1 0-1 0 0,0 0 0 0 0,0 2 3 0 0,1-3-3 0 0,9 61 706 0 0,-11-61-625 0 0,1 5 44 0 0,5-20-105 0 0,1 1-1 0 0,1 1 1 0 0,0-1-1 0 0,1 1 1 0 0,0 1-1 0 0,0 0 1 0 0,1 0-1 0 0,0 1 1 0 0,1 0 0 0 0,0 0-1 0 0,1 1 1 0 0,-1 1-1 0 0,1 0 1 0 0,1 1-1 0 0,-1 0 1 0 0,1 1 0 0 0,0 0-1 0 0,1 1 1 0 0,10-2-17 0 0,-15 7-34 0 0,0 0 0 0 0,1 1 0 0 0,-1 0 1 0 0,0 0-1 0 0,0 1 0 0 0,0 0 0 0 0,-1 1 1 0 0,1 0-1 0 0,-1 0 0 0 0,0 1 0 0 0,0 0 1 0 0,0 0-1 0 0,0 1 0 0 0,-1 0 0 0 0,0 0 0 0 0,-1 0 1 0 0,1 1-1 0 0,-1 0 0 0 0,0 1 0 0 0,-1 0 1 0 0,0-1-1 0 0,0 2 0 0 0,-1-1 0 0 0,0 0 1 0 0,0 1-1 0 0,-1 0 0 0 0,0 0 0 0 0,0 0 1 0 0,-1 0-1 0 0,-1 0 0 0 0,1 0 0 0 0,-2 1 1 0 0,1 0 33 0 0,-1-7-245 0 0,1-1 1 0 0,-1 1-1 0 0,0 0 1 0 0,0-1 0 0 0,0 1-1 0 0,0 0 1 0 0,0-1 0 0 0,-1 1-1 0 0,1 0 1 0 0,-1-1 0 0 0,0 1-1 0 0,0-1 1 0 0,0 1 0 0 0,0-1-1 0 0,0 0 1 0 0,0 1 0 0 0,-1-1-1 0 0,1 0 1 0 0,-1 0-1 0 0,1 0 1 0 0,-1 0 0 0 0,0 0-1 0 0,0 0 1 0 0,0 0 0 0 0,0 0-1 0 0,-2 1 245 0 0,-9 3-1198 0 0</inkml:trace>
  <inkml:trace contextRef="#ctx0" brushRef="#br0" timeOffset="157965.351">9680 7043 1880 0 0,'-1'-1'104'0'0,"1"0"0"0"0,0 0 0 0 0,0 0 0 0 0,-1 0 0 0 0,1 0 1 0 0,0 1-1 0 0,-1-1 0 0 0,1 0 0 0 0,-1 0 0 0 0,1 0 0 0 0,-1 1 0 0 0,1-1 0 0 0,-1 0 0 0 0,1 1 0 0 0,-1-1 0 0 0,0 0 0 0 0,0 1 0 0 0,1-1 0 0 0,-1 1 0 0 0,0-1 0 0 0,0 1 0 0 0,1-1 1 0 0,-1 1-1 0 0,0 0 0 0 0,0-1 0 0 0,0 1 0 0 0,0 0 0 0 0,0 0 0 0 0,0 0 0 0 0,0 0 0 0 0,1-1 0 0 0,-1 1 0 0 0,0 0 0 0 0,0 1 0 0 0,0-1 0 0 0,0 0 0 0 0,0 0 0 0 0,0 0 0 0 0,0 0 1 0 0,0 1-1 0 0,1-1 0 0 0,-1 0 0 0 0,0 1 0 0 0,0-1 0 0 0,0 1 0 0 0,0-1 0 0 0,1 1 0 0 0,-1-1 0 0 0,0 1 0 0 0,1 0 0 0 0,-1-1 0 0 0,0 1 0 0 0,1 0 0 0 0,-1-1 0 0 0,1 1 0 0 0,-1 0 1 0 0,1 0-1 0 0,-1 0 0 0 0,1-1 0 0 0,0 1 0 0 0,-1 0-104 0 0,-30 52 878 0 0,8 148 965 0 0,22-194-1837 0 0,2-1 0 0 0,-1 1-1 0 0,1-1 1 0 0,0 1 0 0 0,0-1 0 0 0,1 0 0 0 0,0 1 0 0 0,0-1-1 0 0,1 0 1 0 0,-1 0 0 0 0,1 0 0 0 0,0 0 0 0 0,1-1 0 0 0,0 1-1 0 0,0-1 1 0 0,0 0 0 0 0,0 0 0 0 0,1-1 0 0 0,3 4-6 0 0,0-7-309 0 0,0 0-1 0 0,0-1 1 0 0,1 0 0 0 0,-1 0 0 0 0,0-1 0 0 0,-1 0 0 0 0,1-1-1 0 0,0 1 1 0 0,0-2 0 0 0,0 1 0 0 0,-1-1 0 0 0,0 0 0 0 0,1 0-1 0 0,-1-1 1 0 0,0 0 0 0 0,-1-1 0 0 0,1 1 0 0 0,-1-1 0 0 0,0 0 0 0 0,0-1-1 0 0,0 0 1 0 0,-1 0 0 0 0,5-5 309 0 0,13-12-1194 0 0,-2-1 19 0 0</inkml:trace>
  <inkml:trace contextRef="#ctx0" brushRef="#br0" timeOffset="149547.521">633 7131 2380 0 0,'0'0'694'0'0,"0"0"-45"0"0,0 0-76 0 0,-2-3-29 0 0,-10-8-47 0 0,9 8-54 0 0,3 3-33 0 0,0 0-79 0 0,0 0-29 0 0,0 0-3 0 0,0 0-52 0 0,0 0-55 0 0,0 0-2 0 0,0 0-9 0 0,-2 2-167 0 0,0 0-1 0 0,0 0 0 0 0,1-1 1 0 0,-1 1-1 0 0,1 0 1 0 0,-1 0-1 0 0,1 0 1 0 0,0 1-1 0 0,-1-1 1 0 0,1 0-1 0 0,0 0 1 0 0,1 1-1 0 0,-1-1 1 0 0,0 0-1 0 0,1 1 1 0 0,-1-1-1 0 0,1 1 1 0 0,0-1-1 0 0,0 1 1 0 0,0-1-1 0 0,0 1 0 0 0,0-1 1 0 0,1 1-1 0 0,-1-1 1 0 0,1 0-1 0 0,-1 1 1 0 0,1-1-1 0 0,0 1 1 0 0,0-1-1 0 0,0 0 1 0 0,0 0-1 0 0,0 0 1 0 0,1 0-1 0 0,-1 1 1 0 0,1-2-1 0 0,-1 1 1 0 0,1 0-1 0 0,0 0 1 0 0,1 1-14 0 0,2 8 73 0 0,19 40 137 0 0,3-1 0 0 0,1-2 0 0 0,3-1 0 0 0,1-1 1 0 0,38 40-211 0 0,-68-86 31 0 0,0 0 0 0 0,0 0 0 0 0,1 0 0 0 0,-1-1 1 0 0,0 1-1 0 0,0-1 0 0 0,0 1 0 0 0,0-1 0 0 0,0 0 1 0 0,0 0-1 0 0,0 0 0 0 0,0 0 0 0 0,0 0 0 0 0,0 0 1 0 0,-1-1-1 0 0,1 1 0 0 0,0 0 0 0 0,-1-1 0 0 0,1 1 1 0 0,-1-1-1 0 0,1 0 0 0 0,-1 0 0 0 0,0 1 0 0 0,0-1 1 0 0,0 0-1 0 0,0 0 0 0 0,0 0 0 0 0,0 0 1 0 0,0 0-1 0 0,-1 0 0 0 0,1-1 0 0 0,-1 1 0 0 0,0 0 1 0 0,1 0-1 0 0,-1 0 0 0 0,0 0 0 0 0,0-1 0 0 0,0 1 1 0 0,-1 0-1 0 0,1-1-31 0 0,2-4 98 0 0,97-296 439 0 0,-56 171-2535 0 0,-23 118-138 0 0,-11 11-2595 0 0,-9 3 3467 0 0</inkml:trace>
  <inkml:trace contextRef="#ctx0" brushRef="#br0" timeOffset="150081.879">1371 7209 1484 0 0,'50'-80'4049'0'0,"-50"79"-3789"0"0,0 1 4 0 0,0 0-15 0 0,-3-2-73 0 0,-7 1-96 0 0,0 1-1 0 0,0 0 1 0 0,-1 0-1 0 0,1 1 1 0 0,0 1-1 0 0,0 0 1 0 0,0 0 0 0 0,0 1-1 0 0,0 0 1 0 0,1 1-1 0 0,-1 0 1 0 0,1 0 0 0 0,0 1-1 0 0,0 0 1 0 0,1 1-1 0 0,0 0 1 0 0,0 0 0 0 0,0 1-1 0 0,0 0 1 0 0,1 0-1 0 0,-3 5-79 0 0,-1-3 78 0 0,1 0-1 0 0,0 1 0 0 0,1 0 0 0 0,0 1 0 0 0,0 0 0 0 0,1 1 0 0 0,1-1 0 0 0,0 1 1 0 0,0 1-1 0 0,2-1 0 0 0,-1 1 0 0 0,2 0 0 0 0,-1 0 0 0 0,2 1 0 0 0,0 0 1 0 0,0 6-78 0 0,5-16 13 0 0,1 0 1 0 0,0 0-1 0 0,0 0 1 0 0,1-1-1 0 0,-1 0 1 0 0,1 1 0 0 0,-1-1-1 0 0,1 0 1 0 0,0-1-1 0 0,0 1 1 0 0,1-1-1 0 0,-1 0 1 0 0,0 0 0 0 0,1 0-1 0 0,-1 0 1 0 0,1-1-1 0 0,0 0 1 0 0,0 0-1 0 0,-1 0 1 0 0,1 0 0 0 0,0-1-1 0 0,0 0 1 0 0,0 0-1 0 0,-1 0 1 0 0,1-1-1 0 0,0 0 1 0 0,0 1 0 0 0,1-2-14 0 0,5 2-34 0 0,0-1 1 0 0,0-1 0 0 0,0 1-1 0 0,0-2 1 0 0,0 0 0 0 0,0 0-1 0 0,0-1 1 0 0,-1 0 0 0 0,0-1 0 0 0,0 0-1 0 0,0 0 1 0 0,0-1 0 0 0,-1-1-1 0 0,0 1 1 0 0,0-2 0 0 0,-1 1-1 0 0,0-1 1 0 0,2-2 33 0 0,-10 7-1 0 0,1 0 0 0 0,-1-1-1 0 0,0 1 1 0 0,0 0 0 0 0,0 0-1 0 0,0 0 1 0 0,0 0 0 0 0,-1 0-1 0 0,1 0 1 0 0,-1 0 0 0 0,0 0-1 0 0,0 0 1 0 0,0 1 0 0 0,0-1-1 0 0,0 0 1 0 0,-1 0 0 0 0,0 1 0 0 0,1-1-1 0 0,-1 1 1 0 0,0-1 0 0 0,0 1-1 0 0,0 0 1 0 0,0 0 0 0 0,0 0-1 0 0,-1 0 1 0 0,1 0 0 0 0,-1 0-1 0 0,1 1 1 0 0,-1-1 0 0 0,0 1-1 0 0,0 0 1 0 0,0-1 0 0 0,-2 1 1 0 0,16 46-48 0 0,50 34-187 0 0,5 12-5396 0 0,-65-85 4432 0 0</inkml:trace>
  <inkml:trace contextRef="#ctx0" brushRef="#br0" timeOffset="150412.302">1569 7183 1484 0 0,'64'29'2152'0'0,"-44"-9"-1756"0"0,-1 1-1 0 0,0 1 0 0 0,-2 0 0 0 0,0 2 1 0 0,-2 0-1 0 0,0 0 0 0 0,-2 2 0 0 0,-1 0 0 0 0,-1 0 1 0 0,6 21-396 0 0,-16-45 104 0 0,0 0 0 0 0,0 1 0 0 0,0-1 1 0 0,0 0-1 0 0,0 1 0 0 0,0-1 0 0 0,0 0 1 0 0,-1 1-1 0 0,1-1 0 0 0,-1 1 0 0 0,0-1 1 0 0,0 1-1 0 0,0-1 0 0 0,0 1 0 0 0,0-1 1 0 0,0 1-1 0 0,-1-1 0 0 0,1 1 0 0 0,-1-1 1 0 0,0 0-1 0 0,1 1 0 0 0,-1-1 0 0 0,0 0 1 0 0,0 1-1 0 0,-1-1 0 0 0,1 0 0 0 0,0 0 1 0 0,-1 0-1 0 0,0 0 0 0 0,1 0 0 0 0,-1 0 1 0 0,0-1-1 0 0,0 1 0 0 0,0-1 0 0 0,0 1 1 0 0,-1 0-105 0 0,0-5 50 0 0,0 1 1 0 0,1-1-1 0 0,-1 1 0 0 0,0-1 1 0 0,1 0-1 0 0,0 0 1 0 0,-1 0-1 0 0,1 0 0 0 0,0 0 1 0 0,1-1-1 0 0,-1 1 1 0 0,1-1-1 0 0,-1 1 0 0 0,1-1 1 0 0,0 1-1 0 0,0-1 1 0 0,0 0-1 0 0,1 0 1 0 0,0 1-1 0 0,-1-1 0 0 0,1 0 1 0 0,0 0-1 0 0,1 0-50 0 0,-1-8-94 0 0,1 0-1 0 0,0 1 0 0 0,0-1 1 0 0,1 1-1 0 0,1 0 0 0 0,0-1 1 0 0,1 1-1 0 0,0 1 0 0 0,0-1 1 0 0,1 0-1 0 0,1 1 0 0 0,0 0 1 0 0,0 0-1 0 0,1 1 0 0 0,0 0 1 0 0,0 0-1 0 0,1 1 1 0 0,1-1-1 0 0,7-4 95 0 0,120-74-8226 0 0,-125 83 7041 0 0</inkml:trace>
  <inkml:trace contextRef="#ctx0" brushRef="#br0" timeOffset="150647.799">2198 7251 1160 0 0,'6'14'667'0'0,"-1"-1"-1"0"0,0 1 1 0 0,-1 0-1 0 0,-1 1 1 0 0,0-1 0 0 0,-1 1-1 0 0,-1-1 1 0 0,0 1-1 0 0,0 0 1 0 0,-2-1-1 0 0,0 4-666 0 0,1 9 747 0 0,36 16-1633 0 0,-5-62-4718 0 0,-27 10 4399 0 0</inkml:trace>
  <inkml:trace contextRef="#ctx0" brushRef="#br0" timeOffset="150820.107">2246 7086 2324 0 0,'-5'-64'7069'0'0,"5"63"-6340"0"0,0 1-125 0 0,2-14 237 0 0,3 1-4075 0 0,-2 36-2106 0 0,-8-2 4139 0 0</inkml:trace>
  <inkml:trace contextRef="#ctx0" brushRef="#br0" timeOffset="152045.151">2790 7266 1172 0 0,'57'-84'7056'0'0,"-57"83"-6849"0"0,0 1-58 0 0,-17-20 375 0 0,12 18-504 0 0,0-1 1 0 0,1 1-1 0 0,-1 0 1 0 0,0 0-1 0 0,0 1 1 0 0,0-1-1 0 0,-1 1 1 0 0,1 0-1 0 0,0 1 1 0 0,0-1-1 0 0,-1 1 1 0 0,1 0-1 0 0,0 0 1 0 0,0 1-1 0 0,-1 0 1 0 0,1 0-1 0 0,0 0 1 0 0,0 0-1 0 0,0 1 1 0 0,0 0-1 0 0,0 0 1 0 0,0 0-1 0 0,1 1 1 0 0,-1-1-1 0 0,1 1 1 0 0,-1 0-1 0 0,-2 3-20 0 0,-94 105 354 0 0,64 10 121 0 0,92-89-373 0 0,-45-32-137 0 0,0 0-1 0 0,0-1 0 0 0,0 0 1 0 0,0 0-1 0 0,0-1 1 0 0,0 0-1 0 0,0-1 0 0 0,-1 0 1 0 0,1 0-1 0 0,-1-1 1 0 0,0-1-1 0 0,0 1 0 0 0,0-1 1 0 0,0-1-1 0 0,-1 0 1 0 0,0 0-1 0 0,-1-1 0 0 0,1 1 1 0 0,-1-2-1 0 0,0 1 1 0 0,-1-1-1 0 0,0 0 0 0 0,0 0 1 0 0,-1-1-1 0 0,1-1 36 0 0,-6 11 2 0 0,0-1-1 0 0,0 1 1 0 0,0-1-1 0 0,-1 0 1 0 0,1 1-1 0 0,0-1 1 0 0,0 1-1 0 0,0-1 0 0 0,-1 0 1 0 0,1 1-1 0 0,0-1 1 0 0,0 0-1 0 0,-1 1 1 0 0,1-1-1 0 0,0 0 1 0 0,-1 0-1 0 0,1 1 1 0 0,0-1-1 0 0,-1 0 1 0 0,1 0-1 0 0,0 1 1 0 0,-1-1-1 0 0,1 0 0 0 0,-1 0 1 0 0,1 0-1 0 0,0 0 1 0 0,-1 0-1 0 0,1 1 1 0 0,-1-1-1 0 0,1 0 1 0 0,-1 0-1 0 0,1 0 1 0 0,0 0-1 0 0,-1 0 1 0 0,1 0-1 0 0,-1-1 1 0 0,1 1-1 0 0,0 0 1 0 0,-1 0-1 0 0,1 0 0 0 0,-1 0 1 0 0,1 0-1 0 0,0-1 1 0 0,-1 1-1 0 0,1 0 1 0 0,-1 0-1 0 0,1-1 1 0 0,0 1-1 0 0,-1 0-1 0 0,1 4-9 0 0,0-1-1 0 0,0 1 1 0 0,0 0-1 0 0,1 0 0 0 0,-1-1 1 0 0,1 1-1 0 0,0 0 1 0 0,0-1-1 0 0,0 1 1 0 0,0 0-1 0 0,1-1 1 0 0,-1 0-1 0 0,1 1 0 0 0,0-1 1 0 0,0 0-1 0 0,0 0 1 0 0,0 0-1 0 0,1 0 1 0 0,0 0-1 0 0,-1 0 1 0 0,1-1-1 0 0,0 0 0 0 0,0 1 1 0 0,0-1-1 0 0,0 0 1 0 0,1 0-1 0 0,-1-1 1 0 0,0 1-1 0 0,1-1 1 0 0,-1 1-1 0 0,3-1 10 0 0,116 22-1191 0 0,-112-22 1118 0 0,0-1 0 0 0,0 0 1 0 0,-1-1-1 0 0,1 0 0 0 0,0 0 1 0 0,0-1-1 0 0,-1 0 0 0 0,1-1 1 0 0,-1 0-1 0 0,0 0 0 0 0,0-1 0 0 0,0-1 1 0 0,0 1-1 0 0,-1-1 0 0 0,0-1 1 0 0,0 0-1 0 0,0 0 0 0 0,0 0 1 0 0,-1-1-1 0 0,0 0 0 0 0,-1 0 0 0 0,0-1 1 0 0,0 0-1 0 0,0 0 0 0 0,-1 0 1 0 0,0-1-1 0 0,-1 0 0 0 0,0 0 1 0 0,0 0-1 0 0,-1 0 0 0 0,0-1 1 0 0,0-2 72 0 0,31-215 2189 0 0,-34 227-2182 0 0,1-2 76 0 0,0 0 1 0 0,0 0-1 0 0,-1 1 0 0 0,1-1 1 0 0,0 0-1 0 0,-1 0 1 0 0,1 0-1 0 0,-1 0 0 0 0,0 0 1 0 0,0 0-1 0 0,1 1 1 0 0,-1-1-1 0 0,-1 0 1 0 0,1 0-1 0 0,0 0 0 0 0,0 0 1 0 0,-1 0-1 0 0,1 0 1 0 0,-1 0-1 0 0,1 0 0 0 0,-1 1 1 0 0,0-1-1 0 0,0 0 1 0 0,0 0-1 0 0,0 1 0 0 0,0-1 1 0 0,0 1-1 0 0,0-1 1 0 0,-1 1-1 0 0,1-1 1 0 0,0 1-1 0 0,-1 0 0 0 0,0 0 1 0 0,1-1-1 0 0,-1 1 1 0 0,1 0-1 0 0,-1 1 0 0 0,-2-2-83 0 0,-1 8 61 0 0,0 1 1 0 0,0 0-1 0 0,1 0 0 0 0,0 0 0 0 0,0 0 0 0 0,0 1 0 0 0,1 0 0 0 0,0 0 0 0 0,1 0 0 0 0,-1 0 1 0 0,2 0-1 0 0,-1 0 0 0 0,1 0 0 0 0,0 1 0 0 0,1-1-61 0 0,0-4 17 0 0,-6 26 79 0 0,2 1 0 0 0,1 0 0 0 0,1 0 1 0 0,2 0-1 0 0,1 0 0 0 0,2 0 0 0 0,1 0 1 0 0,1-1-1 0 0,1 0 0 0 0,2 0 0 0 0,1 0 1 0 0,11 22-97 0 0,-17-47-33 0 0,0 1 1 0 0,0-1-1 0 0,1 0 1 0 0,0 0-1 0 0,0 0 1 0 0,0-1-1 0 0,1 0 1 0 0,0 1 0 0 0,-1-2-1 0 0,2 1 1 0 0,-1 0-1 0 0,0-1 1 0 0,0 0-1 0 0,1 0 1 0 0,0-1-1 0 0,0 1 1 0 0,0-1 0 0 0,0 0-1 0 0,0-1 1 0 0,0 0-1 0 0,0 0 1 0 0,0 0-1 0 0,0-1 1 0 0,1 1 0 0 0,-1-2-1 0 0,0 1 1 0 0,0-1-1 0 0,1 1 1 0 0,-1-2-1 0 0,0 1 1 0 0,0-1-1 0 0,0 0 1 0 0,0 0 0 0 0,-1-1-1 0 0,1 1 1 0 0,-1-1-1 0 0,1 0 1 0 0,-1-1-1 0 0,0 0 1 0 0,0 1-1 0 0,0-2 1 0 0,-1 1 0 0 0,1 0-1 0 0,-1-2 33 0 0,-3 1-26 0 0,0 0 0 0 0,0-1 0 0 0,-1 1 0 0 0,0 0-1 0 0,0-1 1 0 0,0 1 0 0 0,-1-1 0 0 0,0 1 0 0 0,0 0 0 0 0,0 0-1 0 0,0 0 1 0 0,-1 0 0 0 0,0 0 0 0 0,0 0 0 0 0,-1 0 0 0 0,1 0 0 0 0,-1 1-1 0 0,0-1 1 0 0,0 1 0 0 0,-1 0 0 0 0,1 0 0 0 0,-1 0 0 0 0,0 0 0 0 0,0 1-1 0 0,0-1 1 0 0,0 1 0 0 0,-1 0 0 0 0,1 0 0 0 0,-1 1 0 0 0,0-1 0 0 0,0 1-1 0 0,0 0 1 0 0,0 1 0 0 0,0-1 0 0 0,0 1 0 0 0,0 0 0 0 0,-5-1 26 0 0,75-34-1674 0 0,138-80-4827 0 0,-178 97 5340 0 0</inkml:trace>
  <inkml:trace contextRef="#ctx0" brushRef="#br0" timeOffset="152468.636">3766 7083 1100 0 0,'7'-42'2677'0'0,"0"-5"3840"0"0,-19 52-5591 0 0,4 27-651 0 0,2 0 1 0 0,1 0-1 0 0,2 1 1 0 0,1 0-1 0 0,2-1 1 0 0,2 16-276 0 0,-1 7 266 0 0,38 98 135 0 0,-34-147-409 0 0,0-1 0 0 0,0 1 0 0 0,0-1 1 0 0,1 0-1 0 0,0 0 0 0 0,0-1 0 0 0,0 1 0 0 0,1-1 1 0 0,0-1-1 0 0,-1 1 0 0 0,1-1 0 0 0,0 0 0 0 0,1-1 0 0 0,-1 0 1 0 0,0 0-1 0 0,1-1 0 0 0,-1 1 0 0 0,1-2 0 0 0,0 1 0 0 0,-1-1 1 0 0,1 0-1 0 0,-1-1 0 0 0,1 1 0 0 0,-1-1 0 0 0,1-1 1 0 0,-1 0-1 0 0,1 0 0 0 0,-1 0 0 0 0,0-1 0 0 0,0 0 0 0 0,0 0 1 0 0,-1-1-1 0 0,1 0 0 0 0,-1 0 0 0 0,0-1 0 0 0,0 0 0 0 0,0 0 1 0 0,0 0-1 0 0,-1 0 0 0 0,0-1 0 0 0,0 0 8 0 0,1-1-49 0 0,1 0 0 0 0,-1-1 0 0 0,0 0 0 0 0,-1 0 0 0 0,0 0 0 0 0,0 0-1 0 0,-1-1 1 0 0,0 0 0 0 0,-1 0 0 0 0,0 0 0 0 0,0 0 0 0 0,-1-1 0 0 0,0 1 0 0 0,0-1-1 0 0,-1 1 1 0 0,-1-1 0 0 0,0 0 0 0 0,0-1 49 0 0,0 6 10 0 0,0 1-1 0 0,-1-1 0 0 0,1 1 1 0 0,-1 0-1 0 0,0-1 1 0 0,0 1-1 0 0,-1 0 1 0 0,1 0-1 0 0,-1 0 1 0 0,0 0-1 0 0,0 0 1 0 0,0 0-1 0 0,-1 0 0 0 0,1 1 1 0 0,-1-1-1 0 0,0 1 1 0 0,0 0-1 0 0,0 0 1 0 0,-1 0-1 0 0,1 0 1 0 0,-1 0-1 0 0,1 1 1 0 0,-1 0-1 0 0,0 0 0 0 0,0 0 1 0 0,0 0-1 0 0,0 0 1 0 0,0 1-1 0 0,0-1 1 0 0,-1 1-1 0 0,1 1 1 0 0,0-1-1 0 0,-1 0 1 0 0,1 1-1 0 0,-1 0 1 0 0,-1 0-10 0 0,-6-1 79 0 0,1 1 1 0 0,-1 1 0 0 0,1-1 0 0 0,-1 2-1 0 0,1-1 1 0 0,0 2 0 0 0,-1 0 0 0 0,1 0-1 0 0,0 1 1 0 0,1 0 0 0 0,-1 1 0 0 0,1 0 0 0 0,-6 4-80 0 0,12-7 2 0 0,1 1 0 0 0,0-1 1 0 0,0 1-1 0 0,1-1 0 0 0,-1 1 0 0 0,1 0 1 0 0,-1 0-1 0 0,1 0 0 0 0,0 1 1 0 0,0-1-1 0 0,0 0 0 0 0,0 1 1 0 0,1-1-1 0 0,-1 1 0 0 0,1 0 1 0 0,0 0-1 0 0,0-1 0 0 0,1 1 1 0 0,-1 0-1 0 0,1 0 0 0 0,-1 0 1 0 0,1 0-1 0 0,1-1 0 0 0,-1 1 0 0 0,0 0 1 0 0,1 0-1 0 0,0 0 0 0 0,0 0 1 0 0,0-1-1 0 0,0 1 0 0 0,1-1 1 0 0,-1 1-1 0 0,1-1 0 0 0,0 1 1 0 0,0-1-1 0 0,0 0 0 0 0,0 0 1 0 0,1 0-1 0 0,0 0 0 0 0,-1 0 0 0 0,1 0 1 0 0,0-1-1 0 0,0 1 0 0 0,0-1 1 0 0,0 0-1 0 0,1 0 0 0 0,-1 0 1 0 0,1 0-1 0 0,-1-1 0 0 0,1 0 1 0 0,2 1-3 0 0,168 46-3275 0 0,8-41-3526 0 0,-164-7 5930 0 0,13 0-313 0 0</inkml:trace>
  <inkml:trace contextRef="#ctx0" brushRef="#br0" timeOffset="160381.658">13575 7011 1900 0 0,'13'6'3938'0'0,"-13"-7"-3695"0"0,-1 1 1 0 0,1 0-1 0 0,0-1 1 0 0,0 1-1 0 0,0 0 0 0 0,0-1 1 0 0,0 1-1 0 0,0 0 1 0 0,0-1-1 0 0,-1 1 0 0 0,1 0 1 0 0,0-1-1 0 0,0 1 1 0 0,0 0-1 0 0,1-1 1 0 0,-1 1-1 0 0,0-1 0 0 0,0 1 1 0 0,0 0-1 0 0,0-1 1 0 0,0 1-1 0 0,0 0 1 0 0,0-1-1 0 0,1 1 0 0 0,-1 0 1 0 0,0 0-1 0 0,0-1 1 0 0,0 1-1 0 0,1 0 0 0 0,-1 0 1 0 0,0-1-1 0 0,0 1 1 0 0,1 0-1 0 0,-1 0 1 0 0,0-1-1 0 0,0 1 0 0 0,1 0 1 0 0,-1 0-1 0 0,0 0 1 0 0,1 0-1 0 0,-1 0 0 0 0,0-1-243 0 0,-3-5-874 0 0,12 4-11327 0 0,-9 0 11047 0 0</inkml:trace>
  <inkml:trace contextRef="#ctx0" brushRef="#br0" timeOffset="159094.408">11491 6853 1744 0 0,'4'-22'2202'0'0,"28"-34"1459"0"0,-49 217 57 0 0,15-132-3513 0 0,1 1-1 0 0,1 0 1 0 0,2 0 0 0 0,1 0-1 0 0,2 0 1 0 0,0-1 0 0 0,9 25-205 0 0,-7-33-192 0 0,22 86 77 0 0,-21-37-3695 0 0,-8-68 2338 0 0,0-2 119 0 0,-22 5-1223 0 0,3-9 1364 0 0</inkml:trace>
  <inkml:trace contextRef="#ctx0" brushRef="#br0" timeOffset="159832.299">11260 7071 928 0 0,'-7'-34'6059'0'0,"46"23"-4372"0"0,-26 9-1769 0 0,605-31 2100 0 0,-558 5-617 0 0,-59 28-1340 0 0,-13 48 277 0 0,8-32-295 0 0,1 0 1 0 0,1 0 0 0 0,0 0-1 0 0,1 0 1 0 0,1 0 0 0 0,1 0-1 0 0,0 0 1 0 0,1 0 0 0 0,0 0 0 0 0,2 0-1 0 0,0 0 1 0 0,0-1 0 0 0,2 0-1 0 0,0 0 1 0 0,0 0 0 0 0,7 10-44 0 0,-10-21-6 0 0,0 0 0 0 0,0-1 0 0 0,1 1 1 0 0,-1 0-1 0 0,1-1 0 0 0,-1 0 0 0 0,1 1 1 0 0,0-2-1 0 0,1 1 0 0 0,-1 0 0 0 0,0-1 1 0 0,1 0-1 0 0,-1 0 0 0 0,1 0 1 0 0,0-1-1 0 0,0 1 0 0 0,-1-1 0 0 0,1 0 1 0 0,0 0-1 0 0,0-1 0 0 0,0 0 0 0 0,0 0 1 0 0,0 0-1 0 0,0 0 0 0 0,0-1 1 0 0,0 0-1 0 0,0 0 0 0 0,0 0 0 0 0,0 0 1 0 0,-1-1-1 0 0,1 0 0 0 0,-1 0 0 0 0,1 0 1 0 0,-1-1-1 0 0,0 1 0 0 0,3-3 6 0 0,8-3-78 0 0,-1-1 1 0 0,0 0-1 0 0,0-1 0 0 0,-1-1 1 0 0,-1 0-1 0 0,1-1 0 0 0,-2 0 1 0 0,0 0-1 0 0,0-2 0 0 0,4-7 78 0 0,4-42-563 0 0,-20 63 567 0 0,1-1 1 0 0,0 1 0 0 0,-1-1-1 0 0,1 1 1 0 0,-1 0 0 0 0,1-1-1 0 0,0 1 1 0 0,-1-1-1 0 0,1 1 1 0 0,-1 0 0 0 0,0-1-1 0 0,1 1 1 0 0,-1 0 0 0 0,1 0-1 0 0,-1-1 1 0 0,1 1-1 0 0,-1 0 1 0 0,0 0 0 0 0,1 0-1 0 0,-1 0 1 0 0,1 0 0 0 0,-1 0-1 0 0,0 0 1 0 0,1 0 0 0 0,-1 0-1 0 0,0 0 1 0 0,1 0-1 0 0,-1 0 1 0 0,1 0 0 0 0,-1 0-1 0 0,0 0 1 0 0,1 1 0 0 0,-1-1-1 0 0,1 0 1 0 0,-1 1 0 0 0,1-1-1 0 0,-1 0 1 0 0,1 1-1 0 0,-1-1 1 0 0,1 0 0 0 0,-1 1-1 0 0,1-1 1 0 0,0 1 0 0 0,-1-1-1 0 0,1 1 1 0 0,-1-1 0 0 0,1 1-1 0 0,0-1 1 0 0,0 1-1 0 0,-1 0 1 0 0,1-1 0 0 0,0 1-1 0 0,0-1 1 0 0,0 1 0 0 0,0 0-1 0 0,-1-1 1 0 0,1 1-1 0 0,0-1 1 0 0,0 1 0 0 0,0 0-5 0 0,2 4 11 0 0,0 1-1 0 0,0-1 1 0 0,1 1 0 0 0,0-1 0 0 0,-1 0 0 0 0,2 0 0 0 0,-1 0-1 0 0,0-1 1 0 0,1 1 0 0 0,0-1 0 0 0,0 0 0 0 0,1 0 0 0 0,-1 0-1 0 0,1-1 1 0 0,0 1 0 0 0,-1-1 0 0 0,1 0 0 0 0,1 0 0 0 0,-1-1-1 0 0,0 0 1 0 0,1 0 0 0 0,-1 0 0 0 0,1 0 0 0 0,0-1 0 0 0,0 0-1 0 0,-1 0 1 0 0,1-1 0 0 0,4 0-11 0 0,10 2-56 0 0,0-1 1 0 0,0 0-1 0 0,0-2 0 0 0,-1-1 0 0 0,1 0 0 0 0,0-1 1 0 0,-1-1-1 0 0,0-1 0 0 0,0-1 0 0 0,0-1 1 0 0,-1 0-1 0 0,0-1 0 0 0,0-1 0 0 0,-1-1 0 0 0,13-9 56 0 0,-26 17-22 0 0,-1 0-1 0 0,1 0 0 0 0,0 0 1 0 0,-1-1-1 0 0,1 1 0 0 0,-1-1 1 0 0,0 0-1 0 0,0 0 0 0 0,0 0 0 0 0,0 0 1 0 0,-1-1-1 0 0,1 1 0 0 0,-1-1 1 0 0,0 0-1 0 0,0 1 0 0 0,0-1 1 0 0,0 0-1 0 0,-1 0 0 0 0,1 0 1 0 0,-1 0-1 0 0,0-1 0 0 0,-1 1 0 0 0,1 0 1 0 0,-1 0-1 0 0,0-1 0 0 0,0 1 1 0 0,0 0-1 0 0,0-4 23 0 0,-7-1-44 0 0,-1 0 0 0 0,0 0-1 0 0,0 1 1 0 0,0 0 0 0 0,-1 0 0 0 0,0 1-1 0 0,-1 0 1 0 0,1 1 0 0 0,-1 0 0 0 0,-1 1 0 0 0,1 0-1 0 0,-1 0 1 0 0,0 1 0 0 0,0 0 0 0 0,0 1 0 0 0,0 1-1 0 0,-1 0 1 0 0,1 0 0 0 0,-1 1 0 0 0,1 0-1 0 0,-1 1 1 0 0,-9 1 44 0 0,162-1-5177 0 0,-113 0 4868 0 0</inkml:trace>
  <inkml:trace contextRef="#ctx0" brushRef="#br0" timeOffset="160098.984">12867 6936 4068 0 0,'12'0'-172'0'0,"-11"-1"239"0"0,0 1-1 0 0,0-1 0 0 0,0 0 1 0 0,0 1-1 0 0,0 0 0 0 0,0-1 1 0 0,1 1-1 0 0,-1-1 1 0 0,0 1-1 0 0,0 0 0 0 0,0 0 1 0 0,1 0-1 0 0,-1 0 0 0 0,0 0 1 0 0,0 0-1 0 0,1 0 0 0 0,-1 0 1 0 0,0 0-1 0 0,0 1 0 0 0,1-1 1 0 0,-1 0-1 0 0,0 1 1 0 0,0-1-1 0 0,0 1 0 0 0,0 0 1 0 0,0-1-1 0 0,0 1 0 0 0,0 0 1 0 0,0-1-1 0 0,0 1 0 0 0,0 0 1 0 0,0 0-1 0 0,0 0 0 0 0,0 0 1 0 0,-1 0-1 0 0,1 0 1 0 0,0 0-1 0 0,-1 0 0 0 0,1 0 1 0 0,-1 0-1 0 0,1 1 0 0 0,-1-1 1 0 0,1 0-1 0 0,-1 0 0 0 0,0 0 1 0 0,0 1-1 0 0,0-1 0 0 0,1 0 1 0 0,-1 0-1 0 0,0 1 1 0 0,-1-1-1 0 0,1 0 0 0 0,0 0 1 0 0,0 1-1 0 0,0-1 0 0 0,-1 0 1 0 0,1 0-1 0 0,-1 0 0 0 0,0 1-66 0 0,-11 32 791 0 0,-30 149 2348 0 0,41-178-3093 0 0,2 1 0 0 0,-1-1-1 0 0,1 1 1 0 0,-1-1 0 0 0,2 0-1 0 0,-1 1 1 0 0,0-1 0 0 0,1 0 0 0 0,0 0-1 0 0,0 0 1 0 0,1 0 0 0 0,0 0 0 0 0,-1 0-1 0 0,1-1 1 0 0,1 1 0 0 0,-1-1 0 0 0,1 0-1 0 0,0 0 1 0 0,0 0 0 0 0,0 0 0 0 0,0-1-1 0 0,1 0 1 0 0,-1 0 0 0 0,1 0-1 0 0,0 0 1 0 0,0-1 0 0 0,0 1 0 0 0,0-1-1 0 0,0-1 1 0 0,0 1 0 0 0,1-1 0 0 0,-1 0-1 0 0,0 0 1 0 0,4 0-46 0 0,6 1-1 0 0,0-1-1 0 0,0-1 1 0 0,0 0 0 0 0,0-1 0 0 0,0 0-1 0 0,-1-1 1 0 0,1-1 0 0 0,0 0-1 0 0,-1-2 1 0 0,1 1 0 0 0,12-7 1 0 0,-21 9-18 0 0,1 0 0 0 0,-1 0 0 0 0,0 0 0 0 0,0-1 0 0 0,0 0 0 0 0,0 0 0 0 0,0 0 0 0 0,-1-1 1 0 0,0 0-1 0 0,0 0 0 0 0,0 0 0 0 0,0-1 0 0 0,0 0 0 0 0,-1 0 0 0 0,0 0 0 0 0,0 0 0 0 0,0-1 0 0 0,-1 1 0 0 0,0-1 0 0 0,0 0 0 0 0,0 0 1 0 0,-1 0-1 0 0,0-1 0 0 0,0 1 0 0 0,0 0 0 0 0,-1-1 0 0 0,0 1 0 0 0,0-1 0 0 0,-1 0 0 0 0,0 1 0 0 0,0-1 0 0 0,0 1 0 0 0,-1-1 0 0 0,0 1 1 0 0,0-1-1 0 0,-1 1 0 0 0,0-1 0 0 0,0 1 0 0 0,0 0 0 0 0,-1 0 0 0 0,0 0 0 0 0,0 0 0 0 0,-2-2 18 0 0,-8-2-39 0 0,0 0 0 0 0,0 1 1 0 0,-1 0-1 0 0,0 1 0 0 0,-1 1 0 0 0,0 0 0 0 0,0 1 0 0 0,0 1 0 0 0,-1 0 1 0 0,1 1-1 0 0,-1 0 0 0 0,0 2 0 0 0,0 0 0 0 0,-11 0 39 0 0,-43-10-2059 0 0,79 1-5020 0 0,-6 10 7444 0 0,18-8-1547 0 0</inkml:trace>
  <inkml:trace contextRef="#ctx0" brushRef="#br0" timeOffset="168928.074">18784 7024 1080 0 0,'15'-3'593'0'0,"10"-42"437"0"0,-24 43-1004 0 0,-1 0-1 0 0,1-1 1 0 0,-1 1 0 0 0,0 0-1 0 0,0-1 1 0 0,0 1 0 0 0,0 0 0 0 0,0-1-1 0 0,0 1 1 0 0,-1 0 0 0 0,1-1-1 0 0,-1 1 1 0 0,0 0 0 0 0,0 0-1 0 0,0-1 1 0 0,0 1 0 0 0,0 0 0 0 0,0 0-1 0 0,0 0 1 0 0,-1 0 0 0 0,1 0-1 0 0,-1 1 1 0 0,1-1 0 0 0,-1 0-1 0 0,0 1 1 0 0,0-1 0 0 0,1 1 0 0 0,-1 0-1 0 0,0-1 1 0 0,0 1 0 0 0,-1 0-1 0 0,1 0 1 0 0,0 0 0 0 0,0 0 0 0 0,0 1-1 0 0,-1-1 1 0 0,1 1 0 0 0,0-1-1 0 0,-1 1 1 0 0,1 0 0 0 0,0 0-1 0 0,-1 0 1 0 0,1 0 0 0 0,0 0 0 0 0,-1 1-1 0 0,1-1 1 0 0,0 0 0 0 0,-1 1-1 0 0,0 0-25 0 0,-30 3 47 0 0,-1 1 0 0 0,1 2-1 0 0,0 2 1 0 0,1 0 0 0 0,0 3-1 0 0,0 0 1 0 0,1 2 0 0 0,1 1-1 0 0,1 2 1 0 0,0 1 0 0 0,-15 13-47 0 0,13-4 36 0 0,2 1 0 0 0,1 2 0 0 0,2 1 1 0 0,0 1-1 0 0,3 1 0 0 0,0 1 0 0 0,2 2 1 0 0,2 0-1 0 0,-5 16-36 0 0,0 3 44 0 0,2 0 0 0 0,4 2 1 0 0,1 0-1 0 0,3 1 0 0 0,-2 27-44 0 0,4 290-14 0 0,32-209 36 0 0,-19-123 11 0 0,-1-1 0 0 0,-2 1-1 0 0,-1-1 1 0 0,-3 0 0 0 0,-1 0 0 0 0,-5 9-33 0 0,-169 549 24 0 0,145-510 18 0 0,5 2 0 0 0,4 0 0 0 0,4 2 0 0 0,0 21-42 0 0,-14 163 85 0 0,13 1 0 0 0,11 54-85 0 0,45-89-67 0 0,-23-208 24 0 0,1 0 0 0 0,2 0 0 0 0,1-1 0 0 0,2-1 0 0 0,2 0 0 0 0,0-1 0 0 0,3-1 0 0 0,0 0 0 0 0,2-2 0 0 0,1 0 0 0 0,13 10 43 0 0,17 15 5 0 0,2-2 0 0 0,2-3 0 0 0,2-2 0 0 0,3-3 0 0 0,1-3 0 0 0,2-2-1 0 0,2-4 1 0 0,1-2 0 0 0,2-4 0 0 0,1-2 0 0 0,35 7-5 0 0,48 4 94 0 0,1-7 0 0 0,2-7-1 0 0,0-6 1 0 0,1-8 0 0 0,126-7-94 0 0,-6-28-14 0 0,-141 0 196 0 0,0-5-1 0 0,-2-6 1 0 0,-2-7-1 0 0,-2-5 0 0 0,-1-5 1 0 0,-4-7-1 0 0,11-11-181 0 0,-75 36 75 0 0,-1-2 0 0 0,-2-3 0 0 0,-2-3-1 0 0,-1-2 1 0 0,-2-3 0 0 0,-3-2 0 0 0,-2-2 0 0 0,-1-2-1 0 0,-4-2 1 0 0,-1-2 0 0 0,-4-2 0 0 0,-2-1-1 0 0,-1-5-74 0 0,30-91 97 0 0,-7-4 0 0 0,-6-1-1 0 0,-8-3 1 0 0,-8-2-1 0 0,-6-1 1 0 0,-5-27-97 0 0,1-148 138 0 0,-33 268-110 0 0,-3 1 0 0 0,-4-1 0 0 0,-3 2 0 0 0,-3 0 0 0 0,-3 2 0 0 0,-3 0 0 0 0,-3 1 0 0 0,-12-16-28 0 0,-6-3-5 0 0,-3 3 1 0 0,-4 2 0 0 0,-3 2-1 0 0,-19-15 5 0 0,-10-18 13 0 0,36 50-20 0 0,-2 3-1 0 0,-2 1 1 0 0,-3 3-1 0 0,-3 3 0 0 0,-2 2 1 0 0,-2 2-1 0 0,-2 4 1 0 0,-2 2-1 0 0,-2 4 1 0 0,-56-24 7 0 0,-102-42-8 0 0,-182-56 8 0 0,340 145-20 0 0,-1 3 1 0 0,0 3-1 0 0,0 3 0 0 0,-1 3 1 0 0,0 4-1 0 0,-27 3 20 0 0,45-2-36 0 0,-153-43 20 0 0,109 29 22 0 0,55 11-34 0 0,-1-3 1 0 0,1-1 0 0 0,0-3-1 0 0,0-1 1 0 0,2-2 0 0 0,-1-1-1 0 0,2-3 1 0 0,-4-3 27 0 0,17 5-57 0 0,3 1 22 0 0,0 0 0 0 0,0 2-1 0 0,-1 0 1 0 0,-1 2 0 0 0,0 1-1 0 0,0 0 1 0 0,-1 2 0 0 0,-22-3 35 0 0,31 9-12 0 0,11-1-112 0 0,1 1-1 0 0,-1 0 1 0 0,0 1 0 0 0,1-1-1 0 0,-1 1 1 0 0,0 0-1 0 0,1 1 1 0 0,-1-1-1 0 0,1 1 1 0 0,-1 0-1 0 0,1 1 1 0 0,-1-1-1 0 0,1 1 1 0 0,-1 0 0 0 0,1 0-1 0 0,0 1 1 0 0,0 0-1 0 0,0-1 1 0 0,1 2-1 0 0,-1-1 1 0 0,-4 4 124 0 0,-17 18-2372 0 0,13-11 1196 0 0</inkml:trace>
  <inkml:trace contextRef="#ctx0" brushRef="#br0" timeOffset="171002.853">17493 6934 1128 0 0,'18'-15'1535'0'0,"-18"12"-1107"0"0,6-2-38 0 0,-2 1-418 0 0,-3 4 68 0 0,0-1 0 0 0,1 1 0 0 0,-1-1 0 0 0,1 0 0 0 0,-1 1 1 0 0,0-1-1 0 0,0 0 0 0 0,0 0 0 0 0,1 0 0 0 0,-1 0 0 0 0,0 0 0 0 0,0 0 1 0 0,0-1-1 0 0,0 1 0 0 0,-1 0 0 0 0,1 0 0 0 0,0-1 0 0 0,0 1 1 0 0,-1 0-1 0 0,1-1 0 0 0,-1 1 0 0 0,1-1 0 0 0,-1 1 0 0 0,0-1 0 0 0,1 1 1 0 0,-1-1-1 0 0,0 1 0 0 0,0-1 0 0 0,0 1 0 0 0,0-1 0 0 0,0 1 0 0 0,-1-1 1 0 0,1 1-1 0 0,0-1 0 0 0,-1 1 0 0 0,1 0 0 0 0,-1-1 0 0 0,1 1 0 0 0,-1-1 1 0 0,0 1-1 0 0,1 0 0 0 0,-1 0 0 0 0,0-1 0 0 0,0 1 0 0 0,0 0 0 0 0,0 0 1 0 0,0 0-1 0 0,0 0 0 0 0,-1 0 0 0 0,1 0 0 0 0,0 0 0 0 0,0 0 0 0 0,-1 1 1 0 0,0-2-41 0 0,-9-1 54 0 0,0 0 1 0 0,0 0 0 0 0,0 1 0 0 0,-1 0 0 0 0,1 1 0 0 0,0 1 0 0 0,-1-1 0 0 0,1 2 0 0 0,-1 0 0 0 0,1 0-1 0 0,0 1 1 0 0,0 0 0 0 0,0 1 0 0 0,0 0 0 0 0,0 1 0 0 0,0 0 0 0 0,1 1 0 0 0,-6 3-55 0 0,15-8 4 0 0,-20 6 138 0 0,-1 2 0 0 0,1 0-1 0 0,1 0 1 0 0,-1 2 0 0 0,2 1-1 0 0,-1 0 1 0 0,2 2 0 0 0,-1 0-1 0 0,2 1 1 0 0,0 0 0 0 0,1 2-1 0 0,0 0 1 0 0,1 1 0 0 0,-1 2-142 0 0,16-12 33 0 0,-1 0 1 0 0,1 0-1 0 0,-1 0 0 0 0,2 0 1 0 0,-1-1-1 0 0,1 1 0 0 0,0 0 1 0 0,1 0-1 0 0,0 0 1 0 0,0 0-1 0 0,0-1 0 0 0,1 1 1 0 0,0-1-1 0 0,0 0 0 0 0,0 0 1 0 0,1 0-1 0 0,0 0 1 0 0,0-1-1 0 0,1 1 0 0 0,-1-1 1 0 0,1 0-1 0 0,0 0 0 0 0,1-1 1 0 0,-1 0-1 0 0,1 0 1 0 0,0 0-1 0 0,0 0 0 0 0,0-1 1 0 0,0 0-1 0 0,1 0 1 0 0,-1-1-1 0 0,1 0 0 0 0,4 1-33 0 0,25 19 82 0 0,-20-13-49 0 0,-1 0 0 0 0,0 1 0 0 0,0 1-1 0 0,-1 0 1 0 0,0 1 0 0 0,-1 0 0 0 0,0 1 0 0 0,-1 1-1 0 0,0 0 1 0 0,-2 1 0 0 0,1 0 0 0 0,-2 0-1 0 0,0 1 1 0 0,-1 0 0 0 0,0 1 0 0 0,-2 0 0 0 0,4 11-33 0 0,-13-18 19 0 0,-1-1 0 0 0,0 1 0 0 0,-1-1 1 0 0,1 1-1 0 0,-2-1 0 0 0,1-1 1 0 0,-1 1-1 0 0,-1-1 0 0 0,1 0 0 0 0,-1 0 1 0 0,-1-1-1 0 0,1 0 0 0 0,-1 0 1 0 0,-1-1-1 0 0,1 0 0 0 0,-1-1 0 0 0,0 1 1 0 0,0-2-1 0 0,-1 1 0 0 0,1-1 1 0 0,-1-1-1 0 0,0 0 0 0 0,0 0 0 0 0,0-1 1 0 0,-1 0-20 0 0,-121 21-206 0 0,131-23 133 0 0,-1 0-1 0 0,0 0 0 0 0,1 0 1 0 0,-1 0-1 0 0,0 0 1 0 0,0 0-1 0 0,1 0 0 0 0,-1-1 1 0 0,0 1-1 0 0,1-1 1 0 0,-1 1-1 0 0,1-1 0 0 0,-1 0 1 0 0,1 1-1 0 0,-1-1 0 0 0,1 0 1 0 0,-1 0-1 0 0,1 0 1 0 0,0 0-1 0 0,-1 0 0 0 0,1-1 1 0 0,0 1-1 0 0,0 0 1 0 0,0 0-1 0 0,0-1 0 0 0,0 1 1 0 0,0-1-1 0 0,0 1 0 0 0,1-1 1 0 0,-1 1-1 0 0,0-1 1 0 0,1 0-1 0 0,-1 1 0 0 0,1-1 1 0 0,0 0-1 0 0,-1 1 1 0 0,1-1-1 0 0,0 0 0 0 0,0 1 1 0 0,0-1-1 0 0,0 0 0 0 0,1 1 1 0 0,-1-1-1 0 0,0 0 1 0 0,1 1-1 0 0,-1-1 0 0 0,1 0 1 0 0,-1 1-1 0 0,1-1 1 0 0,0 1-1 0 0,0-1 0 0 0,0 1 1 0 0,0-1-1 0 0,0 1 0 0 0,0 0 1 0 0,0-1-1 0 0,0 1 1 0 0,0 0-1 0 0,1 0 0 0 0,-1 0 1 0 0,0 0-1 0 0,1 0 1 0 0,1 0 73 0 0,41-38-2521 0 0,-14 21 1337 0 0</inkml:trace>
  <inkml:trace contextRef="#ctx0" brushRef="#br0" timeOffset="173278.415">18852 8058 1724 0 0,'3'-67'3726'0'0,"-5"83"-2436"0"0,2-17-1251 0 0,1 1 0 0 0,0 0-1 0 0,-1-1 1 0 0,1 1 0 0 0,0 0 0 0 0,-1 0 0 0 0,1-1-1 0 0,0 1 1 0 0,0 0 0 0 0,-1 0 0 0 0,1 0-1 0 0,0 0 1 0 0,0 0 0 0 0,-1 0 0 0 0,1 0 0 0 0,0 0-1 0 0,0 0 1 0 0,-1 0 0 0 0,1 1 0 0 0,0-1 0 0 0,-1 0-1 0 0,1 0 1 0 0,0 1 0 0 0,-1-1 0 0 0,1 0-1 0 0,0 1 1 0 0,-1-1 0 0 0,1 1 0 0 0,0-1 0 0 0,-1 1-1 0 0,1-1 1 0 0,-1 1 0 0 0,1-1 0 0 0,-1 1 0 0 0,1 0-1 0 0,-1-1 1 0 0,0 1 0 0 0,1-1 0 0 0,-1 1 0 0 0,0 0-1 0 0,1 0 1 0 0,-1-1 0 0 0,0 1 0 0 0,0 0-1 0 0,0-1 1 0 0,0 1 0 0 0,0 0 0 0 0,0 0 0 0 0,0-1-1 0 0,0 1 1 0 0,0 0 0 0 0,0 0 0 0 0,0-1 0 0 0,0 1-1 0 0,0 0 1 0 0,0 0 0 0 0,-1-1 0 0 0,1 1-1 0 0,0 0 1 0 0,-1-1 0 0 0,1 1 0 0 0,-1 0-39 0 0,1-1 22 0 0,-1 0 1 0 0,1 0-1 0 0,-1 0 1 0 0,1 0-1 0 0,-1 0 1 0 0,1-1-1 0 0,-1 1 0 0 0,1 0 1 0 0,-1 0-1 0 0,1 0 1 0 0,-1-1-1 0 0,1 1 1 0 0,-1 0-1 0 0,1-1 1 0 0,-1 1-1 0 0,1 0 1 0 0,-1-1-1 0 0,1 1 0 0 0,0-1 1 0 0,-1 1-1 0 0,1 0 1 0 0,0-1-1 0 0,-1 1 1 0 0,1-1-1 0 0,0 1 1 0 0,0-1-1 0 0,-1 1 0 0 0,1-1 1 0 0,0 1-1 0 0,0-1 1 0 0,0 1-1 0 0,0-1 1 0 0,0 0-1 0 0,0 1 1 0 0,0-1-1 0 0,0 1 1 0 0,0-1-1 0 0,0 1 0 0 0,0-1 1 0 0,0 1-1 0 0,0-1 1 0 0,0 0-1 0 0,1 1-22 0 0,-50 31 178 0 0,49-32-168 0 0,0 1 0 0 0,0-1 0 0 0,0 1 0 0 0,0 0 1 0 0,0-1-1 0 0,1 1 0 0 0,-1 0 0 0 0,0-1 0 0 0,0 1 0 0 0,0-1 0 0 0,0 1 0 0 0,0 0 0 0 0,1-1 0 0 0,-1 1 0 0 0,0 0 0 0 0,0 0 0 0 0,1-1 0 0 0,-1 1 0 0 0,0 0 0 0 0,0-1 0 0 0,1 1 0 0 0,-1 0 0 0 0,0 0 1 0 0,1 0-1 0 0,-1-1 0 0 0,0 1-10 0 0,-8 0 546 0 0,8 0-843 0 0,0 0 1 0 0,1-1-1 0 0,-1 1 0 0 0,0 0 0 0 0,0-1 1 0 0,1 1-1 0 0,-1-1 0 0 0,0 1 0 0 0,0-1 1 0 0,0 1-1 0 0,0 0 0 0 0,0-1 1 0 0,0 1-1 0 0,1-1 0 0 0,-1 1 0 0 0,0-1 1 0 0,0 1-1 0 0,0-1 0 0 0,0 1 0 0 0,-1 0 1 0 0,1-1-1 0 0,0 1 0 0 0,0-1 0 0 0,0 1 1 0 0,0-1-1 0 0,0 1 0 0 0,-1 0 297 0 0,9-4-1216 0 0</inkml:trace>
  <inkml:trace contextRef="#ctx0" brushRef="#br0" timeOffset="175116.811">19161 8118 988 0 0,'0'0'261'0'0,"0"0"-33"0"0,0 0-18 0 0,0 0 13 0 0,0 0 42 0 0,0 0-104 0 0,0 0-36 0 0,0 0 46 0 0,0 0 32 0 0,0 0-122 0 0,0 0-1 0 0,0 0-9 0 0,0 0 35 0 0,0 0 24 0 0,0 0 23 0 0,0 0-59 0 0,0 0 3 0 0,0 0-27 0 0,0 0 91 0 0,0 0-52 0 0,0 0 5 0 0,0 0 8 0 0,0 0-7 0 0,0 0-9 0 0,0 0-3 0 0,0 0 18 0 0,0 0 35 0 0,0 0-10 0 0,0 0-53 0 0,0 0 10 0 0,0 0 51 0 0,0 0-7 0 0,0 0-33 0 0,0 0-84 0 0,0 0-24 0 0,-34-3 3182 0 0,149-22-2786 0 0,-76 22-354 0 0,1-5 20 0 0,-23 6-30 0 0,-1-1 0 0 0,0 0 1 0 0,0-1-1 0 0,0-1 0 0 0,0 0 1 0 0,-1-2-1 0 0,0 1 1 0 0,0-2-1 0 0,-1 0 0 0 0,13-10-38 0 0,-25 17 20 0 0,1 0 0 0 0,-1 0 0 0 0,0 0 0 0 0,-1 0 0 0 0,1-1 0 0 0,0 1-1 0 0,0 0 1 0 0,0-1 0 0 0,-1 0 0 0 0,1 1 0 0 0,-1-1 0 0 0,1 0 0 0 0,-1 0 0 0 0,0 0 0 0 0,0 0 0 0 0,0 0-1 0 0,0 0 1 0 0,0 0 0 0 0,0-1 0 0 0,-1 1 0 0 0,1 0 0 0 0,-1 0 0 0 0,1-1 0 0 0,-1 1 0 0 0,0 0-1 0 0,0-1 1 0 0,0 1 0 0 0,0 0 0 0 0,0-1 0 0 0,0 1 0 0 0,-1 0 0 0 0,1 0 0 0 0,-1-1 0 0 0,0 1-1 0 0,0 0 1 0 0,0 0 0 0 0,0 0 0 0 0,0 0 0 0 0,0 0 0 0 0,0 0 0 0 0,-1 0 0 0 0,1 0 0 0 0,-1 0-20 0 0,-8-2 15 0 0,-1 1 0 0 0,1 0 0 0 0,-1 1 0 0 0,0 0 0 0 0,0 0 0 0 0,0 1 0 0 0,0 0 0 0 0,0 1 0 0 0,0 1 0 0 0,0 0 0 0 0,0 0 0 0 0,0 1 0 0 0,0 0 0 0 0,0 1 0 0 0,-3 2-15 0 0,-40 5 49 0 0,38-8-39 0 0,1 0 1 0 0,-1 0 0 0 0,1 2-1 0 0,0 0 1 0 0,-1 0 0 0 0,2 2-1 0 0,-1 0 1 0 0,1 0 0 0 0,0 2 0 0 0,0-1-1 0 0,1 2 1 0 0,0 0 0 0 0,0 0-1 0 0,1 2 1 0 0,0-1 0 0 0,1 1-1 0 0,0 1 1 0 0,1 0 0 0 0,1 0-1 0 0,0 1 1 0 0,0 1 0 0 0,1-1 0 0 0,1 1-1 0 0,0 1 1 0 0,1-1 0 0 0,1 1-1 0 0,0 0 1 0 0,-3 15-11 0 0,9-22 34 0 0,0 0 0 0 0,0 1 0 0 0,1-1 0 0 0,0 0-1 0 0,0 0 1 0 0,1 0 0 0 0,0 0 0 0 0,1-1 0 0 0,0 1 0 0 0,0-1 0 0 0,0 0 0 0 0,1 0-1 0 0,0 0 1 0 0,0-1 0 0 0,1 1 0 0 0,0-1 0 0 0,0-1 0 0 0,0 1 0 0 0,1-1 0 0 0,-1 0-1 0 0,2 0 1 0 0,-1-1 0 0 0,0 0 0 0 0,1 0 0 0 0,-1-1 0 0 0,1 0 0 0 0,0-1 0 0 0,0 1 0 0 0,0-1-1 0 0,1-1 1 0 0,-1 0 0 0 0,0 0 0 0 0,1 0 0 0 0,-1-1 0 0 0,0-1 0 0 0,1 1 0 0 0,-1-1-1 0 0,8-2-33 0 0,229-32 381 0 0,-220 22-1092 0 0,-7-7-3867 0 0,-7 6 374 0 0,-8 9 3010 0 0</inkml:trace>
  <inkml:trace contextRef="#ctx0" brushRef="#br0" timeOffset="178873.635">19652 7875 1460 0 0,'0'0'233'0'0,"0"0"55"0"0,0 0-43 0 0,7-39 3345 0 0,30 16-3393 0 0,2 2 0 0 0,1 1 0 0 0,0 2 0 0 0,1 2 0 0 0,1 2 0 0 0,21-4-197 0 0,22-9 261 0 0,731-227 1462 0 0,406-55-1723 0 0,-419 136 241 0 0,-529 120-52 0 0,-262 50-338 0 0,30-2-1784 0 0,-57 11-1736 0 0,-4-3 2448 0 0</inkml:trace>
  <inkml:trace contextRef="#ctx0" brushRef="#br0" timeOffset="179578.6">21627 6978 1684 0 0,'-153'-9'5893'0'0,"151"9"-5685"0"0,3-8 411 0 0,221 36 591 0 0,-216-27-1191 0 0,0-1 1 0 0,0 1-1 0 0,1 0 0 0 0,-1 0 0 0 0,0 0 0 0 0,0 1 1 0 0,0 0-1 0 0,0 0 0 0 0,0 1 0 0 0,-1 0 1 0 0,1 0-1 0 0,-1 0 0 0 0,0 0 0 0 0,0 1 0 0 0,0 0 1 0 0,0 0-1 0 0,0 0 0 0 0,-1 1 0 0 0,0 0 0 0 0,0 0 1 0 0,0 0-1 0 0,-1 0 0 0 0,0 0 0 0 0,0 1 0 0 0,0-1 1 0 0,0 1-1 0 0,-1 0 0 0 0,0 0 0 0 0,0 0 0 0 0,-1 0 1 0 0,1 0-1 0 0,-1 0 0 0 0,-1 1 0 0 0,1-1 1 0 0,-1 0-1 0 0,0 0 0 0 0,-1 5-19 0 0,-14 16 35 0 0,-1 0 0 0 0,-2 0 0 0 0,0-2 0 0 0,-2 0 0 0 0,-1-2 0 0 0,-1 0 1 0 0,0-1-1 0 0,-23 16-35 0 0,-22 25-250 0 0,66-63 191 0 0,-1 1 0 0 0,1-1 0 0 0,0 0 1 0 0,0 1-1 0 0,0 0 0 0 0,0-1 0 0 0,0 1 1 0 0,0 0-1 0 0,0-1 0 0 0,0 1 1 0 0,0 0-1 0 0,1 0 0 0 0,-1 0 0 0 0,0 0 1 0 0,0 0-1 0 0,1 0 0 0 0,-1 0 0 0 0,0 0 1 0 0,1 0-1 0 0,-1 0 0 0 0,1 0 0 0 0,0 0 1 0 0,-1 1-1 0 0,1-1 0 0 0,0 0 1 0 0,0 0-1 0 0,-1 0 0 0 0,1 1 0 0 0,0-1 1 0 0,0 0-1 0 0,1 0 0 0 0,-1 1 0 0 0,0-1 1 0 0,0 0-1 0 0,0 0 0 0 0,1 0 0 0 0,-1 0 1 0 0,1 1-1 0 0,-1-1 0 0 0,1 0 0 0 0,-1 0 1 0 0,1 0-1 0 0,0 0 0 0 0,-1 0 1 0 0,1 0-1 0 0,0 0 0 0 0,0 0 0 0 0,0-1 1 0 0,0 1-1 0 0,-1 0 0 0 0,1 0 0 0 0,0-1 1 0 0,1 1-1 0 0,-1-1 0 0 0,0 1 0 0 0,0-1 1 0 0,0 1-1 0 0,0-1 0 0 0,1 1 59 0 0,81-2-3966 0 0,-37-16 2766 0 0</inkml:trace>
  <inkml:trace contextRef="#ctx0" brushRef="#br0" timeOffset="181558.465">22376 6534 1112 0 0,'3'-18'1553'0'0,"40"-27"-247"0"0,-44 45-1245 0 0,0 0 1 0 0,1 0-1 0 0,-1 0 0 0 0,0 0 1 0 0,1-1-1 0 0,-1 1 1 0 0,1 0-1 0 0,-1 0 0 0 0,1-1 1 0 0,-1 1-1 0 0,0 0 0 0 0,1-1 1 0 0,-1 1-1 0 0,1 0 1 0 0,0-1-1 0 0,-1 1 0 0 0,1-1 1 0 0,-1 1-1 0 0,1-1 0 0 0,-1 1 1 0 0,1-1-1 0 0,0 1 0 0 0,-1-1 1 0 0,1 1-1 0 0,0-1 1 0 0,0 1-1 0 0,0-1 0 0 0,-1 0 1 0 0,1 1-1 0 0,0-1 0 0 0,0 1 1 0 0,0-1-1 0 0,0 0 1 0 0,0 1-1 0 0,0-1 0 0 0,0 0 1 0 0,0 1-1 0 0,0-1 0 0 0,0 1 1 0 0,0-1-1 0 0,1 0 0 0 0,-1 1 1 0 0,0-1-1 0 0,0 1 1 0 0,0-1-1 0 0,1 0 0 0 0,-1 1 1 0 0,0-1-1 0 0,1 1 0 0 0,-1-1 1 0 0,1 1-1 0 0,-1 0 0 0 0,1-1 1 0 0,-1 1-1 0 0,0-1 1 0 0,1 1-1 0 0,0 0 0 0 0,-1-1 1 0 0,1 1-1 0 0,-1 0 0 0 0,1-1-61 0 0,-53 23 1052 0 0,31-4-844 0 0,1 2 0 0 0,1 0-1 0 0,1 1 1 0 0,0 0 0 0 0,2 2 0 0 0,0 0-1 0 0,2 0 1 0 0,0 2 0 0 0,2 0 0 0 0,1 0-1 0 0,0 1 1 0 0,-2 14-208 0 0,10-26-527 0 0,-5 13-1686 0 0,-3-16-3174 0 0,10-10 4231 0 0</inkml:trace>
  <inkml:trace contextRef="#ctx0" brushRef="#br0" timeOffset="181951.399">22070 6519 1648 0 0,'-1'-1'147'0'0,"0"1"-1"0"0,1-1 0 0 0,-1 0 1 0 0,0 0-1 0 0,1 0 1 0 0,-1 0-1 0 0,1 0 0 0 0,0-1 1 0 0,-1 1-1 0 0,1 0 1 0 0,0 0-1 0 0,-1 0 0 0 0,1 0 1 0 0,0 0-1 0 0,0 0 1 0 0,0-1-1 0 0,0 1 1 0 0,0 0-1 0 0,0 0 0 0 0,0 0 1 0 0,1 0-1 0 0,-1 0 1 0 0,0-1-1 0 0,1 1 0 0 0,-1 0 1 0 0,1 0-1 0 0,-1 0 1 0 0,1 0-1 0 0,-1 0 0 0 0,1 0 1 0 0,0 0-1 0 0,-1 0 1 0 0,1 1-1 0 0,0-1 1 0 0,0 0-1 0 0,0 0 0 0 0,0 1 1 0 0,0-1-1 0 0,-1 0 1 0 0,1 1-1 0 0,1-1 0 0 0,-1 1 1 0 0,0-1-1 0 0,0 1 1 0 0,0-1-1 0 0,0 1 0 0 0,0 0 1 0 0,0 0-1 0 0,0-1 1 0 0,0 1-1 0 0,1 0 1 0 0,-1 0-147 0 0,153 50 1602 0 0,-3 6 1 0 0,115 63-1603 0 0,-243-100 121 0 0,-1-2-4256 0 0,-22-17 2925 0 0,1-12-2396 0 0,0 6 2493 0 0</inkml:trace>
  <inkml:trace contextRef="#ctx0" brushRef="#br0" timeOffset="186622.014">24230 6619 1348 0 0,'0'0'423'0'0,"0"0"34"0"0,0 0-48 0 0,0 0-43 0 0,-3-22 2362 0 0,-10-26-386 0 0,-47 95-803 0 0,42-28-1354 0 0,0 1-1 0 0,1 1 0 0 0,1 1 0 0 0,0 0 1 0 0,2 1-1 0 0,1 0 0 0 0,1 1 1 0 0,1 1-1 0 0,-5 17-184 0 0,-18 39-38 0 0,21-75-8257 0 0,10-12 7189 0 0</inkml:trace>
  <inkml:trace contextRef="#ctx0" brushRef="#br0" timeOffset="187013.832">23894 6684 1016 0 0,'-19'-55'6918'0'0,"50"64"-5052"0"0,186 175 736 0 0,-190-166-2619 0 0,-20-14-9400 0 0,-7-4 8405 0 0</inkml:trace>
  <inkml:trace contextRef="#ctx0" brushRef="#br0" timeOffset="187957.621">24614 6729 888 0 0,'-24'3'6656'0'0,"24"-3"-5741"0"0,24-11-196 0 0,201-127-330 0 0,-199 97-268 0 0,-26 40-92 0 0,0 1-61 0 0,-20-14 9 0 0,-138 1-11 0 0,145 14 35 0 0,1 0 0 0 0,-1 0 0 0 0,0 1 0 0 0,1 1 0 0 0,0 0 0 0 0,-1 0 0 0 0,1 1 0 0 0,1 1 0 0 0,-1 0 0 0 0,1 1 0 0 0,-1 0 0 0 0,2 1 0 0 0,-1 0 0 0 0,1 0 0 0 0,0 1 0 0 0,0 1 0 0 0,1 0 0 0 0,1 0 0 0 0,-1 0 0 0 0,-6 11-1 0 0,12-14 42 0 0,0 0-1 0 0,0 0 1 0 0,0 0 0 0 0,1 1-1 0 0,0-1 1 0 0,0 1-1 0 0,1-1 1 0 0,0 1 0 0 0,0 0-1 0 0,0-1 1 0 0,1 1-1 0 0,0 0 1 0 0,0 0-1 0 0,1-1 1 0 0,0 1 0 0 0,0 0-1 0 0,0-1 1 0 0,1 1-1 0 0,0-1 1 0 0,0 1 0 0 0,1-1-1 0 0,0 0 1 0 0,0 0-1 0 0,0 0 1 0 0,1 0-1 0 0,0-1 1 0 0,0 1 0 0 0,0-1-1 0 0,1 0 1 0 0,0 0-1 0 0,0-1 1 0 0,0 1 0 0 0,0-1-1 0 0,1 0 1 0 0,-1-1-1 0 0,1 1 1 0 0,0-1 0 0 0,0 0-1 0 0,1-1 1 0 0,2 1-42 0 0,233 24-206 0 0,-190-50-1346 0 0,-74 4-5464 0 0,10 10 5770 0 0</inkml:trace>
  <inkml:trace contextRef="#ctx0" brushRef="#br0" timeOffset="188931.333">24584 6449 1096 0 0,'-68'-7'4495'0'0,"66"8"-4389"0"0,-13 2 291 0 0,-13 8-92 0 0,1 2 1 0 0,0 1 0 0 0,1 1-1 0 0,0 1 1 0 0,1 1-1 0 0,2 1 1 0 0,-1 2 0 0 0,2 0-1 0 0,-12 15-305 0 0,26-28 79 0 0,1-1-1 0 0,0 1 1 0 0,0 0-1 0 0,1 1 1 0 0,0 0-1 0 0,0 0 1 0 0,1 0-1 0 0,0 1 1 0 0,1 0-1 0 0,-1-1 1 0 0,2 2-1 0 0,-1-1 1 0 0,1 0-1 0 0,1 1 1 0 0,0-1-1 0 0,0 1 1 0 0,1 0-1 0 0,0 0 1 0 0,1-1-1 0 0,0 1 1 0 0,0 0-1 0 0,1 0 1 0 0,0 0-1 0 0,1-1 1 0 0,0 1-1 0 0,1 0-78 0 0,14 31 176 0 0,-13-31-116 0 0,-1-1 0 0 0,1 1 0 0 0,1-1-1 0 0,0 1 1 0 0,0-1 0 0 0,1-1 0 0 0,0 1 0 0 0,1-1 0 0 0,-1 0 0 0 0,2 0-1 0 0,-1-1 1 0 0,1 0 0 0 0,1 1-60 0 0,13 3 60 0 0,0-1 1 0 0,1-1-1 0 0,1-1 0 0 0,-1 0 1 0 0,1-2-1 0 0,0-1 1 0 0,0-1-1 0 0,1-1 0 0 0,-1-1 1 0 0,1-1-1 0 0,0-2 0 0 0,17-2-60 0 0,-25 3 28 0 0,6 2-15 0 0,-1-1-1 0 0,1-2 0 0 0,-1 0 1 0 0,1-1-1 0 0,-1-1 1 0 0,0-2-1 0 0,0 0 0 0 0,0-1 1 0 0,-1-1-1 0 0,0-1 1 0 0,0-1-1 0 0,0-1 1 0 0,-2-1-1 0 0,1 0 0 0 0,-1-2 1 0 0,-1 0-1 0 0,0-1 1 0 0,-1-1-1 0 0,-1 0 0 0 0,0-1 1 0 0,3-7-13 0 0,-11 5 7 0 0,-1 0 0 0 0,-1-1 0 0 0,-1 1 1 0 0,0-1-1 0 0,-1 0 0 0 0,-2-1 0 0 0,0 1 0 0 0,-1-1 1 0 0,0 1-1 0 0,-3-11-7 0 0,2 21 19 0 0,-1 0 1 0 0,0 0-1 0 0,-1 1 0 0 0,0-1 1 0 0,0 0-1 0 0,-1 1 0 0 0,0-1 1 0 0,0 1-1 0 0,-1 0 0 0 0,0 0 1 0 0,-1 0-1 0 0,0 0 0 0 0,0 1 1 0 0,0 0-1 0 0,-1 0 0 0 0,0 0 1 0 0,0 1-1 0 0,-1 0 0 0 0,0 0 1 0 0,0 1-1 0 0,0 0 0 0 0,-1 0 1 0 0,0 0-1 0 0,0 1 0 0 0,0 1 1 0 0,-8-4-20 0 0,-11-3-181 0 0,1 1 1 0 0,-1 2 0 0 0,-1 0-1 0 0,0 2 1 0 0,1 1-1 0 0,-1 1 1 0 0,-1 1 0 0 0,-3 2 180 0 0,25 1-405 0 0,1 0 0 0 0,0 1 1 0 0,0 0-1 0 0,0 0 0 0 0,0 0 1 0 0,0 1-1 0 0,0 0 0 0 0,0 0 1 0 0,1 0-1 0 0,0 1 0 0 0,-1 0 1 0 0,1 0-1 0 0,1 0 0 0 0,-1 1 1 0 0,1 0-1 0 0,-1 0 0 0 0,1 0 1 0 0,1 0-1 0 0,-1 0 0 0 0,1 1 1 0 0,0 0-1 0 0,0 0 0 0 0,-1 4 405 0 0,-2 10-1248 0 0</inkml:trace>
  <inkml:trace contextRef="#ctx0" brushRef="#br0" timeOffset="191332.754">19593 7980 916 0 0,'0'0'274'0'0,"0"0"98"0"0,0 0-18 0 0,0 0-94 0 0,0 0-54 0 0,0 0 1 0 0,0 0 0 0 0,0 0-59 0 0,0 0 64 0 0,0 0 21 0 0,0 0-61 0 0,0 0-35 0 0,0 0-23 0 0,0 0 21 0 0,0 0-18 0 0,0 0-24 0 0,3-3-19 0 0,113 4 490 0 0,320 25 831 0 0,371 35-84 0 0,132 9-146 0 0,191-54 247 0 0,-445-7 1040 0 0,-645-32-1288 0 0,-40 22-1364 0 0,1-1 1 0 0,-1 1 0 0 0,0-1-1 0 0,0 0 1 0 0,0 1-1 0 0,0-1 1 0 0,-1 1-1 0 0,1-1 1 0 0,0 1 0 0 0,-1-1-1 0 0,1 1 1 0 0,-1 0-1 0 0,1-1 1 0 0,-1 1-1 0 0,0-1 1 0 0,1 1-1 0 0,-1 0 1 0 0,0 0 0 0 0,0-1-1 0 0,0 1 1 0 0,0 0-1 0 0,0 0 1 0 0,0 0-1 0 0,-1 0 1 0 0,1 0 0 0 0,0 0-1 0 0,0 0 1 0 0,-1 1-1 0 0,1-1 1 0 0,0 0-1 0 0,-1 1 1 0 0,1-1-1 0 0,-1 1 1 0 0,1-1 0 0 0,-1 1-1 0 0,1 0 1 0 0,-1 0-1 0 0,0-1 200 0 0,-19-6-897 0 0,-37-7-1845 0 0,22 6 1274 0 0</inkml:trace>
  <inkml:trace contextRef="#ctx0" brushRef="#br0" timeOffset="192056.762">22379 7936 1324 0 0,'-37'-6'5246'0'0,"60"7"-2723"0"0,-6 3-2407 0 0,-6-3-64 0 0,0 0 0 0 0,0 1 0 0 0,0 0 0 0 0,0 1 0 0 0,0 0 0 0 0,-1 1 0 0 0,1 0 1 0 0,-1 1-1 0 0,0 0 0 0 0,-1 0 0 0 0,1 1 0 0 0,-1 0 0 0 0,0 1 0 0 0,-1 0 0 0 0,1 0 0 0 0,1 3-52 0 0,-9-2 41 0 0,0-1 0 0 0,0 1 0 0 0,0-1 0 0 0,-1 1 0 0 0,0 0-1 0 0,-1-1 1 0 0,0 1 0 0 0,0-1 0 0 0,0 1 0 0 0,-1-1 0 0 0,0 1 0 0 0,-1-1 0 0 0,1 0-1 0 0,-1 0 1 0 0,-1 0 0 0 0,1 0 0 0 0,-1-1 0 0 0,-1 1 0 0 0,1-1 0 0 0,-1 0-1 0 0,0-1 1 0 0,0 1 0 0 0,-1-1 0 0 0,1 0 0 0 0,-1 0 0 0 0,0 0 0 0 0,-2 0-41 0 0,-276 202 842 0 0,277-202-597 0 0,-14 9-1699 0 0,37-23-1563 0 0,59-46-2217 0 0,-58 39 4174 0 0</inkml:trace>
  <inkml:trace contextRef="#ctx0" brushRef="#br0" timeOffset="193123.509">22781 7621 1048 0 0,'0'0'448'0'0,"0"0"-55"0"0,0 0-3 0 0,-3-18 1561 0 0,-38-15-79 0 0,41 33-1602 0 0,0 0 15 0 0,28 10 1029 0 0,12 10-886 0 0,-1 2 0 0 0,-1 1 0 0 0,-1 2 0 0 0,-2 2 1 0 0,19 19-429 0 0,-44-27-823 0 0,-1-25-4912 0 0,-6 0 4605 0 0</inkml:trace>
  <inkml:trace contextRef="#ctx0" brushRef="#br0" timeOffset="193406.307">23181 7633 1700 0 0,'-12'10'3036'0'0,"-27"25"-2108"0"0,2 2-1 0 0,2 2 1 0 0,1 2-1 0 0,2 0 1 0 0,2 2-1 0 0,-22 45-927 0 0,21-41 655 0 0,31-46-847 0 0,0-1-133 0 0,0 0-61 0 0,0 0-290 0 0,8-7-6038 0 0,-7 4 5535 0 0</inkml:trace>
  <inkml:trace contextRef="#ctx0" brushRef="#br0" timeOffset="194628.72">24372 7955 1060 0 0,'0'0'663'0'0,"0"0"49"0"0,0 0-53 0 0,0 0-63 0 0,0 0 6 0 0,0 0-83 0 0,0 0-126 0 0,0 0-2 0 0,0 0 3 0 0,0 0-6 0 0,0 0-43 0 0,0 0-68 0 0,0 0-24 0 0,0 0-18 0 0,0 0-11 0 0,0 0-50 0 0,4-16 181 0 0,78 43 379 0 0,92 75 212 0 0,-161-89-580 0 0,9-18-6908 0 0,-18 2 5439 0 0,0 0-66 0 0</inkml:trace>
  <inkml:trace contextRef="#ctx0" brushRef="#br0" timeOffset="194911.708">24936 7885 1392 0 0,'9'-10'2512'0'0,"-29"16"-1357"0"0,-30 18-289 0 0,10 1-359 0 0,2 2 0 0 0,0 1 1 0 0,2 2-1 0 0,1 2 0 0 0,2 1 1 0 0,1 1-1 0 0,2 2 1 0 0,1 1-1 0 0,2 1 0 0 0,-14 28-507 0 0,31-43-854 0 0,23-28-6032 0 0,-8-1 5628 0 0</inkml:trace>
  <inkml:trace contextRef="#ctx0" brushRef="#br0" timeOffset="195838.004">25284 8095 1024 0 0,'-19'5'5717'0'0,"19"-2"-3459"0"0,22 1-2221 0 0,0-1 0 0 0,0 0 0 0 0,0-2 0 0 0,0-1 0 0 0,1-1 0 0 0,-1 0 0 0 0,0-2 0 0 0,0 0 0 0 0,0-2 0 0 0,0 0 0 0 0,-1-2 0 0 0,15-6-37 0 0,-35 13 2 0 0,1 0 0 0 0,0 0 0 0 0,-1 0 0 0 0,1 0 0 0 0,-1-1 0 0 0,1 1 0 0 0,0-1 1 0 0,-1 1-1 0 0,1-1 0 0 0,-1 0 0 0 0,1 1 0 0 0,-1-1 0 0 0,1 0 0 0 0,-1 0 0 0 0,0 0 0 0 0,0 0 0 0 0,1 0 0 0 0,-1 0 0 0 0,0 0 0 0 0,0-1 1 0 0,0 1-1 0 0,0 0 0 0 0,0-1 0 0 0,0 1 0 0 0,0-1 0 0 0,-1 1 0 0 0,1-1 0 0 0,-1 1 0 0 0,1-1 0 0 0,-1 1 0 0 0,1-1 0 0 0,-1 0 1 0 0,0 1-1 0 0,0-1 0 0 0,1 1 0 0 0,-1-1 0 0 0,-1 0 0 0 0,1 1 0 0 0,0-1 0 0 0,0 0 0 0 0,0 1 0 0 0,-1-1 0 0 0,1 1 0 0 0,-1-1 1 0 0,0 0-1 0 0,1 1 0 0 0,-1 0 0 0 0,0-1 0 0 0,0 1 0 0 0,0-1 0 0 0,0 1 0 0 0,0 0 0 0 0,0 0 0 0 0,0-1 0 0 0,0 1 0 0 0,0 0 0 0 0,-1 0 1 0 0,1 0-1 0 0,0 0 0 0 0,-1 0 0 0 0,1 1 0 0 0,-1-1 0 0 0,1 0 0 0 0,-1 1 0 0 0,1-1 0 0 0,-2 1-2 0 0,-14-6 13 0 0,0 0 0 0 0,0 2 0 0 0,0 0 0 0 0,-1 1 0 0 0,0 1 0 0 0,1 1 1 0 0,-1 0-1 0 0,0 1 0 0 0,0 1-13 0 0,15-1 1 0 0,-9 1 19 0 0,1 0 1 0 0,0 1 0 0 0,-1 1-1 0 0,1 0 1 0 0,0 0-1 0 0,0 1 1 0 0,0 0-1 0 0,1 1 1 0 0,-1 0 0 0 0,1 1-1 0 0,0 0 1 0 0,1 0-1 0 0,-1 1 1 0 0,1 1-1 0 0,1-1 1 0 0,-1 1-1 0 0,1 1 1 0 0,1 0 0 0 0,-4 4-21 0 0,10-10 14 0 0,0 0 0 0 0,-1 0 0 0 0,1 0 0 0 0,0 0 1 0 0,1 0-1 0 0,-1 0 0 0 0,1 0 0 0 0,-1 0 0 0 0,1 0 0 0 0,0 0 1 0 0,0 0-1 0 0,0 1 0 0 0,0-1 0 0 0,1 0 0 0 0,-1 0 1 0 0,1 0-1 0 0,0 0 0 0 0,0 0 0 0 0,0 0 0 0 0,0 0 0 0 0,1-1 1 0 0,-1 1-1 0 0,1 0 0 0 0,0 0 0 0 0,-1-1 0 0 0,1 1 1 0 0,0-1-1 0 0,1 0 0 0 0,-1 0 0 0 0,0 0 0 0 0,1 0 0 0 0,-1 0 1 0 0,1 0-1 0 0,-1 0 0 0 0,1-1 0 0 0,1 1-14 0 0,107 42 83 0 0,-96-41-577 0 0,0 0 0 0 0,0-1 0 0 0,0-1 0 0 0,1 0 0 0 0,-1-1 0 0 0,0-1 0 0 0,0 0 0 0 0,0-1 0 0 0,0-1 0 0 0,0 0-1 0 0,-1-1 1 0 0,1-1 0 0 0,0 0 494 0 0,-7 0-1180 0 0,-7 0-16 0 0</inkml:trace>
  <inkml:trace contextRef="#ctx0" brushRef="#br0" timeOffset="196293.489">25206 7976 948 0 0,'-12'2'270'0'0,"-1"1"0"0"0,1 0 0 0 0,0 0 0 0 0,0 1-1 0 0,1 1 1 0 0,-1 0 0 0 0,1 0 0 0 0,0 1 0 0 0,0 1 0 0 0,1-1 0 0 0,0 2-1 0 0,0 0 1 0 0,1 0 0 0 0,0 1 0 0 0,0 0 0 0 0,1 0 0 0 0,0 1 0 0 0,0 0-1 0 0,2 0 1 0 0,-1 1 0 0 0,1 0 0 0 0,0 0 0 0 0,1 0 0 0 0,1 1 0 0 0,0 0-1 0 0,0 0 1 0 0,1 0 0 0 0,1 1-270 0 0,5-3 23 0 0,0 0 0 0 0,1 0 1 0 0,1 0-1 0 0,-1 0 0 0 0,1-1 0 0 0,1 0 0 0 0,0 0 0 0 0,0 0 1 0 0,1-1-1 0 0,0 0 0 0 0,1 0 0 0 0,-1-1 0 0 0,2 0 0 0 0,-1 0 0 0 0,1-1 1 0 0,-1 0-1 0 0,2 0 0 0 0,-1-1 0 0 0,1-1 0 0 0,0 1 0 0 0,0-1 1 0 0,0-1-1 0 0,0 0 0 0 0,0-1 0 0 0,1 0 0 0 0,8 1-23 0 0,-10-1-395 0 0,0 0 0 0 0,1 0-1 0 0,-1-1 1 0 0,0 0 0 0 0,0-1 0 0 0,1 0 0 0 0,-1 0-1 0 0,0-1 1 0 0,0 0 0 0 0,1-1 0 0 0,-1 0-1 0 0,0 0 1 0 0,-1-1 0 0 0,1 0 0 0 0,7-4 395 0 0,1-3-1058 0 0</inkml:trace>
  <inkml:trace contextRef="#ctx0" brushRef="#br0" timeOffset="196575.817">25803 7900 2784 0 0,'51'170'4840'0'0,"-11"71"-1958"0"0,-41-232-2921 0 0,0 1-1 0 0,-1-1 1 0 0,0 0 0 0 0,-1 0 0 0 0,1 0 0 0 0,-2 0 0 0 0,1-1 0 0 0,-2 1 0 0 0,1-1 0 0 0,-1 0-1 0 0,0 0 1 0 0,0 0 0 0 0,-1-1 0 0 0,0 0 0 0 0,-1 0 0 0 0,1 0 0 0 0,-1-1 0 0 0,-1 0 0 0 0,1 0-1 0 0,-1-1 1 0 0,-4 2 39 0 0,-7 6-886 0 0,-2-2 0 0 0,0 0-1 0 0,0-1 1 0 0,-1-1-1 0 0,0-1 1 0 0,0-1-1 0 0,-1-1 1 0 0,-3 0 886 0 0,-4-1-1473 0 0</inkml:trace>
  <inkml:trace contextRef="#ctx0" brushRef="#br0" timeOffset="201318.331">19606 9498 1256 0 0,'0'0'551'0'0,"-1"-12"211"0"0,5 10 4440 0 0,47 24-3869 0 0,-51-22-1296 0 0,0 0 0 0 0,0 0-1 0 0,-1 0 1 0 0,1 0 0 0 0,0 0-1 0 0,0 0 1 0 0,-1 0 0 0 0,1 0-1 0 0,0 0 1 0 0,0 0 0 0 0,-1 0-1 0 0,1 0 1 0 0,0 0 0 0 0,-1 0-1 0 0,1 0 1 0 0,0 0 0 0 0,0 0 0 0 0,-1 0-1 0 0,1 0 1 0 0,0 0 0 0 0,0 1-1 0 0,-1-1 1 0 0,1 0 0 0 0,0 0-1 0 0,0 0 1 0 0,-1 0 0 0 0,1 1-1 0 0,0-1 1 0 0,0 0 0 0 0,0 0 0 0 0,-1 0-1 0 0,1 1 1 0 0,0-1 0 0 0,0 0-1 0 0,0 0 1 0 0,0 1 0 0 0,0-1-37 0 0,-8-5 212 0 0,8 5-507 0 0,1 0 0 0 0,-1 1-1 0 0,0-1 1 0 0,0 0 0 0 0,0 1-1 0 0,0-1 1 0 0,0 0-1 0 0,0 1 1 0 0,0-1 0 0 0,0 0-1 0 0,0 0 1 0 0,0 1 0 0 0,0-1-1 0 0,0 0 1 0 0,0 1 0 0 0,0-1-1 0 0,0 0 1 0 0,-1 1-1 0 0,1-1 1 0 0,0 0 0 0 0,0 0-1 0 0,0 1 1 0 0,0-1 0 0 0,-1 0-1 0 0,1 0 1 0 0,0 1 0 0 0,0-1 295 0 0,4 0-1296 0 0</inkml:trace>
  <inkml:trace contextRef="#ctx0" brushRef="#br0" timeOffset="202260.114">19700 9740 1132 0 0,'0'0'461'0'0,"0"0"-56"0"0,0 0-33 0 0,0 0 53 0 0,0 0-19 0 0,0 0-57 0 0,0 0 27 0 0,0 0 18 0 0,25 3 750 0 0,-6 3-978 0 0,-1-2 0 0 0,1 0 0 0 0,0-1 0 0 0,0 0 0 0 0,0-2 0 0 0,0 0 0 0 0,0-1 0 0 0,0-2 0 0 0,0 1 0 0 0,0-2 0 0 0,0-1 0 0 0,-1 0 0 0 0,1-1 0 0 0,-1-1 1 0 0,11-6-167 0 0,-22 10 15 0 0,3 1 15 0 0,0-1 0 0 0,1-1 0 0 0,-1 0 0 0 0,0 0 0 0 0,-1-1 0 0 0,1 0 1 0 0,-1-1-1 0 0,1 0 0 0 0,-1 0 0 0 0,-1-1 0 0 0,1 0 0 0 0,-1-1 0 0 0,0 0 0 0 0,0 0 0 0 0,-1-1 0 0 0,0 0 0 0 0,-1 0 0 0 0,0 0 0 0 0,4-8-30 0 0,-11 13 4 0 0,0 1 0 0 0,0-1-1 0 0,0 1 1 0 0,-1-1-1 0 0,1 1 1 0 0,-1-1 0 0 0,0 1-1 0 0,0 0 1 0 0,0 0-1 0 0,0 0 1 0 0,0 0 0 0 0,0 0-1 0 0,0 1 1 0 0,-1-1-1 0 0,1 0 1 0 0,-1 1 0 0 0,1 0-1 0 0,-1 0 1 0 0,0 0-1 0 0,1 0 1 0 0,-1 0 0 0 0,0 0-1 0 0,0 0 1 0 0,1 1-1 0 0,-1 0 1 0 0,0-1 0 0 0,0 1-1 0 0,-1 0-3 0 0,4 0 1 0 0,-19-2 29 0 0,0 0-1 0 0,0 0 1 0 0,0 2 0 0 0,1 0-1 0 0,-1 2 1 0 0,0 0 0 0 0,0 1 0 0 0,0 0-1 0 0,1 2 1 0 0,0 0 0 0 0,0 2-1 0 0,0-1 1 0 0,1 2 0 0 0,0 1 0 0 0,0 0-1 0 0,1 1 1 0 0,0 0 0 0 0,1 1-1 0 0,0 1 1 0 0,1 1 0 0 0,-9 10-30 0 0,19-19 21 0 0,0 0-1 0 0,0 1 1 0 0,0-1 0 0 0,1 1-1 0 0,-1 0 1 0 0,1 0 0 0 0,0 1 0 0 0,1-1-1 0 0,-1 0 1 0 0,1 1 0 0 0,0 0-1 0 0,1-1 1 0 0,-1 1 0 0 0,1 0 0 0 0,0 0-1 0 0,1 0 1 0 0,0 0 0 0 0,-1 0-1 0 0,2-1 1 0 0,-1 1 0 0 0,1 0 0 0 0,0 0-1 0 0,0 0 1 0 0,0 0 0 0 0,1-1-1 0 0,0 1 1 0 0,0 0 0 0 0,1-1 0 0 0,-1 0-1 0 0,1 0 1 0 0,0 1 0 0 0,1-2 0 0 0,-1 1-1 0 0,1 0 1 0 0,0-1 0 0 0,0 1-1 0 0,0-1 1 0 0,1-1 0 0 0,-1 1 0 0 0,1 0-1 0 0,2 0-20 0 0,13 6-217 0 0,0 0 1 0 0,1-1-1 0 0,0-2 0 0 0,0 0 0 0 0,1-1 0 0 0,0-1 1 0 0,0-1-1 0 0,0-1 0 0 0,0-1 0 0 0,1-1 0 0 0,10-1 217 0 0,96-30-5319 0 0,-111 23 4091 0 0</inkml:trace>
  <inkml:trace contextRef="#ctx0" brushRef="#br0" timeOffset="202934.796">20429 9846 1568 0 0,'13'-17'5030'0'0,"-15"34"-1848"0"0,-6 1-2853 0 0,1 0 0 0 0,0 1 0 0 0,2 0 0 0 0,0 0 0 0 0,1 0-1 0 0,1 1 1 0 0,1-1 0 0 0,0 18-329 0 0,41 243 800 0 0,-38-288-6843 0 0,-3-20 1603 0 0,-1 20 3268 0 0</inkml:trace>
  <inkml:trace contextRef="#ctx0" brushRef="#br0" timeOffset="204348.316">20777 9668 1240 0 0,'0'0'527'0'0,"0"0"-31"0"0,0 0-53 0 0,0 0-53 0 0,0 0-8 0 0,0 0 16 0 0,2-3 36 0 0,3-1-352 0 0,1 1 0 0 0,-1 0 0 0 0,1 0 1 0 0,0 1-1 0 0,0 0 0 0 0,0 0 0 0 0,0 0 0 0 0,0 1 0 0 0,0 0 1 0 0,0 0-1 0 0,0 1 0 0 0,1-1 0 0 0,-1 1 0 0 0,0 1 1 0 0,0-1-1 0 0,1 1 0 0 0,-1 0 0 0 0,3 1-82 0 0,23-1 242 0 0,1104 10 2527 0 0,128 35-1271 0 0,-78 31-190 0 0,-854-49-447 0 0,-284-28-365 0 0,-47 0-580 0 0,4-3-1553 0 0,-64-13-4633 0 0,1 1 4290 0 0,21 4 556 0 0</inkml:trace>
  <inkml:trace contextRef="#ctx0" brushRef="#br0" timeOffset="205088.038">23334 9206 1132 0 0,'0'0'657'0'0,"0"0"-72"0"0,0 0-47 0 0,0 0-132 0 0,0 0-38 0 0,0 0 45 0 0,0 0-70 0 0,0 0-28 0 0,0 0 16 0 0,0 0 0 0 0,0 0-5 0 0,0 0 11 0 0,0 0 30 0 0,0 0-18 0 0,-6 1-1 0 0,-12 6-121 0 0,1 1-1 0 0,1 0 1 0 0,0 1 0 0 0,0 1-1 0 0,0 0 1 0 0,2 1 0 0 0,-1 1-1 0 0,1 1 1 0 0,1 0 0 0 0,0 0-1 0 0,1 1 1 0 0,0 1 0 0 0,2 0-1 0 0,-6 10-226 0 0,-8 5 225 0 0,-75 124-957 0 0,65-142-6564 0 0,34-12 6072 0 0</inkml:trace>
  <inkml:trace contextRef="#ctx0" brushRef="#br0" timeOffset="205386.249">22945 9321 1036 0 0,'29'-51'8923'0'0,"4"79"-7490"0"0,162 153-311 0 0,-64-62-6140 0 0,-105-92 962 0 0,-23-24 2828 0 0</inkml:trace>
  <inkml:trace contextRef="#ctx0" brushRef="#br0" timeOffset="206579.179">25528 9536 2008 0 0,'15'-18'1714'0'0,"-12"18"-1282"0"0,-3 0-150 0 0,0 0-24 0 0,0 0 52 0 0,0 0 11 0 0,3-42 1146 0 0,-14 43-1308 0 0,0 0 0 0 0,0 0 0 0 0,0 1 0 0 0,0 0 0 0 0,0 1-1 0 0,1 0 1 0 0,-1 1 0 0 0,1 0 0 0 0,0 1 0 0 0,0 0 0 0 0,1 0 0 0 0,-1 1 0 0 0,1 0 0 0 0,-7 7-159 0 0,-4 6 216 0 0,0 1 0 0 0,2 0 0 0 0,0 2 1 0 0,1 0-1 0 0,2 1 0 0 0,0 0 0 0 0,1 2 0 0 0,-5 13-216 0 0,-62 143-857 0 0,70-166-772 0 0,-1-10-3471 0 0,12-5 4016 0 0</inkml:trace>
  <inkml:trace contextRef="#ctx0" brushRef="#br0" timeOffset="206846.417">25169 9553 2648 0 0,'-4'-24'4110'0'0,"8"27"-1351"0"0,5 8-2620 0 0,125 120 1185 0 0,-54-59-2259 0 0,-10 7-4472 0 0,-63-69 4151 0 0,0-4 70 0 0</inkml:trace>
  <inkml:trace contextRef="#ctx0" brushRef="#br0" timeOffset="208103.396">25947 9688 1392 0 0,'0'0'375'0'0,"0"0"-6"0"0,0 0-124 0 0,0 0 29 0 0,0 0 7 0 0,0 0-10 0 0,0 0 47 0 0,0 0 33 0 0,0 0-39 0 0,0 0-18 0 0,0 0-28 0 0,0 0-47 0 0,0 0-84 0 0,0 0 58 0 0,0 0 10 0 0,0 0-30 0 0,0 0-18 0 0,0 0-21 0 0,0 0-36 0 0,0 0 1 0 0,0 0 27 0 0,0 0 35 0 0,0 0 21 0 0,0 0-53 0 0,0 0-25 0 0,0 0-18 0 0,0 0-33 0 0,0 0 40 0 0,0 0-41 0 0,0 0 40 0 0,0 0 18 0 0,0 0 28 0 0,0 0-11 0 0,0 0 5 0 0,0 0 15 0 0,0 0-21 0 0,0 0 6 0 0,0 0 13 0 0,0 0-3 0 0,0 0-54 0 0,0 0 52 0 0,0 0 17 0 0,0 0-10 0 0,0 0 13 0 0,0 0-61 0 0,0 0-8 0 0,0 0-8 0 0,0 0 9 0 0,0 0-35 0 0,0 0-20 0 0,0 0-35 0 0,0 0-11 0 0,0 0 27 0 0,0 0 28 0 0,0 0-60 0 0,0 0 62 0 0,0 0 9 0 0,0 0-8 0 0,0 0-51 0 0,0 0 56 0 0,0 0-20 0 0,0 0 33 0 0,0 0-48 0 0,0 0-40 0 0,0 0 9 0 0,0 0 9 0 0,0 0 13 0 0,0 0-7 0 0,0 0 28 0 0,0 0-17 0 0,0 0 4 0 0,0 0 10 0 0,0 0 17 0 0,0 0-22 0 0,0 0-21 0 0,0 0-16 0 0,0 0 22 0 0,0 0 37 0 0,0 0 6 0 0,0 0 19 0 0,0 0 8 0 0,0 0-44 0 0,20 7 131 0 0,-5-5-147 0 0,0-1-1 0 0,0 0 1 0 0,-1-1 0 0 0,1-1 0 0 0,0 0 0 0 0,0-1-1 0 0,-1-1 1 0 0,1 0 0 0 0,-1-1 0 0 0,0 0-1 0 0,0-1 1 0 0,0-1 0 0 0,-1 0 0 0 0,0-1-1 0 0,0 0 1 0 0,-1-1 0 0 0,7-6-18 0 0,-17 13-2 0 0,-1-1-1 0 0,0 1 1 0 0,1-1-1 0 0,-1 1 1 0 0,0-1 0 0 0,0 0-1 0 0,0 1 1 0 0,0-1-1 0 0,0 0 1 0 0,-1 0-1 0 0,1 1 1 0 0,-1-1 0 0 0,1 0-1 0 0,-1 0 1 0 0,1 0-1 0 0,-1 0 1 0 0,0 0 0 0 0,0 0-1 0 0,0 0 1 0 0,0 0-1 0 0,0 0 1 0 0,-1 0 0 0 0,1 0-1 0 0,0 0 1 0 0,-1 0-1 0 0,0 1 1 0 0,1-1-1 0 0,-1 0 1 0 0,0 0 0 0 0,0 0-1 0 0,0 1 1 0 0,0-1-1 0 0,0 1 1 0 0,0-1 0 0 0,-1 1-1 0 0,1-1 1 0 0,0 1-1 0 0,-1-1 1 0 0,1 1 0 0 0,-1 0-1 0 0,0 0 1 0 0,1 0-1 0 0,-1 0 1 0 0,0 0-1 0 0,1 0 1 0 0,-1 1 0 0 0,0-1 2 0 0,-91-33-30 0 0,78 33 54 0 0,0 0-1 0 0,0 1 0 0 0,-1 0 0 0 0,1 2 0 0 0,0-1 1 0 0,1 2-1 0 0,-1 0 0 0 0,0 1 0 0 0,1 0 0 0 0,0 1 1 0 0,0 1-1 0 0,0 0 0 0 0,1 1 0 0 0,-1 1 1 0 0,2 0-1 0 0,-1 0 0 0 0,1 1 0 0 0,1 1 0 0 0,-1 0 1 0 0,2 1-1 0 0,-1 0 0 0 0,2 0 0 0 0,-1 1 1 0 0,2 0-1 0 0,-1 1 0 0 0,2 0 0 0 0,0 0 0 0 0,0 1 1 0 0,1 0-1 0 0,1 0 0 0 0,1 0 0 0 0,0 1 1 0 0,0-1-1 0 0,1 6-23 0 0,2-15 16 0 0,1 1 0 0 0,0-1 1 0 0,0 1-1 0 0,0-1 1 0 0,1 1-1 0 0,0-1 0 0 0,0 1 1 0 0,0-1-1 0 0,1 0 0 0 0,0 0 1 0 0,0 0-1 0 0,0 1 1 0 0,1-2-1 0 0,-1 1 0 0 0,1 0 1 0 0,0 0-1 0 0,1-1 0 0 0,-1 0 1 0 0,1 0-1 0 0,0 0 1 0 0,0 0-1 0 0,0 0 0 0 0,0-1 1 0 0,1 0-1 0 0,-1 0 0 0 0,1 0 1 0 0,0 0-1 0 0,0-1 0 0 0,2 1-16 0 0,154 28-442 0 0,-139-32-338 0 0,1 0-1 0 0,-1-2 1 0 0,0 0-1 0 0,0-1 1 0 0,0-2-1 0 0,0 0 1 0 0,-1-1-1 0 0,5-4 781 0 0,-6 1-2174 0 0,-16 5 978 0 0</inkml:trace>
  <inkml:trace contextRef="#ctx0" brushRef="#br0" timeOffset="208463.664">26413 9881 848 0 0,'7'-2'698'0'0,"26"4"7596"0"0,-30 20-7218 0 0,13 85-118 0 0,4-35-960 0 0,-17-45-2949 0 0,-3-26 1619 0 0,0-1-217 0 0,-13 7-1366 0 0,5-6 1682 0 0</inkml:trace>
  <inkml:trace contextRef="#ctx0" brushRef="#br0" timeOffset="209123.999">25732 9486 1004 0 0,'-13'6'318'0'0,"0"0"0"0"0,0 1-1 0 0,1 0 1 0 0,-1 1 0 0 0,1 0 0 0 0,1 1 0 0 0,0 0-1 0 0,0 1 1 0 0,1 1 0 0 0,0-1 0 0 0,1 1-1 0 0,0 1 1 0 0,1 0 0 0 0,0 0 0 0 0,1 1-1 0 0,0-1 1 0 0,1 2 0 0 0,1-1 0 0 0,0 1 0 0 0,0-1-1 0 0,-1 14-317 0 0,5-15 92 0 0,1 1-1 0 0,0 0 1 0 0,1-1-1 0 0,0 1 1 0 0,1-1-1 0 0,0 1 1 0 0,1-1-1 0 0,1 0 1 0 0,0 0-1 0 0,1 0 1 0 0,0-1-1 0 0,0 1 1 0 0,1-1-1 0 0,1-1 1 0 0,0 1-1 0 0,0-1 1 0 0,1 0-1 0 0,0-1 1 0 0,5 4-92 0 0,143 114-666 0 0,-137-117-37 0 0,0 0 0 0 0,0-2-1 0 0,1 0 1 0 0,0-1 0 0 0,0-1 0 0 0,1 0 0 0 0,0-2 0 0 0,8 0 703 0 0,6 1-1281 0 0</inkml:trace>
  <inkml:trace contextRef="#ctx0" brushRef="#br0" timeOffset="209501.643">26737 9510 1120 0 0,'21'5'5797'0'0,"13"49"-5319"0"0,-32-50-47 0 0,8 12-247 0 0,-1 0 0 0 0,0 0 0 0 0,-1 0 0 0 0,-1 1 0 0 0,0 1 0 0 0,-2-1 0 0 0,0 1 0 0 0,-1 0 0 0 0,0 0 0 0 0,-2 0 0 0 0,0 0 0 0 0,-1 1 0 0 0,-1-1 0 0 0,-1 0 0 0 0,0 1 0 0 0,-1 0-184 0 0,-6 7-64 0 0,0-1 1 0 0,-2 0-1 0 0,-1 0 0 0 0,-1-1 1 0 0,0-1-1 0 0,-2 0 1 0 0,-1-1-1 0 0,-1 0 1 0 0,0-1-1 0 0,-2-1 1 0 0,-3 1 63 0 0,-157 110-7448 0 0,153-118 6105 0 0</inkml:trace>
  <inkml:trace contextRef="#ctx0" brushRef="#br0" timeOffset="211780.617">20402 9651 904 0 0,'0'0'107'0'0,"0"0"34"0"0,0 0 70 0 0,0 0-98 0 0,0 0-30 0 0,0 0 41 0 0,0 0-45 0 0,0 0-17 0 0,0 0 62 0 0,0 0-34 0 0,0 0-12 0 0,0 0 55 0 0,0 0 33 0 0,0 0-49 0 0,0 0-26 0 0,0 0 32 0 0,0 0 27 0 0,0 0-51 0 0,0 0 10 0 0,0 0 2 0 0,0 0-8 0 0,0 0-5 0 0,0 0 28 0 0,3-13 64 0 0,42-7 26 0 0,44 8 206 0 0,254 1 35 0 0,-286 29-431 0 0,-45-11-2652 0 0,-11-6 1827 0 0</inkml:trace>
  <inkml:trace contextRef="#ctx0" brushRef="#br0" timeOffset="213227.033">20520 9685 1076 0 0,'0'0'375'0'0,"0"0"40"0"0,0 0-27 0 0,0 0-95 0 0,0 0 10 0 0,0 0-3 0 0,0 0 64 0 0,8 3 73 0 0,240 96 2263 0 0,507 223 42 0 0,189 32-955 0 0,-565-231-853 0 0,116 11-934 0 0,-67-44 631 0 0,-38-14-27 0 0,-210-41-188 0 0,-45-17 779 0 0,-120-7-6428 0 0,-69-9-1931 0 0,44-2 7357 0 0,-10 0-1349 0 0</inkml:trace>
  <inkml:trace contextRef="#ctx0" brushRef="#br0" timeOffset="217048.387">19373 7755 1048 0 0,'0'0'536'0'0,"0"0"-74"0"0,0 0-74 0 0,0 0-88 0 0,0 0-56 0 0,0 0-92 0 0,0 0 78 0 0,0 0-21 0 0,0 0-34 0 0,0 0-42 0 0,0 0 0 0 0,0 0 75 0 0,0 0-4 0 0,0-6-13 0 0,0 2-44 0 0,-1 0-1 0 0,1 0 1 0 0,-1 0 0 0 0,0-1-1 0 0,0 1 1 0 0,0 0-1 0 0,0 0 1 0 0,-1 1 0 0 0,0-1-1 0 0,1 0 1 0 0,-1 0 0 0 0,-1 1-1 0 0,1-1 1 0 0,-1 1-1 0 0,1 0 1 0 0,-1-1 0 0 0,0 1-1 0 0,0 1 1 0 0,0-1 0 0 0,0 0-1 0 0,-1 1 1 0 0,1-1-1 0 0,-1 1 1 0 0,-2-1-147 0 0,-8-3 120 0 0,0 1 0 0 0,-1 0 0 0 0,0 1 0 0 0,1 1 0 0 0,-1 0 0 0 0,0 1 0 0 0,-1 0 0 0 0,1 1 0 0 0,0 1 0 0 0,0 1 0 0 0,-11 1-120 0 0,-29-1 100 0 0,-18 32-109 0 0,44-21 88 0 0,2 2 0 0 0,-1 1 0 0 0,2 1 1 0 0,0 1-1 0 0,1 2 0 0 0,1 0 0 0 0,1 2 0 0 0,0 0 1 0 0,-17 24-80 0 0,28-28 100 0 0,0 1 0 0 0,1 0 0 0 0,2 1 0 0 0,0 0 0 0 0,0 1 0 0 0,2-1 0 0 0,1 2 0 0 0,0-1 0 0 0,1 1 0 0 0,-1 18-100 0 0,6-20 82 0 0,1 0 1 0 0,1-1-1 0 0,0 1 1 0 0,2-1-1 0 0,0 1 1 0 0,1-1-1 0 0,0 0 1 0 0,2-1-1 0 0,0 0 1 0 0,1 0-1 0 0,1 0 1 0 0,0-1-1 0 0,7 9-82 0 0,-3-10 45 0 0,1 1 0 0 0,0-2 0 0 0,0 0 0 0 0,2-1 0 0 0,0 0 0 0 0,0-1 0 0 0,1-1 0 0 0,1-1 0 0 0,-1 0 0 0 0,2-1 0 0 0,-1-1 0 0 0,1-1 0 0 0,1-1 0 0 0,11 3-45 0 0,-17-4 5 0 0,203 62 22 0 0,35-44 225 0 0,-102-23-188 0 0,-77-50 3 0 0,-64 41-57 0 0,0 0-1 0 0,-1 0 1 0 0,0-1-1 0 0,-1 0 1 0 0,0 0-1 0 0,-1-1 1 0 0,0 1-1 0 0,-1-1 1 0 0,0-1-1 0 0,0 1 0 0 0,-1-1 1 0 0,1-8-10 0 0,4-5-5 0 0,-9 24 41 0 0,0-39 86 0 0,-16-38-204 0 0,-24-19 76 0 0,-59-35 169 0 0,13 17-173 0 0,5-17-21 0 0,78 127 26 0 0,-1 0 1 0 0,0 0-1 0 0,1 1 0 0 0,-2-1 1 0 0,1 1-1 0 0,0 0 1 0 0,-1 1-1 0 0,0-1 0 0 0,0 1 1 0 0,0 0-1 0 0,0 0 1 0 0,-1 0-1 0 0,1 1 0 0 0,-1 0 1 0 0,1 0-1 0 0,-1 0 1 0 0,0 1-1 0 0,0-1 0 0 0,1 1 1 0 0,-1 1-1 0 0,0-1 0 0 0,0 1 1 0 0,0 0-1 0 0,-2 1 5 0 0,-60-6-1781 0 0,66 5 523 0 0,2 0-363 0 0,0 0 63 0 0,-12-15-2495 0 0,14 10 2785 0 0</inkml:trace>
  <inkml:trace contextRef="#ctx0" brushRef="#br0" timeOffset="219781.079">20052 9316 1576 0 0,'0'0'340'0'0,"0"0"19"0"0,0 0-27 0 0,0 0-5 0 0,0 0-15 0 0,3-22 1351 0 0,-2-21-266 0 0,-37-5 1216 0 0,-78 33-1439 0 0,112 15-1147 0 0,-31 0 10 0 0,-116 54 259 0 0,131-46-236 0 0,1 0 1 0 0,0 2-1 0 0,1 0 0 0 0,0 0 1 0 0,1 2-1 0 0,0 0 1 0 0,1 0-1 0 0,0 1 0 0 0,-3 5-60 0 0,-105 150 312 0 0,67 32 34 0 0,49-10 164 0 0,57-85-347 0 0,77 53 116 0 0,-81-111-184 0 0,-30-33-47 0 0,0 0 0 0 0,1-2 1 0 0,0 0-1 0 0,1-2 0 0 0,0 0 0 0 0,1 0 0 0 0,0-2 0 0 0,1-1 0 0 0,11 3-48 0 0,13 6 76 0 0,10 3-22 0 0,2-2 0 0 0,-1-2 0 0 0,2-3 0 0 0,-1-3 0 0 0,2-2 1 0 0,19-2-55 0 0,131 0 202 0 0,-18-57-36 0 0,-56-44 167 0 0,-131 89-292 0 0,0 0-1 0 0,0 0 1 0 0,-1 0 0 0 0,0 0 0 0 0,0-1-1 0 0,-1 1 1 0 0,0-1 0 0 0,0 0-1 0 0,-1 1 1 0 0,0-1 0 0 0,0 0 0 0 0,-1 0-1 0 0,0 0 1 0 0,0 0 0 0 0,-1 0-1 0 0,0 0 1 0 0,-2-6-41 0 0,2-22 104 0 0,-48-86-67 0 0,-67-58 313 0 0,-52-28-674 0 0,-191-77 506 0 0,221 244-311 0 0,82 33-653 0 0,40 5-619 0 0,-23-3-9118 0 0,32 6 9421 0 0</inkml:trace>
  <inkml:trace contextRef="#ctx0" brushRef="#br0" timeOffset="222348.949">22982 10088 1672 0 0,'0'0'561'0'0,"-18"-3"2029"0"0,23 28-814 0 0,196 205-452 0 0,-196-224-1627 0 0,8 9-545 0 0,-2-11-2962 0 0,-11-4 2708 0 0</inkml:trace>
  <inkml:trace contextRef="#ctx0" brushRef="#br0" timeOffset="222615.65">23402 10180 1520 0 0,'-44'15'3192'0'0,"18"-1"-2969"0"0,1 1 1 0 0,1 2 0 0 0,1 0-1 0 0,0 1 1 0 0,1 2-1 0 0,1 0 1 0 0,1 2 0 0 0,1 0-1 0 0,1 1 1 0 0,0 0 0 0 0,2 2-1 0 0,1 0 1 0 0,1 1-1 0 0,1 0 1 0 0,-5 18-224 0 0,-7 46-863 0 0,15-30-2485 0 0,9-57 3043 0 0,1 7-817 0 0</inkml:trace>
  <inkml:trace contextRef="#ctx0" brushRef="#br0" timeOffset="224061.174">25003 10770 1964 0 0,'0'0'630'0'0,"0"-14"342"0"0,5 7 2648 0 0,7 8-3519 0 0,1 0-1 0 0,-1 1 1 0 0,1 1-1 0 0,-1 0 1 0 0,0 0-1 0 0,1 2 1 0 0,-2-1-1 0 0,1 1 1 0 0,-1 1-1 0 0,0 0 1 0 0,0 1 0 0 0,0 0-1 0 0,-1 1 1 0 0,0 0-1 0 0,7 7-100 0 0,-6-7 15 0 0,40 55-772 0 0,-51-62 133 0 0,0-1-83 0 0,0 0-269 0 0,0 0-179 0 0,0 0 12 0 0,0 0 36 0 0</inkml:trace>
  <inkml:trace contextRef="#ctx0" brushRef="#br0" timeOffset="224361.328">25507 10750 1976 0 0,'-13'-5'3523'0'0,"-44"56"-2227"0"0,-272 331 2623 0 0,237-286-5890 0 0,96-100-2093 0 0,1-1 2692 0 0,-2 0 101 0 0</inkml:trace>
  <inkml:trace contextRef="#ctx0" brushRef="#br0" timeOffset="225430.217">25617 10965 988 0 0,'0'0'325'0'0,"0"0"-10"0"0,0 0-49 0 0,0 0 11 0 0,0 0-103 0 0,0 0 1 0 0,0 0 93 0 0,0 0-44 0 0,0 0 10 0 0,0 0-69 0 0,0 0-71 0 0,0 0-41 0 0,0 0 87 0 0,0 0-48 0 0,0 0-25 0 0,0 0 14 0 0,0 0 42 0 0,0 0-33 0 0,0 0 11 0 0,0 0 97 0 0,0 0-10 0 0,0 0-10 0 0,0 0-26 0 0,0 0 31 0 0,0 0 29 0 0,0 0-4 0 0,0 0-10 0 0,0 0-140 0 0,0 0 66 0 0,0 0 40 0 0,0 0-39 0 0,0 0-34 0 0,0 0 34 0 0,0 0 18 0 0,0 0-31 0 0,0 0-61 0 0,0 0-67 0 0,0 0 11 0 0,0 0 83 0 0,0 0 20 0 0,0 0 16 0 0,0 0-8 0 0,0 0-34 0 0,0 0-36 0 0,0 0-56 0 0,0 0 44 0 0,0 0 45 0 0,0 0 12 0 0,0 0-5 0 0,0 0-12 0 0,0 0-62 0 0,0 0 35 0 0,-3 3 85 0 0,3-1-114 0 0,1-1 0 0 0,-1 1-1 0 0,1-1 1 0 0,-1 1 0 0 0,1-1-1 0 0,-1 1 1 0 0,1-1 0 0 0,0 1 0 0 0,0-1-1 0 0,0 1 1 0 0,-1-1 0 0 0,1 0 0 0 0,1 0-1 0 0,-1 1 1 0 0,0-1 0 0 0,0 0 0 0 0,0 0-1 0 0,1 0 1 0 0,-1 0 0 0 0,0-1 0 0 0,1 1-1 0 0,-1 0 1 0 0,1 0 0 0 0,-1-1-1 0 0,1 1 1 0 0,-1-1 0 0 0,1 1 0 0 0,0-1-1 0 0,-1 0 1 0 0,1 0 0 0 0,-1 1 0 0 0,1-1-1 0 0,0 0 1 0 0,-1-1 0 0 0,1 1 0 0 0,0 0-1 0 0,-1 0 1 0 0,1-1 0 0 0,-1 1 0 0 0,1-1-1 0 0,-1 1 1 0 0,2-1-8 0 0,94 6 280 0 0,61-23-138 0 0,-127 10-72 0 0,-24 7-60 0 0,0 0 0 0 0,0 0 0 0 0,1-1 1 0 0,-1 1-1 0 0,0-2 0 0 0,-1 1 0 0 0,1-1 0 0 0,0 0 0 0 0,-1 0 0 0 0,1-1 0 0 0,-1 0 0 0 0,0 0 0 0 0,0 0 0 0 0,-1-1 0 0 0,1 0 0 0 0,-1 0 0 0 0,0-1 0 0 0,0 1 0 0 0,1-4-10 0 0,-5 6-5 0 0,-1 0 0 0 0,1 0-1 0 0,-1 0 1 0 0,0 0 0 0 0,0 0 0 0 0,0 0-1 0 0,0 0 1 0 0,-1 0 0 0 0,1 0 0 0 0,-1 0-1 0 0,0 0 1 0 0,0 1 0 0 0,0-1 0 0 0,0 0 0 0 0,0 0-1 0 0,0 0 1 0 0,-1 1 0 0 0,0-1 0 0 0,1 1-1 0 0,-1-1 1 0 0,0 1 0 0 0,0 0 0 0 0,0 0-1 0 0,0 0 1 0 0,-1 0 0 0 0,1 0 0 0 0,-1 0-1 0 0,1 1 1 0 0,-1-1 0 0 0,0 1 0 0 0,1-1-1 0 0,-1 1 1 0 0,0 0 0 0 0,0 0 0 0 0,0 1-1 0 0,0-1 1 0 0,0 0 0 0 0,-1 1 5 0 0,-114-20-124 0 0,102 20 160 0 0,0 0 0 0 0,0 1 0 0 0,0 0 0 0 0,0 1 0 0 0,0 1 0 0 0,0 1 0 0 0,1 0 0 0 0,-1 1 0 0 0,1 1 0 0 0,1 0 0 0 0,-1 1 0 0 0,-6 4-36 0 0,16-8 20 0 0,0 1 1 0 0,0-1-1 0 0,1 1 1 0 0,-1 0-1 0 0,1 0 1 0 0,0 0-1 0 0,0 0 1 0 0,0 1-1 0 0,1-1 1 0 0,-1 1-1 0 0,1 0 1 0 0,0 0-1 0 0,1 1 1 0 0,-1-1-1 0 0,1 0 1 0 0,0 1-1 0 0,1-1 1 0 0,-1 1-1 0 0,1 0 1 0 0,0 0-1 0 0,0-1 1 0 0,1 1-1 0 0,0 0 1 0 0,0 0-1 0 0,0 0 0 0 0,1 0 1 0 0,-1 0-1 0 0,1-1 1 0 0,1 1-1 0 0,-1 0 1 0 0,1-1-1 0 0,0 1 1 0 0,1-1-1 0 0,-1 0 1 0 0,1 1-1 0 0,0-1 1 0 0,0 0-1 0 0,1-1 1 0 0,-1 1-1 0 0,1-1 1 0 0,0 1-1 0 0,0-1 1 0 0,1 0-1 0 0,-1-1 1 0 0,1 1-1 0 0,0-1 1 0 0,0 0-1 0 0,3 2-20 0 0,11 7-150 0 0,1-1 0 0 0,-1 0-1 0 0,2-2 1 0 0,-1 0 0 0 0,1-1-1 0 0,1-1 1 0 0,-1-1 0 0 0,1-2-1 0 0,6 1 151 0 0,125 7-5387 0 0,-135-12 4131 0 0</inkml:trace>
  <inkml:trace contextRef="#ctx0" brushRef="#br0" timeOffset="225728.282">26406 11050 1676 0 0,'-42'10'5883'0'0,"35"-3"-5710"0"0,1 0-1 0 0,0 0 1 0 0,0 1-1 0 0,1 0 0 0 0,0 0 1 0 0,0 1-1 0 0,1-1 0 0 0,0 1 1 0 0,0 0-1 0 0,1 0 1 0 0,0 0-1 0 0,1 0 0 0 0,0 1 1 0 0,1-1-1 0 0,-1 1 1 0 0,2-1-1 0 0,-1 1 0 0 0,2 9-172 0 0,0 67-1239 0 0,0-36-1696 0 0,-37-22-999 0 0,19-24 2684 0 0</inkml:trace>
  <inkml:trace contextRef="#ctx0" brushRef="#br0" timeOffset="226214.053">25681 10802 1008 0 0,'-14'6'301'0'0,"1"1"0"0"0,0 0 0 0 0,0 1 0 0 0,1 0 1 0 0,0 1-1 0 0,0 1 0 0 0,1 0 0 0 0,0 0 0 0 0,1 1 0 0 0,0 0 0 0 0,1 1 0 0 0,0 0 0 0 0,1 1 0 0 0,0 0 1 0 0,1 0-1 0 0,0 1 0 0 0,2-1 0 0 0,-1 1 0 0 0,2 1 0 0 0,0-1 0 0 0,0 1 0 0 0,1-1 0 0 0,0 8-301 0 0,3-7 92 0 0,0 0 0 0 0,0 0-1 0 0,2 0 1 0 0,0 0-1 0 0,0 0 1 0 0,1 0 0 0 0,1-1-1 0 0,1 0 1 0 0,0 0-1 0 0,1 0 1 0 0,0 0 0 0 0,1-1-1 0 0,0 0 1 0 0,2 0-1 0 0,-1-1 1 0 0,1 0 0 0 0,4 3-92 0 0,0-1-194 0 0,1-2 1 0 0,0 1-1 0 0,1-2 1 0 0,0 0-1 0 0,0-1 1 0 0,1 0-1 0 0,1-1 1 0 0,0-1-1 0 0,1-1 194 0 0,83 25-5233 0 0,-98-32 3997 0 0</inkml:trace>
  <inkml:trace contextRef="#ctx0" brushRef="#br0" timeOffset="226560.243">26541 10740 1028 0 0,'21'7'4717'0'0,"7"37"-3727"0"0,-26-40-602 0 0,11 16-129 0 0,0 0-1 0 0,-2 2 0 0 0,-1-1 1 0 0,0 1-1 0 0,-1 1 1 0 0,-2 0-1 0 0,0 0 0 0 0,-2 0 1 0 0,0 1-1 0 0,-2 0 0 0 0,0 0 1 0 0,-2 0-1 0 0,-1 0 1 0 0,0 0-1 0 0,-2 0 0 0 0,-1 0 1 0 0,-5 23-259 0 0,-2-22 44 0 0,-1 1 1 0 0,0-2 0 0 0,-2 1-1 0 0,-1-2 1 0 0,-1 0 0 0 0,0 0-1 0 0,-2-2 1 0 0,-1 0 0 0 0,0-1 0 0 0,-16 12-45 0 0,-131 93-3757 0 0,8-69-1684 0 0,136-54 4220 0 0</inkml:trace>
  <inkml:trace contextRef="#ctx0" brushRef="#br0" timeOffset="231817.707">23117 6864 1172 0 0,'0'0'275'0'0,"-20"-2"413"0"0,6-12 320 0 0,11 14-932 0 0,-2-4 83 0 0,-50-15 2770 0 0,239-24-2318 0 0,34-9-163 0 0,-109 35 94 0 0,-107 17-491 0 0,27 0 426 0 0,27-27-214 0 0,-9 25 390 0 0,-46 2-586 0 0,-1 0 21 0 0,0 0-15 0 0,0 0-43 0 0,0 0-15 0 0,0 0 12 0 0,0 0 12 0 0,0 0 32 0 0,0 0-33 0 0,3 0-70 0 0,6-4 10 0 0,-6 3 58 0 0,-3 1 7 0 0,-4-7 148 0 0,-1-4 819 0 0,-6 11-980 0 0,1-1-283 0 0,4-4-2877 0 0,-1-3-1487 0 0,3 5 3357 0 0</inkml:trace>
  <inkml:trace contextRef="#ctx0" brushRef="#br0" timeOffset="232116.516">23560 6568 1516 0 0,'-2'-5'5586'0'0,"10"8"-5480"0"0,-1 1 1 0 0,1 0-1 0 0,-1 1 1 0 0,0 0-1 0 0,0 0 0 0 0,0 1 1 0 0,-1-1-1 0 0,1 1 1 0 0,-2 1-1 0 0,1-1 0 0 0,-1 1 1 0 0,0 0-1 0 0,0 0 0 0 0,-1 1 1 0 0,0-1-1 0 0,0 1 1 0 0,0 0-1 0 0,-1 0 0 0 0,-1 0 1 0 0,1 1-1 0 0,0 7-106 0 0,-3-5 36 0 0,0-1 0 0 0,0 0-1 0 0,-1 1 1 0 0,0-1 0 0 0,-1 0 0 0 0,0 0-1 0 0,-1 0 1 0 0,0 0 0 0 0,-1-1-1 0 0,0 1 1 0 0,0-1 0 0 0,-1 0 0 0 0,0 0-1 0 0,0 0 1 0 0,-1-1 0 0 0,-1 0-1 0 0,1 0 1 0 0,-6 4-36 0 0,-86 81-3519 0 0,86-83 2635 0 0,-4-1-1668 0 0,15-7 1376 0 0</inkml:trace>
  <inkml:trace contextRef="#ctx0" brushRef="#br0" timeOffset="233388.089">23711 8170 1088 0 0,'0'0'307'0'0,"0"0"-49"0"0,0 0-15 0 0,0 0 117 0 0,0 0-78 0 0,-5-22 984 0 0,-71-11 836 0 0,75 33-1902 0 0,1 0-24 0 0,0 0-11 0 0,-3-1-16 0 0,-13-1 486 0 0,28-2-257 0 0,444-24 780 0 0,-229 28-168 0 0,-226 0-911 0 0,-1 0-11 0 0,0 0 2 0 0,27 1 555 0 0,-57 0-3473 0 0,12 4-1525 0 0,11-4 3131 0 0</inkml:trace>
  <inkml:trace contextRef="#ctx0" brushRef="#br0" timeOffset="234929.815">24420 10937 1088 0 0,'0'0'190'0'0,"0"0"-29"0"0,-3-38 2749 0 0,-18 18-1642 0 0,84 23 998 0 0,120 33-1467 0 0,-99-15 177 0 0,-78-10-1601 0 0,-5-8-5267 0 0,-1-3 4607 0 0</inkml:trace>
  <inkml:trace contextRef="#ctx0" brushRef="#br0" timeOffset="247502.807">28245 6461 888 0 0,'0'0'423'0'0,"0"0"-101"0"0,0 0-85 0 0,0 0-11 0 0,0 0 52 0 0,0 0-14 0 0,0 0-34 0 0,0 0-35 0 0,0 0-22 0 0,0 0 57 0 0,0 0-31 0 0,0 0-1 0 0,0 0-38 0 0,0 0-75 0 0,0 0 37 0 0,0 0 5 0 0,0 0-18 0 0,0 0-13 0 0,0 0-13 0 0,3-2 6 0 0,-3 1-77 0 0,1 0-1 0 0,0-1 1 0 0,0 1 0 0 0,-1 0 0 0 0,1 0 0 0 0,-1-1 0 0 0,1 1 0 0 0,-1 0 0 0 0,0 0-1 0 0,1-1 1 0 0,-1 1 0 0 0,0 0 0 0 0,0-1 0 0 0,0 1 0 0 0,0-1 0 0 0,0 1-1 0 0,0 0 1 0 0,0-1 0 0 0,0 1 0 0 0,-1 0 0 0 0,1-1 0 0 0,0 1 0 0 0,-1 0-1 0 0,1-1 1 0 0,-1 1 0 0 0,0 0 0 0 0,1 0 0 0 0,-1 0 0 0 0,0 0 0 0 0,0-1 0 0 0,0 1-1 0 0,0 0 1 0 0,0 0 0 0 0,0 1 0 0 0,0-1 0 0 0,0 0 0 0 0,0 0 0 0 0,0 0-1 0 0,0 1 1 0 0,-2-2-12 0 0,-6-9 49 0 0,-15-20 123 0 0,-1 1 0 0 0,-1 1-1 0 0,-2 2 1 0 0,-1 0 0 0 0,-1 2-1 0 0,-28-17-171 0 0,-4 1 65 0 0,-163-79 21 0 0,112 84-40 0 0,-1 4-1 0 0,-1 5 1 0 0,-52-2-46 0 0,-140 7 99 0 0,127 22-14 0 0,89-22-21 0 0,-410 16-350 0 0,437 14 252 0 0,-96 19 26 0 0,-223-9 30 0 0,293 6 96 0 0,-140 32-128 0 0,-36 34 165 0 0,93-39 50 0 0,-112 85-173 0 0,55-14 58 0 0,96-25-70 0 0,120-87-26 0 0,1 1 0 0 0,0 0 0 0 0,0 0 0 0 0,1 1 0 0 0,0 1 0 0 0,2 0 0 0 0,-1 0 0 0 0,1 1 0 0 0,1 1 0 0 0,-7 14 6 0 0,-116 254 425 0 0,126-259-415 0 0,-11 41 125 0 0,2 1 1 0 0,3 0-1 0 0,2 1 1 0 0,1 59-136 0 0,11 307 564 0 0,58-179-373 0 0,71 49 62 0 0,-67-174 41 0 0,67 121 94 0 0,-96-158-249 0 0,-4 2 0 0 0,-4 1 1 0 0,-4 2-1 0 0,5 60-139 0 0,4 338 723 0 0,-57-369-579 0 0,0 237 128 0 0,43-245-238 0 0,-14-39-102 0 0,-6-53 64 0 0,2-1 1 0 0,0 1-1 0 0,2-1 1 0 0,1 1-1 0 0,1-1 1 0 0,1 0-1 0 0,1 0 1 0 0,2-1-1 0 0,0 0 1 0 0,1 0-1 0 0,2-1 1 0 0,0 0-1 0 0,1 0 1 0 0,2-2-1 0 0,5 7 4 0 0,245 319 43 0 0,33-154 103 0 0,-243-150-144 0 0,1-2 1 0 0,2-2-1 0 0,2-3 0 0 0,1-3 1 0 0,1-2-1 0 0,2-3 1 0 0,1-3-1 0 0,1-2 0 0 0,1-3 1 0 0,36 4-3 0 0,-2-3 70 0 0,0-5-1 0 0,2-4 1 0 0,-1-5 0 0 0,1-4 0 0 0,1-4-1 0 0,95-14-69 0 0,-68-6 84 0 0,-1-6 0 0 0,-1-5 0 0 0,-1-5 0 0 0,-2-6 0 0 0,-3-6 0 0 0,-1-5 0 0 0,-3-5 0 0 0,-3-5 0 0 0,-2-5 1 0 0,46-41-85 0 0,-55 19 83 0 0,-5-5 1 0 0,-4-4 0 0 0,-4-3 0 0 0,-5-5-1 0 0,34-61-83 0 0,-111 158 14 0 0,59-88 20 0 0,-4-3 0 0 0,-5-2 1 0 0,-5-3-1 0 0,-4-2 0 0 0,-4-2 1 0 0,-6-2-1 0 0,12-64-34 0 0,-32 75-27 0 0,-4 0 1 0 0,-5 0-1 0 0,-4-1 0 0 0,-7-99 27 0 0,-29-19 42 0 0,-5-2-92 0 0,-56-192 50 0 0,27 211 62 0 0,3-7-145 0 0,8 85 145 0 0,-17-40-4 0 0,10-36-64 0 0,22-16-78 0 0,25 33 224 0 0,-1 151-111 0 0,8 10-39 0 0,-2 0-1 0 0,-1 1 1 0 0,0 0-1 0 0,-2 1 1 0 0,0 0-1 0 0,-2 0 1 0 0,0 1-1 0 0,-2 1 1 0 0,0 0-1 0 0,-1 1 1 0 0,-1 0-1 0 0,0 1 1 0 0,-2 1-1 0 0,0 1 1 0 0,-1 0-1 0 0,0 2 1 0 0,-12-7 10 0 0,-159-56-1029 0 0,130 55-2481 0 0,33 0-1639 0 0,21 18 4001 0 0</inkml:trace>
  <inkml:trace contextRef="#ctx0" brushRef="#br0" timeOffset="249905.732">26061 12223 1528 0 0,'-22'-53'1700'0'0,"16"24"225"0"0,4 17-738 0 0,-10 30-418 0 0,2 13-470 0 0,1-1 1 0 0,1 1 0 0 0,2 1-1 0 0,1 0 1 0 0,1-1 0 0 0,2 1 0 0 0,1 0-1 0 0,3 24-299 0 0,21 71 464 0 0,2 1-843 0 0,-32-154-5868 0 0,7 18 4979 0 0</inkml:trace>
  <inkml:trace contextRef="#ctx0" brushRef="#br0" timeOffset="250377.012">25987 12327 1388 0 0,'-2'-11'174'0'0,"2"-1"-1"0"0,0 1 1 0 0,0 0-1 0 0,1 0 1 0 0,0-1 0 0 0,1 1-1 0 0,0 0 1 0 0,1 0-1 0 0,0 0 1 0 0,1 1 0 0 0,0-1-1 0 0,1 1 1 0 0,0 0-1 0 0,0 0 1 0 0,1 0 0 0 0,1 1-1 0 0,-1 0 1 0 0,1 0-1 0 0,1 1 1 0 0,0 0 0 0 0,0 0-1 0 0,1 1 1 0 0,-1 0-1 0 0,2 0 1 0 0,-1 1 0 0 0,1 0-1 0 0,0 1 1 0 0,0 0-1 0 0,0 0 1 0 0,1 1-1 0 0,-1 1 1 0 0,1 0 0 0 0,7-1-174 0 0,-15 3 14 0 0,-1 1 1 0 0,1-1-1 0 0,0 1 1 0 0,0 0-1 0 0,0 0 1 0 0,0 0-1 0 0,-1 0 1 0 0,1 1-1 0 0,0-1 1 0 0,0 1-1 0 0,0 0 1 0 0,-1 0 0 0 0,1-1-1 0 0,0 2 1 0 0,-1-1-1 0 0,1 0 1 0 0,-1 1-1 0 0,1-1 1 0 0,-1 1-1 0 0,0-1 1 0 0,1 1-1 0 0,-1 0 1 0 0,0 0-1 0 0,0 0 1 0 0,-1 0-1 0 0,1 1 1 0 0,0-1-1 0 0,-1 1 1 0 0,1-1 0 0 0,-1 1-1 0 0,0-1 1 0 0,0 1-1 0 0,0-1 1 0 0,0 1-1 0 0,0 0 1 0 0,0 0-1 0 0,-1-1 1 0 0,0 1-1 0 0,1 0 1 0 0,-1 0-1 0 0,0 0 1 0 0,0 0-1 0 0,-1 2-14 0 0,-26 124 128 0 0,17-110-68 0 0,0-1-1 0 0,-2 0 1 0 0,0-1-1 0 0,-1 0 0 0 0,-1-1 1 0 0,-1 0-1 0 0,0-1 1 0 0,-1-1-1 0 0,0-1 0 0 0,-1 0 1 0 0,0-1-1 0 0,-10 5-59 0 0,-3-20 756 0 0,68-20-367 0 0,-23 26-411 0 0,0 1 1 0 0,0 1-1 0 0,-1 0 1 0 0,1 0-1 0 0,-1 2 1 0 0,-1 0-1 0 0,1 1 1 0 0,-1 0-1 0 0,-1 0 0 0 0,1 2 1 0 0,-2 0-1 0 0,1 0 1 0 0,-1 1-1 0 0,-1 0 1 0 0,5 6 21 0 0,36 32-961 0 0,25 25-4648 0 0,-65-63 4283 0 0</inkml:trace>
  <inkml:trace contextRef="#ctx0" brushRef="#br0" timeOffset="250983.707">26749 12430 1068 0 0,'1'-2'71'0'0,"-1"-1"-1"0"0,0 1 1 0 0,1-1 0 0 0,-1 0-1 0 0,0 1 1 0 0,-1-1-1 0 0,1 1 1 0 0,0-1 0 0 0,-1 1-1 0 0,1-1 1 0 0,-1 1-1 0 0,0-1 1 0 0,0 1 0 0 0,0 0-1 0 0,0-1 1 0 0,0 1-1 0 0,-1 0 1 0 0,1 0 0 0 0,-1 0-1 0 0,1 0 1 0 0,-1 0-1 0 0,0 0 1 0 0,1 0 0 0 0,-1 0-1 0 0,0 1 1 0 0,0-1-1 0 0,-1 1 1 0 0,1 0 0 0 0,0-1-1 0 0,0 1 1 0 0,-1 0 0 0 0,1 0-1 0 0,-1 0 1 0 0,1 1-1 0 0,-1-1 1 0 0,1 1 0 0 0,-1-1-1 0 0,1 1 1 0 0,-1 0-1 0 0,1 0 1 0 0,-1 0 0 0 0,-1 0-71 0 0,-108 9 1250 0 0,105-7-1165 0 0,0 1-1 0 0,0 0 1 0 0,1 0 0 0 0,-1 1-1 0 0,1-1 1 0 0,0 1 0 0 0,0 1-1 0 0,0-1 1 0 0,0 1 0 0 0,1 0 0 0 0,0 1-1 0 0,0-1 1 0 0,0 1 0 0 0,1 0-1 0 0,-1 0 1 0 0,1 0 0 0 0,1 1-1 0 0,0-1 1 0 0,0 1 0 0 0,0 0 0 0 0,0 0-1 0 0,1 0 1 0 0,-1 7-85 0 0,3-13 129 0 0,0-1-6 0 0,33 24 267 0 0,-24-23-371 0 0,1-1-1 0 0,0 0 1 0 0,-1 0 0 0 0,1-1-1 0 0,0-1 1 0 0,-1 1 0 0 0,1-1-1 0 0,-1-1 1 0 0,0 0 0 0 0,0 0-1 0 0,0-1 1 0 0,0 0 0 0 0,0 0-1 0 0,-1-1 1 0 0,0 0 0 0 0,0-1-1 0 0,0 0 1 0 0,-1 0 0 0 0,1-1-1 0 0,5-6-18 0 0,-12 11 5 0 0,0 0-1 0 0,0 1 0 0 0,0-1 0 0 0,0 0 0 0 0,1 1 0 0 0,-1-1 0 0 0,0 1 0 0 0,1 0 1 0 0,-1 0-1 0 0,1-1 0 0 0,0 1 0 0 0,-1 0 0 0 0,1 0 0 0 0,0 0 0 0 0,0 1 0 0 0,0-1 1 0 0,-1 0-1 0 0,1 1 0 0 0,0-1 0 0 0,0 1 0 0 0,0 0 0 0 0,0-1 0 0 0,0 1 0 0 0,0 0 1 0 0,0 0-1 0 0,0 0 0 0 0,0 1 0 0 0,0-1 0 0 0,0 0 0 0 0,0 1 0 0 0,0-1 0 0 0,0 1 1 0 0,0 0-1 0 0,-1 0 0 0 0,1-1 0 0 0,0 1 0 0 0,0 0 0 0 0,-1 1 0 0 0,1-1 0 0 0,-1 0 1 0 0,1 0-1 0 0,-1 1 0 0 0,2 0-4 0 0,99 66-1763 0 0,-96-64-1175 0 0,-6-4 1782 0 0</inkml:trace>
  <inkml:trace contextRef="#ctx0" brushRef="#br0" timeOffset="251516.804">26860 12332 1468 0 0,'28'49'1249'0'0,"24"51"-80"0"0,-38-28 3508 0 0,-14-72-4663 0 0,0-1 1 0 0,0 1 0 0 0,0-1-1 0 0,0 1 1 0 0,0-1-1 0 0,0 1 1 0 0,0-1 0 0 0,0 1-1 0 0,0-1 1 0 0,0 1-1 0 0,0-1 1 0 0,0 1 0 0 0,0-1-1 0 0,0 1 1 0 0,0-1-1 0 0,-1 1 1 0 0,1-1 0 0 0,0 1-1 0 0,0-1 1 0 0,-1 1-1 0 0,1-1 1 0 0,0 1 0 0 0,-1-1-1 0 0,1 1 1 0 0,0 0-1 0 0,-1-1 1 0 0,1 1 0 0 0,0 0-1 0 0,-1-1 1 0 0,1 1-1 0 0,-1 0 1 0 0,1-1 0 0 0,-1 1-1 0 0,1 0 1 0 0,-1 0-1 0 0,1 0 1 0 0,-1-1 0 0 0,1 1-1 0 0,-1 0 1 0 0,1 0-1 0 0,-1 0 1 0 0,1 0 0 0 0,-1 0-1 0 0,0 0 1 0 0,1 0-1 0 0,-1 0 1 0 0,1 0 0 0 0,-1 0-1 0 0,1 1 1 0 0,-1-1-1 0 0,1 0 1 0 0,-1 0 0 0 0,1 0-1 0 0,-1 1 1 0 0,1-1-1 0 0,-1 0 1 0 0,1 0 0 0 0,0 1-1 0 0,-1-1 1 0 0,1 0-1 0 0,-1 1 1 0 0,1-1 0 0 0,0 1-1 0 0,-1-1 1 0 0,1 0-1 0 0,0 1 1 0 0,-1-1 0 0 0,1 1-1 0 0,0-1 1 0 0,0 1-15 0 0,0-13 15 0 0,0 0 1 0 0,2 0-1 0 0,-1 0 1 0 0,2 1-1 0 0,-1-1 1 0 0,2 0-1 0 0,-1 1 1 0 0,1 0-1 0 0,1 0 1 0 0,0 0-1 0 0,1 1 1 0 0,0-1-1 0 0,3-2-15 0 0,-4 7-7 0 0,-3 2-16 0 0,0 0-1 0 0,0 0 1 0 0,0 1 0 0 0,1 0-1 0 0,-1-1 1 0 0,1 1 0 0 0,0 0-1 0 0,0 0 1 0 0,1 0 0 0 0,-1 1-1 0 0,0-1 1 0 0,1 1 0 0 0,0 0-1 0 0,-1 0 1 0 0,1 0 0 0 0,0 0-1 0 0,0 1 1 0 0,0-1 0 0 0,0 1-1 0 0,4-1 24 0 0,42 87-198 0 0,-47-78 47 0 0,1 0-1 0 0,1-1 0 0 0,-1 0 1 0 0,1 0-1 0 0,0 0 0 0 0,1 0 1 0 0,-1-1-1 0 0,1 0 0 0 0,0 0 1 0 0,1 0-1 0 0,-1-1 1 0 0,1 0-1 0 0,0 0 0 0 0,0-1 1 0 0,0 1-1 0 0,0-2 0 0 0,0 1 1 0 0,1-1-1 0 0,-1 0 0 0 0,1-1 1 0 0,0 1-1 0 0,-1-2 0 0 0,1 1 1 0 0,0-1-1 0 0,0 0 1 0 0,-1-1-1 0 0,1 1 0 0 0,0-2 1 0 0,-1 1-1 0 0,1-1 0 0 0,-1 0 1 0 0,5-2 151 0 0,8-3-426 0 0</inkml:trace>
  <inkml:trace contextRef="#ctx0" brushRef="#br0" timeOffset="252738.886">27459 12412 2808 0 0,'4'-5'-21'0'0,"-3"5"44"0"0,0 0 0 0 0,0-1 0 0 0,0 1 0 0 0,0 0 0 0 0,0-1 0 0 0,0 1 1 0 0,0-1-1 0 0,0 0 0 0 0,0 1 0 0 0,0-1 0 0 0,0 0 0 0 0,0 0 1 0 0,0 0-1 0 0,0 1 0 0 0,0-1 0 0 0,-1 0 0 0 0,1 0 0 0 0,0 0 1 0 0,-1 0-1 0 0,1 0 0 0 0,-1 0 0 0 0,1-1 0 0 0,-1 1 0 0 0,0 0 1 0 0,1 0-1 0 0,-1 0 0 0 0,0 0 0 0 0,0 0 0 0 0,1-1 0 0 0,-1 1 0 0 0,0 0 1 0 0,0 0-1 0 0,-1 0 0 0 0,1-1 0 0 0,0 1 0 0 0,0 0 0 0 0,0 0 1 0 0,-1 0-1 0 0,1 0 0 0 0,-1-1 0 0 0,1 1 0 0 0,-1 0 0 0 0,1 0 1 0 0,-1 0-1 0 0,0 0 0 0 0,1 0 0 0 0,-1 0 0 0 0,0 1 0 0 0,0-1 1 0 0,0 0-1 0 0,0 0 0 0 0,0 0 0 0 0,0 1 0 0 0,0-1 0 0 0,0 1 1 0 0,0-1-1 0 0,0 0 0 0 0,0 1 0 0 0,0 0 0 0 0,0-1 0 0 0,0 1 0 0 0,0 0 1 0 0,-1-1-1 0 0,1 1 0 0 0,0 0 0 0 0,0 0 0 0 0,0 0 0 0 0,-1 0 1 0 0,1 0-1 0 0,0 0-23 0 0,-7 0 99 0 0,0-1 1 0 0,1 1-1 0 0,-1 0 0 0 0,0 0 1 0 0,1 1-1 0 0,-1 0 1 0 0,0 1-1 0 0,1 0 0 0 0,-1 0 1 0 0,1 0-1 0 0,0 1 0 0 0,0 0 1 0 0,0 1-1 0 0,0-1 1 0 0,0 1-1 0 0,1 0 0 0 0,0 1 1 0 0,0 0-1 0 0,0 0 1 0 0,0 0-1 0 0,1 1 0 0 0,0 0 1 0 0,0 0-1 0 0,0 0 1 0 0,1 0-100 0 0,51 10 629 0 0,137-48-118 0 0,-183 32-412 0 0,-21 60 750 0 0,19 76 12 0 0,14 66-283 0 0,4 87-57 0 0,-16-282-507 0 0,0 0 0 0 0,-1 1 0 0 0,0-1 0 0 0,0 1 0 0 0,-1-1 0 0 0,0 0 0 0 0,0 0 0 0 0,0 1-1 0 0,-1-1 1 0 0,0 0 0 0 0,-1 0 0 0 0,1 0 0 0 0,-1-1 0 0 0,-1 1 0 0 0,1-1 0 0 0,-1 0 0 0 0,0 1 0 0 0,-1-2 0 0 0,0 1 0 0 0,1 0 0 0 0,-2-1 0 0 0,1 0 0 0 0,-1 0 0 0 0,1-1 0 0 0,-1 0-1 0 0,0 0 1 0 0,-1 0 0 0 0,1 0 0 0 0,-1-1 0 0 0,0 0 0 0 0,0-1 0 0 0,0 1 0 0 0,0-1 0 0 0,-2 0-14 0 0,1-5 8 0 0,0 1 1 0 0,0-1-1 0 0,0-1 0 0 0,0 1 0 0 0,0-1 1 0 0,1-1-1 0 0,0 1 0 0 0,0-1 1 0 0,0-1-1 0 0,1 1 0 0 0,-1-1 0 0 0,1 0 1 0 0,1-1-1 0 0,-1 1 0 0 0,1-1 1 0 0,0 0-1 0 0,1-1 0 0 0,0 1 0 0 0,0-1 1 0 0,0 1-1 0 0,-1-8-8 0 0,-3-5-19 0 0,2-1 0 0 0,0 0 0 0 0,1 0 0 0 0,1 0-1 0 0,2 0 1 0 0,0-1 0 0 0,1 1 0 0 0,1-1 0 0 0,1-5 19 0 0,4 1-14 0 0,2 1 1 0 0,0 1-1 0 0,2-1 0 0 0,0 1 1 0 0,2 1-1 0 0,0 0 0 0 0,2 0 1 0 0,1 2-1 0 0,0-1 0 0 0,2 2 0 0 0,0 0 1 0 0,1 0-1 0 0,1 2 0 0 0,1 0 1 0 0,13-9 13 0 0,-3 3-75 0 0,1 1 1 0 0,2 1-1 0 0,-1 2 1 0 0,2 1 0 0 0,1 2-1 0 0,0 1 1 0 0,1 2-1 0 0,27-7 75 0 0,-56 14-555 0 0,-33-1 500 0 0,-51-55-135 0 0,35 12 234 0 0,43 50-53 0 0,0 1-17 0 0,25-23 11 0 0,-24 27 26 0 0,-1 0 0 0 0,1-1-1 0 0,0 1 1 0 0,0 0 0 0 0,0 0-1 0 0,0-1 1 0 0,1 1 0 0 0,-1-1 0 0 0,1 1-1 0 0,0-1 1 0 0,0 0 0 0 0,0 0-1 0 0,1 0 1 0 0,-1 0 0 0 0,1 0 0 0 0,-1 0-1 0 0,1-1 1 0 0,0 1 0 0 0,0-1-1 0 0,0 0 1 0 0,1 0 0 0 0,-1 0 0 0 0,0 0-1 0 0,1 0 1 0 0,-1-1 0 0 0,1 0-1 0 0,0 1 1 0 0,-1-1 0 0 0,1-1-1 0 0,0 1 1 0 0,3 0-11 0 0,116-2 204 0 0,-108-2-202 0 0,-13 3-6 0 0,1 0 0 0 0,-1 0 0 0 0,1 0 0 0 0,-1 0 0 0 0,1 0 0 0 0,0-1 1 0 0,-1 1-1 0 0,1-1 0 0 0,-1 1 0 0 0,1-1 0 0 0,-1 0 0 0 0,0 0 0 0 0,1 0 0 0 0,-1 0 0 0 0,0-1 0 0 0,0 1 0 0 0,0-1 0 0 0,0 1 0 0 0,0-1 0 0 0,0 0 0 0 0,0 0 0 0 0,0 1 0 0 0,-1-1 0 0 0,1 0 0 0 0,-1-1 0 0 0,1 1 0 0 0,-1 0 0 0 0,0 0 0 0 0,0-1 0 0 0,0 1 0 0 0,0-2 4 0 0,-4 1-12 0 0,-1-1 0 0 0,1 1 1 0 0,-1 0-1 0 0,0 0 0 0 0,0 0 0 0 0,0 1 0 0 0,-1-1 1 0 0,1 1-1 0 0,-1 0 0 0 0,1 0 0 0 0,-1 1 0 0 0,0-1 1 0 0,1 1-1 0 0,-1 0 0 0 0,0 0 0 0 0,0 1 0 0 0,0-1 1 0 0,0 1-1 0 0,-1 0 12 0 0,-8 0 14 0 0,-1 1 1 0 0,0 0-1 0 0,1 1 0 0 0,-1 0 0 0 0,1 2 1 0 0,0-1-1 0 0,0 2 0 0 0,0 0 1 0 0,0 0-1 0 0,1 1 0 0 0,0 1 1 0 0,0 0-1 0 0,1 1 0 0 0,0 0 1 0 0,0 1-1 0 0,1 1 0 0 0,-9 8-14 0 0,17-16 6 0 0,1 0 0 0 0,-1 0 0 0 0,0 1-1 0 0,1-1 1 0 0,0 1 0 0 0,-1 0 0 0 0,1-1-1 0 0,0 1 1 0 0,1 0 0 0 0,-1 0 0 0 0,0 0-1 0 0,1 0 1 0 0,0 1 0 0 0,0-1 0 0 0,0 0-1 0 0,0 1 1 0 0,0-1 0 0 0,0 0 0 0 0,1 1-1 0 0,0-1 1 0 0,0 1 0 0 0,0-1 0 0 0,0 1-1 0 0,0-1 1 0 0,1 0 0 0 0,-1 1 0 0 0,1-1-1 0 0,0 1 1 0 0,0-1 0 0 0,0 0 0 0 0,1 0-1 0 0,-1 0 1 0 0,1 0 0 0 0,0 0 0 0 0,0 0-1 0 0,0 0 1 0 0,0 0 0 0 0,0-1 0 0 0,0 1-1 0 0,1-1 1 0 0,-1 1 0 0 0,3 0-6 0 0,135 66-204 0 0,48-44-2325 0 0,-61-22-2550 0 0,-97-3 3829 0 0</inkml:trace>
  <inkml:trace contextRef="#ctx0" brushRef="#br0" timeOffset="253582.161">28435 12268 860 0 0,'3'-25'3078'0'0,"-36"27"-739"0"0,19 1-2140 0 0,0 1 0 0 0,0 1 0 0 0,1 0 0 0 0,0 1 0 0 0,0 0 0 0 0,1 1 0 0 0,-1 1 1 0 0,2 0-1 0 0,-1 0 0 0 0,1 1 0 0 0,0 1 0 0 0,1 0 0 0 0,0 0 0 0 0,1 1 1 0 0,0 0-1 0 0,0 1 0 0 0,1-1 0 0 0,-3 8-199 0 0,12-16 13 0 0,0-1-1 0 0,0 0 1 0 0,1 0 0 0 0,-1 0-1 0 0,0 0 1 0 0,1 0 0 0 0,-1 0-1 0 0,1 0 1 0 0,0 0 0 0 0,0-1 0 0 0,-1 1-1 0 0,1 0 1 0 0,0-1 0 0 0,0 0-1 0 0,1 1 1 0 0,-1-1 0 0 0,0 0-1 0 0,0 0 1 0 0,1 0 0 0 0,-1 0-1 0 0,0-1 1 0 0,1 1 0 0 0,-1-1 0 0 0,1 1-1 0 0,-1-1 1 0 0,1 0 0 0 0,-1 0-1 0 0,1 0 1 0 0,-1 0 0 0 0,1-1-1 0 0,-1 1 1 0 0,0-1 0 0 0,1 1-1 0 0,0-1-12 0 0,-3 1 0 0 0,26-2-203 0 0,0-1 1 0 0,0-1 0 0 0,0-2-1 0 0,-1 0 1 0 0,0-2-1 0 0,0 0 1 0 0,-1-2 0 0 0,22-12 202 0 0,-39 20-45 0 0,-1 0 1 0 0,1-1-1 0 0,-1 0 1 0 0,0-1-1 0 0,0 1 0 0 0,0-1 1 0 0,0 0-1 0 0,-1-1 1 0 0,1 1-1 0 0,-1-1 1 0 0,0 0-1 0 0,0-1 1 0 0,-1 1-1 0 0,0-1 0 0 0,0 0 1 0 0,0 0-1 0 0,0-2 45 0 0,-4 6 8 0 0,0 2 27 0 0,-35-18 320 0 0,-87 14 423 0 0,165-24-1002 0 0,-39 24 170 0 0,18-8-132 0 0,-1-1 0 0 0,0-1 0 0 0,-1-1 0 0 0,-1-1 0 0 0,-1-1 0 0 0,0-1 0 0 0,-1 0 0 0 0,-1-1 0 0 0,8-13 186 0 0,-10-73 1548 0 0,-14 103-1471 0 0,0 0 0 0 0,0 1 0 0 0,0-1 0 0 0,-1 0 0 0 0,1 0 0 0 0,-1 0 1 0 0,1 1-1 0 0,-1-1 0 0 0,1 0 0 0 0,-1 1 0 0 0,0-1 0 0 0,0 0 0 0 0,0 1 0 0 0,0-1 0 0 0,0 1 1 0 0,0-1-1 0 0,-1 1 0 0 0,1 0 0 0 0,0-1 0 0 0,-1 1 0 0 0,1 0 0 0 0,-1 0 0 0 0,1 0 0 0 0,-1 0 0 0 0,1 0 1 0 0,-1 1-1 0 0,0-1 0 0 0,1 0 0 0 0,-1 1 0 0 0,0-1 0 0 0,0 1 0 0 0,1-1 0 0 0,-1 1 0 0 0,0 0 1 0 0,0 0-1 0 0,0 0 0 0 0,0 0 0 0 0,1 0 0 0 0,-1 0 0 0 0,-2 1-77 0 0,-5 15 151 0 0,1 1 1 0 0,0 0-1 0 0,1 0 0 0 0,1 1 1 0 0,1 0-1 0 0,0 0 0 0 0,1 0 1 0 0,1 0-1 0 0,1 1 0 0 0,1-1 1 0 0,0 1-1 0 0,2 0 0 0 0,0-1 0 0 0,1 6-151 0 0,-2 8 211 0 0,14 210 616 0 0,24 364 389 0 0,-40-634-5973 0 0,-12-99-2181 0 0,5 90 5636 0 0,2 2 12 0 0</inkml:trace>
  <inkml:trace contextRef="#ctx0" brushRef="#br0" timeOffset="254629.781">29580 12002 976 0 0,'19'-17'1630'0'0,"-14"-3"113"0"0,16 4-1483 0 0,-44 24 1818 0 0,-3 21-1740 0 0,2 1 1 0 0,1 1-1 0 0,1 2 1 0 0,1 0 0 0 0,2 1-1 0 0,2 1 1 0 0,-9 25-339 0 0,-16 28 411 0 0,-26 70 315 0 0,50-123-2500 0 0,17-35 811 0 0,1 0-285 0 0,-12-2-2401 0 0,-6-11 2401 0 0</inkml:trace>
  <inkml:trace contextRef="#ctx0" brushRef="#br0" timeOffset="254928.106">29158 12102 984 0 0,'1'0'139'0'0,"-1"0"0"0"0,1 1 0 0 0,-1-1 0 0 0,1 0 0 0 0,-1 0 0 0 0,1 1 0 0 0,-1-1 0 0 0,1 0 0 0 0,-1 0 0 0 0,1 0 0 0 0,0 0 0 0 0,-1 0 0 0 0,1 0 0 0 0,-1 0 0 0 0,1 0 0 0 0,-1 0-1 0 0,1 0 1 0 0,-1 0 0 0 0,1 0 0 0 0,0 0 0 0 0,-1 0 0 0 0,1 0 0 0 0,-1-1 0 0 0,1 1 0 0 0,-1 0 0 0 0,1 0 0 0 0,-1-1 0 0 0,1 1 0 0 0,-1 0 0 0 0,0-1 0 0 0,1 1 0 0 0,-1 0 0 0 0,1-1 0 0 0,-1 1 0 0 0,0-1 0 0 0,1 1 0 0 0,-1 0 0 0 0,0-1 0 0 0,1 1 0 0 0,-1-1 0 0 0,0 1 0 0 0,0-1 0 0 0,0 1 0 0 0,1-1 0 0 0,-1 0-1 0 0,0 1 1 0 0,0-1 0 0 0,0 0-139 0 0,20 21 325 0 0,76 57 998 0 0,86 80-207 0 0,-92-32-3535 0 0,-76-71-3198 0 0,-13-47 4123 0 0</inkml:trace>
  <inkml:trace contextRef="#ctx0" brushRef="#br0" timeOffset="255948.733">29868 12545 1240 0 0,'0'0'549'0'0,"0"0"-69"0"0,3 5-40 0 0,-1-1-349 0 0,0 0 0 0 0,-1-1 0 0 0,1 1 0 0 0,-1 0 0 0 0,0 0 0 0 0,0 0 0 0 0,0 0 0 0 0,-1 0 0 0 0,0 0 0 0 0,1 0 0 0 0,-1 1 0 0 0,-1-1 1 0 0,1 0-1 0 0,-1 0 0 0 0,1 0 0 0 0,-1 0 0 0 0,0 0 0 0 0,-1 0 0 0 0,1 0 0 0 0,-1-1 0 0 0,1 1 0 0 0,-1 0 0 0 0,0-1 0 0 0,-1 1 0 0 0,0 0-91 0 0,-4 6 21 0 0,0 0-1 0 0,-1-1 0 0 0,-1 0 1 0 0,1 0-1 0 0,-2-1 0 0 0,1 0 1 0 0,-1 0-1 0 0,0-1 1 0 0,0-1-1 0 0,-1 0 0 0 0,0 0 1 0 0,0-1-1 0 0,-1 0 0 0 0,1-1 1 0 0,-1 0-1 0 0,-1-1-20 0 0,-12-2-1842 0 0,12-1 629 0 0</inkml:trace>
  <inkml:trace contextRef="#ctx0" brushRef="#br0" timeOffset="256286.21">29978 12068 1392 0 0,'13'25'3989'0'0,"37"44"-2415"0"0,15 22-1329 0 0,-36-61-4268 0 0,-26-30 2706 0 0</inkml:trace>
  <inkml:trace contextRef="#ctx0" brushRef="#br0" timeOffset="256521.324">30392 12020 1288 0 0,'-13'15'3595'0'0,"-17"33"-2620"0"0,2 1-1 0 0,2 1 1 0 0,2 2 0 0 0,2 0-1 0 0,-11 45-974 0 0,-72 158-1227 0 0,35-177-4028 0 0,53-72 3945 0 0</inkml:trace>
  <inkml:trace contextRef="#ctx0" brushRef="#br0" timeOffset="257083.13">29121 11938 1636 0 0,'-9'1'194'0'0,"0"1"-1"0"0,0-1 0 0 0,0 1 1 0 0,0 1-1 0 0,0 0 1 0 0,0 0-1 0 0,1 1 0 0 0,-1 0 1 0 0,1 0-1 0 0,0 1 1 0 0,1 0-1 0 0,-1 0 0 0 0,1 1 1 0 0,0 0-1 0 0,0 0 1 0 0,1 1-1 0 0,-1 0 1 0 0,2 0-1 0 0,-1 0 0 0 0,1 1 1 0 0,0 0-1 0 0,0 0 1 0 0,1 0-1 0 0,-1 4-193 0 0,-4 10 259 0 0,0 1 1 0 0,2 0-1 0 0,1 1 0 0 0,0-1 0 0 0,2 1 1 0 0,1 0-1 0 0,1 0 0 0 0,0 24-259 0 0,4-31 59 0 0,0 1 0 0 0,1 0 0 0 0,0-1 0 0 0,2 1 0 0 0,0-1 0 0 0,1 0 0 0 0,0 0 0 0 0,1-1 0 0 0,1 0 0 0 0,1 0 0 0 0,0-1 0 0 0,1 0 0 0 0,1-1-1 0 0,0 0 1 0 0,1-1 0 0 0,12 11-59 0 0,10 7-214 0 0,0-1 0 0 0,2-2 0 0 0,1-1 0 0 0,1-2 0 0 0,2-2 0 0 0,7 2 214 0 0,164 43-5191 0 0,-164-63 3831 0 0</inkml:trace>
  <inkml:trace contextRef="#ctx0" brushRef="#br0" timeOffset="257491.672">30535 11667 1228 0 0,'67'95'4098'0'0,"-59"-77"-3589"0"0,6 11-228 0 0,-1 1 0 0 0,-1 1-1 0 0,-2 0 1 0 0,-1 1 0 0 0,-1 0 0 0 0,-2 0-1 0 0,-2 1 1 0 0,0 0 0 0 0,-3-1-1 0 0,0 1 1 0 0,-2 0 0 0 0,-2 0 0 0 0,-1 0-1 0 0,-1-1 1 0 0,-2 0 0 0 0,-1 0 0 0 0,-1 0-1 0 0,-2-1 1 0 0,-1-1 0 0 0,-2 0-1 0 0,-4 5-280 0 0,-109 154-914 0 0,97-165-3326 0 0,29-24 2838 0 0,-5-14-1207 0 0,5 6 1376 0 0</inkml:trace>
  <inkml:trace contextRef="#ctx0" brushRef="#br0" timeOffset="262976.615">97 9043 1316 0 0,'-16'-57'3014'0'0,"15"-14"2959"0"0,-63 530-4540 0 0,57-339-893 0 0,8-117-522 0 0,-1 0-1 0 0,1 1 1 0 0,-1-1-1 0 0,1 0 1 0 0,0 0-1 0 0,0 1 1 0 0,0-1-1 0 0,0 0 1 0 0,1 0-1 0 0,0 0 1 0 0,-1 0-1 0 0,1-1 1 0 0,0 1-1 0 0,0 0 1 0 0,0-1-1 0 0,1 1 1 0 0,-1-1-1 0 0,1 0 1 0 0,-1 0-1 0 0,1 0 0 0 0,0 0 1 0 0,0 0-1 0 0,0 0 1 0 0,0-1-1 0 0,0 0 1 0 0,0 1-1 0 0,0-1 1 0 0,0 0-1 0 0,0-1 1 0 0,1 1-1 0 0,1 0-17 0 0,113 9 258 0 0,-104-11-241 0 0,32-1-313 0 0,0-2 0 0 0,-1-2 0 0 0,0-2 1 0 0,0-2-1 0 0,0-2 0 0 0,17-9 296 0 0,-62 21-13 0 0,28-12-1134 0 0,-18 0-2386 0 0,-10 11 2092 0 0,-20-8-1139 0 0,1 3 1428 0 0</inkml:trace>
  <inkml:trace contextRef="#ctx0" brushRef="#br0" timeOffset="263227.388">193 9271 1416 0 0,'-21'-9'2442'0'0,"-11"-5"900"0"0,49 5-1123 0 0,169-11-1699 0 0,-66-11-3364 0 0,-99 18-945 0 0,-21 13 2659 0 0</inkml:trace>
  <inkml:trace contextRef="#ctx0" brushRef="#br0" timeOffset="263462.552">43 9055 2700 0 0,'30'-37'4252'0'0,"52"8"-3179"0"0,-77 27-877 0 0,208-26 265 0 0,-192 28-1079 0 0,1 1 1 0 0,-1 1 0 0 0,0 1-1 0 0,0 1 1 0 0,-1 1-1 0 0,1 1 1 0 0,-1 0-1 0 0,0 2 1 0 0,1 1 617 0 0,5 4-1309 0 0</inkml:trace>
  <inkml:trace contextRef="#ctx0" brushRef="#br0" timeOffset="263760.26">984 9196 1540 0 0,'-18'31'3588'0'0,"-15"21"-2812"0"0,3 2-1 0 0,2 2 0 0 0,3 0 0 0 0,2 2 1 0 0,-5 26-776 0 0,22-69-83 0 0,-8-1-5609 0 0,14-14 4394 0 0</inkml:trace>
  <inkml:trace contextRef="#ctx0" brushRef="#br0" timeOffset="264027.085">616 9308 968 0 0,'-8'-34'6475'0'0,"8"35"-6413"0"0,0-1 0 0 0,0 1 0 0 0,0-1-1 0 0,1 0 1 0 0,-1 1 0 0 0,0-1 0 0 0,0 1 0 0 0,0-1 0 0 0,1 0 0 0 0,-1 1 0 0 0,0-1 0 0 0,1 0-1 0 0,-1 1 1 0 0,0-1 0 0 0,1 0 0 0 0,-1 0 0 0 0,0 1 0 0 0,1-1 0 0 0,-1 0 0 0 0,0 0 0 0 0,1 0-1 0 0,-1 1 1 0 0,1-1 0 0 0,-1 0 0 0 0,1 0 0 0 0,-1 0 0 0 0,0 0 0 0 0,1 0 0 0 0,-1 0-1 0 0,1 0 1 0 0,-1 0 0 0 0,1 0 0 0 0,-1 0 0 0 0,1 0 0 0 0,-1 0 0 0 0,0 0 0 0 0,1 0 0 0 0,-1 0-1 0 0,1-1 1 0 0,-1 1 0 0 0,0 0 0 0 0,1 0 0 0 0,-1 0 0 0 0,1-1 0 0 0,-1 1 0 0 0,0 0 0 0 0,1 0-1 0 0,-1-1 1 0 0,0 1 0 0 0,0 0 0 0 0,1-1 0 0 0,-1 1 0 0 0,0 0 0 0 0,0-1 0 0 0,1 1 0 0 0,-1-1-1 0 0,0 1 1 0 0,0-1-62 0 0,322 303 422 0 0,-267-233-4258 0 0,-75-34 797 0 0,1-22 2165 0 0,-3-4 45 0 0</inkml:trace>
  <inkml:trace contextRef="#ctx0" brushRef="#br0" timeOffset="264325.082">1 9798 3328 0 0,'5'3'4669'0'0,"27"4"-3642"0"0,195-4 1495 0 0,146-14-2046 0 0,-250 8-1254 0 0,70-14-5668 0 0,-177 11 5201 0 0,-6-2 4 0 0</inkml:trace>
  <inkml:trace contextRef="#ctx0" brushRef="#br0" timeOffset="264859.489">1407 9221 2240 0 0,'-25'-9'6768'0'0,"24"9"-6706"0"0,0-1-1 0 0,0 0 1 0 0,1 1 0 0 0,-1-1-1 0 0,0 1 1 0 0,0-1 0 0 0,0 1-1 0 0,0-1 1 0 0,0 1-1 0 0,0-1 1 0 0,0 1 0 0 0,0 0-1 0 0,0 0 1 0 0,0 0 0 0 0,0-1-1 0 0,0 1 1 0 0,0 0-1 0 0,0 0 1 0 0,0 0 0 0 0,0 1-1 0 0,0-1 1 0 0,0 0 0 0 0,0 0-1 0 0,0 0 1 0 0,0 1 0 0 0,0-1-1 0 0,0 1 1 0 0,0-1-1 0 0,0 1 1 0 0,0-1 0 0 0,0 1-1 0 0,1-1 1 0 0,-1 1 0 0 0,0 0-1 0 0,0-1 1 0 0,0 1 0 0 0,1 0-1 0 0,-1 0 1 0 0,1-1-1 0 0,-1 1 1 0 0,0 0 0 0 0,1 0-1 0 0,-1 0 1 0 0,1 0 0 0 0,0 0-1 0 0,-1 0 1 0 0,1 0 0 0 0,0 0-1 0 0,0 0 1 0 0,-1 0-62 0 0,0 2 69 0 0,0-3-58 0 0,1 1 1 0 0,-1-1-1 0 0,0 0 0 0 0,0 1 0 0 0,1-1 0 0 0,-1 0 0 0 0,1 1 1 0 0,-1-1-1 0 0,0 1 0 0 0,1-1 0 0 0,-1 1 0 0 0,1 0 0 0 0,-1-1 1 0 0,1 1-1 0 0,0-1 0 0 0,-1 1 0 0 0,1 0 0 0 0,0-1 0 0 0,-1 1 1 0 0,1 0-1 0 0,0 0 0 0 0,0-1 0 0 0,-1 1 0 0 0,1 0 0 0 0,0 0 1 0 0,0-1-1 0 0,0 1 0 0 0,0 0 0 0 0,0 0 0 0 0,0-1 0 0 0,0 1 1 0 0,0 0-1 0 0,1 0 0 0 0,-1-1 0 0 0,0 1 0 0 0,0 0 0 0 0,1 0 1 0 0,-1-1-1 0 0,0 1 0 0 0,1 0 0 0 0,-1-1 0 0 0,1 1 0 0 0,-1-1 1 0 0,0 1-1 0 0,1 0 0 0 0,0-1 0 0 0,-1 1 0 0 0,1-1 0 0 0,-1 1 0 0 0,1-1 1 0 0,0 0-1 0 0,0 1-11 0 0,0-1 27 0 0,-1-1 1 0 0,1 1-1 0 0,0-1 0 0 0,-1 1 1 0 0,1-1-1 0 0,0 1 0 0 0,-1-1 1 0 0,1 1-1 0 0,0-1 1 0 0,-1 0-1 0 0,1 1 0 0 0,-1-1 1 0 0,0 0-1 0 0,1 1 0 0 0,-1-1 1 0 0,1 0-1 0 0,-1 0 0 0 0,0 1 1 0 0,0-1-1 0 0,1 0 1 0 0,-1 0-1 0 0,0 0 0 0 0,0 1 1 0 0,0-1-1 0 0,0 0 0 0 0,0 0 1 0 0,0 0-1 0 0,0 0 1 0 0,0 1-1 0 0,0-1 0 0 0,0 0 1 0 0,-1 0-1 0 0,1 0 0 0 0,0 0 1 0 0,-1 1-1 0 0,1-1 0 0 0,0 0 1 0 0,-1 0-1 0 0,1 1 1 0 0,-1-1-1 0 0,1 0 0 0 0,-1 1 1 0 0,1-1-1 0 0,-1 1 0 0 0,0-1 1 0 0,1 1-1 0 0,-1-1 1 0 0,0 1-1 0 0,1-1 0 0 0,-1 1 1 0 0,0-1-1 0 0,0 1-27 0 0,-13-11-2153 0 0,16 24-7211 0 0,2-10 8086 0 0</inkml:trace>
  <inkml:trace contextRef="#ctx0" brushRef="#br0" timeOffset="265096.107">1377 9571 1268 0 0,'-3'7'6867'0'0,"7"-21"-4582"0"0,5-18-835 0 0,-14 21-2139 0 0,-11 30-4706 0 0,12-14 2907 0 0,1-2 1162 0 0</inkml:trace>
  <inkml:trace contextRef="#ctx0" brushRef="#br0" timeOffset="267059.971">3629 9070 1048 0 0,'0'0'741'0'0,"3"-3"-77"0"0,33-45 2986 0 0,-47 54-822 0 0,-98 159-1869 0 0,-60 222-1391 0 0,146-354-1619 0 0,-2-23-2966 0 0,16-10 3779 0 0</inkml:trace>
  <inkml:trace contextRef="#ctx0" brushRef="#br0" timeOffset="267326.686">3208 9173 1848 0 0,'10'-23'4523'0'0,"24"42"-2428"0"0,-21-9-1879 0 0,435 332 2494 0 0,-429-327-3173 0 0,36 29-1039 0 0,-19-13-5263 0 0,-36-31 5531 0 0</inkml:trace>
  <inkml:trace contextRef="#ctx0" brushRef="#br0" timeOffset="267672.382">4145 9186 1868 0 0,'-9'-5'8240'0'0,"-15"-20"-5427"0"0,-19 29-4212 0 0,41 25-6577 0 0,3-22 6726 0 0</inkml:trace>
  <inkml:trace contextRef="#ctx0" brushRef="#br0" timeOffset="267923.08">4127 9466 2768 0 0,'7'-1'7363'0'0,"-12"-48"-5073"0"0,5 48-2225 0 0,-27-8-2187 0 0,8 32-4656 0 0,17-21 5604 0 0</inkml:trace>
  <inkml:trace contextRef="#ctx0" brushRef="#br0" timeOffset="268741.662">4788 9005 1964 0 0,'15'-55'5923'0'0,"-11"72"-3856"0"0,-7 325-919 0 0,25-262-880 0 0,-20-76-208 0 0,5 21 566 0 0,21-62-370 0 0,-8 9-192 0 0,-10 19-70 0 0,1-1 0 0 0,0 2 0 0 0,0 0 0 0 0,1 0 0 0 0,0 1 0 0 0,0 0 0 0 0,1 1 0 0 0,0 1 0 0 0,0 0 0 0 0,0 0 0 0 0,1 2 0 0 0,-1-1 0 0 0,1 2 0 0 0,0 0 0 0 0,0 0 0 0 0,0 2 0 0 0,0-1 6 0 0,-11 1-6 0 0,0 1-1 0 0,0-1 1 0 0,0 0-1 0 0,0 1 1 0 0,0-1-1 0 0,1 1 1 0 0,-2 0-1 0 0,1 0 1 0 0,0 0-1 0 0,0 1 1 0 0,0-1-1 0 0,0 1 0 0 0,-1-1 1 0 0,1 1-1 0 0,-1 0 1 0 0,1 0-1 0 0,-1 0 1 0 0,0 0-1 0 0,0 1 1 0 0,0-1-1 0 0,0 0 1 0 0,0 1-1 0 0,0 0 0 0 0,-1-1 1 0 0,1 1-1 0 0,-1 0 1 0 0,0 0-1 0 0,0 0 1 0 0,0 0-1 0 0,0 0 1 0 0,0 0-1 0 0,-1 0 1 0 0,1 0-1 0 0,-1 0 1 0 0,0 0-1 0 0,0 0 0 0 0,0 2 7 0 0,-11 7-78 0 0,0-1 0 0 0,-1-1-1 0 0,0 0 1 0 0,-1 0-1 0 0,0-1 1 0 0,-1-1 0 0 0,0 0-1 0 0,0-1 1 0 0,0-1-1 0 0,-1 0 1 0 0,0-1-1 0 0,0 0 1 0 0,-1-2 0 0 0,1 1-1 0 0,-1-2 1 0 0,0 0-1 0 0,1-1 1 0 0,-13-1 78 0 0,26-1-154 0 0,0 1 0 0 0,0-1 0 0 0,0 0 0 0 0,0-1 0 0 0,0 1 0 0 0,0 0 0 0 0,1 0 0 0 0,-1-1 0 0 0,0 1 0 0 0,1-1 0 0 0,-1 1 0 0 0,1-1 0 0 0,-1 0 1 0 0,1 0-1 0 0,0 1 0 0 0,0-1 0 0 0,0 0 0 0 0,0 0 0 0 0,0 0 0 0 0,0 0 0 0 0,1-1 0 0 0,-1 1 0 0 0,1 0 0 0 0,-1 0 0 0 0,1 0 0 0 0,0 0 0 0 0,0-1 0 0 0,0 1 0 0 0,0 0 0 0 0,0 0 0 0 0,0 0 0 0 0,0-1 0 0 0,1 1 0 0 0,0 0 0 0 0,-1 0 0 0 0,1 0 0 0 0,0 0 0 0 0,0 0 0 0 0,0 0 1 0 0,0 0-1 0 0,0 0 0 0 0,0 0 0 0 0,1 1 0 0 0,-1-1 0 0 0,0 0 0 0 0,1 1 0 0 0,0-1 0 0 0,-1 1 0 0 0,1-1 0 0 0,1 1 154 0 0,16-24-1131 0 0</inkml:trace>
  <inkml:trace contextRef="#ctx0" brushRef="#br0" timeOffset="269055.966">5366 9021 1552 0 0,'50'-36'6203'0'0,"-45"88"-3897"0"0,-4-20-2204 0 0,2 1 0 0 0,0 0-1 0 0,2-1 1 0 0,2 0 0 0 0,1 0 0 0 0,1 0 0 0 0,11 21-102 0 0,-19-50-247 0 0,21 38-819 0 0,2-28-4887 0 0,-23-13 4741 0 0</inkml:trace>
  <inkml:trace contextRef="#ctx0" brushRef="#br0" timeOffset="269385.945">5681 9228 1956 0 0,'-9'16'2981'0'0,"-9"12"-2012"0"0,-33 87 2038 0 0,75-94-2640 0 0,-18-18-339 0 0,1-2 0 0 0,-1 1 0 0 0,1-1 0 0 0,-1 0 0 0 0,1 0 0 0 0,0 0 0 0 0,-1-1 0 0 0,1 0 0 0 0,0-1 0 0 0,-1 1 0 0 0,1-1 1 0 0,0-1-1 0 0,-1 1 0 0 0,0-1 0 0 0,1 0 0 0 0,-1-1 0 0 0,0 1 0 0 0,0-1 0 0 0,3-2-28 0 0,-2 2 5 0 0,-1 2-7 0 0,0-1 0 0 0,-1 0 0 0 0,1 0 0 0 0,0 0 0 0 0,-1-1 0 0 0,1 0 0 0 0,-1 0 0 0 0,0 0 0 0 0,0-1 0 0 0,0 0 0 0 0,0 0 0 0 0,-1 0 0 0 0,0 0 0 0 0,0-1 0 0 0,0 1 0 0 0,0-1 0 0 0,0 0 0 0 0,-1-1 0 0 0,0 1 0 0 0,0 0 0 0 0,-1-1 0 0 0,0 0 0 0 0,1-1 2 0 0,-55-39-20 0 0,-133 10-822 0 0,184 36 497 0 0,1 0-133 0 0,8-2-4475 0 0,12 1 3795 0 0</inkml:trace>
  <inkml:trace contextRef="#ctx0" brushRef="#br0" timeOffset="269698.726">6019 9221 1068 0 0,'10'26'5060'0'0,"-26"33"-3795"0"0,8-36-606 0 0,7-18-597 0 0,0 0 0 0 0,0 0 0 0 0,0-1 0 0 0,1 1 0 0 0,0 0 0 0 0,0 0 0 0 0,0 0 0 0 0,1 0 0 0 0,0-1 0 0 0,0 1 0 0 0,0 0 0 0 0,0 0 0 0 0,1-1 0 0 0,-1 1 0 0 0,1-1-1 0 0,0 0 1 0 0,1 1 0 0 0,-1-1 0 0 0,1 0 0 0 0,0 0 0 0 0,0 0 0 0 0,0-1 0 0 0,0 1 0 0 0,1-1 0 0 0,-1 0 0 0 0,1 0 0 0 0,0 0 0 0 0,0 0 0 0 0,0-1 0 0 0,0 1 0 0 0,1-1 0 0 0,-1 0 0 0 0,1 0 0 0 0,-1-1 0 0 0,5 2-62 0 0,2 0 35 0 0,1 0 1 0 0,0 0 0 0 0,0-1-1 0 0,0 0 1 0 0,0-1 0 0 0,1 0-1 0 0,-1-1 1 0 0,0-1 0 0 0,0 0-1 0 0,0 0 1 0 0,1-2 0 0 0,-2 1-1 0 0,10-4-35 0 0,-15 4-8 0 0,-4 2 0 0 0,0 0-1 0 0,0 0 1 0 0,0 0 0 0 0,0-1 0 0 0,0 1 0 0 0,0-1-1 0 0,0 1 1 0 0,0-1 0 0 0,0 0 0 0 0,0 1 0 0 0,0-1-1 0 0,0 0 1 0 0,0 0 0 0 0,0 0 0 0 0,-1-1 0 0 0,1 1 0 0 0,-1 0-1 0 0,1-1 1 0 0,-1 1 0 0 0,1-1 0 0 0,-1 1 0 0 0,0-1-1 0 0,1 0 1 0 0,-1 1 0 0 0,0-1 0 0 0,0 0 0 0 0,-1 0-1 0 0,1 0 1 0 0,0 0 0 0 0,-1 0 0 0 0,1 0 0 0 0,-1 0-1 0 0,1 0 1 0 0,-1 0 0 0 0,0 0 0 0 0,0 0 0 0 0,0 0-1 0 0,0 0 1 0 0,0-1 8 0 0,-8-5-31 0 0,0 0 0 0 0,0 1 0 0 0,-1-1 0 0 0,0 2 0 0 0,0-1 0 0 0,-1 1 0 0 0,1 1 0 0 0,-1 0 0 0 0,-1 0 0 0 0,1 1 0 0 0,-1 0 0 0 0,1 1-1 0 0,-1 0 1 0 0,0 0 0 0 0,-3 1 31 0 0,-47-16-1413 0 0,66 14-2290 0 0,15-8 2762 0 0,3 3-308 0 0,3 2 21 0 0</inkml:trace>
  <inkml:trace contextRef="#ctx0" brushRef="#br0" timeOffset="270107.217">6598 9221 1540 0 0,'-14'20'4307'0'0,"-106"67"-1143"0"0,104-74-2774 0 0,11-10-297 0 0,1 0 0 0 0,0 0-1 0 0,-1 1 1 0 0,1-1 0 0 0,0 1-1 0 0,1 0 1 0 0,-1 0 0 0 0,1 0-1 0 0,-1 0 1 0 0,1 1 0 0 0,1 0 0 0 0,-1-1-1 0 0,1 1 1 0 0,-1 0 0 0 0,1 0-1 0 0,1 0 1 0 0,-1 0 0 0 0,1 2-93 0 0,4-3 28 0 0,0-1 0 0 0,1 1 1 0 0,0-1-1 0 0,0 0 0 0 0,0 0 1 0 0,0 0-1 0 0,1-1 0 0 0,-1 1 1 0 0,1-1-1 0 0,-1 0 0 0 0,1 0 1 0 0,0-1-1 0 0,0 0 0 0 0,-1 1 0 0 0,1-1 1 0 0,0-1-1 0 0,0 1 0 0 0,0-1 1 0 0,0 0-1 0 0,0 0 0 0 0,0 0 1 0 0,0-1-1 0 0,1 0-28 0 0,-2 1 13 0 0,10 0-21 0 0,0-1 0 0 0,-1-1-1 0 0,1 0 1 0 0,0 0 0 0 0,-1-2-1 0 0,1 1 1 0 0,-1-2 0 0 0,0 0-1 0 0,-1-1 1 0 0,1 0 0 0 0,9-6 8 0 0,-19 10-5 0 0,5-3 5 0 0,0 0-1 0 0,0-1 0 0 0,-1 0 0 0 0,0 0 0 0 0,0-1 0 0 0,0 0 0 0 0,-1 0 0 0 0,0 0 1 0 0,-1-1-1 0 0,1 0 0 0 0,-1 0 0 0 0,-1 0 0 0 0,0-1 0 0 0,0 0 0 0 0,0 0 0 0 0,-1 0 1 0 0,-1 0-1 0 0,0 0 0 0 0,0 0 0 0 0,0-1 0 0 0,-1 1 0 0 0,-1-1 0 0 0,0 1 0 0 0,0-1 1 0 0,0 1-1 0 0,-2-1 0 0 0,1 1 0 0 0,-1-1 0 0 0,0 1 0 0 0,-1 0 0 0 0,0 0 0 0 0,-4-9 1 0 0,2 0 180 0 0,-1-1 0 0 0,0 1 0 0 0,-2 0 0 0 0,0 1 0 0 0,0 0 0 0 0,-2 0 0 0 0,0 1 0 0 0,-1 0 0 0 0,-1 0 0 0 0,0 2 0 0 0,-1-1 0 0 0,0 2 0 0 0,-1 0-1 0 0,-1 0 1 0 0,0 1 0 0 0,-9-4-180 0 0,22 15 25 0 0,0 0-1 0 0,1 0 0 0 0,-1 0 0 0 0,0 0 0 0 0,0 1 1 0 0,0-1-1 0 0,0 1 0 0 0,0 0 0 0 0,0-1 1 0 0,0 1-1 0 0,0 0 0 0 0,0 0 0 0 0,-1 0 1 0 0,1 0-1 0 0,0 1 0 0 0,0-1 0 0 0,0 0 0 0 0,0 1 1 0 0,0 0-1 0 0,0-1 0 0 0,1 1 0 0 0,-1 0 1 0 0,0 0-1 0 0,0 0 0 0 0,0 0 0 0 0,1 0 0 0 0,-1 0 1 0 0,0 1-1 0 0,1-1 0 0 0,0 1 0 0 0,-1-1 1 0 0,1 1-1 0 0,0-1 0 0 0,-1 1 0 0 0,1 0 0 0 0,0 0 1 0 0,0-1-1 0 0,0 1 0 0 0,1 0 0 0 0,-1 0 1 0 0,0 0-1 0 0,0 2-24 0 0,-5 96 17 0 0,18-67-555 0 0,1-1-1 0 0,2-1 1 0 0,1 0 0 0 0,1 0 0 0 0,2-2-1 0 0,1 0 1 0 0,3 1 538 0 0,37 58-3793 0 0,2 22-1492 0 0,-50-91 4047 0 0</inkml:trace>
  <inkml:trace contextRef="#ctx0" brushRef="#br0" timeOffset="270610.051">7285 9108 1076 0 0,'10'-30'4852'0'0,"-13"39"-1523"0"0,-2 43-2957 0 0,2 1 0 0 0,2-1 0 0 0,2 0 0 0 0,3 1 0 0 0,2-1 0 0 0,2-1 1 0 0,3 1-1 0 0,2-1 0 0 0,15 37-372 0 0,48 89-1122 0 0,-74-176-3810 0 0,-16-29 2668 0 0,8 16 1360 0 0,-8-11-256 0 0</inkml:trace>
  <inkml:trace contextRef="#ctx0" brushRef="#br0" timeOffset="270892.143">7423 9126 1368 0 0,'1'-1'76'0'0,"-1"0"0"0"0,1-1 0 0 0,0 1 0 0 0,-1 0 0 0 0,1-1 0 0 0,0 1 0 0 0,0 0 0 0 0,-1 0 0 0 0,1 0 0 0 0,0 0 0 0 0,0-1 0 0 0,1 1 0 0 0,-1 1 0 0 0,0-1 0 0 0,0 0 0 0 0,0 0 0 0 0,1 0 0 0 0,-1 1 0 0 0,0-1 0 0 0,1 0 0 0 0,-1 1 0 0 0,0 0 0 0 0,1-1 0 0 0,-1 1 0 0 0,1 0 0 0 0,-1-1 0 0 0,1 1 0 0 0,-1 0 0 0 0,1 0 0 0 0,-1 0 0 0 0,1 0 0 0 0,-1 1 0 0 0,0-1 0 0 0,1 0 0 0 0,-1 1 0 0 0,1-1 0 0 0,-1 1 0 0 0,0-1 0 0 0,1 1 0 0 0,-1-1 0 0 0,0 1 0 0 0,1 0 0 0 0,-1 0 0 0 0,0 0 0 0 0,0 0 0 0 0,0 0 0 0 0,0 0 0 0 0,0 0 0 0 0,0 0 0 0 0,0 0 0 0 0,0 0 0 0 0,0 1 0 0 0,-1-1 0 0 0,1 1-76 0 0,60 64 787 0 0,-57-60-693 0 0,-1 1-1 0 0,0 0 0 0 0,0-1 1 0 0,-1 1-1 0 0,1 0 0 0 0,-2 0 1 0 0,1 0-1 0 0,-1 1 0 0 0,0-1 1 0 0,0 0-1 0 0,-1 0 1 0 0,0 1-1 0 0,0-1 0 0 0,-1 0 1 0 0,0 1-1 0 0,0-1 0 0 0,-1 0 1 0 0,0 0-1 0 0,0 0 0 0 0,0 0 1 0 0,-1 0-1 0 0,0-1 1 0 0,-1 1-1 0 0,1-1 0 0 0,-1 0 1 0 0,0 0-1 0 0,-1 0 0 0 0,0 0 1 0 0,0-1-1 0 0,0 0 0 0 0,0 0 1 0 0,-1 0-1 0 0,-2 1-93 0 0,7-5-93 0 0,1-1-1 0 0,-1 0 0 0 0,0 1 1 0 0,1-1-1 0 0,-1 1 1 0 0,0-1-1 0 0,0 0 0 0 0,1 1 1 0 0,-1-1-1 0 0,0 0 0 0 0,0 0 1 0 0,0 0-1 0 0,1 1 1 0 0,-1-1-1 0 0,0 0 0 0 0,0 0 1 0 0,0 0-1 0 0,1 0 1 0 0,-1-1-1 0 0,0 1 0 0 0,0 0 1 0 0,0 0-1 0 0,0 0 0 0 0,1-1 1 0 0,-1 1-1 0 0,0 0 1 0 0,0-1-1 0 0,1 1 0 0 0,-1-1 1 0 0,0 1-1 0 0,1-1 1 0 0,-1 1-1 0 0,0-1 0 0 0,1 1 1 0 0,-1-1-1 0 0,1 1 1 0 0,-1-1-1 0 0,1 0 0 0 0,-1 0 1 0 0,1 1-1 0 0,0-1 0 0 0,-1 0 1 0 0,1 1-1 0 0,0-1 1 0 0,-1 0-1 0 0,1 0 0 0 0,0 0 1 0 0,0 1-1 0 0,0-1 1 0 0,0 0-1 0 0,0 0 0 0 0,0 0 1 0 0,0 0-1 0 0,0 1 1 0 0,0-1-1 0 0,0 0 0 0 0,0 0 1 0 0,0 0-1 0 0,1 1 0 0 0,-1-1 1 0 0,0 0-1 0 0,1 0 1 0 0,-1 1-1 0 0,0-1 0 0 0,1 0 1 0 0,-1 0-1 0 0,1 1 1 0 0,-1-1-1 0 0,1 0 94 0 0,7-18-1149 0 0</inkml:trace>
  <inkml:trace contextRef="#ctx0" brushRef="#br0" timeOffset="271190.408">7717 9126 1324 0 0,'38'5'4308'0'0,"53"65"-2975"0"0,-76-58-973 0 0,-1 2 0 0 0,0 0-1 0 0,-1 0 1 0 0,-1 1-1 0 0,0 1 1 0 0,-1 0 0 0 0,-1 1-1 0 0,0 0 1 0 0,-2 0-1 0 0,1 1 1 0 0,-2 1-360 0 0,-6-18 408 0 0,-1-1-28 0 0,-11 6 179 0 0,-11-10 352 0 0,18-7-1005 0 0,1 0 0 0 0,0 0 0 0 0,0-1 0 0 0,1 1 0 0 0,1 0 0 0 0,0-1 0 0 0,0 0 0 0 0,1 1 0 0 0,1-1 0 0 0,0 1 0 0 0,1-1 0 0 0,0 1 0 0 0,0 0 0 0 0,1-1 0 0 0,1 1 1 0 0,0 1-1 0 0,0-1 0 0 0,1 0 0 0 0,0 1 0 0 0,1 0 0 0 0,1 0 0 0 0,-1 1 0 0 0,2-1 94 0 0,34-79-7140 0 0,-42 88 5852 0 0,0 1 22 0 0</inkml:trace>
  <inkml:trace contextRef="#ctx0" brushRef="#br0" timeOffset="271613.593">8186 9193 1392 0 0,'49'6'3957'0'0,"27"-23"-3400"0"0,-63 14-274 0 0,44-9 58 0 0,-48 12-258 0 0,0-2 0 0 0,0 1 0 0 0,-1-1 0 0 0,1 0 0 0 0,-1-1 0 0 0,1 0-1 0 0,-1 0 1 0 0,0 0 0 0 0,0-2 0 0 0,0 1 0 0 0,-1-1 0 0 0,1 0 0 0 0,1-2-83 0 0,-8 6 18 0 0,-1 0 1 0 0,0 0-1 0 0,1 0 0 0 0,-1 0 0 0 0,0 0 0 0 0,0 0 1 0 0,0 0-1 0 0,0 1 0 0 0,0-1 0 0 0,0 0 1 0 0,0 0-1 0 0,0 0 0 0 0,0 0 0 0 0,-1 0 1 0 0,1 0-1 0 0,0 0 0 0 0,-1 0 0 0 0,1 0 1 0 0,0 0-1 0 0,-1 1 0 0 0,1-1 0 0 0,-1 0 0 0 0,1 0 1 0 0,-1 0-1 0 0,0 1 0 0 0,1-1 0 0 0,-1 0 1 0 0,0 1-1 0 0,1-1 0 0 0,-1 0 0 0 0,0 1 1 0 0,0-1-1 0 0,0 1 0 0 0,0 0 0 0 0,1-1 1 0 0,-1 1-1 0 0,0 0 0 0 0,0-1 0 0 0,0 1 1 0 0,0 0-1 0 0,0 0 0 0 0,0 0 0 0 0,0-1 0 0 0,0 1 1 0 0,0 0-1 0 0,0 1 0 0 0,0-1 0 0 0,0 0-18 0 0,-2-1-31 0 0,-11-3 156 0 0,0 1-1 0 0,-1 1 1 0 0,1 1-1 0 0,0 0 1 0 0,0 0-1 0 0,-1 1 1 0 0,1 1-1 0 0,0 1 1 0 0,0 0-1 0 0,0 1 1 0 0,0 0-1 0 0,0 1 1 0 0,-5 2-125 0 0,-5 0 148 0 0,18-5-85 0 0,-1 0 0 0 0,0 1 0 0 0,0-1 0 0 0,1 1 0 0 0,-1 0 1 0 0,1 1-1 0 0,-1 0 0 0 0,1 0 0 0 0,0 0 0 0 0,0 1 0 0 0,1 0 0 0 0,-1 0 0 0 0,1 0 0 0 0,-1 1 1 0 0,1-1-1 0 0,1 1 0 0 0,-1 1 0 0 0,1-1 0 0 0,0 1 0 0 0,0-1 0 0 0,0 1 0 0 0,1 0 0 0 0,0 1-63 0 0,6-1 3 0 0,0 1-1 0 0,0-1 1 0 0,1 0-1 0 0,0 0 1 0 0,0 0-1 0 0,1 0 1 0 0,0-1-1 0 0,0 0 0 0 0,0 0 1 0 0,0 0-1 0 0,1 0 1 0 0,0-1-1 0 0,0 0 1 0 0,0 0-1 0 0,0-1 1 0 0,1 0-1 0 0,-1 0 0 0 0,1 0 1 0 0,0-1-1 0 0,0 0 1 0 0,7 2-3 0 0,195 38-2690 0 0,-67-36-3475 0 0,-125-6 4766 0 0</inkml:trace>
  <inkml:trace contextRef="#ctx0" brushRef="#br0" timeOffset="272446.133">8709 9446 840 0 0,'12'1'7599'0'0,"21"-59"-6964"0"0,-29 52-377 0 0,17-31-331 0 0,-2-1 0 0 0,-1-1 1 0 0,-2 0-1 0 0,-2-1 1 0 0,-1-1-1 0 0,-3 0 0 0 0,2-16 73 0 0,-13 56-3 0 0,0-1-1 0 0,1 1 0 0 0,-2 0 1 0 0,1 0-1 0 0,0 0 0 0 0,0 0 1 0 0,0 0-1 0 0,0 0 0 0 0,-1 0 0 0 0,1 0 1 0 0,0 1-1 0 0,-1-1 0 0 0,1 0 1 0 0,0 1-1 0 0,-1-1 0 0 0,1 1 0 0 0,-1 0 1 0 0,1-1-1 0 0,-1 1 0 0 0,1 0 1 0 0,-1 0-1 0 0,0 0 0 0 0,1 0 0 0 0,-1 0 1 0 0,1 0-1 0 0,-1 0 0 0 0,1 1 1 0 0,-1-1-1 0 0,1 1 0 0 0,-1-1 1 0 0,1 1-1 0 0,0-1 0 0 0,-1 1 0 0 0,1 0 1 0 0,0 0-1 0 0,-1-1 0 0 0,1 1 1 0 0,0 0-1 0 0,0 0 0 0 0,0 0 0 0 0,0 0 1 0 0,0 1-1 0 0,0-1 0 0 0,0 0 1 0 0,0 0-1 0 0,0 1 0 0 0,1-1 0 0 0,-2 2 4 0 0,0-2 6 0 0,1 1-1 0 0,-1 0 0 0 0,0 0 0 0 0,1 0 0 0 0,-1 0 0 0 0,1 0 0 0 0,-1 1 0 0 0,1-1 0 0 0,0 0 0 0 0,0 1 0 0 0,0-1 1 0 0,0 1-1 0 0,1-1 0 0 0,-1 1 0 0 0,1-1 0 0 0,-1 1 0 0 0,1-1 0 0 0,0 1 0 0 0,0-1 0 0 0,0 1 0 0 0,0 0 0 0 0,1-1 1 0 0,-1 1-1 0 0,1-1 0 0 0,-1 1 0 0 0,1-1 0 0 0,0 1 0 0 0,0-1 0 0 0,0 0 0 0 0,0 1 0 0 0,0-1 0 0 0,1 0 0 0 0,-1 0 1 0 0,1 0-1 0 0,-1 0 0 0 0,1 0 0 0 0,0 0-5 0 0,86 65 36 0 0,-60-48-54 0 0,-7-5 3 0 0,-14-11 26 0 0,-1 0 1 0 0,0 0 0 0 0,0 1-1 0 0,0 0 1 0 0,0 0-1 0 0,-1 1 1 0 0,1 0 0 0 0,-1-1-1 0 0,0 2 1 0 0,-1-1-1 0 0,1 1 1 0 0,-1-1-1 0 0,0 1 1 0 0,-1 0 0 0 0,0 1-1 0 0,1-1 1 0 0,-2 0-1 0 0,1 1 1 0 0,-1 0 0 0 0,0 0-1 0 0,0 2-11 0 0,-3-4-50 0 0,-1 0 1 0 0,0 0-1 0 0,0 0 0 0 0,0 0 1 0 0,0 0-1 0 0,-1-1 0 0 0,0 1 1 0 0,0-1-1 0 0,0 0 0 0 0,0 0 1 0 0,-1 0-1 0 0,0 0 0 0 0,0-1 1 0 0,0 1-1 0 0,0-1 0 0 0,0 0 1 0 0,-1 0-1 0 0,1-1 0 0 0,-1 1 1 0 0,0-1-1 0 0,1 0 0 0 0,-1 0 1 0 0,0-1-1 0 0,-3 1 50 0 0,7-2-843 0 0,1 0-386 0 0,-7-8-1377 0 0,7 5 1372 0 0</inkml:trace>
  <inkml:trace contextRef="#ctx0" brushRef="#br0" timeOffset="272791.291">9123 9401 1316 0 0,'20'-17'3197'0'0,"-15"14"-2946"0"0,18-17 5 0 0,-1 0 0 0 0,0-2 1 0 0,-2-1-1 0 0,0 0 0 0 0,-2-2 0 0 0,0 0 0 0 0,-2-1 1 0 0,-1 0-1 0 0,-1-3-256 0 0,-14 31 9 0 0,-1-1 0 0 0,0 0-1 0 0,0 1 1 0 0,1-1 0 0 0,-1 0 0 0 0,0 0 0 0 0,0 0 0 0 0,0 0 0 0 0,-1 0-1 0 0,1 0 1 0 0,0 0 0 0 0,0 0 0 0 0,0 0 0 0 0,-1 0 0 0 0,1-1-1 0 0,0 1 1 0 0,-1 0 0 0 0,1-1 0 0 0,-1 1 0 0 0,1-1 0 0 0,-1 0-1 0 0,1 0 1 0 0,-1 1 0 0 0,1-1 0 0 0,-1 0 0 0 0,1 0 0 0 0,-1 0-1 0 0,1 0 1 0 0,-1-1 0 0 0,1 1 0 0 0,0 0 0 0 0,-1-1 0 0 0,1 1 0 0 0,-1-1-1 0 0,1 1 1 0 0,0-1 0 0 0,-1 0 0 0 0,1 1 0 0 0,0-1 0 0 0,-1 0-1 0 0,1 0 1 0 0,0 0 0 0 0,0 0 0 0 0,0 0 0 0 0,0 0 0 0 0,0 0-1 0 0,0 0 1 0 0,0-1 0 0 0,0 1 0 0 0,1 0 0 0 0,-1-1 0 0 0,0 1-1 0 0,1 0 1 0 0,-1-1 0 0 0,1 1 0 0 0,-1-1 0 0 0,1 1 0 0 0,0-1-1 0 0,0 1 1 0 0,0-1 0 0 0,0 1 0 0 0,0-1 0 0 0,0 1 0 0 0,0-1 0 0 0,0 1-1 0 0,1-2-8 0 0,-2 6 2 0 0,1 0 0 0 0,0 0 0 0 0,0-1-1 0 0,1 1 1 0 0,-1 0 0 0 0,1 0 0 0 0,-1 0 0 0 0,1-1-1 0 0,0 1 1 0 0,0-1 0 0 0,0 1 0 0 0,0 0-1 0 0,0-1 1 0 0,1 0 0 0 0,-1 1 0 0 0,1-1 0 0 0,0 0-1 0 0,0 0 1 0 0,0 0 0 0 0,0 0 0 0 0,0 0-1 0 0,0 0 1 0 0,0 0 0 0 0,0-1 0 0 0,1 1 0 0 0,-1-1-1 0 0,1 0 1 0 0,-1 1 0 0 0,1-1 0 0 0,2 0-2 0 0,30 19 88 0 0,-27-17-77 0 0,0 0 0 0 0,0 0 1 0 0,0 1-1 0 0,0 1 0 0 0,-1-1 1 0 0,1 1-1 0 0,-1 0 0 0 0,-1 1 0 0 0,1 0 1 0 0,-1 0-1 0 0,0 0 0 0 0,0 1 1 0 0,0 0-1 0 0,-1 0 0 0 0,0 0 1 0 0,-1 1-1 0 0,0 0 0 0 0,0-1 0 0 0,0 2 1 0 0,0 2-12 0 0,-6-3-13 0 0,-1-1 0 0 0,0 0 0 0 0,-1 1 0 0 0,1-1 0 0 0,-1-1 0 0 0,0 1-1 0 0,-1-1 1 0 0,0 1 0 0 0,0-1 0 0 0,0 0 0 0 0,-1-1 0 0 0,0 0 0 0 0,0 0 0 0 0,0 0 0 0 0,0 0 0 0 0,-1-1 0 0 0,0 0 0 0 0,0-1 0 0 0,0 1 0 0 0,-2 0 13 0 0,-1 1-95 0 0,-45 15-2454 0 0,52-19 1233 0 0,1-4 8 0 0,-8-9-88 0 0</inkml:trace>
  <inkml:trace contextRef="#ctx0" brushRef="#br0" timeOffset="273294.466">9623 9178 1120 0 0,'2'-13'2279'0'0,"-2"14"-2136"0"0,0-1-1 0 0,-1 0 1 0 0,1 0 0 0 0,0 1-1 0 0,-1-1 1 0 0,1 0-1 0 0,-1 0 1 0 0,1 0-1 0 0,0 1 1 0 0,-1-1-1 0 0,1 0 1 0 0,-1 0-1 0 0,1 0 1 0 0,0 0 0 0 0,-1 0-1 0 0,1 0 1 0 0,-1 0-1 0 0,1 0 1 0 0,-1 0-1 0 0,1 0 1 0 0,0 0-1 0 0,-1 0 1 0 0,1 0-1 0 0,-1 0 1 0 0,1-1 0 0 0,0 1-1 0 0,-1 0 1 0 0,1 0-1 0 0,0 0 1 0 0,-1 0-1 0 0,1-1 1 0 0,-1 1-1 0 0,1 0 1 0 0,0-1-1 0 0,0 1 1 0 0,-1 0 0 0 0,1 0-1 0 0,-1-1-142 0 0,-5 7 131 0 0,0 1 0 0 0,1 0 0 0 0,-1 0 0 0 0,1 0 0 0 0,1 1 0 0 0,-1 0 0 0 0,1-1 0 0 0,1 2 0 0 0,0-1 0 0 0,0 0 0 0 0,0 1 0 0 0,1-1 0 0 0,0 1 0 0 0,1 0 0 0 0,0 0 0 0 0,0 6-131 0 0,3-9 22 0 0,0-1-1 0 0,0 1 0 0 0,1-1 0 0 0,0 0 1 0 0,0 0-1 0 0,0 0 0 0 0,0 0 0 0 0,1 0 1 0 0,0-1-1 0 0,0 1 0 0 0,0-1 0 0 0,1 0 1 0 0,-1 0-1 0 0,1-1 0 0 0,0 0 0 0 0,0 1 1 0 0,0-2-1 0 0,1 1 0 0 0,-1 0 1 0 0,1-1-1 0 0,-1 0 0 0 0,1-1 0 0 0,0 1 1 0 0,0-1-1 0 0,-1 0 0 0 0,1 0 0 0 0,0-1 1 0 0,0 0-1 0 0,0 0 0 0 0,0 0 0 0 0,0-1 1 0 0,0 0-1 0 0,0 0 0 0 0,0 0 0 0 0,5-3-21 0 0,-1 1 10 0 0,0-1-1 0 0,0 0 0 0 0,-1-1 1 0 0,1 0-1 0 0,-1 0 0 0 0,0-1 1 0 0,-1 0-1 0 0,1-1 0 0 0,-1 0 1 0 0,0 0-1 0 0,-1-1 0 0 0,0 0 1 0 0,0 0-1 0 0,-1-1 0 0 0,0 0 1 0 0,0 0-1 0 0,-1 0 0 0 0,0-1 1 0 0,-1 1-1 0 0,0-1 0 0 0,-1 0 1 0 0,0-1-1 0 0,0 1 0 0 0,-1 0 1 0 0,0-5-10 0 0,61 62 435 0 0,-22-6-1065 0 0,11 4-1389 0 0,-21-12-4230 0 0,-29-28 5022 0 0</inkml:trace>
  <inkml:trace contextRef="#ctx0" brushRef="#br0" timeOffset="273623.916">10263 9170 1460 0 0,'7'8'493'0'0,"1"1"-1"0"0,-2 0 1 0 0,1 1-1 0 0,-1 0 1 0 0,0 0 0 0 0,-1 0-1 0 0,-1 0 1 0 0,1 1-1 0 0,-1 0 1 0 0,-1 0-1 0 0,0 0 1 0 0,-1 0-1 0 0,0 0 1 0 0,-1 1 0 0 0,0-1-1 0 0,-1 1 1 0 0,0-1-1 0 0,-1 7-492 0 0,1-18 19 0 0,0 0 1 0 0,0-1-1 0 0,-1 1 0 0 0,1 0 0 0 0,0-1 0 0 0,0 1 0 0 0,0 0 1 0 0,0 0-1 0 0,-1-1 0 0 0,1 1 0 0 0,0 0 0 0 0,0 0 0 0 0,-1 0 1 0 0,1-1-1 0 0,0 1 0 0 0,-1 0 0 0 0,1 0 0 0 0,0 0 0 0 0,0 0 0 0 0,-1 0 1 0 0,1-1-1 0 0,0 1 0 0 0,-1 0 0 0 0,1 0 0 0 0,0 0 0 0 0,-1 0 1 0 0,1 0-1 0 0,0 0 0 0 0,-1 0 0 0 0,1 0 0 0 0,0 0 0 0 0,-1 0 1 0 0,1 0-1 0 0,0 1 0 0 0,-1-1 0 0 0,1 0 0 0 0,0 0 0 0 0,-1 0 0 0 0,1 0 1 0 0,0 0-1 0 0,0 1 0 0 0,-1-1 0 0 0,1 0 0 0 0,0 0 0 0 0,0 0 1 0 0,-1 1-1 0 0,1-1 0 0 0,0 0 0 0 0,0 0-19 0 0,9-30-50 0 0,1 0 0 0 0,2 1 0 0 0,1 0 0 0 0,1 0 0 0 0,2 1 0 0 0,1 1 1 0 0,13-15 49 0 0,-5 3-567 0 0,0 8-848 0 0,-4 21-4356 0 0,-20 10 4632 0 0</inkml:trace>
  <inkml:trace contextRef="#ctx0" brushRef="#br0" timeOffset="273937.765">10743 9253 1964 0 0,'164'-83'3937'0'0,"-164"82"-3887"0"0,0 0-1 0 0,0 1 1 0 0,0-1-1 0 0,-1 0 1 0 0,1 0-1 0 0,0 0 1 0 0,-1 0-1 0 0,1 0 1 0 0,0 1-1 0 0,-1-1 1 0 0,0 0-1 0 0,1 0 0 0 0,-1 1 1 0 0,1-1-1 0 0,-1 0 1 0 0,0 1-1 0 0,1-1 1 0 0,-1 0-1 0 0,0 1 1 0 0,0-1-1 0 0,1 1 1 0 0,-1-1-1 0 0,0 1 1 0 0,0 0-1 0 0,0-1 1 0 0,0 1-1 0 0,0 0 1 0 0,0 0-1 0 0,1 0 1 0 0,-1-1-1 0 0,0 1 1 0 0,0 0-1 0 0,0 0 1 0 0,0 0-1 0 0,0 0 1 0 0,0 1-1 0 0,0-1 1 0 0,0 0-1 0 0,0 0 1 0 0,0 0-1 0 0,1 1 1 0 0,-1-1-1 0 0,0 0 0 0 0,0 1 1 0 0,0-1-1 0 0,0 1 1 0 0,1-1-1 0 0,-1 1 1 0 0,0 0-1 0 0,1-1 1 0 0,-1 1-1 0 0,0 0 1 0 0,1-1-1 0 0,-1 1 1 0 0,0 0-50 0 0,-8-1 105 0 0,-1 1 1 0 0,1 0-1 0 0,-1 1 0 0 0,1-1 1 0 0,-1 2-1 0 0,1-1 1 0 0,0 2-1 0 0,0-1 1 0 0,1 1-1 0 0,-1 0 0 0 0,1 1 1 0 0,-1 0-1 0 0,1 0 1 0 0,1 1-1 0 0,-1 0 1 0 0,1 0-1 0 0,0 1 0 0 0,0 0 1 0 0,1 0-1 0 0,0 1 1 0 0,1-1-1 0 0,-1 1 1 0 0,1 1-1 0 0,1-1 0 0 0,-4 8-105 0 0,12-10-48 0 0,-1 0 0 0 0,1 0 0 0 0,1 0 0 0 0,-1 0 0 0 0,1-1 1 0 0,0 1-1 0 0,0-1 0 0 0,0-1 0 0 0,1 1 0 0 0,0-1 0 0 0,0 0 0 0 0,0 0 0 0 0,0 0 0 0 0,1-1 0 0 0,-1 0 0 0 0,1-1 0 0 0,0 1 0 0 0,0-1 0 0 0,0 0 0 0 0,0-1 0 0 0,0 0 0 0 0,0 0 0 0 0,0 0 0 0 0,8-1 48 0 0,20 4-1143 0 0,1-1 1 0 0,0-2-1 0 0,0-1 1 0 0,-1-2-1 0 0,1-2 1 0 0,30-6 1142 0 0,-16-3-1188 0 0</inkml:trace>
  <inkml:trace contextRef="#ctx0" brushRef="#br0" timeOffset="274816.72">3160 10218 1836 0 0,'6'2'120'0'0,"0"0"0"0"0,0 0 0 0 0,0 1 0 0 0,0 0 0 0 0,-1 0 0 0 0,1 0 0 0 0,-1 1 0 0 0,0-1 0 0 0,0 1 0 0 0,0 1-1 0 0,0-1 1 0 0,-1 1 0 0 0,0-1 0 0 0,0 1 0 0 0,0 0 0 0 0,0 2-120 0 0,10 8 450 0 0,222 178 2391 0 0,-179-153-2648 0 0,-41-27-322 0 0,16 13-265 0 0,-13-18-2892 0 0,-17-8 2004 0 0</inkml:trace>
  <inkml:trace contextRef="#ctx0" brushRef="#br0" timeOffset="275067.817">3827 10280 2272 0 0,'-10'6'4494'0'0,"-59"73"-2877"0"0,26-10-1040 0 0,2 1 1 0 0,4 2 0 0 0,2 1-1 0 0,4 2 1 0 0,-20 74-578 0 0,37-99-1077 0 0,16-49 896 0 0,-1 0 1 0 0,1 0-1 0 0,-1 0 1 0 0,1 0 0 0 0,0 0-1 0 0,0 0 1 0 0,0-1-1 0 0,-1 1 1 0 0,1-1 0 0 0,0 0-1 0 0,0 1 1 0 0,0-1-1 0 0,0 0 1 0 0,0 0 0 0 0,0 0-1 0 0,0 0 1 0 0,0-1-1 0 0,0 1 1 0 0,-1 0 0 0 0,1-1-1 0 0,0 1 1 0 0,0-1-1 0 0,0 0 1 0 0,-1 0 0 0 0,1 1-1 0 0,0-1 1 0 0,-1 0-1 0 0,1-1 1 0 0,0 1 0 0 0,-1 0-1 0 0,0 0 1 0 0,1-1-1 0 0,-1 1 1 0 0,0 0 0 0 0,1-1-1 0 0,-1 0 1 0 0,0 1-1 0 0,0-1 1 0 0,0 0 0 0 0,0 0 180 0 0,14-15-1146 0 0</inkml:trace>
  <inkml:trace contextRef="#ctx0" brushRef="#br0" timeOffset="275366.156">4127 10362 1224 0 0,'28'-36'9364'0'0,"-15"-34"-6567"0"0,-13 69-2603 0 0,-4-15 305 0 0,-25-6-979 0 0,28 24 162 0 0,0-1 1 0 0,-1 1-1 0 0,1 0 1 0 0,0 0-1 0 0,0 0 1 0 0,0 0-1 0 0,1 0 1 0 0,-1 1-1 0 0,0-1 1 0 0,1 0-1 0 0,-1 0 1 0 0,1 0-1 0 0,0 1 1 0 0,0-1-1 0 0,0 0 1 0 0,0 0-1 0 0,0 1 1 0 0,0-1 0 0 0,1 0-1 0 0,-1 0 1 0 0,1 0-1 0 0,-1 1 1 0 0,1-1-1 0 0,0 0 1 0 0,0 0-1 0 0,0 0 1 0 0,0 0-1 0 0,0 0 1 0 0,1-1-1 0 0,-1 1 1 0 0,0 0-1 0 0,2 1 318 0 0,1 8-376 0 0,5 12-882 0 0</inkml:trace>
  <inkml:trace contextRef="#ctx0" brushRef="#br0" timeOffset="275586.464">4260 10695 880 0 0,'9'18'5469'0'0,"-11"-36"-2270"0"0,-18-20-1779 0 0,21 66-9200 0 0,3-25 6504 0 0</inkml:trace>
  <inkml:trace contextRef="#ctx0" brushRef="#br0" timeOffset="277688.025">5263 10373 1132 0 0,'-6'-23'1831'0'0,"-17"-3"-1437"0"0,18-31 3392 0 0,5 57-3679 0 0,-1 0 1 0 0,1 0-1 0 0,0 0 0 0 0,-1 0 0 0 0,1 0 0 0 0,-1 0 0 0 0,1 0 0 0 0,-1 0 0 0 0,1 0 1 0 0,-1 0-1 0 0,1 0 0 0 0,-1 0 0 0 0,1 0 0 0 0,-1 0 0 0 0,1-1 0 0 0,-1 1 0 0 0,1 0 1 0 0,0 0-1 0 0,-1-1 0 0 0,1 1-107 0 0,-12 62 445 0 0,10-31-247 0 0,0-1 0 0 0,3 1 0 0 0,0-1 0 0 0,2 1 1 0 0,1-1-1 0 0,2 0 0 0 0,0 0 0 0 0,3-1 0 0 0,0 0 0 0 0,2 0 0 0 0,0-1 0 0 0,12 18-198 0 0,0 6-21 0 0,-44-73-7201 0 0,21 15 5977 0 0,-2 0-7 0 0</inkml:trace>
  <inkml:trace contextRef="#ctx0" brushRef="#br0" timeOffset="278240.445">5251 10290 2172 0 0,'1'-6'92'0'0,"1"0"-1"0"0,1 0 0 0 0,-1 1 1 0 0,1-1-1 0 0,0 1 0 0 0,0-1 1 0 0,0 1-1 0 0,1 0 1 0 0,-1 1-1 0 0,1-1 0 0 0,1 0 1 0 0,-1 1-1 0 0,1 0 1 0 0,-1 0-1 0 0,1 0 0 0 0,0 1 1 0 0,1 0-1 0 0,-1 0 0 0 0,0 0 1 0 0,1 0-1 0 0,0 1 1 0 0,0 0-1 0 0,-1 0 0 0 0,1 1 1 0 0,0 0-1 0 0,0 0 0 0 0,1 0 1 0 0,-1 0-1 0 0,0 1 1 0 0,0 0-1 0 0,0 1 0 0 0,0-1 1 0 0,0 1-1 0 0,0 0 1 0 0,0 1-1 0 0,0-1 0 0 0,0 1 1 0 0,0 0-1 0 0,-1 1 0 0 0,1 0 1 0 0,-1-1-1 0 0,1 2 1 0 0,-1-1-1 0 0,0 1 0 0 0,0-1 1 0 0,-1 1-1 0 0,1 1 0 0 0,-1-1 1 0 0,0 1-1 0 0,0-1 1 0 0,0 1-1 0 0,0 2-91 0 0,-2-3 40 0 0,0 1-1 0 0,0-1 1 0 0,-1 1-1 0 0,1 0 1 0 0,-1 0-1 0 0,0-1 1 0 0,-1 1 0 0 0,1 0-1 0 0,-1 0 1 0 0,0 0-1 0 0,0 0 1 0 0,-1 0 0 0 0,1 0-1 0 0,-1 0 1 0 0,0-1-1 0 0,0 1 1 0 0,-1 0 0 0 0,0-1-1 0 0,1 1 1 0 0,-1-1-1 0 0,-1 1 1 0 0,1-1-1 0 0,-1 0 1 0 0,0 0 0 0 0,0 0-1 0 0,0 0 1 0 0,0 0-1 0 0,0-1 1 0 0,-1 0 0 0 0,-1 2-40 0 0,-127 78 495 0 0,133-84-574 0 0,0 0-1 0 0,0 0 0 0 0,-1 0 1 0 0,1 0-1 0 0,0 0 1 0 0,-1-1-1 0 0,0 1 0 0 0,1 0 1 0 0,-1 0-1 0 0,0-1 0 0 0,1 1 1 0 0,-1 0-1 0 0,0-1 0 0 0,0 1 1 0 0,0 0-1 0 0,0-1 0 0 0,0 1 1 0 0,0 0-1 0 0,-1-1 0 0 0,1 1 1 0 0,0 0-1 0 0,-1 0 0 0 0,1-1 1 0 0,-1 1-1 0 0,1 0 0 0 0,-1 0 1 0 0,0 0-1 0 0,1-1 0 0 0,-1 1 1 0 0,0 0-1 0 0,0 0 1 0 0,0 0-1 0 0,0 0 0 0 0,0 1 1 0 0,0-1-1 0 0,0 0 0 0 0,0 0 1 0 0,0 0-1 0 0,0 1 0 0 0,0-1 1 0 0,-1 1-1 0 0,1-1 0 0 0,0 1 1 0 0,0-1-1 0 0,-1 1 0 0 0,1 0 1 0 0,0 0-1 0 0,-1-1 0 0 0,1 1 1 0 0,0 0-1 0 0,-1 0 0 0 0,1 0 1 0 0,0 1-1 0 0,-1-1 1 0 0,1 0-1 0 0,0 0 0 0 0,0 1 1 0 0,-1-1-1 0 0,1 1 0 0 0,0-1 1 0 0,0 1-1 0 0,0-1 0 0 0,-1 1 1 0 0,1 0-1 0 0,0-1 0 0 0,0 1 80 0 0,14-19-1234 0 0</inkml:trace>
  <inkml:trace contextRef="#ctx0" brushRef="#br0" timeOffset="279357.073">5706 10275 1468 0 0,'21'-38'6623'0'0,"-21"38"-6496"0"0,-2-20 1700 0 0,1 15-1232 0 0,-8 10-179 0 0,5 8-377 0 0,0 1 1 0 0,0 0 0 0 0,2-1-1 0 0,0 1 1 0 0,0 0 0 0 0,1 0 0 0 0,1 1-1 0 0,0-1 1 0 0,1 0 0 0 0,1 0-1 0 0,0 0 1 0 0,1-1 0 0 0,0 1-1 0 0,1-1 1 0 0,1 1 0 0 0,0-1-1 0 0,4 7-39 0 0,-4-16 3 0 0,0 0 0 0 0,0-1-1 0 0,0 0 1 0 0,0 1 0 0 0,0-2-1 0 0,1 1 1 0 0,-1-1 0 0 0,1 0-1 0 0,0 0 1 0 0,0 0 0 0 0,0-1-1 0 0,0 0 1 0 0,0 0-1 0 0,0 0 1 0 0,0-1 0 0 0,0 0-1 0 0,0 0 1 0 0,0-1 0 0 0,0 1-1 0 0,0-1 1 0 0,0-1 0 0 0,0 1-1 0 0,0-1 1 0 0,-1 0 0 0 0,1 0-1 0 0,-1-1 1 0 0,1 0 0 0 0,-1 0-1 0 0,0 0 1 0 0,0 0 0 0 0,0-1-1 0 0,0 0 1 0 0,-1 0-1 0 0,1 0 1 0 0,-1-1 0 0 0,0 1-1 0 0,-1-1 1 0 0,1 0-3 0 0,50-117-330 0 0,-75 148 263 0 0,19-24 66 0 0,1 0 1 0 0,0 1-1 0 0,1-1 0 0 0,-1 0 0 0 0,0 0 0 0 0,1 0 0 0 0,-1 1 0 0 0,1-1 0 0 0,-1 0 0 0 0,1 0 0 0 0,0 1 0 0 0,0-1 1 0 0,0 0-1 0 0,1 1 0 0 0,-1-1 0 0 0,0 0 0 0 0,1 1 0 0 0,0-1 0 0 0,-1 0 0 0 0,1 0 0 0 0,0 0 0 0 0,0 0 0 0 0,0 0 0 0 0,0 0 1 0 0,1 0-1 0 0,-1 0 0 0 0,0 0 0 0 0,1 0 0 0 0,-1-1 0 0 0,1 1 0 0 0,0 0 0 0 0,0-1 0 0 0,-1 0 0 0 0,1 1 0 0 0,0-1 1 0 0,0 0-1 0 0,0 0 0 0 0,1 0 0 0 0,-1 0 0 0 0,0 0 0 0 0,0-1 0 0 0,0 1 0 0 0,1-1 0 0 0,-1 1 0 0 0,1-1 1 0 0,101-11-73 0 0,-92-1 84 0 0,0 1 0 0 0,-1-2 0 0 0,0 1 0 0 0,-1-1 1 0 0,0-1-1 0 0,-2 0 0 0 0,1 0 0 0 0,-1-1 0 0 0,-1 0 0 0 0,-1-1 1 0 0,0 1-1 0 0,-1-1 0 0 0,-1 0 0 0 0,0 0 0 0 0,-1-1 1 0 0,-1 1-1 0 0,-1-1 0 0 0,0 1 0 0 0,-1-1 0 0 0,-1 0 0 0 0,-1-9-11 0 0,-46-10 279 0 0,40 44-251 0 0,1 0 0 0 0,1 1 0 0 0,0 0 0 0 0,0 1 0 0 0,1-1 0 0 0,0 1 0 0 0,1 0 0 0 0,0 0 0 0 0,0 1 0 0 0,1-1 0 0 0,0 1 0 0 0,1 0 0 0 0,0 0 0 0 0,1-1 0 0 0,0 1 0 0 0,1 0 0 0 0,0 0 0 0 0,1 0 0 0 0,0 0 0 0 0,1 0 0 0 0,0 0 0 0 0,1-1 0 0 0,0 1 0 0 0,0-1 0 0 0,3 4-28 0 0,62 143-1360 0 0,8-81-6553 0 0,-69-74 6549 0 0</inkml:trace>
  <inkml:trace contextRef="#ctx0" brushRef="#br0" timeOffset="280268.931">6357 10510 1048 0 0,'3'2'5862'0'0,"5"-1"-3646"0"0,69-175-1639 0 0,39-98-1704 0 0,-45 429 559 0 0,78 14 1243 0 0,-147-168-637 0 0,1 1 0 0 0,-1-1 0 0 0,0 1 0 0 0,0-1 0 0 0,-1 1 0 0 0,1 0-1 0 0,-1 0 1 0 0,1 0 0 0 0,-1 0 0 0 0,0 0 0 0 0,-1 0 0 0 0,1 0 0 0 0,-1 0 0 0 0,0 1 0 0 0,0-1 0 0 0,0 0 0 0 0,0 0 0 0 0,-1 0 0 0 0,1 0 0 0 0,-1 0 0 0 0,0 0 0 0 0,-1 0 0 0 0,1 0 0 0 0,-1 0 0 0 0,0 0 0 0 0,1 0 0 0 0,-2-1 0 0 0,1 1-1 0 0,0-1 1 0 0,-1 0 0 0 0,1 1 0 0 0,-1-1 0 0 0,0 0 0 0 0,0-1 0 0 0,-1 1 0 0 0,1-1 0 0 0,-1 2-38 0 0,-139 67 777 0 0,139-70-753 0 0,1 1-23 0 0,0 0 0 0 0,0-1 1 0 0,-1 1-1 0 0,1-1 0 0 0,0 0 0 0 0,-1 0 1 0 0,1 0-1 0 0,0-1 0 0 0,-1 1 0 0 0,1-1 1 0 0,-1 0-1 0 0,1 0 0 0 0,-1 0 0 0 0,1 0 1 0 0,0-1-1 0 0,-1 1 0 0 0,1-1 1 0 0,-1 0-1 0 0,1 0 0 0 0,0 0 0 0 0,0 0 1 0 0,0-1-1 0 0,-1 1 0 0 0,1-1 0 0 0,0 0 1 0 0,1 0-1 0 0,-1 0 0 0 0,0 0 0 0 0,1 0 1 0 0,-3-3-2 0 0,6-1-44 0 0,1 1-1 0 0,-1 0 1 0 0,1-1 0 0 0,1 1 0 0 0,-1 0 0 0 0,1 0 0 0 0,-1 0 0 0 0,1 1 0 0 0,1-1 0 0 0,-1 0 0 0 0,1 1-1 0 0,0 0 1 0 0,0 0 0 0 0,0 0 0 0 0,0 1 0 0 0,0-1 0 0 0,1 1 0 0 0,5-3 44 0 0,-4 1-40 0 0,43-28-159 0 0,1 1 1 0 0,2 3-1 0 0,1 2 1 0 0,1 2 0 0 0,21-5 198 0 0,-10 3-68 0 0,45-28 508 0 0,-111 55-435 0 0,1 0 1 0 0,-1 1 0 0 0,1-1 0 0 0,-1 0 0 0 0,1 0 0 0 0,0 0 0 0 0,-1 0 0 0 0,1 0 0 0 0,-1 0 0 0 0,1 0 0 0 0,-1 0-1 0 0,1 0 1 0 0,0 0 0 0 0,-1 0 0 0 0,1 0 0 0 0,-1-1 0 0 0,1 1 0 0 0,0 0 0 0 0,-1 0 0 0 0,1 0 0 0 0,-1-1-1 0 0,1 1 1 0 0,0 0 0 0 0,-1 0 0 0 0,1-1 0 0 0,0 1 0 0 0,-1 0 0 0 0,1 0 0 0 0,0-1 0 0 0,0 1 0 0 0,-1 0 0 0 0,1-1-1 0 0,0 1 1 0 0,0-1 0 0 0,0 1 0 0 0,-1 0 0 0 0,1-1 0 0 0,0 1 0 0 0,0-1 0 0 0,0 1 0 0 0,0 0 0 0 0,0-1-1 0 0,0 1 1 0 0,0-1 0 0 0,0 1 0 0 0,0-1 0 0 0,0 1 0 0 0,0 0 0 0 0,0-1 0 0 0,0 1 0 0 0,0-1 0 0 0,0 1 0 0 0,0 0-1 0 0,1-1 1 0 0,-1 1 0 0 0,0-1 0 0 0,0 1 0 0 0,0 0 0 0 0,1-1 0 0 0,-1 1-6 0 0,-40 6 97 0 0,23-3-23 0 0,1 1 0 0 0,0 1-1 0 0,0 0 1 0 0,0 1 0 0 0,0 1 0 0 0,1 0 0 0 0,1 1 0 0 0,-1 1-1 0 0,1 0 1 0 0,0 1 0 0 0,1 0 0 0 0,1 2 0 0 0,-1-1 0 0 0,2 1-1 0 0,-10 12-73 0 0,20-21 7 0 0,0-1 0 0 0,0 1-1 0 0,0 0 1 0 0,0 0 0 0 0,0 0-1 0 0,0 0 1 0 0,1 0 0 0 0,-1 0-1 0 0,1 0 1 0 0,0 0 0 0 0,0 0-1 0 0,0 0 1 0 0,0 0 0 0 0,0 0-1 0 0,1-1 1 0 0,0 1 0 0 0,-1 0-1 0 0,1 0 1 0 0,0 0 0 0 0,0 0-1 0 0,1 0 1 0 0,-1-1 0 0 0,1 1-1 0 0,-1-1 1 0 0,1 1 0 0 0,0-1-1 0 0,0 1 1 0 0,0-1 0 0 0,0 0-1 0 0,0 0 1 0 0,0 0 0 0 0,1 0-1 0 0,-1 0 1 0 0,1-1 0 0 0,-1 1-1 0 0,1-1 1 0 0,0 0 0 0 0,1 1-7 0 0,111 44-661 0 0,128-15-7521 0 0,-228-31 6921 0 0</inkml:trace>
  <inkml:trace contextRef="#ctx0" brushRef="#br0" timeOffset="280927.511">7450 10212 1404 0 0,'10'-14'548'0'0,"-8"11"-458"0"0,0 0 0 0 0,-1 0 0 0 0,1 0 0 0 0,0 0 0 0 0,0 0 0 0 0,1 1 0 0 0,-1-1 0 0 0,1 1 0 0 0,-1-1 0 0 0,1 1 0 0 0,0 0 0 0 0,0 0 0 0 0,0 0 0 0 0,0 0 0 0 0,0 0 0 0 0,0 1 0 0 0,0 0 0 0 0,1-1 0 0 0,-1 1-1 0 0,0 0 1 0 0,1 1 0 0 0,-1-1 0 0 0,1 0 0 0 0,-1 1 0 0 0,1 0 0 0 0,-1 0 0 0 0,1 0 0 0 0,-1 0 0 0 0,1 1 0 0 0,-1 0 0 0 0,1-1 0 0 0,-1 1 0 0 0,1 0 0 0 0,-1 1-90 0 0,8 2 153 0 0,0 1 1 0 0,0 1-1 0 0,-1 0 0 0 0,0 0 0 0 0,0 1 0 0 0,0 0 1 0 0,-1 1-1 0 0,0 0 0 0 0,-1 0 0 0 0,0 1 0 0 0,0 0 1 0 0,-1 1-1 0 0,0 0 0 0 0,-1 0 0 0 0,0 0 0 0 0,0 1 1 0 0,-1-1-1 0 0,-1 1 0 0 0,1 1 0 0 0,-2-1 1 0 0,0 0-1 0 0,0 1 0 0 0,-1 0 0 0 0,0 5-153 0 0,-3-12 121 0 0,0 0-1 0 0,0 0 1 0 0,-1 0 0 0 0,0 0-1 0 0,0 0 1 0 0,0 0 0 0 0,-1-1-1 0 0,1 1 1 0 0,-1-1 0 0 0,0 0-1 0 0,0 0 1 0 0,-1 0 0 0 0,1 0-1 0 0,-1 0 1 0 0,0-1-1 0 0,0 1 1 0 0,0-1 0 0 0,0 0-1 0 0,-1-1 1 0 0,1 1 0 0 0,-5 2-121 0 0,8-5 190 0 0,-1-3-22 0 0,3-5-183 0 0,-1-1 1 0 0,1 1 0 0 0,0 0-1 0 0,1 0 1 0 0,0 0 0 0 0,0 0 0 0 0,1 0-1 0 0,-1 1 1 0 0,2-1 0 0 0,-1 1-1 0 0,1-1 1 0 0,1 1 0 0 0,-1 0-1 0 0,1 1 1 0 0,4-5 14 0 0,192-206-3725 0 0,-158 177 1276 0 0,-29 29 216 0 0,-12 8 959 0 0</inkml:trace>
  <inkml:trace contextRef="#ctx0" brushRef="#br0" timeOffset="282059.161">8360 10200 1280 0 0,'4'-7'541'0'0,"-5"8"-481"0"0,0-1 1 0 0,1 1 0 0 0,-1-1-1 0 0,0 0 1 0 0,0 1-1 0 0,0-1 1 0 0,0 0 0 0 0,0 0-1 0 0,0 0 1 0 0,0 1 0 0 0,1-1-1 0 0,-1 0 1 0 0,0 0 0 0 0,0 0-1 0 0,0-1 1 0 0,0 1 0 0 0,0 0-1 0 0,0 0 1 0 0,0 0 0 0 0,0-1-1 0 0,1 1 1 0 0,-1 0 0 0 0,0-1-1 0 0,0 1 1 0 0,0-1 0 0 0,1 1-1 0 0,-1-1 1 0 0,0 1 0 0 0,0-1-1 0 0,1 1 1 0 0,-1-1 0 0 0,0 0-1 0 0,1 1 1 0 0,-1-1-1 0 0,1 0 1 0 0,-1 0 0 0 0,1 0-1 0 0,-1 1 1 0 0,1-1 0 0 0,0 0-1 0 0,-1 0 1 0 0,1 0 0 0 0,0 0-1 0 0,0 0 1 0 0,0 1 0 0 0,-1-1-1 0 0,1 0 1 0 0,0 0 0 0 0,0 0-1 0 0,0 0 1 0 0,1 0 0 0 0,-1 0-1 0 0,0 0 1 0 0,0 0 0 0 0,0 0-1 0 0,1 1 1 0 0,-1-1 0 0 0,0 0-1 0 0,1 0 1 0 0,-1 0 0 0 0,1 0-1 0 0,-1 0-60 0 0,-11 3 114 0 0,-1-1-1 0 0,1 2 1 0 0,0 0-1 0 0,-1 0 1 0 0,1 1-1 0 0,1 0 1 0 0,-1 1-1 0 0,0 0 1 0 0,1 1-1 0 0,0 0 1 0 0,1 0-1 0 0,-1 1 1 0 0,1 1-1 0 0,1-1 1 0 0,-1 1-1 0 0,-6 9-113 0 0,-7 38 582 0 0,22-53-520 0 0,0-2 5 0 0,26 22 132 0 0,-19-19-200 0 0,0-1 0 0 0,0 0 1 0 0,1 0-1 0 0,-1-1 1 0 0,1 0-1 0 0,0 0 0 0 0,-1-1 1 0 0,1 0-1 0 0,0 0 0 0 0,-1 0 1 0 0,1-1-1 0 0,-1-1 0 0 0,1 1 1 0 0,-1-1-1 0 0,1 0 1 0 0,-1-1-1 0 0,0 0 0 0 0,0 0 1 0 0,0 0-1 0 0,0-1 0 0 0,-1 0 1 0 0,0-1-1 0 0,0 1 0 0 0,6-6 1 0 0,13-34 86 0 0,-23 51-82 0 0,0 1 0 0 0,1-1 0 0 0,0-1 0 0 0,0 1 0 0 0,0 0 0 0 0,1-1 0 0 0,0 1 0 0 0,0-1 0 0 0,1 0-1 0 0,-1-1 1 0 0,1 1 0 0 0,1-1 0 0 0,-1 0 0 0 0,1 0 0 0 0,0 0 0 0 0,0-1 0 0 0,0 0 0 0 0,0 0-1 0 0,1-1 1 0 0,0 1 0 0 0,0-2 0 0 0,0 1 0 0 0,0-1 0 0 0,0 0 0 0 0,0 0 0 0 0,0-1 0 0 0,1 0 0 0 0,-1 0-1 0 0,1-1 1 0 0,-1 0 0 0 0,1 0 0 0 0,-1 0 0 0 0,0-1 0 0 0,1-1 0 0 0,-1 1 0 0 0,0-1 0 0 0,0 0 0 0 0,0-1-1 0 0,3-1-3 0 0,7-5-13 0 0,0-1 0 0 0,-1-1-1 0 0,0-1 1 0 0,-1 0-1 0 0,0-1 1 0 0,-1 0-1 0 0,-1-1 1 0 0,0-1-1 0 0,-1 0 1 0 0,-1-1-1 0 0,0 0 1 0 0,-1 0-1 0 0,0-1 1 0 0,-2-1-1 0 0,0 0 1 0 0,-1 0-1 0 0,-1 0 1 0 0,0-1-1 0 0,-2 0 1 0 0,2-11 13 0 0,8-14 55 0 0,15-95 1237 0 0,-33 116-174 0 0,-12 52-735 0 0,6 10-116 0 0,2 0 1 0 0,2 1 0 0 0,2 0-1 0 0,1 0 1 0 0,2 1 0 0 0,2 4-268 0 0,2-18 106 0 0,0-1 0 0 0,2 1 0 0 0,0-1-1 0 0,2 0 1 0 0,1-1 0 0 0,2 0 0 0 0,7 15-106 0 0,-12-28 2 0 0,1 0 0 0 0,0 0 0 0 0,1-1-1 0 0,0 0 1 0 0,0-1 0 0 0,1 1 0 0 0,1-1-1 0 0,0-1 1 0 0,0 0 0 0 0,1 0 0 0 0,0-1-1 0 0,1 0 1 0 0,0-1 0 0 0,0 0 0 0 0,0 0-1 0 0,1-1 1 0 0,0-1 0 0 0,0 0 0 0 0,0-1-1 0 0,1 0 1 0 0,0-1 0 0 0,-1 0 0 0 0,1-1-1 0 0,0-1 1 0 0,12 1-2 0 0,-17-4-43 0 0,0 1 0 0 0,-1-2 0 0 0,1 1 0 0 0,0-1 0 0 0,-1 0 0 0 0,0 0 0 0 0,1-1 0 0 0,-1 0 0 0 0,-1 0 0 0 0,1 0 0 0 0,0-1 0 0 0,-1 0 0 0 0,0-1 0 0 0,-1 0 0 0 0,1 1 0 0 0,-1-2 0 0 0,0 1 0 0 0,0-1 0 0 0,-1 1 0 0 0,0-1 0 0 0,0 0 0 0 0,-1-1 0 0 0,1 1 0 0 0,-2-1 0 0 0,1 1 0 0 0,-1-1 0 0 0,0 0 0 0 0,-1 0 0 0 0,0 0-1 0 0,0 0 1 0 0,-1 0 0 0 0,0-8 43 0 0,-2 10 15 0 0,0 1-1 0 0,0-1 0 0 0,0 1 1 0 0,-1-1-1 0 0,0 1 0 0 0,0 0 1 0 0,-1 0-1 0 0,1 0 0 0 0,-1 0 1 0 0,0 1-1 0 0,0-1 0 0 0,-1 1 1 0 0,1 0-1 0 0,-1 1 0 0 0,0-1 1 0 0,0 1-1 0 0,0 0 0 0 0,-1 0 1 0 0,1 0-1 0 0,-1 1 0 0 0,1 0 1 0 0,-1 0-1 0 0,0 0 0 0 0,0 1 1 0 0,0 0-1 0 0,0 0 0 0 0,0 0 1 0 0,0 1-1 0 0,0 0 0 0 0,0 0 1 0 0,0 0-1 0 0,0 1 0 0 0,0 0 1 0 0,0 0-1 0 0,0 1 0 0 0,1-1 1 0 0,-1 1-1 0 0,0 1 0 0 0,1-1 1 0 0,-1 1-1 0 0,1 0 0 0 0,0 0 1 0 0,0 0-1 0 0,-2 3-14 0 0,6-3 5 0 0,1-1 0 0 0,-1 1 0 0 0,1-1 0 0 0,-1 1 0 0 0,1 0 0 0 0,0 0 0 0 0,0-1 0 0 0,1 1-1 0 0,-1 0 1 0 0,0-1 0 0 0,1 1 0 0 0,0-1 0 0 0,0 1 0 0 0,-1 0 0 0 0,1-1 0 0 0,1 0 0 0 0,-1 1 0 0 0,0-1 0 0 0,1 0 0 0 0,-1 1 0 0 0,1-1-1 0 0,0 0 1 0 0,-1 0 0 0 0,1 0 0 0 0,0 0 0 0 0,0-1 0 0 0,0 1 0 0 0,1 0 0 0 0,-1-1 0 0 0,0 0 0 0 0,1 1 0 0 0,-1-1 0 0 0,1 0 0 0 0,-1 0-5 0 0,20 10-253 0 0,0 0 0 0 0,0-1 0 0 0,1-2 0 0 0,0 0 0 0 0,0-1 1 0 0,1-2-1 0 0,0 0 0 0 0,20 1 253 0 0,116 2-6274 0 0,-143-12 4964 0 0,8-15 32 0 0</inkml:trace>
  <inkml:trace contextRef="#ctx0" brushRef="#br0" timeOffset="282294.037">8547 10000 2008 0 0,'21'-1'5284'0'0,"40"3"-3381"0"0,18 0-1452 0 0,256 5-4608 0 0,-246-3 1554 0 0,-64-3 1297 0 0</inkml:trace>
  <inkml:trace contextRef="#ctx0" brushRef="#br0" timeOffset="290022.283">3162 11870 1024 0 0,'0'0'759'0'0,"0"0"-52"0"0,0 0-55 0 0,0 0-133 0 0,0 0-46 0 0,0 0 40 0 0,0 0-11 0 0,0 0-15 0 0,0 0-10 0 0,0 0-66 0 0,0 0 4 0 0,0 0-11 0 0,0 0-11 0 0,0 0-65 0 0,0 0-22 0 0,0 0-14 0 0,0 0-23 0 0,0 0-41 0 0,0 0-16 0 0,0 0 4 0 0,0 0-15 0 0,0 0-42 0 0,0 0-16 0 0,0 0 1 0 0,0 0 12 0 0,0 0 17 0 0,0 0-18 0 0,0 0-4 0 0,0 0-20 0 0,0 0-29 0 0,0 0-12 0 0,0 0 7 0 0,0-21 317 0 0,28-16-213 0 0,-20 19 502 0 0,-12 24-385 0 0,-212 345 175 0 0,66-136-1713 0 0,136-207-5556 0 0,-11-46 4479 0 0,21 22 1052 0 0</inkml:trace>
  <inkml:trace contextRef="#ctx0" brushRef="#br0" timeOffset="290289.776">2742 11947 1436 0 0,'0'-12'1295'0'0,"7"-18"4889"0"0,21 42-5013 0 0,176 147 901 0 0,-150-117-1855 0 0,121 119-3049 0 0,-169-147 1396 0 0,1 1-4135 0 0,-10-16 4183 0 0</inkml:trace>
  <inkml:trace contextRef="#ctx0" brushRef="#br0" timeOffset="290635.056">3672 11863 1016 0 0,'-22'12'8584'0'0,"22"-39"-6030"0"0,-8-1-647 0 0,-13 31-3470 0 0,20 41-8146 0 0,1-36 8212 0 0</inkml:trace>
  <inkml:trace contextRef="#ctx0" brushRef="#br0" timeOffset="290886.11">3651 12188 1956 0 0,'10'-10'8112'0'0,"-14"-26"-4699"0"0,1 33-5050 0 0,4 7-3882 0 0,2-5 2793 0 0,-1-1 1463 0 0</inkml:trace>
  <inkml:trace contextRef="#ctx0" brushRef="#br0" timeOffset="293436.693">4648 11823 1820 0 0,'3'-16'2044'0'0,"16"-5"-173"0"0,34-47 1616 0 0,-32 53-1719 0 0,-21 66-1974 0 0,-2-22 396 0 0,44 159 115 0 0,-39-180-286 0 0,0-1 0 0 0,1 1 0 0 0,-1 0 0 0 0,2-1 0 0 0,-1 0 1 0 0,1 0-1 0 0,0 0 0 0 0,1-1 0 0 0,0 1 0 0 0,0-1 0 0 0,0-1 0 0 0,0 1 0 0 0,1-1 0 0 0,0 0 0 0 0,0 0 0 0 0,1-1 0 0 0,-1 0 1 0 0,1-1-1 0 0,0 1 0 0 0,0-2 0 0 0,0 1 0 0 0,0-1 0 0 0,0 0 0 0 0,1-1 0 0 0,-1 1 0 0 0,1-2 0 0 0,-1 1 0 0 0,1-1 0 0 0,-1-1 1 0 0,1 1-1 0 0,-1-2 0 0 0,1 1 0 0 0,-1-1 0 0 0,0 0 0 0 0,0-1 0 0 0,0 0 0 0 0,0 0-19 0 0,6-2-2 0 0,-1 0-1 0 0,1-1 1 0 0,-2-1-1 0 0,1 0 1 0 0,-1-1 0 0 0,0 0-1 0 0,0-1 1 0 0,-1 0-1 0 0,-1-1 1 0 0,1 0-1 0 0,-1 0 1 0 0,-1-1-1 0 0,0-1 1 0 0,-1 0 0 0 0,0 0-1 0 0,-1 0 1 0 0,6-13 2 0 0,-5-33-104 0 0,-8 56 78 0 0,0 2-4 0 0,-19-13-113 0 0,20 16 139 0 0,-1 0 0 0 0,1 0 0 0 0,-1 0 0 0 0,1 0 0 0 0,0 0 0 0 0,0 0 0 0 0,0 0-1 0 0,0 0 1 0 0,1-1 0 0 0,-1 1 0 0 0,1-1 0 0 0,0 1 0 0 0,-1-1 0 0 0,1 1 0 0 0,0-1 0 0 0,1 0 0 0 0,-1 0 0 0 0,0 0 0 0 0,1 0 0 0 0,-1 0-1 0 0,1-1 1 0 0,-1 1 0 0 0,1-1 0 0 0,0 0 0 0 0,-1 1 0 0 0,4 0 4 0 0,13 3-10 0 0,0-1-1 0 0,1-1 0 0 0,-1 0 1 0 0,1-1-1 0 0,0-2 1 0 0,0 0-1 0 0,-1-1 1 0 0,1 0-1 0 0,0-2 1 0 0,-1 0-1 0 0,0-2 1 0 0,17-5 10 0 0,-33 9 1 0 0,2 0-22 0 0,0 1 1 0 0,0 0 1 0 0,0 0 0 0 0,0-1-1 0 0,0 0 1 0 0,0 0 0 0 0,-1 0-1 0 0,1-1 1 0 0,0 0 0 0 0,-1 0-1 0 0,1 0 1 0 0,-1 0 0 0 0,1-1-1 0 0,-1 1 1 0 0,0-1 0 0 0,0 0 0 0 0,0 0-1 0 0,-1-1 1 0 0,1 1 0 0 0,-1-1-1 0 0,0 0 1 0 0,0 0 0 0 0,0 0-1 0 0,0 0 1 0 0,-1 0 0 0 0,1-2 19 0 0,-5 2-46 0 0,0-1 1 0 0,0 1 0 0 0,-1 0 0 0 0,1 0 0 0 0,-1 0 0 0 0,0 0-1 0 0,0 0 1 0 0,-1 1 0 0 0,1-1 0 0 0,-1 1 0 0 0,1 0 0 0 0,-1 0-1 0 0,0 0 1 0 0,0 1 0 0 0,-1-1 0 0 0,1 1 0 0 0,0 0 0 0 0,-1 0-1 0 0,1 1 1 0 0,-5-2 45 0 0,-115-33-1218 0 0,67 22-2698 0 0,52 12 2549 0 0,1-1 30 0 0</inkml:trace>
  <inkml:trace contextRef="#ctx0" brushRef="#br0" timeOffset="294017.278">5765 11863 1088 0 0,'11'12'2877'0'0,"40"-5"-1821"0"0,-27-8-876 0 0,-1-1 0 0 0,1-1-1 0 0,-1-1 1 0 0,0-1 0 0 0,0-1 0 0 0,-1-1-1 0 0,0-1 1 0 0,0-1 0 0 0,0-1 0 0 0,12-9-180 0 0,-31 19 7 0 0,-1-1 0 0 0,0 0 0 0 0,0 1 0 0 0,0-1 0 0 0,0 0 0 0 0,1 0 0 0 0,-1 0 0 0 0,0-1 0 0 0,-1 1 0 0 0,1 0 0 0 0,0-1 0 0 0,0 1 0 0 0,-1-1 0 0 0,1 0 0 0 0,0 1 0 0 0,-1-1 0 0 0,0 0 0 0 0,1 0 0 0 0,-1 0 0 0 0,0 0 0 0 0,0 0 0 0 0,0 0 0 0 0,0 0 0 0 0,-1-1 0 0 0,1 1 0 0 0,0 0 0 0 0,-1 0 0 0 0,0-1 0 0 0,1 1 0 0 0,-1 0 0 0 0,0 0 0 0 0,0-1 0 0 0,-1 1 0 0 0,1 0 0 0 0,0-1 1 0 0,-1 1-1 0 0,1 0 0 0 0,-1 0 0 0 0,0-1 0 0 0,0 1 0 0 0,1 0 0 0 0,-2 0 0 0 0,1 0 0 0 0,0 0 0 0 0,0 0 0 0 0,-1 0 0 0 0,1 1 0 0 0,-1-1 0 0 0,1 0 0 0 0,-1 1 0 0 0,0-1 0 0 0,1 1 0 0 0,-1-1 0 0 0,0 1 0 0 0,0 0 0 0 0,-2-1-7 0 0,-11-2 40 0 0,1 0 1 0 0,-1 2-1 0 0,0-1 1 0 0,1 2-1 0 0,-1 0 1 0 0,0 1-1 0 0,0 0 1 0 0,0 2-1 0 0,0-1 1 0 0,1 2-1 0 0,-1 0 1 0 0,0 0-1 0 0,1 2 1 0 0,0 0-1 0 0,0 0 0 0 0,1 1 1 0 0,-1 1-1 0 0,1 0 1 0 0,1 1-1 0 0,-1 1 1 0 0,1 0-1 0 0,1 0 1 0 0,-4 4-41 0 0,12-11 8 0 0,1 0 0 0 0,-1 1 0 0 0,0-1 0 0 0,1 0 0 0 0,0 1 0 0 0,-1-1 0 0 0,1 1 0 0 0,0 0 0 0 0,0 0 0 0 0,1 0 0 0 0,-1 0 0 0 0,1 0 0 0 0,-1 0 0 0 0,1 0 0 0 0,0 1 0 0 0,0-1 0 0 0,0 0 0 0 0,1 1 0 0 0,-1-1 0 0 0,1 1 0 0 0,0-1 0 0 0,0 0 0 0 0,0 1 0 0 0,0-1 0 0 0,0 1 0 0 0,1-1 0 0 0,0 0 0 0 0,0 1 1 0 0,0-1-1 0 0,0 0 0 0 0,0 1 0 0 0,0-1 0 0 0,1 0 0 0 0,0 0 0 0 0,0 0 0 0 0,0-1 0 0 0,0 1 0 0 0,0 0 0 0 0,0-1 0 0 0,1 1 0 0 0,-1-1 0 0 0,1 0 0 0 0,-1 1 0 0 0,1-1 0 0 0,0-1 0 0 0,0 1 0 0 0,0 0 0 0 0,0-1 0 0 0,0 1 0 0 0,1-1 0 0 0,-1 0 0 0 0,3 0-8 0 0,20 6-494 0 0,1-1 1 0 0,0-1-1 0 0,0-2 0 0 0,0 0 0 0 0,0-2 1 0 0,0-1-1 0 0,0-2 0 0 0,0 0 0 0 0,0-2 0 0 0,0 0 1 0 0,0-2-1 0 0,15-7 494 0 0,-4 5-1243 0 0</inkml:trace>
  <inkml:trace contextRef="#ctx0" brushRef="#br0" timeOffset="294284.316">6353 11820 1368 0 0,'0'-1'178'0'0,"1"-1"0"0"0,-1 1 0 0 0,0 0 0 0 0,0-1 0 0 0,0 1 0 0 0,0-1 0 0 0,0 1 0 0 0,0-1 1 0 0,0 1-1 0 0,0 0 0 0 0,0-1 0 0 0,-1 1 0 0 0,1 0 0 0 0,-1-1 0 0 0,1 1 0 0 0,-1 0 0 0 0,1-1 0 0 0,-1 1 0 0 0,0 0 0 0 0,0 0 0 0 0,0 0 0 0 0,1 0 0 0 0,-1 0 0 0 0,0-1 0 0 0,0 2 0 0 0,0-1 0 0 0,-1 0 0 0 0,1 0 0 0 0,0 0 0 0 0,0 0 0 0 0,0 1 1 0 0,-1-1-1 0 0,1 1 0 0 0,0-1 0 0 0,-1 1 0 0 0,1-1 0 0 0,0 1 0 0 0,-1 0 0 0 0,1 0 0 0 0,-1-1 0 0 0,1 1 0 0 0,0 0 0 0 0,-1 0 0 0 0,1 0 0 0 0,-1 1 0 0 0,1-1 0 0 0,0 0 0 0 0,-1 1 0 0 0,0-1-178 0 0,14 95 916 0 0,0-68-1919 0 0,-1 3-5534 0 0,-11-30 5121 0 0</inkml:trace>
  <inkml:trace contextRef="#ctx0" brushRef="#br0" timeOffset="294456.633">6323 11475 1372 0 0,'0'-64'9305'0'0,"0"63"-8618"0"0,0 1-166 0 0,0 0-172 0 0,0 0-204 0 0,13-10-2047 0 0,13 63-5251 0 0,-22-41 5857 0 0</inkml:trace>
  <inkml:trace contextRef="#ctx0" brushRef="#br0" timeOffset="295696.982">6792 11755 1060 0 0,'2'-1'325'0'0,"0"1"-214"0"0,-1 0-1 0 0,1 0 1 0 0,0 0-1 0 0,0 0 1 0 0,-1-1-1 0 0,1 1 1 0 0,0 0-1 0 0,-1-1 1 0 0,1 0-1 0 0,-1 1 1 0 0,1-1-1 0 0,0 0 1 0 0,-1 0-1 0 0,1 1 1 0 0,-1-1-1 0 0,0 0 1 0 0,1-1-1 0 0,-1 1 1 0 0,0 0-1 0 0,0 0 1 0 0,0 0-1 0 0,0-1 1 0 0,0 1-1 0 0,0-1 1 0 0,0 1-1 0 0,0-1 1 0 0,0 1-1 0 0,-1-1 1 0 0,1 1-1 0 0,0-1 1 0 0,-1 0-1 0 0,0 1 1 0 0,1-1-1 0 0,-1 0 1 0 0,0 1-1 0 0,0-1 1 0 0,0 0-1 0 0,0 0 1 0 0,0 1-1 0 0,0-1 1 0 0,0 0-1 0 0,-1 1 1 0 0,1-1-1 0 0,-1 0 1 0 0,1 1-1 0 0,-1-1 1 0 0,0 1-1 0 0,1-1 1 0 0,-1 1-1 0 0,0-1 1 0 0,0 1-1 0 0,0-1 1 0 0,0 1-1 0 0,0 0 1 0 0,-1 0-1 0 0,0-1-110 0 0,-9-1 45 0 0,-1 1-1 0 0,1 0 1 0 0,-1 1 0 0 0,0 1-1 0 0,1 0 1 0 0,-1 0-1 0 0,0 1 1 0 0,1 0-1 0 0,-1 1 1 0 0,0 1 0 0 0,1 0-1 0 0,0 0 1 0 0,0 1-1 0 0,0 1 1 0 0,0-1-1 0 0,1 2 1 0 0,0 0-1 0 0,0 0 1 0 0,0 0 0 0 0,1 2-1 0 0,0-1 1 0 0,0 1-1 0 0,0 0 1 0 0,-4 7-45 0 0,14-15 0 0 0,0-1 0 0 0,0 1 0 0 0,0 0 0 0 0,0 0 0 0 0,0 0 1 0 0,0 0-1 0 0,0 0 0 0 0,0 0 0 0 0,0 0 0 0 0,0 0 0 0 0,0 0 0 0 0,0 0 0 0 0,0 0 1 0 0,0 1-1 0 0,0-1 0 0 0,0 0 0 0 0,0 1 0 0 0,0-1 0 0 0,0 1 0 0 0,0-1 0 0 0,0 1 1 0 0,-1 0-1 0 0,1-1 0 0 0,0 1 0 0 0,0 0 0 0 0,-1-1 0 0 0,1 1 0 0 0,0 0 0 0 0,-1 0 1 0 0,1 0-1 0 0,-1 0 0 0 0,1-1 0 0 0,-1 1 0 0 0,1 0 0 0 0,-1 0 0 0 0,0 0 0 0 0,1 0 1 0 0,-1 0-1 0 0,0 0 0 0 0,0 0 0 0 0,0 0 0 0 0,0 0 0 0 0,0 0 0 0 0,0 0 0 0 0,0 0 1 0 0,0 0-1 0 0,0 0 0 0 0,0 0 0 0 0,0 0 0 0 0,-1 0 0 0 0,1 0 0 0 0,0 0 0 0 0,-1 0 1 0 0,1 0-1 0 0,-1 0 0 0 0,1 0 0 0 0,-1 0 0 0 0,0 0 0 0 0,1-1 0 0 0,-1 1 0 0 0,0 0 1 0 0,1 0-1 0 0,-1-1 0 0 0,0 1 0 0 0,0 0 0 0 0,0-1 0 0 0,0 1 0 0 0,1-1 0 0 0,-2 1 0 0 0,79-12-320 0 0,-73 11 305 0 0,136-41-682 0 0,-140 41 720 0 0,0 1 0 0 0,0-1 0 0 0,-1 0 0 0 0,1 1 0 0 0,0-1 0 0 0,-1 0-1 0 0,1 1 1 0 0,0-1 0 0 0,-1 0 0 0 0,1 1 0 0 0,-1-1 0 0 0,1 0 0 0 0,0 0-1 0 0,-1 0 1 0 0,1 1 0 0 0,-1-1 0 0 0,1 0 0 0 0,-1 0 0 0 0,1 0 0 0 0,-1 0-1 0 0,1 0 1 0 0,-1 0 0 0 0,1 0 0 0 0,-1 0 0 0 0,1 0 0 0 0,-1 0 0 0 0,1 0-1 0 0,0 0 1 0 0,-1 0 0 0 0,1 0 0 0 0,-1 0 0 0 0,1 0 0 0 0,-1-1 0 0 0,1 1-1 0 0,-1 0 1 0 0,1 0 0 0 0,0-1 0 0 0,-1 1 0 0 0,1 0 0 0 0,-1 0 0 0 0,1-1-1 0 0,0 1 1 0 0,-1 0 0 0 0,1-1 0 0 0,0 1 0 0 0,-1-1-23 0 0,0 36 284 0 0,1 1-1 0 0,2-1 1 0 0,1 0 0 0 0,2 0-1 0 0,1 0 1 0 0,9 27-284 0 0,15 98 613 0 0,-27-143-547 0 0,-1 0 0 0 0,-1-1 0 0 0,-1 1 0 0 0,0 0 0 0 0,-2 0 0 0 0,1 0 0 0 0,-2-1 0 0 0,0 1-1 0 0,-1-1 1 0 0,-1 0 0 0 0,-1 0 0 0 0,0 0 0 0 0,-1-1 0 0 0,0 0 0 0 0,-1 0 0 0 0,-1 0 0 0 0,0-1 0 0 0,-1-1 0 0 0,-1 0-1 0 0,-7 8-65 0 0,16-19-3 0 0,0 0 0 0 0,0 0 0 0 0,-1 0 0 0 0,1 0 0 0 0,0 0 0 0 0,0-1-1 0 0,-1 1 1 0 0,1-1 0 0 0,-1 0 0 0 0,0 1 0 0 0,1-1 0 0 0,-1 0 0 0 0,0-1-1 0 0,0 1 1 0 0,1 0 0 0 0,-1-1 0 0 0,0 0 0 0 0,0 1 0 0 0,0-1 0 0 0,0 0-1 0 0,0 0 1 0 0,1-1 0 0 0,-1 1 0 0 0,0-1 0 0 0,0 1 0 0 0,0-1 0 0 0,1 0-1 0 0,-1 0 1 0 0,0 0 0 0 0,1 0 0 0 0,-1-1 0 0 0,1 1 0 0 0,-1-1 0 0 0,1 0-1 0 0,0 1 1 0 0,-1-1 0 0 0,1 0 0 0 0,0 0 0 0 0,0 0 0 0 0,1-1 0 0 0,-1 1-1 0 0,0 0 1 0 0,1-1 0 0 0,-1 1 0 0 0,1-1 0 0 0,0 1 0 0 0,-1-4 3 0 0,-36-127-1266 0 0,74-30 32 0 0,-26 135 971 0 0,16-29-115 0 0,2 1 0 0 0,2 1 0 0 0,3 1 0 0 0,2 2 0 0 0,36-41 378 0 0,3-7-290 0 0,-47 62 314 0 0,-10 17 96 0 0,-2 0-1 0 0,0-1 1 0 0,-2 0 0 0 0,0-1 0 0 0,-1-1-1 0 0,-2 0 1 0 0,7-19-120 0 0,-16 41 12 0 0,-1 0-1 0 0,1-1 1 0 0,0 1 0 0 0,-1 0-1 0 0,1 0 1 0 0,-1 0 0 0 0,1 0-1 0 0,-1 0 1 0 0,0-1 0 0 0,0 1-1 0 0,0 0 1 0 0,0 0 0 0 0,-1 0-1 0 0,1-1 1 0 0,-1 1 0 0 0,1 0-1 0 0,-1 0 1 0 0,0 0 0 0 0,1 0-1 0 0,-1 0 1 0 0,0 0 0 0 0,0 0-1 0 0,-1 0 1 0 0,1 1 0 0 0,0-1-1 0 0,-1 0 1 0 0,1 0-1 0 0,-1 1 1 0 0,1-1 0 0 0,-1 1-1 0 0,0 0 1 0 0,0-1 0 0 0,1 1-1 0 0,-1 0 1 0 0,0 0 0 0 0,0 0-1 0 0,0 0 1 0 0,0 1 0 0 0,0-1-1 0 0,-1 0 1 0 0,1 1 0 0 0,0 0-1 0 0,0-1 1 0 0,0 1 0 0 0,0 0-1 0 0,-1 0 1 0 0,1 0 0 0 0,0 0-1 0 0,0 1 1 0 0,0-1 0 0 0,0 0-1 0 0,-1 1 1 0 0,1 0 0 0 0,0-1-1 0 0,0 1 1 0 0,0 0 0 0 0,0 0-1 0 0,0 0 1 0 0,1 0 0 0 0,-1 1-1 0 0,0-1 1 0 0,0 0 0 0 0,1 1-1 0 0,-1-1 1 0 0,1 1-1 0 0,-1 0-11 0 0,-4 7 21 0 0,0 1 0 0 0,0 0 0 0 0,1 1 0 0 0,1-1 0 0 0,0 1 0 0 0,0-1 0 0 0,1 1-1 0 0,0 1 1 0 0,1-1 0 0 0,0 0 0 0 0,1 0 0 0 0,0 1 0 0 0,1-1 0 0 0,0 1-1 0 0,1-1 1 0 0,2 12-21 0 0,-2 19 36 0 0,24 121 117 0 0,-19-83 47 0 0,45-115-186 0 0,51-61-273 0 0,-59 146 314 0 0,-38-44-108 0 0,0 0 0 0 0,0-1 0 0 0,1 1 0 0 0,-1-1 0 0 0,1-1 0 0 0,0 1 0 0 0,0-1 0 0 0,1 0 0 0 0,-1 0-1 0 0,1-1 1 0 0,0 0 0 0 0,0 0 0 0 0,0 0 0 0 0,1-1 0 0 0,-1 0 0 0 0,4 0 53 0 0,78 5-6150 0 0,-71-7 4935 0 0</inkml:trace>
  <inkml:trace contextRef="#ctx0" brushRef="#br0" timeOffset="295963.873">7614 11643 936 0 0,'-2'-63'4900'0'0,"2"61"-4115"0"0,-13-22 1381 0 0,14 25-2091 0 0,-1 0 1 0 0,0 1-1 0 0,0-1 0 0 0,0 0 1 0 0,0 1-1 0 0,0-1 0 0 0,0 0 1 0 0,0 1-1 0 0,0-1 0 0 0,-1 0 1 0 0,1 1-1 0 0,0-1 0 0 0,-1 0 1 0 0,1 0-1 0 0,-1 1 0 0 0,0-1 1 0 0,1 0-1 0 0,-1 0 0 0 0,0 0 1 0 0,1 0-1 0 0,-1 0 0 0 0,0 0 1 0 0,0 0-1 0 0,0 0 1 0 0,0 0-1 0 0,0 0 0 0 0,0-1 1 0 0,-1 1-1 0 0,1 0 0 0 0,0-1 1 0 0,0 1-1 0 0,0 0 0 0 0,-1-1 1 0 0,1 0-1 0 0,0 1 0 0 0,0-1 1 0 0,-1 0-1 0 0,1 0 0 0 0,0 1 1 0 0,-1-1-1 0 0,1 0 0 0 0,0 0 1 0 0,-1-1-1 0 0,1 1 1 0 0,0 0-1 0 0,-1 0 0 0 0,1-1 1 0 0,0 1-1 0 0,-1 0 0 0 0,1-1 1 0 0,0 1-1 0 0,0-1 0 0 0,0 0 1 0 0,-1 0-1 0 0,1 1 0 0 0,0-1 1 0 0,0 0-1 0 0,0 0 0 0 0,0 0 1 0 0,0 0-1 0 0,1 0 0 0 0,-1 0 1 0 0,0 0-1 0 0,0 0 1 0 0,1 0-1 0 0,-1 0 0 0 0,0-1 1 0 0,1 1-1 0 0,-1 0 0 0 0,1-1-75 0 0,-4 19 155 0 0,2 1 0 0 0,0 0 0 0 0,0 0 0 0 0,2 0 0 0 0,0 0 0 0 0,2 0 0 0 0,-1 0-1 0 0,2 0 1 0 0,1-1 0 0 0,3 13-155 0 0,-2-8-28 0 0,12 43-237 0 0,8 67-4772 0 0,-25-129 4757 0 0,-1 0-1 0 0,1 0 1 0 0,-1 0 0 0 0,0 0 0 0 0,0 0 0 0 0,0 0 0 0 0,0 0 0 0 0,-1-1 0 0 0,1 1 0 0 0,-1 0 0 0 0,1-1 0 0 0,-1 1 0 0 0,0-1 0 0 0,0 1 0 0 0,0-1-1 0 0,0 0 1 0 0,-1 0 0 0 0,1 0 0 0 0,-1 0 0 0 0,1 0 0 0 0,-1-1 0 0 0,0 1 0 0 0,1-1 0 0 0,-1 0 0 0 0,0 1 0 0 0,0-1 0 0 0,0-1 0 0 0,-3 2 280 0 0,4-2-1450 0 0</inkml:trace>
  <inkml:trace contextRef="#ctx0" brushRef="#br0" timeOffset="296214.445">7345 11867 948 0 0,'2'-7'315'0'0,"0"1"0"0"0,1-1 0 0 0,0 1 0 0 0,0 0 0 0 0,0 0 0 0 0,1 0 0 0 0,-1 0 0 0 0,2 1 0 0 0,-1 0 0 0 0,0-1 0 0 0,1 2 0 0 0,0-1 0 0 0,0 0 0 0 0,1 1 0 0 0,-1 0 0 0 0,1 0 1 0 0,0 1-1 0 0,0-1 0 0 0,0 1 0 0 0,0 1 0 0 0,1-1 0 0 0,-1 1 0 0 0,1 0 0 0 0,-1 1 0 0 0,2-1-315 0 0,173-17 442 0 0,-175 19-457 0 0,154-1-6035 0 0,-128 1 4813 0 0</inkml:trace>
  <inkml:trace contextRef="#ctx0" brushRef="#br0" timeOffset="296998.806">8929 11735 1068 0 0,'1'-1'97'0'0,"-1"-1"0"0"0,1 1 1 0 0,-1 0-1 0 0,0-1 0 0 0,1 1 0 0 0,-1 0 0 0 0,0-1 1 0 0,0 1-1 0 0,0-1 0 0 0,0 1 0 0 0,0 0 0 0 0,-1-1 0 0 0,1 1 1 0 0,0 0-1 0 0,0-1 0 0 0,-1 1 0 0 0,1 0 0 0 0,-1-1 1 0 0,0 1-1 0 0,1 0 0 0 0,-1 0 0 0 0,0 0 0 0 0,1-1 0 0 0,-1 1 1 0 0,0 0-1 0 0,0 0 0 0 0,0 0 0 0 0,0 0 0 0 0,0 0 0 0 0,0 1 1 0 0,0-1-1 0 0,-1 0 0 0 0,1 0 0 0 0,0 1 0 0 0,0-1 1 0 0,-1 1-1 0 0,1-1 0 0 0,0 1 0 0 0,-1-1 0 0 0,1 1 0 0 0,0 0 1 0 0,-1 0-1 0 0,1 0 0 0 0,-1 0 0 0 0,1 0 0 0 0,0 0 1 0 0,-1 0-1 0 0,1 0 0 0 0,0 0 0 0 0,-1 0 0 0 0,1 1 0 0 0,0-1 1 0 0,-1 1-1 0 0,1-1 0 0 0,-1 1-97 0 0,-76 15 1005 0 0,59-10-837 0 0,1 1 0 0 0,1 0 1 0 0,-1 1-1 0 0,1 1 0 0 0,1 1 0 0 0,0 0 0 0 0,0 1 0 0 0,1 1 1 0 0,0 0-1 0 0,1 1 0 0 0,1 1 0 0 0,0 0 0 0 0,-11 15-168 0 0,23-27 9 0 0,0-1-1 0 0,0 1 1 0 0,0-1 0 0 0,0 1-1 0 0,0-1 1 0 0,1 1-1 0 0,-1-1 1 0 0,0 1 0 0 0,1 0-1 0 0,-1 0 1 0 0,1-1 0 0 0,0 1-1 0 0,-1 0 1 0 0,1 0-1 0 0,0-1 1 0 0,0 1 0 0 0,0 0-1 0 0,1 0 1 0 0,-1 0-1 0 0,0-1 1 0 0,0 1 0 0 0,1 0-1 0 0,-1-1 1 0 0,1 1-1 0 0,0 0 1 0 0,0-1 0 0 0,-1 1-1 0 0,1-1 1 0 0,0 1-1 0 0,0-1 1 0 0,0 1 0 0 0,0-1-1 0 0,1 1 1 0 0,-1-1-1 0 0,0 0 1 0 0,1 0 0 0 0,-1 0-1 0 0,1 0 1 0 0,-1 0 0 0 0,1 0-1 0 0,-1 0 1 0 0,1 0-1 0 0,-1-1 1 0 0,1 1 0 0 0,0-1-1 0 0,0 1 1 0 0,-1-1-1 0 0,1 1 1 0 0,0-1 0 0 0,0 0-1 0 0,0 0-8 0 0,102 11-312 0 0,-94-11 217 0 0,10-1-86 0 0,-1-2 0 0 0,1 0 0 0 0,-1-1 0 0 0,0-1 0 0 0,-1-1-1 0 0,1-1 1 0 0,-1 0 0 0 0,0-1 0 0 0,14-9 181 0 0,-28 15-51 0 0,-1 1 0 0 0,1-1 0 0 0,-1 0 0 0 0,0 1 0 0 0,1-2 0 0 0,-1 1 0 0 0,0 0 0 0 0,0 0 0 0 0,0-1 0 0 0,-1 0 0 0 0,1 0 0 0 0,-1 1 0 0 0,1-1 0 0 0,-1-1 0 0 0,0 1 0 0 0,0 0 0 0 0,0 0 0 0 0,-1-1 0 0 0,1 1-1 0 0,-1-1 1 0 0,0 0 0 0 0,0 1 0 0 0,0-1 0 0 0,0 0 0 0 0,-1 0 0 0 0,1 1 0 0 0,-1-1 0 0 0,0 0 51 0 0,-7-4 58 0 0,0 1 0 0 0,0 0 0 0 0,-1 1 0 0 0,0 0 0 0 0,0 0 0 0 0,-1 1-1 0 0,1 0 1 0 0,-1 0 0 0 0,0 1 0 0 0,0 0 0 0 0,-1 1 0 0 0,1 0 0 0 0,-1 0 0 0 0,0 1-1 0 0,0 0 1 0 0,0 1 0 0 0,0 0 0 0 0,0 0 0 0 0,0 1 0 0 0,0 1 0 0 0,0 0-58 0 0,-48-7 307 0 0,56 6-217 0 0,2 0-9 0 0,-10 8-140 0 0,194-40-762 0 0,-167 29 798 0 0,0 0 1 0 0,-1-2-1 0 0,1 0 0 0 0,-1 0 1 0 0,0-2-1 0 0,0 0 1 0 0,-1-1-1 0 0,0 0 1 0 0,0-1-1 0 0,-1-1 0 0 0,0 0 1 0 0,-1-1-1 0 0,0-1 1 0 0,8-10 22 0 0,-18 17 48 0 0,-1 1 1 0 0,-1-1 0 0 0,1 0 0 0 0,-1 0-1 0 0,0 0 1 0 0,0 0 0 0 0,0 0 0 0 0,0 0-1 0 0,-1 0 1 0 0,0 0 0 0 0,0 0 0 0 0,-1-1-1 0 0,1 1 1 0 0,-1 0 0 0 0,0 0 0 0 0,0 0-1 0 0,-1 0 1 0 0,0 1 0 0 0,1-1 0 0 0,-2 0 0 0 0,1 1-1 0 0,0-1 1 0 0,-3-2-49 0 0,-2-9 232 0 0,-81-82 3054 0 0,87 97-3234 0 0,0 1-1 0 0,-1-1 0 0 0,1 1 0 0 0,0 0 0 0 0,-1 0 1 0 0,1-1-1 0 0,0 1 0 0 0,-1 0 0 0 0,1 0 0 0 0,0 1 1 0 0,-1-1-1 0 0,1 0 0 0 0,0 0 0 0 0,-1 1 0 0 0,1-1 1 0 0,0 0-1 0 0,0 1 0 0 0,-1-1 0 0 0,1 1 0 0 0,0 0 1 0 0,0-1-1 0 0,0 1 0 0 0,0 0 0 0 0,0 0 0 0 0,0 0 0 0 0,0 0 1 0 0,0 0-1 0 0,0 0 0 0 0,0 0 0 0 0,0 0 0 0 0,0 0 1 0 0,1 0-1 0 0,-1 0 0 0 0,0 0 0 0 0,1 1 0 0 0,-1-1 1 0 0,1 0-1 0 0,0 1 0 0 0,-1-1 0 0 0,1 0 0 0 0,0 1 1 0 0,0-1-1 0 0,0 0 0 0 0,0 1 0 0 0,0 0-51 0 0,-12 66 338 0 0,11-65-227 0 0,25 224 1029 0 0,-13-177-990 0 0,62 342 150 0 0,-31-134-5858 0 0,-39-244 896 0 0,-4-26 2233 0 0,0 2 1061 0 0</inkml:trace>
  <inkml:trace contextRef="#ctx0" brushRef="#br0" timeOffset="297816.138">10280 11625 1312 0 0,'2'-4'108'0'0,"0"0"1"0"0,0-1-1 0 0,-1 1 0 0 0,1-1 1 0 0,-1 1-1 0 0,-1-1 0 0 0,1 1 1 0 0,0-1-1 0 0,-1 1 0 0 0,0-1 1 0 0,0 0-1 0 0,-1 1 0 0 0,1-1 1 0 0,-1 0-1 0 0,0 1 0 0 0,0-1 1 0 0,0 1-1 0 0,-1 0 0 0 0,0-1 1 0 0,0 1-1 0 0,0 0 0 0 0,0 0 1 0 0,0 0-1 0 0,-1 0 0 0 0,0 1 1 0 0,0-1-1 0 0,0 1 0 0 0,0-1 1 0 0,-1 1-1 0 0,1 0 0 0 0,-1 0 0 0 0,1 1 1 0 0,-1-1-1 0 0,0 1 0 0 0,0-1 1 0 0,-1 1-1 0 0,1 1 0 0 0,0-1 1 0 0,-1 1-1 0 0,1-1 0 0 0,-1 1 1 0 0,1 0-1 0 0,-1 1 0 0 0,1-1 1 0 0,-1 1-1 0 0,0 0 0 0 0,1 0 1 0 0,-1 1-1 0 0,1-1 0 0 0,-1 1 1 0 0,1 0-1 0 0,-1 0 0 0 0,-3 2-108 0 0,-11 2 151 0 0,0 2-1 0 0,1 1 1 0 0,-1 0-1 0 0,1 1 1 0 0,1 1-1 0 0,0 0 1 0 0,0 2-1 0 0,1 0 1 0 0,1 0-1 0 0,0 2 1 0 0,1 0-1 0 0,0 0 1 0 0,1 2-1 0 0,0-1 1 0 0,-9 18-151 0 0,20-31 17 0 0,-1 1 0 0 0,1 0-1 0 0,-1-1 1 0 0,1 1 0 0 0,0 0 0 0 0,0 0 0 0 0,0 1 0 0 0,0-1 0 0 0,0 0-1 0 0,1 1 1 0 0,0-1 0 0 0,0 1 0 0 0,0-1 0 0 0,0 1 0 0 0,0-1 0 0 0,1 1-1 0 0,-1 0 1 0 0,1-1 0 0 0,0 1 0 0 0,0 0 0 0 0,1 0 0 0 0,-1-1 0 0 0,1 1-1 0 0,-1 0 1 0 0,1-1 0 0 0,0 1 0 0 0,1-1 0 0 0,-1 1 0 0 0,1-1 0 0 0,-1 0-1 0 0,1 0 1 0 0,0 1 0 0 0,0-1 0 0 0,0 0 0 0 0,1-1 0 0 0,-1 1-1 0 0,1 0 1 0 0,0-1 0 0 0,-1 1 0 0 0,1-1 0 0 0,0 0 0 0 0,0 0 0 0 0,1 0-1 0 0,-1 0 1 0 0,0-1 0 0 0,1 1 0 0 0,-1-1 0 0 0,1 0 0 0 0,-1 0 0 0 0,2 0-17 0 0,7 0-78 0 0,1-1 0 0 0,-1-1 0 0 0,1 0 0 0 0,-1-1 0 0 0,1-1 0 0 0,-1 1 0 0 0,0-2 0 0 0,0 0 0 0 0,0 0 0 0 0,-1-1 0 0 0,1 0 0 0 0,-1-1 0 0 0,-1-1-1 0 0,1 0 1 0 0,-1 0 0 0 0,0-1 0 0 0,0 0 0 0 0,-1 0 0 0 0,-1-1 0 0 0,1-1 0 0 0,-1 1 0 0 0,-1-2 0 0 0,3-3 78 0 0,19-28 244 0 0,-29 42-220 0 0,0 0 25 0 0,37 66 160 0 0,151 69-131 0 0,-171-127-409 0 0,1 0 1 0 0,-1-1-1 0 0,1-1 1 0 0,1-1-1 0 0,-1 0 1 0 0,1-1-1 0 0,0-1 0 0 0,-1-1 1 0 0,11-1 330 0 0,35-23-2550 0 0,-47 8 1800 0 0</inkml:trace>
  <inkml:trace contextRef="#ctx0" brushRef="#br0" timeOffset="298365.403">11308 11475 2380 0 0,'8'-12'1599'0'0,"10"-13"2172"0"0,-10 41-1377 0 0,13 311 66 0 0,3-169-1991 0 0,13 176-2296 0 0,-38-333 1728 0 0,1 0 0 0 0,-1 0 0 0 0,0 0 0 0 0,1 0 1 0 0,-1 0-1 0 0,0-1 0 0 0,0 1 0 0 0,0 0 0 0 0,0 0 0 0 0,0 0 1 0 0,1-1-1 0 0,-1 1 0 0 0,0-1 0 0 0,-1 1 0 0 0,1-1 1 0 0,0 1-1 0 0,0-1 0 0 0,0 1 0 0 0,0-1 0 0 0,0 0 0 0 0,0 0 1 0 0,0 0-1 0 0,-1 0 0 0 0,1 1 0 0 0,0-1 0 0 0,0-1 0 0 0,0 1 1 0 0,0 0-1 0 0,0 0 0 0 0,-1 0 0 0 0,1-1 0 0 0,0 1 0 0 0,0 0 1 0 0,0-1-1 0 0,0 1 0 0 0,0-1 0 0 0,0 1 0 0 0,0-1 1 0 0,0 0-1 0 0,0 1 0 0 0,0-1 0 0 0,0 0 0 0 0,1 0 0 0 0,-1 0 1 0 0,0 0-1 0 0,0 0 0 0 0,1 1 0 0 0,-1-1 0 0 0,0 0 0 0 0,1-1 1 0 0,-1 1-1 0 0,1 0 0 0 0,0 0 0 0 0,-1 0 99 0 0,-30-36-2601 0 0,21 13 1329 0 0</inkml:trace>
  <inkml:trace contextRef="#ctx0" brushRef="#br0" timeOffset="298631.803">11349 11670 1428 0 0,'8'-14'228'0'0,"0"0"-1"0"0,1 1 1 0 0,1 0-1 0 0,0 1 1 0 0,0 0-1 0 0,1 1 1 0 0,1 0-1 0 0,0 0 1 0 0,0 1-1 0 0,1 1 1 0 0,1 0-1 0 0,-1 1 1 0 0,1 0-1 0 0,1 1 1 0 0,-1 1-1 0 0,1 0 1 0 0,1 1-1 0 0,3 0-227 0 0,-16 4 44 0 0,0 1 1 0 0,0 1-1 0 0,1-1 0 0 0,-1 0 0 0 0,0 1 0 0 0,0 0 0 0 0,0-1 1 0 0,-1 1-1 0 0,1 0 0 0 0,0 1 0 0 0,0-1 0 0 0,0 0 0 0 0,-1 1 1 0 0,1 0-1 0 0,-1-1 0 0 0,1 1 0 0 0,-1 0 0 0 0,0 0 0 0 0,1 0 1 0 0,-1 1-1 0 0,0-1 0 0 0,-1 1 0 0 0,1-1 0 0 0,0 1 0 0 0,-1-1 1 0 0,1 1-1 0 0,-1 0 0 0 0,0 0 0 0 0,0 0 0 0 0,0 0 0 0 0,0 0 1 0 0,0 0-1 0 0,-1 0 0 0 0,0 0 0 0 0,1 0 0 0 0,-1 0 0 0 0,0 0 1 0 0,0 0-1 0 0,-1 0 0 0 0,1 0 0 0 0,-1 0 0 0 0,1 0 0 0 0,-1 0 1 0 0,0 0-1 0 0,-1 2-44 0 0,-10 15 85 0 0,0-1 1 0 0,-1-1 0 0 0,0 0 0 0 0,-2-1 0 0 0,0 0-1 0 0,-1-1 1 0 0,-1-1 0 0 0,0 0 0 0 0,-1-2 0 0 0,0 0-1 0 0,-1-1 1 0 0,-1 0 0 0 0,0-2 0 0 0,0-1 0 0 0,-1 0-1 0 0,-21 5-85 0 0,41-13-986 0 0,10-16-4405 0 0,-1 11 4177 0 0</inkml:trace>
  <inkml:trace contextRef="#ctx0" brushRef="#br0" timeOffset="298993.341">11713 11725 1288 0 0,'73'-8'3238'0'0,"97"-48"-1697"0"0,-158 51-1451 0 0,-3 3-23 0 0,-1-1-1 0 0,0 0 0 0 0,1-1 0 0 0,-1 0 0 0 0,0 0 0 0 0,-1 0 0 0 0,1-1 0 0 0,-1 0 0 0 0,0-1 0 0 0,0 0 0 0 0,-1 0 1 0 0,0 0-1 0 0,2-2-66 0 0,-9 6 17 0 0,0 0 0 0 0,1 0 1 0 0,-1 0-1 0 0,0 1 1 0 0,0-1-1 0 0,0 0 1 0 0,0 0-1 0 0,0 1 0 0 0,0-1 1 0 0,0 0-1 0 0,-1 1 1 0 0,1 0-1 0 0,-1-1 0 0 0,1 1 1 0 0,-1 0-1 0 0,1-1 1 0 0,-1 1-1 0 0,0 0 1 0 0,0 0-1 0 0,1 0 0 0 0,-1 1 1 0 0,0-1-1 0 0,0 0 1 0 0,0 1-1 0 0,0-1 0 0 0,0 1 1 0 0,0 0-1 0 0,0-1 1 0 0,0 1-1 0 0,0 0 1 0 0,0 0-1 0 0,0 1 0 0 0,0-1 1 0 0,0 0-1 0 0,0 1 1 0 0,0-1-1 0 0,0 1 0 0 0,0-1 1 0 0,0 1-1 0 0,1 0 1 0 0,-2 0-18 0 0,-3-1 117 0 0,-8 1-29 0 0,0 0 1 0 0,1 2-1 0 0,-1-1 0 0 0,0 2 0 0 0,1-1 1 0 0,-1 2-1 0 0,1 0 0 0 0,1 1 0 0 0,-1 0 1 0 0,1 0-1 0 0,0 2 0 0 0,0-1 0 0 0,1 2 1 0 0,-1 0-90 0 0,11-8 15 0 0,-1 1-1 0 0,1-1 0 0 0,-1 1 0 0 0,1-1 0 0 0,0 1 1 0 0,0-1-1 0 0,0 1 0 0 0,0 0 0 0 0,0 0 0 0 0,0 0 0 0 0,0 0 1 0 0,0 0-1 0 0,1 0 0 0 0,-1 0 0 0 0,1 0 0 0 0,-1 0 1 0 0,1 0-1 0 0,0 0 0 0 0,0 0 0 0 0,0 0 0 0 0,0 0 0 0 0,0 0 1 0 0,1 0-1 0 0,-1 0 0 0 0,0 0 0 0 0,1 0 0 0 0,0 0 1 0 0,-1 0-1 0 0,1 0 0 0 0,0 0 0 0 0,0-1 0 0 0,0 1 0 0 0,0 0 1 0 0,0 0-1 0 0,1-1 0 0 0,-1 1 0 0 0,0-1 0 0 0,1 1 0 0 0,-1-1 1 0 0,1 1-1 0 0,0-1-13 0 0,72 49 23 0 0,88-12-1661 0 0,-53-34-3286 0 0,-85-4 3655 0 0</inkml:trace>
  <inkml:trace contextRef="#ctx0" brushRef="#br0" timeOffset="299306.931">12277 11470 896 0 0,'1'-2'72'0'0,"1"1"-1"0"0,-1 0 1 0 0,0-1 0 0 0,1 1-1 0 0,-1 0 1 0 0,1 0 0 0 0,-1-1-1 0 0,1 1 1 0 0,0 0 0 0 0,0 1 0 0 0,-1-1-1 0 0,1 0 1 0 0,0 0 0 0 0,0 1-1 0 0,0-1 1 0 0,0 1 0 0 0,0 0-1 0 0,0-1 1 0 0,-1 1 0 0 0,1 0-1 0 0,0 0 1 0 0,0 0 0 0 0,0 1-1 0 0,0-1 1 0 0,0 0 0 0 0,0 1-1 0 0,0-1 1 0 0,0 1 0 0 0,0-1-1 0 0,-1 1 1 0 0,1 0 0 0 0,0 0-1 0 0,0 0 1 0 0,-1 0 0 0 0,1 0-1 0 0,-1 0 1 0 0,1 1 0 0 0,-1-1-1 0 0,1 0 1 0 0,-1 1 0 0 0,0-1-1 0 0,0 1 1 0 0,0 0 0 0 0,0-1-1 0 0,0 1 1 0 0,1 1-72 0 0,51 82 1808 0 0,-51-81-1589 0 0,0 0 0 0 0,0 0 0 0 0,0 0 0 0 0,-1 0 1 0 0,1 0-1 0 0,-1 1 0 0 0,0-1 0 0 0,0 0 1 0 0,-1 1-1 0 0,1-1 0 0 0,-1 1 0 0 0,0-1 1 0 0,0 1-1 0 0,0-1 0 0 0,-1 1 0 0 0,0-1 1 0 0,0 1-1 0 0,0-1 0 0 0,0 0 0 0 0,-1 1 1 0 0,1-1-1 0 0,-1 0 0 0 0,-1 1-219 0 0,3-5 58 0 0,1-1 0 0 0,-1 0 1 0 0,1 0-1 0 0,-1 0 0 0 0,0 0 0 0 0,1 0 1 0 0,-1 0-1 0 0,0 0 0 0 0,0 0 0 0 0,0 1 1 0 0,0-1-1 0 0,0 0 0 0 0,0 0 0 0 0,0 0 1 0 0,0 0-1 0 0,0 0 0 0 0,0 0 0 0 0,-1 0 1 0 0,1 0-1 0 0,0 0 0 0 0,-1 0 0 0 0,1 0 1 0 0,0 1-1 0 0,-1-1 0 0 0,1 0 0 0 0,-1 0 0 0 0,1 0 1 0 0,-1 1-1 0 0,0-1 0 0 0,1 0 0 0 0,-1 1 1 0 0,0-1-1 0 0,0 0 0 0 0,1 1 0 0 0,-1-1 1 0 0,0 1-1 0 0,0-1 0 0 0,0 1 0 0 0,0 0 1 0 0,1-1-1 0 0,-1 1 0 0 0,0 0 0 0 0,0 0 1 0 0,0-1-1 0 0,0 1 0 0 0,0 0 0 0 0,0 0 1 0 0,0 0-1 0 0,0 0 0 0 0,0 0 0 0 0,0 0 0 0 0,0 0 1 0 0,0 1-1 0 0,0-1 0 0 0,1 0 0 0 0,-1 0 1 0 0,-1 1-59 0 0,9-15-159 0 0,1 1 0 0 0,0 0 0 0 0,1 0 0 0 0,1 1 1 0 0,-1 1-1 0 0,2-1 0 0 0,0 1 0 0 0,0 1 1 0 0,1 0-1 0 0,0 1 0 0 0,1 0 0 0 0,10-5 159 0 0,103-54-4228 0 0,-66 38 381 0 0,-48 25 2631 0 0,-5 4 6 0 0</inkml:trace>
  <inkml:trace contextRef="#ctx0" brushRef="#br0" timeOffset="299934.137">12585 11710 1292 0 0,'79'-62'4436'0'0,"7"-4"-3691"0"0,-62 43-454 0 0,71-95 566 0 0,-122 120-1189 0 0,28 1 339 0 0,0 0 0 0 0,0 0 0 0 0,0 0 1 0 0,1 0-1 0 0,-1 0 0 0 0,1-1 1 0 0,0 1-1 0 0,-1 0 0 0 0,1-1 0 0 0,0 1 1 0 0,0-1-1 0 0,1 0 0 0 0,-1 0 0 0 0,0 0 1 0 0,1 0-1 0 0,-1 0 0 0 0,1 0 0 0 0,0-1 1 0 0,0 1-1 0 0,-1-1 0 0 0,1 0 0 0 0,0 1 1 0 0,0-2-1 0 0,0 1 0 0 0,0 0 1 0 0,1 0-8 0 0,18 10 57 0 0,-17-10-40 0 0,-1 1 0 0 0,1 0 1 0 0,-1-1-1 0 0,0 2 0 0 0,1-1 1 0 0,-1 0-1 0 0,0 1 1 0 0,-1 0-1 0 0,1 0 0 0 0,0 0 1 0 0,-1 0-1 0 0,0 1 0 0 0,0-1 1 0 0,0 1-1 0 0,0 0 0 0 0,0 0 1 0 0,-1 0-1 0 0,1 0 0 0 0,-1 0 1 0 0,0 1-1 0 0,-1-1 0 0 0,1 1 1 0 0,-1-1-1 0 0,0 1 0 0 0,0 0 1 0 0,0-1-1 0 0,-1 1 1 0 0,1 0-1 0 0,-1 0 0 0 0,0-1 1 0 0,-1 1-1 0 0,1 0 0 0 0,-1 0 1 0 0,0-1-1 0 0,0 1 0 0 0,0-1 1 0 0,-1 1-1 0 0,0-1 0 0 0,0 1 1 0 0,0-1-18 0 0,-122 84-176 0 0,94-72-455 0 0,14-11-355 0 0,11-6-2630 0 0,4-2 2396 0 0</inkml:trace>
  <inkml:trace contextRef="#ctx0" brushRef="#br0" timeOffset="300624.996">13424 11587 1312 0 0,'0'-3'126'0'0,"0"1"1"0"0,0-1-1 0 0,0 0 0 0 0,0 1 1 0 0,-1-1-1 0 0,1 1 0 0 0,-1-1 1 0 0,1 1-1 0 0,-1-1 0 0 0,0 1 1 0 0,0-1-1 0 0,0 1 0 0 0,0 0 1 0 0,-1 0-1 0 0,1-1 0 0 0,-1 1 1 0 0,1 0-1 0 0,-1 0 0 0 0,0 0 1 0 0,1 1-1 0 0,-1-1 0 0 0,0 0 0 0 0,0 1 1 0 0,0-1-1 0 0,-1 1 0 0 0,1 0 1 0 0,0-1-1 0 0,-1 1 0 0 0,1 0 1 0 0,0 1-1 0 0,-1-1 0 0 0,1 0 1 0 0,-1 1-1 0 0,1-1 0 0 0,-1 1 1 0 0,0 0-1 0 0,1 0 0 0 0,-1 0 1 0 0,0 0-127 0 0,-5-1 93 0 0,-1 0-1 0 0,1 1 1 0 0,-1 0 0 0 0,1 0 0 0 0,-1 1 0 0 0,1 0 0 0 0,-1 1 0 0 0,1 0 0 0 0,0 0 0 0 0,0 1 0 0 0,0 0 0 0 0,0 0 0 0 0,0 1 0 0 0,1 0 0 0 0,-1 0 0 0 0,1 1 0 0 0,0 0 0 0 0,1 0-1 0 0,-1 1 1 0 0,1-1 0 0 0,0 1 0 0 0,0 1 0 0 0,1-1 0 0 0,0 1 0 0 0,0 0 0 0 0,1 0 0 0 0,-1 1 0 0 0,2-1 0 0 0,-1 1 0 0 0,0 2-93 0 0,4-8 18 0 0,-1 1 1 0 0,1-1-1 0 0,-1 0 1 0 0,1 0-1 0 0,0 1 1 0 0,0-1-1 0 0,0 0 1 0 0,0 0-1 0 0,1 1 1 0 0,-1-1-1 0 0,1 0 1 0 0,-1 0-1 0 0,1 1 1 0 0,0-1-1 0 0,0 0 0 0 0,0 0 1 0 0,0 0-1 0 0,0 0 1 0 0,0 0-1 0 0,0 0 1 0 0,1-1-1 0 0,-1 1 1 0 0,1 0-1 0 0,-1-1 1 0 0,1 1-1 0 0,0-1 1 0 0,0 1-1 0 0,0-1 1 0 0,0 0-1 0 0,0 0 1 0 0,0 0-1 0 0,0 0 1 0 0,0 0-1 0 0,0 0 1 0 0,0 0-1 0 0,0-1 0 0 0,0 1 1 0 0,1-1-1 0 0,-1 0 1 0 0,0 1-1 0 0,1-1 1 0 0,0 0-19 0 0,94-14 33 0 0,-85 10-39 0 0,-1-2 1 0 0,0 0-1 0 0,-1 0 0 0 0,0-1 1 0 0,0 0-1 0 0,0 0 0 0 0,-1-1 0 0 0,0-1 1 0 0,0 0-1 0 0,-1 0 0 0 0,0 0 0 0 0,-1-1 1 0 0,0 0-1 0 0,0-1 0 0 0,-1-1 6 0 0,0 2-33 0 0,-1 1-1 0 0,1 0 1 0 0,0 1-1 0 0,1-1 1 0 0,0 1-1 0 0,1 1 1 0 0,0-1-1 0 0,0 1 1 0 0,0 0-1 0 0,1 1 1 0 0,0 0-1 0 0,0 0 1 0 0,0 1-1 0 0,1 1 1 0 0,0-1 33 0 0,-8 5-90 0 0,-1 0 23 0 0,4 2 70 0 0,0 0 1 0 0,0 0-1 0 0,0 1 1 0 0,-1 0-1 0 0,1 0 1 0 0,-1 0-1 0 0,0 0 0 0 0,0 1 1 0 0,0 0-1 0 0,0 0 1 0 0,0 0-1 0 0,-1 0 1 0 0,0 1-1 0 0,0-1 1 0 0,0 1-1 0 0,0 0 0 0 0,-1-1 1 0 0,0 1-1 0 0,0 1 1 0 0,0-1-1 0 0,0 0 1 0 0,-1 0-1 0 0,0 1-3 0 0,7 81 736 0 0,-8-85-640 0 0,13-2 202 0 0,103-106-35 0 0,-94 90-236 0 0,-13 9-13 0 0,-1 0 0 0 0,1 1 0 0 0,0 0 1 0 0,1 0-1 0 0,0 1 0 0 0,-1 0 0 0 0,1 1 1 0 0,1 0-1 0 0,-1 1 0 0 0,1 0 0 0 0,-1 0 1 0 0,1 1-1 0 0,0 1 0 0 0,4 0-14 0 0,-7 5-6 0 0,0 0 1 0 0,-1 1-1 0 0,1 0 1 0 0,-1 1-1 0 0,0-1 1 0 0,-1 1-1 0 0,1 1 0 0 0,-1-1 1 0 0,0 1-1 0 0,-1 0 1 0 0,0 1-1 0 0,0-1 1 0 0,0 1-1 0 0,-1 0 0 0 0,0 0 1 0 0,-1 0-1 0 0,0 1 1 0 0,0-1-1 0 0,-1 1 0 0 0,0 0 1 0 0,0-1-1 0 0,-1 4 6 0 0,2-4-423 0 0,-1 0 0 0 0,0 0 0 0 0,0 0 0 0 0,-1 1-1 0 0,0-1 1 0 0,0 1 0 0 0,-1-1 0 0 0,0 1 0 0 0,-1-1 0 0 0,0 1-1 0 0,0-1 1 0 0,-1 0 0 0 0,0 1 0 0 0,0-1 0 0 0,-1 0-1 0 0,0 0 1 0 0,-2 3 423 0 0,-9 4-1232 0 0</inkml:trace>
  <inkml:trace contextRef="#ctx0" brushRef="#br0" timeOffset="301708.249">2819 13002 2464 0 0,'0'0'676'0'0,"0"0"-10"0"0,-3-17 1536 0 0,63 76 914 0 0,-4-8-2744 0 0,-20-16-245 0 0,-25-26-206 0 0,-1 0 0 0 0,1 1 0 0 0,-1 0 0 0 0,-1 1 0 0 0,0 0 0 0 0,-1 0 1 0 0,0 1-1 0 0,0 0 0 0 0,-1 1 0 0 0,-1-1 0 0 0,0 1 0 0 0,-1 1 0 0 0,2 8 79 0 0,-7-18 148 0 0,-5 2-6093 0 0,2-6 4517 0 0</inkml:trace>
  <inkml:trace contextRef="#ctx0" brushRef="#br0" timeOffset="302005.701">3284 13029 1196 0 0,'-17'10'3292'0'0,"-4"15"-2703"0"0,0 1 1 0 0,2 1 0 0 0,1 0-1 0 0,2 2 1 0 0,0 0-1 0 0,2 0 1 0 0,1 3-590 0 0,-16 27 545 0 0,-87 219 1329 0 0,58-131-2808 0 0,75-166-3802 0 0,8-23 2195 0 0,-9 16 1198 0 0</inkml:trace>
  <inkml:trace contextRef="#ctx0" brushRef="#br0" timeOffset="302367.206">3686 13104 1896 0 0,'22'-8'7030'0'0,"-15"-21"-2965"0"0,3-6-1518 0 0,-10 35-2316 0 0,0 0-25 0 0,0 0-28 0 0,0 0-8 0 0,0 0-15 0 0,0 0-37 0 0,0 0-106 0 0,0 0-102 0 0,0 0 3 0 0,0 1 0 0 0,0-1 0 0 0,0 1-1 0 0,0-1 1 0 0,0 1 0 0 0,-1-1 0 0 0,1 0 0 0 0,0 1-1 0 0,0-1 1 0 0,-1 0 0 0 0,1 1 0 0 0,0-1 0 0 0,0 1-1 0 0,-1-1 1 0 0,1 0 0 0 0,0 0 0 0 0,-1 1 0 0 0,1-1-1 0 0,0 0 1 0 0,-1 1 0 0 0,1-1 0 0 0,-1 0 0 0 0,1 0-1 0 0,0 0 1 0 0,-1 0 0 0 0,1 1 0 0 0,-1-1 0 0 0,1 0-1 0 0,-1 0 1 0 0,1 0 0 0 0,-1 0 0 0 0,1 0 0 0 0,0 0-1 0 0,-1 0 1 0 0,1 0 0 0 0,-1 0 0 0 0,1 0 0 0 0,-1 0 0 0 0,1-1-1 0 0,-1 1 1 0 0,1 0 0 0 0,0 0 0 0 0,-1 0 0 0 0,1 0-1 0 0,-1-1 1 0 0,1 1 0 0 0,0 0 0 0 0,-1-1 0 0 0,1 1-1 0 0,0 0 1 0 0,-1 0 0 0 0,1-1 0 0 0,0 1 0 0 0,-1-1 87 0 0,3 51-8086 0 0,7-28 6788 0 0,-4-6 0 0 0</inkml:trace>
  <inkml:trace contextRef="#ctx0" brushRef="#br0" timeOffset="302633.959">3768 13345 1804 0 0,'2'22'7072'0'0,"-6"-37"-2211"0"0,-9 0-4893 0 0,3 21-3566 0 0,13 8-3948 0 0,-1-12 6301 0 0</inkml:trace>
  <inkml:trace contextRef="#ctx0" brushRef="#br0" timeOffset="305321.755">4943 12825 1096 0 0,'-25'0'1248'0'0,"-11"2"-605"0"0,21-2 388 0 0,29 0 610 0 0,535-61 647 0 0,-550 61-2289 0 0,1-1-1 0 0,0 1 1 0 0,0-1-1 0 0,0 0 0 0 0,-1 1 1 0 0,1-1-1 0 0,0 0 0 0 0,0 1 1 0 0,0-1-1 0 0,0 0 1 0 0,0 1-1 0 0,0-1 0 0 0,0 0 1 0 0,0 1-1 0 0,0-1 1 0 0,1 1-1 0 0,-1-1 0 0 0,0 0 1 0 0,0 1-1 0 0,0-1 0 0 0,1 0 1 0 0,-1 1-1 0 0,0-1 1 0 0,1 1-1 0 0,-1-1 0 0 0,1 1 1 0 0,-1-1-1 0 0,0 1 1 0 0,1-1-1 0 0,-1 1 0 0 0,1 0 1 0 0,-1-1-1 0 0,1 1 0 0 0,0-1 1 0 0,-1 1-1 0 0,1 0 1 0 0,-1 0-1 0 0,1-1 0 0 0,0 1 1 0 0,-1 0-1 0 0,1 0 1 0 0,-1 0-1 0 0,1 0 0 0 0,0 0 1 0 0,-1-1-1 0 0,1 1 0 0 0,0 0 1 0 0,-1 1-1 0 0,1-1 1 0 0,0 0-1 0 0,-1 0 0 0 0,1 0 1 0 0,0 0-1 0 0,-1 0 1 0 0,1 1-1 0 0,-1-1 0 0 0,1 0 1 0 0,-1 0-1 0 0,1 1 0 0 0,0-1 2 0 0,-53-21 40 0 0,47 19-43 0 0,-169-48 547 0 0,136 110-96 0 0,23-4-160 0 0,1 0-1 0 0,3 1 0 0 0,3 0 0 0 0,2 0 1 0 0,1 35-288 0 0,0-14 274 0 0,-4 62 402 0 0,9-138-566 0 0,0-2-27 0 0,58-75-14 0 0,67-132-521 0 0,-124 206 442 0 0,0 1 1 0 0,0-1 0 0 0,1 0 0 0 0,-1 0 0 0 0,0 1-1 0 0,0-1 1 0 0,0 1 0 0 0,1-1 0 0 0,-1 1-1 0 0,0 0 1 0 0,1-1 0 0 0,-1 1 0 0 0,0 0-1 0 0,1 0 1 0 0,-1 0 0 0 0,0 0 0 0 0,1 0 0 0 0,-1 0-1 0 0,0 0 1 0 0,1 0 0 0 0,-1 1 0 0 0,0-1-1 0 0,1 1 1 0 0,-1-1 0 0 0,0 1 0 0 0,0-1-1 0 0,1 1 1 0 0,-1 0 0 0 0,0-1 0 0 0,0 1-1 0 0,0 0 1 0 0,0 0 0 0 0,0 0 0 0 0,0 0 0 0 0,0 0-1 0 0,0 0 1 0 0,0 0 0 0 0,-1 0 0 0 0,1 0-1 0 0,0 0 1 0 0,-1 1 0 0 0,1-1 0 0 0,-1 0-1 0 0,1 0 1 0 0,-1 1 0 0 0,1-1 0 0 0,-1 0 0 0 0,0 1-1 0 0,0-1 1 0 0,0 0 0 0 0,0 1 0 0 0,0-1-1 0 0,0 0 1 0 0,0 1 0 0 0,0-1 0 0 0,0 0-1 0 0,-1 1 1 0 0,1-1 0 0 0,0 0 0 0 0,-1 1 0 0 0,1-1-1 0 0,-1 0 1 0 0,0 0 0 0 0,1 0 9 0 0,9 31-35 0 0,76 75-295 0 0,0-69-4886 0 0,-76-36 3940 0 0,-2 1 44 0 0</inkml:trace>
  <inkml:trace contextRef="#ctx0" brushRef="#br0" timeOffset="305950.081">5702 13155 1612 0 0,'25'-8'353'0'0,"0"-1"0"0"0,-1-1-1 0 0,-1-1 1 0 0,0-1 0 0 0,0-1-1 0 0,-2-1 1 0 0,1-1 0 0 0,-2-1-1 0 0,6-7-352 0 0,25-46 947 0 0,-92 56-473 0 0,24 14-320 0 0,0 0 0 0 0,0 1 0 0 0,0 1 0 0 0,0 0 0 0 0,0 1 0 0 0,1 1-1 0 0,-1 0 1 0 0,1 2 0 0 0,1 0 0 0 0,-1 0 0 0 0,1 2 0 0 0,0 0 0 0 0,1 0 0 0 0,0 1-1 0 0,1 1 1 0 0,0 0 0 0 0,1 1 0 0 0,0 1 0 0 0,0 0 0 0 0,0 2-154 0 0,11-13 22 0 0,-1 0 0 0 0,1 0 0 0 0,-1 1-1 0 0,1-1 1 0 0,0 0 0 0 0,0 1 0 0 0,0-1 0 0 0,0 1 0 0 0,1 0 0 0 0,-1-1 0 0 0,1 1 0 0 0,-1-1 0 0 0,1 1 0 0 0,0 0-1 0 0,0-1 1 0 0,0 1 0 0 0,0 0 0 0 0,1-1 0 0 0,-1 1 0 0 0,1 0 0 0 0,-1-1 0 0 0,1 1 0 0 0,0-1 0 0 0,0 1-1 0 0,0-1 1 0 0,0 0 0 0 0,1 1 0 0 0,-1-1 0 0 0,1 0 0 0 0,-1 0 0 0 0,1 0 0 0 0,0 0 0 0 0,0 0 0 0 0,0 0-1 0 0,0 0 1 0 0,0-1 0 0 0,0 1 0 0 0,0-1 0 0 0,1 1 0 0 0,-1-1 0 0 0,0 0 0 0 0,1 0 0 0 0,-1 0 0 0 0,3 0-22 0 0,119 31-60 0 0,-121-32 47 0 0,27 5-344 0 0,-1-2 0 0 0,1-1 0 0 0,0-1 0 0 0,0-2 0 0 0,0-1 0 0 0,0-1 0 0 0,-1-2 0 0 0,6-2 357 0 0,69-44-1175 0 0,-72-17 3646 0 0,-27 41-121 0 0,-5 41-693 0 0,0 86-917 0 0,1-47-4557 0 0,-1-51 2214 0 0,-12 9-3143 0 0,7-16 3213 0 0</inkml:trace>
  <inkml:trace contextRef="#ctx0" brushRef="#br0" timeOffset="306232.988">6133 12884 2016 0 0,'-8'-34'7109'0'0,"2"6"-4313"0"0,21 42-9412 0 0,3 3 4201 0 0,-7-3 1101 0 0</inkml:trace>
  <inkml:trace contextRef="#ctx0" brushRef="#br0" timeOffset="307081.392">6590 13017 1380 0 0,'4'-3'417'0'0,"-2"3"-242"0"0,-1-1 0 0 0,1 0 0 0 0,0 1 0 0 0,0-1 0 0 0,-1 0 0 0 0,1 0 0 0 0,0 0 0 0 0,-1 0 0 0 0,1 0 0 0 0,-1 0 0 0 0,1 0 0 0 0,-1 0 0 0 0,1-1 0 0 0,-1 1 0 0 0,0-1 0 0 0,0 1 0 0 0,0-1 0 0 0,0 1 0 0 0,0-1 0 0 0,0 0 0 0 0,0 0 0 0 0,0 1 0 0 0,-1-1 0 0 0,1 0 0 0 0,-1 0 0 0 0,1 0 0 0 0,-1 1 0 0 0,0-1 0 0 0,0 0 0 0 0,0 0 0 0 0,0 0 0 0 0,0-1-175 0 0,-81 37 1357 0 0,68-26-1266 0 0,0 1-1 0 0,1 1 1 0 0,0 0 0 0 0,1 1-1 0 0,0 0 1 0 0,1 1 0 0 0,0 0-1 0 0,1 0 1 0 0,0 1-1 0 0,1 0 1 0 0,0 1 0 0 0,1 0-1 0 0,1 0 1 0 0,0 0 0 0 0,1 1-1 0 0,-1 8-90 0 0,5-21 8 0 0,1 0 0 0 0,0 0 0 0 0,0-1 0 0 0,1 1 0 0 0,-1 0 0 0 0,0 0 0 0 0,0 0 0 0 0,1 0-1 0 0,-1 0 1 0 0,1 0 0 0 0,0-1 0 0 0,0 1 0 0 0,-1 0 0 0 0,1-1 0 0 0,0 1 0 0 0,0 0 0 0 0,1-1 0 0 0,-1 1-1 0 0,0-1 1 0 0,0 0 0 0 0,1 1 0 0 0,-1-1 0 0 0,1 0 0 0 0,-1 0 0 0 0,1 0 0 0 0,-1 0 0 0 0,1 0 0 0 0,0 0 0 0 0,0 0-1 0 0,-1 0 1 0 0,1-1 0 0 0,0 1 0 0 0,0-1 0 0 0,0 1 0 0 0,0-1 0 0 0,0 0 0 0 0,-1 0 0 0 0,1 0 0 0 0,0 0 0 0 0,0 0-1 0 0,0 0 1 0 0,0-1 0 0 0,0 1 0 0 0,0 0 0 0 0,1-1-8 0 0,87-22 24 0 0,-82 20-21 0 0,0 0-1 0 0,-1 0 1 0 0,1-1-1 0 0,-1 0 1 0 0,0-1-1 0 0,0 1 1 0 0,0-2-1 0 0,0 1 1 0 0,-1-1-1 0 0,0 1 1 0 0,0-2-1 0 0,-1 1 1 0 0,0-1-1 0 0,0 0 1 0 0,0 0-1 0 0,-1 0 1 0 0,0 0-1 0 0,0-1 0 0 0,-1 0 1 0 0,0 0-1 0 0,-1 0 1 0 0,1 0-1 0 0,-1 0 1 0 0,-1 0-1 0 0,0-1 1 0 0,0 1-1 0 0,0 0 1 0 0,-1-1-1 0 0,-1 0-2 0 0,1 9 5 0 0,0 1-1 0 0,1-1 1 0 0,-1 1 0 0 0,0-1-1 0 0,0 1 1 0 0,-1-1-1 0 0,1 1 1 0 0,0-1-1 0 0,0 0 1 0 0,0 1 0 0 0,0-1-1 0 0,0 1 1 0 0,0-1-1 0 0,0 1 1 0 0,-1-1-1 0 0,1 0 1 0 0,0 1-1 0 0,0-1 1 0 0,-1 0 0 0 0,1 1-1 0 0,0-1 1 0 0,-1 1-1 0 0,1-1 1 0 0,0 0-1 0 0,-1 0 1 0 0,1 1 0 0 0,0-1-1 0 0,-1 0 1 0 0,1 0-1 0 0,-1 1 1 0 0,1-1-1 0 0,0 0 1 0 0,-1 0-1 0 0,1 0 1 0 0,-1 0 0 0 0,1 0-1 0 0,-1 0 1 0 0,1 0-1 0 0,0 0 1 0 0,-1 0-1 0 0,1 0 1 0 0,-1 0 0 0 0,1 0-1 0 0,-1 0 1 0 0,1 0-1 0 0,-1 0 1 0 0,1 0-1 0 0,0 0 1 0 0,-1 0-1 0 0,1-1 1 0 0,-1 1 0 0 0,1 0-1 0 0,0 0 1 0 0,-1 0-1 0 0,1-1 1 0 0,-1 1-1 0 0,1 0 1 0 0,0-1-5 0 0,-3 182 516 0 0,6-159-411 0 0,0 1 1 0 0,-2 0 0 0 0,-1 0 0 0 0,0 1 0 0 0,-2-1 0 0 0,-1-1-1 0 0,0 1 1 0 0,-2 0 0 0 0,0-1 0 0 0,-2 0 0 0 0,-1 0 0 0 0,0 0 0 0 0,-1-1-1 0 0,-2-1 1 0 0,0 1 0 0 0,-1-2 0 0 0,-1 1-106 0 0,4-9 85 0 0,0 0 0 0 0,-1-1 0 0 0,0 0 1 0 0,-1-1-1 0 0,0 0 0 0 0,0 0 0 0 0,-1-1 0 0 0,0-1 0 0 0,-1 0 1 0 0,1-1-1 0 0,-1 0 0 0 0,-10 2-85 0 0,-3-43-304 0 0,27 17 113 0 0,2-1 0 0 0,0 1 0 0 0,0 0 1 0 0,2 1-1 0 0,0-1 0 0 0,1 1 0 0 0,1 0 0 0 0,1 0 0 0 0,0 1 0 0 0,1 0 1 0 0,1 0-1 0 0,1 0 191 0 0,11-22-258 0 0,78-136-623 0 0,-58 108 783 0 0,-3-1 0 0 0,-2-2 0 0 0,-4-2 0 0 0,-3-1-1 0 0,-4-1 1 0 0,-1-6 98 0 0,-13-82 434 0 0,-12 155-405 0 0,-1 0-1 0 0,1 0 1 0 0,-1 0-1 0 0,-1 1 1 0 0,1-1-1 0 0,-1 0 1 0 0,0 1-1 0 0,0-1 1 0 0,-1 1-1 0 0,1 0 1 0 0,-1 0-1 0 0,0 0 1 0 0,-1 0-1 0 0,1 0 1 0 0,-1 1-1 0 0,0 0 0 0 0,0-1 1 0 0,-1 1-1 0 0,1 1 1 0 0,-1-1-1 0 0,0 1 1 0 0,0 0-1 0 0,0 0 1 0 0,0 0-1 0 0,-2 0-28 0 0,3 6 19 0 0,-1 0-1 0 0,1 1 1 0 0,0 0-1 0 0,0-1 0 0 0,0 1 1 0 0,0 1-1 0 0,1-1 1 0 0,-1 1-1 0 0,1-1 0 0 0,0 1 1 0 0,1 0-1 0 0,-1 0 0 0 0,1 0 1 0 0,0 0-1 0 0,0 1 1 0 0,0-1-1 0 0,1 1 0 0 0,0-1 1 0 0,0 1-1 0 0,0 2-18 0 0,1-5 10 0 0,-15 291 566 0 0,48-95-444 0 0,3-57-25 0 0,-34-142-149 0 0,1-1 0 0 0,-1 0 0 0 0,0 0 0 0 0,0 0 0 0 0,0 0 0 0 0,0-1 0 0 0,0 1 0 0 0,0-1 0 0 0,-1 1 0 0 0,1-1 0 0 0,0 1 0 0 0,-1-1 0 0 0,1 0 0 0 0,-1 0 0 0 0,1 0 0 0 0,-1 0 0 0 0,0 0 0 0 0,0 0 0 0 0,0 0 0 0 0,0 0 0 0 0,0 0 0 0 0,-1-1 0 0 0,1 1 0 0 0,-1 0 0 0 0,1 0 0 0 0,-1-1 0 0 0,0 1 0 0 0,0 0 0 0 0,0-1 42 0 0,1 0-89 0 0,37-62-1155 0 0,4 121 1396 0 0,52 24-477 0 0,-90-78 84 0 0,0 0 0 0 0,1 0 0 0 0,0-1 0 0 0,-1 1 0 0 0,1-1 0 0 0,0 0 0 0 0,0 0 0 0 0,0-1 0 0 0,0 0 0 0 0,0 0 0 0 0,0 0 0 0 0,-1 0 0 0 0,1-1 0 0 0,0 1 0 0 0,0-1 0 0 0,0-1 0 0 0,-1 1 0 0 0,1-1-1 0 0,0 0 1 0 0,-1 0 0 0 0,1 0 0 0 0,2-2 241 0 0,14-12-1280 0 0,-3-1 24 0 0</inkml:trace>
  <inkml:trace contextRef="#ctx0" brushRef="#br0" timeOffset="307331.726">7260 12799 1004 0 0,'7'-59'7786'0'0,"-6"145"-3561"0"0,11 45-3409 0 0,40 163-2148 0 0,-52-291 1097 0 0,0 0-1 0 0,-1 1 0 0 0,1-1 1 0 0,-1 0-1 0 0,1 1 1 0 0,-1-1-1 0 0,0 0 1 0 0,-1 0-1 0 0,1 0 0 0 0,0 0 1 0 0,-1 0-1 0 0,0 0 1 0 0,1 0-1 0 0,-1 0 0 0 0,0 0 1 0 0,-1-1-1 0 0,1 1 1 0 0,0-1-1 0 0,-1 0 1 0 0,1 0-1 0 0,-1 1 0 0 0,0-2 1 0 0,0 1-1 0 0,0 0 1 0 0,0-1-1 0 0,0 1 1 0 0,0-1-1 0 0,0 0 0 0 0,0 0 1 0 0,-1 0-1 0 0,1 0 1 0 0,0-1-1 0 0,-1 1 1 0 0,1-1-1 0 0,0 0 0 0 0,-1 0 1 0 0,1 0-1 0 0,0 0 1 0 0,-1-1 235 0 0,-10 2-1208 0 0</inkml:trace>
  <inkml:trace contextRef="#ctx0" brushRef="#br0" timeOffset="307582.842">7091 13187 1544 0 0,'89'-116'6496'0'0,"-76"105"-6247"0"0,1 1 0 0 0,1 1 0 0 0,0 1 0 0 0,0 0 0 0 0,0 1-1 0 0,1 1 1 0 0,0 0 0 0 0,1 1 0 0 0,-1 0 0 0 0,1 2 0 0 0,3 0-249 0 0,190-8-6220 0 0,-185 11 4893 0 0,-1 0 224 0 0</inkml:trace>
  <inkml:trace contextRef="#ctx0" brushRef="#br0" timeOffset="308493.618">9022 12842 2268 0 0,'-2'-2'141'0'0,"1"0"0"0"0,-1 0 0 0 0,0 0 0 0 0,0 1-1 0 0,0-1 1 0 0,0 1 0 0 0,0-1 0 0 0,0 1 0 0 0,0 0 0 0 0,-1-1 0 0 0,1 1-1 0 0,0 0 1 0 0,-1 1 0 0 0,1-1 0 0 0,0 0 0 0 0,-1 1 0 0 0,1-1-1 0 0,-1 1 1 0 0,1 0 0 0 0,-1 0 0 0 0,1 0 0 0 0,-1 0 0 0 0,1 0 0 0 0,-1 1-1 0 0,1-1 1 0 0,-1 1 0 0 0,1-1 0 0 0,-1 1 0 0 0,1 0 0 0 0,0 0-1 0 0,-1 0 1 0 0,0 1-141 0 0,-12 1 182 0 0,0 1 0 0 0,1 0-1 0 0,-1 2 1 0 0,1-1 0 0 0,0 1-1 0 0,1 1 1 0 0,0 1 0 0 0,0 0-1 0 0,0 0 1 0 0,1 1 0 0 0,1 1-1 0 0,-1 0 1 0 0,1 1 0 0 0,1 0-1 0 0,0 0 1 0 0,1 1 0 0 0,0 1-182 0 0,8-11 21 0 0,-1 0 0 0 0,1 1 0 0 0,0-1 0 0 0,0 0 1 0 0,0 1-1 0 0,0-1 0 0 0,1 1 0 0 0,-1 0 0 0 0,1-1 1 0 0,-1 1-1 0 0,1-1 0 0 0,0 1 0 0 0,0 0 0 0 0,0-1 1 0 0,1 1-1 0 0,-1-1 0 0 0,0 1 0 0 0,1 0 0 0 0,0-1 1 0 0,-1 1-1 0 0,1-1 0 0 0,0 1 0 0 0,1-1 0 0 0,-1 0 1 0 0,0 1-1 0 0,1-1 0 0 0,-1 0 0 0 0,1 0 0 0 0,-1 0 1 0 0,1 0-1 0 0,0 0 0 0 0,0 0 0 0 0,0-1 0 0 0,0 1 1 0 0,0-1-1 0 0,1 1 0 0 0,-1-1 0 0 0,0 0 0 0 0,1 0 1 0 0,-1 0-1 0 0,1 0 0 0 0,-1 0 0 0 0,1 0 0 0 0,-1-1 1 0 0,1 1-1 0 0,-1-1 0 0 0,2 0-21 0 0,134 6-1002 0 0,-110-10 766 0 0,0-1 1 0 0,0-2 0 0 0,0-1-1 0 0,-1-1 1 0 0,0-1-1 0 0,-1-1 1 0 0,0-1 0 0 0,16-12 235 0 0,-42 22-9 0 0,0 0 0 0 0,0 1 0 0 0,0-1 1 0 0,0 0-1 0 0,-1 0 0 0 0,1 0 0 0 0,0 1 1 0 0,-1-1-1 0 0,0 0 0 0 0,1 0 0 0 0,-1 1 1 0 0,0-1-1 0 0,0 0 0 0 0,0 1 0 0 0,0-1 1 0 0,0 1-1 0 0,0-1 0 0 0,0 1 0 0 0,0-1 1 0 0,-1 1-1 0 0,1 0 0 0 0,0 0 0 0 0,-1 0 0 0 0,1 0 1 0 0,-1 0-1 0 0,1 0 0 0 0,-1 0 0 0 0,0 0 1 0 0,0 0-1 0 0,1 1 0 0 0,-1-1 0 0 0,0 1 1 0 0,0-1-1 0 0,1 1 0 0 0,-1 0 0 0 0,0 0 1 0 0,0 0-1 0 0,0 0 0 0 0,0 0 0 0 0,0 0 1 0 0,1 0-1 0 0,-1 1 0 0 0,0-1 9 0 0,-164-5 887 0 0,165 5-841 0 0,1 0-21 0 0,-3-12 19 0 0,123-43-618 0 0,-94 46 464 0 0,-1-1 1 0 0,-1-2 0 0 0,0 0 0 0 0,-1-1-1 0 0,0-1 1 0 0,-1-2 0 0 0,0 0-1 0 0,16-17 110 0 0,-34 29 79 0 0,0 0 0 0 0,-1 0 0 0 0,0-1-1 0 0,1 0 1 0 0,-1 0 0 0 0,-1 0 0 0 0,1 0-1 0 0,-1 0 1 0 0,0 0 0 0 0,0-1 0 0 0,0 1 0 0 0,-1-1-1 0 0,0 1 1 0 0,0-1 0 0 0,-1 0 0 0 0,1 1-1 0 0,-1-1 1 0 0,0 0 0 0 0,-1 0 0 0 0,1 1-1 0 0,-1-1 1 0 0,0 1 0 0 0,-1-1 0 0 0,1 1 0 0 0,-1-1-1 0 0,0 1 1 0 0,0 0 0 0 0,-1-1 0 0 0,0 1-1 0 0,0 1 1 0 0,0-1 0 0 0,0 0 0 0 0,-1 1-1 0 0,0 0 1 0 0,0-1 0 0 0,0 1 0 0 0,0 1 0 0 0,-1-1-1 0 0,1 1 1 0 0,-1 0 0 0 0,0 0 0 0 0,0 0-79 0 0,3 2 74 0 0,1 0 0 0 0,-1 1-1 0 0,0-1 1 0 0,1 0 0 0 0,-1 1 0 0 0,0 0 0 0 0,1-1 0 0 0,-1 1 0 0 0,0 0 0 0 0,0 0 0 0 0,1 0 0 0 0,-1 0 0 0 0,0 0 0 0 0,0 0 0 0 0,1 1 0 0 0,-1-1 0 0 0,0 1 0 0 0,0-1 0 0 0,1 1 0 0 0,-1-1 0 0 0,1 1 0 0 0,-1 0 0 0 0,0 0-1 0 0,1 0 1 0 0,0 0 0 0 0,-1 0 0 0 0,1 0 0 0 0,-1 0 0 0 0,1 1 0 0 0,0-1 0 0 0,0 0 0 0 0,0 1 0 0 0,0-1 0 0 0,0 1 0 0 0,0-1 0 0 0,0 1 0 0 0,0-1 0 0 0,1 1 0 0 0,-1 0 0 0 0,1-1 0 0 0,-1 1 0 0 0,1 0 0 0 0,0 0 0 0 0,-1-1 0 0 0,1 1-1 0 0,0 0 1 0 0,0 0 0 0 0,0-1 0 0 0,1 2-74 0 0,-19 96 694 0 0,48 78 306 0 0,5-9-358 0 0,17 99-946 0 0,-35-87-2891 0 0,-15-159 1417 0 0,-1-2-2923 0 0,-3-32 986 0 0,-1-8 2457 0 0</inkml:trace>
  <inkml:trace contextRef="#ctx0" brushRef="#br0" timeOffset="309218.181">10647 12754 956 0 0,'1'-2'108'0'0,"0"1"1"0"0,0 0-1 0 0,0-1 0 0 0,0 1 0 0 0,0-1 0 0 0,0 1 1 0 0,0-1-1 0 0,-1 0 0 0 0,1 1 0 0 0,-1-1 1 0 0,1 1-1 0 0,-1-1 0 0 0,1 0 0 0 0,-1 0 1 0 0,0 1-1 0 0,0-1 0 0 0,0 0 0 0 0,0 0 1 0 0,0 1-1 0 0,0-1 0 0 0,0 0 0 0 0,-1 0 0 0 0,1 1 1 0 0,-1-1-1 0 0,1 0 0 0 0,-1 1 0 0 0,0-1 1 0 0,1 1-1 0 0,-1-1 0 0 0,0 1 0 0 0,0-1 1 0 0,0 1-1 0 0,0-1 0 0 0,0 1 0 0 0,-1 0 0 0 0,1 0 1 0 0,0 0-1 0 0,-1 0 0 0 0,1-1 0 0 0,-1 2 1 0 0,1-1-1 0 0,-1 0 0 0 0,1 0 0 0 0,-1 0 1 0 0,-1 0-109 0 0,-88-5 1557 0 0,76 10-1447 0 0,1 1 0 0 0,0 1 1 0 0,0 0-1 0 0,0 0 0 0 0,0 2 0 0 0,1-1 1 0 0,0 2-1 0 0,1 0 0 0 0,0 0 0 0 0,0 1 1 0 0,1 1-1 0 0,0 0 0 0 0,1 0 0 0 0,0 1 1 0 0,1 0-1 0 0,1 1 0 0 0,0 0 0 0 0,0 0 1 0 0,1 1-1 0 0,1 0 0 0 0,0 0 0 0 0,1 0 1 0 0,-1 9-111 0 0,6-18 1 0 0,0 0 1 0 0,0-1-1 0 0,1 1 0 0 0,0 0 1 0 0,0 0-1 0 0,0-1 1 0 0,1 1-1 0 0,-1-1 1 0 0,1 1-1 0 0,0-1 1 0 0,0 0-1 0 0,1 0 1 0 0,0 0-1 0 0,-1 0 1 0 0,1 0-1 0 0,0 0 1 0 0,1-1-1 0 0,-1 1 1 0 0,1-1-1 0 0,-1 0 1 0 0,1 0-1 0 0,0 0 1 0 0,0-1-1 0 0,0 1 1 0 0,1-1-1 0 0,-1 0 0 0 0,0 0 1 0 0,1-1-1 0 0,-1 1 1 0 0,1-1-1 0 0,0 0 1 0 0,0 0-1 0 0,-1-1 1 0 0,1 1-1 0 0,0-1 1 0 0,0 0-1 0 0,0 0 1 0 0,-1-1-1 0 0,1 1 1 0 0,0-1-1 0 0,-1 0 1 0 0,1 0-1 0 0,0-1 1 0 0,-1 0-1 0 0,1 1 1 0 0,0-2-2 0 0,10 0-56 0 0,0 0-1 0 0,-1-1 1 0 0,0-1 0 0 0,0-1 0 0 0,0 0 0 0 0,0 0 0 0 0,-1-1 0 0 0,0-1 0 0 0,0 0 0 0 0,-1-1 0 0 0,0-1 0 0 0,-1 1 0 0 0,0-2 0 0 0,0 0 0 0 0,-1 0 0 0 0,4-6 56 0 0,-14 18 14 0 0,0 0 0 0 0,1-1 0 0 0,-1 1 0 0 0,0 0 0 0 0,1-1 0 0 0,-1 1 0 0 0,1-1 0 0 0,-1 1 0 0 0,1 0 0 0 0,-1-1 0 0 0,1 1 0 0 0,0-1 0 0 0,-1 1 0 0 0,1-1 0 0 0,0 1 0 0 0,-1-1 0 0 0,1 0 0 0 0,0 1 0 0 0,-1-1 0 0 0,1 0 0 0 0,0 0 0 0 0,0 1 0 0 0,0-1 0 0 0,-1 0 0 0 0,1 0 0 0 0,0 0 0 0 0,0 0 0 0 0,-1 0 0 0 0,1 0 0 0 0,0 0 0 0 0,0 0 0 0 0,0-1 0 0 0,-1 1 0 0 0,1 0 0 0 0,0 0 0 0 0,0 0 0 0 0,-1-1 0 0 0,1 1 0 0 0,0-1 0 0 0,-1 1 0 0 0,1 0 0 0 0,0-1 0 0 0,-1 1 0 0 0,1-1 0 0 0,-1 1 0 0 0,1-1 0 0 0,0 0 0 0 0,-1 1 0 0 0,1-1 0 0 0,-1 0 0 0 0,0 1 0 0 0,1-1 0 0 0,-1 0 0 0 0,0 1 0 0 0,1-1 0 0 0,-1 0 0 0 0,0 0 0 0 0,0 1 0 0 0,1-1 1 0 0,-1 0-1 0 0,0 0 0 0 0,0 1 0 0 0,0-1-14 0 0,20 33 114 0 0,-7-18-119 0 0,1-1-1 0 0,0-1 0 0 0,0 0 0 0 0,1-1 1 0 0,1-1-1 0 0,0 0 0 0 0,0-1 1 0 0,1-1-1 0 0,0 0 0 0 0,0-1 0 0 0,1-1 1 0 0,0-1-1 0 0,1 0 6 0 0,155 17-6122 0 0,-148-25 4848 0 0,13-8 16 0 0</inkml:trace>
  <inkml:trace contextRef="#ctx0" brushRef="#br0" timeOffset="309641.907">12130 12625 1152 0 0,'6'-26'5848'0'0,"-5"30"-2129"0"0,-2 6-3585 0 0,-12 288 2680 0 0,36-159-2598 0 0,5 39-1278 0 0,-21-59-4166 0 0,-39-94 1141 0 0,21-27 2821 0 0</inkml:trace>
  <inkml:trace contextRef="#ctx0" brushRef="#br0" timeOffset="309892.532">12346 12720 2008 0 0,'4'-3'114'0'0,"0"0"-1"0"0,0 0 0 0 0,0 1 1 0 0,0-1-1 0 0,1 1 1 0 0,-1 0-1 0 0,1 0 0 0 0,-1 1 1 0 0,1-1-1 0 0,-1 1 1 0 0,1 0-1 0 0,0 0 0 0 0,0 1 1 0 0,0-1-1 0 0,-1 1 1 0 0,1 0-1 0 0,0 0 0 0 0,0 1 1 0 0,0 0-1 0 0,-1-1 0 0 0,1 2 1 0 0,0-1-1 0 0,-1 0 1 0 0,1 1-1 0 0,-1 0 0 0 0,1 0 1 0 0,-1 0-1 0 0,0 1 1 0 0,0-1-1 0 0,0 1 0 0 0,0 0 1 0 0,0 0-1 0 0,-1 0 1 0 0,1 1-1 0 0,-1 0 0 0 0,0-1 1 0 0,0 1-1 0 0,0 0 1 0 0,2 4-114 0 0,-19 27 983 0 0,3-22-861 0 0,-1 0 0 0 0,0-1 0 0 0,0-1 0 0 0,-1 0 0 0 0,-1 0 0 0 0,0-2 0 0 0,0 1 1 0 0,-1-2-1 0 0,0 0 0 0 0,0-1 0 0 0,-1 0 0 0 0,0-1 0 0 0,0-1 0 0 0,-1-1 0 0 0,1 0 0 0 0,-16 1-122 0 0,21-2-113 0 0,-41 3-1917 0 0,50-6 697 0 0,2 0 54 0 0,-2-3 83 0 0,-4-11 40 0 0</inkml:trace>
  <inkml:trace contextRef="#ctx0" brushRef="#br0" timeOffset="310253.41">12558 12855 2128 0 0,'0'0'690'0'0,"29"-1"3279"0"0,7-8-3670 0 0,-1 0 1 0 0,-1-3 0 0 0,0-1-1 0 0,-1-1 1 0 0,0-2 0 0 0,-1-1-1 0 0,-1-2 1 0 0,20-16-300 0 0,-51 35 6 0 0,-1 0-1 0 0,1 0 1 0 0,-1 1-1 0 0,1-1 1 0 0,-1 0-1 0 0,1 0 0 0 0,-1 0 1 0 0,1 0-1 0 0,-1 0 1 0 0,1 0-1 0 0,-1 0 1 0 0,1 0-1 0 0,-1 0 1 0 0,1 0-1 0 0,-1-1 1 0 0,0 1-1 0 0,1 0 1 0 0,-1 0-1 0 0,1 0 1 0 0,0-1-1 0 0,-1 1 0 0 0,1 0 1 0 0,-1-1-1 0 0,1 1 1 0 0,-1 0-1 0 0,1-1 1 0 0,0 1-1 0 0,-1 0 1 0 0,1-1-1 0 0,-1 1 1 0 0,1-1-1 0 0,0 1 1 0 0,0-1-1 0 0,-1 1 1 0 0,1-1-1 0 0,0 1 0 0 0,0-1 1 0 0,0 1-1 0 0,-1-1 1 0 0,1 1-1 0 0,0-1 1 0 0,0 1-1 0 0,0-1 1 0 0,0 1-1 0 0,0-1 1 0 0,0 1-1 0 0,0-1 1 0 0,0 1-1 0 0,0-1 1 0 0,1 1-1 0 0,-1-1 0 0 0,0 0 1 0 0,0 1-1 0 0,0-1 1 0 0,0 1-1 0 0,1 0 1 0 0,-1-1-1 0 0,0 1 1 0 0,1-1-1 0 0,-1 1 1 0 0,0-1-1 0 0,1 1 1 0 0,-1 0-1 0 0,0-1 1 0 0,1 1-1 0 0,-1-1 0 0 0,1 1 1 0 0,-1 0-6 0 0,-55 3 145 0 0,38 2-81 0 0,0 0 0 0 0,0 1-1 0 0,1 0 1 0 0,0 2 0 0 0,0 0 0 0 0,0 0 0 0 0,1 2 0 0 0,0 0 0 0 0,1 0 0 0 0,0 2-1 0 0,1-1 1 0 0,0 2 0 0 0,1 0 0 0 0,-1 2-64 0 0,11-12 0 0 0,1 0-1 0 0,-1-1 1 0 0,1 1 0 0 0,-1 0 0 0 0,1 0-1 0 0,0 0 1 0 0,0 0 0 0 0,0 1 0 0 0,1-1-1 0 0,-1 0 1 0 0,1 0 0 0 0,0 0 0 0 0,0 1-1 0 0,0-1 1 0 0,0 0 0 0 0,0 0 0 0 0,1 1-1 0 0,-1-1 1 0 0,1 0 0 0 0,0 0 0 0 0,0 0-1 0 0,0 0 1 0 0,1 0 0 0 0,-1 0 0 0 0,1 0-1 0 0,-1 0 1 0 0,1-1 0 0 0,0 1 0 0 0,0-1 0 0 0,0 1-1 0 0,1-1 1 0 0,-1 0 0 0 0,0 1 0 0 0,1-1-1 0 0,-1 0 1 0 0,1-1 0 0 0,0 1 0 0 0,0 0-1 0 0,0-1 1 0 0,118 54-1668 0 0,25-44-4757 0 0,-128-11 5169 0 0</inkml:trace>
  <inkml:trace contextRef="#ctx0" brushRef="#br0" timeOffset="310567.734">13077 12669 1048 0 0,'3'-3'97'0'0,"1"0"-1"0"0,-1 1 1 0 0,1 0 0 0 0,-1 0-1 0 0,1 0 1 0 0,0 0 0 0 0,0 1-1 0 0,-1 0 1 0 0,1-1 0 0 0,0 1-1 0 0,0 1 1 0 0,0-1 0 0 0,1 1 0 0 0,-1-1-1 0 0,0 1 1 0 0,0 0 0 0 0,0 0-1 0 0,0 1 1 0 0,0 0 0 0 0,0-1-1 0 0,0 1 1 0 0,0 0 0 0 0,0 1-1 0 0,0-1 1 0 0,0 1 0 0 0,0 0-1 0 0,-1 0 1 0 0,1 0 0 0 0,-1 0-1 0 0,0 0 1 0 0,1 1 0 0 0,-1 0-1 0 0,1 1-96 0 0,87 114 2953 0 0,-90-114-2801 0 0,-1 1-1 0 0,1-1 1 0 0,-1 1 0 0 0,0-1 0 0 0,0 0 0 0 0,-1 1 0 0 0,1-1 0 0 0,-1 1 0 0 0,0-1 0 0 0,0 0-1 0 0,0 0 1 0 0,-1 1 0 0 0,1-1 0 0 0,-1 0 0 0 0,0 0 0 0 0,0 0 0 0 0,-1-1 0 0 0,1 1 0 0 0,-1-1-1 0 0,0 1 1 0 0,0-1 0 0 0,0 0 0 0 0,0 0 0 0 0,0 0 0 0 0,-1 0 0 0 0,1 0 0 0 0,-1-1 0 0 0,0 0-1 0 0,0 0 1 0 0,0 0 0 0 0,0 0 0 0 0,0 0 0 0 0,0-1 0 0 0,0 0 0 0 0,-1 0 0 0 0,1 0 0 0 0,-5 0-152 0 0,7-1 358 0 0,-24-24 332 0 0,30 8-904 0 0,1 0 1 0 0,1 0-1 0 0,0 0 0 0 0,1 1 0 0 0,1 0 0 0 0,0 0 1 0 0,1 0-1 0 0,0 1 0 0 0,1 1 0 0 0,1 0 0 0 0,0 0 1 0 0,1 1-1 0 0,0 0 0 0 0,1 1 0 0 0,0 1 1 0 0,1 0-1 0 0,2-1 214 0 0,22-22-2194 0 0,19-29-3195 0 0,-49 54 4151 0 0</inkml:trace>
  <inkml:trace contextRef="#ctx0" brushRef="#br0" timeOffset="310881.095">13849 12490 1400 0 0,'-12'0'293'0'0,"1"1"0"0"0,0 0 0 0 0,-1 0 0 0 0,1 1-1 0 0,0 1 1 0 0,0 0 0 0 0,0 0 0 0 0,0 1 0 0 0,1 1 0 0 0,0-1 0 0 0,-1 2 0 0 0,2-1-1 0 0,-1 2 1 0 0,1-1 0 0 0,0 1 0 0 0,0 0 0 0 0,1 1 0 0 0,-1 0 0 0 0,-5 9-293 0 0,12-15 39 0 0,1 0 0 0 0,0 1 0 0 0,0-1 0 0 0,0 0 0 0 0,0 1 1 0 0,0-1-1 0 0,0 1 0 0 0,1-1 0 0 0,-1 1 0 0 0,1 0 0 0 0,0-1 1 0 0,-1 1-1 0 0,1-1 0 0 0,0 1 0 0 0,1 0 0 0 0,-1-1 0 0 0,0 1 1 0 0,1-1-1 0 0,0 1 0 0 0,-1-1 0 0 0,1 1 0 0 0,0-1 0 0 0,0 1 1 0 0,0-1-1 0 0,1 0 0 0 0,-1 0 0 0 0,1 1 0 0 0,-1-1 1 0 0,1 0-1 0 0,0 0 0 0 0,-1-1 0 0 0,1 1 0 0 0,0 0 0 0 0,0 0 1 0 0,0-1-1 0 0,1 1-39 0 0,90 48 452 0 0,-80-45-312 0 0,49 18 109 0 0,-49-20-198 0 0,1 2 0 0 0,0-1 0 0 0,-1 2 0 0 0,0-1 0 0 0,0 2-1 0 0,0 0 1 0 0,-1 0 0 0 0,0 1 0 0 0,-1 1 0 0 0,1 0 0 0 0,1 3-51 0 0,-14-9-6 0 0,1-1 0 0 0,0 1-1 0 0,-1 0 1 0 0,1 0 0 0 0,-1 0-1 0 0,0-1 1 0 0,0 1 0 0 0,0 0-1 0 0,0-1 1 0 0,0 1 0 0 0,-1-1-1 0 0,1 1 1 0 0,-1-1 0 0 0,1 1-1 0 0,-1-1 1 0 0,0 0 0 0 0,0 0-1 0 0,0 0 1 0 0,0 0 0 0 0,-1 0-1 0 0,1-1 1 0 0,0 1 0 0 0,-1-1-1 0 0,1 1 1 0 0,-1-1 0 0 0,0 0-1 0 0,1 0 1 0 0,-1 0 0 0 0,0 0-1 0 0,0-1 1 0 0,1 1 0 0 0,-1-1-1 0 0,0 0 1 0 0,0 1 0 0 0,0-1-1 0 0,0 0 1 0 0,1-1 0 0 0,-4 1 6 0 0,-3 3-289 0 0,0 0 0 0 0,0-1 0 0 0,0 0 0 0 0,-1 0 0 0 0,1-1 0 0 0,0 0 0 0 0,-1-1 0 0 0,1 0 0 0 0,-1 0 0 0 0,1-1 0 0 0,-1-1 1 0 0,1 1-1 0 0,0-1 0 0 0,-1-1 0 0 0,1 0 0 0 0,0 0 0 0 0,1-1 0 0 0,-1 0 0 0 0,1 0 0 0 0,-1-1 0 0 0,-5-5 289 0 0,1-9-1168 0 0</inkml:trace>
  <inkml:trace contextRef="#ctx0" brushRef="#br0" timeOffset="311132.196">14098 12442 2664 0 0,'-70'12'4042'0'0,"37"5"-3643"0"0,1 2 0 0 0,1 1 0 0 0,1 1 0 0 0,0 2-1 0 0,2 0 1 0 0,0 3 0 0 0,2 0 0 0 0,1 1 0 0 0,1 2 0 0 0,2 0 0 0 0,1 1 0 0 0,-8 16-399 0 0,-26 29-273 0 0,-1 5-1646 0 0,21-26-2282 0 0,33-51 2834 0 0,1 0-94 0 0</inkml:trace>
  <inkml:trace contextRef="#ctx0" brushRef="#br0" timeOffset="311824.135">14355 12624 1440 0 0,'1'-2'109'0'0,"0"1"0"0"0,0 0 0 0 0,0 0 1 0 0,-1 0-1 0 0,1 0 0 0 0,0-1 0 0 0,-1 1 0 0 0,1 0 0 0 0,-1 0 0 0 0,0-1 0 0 0,1 1 0 0 0,-1 0 0 0 0,0-1 1 0 0,0 1-1 0 0,0-1 0 0 0,0 1 0 0 0,0 0 0 0 0,0-1 0 0 0,0 1 0 0 0,0 0 0 0 0,-1-1 0 0 0,1 1 0 0 0,0 0 1 0 0,-1-1-1 0 0,1 1 0 0 0,-1 0 0 0 0,0 0 0 0 0,1-1 0 0 0,-1 1 0 0 0,0 0 0 0 0,0 0 0 0 0,1 0 0 0 0,-1 0 0 0 0,0 0 1 0 0,0 0-1 0 0,0 0 0 0 0,0 0 0 0 0,-1 1 0 0 0,1-1 0 0 0,0 0 0 0 0,0 1 0 0 0,0-1 0 0 0,-1 0 0 0 0,1 1 1 0 0,0 0-1 0 0,-1-1 0 0 0,1 1 0 0 0,0 0 0 0 0,-1-1 0 0 0,1 1 0 0 0,0 0 0 0 0,-1 0 0 0 0,1 0 0 0 0,0 0 1 0 0,-1 1-1 0 0,1-1 0 0 0,-1 0 0 0 0,1 1 0 0 0,0-1 0 0 0,-1 1-109 0 0,-10-1 94 0 0,1 1 0 0 0,0 0 0 0 0,0 0 0 0 0,0 2 0 0 0,1-1 0 0 0,-1 1 0 0 0,0 1-1 0 0,1 0 1 0 0,0 0 0 0 0,0 1 0 0 0,0 0 0 0 0,0 1 0 0 0,1 0 0 0 0,0 1 0 0 0,0 0 0 0 0,1 0 0 0 0,0 1 0 0 0,0 0 0 0 0,1 0 0 0 0,0 1-1 0 0,0-1 1 0 0,1 2 0 0 0,0-1 0 0 0,1 1 0 0 0,0 0 0 0 0,0 0 0 0 0,1 0 0 0 0,1 1 0 0 0,-1 0 0 0 0,2-1 0 0 0,-1 2-94 0 0,4-7-17 0 0,1 0 0 0 0,-1 0 1 0 0,0 0-1 0 0,1 0 0 0 0,0 0 1 0 0,1 0-1 0 0,-1 0 0 0 0,1-1 1 0 0,-1 1-1 0 0,2-1 0 0 0,-1 0 1 0 0,0 1-1 0 0,1-2 0 0 0,0 1 1 0 0,-1 0-1 0 0,1-1 0 0 0,1 0 1 0 0,-1 0-1 0 0,1 0 0 0 0,-1 0 1 0 0,1-1-1 0 0,0 1 0 0 0,0-1 1 0 0,0 0-1 0 0,0-1 0 0 0,0 1 1 0 0,0-1-1 0 0,0 0 0 0 0,0-1 1 0 0,3 1 16 0 0,3-5-47 0 0,-1 0 1 0 0,1-1 0 0 0,-1 0 0 0 0,0-1-1 0 0,0 0 1 0 0,-1-1 0 0 0,0 0 0 0 0,0 0-1 0 0,0-1 1 0 0,-1 0 0 0 0,0 0-1 0 0,-1-1 1 0 0,3-4 46 0 0,75-105-549 0 0,-84 117 552 0 0,-1 0 0 0 0,1-1 0 0 0,0 1 0 0 0,-1 0 0 0 0,1 0 0 0 0,0 0 0 0 0,0 0 0 0 0,0 0 0 0 0,-1 0 0 0 0,1 1 0 0 0,0-1 0 0 0,0 0 0 0 0,0 0 1 0 0,0 1-1 0 0,1-1 0 0 0,-1 0 0 0 0,0 1 0 0 0,0-1 0 0 0,0 1 0 0 0,0-1 0 0 0,1 1 0 0 0,-1 0 0 0 0,0 0 0 0 0,0 0 0 0 0,1-1 0 0 0,-1 1 0 0 0,0 0 0 0 0,0 0 0 0 0,1 1 0 0 0,-1-1 0 0 0,0 0 0 0 0,0 0 0 0 0,1 0 0 0 0,-1 1 1 0 0,0-1-1 0 0,0 1 0 0 0,0-1 0 0 0,0 1 0 0 0,1 0 0 0 0,-1-1 0 0 0,0 1 0 0 0,0 0 0 0 0,0 0 0 0 0,0-1 0 0 0,-1 1 0 0 0,1 0 0 0 0,0 0 0 0 0,0 0 0 0 0,0 0 0 0 0,-1 0 0 0 0,1 0 0 0 0,0 1 0 0 0,-1-1 0 0 0,1 0 0 0 0,-1 1-3 0 0,16 69 314 0 0,-28-31-82 0 0,10-38-188 0 0,2-2 3 0 0,25-1 184 0 0,119-56 171 0 0,-142 57-319 0 0,18 3 56 0 0,47 60 264 0 0,-46-25-4321 0 0,-21-37 2558 0 0,0-1-23 0 0,0 0 69 0 0,0 0 32 0 0</inkml:trace>
  <inkml:trace contextRef="#ctx0" brushRef="#br0" timeOffset="317289.497">815 14064 1076 0 0,'21'-55'3335'0'0,"-12"39"-268"0"0,-15 30-1872 0 0,-22 231 750 0 0,65-74-1579 0 0,-33-152 421 0 0,-3-17-1027 0 0,0-1 1 0 0,-1 0-1 0 0,1 1 1 0 0,0-1-1 0 0,-1 1 1 0 0,0-1 0 0 0,1 1-1 0 0,-1-1 1 0 0,0 1-1 0 0,1-1 1 0 0,-1 1-1 0 0,0-1 1 0 0,0 1-1 0 0,0 0 1 0 0,0-1-1 0 0,-1 1 1 0 0,1-1 0 0 0,0 1-1 0 0,-1-1 1 0 0,1 1-1 0 0,-1-1 1 0 0,1 1-1 0 0,-1-1 1 0 0,0 0-1 0 0,0 1 1 0 0,0-1-1 0 0,1 0 1 0 0,-1 1 0 0 0,0-1-1 0 0,-1 0 1 0 0,1 0-1 0 0,0 0 1 0 0,0 0-1 0 0,0 0 1 0 0,-1 0-1 0 0,1 0 1 0 0,-1 0 239 0 0,-9 0-1519 0 0</inkml:trace>
  <inkml:trace contextRef="#ctx0" brushRef="#br0" timeOffset="317713.379">874 14294 1428 0 0,'125'-15'5618'0'0,"-94"8"-5443"0"0,-1-1-1 0 0,0-2 0 0 0,0-1 1 0 0,-1-2-1 0 0,0 0 1 0 0,-1-2-1 0 0,-1-1 0 0 0,16-13-174 0 0,-38 24 145 0 0,0 0 0 0 0,0-1 0 0 0,-1 0 0 0 0,1 1 1 0 0,-1-2-1 0 0,-1 1 0 0 0,1 0 0 0 0,-1-1 0 0 0,0 1 0 0 0,-1-1 0 0 0,1 0 0 0 0,-1 0 0 0 0,-1 0 0 0 0,1 0 0 0 0,-1-1 0 0 0,-1 1 0 0 0,1 0 0 0 0,-1-8-145 0 0,0 14 237 0 0,0 1-24 0 0,-5-23 1226 0 0,22 174-1114 0 0,20 61-4789 0 0,-38-206 4122 0 0,0 0 0 0 0,-1 0-1 0 0,0 0 1 0 0,-1 0 0 0 0,1-1 0 0 0,-1 1 0 0 0,0-1-1 0 0,0 0 1 0 0,-1 1 0 0 0,0-1 0 0 0,1-1-1 0 0,-2 1 1 0 0,1-1 0 0 0,-1 1 0 0 0,1-1 0 0 0,-1 0-1 0 0,-1 0 343 0 0,-12 11-1332 0 0</inkml:trace>
  <inkml:trace contextRef="#ctx0" brushRef="#br0" timeOffset="318294.692">1476 14355 1676 0 0,'10'-10'4982'0'0,"23"0"-4177"0"0,-17 6-471 0 0,374-122 1492 0 0,-390 126-1834 0 0,-1 0 1 0 0,1 0-1 0 0,-1 0 1 0 0,0 0 0 0 0,1 0-1 0 0,-1 0 1 0 0,1 0-1 0 0,-1 0 1 0 0,1 0-1 0 0,-1 0 1 0 0,1 0-1 0 0,-1-1 1 0 0,1 1-1 0 0,-1 0 1 0 0,1 0-1 0 0,-1-1 1 0 0,1 1-1 0 0,-1 0 1 0 0,1-1-1 0 0,-1 1 1 0 0,1 0 0 0 0,0-1-1 0 0,-1 1 1 0 0,1-1-1 0 0,0 1 1 0 0,-1-1-1 0 0,1 1 1 0 0,0-1-1 0 0,-1 1 1 0 0,1-1-1 0 0,0 1 1 0 0,0-1-1 0 0,0 1 1 0 0,0-1-1 0 0,-1 1 1 0 0,1-1 0 0 0,0 1-1 0 0,0-1 1 0 0,0 1-1 0 0,0-1 1 0 0,0 1-1 0 0,0-1 1 0 0,0 0-1 0 0,1 1 1 0 0,-1-1-1 0 0,0 1 1 0 0,0-1-1 0 0,0 1 1 0 0,0-1-1 0 0,1 1 1 0 0,-1-1-1 0 0,0 1 1 0 0,1-1 0 0 0,-1 1-1 0 0,0 0 1 0 0,1-1-1 0 0,-1 1 1 0 0,1-1 7 0 0,-65-1-183 0 0,39 9 219 0 0,0 0 0 0 0,1 2 0 0 0,0 1 0 0 0,0 0 0 0 0,1 2 0 0 0,0 1 0 0 0,1 0 0 0 0,1 2 0 0 0,0 1 0 0 0,1 0 0 0 0,1 2 0 0 0,-7 7-36 0 0,25-24 2 0 0,-1 1 1 0 0,0-1 0 0 0,0 1-1 0 0,0 0 1 0 0,1 0 0 0 0,-1 0-1 0 0,1 0 1 0 0,0 0 0 0 0,-1 0-1 0 0,1 0 1 0 0,0 0-1 0 0,0 1 1 0 0,0-1 0 0 0,1 0-1 0 0,-1 1 1 0 0,0-1 0 0 0,1 0-1 0 0,0 1 1 0 0,-1-1-1 0 0,1 1 1 0 0,0-1 0 0 0,0 1-1 0 0,1-1 1 0 0,-1 1 0 0 0,0-1-1 0 0,1 0 1 0 0,0 1-1 0 0,-1-1 1 0 0,1 0 0 0 0,0 1-1 0 0,0-1 1 0 0,0 0 0 0 0,0 0-1 0 0,1 0 1 0 0,-1 0-1 0 0,1 0 1 0 0,-1 0 0 0 0,1 0-1 0 0,0 0 1 0 0,-1-1 0 0 0,1 1-1 0 0,1 0-2 0 0,95 38-540 0 0,97-36-5692 0 0,-138-19 4951 0 0</inkml:trace>
  <inkml:trace contextRef="#ctx0" brushRef="#br0" timeOffset="318608.852">2006 14282 1036 0 0,'4'-3'93'0'0,"0"0"0"0"0,-1 0 0 0 0,2 1 0 0 0,-1-1 0 0 0,0 1-1 0 0,0 0 1 0 0,1 0 0 0 0,-1 1 0 0 0,1-1 0 0 0,-1 1 0 0 0,1 0 0 0 0,0 0 0 0 0,0 1 0 0 0,-1-1-1 0 0,1 1 1 0 0,0 0 0 0 0,0 0 0 0 0,0 1 0 0 0,-1-1 0 0 0,1 1 0 0 0,0 0 0 0 0,-1 0 0 0 0,1 1 0 0 0,-1-1-1 0 0,1 1 1 0 0,-1 0 0 0 0,0 1 0 0 0,1-1 0 0 0,-1 1 0 0 0,0-1 0 0 0,2 4-93 0 0,5 1 150 0 0,-1 1 0 0 0,0 0 1 0 0,-1 1-1 0 0,0 0 0 0 0,0 1 1 0 0,-1-1-1 0 0,0 2 0 0 0,-1-1 1 0 0,0 1-1 0 0,-1 0 0 0 0,3 6-150 0 0,-8-12 131 0 0,1-1 0 0 0,-1 1 0 0 0,0 0 0 0 0,0 0 0 0 0,0 0 0 0 0,0-1 0 0 0,-1 1 0 0 0,0 0 0 0 0,0 0 0 0 0,-1 0 0 0 0,1 0 0 0 0,-1 0-1 0 0,0 0 1 0 0,0-1 0 0 0,0 1 0 0 0,-1 0 0 0 0,0-1 0 0 0,0 1 0 0 0,0-1 0 0 0,0 0 0 0 0,-1 1 0 0 0,0-1 0 0 0,0 0 0 0 0,0-1 0 0 0,0 1 0 0 0,0 0 0 0 0,-1-1 0 0 0,0 0 0 0 0,0 0 0 0 0,0 0-1 0 0,0 0 1 0 0,0-1 0 0 0,0 1 0 0 0,-1-1 0 0 0,1 0 0 0 0,-1 0 0 0 0,1-1 0 0 0,-1 1 0 0 0,0-1 0 0 0,0 0 0 0 0,0-1 0 0 0,1 1 0 0 0,-1-1 0 0 0,0 0 0 0 0,-2 0-131 0 0,5-1 15 0 0,0 0 0 0 0,0 0 0 0 0,0 0 0 0 0,0-1 0 0 0,0 1 0 0 0,0 0 0 0 0,0-1 1 0 0,0 0-1 0 0,1 1 0 0 0,-1-1 0 0 0,1 0 0 0 0,-1 0 0 0 0,1 0 0 0 0,0 0 0 0 0,-1 0 0 0 0,1 0 0 0 0,0 0 1 0 0,1 0-1 0 0,-1-1 0 0 0,0 1 0 0 0,1 0 0 0 0,-1-1 0 0 0,1 1 0 0 0,-1 0 0 0 0,1-1 0 0 0,0 1 0 0 0,0 0 0 0 0,0-1 1 0 0,1 1-1 0 0,-1 0 0 0 0,0-1 0 0 0,1 1 0 0 0,0 0 0 0 0,0-2-15 0 0,102-141-1799 0 0,-8 68-3539 0 0,-79 65 3976 0 0,-6 1-6 0 0</inkml:trace>
  <inkml:trace contextRef="#ctx0" brushRef="#br0" timeOffset="318954.569">2536 14379 1344 0 0,'2'-1'65'0'0,"9"-2"180"0"0,-1-1 1 0 0,1 0 0 0 0,-1 0 0 0 0,1-1-1 0 0,-1-1 1 0 0,-1 1 0 0 0,1-2-1 0 0,-1 1 1 0 0,0-1 0 0 0,-1-1 0 0 0,1 1-1 0 0,-1-2 1 0 0,-1 1 0 0 0,0-1-1 0 0,1-1-245 0 0,-9 8 50 0 0,1 1-1 0 0,-1 0 0 0 0,0-1 0 0 0,0 1 0 0 0,1 0 0 0 0,-1-1 1 0 0,0 1-1 0 0,0 0 0 0 0,-1 0 0 0 0,1 0 0 0 0,0 0 0 0 0,0 0 1 0 0,0 0-1 0 0,-1 0 0 0 0,1 0 0 0 0,0 1 0 0 0,-1-1 0 0 0,1 0 0 0 0,-1 1 1 0 0,1-1-1 0 0,-1 1 0 0 0,1-1 0 0 0,-1 1 0 0 0,1 0 0 0 0,-1 0 1 0 0,1 0-1 0 0,-1 0 0 0 0,0 0 0 0 0,1 0 0 0 0,-1 0 0 0 0,1 0 1 0 0,-1 1-1 0 0,1-1 0 0 0,-1 1 0 0 0,1-1 0 0 0,-1 1 0 0 0,1-1 0 0 0,-1 1 1 0 0,1 0-1 0 0,0 0 0 0 0,0-1 0 0 0,-1 1 0 0 0,1 0 0 0 0,0 0 1 0 0,-1 1-50 0 0,-2-1 181 0 0,-10 2 3 0 0,0 0-1 0 0,0 1 1 0 0,0 1-1 0 0,1 0 1 0 0,0 0 0 0 0,0 2-1 0 0,0-1 1 0 0,1 2-1 0 0,0-1 1 0 0,1 2 0 0 0,-1 0-1 0 0,2 0 1 0 0,-1 1-1 0 0,1 0 1 0 0,1 0 0 0 0,0 2-1 0 0,0-1 1 0 0,1 1-1 0 0,-3 6-183 0 0,35 33 470 0 0,-11-42-618 0 0,0-1 0 0 0,1 0 0 0 0,0-1 1 0 0,0-1-1 0 0,0 0 0 0 0,1-1 0 0 0,0 0 0 0 0,0-2 1 0 0,0 1-1 0 0,1-2 0 0 0,-1 0 0 0 0,1-1 0 0 0,0 0 0 0 0,-1-1 1 0 0,6-2 147 0 0,-9 3-288 0 0,137-1-5306 0 0,-89-11 4255 0 0</inkml:trace>
  <inkml:trace contextRef="#ctx0" brushRef="#br0" timeOffset="319409.927">3809 14064 1132 0 0,'-37'-13'3780'0'0,"-23"28"-2530"0"0,46-10-853 0 0,-7-1-109 0 0,0 2-1 0 0,0 0 1 0 0,0 1-1 0 0,1 2 0 0 0,0 0 1 0 0,0 1-1 0 0,1 0 1 0 0,1 2-1 0 0,0 0 1 0 0,0 1-1 0 0,1 1 0 0 0,1 1 1 0 0,0 0-1 0 0,2 1 1 0 0,-1 1-1 0 0,2 0 1 0 0,0 1-1 0 0,1 0 0 0 0,1 1 1 0 0,-5 13-288 0 0,14-26-1 0 0,1 0 1 0 0,0 1-1 0 0,0-1 0 0 0,0 0 1 0 0,1 0-1 0 0,0 1 1 0 0,0-1-1 0 0,1 0 0 0 0,0 1 1 0 0,0-1-1 0 0,0 0 1 0 0,1 0-1 0 0,0 0 0 0 0,0 0 1 0 0,0 0-1 0 0,1 0 1 0 0,0-1-1 0 0,0 1 0 0 0,1-1 1 0 0,-1 0-1 0 0,1 0 1 0 0,0 0-1 0 0,0-1 0 0 0,1 1 1 0 0,0-1-1 0 0,-1 0 1 0 0,1 0-1 0 0,1 0 0 0 0,-1-1 1 0 0,0 0-1 0 0,1 0 1 0 0,0 0-1 0 0,0-1 0 0 0,-1 0 1 0 0,4 1 0 0 0,17 6-985 0 0,1-1 0 0 0,0-1 0 0 0,1-1-1 0 0,-1-2 1 0 0,1 0 0 0 0,0-2 0 0 0,17-2 985 0 0,33-3-2825 0 0,-3-15 1451 0 0</inkml:trace>
  <inkml:trace contextRef="#ctx0" brushRef="#br0" timeOffset="319692.959">4440 14104 1652 0 0,'-68'84'4352'0'0,"13"-15"-2608"0"0,-159 204 414 0 0,168-238-6471 0 0,45-35 2902 0 0,-1 0 53 0 0,-7 0 6 0 0</inkml:trace>
  <inkml:trace contextRef="#ctx0" brushRef="#br0" timeOffset="319928.588">4047 14199 2028 0 0,'16'-8'7264'0'0,"31"46"-6537"0"0,-38-30-74 0 0,71 57 244 0 0,86 85-1607 0 0,-90-20-7233 0 0,-72-120 6691 0 0</inkml:trace>
  <inkml:trace contextRef="#ctx0" brushRef="#br0" timeOffset="320116.847">4668 14567 1100 0 0,'-1'13'288'0'0,"0"0"0"0"0,-1 0-1 0 0,0-1 1 0 0,0 1 0 0 0,-2-1 0 0 0,1 1-1 0 0,-2-1 1 0 0,0 0 0 0 0,0-1-1 0 0,-1 1 1 0 0,0-1 0 0 0,-1 0 0 0 0,-1 0-1 0 0,1-1 1 0 0,-2 0 0 0 0,1-1 0 0 0,-1 0-1 0 0,-1 0 1 0 0,0 0 0 0 0,0-1 0 0 0,0-1-1 0 0,-1 0 1 0 0,-2 1-288 0 0,11-7-122 0 0,0 1 0 0 0,0-1 0 0 0,0 1 0 0 0,0-1 0 0 0,-1 0 0 0 0,1 0 0 0 0,0 0 0 0 0,-1 0 0 0 0,1 0 0 0 0,0 0 0 0 0,-1-1 0 0 0,1 1 0 0 0,-1-1 0 0 0,1 0 0 0 0,-1 0 0 0 0,0 0 1 0 0,1 0-1 0 0,-1 0 0 0 0,1 0 0 0 0,-1-1 0 0 0,1 1 0 0 0,0-1 0 0 0,-1 0 0 0 0,1 1 0 0 0,-1-1 0 0 0,1 0 0 0 0,0-1 0 0 0,0 1 0 0 0,-1 0 0 0 0,1-1 0 0 0,0 1 0 0 0,0-1 0 0 0,1 1 0 0 0,-3-3 122 0 0,-8-16-1215 0 0</inkml:trace>
  <inkml:trace contextRef="#ctx0" brushRef="#br0" timeOffset="320367.668">4815 14192 2536 0 0,'5'11'6466'0'0,"125"113"-5000"0"0,-34-54-6995 0 0,-89-66 3686 0 0,-7-1 615 0 0</inkml:trace>
  <inkml:trace contextRef="#ctx0" brushRef="#br0" timeOffset="320651.187">5165 14212 936 0 0,'-22'-4'3803'0'0,"-35"42"-1707"0"0,56-37-1964 0 0,-23 24 256 0 0,1 1-1 0 0,2 1 1 0 0,0 1-1 0 0,2 1 0 0 0,1 0 1 0 0,2 2-1 0 0,0 0 1 0 0,2 0-1 0 0,2 2-387 0 0,-1-4-331 0 0,5-10-371 0 0,-14 26-5915 0 0,22-45 5345 0 0</inkml:trace>
  <inkml:trace contextRef="#ctx0" brushRef="#br0" timeOffset="320918.556">5457 14134 1212 0 0,'11'3'239'0'0,"0"1"1"0"0,0 0-1 0 0,-1 1 0 0 0,1 0 1 0 0,-1 1-1 0 0,0 0 0 0 0,-1 1 1 0 0,0 0-1 0 0,0 0 0 0 0,0 1 1 0 0,-1 0-1 0 0,0 0 0 0 0,0 1 1 0 0,-1 0-1 0 0,0 1 1 0 0,-1-1-1 0 0,0 1 0 0 0,-1 0 1 0 0,0 1-1 0 0,0 0 0 0 0,-1-1 1 0 0,0 1-1 0 0,-1 1 0 0 0,-1-1 1 0 0,0 0-1 0 0,0 1 0 0 0,-1-1 1 0 0,0 1-1 0 0,-1-1 0 0 0,0 1 1 0 0,-1 0-1 0 0,-1-1 0 0 0,0 0 1 0 0,0 1-1 0 0,-1-1 0 0 0,0 0 1 0 0,-2 2-240 0 0,-2 5 170 0 0,-2 1 1 0 0,0-1 0 0 0,-1-1-1 0 0,0 1 1 0 0,-2-2-1 0 0,0 1 1 0 0,-1-2 0 0 0,0 0-1 0 0,-1 0 1 0 0,-1-1 0 0 0,0-1-1 0 0,-1-1 1 0 0,-6 3-171 0 0,-9 6-191 0 0,-2-2-1 0 0,0-2 1 0 0,-1-1 0 0 0,-1-1 0 0 0,0-2-1 0 0,-24 5 192 0 0,53-15-276 0 0,1 0 0 0 0,-1-1 0 0 0,0 1-1 0 0,0-1 1 0 0,0-1 0 0 0,0 1 0 0 0,0-1-1 0 0,0 0 1 0 0,0 0 0 0 0,0-1-1 0 0,-1 0 1 0 0,1 0 0 0 0,0-1 0 0 0,0 1-1 0 0,0-1 1 0 0,0 0 0 0 0,-1-1 0 0 0,1 0-1 0 0,1 0 1 0 0,-1 0 0 0 0,0 0 0 0 0,0-1-1 0 0,1 0 1 0 0,0 0 0 0 0,0-1 0 0 0,0 0-1 0 0,0 0 1 0 0,0 0 0 0 0,0 0-1 0 0,1 0 1 0 0,0-2 276 0 0,-6-18-1350 0 0</inkml:trace>
  <inkml:trace contextRef="#ctx0" brushRef="#br0" timeOffset="321342.083">5997 14249 1392 0 0,'1'0'114'0'0,"-1"1"-1"0"0,0 0 1 0 0,0 0-1 0 0,1-1 0 0 0,-1 1 1 0 0,0 0-1 0 0,1-1 1 0 0,-1 1-1 0 0,0 0 1 0 0,1-1-1 0 0,-1 1 1 0 0,1-1-1 0 0,-1 1 1 0 0,1-1-1 0 0,0 1 0 0 0,-1-1 1 0 0,1 1-1 0 0,-1-1 1 0 0,1 0-1 0 0,0 1 1 0 0,-1-1-1 0 0,1 0 1 0 0,0 1-1 0 0,0-1 1 0 0,-1 0-1 0 0,1 0 1 0 0,0 0-1 0 0,-1 0 0 0 0,1 0 1 0 0,0 0-1 0 0,0 0 1 0 0,-1 0-1 0 0,1 0 1 0 0,0 0-1 0 0,0 0 1 0 0,-1 0-1 0 0,1 0 1 0 0,0 0-1 0 0,0-1 1 0 0,-1 1-1 0 0,1 0 0 0 0,0-1 1 0 0,-1 1-1 0 0,1 0 1 0 0,0-1-1 0 0,-1 1 1 0 0,1-1-1 0 0,-1 1 1 0 0,1-1-1 0 0,-1 1 1 0 0,1-1-1 0 0,-1 0 1 0 0,1 1-1 0 0,-1-1 0 0 0,0 0 1 0 0,1 1-1 0 0,-1-1-113 0 0,44 261 3355 0 0,-43-260-3493 0 0,-1 1 0 0 0,1 0 0 0 0,-1-1 0 0 0,1 1 0 0 0,0-1 0 0 0,-1 1 0 0 0,1-1 0 0 0,0 0 0 0 0,-1 1 0 0 0,1-1 0 0 0,0 0 0 0 0,0 1 1 0 0,-1-1-1 0 0,1 0 0 0 0,0 0 0 0 0,0 0 0 0 0,0 0 0 0 0,-1 0 0 0 0,1 0 0 0 0,0 0 0 0 0,0 0 0 0 0,0 0 0 0 0,-1 0 0 0 0,1 0 0 0 0,0 0 0 0 0,0 0 0 0 0,-1-1 0 0 0,1 1 1 0 0,0 0-1 0 0,0-1 0 0 0,-1 1 0 0 0,1 0 0 0 0,0-1 0 0 0,-1 1 0 0 0,1-1 0 0 0,0 1 0 0 0,-1-1 0 0 0,1 1 0 0 0,-1-1 0 0 0,1 0 0 0 0,-1 1 0 0 0,1-1 0 0 0,-1 0 0 0 0,0 1 1 0 0,1-1-1 0 0,-1 0 0 0 0,0 1 0 0 0,1-1 0 0 0,-1 0 0 0 0,0 0 0 0 0,0 0 0 0 0,0 1 0 0 0,0-1 0 0 0,1 0 0 0 0,-1 0 0 0 0,0 0 0 0 0,-1 1 0 0 0,1-1 0 0 0,0 0 1 0 0,0 0-1 0 0,0 0 138 0 0,0-9-1176 0 0</inkml:trace>
  <inkml:trace contextRef="#ctx0" brushRef="#br0" timeOffset="321561.518">6029 14044 1440 0 0,'-10'-64'9630'0'0,"47"114"-15481"0"0,-18-7 3210 0 0,-11-16 1351 0 0</inkml:trace>
  <inkml:trace contextRef="#ctx0" brushRef="#br0" timeOffset="322000.723">6273 14442 904 0 0,'0'-1'101'0'0,"0"1"0"0"0,1-1-1 0 0,-1 1 1 0 0,0-1 0 0 0,0 1 0 0 0,1-1-1 0 0,-1 1 1 0 0,0-1 0 0 0,1 1 0 0 0,-1-1 0 0 0,0 1-1 0 0,1-1 1 0 0,-1 1 0 0 0,1-1 0 0 0,-1 1-1 0 0,1 0 1 0 0,-1-1 0 0 0,1 1 0 0 0,-1 0-1 0 0,1-1 1 0 0,0 1 0 0 0,-1 0 0 0 0,1 0-1 0 0,-1 0 1 0 0,1-1 0 0 0,-1 1 0 0 0,1 0 0 0 0,0 0-1 0 0,-1 0 1 0 0,1 0 0 0 0,0 0 0 0 0,-1 0-1 0 0,1 0 1 0 0,-1 0 0 0 0,1 0 0 0 0,0 1-1 0 0,-1-1 1 0 0,1 0 0 0 0,-1 0 0 0 0,1 1 0 0 0,-1-1-1 0 0,1 0 1 0 0,-1 0 0 0 0,1 1 0 0 0,-1-1-1 0 0,1 1 1 0 0,-1-1 0 0 0,1 0 0 0 0,-1 1-1 0 0,1-1 1 0 0,-1 1 0 0 0,0-1 0 0 0,1 1-1 0 0,-1-1 1 0 0,0 1 0 0 0,1-1 0 0 0,-1 1 0 0 0,0 0-1 0 0,0-1 1 0 0,0 1 0 0 0,1-1 0 0 0,-1 1-1 0 0,0 0 1 0 0,0-1 0 0 0,0 1 0 0 0,0-1-101 0 0,157-375 1158 0 0,-155 374-1167 0 0,1 0 0 0 0,-1 1-1 0 0,0-1 1 0 0,1 1-1 0 0,-1 0 1 0 0,1 0-1 0 0,-1 0 1 0 0,0 0 0 0 0,1 0-1 0 0,-1 1 1 0 0,1-1-1 0 0,-1 1 1 0 0,0-1 0 0 0,1 1-1 0 0,-1 0 1 0 0,0 0-1 0 0,0 0 1 0 0,0 0-1 0 0,0 0 1 0 0,0 0 0 0 0,0 1-1 0 0,0-1 1 0 0,0 1-1 0 0,0 0 1 0 0,0-1-1 0 0,-1 1 1 0 0,1 0 0 0 0,-1 0-1 0 0,1 0 1 0 0,-1 0-1 0 0,0 0 1 0 0,0 0-1 0 0,0 0 1 0 0,0 1 0 0 0,0-1-1 0 0,-1 0 1 0 0,1 1-1 0 0,0-1 1 0 0,-1 0-1 0 0,0 1 1 0 0,1 1 9 0 0,8 11-21 0 0,65 73 4 0 0,-61-76 117 0 0,-1 0-1 0 0,0 1 0 0 0,-1 0 1 0 0,-1 1-1 0 0,0 0 1 0 0,0 0-1 0 0,-1 1 1 0 0,-1 1-1 0 0,-1-1 0 0 0,0 2 1 0 0,-1-1-1 0 0,1 8-99 0 0,-7-17 36 0 0,0-1-1 0 0,-1 0 1 0 0,0 0-1 0 0,0 0 0 0 0,-1 0 1 0 0,1 0-1 0 0,-1 0 1 0 0,-1 0-1 0 0,1 0 1 0 0,-1 0-1 0 0,0-1 1 0 0,0 0-1 0 0,-1 1 0 0 0,1-1 1 0 0,-1 0-1 0 0,-1-1 1 0 0,1 1-1 0 0,0-1 1 0 0,-1 0-1 0 0,0 0 1 0 0,0 0-1 0 0,0-1 1 0 0,-1 1-1 0 0,1-1 0 0 0,-1-1 1 0 0,1 1-1 0 0,-6 1-35 0 0,-98 28-2711 0 0,53-60-1400 0 0,47 12 2994 0 0</inkml:trace>
  <inkml:trace contextRef="#ctx0" brushRef="#br0" timeOffset="322707.552">7658 14234 1956 0 0,'44'-69'4394'0'0,"-44"68"-3921"0"0,-4-18 328 0 0,1 14-738 0 0,-2-1 0 0 0,1 1 0 0 0,0 1 0 0 0,-1-1 0 0 0,0 0-1 0 0,0 1 1 0 0,0 0 0 0 0,-1 0 0 0 0,1 1 0 0 0,-1 0 0 0 0,0 0 0 0 0,0 0 0 0 0,0 0 0 0 0,0 1 0 0 0,-1 0-1 0 0,1 1 1 0 0,0-1 0 0 0,-1 1 0 0 0,0 0 0 0 0,1 1 0 0 0,-1-1 0 0 0,1 1 0 0 0,-1 1 0 0 0,-5 0-63 0 0,-161 44 904 0 0,162-39-823 0 0,-1-1 1 0 0,1 2 0 0 0,0-1-1 0 0,0 1 1 0 0,1 1-1 0 0,0 0 1 0 0,0 1 0 0 0,1 0-1 0 0,0 0 1 0 0,1 1 0 0 0,0 0-1 0 0,0 0 1 0 0,1 1 0 0 0,1 0-1 0 0,-1 0 1 0 0,2 1 0 0 0,0-1-1 0 0,0 1 1 0 0,1 1-1 0 0,0-1 1 0 0,1 0 0 0 0,-1 12-82 0 0,6-18 4 0 0,1 0 0 0 0,-1 0 0 0 0,1 0 0 0 0,0-1 0 0 0,1 1 0 0 0,-1-1 0 0 0,1 1 1 0 0,0-1-1 0 0,0 0 0 0 0,1-1 0 0 0,-1 1 0 0 0,1-1 0 0 0,0 0 0 0 0,0 0 0 0 0,1 0 0 0 0,-1-1 0 0 0,1 0 0 0 0,0 0 1 0 0,0 0-1 0 0,0-1 0 0 0,0 0 0 0 0,0 0 0 0 0,0 0 0 0 0,1-1 0 0 0,-1 0 0 0 0,1 0 0 0 0,-1-1 0 0 0,0 0 1 0 0,1 0-1 0 0,-1 0 0 0 0,1-1 0 0 0,-1 0 0 0 0,1 0 0 0 0,-1 0 0 0 0,1-2-4 0 0,5 3-29 0 0,0-1 1 0 0,0 0-1 0 0,0-1 1 0 0,0 0-1 0 0,0-1 0 0 0,-1 0 1 0 0,1-1-1 0 0,-1 0 1 0 0,0-1-1 0 0,0 0 0 0 0,-1-1 1 0 0,1 0-1 0 0,-1-1 1 0 0,-1 0-1 0 0,1-1 0 0 0,-1 0 1 0 0,-1 0-1 0 0,1 0 1 0 0,-1-1-1 0 0,-1-1 0 0 0,5-6 29 0 0,-13 17 19 0 0,0 0 0 0 0,0 0 0 0 0,1 0 0 0 0,-1-1 0 0 0,0 1 0 0 0,0 0 0 0 0,0-1 0 0 0,0 1-1 0 0,1-1 1 0 0,-1 1 0 0 0,0-1 0 0 0,0 1 0 0 0,0-1 0 0 0,0 1 0 0 0,-1-1 0 0 0,1 0 0 0 0,0 0-1 0 0,0 0 1 0 0,0 1 0 0 0,0-1 0 0 0,0 0 0 0 0,0 0 0 0 0,0 0 0 0 0,0-1 0 0 0,0 1 0 0 0,0 0-1 0 0,0 0 1 0 0,0-1 0 0 0,0 1 0 0 0,0 0 0 0 0,0-1 0 0 0,0 1 0 0 0,0-1 0 0 0,0 1 0 0 0,0-1-1 0 0,0 0 1 0 0,0 1 0 0 0,0-1 0 0 0,1 0 0 0 0,-1 0 0 0 0,0 0 0 0 0,0 0-19 0 0,12 13-221 0 0,1-2 0 0 0,0 1 0 0 0,0-2 0 0 0,1 0 0 0 0,0 0 0 0 0,0-1 1 0 0,1 0-1 0 0,0-2 0 0 0,1 1 0 0 0,-1-2 0 0 0,1 0 0 0 0,0-1 0 0 0,1 0 0 0 0,-1-1 0 0 0,1-1 1 0 0,14 0 220 0 0,-8 3-1202 0 0,43 1-2918 0 0,-50-6 2822 0 0</inkml:trace>
  <inkml:trace contextRef="#ctx0" brushRef="#br0" timeOffset="323414.374">8823 14077 1540 0 0,'-2'-4'195'0'0,"0"1"0"0"0,1-1 0 0 0,-1 0 0 0 0,1 1 0 0 0,0-1 0 0 0,1 0 0 0 0,-1 0 1 0 0,1 0-1 0 0,-1 0 0 0 0,1 0 0 0 0,0 0 0 0 0,0 0 0 0 0,1 0 0 0 0,-1 0 0 0 0,1 0 0 0 0,0 1 0 0 0,0-1 0 0 0,0 0 0 0 0,1 0 0 0 0,-1 1 0 0 0,1-1 0 0 0,0 1 0 0 0,1-2-195 0 0,0 0 79 0 0,0 1-1 0 0,0 0 1 0 0,1 0-1 0 0,-1 0 0 0 0,1 0 1 0 0,0 1-1 0 0,0-1 1 0 0,0 1-1 0 0,1 0 1 0 0,-1 0-1 0 0,1 1 1 0 0,-1-1-1 0 0,1 1 0 0 0,0 0 1 0 0,0 0-1 0 0,0 1 1 0 0,0-1-1 0 0,0 1 1 0 0,0 0-1 0 0,1 1 1 0 0,-1-1-1 0 0,0 1 1 0 0,0 0-1 0 0,1 0 0 0 0,-1 1 1 0 0,0 0-1 0 0,0 0 1 0 0,1 0-79 0 0,3 1 47 0 0,-1 0 0 0 0,1 1 1 0 0,-1 0-1 0 0,0 1 1 0 0,0 0-1 0 0,-1 0 0 0 0,1 0 1 0 0,-1 1-1 0 0,0 0 0 0 0,0 1 1 0 0,0-1-1 0 0,-1 1 0 0 0,0 1 1 0 0,0-1-1 0 0,0 1 0 0 0,-1 0 1 0 0,0 0-1 0 0,-1 1 1 0 0,0 0-1 0 0,0-1 0 0 0,0 1 1 0 0,-1 0-1 0 0,0 1 0 0 0,0-1 1 0 0,-1 1-1 0 0,-1-1 0 0 0,1 1 1 0 0,-1 0-1 0 0,-1-1 1 0 0,1 1-1 0 0,-2 4-47 0 0,-5 6 212 0 0,-2 0-1 0 0,0-1 1 0 0,-2 0 0 0 0,0 0 0 0 0,0-1 0 0 0,-2 0-1 0 0,0-1 1 0 0,-1 0 0 0 0,0-1 0 0 0,-2 0 0 0 0,0-1-1 0 0,0-1 1 0 0,-1-1 0 0 0,-9 6-212 0 0,17-11 69 0 0,-24 27 539 0 0,32-34-484 0 0,16 8-78 0 0,146-2-2472 0 0,66-38-5890 0 0,-205 22 7131 0 0</inkml:trace>
  <inkml:trace contextRef="#ctx0" brushRef="#br0" timeOffset="323665.386">9361 14284 968 0 0,'-7'-25'7844'0'0,"33"8"-5428"0"0,55-2-3319 0 0,-67 17 1455 0 0,234-33-7975 0 0,-220 28 6145 0 0</inkml:trace>
  <inkml:trace contextRef="#ctx0" brushRef="#br0" timeOffset="324324.605">10128 13780 2224 0 0,'5'9'4022'0'0,"-2"50"-2255"0"0,-15 309 2096 0 0,8-184-2579 0 0,4-183-1291 0 0,0 0 1 0 0,-1 0-1 0 0,1 0 1 0 0,0 0-1 0 0,-1 0 1 0 0,1 0-1 0 0,0 0 1 0 0,0 1-1 0 0,0-1 1 0 0,0 0-1 0 0,0 0 0 0 0,0 0 1 0 0,0 0-1 0 0,0 0 1 0 0,1 0-1 0 0,-1 0 1 0 0,0 0-1 0 0,1 0 1 0 0,-1 0-1 0 0,1 0 1 0 0,-1 0-1 0 0,1 0 1 0 0,-1 0-1 0 0,1 0 1 0 0,0 0-1 0 0,-1-1 0 0 0,1 1 1 0 0,0 0-1 0 0,0 0 1 0 0,-1-1-1 0 0,1 1 1 0 0,0 0-1 0 0,0-1 1 0 0,0 1-1 0 0,0-1 1 0 0,0 1-1 0 0,0-1 1 0 0,0 1-1 0 0,0-1 1 0 0,0 0-1 0 0,0 0 0 0 0,0 1 1 0 0,0-1-1 0 0,0 0 1 0 0,0 0-1 0 0,1 0 1 0 0,-1 0-1 0 0,0 0 1 0 0,0 0-1 0 0,0-1 1 0 0,0 1-1 0 0,0 0 1 0 0,0-1-1 0 0,0 1 1 0 0,0 0-1 0 0,0-1 0 0 0,0 1 1 0 0,0-1-1 0 0,0 1 1 0 0,0-1-1 0 0,0 0 1 0 0,-1 1-1 0 0,1-1 1 0 0,0 0-1 0 0,0 0 1 0 0,-1 0-1 0 0,1 1 1 0 0,0-1-1 0 0,-1 0 0 0 0,1-1 7 0 0,1-139-875 0 0,-3 133 850 0 0,0 0-1 0 0,0 0 0 0 0,-1 0 0 0 0,0 0 1 0 0,-1 0-1 0 0,0 0 0 0 0,0 1 0 0 0,-1-1 1 0 0,1 1-1 0 0,-2 0 0 0 0,1 0 1 0 0,-1 0-1 0 0,0 1 0 0 0,0 0 0 0 0,-1 0 1 0 0,0 0-1 0 0,0 0 0 0 0,0 1 0 0 0,-1 0 1 0 0,0 1-1 0 0,1-1 0 0 0,-2 1 0 0 0,1 0 1 0 0,-6-1 25 0 0,1 0 29 0 0,1 2 1 0 0,-1-1-1 0 0,1 2 1 0 0,-1 0 0 0 0,0 0-1 0 0,0 1 1 0 0,0 0-1 0 0,0 1 1 0 0,0 0 0 0 0,1 1-1 0 0,-1 1 1 0 0,0 0-1 0 0,0 0 1 0 0,1 1-1 0 0,-1 1 1 0 0,1 0 0 0 0,0 0-1 0 0,0 1 1 0 0,0 1-1 0 0,1 0 1 0 0,0 0 0 0 0,0 1-1 0 0,0 0 1 0 0,1 0-1 0 0,0 1 1 0 0,1 1-1 0 0,-6 5-29 0 0,12-11 9 0 0,0 1-1 0 0,0-1 0 0 0,0 0 1 0 0,0 1-1 0 0,1-1 1 0 0,-1 1-1 0 0,1 0 0 0 0,0 0 1 0 0,0-1-1 0 0,0 1 0 0 0,0 0 1 0 0,1 0-1 0 0,0 0 0 0 0,-1 0 1 0 0,1 0-1 0 0,1-1 0 0 0,-1 1 1 0 0,1 0-1 0 0,-1 0 0 0 0,1 0 1 0 0,0 0-1 0 0,0-1 0 0 0,1 1 1 0 0,-1 0-1 0 0,1-1 0 0 0,0 1 1 0 0,0-1-1 0 0,0 0 0 0 0,0 0 1 0 0,1 0-1 0 0,-1 0 0 0 0,1 0 1 0 0,0 0-1 0 0,0 0 1 0 0,0-1-1 0 0,0 0 0 0 0,1 1-8 0 0,130 59-711 0 0,82-43-3168 0 0,-72-56-96 0 0,-118 24 3291 0 0</inkml:trace>
  <inkml:trace contextRef="#ctx0" brushRef="#br0" timeOffset="324560.118">10350 14297 2752 0 0,'53'-69'4169'0'0,"-53"70"-3923"0"0,0-1-1 0 0,0 0 1 0 0,1 0 0 0 0,-1 0 0 0 0,0 0 0 0 0,1 0 0 0 0,-1 0 0 0 0,0 0 0 0 0,0 0 0 0 0,1 0 0 0 0,-1 1 0 0 0,0-1 0 0 0,1 0 0 0 0,-1-1 0 0 0,0 1 0 0 0,1 0-1 0 0,-1 0 1 0 0,0 0 0 0 0,0 0 0 0 0,1 0 0 0 0,-1 0-246 0 0,-1 26 666 0 0,8 22-148 0 0,-1-8-1307 0 0,-4-6-2968 0 0,-29-14-1960 0 0,20-22 4547 0 0</inkml:trace>
  <inkml:trace contextRef="#ctx0" brushRef="#br0" timeOffset="324732.761">10451 14037 1360 0 0,'0'-12'1340'0'0,"2"4"-260"0"0,-6 0-108 0 0,1 1-199 0 0,3 2-41 0 0,0-2-168 0 0,-2 2-72 0 0,2 0-96 0 0,-2 0-148 0 0,2 2-180 0 0,0 3-196 0 0,0 0 16 0 0,0 0-432 0 0,0 0-152 0 0,0 0-593 0 0,0 0 93 0 0,0 0 56 0 0,0 0-68 0 0</inkml:trace>
  <inkml:trace contextRef="#ctx0" brushRef="#br0" timeOffset="325298.128">10574 14027 1484 0 0,'0'373'9800'0'0,"0"-371"-9693"0"0,0-2-54 0 0,13 6 71 0 0,18-66-403 0 0,95-140-354 0 0,-124 198 626 0 0,1 0 0 0 0,-1 1-1 0 0,1-1 1 0 0,0 1-1 0 0,0-1 1 0 0,0 1-1 0 0,0 0 1 0 0,0 0 0 0 0,0 0-1 0 0,0 1 1 0 0,0-1-1 0 0,0 1 1 0 0,0-1 0 0 0,0 1-1 0 0,1 0 1 0 0,-1 0-1 0 0,0 0 1 0 0,0 1 0 0 0,0-1-1 0 0,0 1 1 0 0,0 0-1 0 0,0 0 1 0 0,0 0 0 0 0,0 0-1 0 0,0 0 1 0 0,0 1-1 0 0,0 0 1 0 0,-1-1 0 0 0,1 1-1 0 0,-1 0 1 0 0,1 0-1 0 0,-1 0 1 0 0,0 0 0 0 0,1 1-1 0 0,-1-1 1 0 0,0 1-1 0 0,-1-1 1 0 0,1 1 0 0 0,0 0-1 0 0,-1-1 1 0 0,0 1-1 0 0,1 0 1 0 0,-1 0 0 0 0,0 0-1 0 0,0 0 1 0 0,-1 0-1 0 0,1 0 1 0 0,-1 1 0 0 0,1 0 7 0 0,-1-3 91 0 0,-14 33 262 0 0,4-25-49 0 0,29-33-208 0 0,-8 14-93 0 0,0 0-1 0 0,0 1 1 0 0,1 1-1 0 0,1 0 1 0 0,-1 0-1 0 0,1 2 1 0 0,0-1-1 0 0,1 2 1 0 0,-1 0-1 0 0,11-3-2 0 0,-22 8 17 0 0,30 20 208 0 0,-8 95-550 0 0,-21-67-8348 0 0,-3-46 7546 0 0</inkml:trace>
  <inkml:trace contextRef="#ctx0" brushRef="#br0" timeOffset="326084.147">11863 13954 1360 0 0,'0'0'716'0'0,"0"0"-120"0"0,3-16 576 0 0,30 26 4538 0 0,-28 5-5811 0 0,-5 18 420 0 0,2 0 0 0 0,1 0 1 0 0,2-1-1 0 0,1 1 0 0 0,1-1 0 0 0,2 0 0 0 0,4 8-319 0 0,0 6-41 0 0,-9-29 28 0 0,-4-16-135 0 0,0 0-1 0 0,1-1 0 0 0,-1 1 0 0 0,0 0 1 0 0,0-1-1 0 0,0 1 0 0 0,0-1 0 0 0,1 1 0 0 0,-1 0 1 0 0,0-1-1 0 0,0 1 0 0 0,0 0 0 0 0,0-1 1 0 0,-1 1-1 0 0,1 0 0 0 0,0-1 0 0 0,0 1 1 0 0,0 0-1 0 0,0-1 0 0 0,-1 1 0 0 0,1-1 0 0 0,0 1 1 0 0,-1 0-1 0 0,1-1 0 0 0,0 1 0 0 0,-1-1 1 0 0,1 1-1 0 0,-1-1 0 0 0,1 1 0 0 0,-1-1 0 0 0,1 0 1 0 0,-1 1-1 0 0,1-1 0 0 0,-1 1 0 0 0,1-1 1 0 0,-1 0-1 0 0,1 1 0 0 0,-1-1 0 0 0,0 0 1 0 0,1 0-1 0 0,-1 0 0 0 0,0 0 0 0 0,1 1 0 0 0,-1-1 1 0 0,1 0-1 0 0,-1 0 0 0 0,0 0 0 0 0,1 0 1 0 0,-1 0-1 0 0,0 0 0 0 0,1-1 0 0 0,-1 1 0 0 0,0 0 1 0 0,1 0-1 0 0,-1 0 0 0 0,0-1 0 0 0,1 1 1 0 0,-1 0-1 0 0,1 0 0 0 0,-1-1 0 0 0,1 1 1 0 0,-1-1 148 0 0,-6-3-1170 0 0</inkml:trace>
  <inkml:trace contextRef="#ctx0" brushRef="#br0" timeOffset="326429.395">12019 13752 1292 0 0,'2'-2'45'0'0,"-1"0"-1"0"0,0 0 1 0 0,1 0-1 0 0,-1 0 1 0 0,1 1 0 0 0,0-1-1 0 0,-1 0 1 0 0,1 1-1 0 0,0-1 1 0 0,0 1 0 0 0,0 0-1 0 0,0 0 1 0 0,0 0-1 0 0,1 0 1 0 0,-1 0 0 0 0,0 0-1 0 0,0 0 1 0 0,1 1-1 0 0,-1-1 1 0 0,0 1-1 0 0,1 0 1 0 0,-1-1 0 0 0,1 1-1 0 0,-1 0 1 0 0,0 0-1 0 0,1 1 1 0 0,-1-1 0 0 0,0 0-1 0 0,1 1 1 0 0,-1 0-1 0 0,0-1 1 0 0,0 1 0 0 0,1 0-1 0 0,-1 0 1 0 0,0 0-1 0 0,0 1 1 0 0,0-1-1 0 0,0 0 1 0 0,0 1 0 0 0,0-1-1 0 0,-1 1 1 0 0,1 0-1 0 0,0 0 1 0 0,-1-1 0 0 0,1 1-1 0 0,-1 0 1 0 0,0 0-1 0 0,0 0 1 0 0,0 1 0 0 0,0-1-1 0 0,0 0 1 0 0,0 0-1 0 0,0 0 1 0 0,-1 1 0 0 0,1-1-1 0 0,-1 1 1 0 0,1 0-45 0 0,-2 11 164 0 0,0 0 1 0 0,-1 0 0 0 0,-1 0-1 0 0,0 0 1 0 0,0-1 0 0 0,-1 1-1 0 0,-1-1 1 0 0,-1 0 0 0 0,0 0-1 0 0,0-1 1 0 0,-1 0 0 0 0,-1 0 0 0 0,0 0-1 0 0,0-1 1 0 0,-1-1 0 0 0,-1 1-1 0 0,0-1 1 0 0,0-1 0 0 0,-1 0-1 0 0,0 0 1 0 0,-1-1 0 0 0,1-1-1 0 0,-2 1 1 0 0,1-2 0 0 0,-1 0-1 0 0,0-1 1 0 0,0 0 0 0 0,0-1-1 0 0,-1 0 1 0 0,-4 0-165 0 0,8-6 672 0 0,34-9-438 0 0,-9 8-214 0 0,0 0 0 0 0,1 0-1 0 0,-1 2 1 0 0,1 0 0 0 0,-1 1 0 0 0,1 0-1 0 0,-1 2 1 0 0,1-1 0 0 0,-1 2 0 0 0,0 0-1 0 0,0 1 1 0 0,0 1 0 0 0,0 0 0 0 0,-1 0-1 0 0,0 2 1 0 0,1 0-20 0 0,12 6-305 0 0,128 72-516 0 0,-77-8-5204 0 0,-73-71 4760 0 0</inkml:trace>
  <inkml:trace contextRef="#ctx0" brushRef="#br0" timeOffset="326867.603">12473 13904 1532 0 0,'87'198'5726'0'0,"39"103"-1255"0"0,-123-302-4397 0 0,0 0 0 0 0,0 1 0 0 0,0-2 0 0 0,0 1-1 0 0,0 0 1 0 0,-1 0 0 0 0,1-1 0 0 0,-1 0 0 0 0,1 1 0 0 0,-1-1 0 0 0,1 0 0 0 0,-1 0 0 0 0,0 0-1 0 0,0-1 1 0 0,0 1 0 0 0,0 0 0 0 0,0-1 0 0 0,-1 1 0 0 0,1-1 0 0 0,-1 0 0 0 0,1 0 0 0 0,-1 1-1 0 0,0-1 1 0 0,0 0 0 0 0,0 0 0 0 0,-1 0 0 0 0,1-2-74 0 0,40-77 323 0 0,-14 31-557 0 0,-2-1-1 0 0,-2-2 0 0 0,-3 0 1 0 0,-2-1-1 0 0,8-42 235 0 0,-36 9-2588 0 0,9 86 2386 0 0,-1 1 0 0 0,1-1 1 0 0,0 1-1 0 0,-1 0 0 0 0,1 0 1 0 0,0 0-1 0 0,-1 0 1 0 0,0 0-1 0 0,1 0 0 0 0,-1 0 1 0 0,1 0-1 0 0,-1 0 1 0 0,0 1-1 0 0,0-1 0 0 0,1 1 1 0 0,-1-1-1 0 0,0 1 1 0 0,0 0-1 0 0,0 0 0 0 0,0 0 1 0 0,1 0-1 0 0,-1 0 0 0 0,0 0 1 0 0,0 0-1 0 0,0 0 1 0 0,0 1-1 0 0,1-1 0 0 0,-1 1 1 0 0,0-1-1 0 0,0 1 1 0 0,1 0-1 0 0,-1 0 0 0 0,0 0 202 0 0,-22 9-1192 0 0,-2 1 44 0 0</inkml:trace>
  <inkml:trace contextRef="#ctx0" brushRef="#br0" timeOffset="327447.974">12069 13747 1060 0 0,'-38'-17'3608'0'0,"-39"39"-2736"0"0,75-21-792 0 0,-20 8 137 0 0,0 1-1 0 0,1 1 1 0 0,0 1 0 0 0,0 0-1 0 0,1 2 1 0 0,1 0 0 0 0,-15 15-217 0 0,29-24-259 0 0,0 0 0 0 0,0 1 0 0 0,0-1 1 0 0,1 1-1 0 0,0 1 0 0 0,0-1 0 0 0,0 0 0 0 0,1 1 1 0 0,0 0-1 0 0,0-1 0 0 0,1 1 0 0 0,0 0 1 0 0,0 1-1 0 0,1-1 0 0 0,-1 0 0 0 0,2 0 1 0 0,-1 1 258 0 0,1-5-1346 0 0</inkml:trace>
  <inkml:trace contextRef="#ctx0" brushRef="#br0" timeOffset="327950.303">13047 14157 1480 0 0,'-6'9'8156'0'0,"24"4"-5930"0"0,15-25 302 0 0,-51 5 950 0 0,-2 12-2762 0 0,0-2-3279 0 0,8-12-10229 0 0,8 2 11631 0 0</inkml:trace>
  <inkml:trace contextRef="#ctx0" brushRef="#br0" timeOffset="981656.421">25359 6531 1128 0 0,'0'0'236'0'0,"0"0"35"0"0,0 0-64 0 0,0 0 91 0 0,0 0-95 0 0,1-13-60 0 0,-8 7 3565 0 0,-26-8-3420 0 0,26 16-40 0 0,-24 7 2227 0 0,49 6-1552 0 0,153-11-461 0 0,-89-4-337 0 0,-80 0-106 0 0,26 0-1252 0 0,-20-10-5007 0 0,-16 11 5175 0 0</inkml:trace>
  <inkml:trace contextRef="#ctx0" brushRef="#br0" timeOffset="981996.972">25274 6734 1920 0 0,'48'21'4509'0'0,"43"-11"-3958"0"0,-80-9-208 0 0,223 1-399 0 0,-233-2-1126 0 0,17-15-1313 0 0,-11 8 1313 0 0</inkml:trace>
  <inkml:trace contextRef="#ctx0" brushRef="#br0" timeOffset="982480.404">25898 6458 1996 0 0,'12'-8'3732'0'0,"40"4"-2519"0"0,-51 4-1082 0 0,34 3 430 0 0,-32-2-536 0 0,0 1-1 0 0,0-1 1 0 0,0 0 0 0 0,0 1 0 0 0,0 0 0 0 0,0 0 0 0 0,-1 0 0 0 0,1 0-1 0 0,-1 0 1 0 0,1 1 0 0 0,-1-1 0 0 0,0 1 0 0 0,0-1 0 0 0,0 1-1 0 0,0 0 1 0 0,0 0 0 0 0,-1 0 0 0 0,1 0 0 0 0,-1 0 0 0 0,0 0 0 0 0,0 0-1 0 0,0 1 1 0 0,0-1 0 0 0,-1 0 0 0 0,1 0 0 0 0,-1 1 0 0 0,0-1 0 0 0,0 0-1 0 0,0 1 1 0 0,0-1 0 0 0,-1 0 0 0 0,0 1 0 0 0,1-1-25 0 0,-56 95 519 0 0,24-55-1091 0 0,32-43 69 0 0,23-23-3707 0 0,-11 11 3019 0 0</inkml:trace>
  <inkml:trace contextRef="#ctx0" brushRef="#br0" timeOffset="982792.474">26401 6391 1824 0 0,'-51'18'3051'0'0,"38"-14"-2884"0"0,1 1 0 0 0,-1 1 0 0 0,1 0 0 0 0,0 1 0 0 0,1 0 0 0 0,0 1-1 0 0,0 0 1 0 0,0 1 0 0 0,1 0 0 0 0,0 0 0 0 0,1 1 0 0 0,0 1 0 0 0,1-1 0 0 0,0 1 0 0 0,0 1 0 0 0,2 0-1 0 0,-1 0 1 0 0,1 0 0 0 0,1 0 0 0 0,0 1 0 0 0,-1 9-167 0 0,9-17-5 0 0,0 1-1 0 0,0 0 1 0 0,1-1-1 0 0,0 0 1 0 0,0 0 0 0 0,1 0-1 0 0,0 0 1 0 0,-1-1-1 0 0,1 1 1 0 0,1-1 0 0 0,-1-1-1 0 0,1 1 1 0 0,-1-1-1 0 0,1 0 1 0 0,0 0 0 0 0,0 0-1 0 0,0-1 1 0 0,1 0-1 0 0,-1 0 1 0 0,0-1 0 0 0,1 0-1 0 0,-1 0 1 0 0,1 0-1 0 0,0-1 1 0 0,-1 0-1 0 0,1 0 1 0 0,0-1 5 0 0,154-20-4642 0 0,-117 4 3450 0 0</inkml:trace>
  <inkml:trace contextRef="#ctx0" brushRef="#br0" timeOffset="983881.531">26075 7881 2440 0 0,'9'35'6023'0'0,"34"-27"-6207"0"0,-21-9 768 0 0,312 1-1334 0 0,-333 0-200 0 0,6 13-2717 0 0,-15-13 2551 0 0</inkml:trace>
  <inkml:trace contextRef="#ctx0" brushRef="#br0" timeOffset="984129.42">26161 8058 2336 0 0,'122'15'5229'0'0,"52"-28"-4007"0"0,-13-32-6585 0 0,-145 38 4139 0 0</inkml:trace>
  <inkml:trace contextRef="#ctx0" brushRef="#br0" timeOffset="985046.499">26783 7595 2528 0 0,'22'23'5419'0'0,"-17"-14"-5371"0"0,1 0 0 0 0,0-1 1 0 0,0 0-1 0 0,0-1 0 0 0,1 1 0 0 0,0-1 0 0 0,1 0 0 0 0,0-1 0 0 0,0 0 0 0 0,0 0 0 0 0,1-1 0 0 0,-1 0 0 0 0,1 0 0 0 0,0-1 0 0 0,1 0 0 0 0,-1-1 0 0 0,1 0 0 0 0,0 0 0 0 0,0-1 0 0 0,0-1 0 0 0,0 1 0 0 0,0-2 0 0 0,0 1 0 0 0,0-1 0 0 0,0-1 0 0 0,0 0 0 0 0,0 0 1 0 0,0-1-1 0 0,0 0 0 0 0,-1-1 0 0 0,1 0 0 0 0,0-1 0 0 0,-1 0 0 0 0,0 0 0 0 0,0-1 0 0 0,0 0 0 0 0,-1 0 0 0 0,2-2-48 0 0,35-46 772 0 0,-25 25-23 0 0,-17 22 1758 0 0,4 86-2752 0 0,23 429 515 0 0,-48-340 42 0 0,-36-70 623 0 0,39-102-750 0 0,9-4-169 0 0,1 0 0 0 0,0-1-1 0 0,1 0 1 0 0,0 0 0 0 0,0 0 0 0 0,0 0-1 0 0,1-1 1 0 0,1 0 0 0 0,-1 1 0 0 0,2-1-1 0 0,-1 0 1 0 0,1 0 0 0 0,0 0 0 0 0,1 0-1 0 0,0 0 1 0 0,0 0 0 0 0,1 0 0 0 0,1-3-16 0 0,-2 2-16 0 0,3-9-176 0 0,1 0-1 0 0,1 0 1 0 0,1 1 0 0 0,0 0-1 0 0,2 0 1 0 0,0 0 0 0 0,1 1 0 0 0,1 0-1 0 0,0 0 1 0 0,1 2 0 0 0,11-13 192 0 0,149-111-7111 0 0,-95 105 3457 0 0,-57 28 2528 0 0</inkml:trace>
  <inkml:trace contextRef="#ctx0" brushRef="#br0" timeOffset="1.29347E6">27549 11533 840 0 0,'0'0'198'0'0,"0"0"-13"0"0,2-39 1162 0 0,23-37 704 0 0,-25 75-2030 0 0,0 1 109 0 0,0 0-7 0 0,0 0-16 0 0,0 0 12 0 0,0 0 74 0 0,0 0-70 0 0,0 0-53 0 0,0 0-13 0 0,-1-11 397 0 0,-2 23 145 0 0,3-11-596 0 0,-26 97 680 0 0,-12 98 555 0 0,38-125-676 0 0,0-70-505 0 0,0 27 124 0 0,-7-4-132 0 0,4-5 149 0 0,-6-7-245 0 0,6-12-420 0 0,2-6-3543 0 0,-5-1 1528 0 0,3 0 1348 0 0</inkml:trace>
  <inkml:trace contextRef="#ctx0" brushRef="#br0" timeOffset="1.2942E6">27235 11810 1216 0 0,'0'0'630'0'0,"0"0"-108"0"0,35 32 3222 0 0,147 139-2098 0 0,-164-153-1712 0 0,-17-17 107 0 0,0 1 0 0 0,0-1 0 0 0,-1 1 0 0 0,1-1 0 0 0,0 0 0 0 0,0 0 0 0 0,0 1 1 0 0,1-1-1 0 0,-1 0 0 0 0,0 0 0 0 0,0 0 0 0 0,1 0 0 0 0,-1 0 0 0 0,0 0 0 0 0,1 0 0 0 0,-1-1 0 0 0,1 1 0 0 0,-1 0 0 0 0,1-1 0 0 0,-1 0 0 0 0,1 1 0 0 0,0-1 0 0 0,-1 0 0 0 0,1 1 0 0 0,0-1 0 0 0,-1 0 1 0 0,1 0-1 0 0,-1 0 0 0 0,1-1 0 0 0,0 1 0 0 0,-1 0 0 0 0,1-1 0 0 0,-1 1 0 0 0,1-1 0 0 0,0 1 0 0 0,-1-1 0 0 0,1 0 0 0 0,-1 1 0 0 0,0-1 0 0 0,1 0 0 0 0,-1 0 0 0 0,0 0 0 0 0,1 0 0 0 0,-1 0 0 0 0,0-1 0 0 0,0 1 1 0 0,0-1-42 0 0,347-383 416 0 0,-345 383-916 0 0,24-25 1398 0 0,-20 18-2954 0 0,-4 2-3326 0 0,-3-1 4084 0 0</inkml:trace>
  <inkml:trace contextRef="#ctx0" brushRef="#br0" timeOffset="1.29553E6">27396 11513 968 0 0,'0'0'193'0'0,"0"0"-21"0"0,0 0 57 0 0,0 0 8 0 0,0 0 137 0 0,0 0-60 0 0,0 0-55 0 0,0 0 9 0 0,0 0-23 0 0,0 0-32 0 0,0 0-46 0 0,0 0-92 0 0,0 0-29 0 0,0 0-2 0 0,0 0-4 0 0,0 0-1 0 0,0 0 11 0 0,0 0 3 0 0,0 0-10 0 0,0 0 38 0 0,0 0 131 0 0,0 0-22 0 0,0 0 22 0 0,0 0-25 0 0,0 0-92 0 0,0 0-29 0 0,0 0-7 0 0,0 0-3 0 0,0 0 11 0 0,0 0 5 0 0,0 0-9 0 0,0 0 10 0 0,0 0 22 0 0,0 0-51 0 0,0 0-17 0 0,0 0 6 0 0,0 0 27 0 0,0 0-6 0 0,18 10 231 0 0,-33 237 2198 0 0,16-170-2091 0 0,-1-76-381 0 0,-9 28 17 0 0,9 18 143 0 0,0-46-140 0 0,0-1 56 0 0,-11 33 441 0 0,-13-54-7385 0 0,16 17 5783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0:33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28 944 0 0,'43'-26'9284'0'0,"-54"25"-9707"0"0,17 12-5739 0 0,-1-8 4743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0:32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749 16 1316 0 0,'0'0'575'0'0,"0"0"-61"0"0,0 0-87 0 0,0-14 319 0 0,-6 12 1966 0 0,3 4-2694 0 0,-1 1-1 0 0,1-1 1 0 0,0 1 0 0 0,0 0 0 0 0,1 0 0 0 0,-1 0-1 0 0,1 0 1 0 0,-1 0 0 0 0,1 1 0 0 0,0-1-1 0 0,0 1 1 0 0,1-1 0 0 0,-1 1 0 0 0,1 0-1 0 0,0-1 1 0 0,-1 1 0 0 0,2 0 0 0 0,-1 0 0 0 0,0 0-1 0 0,1 0 1 0 0,0 0 0 0 0,0 0 0 0 0,0 0-1 0 0,0 0 1 0 0,1 0 0 0 0,0 3-18 0 0,-2 267 791 0 0,21-99-728 0 0,-7-102-4195 0 0,-9-69 2814 0 0</inkml:trace>
  <inkml:trace contextRef="#ctx0" brushRef="#br0" timeOffset="1445.429">141 151 1720 0 0,'-16'18'311'0'0,"2"0"-1"0"0,0 0 1 0 0,1 2-1 0 0,1 0 1 0 0,1 0-1 0 0,1 1 0 0 0,0 0 1 0 0,2 0-1 0 0,0 1 1 0 0,2 1-1 0 0,0-1 1 0 0,2 1-1 0 0,0 0 1 0 0,2 0-1 0 0,0 12-310 0 0,32 128 840 0 0,-23-142-734 0 0,6 9-63 0 0,0-1 1 0 0,2 0 0 0 0,1-2-1 0 0,1 1 1 0 0,2-2 0 0 0,0 0 0 0 0,2-2-1 0 0,0 0 1 0 0,2-1 0 0 0,1-1-1 0 0,0-2 1 0 0,15 10-44 0 0,22 12-1380 0 0,2-3 0 0 0,1-2 0 0 0,2-4 0 0 0,65 25 1380 0 0,-66-33-1283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0:32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107 332 1436 0 0,'-18'93'2756'0'0,"6"82"-891"0"0,44-8-2549 0 0,-47-144-1881 0 0,3-21 1261 0 0</inkml:trace>
  <inkml:trace contextRef="#ctx0" brushRef="#br0" timeOffset="648.411">50 59 908 0 0,'-4'-8'6761'0'0,"-10"-12"-4436"0"0,-15 8-8757 0 0,26 12 5154 0 0</inkml:trace>
  <inkml:trace contextRef="#ctx0" brushRef="#br0" timeOffset="914.285">377 0 1976 0 0,'66'353'3831'0'0,"-58"-312"-3620"0"0,45 333 1185 0 0,-57-355-1524 0 0,-1-1 0 0 0,0 1 0 0 0,-1-1 0 0 0,-1 0 0 0 0,-1 0 0 0 0,0-1 0 0 0,-1 0 0 0 0,-1-1 0 0 0,-1 0 0 0 0,0 0 0 0 0,-1-1 1 0 0,-1 0-1 0 0,0-1 0 0 0,-1-1 0 0 0,0 0 0 0 0,-1-1 0 0 0,-1-1 0 0 0,1 0 0 0 0,-2-1 0 0 0,0-1 0 0 0,0 0 0 0 0,-1-1 0 0 0,1-1 0 0 0,-7 1 128 0 0,-37 15-1238 0 0,-4-6 29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0:3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1272 0 0,'67'-1'6763'0'0,"138"-11"-5260"0"0,235-5-1049 0 0,-378 42-1264 0 0,-112 17-3320 0 0,0-22 2020 0 0,22-12 948 0 0</inkml:trace>
  <inkml:trace contextRef="#ctx0" brushRef="#br0" timeOffset="405.472">63 105 1060 0 0,'-5'7'4746'0'0,"30"2"-3661"0"0,-16-8-919 0 0,223 60 2187 0 0,-222-57-2301 0 0,0 0 0 0 0,-1 1 0 0 0,0 0 0 0 0,0 1 0 0 0,0 0 0 0 0,0 0 1 0 0,-1 1-1 0 0,0 0 0 0 0,-1 0 0 0 0,0 1 0 0 0,0 0 0 0 0,0 0 0 0 0,-1 1 0 0 0,0-1 0 0 0,-1 1 0 0 0,0 1 0 0 0,0-1 0 0 0,-1 1 0 0 0,0 0 1 0 0,-1 0-1 0 0,1 4-52 0 0,-4 6 105 0 0,0 0 0 0 0,-1-1 0 0 0,-1 1 0 0 0,-1 0 0 0 0,-1-1 0 0 0,-1 0 1 0 0,0 0-1 0 0,-2 0 0 0 0,0-1 0 0 0,-1 0 0 0 0,0 0 0 0 0,-2-1 0 0 0,0 0 0 0 0,-1 0 1 0 0,-1-2-1 0 0,0 1 0 0 0,-1-1 0 0 0,-1-1 0 0 0,0 0 0 0 0,-1-1 0 0 0,-2 0-105 0 0,-25 34 422 0 0,-97 121 668 0 0,137-166-1087 0 0,1 0 0 0 0,0 0 0 0 0,0 0 1 0 0,0 0-1 0 0,0 0 0 0 0,0 1 1 0 0,1-1-1 0 0,-1 0 0 0 0,1 0 0 0 0,-1 0 1 0 0,1 1-1 0 0,0-1 0 0 0,0 0 1 0 0,0 1-1 0 0,0-1 0 0 0,0 0 0 0 0,0 0 1 0 0,1 1-1 0 0,-1-1 0 0 0,1 0 1 0 0,-1 0-1 0 0,1 0 0 0 0,0 0 0 0 0,0 1 1 0 0,0-1-1 0 0,0 0 0 0 0,0-1 0 0 0,1 1 1 0 0,-1 0-1 0 0,0 0 0 0 0,1 0 1 0 0,0-1-1 0 0,-1 1 0 0 0,1-1 0 0 0,0 1 1 0 0,0-1-1 0 0,0 0 0 0 0,0 0 1 0 0,0 0-1 0 0,0 0 0 0 0,0 0 0 0 0,0 0 1 0 0,0 0-1 0 0,0-1 0 0 0,1 1 1 0 0,-1-1-1 0 0,1 1-3 0 0,108 14-114 0 0,223-55-1804 0 0,-231 23-56 0 0,-35 9-2583 0 0,-60 8 1899 0 0,-4 0 1410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0:35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64 1184 0 0,'-12'1'1169'0'0,"10"-6"3352"0"0,9 1-4412 0 0,0 0 0 0 0,0 1 0 0 0,0 0 1 0 0,1 0-1 0 0,-1 0 0 0 0,1 1 0 0 0,0 0 0 0 0,-1 1 1 0 0,1-1-1 0 0,0 2 0 0 0,0-1 0 0 0,0 1 0 0 0,0 0 0 0 0,0 1 1 0 0,0 0-1 0 0,-1 0 0 0 0,7 2-109 0 0,24-2 245 0 0,284-14 704 0 0,-68-7-711 0 0,-92 15-3249 0 0,-159 15-802 0 0,-15-8 2503 0 0</inkml:trace>
  <inkml:trace contextRef="#ctx0" brushRef="#br0" timeOffset="512.053">48 134 1336 0 0,'19'-1'5999'0'0,"42"3"-4685"0"0,-4-1-900 0 0,-43-2-367 0 0,0 0 0 0 0,0 1-1 0 0,0 0 1 0 0,0 1-1 0 0,-1 1 1 0 0,1 0-1 0 0,0 1 1 0 0,-1 1-1 0 0,1 0 1 0 0,-1 1-1 0 0,0 0 1 0 0,-1 1-1 0 0,1 0 1 0 0,-1 1-1 0 0,0 0 1 0 0,-1 1-1 0 0,0 1 1 0 0,0 0 0 0 0,-1 0-1 0 0,0 1 1 0 0,0 0-1 0 0,-1 1 1 0 0,-1-1-1 0 0,0 2 1 0 0,0 0-1 0 0,-1 0 1 0 0,-1 0-1 0 0,0 0 1 0 0,0 1-1 0 0,-1 0 1 0 0,-1 1-1 0 0,0-1 1 0 0,1 11-47 0 0,-8-6 29 0 0,0 0 0 0 0,-1 0 0 0 0,-1 0 0 0 0,-1 0-1 0 0,0-1 1 0 0,-1 0 0 0 0,-1 0 0 0 0,-1-1 0 0 0,0 0 0 0 0,-1-1 0 0 0,-1 0 0 0 0,0 0 0 0 0,-1-1 0 0 0,-1 0-1 0 0,-1-1-28 0 0,-12 19 120 0 0,-45 50 200 0 0,52-64-258 0 0,0 1-1 0 0,2 1 1 0 0,0 0 0 0 0,1 1 0 0 0,1 1 0 0 0,1 0-1 0 0,1 1 1 0 0,1 0 0 0 0,1 1 0 0 0,1 0 0 0 0,1 1-1 0 0,2 0 1 0 0,-1 7-62 0 0,8-28 8 0 0,0 0 0 0 0,0-1 0 0 0,0 1 0 0 0,1 0 0 0 0,0 0 0 0 0,0 0 0 0 0,0-1 0 0 0,0 1 0 0 0,0-1 0 0 0,1 1 1 0 0,0-1-1 0 0,0 1 0 0 0,0-1 0 0 0,0 0 0 0 0,0 0 0 0 0,0 0 0 0 0,1 0 0 0 0,0 0 0 0 0,-1 0 0 0 0,1-1 0 0 0,0 0 0 0 0,0 1 0 0 0,1-1 0 0 0,-1 0 0 0 0,0 0 0 0 0,1-1 0 0 0,-1 1 0 0 0,1-1 0 0 0,-1 0 0 0 0,1 1 0 0 0,0-2 0 0 0,0 1 0 0 0,-1 0 0 0 0,3-1-8 0 0,141 12 75 0 0,-130-12-72 0 0,209 0-58 0 0,-125 0-8740 0 0,-84-3 7595 0 0,11-11 40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0:44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57 956 0 0,'35'-23'10336'0'0,"-47"68"-8675"0"0,8 5-1371 0 0,1 0 0 0 0,3 0 0 0 0,3 0 0 0 0,1 0 0 0 0,2 0 0 0 0,3-1 1 0 0,2 0-1 0 0,5 11-290 0 0,22 123 265 0 0,-34-162-427 0 0,0 114-2078 0 0,-5-132 1994 0 0,0 1 0 0 0,0-1-1 0 0,-1 1 1 0 0,1-1 0 0 0,-1 0 0 0 0,0 0-1 0 0,0 0 1 0 0,0 0 0 0 0,0 0-1 0 0,-1 0 1 0 0,1 0 0 0 0,-1-1-1 0 0,0 1 1 0 0,0-1 0 0 0,0 0 0 0 0,0 0-1 0 0,0 0 1 0 0,0 0 0 0 0,0 0-1 0 0,-1-1 1 0 0,1 0 0 0 0,-3 1 246 0 0,-46 13-4100 0 0,49-14 2849 0 0</inkml:trace>
  <inkml:trace contextRef="#ctx0" brushRef="#br0" timeOffset="249.607">166 926 2796 0 0,'14'-12'4136'0'0,"28"6"-3539"0"0,-34 5-163 0 0,74-6 895 0 0,34-5-920 0 0,-44-5-3452 0 0,-47-2-773 0 0,-21 11 2550 0 0</inkml:trace>
  <inkml:trace contextRef="#ctx0" brushRef="#br0" timeOffset="468.125">278 1 2008 0 0,'-5'3'1096'0'0,"-15"5"-128"0"0,0 4-172 0 0,3 3-75 0 0,-3 2-45 0 0,-1 8-56 0 0,-1-2-48 0 0,3-1-88 0 0,-1 6-120 0 0,3-5-136 0 0,-3 4-256 0 0,6 1 4 0 0,3 1-668 0 0,-1-1-788 0 0,3-3 183 0 0,-2 2-15 0 0,2-6 40 0 0,-1-2 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0:43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92 876 0 0,'6'-3'7670'0'0,"25"-1"-7048"0"0,-8 1 83 0 0,143-23 525 0 0,222-29-3436 0 0,-278 54-3243 0 0,-94 1 4041 0 0</inkml:trace>
  <inkml:trace contextRef="#ctx0" brushRef="#br0" timeOffset="265.176">150 342 1280 0 0,'55'26'4313'0'0,"44"-21"-2099"0"0,-65-6-1199 0 0,55-5-443 0 0,-1-4 0 0 0,0-4 0 0 0,43-14-572 0 0,-75 16-380 0 0,292-70-6446 0 0,-298 69 5338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0:38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0 375 1304 0 0,'5'-30'3822'0'0,"17"9"-3461"0"0,-19 19-156 0 0,11-15 3940 0 0,-28 41-3178 0 0,-4 233-72 0 0,84 110 122 0 0,3-46-798 0 0,-69-321-318 0 0,0 0 0 0 0,0 0 0 0 0,-1 0 0 0 0,1 0 0 0 0,0 0 0 0 0,-1 0 0 0 0,1-1 0 0 0,0 1 0 0 0,0 0 0 0 0,-1 0 0 0 0,1 0 1 0 0,0 0-1 0 0,-1 0 0 0 0,1 0 0 0 0,0 0 0 0 0,-1 1 0 0 0,1-1 0 0 0,0 0 0 0 0,0 0 0 0 0,-1 0 0 0 0,1 0 0 0 0,0 0 0 0 0,0 0 1 0 0,-1 0-1 0 0,1 1 0 0 0,0-1 0 0 0,0 0 0 0 0,-1 0 0 0 0,1 0 0 0 0,0 1 0 0 0,0-1 0 0 0,0 0 0 0 0,-1 0 0 0 0,1 1 0 0 0,0-1 1 0 0,0 0-1 0 0,0 0 0 0 0,0 1 0 0 0,0-1 0 0 0,0 0 0 0 0,-1 1 99 0 0,-14-32-2336 0 0,3-36-1803 0 0,10 40 2835 0 0</inkml:trace>
  <inkml:trace contextRef="#ctx0" brushRef="#br0" timeOffset="263.169">121 687 860 0 0,'-1'-5'215'0'0,"1"0"0"0"0,-1 0-1 0 0,1 0 1 0 0,0 0 0 0 0,1-1-1 0 0,-1 1 1 0 0,1 0 0 0 0,0 0 0 0 0,0 0-1 0 0,0 1 1 0 0,1-1 0 0 0,0 0 0 0 0,0 0-1 0 0,0 1 1 0 0,1-1 0 0 0,-1 1 0 0 0,1 0-1 0 0,0-1 1 0 0,0 1 0 0 0,1 1-1 0 0,-1-1 1 0 0,1 0 0 0 0,0 1 0 0 0,0 0-1 0 0,0 0 1 0 0,0 0 0 0 0,0 0 0 0 0,1 1-1 0 0,-1 0 1 0 0,1 0 0 0 0,5-2-215 0 0,-4 2 47 0 0,0-1 0 0 0,0 2 0 0 0,0-1 0 0 0,0 1 0 0 0,0 0 0 0 0,1 0 1 0 0,-1 0-1 0 0,1 1 0 0 0,-1 0 0 0 0,0 0 0 0 0,1 1 0 0 0,-1 0 0 0 0,0 0 1 0 0,1 1-1 0 0,-1-1 0 0 0,0 1 0 0 0,0 1 0 0 0,0-1 0 0 0,0 1 0 0 0,-1 0 0 0 0,1 0 1 0 0,-1 0-1 0 0,0 1 0 0 0,0 0 0 0 0,0 0 0 0 0,0 1 0 0 0,-1-1 0 0 0,1 1 0 0 0,-1 0 1 0 0,0 0-1 0 0,-1 0 0 0 0,1 1 0 0 0,-1-1 0 0 0,0 1 0 0 0,-1 0 0 0 0,1 0 0 0 0,-1 0 1 0 0,1 3-48 0 0,-5 2 47 0 0,1 0 1 0 0,-2 0 0 0 0,1 0 0 0 0,-1 0 0 0 0,-1 0 0 0 0,0-1-1 0 0,-1 0 1 0 0,0 1 0 0 0,0-2 0 0 0,-1 1 0 0 0,0-1 0 0 0,-1 0 0 0 0,0 0-1 0 0,0 0 1 0 0,-1-1 0 0 0,0-1 0 0 0,-1 1 0 0 0,0-1 0 0 0,0-1 0 0 0,0 1-1 0 0,-1-2 1 0 0,-8 5-48 0 0,-155 75-3311 0 0,163-85-826 0 0,15-4 2805 0 0</inkml:trace>
  <inkml:trace contextRef="#ctx0" brushRef="#br0" timeOffset="589.784">843 904 1324 0 0,'14'-1'4180'0'0,"-23"38"-2617"0"0,-65 111 640 0 0,-118 184-1357 0 0,191-332-1108 0 0,-8 7-989 0 0,4-10-3790 0 0,-7-14 3731 0 0</inkml:trace>
  <inkml:trace contextRef="#ctx0" brushRef="#br0" timeOffset="838.665">532 1029 2148 0 0,'10'-20'6220'0'0,"14"30"-4591"0"0,28 37-1960 0 0,-48-43 735 0 0,136 145 48 0 0,-50-46-3587 0 0,-44-55-982 0 0,-35-41 2731 0 0</inkml:trace>
  <inkml:trace contextRef="#ctx0" brushRef="#br0" timeOffset="1041.84">1287 1272 1684 0 0,'-3'23'651'0'0,"-1"0"0"0"0,-1 0 1 0 0,-1 0-1 0 0,-1-1 0 0 0,-1 0 0 0 0,0 0 0 0 0,-2-1 1 0 0,-1 0-1 0 0,-2 1-651 0 0,8-15 111 0 0,1 2-92 0 0,-2 0 1 0 0,1-1-1 0 0,-1 0 0 0 0,0 0 0 0 0,0 0 0 0 0,-1-1 1 0 0,0 0-1 0 0,-1 0 0 0 0,1 0 0 0 0,-1-1 1 0 0,-1-1-1 0 0,1 1 0 0 0,-1-1 0 0 0,-3 1-19 0 0,10-6-896 0 0,-8-3-937 0 0,-6-33-611 0 0,15 13 1188 0 0</inkml:trace>
  <inkml:trace contextRef="#ctx0" brushRef="#br0" timeOffset="1257.487">1373 1044 1240 0 0,'4'21'7327'0'0,"53"57"-6172"0"0,51 12-1854 0 0,22-37-5111 0 0,-111-52 4533 0 0</inkml:trace>
  <inkml:trace contextRef="#ctx0" brushRef="#br0" timeOffset="1512.769">1853 1139 1236 0 0,'-1'0'185'0'0,"0"0"0"0"0,1 0 0 0 0,-1 0 0 0 0,1 0 0 0 0,-1 0 0 0 0,0 0 0 0 0,1 0 0 0 0,-1 0 0 0 0,0 0 0 0 0,1 0 0 0 0,-1 0 0 0 0,1-1 0 0 0,-1 1 0 0 0,0 0 0 0 0,1 0 1 0 0,-1-1-1 0 0,1 1 0 0 0,-1 0 0 0 0,1-1 0 0 0,-1 1 0 0 0,1 0 0 0 0,-1-1 0 0 0,1 1 0 0 0,-1-1 0 0 0,1 1 0 0 0,0-1 0 0 0,-1 1 0 0 0,1-1 0 0 0,0 1 0 0 0,-1-1 0 0 0,1 1 0 0 0,0-1 0 0 0,0 0 0 0 0,-1 1 0 0 0,1-1 0 0 0,0 1 0 0 0,0-1 0 0 0,0 0 0 0 0,0 1 0 0 0,0-1 0 0 0,0 1 0 0 0,0-1 0 0 0,0 0 0 0 0,0 1 0 0 0,0-1-185 0 0,-37 54 1663 0 0,3 24-669 0 0,3 1 0 0 0,3 2 0 0 0,4 1 1 0 0,-9 60-995 0 0,-25 176-2740 0 0,49-264 1474 0 0,6-28-87 0 0,0 6-569 0 0,-4-12-2470 0 0,7-19 2955 0 0</inkml:trace>
  <inkml:trace contextRef="#ctx0" brushRef="#br0" timeOffset="1974.525">2413 55 1160 0 0,'-21'14'454'0'0,"0"0"0"0"0,1 1-1 0 0,1 1 1 0 0,1 1 0 0 0,0 1-1 0 0,1 0 1 0 0,1 1 0 0 0,1 1 0 0 0,1 1-1 0 0,0 0 1 0 0,2 0 0 0 0,0 2 0 0 0,2-1-1 0 0,0 1 1 0 0,2 1 0 0 0,0 0-1 0 0,-2 14-453 0 0,10-36 22 0 0,-7 17 142 0 0,1 0 1 0 0,1 1-1 0 0,0-1 1 0 0,2 1-1 0 0,0 0 1 0 0,1 0-1 0 0,1 0 0 0 0,1 0 1 0 0,1 0-1 0 0,1 0 1 0 0,1 4-165 0 0,1-5-7 0 0,2 0 0 0 0,0-1 0 0 0,1 0 0 0 0,0 0 0 0 0,2 0 0 0 0,0-1 0 0 0,1-1 0 0 0,0 1 0 0 0,1-2 0 0 0,1 1 0 0 0,1-2 0 0 0,0 0 0 0 0,1 0 0 0 0,4 2 7 0 0,-2-4-536 0 0,1-1 0 0 0,0 0 0 0 0,1-2-1 0 0,0 0 1 0 0,0-1 0 0 0,1 0 0 0 0,0-2-1 0 0,0 0 1 0 0,0-2 0 0 0,1 0 0 0 0,0-1-1 0 0,0 0 1 0 0,9-2 536 0 0,-4-1-1395 0 0</inkml:trace>
  <inkml:trace contextRef="#ctx0" brushRef="#br0" timeOffset="2380.369">2686 317 1164 0 0,'5'-4'141'0'0,"-1"1"1"0"0,1-1-1 0 0,0 1 0 0 0,0 0 1 0 0,0 0-1 0 0,0 1 0 0 0,1-1 1 0 0,-1 1-1 0 0,1 1 0 0 0,-1-1 0 0 0,1 1 1 0 0,0 0-1 0 0,0 0 0 0 0,-1 0 1 0 0,1 1-1 0 0,0 0 0 0 0,0 0 1 0 0,0 0-1 0 0,-1 1 0 0 0,1 0 0 0 0,0 0 1 0 0,-1 1-1 0 0,1-1 0 0 0,0 1 1 0 0,-1 1-1 0 0,0-1 0 0 0,0 1 1 0 0,0-1-1 0 0,3 3-141 0 0,-2-1 90 0 0,0 1 1 0 0,0-1-1 0 0,0 1 1 0 0,-1 0-1 0 0,1 0 1 0 0,-1 0-1 0 0,-1 1 0 0 0,1 0 1 0 0,-1 0-1 0 0,0 0 1 0 0,0 1-1 0 0,-1-1 1 0 0,0 1-1 0 0,0 0 1 0 0,-1 0-1 0 0,1 0 1 0 0,-2 0-1 0 0,1 0 0 0 0,-1 0 1 0 0,0 0-1 0 0,0 1 1 0 0,-1-1-1 0 0,0 1 1 0 0,0-1-1 0 0,-1 0 1 0 0,0 1-1 0 0,0-1 0 0 0,-1 0 1 0 0,0 0-1 0 0,0 0 1 0 0,0 0-1 0 0,-1 0 1 0 0,0-1-1 0 0,-1 1 1 0 0,0-1-1 0 0,0 1 1 0 0,0-1-1 0 0,0-1 0 0 0,-1 1 1 0 0,0-1-1 0 0,0 1 1 0 0,-1-1-1 0 0,1-1 1 0 0,-1 1-1 0 0,-5 2-90 0 0,-176 125 1554 0 0,188-133-1617 0 0,-1-1 1 0 0,0 1 0 0 0,1 0-1 0 0,-1-1 1 0 0,0 1-1 0 0,0-1 1 0 0,0 1 0 0 0,0 0-1 0 0,0-1 1 0 0,0 1 0 0 0,0-1-1 0 0,0 1 1 0 0,-1 0 0 0 0,1-1-1 0 0,0 1 1 0 0,-1-1-1 0 0,1 1 1 0 0,-1 0 0 0 0,0 0-1 0 0,1-1 1 0 0,-1 1 0 0 0,0 0-1 0 0,0 0 1 0 0,0 0 0 0 0,0 0-1 0 0,0 0 1 0 0,0 0-1 0 0,0 0 1 0 0,0 0 0 0 0,0 0-1 0 0,0 0 1 0 0,0 1 0 0 0,-1-1-1 0 0,1 0 1 0 0,0 1-1 0 0,-1-1 1 0 0,1 1 0 0 0,0-1-1 0 0,-1 1 1 0 0,1 0 0 0 0,-1 0-1 0 0,1 0 1 0 0,0-1 0 0 0,-1 1-1 0 0,1 1 1 0 0,-1-1-1 0 0,1 0 1 0 0,-1 0 0 0 0,1 0-1 0 0,0 1 1 0 0,-1-1 0 0 0,1 1-1 0 0,0-1 1 0 0,-1 1 0 0 0,1-1-1 0 0,0 1 1 0 0,0 0-1 0 0,-1 0 1 0 0,1 0 0 0 0,0 0-1 0 0,0 0 63 0 0,67-70-4157 0 0,-40 46 2881 0 0</inkml:trace>
  <inkml:trace contextRef="#ctx0" brushRef="#br0" timeOffset="2644.107">3156 339 1416 0 0,'0'-2'132'0'0,"0"1"1"0"0,0-1-1 0 0,0 1 0 0 0,-1 0 0 0 0,1-1 0 0 0,0 1 1 0 0,0 0-1 0 0,-1-1 0 0 0,1 1 0 0 0,-1 0 1 0 0,0-1-1 0 0,1 1 0 0 0,-1 0 0 0 0,0 0 0 0 0,0 0 1 0 0,1 0-1 0 0,-1 0 0 0 0,0 0 0 0 0,0 0 1 0 0,0 0-1 0 0,0 0 0 0 0,0 0 0 0 0,-1 0 0 0 0,1 0 1 0 0,0 1-1 0 0,0-1 0 0 0,0 1 0 0 0,-1-1 1 0 0,1 1-1 0 0,0-1 0 0 0,-1 1 0 0 0,1 0 0 0 0,-1-1 1 0 0,1 1-1 0 0,0 0 0 0 0,-1 0 0 0 0,1 0 1 0 0,0 0-1 0 0,-1 0 0 0 0,1 0 0 0 0,-1 1 0 0 0,1-1 1 0 0,0 0-1 0 0,-1 1 0 0 0,0 0-132 0 0,-56 20 1555 0 0,47-14-1417 0 0,0 0-1 0 0,1 1 0 0 0,0 0 1 0 0,0 0-1 0 0,1 1 0 0 0,0 1 1 0 0,1 0-1 0 0,0 0 0 0 0,0 0 0 0 0,1 1 1 0 0,0 0-1 0 0,1 0 0 0 0,1 1 1 0 0,-1 0-1 0 0,2 0 0 0 0,0 0 0 0 0,0 0 1 0 0,1 1-1 0 0,1 0 0 0 0,0-1 1 0 0,0 1-1 0 0,2 0 0 0 0,-1 0 0 0 0,2 2-137 0 0,0-4-5 0 0,2 1 0 0 0,-1-1 0 0 0,1 1 0 0 0,1-1 0 0 0,0 0 0 0 0,0 0 0 0 0,1 0 0 0 0,1-1 0 0 0,0 1 0 0 0,0-1 0 0 0,1-1 0 0 0,3 5 5 0 0,-3-6-226 0 0,-1-1-1 0 0,1 0 1 0 0,0 0 0 0 0,1-1 0 0 0,0 0 0 0 0,0 0 0 0 0,0-1 0 0 0,1 0-1 0 0,-1 0 1 0 0,1-1 0 0 0,0 0 0 0 0,9 2 226 0 0,119 17-6870 0 0,-125-23 5614 0 0</inkml:trace>
  <inkml:trace contextRef="#ctx0" brushRef="#br0" timeOffset="2891.429">3487 512 1280 0 0,'17'65'4639'0'0,"-47"181"-106"0"0,29-242-4494 0 0,0 0 0 0 0,0 0 0 0 0,1 0 0 0 0,-1 1 0 0 0,1-1 0 0 0,0 0 0 0 0,0 0 0 0 0,1 1-1 0 0,-1-1 1 0 0,1 0 0 0 0,0 0 0 0 0,0 0 0 0 0,0 0 0 0 0,1 0 0 0 0,-1 0 0 0 0,1 0 0 0 0,0 0 0 0 0,0 0 0 0 0,0-1-1 0 0,1 1 1 0 0,0-1 0 0 0,-1 1 0 0 0,1-1 0 0 0,0 0 0 0 0,0 0 0 0 0,0-1 0 0 0,1 1 0 0 0,-1-1 0 0 0,1 1-1 0 0,0-1 1 0 0,-1 0 0 0 0,1 0 0 0 0,0-1 0 0 0,3 2-39 0 0,0-6-237 0 0,0 0-1 0 0,-1-1 0 0 0,1 1 1 0 0,-1-1-1 0 0,0 0 1 0 0,0-1-1 0 0,0 0 1 0 0,-1 0-1 0 0,1 0 1 0 0,-1 0-1 0 0,0-1 0 0 0,-1 0 1 0 0,0 0-1 0 0,0 0 1 0 0,0 0-1 0 0,0-1 1 0 0,-1 0-1 0 0,0 1 1 0 0,-1-1-1 0 0,1 0 1 0 0,-1-1-1 0 0,-1 1 0 0 0,1 0 1 0 0,-1-2 237 0 0,3-40-2736 0 0,-4 27 1518 0 0</inkml:trace>
  <inkml:trace contextRef="#ctx0" brushRef="#br0" timeOffset="3126.52">3531 369 2968 0 0,'-10'-37'9611'0'0,"0"6"-5971"0"0,10 30-4150 0 0,0 1-162 0 0,9 5-3582 0 0,7 11 2509 0 0,-10-11 963 0 0,68 46-4800 0 0,-51-38 4288 0 0</inkml:trace>
  <inkml:trace contextRef="#ctx0" brushRef="#br0" timeOffset="3312.637">3983 752 1172 0 0,'10'37'1242'0'0,"-1"1"1"0"0,-2 0-1 0 0,-1 1 0 0 0,-2 0 0 0 0,-2 0 0 0 0,-1 11-1242 0 0,-3-34 222 0 0,0 1 0 0 0,-1-1-1 0 0,0 0 1 0 0,-1 0 0 0 0,-1 0 0 0 0,-1 0-1 0 0,0-1 1 0 0,-1 0 0 0 0,0 0-1 0 0,-2-1 1 0 0,-1 3-222 0 0,6-11-139 0 0,0 0 1 0 0,0 0 0 0 0,-1 0-1 0 0,0 0 1 0 0,0-1-1 0 0,-1 0 1 0 0,1 0-1 0 0,-1 0 1 0 0,0-1-1 0 0,0 0 1 0 0,-1 0 0 0 0,1 0-1 0 0,-1-1 1 0 0,0 0-1 0 0,0-1 1 0 0,-3 2 138 0 0,-12-6-4102 0 0,4-17 3074 0 0,16 16 757 0 0,-9-18-977 0 0</inkml:trace>
  <inkml:trace contextRef="#ctx0" brushRef="#br0" timeOffset="4046.151">4198 174 2500 0 0,'-4'-6'4350'0'0,"-3"45"-3164"0"0,6-32-1144 0 0,0-1-1 0 0,1 1 1 0 0,0 0 0 0 0,0 0-1 0 0,0 0 1 0 0,1-1 0 0 0,0 1-1 0 0,0 0 1 0 0,1 0 0 0 0,0-1-1 0 0,0 1 1 0 0,1-1 0 0 0,-1 0-1 0 0,1 0 1 0 0,1 0 0 0 0,-1 0-1 0 0,1 0 1 0 0,0-1 0 0 0,0 1-1 0 0,1-1 1 0 0,0 0 0 0 0,-1-1-1 0 0,2 1 1 0 0,-1-1 0 0 0,0 0-1 0 0,1 0 1 0 0,0 0 0 0 0,0-1-1 0 0,0 0 1 0 0,0 0 0 0 0,1-1-1 0 0,-1 0 1 0 0,1 0 0 0 0,-1 0-1 0 0,2-1-41 0 0,1 0-8 0 0,0 0-1 0 0,1-1 1 0 0,-1 0 0 0 0,0 0-1 0 0,0-1 1 0 0,0 0 0 0 0,0-1-1 0 0,0 0 1 0 0,0-1-1 0 0,-1 1 1 0 0,1-2 0 0 0,-1 1-1 0 0,0-1 1 0 0,0 0 0 0 0,0-1-1 0 0,0 0 1 0 0,-1 0-1 0 0,0-1 1 0 0,0 0 0 0 0,0 0-1 0 0,-1-1 1 0 0,0 1 0 0 0,0-1-1 0 0,0-1 1 0 0,-1 1-1 0 0,0-1 1 0 0,-1 0 0 0 0,0 0-1 0 0,0 0 1 0 0,-1-1 0 0 0,0 1-1 0 0,0-1 1 0 0,-1 0-1 0 0,2-7 10 0 0,-4 15 193 0 0,0-27 1375 0 0,-24 0 341 0 0,88 602-38 0 0,-102-372-1124 0 0,38-196-720 0 0,-1 0-1 0 0,0 0 1 0 0,-1 0-1 0 0,0 0 0 0 0,0-1 1 0 0,0 1-1 0 0,0 0 1 0 0,-1-1-1 0 0,0 1 0 0 0,0-1 1 0 0,-1 0-1 0 0,1 0 1 0 0,-1 0-1 0 0,0-1 0 0 0,-1 0 1 0 0,1 1-1 0 0,-1-1 0 0 0,0 0 1 0 0,1-1-1 0 0,-2 0 1 0 0,1 1-1 0 0,0-1 0 0 0,-1-1 1 0 0,1 1-1 0 0,-1-1 1 0 0,0 0-1 0 0,0-1 0 0 0,0 1 1 0 0,0-1-1 0 0,0 0 1 0 0,0 0-1 0 0,0-1 0 0 0,0 0 1 0 0,0 0-1 0 0,-5-1-27 0 0,2-3-54 0 0,1-1 0 0 0,0 1 0 0 0,0-1 0 0 0,1-1 0 0 0,-1 0 0 0 0,1 0 0 0 0,1 0 0 0 0,-1-1-1 0 0,1 0 1 0 0,0 0 0 0 0,0 0 0 0 0,1-1 0 0 0,0 0 0 0 0,1 0 0 0 0,0 0 0 0 0,0-1 0 0 0,0 1 0 0 0,1-1 0 0 0,1 0 0 0 0,-1 0-1 0 0,1 0 1 0 0,1 0 0 0 0,0-1 0 0 0,0 1 0 0 0,1 0 0 0 0,0 0 0 0 0,0-1 0 0 0,1 1 0 0 0,1 0 0 0 0,-1 0 0 0 0,2 0 0 0 0,-1 0-1 0 0,1 0 1 0 0,1-2 54 0 0,3-7-283 0 0,1 0 0 0 0,0 0-1 0 0,1 1 1 0 0,1 1-1 0 0,1-1 1 0 0,0 2 0 0 0,1 0-1 0 0,0 0 1 0 0,2 1-1 0 0,-1 0 1 0 0,2 1 0 0 0,0 1-1 0 0,4-2 284 0 0,11-7-1342 0 0,1 2 0 0 0,0 1 0 0 0,2 1 0 0 0,0 2-1 0 0,1 1 1 0 0,18-4 1342 0 0,-15 8-1198 0 0</inkml:trace>
  <inkml:trace contextRef="#ctx0" brushRef="#br0" timeOffset="4342.105">5078 540 1260 0 0,'56'169'4977'0'0,"-37"-121"-3742"0"0,-2 0 0 0 0,-3 1-1 0 0,-1 0 1 0 0,-3 1 0 0 0,-1 0-1 0 0,0 50-1234 0 0,-8-97 17 0 0,-1 1-1 0 0,0-1 1 0 0,0 1-1 0 0,-1 0 1 0 0,1-1-1 0 0,-1 1 1 0 0,0-1-1 0 0,1 1 1 0 0,-2-1-1 0 0,1 1 1 0 0,0-1-1 0 0,-1 1 1 0 0,1-1-1 0 0,-1 0 1 0 0,0 0-1 0 0,0 0 0 0 0,0 0 1 0 0,-1 0-1 0 0,1-1 1 0 0,-1 1-1 0 0,1-1 1 0 0,-1 1-1 0 0,0-1 1 0 0,0 0-1 0 0,0 0 1 0 0,0 0-1 0 0,-1-1 1 0 0,1 1-1 0 0,0-1 1 0 0,-1 1-1 0 0,1-1 1 0 0,-1 0-1 0 0,1 0 1 0 0,-1-1-1 0 0,1 1 1 0 0,-1-1-1 0 0,0 0 1 0 0,1 0-1 0 0,-1 0 1 0 0,-1 0-17 0 0,-10-7-566 0 0,-1 0 0 0 0,1-1 0 0 0,1 0 0 0 0,-1-1 1 0 0,1-1-1 0 0,1 0 0 0 0,0-1 0 0 0,1 0 0 0 0,0-1 1 0 0,0-1-1 0 0,1 0 0 0 0,1 0 0 0 0,0-1 0 0 0,1 0 1 0 0,1-1-1 0 0,0 0 0 0 0,1 0 0 0 0,0 0 0 0 0,1-1 1 0 0,1 0-1 0 0,-2-10 566 0 0,-4-16-1303 0 0</inkml:trace>
  <inkml:trace contextRef="#ctx0" brushRef="#br0" timeOffset="4542.764">4957 279 1696 0 0,'-7'-18'5302'0'0,"4"6"-750"0"0,15 4-5175 0 0,101-66-7376 0 0,-93 59 6707 0 0</inkml:trace>
  <inkml:trace contextRef="#ctx0" brushRef="#br0" timeOffset="4805.925">5398 0 1684 0 0,'143'148'5268'0'0,"37"109"-2703"0"0,-156-218-2080 0 0,-5-13-208 0 0,-3 1 1 0 0,0 0 0 0 0,-1 2 0 0 0,-2-1 0 0 0,-1 2 0 0 0,-1 0 0 0 0,-2 0 0 0 0,-1 1 0 0 0,-1 0 0 0 0,-2 0 0 0 0,2 29-278 0 0,-33 61 774 0 0,17-97-740 0 0,-2-1-1 0 0,0 0 0 0 0,-1-1 1 0 0,-2 0-1 0 0,0-1 1 0 0,-1 0-1 0 0,-1-1 0 0 0,-1-1 1 0 0,-1 0-1 0 0,0-2 1 0 0,-1 0-1 0 0,-1-1 0 0 0,-3 1-33 0 0,7-6-448 0 0,-1-1 0 0 0,1-1 0 0 0,-1 0 0 0 0,-1-1 0 0 0,0-1 0 0 0,0-1 0 0 0,0 0 0 0 0,-1-1-1 0 0,0-1 1 0 0,0-1 0 0 0,0-1 448 0 0,11-2-313 0 0,-1-1 0 0 0,1 0-1 0 0,0-1 1 0 0,0 0 0 0 0,0 0 0 0 0,0 0 0 0 0,0-1-1 0 0,0-1 1 0 0,1 1 0 0 0,-1-1 0 0 0,1 0-1 0 0,0-1 1 0 0,0 0 0 0 0,1 0 0 0 0,-1 0-1 0 0,1-1 1 0 0,0 0 0 0 0,1 0 0 0 0,-1-1-1 0 0,1 1 1 0 0,0-1 0 0 0,-2-6 313 0 0,-12-24-1243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0:4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1496 0 0,'4'-5'1680'0'0,"-2"7"2472"0"0,-3 5-4087 0 0,0 0 1 0 0,0 0-1 0 0,1 0 1 0 0,0 1-1 0 0,1-1 1 0 0,0 0-1 0 0,0 0 1 0 0,0 0-1 0 0,1 0 1 0 0,0 0-1 0 0,0-1 1 0 0,1 1-1 0 0,-1-1 1 0 0,2 1-1 0 0,-1-1 1 0 0,1 0-1 0 0,0 0 1 0 0,0 0-1 0 0,0-1 0 0 0,1 1 1 0 0,0-1-1 0 0,0 0 1 0 0,1 0-1 0 0,-1-1 1 0 0,1 0-1 0 0,0 0 1 0 0,0 0-1 0 0,0-1 1 0 0,1 1-1 0 0,4 0-65 0 0,0-2 14 0 0,0 0 0 0 0,0-1 0 0 0,0 0-1 0 0,1-1 1 0 0,-1-1 0 0 0,0 0 0 0 0,0 0 0 0 0,0-1-1 0 0,0 0 1 0 0,0-1 0 0 0,-1 0 0 0 0,1-1-1 0 0,-1 0 1 0 0,0-1 0 0 0,0 0 0 0 0,0-1 0 0 0,0 1-1 0 0,-1-2 1 0 0,0 0 0 0 0,-1 0 0 0 0,0 0 0 0 0,2-3-14 0 0,9-66 2334 0 0,-19 75-2244 0 0,0-29 804 0 0,-6 2 692 0 0,4 53-1618 0 0,37 212 84 0 0,7 125 807 0 0,-73-227-563 0 0,31-134-289 0 0,-1 1 0 0 0,0-1 0 0 0,1 1 0 0 0,-1-1 0 0 0,0 0 0 0 0,0 1-1 0 0,0-1 1 0 0,0 0 0 0 0,0 0 0 0 0,0 0 0 0 0,0 0 0 0 0,0 0-1 0 0,-1 0 1 0 0,1 0 0 0 0,0 0 0 0 0,0 0 0 0 0,-1-1 0 0 0,1 1 0 0 0,-1-1-1 0 0,1 1 1 0 0,-1-1 0 0 0,1 1 0 0 0,-1-1 0 0 0,1 0 0 0 0,-1 1 0 0 0,1-1-1 0 0,-1 0 1 0 0,1 0 0 0 0,-1 0 0 0 0,1-1 0 0 0,-1 1 0 0 0,0 0-1 0 0,1 0 1 0 0,-1-1 0 0 0,1 1 0 0 0,0-1 0 0 0,-1 1 0 0 0,1-1 0 0 0,-1 0-1 0 0,1 0 1 0 0,0 1 0 0 0,-1-1 0 0 0,1 0 0 0 0,0 0 0 0 0,0 0 0 0 0,0-1-1 0 0,0 1 1 0 0,0 0 0 0 0,-1-1-7 0 0,-46-65 1 0 0,39 47-153 0 0,1-2 0 0 0,1 1 0 0 0,0-1 0 0 0,2 0 0 0 0,0-1 0 0 0,2 1 1 0 0,1-1-1 0 0,0 1 0 0 0,2-11 152 0 0,1 21-199 0 0,1 0 0 0 0,0 1 1 0 0,1-1-1 0 0,0 1 1 0 0,1-1-1 0 0,0 1 0 0 0,1 0 1 0 0,0 1-1 0 0,1-1 1 0 0,0 1-1 0 0,0 0 0 0 0,1 1 1 0 0,1-1-1 0 0,-1 1 1 0 0,2 1-1 0 0,-1 0 0 0 0,1 0 1 0 0,6-4 198 0 0,54 26-7975 0 0,-58-8 7577 0 0,7 4-939 0 0</inkml:trace>
  <inkml:trace contextRef="#ctx0" brushRef="#br0" timeOffset="346.245">766 479 1448 0 0,'19'6'5173'0'0,"-4"41"-4274"0"0,-15-44-621 0 0,5 18 142 0 0,13 48 991 0 0,-4 0 0 0 0,-3 1 1 0 0,-3 0-1 0 0,-2 25-1411 0 0,-7-76 206 0 0,-1 0 0 0 0,-1 0 1 0 0,-1-1-1 0 0,0 1 0 0 0,-1-1 0 0 0,-2 0 0 0 0,1 0 0 0 0,-2-1 0 0 0,-1 0 0 0 0,-9 15-206 0 0,18-30-44 0 0,-1 0-1 0 0,1-1 0 0 0,-1 1 1 0 0,0 0-1 0 0,0-1 1 0 0,0 1-1 0 0,0-1 0 0 0,0 1 1 0 0,0-1-1 0 0,0 1 1 0 0,0-1-1 0 0,0 1 0 0 0,-1-1 1 0 0,1 0-1 0 0,0 0 0 0 0,-1 0 1 0 0,1 0-1 0 0,-1 0 1 0 0,0 0-1 0 0,1 0 0 0 0,-1 0 1 0 0,0-1-1 0 0,1 1 1 0 0,-1-1-1 0 0,0 1 0 0 0,0-1 1 0 0,1 0-1 0 0,-1 1 1 0 0,0-1-1 0 0,0 0 0 0 0,0 0 1 0 0,1 0-1 0 0,-1-1 1 0 0,0 1-1 0 0,0 0 0 0 0,0-1 1 0 0,1 1-1 0 0,-1-1 1 0 0,0 1-1 0 0,0-1 0 0 0,1 0 1 0 0,-1 0-1 0 0,1 0 1 0 0,-1 0-1 0 0,1 0 0 0 0,-1 0 1 0 0,1 0-1 0 0,0-1 1 0 0,-1 1-1 0 0,1 0 0 0 0,0-1 1 0 0,0 1-1 0 0,0-1 1 0 0,0 1 44 0 0,-39-96-5450 0 0,29-24 926 0 0,11 76 3110 0 0</inkml:trace>
  <inkml:trace contextRef="#ctx0" brushRef="#br0" timeOffset="747.018">702 212 1440 0 0,'-2'-15'5515'0'0,"2"14"-5385"0"0,0 1-1 0 0,-1-1 1 0 0,1 1-1 0 0,0-1 1 0 0,0 0-1 0 0,0 1 1 0 0,0-1 0 0 0,0 1-1 0 0,0-1 1 0 0,0 0-1 0 0,0 1 1 0 0,0-1-1 0 0,0 0 1 0 0,0 1 0 0 0,0-1-1 0 0,0 1 1 0 0,0-1-1 0 0,0 0 1 0 0,1 1-1 0 0,-1-1 1 0 0,0 1 0 0 0,0-1-1 0 0,1 1 1 0 0,-1-1-1 0 0,1 1 1 0 0,-1-1-1 0 0,0 1 1 0 0,1-1 0 0 0,-1 1-1 0 0,1-1 1 0 0,-1 1-1 0 0,1 0 1 0 0,-1-1-1 0 0,1 1 1 0 0,-1 0 0 0 0,1-1-1 0 0,-1 1 1 0 0,1 0-1 0 0,0 0 1 0 0,-1-1-1 0 0,1 1 1 0 0,-1 0 0 0 0,1 0-1 0 0,0 0 1 0 0,-1 0-1 0 0,1 0 1 0 0,0 0-1 0 0,-1 0 1 0 0,1 0 0 0 0,-1 0-1 0 0,1 0 1 0 0,0 0-1 0 0,-1 1 1 0 0,1-1-1 0 0,-1 0 1 0 0,1 0 0 0 0,0 1-1 0 0,-1-1 1 0 0,1 0-1 0 0,0 1-129 0 0,-8-7 5616 0 0,-2 3-7248 0 0,11-8-8547 0 0,5-14 4086 0 0,-4 20 4908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0:46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40 888 0 0,'0'0'1062'0'0,"0"0"-195"0"0,0 0-106 0 0,0 0-83 0 0,0 0-63 0 0,0 0-35 0 0,0 0-76 0 0,0 0-51 0 0,4-3-57 0 0,0-1-352 0 0,0 0 1 0 0,0 1-1 0 0,0 0 1 0 0,1 0-1 0 0,0 0 0 0 0,-1 0 1 0 0,1 1-1 0 0,0 0 0 0 0,0 0 1 0 0,1 0-1 0 0,-1 0 1 0 0,0 1-1 0 0,1 0 0 0 0,-1 0 1 0 0,0 1-1 0 0,1-1 1 0 0,-1 1-1 0 0,1 0 0 0 0,-1 1 1 0 0,1-1-1 0 0,-1 1 1 0 0,0 0-1 0 0,1 1 0 0 0,-1-1 1 0 0,0 1-1 0 0,0 0 0 0 0,0 0 1 0 0,0 1-1 0 0,0-1 1 0 0,-1 1-1 0 0,1 0 0 0 0,-1 0 1 0 0,1 1-1 0 0,-1 0 1 0 0,0-1-1 0 0,-1 1 0 0 0,1 0 1 0 0,-1 1-1 0 0,1-1 1 0 0,-1 1-1 0 0,-1-1 0 0 0,1 1 1 0 0,-1 0-1 0 0,1 0 0 0 0,-1 3-44 0 0,0 0 38 0 0,-2 0-1 0 0,1 0 1 0 0,-1 0-1 0 0,-1 0 0 0 0,1 0 1 0 0,-1 0-1 0 0,-1 0 0 0 0,1 0 1 0 0,-1-1-1 0 0,-1 1 1 0 0,1 0-1 0 0,-1-1 0 0 0,-1 0 1 0 0,1 1-1 0 0,-1-1 0 0 0,-1-1 1 0 0,1 1-1 0 0,-1-1 1 0 0,-2 3-38 0 0,-16 21 9 0 0,-2-2 0 0 0,-1 0 0 0 0,0-1 1 0 0,-3-2-1 0 0,0-1 0 0 0,-7 3-9 0 0,29-21-122 0 0,-5-4-3471 0 0,31-28 158 0 0,0 6 1898 0 0</inkml:trace>
  <inkml:trace contextRef="#ctx0" brushRef="#br0" timeOffset="359.716">447 75 1240 0 0,'-95'58'5163'0'0,"73"-40"-4334"0"0,14-13-728 0 0,0 0 0 0 0,0 1 0 0 0,0 0 1 0 0,1 0-1 0 0,-1 1 0 0 0,1 0 0 0 0,1 0 0 0 0,0 0 0 0 0,0 1 1 0 0,0 0-1 0 0,1 0 0 0 0,0 1 0 0 0,0 0 0 0 0,1-1 0 0 0,1 2 1 0 0,-1-1-1 0 0,1 0 0 0 0,1 1 0 0 0,0-1 0 0 0,0 1 0 0 0,1-1 1 0 0,0 1-1 0 0,1 0 0 0 0,0 0 0 0 0,0-1 0 0 0,1 1 0 0 0,0 0 1 0 0,1 0-1 0 0,0-1 0 0 0,1 1 0 0 0,0-1 0 0 0,0 0 0 0 0,1 1-101 0 0,55 53-1354 0 0,19-28-4937 0 0,-66-33 4874 0 0</inkml:trace>
  <inkml:trace contextRef="#ctx0" brushRef="#br0" timeOffset="687.868">587 360 1316 0 0,'-8'74'5432'0'0,"8"-68"-5309"0"0,0-1 1 0 0,0 0-1 0 0,1 1 0 0 0,0-1 0 0 0,0 0 0 0 0,0 0 1 0 0,1 0-1 0 0,0 0 0 0 0,0 0 0 0 0,0 0 0 0 0,0-1 1 0 0,1 1-1 0 0,0-1 0 0 0,0 1 0 0 0,0-1 0 0 0,0 0 0 0 0,1 0 1 0 0,-1 0-1 0 0,5 2-123 0 0,-6-4-36 0 0,1-1 1 0 0,-1 0-1 0 0,1 0 1 0 0,-1 0-1 0 0,1 0 0 0 0,0-1 1 0 0,-1 1-1 0 0,1-1 1 0 0,0 1-1 0 0,0-1 1 0 0,-1 0-1 0 0,1 0 1 0 0,0 0-1 0 0,-1 0 0 0 0,1-1 1 0 0,0 1-1 0 0,0-1 1 0 0,-1 0-1 0 0,1 0 1 0 0,-1 1-1 0 0,1-2 1 0 0,-1 1-1 0 0,1 0 0 0 0,-1 0 1 0 0,2-2 35 0 0,7-39-4538 0 0,-22 25 3232 0 0</inkml:trace>
  <inkml:trace contextRef="#ctx0" brushRef="#br0" timeOffset="982.977">543 199 2088 0 0,'29'-42'9393'0'0,"-57"40"-4257"0"0,15-6-7504 0 0,20-7-3639 0 0,37-16 396 0 0,-25 24 4284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29:53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322 498 948 0 0,'73'-32'4952'0'0,"-113"34"-3959"0"0,13 4-762 0 0,1 1 0 0 0,0 1 0 0 0,0 2 0 0 0,1 1 1 0 0,0 0-1 0 0,0 2 0 0 0,2 1 0 0 0,0 1 0 0 0,0 1 1 0 0,1 1-1 0 0,1 1 0 0 0,-7 8-231 0 0,-7 65 536 0 0,37-86-545 0 0,0 0 0 0 0,1-1 1 0 0,-1 1-1 0 0,1-1 0 0 0,-1 1 1 0 0,1-1-1 0 0,0 0 0 0 0,1 0 0 0 0,-1 0 1 0 0,1-1-1 0 0,0 1 0 0 0,0-1 1 0 0,0 0-1 0 0,0 0 0 0 0,0-1 0 0 0,1 1 1 0 0,-1-1-1 0 0,1 0 0 0 0,0 0 1 0 0,0 0-1 0 0,0 0 0 0 0,0-1 0 0 0,0 0 1 0 0,0 0-1 0 0,1-1 9 0 0,23 5-712 0 0,-1-2 0 0 0,1-2 0 0 0,0 0-1 0 0,0-2 1 0 0,0-1 0 0 0,-1-2 0 0 0,1 0 0 0 0,-1-2 0 0 0,0-1 0 0 0,6-4 712 0 0,10 0-1216 0 0</inkml:trace>
  <inkml:trace contextRef="#ctx0" brushRef="#br0" timeOffset="959.346">774 523 1172 0 0,'-10'-1'227'0'0,"1"1"-1"0"0,-1 1 0 0 0,1 0 1 0 0,-1 0-1 0 0,1 1 1 0 0,-1 0-1 0 0,1 0 1 0 0,0 1-1 0 0,0 1 0 0 0,0-1 1 0 0,1 1-1 0 0,-1 1 1 0 0,1 0-1 0 0,0 0 1 0 0,0 0-1 0 0,0 1 0 0 0,1 0 1 0 0,0 1-1 0 0,0 0 1 0 0,1 0-1 0 0,0 0 1 0 0,0 1-1 0 0,0 0 0 0 0,1 0 1 0 0,1 0-1 0 0,-3 6-226 0 0,-17 80 1196 0 0,27-92-1171 0 0,-1 1-1 0 0,0-1 0 0 0,1 1 0 0 0,0-1 0 0 0,-1 0 0 0 0,1 0 1 0 0,0 0-1 0 0,0-1 0 0 0,0 1 0 0 0,0-1 0 0 0,1 1 0 0 0,-1-1 1 0 0,0 0-1 0 0,1 0 0 0 0,-1-1 0 0 0,0 1 0 0 0,1-1 0 0 0,-1 1 1 0 0,1-1-1 0 0,-1 0 0 0 0,1-1 0 0 0,-1 1 0 0 0,0 0 0 0 0,1-1 1 0 0,-1 0-1 0 0,1 0 0 0 0,-1 0 0 0 0,0 0 0 0 0,1-1-24 0 0,7-1 11 0 0,0-1 0 0 0,0-1 0 0 0,-1 0 0 0 0,1-1 0 0 0,-1 0 0 0 0,0 0 0 0 0,-1-1 0 0 0,0 0 1 0 0,0-1-1 0 0,0 0 0 0 0,-1 0 0 0 0,0-1 0 0 0,0 0 0 0 0,-1-1 0 0 0,-1 0 0 0 0,5-7-11 0 0,39-83-184 0 0,-49 99 181 0 0,-1 0 0 0 0,1 0 0 0 0,-1 1 0 0 0,1-1 0 0 0,-1 0 0 0 0,1 0 0 0 0,0 1-1 0 0,-1-1 1 0 0,1 0 0 0 0,0 1 0 0 0,0-1 0 0 0,-1 1 0 0 0,1-1 0 0 0,0 1 0 0 0,0-1 0 0 0,0 1-1 0 0,0 0 1 0 0,0-1 0 0 0,0 1 0 0 0,0 0 0 0 0,0 0 0 0 0,0-1 0 0 0,-1 1 0 0 0,1 0-1 0 0,0 0 1 0 0,0 0 0 0 0,0 0 0 0 0,0 0 0 0 0,0 1 0 0 0,0-1 0 0 0,0 0 0 0 0,0 0-1 0 0,0 1 1 0 0,0-1 0 0 0,0 0 0 0 0,0 1 0 0 0,0-1 0 0 0,-1 1 0 0 0,1-1 0 0 0,0 1-1 0 0,0 0 1 0 0,-1-1 0 0 0,1 1 0 0 0,0 0 0 0 0,-1-1 0 0 0,1 1 0 0 0,0 0 0 0 0,-1 0-1 0 0,1-1 1 0 0,-1 1 0 0 0,1 0 0 0 0,-1 0 0 0 0,0 0 0 0 0,1 0 0 0 0,-1 0 0 0 0,0 0-1 0 0,0 0 1 0 0,0 0 0 0 0,0 0 0 0 0,1 0 0 0 0,-1 0 0 0 0,0 0 0 0 0,-1-1 0 0 0,1 1-1 0 0,0 0 1 0 0,0 0 0 0 0,0 0 0 0 0,0 0 0 0 0,-1 0 0 0 0,1 0 3 0 0,27 80-50 0 0,-13 60 877 0 0,-14-141-802 0 0,0 0 0 0 0,1-1 1 0 0,-1 1-1 0 0,0 0 0 0 0,0 0 1 0 0,1-1-1 0 0,-1 1 0 0 0,0 0 1 0 0,1 0-1 0 0,-1 0 0 0 0,0 0 1 0 0,1 0-1 0 0,-1 0 1 0 0,1-1-1 0 0,-1 1 0 0 0,0 0 1 0 0,1 0-1 0 0,-1 0 0 0 0,0 0 1 0 0,1 0-1 0 0,-1 0 0 0 0,1 1 1 0 0,-1-1-1 0 0,0 0 0 0 0,1 0 1 0 0,-1 0-1 0 0,0 0 0 0 0,1 0 1 0 0,-1 0-1 0 0,0 1 1 0 0,1-1-1 0 0,-1 0 0 0 0,0 0 1 0 0,1 0-1 0 0,-1 1 0 0 0,0-1 1 0 0,0 0-1 0 0,1 1 0 0 0,-1-1 1 0 0,0 0-1 0 0,0 0 0 0 0,0 1 1 0 0,1-1-1 0 0,-1 0 0 0 0,0 1 1 0 0,0-1-1 0 0,0 0 1 0 0,0 1-1 0 0,0-1 0 0 0,0 1 1 0 0,0-1-1 0 0,0 0 0 0 0,0 1 1 0 0,0-1-1 0 0,0 0 0 0 0,0 1-25 0 0,19-45-61 0 0,-10 22 169 0 0,-2 8-94 0 0,0-5-69 0 0,1 1 1 0 0,2 0-1 0 0,-1 0 0 0 0,2 1 0 0 0,1 0 0 0 0,0 1 0 0 0,0 1 1 0 0,15-14 54 0 0,-25 28-45 0 0,0-1 0 0 0,0 1 0 0 0,0 0 0 0 0,1 0 0 0 0,-1 1 1 0 0,0-1-1 0 0,0 0 0 0 0,0 1 0 0 0,1 0 0 0 0,-1-1 0 0 0,0 1 1 0 0,0 0-1 0 0,1 0 0 0 0,-1 0 0 0 0,0 0 0 0 0,0 1 0 0 0,1-1 0 0 0,-1 0 1 0 0,0 1-1 0 0,0 0 0 0 0,0 0 0 0 0,1-1 0 0 0,-1 1 0 0 0,0 0 1 0 0,0 1-1 0 0,0-1 0 0 0,-1 0 0 0 0,1 1 0 0 0,0-1 0 0 0,0 1 0 0 0,-1-1 1 0 0,1 1-1 0 0,-1 0 0 0 0,1-1 0 0 0,-1 1 0 0 0,0 0 0 0 0,0 0 1 0 0,0 0-1 0 0,1 2 45 0 0,36 86-195 0 0,-34-34 1547 0 0,-4-55-1194 0 0,-2-9 268 0 0,7-10-414 0 0,0-1 1 0 0,1 1 0 0 0,2 0-1 0 0,-1 0 1 0 0,2 1 0 0 0,0 0-1 0 0,1 1 1 0 0,1 0 0 0 0,1 0-1 0 0,9-9-12 0 0,-20 24-9 0 0,1-1 0 0 0,-1 1 0 0 0,1 0 0 0 0,0 0-1 0 0,0 0 1 0 0,-1 0 0 0 0,1 0 0 0 0,0 0 0 0 0,0 1 0 0 0,0-1-1 0 0,0 0 1 0 0,0 1 0 0 0,0 0 0 0 0,0-1 0 0 0,0 1 0 0 0,0 0 0 0 0,0 0-1 0 0,0 0 1 0 0,0 0 0 0 0,0 0 0 0 0,0 1 0 0 0,0-1 0 0 0,0 1-1 0 0,0-1 1 0 0,0 1 0 0 0,-1 0 0 0 0,1 0 0 0 0,0 0 0 0 0,0 0-1 0 0,0 0 1 0 0,-1 0 0 0 0,1 0 0 0 0,-1 0 0 0 0,1 1 0 0 0,-1-1-1 0 0,1 1 1 0 0,-1-1 0 0 0,0 1 0 0 0,0-1 0 0 0,0 1 0 0 0,1 0-1 0 0,-2 0 1 0 0,1-1 0 0 0,0 1 0 0 0,0 1 9 0 0,39 88-82 0 0,1 22-1467 0 0,-33-108 664 0 0,-3-7-3791 0 0,10-11 3428 0 0</inkml:trace>
  <inkml:trace contextRef="#ctx0" brushRef="#br0" timeOffset="1258.193">1657 458 1636 0 0,'2'-5'249'0'0,"13"-32"4097"0"0,-3 50-929 0 0,0 94-2541 0 0,5 0 0 0 0,5 0 1 0 0,22 62-877 0 0,14 68 616 0 0,-42-148-1234 0 0,-16-88 584 0 0,0 0 0 0 0,0 0 0 0 0,0 0 0 0 0,0 0 0 0 0,0 0 0 0 0,0 0 0 0 0,-1 0 0 0 0,1-1 0 0 0,0 1 0 0 0,0 0 0 0 0,-1 0 1 0 0,1 0-1 0 0,-1 0 0 0 0,1-1 0 0 0,-1 1 0 0 0,1 0 0 0 0,-1 0 0 0 0,1-1 0 0 0,-1 1 0 0 0,1 0 0 0 0,-1-1 0 0 0,0 1 0 0 0,0-1 0 0 0,1 1 0 0 0,-1-1 0 0 0,0 1 0 0 0,0-1 0 0 0,1 1 0 0 0,-1-1 0 0 0,0 0 0 0 0,0 0 0 0 0,0 1 0 0 0,0-1 0 0 0,0 0 0 0 0,0 0 0 0 0,1 0 0 0 0,-1 0 0 0 0,0 0 0 0 0,0 0 0 0 0,0 0 0 0 0,0 0 1 0 0,0 0-1 0 0,0 0 0 0 0,0-1 0 0 0,1 1 0 0 0,-1 0 0 0 0,0 0 0 0 0,0-1 0 0 0,0 1 0 0 0,0-1 0 0 0,1 1 0 0 0,-1-1 0 0 0,0 1 0 0 0,1-1 0 0 0,-1 1 0 0 0,0-1 0 0 0,1 0 0 0 0,-1 1 0 0 0,0-1 0 0 0,1 0 34 0 0,-48-39-1832 0 0,38 22 1336 0 0,0-1-1 0 0,1 0 1 0 0,1 0-1 0 0,0-1 1 0 0,2 0-1 0 0,0 0 0 0 0,1 0 1 0 0,2-1-1 0 0,-1-1 497 0 0,-1-16-476 0 0</inkml:trace>
  <inkml:trace contextRef="#ctx0" brushRef="#br0" timeOffset="1493.392">1695 856 3288 0 0,'-2'-14'121'0'0,"1"0"-1"0"0,0 0 1 0 0,1-1 0 0 0,0 1-1 0 0,1 0 1 0 0,1 0-1 0 0,0 0 1 0 0,1 0-1 0 0,1 0 1 0 0,0 1-1 0 0,1-1 1 0 0,0 1-1 0 0,1 0 1 0 0,1 1 0 0 0,0-1-1 0 0,0 1 1 0 0,1 0-1 0 0,1 1 1 0 0,0 0-1 0 0,1 1 1 0 0,0-1-1 0 0,0 2 1 0 0,1 0 0 0 0,0 0-1 0 0,1 1 1 0 0,0 0-1 0 0,0 1 1 0 0,0 0-1 0 0,1 1 1 0 0,0 0-1 0 0,1 1 1 0 0,11-2-121 0 0,-19 5 53 0 0,0 1 0 0 0,0 0 1 0 0,0 0-1 0 0,1 0 0 0 0,-1 1 0 0 0,1 0 0 0 0,-1 0 1 0 0,0 1-1 0 0,1-1 0 0 0,-1 2 0 0 0,0-1 1 0 0,0 1-1 0 0,0-1 0 0 0,0 2 0 0 0,0-1 0 0 0,0 1 1 0 0,0 0-1 0 0,-1 0 0 0 0,0 0 0 0 0,1 1 0 0 0,-1 0 1 0 0,0 0-1 0 0,-1 0 0 0 0,1 0 0 0 0,-1 1 1 0 0,0 0-1 0 0,0 0 0 0 0,0 0 0 0 0,-1 1 0 0 0,1-1 1 0 0,-1 1-1 0 0,1 3-53 0 0,-7-3 30 0 0,1 0 0 0 0,-1 0 0 0 0,0 0 0 0 0,-1-1 0 0 0,1 1 1 0 0,-1-1-1 0 0,0 0 0 0 0,0 0 0 0 0,-1-1 0 0 0,0 1 0 0 0,1-1 0 0 0,-2 0 1 0 0,1 0-1 0 0,0 0 0 0 0,-1-1 0 0 0,1 0 0 0 0,-1 0 0 0 0,0 0 0 0 0,0-1 1 0 0,-1 0-31 0 0,-190 27-2359 0 0,189-30 2165 0 0,1 1 0 0 0,-1-1 1 0 0,1-1-1 0 0,-1 1 1 0 0,1-1-1 0 0,0-1 1 0 0,0 1-1 0 0,0-1 0 0 0,0-1 1 0 0,0 1-1 0 0,1-1 1 0 0,-1 0-1 0 0,1-1 0 0 0,0 1 1 0 0,0-1-1 0 0,1 0 1 0 0,-2-2 193 0 0,-11-14-1154 0 0</inkml:trace>
  <inkml:trace contextRef="#ctx0" brushRef="#br0" timeOffset="2609.54">2506 514 1344 0 0,'0'0'697'0'0,"0"0"-140"0"0,0 0-33 0 0,14-3 2255 0 0,-22 1-2732 0 0,-1 0 0 0 0,0 0 0 0 0,0 1 1 0 0,1 0-1 0 0,-1 1 0 0 0,0 0 0 0 0,0 0 1 0 0,0 1-1 0 0,0 1 0 0 0,1-1 1 0 0,-1 1-1 0 0,0 0 0 0 0,1 1 0 0 0,-1 0 1 0 0,1 1-1 0 0,0 0 0 0 0,0 0 1 0 0,1 0-1 0 0,-1 1 0 0 0,1 0 0 0 0,0 1 1 0 0,-2 1-48 0 0,2-3 45 0 0,0-1 0 0 0,0 1 0 0 0,0 1 0 0 0,1-1 0 0 0,-1 1 0 0 0,1 0 1 0 0,0 1-1 0 0,1-1 0 0 0,-1 1 0 0 0,1 0 0 0 0,0 1 0 0 0,1-1 0 0 0,0 1 1 0 0,0 0-1 0 0,0 0 0 0 0,1 0 0 0 0,0 0 0 0 0,0 1 0 0 0,1-1 0 0 0,-1 1 0 0 0,2 0 1 0 0,-1 0-1 0 0,1 0-45 0 0,4-4 26 0 0,-1-1 0 0 0,0 1 0 0 0,1-1 0 0 0,0 0 0 0 0,0 0 0 0 0,0 0 0 0 0,0 0 0 0 0,0 0 0 0 0,1-1 0 0 0,-1 1 0 0 0,1-1 0 0 0,0 0 0 0 0,-1 0 0 0 0,1-1 0 0 0,0 1 1 0 0,0-1-1 0 0,0 1 0 0 0,0-1 0 0 0,1-1 0 0 0,-1 1 0 0 0,0 0 0 0 0,0-1 0 0 0,0 0 0 0 0,1 0 0 0 0,-1 0 0 0 0,0-1 0 0 0,0 0 0 0 0,1 1 0 0 0,0-2-26 0 0,-5 2 3 0 0,16-1-22 0 0,-1 0 1 0 0,0-1 0 0 0,0-1-1 0 0,0-1 1 0 0,-1 0-1 0 0,1-1 1 0 0,-1-1-1 0 0,0 0 1 0 0,-1 0 0 0 0,1-2-1 0 0,-1 0 1 0 0,-1 0-1 0 0,1-1 1 0 0,-1-1-1 0 0,-1 0 1 0 0,0 0 0 0 0,0-1-1 0 0,-1-1 1 0 0,-1 0 18 0 0,85-85-217 0 0,-93 97 249 0 0,21 17-44 0 0,43 135 525 0 0,-36-209 424 0 0,67-98-489 0 0,-93 155-450 0 0,0-1-1 0 0,0 1 0 0 0,1 0 1 0 0,-1 1-1 0 0,0-1 1 0 0,0 0-1 0 0,0 1 0 0 0,0 0 1 0 0,-1 0-1 0 0,1 0 0 0 0,0 0 1 0 0,0 0-1 0 0,0 0 1 0 0,-1 1-1 0 0,1-1 0 0 0,-1 1 1 0 0,1 0-1 0 0,-1 0 0 0 0,1 0 1 0 0,-1 0-1 0 0,0 0 1 0 0,0 0-1 0 0,0 1 0 0 0,0-1 1 0 0,-1 1-1 0 0,1-1 0 0 0,-1 1 1 0 0,1 0-1 0 0,-1-1 1 0 0,1 4 2 0 0,16 28-130 0 0,38 50-351 0 0,8-58-3574 0 0,-47-25 1465 0 0,-16-1 1264 0 0</inkml:trace>
  <inkml:trace contextRef="#ctx0" brushRef="#br0" timeOffset="3002.386">3251 613 968 0 0,'34'-29'4808'0'0,"199"-111"-3174"0"0,-205 115-1277 0 0,-28 24-293 0 0,-27-6 43 0 0,15 5-43 0 0,0 0-1 0 0,-1 1 1 0 0,1 1-1 0 0,-1 0 1 0 0,1 0-1 0 0,0 1 1 0 0,-1 1-1 0 0,1 0 1 0 0,0 1-1 0 0,0 0 1 0 0,0 1-1 0 0,0 0 1 0 0,1 1-1 0 0,0 1 1 0 0,0-1-1 0 0,0 2 1 0 0,0-1-1 0 0,1 2 1 0 0,0-1-1 0 0,1 1 1 0 0,0 1-1 0 0,0 0 1 0 0,1 0-1 0 0,0 0 1 0 0,0 1-1 0 0,1 1 1 0 0,0-1-1 0 0,-1 5-63 0 0,8-11 10 0 0,1-1-1 0 0,-1 1 1 0 0,1 0-1 0 0,0-1 0 0 0,0 1 1 0 0,1-1-1 0 0,-1 0 1 0 0,0 1-1 0 0,1-1 1 0 0,0 0-1 0 0,0 0 0 0 0,0 0 1 0 0,0 0-1 0 0,1 0 1 0 0,-1-1-1 0 0,1 1 1 0 0,-1-1-1 0 0,1 1 1 0 0,0-1-1 0 0,0 0 0 0 0,0 0 1 0 0,0 0-1 0 0,1 0 1 0 0,-1-1-1 0 0,0 1 1 0 0,4 0-10 0 0,7 3-361 0 0,0 0 0 0 0,0-1 0 0 0,0 0 0 0 0,0-2 0 0 0,1 1 0 0 0,-1-2 1 0 0,1 0-1 0 0,-1 0 0 0 0,1-2 0 0 0,0 0 0 0 0,-1 0 0 0 0,1-1 1 0 0,-1-1-1 0 0,0-1 0 0 0,0 0 0 0 0,0 0 0 0 0,0-2 0 0 0,4-2 361 0 0,-5 3-1098 0 0</inkml:trace>
  <inkml:trace contextRef="#ctx0" brushRef="#br0" timeOffset="3630.207">3642 454 1404 0 0,'0'-1'48'0'0,"1"0"0"0"0,0 0-1 0 0,0 0 1 0 0,0 0 0 0 0,0 0 0 0 0,0 0 0 0 0,0 0-1 0 0,0 1 1 0 0,0-1 0 0 0,1 0 0 0 0,-1 1 0 0 0,0-1-1 0 0,0 0 1 0 0,1 1 0 0 0,-1 0 0 0 0,0-1-1 0 0,1 1 1 0 0,-1 0 0 0 0,0-1 0 0 0,1 1 0 0 0,-1 0-1 0 0,0 0 1 0 0,1 0 0 0 0,-1 0 0 0 0,1 1 0 0 0,-1-1-1 0 0,0 0 1 0 0,1 1 0 0 0,-1-1 0 0 0,0 0-1 0 0,1 1 1 0 0,-1-1 0 0 0,0 1 0 0 0,0 0 0 0 0,0 0-1 0 0,0-1 1 0 0,1 1 0 0 0,-1 0 0 0 0,0 0 0 0 0,0 0-1 0 0,0 0 1 0 0,-1 0 0 0 0,1 0 0 0 0,0 0-1 0 0,0 0 1 0 0,-1 1 0 0 0,1-1 0 0 0,0 0 0 0 0,-1 0-1 0 0,1 1 1 0 0,-1-1 0 0 0,1 0 0 0 0,-1 1 0 0 0,0-1-1 0 0,0 0 1 0 0,0 1-48 0 0,31 79 1420 0 0,-23 9 2249 0 0,-8-88-3372 0 0,0-3-273 0 0,0 1-1 0 0,-1 0 0 0 0,1 0 1 0 0,0 0-1 0 0,0-1 1 0 0,0 1-1 0 0,0 0 0 0 0,0 0 1 0 0,0-1-1 0 0,-1 1 1 0 0,1 0-1 0 0,0 0 0 0 0,0 0 1 0 0,0 0-1 0 0,-1-1 1 0 0,1 1-1 0 0,0 0 0 0 0,0 0 1 0 0,0 0-1 0 0,-1 0 1 0 0,1 0-1 0 0,0 0 0 0 0,0-1 1 0 0,-1 1-1 0 0,1 0 1 0 0,0 0-1 0 0,0 0 0 0 0,-1 0 1 0 0,1 0-1 0 0,0 0 1 0 0,0 0-1 0 0,-1 0 0 0 0,1 0 1 0 0,0 0-1 0 0,0 0 1 0 0,-1 0-1 0 0,1 1 0 0 0,0-1 1 0 0,0 0-1 0 0,-1 0 1 0 0,1 0-1 0 0,0 0-23 0 0,60-121 210 0 0,-28 87-544 0 0,-32 34 277 0 0,34 65-167 0 0,-30-57 215 0 0,-2-3 4 0 0,0 1 0 0 0,0-1 0 0 0,0 1 1 0 0,1-1-1 0 0,0 0 0 0 0,0 0 0 0 0,0 0 0 0 0,0 0 1 0 0,1-1-1 0 0,0 1 0 0 0,0-1 0 0 0,0 0 0 0 0,0 0 1 0 0,1-1-1 0 0,-1 1 0 0 0,1-1 0 0 0,0 0 0 0 0,0 0 1 0 0,1 0-1 0 0,-1-1 0 0 0,0 0 0 0 0,1 0 1 0 0,-1 0-1 0 0,1-1 0 0 0,0 0 0 0 0,0 0 0 0 0,-1 0 1 0 0,1-1-1 0 0,0 1 0 0 0,0-2 0 0 0,5 1 5 0 0,2-4-3 0 0,-1-1 0 0 0,0 0-1 0 0,0-1 1 0 0,0 0 0 0 0,0-1-1 0 0,-1 0 1 0 0,0 0 0 0 0,-1-1-1 0 0,1-1 1 0 0,-2 0 0 0 0,1 0 0 0 0,-1-1-1 0 0,-1 0 1 0 0,0-1 0 0 0,0 0-1 0 0,-1 0 1 0 0,0-1 0 0 0,-1 1-1 0 0,0-2 1 0 0,-1 1 0 0 0,-1 0-1 0 0,0-1 1 0 0,0 0 0 0 0,-2 0 0 0 0,1 0-1 0 0,-2 0 1 0 0,1 0 0 0 0,-2-6 3 0 0,10-244 1164 0 0,-37 163 76 0 0,25 100-1209 0 0,0 0 0 0 0,0 0-1 0 0,-1 0 1 0 0,1 0-1 0 0,0 1 1 0 0,0-1-1 0 0,0 0 1 0 0,0 1-1 0 0,0 0 1 0 0,0 0-1 0 0,0-1 1 0 0,0 1 0 0 0,0 0-1 0 0,0 1 1 0 0,1-1-1 0 0,-1 0 1 0 0,0 0-1 0 0,1 1 1 0 0,-1-1-1 0 0,1 1 1 0 0,-1-1-1 0 0,1 1 1 0 0,0 0-1 0 0,-1 0 1 0 0,1-1 0 0 0,0 1-1 0 0,0 0 1 0 0,0 0-1 0 0,1 0 1 0 0,-1 0-1 0 0,0 0 1 0 0,1 0-1 0 0,-1 0 1 0 0,1 1-1 0 0,0-1 1 0 0,0 0 0 0 0,0 2-31 0 0,-6 19 25 0 0,2 0 1 0 0,1 1 0 0 0,1 0-1 0 0,1 0 1 0 0,0 0 0 0 0,2 0-1 0 0,1 0 1 0 0,1-1 0 0 0,1 1-1 0 0,1-1 1 0 0,1 0 0 0 0,2 0-1 0 0,0 0 1 0 0,4 7-26 0 0,61 113-3394 0 0,-67-125 1601 0 0,-5-16-3542 0 0,-1-2 5327 0 0,0 0-1190 0 0</inkml:trace>
  <inkml:trace contextRef="#ctx0" brushRef="#br0" timeOffset="3881.017">4042 374 2472 0 0,'4'-13'6544'0'0,"57"-7"-5110"0"0,55-1-1428 0 0,115-28-6902 0 0,-197 39 5648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1:02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102 182 1048 0 0,'0'0'517'0'0,"-4"-24"1589"0"0,-17-36 299 0 0,21 59-2161 0 0,0 1 34 0 0,0-39 1651 0 0,8 29-1586 0 0,-26 100-310 0 0,-45 367 97 0 0,59-235 499 0 0,7-218-587 0 0,0 0 0 0 0,1-1 0 0 0,-1 1 0 0 0,1-1 0 0 0,-1 0 1 0 0,1 0-1 0 0,0 0 0 0 0,0-1 0 0 0,0 1 0 0 0,1-1 0 0 0,-1 0 1 0 0,0 0-1 0 0,1-1 0 0 0,-1 1 0 0 0,1-1 0 0 0,0 0 0 0 0,-1 0 1 0 0,1 0-1 0 0,0-1 0 0 0,0 0 0 0 0,0 0 0 0 0,-1 0 0 0 0,1 0 1 0 0,0-1-1 0 0,0 0 0 0 0,-1 0 0 0 0,2 0-42 0 0,4 0 67 0 0,131-24 252 0 0,36-13-1602 0 0,-171 38-5233 0 0,-13-2 5025 0 0</inkml:trace>
  <inkml:trace contextRef="#ctx0" brushRef="#br0" timeOffset="295.332">153 496 1416 0 0,'-17'-4'3334'0'0,"26"-1"-1004"0"0,199-14-765 0 0,-105 5-1160 0 0,59-16-706 0 0,-181 14-5827 0 0,16 15 6300 0 0,-22-10-1421 0 0</inkml:trace>
  <inkml:trace contextRef="#ctx0" brushRef="#br0" timeOffset="618.346">89 46 928 0 0,'0'-1'110'0'0,"1"1"0"0"0,-1-1 0 0 0,0 1 1 0 0,0-1-1 0 0,0 1 0 0 0,0-1 0 0 0,0 1 0 0 0,0-1 0 0 0,0 1 0 0 0,0-1 0 0 0,0 1 1 0 0,0-1-1 0 0,0 1 0 0 0,0-1 0 0 0,0 1 0 0 0,-1-1 0 0 0,1 1 0 0 0,0-1 0 0 0,0 1 1 0 0,0 0-1 0 0,-1-1 0 0 0,1 1 0 0 0,0-1 0 0 0,-1 1 0 0 0,1 0 0 0 0,0-1 0 0 0,-1 1 0 0 0,1 0 1 0 0,0-1-1 0 0,-1 1 0 0 0,1 0 0 0 0,-1-1 0 0 0,1 1 0 0 0,-1 0 0 0 0,1 0 0 0 0,-1 0 1 0 0,1-1-1 0 0,0 1 0 0 0,-1 0 0 0 0,1 0 0 0 0,-1 0 0 0 0,1 0 0 0 0,-1 0 0 0 0,1 0 1 0 0,-1 0-111 0 0,51-8 818 0 0,-43 7-724 0 0,563-19 2117 0 0,-569 20-2221 0 0,0 0-1 0 0,0 0 0 0 0,0 0 1 0 0,0 0-1 0 0,-1 0 0 0 0,1 0 1 0 0,0 0-1 0 0,0 1 0 0 0,0-1 0 0 0,-1 0 1 0 0,1 1-1 0 0,0-1 0 0 0,0 0 1 0 0,-1 1-1 0 0,1-1 0 0 0,0 1 0 0 0,-1-1 1 0 0,1 1-1 0 0,-1 0 0 0 0,1-1 1 0 0,0 1-1 0 0,-1 0 0 0 0,0-1 0 0 0,1 1 1 0 0,-1 0-1 0 0,1-1 0 0 0,-1 1 1 0 0,0 0-1 0 0,1 0 0 0 0,-1 0 0 0 0,0-1 1 0 0,0 1-1 0 0,0 0 0 0 0,1 0 1 0 0,-1 0-1 0 0,0 0 0 0 0,0-1 0 0 0,0 1 1 0 0,-1 0-1 0 0,1 0 0 0 0,0 0 1 0 0,0 0-1 0 0,0-1 0 0 0,0 1 0 0 0,-1 0 1 0 0,1 0-1 0 0,0-1 0 0 0,-1 1 1 0 0,1 0-1 0 0,-1 0 0 0 0,1-1 0 0 0,-1 1 1 0 0,1 0-1 0 0,-1-1 0 0 0,1 1 1 0 0,-1-1-1 0 0,0 1 0 0 0,1-1 0 0 0,-1 1 1 0 0,0 0 10 0 0,-35 42-2272 0 0,22-26-901 0 0,12-12 1681 0 0</inkml:trace>
  <inkml:trace contextRef="#ctx0" brushRef="#br0" timeOffset="930.229">1161 279 1416 0 0,'-7'41'2800'0'0,"-145"248"-33"0"0,122-233-2518 0 0,14-23-360 0 0,-2 0-1 0 0,-1-1 0 0 0,-2 0 0 0 0,-1-2 1 0 0,-1-1-1 0 0,-2 0 112 0 0,-43 9-2727 0 0,43-35 1900 0 0</inkml:trace>
  <inkml:trace contextRef="#ctx0" brushRef="#br0" timeOffset="1211.543">616 296 2572 0 0,'-1'-1'75'0'0,"1"1"1"0"0,0-1-1 0 0,0 1 0 0 0,0-1 0 0 0,0 0 0 0 0,-1 1 0 0 0,1-1 0 0 0,0 1 0 0 0,0-1 1 0 0,0 1-1 0 0,0-1 0 0 0,0 1 0 0 0,1-1 0 0 0,-1 0 0 0 0,0 1 0 0 0,0-1 1 0 0,0 1-1 0 0,0-1 0 0 0,1 1 0 0 0,-1-1 0 0 0,0 1 0 0 0,0-1 0 0 0,1 1 0 0 0,-1-1 1 0 0,0 1-1 0 0,1-1 0 0 0,-1 1 0 0 0,1 0 0 0 0,-1-1 0 0 0,0 1 0 0 0,1 0 1 0 0,-1-1-1 0 0,1 1 0 0 0,-1 0 0 0 0,1 0 0 0 0,-1-1 0 0 0,1 1 0 0 0,-1 0 1 0 0,1 0-1 0 0,0 0 0 0 0,-1 0 0 0 0,1-1 0 0 0,-1 1 0 0 0,1 0 0 0 0,-1 0 0 0 0,1 0 1 0 0,-1 0-1 0 0,1 0 0 0 0,0 1 0 0 0,-1-1 0 0 0,1 0 0 0 0,-1 0 0 0 0,1 0 1 0 0,-1 0-1 0 0,1 1 0 0 0,-1-1 0 0 0,1 0 0 0 0,-1 0 0 0 0,1 1 0 0 0,-1-1 0 0 0,1 0 1 0 0,-1 1-1 0 0,1-1-75 0 0,39 34 43 0 0,-20-16 356 0 0,462 321 1236 0 0,-474-334-1807 0 0,-1 0 0 0 0,1 0 1 0 0,-1 1-1 0 0,0 0 0 0 0,0 0 0 0 0,0 1 1 0 0,-1 0-1 0 0,0 0 0 0 0,-1 0 0 0 0,1 1 1 0 0,-1 0-1 0 0,-1 0 0 0 0,0 0 0 0 0,0 0 1 0 0,0 1-1 0 0,-1 0 0 0 0,0 0 0 0 0,-1-1 1 0 0,0 2-1 0 0,0 2 172 0 0,-30 36-2614 0 0,1-25 1320 0 0</inkml:trace>
  <inkml:trace contextRef="#ctx0" brushRef="#br0" timeOffset="1491.372">212 907 1440 0 0,'-15'1'5102'0'0,"39"8"-3579"0"0,332-2 1388 0 0,-216-10-3114 0 0,-57-4 30 0 0,221-29-5502 0 0,-266 25 4272 0 0,-6 0 37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1:04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1824 0 0,'5'19'6797'0'0,"-5"-19"-6730"0"0,-11-4-6006 0 0,5 3 4642 0 0</inkml:trace>
  <inkml:trace contextRef="#ctx0" brushRef="#br0" timeOffset="7542.012">58 102 1304 0 0,'-36'5'6749'0'0,"89"-25"-4896"0"0,-59 19-1575 0 0,-4-1-538 0 0,2-5-3028 0 0,-1 3 355 0 0,3 1 1474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1:04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69 1944 0 0,'-1'0'164'0'0,"0"0"0"0"0,1 0 0 0 0,-1 0 0 0 0,0-1 0 0 0,0 1 0 0 0,0 0 0 0 0,1 0 0 0 0,-1 0 0 0 0,0-1 0 0 0,0 1 0 0 0,1 0 0 0 0,-1-1 0 0 0,0 1 0 0 0,1-1 0 0 0,-1 1 0 0 0,0-1 0 0 0,1 1-1 0 0,-1-1 1 0 0,0 1 0 0 0,1-1 0 0 0,-1 0 0 0 0,1 1 0 0 0,0-1 0 0 0,-1 0 0 0 0,1 1 0 0 0,-1-1 0 0 0,1 0 0 0 0,0 0 0 0 0,0 1 0 0 0,-1-1 0 0 0,1 0 0 0 0,0 0 0 0 0,0 0 0 0 0,0 1 0 0 0,0-1 0 0 0,0 0 0 0 0,0 0 0 0 0,0 0 0 0 0,0 0 0 0 0,0 1 0 0 0,0-1 0 0 0,0 0-1 0 0,1 0 1 0 0,-1 1 0 0 0,0-1 0 0 0,1 0 0 0 0,-1 0 0 0 0,0 1 0 0 0,1-1 0 0 0,-1 0 0 0 0,1 1 0 0 0,-1-1 0 0 0,1 0 0 0 0,-1 1 0 0 0,1-1 0 0 0,-1 1 0 0 0,1-1 0 0 0,0 1 0 0 0,-1-1 0 0 0,1 1 0 0 0,0-1 0 0 0,0 1 0 0 0,-1 0 0 0 0,1 0 0 0 0,0-1 0 0 0,0 1-164 0 0,5-10 914 0 0,-18-3-87 0 0,-1 15-3988 0 0,3 29-5775 0 0,8-23 7762 0 0</inkml:trace>
  <inkml:trace contextRef="#ctx0" brushRef="#br0" timeOffset="6769.203">31 100 1088 0 0,'0'0'197'0'0,"0"0"-24"0"0,4-22 2412 0 0,18-7-2493 0 0,-18-19 5512 0 0,-36 77-12589 0 0,16-15 5635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1:30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452 185 928 0 0,'0'0'343'0'0,"3"-18"664"0"0,40-24 817 0 0,-19 4 937 0 0,-15 70-2381 0 0,77 392 1136 0 0,-8-201-674 0 0,-78-222-949 0 0,-24-22-3993 0 0,-11-14 1854 0 0,14 16 854 0 0</inkml:trace>
  <inkml:trace contextRef="#ctx0" brushRef="#br0" timeOffset="897.347">46 103 1048 0 0,'-18'-2'1694'0'0,"-10"-1"122"0"0,41 0-420 0 0,568-57 666 0 0,-165 32-1686 0 0,-414 28-396 0 0,-2 0 16 0 0,25-7 798 0 0,-25 65-866 0 0,37 182 159 0 0,27 210 726 0 0,-65-402 456 0 0,-10-76-938 0 0,7 9-351 0 0,0-1-1 0 0,1 1 0 0 0,1-1 0 0 0,1 1 0 0 0,1-1 0 0 0,0 0 0 0 0,2 1 1 0 0,0-1-1 0 0,1 1 0 0 0,1 0 0 0 0,1 0 0 0 0,1 0 0 0 0,0 0 1 0 0,2 1-1 0 0,0 0 0 0 0,1 1 0 0 0,0-1 0 0 0,2 2 0 0 0,3-5 21 0 0,-11 17-12 0 0,0 1-1 0 0,1-1 1 0 0,0 0-1 0 0,-1 1 1 0 0,1 0 0 0 0,1 0-1 0 0,-1 0 1 0 0,0 0-1 0 0,1 1 1 0 0,-1 0-1 0 0,1 0 1 0 0,0 0-1 0 0,0 0 1 0 0,0 1-1 0 0,0-1 1 0 0,0 1-1 0 0,0 1 1 0 0,0-1-1 0 0,0 1 1 0 0,0 0-1 0 0,1 0 1 0 0,-1 0 0 0 0,0 1-1 0 0,0 0 1 0 0,0 0-1 0 0,0 0 1 0 0,1 1 12 0 0,14 12-96 0 0,-1 1 1 0 0,0 1-1 0 0,-2 1 1 0 0,0 0-1 0 0,0 1 1 0 0,-2 1-1 0 0,0 1 1 0 0,-1 0-1 0 0,-2 1 1 0 0,0 0-1 0 0,-1 1 1 0 0,0 0-1 0 0,-2 1 1 0 0,-1 0 0 0 0,5 24 95 0 0,-10-39 435 0 0,-7 12-7028 0 0,-1-23 5245 0 0</inkml:trace>
  <inkml:trace contextRef="#ctx0" brushRef="#br0" timeOffset="1428.668">1568 415 968 0 0,'39'-17'2910'0'0,"66"64"-2074"0"0,-93-38-696 0 0,0 0 0 0 0,-1 0 1 0 0,0 1-1 0 0,-1 1 0 0 0,0 0 1 0 0,-1 0-1 0 0,0 1 1 0 0,0 0-1 0 0,-2 0 0 0 0,1 1 1 0 0,-2 0-1 0 0,0 1 0 0 0,0-1 1 0 0,-1 1-1 0 0,-1 0 0 0 0,0 1 1 0 0,-1-1-1 0 0,-1 0 0 0 0,0 1 1 0 0,0 4-141 0 0,-3-15 87 0 0,1-1 1 0 0,-1 1 0 0 0,0 0-1 0 0,0-1 1 0 0,-1 1 0 0 0,1-1-1 0 0,-1 1 1 0 0,1-1-1 0 0,-1 0 1 0 0,0 0 0 0 0,0 0-1 0 0,-1 0 1 0 0,1 0 0 0 0,-1 0-1 0 0,1 0 1 0 0,-1-1 0 0 0,0 1-1 0 0,0-1 1 0 0,0 0-1 0 0,0 0 1 0 0,0 0 0 0 0,-1 0-1 0 0,1-1 1 0 0,-1 1 0 0 0,1-1-1 0 0,-1 0 1 0 0,0 0-88 0 0,2-1 329 0 0,-3-4-65 0 0,1-3-241 0 0,-1 0-1 0 0,1 0 1 0 0,1-1-1 0 0,-1 1 0 0 0,1-1 1 0 0,1 0-1 0 0,-1 0 1 0 0,2 0-1 0 0,-1 0 1 0 0,1 0-1 0 0,0 0 1 0 0,0-1-1 0 0,1 1 0 0 0,0 0 1 0 0,1 0-1 0 0,0-1 1 0 0,0 1-1 0 0,0 0 1 0 0,1 0-1 0 0,1 0 0 0 0,-1 0 1 0 0,1 1-1 0 0,1-1 1 0 0,-1 1-1 0 0,1-1 1 0 0,4-3-23 0 0,3-10-221 0 0,1 2 1 0 0,1-1 0 0 0,1 2-1 0 0,0 0 1 0 0,2 0 0 0 0,0 2-1 0 0,0 0 1 0 0,4-1 220 0 0,99-55-6588 0 0,-113 71 5383 0 0</inkml:trace>
  <inkml:trace contextRef="#ctx0" brushRef="#br0" timeOffset="2203.954">2021 523 836 0 0,'1'3'113'0'0,"0"-1"0"0"0,-1 1 0 0 0,1-1 1 0 0,0 1-1 0 0,0-1 0 0 0,0 1 0 0 0,1-1 0 0 0,-1 0 0 0 0,1 0 0 0 0,-1 0 0 0 0,1 1 0 0 0,0-2 1 0 0,-1 1-1 0 0,1 0 0 0 0,0 0 0 0 0,0 0 0 0 0,0-1 0 0 0,1 0 0 0 0,-1 1 0 0 0,0-1 1 0 0,1 0-1 0 0,-1 0 0 0 0,0 0 0 0 0,1 0 0 0 0,-1 0 0 0 0,1-1 0 0 0,0 1 0 0 0,-1-1 0 0 0,1 1 1 0 0,-1-1-1 0 0,1 0 0 0 0,0 0 0 0 0,-1-1 0 0 0,1 1 0 0 0,-1 0 0 0 0,1-1 0 0 0,0 1 1 0 0,-1-1-1 0 0,3-1-113 0 0,-5 2 1 0 0,34-1 200 0 0,-1-1 0 0 0,1-2-1 0 0,-1-2 1 0 0,0-1 0 0 0,0-1-1 0 0,-1-2 1 0 0,0-1 0 0 0,-1-2-1 0 0,0 0 1 0 0,25-17-201 0 0,-48 27 33 0 0,-1-1-1 0 0,0 1 1 0 0,0-2-1 0 0,0 1 1 0 0,0-1-1 0 0,0 0 1 0 0,-1 0-1 0 0,0 0 1 0 0,0-1-1 0 0,-1 0 1 0 0,1 0-1 0 0,-1-1 1 0 0,-1 0 0 0 0,1 1-1 0 0,-1-2 1 0 0,0 1-1 0 0,-1 0 1 0 0,0-1-1 0 0,0 1 1 0 0,0-3-33 0 0,-6 5 7 0 0,-1 1 1 0 0,0 0 0 0 0,0 0 0 0 0,-1 0-1 0 0,1 1 1 0 0,-1 0 0 0 0,1-1 0 0 0,-1 2-1 0 0,0-1 1 0 0,-1 0 0 0 0,1 1 0 0 0,0 0-1 0 0,0 0 1 0 0,-1 1 0 0 0,1 0 0 0 0,-1 0 0 0 0,0 0-1 0 0,1 0 1 0 0,-1 1 0 0 0,0 0 0 0 0,-3 0-8 0 0,6 0 5 0 0,-10 0 11 0 0,0 1-1 0 0,1 0 1 0 0,-1 0-1 0 0,0 1 0 0 0,1 1 1 0 0,-1 0-1 0 0,1 1 0 0 0,0 1 1 0 0,0-1-1 0 0,1 2 0 0 0,-1 0 1 0 0,1 0-1 0 0,0 1 1 0 0,1 0-1 0 0,0 1 0 0 0,0 0 1 0 0,0 1-1 0 0,1 0 0 0 0,0 0 1 0 0,1 1-1 0 0,0 0 0 0 0,-4 8-15 0 0,9-10-12 0 0,0-1 0 0 0,1 1 0 0 0,0 0-1 0 0,0 0 1 0 0,1-1 0 0 0,0 1-1 0 0,0 0 1 0 0,1 0 0 0 0,0 1-1 0 0,0-1 1 0 0,1 0 0 0 0,0 0 0 0 0,0-1-1 0 0,1 1 1 0 0,0 0 0 0 0,1 0-1 0 0,0-1 1 0 0,0 1 0 0 0,0-1 0 0 0,1 0-1 0 0,0 0 1 0 0,0 0 0 0 0,1-1-1 0 0,0 1 1 0 0,0-1 0 0 0,1 0-1 0 0,-1-1 1 0 0,1 1 0 0 0,0-1 0 0 0,1 0-1 0 0,-1-1 1 0 0,1 1 0 0 0,0-1-1 0 0,0-1 1 0 0,1 1 0 0 0,-1-1 0 0 0,1 0-1 0 0,-1-1 1 0 0,1 0 0 0 0,0 0-1 0 0,0-1 1 0 0,0 0 0 0 0,7 0 12 0 0,3 2-509 0 0,1-1 0 0 0,-1 0 0 0 0,1-2 0 0 0,0 0 0 0 0,-1-1 0 0 0,1-1 0 0 0,0 0 1 0 0,-1-2-1 0 0,0 0 0 0 0,0-1 0 0 0,0-1 509 0 0,9-3-1383 0 0</inkml:trace>
  <inkml:trace contextRef="#ctx0" brushRef="#br0" timeOffset="2957.431">2663 598 848 0 0,'39'-2'5958'0'0,"-12"1"-3898"0"0,-1-3-1938 0 0,-1 0 1 0 0,0-2-1 0 0,0-1 1 0 0,0-1-1 0 0,0-1 0 0 0,-2-1 1 0 0,1-1-1 0 0,-1-2 0 0 0,-1 0 1 0 0,14-11-123 0 0,-34 23-9 0 0,1 0 1 0 0,-1 0-1 0 0,0-1 1 0 0,0 1 0 0 0,0-1-1 0 0,0 0 1 0 0,0 0-1 0 0,0 1 1 0 0,0-1 0 0 0,0 0-1 0 0,-1-1 1 0 0,1 1-1 0 0,-1 0 1 0 0,0 0 0 0 0,1-1-1 0 0,-1 1 1 0 0,0-1-1 0 0,-1 1 1 0 0,1-1 0 0 0,0 1-1 0 0,-1-1 1 0 0,1 1-1 0 0,-1-1 1 0 0,0 0 0 0 0,0 1-1 0 0,0-1 1 0 0,0 0-1 0 0,0 1 1 0 0,0-1 0 0 0,-1 1-1 0 0,1-1 1 0 0,-1 0-1 0 0,0 1 1 0 0,0-1 0 0 0,0 1-1 0 0,0 0 1 0 0,0-1-1 0 0,-1 1 1 0 0,1 0 0 0 0,-1 0-1 0 0,1 0 1 0 0,-1 0-1 0 0,0 0 1 0 0,0 0 0 0 0,0 0-1 0 0,0 0 1 0 0,0 1-1 0 0,0-1 1 0 0,0 1 0 0 0,-1 0-1 0 0,1-1 1 0 0,-1 1-1 0 0,1 0 1 0 0,0 0 0 0 0,-1 1-1 0 0,0-1 1 0 0,1 0-1 0 0,-1 1 1 0 0,1 0 0 0 0,-1 0-1 0 0,0-1 1 0 0,-1 2 8 0 0,-12-5-6 0 0,0 1 0 0 0,-1 1 0 0 0,0 1 0 0 0,1 0 0 0 0,-1 1 0 0 0,0 1 0 0 0,1 1 1 0 0,-1 0-1 0 0,1 1 0 0 0,0 1 0 0 0,-1 0 0 0 0,2 2 0 0 0,-1-1 0 0 0,1 2 0 0 0,-1 0 0 0 0,2 1 0 0 0,-1 0 0 0 0,1 1 0 0 0,1 1 0 0 0,-1 0 1 0 0,2 1-1 0 0,0 1 0 0 0,0-1 0 0 0,1 2 0 0 0,-1 1 6 0 0,9-10 10 0 0,0 0 1 0 0,1-1-1 0 0,-1 1 0 0 0,1 1 1 0 0,0-1-1 0 0,0 0 1 0 0,0 0-1 0 0,1 1 0 0 0,-1-1 1 0 0,1 1-1 0 0,0-1 0 0 0,1 1 1 0 0,-1-1-1 0 0,1 1 1 0 0,0 0-1 0 0,0-1 0 0 0,0 1 1 0 0,1 0-1 0 0,-1-1 1 0 0,1 1-1 0 0,0-1 0 0 0,1 1 1 0 0,-1-1-1 0 0,1 0 0 0 0,0 1 1 0 0,0-1-1 0 0,0 0 1 0 0,0 0-1 0 0,1 0 0 0 0,0 0 1 0 0,0-1-1 0 0,0 1 0 0 0,0-1 1 0 0,0 0-1 0 0,1 0 1 0 0,-1 0-1 0 0,3 1-10 0 0,5 4-32 0 0,1 0 0 0 0,0-1-1 0 0,0 0 1 0 0,1-1 0 0 0,-1-1 0 0 0,1 0 0 0 0,1 0 0 0 0,-1-2-1 0 0,1 0 1 0 0,-1 0 0 0 0,1-1 0 0 0,2 0 32 0 0,10-2-630 0 0,-1 0 0 0 0,0-1 1 0 0,1-2-1 0 0,-1-1 0 0 0,0 0 1 0 0,-1-2-1 0 0,1-1 0 0 0,-1-1 0 0 0,0-1 1 0 0,-1-1 629 0 0,5-6-1510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1:35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0 186 936 0 0,'4'-3'441'0'0,"60"-108"4457"0"0,-42 53-2356 0 0,-16 44-1880 0 0,-13 52-699 0 0,-5 51 48 0 0,5 1 0 0 0,3 1 0 0 0,7 79-11 0 0,-1-22-84 0 0,6-120 899 0 0,8-62-592 0 0,-2 2-198 0 0,-8 19-36 0 0,0 1 0 0 0,0-1 1 0 0,1 1-1 0 0,1 0 0 0 0,0 0 0 0 0,1 1 0 0 0,0 0 0 0 0,1 1 0 0 0,0 0 0 0 0,1 0 0 0 0,-1 1 0 0 0,2 1 0 0 0,-1 0 0 0 0,1 0 0 0 0,1 1 1 0 0,-1 0-1 0 0,1 2 0 0 0,1-1 0 0 0,-1 1 0 0 0,0 1 0 0 0,1 1 0 0 0,0 0 0 0 0,0 0 0 0 0,0 1 0 0 0,0 1 0 0 0,1 1 0 0 0,-1 0 1 0 0,0 1-1 0 0,0 0 0 0 0,0 1 0 0 0,0 0 0 0 0,0 1 0 0 0,0 1 0 0 0,-1 1 0 0 0,0 0 0 0 0,1 0 0 0 0,4 4 11 0 0,-12-5-13 0 0,-1 0-1 0 0,0 0 1 0 0,0 0 0 0 0,0 0-1 0 0,-1 1 1 0 0,0 0 0 0 0,1 0-1 0 0,-2 0 1 0 0,1 0-1 0 0,-1 1 1 0 0,1 0 0 0 0,-1-1-1 0 0,-1 1 1 0 0,1 0-1 0 0,-1 0 1 0 0,0 1 0 0 0,-1-1-1 0 0,0 0 1 0 0,0 1 0 0 0,0-1-1 0 0,0 1 1 0 0,-1-1-1 0 0,0 1 1 0 0,-1-1 0 0 0,1 1-1 0 0,-1-1 1 0 0,-2 5 13 0 0,-3 1-15 0 0,-1 0 0 0 0,0-1 0 0 0,-1 0 0 0 0,-1 0 0 0 0,0-1 0 0 0,0 0 0 0 0,-1 0-1 0 0,0-1 1 0 0,-1 0 0 0 0,0-1 0 0 0,0-1 0 0 0,-1 1 0 0 0,1-2 0 0 0,-2 0 0 0 0,1 0 0 0 0,-1-1 0 0 0,0 0 0 0 0,0-1 0 0 0,0-1 0 0 0,0 0 0 0 0,-2-1 15 0 0,13-2-133 0 0,-1 0-1 0 0,0 0 1 0 0,1 0 0 0 0,-1-1 0 0 0,0 1 0 0 0,1-1-1 0 0,-1 0 1 0 0,1 0 0 0 0,-1 0 0 0 0,1 0 0 0 0,-1 0-1 0 0,1 0 1 0 0,0-1 0 0 0,0 1 0 0 0,-1-1-1 0 0,1 0 1 0 0,0 1 0 0 0,0-1 0 0 0,1 0 0 0 0,-1 0-1 0 0,0 0 1 0 0,1 0 0 0 0,-1-1 0 0 0,1 1 0 0 0,-1 0-1 0 0,1-1 1 0 0,0 1 0 0 0,0-1 0 0 0,0 1-1 0 0,1-1 1 0 0,-1 1 0 0 0,1-1 0 0 0,-1 0 0 0 0,1 1-1 0 0,0-1 1 0 0,0 0 0 0 0,0 1 0 0 0,0-1 0 0 0,0 0-1 0 0,1 1 1 0 0,-1-1 0 0 0,1 0 0 0 0,0 1 0 0 0,0-1-1 0 0,0-1 134 0 0,24-27-1378 0 0</inkml:trace>
  <inkml:trace contextRef="#ctx0" brushRef="#br0" timeOffset="935.414">1097 349 1228 0 0,'1'0'52'0'0,"0"-1"-1"0"0,-1 0 0 0 0,1 1 1 0 0,0-1-1 0 0,-1 1 1 0 0,1-1-1 0 0,0 0 1 0 0,-1 0-1 0 0,1 1 0 0 0,-1-1 1 0 0,1 0-1 0 0,-1 0 1 0 0,0 0-1 0 0,1 1 1 0 0,-1-1-1 0 0,0 0 1 0 0,1 0-1 0 0,-1 0 0 0 0,0 0 1 0 0,0 0-1 0 0,0 0 1 0 0,0 1-1 0 0,0-1 1 0 0,0 0-1 0 0,0 0 0 0 0,0 0 1 0 0,0 0-1 0 0,-1 0 1 0 0,1 0-1 0 0,0 0 1 0 0,0 1-1 0 0,-1-1 1 0 0,1 0-1 0 0,-1 0 0 0 0,1 0 1 0 0,-1 1-1 0 0,1-1 1 0 0,-1 0-1 0 0,1 0 1 0 0,-1 1-1 0 0,0-1 1 0 0,1 1-1 0 0,-1-1 0 0 0,0 0 1 0 0,1 1-1 0 0,-1-1 1 0 0,0 1-1 0 0,0 0 1 0 0,0-1-1 0 0,0 1 0 0 0,1 0 1 0 0,-1-1-1 0 0,0 1 1 0 0,0 0-1 0 0,0 0 1 0 0,0 0-1 0 0,0 0 1 0 0,0 0-1 0 0,0 0 0 0 0,1 0 1 0 0,-1 0-1 0 0,0 0 1 0 0,0 0-1 0 0,0 0 1 0 0,0 1-52 0 0,-68-7 562 0 0,57 6-517 0 0,0 0-1 0 0,-1 1 0 0 0,1 1 0 0 0,0 0 1 0 0,0 0-1 0 0,0 1 0 0 0,0 1 0 0 0,1 0 1 0 0,-1 1-1 0 0,1 0 0 0 0,0 0 0 0 0,0 2 0 0 0,1-1 1 0 0,0 1-1 0 0,0 0 0 0 0,0 1 0 0 0,1 1 1 0 0,0-1-1 0 0,1 1 0 0 0,0 1 0 0 0,1-1 0 0 0,-1 1 1 0 0,2 1-1 0 0,-6 10-44 0 0,10-19 12 0 0,0 1 0 0 0,0 0 0 0 0,0 0 0 0 0,0-1 0 0 0,1 1 0 0 0,-1 0 0 0 0,1 0 0 0 0,0 1 0 0 0,0-1 0 0 0,0 0 0 0 0,0 0 0 0 0,1 0 0 0 0,-1 1 0 0 0,1-1 0 0 0,0 0 0 0 0,0 1 0 0 0,0-1 0 0 0,0 0 0 0 0,1 1 0 0 0,-1-1 0 0 0,1 0 1 0 0,0 0-1 0 0,0 0 0 0 0,0 1 0 0 0,0-1 0 0 0,0 0 0 0 0,1 0 0 0 0,0-1 0 0 0,-1 1 0 0 0,1 0 0 0 0,0 0 0 0 0,0-1 0 0 0,1 1 0 0 0,-1-1 0 0 0,0 0 0 0 0,1 0 0 0 0,-1 0 0 0 0,1 0 0 0 0,0 0 0 0 0,0 0 0 0 0,0-1 0 0 0,0 1 0 0 0,0-1 0 0 0,0 0 0 0 0,0 0 0 0 0,0 0 0 0 0,1 0 0 0 0,-1-1 0 0 0,0 1 0 0 0,0-1 0 0 0,2 0-12 0 0,10-1-102 0 0,-1-1-1 0 0,0-1 0 0 0,1 0 0 0 0,-1-1 0 0 0,0 0 1 0 0,-1-2-1 0 0,1 1 0 0 0,-1-2 0 0 0,0 1 1 0 0,-1-2-1 0 0,0 0 0 0 0,0 0 0 0 0,0-1 1 0 0,-1-1-1 0 0,-1 0 0 0 0,1 0 0 0 0,-2-1 0 0 0,1 0 1 0 0,-2-1-1 0 0,1 0 0 0 0,-2 0 0 0 0,6-12 103 0 0,-13 24-73 0 0,-1 1-1 0 0,0-1 0 0 0,1 0 0 0 0,-1 0 1 0 0,1 0-1 0 0,-1 0 0 0 0,1 0 0 0 0,-1 0 1 0 0,0 0-1 0 0,1 0 0 0 0,-1 0 1 0 0,1-1-1 0 0,-1 1 0 0 0,1 0 0 0 0,-1 0 74 0 0,1 6-2 0 0,1 1 0 0 0,1 0-1 0 0,-1-1 1 0 0,1 1-1 0 0,0-1 1 0 0,0 1 0 0 0,1-1-1 0 0,0 0 1 0 0,0 0 0 0 0,1 0-1 0 0,-1-1 1 0 0,1 1-1 0 0,0-1 1 0 0,1 0 0 0 0,-1 0-1 0 0,1 0 1 0 0,0 0 0 0 0,0-1-1 0 0,1 0 1 0 0,-1 0-1 0 0,1-1 1 0 0,0 1 0 0 0,0-1-1 0 0,0 0 1 0 0,1-1 0 0 0,-1 0-1 0 0,0 0 1 0 0,1 0 0 0 0,0 0-1 0 0,-1-1 1 0 0,1-1-1 0 0,0 1 1 0 0,-1-1 0 0 0,5 0 2 0 0,88-38-1842 0 0,-82 24 1170 0 0</inkml:trace>
  <inkml:trace contextRef="#ctx0" brushRef="#br0" timeOffset="1184.062">1499 221 964 0 0,'27'-179'4963'0'0,"-28"177"-4939"0"0,0 1 0 0 0,0-1 0 0 0,0 1 1 0 0,0-1-1 0 0,0 1 0 0 0,0 0 1 0 0,0 0-1 0 0,0-1 0 0 0,-1 1 1 0 0,1 0-1 0 0,0 0 0 0 0,-1 0 0 0 0,1 0 1 0 0,-1 0-1 0 0,1 0 0 0 0,-1 1 1 0 0,0-1-1 0 0,1 0 0 0 0,-1 1 1 0 0,0-1-1 0 0,1 1 0 0 0,-1 0 1 0 0,0 0-1 0 0,0-1 0 0 0,1 1 0 0 0,-1 0 1 0 0,0 0-1 0 0,0 1 0 0 0,1-1 1 0 0,-1 0-1 0 0,0 1 0 0 0,1-1 1 0 0,-1 1-1 0 0,0-1 0 0 0,1 1 0 0 0,-1 0 1 0 0,1 0-1 0 0,-1-1 0 0 0,1 1 1 0 0,-1 0-1 0 0,1 0 0 0 0,-1 1 1 0 0,1-1-1 0 0,0 0 0 0 0,0 0 0 0 0,0 1 1 0 0,0-1-1 0 0,0 1 0 0 0,0-1 1 0 0,0 1-1 0 0,0-1-24 0 0,-10 15 41 0 0,0 0-1 0 0,2 0 1 0 0,0 1 0 0 0,0 0 0 0 0,2 0 0 0 0,0 1-1 0 0,1 0 1 0 0,1 0 0 0 0,1 0 0 0 0,0 1-1 0 0,2 0 1 0 0,0-1 0 0 0,1 1 0 0 0,0 0-1 0 0,2 0 1 0 0,1 3-41 0 0,-1-5-10 0 0,2 1 1 0 0,0-1-1 0 0,1 0 0 0 0,1 1 0 0 0,0-2 1 0 0,1 1-1 0 0,1-1 0 0 0,1 0 0 0 0,0 0 1 0 0,1-1-1 0 0,1 0 0 0 0,0 0 1 0 0,1-1-1 0 0,1-1 0 0 0,11 11 10 0 0,-19-21-107 0 0,0 0 0 0 0,0-1 0 0 0,1 1 0 0 0,-1-1 0 0 0,1 0 0 0 0,-1-1-1 0 0,1 1 1 0 0,-1-1 0 0 0,1 0 0 0 0,0 0 0 0 0,0 0 0 0 0,0-1 0 0 0,0 1 0 0 0,-1-1 0 0 0,1-1 0 0 0,0 1 0 0 0,0 0 0 0 0,0-1-1 0 0,0 0 1 0 0,-1 0 0 0 0,1-1 0 0 0,0 0 0 0 0,-1 1 0 0 0,1-1 0 0 0,-1-1 0 0 0,0 1 0 0 0,0-1 0 0 0,0 1 0 0 0,0-1 0 0 0,0 0-1 0 0,0-1 1 0 0,-1 1 0 0 0,1-1 0 0 0,-1 1 0 0 0,0-1 0 0 0,1-2 107 0 0,15-18-829 0 0</inkml:trace>
  <inkml:trace contextRef="#ctx0" brushRef="#br0" timeOffset="1435.515">1769 89 2420 0 0,'0'-3'157'0'0,"-1"-31"2968"0"0,-10 45-854 0 0,5 11-2158 0 0,2 1 0 0 0,1 0 0 0 0,1 0-1 0 0,1 0 1 0 0,1 0 0 0 0,1 0 0 0 0,0 0 0 0 0,2 0-1 0 0,4 11-112 0 0,32 120-2194 0 0,-28-78-1687 0 0,-11-58 2644 0 0</inkml:trace>
  <inkml:trace contextRef="#ctx0" brushRef="#br0" timeOffset="1855.547">1906 576 1452 0 0,'23'-23'428'0'0,"0"-1"0"0"0,-2 0 0 0 0,-1-2-1 0 0,-1-1 1 0 0,-2 0 0 0 0,0-1 0 0 0,-2 0 0 0 0,-1-2 0 0 0,-1 0 0 0 0,7-26-428 0 0,-19 54 13 0 0,-1 0 0 0 0,1 0 1 0 0,-1 0-1 0 0,1 0 1 0 0,-1 0-1 0 0,0 0 0 0 0,1 0 1 0 0,-1 0-1 0 0,0 0 1 0 0,-1-1-1 0 0,1 1 1 0 0,0 0-1 0 0,0 0 0 0 0,-1 0 1 0 0,0 0-1 0 0,1 0 1 0 0,-1 1-1 0 0,0-1 1 0 0,0 0-1 0 0,0 0 0 0 0,0 0 1 0 0,0 1-1 0 0,0-1 1 0 0,0 0-1 0 0,-1 1 1 0 0,1-1-1 0 0,-1 1 0 0 0,1-1 1 0 0,-1 1-1 0 0,1 0 1 0 0,-1 0-1 0 0,0 0 1 0 0,0 0-1 0 0,1 0 0 0 0,-1 0 1 0 0,0 0-1 0 0,0 1 1 0 0,0-1-1 0 0,0 0 0 0 0,0 1 1 0 0,0 0-1 0 0,0 0 1 0 0,0-1-1 0 0,0 1 1 0 0,0 0-1 0 0,0 1 0 0 0,-1-1 1 0 0,1 0-1 0 0,0 1-13 0 0,-2-1 6 0 0,0 0 1 0 0,0 1-1 0 0,0-1 0 0 0,1 1 0 0 0,-1 0 0 0 0,0 0 0 0 0,1 0 1 0 0,-1 1-1 0 0,1-1 0 0 0,-1 1 0 0 0,1 0 0 0 0,0 0 0 0 0,0 0 0 0 0,0 0 1 0 0,0 1-1 0 0,0-1 0 0 0,0 1 0 0 0,1 0 0 0 0,-1 0 0 0 0,1 0 1 0 0,0 0-1 0 0,0 0 0 0 0,0 0 0 0 0,0 1 0 0 0,0-1 0 0 0,1 1 0 0 0,-1-1 1 0 0,1 1-7 0 0,3 4 14 0 0,1-1 0 0 0,0 1 0 0 0,0-1 0 0 0,0 0 0 0 0,1 0 0 0 0,0 0 0 0 0,0-1 0 0 0,1 0 0 0 0,0 1 0 0 0,0-1 0 0 0,0-1 0 0 0,1 1 0 0 0,0-1 0 0 0,0 0 0 0 0,0 0 1 0 0,1-1-1 0 0,-1 0 0 0 0,1 0 0 0 0,5 1-14 0 0,9 11 22 0 0,-10-10 42 0 0,-1 1 0 0 0,-1 0 0 0 0,0 0 1 0 0,0 1-1 0 0,0 0 0 0 0,-1 1 0 0 0,0 0 0 0 0,0 0 1 0 0,-1 0-1 0 0,0 1 0 0 0,-1 0 0 0 0,0 1 0 0 0,-1 0 0 0 0,0-1 1 0 0,-1 1-1 0 0,0 1 0 0 0,-1-1 0 0 0,0 1 0 0 0,0-1 0 0 0,-1 4-64 0 0,-3-8 3 0 0,-1 1-1 0 0,1 0 0 0 0,-1-1 0 0 0,-1 0 0 0 0,1 1 0 0 0,-1-1 0 0 0,-1 0 0 0 0,1-1 0 0 0,-1 1 0 0 0,0 0 1 0 0,-1-1-1 0 0,1 0 0 0 0,-1 0 0 0 0,0 0 0 0 0,-1-1 0 0 0,0 0 0 0 0,0 0 0 0 0,0 0 0 0 0,0-1 0 0 0,-1 0 1 0 0,1 0-1 0 0,-4 1-2 0 0,-64 15-4356 0 0,58-24 2976 0 0,-10-17 84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2:0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407 692 1324 0 0,'1'-1'76'0'0,"0"0"0"0"0,0 1 0 0 0,0-1 0 0 0,0 0 0 0 0,0 0 0 0 0,0 0 0 0 0,0 0-1 0 0,0 0 1 0 0,0 0 0 0 0,-1 0 0 0 0,1 0 0 0 0,0 0 0 0 0,-1 0 0 0 0,1 0 0 0 0,-1-1 0 0 0,1 1 0 0 0,-1 0 0 0 0,0 0 0 0 0,1 0-1 0 0,-1-1 1 0 0,0 1 0 0 0,0 0 0 0 0,0-1 0 0 0,0 1 0 0 0,0 0 0 0 0,0 0 0 0 0,0-1 0 0 0,0 1 0 0 0,-1 0 0 0 0,1 0 0 0 0,0-1-1 0 0,-1 1 1 0 0,1 0 0 0 0,-1 0 0 0 0,1 0 0 0 0,-1 0 0 0 0,0 0 0 0 0,0 0 0 0 0,1 0 0 0 0,-1 0 0 0 0,0 0 0 0 0,0 0 0 0 0,0 0-1 0 0,0 0 1 0 0,0 0 0 0 0,0 1 0 0 0,0-1 0 0 0,0 0 0 0 0,0 1 0 0 0,0-1 0 0 0,-1 1 0 0 0,1-1 0 0 0,0 1 0 0 0,0 0 0 0 0,-1-1-1 0 0,1 1 1 0 0,0 0 0 0 0,0 0 0 0 0,-1 0 0 0 0,1 0-76 0 0,-86-14 504 0 0,72 17-460 0 0,0 1 0 0 0,0 0 1 0 0,1 2-1 0 0,0-1 1 0 0,0 1-1 0 0,0 1 0 0 0,1 1 1 0 0,0 0-1 0 0,0 0 1 0 0,1 1-1 0 0,0 1 1 0 0,1 0-1 0 0,0 1 0 0 0,0 0 1 0 0,1 1-1 0 0,1 0 1 0 0,0 0-1 0 0,-6 11-44 0 0,6-8 65 0 0,0 1-1 0 0,1 0 1 0 0,1 1-1 0 0,0-1 1 0 0,1 2 0 0 0,1-1-1 0 0,1 0 1 0 0,0 1-1 0 0,2 0 1 0 0,0 0 0 0 0,0 8-65 0 0,2-23 7 0 0,0 0 0 0 0,1 0 0 0 0,-1-1 0 0 0,1 1 0 0 0,-1 0 0 0 0,1 0 0 0 0,0 0 0 0 0,0-1 0 0 0,0 1 0 0 0,1 0 0 0 0,-1-1 0 0 0,1 1 0 0 0,-1-1 0 0 0,1 0 0 0 0,0 0 0 0 0,0 1 0 0 0,0-1 0 0 0,0 0 0 0 0,0 0 0 0 0,0-1 0 0 0,1 1 0 0 0,-1 0 0 0 0,1-1 1 0 0,-1 1-1 0 0,1-1 0 0 0,-1 0 0 0 0,1 0 0 0 0,0 0 0 0 0,0 0 0 0 0,0-1 0 0 0,-1 1 0 0 0,1-1 0 0 0,0 1 0 0 0,0-1 0 0 0,0 0 0 0 0,1 0-7 0 0,99-14 75 0 0,-75-1-151 0 0,-1-2 1 0 0,-1-1-1 0 0,0-1 1 0 0,-1-1 0 0 0,-1-1-1 0 0,-2-1 1 0 0,0-1-1 0 0,-1-1 1 0 0,-1-1-1 0 0,-1-1 1 0 0,-2-1 0 0 0,0 0-1 0 0,-2-1 1 0 0,3-11 75 0 0,33-56 50 0 0,-5-2 1 0 0,-4-1-1 0 0,-5-3 1 0 0,16-69-51 0 0,-8 27 1194 0 0,-55 192-1219 0 0,3 0-1 0 0,1 1 1 0 0,3 0-1 0 0,3 0 0 0 0,1 0 1 0 0,2 0-1 0 0,3 0 1 0 0,2-1-1 0 0,2 1 1 0 0,2-2-1 0 0,2 0 0 0 0,2-1 1 0 0,13 23 25 0 0,46 81-5737 0 0,-61-133 4405 0 0</inkml:trace>
  <inkml:trace contextRef="#ctx0" brushRef="#br0" timeOffset="340.627">1101 405 1184 0 0,'23'32'578'0'0,"-1"0"0"0"0,-2 2 0 0 0,-1 0 1 0 0,-2 2-1 0 0,-1 0 0 0 0,-2 0 0 0 0,-1 1 0 0 0,-2 1 0 0 0,-2 0 0 0 0,-1 1 0 0 0,-2 0 0 0 0,-1 5-578 0 0,-5-41 76 0 0,0 0-1 0 0,0 0 0 0 0,0 0 1 0 0,-1-1-1 0 0,1 1 0 0 0,-1 0 1 0 0,0 0-1 0 0,0-1 0 0 0,1 1 1 0 0,-2 0-1 0 0,1-1 0 0 0,0 1 1 0 0,0-1-1 0 0,-1 1 0 0 0,0-1 1 0 0,1 0-1 0 0,-1 0 0 0 0,0 0 1 0 0,0 0-1 0 0,0 0 0 0 0,0 0 1 0 0,-1 0-1 0 0,1-1 0 0 0,0 1 1 0 0,-1-1-1 0 0,1 1 0 0 0,-1-1 0 0 0,1 0 1 0 0,-1 0-1 0 0,0 0 0 0 0,0-1 1 0 0,1 1-1 0 0,-1 0 0 0 0,0-1 1 0 0,0 0-1 0 0,0 0 0 0 0,1 0 1 0 0,-1 0-1 0 0,0 0 0 0 0,-3-1-75 0 0,-1-7-3 0 0,-1-1 0 0 0,1 0-1 0 0,1 0 1 0 0,0-1-1 0 0,0 1 1 0 0,1-1 0 0 0,0-1-1 0 0,0 1 1 0 0,2-1-1 0 0,-1 0 1 0 0,1 0 0 0 0,1 0-1 0 0,0 0 1 0 0,0 0-1 0 0,1 0 1 0 0,0-1 0 0 0,1 1-1 0 0,1 0 1 0 0,0-1-1 0 0,0 1 1 0 0,1 0 0 0 0,0 0-1 0 0,1 0 1 0 0,1 0-1 0 0,0 0 1 0 0,0 1 0 0 0,1 0-1 0 0,0-1 1 0 0,0 2-1 0 0,3-3 4 0 0,89-137-2238 0 0,40 34-3608 0 0,-105 97 4550 0 0</inkml:trace>
  <inkml:trace contextRef="#ctx0" brushRef="#br0" timeOffset="917.611">1934 528 1060 0 0,'-3'-3'89'0'0,"0"1"0"0"0,0-1 0 0 0,0 0 0 0 0,-1 1 1 0 0,1 0-1 0 0,-1 0 0 0 0,0 0 0 0 0,0 0 0 0 0,0 1 0 0 0,0-1 0 0 0,0 1 0 0 0,0 0 0 0 0,0 0 0 0 0,0 0 1 0 0,0 1-1 0 0,0 0 0 0 0,-1 0 0 0 0,1 0 0 0 0,0 0 0 0 0,0 0 0 0 0,0 1 0 0 0,-1 0 0 0 0,1 0 0 0 0,0 0 1 0 0,0 0-1 0 0,0 1 0 0 0,0-1 0 0 0,1 1 0 0 0,-1 0 0 0 0,-1 1-89 0 0,-22 8 230 0 0,0 2-1 0 0,1 1 1 0 0,1 1 0 0 0,0 1-1 0 0,1 1 1 0 0,1 1 0 0 0,0 1-1 0 0,2 1 1 0 0,0 1 0 0 0,1 1-1 0 0,2 1 1 0 0,0 0 0 0 0,-1 5-230 0 0,-31 82 756 0 0,51-108-755 0 0,1 0 0 0 0,1 1 0 0 0,-1-1-1 0 0,0-1 1 0 0,0 1 0 0 0,1 0 0 0 0,-1 0 0 0 0,1-1 0 0 0,-1 0 0 0 0,1 1 0 0 0,0-1 0 0 0,-1 0 0 0 0,1 0 0 0 0,0 0 0 0 0,0-1 0 0 0,0 1 0 0 0,0-1 0 0 0,0 0 0 0 0,0 1 0 0 0,0-1-1 0 0,0-1 1 0 0,0 1 0 0 0,-1 0 0 0 0,1-1 0 0 0,0 1 0 0 0,0-1 0 0 0,0 0 0 0 0,0 0 0 0 0,2-1-1 0 0,10-3-84 0 0,0 0-1 0 0,-1-1 1 0 0,1-1 0 0 0,-1 0-1 0 0,-1-1 1 0 0,1-1 0 0 0,-1 0 0 0 0,-1 0-1 0 0,0-1 1 0 0,0-1 0 0 0,-1 0-1 0 0,0-1 1 0 0,-1 0 0 0 0,0 0-1 0 0,-1-1 1 0 0,-1-1 0 0 0,0 1-1 0 0,-1-1 1 0 0,0 0 0 0 0,-1-1-1 0 0,0 0 1 0 0,0-6 84 0 0,-11 6 464 0 0,6 45-207 0 0,75 113-198 0 0,8-71-4216 0 0,-71-66 2835 0 0</inkml:trace>
  <inkml:trace contextRef="#ctx0" brushRef="#br0" timeOffset="1473.292">2212 563 1004 0 0,'-8'17'491'0'0,"2"1"1"0"0,0-1-1 0 0,0 1 0 0 0,2 0 0 0 0,0 0 1 0 0,1 1-1 0 0,1-1 0 0 0,1 1 0 0 0,1-1 1 0 0,1 14-492 0 0,-2-25 56 0 0,2 0 1 0 0,-1-1 0 0 0,1 1 0 0 0,-1-1 0 0 0,2 1 0 0 0,-1 0 0 0 0,1-1 0 0 0,0 0-1 0 0,0 1 1 0 0,1-1 0 0 0,0 0 0 0 0,0 0 0 0 0,0-1 0 0 0,1 1 0 0 0,0-1-1 0 0,0 1 1 0 0,0-1 0 0 0,1 0 0 0 0,-1-1 0 0 0,1 1 0 0 0,1-1 0 0 0,-1 0 0 0 0,0 0-1 0 0,1-1 1 0 0,0 1 0 0 0,0-1 0 0 0,0-1 0 0 0,0 1 0 0 0,0-1 0 0 0,1 0 0 0 0,-1 0-1 0 0,1-1 1 0 0,-1 0 0 0 0,1 0 0 0 0,-1 0 0 0 0,1-1 0 0 0,2 0-57 0 0,6-7-11 0 0,-1 0 0 0 0,1-1 0 0 0,-2 0 1 0 0,1-2-1 0 0,-1 1 0 0 0,0-1 0 0 0,-1-1 1 0 0,0 0-1 0 0,-1-1 0 0 0,0-1 0 0 0,-1 1 1 0 0,-1-1-1 0 0,0-1 0 0 0,0 0 0 0 0,-2 0 1 0 0,1-1-1 0 0,-2 0 0 0 0,0 0 0 0 0,-1 0 1 0 0,0-1-1 0 0,-1 0 0 0 0,-1-4 11 0 0,-7-8 942 0 0,5 39-943 0 0,0 0 0 0 0,2-1-1 0 0,-1 1 1 0 0,1 0 0 0 0,1-1 0 0 0,0 0 0 0 0,0 1-1 0 0,1-2 1 0 0,0 1 0 0 0,1 0 0 0 0,0-1-1 0 0,0 0 1 0 0,1-1 0 0 0,0 1 0 0 0,1-1-1 0 0,0-1 1 0 0,0 1 0 0 0,0-2 0 0 0,1 1-1 0 0,0-1 1 0 0,1 0 0 0 0,-1-1 0 0 0,1 0 0 0 0,0 0-1 0 0,1-1 1 0 0,-1-1 0 0 0,1 0 0 0 0,-1 0-1 0 0,1-1 1 0 0,0 0 0 0 0,0-1 0 0 0,0 0-1 0 0,10-1 2 0 0,-14 2 1 0 0,-1 0 0 0 0,1-1 0 0 0,-1 0 0 0 0,1 0 0 0 0,0 0-1 0 0,-1-1 1 0 0,1 0 0 0 0,0-1 0 0 0,-1 1 0 0 0,1-1 0 0 0,0 0-1 0 0,-1-1 1 0 0,1 0 0 0 0,-1 0 0 0 0,0 0 0 0 0,0-1 0 0 0,0 0-1 0 0,0 0 1 0 0,0 0 0 0 0,0-1 0 0 0,-1 0 0 0 0,0 0 0 0 0,0 0-1 0 0,0-1 1 0 0,0 0 0 0 0,0 0 0 0 0,-1 0 0 0 0,0 0 0 0 0,0-1-1 0 0,-1 1 1 0 0,0-1 0 0 0,1-1-1 0 0,-4-1 25 0 0,1 0 0 0 0,-1 0 0 0 0,-1 1 0 0 0,0-1 0 0 0,0 0 0 0 0,0 0 0 0 0,-1 1 0 0 0,0-1 0 0 0,-1 1 0 0 0,0-1 0 0 0,0 1 0 0 0,0 0 0 0 0,-1 0 0 0 0,0 0 0 0 0,0 1 0 0 0,-1 0 0 0 0,0-1 0 0 0,0 1 0 0 0,0 1 0 0 0,-1-1 0 0 0,0 1 0 0 0,0 0 0 0 0,0 0 0 0 0,-1 1 0 0 0,0 0 0 0 0,1 0 0 0 0,-4-1-25 0 0,-56-52-338 0 0,65 56 183 0 0,0 0-1 0 0,0 0 0 0 0,0 0 0 0 0,1 0 0 0 0,-1 0 0 0 0,0 0 0 0 0,0 0 0 0 0,0-1 0 0 0,1 1 0 0 0,-1 0 0 0 0,1-1 1 0 0,-1 1-1 0 0,1 0 0 0 0,-1-1 0 0 0,1 1 0 0 0,0-1 0 0 0,0 1 0 0 0,0-1 0 0 0,0 1 0 0 0,0-1 0 0 0,0 1 0 0 0,0 0 0 0 0,0-1 1 0 0,0 1-1 0 0,1-1 0 0 0,-1 1 0 0 0,1 0 0 0 0,-1-1 0 0 0,1 1 0 0 0,-1 0 0 0 0,1-1 0 0 0,0 1 0 0 0,0 0 0 0 0,0 0 1 0 0,0 0-1 0 0,-1-1 0 0 0,1 1 0 0 0,1 0 0 0 0,-1 0 0 0 0,0 0 156 0 0,14-12-1501 0 0</inkml:trace>
  <inkml:trace contextRef="#ctx0" brushRef="#br0" timeOffset="1875.603">3152 517 1204 0 0,'17'25'637'0'0,"-1"1"0"0"0,-2 1 0 0 0,-1 0 0 0 0,-1 1 0 0 0,-1 0 0 0 0,-1 1 0 0 0,-2 0 0 0 0,-1 0-1 0 0,-1 1 1 0 0,1 24-637 0 0,-8-49 135 0 0,0 0 0 0 0,-1 1-1 0 0,0-1 1 0 0,1-1-1 0 0,-2 1 1 0 0,1 0-1 0 0,0 0 1 0 0,-1-1 0 0 0,0 1-1 0 0,0-1 1 0 0,-1 0-1 0 0,1 0 1 0 0,-1 0-1 0 0,0-1 1 0 0,0 1 0 0 0,0-1-1 0 0,0 0 1 0 0,0 0-1 0 0,-1 0 1 0 0,0-1-1 0 0,1 1 1 0 0,-1-1 0 0 0,0 0-1 0 0,0-1 1 0 0,-1 1-135 0 0,2-6 23 0 0,-1 0 0 0 0,1 0 1 0 0,0 0-1 0 0,0-1 0 0 0,0 0 1 0 0,1 0-1 0 0,0 0 1 0 0,-1 0-1 0 0,2 0 0 0 0,-1-1 1 0 0,1 1-1 0 0,0-1 0 0 0,0 0 1 0 0,0 1-1 0 0,1-1 0 0 0,0 0 1 0 0,0 0-1 0 0,0 0 0 0 0,1 0 1 0 0,0 0-1 0 0,0 0 0 0 0,1 0 1 0 0,-1 0-1 0 0,1 0 1 0 0,1-3-24 0 0,-2 4-23 0 0,3-9-39 0 0,-1 1 0 0 0,2 0 0 0 0,0 0 0 0 0,0 0 0 0 0,2 0 0 0 0,-1 1 0 0 0,1 0 0 0 0,1 0 0 0 0,0 0-1 0 0,1 1 1 0 0,0 0 0 0 0,1 0 0 0 0,0 1 0 0 0,1 0 0 0 0,0 1 0 0 0,0 0 0 0 0,1 1 0 0 0,0 0 0 0 0,0 0 0 0 0,1 2 0 0 0,0-1 0 0 0,0 1 0 0 0,1 1 0 0 0,4-1 62 0 0,-11 4-14 0 0,0 0 0 0 0,0 1 0 0 0,0 0 0 0 0,0 0 0 0 0,1 1 0 0 0,-1-1 1 0 0,0 1-1 0 0,0 1 0 0 0,0-1 0 0 0,1 1 0 0 0,-1 0 0 0 0,0 1 0 0 0,0-1 1 0 0,0 1-1 0 0,0 0 0 0 0,-1 1 0 0 0,1-1 0 0 0,-1 1 0 0 0,1 1 0 0 0,-1-1 0 0 0,0 0 1 0 0,0 1-1 0 0,0 0 0 0 0,-1 1 0 0 0,1-1 0 0 0,-1 1 0 0 0,0-1 0 0 0,0 1 1 0 0,-1 0-1 0 0,1 1 0 0 0,-1-1 0 0 0,-1 1 0 0 0,1-1 0 0 0,-1 1 0 0 0,1 1 14 0 0,6 17-171 0 0,-2 0 0 0 0,0 0 0 0 0,-1 0-1 0 0,-2 1 1 0 0,0-1 0 0 0,-2 1-1 0 0,-1 0 1 0 0,-1 3 171 0 0,0 39-4953 0 0,0-55 3672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2:06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340 141 1108 0 0,'0'0'419'0'0,"0"0"-116"0"0,0 0-23 0 0,26-3 1251 0 0,-24 3-1623 0 0,1 0 188 0 0,0-1-1 0 0,0 1 1 0 0,0 0 0 0 0,0-1 0 0 0,0 0-1 0 0,0 0 1 0 0,0 0 0 0 0,-1 0-1 0 0,1 0 1 0 0,0 0 0 0 0,0-1 0 0 0,-1 1-1 0 0,1-1 1 0 0,-1 0 0 0 0,0 0 0 0 0,1 0-1 0 0,-1 0 1 0 0,0 0 0 0 0,0 0-1 0 0,0-1 1 0 0,0 1 0 0 0,-1-1 0 0 0,1 1-1 0 0,-1-1 1 0 0,1 1 0 0 0,-1-1-1 0 0,0 0 1 0 0,0 0 0 0 0,0 0 0 0 0,0 0-1 0 0,-1 0 1 0 0,1 0 0 0 0,-1 0-1 0 0,0 0 1 0 0,0 0 0 0 0,0 0 0 0 0,0-2-96 0 0,-8-1 13 0 0,0 0 0 0 0,0 0 0 0 0,0 1 1 0 0,-1 0-1 0 0,1 1 0 0 0,-1 0 0 0 0,0 0 1 0 0,0 1-1 0 0,-1 0 0 0 0,1 0 0 0 0,-1 1 0 0 0,1 1 1 0 0,-1 0-1 0 0,0 0 0 0 0,0 0 0 0 0,1 1 1 0 0,-1 1-1 0 0,0 0 0 0 0,0 0 0 0 0,1 1 1 0 0,-1 0-1 0 0,1 1 0 0 0,-1 0 0 0 0,1 0 1 0 0,0 1-1 0 0,0 0 0 0 0,1 1 0 0 0,-1 0 1 0 0,1 0-1 0 0,0 1 0 0 0,0 0 0 0 0,1 0 0 0 0,0 1 1 0 0,-6 6-14 0 0,2-3 17 0 0,0 1 1 0 0,1-1-1 0 0,0 2 1 0 0,1 0-1 0 0,0 0 1 0 0,1 0-1 0 0,0 1 1 0 0,1 1-1 0 0,0-1 1 0 0,1 1-1 0 0,1 0 0 0 0,0 0 1 0 0,1 1-1 0 0,1-1 1 0 0,0 1-1 0 0,1 0 1 0 0,0 0-1 0 0,1 13-17 0 0,2-24 19 0 0,0 1 0 0 0,0 0 0 0 0,0 0 0 0 0,1-1 0 0 0,-1 1 0 0 0,1 0 0 0 0,0-1 0 0 0,0 0 0 0 0,1 1 0 0 0,0-1 0 0 0,-1 0 0 0 0,1 0 0 0 0,1-1 0 0 0,-1 1 0 0 0,0-1-1 0 0,1 1 1 0 0,0-1 0 0 0,0 0 0 0 0,0 0 0 0 0,0-1 0 0 0,0 1 0 0 0,0-1 0 0 0,1 0 0 0 0,-1 0 0 0 0,1-1 0 0 0,0 1 0 0 0,-1-1 0 0 0,1 0 0 0 0,0 0 0 0 0,0 0 0 0 0,0-1 0 0 0,0 0-1 0 0,0 0 1 0 0,-1 0 0 0 0,1 0 0 0 0,0-1 0 0 0,0 0 0 0 0,0 0 0 0 0,2-1-19 0 0,2-1-1 0 0,-1 0-1 0 0,1-1 1 0 0,-1-1-1 0 0,0 1 1 0 0,0-1 0 0 0,0 0-1 0 0,0-1 1 0 0,-1 0-1 0 0,0 0 1 0 0,0 0 0 0 0,-1-1-1 0 0,0 0 1 0 0,0-1-1 0 0,-1 1 1 0 0,1-1-1 0 0,0-4 2 0 0,41-143-296 0 0,-47 154 316 0 0,1-20-53 0 0,80 95-151 0 0,34 26-641 0 0,-28-45-2671 0 0,-67-45 2191 0 0</inkml:trace>
  <inkml:trace contextRef="#ctx0" brushRef="#br0" timeOffset="558.907">638 134 1896 0 0,'22'-13'3350'0'0,"33"32"-2631"0"0,-45-13-601 0 0,0 0 1 0 0,0 1-1 0 0,0 0 1 0 0,-1 1 0 0 0,-1 0-1 0 0,1 0 1 0 0,-1 1-1 0 0,-1 0 1 0 0,1 0 0 0 0,-2 1-1 0 0,1 0 1 0 0,-1 0-1 0 0,-1 1 1 0 0,0-1 0 0 0,0 1-1 0 0,-1 1 1 0 0,-1-1 0 0 0,0 0-1 0 0,0 1 1 0 0,0 4-119 0 0,-3-15 31 0 0,0 0 0 0 0,0-1 0 0 0,0 1 0 0 0,0 0 0 0 0,0 0 0 0 0,0 0 0 0 0,-1 0 0 0 0,1 0 0 0 0,0 0 0 0 0,0 0 0 0 0,-1 0 0 0 0,1-1 1 0 0,0 1-1 0 0,-1 0 0 0 0,1 0 0 0 0,-1 0 0 0 0,1-1 0 0 0,-1 1 0 0 0,0 0 0 0 0,1 0 0 0 0,-1-1 0 0 0,1 1 0 0 0,-1-1 0 0 0,0 1 0 0 0,0 0 0 0 0,1-1 0 0 0,-1 1 0 0 0,0-1 0 0 0,0 0 1 0 0,0 1-1 0 0,0-1 0 0 0,0 0 0 0 0,1 1 0 0 0,-1-1 0 0 0,0 0 0 0 0,0 0 0 0 0,0 0 0 0 0,0 0 0 0 0,0 0 0 0 0,0 0 0 0 0,0 0 0 0 0,0 0 0 0 0,0 0 0 0 0,0-1 0 0 0,1 1 1 0 0,-1 0-1 0 0,0 0 0 0 0,0-1 0 0 0,0 1 0 0 0,0-1 0 0 0,0 1 0 0 0,1-1 0 0 0,-1 1 0 0 0,0-1 0 0 0,0 1 0 0 0,1-1 0 0 0,-1 0 0 0 0,0 1 0 0 0,1-1 0 0 0,-1 0 0 0 0,1 1 0 0 0,-1-1 1 0 0,1 0-1 0 0,-1 0 0 0 0,1 0-31 0 0,-2-8-33 0 0,1-1 0 0 0,0 1 0 0 0,1 0 1 0 0,0 0-1 0 0,0 0 0 0 0,1 0 1 0 0,0 0-1 0 0,0 0 0 0 0,1 0 0 0 0,1 0 1 0 0,-1 1-1 0 0,1-1 0 0 0,1 1 0 0 0,0-1 1 0 0,0 1-1 0 0,0 0 0 0 0,1 1 1 0 0,1-1-1 0 0,-1 1 0 0 0,1 0 0 0 0,1-1 33 0 0,150-124-5672 0 0,-142 121 4325 0 0,-3 1 10 0 0</inkml:trace>
  <inkml:trace contextRef="#ctx0" brushRef="#br0" timeOffset="1223.293">1122 184 840 0 0,'-13'-1'4179'0'0,"26"14"-2927"0"0,9-12-1145 0 0,-1-1 0 0 0,0 0 1 0 0,1-1-1 0 0,-1-2 1 0 0,0 0-1 0 0,0-1 0 0 0,-1-1 1 0 0,1-1-1 0 0,-1-1 1 0 0,1-1-108 0 0,-15 6-8 0 0,-1 1 1 0 0,1 0 0 0 0,0-1-1 0 0,-1 0 1 0 0,1-1 0 0 0,-1 1-1 0 0,0-1 1 0 0,0 0 0 0 0,0 0-1 0 0,0 0 1 0 0,-1-1 0 0 0,1 0-1 0 0,-1 0 1 0 0,0 0 0 0 0,0 0-1 0 0,0-1 1 0 0,0 0 0 0 0,-1 1-1 0 0,0-1 1 0 0,0-1 0 0 0,0 1-1 0 0,-1 0 1 0 0,1-3 7 0 0,-6 4-17 0 0,0-1 1 0 0,-1 1-1 0 0,1-1 0 0 0,-1 1 1 0 0,0 0-1 0 0,0 0 1 0 0,0 1-1 0 0,-1-1 0 0 0,0 1 1 0 0,1 0-1 0 0,-1 0 0 0 0,0 1 1 0 0,0-1-1 0 0,0 1 0 0 0,-1 0 1 0 0,1 1-1 0 0,0-1 1 0 0,-1 1-1 0 0,1 0 0 0 0,-1 0 17 0 0,-11-2 56 0 0,0 0 0 0 0,0 1 0 0 0,0 0 0 0 0,0 2 0 0 0,0 0 0 0 0,0 1 0 0 0,1 1 0 0 0,-1 0 0 0 0,0 1 0 0 0,0 1-1 0 0,1 0 1 0 0,0 2 0 0 0,0 0 0 0 0,0 0 0 0 0,1 2 0 0 0,-3 1-56 0 0,14-6 12 0 0,1-1 0 0 0,-1 1-1 0 0,1-1 1 0 0,0 1 0 0 0,0 0 0 0 0,0 0-1 0 0,0 1 1 0 0,0-1 0 0 0,1 0 0 0 0,0 1 0 0 0,-1 0-1 0 0,1 0 1 0 0,1-1 0 0 0,-1 1 0 0 0,0 0-1 0 0,1 0 1 0 0,0 1 0 0 0,0-1 0 0 0,0 0-1 0 0,1 0 1 0 0,-1 0 0 0 0,1 1 0 0 0,0-1 0 0 0,0 0-1 0 0,1 1 1 0 0,-1-1 0 0 0,1 0 0 0 0,0 0-1 0 0,0 0 1 0 0,0 0 0 0 0,1 1 0 0 0,-1-2-1 0 0,1 1 1 0 0,0 0 0 0 0,0 0 0 0 0,0 0 0 0 0,1-1-1 0 0,-1 0 1 0 0,1 1 0 0 0,0-1 0 0 0,0 0-1 0 0,0 0 1 0 0,0 0 0 0 0,1-1 0 0 0,-1 1-1 0 0,1-1 1 0 0,-1 0 0 0 0,1 0 0 0 0,2 1-12 0 0,13 6-118 0 0,0 0 0 0 0,1-1 0 0 0,0-1 0 0 0,0-1 0 0 0,0-1 0 0 0,1-1 0 0 0,0 0 1 0 0,0-2-1 0 0,0 0 0 0 0,0-2 0 0 0,0 0 0 0 0,11-2 118 0 0,-30 2-34 0 0,182-30-3494 0 0,-135 16 2206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2:14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1 638 1280 0 0,'1'-4'68'0'0,"1"1"0"0"0,0-1 0 0 0,0 1 0 0 0,0 0-1 0 0,1-1 1 0 0,-1 1 0 0 0,1 0 0 0 0,-1 0 0 0 0,1 1 0 0 0,0-1-1 0 0,0 1 1 0 0,0-1 0 0 0,1 1 0 0 0,-1 0 0 0 0,0 0 0 0 0,1 0 0 0 0,-1 1-1 0 0,1-1 1 0 0,0 1 0 0 0,0 0 0 0 0,-1 0 0 0 0,1 0 0 0 0,0 0 0 0 0,0 1-1 0 0,0 0 1 0 0,0-1 0 0 0,0 1 0 0 0,0 1 0 0 0,0-1 0 0 0,0 1-1 0 0,0-1 1 0 0,-1 1 0 0 0,1 0 0 0 0,0 1 0 0 0,0-1 0 0 0,-1 1 0 0 0,1-1-1 0 0,-1 1 1 0 0,1 0 0 0 0,-1 0 0 0 0,0 1 0 0 0,0-1 0 0 0,0 1 0 0 0,0-1-1 0 0,0 1 1 0 0,0 0 0 0 0,0 2-68 0 0,12 4 176 0 0,-1 1 0 0 0,0 1-1 0 0,-1 0 1 0 0,0 1 0 0 0,-1 0 0 0 0,-1 1 0 0 0,0 1-1 0 0,0-1 1 0 0,-1 2 0 0 0,-1-1 0 0 0,-1 1-1 0 0,0 1 1 0 0,0-1 0 0 0,-2 1 0 0 0,0 1 0 0 0,-1-1-1 0 0,-1 1 1 0 0,0 0 0 0 0,-1 0 0 0 0,-1 0-176 0 0,-3-12 106 0 0,0 0 1 0 0,0-1 0 0 0,0 1-1 0 0,-1-1 1 0 0,0 1-1 0 0,1-1 1 0 0,-2 1 0 0 0,1-1-1 0 0,0 0 1 0 0,-1 0-1 0 0,0-1 1 0 0,0 1 0 0 0,0 0-1 0 0,0-1 1 0 0,-1 0-1 0 0,0 1 1 0 0,1-2 0 0 0,-1 1-1 0 0,0 0 1 0 0,0-1-1 0 0,0 1 1 0 0,-1-1 0 0 0,1-1-1 0 0,-1 1 1 0 0,1 0-1 0 0,-2-1-106 0 0,5-1 268 0 0,-4-4-90 0 0,0-3-190 0 0,1 0-1 0 0,0 0 1 0 0,0 0-1 0 0,1 0 1 0 0,0 0-1 0 0,1-1 1 0 0,-1 1-1 0 0,1-1 1 0 0,1 0-1 0 0,-1 0 1 0 0,1 0-1 0 0,1 0 1 0 0,-1 0-1 0 0,1 0 1 0 0,1 1-1 0 0,0-1 1 0 0,0 0-1 0 0,0 0 1 0 0,1 0-1 0 0,0 0 0 0 0,0 1 1 0 0,1-1-1 0 0,1 1 13 0 0,90-180-1386 0 0,-72 159 314 0 0,1 0 1 0 0,1 2 0 0 0,1 1 0 0 0,1 1-1 0 0,2 1 1 0 0,15-10 1071 0 0,-16 13-1216 0 0</inkml:trace>
  <inkml:trace contextRef="#ctx0" brushRef="#br0" timeOffset="603.828">1055 556 976 0 0,'-7'-5'140'0'0,"0"1"-1"0"0,-1 0 0 0 0,1 0 1 0 0,-1 0-1 0 0,0 1 1 0 0,0 0-1 0 0,0 0 0 0 0,0 1 1 0 0,-1 0-1 0 0,1 1 1 0 0,-1 0-1 0 0,1 0 1 0 0,-1 1-1 0 0,1 0 0 0 0,-1 0 1 0 0,0 1-1 0 0,1 0 1 0 0,0 1-1 0 0,-1 0 1 0 0,1 0-1 0 0,0 0 0 0 0,0 1 1 0 0,0 1-1 0 0,0-1 1 0 0,0 1-1 0 0,-4 4-139 0 0,-7 0 140 0 0,1 1 1 0 0,0 0-1 0 0,1 1 0 0 0,0 1 1 0 0,1 0-1 0 0,0 1 1 0 0,1 1-1 0 0,0 1 0 0 0,1 0 1 0 0,1 1-1 0 0,0 0 0 0 0,1 1 1 0 0,1 1-1 0 0,0-1 0 0 0,1 2 1 0 0,-5 12-141 0 0,13-26 17 0 0,0-1 0 0 0,0 1 0 0 0,0 0 0 0 0,1-1 0 0 0,0 1 0 0 0,-1 0 0 0 0,1 0 0 0 0,1 0 0 0 0,-1 0 0 0 0,1 0 0 0 0,-1 1 1 0 0,1-1-1 0 0,0 0 0 0 0,1 0 0 0 0,-1 0 0 0 0,1 0 0 0 0,-1 0 0 0 0,1 0 0 0 0,1 0 0 0 0,-1 0 0 0 0,0 0 0 0 0,1 0 0 0 0,0-1 1 0 0,0 1-1 0 0,0-1 0 0 0,0 1 0 0 0,1-1 0 0 0,-1 0 0 0 0,1 0 0 0 0,0 0 0 0 0,0 0 0 0 0,0 0 0 0 0,0 0 0 0 0,0-1 0 0 0,1 0 0 0 0,-1 0 1 0 0,1 0-1 0 0,-1 0 0 0 0,1 0 0 0 0,0-1 0 0 0,0 1 0 0 0,0-1 0 0 0,0 0 0 0 0,0 0 0 0 0,0-1 0 0 0,0 1 0 0 0,0-1 0 0 0,0 0 0 0 0,0 0 1 0 0,1 0-1 0 0,-1-1 0 0 0,2 0-17 0 0,3-1-51 0 0,0 0 1 0 0,0-1 0 0 0,-1 0-1 0 0,0 0 1 0 0,1-1 0 0 0,-1 0-1 0 0,-1 0 1 0 0,1-1 0 0 0,0 0-1 0 0,-1-1 1 0 0,0 1 0 0 0,-1-1-1 0 0,1-1 1 0 0,-1 1 0 0 0,0-1-1 0 0,-1 0 1 0 0,1 0 0 0 0,-1-1-1 0 0,-1 0 1 0 0,0 0 0 0 0,0 0-1 0 0,0 0 1 0 0,-1-1 0 0 0,1-5 50 0 0,9-89-853 0 0,-30 77 869 0 0,25 49-213 0 0,121 102-188 0 0,-43-47-2671 0 0,-71-63 1920 0 0</inkml:trace>
  <inkml:trace contextRef="#ctx0" brushRef="#br0" timeOffset="1097.933">1174 626 1080 0 0,'114'339'5208'0'0,"-120"-303"-2654"0"0,-9-57-1376 0 0,13 5-1253 0 0,2 0-1 0 0,0-1 0 0 0,1 1 1 0 0,0-1-1 0 0,1 1 1 0 0,1 0-1 0 0,1 0 0 0 0,0 0 1 0 0,1 1-1 0 0,1-1 0 0 0,0 1 1 0 0,1 0-1 0 0,1 1 0 0 0,0 0 1 0 0,1 0-1 0 0,0 1 1 0 0,1 0-1 0 0,1 0 0 0 0,0 1 1 0 0,0 1-1 0 0,12-9 76 0 0,-21 18-24 0 0,1 1 0 0 0,-1 0-1 0 0,0 0 1 0 0,1 0 0 0 0,-1 0-1 0 0,1 1 1 0 0,-1-1 0 0 0,1 0 0 0 0,0 1-1 0 0,-1 0 1 0 0,1 0 0 0 0,-1 0-1 0 0,1 0 1 0 0,0 0 0 0 0,-1 0 0 0 0,1 1-1 0 0,0-1 1 0 0,-1 1 0 0 0,1 0-1 0 0,-1-1 1 0 0,1 1 0 0 0,-1 0 0 0 0,0 1-1 0 0,1-1 1 0 0,-1 0 0 0 0,0 1-1 0 0,0-1 1 0 0,0 1 0 0 0,0 0 0 0 0,0 0-1 0 0,0 0 1 0 0,-1 0 0 0 0,1 0-1 0 0,0 0 1 0 0,-1 0 0 0 0,0 0 0 0 0,1 0-1 0 0,-1 1 1 0 0,0-1 0 0 0,0 1-1 0 0,0-1 1 0 0,0 1 24 0 0,42 113 205 0 0,-42-114-206 0 0,-1 4-35 0 0,0 0 0 0 0,1 0 0 0 0,0-1 0 0 0,1 1 0 0 0,-1 0 1 0 0,1-1-1 0 0,0 1 0 0 0,0-1 0 0 0,1 0 0 0 0,0 0 0 0 0,0 1 0 0 0,0-2 0 0 0,0 1 0 0 0,1 0 0 0 0,0-1 0 0 0,0 0 0 0 0,0 1 1 0 0,0-2-1 0 0,1 1 0 0 0,-1 0 0 0 0,1-1 0 0 0,0 0 0 0 0,0 0 0 0 0,0-1 0 0 0,1 1 0 0 0,-1-1 0 0 0,1 0 0 0 0,-1 0 0 0 0,1-1 1 0 0,0 0-1 0 0,-1 0 0 0 0,1 0 0 0 0,0-1 0 0 0,0 1 0 0 0,0-1 0 0 0,0-1 0 0 0,-1 1 0 0 0,3-2 36 0 0,99-47-1978 0 0,-80 29 1537 0 0</inkml:trace>
  <inkml:trace contextRef="#ctx0" brushRef="#br0" timeOffset="1516.167">1941 731 3036 0 0,'6'-9'220'0'0,"0"-1"0"0"0,0 1 0 0 0,0-1 0 0 0,-2-1-1 0 0,1 1 1 0 0,-1-1 0 0 0,-1 0 0 0 0,0 0 0 0 0,0 0 0 0 0,-1 0-1 0 0,0 0 1 0 0,-1-1 0 0 0,-1 1 0 0 0,0-4-220 0 0,-1 12 62 0 0,-1 1 1 0 0,0 0 0 0 0,0 0-1 0 0,0 0 1 0 0,0 0-1 0 0,0 0 1 0 0,0 0-1 0 0,-1 1 1 0 0,1-1 0 0 0,-1 1-1 0 0,1 0 1 0 0,-1-1-1 0 0,1 1 1 0 0,-1 0-1 0 0,0 1 1 0 0,1-1-1 0 0,-1 0 1 0 0,0 1 0 0 0,0 0-1 0 0,0-1 1 0 0,1 1-1 0 0,-1 0 1 0 0,0 0-1 0 0,0 1 1 0 0,0-1-1 0 0,0 0 1 0 0,1 1 0 0 0,-1 0-1 0 0,0 0 1 0 0,1 0-1 0 0,-1 0 1 0 0,0 0-1 0 0,1 0 1 0 0,0 1 0 0 0,-1-1-1 0 0,1 1 1 0 0,0 0-1 0 0,-1 0 1 0 0,1-1-1 0 0,0 1 1 0 0,1 1-1 0 0,-3 0-62 0 0,-5 4 65 0 0,0 1 0 0 0,0-1-1 0 0,1 1 1 0 0,0 1-1 0 0,0 0 1 0 0,1 0-1 0 0,0 0 1 0 0,1 1-1 0 0,0 0 1 0 0,0 0-1 0 0,1 0 1 0 0,0 1 0 0 0,1 0-1 0 0,0 0 1 0 0,1 0-1 0 0,0 0 1 0 0,1 1-1 0 0,1-1 1 0 0,-1 1-1 0 0,2-1 1 0 0,0 11-65 0 0,1-16 24 0 0,0 0 1 0 0,1 0-1 0 0,0 0 0 0 0,0 0 1 0 0,1 0-1 0 0,-1 0 0 0 0,1-1 1 0 0,1 0-1 0 0,-1 1 0 0 0,1-1 1 0 0,0 0-1 0 0,0 0 1 0 0,0-1-1 0 0,1 1 0 0 0,-1-1 1 0 0,1 0-1 0 0,0 0 0 0 0,1-1 1 0 0,-1 0-1 0 0,0 0 0 0 0,1 0 1 0 0,0 0-1 0 0,0-1 0 0 0,0 0 1 0 0,0 0-1 0 0,0 0 1 0 0,0-1-1 0 0,0 0 0 0 0,0 0 1 0 0,1-1-1 0 0,-1 0 0 0 0,6 0-24 0 0,-2-3-35 0 0,-1 0 0 0 0,1-1 0 0 0,-1 0 1 0 0,0-1-1 0 0,-1 1 0 0 0,1-2 0 0 0,-1 1 0 0 0,0-1 0 0 0,0 0 0 0 0,-1-1 0 0 0,1 0 0 0 0,-2 0 0 0 0,1-1 0 0 0,-1 0 0 0 0,0 0 0 0 0,0 0 0 0 0,-1-1 0 0 0,-1 1 0 0 0,1-1 0 0 0,-1-1 0 0 0,-1 1 1 0 0,1 0-1 0 0,-2-1 0 0 0,2-8 35 0 0,21-250-1079 0 0,-64 35 1311 0 0,32 213 16 0 0,0-1 0 0 0,-1 1 0 0 0,-2 1 0 0 0,1 0 1 0 0,-2 0-1 0 0,-1 1 0 0 0,0 0 0 0 0,-1 1 0 0 0,-1 0 0 0 0,-1 2 0 0 0,-1-2-248 0 0,15 16 18 0 0,1 0-1 0 0,-1 0 0 0 0,0 1 1 0 0,1-1-1 0 0,-1 0 1 0 0,0 1-1 0 0,1-1 0 0 0,-1 0 1 0 0,0 1-1 0 0,0-1 0 0 0,0 1 1 0 0,1-1-1 0 0,-1 1 0 0 0,0 0 1 0 0,0-1-1 0 0,0 1 0 0 0,0 0 1 0 0,0-1-1 0 0,0 1 1 0 0,0 0-1 0 0,0 0 0 0 0,0 0 1 0 0,0 0-1 0 0,1 0 0 0 0,-1 0 1 0 0,0 0-1 0 0,0 0 0 0 0,0 1 1 0 0,0-1-1 0 0,0 0 0 0 0,0 0 1 0 0,0 1-1 0 0,0-1 1 0 0,0 1-1 0 0,1-1 0 0 0,-1 1 1 0 0,0-1-1 0 0,0 1 0 0 0,0-1 1 0 0,1 1-1 0 0,-1 0 0 0 0,0-1 1 0 0,1 1-1 0 0,-1 0 0 0 0,1 0 1 0 0,-1-1-1 0 0,1 1 1 0 0,-1 0-1 0 0,1 0 0 0 0,-1 0 1 0 0,1 0-1 0 0,0 0 0 0 0,-1-1 1 0 0,1 1-1 0 0,0 0 0 0 0,0 0 1 0 0,0 0-1 0 0,0 1-17 0 0,-9 60 196 0 0,13-32-208 0 0,1 1 0 0 0,1-1 0 0 0,2 0 0 0 0,1 0 0 0 0,1-1 0 0 0,1 0 0 0 0,2-1 0 0 0,4 5 12 0 0,69 135-1175 0 0,48 103-6675 0 0,-121-241 6548 0 0,-1-4 42 0 0</inkml:trace>
  <inkml:trace contextRef="#ctx0" brushRef="#br0" timeOffset="2621.067">2558 470 1152 0 0,'-2'-3'118'0'0,"0"0"-1"0"0,0 1 1 0 0,0 0 0 0 0,0-1-1 0 0,0 1 1 0 0,0 0-1 0 0,0 0 1 0 0,-1 0 0 0 0,1 0-1 0 0,-1 1 1 0 0,1-1-1 0 0,-1 1 1 0 0,0-1 0 0 0,0 1-1 0 0,1 0 1 0 0,-1 0-1 0 0,0 0 1 0 0,0 1 0 0 0,0-1-1 0 0,0 1 1 0 0,0-1 0 0 0,0 1-1 0 0,-1 0 1 0 0,1 0-1 0 0,0 0 1 0 0,0 1 0 0 0,0-1-1 0 0,0 1 1 0 0,0 0-1 0 0,0 0 1 0 0,1 0 0 0 0,-1 0-1 0 0,0 0 1 0 0,-2 1-118 0 0,-86 59 1181 0 0,83-52-1049 0 0,1 1 1 0 0,0-1 0 0 0,0 1-1 0 0,1 1 1 0 0,0-1-1 0 0,1 1 1 0 0,0 1-1 0 0,1-1 1 0 0,0 0 0 0 0,0 1-1 0 0,2 0 1 0 0,-1 0-1 0 0,2 0 1 0 0,-1 0-1 0 0,2 0 1 0 0,-1 0-1 0 0,2 2-132 0 0,0-8 19 0 0,0-1-1 0 0,0 1 1 0 0,1 0-1 0 0,0-1 1 0 0,0 1-1 0 0,0-1 0 0 0,1 0 1 0 0,0 1-1 0 0,0-1 1 0 0,0 0-1 0 0,0-1 0 0 0,1 1 1 0 0,0-1-1 0 0,0 1 1 0 0,0-1-1 0 0,0-1 1 0 0,1 1-1 0 0,0 0 0 0 0,0-1 1 0 0,0 0-1 0 0,0 0 1 0 0,0-1-1 0 0,0 1 0 0 0,1-1 1 0 0,-1 0-1 0 0,1-1 1 0 0,0 1-1 0 0,0-1 1 0 0,-1 0-1 0 0,1 0 0 0 0,0-1 1 0 0,0 0-1 0 0,0 0 1 0 0,0 0-1 0 0,-1-1 0 0 0,1 0 1 0 0,5-1-19 0 0,-1-2-3 0 0,1 1-1 0 0,-1-2 1 0 0,0 0 0 0 0,0 0 0 0 0,-1-1-1 0 0,0 0 1 0 0,0 0 0 0 0,0-1 0 0 0,0 0 0 0 0,-1-1-1 0 0,-1 0 1 0 0,1 0 0 0 0,-1 0 0 0 0,-1-1-1 0 0,1 0 1 0 0,-2-1 0 0 0,1 0 0 0 0,-1 1 0 0 0,3-10 3 0 0,59-140 116 0 0,-23 110-259 0 0,-43 49 136 0 0,14 3-103 0 0,-6 3 120 0 0,0 0-1 0 0,-1 1 1 0 0,0 0 0 0 0,0 0 0 0 0,0 1-1 0 0,-1 0 1 0 0,0 0 0 0 0,-1 1-1 0 0,0 0 1 0 0,0 0 0 0 0,-1 0-1 0 0,0 1 1 0 0,-1 0 0 0 0,0 0-1 0 0,0 0 1 0 0,-1 0 0 0 0,0 1-1 0 0,-1-1 1 0 0,0 1 0 0 0,-1 4-10 0 0,-1-13-1 0 0,0 46 244 0 0,0-46-158 0 0,12-6 9 0 0,106-209-1106 0 0,-117 212 1003 0 0,-1 0 1 0 0,0 1 0 0 0,1-1-1 0 0,-1 0 1 0 0,1 1-1 0 0,-1-1 1 0 0,1 1-1 0 0,-1-1 1 0 0,1 0 0 0 0,-1 1-1 0 0,1-1 1 0 0,0 1-1 0 0,-1 0 1 0 0,1-1 0 0 0,0 1-1 0 0,-1-1 1 0 0,1 1-1 0 0,0 0 1 0 0,0 0-1 0 0,-1-1 1 0 0,1 1 0 0 0,0 0-1 0 0,0 0 1 0 0,0 0-1 0 0,-1 0 1 0 0,1 0-1 0 0,0 0 1 0 0,0 0 0 0 0,0 0-1 0 0,-1 0 1 0 0,1 0-1 0 0,0 0 1 0 0,0 1 0 0 0,-1-1-1 0 0,1 0 1 0 0,0 0-1 0 0,0 1 1 0 0,-1-1-1 0 0,1 1 1 0 0,0-1 0 0 0,-1 1-1 0 0,1-1 1 0 0,-1 1-1 0 0,1-1 1 0 0,0 1 0 0 0,-1-1-1 0 0,1 1 1 0 0,-1 0-1 0 0,0-1 1 0 0,1 1-1 0 0,-1 0 1 0 0,1-1 0 0 0,-1 1-1 0 0,0 0 1 0 0,0 0-1 0 0,1-1 1 0 0,-1 1 0 0 0,0 0 8 0 0,25 47-5 0 0,-25-46 4 0 0,40 160 909 0 0,-39-182-845 0 0,0 0 0 0 0,2 0 0 0 0,1 0 0 0 0,0 0 0 0 0,2 0 0 0 0,0 1 0 0 0,1 0 0 0 0,1 0 0 0 0,0 1 0 0 0,2 0 0 0 0,0 0 0 0 0,1 1 0 0 0,1 1 0 0 0,3-4-63 0 0,-12 17 4 0 0,-1 1 1 0 0,0-1-1 0 0,1 1 1 0 0,0 0-1 0 0,-1 0 0 0 0,1 0 1 0 0,0 0-1 0 0,0 0 1 0 0,0 0-1 0 0,0 1 0 0 0,0-1 1 0 0,1 1-1 0 0,-1 0 1 0 0,0 0-1 0 0,1 0 0 0 0,-1 1 1 0 0,1-1-1 0 0,-1 1 1 0 0,1 0-1 0 0,-1 0 0 0 0,1 0 1 0 0,-1 0-1 0 0,2 1-4 0 0,11 10-90 0 0,0 0 0 0 0,-1 1-1 0 0,-1 1 1 0 0,0 0 0 0 0,-1 1-1 0 0,0 0 1 0 0,-2 1 0 0 0,1 1 0 0 0,-2 0-1 0 0,0 0 1 0 0,-1 1 0 0 0,0 0-1 0 0,-2 1 1 0 0,0 0 0 0 0,-1 0-1 0 0,0 0 1 0 0,-2 1 0 0 0,2 17 90 0 0,15 32-5371 0 0,-19-61 4213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2:1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313 679 848 0 0,'0'0'279'0'0,"14"0"289"0"0,-7 0 2463 0 0,-4-2-2965 0 0,0 1-1 0 0,-1-1 0 0 0,0 0 0 0 0,1 0 0 0 0,-1 0 0 0 0,0 0 0 0 0,0 0 1 0 0,0-1-1 0 0,0 1 0 0 0,0-1 0 0 0,-1 1 0 0 0,1-1 0 0 0,-1 0 0 0 0,1 0 1 0 0,-1 1-1 0 0,0-1 0 0 0,0 0 0 0 0,-1 0 0 0 0,1 0 0 0 0,0 0 0 0 0,-1 0 1 0 0,0 0-1 0 0,0-1 0 0 0,0 1 0 0 0,0 0 0 0 0,0 0 0 0 0,-1-3-65 0 0,0 5 132 0 0,-11-24 142 0 0,6 21-265 0 0,0 0 0 0 0,0 0 0 0 0,0 1 0 0 0,0-1 0 0 0,-1 2 0 0 0,1-1 0 0 0,-1 1 0 0 0,0 0 0 0 0,0 0 0 0 0,1 0 0 0 0,-1 1 0 0 0,-1 1 0 0 0,1-1-1 0 0,0 1 1 0 0,0 0 0 0 0,0 0 0 0 0,0 1 0 0 0,0 0 0 0 0,0 0 0 0 0,0 1 0 0 0,0 0 0 0 0,1 0 0 0 0,-1 1 0 0 0,1 0 0 0 0,-1 0 0 0 0,1 0 0 0 0,0 1 0 0 0,0 0 0 0 0,0 0 0 0 0,1 0 0 0 0,-4 4-9 0 0,-2-1 17 0 0,0 1-1 0 0,1 0 1 0 0,0 0 0 0 0,0 1-1 0 0,1 1 1 0 0,0 0-1 0 0,0 0 1 0 0,1 1-1 0 0,1 0 1 0 0,0 0 0 0 0,0 1-1 0 0,1-1 1 0 0,1 2-1 0 0,0-1 1 0 0,0 0-1 0 0,1 1 1 0 0,1 0 0 0 0,0 0-1 0 0,1 0 1 0 0,0 0-1 0 0,1 2-16 0 0,3-10 23 0 0,0-1-1 0 0,-1 1 0 0 0,1-1 0 0 0,1 1 0 0 0,-1-1 0 0 0,1 0 0 0 0,0 0 1 0 0,0 0-1 0 0,0-1 0 0 0,0 1 0 0 0,0-1 0 0 0,1 1 0 0 0,0-1 1 0 0,0 0-1 0 0,0-1 0 0 0,0 1 0 0 0,0-1 0 0 0,0 1 0 0 0,1-1 0 0 0,-1-1 1 0 0,1 1-1 0 0,-1 0 0 0 0,1-1 0 0 0,0 0 0 0 0,0 0 0 0 0,-1-1 1 0 0,1 1-1 0 0,0-1 0 0 0,0 0 0 0 0,0 0 0 0 0,0-1 0 0 0,-1 1 0 0 0,1-1 1 0 0,0 0-1 0 0,0-1-22 0 0,8-2-52 0 0,0-1-1 0 0,-1 0 1 0 0,1-1 0 0 0,-1-1 0 0 0,0 0 0 0 0,-1 0-1 0 0,0-1 1 0 0,0-1 0 0 0,-1 1 0 0 0,0-2 0 0 0,0 0-1 0 0,-1 0 1 0 0,0 0 0 0 0,-1-1 0 0 0,-1-1 0 0 0,1 1-1 0 0,-2-1 1 0 0,1 0 0 0 0,-2-1 0 0 0,0 1 0 0 0,0-1-1 0 0,-1 0 1 0 0,-1-1 0 0 0,0 1 0 0 0,-1-1 0 0 0,0 1-1 0 0,-1-1 1 0 0,-1-3 52 0 0,0 16-4 0 0,0 0-1 0 0,-1 0 0 0 0,1 0 0 0 0,-1 1 1 0 0,1-1-1 0 0,-1 0 0 0 0,1 0 1 0 0,-1 0-1 0 0,1 1 0 0 0,-1-1 1 0 0,0 0-1 0 0,1 1 0 0 0,-1-1 0 0 0,0 1 1 0 0,1-1-1 0 0,-1 1 0 0 0,0-1 1 0 0,0 1-1 0 0,0-1 0 0 0,0 1 1 0 0,0 0-1 0 0,1-1 0 0 0,-1 1 0 0 0,0 0 1 0 0,0 0-1 0 0,0 0 0 0 0,0 0 1 0 0,0 0-1 0 0,0 0 0 0 0,0 0 1 0 0,0 0-1 0 0,0 0 0 0 0,0 0 0 0 0,0 0 1 0 0,1 0-1 0 0,-1 1 0 0 0,0-1 1 0 0,0 0-1 0 0,0 1 0 0 0,0-1 1 0 0,0 1-1 0 0,1-1 0 0 0,-1 1 0 0 0,0-1 1 0 0,0 1-1 0 0,1 0 0 0 0,-1-1 1 0 0,0 1-1 0 0,1 0 0 0 0,-1-1 0 0 0,1 1 1 0 0,-1 0-1 0 0,1 0 0 0 0,-1 0 1 0 0,1-1-1 0 0,0 1 0 0 0,-1 1 5 0 0,-2 8 0 0 0,1 0 0 0 0,0 1 0 0 0,1-1 0 0 0,0 1 0 0 0,0 0 0 0 0,1-1 0 0 0,1 1 0 0 0,0-1 0 0 0,0 1 0 0 0,1-1 0 0 0,0 1 0 0 0,1-1 0 0 0,0 0 0 0 0,1 0 0 0 0,0 0 0 0 0,1 0 0 0 0,-1-1 0 0 0,2 0 0 0 0,-1 0 0 0 0,2 0 0 0 0,-1-1 0 0 0,1 0 0 0 0,0 0 0 0 0,0 0 0 0 0,1-1 0 0 0,0 0 0 0 0,1-1 0 0 0,0 0 0 0 0,0 0 0 0 0,6 2 0 0 0,-7-2-18 0 0,0-1-1 0 0,1 0 1 0 0,0 0-1 0 0,0-1 1 0 0,0 0 0 0 0,1-1-1 0 0,-1 0 1 0 0,1 0-1 0 0,-1-1 1 0 0,1 0-1 0 0,0-1 1 0 0,0 0-1 0 0,0-1 1 0 0,0 0-1 0 0,0 0 1 0 0,0-1-1 0 0,0-1 1 0 0,0 0 0 0 0,-1 0-1 0 0,1 0 1 0 0,-1-1-1 0 0,1-1 1 0 0,-1 0-1 0 0,0 0 1 0 0,0-1-1 0 0,-1 0 1 0 0,1 0-1 0 0,-1-1 1 0 0,0 0 0 0 0,-1 0-1 0 0,1-1 1 0 0,-1 0-1 0 0,-1 0 1 0 0,1-1-1 0 0,-1 0 1 0 0,0 0-1 0 0,-1-1 1 0 0,0-1 18 0 0,12-23-104 0 0,-3-2-1 0 0,-1 0 1 0 0,-1-1 0 0 0,-3 0 0 0 0,0-1-1 0 0,-3 0 1 0 0,0 0 0 0 0,-3-3 104 0 0,10-49-6 0 0,0-188 2173 0 0,-47 157-110 0 0,38 168-1886 0 0,3 1 0 0 0,1-1 1 0 0,3 0-1 0 0,2-1 1 0 0,12 31-172 0 0,23 89-513 0 0,-13 94-4429 0 0,-37-237 3734 0 0,-10 14 40 0 0</inkml:trace>
  <inkml:trace contextRef="#ctx0" brushRef="#br0" timeOffset="278.562">580 486 3396 0 0,'-2'-9'5385'0'0,"83"-26"-4080"0"0,192-22-495 0 0,7 29-4144 0 0,-111 13-852 0 0,-120 10 2710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2:23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27 690 1100 0 0,'0'0'252'0'0,"0"0"11"0"0,0 0-76 0 0,0-13 34 0 0,0 6 4304 0 0,12-36-3658 0 0,-47 6 269 0 0,31 65-932 0 0,22 154-338 0 0,-3-116 247 0 0,-14-56-86 0 0,0 1 1 0 0,1-1-1 0 0,0 0 1 0 0,1 0-1 0 0,0 0 1 0 0,1 0-1 0 0,0 0 1 0 0,1 0-1 0 0,0-1 1 0 0,0 0-1 0 0,1 0 0 0 0,5 7-26 0 0,-8-16 21 0 0,0 1 1 0 0,0 0 0 0 0,-1-1-1 0 0,1 0 1 0 0,0 0 0 0 0,0 0 0 0 0,0 0-1 0 0,-1 0 1 0 0,1 0 0 0 0,0-1-1 0 0,0 1 1 0 0,-1-1 0 0 0,1 0 0 0 0,0 0-1 0 0,-1 0 1 0 0,1 0 0 0 0,-1 0 0 0 0,1 0-1 0 0,-1-1 1 0 0,0 1 0 0 0,1-1-1 0 0,-1 0 1 0 0,0 0 0 0 0,0 0 0 0 0,0 0-1 0 0,0 0 1 0 0,-1 0 0 0 0,1 0 0 0 0,0-1-1 0 0,-1 1 1 0 0,0 0 0 0 0,0-1-1 0 0,1 0 1 0 0,-1 0-23 0 0,1 1 29 0 0,80-196 508 0 0,-48 279-443 0 0,-28-71-97 0 0,0 0-1 0 0,0 0 0 0 0,1-1 1 0 0,0 1-1 0 0,0-2 1 0 0,1 1-1 0 0,1-1 0 0 0,-1 0 1 0 0,1-1-1 0 0,1 0 0 0 0,-1-1 1 0 0,1 0-1 0 0,0 0 0 0 0,1-1 1 0 0,-1 0-1 0 0,1-1 1 0 0,0 0-1 0 0,0-1 0 0 0,0 0 1 0 0,1 0-1 0 0,-1-2 0 0 0,1 1 1 0 0,-1-1-1 0 0,1-1 1 0 0,-1 0-1 0 0,1-1 0 0 0,-1 0 1 0 0,1-1-1 0 0,-1 0 0 0 0,1-1 1 0 0,-1 0-1 0 0,0 0 1 0 0,0-2-1 0 0,-1 1 0 0 0,1-1 1 0 0,5-4 3 0 0,-13 5-16 0 0,0 1 1 0 0,0 0 0 0 0,-1-1 0 0 0,1 1 0 0 0,-1-1 0 0 0,0 0 0 0 0,0 0-1 0 0,0 0 1 0 0,0 0 0 0 0,-1 0 0 0 0,1 0 0 0 0,-1-1 0 0 0,0 1-1 0 0,-1 0 1 0 0,1-1 0 0 0,-1 1 0 0 0,0 0 0 0 0,0-1 0 0 0,0 1 0 0 0,0-1-1 0 0,-1 1 1 0 0,0 0 0 0 0,0 0 0 0 0,0-1 0 0 0,0 1 0 0 0,-1 0-1 0 0,0 0 1 0 0,1 0 0 0 0,-1 0 0 0 0,-1 0 0 0 0,1 1 0 0 0,-1-2 15 0 0,-97-109-673 0 0,-84-38-1882 0 0,173 133-936 0 0,11 18 2273 0 0</inkml:trace>
  <inkml:trace contextRef="#ctx0" brushRef="#br0" timeOffset="357.597">889 592 928 0 0,'0'40'3725'0'0,"-2"-21"-3200"0"0,-10 158 1874 0 0,14-169-2343 0 0,1 1 1 0 0,-1 0-1 0 0,1-1 1 0 0,1 0-1 0 0,0 1 1 0 0,0-1 0 0 0,1-1-1 0 0,0 1 1 0 0,0-1-1 0 0,0 0 1 0 0,1 0-1 0 0,0 0 1 0 0,1-1-1 0 0,-1 0 1 0 0,1 0 0 0 0,1-1-1 0 0,-1 0 1 0 0,1 0-1 0 0,0 0 1 0 0,0-1-1 0 0,0-1 1 0 0,0 1-1 0 0,6 1-56 0 0,-11-6-191 0 0,-1 0-1 0 0,1 0 1 0 0,-1 0-1 0 0,1-1 1 0 0,-1 1-1 0 0,0 0 1 0 0,0-1-1 0 0,0 0 1 0 0,1 1-1 0 0,-2-1 1 0 0,1 0-1 0 0,0 0 0 0 0,0 0 1 0 0,0 0-1 0 0,-1 0 1 0 0,0-1-1 0 0,1 1 1 0 0,-1 0-1 0 0,0-1 1 0 0,0 1-1 0 0,0-1 1 0 0,0 1-1 0 0,0-1 1 0 0,-1 1-1 0 0,1-1 0 0 0,-1 0 1 0 0,0 1-1 0 0,0-1 1 0 0,0 0-1 0 0,0 1 1 0 0,0-1-1 0 0,-1-1 192 0 0,1-13-1356 0 0</inkml:trace>
  <inkml:trace contextRef="#ctx0" brushRef="#br0" timeOffset="528.307">823 385 1868 0 0,'0'-7'1036'0'0,"-2"2"-188"0"0,1-1-120 0 0,1 1-76 0 0,-4 1-95 0 0,4 1-129 0 0,0 0-44 0 0,2-2-12 0 0,3 3-212 0 0,-3-1-28 0 0,5-1-248 0 0,0 4 0 0 0,2 0 8 0 0,14 5-368 0 0,-14-5-481 0 0,7 0-371 0 0,2 0 80 0 0,3 0 20 0 0</inkml:trace>
  <inkml:trace contextRef="#ctx0" brushRef="#br0" timeOffset="762.933">1328 322 1172 0 0,'-25'7'5057'0'0,"-3"70"-3916"0"0,26-53-1011 0 0,1 1 0 0 0,1-1 0 0 0,1 0 0 0 0,2 1 0 0 0,0-1 0 0 0,2 0 1 0 0,0 0-1 0 0,2-1 0 0 0,0 1 0 0 0,7 11-130 0 0,35 189-1464 0 0,-50-219 1244 0 0,0 1 0 0 0,0-1 0 0 0,0 0 0 0 0,0 0 1 0 0,-1 1-1 0 0,0-1 0 0 0,0 0 0 0 0,-1-1 0 0 0,1 1 1 0 0,-1 0-1 0 0,0-1 0 0 0,0 1 0 0 0,0-1 0 0 0,-1 0 1 0 0,1 0-1 0 0,-1 0 0 0 0,0-1 0 0 0,0 1 1 0 0,-1-1-1 0 0,1 0 0 0 0,-3 1 220 0 0,-18 7-1175 0 0</inkml:trace>
  <inkml:trace contextRef="#ctx0" brushRef="#br0" timeOffset="1385.611">1022 710 1452 0 0,'135'-47'3236'0'0,"-104"41"-2833"0"0,-2-1-176 0 0,-8 6-284 0 0,0-2 1 0 0,0-1-1 0 0,-1 0 1 0 0,1-2 0 0 0,-1 0-1 0 0,0-1 1 0 0,-1-1-1 0 0,0-1 1 0 0,0-1-1 0 0,-1 0 1 0 0,0-1 0 0 0,-1-1-1 0 0,0-1 1 0 0,-1-1-1 0 0,-1 0 1 0 0,0-1-1 0 0,8-10 57 0 0,-23 25 2 0 0,4-6 99 0 0,1-1 1 0 0,-1 0 0 0 0,-1 0-1 0 0,0 0 1 0 0,0 0 0 0 0,0 0-1 0 0,-1-1 1 0 0,0 1 0 0 0,0-1 0 0 0,-1 0-1 0 0,0 0 1 0 0,0 1 0 0 0,-1-1-1 0 0,0-5-101 0 0,-35-37 1867 0 0,15 69-1334 0 0,11 5-441 0 0,0 0 0 0 0,2 0 0 0 0,1 1 0 0 0,1 0 0 0 0,1 0 0 0 0,1 0 0 0 0,1 1 0 0 0,1 5-92 0 0,-3 27 240 0 0,-46 288 652 0 0,31-195-183 0 0,82-335-621 0 0,23 6-656 0 0,-85 177 557 0 0,-1 0 1 0 0,0-1-1 0 0,1 1 1 0 0,-1 0-1 0 0,1 0 1 0 0,-1 0-1 0 0,1-1 1 0 0,0 1-1 0 0,-1 0 1 0 0,1 0-1 0 0,0 0 1 0 0,0 0-1 0 0,0 0 1 0 0,0 0-1 0 0,0 0 1 0 0,0 0-1 0 0,0 1 1 0 0,0-1-1 0 0,0 0 1 0 0,0 0-1 0 0,1 1 1 0 0,-1-1-1 0 0,0 1 1 0 0,0-1-1 0 0,1 1 1 0 0,-1 0-1 0 0,0-1 1 0 0,1 1-1 0 0,-1 0 1 0 0,0 0-1 0 0,1 0 1 0 0,-1 0-1 0 0,0 0 1 0 0,1 0-1 0 0,-1 0 1 0 0,0 1-1 0 0,1-1 1 0 0,-1 0 0 0 0,0 1-1 0 0,0-1 1 0 0,1 1-1 0 0,-1-1 1 0 0,0 1-1 0 0,0 0 1 0 0,0-1-1 0 0,0 1 1 0 0,0 0-1 0 0,1 1 11 0 0,35 60-181 0 0,-32-50 190 0 0,5 10-274 0 0,96 150 323 0 0,-101-167-418 0 0,0 0 0 0 0,1-1 1 0 0,-1 1-1 0 0,1-1 1 0 0,0 0-1 0 0,1-1 1 0 0,-1 1-1 0 0,1-1 1 0 0,-1 0-1 0 0,1-1 1 0 0,0 0-1 0 0,0 0 0 0 0,0 0 1 0 0,0-1-1 0 0,1 0 1 0 0,-1 0-1 0 0,2-1 360 0 0,5 0-1284 0 0</inkml:trace>
  <inkml:trace contextRef="#ctx0" brushRef="#br0" timeOffset="2614.229">2048 765 1148 0 0,'89'-43'3572'0'0,"-89"42"-3521"0"0,0 0 1 0 0,0 0-1 0 0,0 0 0 0 0,0 0 1 0 0,0 0-1 0 0,0 0 1 0 0,-1 0-1 0 0,1 0 0 0 0,0 0 1 0 0,-1 0-1 0 0,1 1 0 0 0,-1-1 1 0 0,1 0-1 0 0,-1 0 1 0 0,1 0-1 0 0,-1 0 0 0 0,1 1 1 0 0,-1-1-1 0 0,0 0 1 0 0,1 1-1 0 0,-1-1 0 0 0,0 0 1 0 0,0 1-1 0 0,1-1 1 0 0,-1 1-1 0 0,0-1 0 0 0,0 1 1 0 0,0 0-1 0 0,0-1 1 0 0,0 1-1 0 0,0 0 0 0 0,0-1 1 0 0,0 1-1 0 0,0 0 1 0 0,0 0-1 0 0,0 0 0 0 0,0 0 1 0 0,0 0-1 0 0,1 0 0 0 0,-1 0 1 0 0,0 0-1 0 0,0 1 1 0 0,0-1-1 0 0,0 0 0 0 0,0 0 1 0 0,0 1-1 0 0,0-1 1 0 0,0 1-1 0 0,0-1-51 0 0,-10 2 33 0 0,1-1 0 0 0,-1 2 0 0 0,1-1 0 0 0,0 2 0 0 0,0-1 0 0 0,0 1 0 0 0,0 1 0 0 0,0 0 0 0 0,1 0 0 0 0,0 1 0 0 0,0 0-1 0 0,0 0 1 0 0,1 1 0 0 0,0 0 0 0 0,1 1 0 0 0,-1 0 0 0 0,1 0 0 0 0,1 1 0 0 0,-1-1 0 0 0,2 1 0 0 0,-1 1 0 0 0,1-1 0 0 0,1 1 0 0 0,-1 0 0 0 0,2 0 0 0 0,-1 0 0 0 0,2 0 0 0 0,-1 1 0 0 0,1-1 0 0 0,0 11-33 0 0,4-17-1 0 0,1 0 1 0 0,0 0 0 0 0,0-1-1 0 0,0 1 1 0 0,0-1 0 0 0,0 0 0 0 0,1 0-1 0 0,0 0 1 0 0,-1 0 0 0 0,1-1-1 0 0,0 1 1 0 0,0-1 0 0 0,0 0-1 0 0,1 0 1 0 0,-1 0 0 0 0,0-1-1 0 0,1 0 1 0 0,-1 0 0 0 0,1 0-1 0 0,0 0 1 0 0,-1-1 0 0 0,1 1 0 0 0,-1-1-1 0 0,1-1 1 0 0,0 1 0 0 0,-1 0-1 0 0,1-1 1 0 0,-1 0 0 0 0,1 0-1 0 0,-1-1 1 0 0,1 1 0 0 0,-1-1-1 0 0,0 0 1 0 0,0 0 0 0 0,0 0-1 0 0,1-1 1 0 0,8-3-50 0 0,-1 0 0 0 0,0-1 0 0 0,-1-1-1 0 0,0 0 1 0 0,0-1 0 0 0,0 0 0 0 0,-1 0-1 0 0,0-1 1 0 0,-1 0 0 0 0,0-1 0 0 0,-1 0-1 0 0,0 0 1 0 0,-1-1 0 0 0,0 0 0 0 0,-1 0-1 0 0,2-5 51 0 0,42-111-300 0 0,-50 129 297 0 0,1-1-1 0 0,-1 0 0 0 0,1 1 0 0 0,-1-1 1 0 0,1 0-1 0 0,0 0 0 0 0,-1 1 0 0 0,1-1 1 0 0,-1 0-1 0 0,1 0 0 0 0,0 0 1 0 0,-1 0-1 0 0,1 0 0 0 0,0 0 0 0 0,-1 0 1 0 0,1 0-1 0 0,0 0 0 0 0,-1 0 0 0 0,1 0 1 0 0,0 0-1 0 0,-1 0 0 0 0,1 0 0 0 0,-1-1 1 0 0,1 1-1 0 0,0 0 0 0 0,-1 0 0 0 0,1-1 1 0 0,-1 1-1 0 0,1-1 0 0 0,-1 1 1 0 0,1 0-1 0 0,-1-1 0 0 0,1 1 0 0 0,-1-1 1 0 0,1 1-1 0 0,-1-1 0 0 0,0 1 0 0 0,1-1 1 0 0,-1 1-1 0 0,0-1 0 0 0,1 0 0 0 0,-1 1 1 0 0,0-1-1 0 0,0 1 0 0 0,0-1 1 0 0,1 0-1 0 0,-1 1 0 0 0,0-1 0 0 0,0 0 1 0 0,0 0 3 0 0,13 62 315 0 0,-11-30-211 0 0,-4-24-84 0 0,1 1 1 0 0,0-1 0 0 0,0 0 0 0 0,1 0-1 0 0,-1 1 1 0 0,2-1 0 0 0,-1 0-1 0 0,1 0 1 0 0,0 1 0 0 0,0-1-1 0 0,1 0 1 0 0,0 0 0 0 0,1 0-1 0 0,-1-1 1 0 0,1 1 0 0 0,0 0 0 0 0,1-1-1 0 0,0 0 1 0 0,0 0 0 0 0,0 0-1 0 0,1 0 1 0 0,-1-1 0 0 0,1 1-1 0 0,1-1 1 0 0,-1-1 0 0 0,1 1-1 0 0,0-1 1 0 0,0 0 0 0 0,0 0 0 0 0,0 0-1 0 0,1-1 1 0 0,0 0 0 0 0,-1-1-1 0 0,1 1 1 0 0,0-1 0 0 0,0 0-1 0 0,2-1-20 0 0,6-1-26 0 0,0-1-1 0 0,-1-1 0 0 0,1-1 1 0 0,0 0-1 0 0,-1 0 1 0 0,0-2-1 0 0,0 0 0 0 0,0 0 1 0 0,-1-1-1 0 0,1-1 0 0 0,-1 0 1 0 0,-1-1-1 0 0,1 0 1 0 0,-2-1-1 0 0,1-1 0 0 0,-1 0 1 0 0,0 0-1 0 0,-1-1 0 0 0,-1 0 1 0 0,6-8 26 0 0,-14 18 18 0 0,0 0 1 0 0,0 0 0 0 0,0-1 0 0 0,0 1 0 0 0,0 0-1 0 0,-1 0 1 0 0,1 0 0 0 0,0-1 0 0 0,-1 1 0 0 0,1 0-1 0 0,0-1 1 0 0,-1 1 0 0 0,0 0 0 0 0,1-1 0 0 0,-1 1-1 0 0,0-1 1 0 0,0 1 0 0 0,0 0 0 0 0,0-1 0 0 0,0 1-1 0 0,0-1 1 0 0,0 1 0 0 0,0-1 0 0 0,-1 1 0 0 0,1 0-1 0 0,0-1 1 0 0,-1 1 0 0 0,1 0 0 0 0,-1-1 0 0 0,0 1-1 0 0,1 0 1 0 0,-1-1 0 0 0,0 1 0 0 0,0 0-1 0 0,0 0 1 0 0,0 0 0 0 0,0 0 0 0 0,0 0 0 0 0,0 0-1 0 0,0 0 1 0 0,0 0 0 0 0,-1 1 0 0 0,1-1 0 0 0,0 0-1 0 0,0 1 1 0 0,-1-1 0 0 0,1 1 0 0 0,0-1 0 0 0,-1 1-1 0 0,1-1 1 0 0,-1 1 0 0 0,1 0 0 0 0,-1 0-19 0 0,0 1 6 0 0,1 1 0 0 0,0 0-1 0 0,-1 0 1 0 0,1-1 0 0 0,0 1 0 0 0,0 0 0 0 0,0 0 0 0 0,1 0 0 0 0,-1 0-1 0 0,0 0 1 0 0,1 0 0 0 0,-1 1 0 0 0,1-1 0 0 0,0 0 0 0 0,-1 0 0 0 0,1 0 0 0 0,0 0-1 0 0,0 0 1 0 0,1 1 0 0 0,-1-1 0 0 0,0 0 0 0 0,1 0 0 0 0,-1 0 0 0 0,1 0-1 0 0,0 0 1 0 0,0 0 0 0 0,-1 0 0 0 0,1 0 0 0 0,1 0 0 0 0,-1 0 0 0 0,0 0 0 0 0,0-1-1 0 0,1 1 1 0 0,-1 0 0 0 0,1-1 0 0 0,-1 0 0 0 0,1 1 0 0 0,0-1 0 0 0,0 0-1 0 0,0 1-5 0 0,6 5-6 0 0,0 0 0 0 0,0-1 0 0 0,0 1-1 0 0,1-2 1 0 0,0 1 0 0 0,0-2 0 0 0,0 1-1 0 0,1-1 1 0 0,0 0 0 0 0,0-1 0 0 0,0 0-1 0 0,0-1 1 0 0,0 0 0 0 0,0 0 0 0 0,1-1-1 0 0,-1-1 1 0 0,1 0 0 0 0,8 0 6 0 0,-12-1-35 0 0,0 0 0 0 0,1 0 1 0 0,-1-1-1 0 0,0 0 0 0 0,0 0 0 0 0,0-1 1 0 0,0 0-1 0 0,0 0 0 0 0,-1 0 0 0 0,1-1 1 0 0,-1 0-1 0 0,0-1 0 0 0,0 1 0 0 0,0-1 1 0 0,-1 0-1 0 0,0 0 0 0 0,0-1 0 0 0,0 1 1 0 0,-1-1-1 0 0,1-1 0 0 0,-1 1 0 0 0,-1 0 1 0 0,1-1-1 0 0,-1 0 0 0 0,0 0 0 0 0,0-4 35 0 0,53-195-403 0 0,-56 201 411 0 0,29-232 2317 0 0,-30 238-2287 0 0,0 0 0 0 0,1 0 0 0 0,-1 0 1 0 0,0-1-1 0 0,0 1 0 0 0,0 0 0 0 0,1-1 0 0 0,-1 1 0 0 0,0-1 0 0 0,0 1 1 0 0,0-1-1 0 0,0 1 0 0 0,0-1 0 0 0,0 0 0 0 0,0 0 0 0 0,0 1 1 0 0,-1-1-1 0 0,1 0 0 0 0,0 0 0 0 0,0 0 0 0 0,0 0 0 0 0,0 0 0 0 0,0 0 1 0 0,0 0-1 0 0,0-1 0 0 0,0 1 0 0 0,0 0 0 0 0,0-1 0 0 0,0 1 1 0 0,0 0-1 0 0,0-1 0 0 0,0 1 0 0 0,0-1 0 0 0,0 0 0 0 0,0 1 0 0 0,0-1 1 0 0,1 0-1 0 0,-1 1 0 0 0,0-1 0 0 0,0 0 0 0 0,1 0 0 0 0,-1 0 1 0 0,1 0-1 0 0,-1 1 0 0 0,0-1 0 0 0,1 0 0 0 0,0 0 0 0 0,-1 0 0 0 0,1 0 1 0 0,0 0-1 0 0,-1 0 0 0 0,1-1 0 0 0,0 1 0 0 0,0 0 0 0 0,0 0 1 0 0,0 0-1 0 0,0 0 0 0 0,0 0 0 0 0,0 0 0 0 0,0 0 0 0 0,0 0 0 0 0,1 0-38 0 0,-8 29 21 0 0,2 0-1 0 0,1 0 1 0 0,1 1-1 0 0,1-1 1 0 0,2 1-1 0 0,0-1 1 0 0,2 1 0 0 0,2-1-1 0 0,0 1 1 0 0,2-1-1 0 0,1 0 1 0 0,1-1-1 0 0,11 23-20 0 0,14 70-1671 0 0,-22 6-3836 0 0,-27-92 3032 0 0,7-26 1283 0 0</inkml:trace>
  <inkml:trace contextRef="#ctx0" brushRef="#br0" timeOffset="2864.081">2951 710 1816 0 0,'-1'-10'1168'0'0,"1"4"-132"0"0,1-3-188 0 0,3 3-67 0 0,-2 1-141 0 0,0-2 4 0 0,3 2-124 0 0,11-5-40 0 0,2 0-140 0 0,-1 2-116 0 0,8 3-108 0 0,-2 0-212 0 0,13 1 0 0 0,-2 1-712 0 0,1 1-684 0 0,1-1 195 0 0,-2 0 25 0 0,-4-1 128 0 0</inkml:trace>
  <inkml:trace contextRef="#ctx0" brushRef="#br0" timeOffset="3362.463">3403 529 2252 0 0,'3'-3'130'0'0,"0"1"0"0"0,0 0 0 0 0,1 0 0 0 0,-1 0 0 0 0,0 0 0 0 0,1 1 0 0 0,-1 0 0 0 0,1-1 0 0 0,0 1 0 0 0,-1 0 0 0 0,1 1 0 0 0,0-1 0 0 0,0 1 0 0 0,0 0 0 0 0,-1 0 0 0 0,1 0 0 0 0,0 0 0 0 0,0 0 1 0 0,0 1-1 0 0,-1 0 0 0 0,1 0 0 0 0,0 0 0 0 0,-1 0 0 0 0,1 1 0 0 0,-1-1 0 0 0,1 1 0 0 0,-1 0 0 0 0,0 0 0 0 0,0 0 0 0 0,0 0 0 0 0,3 3-130 0 0,97 89 542 0 0,-88-78-254 0 0,-2-4-35 0 0,-1 1 1 0 0,-1 1-1 0 0,0-1 0 0 0,-1 2 0 0 0,0 0 0 0 0,-1 0 1 0 0,-1 0-1 0 0,0 1 0 0 0,-1 1 0 0 0,-1-1 0 0 0,0 1 0 0 0,-2 0 1 0 0,0 0-1 0 0,-1 1 0 0 0,1 11-253 0 0,-4-27 31 0 0,-1-1 0 0 0,1 0 1 0 0,-1 0-1 0 0,1 0 0 0 0,-1 0 0 0 0,0 0 0 0 0,1 0 1 0 0,-1 0-1 0 0,0 0 0 0 0,0 0 0 0 0,0 0 0 0 0,0 0 1 0 0,0-1-1 0 0,0 1 0 0 0,0 0 0 0 0,0 0 1 0 0,0-1-1 0 0,0 1 0 0 0,0-1 0 0 0,0 1 0 0 0,0-1 1 0 0,-1 0-1 0 0,1 1 0 0 0,0-1 0 0 0,0 0 0 0 0,0 0 1 0 0,-1 0-1 0 0,1 0 0 0 0,0 0 0 0 0,0 0 0 0 0,-1 0 1 0 0,1 0-1 0 0,0 0 0 0 0,0-1 0 0 0,0 1 0 0 0,-1 0 1 0 0,1-1-1 0 0,0 1 0 0 0,0-1 0 0 0,0 1 0 0 0,0-1 1 0 0,0 0-1 0 0,0 1 0 0 0,0-1 0 0 0,0 0 0 0 0,-1 0-31 0 0,-2-11-8 0 0,-1 1 0 0 0,1-1 0 0 0,1 0 1 0 0,0-1-1 0 0,1 1 0 0 0,0 0 0 0 0,1-1 0 0 0,0 1 0 0 0,1-1 0 0 0,0 1 0 0 0,1-1 0 0 0,1 1 0 0 0,0 0 0 0 0,0-1 0 0 0,1 1 0 0 0,1 0 0 0 0,0 0 0 0 0,1 1 0 0 0,2-4 8 0 0,130-208-4882 0 0,-111 186 2544 0 0,-17 19 5 0 0,-8 14 951 0 0</inkml:trace>
  <inkml:trace contextRef="#ctx0" brushRef="#br0" timeOffset="3843.046">3967 639 1644 0 0,'23'15'5498'0'0,"43"-25"-5578"0"0,-57 8 463 0 0,20-3-312 0 0,-17 4-76 0 0,1 0 1 0 0,-1-1-1 0 0,0-1 0 0 0,0 0 0 0 0,0 0 1 0 0,-1-1-1 0 0,1-1 0 0 0,-1 0 1 0 0,0-1-1 0 0,0 0 0 0 0,-1 0 0 0 0,1-1 1 0 0,-1 0-1 0 0,5-6 5 0 0,-14 12-10 0 0,0 0 0 0 0,-1-1-1 0 0,1 1 1 0 0,0-1 0 0 0,0 1 0 0 0,-1-1 0 0 0,1 1-1 0 0,-1-1 1 0 0,1 0 0 0 0,-1 1 0 0 0,1-1 0 0 0,-1 1-1 0 0,0-1 1 0 0,0 0 0 0 0,0 1 0 0 0,0-1 0 0 0,0 0-1 0 0,0 1 1 0 0,-1-1 0 0 0,1 0 0 0 0,0 1 0 0 0,-1-1-1 0 0,1 1 1 0 0,-1-1 0 0 0,0 1 0 0 0,0-1-1 0 0,1 1 1 0 0,-1-1 0 0 0,0 1 0 0 0,0 0 0 0 0,0-1-1 0 0,0 1 1 0 0,-1 0 0 0 0,1 0 0 0 0,0 0 0 0 0,0 0-1 0 0,-1 0 1 0 0,1 0 0 0 0,0 0 0 0 0,-1 0 0 0 0,1 0-1 0 0,-1 1 1 0 0,0-1 0 0 0,1 1 0 0 0,-1-1 0 0 0,1 1-1 0 0,-1 0 1 0 0,-1-1 10 0 0,-82-20 402 0 0,82 20-371 0 0,-9 0 35 0 0,1 1-1 0 0,-1 0 0 0 0,1 0 1 0 0,-1 1-1 0 0,1 0 0 0 0,-1 1 1 0 0,1 1-1 0 0,0 0 0 0 0,0 0 1 0 0,0 1-1 0 0,0 0 0 0 0,1 1 1 0 0,0 0-1 0 0,0 1 0 0 0,0 0 1 0 0,-8 7-66 0 0,14-9 16 0 0,0 1 1 0 0,1 0 0 0 0,-1-1-1 0 0,1 1 1 0 0,0 1-1 0 0,0-1 1 0 0,1 0 0 0 0,-1 1-1 0 0,1 0 1 0 0,0-1 0 0 0,1 1-1 0 0,-1 0 1 0 0,1 0-1 0 0,1 0 1 0 0,-1 0 0 0 0,1 0-1 0 0,0 0 1 0 0,0 0-1 0 0,0 0 1 0 0,1 0 0 0 0,0 0-1 0 0,0 0 1 0 0,1 0 0 0 0,0-1-1 0 0,0 1 1 0 0,0 0-1 0 0,1-1 1 0 0,-1 0 0 0 0,1 1-1 0 0,1-1 1 0 0,-1 0-1 0 0,1-1 1 0 0,0 1 0 0 0,0 0-1 0 0,0-1 1 0 0,0 0 0 0 0,1 0-1 0 0,0-1 1 0 0,0 1-1 0 0,0-1 1 0 0,0 0 0 0 0,0 0-1 0 0,1 0 1 0 0,-1-1-1 0 0,1 0 1 0 0,-1 0 0 0 0,1-1-1 0 0,0 1 1 0 0,0-1 0 0 0,5 0-17 0 0,222 25-3273 0 0,-140-43 836 0 0,-52 4 1317 0 0</inkml:trace>
  <inkml:trace contextRef="#ctx0" brushRef="#br0" timeOffset="4111.405">4591 504 2352 0 0,'-1'1'96'0'0,"0"0"0"0"0,1 0 0 0 0,-1 0 0 0 0,0 0 0 0 0,0 0 0 0 0,0 0 0 0 0,0 0 0 0 0,0 0 0 0 0,0 0 0 0 0,0 0 0 0 0,0-1 0 0 0,0 1 0 0 0,0 0 0 0 0,0-1 0 0 0,0 1 0 0 0,-1 0 0 0 0,1-1 0 0 0,0 0 0 0 0,-1 1 0 0 0,1-1 0 0 0,0 0 0 0 0,-1 0 0 0 0,1 1 0 0 0,0-1 0 0 0,-1 0 0 0 0,1 0 0 0 0,0-1 0 0 0,-1 1 0 0 0,1 0 0 0 0,0 0 0 0 0,0-1 0 0 0,-1 1 0 0 0,1 0 0 0 0,0-1 0 0 0,0 0 0 0 0,-1 1 0 0 0,1-1 0 0 0,0 0 0 0 0,0 1 0 0 0,0-1 0 0 0,0 0 0 0 0,0 0 0 0 0,0 0 0 0 0,0 0 0 0 0,0 0 0 0 0,0 0 0 0 0,1 0 0 0 0,-1 0 0 0 0,0 0 0 0 0,1 0 0 0 0,-1-1 0 0 0,1 1 0 0 0,-1 0 0 0 0,1 0 0 0 0,-1-1 0 0 0,1 1 0 0 0,0 0 0 0 0,0-1 0 0 0,0 1 0 0 0,-1 0 0 0 0,1-1 0 0 0,1 1 0 0 0,-1 0 0 0 0,0-1 0 0 0,0 1 0 0 0,0 0-1 0 0,1-1 1 0 0,-1 0-96 0 0,-6 20 208 0 0,0 0-1 0 0,0 0 0 0 0,2 0 0 0 0,0 0 0 0 0,2 1 0 0 0,0-1 1 0 0,0 1-1 0 0,2 0 0 0 0,2 15-207 0 0,-2-25 78 0 0,50 243 1063 0 0,-21-143-862 0 0,21 138-697 0 0,-50-248 373 0 0,0 0 1 0 0,0 1-1 0 0,-1-1 1 0 0,1 0-1 0 0,0 1 1 0 0,0-1 0 0 0,-1 1-1 0 0,1-1 1 0 0,-1 1-1 0 0,1-1 1 0 0,0 0-1 0 0,-1 1 1 0 0,1 0-1 0 0,-1-1 1 0 0,0 1-1 0 0,1-1 1 0 0,-1 1-1 0 0,1 0 1 0 0,-1-1-1 0 0,1 1 1 0 0,-1 0 0 0 0,0-1-1 0 0,1 1 1 0 0,-1 0-1 0 0,0 0 1 0 0,1 0-1 0 0,-1 0 1 0 0,0 0-1 0 0,1-1 1 0 0,-1 1-1 0 0,0 0 1 0 0,0 1-1 0 0,1-1 1 0 0,-1 0 0 0 0,0 0-1 0 0,1 0 1 0 0,-1 0-1 0 0,0 0 1 0 0,1 1-1 0 0,-1-1 1 0 0,1 0-1 0 0,-1 1 1 0 0,0-1-1 0 0,1 0 1 0 0,-1 1-1 0 0,1-1 1 0 0,-1 1 0 0 0,1-1-1 0 0,-1 1 1 0 0,1-1-1 0 0,-1 1 1 0 0,1-1-1 0 0,0 1 1 0 0,-1-1-1 0 0,1 1 1 0 0,0 0-1 0 0,-1-1 1 0 0,1 1-1 0 0,0 0 1 0 0,0-1-1 0 0,0 1 1 0 0,-1 0 0 0 0,1-1-1 0 0,0 1 1 0 0,0 0 44 0 0,-36-48-2435 0 0,-5-44-682 0 0,27 56 1799 0 0</inkml:trace>
  <inkml:trace contextRef="#ctx0" brushRef="#br0" timeOffset="4361.462">4509 580 1468 0 0,'7'-10'165'0'0,"0"-1"1"0"0,0 2-1 0 0,1-1 0 0 0,0 1 1 0 0,1 0-1 0 0,0 0 0 0 0,1 1 0 0 0,0 1 1 0 0,0 0-1 0 0,0 0 0 0 0,1 1 1 0 0,0 0-1 0 0,0 1 0 0 0,1 0 0 0 0,-1 0 1 0 0,1 2-1 0 0,0-1 0 0 0,0 2 0 0 0,1-1 1 0 0,1 1-166 0 0,-10 2 41 0 0,0 1 0 0 0,-1-1 0 0 0,1 0 0 0 0,-1 1 0 0 0,1 0 0 0 0,-1 0 1 0 0,1 0-1 0 0,-1 0 0 0 0,0 0 0 0 0,1 1 0 0 0,-1-1 0 0 0,0 1 0 0 0,0 0 0 0 0,0 0 0 0 0,0 0 1 0 0,0 0-1 0 0,-1 1 0 0 0,1-1 0 0 0,-1 1 0 0 0,1 0 0 0 0,-1-1 0 0 0,0 1 0 0 0,0 0 0 0 0,0 0 1 0 0,0 1-1 0 0,-1-1 0 0 0,1 0 0 0 0,-1 1 0 0 0,0-1 0 0 0,0 0 0 0 0,0 1 0 0 0,-1 0 1 0 0,1-1-1 0 0,-1 1 0 0 0,0-1 0 0 0,1 1 0 0 0,-2 1-41 0 0,2 5 153 0 0,-1 1 0 0 0,-1 0 0 0 0,0-1 0 0 0,-1 1 0 0 0,0-1 0 0 0,0 1 0 0 0,-1-1 0 0 0,0 0 0 0 0,-1 0 0 0 0,0 0 0 0 0,-1 0 0 0 0,-2 2-153 0 0,-1 0 49 0 0,-1 0 0 0 0,-1-1 0 0 0,0 0 0 0 0,0 0 0 0 0,-1-1 0 0 0,0-1 0 0 0,-1 0 0 0 0,0-1 0 0 0,0 0 0 0 0,-1 0 0 0 0,0-1 0 0 0,0-1 0 0 0,-1-1 0 0 0,0 1 1 0 0,0-2-1 0 0,0 0 0 0 0,0-1 0 0 0,-1 0 0 0 0,0-1 0 0 0,1-1 0 0 0,-5 0-49 0 0,16-2-163 0 0,0 1-1 0 0,0-1 1 0 0,0 0 0 0 0,0 0 0 0 0,0 0-1 0 0,1 0 1 0 0,-1 0 0 0 0,0-1 0 0 0,0 1-1 0 0,1-1 1 0 0,-1 0 0 0 0,1 0 0 0 0,0 0-1 0 0,0 0 1 0 0,-1 0 0 0 0,1 0 0 0 0,0-1-1 0 0,1 1 1 0 0,-1-1 0 0 0,0 1 0 0 0,1-1-1 0 0,-1 1 1 0 0,1-1 0 0 0,0 0 0 0 0,0 0-1 0 0,0 0 1 0 0,0 0 0 0 0,1 0 0 0 0,-1 0-1 0 0,1 0 1 0 0,0 0 0 0 0,0 0 0 0 0,0 0-1 0 0,0 0 1 0 0,0 0 0 0 0,1 0 0 0 0,-1 0-1 0 0,1 0 1 0 0,0 0 0 0 0,0 0 163 0 0,14-33-1215 0 0</inkml:trace>
  <inkml:trace contextRef="#ctx0" brushRef="#br0" timeOffset="4641.595">5014 268 968 0 0,'0'-5'5819'0'0,"-5"23"-4721"0"0,-3 3-891 0 0,1 0 0 0 0,1 0 0 0 0,0 1 0 0 0,2 0 0 0 0,0 0 1 0 0,2 0-1 0 0,0 0 0 0 0,2 1 0 0 0,0-1 0 0 0,2 0 0 0 0,0 0 0 0 0,1 0 1 0 0,3 7-208 0 0,-2-7-205 0 0,2-1 1 0 0,0 0-1 0 0,1 0 1 0 0,2-1-1 0 0,0 0 1 0 0,1 0-1 0 0,0-1 1 0 0,2-1-1 0 0,0 0 1 0 0,15 17 204 0 0,4-22-6019 0 0,-31-13 4605 0 0</inkml:trace>
  <inkml:trace contextRef="#ctx0" brushRef="#br0" timeOffset="5089.873">5389 569 1460 0 0,'1'0'73'0'0,"0"0"0"0"0,0-1 0 0 0,-1 1 0 0 0,1 0 0 0 0,0 0 0 0 0,0 0 0 0 0,0 0 0 0 0,0-1 0 0 0,-1 1 0 0 0,1 0 0 0 0,0-1 0 0 0,0 1 0 0 0,-1-1 0 0 0,1 1 0 0 0,0-1 0 0 0,-1 1 0 0 0,1-1 0 0 0,0 1 0 0 0,-1-1 0 0 0,1 0 0 0 0,-1 1 0 0 0,1-1 0 0 0,-1 0 1 0 0,1 1-1 0 0,-1-1 0 0 0,1 0 0 0 0,-1 0 0 0 0,0 1 0 0 0,0-1 0 0 0,1 0 0 0 0,-1 0 0 0 0,0 0 0 0 0,0 0 0 0 0,0 1 0 0 0,0-1 0 0 0,0 0 0 0 0,0 0 0 0 0,0 0 0 0 0,0 0 0 0 0,0 0 0 0 0,0 1 0 0 0,0-1 0 0 0,-1 0 0 0 0,1 0 0 0 0,0 0 0 0 0,-1 1 0 0 0,1-1 0 0 0,0 0 0 0 0,-1 0 0 0 0,1 1 0 0 0,-1-1 0 0 0,1 0 0 0 0,-1 1 0 0 0,1-1 0 0 0,-1 0 0 0 0,0 1 0 0 0,1-1 0 0 0,-1 1 0 0 0,0-1 0 0 0,0 1 0 0 0,1-1 0 0 0,-1 1 0 0 0,0 0 0 0 0,0-1 0 0 0,1 1 0 0 0,-1 0 0 0 0,0 0 0 0 0,0 0 0 0 0,0-1-73 0 0,-64-9 1449 0 0,46 11-1295 0 0,0 2 0 0 0,0 1 1 0 0,1 0-1 0 0,0 1 0 0 0,-1 1 1 0 0,2 1-1 0 0,-1 0 0 0 0,1 1 1 0 0,0 1-1 0 0,-8 7-154 0 0,23-15 23 0 0,-4 2 34 0 0,0 0 0 0 0,1 1 1 0 0,-1-1-1 0 0,0 2 0 0 0,1-1 1 0 0,0 0-1 0 0,0 1 0 0 0,1 0 1 0 0,-1 0-1 0 0,1 1 0 0 0,0-1 1 0 0,0 1-1 0 0,1 0 0 0 0,0 0 0 0 0,0 0 1 0 0,0 0-1 0 0,1 0 0 0 0,0 1 1 0 0,-1 2-58 0 0,3-8 81 0 0,34 15 12 0 0,-20-18-116 0 0,-1 0 1 0 0,0-1-1 0 0,0 0 0 0 0,0-1 0 0 0,0-1 0 0 0,0 0 0 0 0,-1-1 0 0 0,0 0 0 0 0,0-1 0 0 0,0 0 0 0 0,-1-1 0 0 0,0 0 1 0 0,-1-1-1 0 0,9-8 23 0 0,70 114 402 0 0,-74-80-560 0 0,44 44-327 0 0,-15-38-3079 0 0,-42-23 2199 0 0,-2 0 75 0 0,2 0 57 0 0,7 0 50 0 0</inkml:trace>
  <inkml:trace contextRef="#ctx0" brushRef="#br0" timeOffset="5369.182">5841 452 1604 0 0,'-8'1'3730'0'0,"-19"9"-2707"0"0,13-3-699 0 0,0 1-1 0 0,1 1 0 0 0,0 0 0 0 0,0 1 1 0 0,1 0-1 0 0,1 1 0 0 0,0 0 0 0 0,0 1 1 0 0,1 0-1 0 0,0 1 0 0 0,1 0 0 0 0,-6 12-323 0 0,13-18 18 0 0,0 0 0 0 0,0 0-1 0 0,1 1 1 0 0,0-1 0 0 0,0 1 0 0 0,1-1-1 0 0,0 1 1 0 0,0-1 0 0 0,1 1-1 0 0,0-1 1 0 0,0 0 0 0 0,0 1 0 0 0,1-1-1 0 0,1 0 1 0 0,-1 0 0 0 0,1 0-1 0 0,0 0 1 0 0,0 0 0 0 0,1-1 0 0 0,0 0-1 0 0,0 1 1 0 0,1-1 0 0 0,0-1-1 0 0,0 1 1 0 0,0-1 0 0 0,0 0 0 0 0,1 0-1 0 0,0 0 1 0 0,0-1 0 0 0,1 0-1 0 0,-1 0 1 0 0,1-1 0 0 0,-1 1 0 0 0,1-1-1 0 0,0-1 1 0 0,0 0 0 0 0,1 0-1 0 0,-1 0 1 0 0,0-1 0 0 0,1 0 0 0 0,-1 0-1 0 0,1 0 1 0 0,-1-1 0 0 0,3-1-18 0 0,-3 3-318 0 0,0-1 1 0 0,0 0 0 0 0,0-1-1 0 0,0 0 1 0 0,0 0 0 0 0,1 0-1 0 0,-1-1 1 0 0,0 0-1 0 0,0 0 1 0 0,0-1 0 0 0,0 0-1 0 0,0 0 1 0 0,-1-1 0 0 0,1 1-1 0 0,0-2 1 0 0,-1 1 0 0 0,0-1-1 0 0,0 0 1 0 0,0 0-1 0 0,0 0 1 0 0,-1-1 0 0 0,0 0-1 0 0,0 0 1 0 0,0 0 0 0 0,0-1-1 0 0,-1 0 1 0 0,2-3 317 0 0,5-15-1299 0 0</inkml:trace>
  <inkml:trace contextRef="#ctx0" brushRef="#br0" timeOffset="6052.841">6066 747 1236 0 0,'35'-19'5965'0'0,"37"3"-5473"0"0,-22 6-152 0 0,-18 1-242 0 0,5 1-103 0 0,0-3-1 0 0,-1 0 1 0 0,-1-3-1 0 0,0-1 1 0 0,0-1-1 0 0,-2-2 1 0 0,3-3 5 0 0,-35 20-9 0 0,1 0 1 0 0,0 0 0 0 0,-1 0-1 0 0,1 0 1 0 0,-1 0 0 0 0,1 0 0 0 0,-1 0-1 0 0,0-1 1 0 0,1 1 0 0 0,-1-1-1 0 0,0 1 1 0 0,0-1 0 0 0,0 1-1 0 0,0-1 1 0 0,0 0 0 0 0,0 1-1 0 0,0-1 1 0 0,-1 0 0 0 0,1 0 0 0 0,-1 1-1 0 0,1-1 1 0 0,-1 0 0 0 0,0 0-1 0 0,0 0 1 0 0,1 0 0 0 0,-1 0-1 0 0,-1 1 1 0 0,1-1 0 0 0,0 0-1 0 0,0 0 1 0 0,-1 0 0 0 0,1 0-1 0 0,-1 1 1 0 0,1-1 0 0 0,-1 0 0 0 0,0 0-1 0 0,0 1 1 0 0,0-1 0 0 0,0 0-1 0 0,0 1 1 0 0,0-1 0 0 0,0 1-1 0 0,0 0 1 0 0,-1-1 0 0 0,1 1-1 0 0,0 0 1 0 0,-1 0 0 0 0,1-1-1 0 0,-1 1 1 0 0,0 0 0 0 0,1 1 0 0 0,-1-1-1 0 0,0 0 1 0 0,0 0 0 0 0,1 1-1 0 0,-1-1 1 0 0,0 1 0 0 0,0 0 8 0 0,-16-6 88 0 0,0 1 0 0 0,0 2 0 0 0,0-1 0 0 0,-1 2 0 0 0,1 1 0 0 0,-1 0 1 0 0,1 1-1 0 0,-1 1 0 0 0,1 1 0 0 0,-1 0 0 0 0,1 2 0 0 0,0 0 0 0 0,0 1 1 0 0,0 1-1 0 0,1 0 0 0 0,-15 8-88 0 0,28-13 29 0 0,0 0 0 0 0,0 0 0 0 0,1 0 0 0 0,-1 0 0 0 0,0 1 0 0 0,0 0 0 0 0,1 0 0 0 0,-1 0 0 0 0,1 0 0 0 0,0 0 0 0 0,-1 1 0 0 0,1-1 0 0 0,0 1 0 0 0,1 0 0 0 0,-1 0 1 0 0,0 0-1 0 0,1 0 0 0 0,-1 0 0 0 0,1 1 0 0 0,0-1 0 0 0,0 1 0 0 0,1 0 0 0 0,-1-1 0 0 0,1 1 0 0 0,0 0 0 0 0,0 0 0 0 0,0 0 0 0 0,0 0 0 0 0,1 0 0 0 0,-1 0 0 0 0,1 0 0 0 0,0 1-29 0 0,5 5 12 0 0,1-1-1 0 0,0 0 0 0 0,1 0 1 0 0,0 0-1 0 0,0 0 1 0 0,1-1-1 0 0,0-1 0 0 0,0 1 1 0 0,1-1-1 0 0,0-1 0 0 0,0 1 1 0 0,0-1-1 0 0,1-1 1 0 0,0 0-1 0 0,0-1 0 0 0,0 1 1 0 0,1-2-1 0 0,1 1-11 0 0,203 38-2286 0 0,-103-54-2357 0 0,-86 3 3393 0 0</inkml:trace>
  <inkml:trace contextRef="#ctx0" brushRef="#br0" timeOffset="6724.865">6760 477 1268 0 0,'5'34'4144'0'0,"-5"130"-1483"0"0,-19-93-628 0 0,49-128-1707 0 0,117-200-1419 0 0,-146 257 1074 0 0,0 0 0 0 0,0-1-1 0 0,0 1 1 0 0,1 0 0 0 0,-1 0 0 0 0,0 0 0 0 0,0 0 0 0 0,0 0 0 0 0,0 1-1 0 0,0-1 1 0 0,0 0 0 0 0,0 0 0 0 0,0 1 0 0 0,0-1 0 0 0,0 0 0 0 0,0 1-1 0 0,0-1 1 0 0,0 1 0 0 0,0-1 0 0 0,0 1 0 0 0,-1 0 0 0 0,1-1 0 0 0,0 1-1 0 0,0 0 1 0 0,0 0 0 0 0,-1 0 0 0 0,1-1 0 0 0,-1 1 0 0 0,1 0 0 0 0,0 0-1 0 0,-1 0 1 0 0,0 0 0 0 0,1 0 0 0 0,-1 0 0 0 0,1 0 0 0 0,-1 0-1 0 0,0 0 1 0 0,0 0 0 0 0,0 0 0 0 0,0 0 0 0 0,0 0 0 0 0,0 1 19 0 0,8 21 90 0 0,-1 1 1 0 0,-1 0 0 0 0,-1 0-1 0 0,-2 0 1 0 0,0 0 0 0 0,-2 1 0 0 0,-1 22-91 0 0,0-47 14 0 0,0-1 1 0 0,0 1 0 0 0,0-1-1 0 0,0 1 1 0 0,-1 0 0 0 0,1-1-1 0 0,0 1 1 0 0,0-1 0 0 0,0 1 0 0 0,-1 0-1 0 0,1-1 1 0 0,0 1 0 0 0,-1 0-1 0 0,1-1 1 0 0,0 1 0 0 0,-1 0 0 0 0,1 0-1 0 0,0-1 1 0 0,-1 1 0 0 0,1 0-1 0 0,0 0 1 0 0,-1-1 0 0 0,1 1 0 0 0,-1 0-1 0 0,1 0 1 0 0,-1 0 0 0 0,1 0-1 0 0,0 0 1 0 0,-1 0 0 0 0,1 0 0 0 0,-1 0-1 0 0,1 0 1 0 0,-1 0 0 0 0,1 0-1 0 0,-1 0 1 0 0,1 0 0 0 0,0 0 0 0 0,-1 0-1 0 0,1 0 1 0 0,-1 0 0 0 0,1 1-1 0 0,0-1 1 0 0,-1 0 0 0 0,1 0-1 0 0,-1 0 1 0 0,1 1 0 0 0,-1-1-15 0 0,11-27-67 0 0,1-1 0 0 0,1 1-1 0 0,1 1 1 0 0,1 0 0 0 0,2 1 0 0 0,0 1 0 0 0,16-17 67 0 0,-31 40-15 0 0,0 0-1 0 0,-1 0 1 0 0,1 0 0 0 0,0 1-1 0 0,0-1 1 0 0,-1 0 0 0 0,1 1-1 0 0,0-1 1 0 0,0 0 0 0 0,0 1-1 0 0,0-1 1 0 0,0 1 0 0 0,0 0 0 0 0,0-1-1 0 0,0 1 1 0 0,0 0 0 0 0,0-1-1 0 0,0 1 1 0 0,0 0 0 0 0,0 0-1 0 0,1 0 1 0 0,-1 0 0 0 0,0 0-1 0 0,0 0 1 0 0,0 0 0 0 0,0 1-1 0 0,0-1 1 0 0,0 0 0 0 0,0 0 0 0 0,0 1-1 0 0,0-1 1 0 0,0 1 0 0 0,0-1-1 0 0,0 1 1 0 0,0-1 0 0 0,0 1-1 0 0,0 0 1 0 0,-1-1 0 0 0,1 1-1 0 0,0 0 1 0 0,0 0 0 0 0,-1 0 0 0 0,1-1-1 0 0,0 1 1 0 0,-1 0 0 0 0,1 0-1 0 0,-1 0 1 0 0,1 0 0 0 0,-1 0-1 0 0,0 0 1 0 0,1 0 0 0 0,-1 0-1 0 0,0 0 1 0 0,0 0 0 0 0,1 1-1 0 0,-1-1 1 0 0,0 0 0 0 0,0 0 0 0 0,0 0-1 0 0,0 0 1 0 0,-1 1 15 0 0,15 72-78 0 0,-13-60-4 0 0,0 0-1 0 0,1 0 1 0 0,1 0 0 0 0,0 0 0 0 0,1-1-1 0 0,1 1 1 0 0,0-1 0 0 0,0 0 0 0 0,2 0-1 0 0,4 7 83 0 0,39 30-5012 0 0,-41-46 3664 0 0</inkml:trace>
  <inkml:trace contextRef="#ctx0" brushRef="#br0" timeOffset="7751.78">7354 674 1180 0 0,'64'-26'3078'0'0,"50"-31"-2549"0"0,-97 45-434 0 0,33-47-245 0 0,-50 58 138 0 0,-18-16 0 0 0,6 10 137 0 0,-1 1 0 0 0,1 1 1 0 0,-1 0-1 0 0,-1 1 0 0 0,1 0 1 0 0,-1 1-1 0 0,1 1 1 0 0,-1 0-1 0 0,0 1 0 0 0,-11 0-125 0 0,13 1 110 0 0,0 0-1 0 0,1 1 1 0 0,-1 1 0 0 0,0 0-1 0 0,1 1 1 0 0,-1 0 0 0 0,1 0-1 0 0,0 1 1 0 0,0 1 0 0 0,0 0-1 0 0,1 0 1 0 0,0 1 0 0 0,0 1-1 0 0,0 0 1 0 0,-5 4-110 0 0,11-7 43 0 0,0-1 0 0 0,0 1 1 0 0,0-1-1 0 0,1 1 0 0 0,0 0 1 0 0,-1 0-1 0 0,1 1 0 0 0,1-1 0 0 0,-1 1 1 0 0,1-1-1 0 0,-1 1 0 0 0,1 0 1 0 0,1 0-1 0 0,-1 0 0 0 0,1 0 0 0 0,0 0 1 0 0,0 0-1 0 0,0 1 0 0 0,1-1 1 0 0,-1 0-1 0 0,1 0 0 0 0,1 1 0 0 0,-1-1 1 0 0,1 0-1 0 0,0 0 0 0 0,0 0 1 0 0,0 0-1 0 0,1 0 0 0 0,0 0 0 0 0,0 0 1 0 0,0 0-1 0 0,0 0 0 0 0,1-1 1 0 0,0 1-1 0 0,1 0-43 0 0,5 6-123 0 0,0-1-1 0 0,1-1 1 0 0,0 0 0 0 0,1 0 0 0 0,0-1-1 0 0,0 0 1 0 0,1-1 0 0 0,0 0 0 0 0,0-1-1 0 0,1-1 1 0 0,-1 0 0 0 0,1 0 0 0 0,0-1-1 0 0,1-1 1 0 0,-1 0 0 0 0,1-1 0 0 0,-1 0-1 0 0,1-1 1 0 0,0-1 0 0 0,-1 0 0 0 0,5-1 123 0 0,-13-1-80 0 0,-1 0 1 0 0,0 0-1 0 0,0 0 1 0 0,0-1 0 0 0,-1 1-1 0 0,1-1 1 0 0,-1 0 0 0 0,1 0-1 0 0,-1 0 1 0 0,0-1-1 0 0,0 1 1 0 0,0-1 0 0 0,-1 1-1 0 0,1-1 1 0 0,-1 0 0 0 0,0 0-1 0 0,0 0 1 0 0,0 0-1 0 0,0-1 1 0 0,-1 1 0 0 0,1-2 79 0 0,12-22 70 0 0,6-6-37 0 0,-17 26-9 0 0,0 1-1 0 0,1-1 0 0 0,0 1 1 0 0,0 0-1 0 0,1 1 1 0 0,0-1-1 0 0,0 1 1 0 0,0 0-1 0 0,1 0 1 0 0,0 0-1 0 0,0 1 1 0 0,0 0-1 0 0,1 0 0 0 0,-1 1 1 0 0,1-1-1 0 0,1 2 1 0 0,1-2-24 0 0,-7 7 66 0 0,-1 0 1 0 0,1-1-1 0 0,0 1 1 0 0,-1 0-1 0 0,0 0 1 0 0,1 0-1 0 0,-1 1 1 0 0,0-1 0 0 0,0 0-1 0 0,0 0 1 0 0,0 1-1 0 0,-1-1 1 0 0,1 0-1 0 0,0 1 1 0 0,-1-1-1 0 0,0 1 1 0 0,0-1-1 0 0,1 1 1 0 0,-2-1-1 0 0,1 1 1 0 0,0-1-1 0 0,0 0 1 0 0,-1 1-1 0 0,1-1 1 0 0,-1 1-1 0 0,-1 1-66 0 0,2 5 346 0 0,-21 84 987 0 0,46-118-1118 0 0,64-87-359 0 0,-12 27-214 0 0,-48 143 682 0 0,-26-42-334 0 0,34 96 200 0 0,-36-109-182 0 0,1 0 0 0 0,-1 0 1 0 0,1 0-1 0 0,0-1 0 0 0,0 1 1 0 0,0 0-1 0 0,0-1 1 0 0,0 1-1 0 0,1-1 0 0 0,-1 0 1 0 0,1 0-1 0 0,0 0 0 0 0,-1 0 1 0 0,1 0-1 0 0,0-1 1 0 0,0 1-1 0 0,0-1 0 0 0,0 0 1 0 0,0 0-1 0 0,1 0 0 0 0,-1 0 1 0 0,0 0-1 0 0,0-1 0 0 0,1 1 1 0 0,-1-1-1 0 0,0 0 1 0 0,1 0-1 0 0,-1 0 0 0 0,0-1 1 0 0,1 1-1 0 0,-1-1 0 0 0,0 1 1 0 0,1-2-9 0 0,9-2-13 0 0,-1-1 1 0 0,1-1-1 0 0,-1 0 1 0 0,0 0-1 0 0,-1-1 0 0 0,0-1 1 0 0,0 0-1 0 0,0-1 1 0 0,-1 0-1 0 0,-1 0 0 0 0,1-1 1 0 0,-1 0-1 0 0,-1-1 1 0 0,0 0-1 0 0,-1 0 1 0 0,0-1-1 0 0,0 1 0 0 0,-1-2 1 0 0,-1 1-1 0 0,0-1 1 0 0,1-5 12 0 0,5-21 59 0 0,-1-1 0 0 0,-3 0 0 0 0,0-1 0 0 0,-3 0 0 0 0,-2 1 0 0 0,-1-26-59 0 0,-2 54 144 0 0,-1-1 1 0 0,0 1 0 0 0,-1-1-1 0 0,0 1 1 0 0,-1 0 0 0 0,0 0-1 0 0,-1 1 1 0 0,0-1-1 0 0,-1 1 1 0 0,-1 0 0 0 0,1 0-1 0 0,-2 1 1 0 0,1 0-1 0 0,-1 0 1 0 0,-1 1 0 0 0,0 0-1 0 0,0 1 1 0 0,-1 0-1 0 0,-5-4-144 0 0,14 12 23 0 0,0-1-1 0 0,-1 0 0 0 0,1 1 0 0 0,0-1 0 0 0,-1 1 1 0 0,1 0-1 0 0,0-1 0 0 0,-1 1 0 0 0,1 0 0 0 0,-1 0 1 0 0,1 0-1 0 0,-1 0 0 0 0,1 0 0 0 0,0 0 0 0 0,-1 0 1 0 0,1 0-1 0 0,-1 1 0 0 0,1-1 0 0 0,0 0 0 0 0,-1 1 0 0 0,1-1 1 0 0,0 1-1 0 0,-1 0 0 0 0,1-1 0 0 0,0 1 0 0 0,0 0 1 0 0,-1 0-1 0 0,1 0 0 0 0,0 0 0 0 0,0 0 0 0 0,0 0 1 0 0,0 0-1 0 0,1 0 0 0 0,-1 0 0 0 0,0 0 0 0 0,0 1 1 0 0,1-1-1 0 0,-1 0 0 0 0,0 1 0 0 0,1-1 0 0 0,-1 0 1 0 0,1 1-1 0 0,0-1 0 0 0,-1 1-22 0 0,-19 67 202 0 0,17-41-151 0 0,1 0-1 0 0,1 1 0 0 0,2 0 1 0 0,1-1-1 0 0,1 0 1 0 0,1 1-1 0 0,2 0-50 0 0,0-3-86 0 0,46 236-697 0 0,-39-86-4904 0 0,-40-79 2046 0 0,18-85 2596 0 0</inkml:trace>
  <inkml:trace contextRef="#ctx0" brushRef="#br0" timeOffset="8002.367">7894 468 3208 0 0,'13'-13'5499'0'0,"142"-12"-3259"0"0,9-2-4181 0 0,-3-18-3736 0 0,-122 32 4428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29:5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38 112 1392 0 0,'0'0'755'0'0,"0"0"-42"0"0,0 0-45 0 0,0 0-89 0 0,0 0-42 0 0,0 0-17 0 0,0 0-85 0 0,0 0-137 0 0,0 0 2 0 0,0 0 18 0 0,0 0-54 0 0,0 0-68 0 0,0 0 73 0 0,0 0-26 0 0,0 0-25 0 0,0 0-26 0 0,0 0-34 0 0,4 0 57 0 0,0 9-103 0 0,0 0-1 0 0,-1 0 1 0 0,0 0-1 0 0,0 0 1 0 0,-1 0-1 0 0,0 0 1 0 0,-1 1-1 0 0,0-1 1 0 0,0 1-1 0 0,-1-1 1 0 0,-1 1-1 0 0,1-1 1 0 0,-1 1-1 0 0,-1-1 1 0 0,-2 8-112 0 0,4-10 54 0 0,-13 328 2824 0 0,15-329-2853 0 0,0 0 1 0 0,1-1-1 0 0,-1 0 1 0 0,1 0-1 0 0,1 0 1 0 0,-1 0-1 0 0,1 0 1 0 0,0 0-1 0 0,0-1 1 0 0,0 0-1 0 0,0 0 1 0 0,1 0-1 0 0,0 0 1 0 0,0-1-1 0 0,0 0 1 0 0,0 0-1 0 0,0 0 1 0 0,1 0 0 0 0,-1-1-1 0 0,1 0 1 0 0,-1 0-1 0 0,1-1 1 0 0,0 1-1 0 0,0-1 1 0 0,0-1-1 0 0,0 1 1 0 0,0-1-1 0 0,0 0 1 0 0,0 0-1 0 0,0-1 1 0 0,0 0-1 0 0,-1 0 1 0 0,1 0-1 0 0,0-1 1 0 0,0 0-26 0 0,6 2-33 0 0,272-59-3326 0 0,-263 48 1982 0 0,-9 5-2750 0 0,-14 4 2827 0 0,-10-5 40 0 0</inkml:trace>
  <inkml:trace contextRef="#ctx0" brushRef="#br0" timeOffset="282.859">144 500 2656 0 0,'4'-14'6294'0'0,"63"-9"-5983"0"0,-56 20 194 0 0,280-78-1562 0 0,-249 60-2987 0 0,-41 20 2773 0 0,-1 1 21 0 0</inkml:trace>
  <inkml:trace contextRef="#ctx0" brushRef="#br0" timeOffset="550.284">0 117 2356 0 0,'5'-13'6061'0'0,"23"-2"-5246"0"0,-27 14-757 0 0,42-16 212 0 0,1 2 0 0 0,1 2-1 0 0,0 2 1 0 0,1 2 0 0 0,0 2-1 0 0,21 0-269 0 0,166-2-7097 0 0,-195 13 5848 0 0,17 14 47 0 0</inkml:trace>
  <inkml:trace contextRef="#ctx0" brushRef="#br0" timeOffset="1382.265">987 402 964 0 0,'55'-69'7178'0'0,"-55"68"-7034"0"0,0 1 16 0 0,-3-21 267 0 0,-3 18-402 0 0,-1 0-1 0 0,0 0 0 0 0,1 1 0 0 0,-1 0 0 0 0,0 0 0 0 0,0 1 1 0 0,-1-1-1 0 0,1 2 0 0 0,0-1 0 0 0,0 1 0 0 0,0 0 1 0 0,-1 0-1 0 0,1 1 0 0 0,0 0 0 0 0,0 1 0 0 0,0-1 0 0 0,0 1 1 0 0,0 0-1 0 0,0 1 0 0 0,1 0 0 0 0,-1 0 0 0 0,1 0 0 0 0,0 1 1 0 0,0 0-1 0 0,0 0 0 0 0,0 1 0 0 0,1 0 0 0 0,-5 3-24 0 0,0 0 34 0 0,0 0-1 0 0,1 0 0 0 0,-1 1 1 0 0,1 0-1 0 0,1 1 1 0 0,0 0-1 0 0,1 0 0 0 0,-1 1 1 0 0,2 0-1 0 0,0 0 1 0 0,0 0-1 0 0,1 1 0 0 0,0 0 1 0 0,1 0-1 0 0,1 0 1 0 0,0 1-1 0 0,0-1 0 0 0,1 1 1 0 0,1 0-1 0 0,0 7-33 0 0,2-18 5 0 0,0 0 1 0 0,1 0-1 0 0,-1 0 0 0 0,1 0 0 0 0,0 0 1 0 0,0-1-1 0 0,-1 1 0 0 0,1 0 0 0 0,0-1 0 0 0,0 1 1 0 0,0-1-1 0 0,1 0 0 0 0,-1 0 0 0 0,0 0 1 0 0,0 0-1 0 0,1 0 0 0 0,-1 0 0 0 0,0-1 0 0 0,1 1 1 0 0,-1-1-1 0 0,1 0 0 0 0,-1 1 0 0 0,1-1 1 0 0,-1 0-1 0 0,1 0 0 0 0,-1-1 0 0 0,0 1 0 0 0,1-1 1 0 0,-1 1-1 0 0,1-1 0 0 0,1 0-5 0 0,9 0 10 0 0,2-3-12 0 0,0 0 0 0 0,0-1 0 0 0,-1 0 0 0 0,0-2 0 0 0,0 1 0 0 0,0-2 0 0 0,-1 0 0 0 0,0-1 0 0 0,-1 0 0 0 0,1 0 0 0 0,-2-2 0 0 0,1 1 0 0 0,-1-2 2 0 0,41-66 12 0 0,-41 58 11 0 0,-8 49-2 0 0,-1-21-79 0 0,0 0 0 0 0,1 1-1 0 0,0-1 1 0 0,0 0 0 0 0,1 0 0 0 0,0-1-1 0 0,1 1 1 0 0,-1-1 0 0 0,1 0-1 0 0,1 0 1 0 0,-1-1 0 0 0,1 0 0 0 0,1 1-1 0 0,-1-2 1 0 0,1 1 0 0 0,0-1-1 0 0,0 0 1 0 0,0-1 0 0 0,5 3 58 0 0,108 18-6749 0 0,-101-25 5589 0 0</inkml:trace>
  <inkml:trace contextRef="#ctx0" brushRef="#br0" timeOffset="1649.717">1552 384 1216 0 0,'1'-1'101'0'0,"-1"0"0"0"0,0-1 0 0 0,0 1 1 0 0,0 0-1 0 0,0 0 0 0 0,0 0 0 0 0,0 0 0 0 0,0 0 0 0 0,0 0 0 0 0,-1 0 0 0 0,1-1 1 0 0,0 1-1 0 0,-1 0 0 0 0,1 0 0 0 0,-1 0 0 0 0,1 0 0 0 0,-1 0 0 0 0,1 0 0 0 0,-1 1 0 0 0,0-1 1 0 0,0 0-1 0 0,1 0 0 0 0,-1 0 0 0 0,0 1 0 0 0,0-1 0 0 0,0 0 0 0 0,0 1 0 0 0,0-1 0 0 0,0 0 1 0 0,0 1-1 0 0,0-1 0 0 0,0 1 0 0 0,0 0 0 0 0,0-1 0 0 0,0 1 0 0 0,0 0 0 0 0,0 0 1 0 0,0 0-1 0 0,0-1 0 0 0,0 1 0 0 0,0 0 0 0 0,-1 0 0 0 0,1 1 0 0 0,0-1 0 0 0,0 0 0 0 0,0 0 1 0 0,0 1-1 0 0,0-1 0 0 0,0 0 0 0 0,0 1 0 0 0,0-1 0 0 0,0 1 0 0 0,0-1 0 0 0,0 1 1 0 0,0 0-1 0 0,0-1 0 0 0,0 1 0 0 0,0 0-101 0 0,-65 21 747 0 0,56-18-638 0 0,0 1 0 0 0,1 1 0 0 0,-1-1 1 0 0,2 2-1 0 0,-1-1 0 0 0,1 1 0 0 0,0 0 0 0 0,0 1 0 0 0,1 0 0 0 0,0 0 1 0 0,0 1-1 0 0,1 0 0 0 0,0 0 0 0 0,0 1 0 0 0,1-1 0 0 0,1 1 0 0 0,0 0 1 0 0,0 0-1 0 0,1 1 0 0 0,0-1 0 0 0,0 1 0 0 0,2-1 0 0 0,-2 8-109 0 0,3-11-9 0 0,0-1-1 0 0,0 0 0 0 0,0 0 1 0 0,1 0-1 0 0,0 1 0 0 0,0-1 1 0 0,1 0-1 0 0,0 0 0 0 0,0 0 1 0 0,0-1-1 0 0,1 1 0 0 0,-1 0 1 0 0,1-1-1 0 0,1 0 0 0 0,-1 1 1 0 0,1-1-1 0 0,0 0 0 0 0,0-1 1 0 0,0 1-1 0 0,1-1 0 0 0,-1 0 1 0 0,1 0-1 0 0,0 0 0 0 0,1-1 1 0 0,-1 0-1 0 0,0 0 0 0 0,1 0 1 0 0,0-1-1 0 0,-1 1 0 0 0,1-1 1 0 0,0-1-1 0 0,0 1 0 0 0,1-1 1 0 0,-1 0-1 0 0,0 0 0 0 0,0-1 1 0 0,0 0-1 0 0,1 0 0 0 0,-1 0 1 0 0,0-1-1 0 0,0 0 0 0 0,0 0 1 0 0,0-1-1 0 0,6-2 10 0 0,4 0-419 0 0,-1-2 0 0 0,0 0 0 0 0,0 0 0 0 0,0-1 0 0 0,0-1 0 0 0,-1-1-1 0 0,-1 0 1 0 0,0-1 0 0 0,0 0 0 0 0,0-1 0 0 0,-2-1 0 0 0,1 1 0 0 0,-2-2 0 0 0,1 0 0 0 0,5-10 419 0 0,4-9-1191 0 0</inkml:trace>
  <inkml:trace contextRef="#ctx0" brushRef="#br0" timeOffset="2042.726">1792 307 1664 0 0,'3'-15'376'0'0,"-1"-1"-1"0"0,-1 1 1 0 0,0-1-1 0 0,-1 1 1 0 0,-1-1 0 0 0,-1 1-1 0 0,0 0 1 0 0,0-1-1 0 0,-2 1 1 0 0,-2-8-376 0 0,-23-45 3147 0 0,18 96-2212 0 0,-3 349 795 0 0,39-202-1093 0 0,-10-155-56 0 0,4-53-148 0 0,-14 22-485 0 0,80-155 74 0 0,-60 136-585 0 0,-24 30 499 0 0,-1 0 26 0 0,31 30-46 0 0,-9-1-16 0 0,-16-19-63 0 0,-1-1-1 0 0,2 0 1 0 0,-1 0-1 0 0,1-1 1 0 0,0 0-1 0 0,1 0 1 0 0,0 0 0 0 0,0-1-1 0 0,1 0 1 0 0,0-1-1 0 0,0 0 1 0 0,0-1-1 0 0,1 1 1 0 0,0-2-1 0 0,0 1 1 0 0,0-2 0 0 0,9 3 163 0 0,47-2-6678 0 0,-52-21 5398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2:37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11 1624 0 0,'8'-10'3203'0'0,"-11"26"-1653"0"0,-1 1-1298 0 0,-34 361 2386 0 0,33-188-1461 0 0,49-261-1427 0 0,-33 55 163 0 0,1 0 0 0 0,0 1 0 0 0,1 0 0 0 0,0 1 0 0 0,1 1 0 0 0,1 0 0 0 0,0 1 0 0 0,1 1 0 0 0,0 0 0 0 0,1 1 0 0 0,0 0 0 0 0,0 2 0 0 0,1 0 0 0 0,0 1 0 0 0,1 1 0 0 0,0 0 0 0 0,-1 2 0 0 0,2 0 0 0 0,15 0 87 0 0,-30 4 30 0 0,0 0 0 0 0,0 1 0 0 0,0 0-1 0 0,0 0 1 0 0,0 0 0 0 0,0 0-1 0 0,-1 1 1 0 0,1 0 0 0 0,0 0-1 0 0,-1 0 1 0 0,1 1 0 0 0,-1 0 0 0 0,0-1-1 0 0,0 2 1 0 0,0-1 0 0 0,0 0-1 0 0,0 1 1 0 0,-1-1 0 0 0,1 1-1 0 0,-1 0 1 0 0,0 1 0 0 0,0-1 0 0 0,-1 0-1 0 0,1 1 1 0 0,-1-1 0 0 0,0 1-1 0 0,0 0 1 0 0,-1 0 0 0 0,0 0-1 0 0,1-1 1 0 0,-1 2 0 0 0,-1-1 0 0 0,1 1-30 0 0,-4 0 78 0 0,-1 0 0 0 0,1 0 1 0 0,-1 0-1 0 0,0-1 1 0 0,0 1-1 0 0,-1-1 1 0 0,0 0-1 0 0,0 0 1 0 0,0-1-1 0 0,0 1 1 0 0,-1-1-1 0 0,0 0 0 0 0,0-1 1 0 0,0 1-1 0 0,0-1-78 0 0,-16 9 14 0 0,-1 0-1 0 0,1-2 0 0 0,-2-1 0 0 0,1 0 0 0 0,-1-2 1 0 0,0-1-1 0 0,-1 0 0 0 0,1-2 0 0 0,-1-1 0 0 0,-6-1-13 0 0,32-19-1999 0 0,130-47-4090 0 0,-97 54 4875 0 0</inkml:trace>
  <inkml:trace contextRef="#ctx0" brushRef="#br0" timeOffset="326.673">776 358 1212 0 0,'-66'1'4764'0'0,"65"0"-4713"0"0,-13 4 107 0 0,0 0 0 0 0,0 1-1 0 0,1 1 1 0 0,0 0 0 0 0,1 0-1 0 0,0 1 1 0 0,0 1-1 0 0,0 0 1 0 0,1 1 0 0 0,1 0-1 0 0,-1 1 1 0 0,2 0 0 0 0,0 0-1 0 0,0 1 1 0 0,-1 4-158 0 0,8-14 14 0 0,1 0-1 0 0,-1 1 1 0 0,1-1-1 0 0,0 0 1 0 0,0 1 0 0 0,0-1-1 0 0,0 1 1 0 0,0 0-1 0 0,0-1 1 0 0,1 1 0 0 0,-1 0-1 0 0,1-1 1 0 0,0 1-1 0 0,0 0 1 0 0,0-1-1 0 0,0 1 1 0 0,1 0 0 0 0,-1-1-1 0 0,1 1 1 0 0,-1 0-1 0 0,1-1 1 0 0,0 1 0 0 0,0-1-1 0 0,0 1 1 0 0,0-1-1 0 0,0 0 1 0 0,1 1 0 0 0,-1-1-1 0 0,1 0 1 0 0,0 0-1 0 0,-1 0 1 0 0,1 0-1 0 0,0 0 1 0 0,0 0 0 0 0,0-1-1 0 0,1 1 1 0 0,-1 0-1 0 0,0-1 1 0 0,0 0 0 0 0,1 0-1 0 0,-1 1 1 0 0,1-2-1 0 0,-1 1 1 0 0,1 0-1 0 0,2 0-13 0 0,131 10-409 0 0,-125-12 365 0 0,1 0 0 0 0,-1-1 0 0 0,0-1 0 0 0,0 0-1 0 0,0 0 1 0 0,0-1 0 0 0,-1-1 0 0 0,1 1 0 0 0,-1-2 0 0 0,0 1-1 0 0,-1-2 1 0 0,0 1 0 0 0,0-1 0 0 0,0 0 0 0 0,0-1 0 0 0,-1 0 0 0 0,-1-1-1 0 0,1 0 45 0 0,-8-28-94 0 0,-11 26 62 0 0,0 1 1 0 0,-1-1 0 0 0,0 2-1 0 0,-1 0 1 0 0,0 0-1 0 0,0 1 1 0 0,-1 1 0 0 0,0 0-1 0 0,-1 1 1 0 0,1 0 0 0 0,-1 1-1 0 0,0 1 1 0 0,0 1-1 0 0,-1 0 1 0 0,1 1 0 0 0,-1 0-1 0 0,1 1 1 0 0,-1 1 0 0 0,0 1-1 0 0,0 0 32 0 0,3-2-196 0 0,-28-7-4106 0 0,41 8 2771 0 0</inkml:trace>
  <inkml:trace contextRef="#ctx0" brushRef="#br0" timeOffset="653.496">929 211 1288 0 0,'10'-1'175'0'0,"0"1"0"0"0,0 0 0 0 0,0 1 0 0 0,0 0 1 0 0,0 1-1 0 0,0 0 0 0 0,0 0 0 0 0,0 1 0 0 0,-1 0 0 0 0,1 1 0 0 0,-1 0 0 0 0,0 0 0 0 0,0 1 0 0 0,-1 1 0 0 0,1-1 1 0 0,-1 1-1 0 0,0 1 0 0 0,-1-1 0 0 0,1 1 0 0 0,-1 1 0 0 0,-1-1 0 0 0,0 1 0 0 0,0 0 0 0 0,0 1 0 0 0,-1-1 0 0 0,0 1 0 0 0,0 0 1 0 0,-1 1-1 0 0,-1-1 0 0 0,0 1 0 0 0,0-1 0 0 0,0 1 0 0 0,-1 3-175 0 0,-4 1 177 0 0,-1 1 0 0 0,0-1 0 0 0,-1 0 0 0 0,0 0 1 0 0,-2 0-1 0 0,1-1 0 0 0,-2 0 0 0 0,1 0 0 0 0,-2 0 0 0 0,0-1 0 0 0,0 0 0 0 0,-1 0 1 0 0,-1-1-1 0 0,0-1 0 0 0,0 1 0 0 0,-1-1 0 0 0,0-1 0 0 0,-1 0 0 0 0,0-1 0 0 0,0 0 0 0 0,-1-1 1 0 0,0 0-1 0 0,-1-1-177 0 0,-23 19 8 0 0,36-25-274 0 0,63-84-2968 0 0,-39 63 2161 0 0,65-57-2702 0 0,-57 51 2531 0 0</inkml:trace>
  <inkml:trace contextRef="#ctx0" brushRef="#br0" timeOffset="903.095">1370 293 1192 0 0,'33'-60'3545'0'0,"-33"60"-3042"0"0,-26-6 958 0 0,16 9-1330 0 0,0 0-1 0 0,0 1 1 0 0,1 0 0 0 0,0 0 0 0 0,-1 1 0 0 0,2 1 0 0 0,-1-1 0 0 0,0 1 0 0 0,1 1 0 0 0,0-1 0 0 0,1 1 0 0 0,0 1 0 0 0,0 0 0 0 0,0 0 0 0 0,1 0 0 0 0,0 0 0 0 0,1 1-1 0 0,0 0 1 0 0,0 0 0 0 0,1 1 0 0 0,0-1 0 0 0,0 1 0 0 0,1 0 0 0 0,1 0 0 0 0,0 0 0 0 0,0 2-131 0 0,2-6 7 0 0,1-1 1 0 0,-1 1-1 0 0,2 0 1 0 0,-1-1-1 0 0,0 1 1 0 0,1-1-1 0 0,0 0 0 0 0,1 1 1 0 0,-1-1-1 0 0,1 0 1 0 0,0 0-1 0 0,0 0 1 0 0,0-1-1 0 0,1 1 0 0 0,-1-1 1 0 0,1 0-1 0 0,0 0 1 0 0,1 0-1 0 0,-1 0 1 0 0,1-1-1 0 0,-1 0 0 0 0,1 0 1 0 0,0 0-1 0 0,0 0 1 0 0,1-1-1 0 0,2 1-7 0 0,143 36-3425 0 0,-59-36-762 0 0,-39-21 2905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2:36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308 143 928 0 0,'6'-1'273'0'0,"0"0"0"0"0,-1 0 0 0 0,1-1 0 0 0,-1 0 0 0 0,1 0 0 0 0,-1 0 0 0 0,0-1 0 0 0,0 0 0 0 0,0 0 0 0 0,0 0 0 0 0,0 0 0 0 0,-1-1 0 0 0,0 0 0 0 0,1 0 0 0 0,-1 0 0 0 0,-1 0 1 0 0,1-1-1 0 0,-1 1 0 0 0,1-1 0 0 0,-1 0 0 0 0,-1 0 0 0 0,2-3-273 0 0,-5 5 52 0 0,1-1 1 0 0,-2 1 0 0 0,1 0 0 0 0,0-1 0 0 0,0 1-1 0 0,-1 0 1 0 0,0 0 0 0 0,0 0 0 0 0,0 0 0 0 0,0 1 0 0 0,0-1-1 0 0,0 0 1 0 0,-1 1 0 0 0,1-1 0 0 0,-1 1 0 0 0,0 0-1 0 0,1 0 1 0 0,-1 0 0 0 0,0 0 0 0 0,-1 1 0 0 0,1-1-1 0 0,0 1 1 0 0,0 0 0 0 0,0 0 0 0 0,-1 0 0 0 0,1 0-1 0 0,-1 0 1 0 0,1 1 0 0 0,-1-1 0 0 0,1 1 0 0 0,-1 0 0 0 0,1 0-1 0 0,-1 1 1 0 0,1-1 0 0 0,0 1 0 0 0,-1-1 0 0 0,1 1-1 0 0,-1 0 1 0 0,-1 1-53 0 0,-12 3 22 0 0,0 2 0 0 0,0-1-1 0 0,0 2 1 0 0,1 0 0 0 0,0 1 0 0 0,1 0-1 0 0,0 2 1 0 0,0 0 0 0 0,1 0 0 0 0,1 1-1 0 0,0 1 1 0 0,1 0 0 0 0,0 1 0 0 0,1 0-1 0 0,0 1 1 0 0,1 0 0 0 0,1 1 0 0 0,0 0 0 0 0,2 0-1 0 0,0 1 1 0 0,0 0 0 0 0,2 0 0 0 0,0 0-1 0 0,1 1 1 0 0,0 0 0 0 0,2 0 0 0 0,0 0-22 0 0,4-13-32 0 0,0 0 0 0 0,0 0 0 0 0,1 0 0 0 0,0 0 1 0 0,0-1-1 0 0,0 0 0 0 0,0 1 0 0 0,1-1 0 0 0,-1 0 1 0 0,1-1-1 0 0,0 1 0 0 0,0-1 0 0 0,1 1 1 0 0,-1-1-1 0 0,1-1 0 0 0,-1 1 0 0 0,1-1 0 0 0,0 1 1 0 0,0-1-1 0 0,0-1 0 0 0,0 1 0 0 0,1-1 0 0 0,-1 0 1 0 0,0 0-1 0 0,1 0 0 0 0,-1-1 0 0 0,0 0 0 0 0,1 0 1 0 0,-1 0-1 0 0,0-1 0 0 0,1 1 0 0 0,-1-1 1 0 0,0-1-1 0 0,1 1 32 0 0,-2 1-79 0 0,11-3-88 0 0,-1 0 0 0 0,1 0 0 0 0,-1-2 0 0 0,0 0-1 0 0,0 0 1 0 0,0-1 0 0 0,-1-1 0 0 0,0 0 0 0 0,0-1 0 0 0,-1-1 0 0 0,0 0-1 0 0,0 0 1 0 0,-1-1 0 0 0,0 0 0 0 0,-1-1 0 0 0,0-1 0 0 0,-1 1 0 0 0,0-1-1 0 0,2-5 168 0 0,24-42-509 0 0,-27 45 392 0 0</inkml:trace>
  <inkml:trace contextRef="#ctx0" brushRef="#br0" timeOffset="185.332">463 180 4732 0 0,'-5'-20'673'0'0,"-3"55"-96"0"0,11-22-694 0 0,0-1 0 0 0,0 1 1 0 0,2-1-1 0 0,-1 0 0 0 0,2-1 0 0 0,-1 1 0 0 0,2-1 1 0 0,-1 0-1 0 0,1 0 0 0 0,1-1 0 0 0,0 0 0 0 0,1 0 1 0 0,0-1-1 0 0,0 0 0 0 0,1-1 0 0 0,0 0 1 0 0,0-1-1 0 0,1 0 0 0 0,0 0 0 0 0,0-1 0 0 0,1 0 1 0 0,-1-1-1 0 0,1-1 0 0 0,1 0 0 0 0,2 1 117 0 0,20 4-1258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2:3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717 55 1724 0 0,'19'-3'1868'0'0,"11"-36"36"0"0,-58 27-652 0 0,-43 14-861 0 0,56 2-332 0 0,-1 1 0 0 0,1 0 0 0 0,0 1 0 0 0,0 1 0 0 0,0 0 0 0 0,1 1 0 0 0,0 0 0 0 0,1 1 0 0 0,0 1 0 0 0,0 0 0 0 0,1 1 0 0 0,1 0 0 0 0,-1 1 0 0 0,2 0 0 0 0,0 1 0 0 0,0 0 0 0 0,1 0 0 0 0,1 1 0 0 0,0 0 0 0 0,1 1 0 0 0,1 0 0 0 0,0 0 0 0 0,1 0 0 0 0,0 1 0 0 0,1 0 0 0 0,1-1 0 0 0,1 5-59 0 0,-1 8 159 0 0,2 1 0 0 0,2 0 0 0 0,0 0 0 0 0,2-1 0 0 0,1 1 1 0 0,2-1-1 0 0,3 9-159 0 0,10 32 52 0 0,-2 0 1 0 0,-4 1 0 0 0,-2 1 0 0 0,-4 0 0 0 0,-2 35-53 0 0,-5-100-190 0 0,0 0 1 0 0,-1 0 0 0 0,0 0-1 0 0,0 0 1 0 0,0 0 0 0 0,-1 0 0 0 0,0 0-1 0 0,0 0 1 0 0,0-1 0 0 0,-1 1-1 0 0,0-1 1 0 0,0 0 0 0 0,0 1 0 0 0,-1-2-1 0 0,0 1 1 0 0,0 0 0 0 0,0-1-1 0 0,0 1 1 0 0,-1-1 0 0 0,1 0 0 0 0,-1-1-1 0 0,0 1 1 0 0,-1-1 0 0 0,1 0-1 0 0,0 0 1 0 0,-1-1 0 0 0,1 1 0 0 0,-1-1-1 0 0,0-1 1 0 0,0 1 0 0 0,0-1-1 0 0,0 0 1 0 0,0 0 0 0 0,0-1 0 0 0,0 1-1 0 0,0-1 1 0 0,0-1 0 0 0,-1 1 0 0 0,1-1-1 0 0,0 0 190 0 0,-42-15-1226 0 0</inkml:trace>
  <inkml:trace contextRef="#ctx0" brushRef="#br0" timeOffset="187.017">0 618 1152 0 0,'0'-1'848'0'0,"2"-4"-84"0"0,1 3-64 0 0,-1-1-24 0 0,2-1-92 0 0,1 3-60 0 0,4-3-43 0 0,16-6-25 0 0,5 5-40 0 0,7-5-60 0 0,2 2-52 0 0,1-2-304 0 0,2 2-76 0 0,12 1 8 0 0,-8-3-720 0 0,2 3-653 0 0,-4-1 129 0 0,-3 3 44 0 0</inkml:trace>
  <inkml:trace contextRef="#ctx0" brushRef="#br0" timeOffset="545.187">681 412 1428 0 0,'3'-2'61'0'0,"-1"0"0"0"0,1 0 0 0 0,0 1 0 0 0,0 0 0 0 0,0-1 0 0 0,0 1 0 0 0,0 0 0 0 0,0 1 0 0 0,0-1 0 0 0,1 0 0 0 0,-1 1 0 0 0,0 0 0 0 0,0 0 0 0 0,0 0 0 0 0,1 0 0 0 0,-1 0 0 0 0,0 1 0 0 0,0-1 0 0 0,0 1 0 0 0,0 0 0 0 0,1 0 0 0 0,-1 0 0 0 0,0 0 0 0 0,-1 1-1 0 0,1-1 1 0 0,0 1 0 0 0,0 0 0 0 0,-1 0 0 0 0,1 0 0 0 0,-1 0 0 0 0,1 0 0 0 0,-1 0 0 0 0,0 1 0 0 0,0-1 0 0 0,0 1 0 0 0,0-1 0 0 0,0 1 0 0 0,0 2-61 0 0,54 114 1238 0 0,-54-112-1058 0 0,1-1 1 0 0,-1 1-1 0 0,0 0 0 0 0,-1-1 1 0 0,1 1-1 0 0,-1 0 0 0 0,-1 0 1 0 0,1 0-1 0 0,-1 0 0 0 0,0 0 1 0 0,-1 0-1 0 0,0 0 0 0 0,0 0 1 0 0,-1 0-1 0 0,1 0 0 0 0,-1-1 1 0 0,-1 1-1 0 0,1-1 0 0 0,-1 1 1 0 0,0-1-1 0 0,-1 0 0 0 0,0 0 1 0 0,0 0-1 0 0,0-1 0 0 0,0 1 1 0 0,-1-1-1 0 0,0 0 0 0 0,-2 2-180 0 0,5-8 53 0 0,0 1 0 0 0,0-1-1 0 0,0 1 1 0 0,0-1 0 0 0,1 0-1 0 0,-1 0 1 0 0,0 0-1 0 0,1 0 1 0 0,-1 0 0 0 0,0 0-1 0 0,1 0 1 0 0,0-1 0 0 0,-1 1-1 0 0,1 0 1 0 0,0-1 0 0 0,-1 1-1 0 0,1-1 1 0 0,0 1 0 0 0,0-1-1 0 0,0 0 1 0 0,0 0 0 0 0,1 1-1 0 0,-1-1 1 0 0,0 0 0 0 0,1 0-1 0 0,-1 0 1 0 0,1 0 0 0 0,0 0-1 0 0,0 0 1 0 0,0 1 0 0 0,0-1-1 0 0,0 0 1 0 0,0 0-1 0 0,0 0 1 0 0,0 0 0 0 0,1 0-1 0 0,-1 0 1 0 0,1 0-53 0 0,0-8-68 0 0,0 0 0 0 0,0 0 1 0 0,1 0-1 0 0,1 0 0 0 0,-1 0 0 0 0,2 0 0 0 0,-1 1 0 0 0,1 0 1 0 0,1-1-1 0 0,0 2 0 0 0,0-1 0 0 0,1 0 0 0 0,0 1 1 0 0,0 0-1 0 0,6-5 68 0 0,120-102-5964 0 0,-98 89 3369 0 0,-19 14 1266 0 0</inkml:trace>
  <inkml:trace contextRef="#ctx0" brushRef="#br0" timeOffset="1522.279">1524 472 896 0 0,'-6'-4'269'0'0,"1"0"-1"0"0,-1 1 1 0 0,0 0-1 0 0,0 0 1 0 0,0 1-1 0 0,-1-1 1 0 0,1 1 0 0 0,0 1-1 0 0,-1-1 1 0 0,0 1-1 0 0,1 0 1 0 0,-1 1-1 0 0,0 0 1 0 0,1 0-1 0 0,-1 0 1 0 0,1 1 0 0 0,-1 0-1 0 0,0 0 1 0 0,1 0-1 0 0,-1 1-268 0 0,-1 0 54 0 0,-1 0 1 0 0,1 0-1 0 0,0 1 0 0 0,0 0 0 0 0,0 1 1 0 0,0-1-1 0 0,0 2 0 0 0,1-1 0 0 0,-1 1 1 0 0,1 0-1 0 0,1 0 0 0 0,-1 1 0 0 0,1 0 1 0 0,0 0-1 0 0,0 1 0 0 0,0 0 0 0 0,1 0 0 0 0,0 0 1 0 0,1 0-1 0 0,0 1 0 0 0,0 0 0 0 0,0 0 1 0 0,1 0-1 0 0,0 0 0 0 0,1 1 0 0 0,0-1 1 0 0,0 1-1 0 0,1-1 0 0 0,0 1 0 0 0,0-1 0 0 0,1 1 1 0 0,0 2-55 0 0,0-5 24 0 0,0-1-1 0 0,1 1 1 0 0,0 0 0 0 0,0 0 0 0 0,0-1 0 0 0,1 1 0 0 0,0-1-1 0 0,0 0 1 0 0,0 1 0 0 0,1-1 0 0 0,0 0 0 0 0,0 0-1 0 0,0 0 1 0 0,0-1 0 0 0,1 1 0 0 0,-1-1 0 0 0,1 0 0 0 0,1 0-1 0 0,2 3-23 0 0,57-36 534 0 0,54-123-233 0 0,-5 5-1334 0 0,-111 147 1008 0 0,1 1 1 0 0,0 0-1 0 0,-1 0 1 0 0,1 0-1 0 0,-1 1 1 0 0,1-1 0 0 0,-1 1-1 0 0,0-1 1 0 0,0 1-1 0 0,1 0 1 0 0,-1 0-1 0 0,0 0 1 0 0,-1 0-1 0 0,1 0 1 0 0,0 0-1 0 0,-1 0 1 0 0,1 1-1 0 0,-1-1 1 0 0,1 1-1 0 0,-1-1 1 0 0,0 1 0 0 0,0-1-1 0 0,0 1 1 0 0,-1 0-1 0 0,1-1 1 0 0,-1 1-1 0 0,1 0 1 0 0,-1 0-1 0 0,0-1 1 0 0,0 1-1 0 0,0 0 1 0 0,0 0-1 0 0,-1 0 1 0 0,1-1 0 0 0,-1 1-1 0 0,0 0 1 0 0,1-1-1 0 0,-2 3 25 0 0,3 9 8 0 0,-10 165 347 0 0,-2-93 906 0 0,17-119-1316 0 0,2 0-1 0 0,1 0 0 0 0,2 1 1 0 0,1 1-1 0 0,1 0 0 0 0,1 0 1 0 0,2 1-1 0 0,8-9 56 0 0,-22 38-36 0 0,0 1 0 0 0,0-1 0 0 0,0 1 0 0 0,0 0 0 0 0,0-1 0 0 0,0 1 0 0 0,0 0 0 0 0,0 0 0 0 0,0 0 0 0 0,0 1 0 0 0,0-1 0 0 0,0 0 0 0 0,0 1 0 0 0,0-1 0 0 0,0 1 0 0 0,-1 0 0 0 0,1 0 0 0 0,0-1 0 0 0,0 1 0 0 0,0 0 0 0 0,-1 1 0 0 0,1-1 0 0 0,0 0 1 0 0,-1 0-1 0 0,1 1 0 0 0,-1-1 0 0 0,0 1 0 0 0,1-1 0 0 0,-1 1 0 0 0,0 0 0 0 0,0-1 0 0 0,0 1 0 0 0,0 0 36 0 0,6 9 18 0 0,0 0-1 0 0,-1 0 1 0 0,0 1 0 0 0,-1 0 0 0 0,0 0 0 0 0,-1 0 0 0 0,0 1 0 0 0,-1-1-1 0 0,0 1 1 0 0,-1 0 0 0 0,-1 0 0 0 0,0 0 0 0 0,0 0 0 0 0,-2 10-18 0 0,4-37 35 0 0,4 0-68 0 0,-1 0-1 0 0,2 0 1 0 0,-1 1-1 0 0,2 0 1 0 0,0 0 0 0 0,1 1-1 0 0,0 0 1 0 0,0 1 0 0 0,1 0-1 0 0,1 1 1 0 0,0 0-1 0 0,0 1 1 0 0,7-4 33 0 0,-16 13-18 0 0,0-1 0 0 0,0 0 0 0 0,-1 1 0 0 0,1-1 0 0 0,0 1-1 0 0,0 0 1 0 0,0 0 0 0 0,0 0 0 0 0,0 0 0 0 0,0 1 0 0 0,0-1 0 0 0,0 1 0 0 0,0 0 0 0 0,-1-1 0 0 0,1 1 0 0 0,0 1-1 0 0,-1-1 1 0 0,1 0 0 0 0,0 1 0 0 0,-1-1 0 0 0,0 1 0 0 0,1 0 0 0 0,-1 0 0 0 0,0 0 0 0 0,0 0 0 0 0,0 0 0 0 0,0 0-1 0 0,0 0 1 0 0,0 1 0 0 0,-1-1 0 0 0,1 1 0 0 0,-1-1 0 0 0,0 1 0 0 0,0 0 0 0 0,0 0 0 0 0,0 0 18 0 0,40 104-801 0 0,-41-106 771 0 0,8 43-2683 0 0,-7-34 1714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2:43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50 904 0 0,'-6'12'5954'0'0,"20"40"-5975"0"0,-9-36 505 0 0,10 114 682 0 0,-51-42 307 0 0,31-130-957 0 0,9 23-612 0 0,0 1 0 0 0,0-1 0 0 0,2 1 0 0 0,1 0 0 0 0,0 0 0 0 0,1 0 0 0 0,1 1 0 0 0,0 1 1 0 0,1 0-1 0 0,1 0 0 0 0,1 0 0 0 0,0 2 0 0 0,1 0 0 0 0,0 0 0 0 0,2 1 0 0 0,-1 0 0 0 0,1 2 0 0 0,10-6 96 0 0,-21 17-7 0 0,0 1-1 0 0,0 0 0 0 0,0 0 1 0 0,0 0-1 0 0,-1 1 0 0 0,1-1 0 0 0,0 1 1 0 0,-1 0-1 0 0,1 0 0 0 0,-1 0 1 0 0,0 1-1 0 0,1-1 0 0 0,-1 1 0 0 0,-1-1 1 0 0,1 1-1 0 0,0 0 0 0 0,0 0 0 0 0,-1 1 1 0 0,0-1-1 0 0,0 0 0 0 0,0 1 1 0 0,0 0-1 0 0,0-1 0 0 0,-1 1 0 0 0,1 0 1 0 0,-1 0-1 0 0,0-1 0 0 0,0 1 0 0 0,-1 0 1 0 0,1 0-1 0 0,-1 0 0 0 0,0 0 1 0 0,0 0-1 0 0,0 3 8 0 0,12 31 127 0 0,-8-28-138 0 0,2 0 1 0 0,-1-1-1 0 0,1 1 0 0 0,0-1 0 0 0,1 0 0 0 0,0-1 1 0 0,1 0-1 0 0,0 0 0 0 0,0 0 0 0 0,0-1 1 0 0,1 0-1 0 0,0-1 0 0 0,1 0 0 0 0,-1 0 0 0 0,1-1 1 0 0,0 0-1 0 0,1-1 0 0 0,-1 0 0 0 0,1-1 1 0 0,-1 0-1 0 0,1 0 0 0 0,0-1 0 0 0,0-1 1 0 0,0 0-1 0 0,0 0 0 0 0,1-1 0 0 0,-1-1 0 0 0,0 0 1 0 0,0 0-1 0 0,0-1 0 0 0,1-1 11 0 0,9 1-146 0 0,-1-2 0 0 0,0 0 0 0 0,0-1 0 0 0,0-1 0 0 0,-1-1 0 0 0,0-1 0 0 0,0-1 0 0 0,0 0 0 0 0,-2-1 0 0 0,1-1 0 0 0,-1-1 0 0 0,-1 0 0 0 0,0-1 1 0 0,0-1-1 0 0,7-10 146 0 0,-21 22 23 0 0,-1 0 1 0 0,1 1 0 0 0,-1-1 0 0 0,1 0 0 0 0,-1 0 0 0 0,0 0-1 0 0,0 0 1 0 0,0 0 0 0 0,0 0 0 0 0,-1 0 0 0 0,1 0-1 0 0,0-1 1 0 0,-1 1 0 0 0,0 0 0 0 0,1 0 0 0 0,-1-1 0 0 0,0 1-1 0 0,0 0 1 0 0,0 0 0 0 0,0-1 0 0 0,-1 1 0 0 0,1 0 0 0 0,-1 0-1 0 0,1-1 1 0 0,-1 1 0 0 0,0 0 0 0 0,0 0 0 0 0,0 0 0 0 0,0 0-1 0 0,0 0 1 0 0,0 0 0 0 0,0 0 0 0 0,-1 1 0 0 0,1-1 0 0 0,-1 0-1 0 0,0 1 1 0 0,1-1 0 0 0,-1 1 0 0 0,0-1 0 0 0,0 1-1 0 0,0 0 1 0 0,0 0 0 0 0,0 0 0 0 0,0 0 0 0 0,0 0 0 0 0,0 0-1 0 0,0 1 1 0 0,0-1 0 0 0,-1 0 0 0 0,1 1 0 0 0,0 0 0 0 0,0 0-1 0 0,-1 0 1 0 0,1 0 0 0 0,0 0 0 0 0,0 0 0 0 0,-2 0-24 0 0,-6 0 76 0 0,-1-1 1 0 0,0 1-1 0 0,1 1 1 0 0,-1-1-1 0 0,0 2 1 0 0,1 0-1 0 0,-1 0 1 0 0,1 1-1 0 0,0 0 1 0 0,-1 1-1 0 0,1 0 1 0 0,1 0-1 0 0,-1 1 1 0 0,1 1-1 0 0,0-1 1 0 0,0 2-1 0 0,1-1 1 0 0,-1 1-1 0 0,1 0 1 0 0,-1 3-77 0 0,7-9 12 0 0,0 0 0 0 0,0 1 0 0 0,1-1 0 0 0,-1 0 0 0 0,1 1 0 0 0,-1-1 0 0 0,1 1 0 0 0,-1 0 0 0 0,1 0 0 0 0,0-1 0 0 0,0 1 0 0 0,0 0 1 0 0,0 0-1 0 0,0 0 0 0 0,0 0 0 0 0,0 0 0 0 0,1 0 0 0 0,-1 0 0 0 0,1 1 0 0 0,-1-1 0 0 0,1 0 0 0 0,0 0 0 0 0,0 0 0 0 0,0 0 0 0 0,0 1 0 0 0,0-1 0 0 0,1 0 0 0 0,-1 0 0 0 0,1 0 0 0 0,-1 0 0 0 0,1 0 0 0 0,0 0 1 0 0,0 0-1 0 0,0 0 0 0 0,0 0 0 0 0,0 0 0 0 0,0 0 0 0 0,0 0 0 0 0,1-1 0 0 0,0 2-12 0 0,84 29-23 0 0,-70-31 38 0 0,-1 0 0 0 0,1 0-1 0 0,-1-2 1 0 0,1 0 0 0 0,-1-1-1 0 0,0 0 1 0 0,1-1 0 0 0,-1-1 0 0 0,0 0-1 0 0,-1-1 1 0 0,1-1 0 0 0,-1 0-1 0 0,0-1 1 0 0,-1-1 0 0 0,1 0 0 0 0,-2 0-1 0 0,10-9-14 0 0,-14 5 1587 0 0,-21 36-1203 0 0,-1 176 57 0 0,41 1-263 0 0,-15-115-79 0 0,5 176 84 0 0,-17-249-171 0 0,-2 0 1 0 0,1 0-1 0 0,-2 0 0 0 0,0-1 0 0 0,0 1 0 0 0,-1-1 0 0 0,-1 1 1 0 0,0-1-1 0 0,0 0 0 0 0,-1-1 0 0 0,-1 0 0 0 0,0 0 0 0 0,-1 0 1 0 0,0-1-1 0 0,0 0 0 0 0,-1 0 0 0 0,0-1 0 0 0,-4 3-12 0 0,7-8 1 0 0,0 0 0 0 0,-1 1 0 0 0,1-2-1 0 0,-1 1 1 0 0,0-1 0 0 0,0 0 0 0 0,0-1 0 0 0,0 1 0 0 0,-1-1-1 0 0,1-1 1 0 0,-1 1 0 0 0,1-1 0 0 0,-1-1 0 0 0,0 1-1 0 0,1-1 1 0 0,-1-1 0 0 0,1 0 0 0 0,-1 0 0 0 0,1 0-1 0 0,-1-1 1 0 0,1 0 0 0 0,0 0 0 0 0,-1-1 0 0 0,1 1 0 0 0,0-2-1 0 0,1 1 1 0 0,-1-1 0 0 0,1 0 0 0 0,-2-2-1 0 0,-4-2-69 0 0,0-1 0 0 0,1 0 0 0 0,0-1 0 0 0,0-1 0 0 0,1 0 0 0 0,0 0 0 0 0,1-1 0 0 0,1 0 0 0 0,0-1 0 0 0,0 1 0 0 0,1-2 0 0 0,1 1 0 0 0,0-1 0 0 0,-3-11 69 0 0,-5-97-892 0 0,36 20-59 0 0,-9 76 694 0 0,-1-2-217 0 0,2 0 1 0 0,1 1-1 0 0,1 1 1 0 0,2 0-1 0 0,0 1 1 0 0,2 1-1 0 0,0 1 1 0 0,2 1-1 0 0,0 1 1 0 0,2 0-1 0 0,0 2 1 0 0,1 1-1 0 0,12-6 474 0 0,29-18-1421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2:39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561 548 860 0 0,'42'-23'1478'0'0,"0"-35"1135"0"0,-42 57-2221 0 0,-4-3-69 0 0,-5-2-242 0 0,-1 0 0 0 0,0 1 0 0 0,-1 1 0 0 0,1 0 0 0 0,-1 0 0 0 0,0 1 0 0 0,0 0 0 0 0,0 1 0 0 0,0 0 0 0 0,-1 1 0 0 0,1 1 0 0 0,0-1 0 0 0,0 2 0 0 0,-1-1 0 0 0,1 2 0 0 0,0-1 0 0 0,0 2 0 0 0,0-1 0 0 0,0 1 0 0 0,0 1 0 0 0,1 0 0 0 0,-1 1 0 0 0,-3 2-81 0 0,-15 2 104 0 0,1 2 1 0 0,0 1-1 0 0,0 0 0 0 0,1 3 0 0 0,1 0 0 0 0,1 1 0 0 0,0 2 0 0 0,1 0 0 0 0,1 2 1 0 0,1 0-1 0 0,0 2 0 0 0,-11 15-104 0 0,-4 67 151 0 0,38-100-157 0 0,0-1 0 0 0,0 1-1 0 0,0 0 1 0 0,0-1 0 0 0,1 1 0 0 0,-1-1-1 0 0,1 0 1 0 0,0 1 0 0 0,0-1-1 0 0,0 0 1 0 0,1 0 0 0 0,-1 0 0 0 0,1 0-1 0 0,0-1 1 0 0,-1 1 0 0 0,1-1 0 0 0,1 1-1 0 0,-1-1 1 0 0,0 0 0 0 0,0 0 0 0 0,1-1-1 0 0,-1 1 1 0 0,1-1 0 0 0,-1 1 0 0 0,1-1-1 0 0,0 0 1 0 0,-1-1 0 0 0,1 1-1 0 0,1 0 7 0 0,119 14-2480 0 0,-19-30-145 0 0,-54 5 1238 0 0</inkml:trace>
  <inkml:trace contextRef="#ctx0" brushRef="#br0" timeOffset="822.848">890 558 888 0 0,'-9'-1'150'0'0,"0"1"0"0"0,1 0 1 0 0,-1 0-1 0 0,0 1 0 0 0,0 0 0 0 0,1 1 0 0 0,-1 0 0 0 0,0 0 0 0 0,1 1 1 0 0,0 0-1 0 0,0 1 0 0 0,0 0 0 0 0,0 0 0 0 0,0 0 0 0 0,1 1 0 0 0,0 0 1 0 0,0 1-1 0 0,0-1 0 0 0,1 1 0 0 0,-1 1 0 0 0,2-1 0 0 0,-1 1 0 0 0,1 0 1 0 0,0 0-1 0 0,0 1 0 0 0,1 0 0 0 0,0-1 0 0 0,0 1 0 0 0,1 1 0 0 0,0-1 1 0 0,0 0-1 0 0,1 1 0 0 0,0 0 0 0 0,1-1 0 0 0,0 1 0 0 0,0 8-150 0 0,3-14 17 0 0,0 0 0 0 0,0 0 0 0 0,0 1 0 0 0,0-1 0 0 0,1-1 0 0 0,-1 1 0 0 0,1 0 0 0 0,0-1-1 0 0,0 1 1 0 0,0-1 0 0 0,0 0 0 0 0,1 0 0 0 0,-1 0 0 0 0,0 0 0 0 0,1-1 0 0 0,-1 1 0 0 0,1-1 0 0 0,0 0 0 0 0,-1 0 0 0 0,1 0-1 0 0,0-1 1 0 0,0 1 0 0 0,0-1 0 0 0,-1 0 0 0 0,1 0 0 0 0,0 0 0 0 0,0-1 0 0 0,0 1 0 0 0,0-1 0 0 0,-1 0 0 0 0,1 0-1 0 0,0 0 1 0 0,-1 0 0 0 0,1-1 0 0 0,-1 0 0 0 0,0 1 0 0 0,1-1 0 0 0,0-1-17 0 0,10-6-36 0 0,1-1 0 0 0,-2 0 0 0 0,1-1 0 0 0,-2-1 0 0 0,0 0 0 0 0,0 0 0 0 0,-1-2 0 0 0,0 1 0 0 0,-1-1 0 0 0,-1 0 1 0 0,6-13 35 0 0,36-48-235 0 0,-47 71 269 0 0,-4 2-56 0 0,0 1 0 0 0,1-1 1 0 0,-1 1-1 0 0,0-1 1 0 0,1 1-1 0 0,-1-1 0 0 0,1 1 1 0 0,0-1-1 0 0,-1 1 1 0 0,1 0-1 0 0,0-1 0 0 0,0 1 1 0 0,0 0-1 0 0,0 0 1 0 0,0 0-1 0 0,0-1 1 0 0,0 1-1 0 0,0 0 0 0 0,1 0 1 0 0,-1 1-1 0 0,0-1 1 0 0,1 0-1 0 0,-1 0 0 0 0,0 1 1 0 0,1-1-1 0 0,-1 0 1 0 0,1 1-1 0 0,-1 0 0 0 0,1-1 1 0 0,-1 1-1 0 0,1 0 1 0 0,0 0-1 0 0,-1 0 0 0 0,1 0 1 0 0,-1 0-1 0 0,1 0 1 0 0,-1 0-1 0 0,1 0 0 0 0,-1 1 1 0 0,1-1-1 0 0,-1 1 1 0 0,1-1-1 0 0,-1 1 1 0 0,1-1-1 0 0,-1 1 0 0 0,0 0 1 0 0,1 0-1 0 0,-1 0 1 0 0,0 0-1 0 0,0 0 0 0 0,1 0 1 0 0,-1 0-1 0 0,0 0 1 0 0,0 0-1 0 0,0 0 0 0 0,0 1 1 0 0,-1-1-1 0 0,1 0 1 0 0,0 1-1 0 0,0-1 0 0 0,-1 1 22 0 0,21 161 408 0 0,-22-126-297 0 0,1-36-141 0 0,0-1 63 0 0,9-2-18 0 0,92-196-1544 0 0,-101 199 1531 0 0,0-1 0 0 0,-1 1 0 0 0,1-1 0 0 0,0 1 0 0 0,0-1 0 0 0,0 1 0 0 0,0 0-1 0 0,0-1 1 0 0,0 1 0 0 0,0-1 0 0 0,0 1 0 0 0,0-1 0 0 0,0 1 0 0 0,1-1 0 0 0,-1 1-1 0 0,0-1 1 0 0,0 1 0 0 0,0-1 0 0 0,1 1 0 0 0,-1-1 0 0 0,0 1 0 0 0,0-1 0 0 0,1 1-1 0 0,-1-1 1 0 0,1 1 0 0 0,-1-1 0 0 0,0 0 0 0 0,1 1 0 0 0,-1-1 0 0 0,1 0 0 0 0,-1 1 0 0 0,1-1-1 0 0,-1 0 1 0 0,1 1 0 0 0,-1-1 0 0 0,1 0 0 0 0,-1 0 0 0 0,1 0 0 0 0,-1 0 0 0 0,1 1-1 0 0,-1-1 1 0 0,1 0 0 0 0,-1 0 0 0 0,1 0 0 0 0,0 0 0 0 0,-1 0 0 0 0,1 0 0 0 0,-1 0-1 0 0,1-1 1 0 0,-1 1 0 0 0,1 0 0 0 0,-1 0 0 0 0,1 0 0 0 0,-1-1 0 0 0,1 1 0 0 0,-1 0 0 0 0,1 0-1 0 0,-1-1 1 0 0,1 1 0 0 0,-1 0 0 0 0,1-1 0 0 0,-1 1 0 0 0,0-1-2 0 0,3 15 126 0 0,0 1-69 0 0,1-1 0 0 0,0 0 0 0 0,1-1 1 0 0,0 1-1 0 0,1-1 0 0 0,1 0 0 0 0,0 0 0 0 0,1-1 0 0 0,0 0 0 0 0,1-1 1 0 0,0 1-1 0 0,1-2 0 0 0,5 5-57 0 0,-8-8-197 0 0,1-1-1 0 0,0-1 1 0 0,0 1 0 0 0,1-1 0 0 0,0-1 0 0 0,0 1-1 0 0,0-2 1 0 0,0 1 0 0 0,0-1 0 0 0,1 0 0 0 0,0-1-1 0 0,-1 0 1 0 0,6-1 197 0 0,11 0-1130 0 0</inkml:trace>
  <inkml:trace contextRef="#ctx0" brushRef="#br0" timeOffset="1071.83">1814 188 1484 0 0,'-1'-114'7709'0'0,"-19"121"-6492"0"0,14 26-1065 0 0,1-1 0 0 0,2 0 0 0 0,1 1 0 0 0,2 0 0 0 0,1-1 0 0 0,1 1 0 0 0,2-1 0 0 0,2 1 0 0 0,3 11-152 0 0,6 54-221 0 0,1 45-1258 0 0,-12-47-3432 0 0,-24-39 2150 0 0,8-38 1303 0 0</inkml:trace>
  <inkml:trace contextRef="#ctx0" brushRef="#br0" timeOffset="1349.901">1496 553 1148 0 0,'-17'-13'4908'0'0,"38"1"-3347"0"0,51-3-1559 0 0,-65 13 389 0 0,246-31-687 0 0,-7 0-4814 0 0,-197 22 3734 0 0</inkml:trace>
  <inkml:trace contextRef="#ctx0" brushRef="#br0" timeOffset="2082.824">2412 364 1164 0 0,'0'0'88'0'0,"1"0"0"0"0,-1 0-1 0 0,1 0 1 0 0,-1 0 0 0 0,1 0 0 0 0,-1-1-1 0 0,1 1 1 0 0,-1 0 0 0 0,1 0 0 0 0,-1-1 0 0 0,1 1-1 0 0,-1 0 1 0 0,1-1 0 0 0,-1 1 0 0 0,0 0-1 0 0,1-1 1 0 0,-1 1 0 0 0,0-1 0 0 0,1 1-1 0 0,-1-1 1 0 0,0 1 0 0 0,1-1 0 0 0,-1 1 0 0 0,0-1-1 0 0,0 1 1 0 0,0-1 0 0 0,0 1 0 0 0,1-1-1 0 0,-1 1 1 0 0,0-1 0 0 0,0 1 0 0 0,0-1-1 0 0,0 1 1 0 0,0-1 0 0 0,0 1 0 0 0,0-1 0 0 0,-1 0-1 0 0,1 1 1 0 0,0-1 0 0 0,0 1 0 0 0,0-1-1 0 0,0 1 1 0 0,-1-1 0 0 0,1 1 0 0 0,0-1-1 0 0,-1 1 1 0 0,1 0 0 0 0,0-1 0 0 0,-1 1 0 0 0,1-1-1 0 0,0 1 1 0 0,-1 0 0 0 0,1-1 0 0 0,-1 1-1 0 0,1 0 1 0 0,0-1 0 0 0,-1 1 0 0 0,1 0-1 0 0,-1 0 1 0 0,1-1 0 0 0,-1 1 0 0 0,1 0 0 0 0,-1 0-1 0 0,0 0 1 0 0,1 0 0 0 0,-1 0 0 0 0,1 0-1 0 0,-1 0 1 0 0,1 0 0 0 0,-1 0-88 0 0,-43 4 861 0 0,27 2-762 0 0,1 1-1 0 0,0 1 1 0 0,1 1-1 0 0,-1 0 0 0 0,2 1 1 0 0,-1 0-1 0 0,2 2 1 0 0,-1-1-1 0 0,1 1 0 0 0,1 1 1 0 0,1 1-1 0 0,-1-1 1 0 0,2 2-1 0 0,0 0 0 0 0,1 0 1 0 0,0 0-1 0 0,2 1 1 0 0,0 0-1 0 0,0 1 0 0 0,1 0 1 0 0,1 0-1 0 0,-1 13-98 0 0,6-26-16 0 0,1-1-1 0 0,0 1 1 0 0,0-1-1 0 0,0 0 1 0 0,0 0-1 0 0,0 1 1 0 0,1-1-1 0 0,0 0 1 0 0,0 0-1 0 0,0 0 1 0 0,0 0-1 0 0,0-1 1 0 0,0 1-1 0 0,1 0 1 0 0,-1-1 0 0 0,1 0-1 0 0,0 0 1 0 0,-1 1-1 0 0,1-2 1 0 0,0 1-1 0 0,0 0 1 0 0,1 0-1 0 0,-1-1 1 0 0,0 0-1 0 0,0 0 1 0 0,1 0-1 0 0,-1 0 1 0 0,1 0-1 0 0,-1-1 1 0 0,1 1-1 0 0,-1-1 1 0 0,1 0-1 0 0,-1 0 1 0 0,1 0-1 0 0,-1-1 1 0 0,1 1-1 0 0,-1-1 1 0 0,0 0-1 0 0,1 0 1 0 0,-1 0-1 0 0,0 0 1 0 0,1-1-1 0 0,-1 1 1 0 0,3-3 16 0 0,9-2-125 0 0,0-1 0 0 0,0-1 1 0 0,0 0-1 0 0,-1-1 0 0 0,0-1 1 0 0,0 0-1 0 0,-1-1 0 0 0,-1-1 0 0 0,0 0 1 0 0,0 0-1 0 0,-2-1 0 0 0,1 0 1 0 0,-2-1-1 0 0,1-1 0 0 0,-2 1 0 0 0,0-1 1 0 0,-1 0-1 0 0,-1-1 0 0 0,3-9 125 0 0,-9 26 10 0 0,-1 0 0 0 0,1 0-1 0 0,-1 0 1 0 0,0 0 0 0 0,1-1-1 0 0,-1 1 1 0 0,0 0 0 0 0,0 0-1 0 0,0-1 1 0 0,1 1 0 0 0,-1-1 0 0 0,0 1-1 0 0,0 0 1 0 0,0-1 0 0 0,0 0-1 0 0,0 1 1 0 0,0-1 0 0 0,0 0-1 0 0,0 1 1 0 0,0-1 0 0 0,0 0-1 0 0,0 0 1 0 0,0 0 0 0 0,-1 0-1 0 0,1 0 1 0 0,0 0 0 0 0,0 0-1 0 0,0 0 1 0 0,0 0 0 0 0,0 0 0 0 0,0-1-1 0 0,0 1 1 0 0,0-1 0 0 0,0 1-1 0 0,0 0 1 0 0,0-1 0 0 0,0 1-1 0 0,0-1 1 0 0,1 0 0 0 0,-1 1-1 0 0,0-1 1 0 0,0 0 0 0 0,0 0-1 0 0,1 1 1 0 0,-1-1 0 0 0,0 0-1 0 0,1 0 1 0 0,-1 0 0 0 0,1 0 0 0 0,-1 0-1 0 0,1 0 1 0 0,-1 0 0 0 0,1 0-1 0 0,0 0 1 0 0,0 0 0 0 0,-1 0-1 0 0,1 0 1 0 0,0 0 0 0 0,0 0-10 0 0,-3 6 23 0 0,0 1 1 0 0,1 0 0 0 0,-1 0 0 0 0,1 0-1 0 0,1 0 1 0 0,-1 1 0 0 0,1-1 0 0 0,0 0-1 0 0,0 1 1 0 0,1-1 0 0 0,0 0 0 0 0,0 1-1 0 0,1-1 1 0 0,-1 1 0 0 0,2-1 0 0 0,-1 0-1 0 0,0 1 1 0 0,1-1 0 0 0,0 0-1 0 0,1 0 1 0 0,-1 0 0 0 0,1-1 0 0 0,1 1-1 0 0,-1-1 1 0 0,1 1 0 0 0,-1-1 0 0 0,1 0-1 0 0,1 0 1 0 0,-1-1 0 0 0,1 1 0 0 0,0-1-1 0 0,0 0 1 0 0,0 0 0 0 0,1-1 0 0 0,-1 0-1 0 0,1 0 1 0 0,0 0 0 0 0,-1 0 0 0 0,1-1-1 0 0,1 0 1 0 0,-1 0 0 0 0,0-1-1 0 0,2 1-23 0 0,209 10-1049 0 0,-203-12 930 0 0,1-1 0 0 0,0 0 0 0 0,-1-1 0 0 0,1-1-1 0 0,-1 0 1 0 0,0-1 0 0 0,0-1 0 0 0,0 0 0 0 0,0-1 0 0 0,-1 0 0 0 0,0-1 0 0 0,0 0-1 0 0,-1-1 1 0 0,0-1 0 0 0,0 0 0 0 0,-1 0 0 0 0,0-1 0 0 0,-1-1 0 0 0,0 0 0 0 0,0 0-1 0 0,-2-1 1 0 0,3-4 119 0 0,-5 6 161 0 0,0-1 0 0 0,-1 0 0 0 0,-1-1 0 0 0,1 1 0 0 0,-2-1 0 0 0,0 0 0 0 0,0 1 0 0 0,-1-2 0 0 0,-1 1 0 0 0,0 0 0 0 0,0-5-161 0 0,-2 17 46 0 0,1 1 0 0 0,-1-1 0 0 0,1 1 0 0 0,0 0 0 0 0,-1-1 0 0 0,1 0 0 0 0,-1 1 0 0 0,1-1 0 0 0,-1 1 0 0 0,0-1 0 0 0,1 0 0 0 0,-1 1 0 0 0,1-1 0 0 0,-1 0 1 0 0,0 1-1 0 0,1-1 0 0 0,-1 0 0 0 0,0 0 0 0 0,1 0 0 0 0,-1 0 0 0 0,0 0 0 0 0,1 0 0 0 0,-1 0 0 0 0,0 0 0 0 0,1 0 0 0 0,-1 0 0 0 0,0 0 0 0 0,1 0 0 0 0,-1 0 0 0 0,0 0 0 0 0,1-1 0 0 0,-1 1 0 0 0,0 0 0 0 0,1 0 0 0 0,-1-1 0 0 0,1 1 0 0 0,-1 0 0 0 0,1-1 0 0 0,-1 1 0 0 0,1-1 0 0 0,-1 0-46 0 0,3 24-6 0 0,1-1-1 0 0,1 0 1 0 0,1 0-1 0 0,1 0 1 0 0,1-1-1 0 0,1 0 0 0 0,1 0 1 0 0,1-1-1 0 0,0 0 1 0 0,2-1-1 0 0,0 0 1 0 0,1 0-1 0 0,1-2 0 0 0,0 0 1 0 0,12 10 6 0 0,-20-15-5275 0 0,-11-15 3945 0 0</inkml:trace>
  <inkml:trace contextRef="#ctx0" brushRef="#br0" timeOffset="2345.986">2979 116 964 0 0,'-12'-48'9708'0'0,"5"42"-10070"0"0,-6 24-7494 0 0,9-12 6418 0 0</inkml:trace>
  <inkml:trace contextRef="#ctx0" brushRef="#br0" timeOffset="2938.09">3292 319 860 0 0,'68'82'4400'0'0,"-55"-64"-4057"0"0,-1 1 1 0 0,-2 1-1 0 0,0-1 1 0 0,0 2-1 0 0,-2 0 1 0 0,-1 0-1 0 0,-1 0 1 0 0,0 0-1 0 0,-2 1 1 0 0,2 15-344 0 0,-6-35 63 0 0,1 0 0 0 0,-1 0 0 0 0,1 0 0 0 0,-1 1 0 0 0,0-1 0 0 0,0 0 0 0 0,0 0 0 0 0,0 0 0 0 0,0 0 0 0 0,0 1 0 0 0,-1-1 0 0 0,1 0 0 0 0,-1 0 0 0 0,0 0 0 0 0,1 0 0 0 0,-1 0-1 0 0,0 0 1 0 0,0 0 0 0 0,0 0 0 0 0,0 0 0 0 0,-1-1 0 0 0,1 1 0 0 0,0 0 0 0 0,-1-1 0 0 0,1 1 0 0 0,-1-1 0 0 0,0 1 0 0 0,0 0-63 0 0,-4-39-85 0 0,10 12-104 0 0,1-1 1 0 0,0 1-1 0 0,2 1 1 0 0,1-1-1 0 0,1 1 1 0 0,1 1-1 0 0,1-1 1 0 0,1 2-1 0 0,1 0 1 0 0,1 0-1 0 0,1 1 1 0 0,11-11 188 0 0,-23 28-35 0 0,80-67-979 0 0,-82 71 962 0 0,-1 0 28 0 0,0 0 87 0 0,3 3 19 0 0,46 97 813 0 0,-21-21-496 0 0,-24-70-398 0 0,0 0 0 0 0,1-1 0 0 0,0 0-1 0 0,1 0 1 0 0,0 0 0 0 0,0 0-1 0 0,0-1 1 0 0,1 0 0 0 0,0-1-1 0 0,1 1 1 0 0,-1-1 0 0 0,1-1 0 0 0,1 0-1 0 0,-1 0 1 0 0,1 0 0 0 0,-1-1-1 0 0,1 0 1 0 0,0-1 0 0 0,8 2-1 0 0,-1-1-229 0 0,1 0 0 0 0,-1-2 0 0 0,0 0 0 0 0,1 0 0 0 0,0-2 0 0 0,-1 0 1 0 0,1-1-1 0 0,-1-1 0 0 0,1 0 0 0 0,-1-1 0 0 0,0-1 0 0 0,0 0 0 0 0,0-2 0 0 0,-1 1 1 0 0,1-2-1 0 0,-1 0 0 0 0,9-7 229 0 0,-2-1-220 0 0</inkml:trace>
  <inkml:trace contextRef="#ctx0" brushRef="#br0" timeOffset="3189.425">4254 479 4356 0 0,'2'-2'74'0'0,"33"-47"1024"0"0,-24 12 2509 0 0,-11 35-3052 0 0,-14-19 1752 0 0,-1 112-678 0 0,15-22-6222 0 0,0-68 3301 0 0,0-1-140 0 0,9 11-1283 0 0,-11-10 1433 0 0</inkml:trace>
  <inkml:trace contextRef="#ctx0" brushRef="#br0" timeOffset="3438.497">4225 98 3628 0 0,'-6'-28'1562'0'0,"-4"-16"2403"0"0,0 19-6265 0 0,15 27-1738 0 0,-5 3 2765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2:4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0 1380 0 0,'5'8'287'0'0,"-1"-1"0"0"0,0 1 0 0 0,-1 0 0 0 0,1 0 0 0 0,-1 0-1 0 0,-1 0 1 0 0,0 1 0 0 0,0-1 0 0 0,0 1 0 0 0,-1 0 0 0 0,-1-1 0 0 0,1 1 0 0 0,-1 0 0 0 0,-1-1 0 0 0,0 1-1 0 0,0 0 1 0 0,0-1 0 0 0,-1 1 0 0 0,-1-1 0 0 0,1 0 0 0 0,-1 1 0 0 0,-1-1 0 0 0,1-1 0 0 0,-1 1-1 0 0,-1 0 1 0 0,-4 6-287 0 0,-77 77-324 0 0,-22-45-3396 0 0,98-45 2415 0 0,-1-1 39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2:4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72 389 928 0 0,'0'0'339'0'0,"0"0"-83"0"0,0 0-2 0 0,0 0 46 0 0,0 0 25 0 0,0 0-74 0 0,0 0-45 0 0,0 0 7 0 0,0 0 11 0 0,0 0-32 0 0,0 0-26 0 0,0 0-6 0 0,0 0 61 0 0,0 0 122 0 0,0 0 34 0 0,0 0-41 0 0,0 0 4 0 0,-25-1 1152 0 0,23 0-1452 0 0,-1 0 0 0 0,1 1 0 0 0,-1-1 0 0 0,1 0 0 0 0,0-1 0 0 0,-1 1 0 0 0,1 0 0 0 0,0-1 0 0 0,0 1 0 0 0,0-1 0 0 0,0 1 0 0 0,0-1 0 0 0,0 0 0 0 0,1 0 0 0 0,-1 0 0 0 0,0 0 0 0 0,1 0 0 0 0,0-1 0 0 0,-1 1 0 0 0,1 0 0 0 0,0-1 0 0 0,0 1 0 0 0,0 0 0 0 0,1-1 0 0 0,-1 1 0 0 0,1-1 0 0 0,-1 0 0 0 0,1 1 0 0 0,0-1 0 0 0,0 1 0 0 0,0-3-40 0 0,1-7 20 0 0,1 1-1 0 0,0-1 1 0 0,1 1 0 0 0,0 0 0 0 0,1 0 0 0 0,0 0-1 0 0,1 1 1 0 0,0-1 0 0 0,0 1 0 0 0,1 0 0 0 0,1 0-1 0 0,0 1 1 0 0,0 0 0 0 0,1 0 0 0 0,0 1 0 0 0,0 0 0 0 0,1 0-1 0 0,0 1 1 0 0,0 0 0 0 0,1 1 0 0 0,0 0 0 0 0,0 0-1 0 0,0 1 1 0 0,1 0 0 0 0,0 1 0 0 0,0 0 0 0 0,0 1-1 0 0,0 0 1 0 0,0 1 0 0 0,1 0 0 0 0,-1 1 0 0 0,1 0 0 0 0,-1 1-1 0 0,1 0 1 0 0,9 2-20 0 0,-6 1 8 0 0,0 1 1 0 0,0 0-1 0 0,-1 1 0 0 0,1 0 0 0 0,-1 1 0 0 0,0 1 1 0 0,0 1-1 0 0,-1-1 0 0 0,0 2 0 0 0,-1 0 0 0 0,0 1 1 0 0,0 0-1 0 0,-1 0 0 0 0,0 2 0 0 0,-1-1 0 0 0,0 1 1 0 0,-1 1-1 0 0,0-1 0 0 0,-1 2 0 0 0,0-1 1 0 0,-1 1-1 0 0,-1 0 0 0 0,0 0 0 0 0,-1 1 0 0 0,-1 0 1 0 0,0 0-1 0 0,-1 0 0 0 0,-1 0 0 0 0,1 15-8 0 0,-28 95 13 0 0,15-101 10 0 0,2-5 15 0 0,-1 0-1 0 0,-1-1 1 0 0,-1 0-1 0 0,0-1 1 0 0,-1 0 0 0 0,-1-1-1 0 0,0 0 1 0 0,-1-1-1 0 0,-1-1 1 0 0,-1 0-1 0 0,0-1 1 0 0,0-1-1 0 0,-1 0 1 0 0,-1-1 0 0 0,0-1-1 0 0,0-1 1 0 0,-1 0-1 0 0,0-1 1 0 0,-1-2-1 0 0,0 0 1 0 0,0 0-1 0 0,0-2 1 0 0,0-1 0 0 0,-7 0-38 0 0,24-3-2 0 0,1 0 0 0 0,-1 0 0 0 0,1 0 1 0 0,-1-1-1 0 0,1 1 0 0 0,-1-1 1 0 0,1 0-1 0 0,-1 0 0 0 0,1 0 1 0 0,0 0-1 0 0,-1 0 0 0 0,1 0 0 0 0,0-1 1 0 0,0 1-1 0 0,0-1 0 0 0,0 1 1 0 0,0-1-1 0 0,0 0 0 0 0,1 0 0 0 0,-1 0 1 0 0,0 0-1 0 0,1 0 0 0 0,0 0 1 0 0,-1 0-1 0 0,1 0 0 0 0,0-1 1 0 0,0 1-1 0 0,0 0 0 0 0,0-1 0 0 0,1 1 1 0 0,-1-1-1 0 0,1 1 0 0 0,-1-1 1 0 0,1 1-1 0 0,0-1 0 0 0,0 0 0 0 0,0 1 1 0 0,0-1-1 0 0,1 1 0 0 0,-1-1 1 0 0,1 1-1 0 0,-1-1 0 0 0,2-1 2 0 0,5-4-19 0 0,1 0 1 0 0,1 0-1 0 0,-1 1 0 0 0,1 0 0 0 0,0 1 1 0 0,1 0-1 0 0,-1 0 0 0 0,1 1 0 0 0,1 0 1 0 0,-1 1-1 0 0,1 0 0 0 0,-1 1 0 0 0,1 0 1 0 0,0 0-1 0 0,0 2 0 0 0,0-1 0 0 0,0 1 0 0 0,1 1 1 0 0,-1 0-1 0 0,0 0 0 0 0,0 1 0 0 0,0 1 1 0 0,0 0-1 0 0,0 0 0 0 0,0 1 0 0 0,0 0 1 0 0,6 4 18 0 0,192 71-1519 0 0,-59-20-3136 0 0,-122-48 3565 0 0</inkml:trace>
  <inkml:trace contextRef="#ctx0" brushRef="#br0" timeOffset="793.416">972 114 1920 0 0,'0'1'93'0'0,"0"-1"-1"0"0,1 1 1 0 0,-1-1-1 0 0,0 1 1 0 0,1-1-1 0 0,-1 0 1 0 0,0 1-1 0 0,1-1 1 0 0,-1 1-1 0 0,1-1 1 0 0,-1 0-1 0 0,1 1 1 0 0,-1-1-1 0 0,1 0 1 0 0,-1 1-1 0 0,1-1 1 0 0,-1 0-1 0 0,1 0 1 0 0,0 0-1 0 0,-1 1 1 0 0,1-1-1 0 0,-1 0 1 0 0,1 0-1 0 0,-1 0 1 0 0,1 0 0 0 0,0 0-1 0 0,-1 0 1 0 0,1 0-1 0 0,-1 0 1 0 0,1-1-1 0 0,0 1 1 0 0,-1 0-1 0 0,1 0 1 0 0,-1 0-1 0 0,1 0 1 0 0,-1-1-1 0 0,1 1 1 0 0,-1 0-1 0 0,1-1 1 0 0,-1 1-1 0 0,1 0 1 0 0,-1-1-1 0 0,1 1 1 0 0,-1-1-1 0 0,0 1 1 0 0,1-1-1 0 0,-1 1 1 0 0,0-1-1 0 0,1 1 1 0 0,-1-1-1 0 0,0 1 1 0 0,0-1-1 0 0,1 1 1 0 0,-1-1-1 0 0,0 1 1 0 0,0-1-1 0 0,0 1 1 0 0,0-1-1 0 0,0 0 1 0 0,0 1-1 0 0,0-1 1 0 0,0 1 0 0 0,0-1-1 0 0,0 0 1 0 0,0 1-1 0 0,0-1 1 0 0,0 1-1 0 0,0-1 1 0 0,0 1-1 0 0,-1-1-92 0 0,146 437 2473 0 0,-96-296-1464 0 0,-49-140-949 0 0,0 0-8 0 0,5-4 8 0 0,173-235-116 0 0,-142 208-432 0 0,115 178 342 0 0,-132-137 109 0 0,1 0 1 0 0,0-2-1 0 0,1-1 0 0 0,0 0 0 0 0,0-2 0 0 0,0 0 0 0 0,1-1 0 0 0,0-1 0 0 0,-1-2 0 0 0,1 0 0 0 0,18-2 37 0 0,-29 1-28 0 0,-1 0-1 0 0,0-1 0 0 0,1-1 0 0 0,-1 1 1 0 0,0-2-1 0 0,0 1 0 0 0,0-2 0 0 0,0 1 1 0 0,0-1-1 0 0,-1-1 0 0 0,0 0 0 0 0,0 0 1 0 0,0-1-1 0 0,0 0 0 0 0,-1 0 0 0 0,0-1 1 0 0,-1 0-1 0 0,1 0 0 0 0,-1-1 0 0 0,0 0 1 0 0,-1 0-1 0 0,0-1 0 0 0,-1 0 0 0 0,0 0 1 0 0,0 0-1 0 0,0-1 0 0 0,-1 1 0 0 0,-1-1 1 0 0,0 0-1 0 0,0 0 0 0 0,-1-1 0 0 0,0 1 1 0 0,-1-2 28 0 0,-2-2 32 0 0,-1-1 1 0 0,-1 1-1 0 0,0 0 1 0 0,-1 0-1 0 0,0 0 1 0 0,-1 0-1 0 0,-1 1 1 0 0,0 0-1 0 0,-1 0 1 0 0,0 0-1 0 0,-1 1 1 0 0,-1 0-1 0 0,0 1 1 0 0,0 0-1 0 0,-1 0 1 0 0,0 1-1 0 0,-1 0 1 0 0,0 1-1 0 0,-1 0 1 0 0,0 1-1 0 0,0 0 0 0 0,-1 1 1 0 0,-6-3-33 0 0,-83-66-827 0 0,105 65-2001 0 0,54-14-1330 0 0,-33 21 2842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2:5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24 134 1160 0 0,'0'-13'561'0'0,"-1"5"2784"0"0,-21-13-1854 0 0,22 19-1450 0 0,0 1 0 0 0,0 0 0 0 0,0-1 0 0 0,-1 1-1 0 0,2-1 1 0 0,-1 1 0 0 0,0 0 0 0 0,0-1 0 0 0,0 1 0 0 0,1 0-1 0 0,-1-1 1 0 0,0 1 0 0 0,1 0 0 0 0,0-1 0 0 0,-1 1 0 0 0,1 0-1 0 0,0 0 1 0 0,-1 0 0 0 0,1-1 0 0 0,0 1 0 0 0,0 0 0 0 0,0 0-1 0 0,0 0 1 0 0,0 0 0 0 0,0 1 0 0 0,0-1 0 0 0,0 0 0 0 0,1 0 0 0 0,-1 1-1 0 0,0-1 1 0 0,0 0 0 0 0,1 1 0 0 0,-1-1 0 0 0,0 1 0 0 0,1 0-1 0 0,-1-1-40 0 0,2 0 60 0 0,10-7-15 0 0,0 1-1 0 0,1 0 0 0 0,0 2 0 0 0,0-1 0 0 0,0 2 0 0 0,1 0 1 0 0,-1 0-1 0 0,1 2 0 0 0,0-1 0 0 0,0 2 0 0 0,0 0 0 0 0,10 1-44 0 0,-16 3 11 0 0,1 0-1 0 0,0 1 1 0 0,-1 0-1 0 0,1 1 1 0 0,-1 0-1 0 0,0 0 1 0 0,-1 1 0 0 0,1 0-1 0 0,-1 0 1 0 0,0 1-1 0 0,-1 0 1 0 0,0 0-1 0 0,0 1 1 0 0,0 0-1 0 0,-1 0 1 0 0,0 1-1 0 0,-1 0 1 0 0,0 0-1 0 0,0 0 1 0 0,-1 0-1 0 0,0 1 1 0 0,-1 0-1 0 0,0 0 1 0 0,-1 0-1 0 0,1 0 1 0 0,-2 0-1 0 0,0 0 1 0 0,0 0-1 0 0,-1 3-10 0 0,-1 0 25 0 0,-2 0 0 0 0,0-1 0 0 0,0 1 0 0 0,-1-1-1 0 0,-1 0 1 0 0,0 0 0 0 0,0 0 0 0 0,-1-1 0 0 0,-1 0 0 0 0,0 0-1 0 0,0-1 1 0 0,-1 1 0 0 0,-7 5-25 0 0,0 5-20 0 0,149-51 11 0 0,-125 28 9 0 0,-1 0 1 0 0,1 1 0 0 0,-1 0 0 0 0,1 0 0 0 0,-1 0 0 0 0,1 1 0 0 0,0 1 0 0 0,-1-1 0 0 0,1 1 0 0 0,0 1 0 0 0,-1 0 0 0 0,0 0 0 0 0,1 1 0 0 0,-1-1 0 0 0,0 2 0 0 0,0-1 0 0 0,-1 1 0 0 0,4 3-1 0 0,-9-5 0 0 0,1 1 0 0 0,-2 0 0 0 0,1 0 1 0 0,0 0-1 0 0,0 0 0 0 0,-1 0 0 0 0,0 0 0 0 0,0 1 1 0 0,0-1-1 0 0,0 0 0 0 0,0 1 0 0 0,0-1 0 0 0,-1 1 0 0 0,0-1 1 0 0,0 1-1 0 0,0-1 0 0 0,0 0 0 0 0,0 1 0 0 0,-1-1 1 0 0,1 1-1 0 0,-1-1 0 0 0,0 0 0 0 0,0 1 0 0 0,0-1 1 0 0,-1 0-1 0 0,1 0 0 0 0,-1 0 0 0 0,0 0 0 0 0,0 0 1 0 0,0 0-1 0 0,0 0 0 0 0,-1 1 0 0 0,-87 79 160 0 0,70-69-209 0 0,-1-1 0 0 0,0-1-1 0 0,-2-1 1 0 0,1-1 0 0 0,-1 0 0 0 0,0-2 0 0 0,-1-1 0 0 0,0-1-1 0 0,0-1 1 0 0,0-1 0 0 0,-22 1 49 0 0,44-5-130 0 0,0 0 1 0 0,-1 0-1 0 0,1 0 0 0 0,0 0 0 0 0,0-1 1 0 0,0 1-1 0 0,0-1 0 0 0,0 0 0 0 0,-1 1 1 0 0,1-1-1 0 0,0 0 0 0 0,1 0 0 0 0,-1 0 1 0 0,0 0-1 0 0,0-1 0 0 0,0 1 0 0 0,1-1 1 0 0,-1 1-1 0 0,1-1 0 0 0,-1 1 0 0 0,1-1 0 0 0,-1 0 1 0 0,1 1-1 0 0,0-1 0 0 0,0 0 0 0 0,0 0 1 0 0,0 0-1 0 0,0 0 0 0 0,0 0 0 0 0,1 0 1 0 0,-1-1-1 0 0,1 1 0 0 0,-1 0 0 0 0,1 0 1 0 0,0 0-1 0 0,0 0 0 0 0,0-1 0 0 0,0 1 1 0 0,0 0-1 0 0,1 0 0 0 0,-1 0 0 0 0,0 0 1 0 0,1-1-1 0 0,0 1 0 0 0,-1 0 0 0 0,1 0 1 0 0,1-1 129 0 0,17-36-1332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2:50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98 249 1452 0 0,'0'0'105'0'0,"0"1"0"0"0,0-1 0 0 0,0 1 0 0 0,0-1 1 0 0,0 0-1 0 0,0 1 0 0 0,0-1 0 0 0,0 1 0 0 0,0-1 0 0 0,0 1 0 0 0,0-1 0 0 0,1 1 0 0 0,-1-1 0 0 0,0 0 0 0 0,0 1 0 0 0,0-1 0 0 0,1 1 1 0 0,-1-1-1 0 0,0 0 0 0 0,0 1 0 0 0,1-1 0 0 0,-1 0 0 0 0,0 1 0 0 0,1-1 0 0 0,-1 0 0 0 0,0 1 0 0 0,1-1 0 0 0,-1 0 0 0 0,1 0 0 0 0,-1 1 1 0 0,0-1-1 0 0,1 0 0 0 0,-1 0 0 0 0,1 0 0 0 0,-1 0 0 0 0,1 0 0 0 0,-1 0 0 0 0,1 1 0 0 0,-1-1 0 0 0,0 0 0 0 0,1 0 0 0 0,-1 0 0 0 0,1-1 1 0 0,-1 1-1 0 0,1 0 0 0 0,-1 0 0 0 0,1 0 0 0 0,-1 0 0 0 0,0 0 0 0 0,1 0 0 0 0,-1-1 0 0 0,1 1 0 0 0,-1 0 0 0 0,1 0 0 0 0,-1-1 0 0 0,0 1 1 0 0,1 0-1 0 0,-1-1 0 0 0,0 1-105 0 0,0 14 75 0 0,0 9 261 0 0,-1 3-166 0 0,0 0 0 0 0,2 0 1 0 0,2 0-1 0 0,0 0 0 0 0,1-1 0 0 0,2 0 1 0 0,0 1-1 0 0,8 15-170 0 0,45 131-991 0 0,-59-171 224 0 0,-38 6-4294 0 0,18-12 3791 0 0</inkml:trace>
  <inkml:trace contextRef="#ctx0" brushRef="#br0" timeOffset="483.463">52 370 1048 0 0,'-5'-5'159'0'0,"0"-1"1"0"0,0 0-1 0 0,0 0 0 0 0,1 0 0 0 0,0-1 0 0 0,0 1 1 0 0,1-1-1 0 0,0 0 0 0 0,0 0 0 0 0,1 0 1 0 0,-1-1-1 0 0,2 1 0 0 0,-1-1 0 0 0,1 1 0 0 0,0-1 1 0 0,1 1-1 0 0,-1-1 0 0 0,2 0 0 0 0,-1 1 1 0 0,1-1-1 0 0,0 1 0 0 0,0-1 0 0 0,1 1 0 0 0,0-1 1 0 0,1 1-1 0 0,0 0 0 0 0,0 0 0 0 0,0 0 1 0 0,1 1-1 0 0,0-1 0 0 0,2-3-159 0 0,2-2 86 0 0,0 1 0 0 0,1 1 0 0 0,0 0-1 0 0,1 0 1 0 0,0 0 0 0 0,0 1 0 0 0,1 1 0 0 0,0 0 0 0 0,0 0-1 0 0,1 1 1 0 0,0 0 0 0 0,0 1 0 0 0,1 1 0 0 0,0 0 0 0 0,0 1 0 0 0,0 0-1 0 0,6 0-85 0 0,-12 2 13 0 0,0 1-1 0 0,0 0 0 0 0,-1 1 1 0 0,1 0-1 0 0,0 0 1 0 0,0 0-1 0 0,0 1 0 0 0,-1 0 1 0 0,1 0-1 0 0,0 1 0 0 0,-1 0 1 0 0,1 0-1 0 0,-1 0 1 0 0,0 1-1 0 0,0 0 0 0 0,0 0 1 0 0,0 1-1 0 0,0 0 0 0 0,-1 0 1 0 0,1 0-1 0 0,-1 0 0 0 0,0 1 1 0 0,-1 0-1 0 0,1 0 1 0 0,-1 0-1 0 0,0 1 0 0 0,0-1 1 0 0,0 1-1 0 0,-1 0 0 0 0,0 0 1 0 0,0 1-1 0 0,-1-1 0 0 0,0 0 1 0 0,0 1-1 0 0,0-1 1 0 0,-1 1-1 0 0,0 0 0 0 0,0 0 1 0 0,0-1-1 0 0,-1 5-12 0 0,-5 5 112 0 0,0-1 1 0 0,-1 0-1 0 0,-1 0 1 0 0,0-1-1 0 0,-1 0 1 0 0,0 0-1 0 0,-1-1 0 0 0,-1 0 1 0 0,0 0-1 0 0,-1-1 1 0 0,0-1-1 0 0,-1 0 0 0 0,0 0 1 0 0,-1-1-1 0 0,0-1 1 0 0,-1 0-1 0 0,1 0 0 0 0,-2-2 1 0 0,1 0-1 0 0,-16 5-112 0 0,54-23 863 0 0,0 13-835 0 0,1 0-1 0 0,-1 2 1 0 0,1 1 0 0 0,-1 1-1 0 0,-1 1 1 0 0,1 1 0 0 0,-1 0-1 0 0,-1 2 1 0 0,1 1 0 0 0,-2 1-1 0 0,0 1 1 0 0,0 1 0 0 0,-1 0-1 0 0,-1 2 1 0 0,0 0 0 0 0,13 16-28 0 0,-18-21 13 0 0,244 236-606 0 0,-243-237-113 0 0,-8-24-6820 0 0,-9 8 6354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3:08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457 418 1292 0 0,'0'0'479'0'0,"0"0"-57"0"0,0 0-61 0 0,0 0-90 0 0,0 0-43 0 0,0 0 8 0 0,0 0-5 0 0,0 0 16 0 0,0 0 28 0 0,0 0-5 0 0,0 0-43 0 0,0 0-92 0 0,0 0-21 0 0,0 0 41 0 0,0 0 59 0 0,0 0-25 0 0,0 0-42 0 0,0 0 17 0 0,0 0-20 0 0,-5-21 98 0 0,-7 16-236 0 0,-1 0 1 0 0,-1 0 0 0 0,1 1 0 0 0,0 1 0 0 0,-1 0-1 0 0,0 1 1 0 0,0 0 0 0 0,1 2 0 0 0,-1-1 0 0 0,0 2-1 0 0,0-1 1 0 0,0 2 0 0 0,0 0 0 0 0,1 1 0 0 0,-1 0-1 0 0,1 1 1 0 0,0 0 0 0 0,0 1 0 0 0,0 1 0 0 0,-2 1-7 0 0,3-1 37 0 0,1 1 1 0 0,0 0 0 0 0,0 0 0 0 0,1 1 0 0 0,0 0 0 0 0,0 1-1 0 0,1 0 1 0 0,0 1 0 0 0,1 0 0 0 0,0 0 0 0 0,0 1 0 0 0,1 0 0 0 0,1 0-1 0 0,-1 1 1 0 0,2-1 0 0 0,0 1 0 0 0,0 1 0 0 0,1-1 0 0 0,1 1-1 0 0,0-1 1 0 0,1 1 0 0 0,0 0 0 0 0,1 0 0 0 0,0 0 0 0 0,1 9-38 0 0,4-11 32 0 0,0 0 0 0 0,0 0 0 0 0,1-1 0 0 0,1 0 0 0 0,-1 0 1 0 0,2 0-1 0 0,-1-1 0 0 0,1 0 0 0 0,1 0 0 0 0,0 0 0 0 0,0-1 1 0 0,0 0-1 0 0,1-1 0 0 0,0 0 0 0 0,1-1 0 0 0,0 1 0 0 0,0-2 1 0 0,0 1-1 0 0,0-2 0 0 0,1 1 0 0 0,0-1 0 0 0,0-1 0 0 0,0 0 1 0 0,0 0-1 0 0,1-2 0 0 0,-1 1 0 0 0,1-1 0 0 0,-1-1 0 0 0,9 0-32 0 0,-13 0-15 0 0,1 0-1 0 0,0-1 1 0 0,0 1-1 0 0,-1-2 1 0 0,1 1-1 0 0,-1-1 1 0 0,1 0-1 0 0,-1-1 0 0 0,0 1 1 0 0,1-2-1 0 0,-2 1 1 0 0,1-1-1 0 0,0 0 1 0 0,-1 0-1 0 0,1-1 0 0 0,-1 0 1 0 0,0 0-1 0 0,-1 0 1 0 0,0-1-1 0 0,1 0 1 0 0,-2 0-1 0 0,1 0 1 0 0,-1 0-1 0 0,0-1 0 0 0,0 0 1 0 0,0 0-1 0 0,-1 0 1 0 0,-1 0-1 0 0,1 0 1 0 0,-1-1-1 0 0,0 1 1 0 0,-1-1-1 0 0,1-7 16 0 0,50-169-615 0 0,25 274 456 0 0,-16-6-243 0 0,-18-30-2984 0 0,-37-46 2068 0 0</inkml:trace>
  <inkml:trace contextRef="#ctx0" brushRef="#br0" timeOffset="466.623">900 456 928 0 0,'1'3'58'0'0,"47"170"1984"0"0,-42-97 1631 0 0,-6-74-3315 0 0,0-2-26 0 0,-8 7 194 0 0,1-13-108 0 0,11-20-434 0 0,1 0 0 0 0,1 0 0 0 0,2 1 0 0 0,0 0 0 0 0,2 1 0 0 0,0 0 0 0 0,2 0-1 0 0,1 1 1 0 0,0 0 0 0 0,2 2 0 0 0,1-1 16 0 0,-17 23-14 0 0,1-1-1 0 0,0 1 1 0 0,-1 0-1 0 0,1 0 1 0 0,0 0-1 0 0,0-1 1 0 0,0 1-1 0 0,0 0 1 0 0,0 0-1 0 0,0 0 1 0 0,0 0-1 0 0,0-1 1 0 0,0 1-1 0 0,0 0 1 0 0,0 0-1 0 0,0 0 1 0 0,0 0-1 0 0,1-1 1 0 0,-1 1-1 0 0,0 0 1 0 0,1 0 0 0 0,-1-1-1 0 0,1 1 1 0 0,-1 0-1 0 0,0 0 1 0 0,1-1-1 0 0,0 1 1 0 0,-1-1-1 0 0,1 1 1 0 0,-1 0-1 0 0,1-1 1 0 0,0 1-1 0 0,-1-1 1 0 0,1 0-1 0 0,0 1 1 0 0,0-1-1 0 0,-1 1 1 0 0,1-1-1 0 0,0 0 1 0 0,0 0-1 0 0,0 1 1 0 0,-1-1-1 0 0,1 0 1 0 0,0 0 0 0 0,0 0-1 0 0,0 0 1 0 0,-1 0-1 0 0,1 0 1 0 0,0 0-1 0 0,0 0 1 0 0,0 0-1 0 0,0-1 1 0 0,-1 1-1 0 0,1 0 1 0 0,0 0-1 0 0,0-1 1 0 0,0 1-1 0 0,-1 0 1 0 0,1-1-1 0 0,0 1 1 0 0,-1-1-1 0 0,1 1 1 0 0,0-1-1 0 0,-1 0 1 0 0,1 1-1 0 0,-1-1 1 0 0,1 1-1 0 0,0-1 15 0 0,3 72-213 0 0,-4-59 206 0 0,0-1-1 0 0,0 0 1 0 0,1 1-1 0 0,1-1 1 0 0,-1 0 0 0 0,2 0-1 0 0,0 0 1 0 0,0 0 0 0 0,1 0-1 0 0,0-1 1 0 0,1 1 0 0 0,0-1-1 0 0,1 0 1 0 0,0-1-1 0 0,0 1 1 0 0,1-1 0 0 0,1 0-1 0 0,4 4 8 0 0,-2-7-131 0 0,0-1 1 0 0,1 0-1 0 0,-1 0 0 0 0,1-1 0 0 0,0-1 0 0 0,0 0 0 0 0,0 0 0 0 0,1-1 0 0 0,-1-1 1 0 0,1 0-1 0 0,-1 0 0 0 0,1-1 0 0 0,-1 0 0 0 0,6-2 131 0 0,-11 2-241 0 0,77-12-1968 0 0,-45 2 980 0 0</inkml:trace>
  <inkml:trace contextRef="#ctx0" brushRef="#br0" timeOffset="891.45">1576 566 1240 0 0,'-12'-1'259'0'0,"0"0"0"0"0,0 1 0 0 0,0 0 0 0 0,0 1 0 0 0,0 0 0 0 0,1 1 0 0 0,-1 0 0 0 0,0 1 0 0 0,1 0 0 0 0,0 1 0 0 0,0 0 0 0 0,0 1 0 0 0,0 0 0 0 0,1 1 0 0 0,-1 0 0 0 0,1 1 1 0 0,1-1-1 0 0,0 2 0 0 0,0 0 0 0 0,-3 3-259 0 0,-2 36 1369 0 0,14-45-1187 0 0,50 24 329 0 0,-37-24-472 0 0,0-1-1 0 0,1 0 0 0 0,-1-1 0 0 0,0 0 0 0 0,1-2 0 0 0,-1 1 0 0 0,0-1 0 0 0,0-1 1 0 0,0 0-1 0 0,0-1 0 0 0,-1-1 0 0 0,1 0 0 0 0,-1 0 0 0 0,0-1 0 0 0,-1-1 1 0 0,4-2-39 0 0,-5-2-43 0 0,-1 0 1 0 0,0 0 0 0 0,-1-1 0 0 0,0-1-1 0 0,-1 1 1 0 0,0-1 0 0 0,-1-1 0 0 0,-1 1 0 0 0,0-1-1 0 0,0 0 1 0 0,-2 0 0 0 0,0 0 0 0 0,0 0-1 0 0,-1-1 1 0 0,-1 1 0 0 0,-1-1 0 0 0,0 1 0 0 0,0-1-1 0 0,-2 1 1 0 0,0-1 0 0 0,0 1 0 0 0,-2 0-1 0 0,1 0 1 0 0,-2 0 0 0 0,0 0 0 0 0,-1 1 0 0 0,0 0-1 0 0,-5-9 43 0 0,-2-9 257 0 0,-1 1-1 0 0,-1 0 0 0 0,-2 1 0 0 0,-1 0 0 0 0,-1 2 1 0 0,-1 0-1 0 0,-11-9-256 0 0,23 25 184 0 0,-12-12 307 0 0,15 37 13 0 0,96 256-580 0 0,-48-166-684 0 0,34 148-5765 0 0,-74-216 5254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0:04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347 453 1600 0 0,'20'-26'2901'0'0,"-58"3"-692"0"0,19 25-2070 0 0,1 0 1 0 0,0 1-1 0 0,0 1 0 0 0,0 1 1 0 0,0 0-1 0 0,1 2 1 0 0,0-1-1 0 0,0 2 0 0 0,1 1 1 0 0,0 0-1 0 0,0 1 1 0 0,1 0-1 0 0,1 1 0 0 0,-1 1 1 0 0,2 0-1 0 0,0 1 0 0 0,0 1 1 0 0,1 0-1 0 0,0 2-139 0 0,10-14 12 0 0,1-1-1 0 0,0 1 1 0 0,0-1-1 0 0,-1 1 1 0 0,1-1-1 0 0,0 1 1 0 0,1 0 0 0 0,-1-1-1 0 0,0 1 1 0 0,0 0-1 0 0,1 0 1 0 0,-1 0-1 0 0,1 0 1 0 0,0-1-1 0 0,-1 1 1 0 0,1 0-1 0 0,0 0 1 0 0,0 0 0 0 0,0 0-1 0 0,0 0 1 0 0,1 0-1 0 0,-1 0 1 0 0,0 0-1 0 0,1-1 1 0 0,-1 1-1 0 0,1 0 1 0 0,0 0-1 0 0,0 0 1 0 0,0-1-1 0 0,0 1 1 0 0,0 0 0 0 0,0-1-1 0 0,0 1 1 0 0,0-1-1 0 0,0 1 1 0 0,1-1-1 0 0,-1 0 1 0 0,1 0-1 0 0,-1 1 1 0 0,1-1-1 0 0,-1 0 1 0 0,1 0 0 0 0,0 0-1 0 0,0-1 1 0 0,-1 1-1 0 0,1 0 1 0 0,0-1-1 0 0,0 1 1 0 0,0-1-1 0 0,0 1 1 0 0,-1-1-1 0 0,1 0 1 0 0,0 0-1 0 0,2 0-11 0 0,111 11-49 0 0,-113-11 48 0 0,37-5-181 0 0,0-2 0 0 0,0-1 0 0 0,-1-2 0 0 0,0-1 0 0 0,-1-2 0 0 0,22-12 182 0 0,-54 23-34 0 0,1 1 4 0 0,-1-1-1 0 0,1 1 1 0 0,-1-1 0 0 0,1 0 0 0 0,-1-1-1 0 0,0 1 1 0 0,0-1 0 0 0,0 0 0 0 0,0 0-1 0 0,0 0 1 0 0,0-1 0 0 0,-1 0 0 0 0,0 0 0 0 0,0 0-1 0 0,0 0 1 0 0,0-1 0 0 0,-1 0 0 0 0,0 1-1 0 0,0-1 1 0 0,0 0 0 0 0,0-1 0 0 0,-1 1-1 0 0,1-1 31 0 0,-44-27-53 0 0,-130 1 996 0 0,248-3-608 0 0,6 6-630 0 0,220-101-735 0 0,-299 128 1057 0 0,1 0 0 0 0,0-1 0 0 0,0 1 0 0 0,-1-1 0 0 0,1 0-1 0 0,-1 0 1 0 0,0 0 0 0 0,0-1 0 0 0,0 0 0 0 0,0 1 0 0 0,-1-1 0 0 0,0-1-1 0 0,0 1 1 0 0,0 0 0 0 0,0-1 0 0 0,0 1 0 0 0,-1-1 0 0 0,0 0 0 0 0,0 0-1 0 0,0 0 1 0 0,-1 0 0 0 0,0 0 0 0 0,0-1 0 0 0,0 1 0 0 0,0 0-1 0 0,-1 0 1 0 0,0-1 0 0 0,0 1 0 0 0,0 0 0 0 0,-1-1 0 0 0,0 1 0 0 0,0 0-1 0 0,0 0 1 0 0,0 0 0 0 0,-1 0 0 0 0,0 0 0 0 0,-1-3-27 0 0,-1 3 167 0 0,1 0 1 0 0,-1 0-1 0 0,0 1 1 0 0,0-1-1 0 0,0 1 1 0 0,-1 0-1 0 0,0 0 1 0 0,1 0-1 0 0,-1 0 1 0 0,-1 1-1 0 0,1 0 1 0 0,0 0-1 0 0,-1 1 1 0 0,0-1-1 0 0,1 1 1 0 0,-1 0-1 0 0,0 1 1 0 0,0-1-1 0 0,0 1 0 0 0,-5 0-167 0 0,5 4 62 0 0,-1 0-1 0 0,0 0 0 0 0,1 1 0 0 0,0 0 1 0 0,0 0-1 0 0,0 1 0 0 0,0-1 0 0 0,1 1 1 0 0,0 0-1 0 0,0 1 0 0 0,0-1 0 0 0,0 1 1 0 0,1 0-1 0 0,0 1 0 0 0,0-1 0 0 0,1 0 1 0 0,0 1-1 0 0,0 0 0 0 0,1 0 0 0 0,-1 0 1 0 0,1 0-1 0 0,0 3-61 0 0,-4 25 138 0 0,2 0 0 0 0,1 1 0 0 0,2-1 0 0 0,2 1 0 0 0,1-1 0 0 0,1 1 0 0 0,2-1 0 0 0,2 0 0 0 0,6 18-138 0 0,-10-38 13 0 0,97 526-974 0 0,-101-541 827 0 0,1-1 1 0 0,-1 1-1 0 0,0 0 0 0 0,1-1 0 0 0,-1 1 1 0 0,0 0-1 0 0,1-1 0 0 0,-1 1 1 0 0,0 0-1 0 0,0 0 0 0 0,1-1 0 0 0,-1 1 1 0 0,0 0-1 0 0,0 0 0 0 0,1 0 1 0 0,-1 0-1 0 0,0 0 0 0 0,0 0 1 0 0,1 0-1 0 0,-1 1 0 0 0,0-1 0 0 0,0 0 1 0 0,1 0-1 0 0,-1 1 0 0 0,0-1 1 0 0,0 0-1 0 0,1 1 0 0 0,-1-1 0 0 0,0 0 1 0 0,1 1-1 0 0,-1-1 0 0 0,1 1 1 0 0,-1-1-1 0 0,1 1 0 0 0,-1 0 1 0 0,1-1-1 0 0,-1 1 0 0 0,1-1 0 0 0,-1 1 1 0 0,1 0-1 0 0,0 0 0 0 0,-1-1 1 0 0,1 1-1 0 0,0 0 0 0 0,0-1 0 0 0,-1 1 1 0 0,1 0-1 0 0,0 0 0 0 0,0-1 1 0 0,0 1-1 0 0,0 0 0 0 0,0 0 1 0 0,0 0-1 0 0,0-1 0 0 0,0 1 0 0 0,0 0 1 0 0,1 0 133 0 0,-43-56-3757 0 0,31 32 2421 0 0</inkml:trace>
  <inkml:trace contextRef="#ctx0" brushRef="#br0" timeOffset="266.718">607 869 1508 0 0,'3'0'832'0'0,"3"0"24"0"0,-1 2-216 0 0,4 0-44 0 0,19-2-44 0 0,-15 0-67 0 0,12 0-157 0 0,5 0-224 0 0,7 0-12 0 0,1 0-885 0 0,38-15-463 0 0,-33 6-44 0 0,-4-2 80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3:14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1756 0 0,'-1'0'563'0'0,"1"0"1"0"0,-1 0-1 0 0,1 0 0 0 0,0 0 0 0 0,-1 0 0 0 0,1 0 1 0 0,-1 0-1 0 0,1 0 0 0 0,0 0 0 0 0,-1 0-563 0 0,-3 57 393 0 0,21 200 1184 0 0,8-24-85 0 0,-25-232-1430 0 0,-3 9 114 0 0,2-19-184 0 0,0 1 1 0 0,1-1 0 0 0,1 0 0 0 0,-1 1 0 0 0,1-1-1 0 0,1 1 1 0 0,-1-1 0 0 0,1 1 0 0 0,1 0-1 0 0,0 0 1 0 0,0 0 0 0 0,1 0 0 0 0,-1 0-1 0 0,2 0 1 0 0,-1 1 0 0 0,1 0 0 0 0,0 0-1 0 0,1 0 1 0 0,-1 1 0 0 0,2-1 7 0 0,4-4-8 0 0,0 1-1 0 0,1 0 1 0 0,0 1 0 0 0,0 1-1 0 0,1 0 1 0 0,0 0 0 0 0,1 1-1 0 0,-1 1 1 0 0,1 0-1 0 0,0 1 1 0 0,1 1 0 0 0,-1 0-1 0 0,1 1 1 0 0,0 0 0 0 0,0 2-1 0 0,0-1 1 0 0,8 2 8 0 0,-17-1 2 0 0,0 1 1 0 0,0 1-1 0 0,0-1 0 0 0,0 1 1 0 0,0 0-1 0 0,0 0 0 0 0,0 1 1 0 0,0-1-1 0 0,-1 1 0 0 0,1 1 1 0 0,-1-1-1 0 0,1 1 0 0 0,-1 0 1 0 0,0 0-1 0 0,0 1 0 0 0,0-1 1 0 0,0 1-1 0 0,-1 0 1 0 0,1 0-1 0 0,-1 1 0 0 0,0-1 1 0 0,0 1-1 0 0,-1 0 0 0 0,0 0 1 0 0,1 1-1 0 0,-2-1 0 0 0,1 0 1 0 0,-1 1-1 0 0,1 0 0 0 0,-2-1 1 0 0,1 1-1 0 0,-1 0 0 0 0,1 1-2 0 0,-6 2 41 0 0,1 0 0 0 0,-2 0 0 0 0,1 0 0 0 0,-1-1 0 0 0,0 0 0 0 0,-1 0-1 0 0,0-1 1 0 0,0 1 0 0 0,-1-1 0 0 0,1-1 0 0 0,-2 1 0 0 0,1-1 0 0 0,-1 0 0 0 0,0-1 0 0 0,0 0-1 0 0,0 0 1 0 0,-1-1 0 0 0,1 0 0 0 0,-5 1-41 0 0,-215 74 120 0 0,227-79-165 0 0,0 0 1 0 0,1 1-1 0 0,-1-1 1 0 0,0 0-1 0 0,1 1 0 0 0,-1-1 1 0 0,0 0-1 0 0,1 0 0 0 0,-1 1 1 0 0,0-1-1 0 0,0 0 0 0 0,1 0 1 0 0,-1 0-1 0 0,0 0 1 0 0,0 0-1 0 0,1 0 0 0 0,-1 0 1 0 0,0 0-1 0 0,0 0 0 0 0,1-1 1 0 0,-1 1-1 0 0,0 0 1 0 0,1 0-1 0 0,-1-1 0 0 0,0 1 1 0 0,1 0-1 0 0,-1-1 0 0 0,0 1 1 0 0,1-1-1 0 0,-1 1 0 0 0,1-1 1 0 0,-1 1-1 0 0,1-1 1 0 0,-1 1-1 0 0,1-1 0 0 0,-1 1 1 0 0,1-1-1 0 0,-1 0 0 0 0,1 1 1 0 0,0-1-1 0 0,-1 0 0 0 0,1 1 1 0 0,0-1-1 0 0,0 0 1 0 0,0 0-1 0 0,-1 1 0 0 0,1-1 1 0 0,0 0-1 0 0,0 0 0 0 0,0 1 1 0 0,0-1-1 0 0,0 0 1 0 0,0 0-1 0 0,0 1 0 0 0,1-1 1 0 0,-1 0-1 0 0,0 1 0 0 0,0-1 1 0 0,1 0-1 0 0,-1 0 0 0 0,0 1 1 0 0,1-1-1 0 0,-1 1 1 0 0,0-1-1 0 0,1 0 0 0 0,-1 0 45 0 0,27-39-2734 0 0,21 5 259 0 0,-18 21 1323 0 0</inkml:trace>
  <inkml:trace contextRef="#ctx0" brushRef="#br0" timeOffset="1167.357">817 344 1392 0 0,'10'-6'3971'0'0,"-45"1"-3045"0"0,13 7-794 0 0,-1 1-1 0 0,1 1 1 0 0,0 1 0 0 0,0 1 0 0 0,0 0 0 0 0,1 2 0 0 0,0 1 0 0 0,0 0 0 0 0,1 2 0 0 0,0 0 0 0 0,1 1 0 0 0,0 1 0 0 0,1 1 0 0 0,1 1-1 0 0,-1 1-131 0 0,17-16 5 0 0,1 1-1 0 0,-1 0 0 0 0,0-1 0 0 0,0 1 1 0 0,1 0-1 0 0,-1 0 0 0 0,0-1 0 0 0,1 1 1 0 0,-1 0-1 0 0,1 0 0 0 0,-1 0 0 0 0,1 0 1 0 0,0 0-1 0 0,-1 0 0 0 0,1 0 0 0 0,0 0 0 0 0,-1 0 1 0 0,1 0-1 0 0,0 0 0 0 0,0 0 0 0 0,0 0 1 0 0,0 0-1 0 0,0 0 0 0 0,0 0 0 0 0,0 0 1 0 0,0 0-1 0 0,1 0 0 0 0,-1 0 0 0 0,0 0 1 0 0,1 0-1 0 0,-1 0 0 0 0,0-1 0 0 0,1 1 0 0 0,-1 0 1 0 0,1 0-1 0 0,0 0 0 0 0,-1 0 0 0 0,1-1 1 0 0,-1 1-1 0 0,1 0 0 0 0,0 0 0 0 0,0-1 1 0 0,0 1-1 0 0,-1-1 0 0 0,1 1 0 0 0,0 0 1 0 0,0-1-1 0 0,0 0 0 0 0,0 1 0 0 0,0-1 1 0 0,0 0-1 0 0,0 1 0 0 0,0-1 0 0 0,0 0 0 0 0,0 0 1 0 0,0 0-1 0 0,0 0 0 0 0,0 0 0 0 0,0 0 1 0 0,0 0-1 0 0,0 0 0 0 0,0 0 0 0 0,0 0-4 0 0,78 2-567 0 0,-67-4 425 0 0,-1 0 0 0 0,0-1 0 0 0,0 0 0 0 0,0-1 0 0 0,0 0 0 0 0,-1-1 0 0 0,1 0 0 0 0,-1 0 0 0 0,-1-1 0 0 0,1-1 0 0 0,-1 1 0 0 0,3-4 142 0 0,-21-33 277 0 0,38 71 139 0 0,-2-14-639 0 0,1-2-1 0 0,0-1 1 0 0,1-1 0 0 0,0-1 0 0 0,0-2 0 0 0,29 3 223 0 0,-57-9-295 0 0,30-19-1092 0 0,-14-5 1243 0 0,0 0-1 0 0,-2-2 1 0 0,-1 0 0 0 0,0 0 0 0 0,-2-1-1 0 0,-1-1 1 0 0,2-10 144 0 0,19-40 393 0 0,7-82 3422 0 0,-39 159-3481 0 0,0 0-46 0 0,-2-12 455 0 0,-5 13-697 0 0,1 1-1 0 0,0 0 1 0 0,0 0-1 0 0,0 1 1 0 0,0 0 0 0 0,1 0-1 0 0,-1 0 1 0 0,1 0-1 0 0,0 1 1 0 0,-1 0-1 0 0,2 0 1 0 0,-1 0-1 0 0,0 1 1 0 0,1 0 0 0 0,0 0-1 0 0,0 0 1 0 0,1 0-1 0 0,-1 1 1 0 0,1-1-1 0 0,0 1 1 0 0,0 0 0 0 0,1 0-1 0 0,0 0 1 0 0,0 0-1 0 0,0 0 1 0 0,1 3-46 0 0,-3 4-2 0 0,1 1-1 0 0,0-1 1 0 0,1 1 0 0 0,1-1 0 0 0,0 1-1 0 0,1 0 1 0 0,1 0 0 0 0,0-1 0 0 0,0 1-1 0 0,2 0 1 0 0,0-1 0 0 0,0 1-1 0 0,1-1 1 0 0,1 0 0 0 0,0-1 0 0 0,0 1-1 0 0,2-1 1 0 0,0 0 0 0 0,0 0 0 0 0,1-1-1 0 0,0 0 1 0 0,1 0 0 0 0,0-1 0 0 0,1 0-1 0 0,0-1 1 0 0,0 0 0 0 0,1 0 0 0 0,0-1-1 0 0,1-1 1 0 0,0 0 0 0 0,0 0-1 0 0,0-1 1 0 0,9 2 2 0 0,-14-9-58 0 0,-1-1-1 0 0,1 1 1 0 0,-1-2 0 0 0,1 1-1 0 0,-1-1 1 0 0,0 0-1 0 0,0 0 1 0 0,0 0 0 0 0,-1-1-1 0 0,1 0 1 0 0,-1 0-1 0 0,0 0 1 0 0,0-1 0 0 0,0 0-1 0 0,0 0 1 0 0,-1 0-1 0 0,0-1 1 0 0,0 1 0 0 0,-1-1-1 0 0,1 0 1 0 0,-1 0-1 0 0,0 0 1 0 0,-1 0 0 0 0,0-1-1 0 0,0 1 1 0 0,0-1-1 0 0,0 1 1 0 0,-1-1 0 0 0,-1 0-1 0 0,1-3 59 0 0,3-1-83 0 0,49-282 789 0 0,-53 209 1099 0 0,0 82-1653 0 0,-20-6 248 0 0,12 45-74 0 0,3 6-132 0 0,3 1 0 0 0,1-1 0 0 0,2 0 0 0 0,2 0 0 0 0,8 35-194 0 0,35 161 753 0 0,-38-228-378 0 0,-1-39-372 0 0,-3 18-8 0 0,1 0 1 0 0,1 0 0 0 0,-1 0 0 0 0,2 1-1 0 0,-1 0 1 0 0,1 0 0 0 0,1 1 0 0 0,-1 0 0 0 0,1 0-1 0 0,1 1 1 0 0,0 0 0 0 0,0 0 0 0 0,0 1-1 0 0,1 0 1 0 0,-1 1 0 0 0,1 0 0 0 0,1 0 0 0 0,-1 1-1 0 0,1 1 1 0 0,-1 0 0 0 0,1 0 0 0 0,0 1-1 0 0,0 0 1 0 0,0 1 0 0 0,1 0 0 0 0,-1 1 0 0 0,0 0-1 0 0,0 1 1 0 0,0 0 0 0 0,0 1 0 0 0,0 0-1 0 0,0 1 1 0 0,0 0 0 0 0,-1 0 0 0 0,1 2 0 0 0,-1-1-1 0 0,0 1 1 0 0,0 0 0 0 0,0 2 4 0 0,-7-5 6 0 0,-1 0 0 0 0,0 0 0 0 0,1 1 0 0 0,-1-1-1 0 0,0 0 1 0 0,-1 1 0 0 0,1 0 0 0 0,0-1 0 0 0,-1 1 0 0 0,1 0 0 0 0,-1 0 0 0 0,0 0 0 0 0,0 0 0 0 0,0 0 0 0 0,-1 0-1 0 0,1 0 1 0 0,-1 0 0 0 0,1 0 0 0 0,-1 1 0 0 0,0-1 0 0 0,0 0 0 0 0,-1 0 0 0 0,1 0 0 0 0,0 0 0 0 0,-1 0-1 0 0,0 1 1 0 0,0-1 0 0 0,0 0 0 0 0,0-1 0 0 0,0 1 0 0 0,-1 0 0 0 0,1 0 0 0 0,-1 0 0 0 0,0-1 0 0 0,0 1 0 0 0,0-1-1 0 0,0 0 1 0 0,0 1 0 0 0,0-1 0 0 0,-1 0 0 0 0,0 0-6 0 0,-114 67-936 0 0,116-68 773 0 0,0-1-1 0 0,0 1 1 0 0,-1-1-1 0 0,1 0 1 0 0,0 1-1 0 0,-1-1 0 0 0,1 0 1 0 0,0 0-1 0 0,-1 0 1 0 0,1 0-1 0 0,0 0 0 0 0,-1 0 1 0 0,1 0-1 0 0,0-1 1 0 0,-1 1-1 0 0,1 0 0 0 0,0-1 1 0 0,-1 1-1 0 0,1-1 1 0 0,0 1-1 0 0,0-1 0 0 0,0 0 1 0 0,0 1-1 0 0,-1-1 1 0 0,1 0-1 0 0,0 0 0 0 0,0 0 1 0 0,0 0-1 0 0,1 0 1 0 0,-1 0-1 0 0,0 0 1 0 0,0 0-1 0 0,0 0 0 0 0,1-1 1 0 0,-1 1-1 0 0,1 0 1 0 0,-1 0-1 0 0,1 0 0 0 0,-1-1 1 0 0,1 1-1 0 0,0 0 1 0 0,0-1-1 0 0,-1 1 0 0 0,1 0 1 0 0,0-1-1 0 0,0 1 1 0 0,0-1-1 0 0,1 1 0 0 0,-1 0 1 0 0,0-1-1 0 0,0 1 1 0 0,1 0-1 0 0,-1 0 0 0 0,1-1 1 0 0,-1 1-1 0 0,1 0 1 0 0,0 0-1 0 0,-1 0 1 0 0,1-1-1 0 0,0 1 164 0 0,11-19-1129 0 0</inkml:trace>
  <inkml:trace contextRef="#ctx0" brushRef="#br0" timeOffset="1478.125">2079 313 964 0 0,'23'-5'15630'0'0,"-21"2"-15871"0"0,-9-3-12608 0 0,3 6 11533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3:12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11 156 2224 0 0,'20'-22'4440'0'0,"-10"40"-1148"0"0,4 153-2706 0 0,23 146-1714 0 0,-37-315 958 0 0,0 0 0 0 0,-1-1 0 0 0,1 1 0 0 0,-1-1 0 0 0,1 1 0 0 0,-1-1 0 0 0,0 1 0 0 0,1-1 0 0 0,-1 0 0 0 0,0 1 0 0 0,0-1 0 0 0,0 0 0 0 0,0 0 0 0 0,0 1 0 0 0,0-1 0 0 0,0 0 0 0 0,-1 0 0 0 0,1 0 0 0 0,0-1 0 0 0,-1 1 0 0 0,1 0 0 0 0,0 0 0 0 0,-1-1 0 0 0,1 1 0 0 0,-1-1 0 0 0,1 1 0 0 0,-1-1 0 0 0,0 1 0 0 0,1-1 0 0 0,-1 0 0 0 0,1 0 0 0 0,-1 0 0 0 0,0 0 0 0 0,1 0 0 0 0,-1 0 0 0 0,1 0 0 0 0,-1-1 0 0 0,1 1 0 0 0,-2-1 170 0 0,-14-5-1192 0 0</inkml:trace>
  <inkml:trace contextRef="#ctx0" brushRef="#br0" timeOffset="604.968">28 151 1148 0 0,'-28'-15'6593'0'0,"43"-11"-5877"0"0,-14 25-755 0 0,5-7 98 0 0,1-1 0 0 0,-1 1-1 0 0,2 0 1 0 0,-1 0 0 0 0,1 1 0 0 0,0 0-1 0 0,1 1 1 0 0,0 0 0 0 0,0 0-1 0 0,0 0 1 0 0,0 2 0 0 0,1-1 0 0 0,0 1-1 0 0,0 0 1 0 0,0 1 0 0 0,1 0 0 0 0,-1 1-1 0 0,1 0 1 0 0,-1 1 0 0 0,2 0-59 0 0,-9 1 3 0 0,0 0 0 0 0,1 1 1 0 0,-1 0-1 0 0,1 0 0 0 0,-1 0 0 0 0,0 0 1 0 0,0 0-1 0 0,0 1 0 0 0,0-1 0 0 0,0 1 1 0 0,0 0-1 0 0,0 0 0 0 0,0 0 0 0 0,-1 0 1 0 0,1 1-1 0 0,-1-1 0 0 0,1 1 0 0 0,-1-1 0 0 0,0 1 1 0 0,0 0-1 0 0,0 0 0 0 0,-1 0 0 0 0,1 0 1 0 0,0 0-1 0 0,-1 0 0 0 0,0 0 0 0 0,0 1 1 0 0,0-1-1 0 0,0 0 0 0 0,-1 1 0 0 0,1-1 1 0 0,-1 1-1 0 0,0-1 0 0 0,0 4-3 0 0,-11 115 47 0 0,-90 52-84 0 0,67-128-90 0 0,33-46 48 0 0,1 0-10 0 0,26 6-209 0 0,93 4-132 0 0,-97-10 404 0 0,-1 0 0 0 0,0 2 0 0 0,0 0 0 0 0,0 1 0 0 0,0 2 0 0 0,0 0 0 0 0,-1 1 0 0 0,0 1 0 0 0,0 1 0 0 0,3 2 26 0 0,-20-8 23 0 0,0 0 1 0 0,0 0-1 0 0,0 1 0 0 0,0-1 0 0 0,0 1 1 0 0,-1 0-1 0 0,0 0 0 0 0,1 0 1 0 0,-1 0-1 0 0,0 0 0 0 0,0 0 0 0 0,-1 1 1 0 0,1-1-1 0 0,-1 0 0 0 0,1 1 1 0 0,-1-1-1 0 0,0 1 0 0 0,-1 0 0 0 0,1-1 1 0 0,-1 1-1 0 0,1 0 0 0 0,-1 0 1 0 0,0-1-1 0 0,0 1 0 0 0,-1 0 0 0 0,1-1 1 0 0,-1 1-1 0 0,0 0 0 0 0,0-1 0 0 0,0 1 1 0 0,0-1-1 0 0,-1 1 0 0 0,1-1 1 0 0,-1 1-1 0 0,0-1 0 0 0,0 0 0 0 0,0 0 1 0 0,0 0-1 0 0,-1 0 0 0 0,1-1 1 0 0,-1 1-1 0 0,0 0 0 0 0,0-1 0 0 0,0 0 1 0 0,0 0-1 0 0,0 0 0 0 0,-1 1-23 0 0,-13 11 15 0 0,-1-1 0 0 0,0 0-1 0 0,-1-1 1 0 0,-1-1 0 0 0,0-1 0 0 0,0-1-1 0 0,0-1 1 0 0,-2 0 0 0 0,1-2-1 0 0,0 0 1 0 0,-1-2 0 0 0,0 0 0 0 0,-22 0-15 0 0,40-4-169 0 0,1 0 1 0 0,-1 0 0 0 0,1-1-1 0 0,-1 1 1 0 0,1-1 0 0 0,-1 0-1 0 0,1 0 1 0 0,0 0 0 0 0,-1-1 0 0 0,1 1-1 0 0,0-1 1 0 0,0 0 0 0 0,0 1-1 0 0,0-2 1 0 0,0 1 0 0 0,1 0-1 0 0,-1 0 1 0 0,1-1 0 0 0,-1 0-1 0 0,1 1 1 0 0,0-1 0 0 0,0 0 0 0 0,0 0-1 0 0,0 0 1 0 0,1 0 0 0 0,-1 0-1 0 0,1-1 1 0 0,0 1 0 0 0,0 0-1 0 0,0-1 1 0 0,0 1 0 0 0,0-1 0 0 0,1 1-1 0 0,0-1 1 0 0,0 1 0 0 0,0-1-1 0 0,0-2 169 0 0,-1-26-1288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3:12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218 227 1152 0 0,'0'0'343'0'0,"0"0"-35"0"0,0 0-11 0 0,0 0-1 0 0,0 0-53 0 0,3-14 365 0 0,11 8 971 0 0,31-53 634 0 0,-36 36-793 0 0,-6 38 169 0 0,-4 34-1531 0 0,3 0-1 0 0,2 0 1 0 0,2 0-1 0 0,3-1 1 0 0,1 0-1 0 0,2 0 1 0 0,3-1-1 0 0,14 31-57 0 0,-11-26 134 0 0,40 103 394 0 0,-58-154-566 0 0,0-1-88 0 0,-22 11-1080 0 0,-78-108-5392 0 0,82 68 5320 0 0</inkml:trace>
  <inkml:trace contextRef="#ctx0" brushRef="#br0" timeOffset="327.138">340 0 1316 0 0,'-51'36'2799'0'0,"7"2"-2016"0"0,1 2-1 0 0,3 3 1 0 0,1 1 0 0 0,2 1-1 0 0,3 2 1 0 0,-7 15-783 0 0,39-60 36 0 0,1 1 0 0 0,0-1-1 0 0,0 0 1 0 0,0 1 0 0 0,0 0 0 0 0,0-1 0 0 0,0 1 0 0 0,1 0 0 0 0,-1-1-1 0 0,1 1 1 0 0,0 0 0 0 0,-1-1 0 0 0,1 1 0 0 0,1 0 0 0 0,-1 0 0 0 0,0-1-1 0 0,1 1 1 0 0,-1 0 0 0 0,1-1 0 0 0,0 1 0 0 0,0 0 0 0 0,0-1 0 0 0,0 1-1 0 0,0-1 1 0 0,1 0 0 0 0,-1 1 0 0 0,1-1 0 0 0,0 0 0 0 0,-1 0 0 0 0,1 0 0 0 0,0 0-1 0 0,0 0 1 0 0,0 0 0 0 0,1-1 0 0 0,-1 1 0 0 0,0-1 0 0 0,1 1 0 0 0,-1-1-1 0 0,0 0 1 0 0,1 0 0 0 0,0 0 0 0 0,-1 0 0 0 0,1 0 0 0 0,0-1 0 0 0,-1 1-1 0 0,1-1 1 0 0,0 0 0 0 0,-1 0 0 0 0,1 0 0 0 0,0 0 0 0 0,0 0 0 0 0,1-1-36 0 0,236-12 211 0 0,-163 1-428 0 0,241-54-6986 0 0,-291 58 6088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3:20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21 936 0 0,'16'-20'6244'0'0,"-29"21"-3661"0"0,-35 29-1853 0 0,6 19-481 0 0,1 1 0 0 0,4 2 0 0 0,1 2 1 0 0,3 1-1 0 0,2 2 0 0 0,3 1 0 0 0,1 4-249 0 0,-29 52 6 0 0,50-101-464 0 0,-39 61 136 0 0,1-50-5751 0 0,11-43 3617 0 0,12 2 1254 0 0</inkml:trace>
  <inkml:trace contextRef="#ctx0" brushRef="#br0" timeOffset="326.165">22 44 1748 0 0,'7'-25'6463'0'0,"11"48"-4706"0"0,-11-13-1819 0 0,385 510 4778 0 0,-314-402-4825 0 0,-95-152-11856 0 0,15 24 10557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3:18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112 348 2164 0 0,'37'-127'5231'0'0,"-19"47"-96"0"0,-46 167-4794 0 0,23-56-302 0 0,1 1 1 0 0,1 0-1 0 0,2 0 1 0 0,1 0-1 0 0,1 0 1 0 0,2 0 0 0 0,1-1-1 0 0,2 1 1 0 0,1-1-1 0 0,1 0 1 0 0,8 18-40 0 0,10 51 303 0 0,-26-99-335 0 0,-3 21-223 0 0,-31 11-241 0 0,-82-18-6795 0 0,93-15 8304 0 0,21 0-610 0 0,-17-13 2144 0 0,136-11-1462 0 0,48-16-5292 0 0,-144 27 1301 0 0,-15 5 1552 0 0</inkml:trace>
  <inkml:trace contextRef="#ctx0" brushRef="#br0" timeOffset="277.214">17 213 1600 0 0,'-3'-5'856'0'0,"-1"1"-132"0"0,2-1-172 0 0,1 2 4 0 0,-1-2-252 0 0,2 2-104 0 0,3-2-28 0 0,3 1-300 0 0,10-9-484 0 0,2 1-516 0 0,10 2-172 0 0</inkml:trace>
  <inkml:trace contextRef="#ctx0" brushRef="#br0" timeOffset="540.047">704 1 1240 0 0,'-126'49'4642'0'0,"118"-44"-4486"0"0,0 0-1 0 0,0 0 1 0 0,1 1-1 0 0,0 0 1 0 0,0 0-1 0 0,1 1 1 0 0,-1 0 0 0 0,1 0-1 0 0,1 1 1 0 0,0 0-1 0 0,0-1 1 0 0,0 2-1 0 0,1-1 1 0 0,0 0-1 0 0,1 1 1 0 0,0 0-1 0 0,0 0 1 0 0,1 0-1 0 0,0 0 1 0 0,0 3-156 0 0,-1 22 311 0 0,1 1 0 0 0,2-1 0 0 0,2 1 0 0 0,1-1 0 0 0,1 1-1 0 0,2-1 1 0 0,2-1 0 0 0,2 7-311 0 0,69 296 1354 0 0,-76-323-1492 0 0,-1 0-1 0 0,-1 0 1 0 0,0 0 0 0 0,-1 0-1 0 0,0 0 1 0 0,-1 0 0 0 0,0 0-1 0 0,-1 0 1 0 0,-1 0 0 0 0,0 0-1 0 0,-1-1 1 0 0,0 1 0 0 0,-5 7 138 0 0,7-15-257 0 0,-1 0 1 0 0,0 0-1 0 0,-1 0 1 0 0,1-1-1 0 0,-1 0 1 0 0,0 0-1 0 0,0 0 0 0 0,0 0 1 0 0,0 0-1 0 0,-1-1 1 0 0,0 0-1 0 0,0 0 1 0 0,1 0-1 0 0,-2-1 1 0 0,1 1-1 0 0,0-1 1 0 0,0-1-1 0 0,-1 1 1 0 0,1-1-1 0 0,-1 1 1 0 0,-1-1 256 0 0,-57-17-2592 0 0,29-1 1371 0 0</inkml:trace>
  <inkml:trace contextRef="#ctx0" brushRef="#br0" timeOffset="787.248">236 554 2000 0 0,'4'-22'7508'0'0,"31"10"-7141"0"0,1 2 1 0 0,0 1 0 0 0,1 1 0 0 0,0 2-1 0 0,0 2 1 0 0,24 1-368 0 0,135 2-3914 0 0,-110 1-214 0 0,-61-2 2831 0 0,13-9 134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3:33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0 836 0 0,'0'0'579'0'0,"3"0"6364"0"0,-2 0-12075 0 0,-1 0 3870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3:33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2540 0 0,'0'-1'76'0'0,"0"0"0"0"0,1 0-1 0 0,-1 0 1 0 0,0-1 0 0 0,1 1 0 0 0,0 0-1 0 0,-1 0 1 0 0,1 0 0 0 0,0 0 0 0 0,-1 0-1 0 0,1 0 1 0 0,0 0 0 0 0,0 0-1 0 0,0 0 1 0 0,0 1 0 0 0,0-1 0 0 0,0 0-1 0 0,0 1 1 0 0,0-1 0 0 0,0 0-1 0 0,0 1 1 0 0,0-1 0 0 0,1 1 0 0 0,-1 0-1 0 0,0-1 1 0 0,0 1 0 0 0,1 0 0 0 0,-1 0-1 0 0,0 0 1 0 0,0-1 0 0 0,1 1-1 0 0,-1 1 1 0 0,0-1 0 0 0,0 0 0 0 0,0 0-1 0 0,1 0 1 0 0,-1 1 0 0 0,0-1 0 0 0,0 1-1 0 0,0-1 1 0 0,1 1 0 0 0,-1-1-1 0 0,0 1 1 0 0,0-1 0 0 0,0 1 0 0 0,0 0-1 0 0,0 0 1 0 0,0 0 0 0 0,0 0 0 0 0,-1-1-1 0 0,2 2-75 0 0,58 50 292 0 0,-56-47-144 0 0,9 8-12 0 0,0 0 0 0 0,-1 1-1 0 0,-1 0 1 0 0,0 1 0 0 0,-1 0 0 0 0,-1 1-1 0 0,-1 0 1 0 0,0 1 0 0 0,0 0 0 0 0,-2 0 0 0 0,0 0-1 0 0,-1 1 1 0 0,-1-1 0 0 0,-1 1 0 0 0,2 19-136 0 0,-6-33 73 0 0,1 0 0 0 0,-1 1-1 0 0,0-1 1 0 0,0 0 0 0 0,-1 0 0 0 0,1 1 0 0 0,-1-1 0 0 0,0 0 0 0 0,0 0 0 0 0,0-1 0 0 0,-1 1-1 0 0,1 0 1 0 0,-1-1 0 0 0,0 0 0 0 0,0 1 0 0 0,0-1 0 0 0,0 0 0 0 0,-1 0 0 0 0,1-1 0 0 0,-1 1-1 0 0,0-1 1 0 0,0 0 0 0 0,0 0 0 0 0,0 0 0 0 0,0 0-73 0 0,2-2 175 0 0,-19-24 87 0 0,15 10-306 0 0,0 1 0 0 0,1-1 0 0 0,0 0 0 0 0,1 0 0 0 0,1-1 0 0 0,0 1 0 0 0,1-1 0 0 0,1 0 0 0 0,0 0 0 0 0,1 1 0 0 0,0-1 0 0 0,2 0 0 0 0,-1 0 0 0 0,2 1 0 0 0,0-1 0 0 0,1 1 0 0 0,0 0 0 0 0,1 0 0 0 0,0 0 0 0 0,6-9 44 0 0,-7 12-88 0 0,0 0 1 0 0,1 0 0 0 0,0 0-1 0 0,0 1 1 0 0,1 0 0 0 0,1 0 0 0 0,0 0-1 0 0,0 1 1 0 0,0 0 0 0 0,1 0-1 0 0,1 1 1 0 0,0 0 0 0 0,0 1 0 0 0,0-1-1 0 0,1 2 1 0 0,0-1 0 0 0,0 2-1 0 0,1-1 1 0 0,-1 1 0 0 0,1 1 0 0 0,0 0-1 0 0,1 0 1 0 0,-1 1 0 0 0,1 1-1 0 0,6-1 88 0 0,-9 4-32 0 0,0 1-1 0 0,-1 0 1 0 0,1 1-1 0 0,-1-1 1 0 0,0 1-1 0 0,0 1 0 0 0,0 0 1 0 0,0 0-1 0 0,0 1 1 0 0,-1 0-1 0 0,0 0 0 0 0,0 0 1 0 0,0 1-1 0 0,-1 0 1 0 0,1 1-1 0 0,-2-1 1 0 0,1 1-1 0 0,-1 0 0 0 0,0 0 1 0 0,0 1-1 0 0,-1 0 1 0 0,0 0-1 0 0,0 0 0 0 0,-1 0 1 0 0,0 0-1 0 0,-1 1 1 0 0,1-1-1 0 0,0 8 33 0 0,0-5-155 0 0,0 0 0 0 0,1 0 0 0 0,1 0-1 0 0,0 0 1 0 0,0-1 0 0 0,1 1 0 0 0,0-2-1 0 0,1 1 1 0 0,0-1 0 0 0,1 0 0 0 0,0 0 0 0 0,0-1-1 0 0,1 0 1 0 0,0 0 0 0 0,0-1 0 0 0,9 4 155 0 0,12-1-2252 0 0,-15-8 820 0 0</inkml:trace>
  <inkml:trace contextRef="#ctx0" brushRef="#br0" timeOffset="326.963">1101 130 1044 0 0,'-12'6'326'0'0,"0"0"0"0"0,0 1-1 0 0,0 1 1 0 0,1 0 0 0 0,1 0 0 0 0,-1 1 0 0 0,1 1-1 0 0,1 0 1 0 0,0 0 0 0 0,0 0 0 0 0,1 1-1 0 0,0 1 1 0 0,1-1 0 0 0,0 1 0 0 0,1 0 0 0 0,1 1-1 0 0,-1 0 1 0 0,2-1 0 0 0,0 2 0 0 0,1-1-1 0 0,-2 8-325 0 0,8-14 33 0 0,-1-1-1 0 0,1 0 0 0 0,0 0 1 0 0,0 0-1 0 0,1 0 0 0 0,0 0 1 0 0,0-1-1 0 0,0 1 0 0 0,1-1 0 0 0,-1 0 1 0 0,1-1-1 0 0,0 1 0 0 0,1-1 1 0 0,-1 0-1 0 0,1 0 0 0 0,0 0 1 0 0,0-1-1 0 0,0 0 0 0 0,0 0 1 0 0,1-1-1 0 0,-1 0 0 0 0,1 0 0 0 0,-1 0 1 0 0,1-1-1 0 0,0 0 0 0 0,0 0 1 0 0,-1-1-1 0 0,1 0 0 0 0,0 0 1 0 0,0 0-1 0 0,0-1 0 0 0,-1 0 1 0 0,1-1-1 0 0,0 1 0 0 0,5-3-32 0 0,-12 4-1 0 0,135-31-233 0 0,-129 30 231 0 0,-1-1-1 0 0,1 0 1 0 0,-1 0 0 0 0,0 0-1 0 0,0-1 1 0 0,0 1-1 0 0,0-1 1 0 0,0 0 0 0 0,0-1-1 0 0,-1 1 1 0 0,1-1-1 0 0,-1 0 1 0 0,0 0 0 0 0,-1 0-1 0 0,1-1 1 0 0,-1 1-1 0 0,1-1 1 0 0,-1 0-1 0 0,-1 0 1 0 0,1 0 0 0 0,-1 0-1 0 0,0-1 1 0 0,0 1-1 0 0,0-2 4 0 0,-4-1-3 0 0,-1 0 0 0 0,0 1 0 0 0,-1-1 0 0 0,0 1-1 0 0,0-1 1 0 0,-1 1 0 0 0,1 0 0 0 0,-1 1-1 0 0,-1-1 1 0 0,0 1 0 0 0,1 0 0 0 0,-2 1 0 0 0,1-1-1 0 0,-1 1 1 0 0,0 0 0 0 0,0 1 0 0 0,0 0-1 0 0,0 0 1 0 0,-1 0 0 0 0,0 1 0 0 0,0 0 0 0 0,0 1-1 0 0,0 0 1 0 0,-3-1 3 0 0,-189-44-837 0 0,137 16-3760 0 0,57 26 3301 0 0</inkml:trace>
  <inkml:trace contextRef="#ctx0" brushRef="#br0" timeOffset="2378.902">1576 255 1392 0 0,'-1'-1'160'0'0,"0"1"1"0"0,1-1-1 0 0,-1 1 0 0 0,0-1 0 0 0,1 1 1 0 0,-1-1-1 0 0,0 1 0 0 0,0-1 0 0 0,0 1 0 0 0,1 0 1 0 0,-1 0-1 0 0,0-1 0 0 0,0 1 0 0 0,0 0 1 0 0,0 0-1 0 0,0 0 0 0 0,0 0 0 0 0,0 0 1 0 0,1 0-1 0 0,-1 0 0 0 0,0 0 0 0 0,0 0 1 0 0,0 0-1 0 0,0 0 0 0 0,0 1 0 0 0,0-1 1 0 0,1 0-1 0 0,-1 1 0 0 0,0-1 0 0 0,0 1 0 0 0,1-1 1 0 0,-1 1-1 0 0,0-1 0 0 0,0 1 0 0 0,1-1 1 0 0,-1 1-1 0 0,0 0 0 0 0,1-1 0 0 0,-1 1 1 0 0,1 0-1 0 0,-1-1 0 0 0,1 1 0 0 0,-1 0 1 0 0,1 0-1 0 0,0 0 0 0 0,-1 0 0 0 0,1-1 0 0 0,0 2-160 0 0,3 3 2079 0 0,6 6-3121 0 0,21-23-6409 0 0,-16 0 6162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3:34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336 438 1152 0 0,'-52'10'3567'0'0,"-28"26"-2373"0"0,59-25-722 0 0,7-6-307 0 0,1 1 0 0 0,0 1 0 0 0,0 1 0 0 0,0 0 0 0 0,1 0 0 0 0,0 1 0 0 0,1 0 0 0 0,0 1 0 0 0,0 1 0 0 0,1 0 0 0 0,0 0 0 0 0,1 1 0 0 0,1 0 0 0 0,0 0 0 0 0,0 1 0 0 0,1 1-165 0 0,8-11 15 0 0,0 0-1 0 0,-1-1 0 0 0,1 1 0 0 0,1 0 0 0 0,-1 0 0 0 0,0 0 0 0 0,1-1 0 0 0,-1 1 0 0 0,1 0 0 0 0,0-1 0 0 0,0 1 0 0 0,0-1 1 0 0,0 0-1 0 0,0 0 0 0 0,0 0 0 0 0,1 0 0 0 0,-1 0 0 0 0,1 0 0 0 0,0-1 0 0 0,-1 1 0 0 0,1-1 0 0 0,0 0 0 0 0,0 0 0 0 0,0 0 0 0 0,0 0 1 0 0,0 0-1 0 0,0-1 0 0 0,0 1 0 0 0,0-1 0 0 0,0 0 0 0 0,0 0 0 0 0,0 0 0 0 0,0 0 0 0 0,0 0 0 0 0,1-1-14 0 0,38 1-40 0 0,1-1 1 0 0,-1-3-1 0 0,1-2 0 0 0,-1-1 0 0 0,-1-2 1 0 0,1-2-1 0 0,-2-2 0 0 0,0-1 0 0 0,2-4 40 0 0,-38 18-5 0 0,-1 0 1 0 0,1 0-1 0 0,-1 0 0 0 0,1-1 1 0 0,-1 1-1 0 0,0-1 0 0 0,1 0 1 0 0,-1 0-1 0 0,0-1 0 0 0,0 1 1 0 0,0-1-1 0 0,0 1 0 0 0,0-1 0 0 0,0 0 1 0 0,0 0-1 0 0,0 0 0 0 0,-1-1 1 0 0,1 1-1 0 0,-1-1 0 0 0,0 1 1 0 0,0-1-1 0 0,1 0 0 0 0,-2 0 0 0 0,1 1 1 0 0,0-2-1 0 0,-1 1 0 0 0,1 0 1 0 0,-1 0-1 0 0,0 0 0 0 0,0-1 1 0 0,0 1-1 0 0,-1 0 0 0 0,1-1 1 0 0,-1 1-1 0 0,1-1 0 0 0,-1 1 0 0 0,-1-1 1 0 0,1 1-1 0 0,0 0 0 0 0,-1-1 1 0 0,1 1-1 0 0,-1-1 0 0 0,0 1 1 0 0,0 0-1 0 0,-1 0 0 0 0,0-3 5 0 0,-11-4 31 0 0,0 1-1 0 0,-1 1 1 0 0,0 0-1 0 0,0 1 1 0 0,-1 1-1 0 0,1 0 1 0 0,-1 1-1 0 0,-1 0 1 0 0,1 1-1 0 0,-1 1 1 0 0,1 1-1 0 0,-1 0 1 0 0,0 1-1 0 0,0 0 1 0 0,0 1-1 0 0,-15 3-29 0 0,-32-5 142 0 0,42-1-492 0 0,34-2-206 0 0,8-1 508 0 0,51-18-466 0 0,-21 9-200 0 0,-1-2 0 0 0,0-3 0 0 0,-2-1 0 0 0,0-3 0 0 0,36-25 713 0 0,-58 29-231 0 0</inkml:trace>
  <inkml:trace contextRef="#ctx0" brushRef="#br0" timeOffset="234.77">741 169 4372 0 0,'1'-5'107'0'0,"0"-1"-1"0"0,0 0 0 0 0,-1 1 1 0 0,1-1-1 0 0,-1 0 0 0 0,-1 0 0 0 0,1 1 1 0 0,-1-1-1 0 0,0 0 0 0 0,0 1 0 0 0,-1-1 1 0 0,0 1-1 0 0,0-1 0 0 0,0 1 1 0 0,0 0-1 0 0,-1 0 0 0 0,0 0 0 0 0,0 0 1 0 0,0 0-1 0 0,-1 1 0 0 0,1-1 0 0 0,-1 1 1 0 0,0 0-1 0 0,-1 0 0 0 0,1 0 1 0 0,-1 1-1 0 0,1 0 0 0 0,-1-1 0 0 0,0 2 1 0 0,0-1-1 0 0,-1 1 0 0 0,1-1 1 0 0,0 1-1 0 0,-1 1 0 0 0,1-1 0 0 0,-1 1 1 0 0,0 0-1 0 0,1 0 0 0 0,-1 1 0 0 0,-4 0-106 0 0,5-2 75 0 0,0 1-1 0 0,0-1 0 0 0,0 2 0 0 0,0-1 0 0 0,-1 0 0 0 0,1 1 0 0 0,0 0 0 0 0,0 0 0 0 0,-1 1 0 0 0,1 0 0 0 0,0-1 0 0 0,0 2 0 0 0,0-1 0 0 0,0 1 0 0 0,0-1 0 0 0,0 1 1 0 0,0 1-1 0 0,1-1 0 0 0,-1 1 0 0 0,1-1 0 0 0,-1 1 0 0 0,1 1 0 0 0,0-1 0 0 0,0 1 0 0 0,1-1 0 0 0,-1 1 0 0 0,1 0 0 0 0,0 0 0 0 0,0 1 0 0 0,0-1 0 0 0,0 1 1 0 0,1-1-1 0 0,-1 1 0 0 0,1 0 0 0 0,-1 5-74 0 0,-3 14 146 0 0,1 1 0 0 0,1-1 0 0 0,2 1 1 0 0,0 0-1 0 0,1 1 0 0 0,2-1 0 0 0,0 0 0 0 0,2 0 1 0 0,1 0-1 0 0,3 7-146 0 0,169 689 1441 0 0,-139-410-2998 0 0,-36-309 1442 0 0,-1 1-1 0 0,0-1 0 0 0,0 0 0 0 0,0 0 0 0 0,0 0 0 0 0,-1 0 0 0 0,1 0 0 0 0,-1 0 1 0 0,1 1-1 0 0,-1-1 0 0 0,0 0 0 0 0,1 0 0 0 0,-1 0 0 0 0,0-1 0 0 0,0 1 0 0 0,0 0 0 0 0,-1 0 1 0 0,1 0-1 0 0,0-1 0 0 0,-1 1 0 0 0,1-1 0 0 0,-1 1 0 0 0,0-1 0 0 0,1 0 0 0 0,-1 1 0 0 0,0-1 1 0 0,0 0-1 0 0,0 0 0 0 0,0 0 0 0 0,0 0 0 0 0,0-1 0 0 0,0 1 0 0 0,0-1 0 0 0,0 1 0 0 0,0-1 1 0 0,0 1-1 0 0,0-1 0 0 0,0 0 0 0 0,0 0 0 0 0,-1 0 0 0 0,1 0 0 0 0,0-1 0 0 0,0 1 0 0 0,0-1 1 0 0,0 1-1 0 0,0-1 0 0 0,0 0 0 0 0,0 1 0 0 0,0-1 0 0 0,0 0 0 0 0,0 0 0 0 0,0-1 0 0 0,1 1 1 0 0,-2-1 115 0 0,-69-60-3881 0 0,52 39 2713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3:3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428 160 916 0 0,'31'-3'7234'0'0,"-25"28"-5069"0"0,-5-8-2370 0 0,38 332 1461 0 0,-15-160-4087 0 0,-24-187 2654 0 0,1 1-1 0 0,-1-1 1 0 0,0 0 0 0 0,0 0 0 0 0,0 1-1 0 0,-1-1 1 0 0,1 0 0 0 0,0 0 0 0 0,-1 0-1 0 0,0 1 1 0 0,1-1 0 0 0,-1 0 0 0 0,0 0-1 0 0,0 0 1 0 0,0 0 0 0 0,0 0 0 0 0,-1 0-1 0 0,1-1 1 0 0,0 1 0 0 0,-1 0 0 0 0,1-1-1 0 0,-1 1 1 0 0,0-1 0 0 0,1 1 0 0 0,-1-1-1 0 0,0 0 1 0 0,0 1 0 0 0,0-1 0 0 0,0 0 0 0 0,0 0-1 0 0,-1 0 178 0 0,-9 0-1120 0 0</inkml:trace>
  <inkml:trace contextRef="#ctx0" brushRef="#br0" timeOffset="774.989">12 483 1428 0 0,'-12'-2'2518'0'0,"25"2"-1091"0"0,119-10-1257 0 0,0-7 0 0 0,-1-5 0 0 0,19-10-170 0 0,-133 30 4 0 0,-1 0-1 0 0,1 0 1 0 0,-1-2-1 0 0,0 0 0 0 0,0-1 1 0 0,-1 0-1 0 0,0-1 1 0 0,1-1-1 0 0,-2-1 1 0 0,1 0-1 0 0,-1-1 0 0 0,-1 0 1 0 0,1-1-1 0 0,-2-1 1 0 0,1 0-1 0 0,-2 0 1 0 0,1-1-1 0 0,-2-1 0 0 0,1 0 1 0 0,-2 0-1 0 0,0-1 1 0 0,0-1-1 0 0,-2 1 1 0 0,0-1-1 0 0,0 0 0 0 0,-1-1 1 0 0,-1-1-4 0 0,3-86 2101 0 0,-8 102-2090 0 0,0 1-1 0 0,0-1 1 0 0,0 0-1 0 0,0 0 0 0 0,0 0 1 0 0,0 0-1 0 0,0 0 1 0 0,0 0-1 0 0,0 0 1 0 0,0 1-1 0 0,0-1 0 0 0,0 0 1 0 0,-1 0-1 0 0,1 0 1 0 0,0 0-1 0 0,-1 1 0 0 0,1-1 1 0 0,-1 0-1 0 0,1 0 1 0 0,-1 1-1 0 0,1-1 0 0 0,-1 0 1 0 0,1 1-1 0 0,-1-1 1 0 0,0 0-1 0 0,1 1 0 0 0,-1-1 1 0 0,0 1-1 0 0,0-1 1 0 0,1 1-1 0 0,-1-1 1 0 0,0 1-1 0 0,0 0 0 0 0,0-1 1 0 0,0 1-1 0 0,1 0 1 0 0,-1 0-1 0 0,0 0 0 0 0,0 0 1 0 0,0-1-1 0 0,0 1 1 0 0,0 0-1 0 0,0 0 0 0 0,0 1 1 0 0,1-1-1 0 0,-1 0 1 0 0,0 0-1 0 0,0 0 0 0 0,0 1 1 0 0,0-1-1 0 0,0 0 1 0 0,1 1-1 0 0,-1-1 1 0 0,0 1-1 0 0,0-1 0 0 0,1 1 1 0 0,-1-1-1 0 0,0 1 1 0 0,1-1-1 0 0,-1 1 0 0 0,0 0 1 0 0,1 0-11 0 0,-7 24 23 0 0,1 1 0 0 0,1 0 0 0 0,2 1 0 0 0,0-1 0 0 0,2 1 0 0 0,1-1 0 0 0,3 22-23 0 0,-2 13 161 0 0,29 209 352 0 0,-12-135-152 0 0,-18-133-260 0 0,0-2 11 0 0,7-76-474 0 0,32-62-316 0 0,5 158 301 0 0,-26-7 373 0 0,1-1 0 0 0,0 0-1 0 0,1-2 1 0 0,0 0 0 0 0,0-1-1 0 0,1-1 1 0 0,0-1 0 0 0,1-1-1 0 0,-1 0 1 0 0,1-2 0 0 0,0-1-1 0 0,1 0 1 0 0,5-2 4 0 0,-10-1-13 0 0,1-1-1 0 0,-1-1 1 0 0,1-1 0 0 0,-1 0 0 0 0,0-1 0 0 0,0-1-1 0 0,-1-1 1 0 0,0-1 0 0 0,9-4 13 0 0,-18 9-29 0 0,0-1 0 0 0,0-1-1 0 0,0 1 1 0 0,0-1 0 0 0,-1-1-1 0 0,1 1 1 0 0,-1-1 0 0 0,0-1-1 0 0,0 1 1 0 0,-1-1 0 0 0,0 0-1 0 0,0-1 1 0 0,0 1 0 0 0,-1-1 0 0 0,0 0-1 0 0,0-1 1 0 0,-1 1 0 0 0,0-1-1 0 0,0 0 1 0 0,-1 0 0 0 0,0 0-1 0 0,1-5 30 0 0,-7 7 12 0 0,0 1-1 0 0,-1 0 0 0 0,1 0 0 0 0,-1 0 0 0 0,0 0 1 0 0,-1 1-1 0 0,1 0 0 0 0,-1 0 0 0 0,1 0 0 0 0,-1 0 1 0 0,-1 0-1 0 0,1 1 0 0 0,0 0 0 0 0,-1 1 0 0 0,0-1 0 0 0,1 1 1 0 0,-1 0-1 0 0,0 0 0 0 0,0 1 0 0 0,0-1 0 0 0,0 1 1 0 0,-1 1-1 0 0,1-1 0 0 0,0 1 0 0 0,0 0 0 0 0,0 1 1 0 0,-1-1-1 0 0,1 1 0 0 0,0 0 0 0 0,0 1 0 0 0,0 0 1 0 0,0 0-1 0 0,-1 1-11 0 0,-10-2 82 0 0,-1 1 1 0 0,1 1-1 0 0,0 1 1 0 0,1 0 0 0 0,-1 2-1 0 0,1 0 1 0 0,0 0-1 0 0,0 1 1 0 0,1 1 0 0 0,0 1-1 0 0,0 0 1 0 0,1 1-1 0 0,1 1 1 0 0,-8 6-83 0 0,20-13 10 0 0,1 1 1 0 0,-1-1-1 0 0,1 0 0 0 0,0 1 1 0 0,0-1-1 0 0,0 0 0 0 0,1 1 1 0 0,-1-1-1 0 0,1 0 0 0 0,0 0 1 0 0,0 0-1 0 0,1 1 0 0 0,-1-1 1 0 0,1 0-1 0 0,0-1 1 0 0,0 1-1 0 0,0 0 0 0 0,1 0 1 0 0,-1-1-1 0 0,1 0 0 0 0,0 1 1 0 0,0-1-1 0 0,0 0 0 0 0,0 0 1 0 0,1-1-1 0 0,-1 1 0 0 0,1-1 1 0 0,-1 0-1 0 0,1 1 1 0 0,0-2-1 0 0,0 1 0 0 0,4 1-10 0 0,40 17-1251 0 0,0-2 1 0 0,1-3-1 0 0,1-1 0 0 0,1-3 0 0 0,18 1 1251 0 0,-26-7-1266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3:28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605 625 1280 0 0,'0'0'417'0'0,"0"0"125"0"0,0 0 17 0 0,0 0-15 0 0,0 0-98 0 0,0 0 35 0 0,0 0 18 0 0,0 0-11 0 0,0 0-43 0 0,0 0-70 0 0,0 0-56 0 0,0 0 17 0 0,0 0 7 0 0,0 0-24 0 0,0 0-12 0 0,0 0-42 0 0,0 0-35 0 0,0 0 10 0 0,0 0-22 0 0,0 0-20 0 0,0 0-14 0 0,3-3-32 0 0,-3 2-146 0 0,1 1-1 0 0,0-1 1 0 0,-1 0 0 0 0,1 0-1 0 0,-1 0 1 0 0,1 0 0 0 0,-1 0 0 0 0,0 0-1 0 0,1 0 1 0 0,-1 0 0 0 0,0 0-1 0 0,0 0 1 0 0,0 0 0 0 0,0 0 0 0 0,1 0-1 0 0,-1 0 1 0 0,-1 0 0 0 0,1 0 0 0 0,0 0-1 0 0,0 0 1 0 0,0 0 0 0 0,-1 0-1 0 0,1 0 1 0 0,0 0 0 0 0,-1 0 0 0 0,1 0-1 0 0,-1 0 1 0 0,1 0 0 0 0,-1 0-1 0 0,1 0 1 0 0,-1 0 0 0 0,0 0 0 0 0,1 1-1 0 0,-1-1 1 0 0,0 0 0 0 0,0 1 0 0 0,0-1-1 0 0,0 0 1 0 0,1 1 0 0 0,-1-1-1 0 0,0 1 1 0 0,0-1 0 0 0,0 1 0 0 0,0 0-1 0 0,0-1 1 0 0,0 1 0 0 0,0 0-1 0 0,0 0 1 0 0,-1 0-6 0 0,-4-5 1 0 0,-10-5-3 0 0,0 1 0 0 0,0 1 1 0 0,-1 0-1 0 0,0 1 0 0 0,-1 1 0 0 0,0 0 0 0 0,0 1 0 0 0,0 1 0 0 0,0 1 0 0 0,0 1 0 0 0,-1 0 0 0 0,0 2 1 0 0,-7 0 1 0 0,14 1-8 0 0,-1 0 0 0 0,1 1 0 0 0,0 1 1 0 0,0 0-1 0 0,0 0 0 0 0,0 1 1 0 0,0 1-1 0 0,1 0 0 0 0,0 0 1 0 0,0 1-1 0 0,0 1 0 0 0,1 0 0 0 0,0 0 1 0 0,0 1-1 0 0,0 0 0 0 0,1 1 1 0 0,1 0-1 0 0,0 0 0 0 0,0 1 1 0 0,-3 6 7 0 0,-3 3-20 0 0,1 2 1 0 0,1 0 0 0 0,0 0 0 0 0,2 1 0 0 0,1 0 0 0 0,0 1 0 0 0,2 0-1 0 0,1 0 1 0 0,0 1 0 0 0,2 3 19 0 0,2-15 15 0 0,1 0 0 0 0,0 0 1 0 0,1 0-1 0 0,0 1 0 0 0,1-1 0 0 0,1 0 0 0 0,0 0 0 0 0,1 0 1 0 0,0-1-1 0 0,0 1 0 0 0,1-1 0 0 0,1 1 0 0 0,0-1 0 0 0,0 0 1 0 0,1-1-1 0 0,1 0 0 0 0,0 0 0 0 0,0 0 0 0 0,1-1 0 0 0,0 0 1 0 0,0 0-1 0 0,1-1 0 0 0,7 6-15 0 0,-2-9 13 0 0,-1 1 1 0 0,1-2-1 0 0,-1 0 1 0 0,1-1-1 0 0,0 0 1 0 0,1-1-1 0 0,-1 0 1 0 0,0-1 0 0 0,0-1-1 0 0,1 0 1 0 0,-1-1-1 0 0,0-1 1 0 0,1 0-1 0 0,-1-1 1 0 0,0 0-1 0 0,-1-1 1 0 0,1-1-1 0 0,-1 0 1 0 0,0-1-1 0 0,0 0 1 0 0,0-1-1 0 0,-1-1 1 0 0,0 0-1 0 0,0 0 1 0 0,-1-1-1 0 0,0-1 1 0 0,-1 0-1 0 0,0 0 1 0 0,2-4-14 0 0,19-28-8 0 0,-2-2 0 0 0,-2 0-1 0 0,-2-2 1 0 0,-2-1 0 0 0,-2-1 0 0 0,-2 0 0 0 0,-2-2 0 0 0,-3 0 0 0 0,-1 0-1 0 0,-3-2 1 0 0,-2 1 0 0 0,-3-1 0 0 0,0-47 8 0 0,-2 70 102 0 0,-2 0-1 0 0,-1-1 1 0 0,-1 1-1 0 0,-1 0 1 0 0,-2 0 0 0 0,0 0-1 0 0,-3 1 1 0 0,0 0 0 0 0,-2-1-102 0 0,9 27 7 0 0,0 0 0 0 0,-1 0 0 0 0,1 0 0 0 0,-1 0 1 0 0,1 0-1 0 0,-1 0 0 0 0,0 0 0 0 0,1 0 0 0 0,-1 0 1 0 0,0 0-1 0 0,-1 1 0 0 0,1-1 0 0 0,0 0 0 0 0,0 1 0 0 0,-1-1 1 0 0,1 1-1 0 0,-1-1 0 0 0,1 1 0 0 0,-1 0 0 0 0,1-1 1 0 0,-1 1-1 0 0,0 0 0 0 0,0 0 0 0 0,1 0 0 0 0,-1 1 1 0 0,0-1-1 0 0,0 0 0 0 0,0 1 0 0 0,0-1 0 0 0,0 1 1 0 0,0 0-1 0 0,0-1 0 0 0,0 1 0 0 0,0 0 0 0 0,0 0 0 0 0,0 1 1 0 0,-1-1-1 0 0,1 0 0 0 0,0 1 0 0 0,0-1 0 0 0,0 1 1 0 0,1-1-1 0 0,-1 1 0 0 0,0 0 0 0 0,0 0 0 0 0,0 0 1 0 0,0 0-1 0 0,1 0 0 0 0,-1 0 0 0 0,1 1 0 0 0,-1-1 0 0 0,1 0 1 0 0,-1 1-1 0 0,1 0 0 0 0,0-1 0 0 0,-1 1 0 0 0,1 0 1 0 0,0-1-1 0 0,0 1 0 0 0,0 1-7 0 0,-9 18-2 0 0,1 0-1 0 0,0 1 1 0 0,2 0-1 0 0,1 0 1 0 0,0 1-1 0 0,2 0 1 0 0,1-1 0 0 0,1 1-1 0 0,0 1 1 0 0,2-1-1 0 0,1 0 1 0 0,1 3 2 0 0,-2-19 1 0 0,4 43-24 0 0,3 1-1 0 0,3-1 1 0 0,1 0-1 0 0,3 0 1 0 0,1-2 0 0 0,3 0-1 0 0,2-1 1 0 0,12 20 23 0 0,54 147-4293 0 0,-79-178 1836 0 0,-7-33 1268 0 0,0-3 12 0 0</inkml:trace>
  <inkml:trace contextRef="#ctx0" brushRef="#br0" timeOffset="590.435">891 788 1044 0 0,'38'13'3716'0'0,"70"-39"-3116"0"0,-76 13-426 0 0,-23 12-133 0 0,0-1 0 0 0,0-1 0 0 0,0 1 0 0 0,0-2 0 0 0,0 1 0 0 0,-1-1 0 0 0,0 0 1 0 0,1-1-1 0 0,-2 0 0 0 0,1 0 0 0 0,0-1 0 0 0,-1 0 0 0 0,0 0 0 0 0,-1 0 0 0 0,1-1 1 0 0,-1 0-1 0 0,-1-1 0 0 0,1 1 0 0 0,-1-1 0 0 0,-1 0 0 0 0,1 0 0 0 0,-1-1 0 0 0,-1 1 1 0 0,1-1-1 0 0,-1 0 0 0 0,-1 0 0 0 0,1-7-41 0 0,-6 12 22 0 0,0-1-1 0 0,-1 1 1 0 0,0 0 0 0 0,0 0 0 0 0,0 1-1 0 0,0-1 1 0 0,0 1 0 0 0,-1 0 0 0 0,0 0-1 0 0,1 0 1 0 0,-1 1 0 0 0,0 0 0 0 0,0 0-1 0 0,-1 0 1 0 0,1 0 0 0 0,0 1 0 0 0,-1 0-1 0 0,1 0 1 0 0,0 0 0 0 0,-1 1 0 0 0,1 0-1 0 0,-1 0 1 0 0,1 0 0 0 0,-1 1 0 0 0,1 0-1 0 0,-4 0-21 0 0,-2 0 17 0 0,1 1-1 0 0,0-1 1 0 0,0 2-1 0 0,0-1 1 0 0,0 1-1 0 0,0 1 0 0 0,1 0 1 0 0,0 0-1 0 0,-1 1 1 0 0,1 0-1 0 0,1 0 1 0 0,-1 1-1 0 0,1 0 0 0 0,0 1 1 0 0,0 0-1 0 0,1 0 1 0 0,0 1-1 0 0,0 0 1 0 0,1 0-1 0 0,0 0 1 0 0,1 1-1 0 0,-1 0 0 0 0,2 0 1 0 0,-1 0-1 0 0,1 1 1 0 0,1-1-1 0 0,-1 1 1 0 0,2 0-1 0 0,-1 0 0 0 0,2 0 1 0 0,-1 1-1 0 0,1 6-16 0 0,4-8 3 0 0,0 1-1 0 0,1-1 1 0 0,0 1 0 0 0,0-1-1 0 0,1-1 1 0 0,0 1-1 0 0,1-1 1 0 0,0 0-1 0 0,0 0 1 0 0,1 0-1 0 0,0-1 1 0 0,0 0-1 0 0,0 0 1 0 0,1-1 0 0 0,0 0-1 0 0,1-1 1 0 0,-1 1-1 0 0,1-2 1 0 0,0 1-1 0 0,0-1 1 0 0,1 0-1 0 0,5 1-2 0 0,-3 0-394 0 0,0-1 0 0 0,0 0 0 0 0,0 0 0 0 0,1-1 0 0 0,-1-1-1 0 0,1 0 1 0 0,0 0 0 0 0,-1-1 0 0 0,1-1 0 0 0,0 0 0 0 0,0-1 0 0 0,5-2 394 0 0,25-12-1258 0 0</inkml:trace>
  <inkml:trace contextRef="#ctx0" brushRef="#br0" timeOffset="1040.458">1371 580 1088 0 0,'1'-1'40'0'0,"0"1"-1"0"0,0-1 1 0 0,0 0 0 0 0,0 1-1 0 0,0 0 1 0 0,0-1 0 0 0,1 1-1 0 0,-1 0 1 0 0,0-1 0 0 0,0 1-1 0 0,0 0 1 0 0,0 0 0 0 0,1 0-1 0 0,-1 0 1 0 0,0 0 0 0 0,0 0-1 0 0,0 0 1 0 0,0 1 0 0 0,0-1-1 0 0,1 0 1 0 0,-1 0 0 0 0,0 1-1 0 0,0-1 1 0 0,0 1 0 0 0,0-1-1 0 0,0 1 1 0 0,0 0 0 0 0,0-1-1 0 0,0 1 1 0 0,0 0 0 0 0,0 0-1 0 0,-1 0 1 0 0,1-1 0 0 0,0 1-1 0 0,0 0 1 0 0,-1 0 0 0 0,1 0-1 0 0,-1 0 1 0 0,1 0 0 0 0,-1 0-1 0 0,1 1 1 0 0,-1-1 0 0 0,1 0-1 0 0,-1 0 1 0 0,0 1-40 0 0,20 30 232 0 0,-2 1 1 0 0,-1 1-1 0 0,-2 0 1 0 0,-1 2-1 0 0,-2-1 1 0 0,-1 2-1 0 0,2 17-232 0 0,-5-23 180 0 0,9 100 2354 0 0,-17-130-2145 0 0,0-1-35 0 0,-29-46 871 0 0,23 18-1254 0 0,2 0 1 0 0,1-1-1 0 0,1 1 0 0 0,1-1 1 0 0,2 1-1 0 0,1-1 1 0 0,1 1-1 0 0,1 0 1 0 0,2 0-1 0 0,0 0 1 0 0,2 0-1 0 0,9-17 29 0 0,-17 42-21 0 0,0 0-1 0 0,1 1 1 0 0,-1-1-1 0 0,1 1 0 0 0,0 0 1 0 0,0-1-1 0 0,0 1 1 0 0,0-1-1 0 0,0 1 0 0 0,0 0 1 0 0,1 0-1 0 0,-1 0 1 0 0,1 0-1 0 0,-1 0 0 0 0,1 0 1 0 0,0 0-1 0 0,0 0 1 0 0,0 1-1 0 0,0-1 0 0 0,0 1 1 0 0,0-1-1 0 0,1 1 1 0 0,-1 0-1 0 0,0 0 0 0 0,1 0 1 0 0,-1 0-1 0 0,1 0 1 0 0,-1 1-1 0 0,1-1 0 0 0,-1 1 1 0 0,1-1-1 0 0,-1 1 1 0 0,1 0-1 0 0,-1 0 0 0 0,1 0 1 0 0,-1 1-1 0 0,1-1 1 0 0,0 0-1 0 0,-1 1 0 0 0,1 0 1 0 0,-1-1-1 0 0,0 1 1 0 0,1 0-1 0 0,-1 0 0 0 0,0 1 1 0 0,1-1-1 0 0,-1 0 0 0 0,0 1 1 0 0,0 0-1 0 0,0-1 1 0 0,0 1-1 0 0,-1 0 0 0 0,1 0 1 0 0,0 0-1 0 0,-1 0 1 0 0,1 0-1 0 0,-1 1 22 0 0,8 6-24 0 0,0 2 0 0 0,-1-1-1 0 0,-1 1 1 0 0,0 0 0 0 0,0 0 0 0 0,-1 1-1 0 0,-1 0 1 0 0,0 0 0 0 0,-1 1 0 0 0,0-1-1 0 0,-1 1 1 0 0,0 0 0 0 0,-1 0 0 0 0,1 6 24 0 0,20 73-438 0 0,14-66-3151 0 0,-31-26 2283 0 0</inkml:trace>
  <inkml:trace contextRef="#ctx0" brushRef="#br0" timeOffset="1366.393">2121 648 880 0 0,'-12'6'249'0'0,"1"0"0"0"0,-1 0 0 0 0,1 1 0 0 0,1 1 0 0 0,-1 0 0 0 0,1 0 0 0 0,0 1 0 0 0,1 1 0 0 0,0-1 0 0 0,1 2 0 0 0,0-1 0 0 0,0 1 0 0 0,1 0 0 0 0,1 0 0 0 0,0 1 0 0 0,0 0 0 0 0,1 0 0 0 0,1 0 0 0 0,-1 2-249 0 0,4-10 29 0 0,-1 0 0 0 0,1 0 0 0 0,0 0 1 0 0,0 0-1 0 0,0 0 0 0 0,0 0 1 0 0,1 0-1 0 0,0 0 0 0 0,0 0 0 0 0,0 0 1 0 0,0 0-1 0 0,1 1 0 0 0,-1-1 1 0 0,1 0-1 0 0,0 0 0 0 0,0 0 0 0 0,1 0 1 0 0,-1-1-1 0 0,1 1 0 0 0,0 0 1 0 0,0-1-1 0 0,0 1 0 0 0,0-1 0 0 0,1 1 1 0 0,-1-1-1 0 0,1 0 0 0 0,0 0 1 0 0,0 0-1 0 0,0 0 0 0 0,0-1 0 0 0,0 0 1 0 0,1 1-1 0 0,-1-1 0 0 0,1 0 1 0 0,0 0-1 0 0,0-1 0 0 0,-1 1 0 0 0,1-1 1 0 0,0 0-1 0 0,0 0 0 0 0,0 0 1 0 0,0 0-1 0 0,1-1 0 0 0,-1 0 0 0 0,0 0 1 0 0,0 0-1 0 0,0 0 0 0 0,0-1 1 0 0,0 1-1 0 0,0-1 0 0 0,0 0 0 0 0,0 0 1 0 0,0-1-1 0 0,0 1 0 0 0,3-2-29 0 0,9 0-98 0 0,0 0 0 0 0,-1-1 0 0 0,1 0 0 0 0,-1-1 0 0 0,0-1 0 0 0,0 0 0 0 0,-1-1 0 0 0,0-1 0 0 0,0 0-1 0 0,-1-1 1 0 0,0 0 0 0 0,0-1 0 0 0,-1-1 0 0 0,0 0 0 0 0,-1 0 0 0 0,0-1 0 0 0,8-12 98 0 0,-19 21-14 0 0,1 1-1 0 0,-1-1 1 0 0,1 0 0 0 0,-1 1 0 0 0,0-1 0 0 0,0 0-1 0 0,0 1 1 0 0,0-1 0 0 0,0 0 0 0 0,-1 1 0 0 0,1-1 0 0 0,-1 0-1 0 0,0 1 1 0 0,0-1 0 0 0,0 1 0 0 0,0-1 0 0 0,0 1-1 0 0,0 0 1 0 0,-1-1 0 0 0,1 1 0 0 0,-1 0 0 0 0,1 0-1 0 0,-1 0 1 0 0,0 0 0 0 0,0 0 0 0 0,0 1 0 0 0,0-1-1 0 0,0 0 1 0 0,0 1 0 0 0,-1 0 0 0 0,1-1 0 0 0,0 1-1 0 0,-1 0 1 0 0,-1-1 14 0 0,-95-34-72 0 0,87 33 83 0 0,-43-8 22 0 0,45 11-63 0 0,1-1 1 0 0,-1-1-1 0 0,0 0 0 0 0,1 0 1 0 0,-1-1-1 0 0,1 0 0 0 0,0-1 1 0 0,0 1-1 0 0,0-2 0 0 0,0 0 1 0 0,1 0-1 0 0,0 0 0 0 0,0-1 1 0 0,-3-3 29 0 0,1-14-1458 0 0,10 20 340 0 0</inkml:trace>
  <inkml:trace contextRef="#ctx0" brushRef="#br0" timeOffset="1630.247">2431 223 1268 0 0,'23'-37'4064'0'0,"-12"21"1339"0"0,-14 41-3821 0 0,-1 6-1424 0 0,1 0 0 0 0,1 0 0 0 0,1 0 0 0 0,2 1 0 0 0,1-1 0 0 0,2 0 0 0 0,1 0 0 0 0,1-1 0 0 0,7 20-158 0 0,22 67-491 0 0,3 19-1320 0 0,-28-43-2292 0 0,-10-91 3954 0 0,0 1 0 0 0,0-1-1 0 0,0 0 1 0 0,-1 1 0 0 0,1-1 0 0 0,-1 0 0 0 0,1 0 0 0 0,-1 1-1 0 0,0-1 1 0 0,0 0 0 0 0,0 0 0 0 0,0 0 0 0 0,0 0 0 0 0,0 0-1 0 0,-1 0 1 0 0,1 0 0 0 0,-1-1 0 0 0,1 1 0 0 0,-1 0 0 0 0,0-1-1 0 0,0 1 1 0 0,1-1 0 0 0,-1 0 0 0 0,0 1 0 0 0,0-1-1 0 0,0 0 1 0 0,-2 0 149 0 0,-8 0-1266 0 0</inkml:trace>
  <inkml:trace contextRef="#ctx0" brushRef="#br0" timeOffset="1860.617">2292 536 2308 0 0,'7'12'4191'0'0,"34"-12"-3675"0"0,-40 0-378 0 0,162-12-550 0 0,-56 2-2692 0 0,-75 7 1851 0 0,-2 0 85 0 0</inkml:trace>
  <inkml:trace contextRef="#ctx0" brushRef="#br0" timeOffset="2185.059">2754 703 1172 0 0,'15'1'370'0'0,"0"-2"1"0"0,0 1-1 0 0,-1-2 0 0 0,1 0 0 0 0,0-1 0 0 0,-1 0 1 0 0,0-1-1 0 0,0 0 0 0 0,0-2 0 0 0,0 1 0 0 0,-1-2 1 0 0,12-7-371 0 0,136-94 1638 0 0,-160 105-1635 0 0,0 1 0 0 0,-1-1 0 0 0,1 0 0 0 0,0 1-1 0 0,-1-1 1 0 0,0 0 0 0 0,1 0 0 0 0,-1 0 0 0 0,0 1 0 0 0,-1-1 0 0 0,1 0 0 0 0,0 0 0 0 0,-1 1 0 0 0,0-1 0 0 0,1 0 0 0 0,-1 1 0 0 0,0-1 0 0 0,0 0 0 0 0,-1 1 0 0 0,1-1 0 0 0,0 1 0 0 0,-1 0 0 0 0,0-1 0 0 0,1 1 0 0 0,-1 0 0 0 0,0 0 0 0 0,0 0 0 0 0,0 0 0 0 0,0 0 0 0 0,-1 1 0 0 0,1-1 0 0 0,0 1 0 0 0,-1-1-1 0 0,1 1 1 0 0,-1 0 0 0 0,1 0 0 0 0,-1 0 0 0 0,0 0 0 0 0,0 1 0 0 0,1-1 0 0 0,-1 1 0 0 0,0-1 0 0 0,0 1 0 0 0,1 0 0 0 0,-1 0 0 0 0,0 0 0 0 0,-2 1-3 0 0,-14-4 70 0 0,1 2 0 0 0,-1 0 0 0 0,0 1 0 0 0,1 1 0 0 0,-1 0 0 0 0,0 2 0 0 0,1 0 0 0 0,0 1 0 0 0,0 1 0 0 0,0 0 0 0 0,0 2 0 0 0,1 0 1 0 0,0 1-1 0 0,0 0 0 0 0,1 1 0 0 0,0 1 0 0 0,1 1 0 0 0,0 1 0 0 0,1-1 0 0 0,-2 5-70 0 0,13-14 10 0 0,1 0 0 0 0,0 1 0 0 0,-1 0 0 0 0,1 0 0 0 0,1-1 0 0 0,-1 1 0 0 0,0 0 0 0 0,1 1 0 0 0,-1-1 0 0 0,1 0 0 0 0,0 0 0 0 0,0 1 0 0 0,1-1 0 0 0,-1 0 0 0 0,0 1 0 0 0,1-1 0 0 0,0 0 0 0 0,0 1 0 0 0,0-1 0 0 0,0 1 0 0 0,1-1 0 0 0,-1 1 1 0 0,1-1-1 0 0,0 0 0 0 0,0 1 0 0 0,0-1 0 0 0,0 0 0 0 0,1 0 0 0 0,-1 0 0 0 0,1 0 0 0 0,0 0 0 0 0,0 0 0 0 0,0 0 0 0 0,0-1 0 0 0,0 1 0 0 0,1-1 0 0 0,0 1-10 0 0,111 68-333 0 0,113-35-4776 0 0,-200-36 3647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0:02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1520 0 0,'-4'23'3468'0'0,"13"-6"-3335"0"0,2 1 0 0 0,0-2 0 0 0,1 1 0 0 0,1-1 0 0 0,0-1-1 0 0,1-1 1 0 0,1 0 0 0 0,0 0 0 0 0,1-2 0 0 0,0 0 0 0 0,1 0-1 0 0,0-2 1 0 0,1 0 0 0 0,0-1 0 0 0,0-1 0 0 0,1-1 0 0 0,4 1-133 0 0,108 25-3741 0 0,-117-31 2503 0 0</inkml:trace>
  <inkml:trace contextRef="#ctx0" brushRef="#br0" timeOffset="250.255">587 87 2128 0 0,'9'-25'4156'0'0,"-20"27"-254"0"0,-63 152-1824 0 0,-9 93-803 0 0,-8 21-3817 0 0,73-238-1155 0 0,17-29 2186 0 0,1-1 184 0 0,-1-4 157 0 0,-5-14 102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3:4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1424 0 0,'4'-13'2485'0'0,"-3"15"-792"0"0,1 13-1628 0 0,37 251 1590 0 0,18-7-380 0 0,-43-169 7 0 0,-15-180-637 0 0,10 69-660 0 0,0 0 0 0 0,1 1 0 0 0,2 0 1 0 0,0 0-1 0 0,1 1 0 0 0,1 1 0 0 0,0 0 0 0 0,1 1 1 0 0,2 1-1 0 0,-1 0 0 0 0,2 1 0 0 0,2 0 15 0 0,-12 8-18 0 0,0 1 0 0 0,1 0 0 0 0,0 1 0 0 0,0 0 0 0 0,0 0 0 0 0,1 1-1 0 0,-1 0 1 0 0,1 1 0 0 0,0 0 0 0 0,0 0 0 0 0,0 1 0 0 0,1 1 0 0 0,-1-1 0 0 0,0 2-1 0 0,1-1 1 0 0,-1 2 0 0 0,1-1 0 0 0,-1 1 0 0 0,0 1 0 0 0,1 0 0 0 0,-1 0 0 0 0,0 1 0 0 0,0 1-1 0 0,-1-1 1 0 0,1 2 0 0 0,-1-1 0 0 0,0 1 0 0 0,1 1 18 0 0,-6-4-6 0 0,1 0 1 0 0,-1 1-1 0 0,1 0 1 0 0,-1 0-1 0 0,0 0 1 0 0,0 0-1 0 0,0 1 0 0 0,-1-1 1 0 0,1 1-1 0 0,-1 0 1 0 0,0 0-1 0 0,0 0 1 0 0,0 1-1 0 0,-1-1 0 0 0,1 1 1 0 0,-1-1-1 0 0,0 1 1 0 0,0 0-1 0 0,-1 0 1 0 0,0 0-1 0 0,1 0 1 0 0,-2 0-1 0 0,1 0 0 0 0,0 0 1 0 0,-1 1-1 0 0,0-1 1 0 0,-1 0-1 0 0,1 0 1 0 0,-1 1 5 0 0,-6 8-74 0 0,-1 0 0 0 0,-1-1 0 0 0,-1 0 0 0 0,1 0 0 0 0,-2-1 1 0 0,0 0-1 0 0,0-1 0 0 0,-1 0 0 0 0,-1-1 0 0 0,1 0 0 0 0,-2-1 1 0 0,1-1-1 0 0,-1 0 0 0 0,-1 0 0 0 0,1-2 0 0 0,-1 0 0 0 0,0 0 1 0 0,-1-2-1 0 0,-8 2 74 0 0,22-5-148 0 0,1 0 0 0 0,-1-1 0 0 0,1 1 0 0 0,-1-1-1 0 0,0 1 1 0 0,1-1 0 0 0,-1 0 0 0 0,0 0 0 0 0,1 0 0 0 0,-1 1 0 0 0,0-2 0 0 0,0 1 0 0 0,1 0 0 0 0,-1 0 0 0 0,0-1 0 0 0,1 1 0 0 0,-1 0 0 0 0,0-1 0 0 0,1 0-1 0 0,-1 1 1 0 0,1-1 0 0 0,-1 0 0 0 0,1 0 0 0 0,-1 0 0 0 0,1 0 0 0 0,0 0 0 0 0,0 0 0 0 0,-1 0 0 0 0,1-1 0 0 0,0 1 0 0 0,0 0 0 0 0,0-1 0 0 0,0 1 0 0 0,0 0-1 0 0,0-1 1 0 0,1 1 0 0 0,-1-1 0 0 0,0 0 0 0 0,1 0 148 0 0,4-6-1272 0 0</inkml:trace>
  <inkml:trace contextRef="#ctx0" brushRef="#br0" timeOffset="1171.728">1096 525 944 0 0,'-1'0'83'0'0,"0"0"-1"0"0,0 0 1 0 0,0 0-1 0 0,-1 0 1 0 0,1 0 0 0 0,0 0-1 0 0,0 0 1 0 0,0-1-1 0 0,0 1 1 0 0,0 0 0 0 0,0-1-1 0 0,0 1 1 0 0,0-1-1 0 0,1 1 1 0 0,-1-1 0 0 0,0 1-1 0 0,0-1 1 0 0,0 0-1 0 0,0 1 1 0 0,1-1-1 0 0,-1 0 1 0 0,0 0 0 0 0,1 0-1 0 0,-1 0 1 0 0,1 1-1 0 0,-1-1 1 0 0,1 0 0 0 0,-1 0-1 0 0,1 0 1 0 0,-1 0-1 0 0,1 0 1 0 0,0 0 0 0 0,0 0-1 0 0,-1 0 1 0 0,1 0-1 0 0,0-1 1 0 0,0 1 0 0 0,0 0-1 0 0,0 0 1 0 0,0 0-1 0 0,0 0 1 0 0,1 0-1 0 0,-1 0 1 0 0,0 0 0 0 0,1 0-1 0 0,-1 0 1 0 0,0 0-1 0 0,1 0 1 0 0,-1 0 0 0 0,1 0-1 0 0,-1 0 1 0 0,1 1-1 0 0,0-1 1 0 0,-1 0 0 0 0,1 0-1 0 0,0 0 1 0 0,0 1-1 0 0,-1-1 1 0 0,1 0 0 0 0,0 1-1 0 0,0-1 1 0 0,0 1-1 0 0,0-1 1 0 0,0 1-83 0 0,-23 1 87 0 0,1 2 1 0 0,-1 0-1 0 0,1 2 0 0 0,0 0 0 0 0,0 2 1 0 0,0 0-1 0 0,1 1 0 0 0,0 1 1 0 0,0 1-1 0 0,1 1 0 0 0,1 0 1 0 0,0 1-1 0 0,0 2 0 0 0,1-1 0 0 0,1 2 1 0 0,1 0-1 0 0,0 1 0 0 0,-10 14-87 0 0,-4 44 298 0 0,29-72-258 0 0,38 25 159 0 0,-23-25-218 0 0,1 0 0 0 0,0-1-1 0 0,-1-1 1 0 0,1 0 0 0 0,0-1 0 0 0,-1-1 0 0 0,1 0-1 0 0,-1-1 1 0 0,0-1 0 0 0,1 0 0 0 0,-2-1-1 0 0,11-5 20 0 0,92-36-34 0 0,-115 40 124 0 0,-13 38-88 0 0,17-28-58 0 0,0 1-1 0 0,1-1 0 0 0,0 0 0 0 0,0-1 1 0 0,0 0-1 0 0,0 0 0 0 0,0 0 0 0 0,1-1 1 0 0,-1 0-1 0 0,1 0 0 0 0,-1-1 0 0 0,1 0 1 0 0,0 0-1 0 0,-1-1 0 0 0,1 0 0 0 0,0-1 1 0 0,4 0 56 0 0,6 0-108 0 0,0-1 0 0 0,0-1 1 0 0,-1 0-1 0 0,0-2 0 0 0,1 0 1 0 0,-2 0-1 0 0,1-2 0 0 0,-1 0 1 0 0,0-1-1 0 0,0-1 0 0 0,-1 0 1 0 0,0-1-1 0 0,0 0 0 0 0,-2-1 108 0 0,-2-6 61 0 0,-1 0 0 0 0,-1-1 0 0 0,-1 1 0 0 0,0-1 0 0 0,-2-1 0 0 0,0 0 0 0 0,-1 0 0 0 0,0 0 0 0 0,-2 0 0 0 0,-1-1 0 0 0,0 1 0 0 0,-1-1 0 0 0,-1 0 0 0 0,-1 1 0 0 0,-1-4-61 0 0,2-158 2413 0 0,-34 126-926 0 0,-2 102-977 0 0,13 155-194 0 0,24-176-264 0 0,37 144 48 0 0,-37-164-111 0 0,1 1 0 0 0,-1-1 0 0 0,1 0 0 0 0,1 1 0 0 0,-1-1 1 0 0,1 0-1 0 0,0-1 0 0 0,0 1 0 0 0,1 0 0 0 0,-1-1 0 0 0,1 0 0 0 0,1 0 1 0 0,-1 0-1 0 0,1 0 0 0 0,0-1 0 0 0,0 1 0 0 0,0-1 0 0 0,0-1 0 0 0,1 1 0 0 0,0-1 1 0 0,-1 0-1 0 0,1 0 0 0 0,0-1 0 0 0,1 1 0 0 0,-1-1 0 0 0,0-1 0 0 0,1 1 1 0 0,-1-1-1 0 0,1 0 0 0 0,-1-1 0 0 0,1 1 0 0 0,-1-1 0 0 0,1-1 0 0 0,-1 1 1 0 0,1-1-1 0 0,-1 0 0 0 0,1-1 0 0 0,-1 1 0 0 0,0-1 0 0 0,1-1 0 0 0,3-1 11 0 0,5-11-141 0 0,0-1 0 0 0,-1 0 0 0 0,-1-1 0 0 0,0 0-1 0 0,-2-1 1 0 0,0 0 0 0 0,-1-1 0 0 0,0 0 0 0 0,-2-1 0 0 0,0 0-1 0 0,-2 0 1 0 0,0-1 0 0 0,-1 1 0 0 0,-1-1 0 0 0,-1-1 0 0 0,0-18 141 0 0,0 23-72 0 0,17-318 1200 0 0,-49 336-840 0 0,23 13-269 0 0,1 0-1 0 0,1 0 1 0 0,0 1 0 0 0,1 0 0 0 0,1-1 0 0 0,0 1 0 0 0,1 0 0 0 0,1 0 0 0 0,0 0 0 0 0,2 13-19 0 0,-2 2 39 0 0,5 31 0 0 0,3-1 0 0 0,2-1 0 0 0,3 1 0 0 0,2-2 0 0 0,12 28-39 0 0,10 40 107 0 0,-2-174 377 0 0,-26 27-496 0 0,0 1-1 0 0,1 0 0 0 0,1 1 1 0 0,1 0-1 0 0,0 0 0 0 0,2 2 1 0 0,0 0-1 0 0,1 0 0 0 0,9-7 13 0 0,-19 21-15 0 0,-1 1-1 0 0,1-1 1 0 0,0 1-1 0 0,0-1 1 0 0,0 2 0 0 0,0-1-1 0 0,1 0 1 0 0,-1 1-1 0 0,0 0 1 0 0,1 0-1 0 0,-1 1 1 0 0,1 0-1 0 0,-1 0 1 0 0,1 0-1 0 0,-1 0 1 0 0,0 1-1 0 0,1 0 1 0 0,-1 0 0 0 0,1 0-1 0 0,-1 1 1 0 0,0 0-1 0 0,0 0 1 0 0,0 0-1 0 0,0 0 1 0 0,0 1-1 0 0,-1 0 1 0 0,1 0-1 0 0,-1 0 1 0 0,0 1 0 0 0,0 0-1 0 0,2 1 16 0 0,2 1-7 0 0,-1 1 0 0 0,0-1-1 0 0,0 1 1 0 0,-1 0 0 0 0,0 1-1 0 0,0 0 1 0 0,-1 0 0 0 0,1 0 0 0 0,-2 0-1 0 0,1 1 1 0 0,-1 0 0 0 0,-1 0 0 0 0,0 0-1 0 0,0 0 1 0 0,0 0 0 0 0,-1 1 0 0 0,0 3 7 0 0,-3-8-23 0 0,0 1 1 0 0,0-1-1 0 0,0 0 1 0 0,0 1-1 0 0,-1-1 1 0 0,0 0 0 0 0,0 0-1 0 0,0 0 1 0 0,-1 0-1 0 0,1-1 1 0 0,-1 1-1 0 0,0-1 1 0 0,-1 1-1 0 0,1-1 1 0 0,-1 0 0 0 0,0 0-1 0 0,0-1 1 0 0,0 1-1 0 0,0-1 1 0 0,-1 0-1 0 0,1 0 1 0 0,-1 0-1 0 0,0-1 1 0 0,0 0 0 0 0,0 0-1 0 0,0 0 1 0 0,0 0-1 0 0,-2 0 23 0 0,-155 23-4927 0 0,139-27 3555 0 0,-15-11 12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3:3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0 422 1180 0 0,'18'-31'2440'0'0,"-18"29"-2048"0"0,0 2-50 0 0,4-5-46 0 0,6-10-272 0 0,-9 14 13 0 0,-1-1 0 0 0,0 1 0 0 0,1 0-1 0 0,-1-1 1 0 0,0 1 0 0 0,1 0 0 0 0,0 0 0 0 0,-1 0 0 0 0,1 0-1 0 0,0 0 1 0 0,-1 0 0 0 0,1 0 0 0 0,0 0 0 0 0,0 0 0 0 0,0 0-1 0 0,0 0 1 0 0,0 0 0 0 0,0 0 0 0 0,0 1 0 0 0,0-1-1 0 0,0 0 1 0 0,0 1 0 0 0,1-1 0 0 0,-1 1 0 0 0,0-1 0 0 0,0 1-1 0 0,1 0 1 0 0,-1 0 0 0 0,0-1 0 0 0,0 1 0 0 0,1 0 0 0 0,-1 0-1 0 0,0 0 1 0 0,1 0 0 0 0,-1 0 0 0 0,0 1 0 0 0,0-1-1 0 0,1 0 1 0 0,-1 1 0 0 0,0-1 0 0 0,0 0 0 0 0,1 1 0 0 0,-1 0-1 0 0,0-1 1 0 0,0 1 0 0 0,0 0 0 0 0,0-1 0 0 0,0 1 0 0 0,0 0-1 0 0,0 0 1 0 0,0 0 0 0 0,0 0 0 0 0,0 0 0 0 0,-1 0-1 0 0,1 0 1 0 0,0 0 0 0 0,-1 0 0 0 0,1 1-37 0 0,155 254-89 0 0,-37-49 163 0 0,-118-207-52 0 0,0 1 0 0 0,0 0 1 0 0,0 0-1 0 0,0-1 1 0 0,0 1-1 0 0,0 0 1 0 0,1-1-1 0 0,-1 1 0 0 0,0-1 1 0 0,0 1-1 0 0,1-1 1 0 0,-1 0-1 0 0,0 0 0 0 0,0 1 1 0 0,1-1-1 0 0,-1 0 1 0 0,0 0-1 0 0,1 0 1 0 0,-1-1-1 0 0,0 1 0 0 0,1 0 1 0 0,-1 0-1 0 0,0-1 1 0 0,0 1-1 0 0,1 0 0 0 0,-1-1 1 0 0,0 0-1 0 0,0 1 1 0 0,0-1-1 0 0,0 0 1 0 0,0 1-1 0 0,0-1 0 0 0,0 0 1 0 0,0 0-1 0 0,0 0 1 0 0,0 0-1 0 0,0 0 0 0 0,0 0 1 0 0,0 0-1 0 0,-1 0 1 0 0,1 0-1 0 0,-1 0 1 0 0,1 0-1 0 0,0-1 0 0 0,-1 1 1 0 0,0 0-1 0 0,1 0 1 0 0,-1-1-1 0 0,0 1 0 0 0,0 0 1 0 0,0-1-1 0 0,0 1-22 0 0,8-11 19 0 0,160-245 288 0 0,-125 209-318 0 0,56 135 110 0 0,-90-79-91 0 0,1-1 1 0 0,0 0-1 0 0,0 0 1 0 0,1-1-1 0 0,0 0 0 0 0,0-1 1 0 0,0 0-1 0 0,1 0 1 0 0,0-2-1 0 0,-1 1 0 0 0,1-1 1 0 0,1-1-1 0 0,-1 0 0 0 0,0-1 1 0 0,0-1-1 0 0,1 1 1 0 0,-1-2-1 0 0,0 0 0 0 0,0 0 1 0 0,1-1-1 0 0,-1-1 0 0 0,0 0 1 0 0,-1-1-1 0 0,1 0 1 0 0,-1 0-1 0 0,1-1 0 0 0,-1-1 1 0 0,-1 0-1 0 0,1 0 0 0 0,3-4-8 0 0,-10 7 14 0 0,0-1-1 0 0,0 1 0 0 0,0-1 0 0 0,-1 1 1 0 0,0-1-1 0 0,1 0 0 0 0,-1-1 0 0 0,-1 1 1 0 0,1 0-1 0 0,-1-1 0 0 0,1 1 0 0 0,-1-1 1 0 0,-1 0-1 0 0,1 0 0 0 0,-1 0 0 0 0,0 0 1 0 0,0 0-1 0 0,0 0 0 0 0,0 0 0 0 0,-1 0 1 0 0,0 0-1 0 0,0 0 0 0 0,-1 0 0 0 0,1 0 0 0 0,-1-1 1 0 0,0 1-1 0 0,0 1 0 0 0,-1-1 0 0 0,0 0 1 0 0,1 0-1 0 0,-2 0 0 0 0,1 1 0 0 0,0-1 1 0 0,-1 1-1 0 0,0 0 0 0 0,0 0-13 0 0,-8-13-5 0 0,0 1-1 0 0,-2 1 1 0 0,1 0-1 0 0,-2 0 1 0 0,0 1-1 0 0,-1 1 1 0 0,0 1-1 0 0,-16-10 6 0 0,-161-85-2425 0 0,188 104 2053 0 0,-2-1-2771 0 0,6 4 1805 0 0</inkml:trace>
  <inkml:trace contextRef="#ctx0" brushRef="#br0" timeOffset="854.389">1293 0 1128 0 0,'8'43'2433'0'0,"18"261"-1006"0"0,14-70 262 0 0,-39-234-1641 0 0,-1 0 1 0 0,0-1 0 0 0,1 1 0 0 0,-1 0 0 0 0,0 0 0 0 0,1-1 0 0 0,-1 1 0 0 0,1 0 0 0 0,-1 0-1 0 0,1 0 1 0 0,-1-1 0 0 0,1 1 0 0 0,-1 0 0 0 0,0 0 0 0 0,1 0 0 0 0,-1 0 0 0 0,1 0 0 0 0,-1 0-1 0 0,1 0 1 0 0,-1 0 0 0 0,1 0 0 0 0,-1 0 0 0 0,1 0 0 0 0,-1 0 0 0 0,1 1 0 0 0,-1-1 0 0 0,0 0-1 0 0,1 0 1 0 0,-1 0 0 0 0,1 1 0 0 0,-1-1 0 0 0,1 0-49 0 0,3-18-132 0 0,1-1 135 0 0,1 1 0 0 0,1-1 0 0 0,1 2 0 0 0,0-1 0 0 0,1 1 0 0 0,1 1 0 0 0,1-1 0 0 0,0 2 0 0 0,1-1-1 0 0,0 2 1 0 0,1 0 0 0 0,1 0 0 0 0,1 1 0 0 0,4-3-3 0 0,-16 16-7 0 0,0-1 0 0 0,0 1 0 0 0,-1 0 0 0 0,1 0 0 0 0,0 0 0 0 0,0 0 0 0 0,0 1 0 0 0,-1-1 0 0 0,1 1 1 0 0,0 0-1 0 0,-1 0 0 0 0,1-1 0 0 0,0 2 0 0 0,-1-1 0 0 0,1 0 0 0 0,-1 0 0 0 0,0 1 0 0 0,1 0 0 0 0,-1-1 0 0 0,0 1 0 0 0,0 0 0 0 0,0 0 0 0 0,0 0 0 0 0,0 0 0 0 0,0 0 0 0 0,-1 1 0 0 0,1-1 0 0 0,-1 1 0 0 0,0-1 0 0 0,1 1 0 0 0,-1-1 0 0 0,0 1 1 0 0,-1-1-1 0 0,1 1 0 0 0,0 0 0 0 0,-1 0 0 0 0,1 1 7 0 0,54 160-78 0 0,-23-105-413 0 0,-32-59 374 0 0,24 0-207 0 0,-14-2 188 0 0,1-1 0 0 0,-1-1-1 0 0,0 0 1 0 0,0 0-1 0 0,0-1 1 0 0,-1 0 0 0 0,0-1-1 0 0,0 0 1 0 0,0-1-1 0 0,-1 0 1 0 0,0 0 0 0 0,0 0-1 0 0,0-1 1 0 0,1-3 136 0 0,30-61 404 0 0,-39 70-119 0 0,0 2 27 0 0,2-18 1296 0 0,0 187-1206 0 0,8-126-1088 0 0,-11-32-2737 0 0,-1-10 2215 0 0,-5 2-124 0 0</inkml:trace>
  <inkml:trace contextRef="#ctx0" brushRef="#br0" timeOffset="1105.196">1805 242 916 0 0,'-1'-13'3960'0'0,"1"-10"265"0"0,10 12-7884 0 0,2 10 1003 0 0,-7-1 1322 0 0</inkml:trace>
  <inkml:trace contextRef="#ctx0" brushRef="#br0" timeOffset="1353.566">2194 50 1196 0 0,'9'20'4028'0'0,"-16"39"-3628"0"0,4-43-27 0 0,-1 22-165 0 0,2 1 0 0 0,1-1 0 0 0,2 1 0 0 0,1-1 0 0 0,3 0 0 0 0,1 0 0 0 0,10 37-208 0 0,34 127-434 0 0,-52-178-2614 0 0,-15-13 1781 0 0</inkml:trace>
  <inkml:trace contextRef="#ctx0" brushRef="#br0" timeOffset="1599.41">2137 470 3184 0 0,'17'-19'5030'0'0,"32"1"-4541"0"0,-41 16-177 0 0,140-41-1121 0 0,-50 22-3314 0 0,-81 16 2804 0 0,-4 2-5 0 0</inkml:trace>
  <inkml:trace contextRef="#ctx0" brushRef="#br0" timeOffset="1860.779">2558 497 1356 0 0,'44'-7'789'0'0,"-1"-2"1"0"0,-1-2-1 0 0,0-2 0 0 0,0-2 1 0 0,-1-2-1 0 0,-1-1 0 0 0,21-14-789 0 0,-16-11 235 0 0,-44 41-360 0 0,-22-10-249 0 0,7 10 377 0 0,0 0 0 0 0,0 1 0 0 0,0 1-1 0 0,-1 1 1 0 0,1 0 0 0 0,0 1 0 0 0,0 0 0 0 0,0 1-1 0 0,0 1 1 0 0,0 0 0 0 0,1 0 0 0 0,0 2 0 0 0,0 0-1 0 0,0 0 1 0 0,-2 2-3 0 0,2-3 71 0 0,0 0-1 0 0,0 1 1 0 0,0 1 0 0 0,0 0-1 0 0,1 0 1 0 0,0 1-1 0 0,1 1 1 0 0,0 0 0 0 0,0 0-1 0 0,1 1 1 0 0,0 0-1 0 0,1 1 1 0 0,0 0 0 0 0,1 1-1 0 0,0 0 1 0 0,0 2-71 0 0,8-9-11 0 0,1 0 1 0 0,0 0 0 0 0,0 0 0 0 0,0 0-1 0 0,1 0 1 0 0,0 0 0 0 0,0-1-1 0 0,0 1 1 0 0,1-1 0 0 0,-1 1-1 0 0,1-1 1 0 0,0 0 0 0 0,0 0 0 0 0,1 0-1 0 0,-1 0 1 0 0,1 0 0 0 0,0-1-1 0 0,0 0 1 0 0,0 0 0 0 0,0 0-1 0 0,0 0 1 0 0,1 0 0 0 0,0-1 0 0 0,-1 0-1 0 0,1 0 1 0 0,0 0 0 0 0,0-1-1 0 0,0 0 1 0 0,0 0 0 0 0,0 0 0 0 0,0 0-1 0 0,0-1 1 0 0,0 0 0 0 0,1 0-1 0 0,-1 0 1 0 0,3-1 10 0 0,21 3-443 0 0,0-2 0 0 0,1-1 0 0 0,-1-1 0 0 0,1-1 0 0 0,-1-2 0 0 0,-1-1 0 0 0,1-1 0 0 0,0-2 443 0 0,25-7-1158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3:44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457 608 836 0 0,'1'-1'83'0'0,"0"0"-1"0"0,0 0 1 0 0,1 0 0 0 0,-1 0-1 0 0,0 0 1 0 0,-1 0 0 0 0,1 0-1 0 0,0-1 1 0 0,0 1 0 0 0,0 0-1 0 0,-1 0 1 0 0,1-1-1 0 0,-1 1 1 0 0,1-1 0 0 0,-1 1-1 0 0,0 0 1 0 0,1-1 0 0 0,-1 1-1 0 0,0-1 1 0 0,0 1 0 0 0,0-1-1 0 0,0 1 1 0 0,0-1 0 0 0,0 1-1 0 0,0-1 1 0 0,-1 1-1 0 0,1 0 1 0 0,0-1 0 0 0,-1 1-1 0 0,1-1 1 0 0,-1 1 0 0 0,0 0-1 0 0,1-1 1 0 0,-1 1 0 0 0,0 0-1 0 0,0 0 1 0 0,0 0 0 0 0,0 0-1 0 0,0 0 1 0 0,0 0-1 0 0,0 0 1 0 0,0 0 0 0 0,0 0-1 0 0,-1 0 1 0 0,1 0 0 0 0,0 1-1 0 0,-1-1 1 0 0,1 0 0 0 0,0 1-1 0 0,-1-1 1 0 0,1 1 0 0 0,-1 0-1 0 0,0-1-82 0 0,-77-20 445 0 0,60 24-379 0 0,-1 0 1 0 0,0 1-1 0 0,1 1 1 0 0,-1 1-1 0 0,1 0 1 0 0,1 1-1 0 0,-1 2 0 0 0,1 0 1 0 0,1 0-1 0 0,0 2 1 0 0,0 0-1 0 0,1 1 1 0 0,1 1-1 0 0,0 0 1 0 0,0 1-1 0 0,1 1 1 0 0,1 0-1 0 0,1 1 1 0 0,-9 13-67 0 0,19-27 9 0 0,0 0 0 0 0,1 0 1 0 0,-1 0-1 0 0,1 1 0 0 0,-1-1 0 0 0,1 0 0 0 0,0 1 0 0 0,0-1 1 0 0,0 0-1 0 0,0 1 0 0 0,0 0 0 0 0,0-1 0 0 0,1 1 1 0 0,-1-1-1 0 0,1 1 0 0 0,0 0 0 0 0,0-1 0 0 0,0 1 0 0 0,0 0 1 0 0,0-1-1 0 0,1 1 0 0 0,-1 0 0 0 0,1-1 0 0 0,0 1 1 0 0,-1 0-1 0 0,1-1 0 0 0,0 0 0 0 0,1 1 0 0 0,-1-1 1 0 0,0 1-1 0 0,1-1 0 0 0,-1 0 0 0 0,1 0 0 0 0,0 0 0 0 0,0 0 1 0 0,-1 0-1 0 0,1 0 0 0 0,1-1 0 0 0,-1 1 0 0 0,0-1 1 0 0,0 1-1 0 0,1-1 0 0 0,-1 0 0 0 0,0 1 0 0 0,1-2 0 0 0,-1 1 1 0 0,1 0-1 0 0,0 0 0 0 0,-1-1 0 0 0,3 1-9 0 0,139 16-34 0 0,-125-19-6 0 0,-1-1-1 0 0,0-1 1 0 0,0-1-1 0 0,0-1 0 0 0,-1 0 1 0 0,1-1-1 0 0,-2-1 0 0 0,1 0 1 0 0,-1-1-1 0 0,0-1 1 0 0,1-3 40 0 0,1-4-41 0 0,-1-1 0 0 0,-1-1 0 0 0,0-1 1 0 0,-2 0-1 0 0,0-1 0 0 0,-1-1 0 0 0,-2 0 1 0 0,0 0-1 0 0,-1-1 0 0 0,-1 0 0 0 0,-2-1 1 0 0,0 0-1 0 0,-1 0 0 0 0,-2-1 0 0 0,0-1 41 0 0,21-319 1833 0 0,-53 263-1044 0 0,3 136-365 0 0,14 121-372 0 0,16-129-126 0 0,3 0-1 0 0,1-1 1 0 0,2 0 0 0 0,3 0 0 0 0,1-1-1 0 0,2-1 1 0 0,2-1 0 0 0,11 17 74 0 0,-10-18-516 0 0,46 78-4380 0 0,-60-112 3605 0 0</inkml:trace>
  <inkml:trace contextRef="#ctx0" brushRef="#br0" timeOffset="341.86">823 428 1324 0 0,'22'-15'2723'0'0,"53"57"-2163"0"0,-72-40-415 0 0,14 11 108 0 0,-1 1 0 0 0,-1 0 0 0 0,0 1 0 0 0,-1 0 0 0 0,-1 1 0 0 0,0 1 0 0 0,-1 0 0 0 0,-1 1 0 0 0,8 15-253 0 0,-61 7 1568 0 0,36-39-1541 0 0,0 0 0 0 0,-1 0 0 0 0,1 0 0 0 0,0-1 0 0 0,-1 0 0 0 0,1 0-1 0 0,-1 0 1 0 0,1-1 0 0 0,0 0 0 0 0,0-1 0 0 0,-1 1 0 0 0,1-1 0 0 0,0 0 0 0 0,0-1 0 0 0,0 1 0 0 0,1-1 0 0 0,-1 0 0 0 0,1-1 0 0 0,-1 1 0 0 0,1-1 0 0 0,0 0 0 0 0,0 0 0 0 0,1-1 0 0 0,0 1 0 0 0,-1-1 0 0 0,1 0 0 0 0,1-1 0 0 0,-1 1-1 0 0,1 0 1 0 0,0-1 0 0 0,0 0 0 0 0,1 0 0 0 0,-1 0 0 0 0,1 0 0 0 0,1 0 0 0 0,-1 0 0 0 0,1-1 0 0 0,0 1 0 0 0,0 0 0 0 0,1-1 0 0 0,0 1 0 0 0,0 0 0 0 0,1-1 0 0 0,-1 1 0 0 0,1-1 0 0 0,1 1 0 0 0,-1 0 0 0 0,1 0 0 0 0,0 0-27 0 0,8-14-493 0 0,0 1 0 0 0,1 1 0 0 0,1 0 0 0 0,0 0 0 0 0,2 1 0 0 0,0 1 0 0 0,0 0 0 0 0,2 1 0 0 0,0 1 0 0 0,1 0 0 0 0,0 2 0 0 0,1-1 0 0 0,0 2 0 0 0,1 1 1 0 0,11-5 492 0 0,6-6-1448 0 0</inkml:trace>
  <inkml:trace contextRef="#ctx0" brushRef="#br0" timeOffset="980.931">1600 398 928 0 0,'-53'0'2718'0'0,"30"7"-2573"0"0,0 2 1 0 0,0 0-1 0 0,1 1 1 0 0,0 1 0 0 0,0 1-1 0 0,2 2 1 0 0,0 0 0 0 0,0 0-1 0 0,1 2 1 0 0,1 1-1 0 0,0 0 1 0 0,2 1 0 0 0,0 1-1 0 0,1 0 1 0 0,1 1-1 0 0,0 1 1 0 0,2 0 0 0 0,-1 4-146 0 0,12-24 13 0 0,0 1 1 0 0,1-1-1 0 0,-1 1 1 0 0,1-1 0 0 0,-1 1-1 0 0,1 0 1 0 0,0-1-1 0 0,-1 1 1 0 0,1 0 0 0 0,0-1-1 0 0,0 1 1 0 0,0 0-1 0 0,0-1 1 0 0,1 1 0 0 0,-1 0-1 0 0,0-1 1 0 0,1 1-1 0 0,-1-1 1 0 0,1 1 0 0 0,-1 0-1 0 0,1-1 1 0 0,0 1-1 0 0,0-1 1 0 0,0 1 0 0 0,0-1-1 0 0,0 0 1 0 0,0 1-1 0 0,0-1 1 0 0,0 0 0 0 0,0 0-1 0 0,1 0 1 0 0,-1 0-1 0 0,0 0 1 0 0,1 0 0 0 0,-1 0-1 0 0,1 0 1 0 0,-1-1-1 0 0,1 1 1 0 0,-1 0 0 0 0,1-1-1 0 0,-1 1 1 0 0,1-1 0 0 0,0 0-1 0 0,-1 0 1 0 0,1 1-1 0 0,0-1 1 0 0,-1 0 0 0 0,1 0-1 0 0,0 0 1 0 0,-1-1-1 0 0,1 1 1 0 0,0 0 0 0 0,-1-1-1 0 0,1 1 1 0 0,0-1-14 0 0,90-16-111 0 0,-81 13 75 0 0,0-1-1 0 0,0 0 1 0 0,-1 0-1 0 0,1-1 1 0 0,-1 0 0 0 0,-1-1-1 0 0,1 0 1 0 0,-1-1-1 0 0,0 0 1 0 0,0 0 0 0 0,-1-1-1 0 0,-1 0 1 0 0,1 0-1 0 0,-1-1 1 0 0,-1 0 0 0 0,0 0-1 0 0,0 0 1 0 0,-1-1 0 0 0,0 0-1 0 0,-1 0 1 0 0,0 0-1 0 0,-1-1 1 0 0,-1 1 0 0 0,2-11 36 0 0,5-4 316 0 0,-1 46-254 0 0,4 15-151 0 0,-2-18-211 0 0,1-1 0 0 0,0 0 0 0 0,1-1 1 0 0,1-1-1 0 0,0 0 0 0 0,1 0 0 0 0,0-1 0 0 0,1-1 0 0 0,0-1 0 0 0,1 0 1 0 0,2 0 299 0 0,1-1-1254 0 0</inkml:trace>
  <inkml:trace contextRef="#ctx0" brushRef="#br0" timeOffset="1497.952">1871 415 1152 0 0,'-13'60'3814'0'0,"9"65"-3373"0"0,5-106-25 0 0,-2-16-389 0 0,1 0-1 0 0,0 0 1 0 0,0 0 0 0 0,0 0-1 0 0,0 0 1 0 0,0 0-1 0 0,1 0 1 0 0,0-1 0 0 0,-1 1-1 0 0,1 0 1 0 0,0 0-1 0 0,0-1 1 0 0,1 1-1 0 0,-1 0 1 0 0,0-1 0 0 0,1 1-1 0 0,0-1 1 0 0,-1 0-1 0 0,1 0 1 0 0,0 1 0 0 0,0-1-1 0 0,0 0 1 0 0,1-1-1 0 0,-1 1 1 0 0,0 0 0 0 0,1-1-1 0 0,-1 1 1 0 0,1-1-1 0 0,-1 1 1 0 0,1-1 0 0 0,0 0-1 0 0,0 0 1 0 0,-1-1-1 0 0,1 1 1 0 0,0-1-1 0 0,0 1 1 0 0,0-1 0 0 0,0 0-1 0 0,0 0 1 0 0,-1 0-1 0 0,3 0-26 0 0,115-39 391 0 0,38-107 9 0 0,-190 171 445 0 0,30-22-847 0 0,1 0 0 0 0,-1 0 0 0 0,1 0 0 0 0,0 0 0 0 0,0 0 0 0 0,0 0-1 0 0,0 0 1 0 0,1 0 0 0 0,-1 1 0 0 0,1-1 0 0 0,0 0 0 0 0,0 0-1 0 0,0 1 1 0 0,0-1 0 0 0,1 0 0 0 0,-1 0 0 0 0,1 1 0 0 0,0-1 0 0 0,0 0-1 0 0,0 0 1 0 0,0 0 0 0 0,1 0 0 0 0,-1 0 0 0 0,1 0 0 0 0,0-1 0 0 0,-1 1-1 0 0,1 0 1 0 0,0-1 0 0 0,1 1 0 0 0,-1-1 0 0 0,0 0 0 0 0,1 0-1 0 0,-1 0 1 0 0,1 0 0 0 0,0 0 0 0 0,0-1 0 0 0,0 1 0 0 0,0-1 0 0 0,0 1-1 0 0,1-1 3 0 0,129 28-516 0 0,-115-29 437 0 0,-1 0 1 0 0,1 0 0 0 0,-1-2 0 0 0,1 0-1 0 0,-1-1 1 0 0,0-1 0 0 0,0-1-1 0 0,0 0 1 0 0,-1-1 0 0 0,0-1-1 0 0,0 0 1 0 0,0-1 0 0 0,-1-1 0 0 0,0-1-1 0 0,-1 0 1 0 0,4-4 78 0 0,-12 9-28 0 0,-1 0 1 0 0,0-1-1 0 0,0 1 1 0 0,-1-1-1 0 0,1 0 1 0 0,-1-1-1 0 0,-1 1 1 0 0,1-1-1 0 0,-1 1 1 0 0,0-1-1 0 0,-1 0 1 0 0,1 0-1 0 0,-1 0 1 0 0,-1-1-1 0 0,0 1 0 0 0,0 0 1 0 0,0-1-1 0 0,-1 1 1 0 0,0 0-1 0 0,0-1 1 0 0,0 1-1 0 0,-1-1 1 0 0,-1 1-1 0 0,1 0 1 0 0,-1 0-1 0 0,0-1 1 0 0,-1 2-1 0 0,0-1 1 0 0,0 0-1 0 0,0 0 0 0 0,-1 1 1 0 0,0 0-1 0 0,0-1 1 0 0,-1 2-1 0 0,1-1 1 0 0,-1 0-1 0 0,-1 1 1 0 0,1 0-1 0 0,-1 0 1 0 0,0 1-1 0 0,-2-2 28 0 0,-121-89-1401 0 0,112 86 617 0 0</inkml:trace>
  <inkml:trace contextRef="#ctx0" brushRef="#br0" timeOffset="1930.7">2854 278 1360 0 0,'18'27'496'0'0,"1"-1"-51"0"0,0 0 0 0 0,-2 2-1 0 0,-1 0 1 0 0,-1 1 0 0 0,-1 1-1 0 0,-2 0 1 0 0,-1 1 0 0 0,-1 0 0 0 0,0 11-445 0 0,-9-41 89 0 0,-1 1 1 0 0,1 0 0 0 0,-1-1 0 0 0,0 1 0 0 0,1 0 0 0 0,-1 0-1 0 0,0-1 1 0 0,0 1 0 0 0,0 0 0 0 0,0 0 0 0 0,-1-1 0 0 0,1 1-1 0 0,0 0 1 0 0,-1-1 0 0 0,1 1 0 0 0,-1 0 0 0 0,0-1-1 0 0,1 1 1 0 0,-1-1 0 0 0,0 1 0 0 0,0-1 0 0 0,0 1 0 0 0,0-1-1 0 0,0 0 1 0 0,0 1 0 0 0,-1-1 0 0 0,1 0 0 0 0,0 0 0 0 0,-1 0-1 0 0,1 0 1 0 0,-1 0 0 0 0,1 0 0 0 0,-1 0 0 0 0,1-1 0 0 0,-1 1-1 0 0,0 0 1 0 0,1-1 0 0 0,-1 1 0 0 0,0-1 0 0 0,1 0 0 0 0,-1 0-1 0 0,0 1 1 0 0,1-1 0 0 0,-1 0 0 0 0,0-1-90 0 0,-2-6 18 0 0,0-1-1 0 0,1 0 1 0 0,0 0 0 0 0,0 0 0 0 0,1 0-1 0 0,0-1 1 0 0,0 1 0 0 0,1-1 0 0 0,0 1-1 0 0,0-1 1 0 0,1 1 0 0 0,0-1-1 0 0,1 0 1 0 0,0 1 0 0 0,0-1 0 0 0,1 1-1 0 0,0 0 1 0 0,1-1 0 0 0,-1 1 0 0 0,3-3-18 0 0,-4 4-18 0 0,1 0 0 0 0,-1 0 0 0 0,2 0 1 0 0,-1 0-1 0 0,1 1 0 0 0,0-1 0 0 0,0 1 1 0 0,0-1-1 0 0,1 1 0 0 0,0 0 0 0 0,0 1 1 0 0,1-1-1 0 0,0 1 0 0 0,0 0 0 0 0,0 0 1 0 0,0 0-1 0 0,1 1 0 0 0,0 0 0 0 0,0 0 1 0 0,0 0-1 0 0,0 1 0 0 0,1-1 0 0 0,-1 2 1 0 0,7-3 17 0 0,-1 11-17 0 0,-1 0 1 0 0,0 1 0 0 0,0 1 0 0 0,-1 0 0 0 0,0 0-1 0 0,0 1 1 0 0,-1 0 0 0 0,0 0 0 0 0,-1 1 0 0 0,0 1 0 0 0,-1-1-1 0 0,0 1 1 0 0,0 0 0 0 0,-1 1 0 0 0,-1 0 0 0 0,0 0-1 0 0,0 0 1 0 0,-1 2 16 0 0,37 114-777 0 0,-33-39-4227 0 0,-11-75 3709 0 0,-12 5-3 0 0</inkml:trace>
  <inkml:trace contextRef="#ctx0" brushRef="#br0" timeOffset="2674.789">699 468 1416 0 0,'0'-21'2361'0'0,"0"21"-2359"0"0,-1-3 49 0 0,1 1 0 0 0,-1-1 0 0 0,1 0 0 0 0,-1 0 1 0 0,1 1-1 0 0,0-1 0 0 0,0 0 0 0 0,1 1 0 0 0,-1-1 0 0 0,0 0 1 0 0,1 1-1 0 0,0-1 0 0 0,0 0 0 0 0,-1 1 0 0 0,2-1 0 0 0,-1 1 1 0 0,0-1-1 0 0,0 1 0 0 0,1 0 0 0 0,-1-1 0 0 0,1 1 0 0 0,0 0 1 0 0,0 0-1 0 0,-1 0 0 0 0,1 0 0 0 0,1 1 0 0 0,-1-1 0 0 0,0 0 1 0 0,0 1-1 0 0,1-1 0 0 0,-1 1 0 0 0,0 0 0 0 0,1 0 0 0 0,0 0 1 0 0,-1 0-1 0 0,1 0 0 0 0,-1 1 0 0 0,1-1 0 0 0,0 1 0 0 0,-1 0 1 0 0,3 0-52 0 0,8-4 183 0 0,94-3 276 0 0,10 72-3534 0 0,-99-50 1763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3:53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498 533 1440 0 0,'-16'-23'3154'0'0,"-65"9"-1960"0"0,57 18-1049 0 0,-1 1 0 0 0,1 1 0 0 0,0 1 1 0 0,0 2-1 0 0,1 0 0 0 0,0 1 0 0 0,1 1 0 0 0,0 1 0 0 0,0 1 1 0 0,2 1-1 0 0,-14 12-145 0 0,-79 83 645 0 0,114-108-638 0 0,0 1 1 0 0,-1-1-1 0 0,2 1 0 0 0,-1-1 0 0 0,0 1 0 0 0,0-1 1 0 0,0 0-1 0 0,1 1 0 0 0,-1-1 0 0 0,0 0 1 0 0,1 0-1 0 0,-1 0 0 0 0,1 0 0 0 0,0-1 1 0 0,-1 1-1 0 0,1 0 0 0 0,0-1 0 0 0,-1 1 1 0 0,1-1-1 0 0,0 1 0 0 0,0-1 0 0 0,-1 0 0 0 0,1 0 1 0 0,0 0-1 0 0,0 0 0 0 0,0 0 0 0 0,-1 0 1 0 0,1 0-1 0 0,0 0 0 0 0,0-1 0 0 0,-1 1 1 0 0,1-1-1 0 0,0 1 0 0 0,-1-1 0 0 0,1 0 0 0 0,0 0 1 0 0,-1 0-1 0 0,1 0 0 0 0,-1 0 0 0 0,1-1-7 0 0,16-2-28 0 0,0-2-1 0 0,-1 0 1 0 0,1-1-1 0 0,-2-1 0 0 0,1 0 1 0 0,-1-1-1 0 0,-1-1 1 0 0,1-1-1 0 0,-2 0 0 0 0,1-1 1 0 0,-2 0-1 0 0,0-1 1 0 0,0-1-1 0 0,-1 0 1 0 0,-1 0-1 0 0,0-1 0 0 0,-1-1 1 0 0,6-13 28 0 0,-2-2 101 0 0,-1 0 1 0 0,-2-1-1 0 0,-1 0 1 0 0,-1-1-1 0 0,-2 0 1 0 0,-1 0-1 0 0,-2-1 1 0 0,-1 1-1 0 0,-1-19-101 0 0,-2 49 24 0 0,0-1-1 0 0,0 1 1 0 0,0 0-1 0 0,-1-1 0 0 0,1 1 1 0 0,-1 0-1 0 0,1 0 1 0 0,-1-1-1 0 0,0 1 1 0 0,0 0-1 0 0,-1 0 1 0 0,1 0-1 0 0,-1 0 1 0 0,1 0-1 0 0,-1 0 1 0 0,0 1-1 0 0,0-1 1 0 0,0 1-1 0 0,-1-1 0 0 0,1 1 1 0 0,0 0-1 0 0,-1 0 1 0 0,0 0-1 0 0,1 0 1 0 0,-1 0-1 0 0,0 0 1 0 0,0 1-1 0 0,0-1 1 0 0,0 1-1 0 0,0 0 1 0 0,0 0-1 0 0,-1 0 1 0 0,1 1-1 0 0,0-1 0 0 0,0 1 1 0 0,-1-1-1 0 0,1 1 1 0 0,0 0-1 0 0,-1 0 1 0 0,1 1-1 0 0,0-1 1 0 0,-1 1-1 0 0,1-1 1 0 0,0 1-1 0 0,0 0 1 0 0,0 1-1 0 0,0-1 1 0 0,0 0-1 0 0,0 1 0 0 0,0 0 1 0 0,0-1-1 0 0,0 1 1 0 0,1 0-1 0 0,-1 0 1 0 0,1 1-1 0 0,-2 1-23 0 0,-5 9 25 0 0,0 1-1 0 0,1 0 1 0 0,1 0-1 0 0,0 1 1 0 0,1 0-1 0 0,1 0 1 0 0,0 0-1 0 0,1 1 1 0 0,0 0-1 0 0,2 0 1 0 0,0 0-1 0 0,0 0 1 0 0,2 0 0 0 0,0 0-1 0 0,1 0 1 0 0,0 0-1 0 0,1 0 1 0 0,1 0-1 0 0,1 0 1 0 0,0-1-1 0 0,1 1 1 0 0,4 7-25 0 0,95 163-1192 0 0,-1-94-4637 0 0,-94-88 4634 0 0</inkml:trace>
  <inkml:trace contextRef="#ctx0" brushRef="#br0" timeOffset="404.966">528 551 2136 0 0,'50'-7'656'0'0,"0"-4"-1"0"0,0-1 1 0 0,-2-2-1 0 0,0-3 1 0 0,27-13-656 0 0,-24-15 547 0 0,-51 45-517 0 0,-51-21 208 0 0,36 20-174 0 0,-1 2 0 0 0,1 0 1 0 0,-1 0-1 0 0,1 1 0 0 0,-1 1 0 0 0,1 1 0 0 0,0 0 0 0 0,1 1 0 0 0,-1 1 0 0 0,1 0 1 0 0,0 1-1 0 0,0 0 0 0 0,1 1 0 0 0,0 1 0 0 0,0 0 0 0 0,1 1 0 0 0,-8 7-64 0 0,18-16 8 0 0,-1 1-1 0 0,1-1 0 0 0,0 1 0 0 0,0 0 0 0 0,-1 0 1 0 0,1 0-1 0 0,0 0 0 0 0,1 0 0 0 0,-1 0 0 0 0,0 0 1 0 0,1 1-1 0 0,-1-1 0 0 0,1 0 0 0 0,0 1 0 0 0,-1 0 1 0 0,1-1-1 0 0,1 1 0 0 0,-1-1 0 0 0,0 1 1 0 0,1 0-1 0 0,-1 0 0 0 0,1 0 0 0 0,0-1 0 0 0,0 1 1 0 0,0 0-1 0 0,0 0 0 0 0,0 0 0 0 0,0-1 0 0 0,1 1 1 0 0,0 0-1 0 0,-1 0 0 0 0,1-1 0 0 0,0 1 0 0 0,1-1 1 0 0,-1 1-1 0 0,0-1 0 0 0,1 1 0 0 0,-1-1 0 0 0,1 0 1 0 0,0 1-1 0 0,-1-1 0 0 0,1 0 0 0 0,0 0 1 0 0,0-1-1 0 0,1 1 0 0 0,1 1-7 0 0,122 52-552 0 0,27-40-3142 0 0,-115-14 2369 0 0</inkml:trace>
  <inkml:trace contextRef="#ctx0" brushRef="#br0" timeOffset="920.736">1156 451 1108 0 0,'21'41'2051'0'0,"13"72"3279"0"0,-14-149-3868 0 0,114-196-1351 0 0,-131 228-153 0 0,0 0 0 0 0,0-1 0 0 0,0 1 1 0 0,0 1-1 0 0,1-1 0 0 0,-1 0 0 0 0,1 1 1 0 0,0 0-1 0 0,0 0 0 0 0,1 0 0 0 0,-1 0 0 0 0,0 1 1 0 0,1 0-1 0 0,0 0 0 0 0,-1 0 0 0 0,1 0 1 0 0,0 1-1 0 0,0-1 0 0 0,4 1 42 0 0,-5 3-22 0 0,1 1 0 0 0,-1 0 0 0 0,0 0-1 0 0,0 1 1 0 0,0-1 0 0 0,0 1 0 0 0,-1 0 0 0 0,1 0 0 0 0,-1 0-1 0 0,0 0 1 0 0,0 1 0 0 0,-1-1 0 0 0,1 1 0 0 0,-1 0 0 0 0,0 0-1 0 0,0 0 1 0 0,-1 0 0 0 0,0 0 0 0 0,1 0 22 0 0,30 157-681 0 0,-29-158 531 0 0,1 0 1 0 0,-1 0-1 0 0,1 0 0 0 0,0-1 0 0 0,0 1 1 0 0,1-1-1 0 0,-1 0 0 0 0,1-1 1 0 0,-1 1-1 0 0,1-1 0 0 0,0 0 0 0 0,0 0 1 0 0,0 0-1 0 0,0-1 0 0 0,0 1 0 0 0,1-1 1 0 0,-1 0-1 0 0,0-1 0 0 0,0 0 1 0 0,1 1-1 0 0,-1-2 150 0 0,50-20-2074 0 0,-29 7 826 0 0</inkml:trace>
  <inkml:trace contextRef="#ctx0" brushRef="#br0" timeOffset="1244.616">1910 403 924 0 0,'-70'14'3718'0'0,"60"-10"-3574"0"0,1 0-1 0 0,-1 2 0 0 0,1-1 0 0 0,0 1 0 0 0,0 0 1 0 0,1 1-1 0 0,0 0 0 0 0,0 0 0 0 0,0 1 0 0 0,1 0 0 0 0,0 0 1 0 0,1 1-1 0 0,0-1 0 0 0,0 1 0 0 0,1 1 0 0 0,-2 4-143 0 0,8-10 9 0 0,1-1 0 0 0,0 0-1 0 0,0 1 1 0 0,0-1 0 0 0,0 0-1 0 0,1 0 1 0 0,-1 0 0 0 0,1 0 0 0 0,-1 0-1 0 0,1-1 1 0 0,0 1 0 0 0,0-1-1 0 0,1 0 1 0 0,-1 0 0 0 0,0 0-1 0 0,1 0 1 0 0,-1-1 0 0 0,1 1-1 0 0,-1-1 1 0 0,1 0 0 0 0,0 0-1 0 0,0 0 1 0 0,-1-1 0 0 0,1 1 0 0 0,0-1-1 0 0,0 0 1 0 0,0 0 0 0 0,0 0-1 0 0,-1 0 1 0 0,1-1 0 0 0,1 0-9 0 0,23 2-183 0 0,-1-2 0 0 0,1 0-1 0 0,-1-2 1 0 0,0-1 0 0 0,0-1 0 0 0,0-2 0 0 0,-1 0 0 0 0,0-2 0 0 0,24-12 183 0 0,-46 20-11 0 0,-1 0 0 0 0,0 0 1 0 0,0-1-1 0 0,0 1 0 0 0,0-1 0 0 0,0 0 0 0 0,0 0 0 0 0,0 0 0 0 0,0 0 1 0 0,-1-1-1 0 0,1 1 0 0 0,-1-1 0 0 0,0 1 0 0 0,1-1 0 0 0,-1 0 0 0 0,-1 0 0 0 0,1 0 1 0 0,0 0-1 0 0,-1 0 0 0 0,1-1 0 0 0,-1 1 0 0 0,0 0 0 0 0,0-1 0 0 0,0 1 1 0 0,-1 0-1 0 0,1-1 0 0 0,-1 1 0 0 0,0-1 0 0 0,0 1 0 0 0,0-1 0 0 0,0 1 1 0 0,-1-1-1 0 0,1 1 0 0 0,-2-4 11 0 0,-8-4 52 0 0,0 0 0 0 0,-1 1 1 0 0,0 0-1 0 0,0 1 0 0 0,-1 0 1 0 0,0 0-1 0 0,-1 2 0 0 0,0-1 1 0 0,0 2-1 0 0,-1 0 0 0 0,0 0 1 0 0,0 1-1 0 0,0 1 0 0 0,-9-1-52 0 0,-80-36 286 0 0,102 40-355 0 0,0 1 0 0 0,0-1 1 0 0,0 0-1 0 0,0 1 0 0 0,0-1 0 0 0,0 0 1 0 0,0 0-1 0 0,0 0 0 0 0,1 0 0 0 0,-1 0 1 0 0,0 0-1 0 0,1 0 0 0 0,-1 0 0 0 0,1 0 1 0 0,-1 0-1 0 0,1 0 0 0 0,-1 0 0 0 0,1 0 1 0 0,0 0-1 0 0,-1 0 0 0 0,1 0 0 0 0,0-1 1 0 0,0 1-1 0 0,0 0 0 0 0,0 0 0 0 0,0 0 1 0 0,0 0-1 0 0,0-1 0 0 0,1 1 0 0 0,-1 0 1 0 0,0 0-1 0 0,0 0 0 0 0,1 0 0 0 0,-1 0 0 0 0,1 0 1 0 0,-1 0-1 0 0,1 0 0 0 0,0 0 0 0 0,-1 0 1 0 0,1 0-1 0 0,0 0 0 0 0,0 0 0 0 0,-1 0 1 0 0,1 0-1 0 0,0 1 0 0 0,0-1 0 0 0,0 0 1 0 0,0 1-1 0 0,0-1 69 0 0,17-13-1327 0 0</inkml:trace>
  <inkml:trace contextRef="#ctx0" brushRef="#br0" timeOffset="1525.353">2354 21 1008 0 0,'0'1'148'0'0,"-1"-1"1"0"0,0 1-1 0 0,1-1 0 0 0,-1 0 0 0 0,1 1 1 0 0,-1-1-1 0 0,0 0 0 0 0,1 1 0 0 0,-1-1 0 0 0,0 0 1 0 0,0 0-1 0 0,1 0 0 0 0,-1 0 0 0 0,0 0 1 0 0,1 0-1 0 0,-1 0 0 0 0,0 0 0 0 0,0 0 1 0 0,1 0-1 0 0,-1 0 0 0 0,0 0 0 0 0,1 0 1 0 0,-1 0-1 0 0,0-1 0 0 0,0 1 0 0 0,1 0 0 0 0,-1-1 1 0 0,1 1-1 0 0,-1 0 0 0 0,0-1 0 0 0,1 1 1 0 0,-1-1-1 0 0,1 1 0 0 0,-1-1 0 0 0,1 1 1 0 0,-1-1-1 0 0,1 1 0 0 0,-1-1 0 0 0,1 0 1 0 0,0 1-1 0 0,-1-1 0 0 0,1 1 0 0 0,0-1 0 0 0,-1 0 1 0 0,1 0-1 0 0,0 1 0 0 0,0-1 0 0 0,0 0 1 0 0,0 1-1 0 0,0-1 0 0 0,0 0 0 0 0,0 0 1 0 0,0 1-1 0 0,0-1 0 0 0,0 0 0 0 0,0 1 1 0 0,0-1-1 0 0,0 0 0 0 0,0 0 0 0 0,1 1 0 0 0,-1-1 1 0 0,0 0-1 0 0,1 0-148 0 0,-7 28 142 0 0,2-1 0 0 0,1 1 0 0 0,1 0 0 0 0,1 0 0 0 0,1 0 0 0 0,1 0 0 0 0,2 0 0 0 0,1 0 0 0 0,1 0 0 0 0,1-1 0 0 0,4 10-142 0 0,22 178-5468 0 0,-70-163 1616 0 0,22-46 2503 0 0</inkml:trace>
  <inkml:trace contextRef="#ctx0" brushRef="#br0" timeOffset="1772.888">2043 248 1240 0 0,'50'-5'6254'0'0,"38"-14"-5297"0"0,0-1-1316 0 0,129-13-4824 0 0,-184 27 3778 0 0</inkml:trace>
  <inkml:trace contextRef="#ctx0" brushRef="#br0" timeOffset="2100.089">2575 383 1724 0 0,'28'2'435'0'0,"1"-2"-1"0"0,0-1 1 0 0,-1-1 0 0 0,1-2-1 0 0,-1 0 1 0 0,0-2-1 0 0,0-1 1 0 0,-1-2 0 0 0,0 0-1 0 0,0-2 1 0 0,-1-1-1 0 0,1-1-434 0 0,-28 12 11 0 0,1 1 0 0 0,-1-1 0 0 0,1 1 0 0 0,-1-1 0 0 0,1 1 0 0 0,0-1 0 0 0,-1 1 1 0 0,1-1-1 0 0,0 1 0 0 0,-1-1 0 0 0,1 1 0 0 0,0-1 0 0 0,0 1 0 0 0,-1-1 0 0 0,1 0 0 0 0,0 1 0 0 0,0-1 0 0 0,0 0 0 0 0,0 1 0 0 0,0-1 0 0 0,0 0 0 0 0,0 1 0 0 0,0-1 0 0 0,0 1 0 0 0,0-1 0 0 0,0 0 0 0 0,0 1 0 0 0,1-1 0 0 0,-1 0 0 0 0,0 1 0 0 0,0-1 0 0 0,1 1 0 0 0,-1-1 0 0 0,0 1 0 0 0,1-1 0 0 0,-1 1 0 0 0,0-1 0 0 0,1 1 0 0 0,-1-1 0 0 0,1 1 0 0 0,-1-1 0 0 0,1 1 0 0 0,-1 0 0 0 0,1-1 0 0 0,-1 1 1 0 0,1 0-1 0 0,0-1 0 0 0,-1 1 0 0 0,1 0 0 0 0,-1 0 0 0 0,1 0 0 0 0,0-1 0 0 0,-1 1 0 0 0,1 0 0 0 0,0 0 0 0 0,-1 0 0 0 0,1 0-11 0 0,-57-4 330 0 0,33 9-246 0 0,-1 0 0 0 0,1 1 0 0 0,0 2 1 0 0,1 0-1 0 0,0 1 0 0 0,0 2 0 0 0,1 0 0 0 0,0 1 0 0 0,1 1 0 0 0,0 1 0 0 0,-3 5-84 0 0,16-14 35 0 0,0 1 0 0 0,0-1 0 0 0,1 2 0 0 0,0-1 0 0 0,0 1 0 0 0,1 0 0 0 0,0 0 0 0 0,0 0 0 0 0,0 1-1 0 0,1-1 1 0 0,0 1 0 0 0,1 0 0 0 0,0 1 0 0 0,0-1 0 0 0,1 1 0 0 0,0-1 0 0 0,0 1 0 0 0,1 2-35 0 0,2-5-4 0 0,1 0 1 0 0,0 0-1 0 0,0-1 1 0 0,1 1-1 0 0,0-1 0 0 0,0 0 1 0 0,0 1-1 0 0,0-1 1 0 0,1-1-1 0 0,0 1 1 0 0,0 0-1 0 0,0-1 1 0 0,1 0-1 0 0,-1 0 1 0 0,1 0-1 0 0,0-1 1 0 0,0 0-1 0 0,0 0 1 0 0,1 0-1 0 0,-1 0 1 0 0,1-1-1 0 0,-1 0 1 0 0,3 1 3 0 0,18 7-972 0 0,0-2 1 0 0,1 0-1 0 0,-1-2 1 0 0,1-1-1 0 0,1-1 1 0 0,-1-1-1 0 0,25-2 972 0 0,-32-1-1182 0 0</inkml:trace>
  <inkml:trace contextRef="#ctx0" brushRef="#br0" timeOffset="2441.417">3042 630 1380 0 0,'25'-66'3462'0'0,"3"-8"-2719"0"0,85-166 435 0 0,-113 239-1167 0 0,1 1 0 0 0,-1-1 0 0 0,1 0 1 0 0,0 0-1 0 0,0 1 0 0 0,0-1 1 0 0,-1 0-1 0 0,1 1 0 0 0,0-1 1 0 0,0 1-1 0 0,0-1 0 0 0,0 1 0 0 0,0 0 1 0 0,0-1-1 0 0,0 1 0 0 0,0 0 1 0 0,0-1-1 0 0,0 1 0 0 0,0 0 0 0 0,0 0 1 0 0,0 0-1 0 0,0 0 0 0 0,0 0 1 0 0,0 0-1 0 0,0 0 0 0 0,0 1 0 0 0,0-1 1 0 0,0 0-1 0 0,0 1 0 0 0,0-1 1 0 0,0 0-1 0 0,0 1 0 0 0,0-1 0 0 0,0 1 1 0 0,0-1-1 0 0,0 1 0 0 0,-1 0 1 0 0,1-1-1 0 0,0 1 0 0 0,0 0 0 0 0,-1 0 1 0 0,1-1-1 0 0,0 1 0 0 0,-1 0 1 0 0,1 0-1 0 0,-1 0 0 0 0,1 0 0 0 0,-1 0 1 0 0,0 0-1 0 0,1 0 0 0 0,-1 0 1 0 0,0 0-1 0 0,1 0-11 0 0,25 56 164 0 0,18 108 680 0 0,-46-156-1005 0 0,0-1 0 0 0,-1 0 0 0 0,-1 1-1 0 0,1-1 1 0 0,-1-1 0 0 0,0 1-1 0 0,-1 0 1 0 0,0-1 0 0 0,0 0 0 0 0,-1 0-1 0 0,0-1 1 0 0,0 0 0 0 0,0 0-1 0 0,-1 0 1 0 0,0 0 0 0 0,0-1-1 0 0,0 0 1 0 0,-1-1 0 0 0,1 0 0 0 0,-1 0-1 0 0,0-1 1 0 0,0 1 0 0 0,-1-2-1 0 0,1 1 1 0 0,-1-1 0 0 0,1-1 0 0 0,-1 1-1 0 0,0-2 1 0 0,0 1 0 0 0,1-1-1 0 0,-1 0 1 0 0,0-1 0 0 0,0 0 0 0 0,1 0-1 0 0,-1-1 162 0 0,-47 2-1308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3:5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1720 0 0,'19'36'4138'0'0,"41"28"-3853"0"0,-45-49 129 0 0,18 17-609 0 0,1-2 1 0 0,1-1 0 0 0,2-2 0 0 0,0-1 0 0 0,38 18 194 0 0,-43-32-2244 0 0,-22-10 942 0 0</inkml:trace>
  <inkml:trace contextRef="#ctx0" brushRef="#br0" timeOffset="263.636">662 0 1768 0 0,'-41'54'5336'0'0,"-32"68"-3959"0"0,21-34-696 0 0,-56 102 185 0 0,-12 19-745 0 0,27-80-3344 0 0,73-107-872 0 0,20-22 2908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3:51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363 549 1048 0 0,'0'0'525'0'0,"0"0"-66"0"0,0 0-49 0 0,0 0 16 0 0,0 0 68 0 0,0 0-54 0 0,0 0-126 0 0,0 0 36 0 0,0 0-46 0 0,6-5 42 0 0,0-1-416 0 0,-2 4 214 0 0,-1-1 0 0 0,1 0 0 0 0,-1 0 1 0 0,0 0-1 0 0,0-1 0 0 0,0 1 0 0 0,-1-1 1 0 0,1 0-1 0 0,-1 1 0 0 0,0-1 0 0 0,0 0 0 0 0,0 0 1 0 0,-1-1-1 0 0,1 1 0 0 0,-1 0 0 0 0,0 0 1 0 0,0-1-1 0 0,0 1 0 0 0,-1-4-144 0 0,0 2 6 0 0,0 0 0 0 0,-1 0 1 0 0,0 0-1 0 0,0 0 0 0 0,0 0 0 0 0,-1 0 1 0 0,0 0-1 0 0,0 0 0 0 0,0 0 0 0 0,-1 1 0 0 0,0-1 1 0 0,0 1-1 0 0,0 0 0 0 0,-1-1 0 0 0,0 2 1 0 0,0-1-1 0 0,0 0 0 0 0,0 1 0 0 0,-1 0 0 0 0,0 0 1 0 0,0 0-1 0 0,0 1 0 0 0,0-1 0 0 0,0 1 0 0 0,-1 0 1 0 0,0 1-1 0 0,1-1 0 0 0,-1 1 0 0 0,0 1 1 0 0,0-1-1 0 0,0 1 0 0 0,0 0 0 0 0,0 0 0 0 0,-1 0 1 0 0,1 1-1 0 0,0 0 0 0 0,0 1 0 0 0,0-1 1 0 0,-1 1-1 0 0,1 0 0 0 0,0 0 0 0 0,0 1 0 0 0,0 0 1 0 0,1 0-1 0 0,-1 1 0 0 0,-1 0-6 0 0,-9 7 9 0 0,0 2 0 0 0,1 0 0 0 0,0 0 0 0 0,1 2 1 0 0,0-1-1 0 0,1 2 0 0 0,1 0 0 0 0,0 0 0 0 0,1 1 0 0 0,1 1 0 0 0,0 0 0 0 0,1 0 0 0 0,1 1 1 0 0,1 0-1 0 0,0 0 0 0 0,2 1 0 0 0,0-1 0 0 0,1 1 0 0 0,1 1 0 0 0,0-1 0 0 0,2 0 0 0 0,0 1 0 0 0,1 7-9 0 0,2-22 8 0 0,-1 0-1 0 0,0-1 1 0 0,1 1-1 0 0,0 0 1 0 0,0-1-1 0 0,0 1 1 0 0,1-1-1 0 0,-1 1 1 0 0,1-1-1 0 0,0 0 1 0 0,0 0-1 0 0,1 0 1 0 0,-1-1-1 0 0,1 1 1 0 0,0-1-1 0 0,0 0 1 0 0,0 0-1 0 0,0 0 0 0 0,1-1 1 0 0,-1 1-1 0 0,1-1 1 0 0,-1 0-1 0 0,1 0 1 0 0,0-1-1 0 0,0 1 1 0 0,0-1-1 0 0,0 0 1 0 0,0 0-1 0 0,0-1 1 0 0,0 0-1 0 0,0 0 1 0 0,0 0-1 0 0,2 0-7 0 0,3-4-29 0 0,-1 0 0 0 0,1 0 0 0 0,-1-1-1 0 0,0 0 1 0 0,0 0 0 0 0,-1-1 0 0 0,0 0 0 0 0,0 0-1 0 0,0-1 1 0 0,-1 0 0 0 0,1-1 0 0 0,-2 0 0 0 0,1 0-1 0 0,-1 0 1 0 0,-1-1 0 0 0,1 0 0 0 0,-2 0 0 0 0,1 0-1 0 0,-1 0 1 0 0,0-1 0 0 0,-1 0 0 0 0,0 0 0 0 0,-1 0-1 0 0,0 0 30 0 0,-3 9-2 0 0,1 1-1 0 0,-1-1 1 0 0,1 0-1 0 0,-1 0 1 0 0,1 0-1 0 0,0 1 1 0 0,-1-1-1 0 0,1 0 1 0 0,0 0-1 0 0,0 0 1 0 0,0 0-1 0 0,-1 0 1 0 0,1 0-1 0 0,0 0 1 0 0,0 1-1 0 0,0-1 1 0 0,0 0-1 0 0,1 0 1 0 0,-1 0-1 0 0,0 0 1 0 0,0 0-1 0 0,0 0 1 0 0,1 1-1 0 0,-1-1 1 0 0,0 0-1 0 0,1 0 1 0 0,-1 0-1 0 0,1 1 1 0 0,-1-1-1 0 0,1 0 1 0 0,-1 0-1 0 0,1 1 1 0 0,0-1-1 0 0,-1 0 1 0 0,1 1-1 0 0,0-1 1 0 0,-1 1-1 0 0,1-1 1 0 0,0 1-1 0 0,0-1 1 0 0,0 1-1 0 0,-1 0 1 0 0,1-1-1 0 0,0 1 1 0 0,0 0-1 0 0,0 0 1 0 0,0 0-1 0 0,0-1 1 0 0,0 1-1 0 0,0 0 1 0 0,-1 0-1 0 0,1 0 1 0 0,0 0-1 0 0,0 1 1 0 0,0-1-1 0 0,0 0 1 0 0,0 0-1 0 0,0 0 1 0 0,-1 1-1 0 0,1-1 1 0 0,0 0-1 0 0,0 1 1 0 0,0-1-1 0 0,-1 1 1 0 0,1-1-1 0 0,0 1 3 0 0,11 13-263 0 0,1 0-1 0 0,0 0 0 0 0,1-2 1 0 0,1 0-1 0 0,0 0 1 0 0,0-2-1 0 0,1 1 1 0 0,0-2-1 0 0,1 0 1 0 0,0-2-1 0 0,1 1 1 0 0,3-1 263 0 0,-5 0-617 0 0,4 2-602 0 0</inkml:trace>
  <inkml:trace contextRef="#ctx0" brushRef="#br0" timeOffset="498.231">792 539 1236 0 0,'10'42'593'0'0,"9"47"-127"0"0,-18-30 2741 0 0,-1-59-3173 0 0,1-1-1 0 0,-1 1 1 0 0,0-1 0 0 0,1 1 0 0 0,-1-1-1 0 0,0 1 1 0 0,1-1 0 0 0,-1 1 0 0 0,0-1-1 0 0,0 0 1 0 0,1 1 0 0 0,-1-1 0 0 0,0 1-1 0 0,0-1 1 0 0,0 0 0 0 0,0 1 0 0 0,0-1-1 0 0,0 0 1 0 0,0 1 0 0 0,0-1 0 0 0,0 1-1 0 0,0-1 1 0 0,-1 0 0 0 0,1 1 0 0 0,0-1-1 0 0,0 0 1 0 0,0 1 0 0 0,-1-1 0 0 0,1 1-1 0 0,0-1 1 0 0,-1 1 0 0 0,1-1 0 0 0,-1 1-1 0 0,1-1 1 0 0,0 1 0 0 0,-1-1 0 0 0,1 1-1 0 0,-1 0 1 0 0,1-1 0 0 0,-1 1 0 0 0,1 0-1 0 0,-1-1 1 0 0,0 1 0 0 0,1 0 0 0 0,-1-1-1 0 0,1 1 1 0 0,-1 0 0 0 0,0 0 0 0 0,1 0-1 0 0,-1 0 1 0 0,1 0 0 0 0,-1 0 0 0 0,0 0-1 0 0,1 0 1 0 0,-1 0 0 0 0,0 0 0 0 0,1 0 0 0 0,-1 0-1 0 0,0 0 1 0 0,1 0 0 0 0,-1 1 0 0 0,1-1-1 0 0,-1 0 1 0 0,0 1-34 0 0,3-23 12 0 0,1 1 0 0 0,0 0 0 0 0,2 0 0 0 0,0 1 0 0 0,2-1 0 0 0,0 1 0 0 0,1 0 0 0 0,1 1 0 0 0,1 0 0 0 0,0 1 0 0 0,2 0 0 0 0,0 0 0 0 0,1 1 0 0 0,7-6-12 0 0,-19 22-15 0 0,1 0-1 0 0,-1 1 1 0 0,1-1 0 0 0,-1 1-1 0 0,1 0 1 0 0,-1-1 0 0 0,1 1-1 0 0,0 0 1 0 0,-1 0 0 0 0,1 0 0 0 0,-1 0-1 0 0,1 0 1 0 0,0 0 0 0 0,-1 1-1 0 0,1-1 1 0 0,-1 0 0 0 0,1 1-1 0 0,-1-1 1 0 0,1 1 0 0 0,-1 0-1 0 0,1 0 1 0 0,-1-1 0 0 0,0 1-1 0 0,1 0 1 0 0,-1 0 0 0 0,0 0-1 0 0,0 0 1 0 0,0 0 0 0 0,1 1-1 0 0,-1-1 1 0 0,0 0 0 0 0,-1 0 0 0 0,1 1-1 0 0,0-1 1 0 0,0 1 0 0 0,-1-1-1 0 0,1 1 1 0 0,0-1 0 0 0,-1 1-1 0 0,0-1 1 0 0,1 1 0 0 0,-1-1-1 0 0,0 1 1 0 0,0 1 15 0 0,77 227-301 0 0,-70-222 105 0 0,0 0-1 0 0,0-1 0 0 0,1 1 1 0 0,0-2-1 0 0,0 1 0 0 0,1-1 1 0 0,0 0-1 0 0,0 0 0 0 0,0-1 0 0 0,1-1 1 0 0,0 0-1 0 0,0 0 0 0 0,0-1 1 0 0,0 0-1 0 0,0 0 0 0 0,1-1 1 0 0,-1-1-1 0 0,1 0 0 0 0,-1 0 1 0 0,1-1-1 0 0,0 0 0 0 0,1-1 197 0 0,5 1-1024 0 0</inkml:trace>
  <inkml:trace contextRef="#ctx0" brushRef="#br0" timeOffset="919.241">1576 618 1316 0 0,'-3'-4'141'0'0,"0"1"-1"0"0,0-1 1 0 0,-1 1 0 0 0,1 0-1 0 0,-1 0 1 0 0,0 1 0 0 0,1-1-1 0 0,-1 1 1 0 0,0-1 0 0 0,-1 1-1 0 0,1 1 1 0 0,0-1-1 0 0,0 0 1 0 0,-1 1 0 0 0,1 0-1 0 0,-1 0 1 0 0,1 0 0 0 0,-1 1-1 0 0,0 0 1 0 0,1 0 0 0 0,-1 0-1 0 0,0 0 1 0 0,1 1 0 0 0,-1-1-1 0 0,1 1 1 0 0,-3 1-141 0 0,-3-2 368 0 0,-6 1-250 0 0,0 0 1 0 0,0 1-1 0 0,0 1 0 0 0,0 0 0 0 0,1 1 1 0 0,-1 1-1 0 0,1 1 0 0 0,0 0 1 0 0,1 1-1 0 0,-1 0 0 0 0,1 1 0 0 0,1 1 1 0 0,-1 0-1 0 0,2 1 0 0 0,-1 0 0 0 0,1 1 1 0 0,1 0-1 0 0,0 1 0 0 0,1 0 0 0 0,0 1 1 0 0,-4 7-119 0 0,13-19 5 0 0,1 1 1 0 0,0-1-1 0 0,-1 0 1 0 0,1 1-1 0 0,0-1 1 0 0,0 0-1 0 0,0 1 0 0 0,0-1 1 0 0,0 0-1 0 0,0 1 1 0 0,0-1-1 0 0,1 0 1 0 0,-1 1-1 0 0,0-1 1 0 0,1 0-1 0 0,-1 1 1 0 0,1-1-1 0 0,0 0 1 0 0,-1 0-1 0 0,1 0 0 0 0,0 1 1 0 0,-1-1-1 0 0,1 0 1 0 0,0 0-1 0 0,0 0 1 0 0,0 0-1 0 0,0 0 1 0 0,0-1-1 0 0,0 1 1 0 0,0 0-1 0 0,1 0 1 0 0,-1-1-1 0 0,0 1 0 0 0,0-1 1 0 0,1 1-1 0 0,-1-1 1 0 0,0 1-1 0 0,0-1 1 0 0,1 0-1 0 0,-1 1 1 0 0,1-1-1 0 0,-1 0 1 0 0,0 0-1 0 0,1 0 1 0 0,-1 0-1 0 0,1-1-5 0 0,76 3-75 0 0,-58-5 9 0 0,0-1-1 0 0,0 0 0 0 0,0-1 0 0 0,-1-1 0 0 0,0-1 0 0 0,0-1 1 0 0,0-1-1 0 0,-1 0 0 0 0,-1-1 0 0 0,0-1 0 0 0,0-1 0 0 0,-1 0 0 0 0,0-1 1 0 0,-1-1-1 0 0,-1 0 0 0 0,0-1 0 0 0,-1-1 0 0 0,-1 0 0 0 0,0-1 1 0 0,-1 0-1 0 0,-1 0 0 0 0,-1-1 0 0 0,0-1 0 0 0,-1 0 67 0 0,1-9 99 0 0,-1 1 1 0 0,-1-2-1 0 0,-1 1 0 0 0,-2 0 0 0 0,-1-1 1 0 0,-1 0-1 0 0,-2 0 0 0 0,-1-4-99 0 0,1 21 139 0 0,-1 0 0 0 0,-1 0 0 0 0,0 0 0 0 0,-1 0 0 0 0,0 1 0 0 0,-1-1 0 0 0,0 1 1 0 0,-1 0-1 0 0,0 0 0 0 0,-1 0 0 0 0,0 1 0 0 0,0 0 0 0 0,-1 0 0 0 0,-1 1 0 0 0,1-1 0 0 0,-1 2 0 0 0,-1-1 0 0 0,0 1 0 0 0,0 0 0 0 0,-8-4-139 0 0,15 11 32 0 0,0-1-1 0 0,0 0 1 0 0,0 1-1 0 0,-1-1 1 0 0,1 1-1 0 0,-1-1 1 0 0,1 1-1 0 0,-1 0 1 0 0,1 0-1 0 0,-1 0 0 0 0,0 1 1 0 0,0-1-1 0 0,1 1 1 0 0,-1-1-1 0 0,0 1 1 0 0,0 0-1 0 0,0 0 1 0 0,1 0-1 0 0,-1 0 1 0 0,0 1-1 0 0,0-1 1 0 0,0 1-1 0 0,1 0 1 0 0,-1-1-1 0 0,0 1 1 0 0,1 0-1 0 0,-1 1 1 0 0,1-1-1 0 0,-1 0 0 0 0,1 1 1 0 0,0 0-1 0 0,-1-1 1 0 0,1 1-1 0 0,0 0 1 0 0,0 0-1 0 0,0 0 1 0 0,1 0-1 0 0,-1 0 1 0 0,0 1-1 0 0,1-1 1 0 0,-1 1-1 0 0,1-1 1 0 0,0 1-1 0 0,0-1 1 0 0,0 1-1 0 0,0 0 1 0 0,0-1-1 0 0,0 3-31 0 0,-20 139-37 0 0,26-111-342 0 0,1-1 0 0 0,2 0 0 0 0,1-1 1 0 0,1 1-1 0 0,2-2 0 0 0,1 1 0 0 0,1-2 1 0 0,2 0-1 0 0,6 6 379 0 0,8 23-2052 0 0,8 18-657 0 0,-20-44 1417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3:59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365 495 1948 0 0,'-1'-2'138'0'0,"0"0"0"0"0,0 1 0 0 0,-1-1 0 0 0,1 0 0 0 0,0 0 0 0 0,-1 1 0 0 0,1-1 0 0 0,-1 1-1 0 0,1-1 1 0 0,-1 1 0 0 0,0-1 0 0 0,1 1 0 0 0,-1 0 0 0 0,0 0 0 0 0,0 0 0 0 0,0 0 0 0 0,0 0 0 0 0,0 1 0 0 0,0-1 0 0 0,0 0 0 0 0,-1 1-1 0 0,1 0 1 0 0,0-1 0 0 0,0 1 0 0 0,0 0 0 0 0,0 0 0 0 0,-1 0 0 0 0,1 0 0 0 0,0 1 0 0 0,0-1 0 0 0,0 1 0 0 0,0-1 0 0 0,0 1 0 0 0,-2 0-138 0 0,0-1 206 0 0,-14 1-49 0 0,1 1 1 0 0,-1 1-1 0 0,0 0 1 0 0,1 1-1 0 0,-1 1 1 0 0,1 1-1 0 0,1 0 0 0 0,-1 1 1 0 0,1 1-1 0 0,0 1 1 0 0,1 0-1 0 0,0 1 1 0 0,0 0-1 0 0,1 1 0 0 0,0 1 1 0 0,-10 12-158 0 0,23-23 7 0 0,0 1 1 0 0,0 0-1 0 0,0 0 1 0 0,0 0-1 0 0,0 0 1 0 0,0 0-1 0 0,0 0 0 0 0,1 1 1 0 0,-1-1-1 0 0,1 0 1 0 0,-1 0-1 0 0,1 0 1 0 0,0 1-1 0 0,0-1 1 0 0,0 0-1 0 0,0 0 0 0 0,1 1 1 0 0,-1-1-1 0 0,0 0 1 0 0,1 0-1 0 0,0 0 1 0 0,-1 1-1 0 0,1-1 1 0 0,0 0-1 0 0,0 0 0 0 0,0 0 1 0 0,0 0-1 0 0,1-1 1 0 0,-1 1-1 0 0,0 0 1 0 0,1 0-1 0 0,0-1 1 0 0,-1 1-1 0 0,1-1 0 0 0,0 1 1 0 0,-1-1-1 0 0,1 0 1 0 0,0 0-1 0 0,0 0 1 0 0,0 0-1 0 0,0 0 1 0 0,0 0-1 0 0,1 0 0 0 0,-1-1 1 0 0,0 1-1 0 0,0-1 1 0 0,0 1-1 0 0,1-1 1 0 0,-1 0-1 0 0,0 0 1 0 0,0 0-1 0 0,1 0 0 0 0,-1-1 1 0 0,1 1-8 0 0,25 1-45 0 0,-1 0-1 0 0,1-2 1 0 0,-1-1 0 0 0,1-2 0 0 0,-1 0-1 0 0,0-2 1 0 0,0-1 0 0 0,24-9 45 0 0,-27 9-119 0 0,-3 2-4 0 0,0-1 0 0 0,-1 0 0 0 0,1-2 0 0 0,-1 0-1 0 0,0-1 1 0 0,-1-1 0 0 0,0-1 0 0 0,-1-1 0 0 0,0 0 0 0 0,11-11 123 0 0,-28 22-12 0 0,0 0 0 0 0,0 0 0 0 0,0 0 0 0 0,0-1 0 0 0,0 1 0 0 0,0 0 1 0 0,0 0-1 0 0,-1-1 0 0 0,1 1 0 0 0,0 0 0 0 0,-1-1 0 0 0,1 1 0 0 0,-1 0 0 0 0,1-1 0 0 0,-1 1 0 0 0,0-1 1 0 0,0 1-1 0 0,1-1 0 0 0,-1 1 0 0 0,0-1 0 0 0,0 1 0 0 0,-1-1 0 0 0,1 1 0 0 0,0-1 0 0 0,0 1 1 0 0,-1 0-1 0 0,1-1 0 0 0,-1 1 0 0 0,1-1 0 0 0,-1 1 0 0 0,0 0 0 0 0,1 0 0 0 0,-1-1 0 0 0,0 1 1 0 0,0 0-1 0 0,0 0 0 0 0,0 0 0 0 0,0 0 0 0 0,0 0 0 0 0,0 0 0 0 0,0 0 0 0 0,0 0 0 0 0,-1 0 1 0 0,1 0-1 0 0,0 1 0 0 0,-1-1 0 0 0,1 0 0 0 0,0 1 0 0 0,-1 0 0 0 0,1-1 0 0 0,-1 1 0 0 0,0-1 12 0 0,-81-18-54 0 0,81 19 59 0 0,-176-14 356 0 0,183 10-730 0 0,1 1 367 0 0,60-20-282 0 0,-1-4-1 0 0,-1-2 0 0 0,-2-3 1 0 0,-1-3-1 0 0,-2-2 1 0 0,-1-3-1 0 0,20-20 285 0 0,-76 58 49 0 0,1 1 0 0 0,0-1-1 0 0,0 0 1 0 0,-1 0 0 0 0,1 0-1 0 0,-1 0 1 0 0,0 0 0 0 0,1-1 0 0 0,-1 1-1 0 0,0-1 1 0 0,0 0 0 0 0,-1 1 0 0 0,1-1-1 0 0,-1 0 1 0 0,1 0 0 0 0,-1 0-1 0 0,0 0 1 0 0,0 0 0 0 0,0 0 0 0 0,0-1-1 0 0,-1 1 1 0 0,1 0 0 0 0,-1 0-1 0 0,0-1 1 0 0,0 1 0 0 0,0 0 0 0 0,0 0-1 0 0,-1-1 1 0 0,0 1 0 0 0,1 0-1 0 0,-1 0 1 0 0,0 0 0 0 0,0 0 0 0 0,0 0-1 0 0,-1 0 1 0 0,1 0 0 0 0,-1 0 0 0 0,0 0-1 0 0,0 1 1 0 0,0-1 0 0 0,0 1-1 0 0,0-1 1 0 0,0 1 0 0 0,-1 0 0 0 0,1 0-1 0 0,-1 0 1 0 0,1 0 0 0 0,-1 0-1 0 0,0 0 1 0 0,0 1 0 0 0,0-1 0 0 0,0 1-1 0 0,0 0 1 0 0,-3-1-49 0 0,-2 2 88 0 0,0-1 0 0 0,-1 1 0 0 0,1 0 0 0 0,0 1 0 0 0,0-1 0 0 0,-1 2 0 0 0,1-1 1 0 0,0 1-1 0 0,0 1 0 0 0,0-1 0 0 0,0 1 0 0 0,1 1 0 0 0,-1-1 0 0 0,1 1 0 0 0,0 1 0 0 0,0-1 0 0 0,0 1 0 0 0,1 0 0 0 0,-1 1 0 0 0,1 0 0 0 0,1 0 0 0 0,-1 0 0 0 0,1 0 1 0 0,0 1-1 0 0,0 0 0 0 0,1 0 0 0 0,0 0 0 0 0,0 1 0 0 0,1-1 0 0 0,0 1 0 0 0,0 0 0 0 0,1 0 0 0 0,0 0 0 0 0,0 0 0 0 0,1 1 0 0 0,0-1 0 0 0,0 0 0 0 0,1 1 0 0 0,1 3-88 0 0,18 261 1398 0 0,48-12-548 0 0,-41-173-698 0 0,-4 0-1 0 0,-3 1 1 0 0,3 63-152 0 0,-20-139-219 0 0,-1 0 0 0 0,0 0-1 0 0,-1 0 1 0 0,0 0 0 0 0,-1 0-1 0 0,0 0 1 0 0,-1 0 0 0 0,-1 0 0 0 0,0 0-1 0 0,-1-1 1 0 0,0 1 0 0 0,-1-1-1 0 0,-6 11 220 0 0,8-20-221 0 0,0 0-1 0 0,-1 0 0 0 0,0-1 0 0 0,1 1 1 0 0,-1-1-1 0 0,0 0 0 0 0,0 0 1 0 0,-1-1-1 0 0,1 1 0 0 0,0-1 0 0 0,0 0 1 0 0,-1 0-1 0 0,1 0 0 0 0,-1 0 1 0 0,1-1-1 0 0,-1 0 0 0 0,1 0 0 0 0,-1 0 1 0 0,1-1-1 0 0,-1 1 0 0 0,1-1 0 0 0,0 0 1 0 0,-1 0-1 0 0,1-1 0 0 0,0 1 1 0 0,0-1-1 0 0,0 0 0 0 0,0 0 0 0 0,0 0 1 0 0,0-1-1 0 0,0 1 0 0 0,1-1 1 0 0,0 0-1 0 0,-1 0 0 0 0,1 0 0 0 0,0-1 1 0 0,0 1-1 0 0,0-1 222 0 0,-19-17-1283 0 0</inkml:trace>
  <inkml:trace contextRef="#ctx0" brushRef="#br0" timeOffset="248.531">420 890 1792 0 0,'3'-3'1308'0'0,"1"-4"-188"0"0,1 4-216 0 0,1-4-67 0 0,13 1-117 0 0,1-3-52 0 0,3 1-188 0 0,2 6-116 0 0,5-1-128 0 0,0 1-136 0 0,4 1-260 0 0,2 1 16 0 0,8-2-412 0 0,-12-1-236 0 0,5-2-697 0 0,-3-2 249 0 0,3-3 52 0 0,-3 0 24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3:58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5 129 848 0 0,'0'0'772'0'0,"0"0"-94"0"0,0 0-28 0 0,0 0-58 0 0,0 0-132 0 0,0 0-121 0 0,0 0 8 0 0,0 0-88 0 0,-5-2-40 0 0,6 1-186 0 0,-1 1 0 0 0,0 0 0 0 0,1 0 0 0 0,-1 0 0 0 0,0-1 0 0 0,1 1 0 0 0,-1 0 0 0 0,0-1-1 0 0,0 1 1 0 0,0 0 0 0 0,1-1 0 0 0,-1 1 0 0 0,0 0 0 0 0,0-1 0 0 0,0 1 0 0 0,1-1 0 0 0,-1 1 0 0 0,0 0 0 0 0,0-1 0 0 0,0 1 0 0 0,0 0 0 0 0,0-1 0 0 0,0 1 0 0 0,0-1 0 0 0,0 1 0 0 0,0 0 0 0 0,0-1-33 0 0,12 7 56 0 0,0 1 1 0 0,-1 0 0 0 0,0 1-1 0 0,0 1 1 0 0,-1-1-1 0 0,0 2 1 0 0,0-1 0 0 0,-1 1-1 0 0,0 1 1 0 0,-1 0-1 0 0,0 0 1 0 0,0 1-57 0 0,-3-5-15 0 0,25 31 298 0 0,-2 1 0 0 0,-1 2 1 0 0,-2 0-1 0 0,-2 2 0 0 0,-1 1 0 0 0,-2 2-283 0 0,-20-46 32 0 0,-1-1 0 0 0,1 1 0 0 0,0 0 0 0 0,-1-1 0 0 0,1 1-1 0 0,-1 0 1 0 0,1 0 0 0 0,0-1 0 0 0,-1 1 0 0 0,1 0 0 0 0,-1 0 0 0 0,1 0-1 0 0,0 0 1 0 0,-1 0 0 0 0,1-1 0 0 0,-1 1 0 0 0,1 0 0 0 0,-1 0-1 0 0,1 0 1 0 0,-1 0 0 0 0,1 0 0 0 0,-1 0 0 0 0,1 0 0 0 0,0 0 0 0 0,-1 1-1 0 0,1-1 1 0 0,-1 0 0 0 0,1 0 0 0 0,-1 0 0 0 0,1 0 0 0 0,0 1-1 0 0,-1-1 1 0 0,1 0 0 0 0,-1 0 0 0 0,1 1 0 0 0,0-1 0 0 0,-1 0-1 0 0,1 1 1 0 0,0-1 0 0 0,-1 0 0 0 0,1 1 0 0 0,0-1 0 0 0,0 0 0 0 0,-1 1-1 0 0,1-1 1 0 0,0 1 0 0 0,0-1 0 0 0,0 0 0 0 0,0 1 0 0 0,-1-1-1 0 0,1 1 1 0 0,0-1 0 0 0,0 1 0 0 0,0-1-32 0 0,-6-17 25 0 0,0 0 0 0 0,1-1-1 0 0,1 0 1 0 0,0 0 0 0 0,1 0 0 0 0,1-1 0 0 0,1 1 0 0 0,1 0 0 0 0,1-1-1 0 0,0 1 1 0 0,1-1 0 0 0,1 1 0 0 0,1 0 0 0 0,0 0 0 0 0,2 1 0 0 0,0-1-1 0 0,0 1 1 0 0,5-5-25 0 0,-2 3-5 0 0,0 1 1 0 0,2 1-1 0 0,0 0 0 0 0,1 0 0 0 0,1 1 0 0 0,0 1 0 0 0,1 0 0 0 0,1 1 0 0 0,14-11 5 0 0,-27 23-5 0 0,0 0 0 0 0,1-1 0 0 0,0 1-1 0 0,-1 1 1 0 0,1-1 0 0 0,0 0 0 0 0,0 1 0 0 0,0-1-1 0 0,0 1 1 0 0,0 0 0 0 0,1 0 0 0 0,-1 0 0 0 0,0 1-1 0 0,0-1 1 0 0,1 1 0 0 0,-1-1 0 0 0,0 1 0 0 0,1 0-1 0 0,-1 1 1 0 0,0-1 0 0 0,1 0 0 0 0,-1 1 0 0 0,0 0-1 0 0,0 0 1 0 0,0 0 0 0 0,0 0 0 0 0,1 0-1 0 0,-1 1 1 0 0,-1-1 0 0 0,1 1 0 0 0,0 0 0 0 0,0 0-1 0 0,-1 0 1 0 0,1 0 0 0 0,-1 0 0 0 0,1 1 0 0 0,-1-1-1 0 0,0 1 1 0 0,0-1 0 0 0,0 2 5 0 0,65 124-107 0 0,-62-116 54 0 0,56 199-2593 0 0,-60-185-2433 0 0,-1-19 3636 0 0</inkml:trace>
  <inkml:trace contextRef="#ctx0" brushRef="#br0" timeOffset="356.324">896 184 1616 0 0,'-13'11'314'0'0,"0"0"0"0"0,1 2 0 0 0,1-1 0 0 0,0 1 0 0 0,0 1 0 0 0,2 0 0 0 0,0 1 0 0 0,0-1 0 0 0,1 2 0 0 0,1-1 0 0 0,1 1 0 0 0,0 0 0 0 0,1 0 0 0 0,1 1 0 0 0,0 0 0 0 0,0 16-314 0 0,5-28 61 0 0,1-1 0 0 0,0 1 0 0 0,0 0 0 0 0,0-1 0 0 0,1 0 0 0 0,0 1 0 0 0,0-1 0 0 0,0 0 0 0 0,0 0 0 0 0,0-1 0 0 0,1 1 0 0 0,0-1 0 0 0,0 0 0 0 0,0 1 0 0 0,0-2 0 0 0,0 1 0 0 0,0 0 0 0 0,1-1 0 0 0,-1 0 0 0 0,1 0 0 0 0,0 0 0 0 0,0-1 0 0 0,0 0 0 0 0,0 0 0 0 0,0 0 0 0 0,0 0 0 0 0,0-1 0 0 0,0 1 0 0 0,0-1 0 0 0,0-1 0 0 0,0 1 0 0 0,0-1 0 0 0,0 0 0 0 0,0 0 0 0 0,0 0 0 0 0,-1-1 0 0 0,5-1-61 0 0,4 1 52 0 0,1-1-1 0 0,0 0 1 0 0,-1 0 0 0 0,0-2 0 0 0,0 0-1 0 0,0 0 1 0 0,0-1 0 0 0,-1-1 0 0 0,0 0-1 0 0,0-1 1 0 0,-1 0 0 0 0,0 0 0 0 0,0-2-1 0 0,-1 1 1 0 0,0-1 0 0 0,-1-1 0 0 0,0 1-1 0 0,-1-2 1 0 0,0 1 0 0 0,-1-1 0 0 0,0 0-1 0 0,-1-1 1 0 0,0 1 0 0 0,4-14-52 0 0,-12 20-31 0 0,-1 1 0 0 0,1-1 1 0 0,-1 1-1 0 0,0-1 0 0 0,0 1 0 0 0,-1 0 0 0 0,1 0 0 0 0,-1 1 1 0 0,0-1-1 0 0,-1 1 0 0 0,1 0 0 0 0,-1 0 0 0 0,0 0 1 0 0,0 0-1 0 0,0 1 0 0 0,0 0 0 0 0,-1 0 0 0 0,1 1 1 0 0,-1-1-1 0 0,1 1 0 0 0,-1 0 0 0 0,0 1 0 0 0,0-1 1 0 0,-6 1 30 0 0,-68-9-441 0 0,2 1-3396 0 0,73 7 2445 0 0,5 0-66 0 0</inkml:trace>
  <inkml:trace contextRef="#ctx0" brushRef="#br0" timeOffset="619.293">1498 262 1844 0 0,'18'0'8834'0'0,"-30"-37"-6665"0"0,-31 7-2805 0 0,13 41-8020 0 0,30-8 7437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4:02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17 342 1272 0 0,'0'0'608'0'0,"0"0"-53"0"0,-5-22 1108 0 0,4 21-1633 0 0,0 0 0 0 0,0 0 1 0 0,0-1-1 0 0,1 1 0 0 0,-1 0 1 0 0,0 0-1 0 0,0 0 0 0 0,0-1 1 0 0,1 1-1 0 0,-1 0 0 0 0,1 0 1 0 0,-1-1-1 0 0,1 1 0 0 0,0-1 1 0 0,-1 1-1 0 0,1 0 1 0 0,0-1-1 0 0,0 1 0 0 0,0-1 1 0 0,0 1-1 0 0,0-1 0 0 0,0 1 1 0 0,0 0-1 0 0,1-1 0 0 0,-1 1 1 0 0,0-1-1 0 0,1 1 0 0 0,-1 0 1 0 0,1-1-1 0 0,0 1 0 0 0,-1 0 1 0 0,1 0-1 0 0,0-1 0 0 0,0 1 1 0 0,0 0-1 0 0,0 0 0 0 0,0 0 1 0 0,0 0-1 0 0,0 0 0 0 0,0 0 1 0 0,0 0-1 0 0,0 1 0 0 0,0-1 1 0 0,1 0-1 0 0,-1 0 0 0 0,0 1 1 0 0,1-1-1 0 0,-1 1 0 0 0,0 0 1 0 0,1-1-1 0 0,-1 1 0 0 0,1 0 1 0 0,-1 0-1 0 0,0-1 0 0 0,1 1 1 0 0,-1 0-1 0 0,1 1 1 0 0,-1-1-1 0 0,1 0 0 0 0,-1 0 1 0 0,0 1-1 0 0,1-1 0 0 0,0 1-30 0 0,8-2 33 0 0,0 0-1 0 0,0 1 1 0 0,0 0-1 0 0,0 1 1 0 0,0 0-1 0 0,0 1 1 0 0,0 0-1 0 0,0 0 1 0 0,-1 1-1 0 0,1 0 1 0 0,-1 1-1 0 0,0 0 1 0 0,0 0-1 0 0,0 1 1 0 0,0 1-1 0 0,-1-1 1 0 0,0 1 0 0 0,0 1-1 0 0,0-1 1 0 0,2 4-33 0 0,126 165 638 0 0,-129-159-436 0 0,-1 0 0 0 0,0 0 0 0 0,-1 1 0 0 0,0 0-1 0 0,-2 0 1 0 0,0 0 0 0 0,-1 1 0 0 0,-1-1 0 0 0,0 1 0 0 0,-1 4-202 0 0,0-22 16 0 0,0-1-1 0 0,0 1 1 0 0,-1-1 0 0 0,1 1-1 0 0,0-1 1 0 0,0 1 0 0 0,0-1-1 0 0,0 1 1 0 0,0-1 0 0 0,-1 1 0 0 0,1-1-1 0 0,0 1 1 0 0,0 0 0 0 0,-1-1-1 0 0,1 1 1 0 0,0-1 0 0 0,-1 1 0 0 0,1 0-1 0 0,-1-1 1 0 0,1 1 0 0 0,0 0-1 0 0,-1-1 1 0 0,1 1 0 0 0,-1 0-1 0 0,1 0 1 0 0,-1-1 0 0 0,1 1 0 0 0,-1 0-1 0 0,1 0 1 0 0,-1 0 0 0 0,1 0-1 0 0,-1 0 1 0 0,1 0 0 0 0,-1 0-1 0 0,1 0 1 0 0,-1 0 0 0 0,1 0 0 0 0,-1 0-1 0 0,1 0 1 0 0,-1 0 0 0 0,1 0-1 0 0,-1 0 1 0 0,1 0 0 0 0,-1 0-1 0 0,1 1 1 0 0,-1-1 0 0 0,1 0 0 0 0,0 0-1 0 0,-1 1 1 0 0,1-1 0 0 0,-1 0-1 0 0,1 1 1 0 0,0-1 0 0 0,-1 0-1 0 0,1 1 1 0 0,0-1 0 0 0,-1 1 0 0 0,1-1-1 0 0,0 0 1 0 0,-1 1 0 0 0,1-1-1 0 0,0 1 1 0 0,0-1 0 0 0,0 1 0 0 0,0-1-1 0 0,-1 1 1 0 0,1-1-16 0 0,-1-20-67 0 0,0-1 0 0 0,1 0 0 0 0,1 1 0 0 0,1-1 0 0 0,0 1 0 0 0,2-1 0 0 0,1 1 0 0 0,0 0 1 0 0,1 0-1 0 0,1 1 0 0 0,1 0 0 0 0,1 0 0 0 0,1 1 0 0 0,0 0 0 0 0,2 0 0 0 0,-1 1 0 0 0,2 1 0 0 0,10-10 67 0 0,64-31-4108 0 0,-86 57 2889 0 0,-1 0 85 0 0,0 0 43 0 0</inkml:trace>
  <inkml:trace contextRef="#ctx0" brushRef="#br0" timeOffset="821.839">612 501 1048 0 0,'45'-1'3840'0'0,"59"-14"-3065"0"0,-67 7-492 0 0,0-3 1 0 0,-1 0-1 0 0,0-3 0 0 0,-1-1 0 0 0,-1-1 1 0 0,21-15-284 0 0,-32 2 156 0 0,-22 28-148 0 0,-22-21-158 0 0,9 17 106 0 0,0 0 0 0 0,0 1 0 0 0,0 1 0 0 0,-1 0 0 0 0,1 0 1 0 0,-1 1-1 0 0,0 1 0 0 0,0 0 0 0 0,1 1 0 0 0,-1 0 0 0 0,0 1 0 0 0,0 0 1 0 0,1 1-1 0 0,-1 1 0 0 0,1 0 0 0 0,-1 0 0 0 0,1 2 0 0 0,-9 3 44 0 0,9-5-13 0 0,1 0 0 0 0,0 0 0 0 0,0 2 0 0 0,0-1 0 0 0,0 1 0 0 0,0 1 0 0 0,1 0 0 0 0,0 0 0 0 0,1 1 0 0 0,-1 0 0 0 0,1 1 0 0 0,0 0 0 0 0,1 0 0 0 0,0 1 0 0 0,0 0 0 0 0,1 0 0 0 0,1 1 0 0 0,-1 0 0 0 0,1 0 0 0 0,1 1-1 0 0,0 0 1 0 0,0 0 0 0 0,1 0 0 0 0,1 0 0 0 0,0 0 0 0 0,0 1 0 0 0,1 0 13 0 0,5-5 12 0 0,0 1 0 0 0,1-1 0 0 0,-1 0 0 0 0,1 0 0 0 0,1-1 0 0 0,-1 1 0 0 0,1-1 0 0 0,0 0-1 0 0,1 0 1 0 0,0 0 0 0 0,-1-1 0 0 0,2 0 0 0 0,-1 0 0 0 0,1-1 0 0 0,-1 0 0 0 0,1 0 0 0 0,0 0 0 0 0,1-1 0 0 0,-1 0-1 0 0,0 0 1 0 0,1-1 0 0 0,0 0 0 0 0,0 0 0 0 0,-1-1 0 0 0,1 0 0 0 0,0-1 0 0 0,0 1 0 0 0,0-1 0 0 0,0-1 0 0 0,3 0-12 0 0,26 1-381 0 0,1-1 0 0 0,-1-2 0 0 0,1-2 0 0 0,-1-1 1 0 0,-1-2-1 0 0,1-1 0 0 0,18-9 381 0 0,25-5-1755 0 0,-41 13 571 0 0</inkml:trace>
  <inkml:trace contextRef="#ctx0" brushRef="#br0" timeOffset="1257.519">1537 439 1164 0 0,'-27'5'365'0'0,"1"1"0"0"0,0 2 0 0 0,0 0 0 0 0,1 2 0 0 0,0 0 0 0 0,1 2 1 0 0,0 1-1 0 0,1 1 0 0 0,0 0 0 0 0,1 2 0 0 0,1 1 0 0 0,1 0 0 0 0,-14 16-365 0 0,33-32 16 0 0,0 0 0 0 0,-1 0 0 0 0,1 0-1 0 0,0 0 1 0 0,0 0 0 0 0,0 0 0 0 0,0 0 0 0 0,0 0 0 0 0,0 0 0 0 0,0 1 0 0 0,0-1-1 0 0,1 0 1 0 0,-1 1 0 0 0,0-1 0 0 0,1 0 0 0 0,-1 1 0 0 0,1-1 0 0 0,-1 1 0 0 0,1-1-1 0 0,0 1 1 0 0,0-1 0 0 0,0 1 0 0 0,0-1 0 0 0,0 1 0 0 0,0-1 0 0 0,0 1 0 0 0,0 0-1 0 0,0-1 1 0 0,1 1 0 0 0,-1-1 0 0 0,1 0 0 0 0,-1 1 0 0 0,1-1 0 0 0,-1 1 0 0 0,1-1-1 0 0,0 0 1 0 0,0 1 0 0 0,0-1 0 0 0,0 0 0 0 0,0 0 0 0 0,0 0 0 0 0,0 0 0 0 0,0 0-1 0 0,0 0 1 0 0,0 0 0 0 0,1 0 0 0 0,-1 0 0 0 0,2 0-16 0 0,13 0 35 0 0,0-1 0 0 0,1-1 1 0 0,-1 0-1 0 0,0-1 0 0 0,0-1 0 0 0,0-1 1 0 0,0 0-1 0 0,0-1 0 0 0,-1-1 0 0 0,0 0 1 0 0,0-1-1 0 0,-1-1 0 0 0,0 0 0 0 0,0-1 1 0 0,0 0-1 0 0,1-3-35 0 0,-1 4 12 0 0,1-2 0 0 0,-1 0 0 0 0,-1-1 0 0 0,0 0 0 0 0,0-1 0 0 0,-2 0 0 0 0,1-1 0 0 0,-1-1 0 0 0,-1 0 0 0 0,-1 0 0 0 0,0-1 0 0 0,0 0 0 0 0,-2 0-1 0 0,0-1 1 0 0,0 0 0 0 0,-2 0 0 0 0,0-1 0 0 0,1-9-12 0 0,14-196 2135 0 0,-21 216-2015 0 0,0-1 0 0 0,-1 0 0 0 0,0 1 1 0 0,0 0-1 0 0,0-1 0 0 0,-1 1 0 0 0,0 0 0 0 0,0 0 0 0 0,0 1 0 0 0,-1-1 0 0 0,0 1 0 0 0,0-1 0 0 0,0 1 0 0 0,-1 0 0 0 0,1 1 1 0 0,-1-1-1 0 0,0 1 0 0 0,-1 0 0 0 0,-3-2-120 0 0,8 6 154 0 0,-10 4 120 0 0,5 6-264 0 0,0 1-1 0 0,1 0 0 0 0,0 0 0 0 0,1 0 1 0 0,0 0-1 0 0,1 1 0 0 0,0-1 0 0 0,1 1 0 0 0,1 0 1 0 0,-1 0-1 0 0,2 0 0 0 0,0-1 0 0 0,0 1 1 0 0,1 0-1 0 0,0 0 0 0 0,1 0 0 0 0,1 0 0 0 0,0-1 1 0 0,0 0-1 0 0,1 1 0 0 0,4 6-9 0 0,-2 5-96 0 0,56 214-2496 0 0,-31-75-2973 0 0,-33-136 4348 0 0,-9 18 145 0 0</inkml:trace>
  <inkml:trace contextRef="#ctx0" brushRef="#br0" timeOffset="2033.17">301 456 876 0 0,'0'0'256'0'0,"0"0"-72"0"0,0 0 76 0 0,0 0-200 0 0,0 0-80 0 0,0 0-128 0 0,0 0-260 0 0</inkml:trace>
  <inkml:trace contextRef="#ctx0" brushRef="#br0" timeOffset="2671.02">170 317 976 0 0,'0'0'483'0'0,"0"0"-60"0"0,0 0-69 0 0,0 0-72 0 0,0 0-14 0 0,0 0-5 0 0,0 0 46 0 0,0 0-27 0 0,0 0 26 0 0,0 0-66 0 0,0 0-8 0 0,0 0 16 0 0,0 0-53 0 0,0 0-24 0 0,0 0-24 0 0,0 0-30 0 0,0 0-7 0 0,0 0-27 0 0,0 0 39 0 0,-1-3-31 0 0,1 2-87 0 0,0 0-1 0 0,0 0 1 0 0,1 0 0 0 0,-1 0 0 0 0,0 1 0 0 0,0-1-1 0 0,0 0 1 0 0,1 0 0 0 0,-1 0 0 0 0,0 1 0 0 0,1-1-1 0 0,-1 0 1 0 0,1 0 0 0 0,-1 1 0 0 0,1-1 0 0 0,-1 0-1 0 0,1 1 1 0 0,0-1 0 0 0,-1 1 0 0 0,1-1 0 0 0,0 0-1 0 0,-1 1 1 0 0,1 0 0 0 0,0-1 0 0 0,0 1-1 0 0,-1-1 1 0 0,1 1 0 0 0,0 0 0 0 0,0 0 0 0 0,0-1-1 0 0,-1 1 1 0 0,1 0 0 0 0,0 0 0 0 0,0 0 0 0 0,0 0-1 0 0,0 0 1 0 0,0 0 0 0 0,-1 0 0 0 0,1 0 0 0 0,0 0-1 0 0,0 1 1 0 0,0-1 0 0 0,0 0 0 0 0,-1 0 0 0 0,1 1-1 0 0,0-1 1 0 0,0 0 0 0 0,0 1 0 0 0,-1-1 0 0 0,1 1-1 0 0,0-1 1 0 0,-1 1 0 0 0,1 0 0 0 0,-1-1 0 0 0,1 1-1 0 0,0 0 1 0 0,-1-1 0 0 0,1 1-6 0 0,18 9 59 0 0,-1 2-1 0 0,0-1 1 0 0,-1 2-1 0 0,0 1 1 0 0,-1 0 0 0 0,0 1-1 0 0,-1 0 1 0 0,-1 1 0 0 0,0 1-1 0 0,-1 0 1 0 0,-1 1-1 0 0,-1 1 1 0 0,-1-1 0 0 0,0 2-1 0 0,-2-1 1 0 0,3 9-59 0 0,-5-18 92 0 0,-1 0 0 0 0,-1 0 1 0 0,1 1-1 0 0,-2-1 0 0 0,1 1 0 0 0,-2 0 1 0 0,1 0-1 0 0,-1 0 0 0 0,-1 0 0 0 0,0 0 0 0 0,-1 1 1 0 0,0-1-1 0 0,0 0 0 0 0,-2 0 0 0 0,1 0 1 0 0,-1 0-1 0 0,-1 0 0 0 0,0 0 0 0 0,0 0 0 0 0,-1-1 1 0 0,0 1-1 0 0,-6 8-92 0 0,7-19 25 0 0,1 0-1 0 0,-1 0 1 0 0,1-1 0 0 0,0 1 0 0 0,-1-1 0 0 0,1 1-1 0 0,-1-1 1 0 0,1 0 0 0 0,0 0 0 0 0,0 0 0 0 0,0 0-1 0 0,-1 0 1 0 0,1-1 0 0 0,0 1 0 0 0,1-1 0 0 0,-1 1-1 0 0,0-1 1 0 0,0 0 0 0 0,1 0 0 0 0,-1 0 0 0 0,1 0-1 0 0,-1 0 1 0 0,1 0 0 0 0,0 0 0 0 0,0 0 0 0 0,0 0-1 0 0,0 0 1 0 0,0-1 0 0 0,0 1 0 0 0,1-1 0 0 0,-1 1-1 0 0,1 0 1 0 0,0-1 0 0 0,-1 1 0 0 0,1-3-25 0 0,-3-15-50 0 0,0 0 1 0 0,2-1-1 0 0,0 1 1 0 0,1 0-1 0 0,1-1 1 0 0,1 1-1 0 0,0 0 1 0 0,2-1-1 0 0,1 2 1 0 0,1-4 49 0 0,3-8-323 0 0,1 0 1 0 0,2 1-1 0 0,1 0 1 0 0,2 1 0 0 0,1 1-1 0 0,1 0 1 0 0,1 1 0 0 0,1 1-1 0 0,2 0 1 0 0,0 2 0 0 0,2 0-1 0 0,18-14 323 0 0,-1 13-2212 0 0,-29 20 851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4:1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448 629 1348 0 0,'0'0'421'0'0,"0"0"-82"0"0,16-3 990 0 0,-4-23-839 0 0,-11 25-472 0 0,0 0-1 0 0,0 1 1 0 0,0-2 0 0 0,0 1-1 0 0,0 0 1 0 0,0 0 0 0 0,-1 0-1 0 0,1 0 1 0 0,0 0-1 0 0,-1-1 1 0 0,1 1 0 0 0,-1 0-1 0 0,1 0 1 0 0,-1-1 0 0 0,0 1-1 0 0,0 0 1 0 0,1-1 0 0 0,-1 1-1 0 0,0 0 1 0 0,0-1 0 0 0,0 1-1 0 0,-1-1 1 0 0,1 1 0 0 0,0 0-1 0 0,0-1 1 0 0,-1 1 0 0 0,1 0-1 0 0,-1 0 1 0 0,1-1 0 0 0,-1 1-1 0 0,1 0 1 0 0,-1 0 0 0 0,0 0-1 0 0,0 0 1 0 0,1-1 0 0 0,-1 1-1 0 0,0 0 1 0 0,0 1-1 0 0,0-1 1 0 0,0 0 0 0 0,0 0-1 0 0,-1 0-17 0 0,-6-4 10 0 0,0 1-1 0 0,0 0 1 0 0,0 0-1 0 0,0 1 0 0 0,-1 0 1 0 0,1 1-1 0 0,-1 0 0 0 0,0 0 1 0 0,0 1-1 0 0,0 0 0 0 0,0 0 1 0 0,0 1-1 0 0,0 0 0 0 0,0 1 1 0 0,1 0-1 0 0,-1 0 1 0 0,0 1-1 0 0,0 0 0 0 0,1 1 1 0 0,-1 0-1 0 0,1 0 0 0 0,0 1 1 0 0,-1 0-1 0 0,-4 3-9 0 0,-2-1 50 0 0,-1 0 0 0 0,2 0 0 0 0,-1 2 0 0 0,1 0 0 0 0,0 0 0 0 0,0 1 1 0 0,1 1-1 0 0,1 0 0 0 0,-1 1 0 0 0,2 1 0 0 0,0-1 0 0 0,0 2 0 0 0,1 0 0 0 0,0 0 0 0 0,1 1 0 0 0,1 0 0 0 0,0 0 0 0 0,1 1 0 0 0,1 0 0 0 0,0 0 0 0 0,1 0 0 0 0,0 1 0 0 0,1 0 1 0 0,1 2-51 0 0,6-13 33 0 0,0 0 1 0 0,0 0 0 0 0,0 0 0 0 0,0-1 0 0 0,1 1 0 0 0,0-1 0 0 0,0 1 0 0 0,0-1 0 0 0,1-1 0 0 0,-1 1 0 0 0,1-1 0 0 0,0 1-1 0 0,0-1 1 0 0,0 0 0 0 0,0-1 0 0 0,1 0 0 0 0,-1 0 0 0 0,1 0 0 0 0,-1 0 0 0 0,1-1 0 0 0,0 0 0 0 0,0 0 0 0 0,-1 0-1 0 0,1-1 1 0 0,0 0 0 0 0,0 0 0 0 0,0 0 0 0 0,0-1 0 0 0,-1 0 0 0 0,4-1-34 0 0,12-1 1 0 0,1-1-1 0 0,0-1 1 0 0,-1-1-1 0 0,0-1 1 0 0,-1-1 0 0 0,0-1-1 0 0,0-1 1 0 0,0 0 0 0 0,-1-1-1 0 0,-1-2 1 0 0,0 1-1 0 0,-1-2 1 0 0,0-1 0 0 0,-1 0-1 0 0,-1-1 1 0 0,12-15-1 0 0,-6-3-5 0 0,-3 0 0 0 0,0-1 1 0 0,-2-1-1 0 0,-2-1 0 0 0,-1 0 0 0 0,-2 0 0 0 0,-2-1 1 0 0,-1-1-1 0 0,-2 0 0 0 0,-2 0 0 0 0,-1 0 0 0 0,-2 0 0 0 0,-2 0 1 0 0,-2-4 4 0 0,4 35 21 0 0,-1 1 1 0 0,0 0 0 0 0,0 0-1 0 0,-1 0 1 0 0,0 0 0 0 0,0 0-1 0 0,-1 0 1 0 0,1 0 0 0 0,-2 0-1 0 0,1 0 1 0 0,-1 0 0 0 0,0 1 0 0 0,0-1-1 0 0,-1 1 1 0 0,1 0 0 0 0,-1 0-1 0 0,-1 1 1 0 0,1-1 0 0 0,-1 1-1 0 0,0 0 1 0 0,0 0 0 0 0,-1 0-1 0 0,0 1 1 0 0,1 0 0 0 0,-6-3-22 0 0,9 7 44 0 0,-2 2-41 0 0,0 2 1 0 0,0-1-1 0 0,0 0 1 0 0,0 1-1 0 0,0 0 0 0 0,1-1 1 0 0,-1 2-1 0 0,1-1 1 0 0,0 0-1 0 0,1 1 1 0 0,-1-1-1 0 0,1 1 1 0 0,-1 0-1 0 0,2-1 1 0 0,-1 1-1 0 0,0 0 1 0 0,1 1-1 0 0,0-1 0 0 0,0 0 1 0 0,0 0-1 0 0,1 2-3 0 0,-6 41-56 0 0,3 0 0 0 0,2 1 0 0 0,1-1-1 0 0,3 1 1 0 0,2-1 0 0 0,2 0 0 0 0,2-1-1 0 0,3 0 1 0 0,1 0 0 0 0,2-1-1 0 0,3-1 1 0 0,1-1 0 0 0,5 6 56 0 0,36 56-2966 0 0,-47-92 1790 0 0</inkml:trace>
  <inkml:trace contextRef="#ctx0" brushRef="#br0" timeOffset="465.165">715 414 1468 0 0,'5'-2'106'0'0,"1"1"0"0"0,-1-1 0 0 0,1 1 0 0 0,-1 0 0 0 0,1 1 0 0 0,0-1 0 0 0,-1 1 1 0 0,1 0-1 0 0,-1 1 0 0 0,1-1 0 0 0,0 1 0 0 0,-1 0 0 0 0,1 0 0 0 0,-1 1 0 0 0,1 0 0 0 0,-1 0 0 0 0,0 0 0 0 0,0 1 0 0 0,0-1 0 0 0,0 1 0 0 0,0 1 0 0 0,-1-1 0 0 0,1 0 0 0 0,-1 1 0 0 0,0 0 0 0 0,0 0 1 0 0,3 4-107 0 0,91 132 852 0 0,-93-135-770 0 0,-1 1-1 0 0,1 0 0 0 0,-1 1 1 0 0,-1-1-1 0 0,1 1 0 0 0,-1-1 0 0 0,0 1 1 0 0,-1 0-1 0 0,1 0 0 0 0,-1 0 1 0 0,-1 1-1 0 0,1-1 0 0 0,-1 0 0 0 0,-1 1 1 0 0,1-1-1 0 0,-1 1 0 0 0,-1-1 1 0 0,1 1-1 0 0,-1-1 0 0 0,0 0 0 0 0,-1 1 1 0 0,0-1-1 0 0,0 0 0 0 0,0 0 1 0 0,-1 0-1 0 0,0 0 0 0 0,-1-1 0 0 0,0 1 1 0 0,0-1-1 0 0,0 0 0 0 0,0 0 1 0 0,-1 0-1 0 0,0-1 0 0 0,-3 4-81 0 0,3-9 30 0 0,0 1 0 0 0,1-1 0 0 0,-1 1 0 0 0,0-2 0 0 0,1 1 0 0 0,-1 0 0 0 0,0-1 0 0 0,1 0 0 0 0,-1 0 0 0 0,1 0 0 0 0,-1 0 0 0 0,1-1 0 0 0,-1 0 0 0 0,1 0 0 0 0,0 0 0 0 0,0 0 0 0 0,0-1 0 0 0,0 0 0 0 0,0 1 0 0 0,1-1 0 0 0,-1-1 0 0 0,1 1 0 0 0,0 0 0 0 0,0-1 0 0 0,0 0 0 0 0,1 0 0 0 0,-1 0 0 0 0,1 0 0 0 0,0 0 0 0 0,0 0 0 0 0,0-1 0 0 0,0 1 0 0 0,1 0 0 0 0,0-1 0 0 0,0 0 0 0 0,0 1 0 0 0,0-1 0 0 0,1-4-30 0 0,-4-9-104 0 0,1 0-1 0 0,1-1 1 0 0,1 1 0 0 0,1-1-1 0 0,0 1 1 0 0,2-1 0 0 0,0 1-1 0 0,1-1 1 0 0,0 1-1 0 0,2 0 1 0 0,0 0 0 0 0,1 1-1 0 0,1-1 1 0 0,0 1 0 0 0,2 1-1 0 0,0-1 1 0 0,0 1 0 0 0,2 1-1 0 0,1-2 105 0 0,102-94-3552 0 0,-84 91 2391 0 0</inkml:trace>
  <inkml:trace contextRef="#ctx0" brushRef="#br0" timeOffset="1131.102">1630 391 1856 0 0,'0'-1'60'0'0,"1"0"0"0"0,-1 0 1 0 0,-1 0-1 0 0,1 1 0 0 0,0-1 0 0 0,0 0 0 0 0,0 0 0 0 0,0 0 0 0 0,0 1 0 0 0,-1-1 1 0 0,1 0-1 0 0,0 0 0 0 0,-1 1 0 0 0,1-1 0 0 0,-1 0 0 0 0,1 0 0 0 0,-1 1 0 0 0,1-1 1 0 0,-1 1-1 0 0,1-1 0 0 0,-1 0 0 0 0,0 1 0 0 0,1-1 0 0 0,-1 1 0 0 0,0-1 0 0 0,1 1 1 0 0,-1 0-1 0 0,0-1 0 0 0,0 1 0 0 0,1 0 0 0 0,-1 0 0 0 0,0-1 0 0 0,0 1 0 0 0,1 0 1 0 0,-1 0-1 0 0,0 0 0 0 0,0 0 0 0 0,0 0 0 0 0,0 0 0 0 0,1 0 0 0 0,-1 0 0 0 0,0 0 1 0 0,0 0-1 0 0,0 1 0 0 0,1-1 0 0 0,-1 0 0 0 0,0 0 0 0 0,0 1 0 0 0,1-1 0 0 0,-1 1 1 0 0,0-1-1 0 0,1 0 0 0 0,-1 1 0 0 0,0-1 0 0 0,1 1 0 0 0,-1 0-60 0 0,-18 5 77 0 0,0 0 0 0 0,1 1 0 0 0,0 1 1 0 0,0 1-1 0 0,1 1 0 0 0,0 0 0 0 0,1 1 0 0 0,0 1 0 0 0,1 0 0 0 0,1 1 0 0 0,-1 1 1 0 0,2 0-1 0 0,0 1 0 0 0,1 0 0 0 0,0 1 0 0 0,1 0 0 0 0,1 1 0 0 0,1 1 0 0 0,0-1 1 0 0,2 1-1 0 0,-2 4-77 0 0,4 10 405 0 0,5-30-306 0 0,0-2-14 0 0,3 2 4 0 0,6-1-78 0 0,0-1-1 0 0,1 0 0 0 0,-1 0 0 0 0,0-1 0 0 0,1-1 0 0 0,-1 1 0 0 0,0-1 1 0 0,0-1-1 0 0,0 0 0 0 0,0 0 0 0 0,-1-1 0 0 0,1 0 0 0 0,-1 0 0 0 0,0-1 1 0 0,0 0-1 0 0,-1-1 0 0 0,1 1 0 0 0,-1-1 0 0 0,0-1 0 0 0,-1 0 1 0 0,0 1-1 0 0,5-7-10 0 0,90-128-317 0 0,-74 106 18 0 0,-27 35 281 0 0,0 0 65 0 0,46 122-239 0 0,-40-100 182 0 0,1 0 1 0 0,1-1-1 0 0,1 1 1 0 0,1-2-1 0 0,0 1 1 0 0,1-2-1 0 0,2 1 1 0 0,0-2-1 0 0,1 1 10 0 0,32 10-799 0 0,-22-26-2165 0 0,-15-3 1715 0 0</inkml:trace>
  <inkml:trace contextRef="#ctx0" brushRef="#br0" timeOffset="1629.34">2014 426 1236 0 0,'5'-9'1292'0'0,"-5"9"-278"0"0,-2 27 314 0 0,23 137 149 0 0,-16-155-1417 0 0,-5-5-8 0 0,1 0 0 0 0,0 1 0 0 0,1-1 0 0 0,-1 0 1 0 0,1 0-1 0 0,-1 0 0 0 0,1-1 0 0 0,0 1 0 0 0,1 0 0 0 0,-1-1 0 0 0,1 1 0 0 0,-1-1 0 0 0,1 0 0 0 0,0 0 0 0 0,0 0 0 0 0,1 0 0 0 0,-1 0 0 0 0,0-1 0 0 0,1 1 0 0 0,0-1 0 0 0,0 0 0 0 0,-1 0 0 0 0,1 0 0 0 0,0-1 0 0 0,0 0 0 0 0,1 1 0 0 0,-1-1 0 0 0,0-1 0 0 0,0 1 0 0 0,1-1 0 0 0,-1 1 0 0 0,2-1-52 0 0,9-6-5 0 0,-1 0 0 0 0,0-1 0 0 0,-1 0 0 0 0,0-1 0 0 0,0 0 0 0 0,0-1 0 0 0,-1-1 0 0 0,0 0 0 0 0,-1-1-1 0 0,0 0 1 0 0,-1 0 0 0 0,0-1 0 0 0,-1-1 0 0 0,0 1 0 0 0,-1-2 0 0 0,-1 1 0 0 0,3-7 5 0 0,-6 13-1 0 0,-5 7 1 0 0,0 0 0 0 0,1 0 0 0 0,-1 0 1 0 0,0 0-1 0 0,1 0 0 0 0,-1-1 0 0 0,1 1 1 0 0,-1 0-1 0 0,0 0 0 0 0,1-1 0 0 0,-1 1 1 0 0,1 0-1 0 0,-1-1 0 0 0,1 1 0 0 0,-1 0 1 0 0,1-1-1 0 0,-1 1 0 0 0,1-1 0 0 0,-1 1 1 0 0,1-1-1 0 0,0 1 0 0 0,-1-1 0 0 0,1 1 1 0 0,0-1-1 0 0,-1 0 0 0 0,1 1 0 0 0,0-1 1 0 0,0 1-1 0 0,0-1 0 0 0,-1 0 0 0 0,1 1 1 0 0,0-1-1 0 0,0 0 0 0 0,0 1 0 0 0,0-1 1 0 0,0 1-1 0 0,0-1 0 0 0,0 0 0 0 0,0 1 1 0 0,0-1-1 0 0,1 0 0 0 0,-1 1 0 0 0,0-1 1 0 0,0 1-1 0 0,1-1 0 0 0,-1 0 0 0 0,0 1 1 0 0,1-1-1 0 0,-1 1 0 0 0,0-1 0 0 0,1 1 1 0 0,-1-1-1 0 0,1 1 0 0 0,-1-1 0 0 0,-2 4-2 0 0,0-1 0 0 0,-1 1 1 0 0,1 0-1 0 0,0 0 0 0 0,0 0 0 0 0,1 0 0 0 0,-1 0 1 0 0,1 0-1 0 0,-1 0 0 0 0,1 1 0 0 0,0-1 1 0 0,0 0-1 0 0,1 1 0 0 0,-1-1 0 0 0,1 1 0 0 0,-1-1 1 0 0,1 1-1 0 0,0-1 0 0 0,0 1 0 0 0,1-1 0 0 0,-1 1 1 0 0,1-1-1 0 0,0 0 0 0 0,0 1 0 0 0,0-1 0 0 0,0 0 1 0 0,0 1-1 0 0,1-1 0 0 0,0 0 0 0 0,-1 0 0 0 0,1 0 1 0 0,0 0-1 0 0,1-1 0 0 0,-1 1 0 0 0,0 0 0 0 0,1-1 1 0 0,-1 0-1 0 0,1 1 0 0 0,2 0 2 0 0,6 3 9 0 0,0-1-1 0 0,1 0 1 0 0,0 0-1 0 0,0-1 1 0 0,0-1-1 0 0,0 0 1 0 0,1-1-1 0 0,-1 0 1 0 0,1-1-1 0 0,-1 0 1 0 0,1-1-1 0 0,-1-1 1 0 0,10-1-9 0 0,14 2 7 0 0,149-39 2 0 0,-185 38-9 0 0,5 1-14 0 0,-1-1 0 0 0,1 1-1 0 0,0-1 1 0 0,-1-1 0 0 0,0 1 0 0 0,1-1 0 0 0,-1 1 0 0 0,0-1 0 0 0,0-1 0 0 0,0 1-1 0 0,0 0 1 0 0,0-1 0 0 0,0 0 0 0 0,-1 0 0 0 0,0 0 0 0 0,1 0 0 0 0,-1-1-1 0 0,0 1 1 0 0,0-1 0 0 0,-1 0 0 0 0,1 0 0 0 0,-1 0 0 0 0,0 0 0 0 0,0 0 0 0 0,0 0-1 0 0,-1 0 1 0 0,1-1 0 0 0,-1 1 0 0 0,0-1 0 0 0,0 1 0 0 0,0-4 14 0 0,-9-2-68 0 0,0 0 0 0 0,0 1 0 0 0,-1 0 0 0 0,0 0 0 0 0,0 1 1 0 0,-1 0-1 0 0,0 0 0 0 0,-1 1 0 0 0,0 1 0 0 0,0 0 0 0 0,0 0 0 0 0,-1 1 1 0 0,1 1-1 0 0,-1 0 0 0 0,0 0 0 0 0,-1 1 68 0 0,-55-25-1315 0 0,16 5-1035 0 0,32 10 1120 0 0</inkml:trace>
  <inkml:trace contextRef="#ctx0" brushRef="#br0" timeOffset="2047.394">2891 297 836 0 0,'137'296'4556'0'0,"-107"-225"-2305"0"0,-30-69-1758 0 0,0-2-26 0 0,-3 7 362 0 0,2-6-793 0 0,0 0 0 0 0,-1 0 1 0 0,1 0-1 0 0,0 0 0 0 0,-1 0 0 0 0,1 0 0 0 0,-1-1 0 0 0,1 1 0 0 0,-1 0 0 0 0,1-1 1 0 0,-1 0-1 0 0,0 1 0 0 0,1-1 0 0 0,-1 0 0 0 0,1 0 0 0 0,-1 1 0 0 0,0-1 0 0 0,1-1 0 0 0,-1 1 1 0 0,0 0-1 0 0,1 0 0 0 0,-1-1 0 0 0,1 1 0 0 0,-1 0 0 0 0,1-1 0 0 0,-1 0 0 0 0,1 1 1 0 0,-1-1-1 0 0,1 0 0 0 0,-1 0 0 0 0,1 0 0 0 0,0 0 0 0 0,-1 0 0 0 0,1 0 0 0 0,0 0 0 0 0,0 0 1 0 0,0-1-1 0 0,0 1 0 0 0,0 0 0 0 0,0-1 0 0 0,0 1 0 0 0,1 0 0 0 0,-1-1 0 0 0,0 1 1 0 0,1-1-1 0 0,-1 0 0 0 0,1 1 0 0 0,-1-1 0 0 0,1 1-36 0 0,-29-82 468 0 0,28 74-462 0 0,1-1 1 0 0,0 1 0 0 0,1 0 0 0 0,0-1-1 0 0,0 1 1 0 0,1 0 0 0 0,1 0 0 0 0,-1 0-1 0 0,1 0 1 0 0,1 0 0 0 0,-1 1 0 0 0,2-1-1 0 0,-1 1 1 0 0,1 0 0 0 0,0 0 0 0 0,4-4-7 0 0,-3 4-41 0 0,0 0 1 0 0,0 1 0 0 0,1-1 0 0 0,0 1 0 0 0,0 1-1 0 0,0-1 1 0 0,1 1 0 0 0,0 1 0 0 0,0-1-1 0 0,1 1 1 0 0,-1 1 0 0 0,1-1 0 0 0,0 2-1 0 0,1-1 1 0 0,-1 1 0 0 0,0 1 0 0 0,1-1-1 0 0,0 2 1 0 0,-1-1 0 0 0,1 1 0 0 0,0 1-1 0 0,0 0 1 0 0,-1 0 0 0 0,1 1 0 0 0,0 0-1 0 0,0 1 1 0 0,-1 0 0 0 0,1 0 0 0 0,-1 1-1 0 0,0 0 1 0 0,1 1 0 0 0,-2 0 0 0 0,1 1-1 0 0,0-1 1 0 0,-1 2 0 0 0,0-1 0 0 0,0 1-1 0 0,0 0 1 0 0,-1 1 0 0 0,0 0 0 0 0,0 0-1 0 0,-1 1 1 0 0,0-1 0 0 0,0 1 0 0 0,-1 1-1 0 0,0-1 1 0 0,0 1 0 0 0,-1 0 0 0 0,0 2 40 0 0,7 52-1591 0 0,-9 1-3426 0 0,-2-59 4471 0 0,0 6-654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23:42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112 186 1088 0 0,'5'17'5602'0'0,"20"133"-5009"0"0,32 116 424 0 0,-36-227-2634 0 0,-32-51-1416 0 0,5 7 1547 0 0</inkml:trace>
  <inkml:trace contextRef="#ctx0" brushRef="#br0" timeOffset="392.828">0 186 1216 0 0,'10'-11'171'0'0,"0"1"1"0"0,1-1-1 0 0,0 2 0 0 0,1 0 0 0 0,0 0 1 0 0,1 1-1 0 0,-1 0 0 0 0,1 1 0 0 0,1 1 1 0 0,-1 0-1 0 0,1 0 0 0 0,0 2 0 0 0,1 0 1 0 0,-1 0-1 0 0,1 2 0 0 0,0-1 0 0 0,-1 2 1 0 0,1 0-1 0 0,0 1 0 0 0,0 0 0 0 0,10 3-171 0 0,-8-3 38 0 0,-1 0 0 0 0,0 1-1 0 0,0 1 1 0 0,0 1 0 0 0,0 1-1 0 0,0 0 1 0 0,-1 0-1 0 0,1 2 1 0 0,-1 0 0 0 0,0 1-1 0 0,-1 0 1 0 0,0 1-1 0 0,0 1 1 0 0,-1 0 0 0 0,0 1-1 0 0,0 0 1 0 0,-1 1 0 0 0,0 1-1 0 0,-1-1 1 0 0,-1 2-1 0 0,0 0 1 0 0,0 0 0 0 0,-1 1-1 0 0,-1 0 1 0 0,-1 0 0 0 0,0 1-1 0 0,0 0 1 0 0,-2 0-1 0 0,0 0 1 0 0,0 1 0 0 0,-2 0-1 0 0,0 0 1 0 0,1 11-38 0 0,-6-13 38 0 0,1-1 0 0 0,-2 1 0 0 0,0 0 0 0 0,0-1 0 0 0,-1 0 0 0 0,-1 0-1 0 0,0 0 1 0 0,-1-1 0 0 0,0 1 0 0 0,-1-1 0 0 0,-1-1 0 0 0,1 1 0 0 0,-2-1 0 0 0,0-1 0 0 0,0 1 0 0 0,-1-2 0 0 0,0 1 0 0 0,0-1 0 0 0,-2 0-38 0 0,-14 11 119 0 0,-1-1 1 0 0,0-1-1 0 0,-1-2 0 0 0,-1 0 1 0 0,-1-2-1 0 0,0-2 1 0 0,-20 6-120 0 0,-108 8-808 0 0,154-26 664 0 0,1 0-1 0 0,0 0 0 0 0,-1 0 1 0 0,1-1-1 0 0,0 1 0 0 0,0-1 1 0 0,-1 0-1 0 0,1 0 0 0 0,0 0 1 0 0,0 0-1 0 0,0 0 0 0 0,0-1 1 0 0,0 1-1 0 0,0-1 0 0 0,1 0 1 0 0,-1 0-1 0 0,0 0 0 0 0,1 0 1 0 0,-1 0-1 0 0,1-1 0 0 0,0 1 1 0 0,0-1-1 0 0,0 1 0 0 0,0-1 1 0 0,0 0-1 0 0,1 0 1 0 0,-1 0-1 0 0,1 0 0 0 0,0 0 1 0 0,0 0-1 0 0,-1-3 145 0 0,1-7-1295 0 0</inkml:trace>
  <inkml:trace contextRef="#ctx0" brushRef="#br0" timeOffset="1005.379">807 345 1016 0 0,'34'29'3604'0'0,"-20"50"-2214"0"0,-14-66-1187 0 0,1 1 1 0 0,1-1 0 0 0,0 1 0 0 0,1-1-1 0 0,1 0 1 0 0,0 0 0 0 0,0 0 0 0 0,2-1-1 0 0,-1 0 1 0 0,2 0 0 0 0,2 4-204 0 0,-8-15-112 0 0,1 0 0 0 0,0 0 1 0 0,-1 0-1 0 0,1 0 1 0 0,0 0-1 0 0,0-1 0 0 0,-1 1 1 0 0,1-1-1 0 0,0 1 0 0 0,0-1 1 0 0,0 1-1 0 0,0-1 0 0 0,0 0 1 0 0,0 0-1 0 0,0 0 0 0 0,0 0 1 0 0,-1-1-1 0 0,1 1 0 0 0,0 0 1 0 0,0-1-1 0 0,0 1 0 0 0,0-1 1 0 0,-1 0-1 0 0,1 0 0 0 0,0 1 1 0 0,0-1-1 0 0,-1 0 1 0 0,1 0-1 0 0,-1-1 0 0 0,1 1 1 0 0,-1 0-1 0 0,1 0 0 0 0,-1-1 1 0 0,0 1-1 0 0,0-1 0 0 0,0 1 1 0 0,0-1-1 0 0,0 0 0 0 0,0 1 1 0 0,0-1-1 0 0,0 0 0 0 0,0 0 1 0 0,-1 1-1 0 0,1-1 0 0 0,-1 0 1 0 0,0 0-1 0 0,1 0 1 0 0,-1 0-1 0 0,0 0 0 0 0,0 0 112 0 0,1-12-1148 0 0</inkml:trace>
  <inkml:trace contextRef="#ctx0" brushRef="#br0" timeOffset="1257.121">676 126 1856 0 0,'-4'-5'848'0'0,"4"-3"-88"0"0,-2 3-96 0 0,2 2-172 0 0,2-2-32 0 0,2 1-84 0 0,-1-2-159 0 0,-1 2-177 0 0,5-1 4 0 0,-2 4-369 0 0,3-1-107 0 0,-3 0-556 0 0,2 4-360 0 0,-3-2 40 0 0</inkml:trace>
  <inkml:trace contextRef="#ctx0" brushRef="#br0" timeOffset="2168.575">957 445 840 0 0,'8'-9'2397'0'0,"7"23"-2180"0"0,0-1 0 0 0,-1 2 0 0 0,0 0 0 0 0,-1 1 1 0 0,-1 0-1 0 0,0 1 0 0 0,-1 0 0 0 0,-1 1 0 0 0,0 1-217 0 0,45 95 1426 0 0,-55-114-1373 0 0,0-1-1 0 0,0 1 1 0 0,-1 0-1 0 0,1-1 0 0 0,0 1 1 0 0,0 0-1 0 0,-1-1 1 0 0,1 1-1 0 0,0 0 1 0 0,0 0-1 0 0,-1-1 0 0 0,1 1 1 0 0,0 0-1 0 0,-1 0 1 0 0,1 0-1 0 0,-1 0 0 0 0,1-1 1 0 0,0 1-1 0 0,-1 0 1 0 0,1 0-1 0 0,0 0 1 0 0,-1 0-1 0 0,1 0 0 0 0,-1 0 1 0 0,1 0-1 0 0,0 0 1 0 0,-1 0-1 0 0,1 0 1 0 0,-1 0-1 0 0,1 0 0 0 0,0 0 1 0 0,-1 0-1 0 0,1 0 1 0 0,0 1-1 0 0,-1-1-52 0 0,-2-15-2 0 0,1 0 0 0 0,0 0 0 0 0,1 0 0 0 0,0 0 0 0 0,1 0-1 0 0,1 0 1 0 0,1 0 0 0 0,0 0 0 0 0,1 0 0 0 0,0 0 0 0 0,1 1 0 0 0,1-1 0 0 0,0 1 0 0 0,1 0-1 0 0,1 1 1 0 0,0-1 0 0 0,0 1 0 0 0,2 1 0 0 0,0-1 0 0 0,0 1 0 0 0,1 1 0 0 0,0 0 0 0 0,1 0 0 0 0,0 1-1 0 0,1 1 1 0 0,0 0 0 0 0,0 0 0 0 0,1 1 0 0 0,0 1 0 0 0,1 0 0 0 0,4-1 2 0 0,-14 7-17 0 0,1 0-1 0 0,-1 0 1 0 0,0 0 0 0 0,0 1 0 0 0,0 0 0 0 0,1 0 0 0 0,-1 0-1 0 0,0 1 1 0 0,0-1 0 0 0,1 1 0 0 0,-1 0 0 0 0,0 0 0 0 0,0 0-1 0 0,0 1 1 0 0,0 0 0 0 0,0-1 0 0 0,-1 1 0 0 0,1 0 0 0 0,-1 1-1 0 0,1-1 1 0 0,-1 1 0 0 0,1 0 0 0 0,-1-1 0 0 0,0 2 0 0 0,-1-1-1 0 0,1 0 1 0 0,0 0 0 0 0,-1 1 0 0 0,0-1 0 0 0,0 1 0 0 0,0 0-1 0 0,0 0 1 0 0,0 0 0 0 0,-1 0 0 0 0,0 0 0 0 0,0 0 0 0 0,1 1 17 0 0,28 163-187 0 0,-29-156 89 0 0,1-6 120 0 0,-1 1-1 0 0,0 0 1 0 0,0 0-1 0 0,-1 0 1 0 0,0 0-1 0 0,0 0 1 0 0,0 0-1 0 0,-1 0 1 0 0,0-1-1 0 0,0 1 1 0 0,-1 0-1 0 0,0 0 1 0 0,0-1-1 0 0,0 1 1 0 0,-1-1-1 0 0,0 0 1 0 0,0 0-1 0 0,-1 0 1 0 0,0 0-1 0 0,0 0 1 0 0,0-1-1 0 0,-1 0 1 0 0,1 0-1 0 0,-4 3-21 0 0,6-9 8 0 0,0 0 0 0 0,0 0 0 0 0,0 0 0 0 0,0 0 0 0 0,0 0 0 0 0,1 0 0 0 0,-1 0 0 0 0,1-1 0 0 0,-1 1 0 0 0,1-1 0 0 0,-1 1-1 0 0,1-1 1 0 0,0 0 0 0 0,0 1 0 0 0,0-1 0 0 0,-1 0 0 0 0,2 0 0 0 0,-1 0 0 0 0,0 0 0 0 0,0 0 0 0 0,1 0 0 0 0,-1 0 0 0 0,1 0 0 0 0,-1 0 0 0 0,1 0-1 0 0,0 0 1 0 0,0 0 0 0 0,0 0 0 0 0,0 0 0 0 0,0 0 0 0 0,1 0 0 0 0,-1 0 0 0 0,1 0 0 0 0,-1 0 0 0 0,1-1-8 0 0,0-13-12 0 0,0 0 0 0 0,1 0 0 0 0,1 0 0 0 0,1 1-1 0 0,0-1 1 0 0,0 1 0 0 0,2-1 0 0 0,0 2 0 0 0,1-1 0 0 0,0 1 0 0 0,1 0 0 0 0,1 0 0 0 0,0 1 0 0 0,1 0 0 0 0,0 1 0 0 0,1 0 0 0 0,1 0 0 0 0,-1 2 0 0 0,2-1 0 0 0,0 1 0 0 0,0 1 0 0 0,0 0 0 0 0,1 1 0 0 0,1 1-1 0 0,-1 0 1 0 0,10-3 12 0 0,-16 10-4 0 0,-1 0 0 0 0,0 1 0 0 0,0-1 0 0 0,1 1 0 0 0,-1 1 0 0 0,0-1 0 0 0,0 1 0 0 0,0 0 0 0 0,0 1 0 0 0,-1 0-1 0 0,1 0 1 0 0,-1 0 0 0 0,1 1 0 0 0,-1 0 0 0 0,0 0 0 0 0,-1 0 0 0 0,1 1 0 0 0,-1 0 0 0 0,0 0 0 0 0,0 1 0 0 0,0-1 0 0 0,-1 1 0 0 0,0 0-1 0 0,0 0 1 0 0,0 0 0 0 0,-1 1 0 0 0,0 0 0 0 0,0-1 0 0 0,-1 1 0 0 0,1 0 0 0 0,-2 0 0 0 0,1 0 0 0 0,-1 0 0 0 0,0 1 0 0 0,0-1-1 0 0,-1 0 1 0 0,0 0 0 0 0,0 1 0 0 0,-1-1 0 0 0,0 0 0 0 0,-2 7 4 0 0,-9 103-800 0 0,0-79-3140 0 0,11-37 2680 0 0</inkml:trace>
  <inkml:trace contextRef="#ctx0" brushRef="#br0" timeOffset="3235.992">1974 610 904 0 0,'0'0'529'0'0,"0"0"-138"0"0,-1 1 92 0 0,5 0 4689 0 0,149-10-5050 0 0,-105 0-117 0 0,-36 9-19 0 0,-1-1 1 0 0,1 0-1 0 0,0-1 1 0 0,-1 0-1 0 0,0-1 1 0 0,1-1-1 0 0,-1 1 1 0 0,-1-2-1 0 0,1 1 1 0 0,0-2-1 0 0,-1 1 1 0 0,0-1-1 0 0,-1-1 1 0 0,1 0-1 0 0,-1 0 1 0 0,0-1-1 0 0,-1 0 1 0 0,0-1-1 0 0,1-1 14 0 0,-7 8-25 0 0,1 0-1 0 0,-1-1 0 0 0,-1 1 0 0 0,1-1 0 0 0,0 1 1 0 0,-1-1-1 0 0,1 1 0 0 0,-1-1 0 0 0,0 0 0 0 0,1 0 1 0 0,-2 1-1 0 0,1-1 0 0 0,0 0 0 0 0,0 0 1 0 0,-1 0-1 0 0,0 0 0 0 0,1 0 0 0 0,-1 0 0 0 0,0 0 1 0 0,-1 0-1 0 0,1 0 0 0 0,0 0 0 0 0,-1 0 0 0 0,0 0 1 0 0,0 0-1 0 0,0 0 0 0 0,0 0 0 0 0,0 1 1 0 0,0-1-1 0 0,-1 0 0 0 0,1 1 0 0 0,-1-1 0 0 0,0 1 1 0 0,0-1-1 0 0,0 1 0 0 0,0 0 0 0 0,0 0 0 0 0,0 0 1 0 0,0 0-1 0 0,-3-1 26 0 0,-9-2 1 0 0,0 1 1 0 0,-1 0 0 0 0,1 1-1 0 0,-1 1 1 0 0,1 0-1 0 0,-1 1 1 0 0,0 0-1 0 0,0 1 1 0 0,1 1-1 0 0,-1 1 1 0 0,0 0 0 0 0,1 1-1 0 0,-1 0 1 0 0,1 1-1 0 0,0 1 1 0 0,0 0-1 0 0,1 1 1 0 0,-1 0-1 0 0,1 1 1 0 0,1 1 0 0 0,-11 7-2 0 0,12-9 20 0 0,0 1 1 0 0,0 0-1 0 0,1 0 1 0 0,0 1-1 0 0,0 1 1 0 0,1-1-1 0 0,0 2 0 0 0,1-1 1 0 0,0 1-1 0 0,0 0 1 0 0,1 1-1 0 0,0 0 1 0 0,1 0-1 0 0,0 0 1 0 0,1 1-1 0 0,0 0 1 0 0,1 0-1 0 0,0 0 1 0 0,1 0-1 0 0,1 1 1 0 0,0 0-1 0 0,-1 10-20 0 0,4-17 7 0 0,0 0-1 0 0,0-1 1 0 0,0 1-1 0 0,1-1 0 0 0,0 1 1 0 0,0-1-1 0 0,0 1 1 0 0,1-1-1 0 0,0 0 1 0 0,0 0-1 0 0,0 0 0 0 0,0-1 1 0 0,1 1-1 0 0,0-1 1 0 0,0 0-1 0 0,0 0 1 0 0,0 0-1 0 0,1 0 0 0 0,-1-1 1 0 0,1 0-1 0 0,0 0 1 0 0,0 0-1 0 0,0 0 1 0 0,1-1-1 0 0,-1 0 0 0 0,1 0 1 0 0,-1 0-1 0 0,1-1-6 0 0,160 28-454 0 0,-3-60-2803 0 0,-140 23 2592 0 0,17-8-660 0 0</inkml:trace>
  <inkml:trace contextRef="#ctx0" brushRef="#br0" timeOffset="3707.347">2523 411 1256 0 0,'14'11'222'0'0,"-1"0"-1"0"0,0 1 1 0 0,0 0 0 0 0,-1 1-1 0 0,-1 0 1 0 0,0 1-1 0 0,-1 0 1 0 0,-1 1 0 0 0,0 0-1 0 0,-1 1 1 0 0,0-1 0 0 0,-2 2-1 0 0,0-1 1 0 0,0 1-1 0 0,0 7-221 0 0,-3 23 1102 0 0,-3-45-779 0 0,-13 21 983 0 0,11-23-1275 0 0,1 0-1 0 0,-1 0 0 0 0,0-1 1 0 0,1 1-1 0 0,-1-1 0 0 0,0 1 0 0 0,1-1 1 0 0,-1 0-1 0 0,1 0 0 0 0,-1 0 1 0 0,1 1-1 0 0,-1-2 0 0 0,1 1 1 0 0,-1 0-1 0 0,1 0 0 0 0,0 0 1 0 0,0 0-1 0 0,0-1 0 0 0,0 1 0 0 0,0-1 1 0 0,0 1-1 0 0,0-1 0 0 0,0 1 1 0 0,0-1-1 0 0,1 1 0 0 0,-1-1 1 0 0,0 0-1 0 0,1 1 0 0 0,0-1 1 0 0,-1 0-1 0 0,1 0 0 0 0,0 1 0 0 0,0-1 1 0 0,0 0-1 0 0,0 0 0 0 0,0 1 1 0 0,1-1-1 0 0,-1-1-30 0 0,0 3 2 0 0,-1-14 5 0 0,1 1-1 0 0,0-1 1 0 0,1 1 0 0 0,0-1-1 0 0,1 1 1 0 0,0 0 0 0 0,2-1 0 0 0,-1 1-1 0 0,2 0 1 0 0,-1 1 0 0 0,2-1 0 0 0,0 1-1 0 0,0 0 1 0 0,1 0 0 0 0,0 1 0 0 0,1 0-1 0 0,1 1 1 0 0,0-1 0 0 0,0 1-1 0 0,6-4-6 0 0,24-5-120 0 0,-38 19 57 0 0,5 3-37 0 0,5 6 76 0 0,1 0 0 0 0,-2 2-1 0 0,1-1 1 0 0,-1 1 0 0 0,-1 1 0 0 0,0 0-1 0 0,-1 0 1 0 0,0 1 0 0 0,-1 0 0 0 0,0 0-1 0 0,-1 0 1 0 0,-1 1 0 0 0,0 0 0 0 0,-1 0-1 0 0,0 1 1 0 0,-1-1 0 0 0,-1 1 24 0 0,12 31-197 0 0,-9-29-78 0 0,5 13-60 0 0,2-14-3190 0 0,-12-15 2401 0 0</inkml:trace>
  <inkml:trace contextRef="#ctx0" brushRef="#br0" timeOffset="4350.135">3065 745 2108 0 0,'31'-43'1122'0'0,"174"-287"1393"0"0,-206 331-2525 0 0,1 0 0 0 0,-1-1 0 0 0,0 1 0 0 0,1 0 0 0 0,-1-1 0 0 0,0 1 0 0 0,0 0 0 0 0,0-1-1 0 0,1 1 1 0 0,-1-1 0 0 0,0 1 0 0 0,0-1 0 0 0,0 0 0 0 0,0 1 0 0 0,0-1 0 0 0,0 0 0 0 0,0 0 0 0 0,0 1 0 0 0,0-1 0 0 0,0 0 0 0 0,0 0-1 0 0,0 0 1 0 0,0 0 0 0 0,0-1 0 0 0,0 1 0 0 0,0 0 0 0 0,0 0 0 0 0,0 0 0 0 0,0-1 0 0 0,0 1 0 0 0,0-1 0 0 0,0 1 0 0 0,0-1 0 0 0,0 1-1 0 0,0-1 1 0 0,0 1 0 0 0,1-1 0 0 0,-1 0 0 0 0,0 1 0 0 0,0-1 0 0 0,1 0 0 0 0,-1 0 0 0 0,1 0 0 0 0,-1 1 0 0 0,0-1 0 0 0,1 0 0 0 0,0 0-1 0 0,-1 0 1 0 0,1 0 0 0 0,-1 0 0 0 0,1 0 0 0 0,0 0 0 0 0,0 0 0 0 0,0 0 0 0 0,0 0 0 0 0,-1 0 0 0 0,1 0 0 0 0,1 0 0 0 0,-1 0 0 0 0,0 0-1 0 0,0-1 11 0 0,-3 4-1 0 0,0 0 0 0 0,0 0-1 0 0,0 0 1 0 0,1 1-1 0 0,-1-1 1 0 0,1 1 0 0 0,-1-1-1 0 0,1 1 1 0 0,0 0-1 0 0,0 0 1 0 0,0 0 0 0 0,1 0-1 0 0,-1 0 1 0 0,1 0-1 0 0,-1 1 1 0 0,1-1 0 0 0,0 1-1 0 0,0-1 1 0 0,1 0-1 0 0,-1 1 1 0 0,1-1 0 0 0,0 1-1 0 0,0 0 1 0 0,0-1-1 0 0,0 1 1 0 0,0-1 0 0 0,1 1-1 0 0,0-1 1 0 0,-1 1-1 0 0,1-1 1 0 0,1 0 0 0 0,-1 1-1 0 0,0-1 1 0 0,1 0-1 0 0,0 0 1 0 0,-1 0 0 0 0,1 0-1 0 0,1 0 1 0 0,-1 0-1 0 0,0-1 1 0 0,1 1 0 0 0,-1-1-1 0 0,1 1 1 0 0,0-1-1 0 0,0 0 1 0 0,-1 0 0 0 0,2 0-1 0 0,-1 0 1 0 0,0-1-1 0 0,1 1 2 0 0,28 19 6 0 0,105 98 94 0 0,-137-113-105 0 0,1-1 1 0 0,-1 0-1 0 0,1 1 1 0 0,-1-1-1 0 0,-1 0 1 0 0,1 1 0 0 0,-1-1-1 0 0,0 0 1 0 0,0 1-1 0 0,-1-1 1 0 0,0 0-1 0 0,1 0 1 0 0,-2 0-1 0 0,1 0 1 0 0,0-1-1 0 0,-1 1 1 0 0,0-1-1 0 0,0 1 1 0 0,-1-1-1 0 0,1 0 1 0 0,-1 0 0 0 0,0 0-1 0 0,0-1 1 0 0,0 1-1 0 0,0-1 1 0 0,-1 0-1 0 0,1 0 1 0 0,-1-1-1 0 0,0 1 1 0 0,-3 0 4 0 0,-20 7-1498 0 0,26-10 240 0 0,2 0-70 0 0</inkml:trace>
  <inkml:trace contextRef="#ctx0" brushRef="#br0" timeOffset="4711.611">3688 348 1096 0 0,'6'18'590'0'0,"-1"-1"1"0"0,0 1-1 0 0,-1 1 0 0 0,-1-1 1 0 0,-1 1-1 0 0,0-1 0 0 0,-2 1 1 0 0,0-1-1 0 0,-1 1 0 0 0,-1 3-590 0 0,1 31 902 0 0,0-49-881 0 0,1 0 1 0 0,0 0 0 0 0,0 0 0 0 0,0 0-1 0 0,1 0 1 0 0,0 0 0 0 0,-1 0 0 0 0,1 0-1 0 0,1 0 1 0 0,-1 0 0 0 0,1 0-1 0 0,-1 0 1 0 0,1-1 0 0 0,0 1 0 0 0,0-1-1 0 0,1 1 1 0 0,-1-1 0 0 0,1 0 0 0 0,0 0-1 0 0,-1 0 1 0 0,1 0 0 0 0,1 0 0 0 0,-1-1-1 0 0,0 0 1 0 0,1 1 0 0 0,-1-1-1 0 0,1 0 1 0 0,-1 0 0 0 0,1-1 0 0 0,0 1-1 0 0,0-1 1 0 0,0 0-22 0 0,0-2-215 0 0,0-1 0 0 0,0 0-1 0 0,-1 0 1 0 0,1 0 0 0 0,-1 0 0 0 0,1 0 0 0 0,-1-1-1 0 0,0 1 1 0 0,0-1 0 0 0,0 0 0 0 0,0 0-1 0 0,-1 0 1 0 0,1 0 0 0 0,-1-1 0 0 0,1 1-1 0 0,-1-1 1 0 0,-1 1 0 0 0,1-1 0 0 0,0 0 0 0 0,-1 0-1 0 0,0 0 1 0 0,0 0 0 0 0,0 0 0 0 0,0 0-1 0 0,0 0 1 0 0,-1 0 0 0 0,0 0 215 0 0,1-11-1265 0 0</inkml:trace>
  <inkml:trace contextRef="#ctx0" brushRef="#br0" timeOffset="5025.287">3561 151 1540 0 0,'-3'-10'5408'0'0,"4"-6"-3470"0"0,-3-15-1608 0 0,22 50-6911 0 0,-18-16 5278 0 0</inkml:trace>
  <inkml:trace contextRef="#ctx0" brushRef="#br0" timeOffset="6014.609">4155 455 1100 0 0,'0'-1'55'0'0,"1"0"0"0"0,-1 0 0 0 0,0 0 0 0 0,0 0 0 0 0,0 1 0 0 0,0-1 0 0 0,0 0 0 0 0,0 0 0 0 0,0 0 0 0 0,0 0 0 0 0,0 0 0 0 0,0 0 0 0 0,0 0 0 0 0,0 1 0 0 0,-1-1 0 0 0,1 0 0 0 0,0 0 0 0 0,-1 0 0 0 0,1 1 0 0 0,-1-1 0 0 0,1 0 0 0 0,-1 0 0 0 0,1 1 0 0 0,-1-1 0 0 0,1 0 0 0 0,-1 1 0 0 0,0-1 0 0 0,1 0 0 0 0,-1 1 0 0 0,0-1 0 0 0,1 1 0 0 0,-1-1 0 0 0,0 1 0 0 0,0 0-1 0 0,0-1 1 0 0,1 1 0 0 0,-1 0 0 0 0,0 0 0 0 0,0-1 0 0 0,0 1 0 0 0,0 0 0 0 0,0 0 0 0 0,0 0 0 0 0,1 0 0 0 0,-1 0 0 0 0,0 0 0 0 0,0 0 0 0 0,0 0 0 0 0,0 1 0 0 0,0-1 0 0 0,0 0 0 0 0,1 0 0 0 0,-1 1 0 0 0,0-1 0 0 0,0 1 0 0 0,0-1 0 0 0,1 1 0 0 0,-1-1 0 0 0,0 1 0 0 0,1-1-55 0 0,-26 3 172 0 0,1 0 1 0 0,1 2-1 0 0,-1 0 0 0 0,1 2 0 0 0,0 1 1 0 0,0 1-1 0 0,1 1 0 0 0,0 1 0 0 0,1 0 1 0 0,0 2-1 0 0,1 1 0 0 0,1 1 1 0 0,0 0-1 0 0,1 2 0 0 0,0 0 0 0 0,1 2-172 0 0,14-16 24 0 0,1 0 0 0 0,0 1-1 0 0,0-1 1 0 0,1 1 0 0 0,-1 0 0 0 0,1 0-1 0 0,0 0 1 0 0,0 0 0 0 0,0 0 0 0 0,0 0-1 0 0,1 1 1 0 0,0-1 0 0 0,0 1-1 0 0,0-1 1 0 0,0 0 0 0 0,1 1 0 0 0,0 0-1 0 0,0-1 1 0 0,0 1 0 0 0,0-1 0 0 0,1 1-1 0 0,-1-1 1 0 0,1 1 0 0 0,1 0-24 0 0,8 3 20 0 0,0-1 0 0 0,0 1 1 0 0,1-2-1 0 0,0 0 1 0 0,0 0-1 0 0,1-1 0 0 0,0 0 1 0 0,0-1-1 0 0,0 0 1 0 0,0-1-1 0 0,1-1 0 0 0,-1 1 1 0 0,1-2-1 0 0,-1 0 1 0 0,1-1-1 0 0,0 0 0 0 0,-1-1 1 0 0,1 0-1 0 0,-1-1 0 0 0,1 0 1 0 0,-1-1-1 0 0,0 0 1 0 0,0-1-1 0 0,0-1 0 0 0,0 0 1 0 0,7-4-21 0 0,-7 4-30 0 0,0 0 1 0 0,0 0-1 0 0,-1-1 0 0 0,0-1 1 0 0,0 0-1 0 0,0 0 1 0 0,-1-1-1 0 0,0 0 0 0 0,-1-1 1 0 0,0 0-1 0 0,0-1 1 0 0,-1 0-1 0 0,0 0 0 0 0,0-1 1 0 0,3-7 29 0 0,25-67-422 0 0,-33 85 401 0 0,0 0 0 0 0,1 0 0 0 0,-1 0-1 0 0,0 0 1 0 0,0 1 0 0 0,0-1 0 0 0,1 1-1 0 0,-1 0 1 0 0,0 0 0 0 0,0 0 0 0 0,0 0-1 0 0,0 1 1 0 0,0-1 0 0 0,0 1 0 0 0,-1 0-1 0 0,1 0 1 0 0,-1 0 0 0 0,1 0 0 0 0,-1 0-1 0 0,1 0 1 0 0,-1 1 0 0 0,0-1 0 0 0,0 1-1 0 0,0 0 1 0 0,-1-1 0 0 0,1 1 0 0 0,-1 0-1 0 0,1 0 1 0 0,-1 0 0 0 0,0 0 0 0 0,1 3 21 0 0,29 88 1160 0 0,-31-93-1034 0 0,0-1 4 0 0,-10-36 619 0 0,12 21-738 0 0,-1 1-1 0 0,2-1 1 0 0,0 0 0 0 0,1 1-1 0 0,0-1 1 0 0,1 1 0 0 0,1 0-1 0 0,0 1 1 0 0,1-1-1 0 0,0 1 1 0 0,1 0 0 0 0,0 1-1 0 0,1 0 1 0 0,1 0 0 0 0,0 1-1 0 0,0 1 1 0 0,4-3-11 0 0,-11 12-26 0 0,-1 1 0 0 0,1-1 0 0 0,0 1 0 0 0,0-1 0 0 0,-1 1 0 0 0,1 0 0 0 0,0 0 0 0 0,0 0 0 0 0,0 1 0 0 0,-1-1 0 0 0,1 0 0 0 0,0 1 0 0 0,0 0 0 0 0,-1 0 0 0 0,1 0 0 0 0,-1 0 0 0 0,1 0 0 0 0,-1 0 0 0 0,1 1 0 0 0,-1-1 0 0 0,0 1 0 0 0,1 0 0 0 0,-1 0 0 0 0,0-1 0 0 0,0 1 0 0 0,1 2 26 0 0,8 8-35 0 0,-1 0-1 0 0,0 1 0 0 0,0 0 0 0 0,-1 1 0 0 0,-1 0 0 0 0,0 0 0 0 0,-1 1 0 0 0,-1 0 1 0 0,0 0-1 0 0,-1 1 0 0 0,-1-1 0 0 0,0 1 0 0 0,0 12 36 0 0,0-12-46 0 0,-2-12 9 0 0,0-1 0 0 0,0-1-1 0 0,0 1 1 0 0,1 0-1 0 0,-1 0 1 0 0,1-1-1 0 0,-1 0 1 0 0,1 1 0 0 0,0-1-1 0 0,0 0 1 0 0,0 0-1 0 0,0 0 1 0 0,0-1 0 0 0,1 1-1 0 0,-1-1 1 0 0,0 0-1 0 0,1 0 1 0 0,-1 0 0 0 0,1 0-1 0 0,-1-1 1 0 0,1 1-1 0 0,-1-1 1 0 0,1 0-1 0 0,-1 0 1 0 0,1 0 0 0 0,0 0-1 0 0,-1-1 1 0 0,1 0-1 0 0,-1 1 1 0 0,1-1 0 0 0,-1 0-1 0 0,0-1 1 0 0,1 1-1 0 0,-1-1 1 0 0,0 1 0 0 0,0-1-1 0 0,0 0 1 0 0,2-2 37 0 0,2 2-28 0 0,124-48-2183 0 0,-100 39 1706 0 0</inkml:trace>
  <inkml:trace contextRef="#ctx0" brushRef="#br0" timeOffset="6642.319">5167 496 1844 0 0,'16'-13'380'0'0,"-4"1"1116"0"0,-39 18-1114 0 0,12-1-246 0 0,0 0-1 0 0,0 0 0 0 0,0 2 1 0 0,1 0-1 0 0,-1 0 0 0 0,2 1 1 0 0,-1 1-1 0 0,1 1 0 0 0,1-1 1 0 0,0 2-1 0 0,0 0 1 0 0,1 0-1 0 0,0 1 0 0 0,1 1 1 0 0,1 0-1 0 0,0 0 0 0 0,-1 2-135 0 0,-6 42 508 0 0,16-56-421 0 0,14 19 48 0 0,-8-19-138 0 0,-1 0 0 0 0,0 0 0 0 0,1-1 0 0 0,-1 0 0 0 0,1 0 1 0 0,-1 0-1 0 0,1-1 0 0 0,-1 0 0 0 0,1 0 0 0 0,-1 0 0 0 0,0-1 1 0 0,0 1-1 0 0,1-1 0 0 0,-1-1 0 0 0,-1 1 0 0 0,1-1 0 0 0,3-2 3 0 0,13-4-11 0 0,90-56 59 0 0,-110 65-78 0 0,-1 0-10 0 0,-3 40 84 0 0,2-36-40 0 0,0 0 1 0 0,1-1-1 0 0,-1 1 0 0 0,1 0 0 0 0,0 0 0 0 0,0-1 0 0 0,1 1 0 0 0,-1 0 0 0 0,1-1 0 0 0,0 1 1 0 0,0 0-1 0 0,0-1 0 0 0,0 1 0 0 0,1-1 0 0 0,-1 0 0 0 0,1 1 0 0 0,0-1 0 0 0,0 0 1 0 0,0 0-1 0 0,0 0 0 0 0,1 0 0 0 0,-1 0 0 0 0,1-1 0 0 0,0 1 0 0 0,-1-1 0 0 0,1 0 0 0 0,1 0 1 0 0,-1 0-1 0 0,0 0 0 0 0,0 0 0 0 0,1-1 0 0 0,-1 1 0 0 0,1-1 0 0 0,-1 0 0 0 0,1 0 0 0 0,-1 0 1 0 0,1 0-1 0 0,0-1 0 0 0,-1 0 0 0 0,1 1 0 0 0,0-2 0 0 0,0 1 0 0 0,-1 0 0 0 0,1-1 1 0 0,0 1-1 0 0,-1-1 0 0 0,1 0 0 0 0,-1 0 0 0 0,1 0 0 0 0,-1-1 0 0 0,1 1 0 0 0,0-2-4 0 0,15-4 9 0 0,0 0 1 0 0,-1-1-1 0 0,0-1 0 0 0,0-1 0 0 0,-1 0 0 0 0,0-2 0 0 0,-1 0 0 0 0,0 0 0 0 0,-1-2 0 0 0,-1 0 0 0 0,0 0 1 0 0,-1-1-1 0 0,-1-1 0 0 0,0 0 0 0 0,-1-1 0 0 0,0-1 0 0 0,-2 1 0 0 0,0-1 0 0 0,-1-1 0 0 0,-1 1 0 0 0,0-2 1 0 0,-2 1-1 0 0,1-8-9 0 0,8-63 944 0 0,-3-1 1 0 0,-5 0 0 0 0,-4-51-945 0 0,-26 138 688 0 0,18 22-619 0 0,0-1 0 0 0,0 1 0 0 0,2 0 0 0 0,0 1 0 0 0,1-1 0 0 0,1 1 0 0 0,1 0 0 0 0,0-1 0 0 0,1 1 0 0 0,2 2-69 0 0,-2-4 55 0 0,52 197-291 0 0,15-64-1688 0 0,27-15-4160 0 0,-74-115 4838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0:02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334 560 1348 0 0,'0'0'331'0'0,"0"0"22"0"0,0 0 7 0 0,0 0 106 0 0,0 0-75 0 0,0 0-19 0 0,0 0-89 0 0,0 0-37 0 0,0 0 29 0 0,5-4 28 0 0,29-56 1359 0 0,-34 59-1417 0 0,-13-32 387 0 0,7 30-605 0 0,0 0-1 0 0,0 0 1 0 0,-1 1 0 0 0,1 0 0 0 0,0 0 0 0 0,-1 0 0 0 0,0 1 0 0 0,1 0 0 0 0,-1 0 0 0 0,0 1 0 0 0,1 0-1 0 0,-1 0 1 0 0,0 1 0 0 0,1 0 0 0 0,-1 0 0 0 0,1 0 0 0 0,-1 1 0 0 0,1 0 0 0 0,-1 0 0 0 0,1 0 0 0 0,0 1-1 0 0,0 0 1 0 0,0 1 0 0 0,0-1 0 0 0,-4 4-27 0 0,8-5 12 0 0,-11 3 10 0 0,0 1 0 0 0,1 1 0 0 0,0 1 0 0 0,0-1 0 0 0,1 2 0 0 0,0-1 0 0 0,1 2 0 0 0,0-1 0 0 0,0 2-1 0 0,1-1 1 0 0,0 1 0 0 0,1 0 0 0 0,0 1 0 0 0,1 0 0 0 0,0 0 0 0 0,1 1 0 0 0,0 0 0 0 0,1 0 0 0 0,1 0-1 0 0,-1 3-21 0 0,6-12 3 0 0,1 0 0 0 0,-1 0 0 0 0,1 0 0 0 0,-1 0 0 0 0,1 0 0 0 0,1 0 0 0 0,-1-1-1 0 0,0 1 1 0 0,1-1 0 0 0,0 1 0 0 0,-1-1 0 0 0,2 0 0 0 0,-1 0 0 0 0,0 0 0 0 0,0-1-1 0 0,1 1 1 0 0,-1-1 0 0 0,1 0 0 0 0,0 0 0 0 0,0 0 0 0 0,0 0 0 0 0,0-1 0 0 0,0 1 0 0 0,0-1-1 0 0,0 0 1 0 0,1-1 0 0 0,-1 1 0 0 0,0-1 0 0 0,0 1 0 0 0,1-1 0 0 0,-1-1 0 0 0,0 1-1 0 0,1 0 1 0 0,-1-1 0 0 0,0 0 0 0 0,0 0 0 0 0,0 0 0 0 0,0-1 0 0 0,0 0 0 0 0,0 1-1 0 0,1-2-2 0 0,13-2-6 0 0,0-1 0 0 0,0 0 0 0 0,-1-1 0 0 0,0-2 0 0 0,0 1 0 0 0,-1-2 0 0 0,0 0 0 0 0,-1-1 0 0 0,11-10 6 0 0,-11-58-333 0 0,-14 79 330 0 0,0-1 0 0 0,1 1 0 0 0,-1-1 1 0 0,0 1-1 0 0,0 0 0 0 0,0 0 0 0 0,0-1 0 0 0,0 1 0 0 0,1 0 0 0 0,-1 0 0 0 0,0 0 0 0 0,0 0 1 0 0,0 0-1 0 0,1 0 0 0 0,-1 0 0 0 0,0 1 0 0 0,0-1 0 0 0,0 0 0 0 0,0 1 0 0 0,0-1 1 0 0,0 1-1 0 0,1-1 0 0 0,-1 1 0 0 0,0-1 0 0 0,0 1 0 0 0,-1 0 0 0 0,1 0 0 0 0,0-1 0 0 0,0 1 1 0 0,0 0-1 0 0,0 0 0 0 0,-1 0 0 0 0,1 0 0 0 0,0 0 0 0 0,-1 0 0 0 0,1 0 0 0 0,-1 0 0 0 0,1 0 1 0 0,-1 0-1 0 0,1 0 0 0 0,-1 0 0 0 0,0 1 0 0 0,0-1 0 0 0,1 0 0 0 0,-1 0 0 0 0,0 0 1 0 0,0 1 2 0 0,2 2 9 0 0,96 141 400 0 0,-71-125 396 0 0,-20-68-78 0 0,-5 28-842 0 0,3-24 149 0 0,2 1 0 0 0,2 0 0 0 0,2 1 0 0 0,2 0 0 0 0,14-31-34 0 0,6 84-296 0 0,181 284-474 0 0,-211-294 580 0 0,-1 0-1 0 0,1 1 1 0 0,-1-1 0 0 0,1 0-1 0 0,0-1 1 0 0,-1 1-1 0 0,1 0 1 0 0,0-1 0 0 0,-1 0-1 0 0,1 0 1 0 0,0 1-1 0 0,0-1 1 0 0,0-1 0 0 0,-1 1-1 0 0,1 0 1 0 0,0-1-1 0 0,0 0 1 0 0,-1 1 0 0 0,1-1-1 0 0,0 0 1 0 0,-1 0 0 0 0,1-1-1 0 0,-1 1 1 0 0,0 0-1 0 0,1-1 1 0 0,-1 1 0 0 0,0-1-1 0 0,0 0 1 0 0,0 0-1 0 0,1-1 191 0 0,-1 1 4 0 0,20-11-1192 0 0</inkml:trace>
  <inkml:trace contextRef="#ctx0" brushRef="#br0" timeOffset="439.475">1226 463 876 0 0,'-24'10'514'0'0,"1"1"0"0"0,-1 1-1 0 0,2 1 1 0 0,0 1 0 0 0,0 0 0 0 0,2 2 0 0 0,0 1 0 0 0,0 0-1 0 0,2 1 1 0 0,0 1 0 0 0,-11 17-514 0 0,-23 70 1470 0 0,54-103-1445 0 0,1 0 0 0 0,-1 0 0 0 0,1 0 0 0 0,0-1 0 0 0,0 1 0 0 0,0-1 0 0 0,1 0 0 0 0,-1 0 0 0 0,0 0 0 0 0,1 0 0 0 0,-1-1 0 0 0,1 0 0 0 0,0 1 0 0 0,-1-1 0 0 0,1 0 0 0 0,0-1 0 0 0,0 1 0 0 0,0-1 0 0 0,-1 0 0 0 0,1 1-1 0 0,0-2 1 0 0,3 1-25 0 0,12-2 4 0 0,-1 0-1 0 0,1-2 1 0 0,-1 0-1 0 0,0-1 0 0 0,0 0 1 0 0,0-2-1 0 0,-1 0 1 0 0,0-1-1 0 0,0-1 0 0 0,-1 0 1 0 0,0-1-1 0 0,-1-1 1 0 0,0-1-1 0 0,-1 0 0 0 0,0-1 1 0 0,-1 0-1 0 0,0-1 0 0 0,-1 0 1 0 0,0-1-1 0 0,-2-1 1 0 0,0 1-1 0 0,0-2 0 0 0,1-6-3 0 0,4-12 45 0 0,-1-1 0 0 0,-2 0 0 0 0,-2-1 0 0 0,-1-1-1 0 0,-2 1 1 0 0,-2-1 0 0 0,1-28-45 0 0,-1-156 4798 0 0,-5 221-4751 0 0,0-1 108 0 0,-1-3 185 0 0,37 187-592 0 0,-6-61-817 0 0,27 180-7521 0 0,-59-285 7370 0 0,-9 7 28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4:07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1240 0 0,'0'0'457'0'0,"0"0"-18"0"0,0-12 233 0 0,4 2 2211 0 0,11-11-2627 0 0,-19 180 976 0 0,2 105-1298 0 0,27-96 137 0 0,-11-70 1334 0 0,-14-97-1126 0 0,-3-7 525 0 0,4-6-793 0 0,0 0 0 0 0,1 0 0 0 0,0 0 0 0 0,1 0 0 0 0,1 1 0 0 0,0-1-1 0 0,0 1 1 0 0,1 0 0 0 0,1 0 0 0 0,0 0 0 0 0,0 1 0 0 0,1 0 0 0 0,0 0 0 0 0,1 1-1 0 0,0 0 1 0 0,0 0 0 0 0,1 1 0 0 0,0 0 0 0 0,1 0 0 0 0,0 1 0 0 0,0 1 0 0 0,0-1 0 0 0,1 2-1 0 0,0-1 1 0 0,0 2 0 0 0,1-1 0 0 0,-1 2 0 0 0,1-1 0 0 0,0 1 0 0 0,-1 1 0 0 0,9 0-11 0 0,-12 3-7 0 0,0 1-1 0 0,0 0 1 0 0,0 0 0 0 0,-1 1 0 0 0,1 0 0 0 0,-1 0 0 0 0,1 1 0 0 0,-1 0 0 0 0,0 0 0 0 0,0 1 0 0 0,-1 0 0 0 0,0 0 0 0 0,1 1 0 0 0,-2-1 0 0 0,1 1 0 0 0,-1 1 0 0 0,0-1 0 0 0,0 1 0 0 0,0 0 0 0 0,-1 0 0 0 0,0 0-1 0 0,-1 0 1 0 0,0 1 0 0 0,0 0 0 0 0,0-1 0 0 0,-1 1 0 0 0,0 0 0 0 0,-1 0 0 0 0,1 0 0 0 0,-2 1 0 0 0,1-1 0 0 0,-1 0 0 0 0,0 1 7 0 0,-4 2-10 0 0,0-1-1 0 0,0 0 1 0 0,-1 0 0 0 0,0-1 0 0 0,-1 1 0 0 0,0-1-1 0 0,-1 0 1 0 0,1-1 0 0 0,-2 0 0 0 0,1 0 0 0 0,-1 0-1 0 0,0-1 1 0 0,-1 0 0 0 0,0 0 0 0 0,0-1 0 0 0,0-1-1 0 0,-1 1 1 0 0,1-2 0 0 0,-1 1 0 0 0,-1-1 0 0 0,1-1-1 0 0,0 0 1 0 0,-1 0 0 0 0,0-1 0 0 0,0 0 0 0 0,-10 0 10 0 0,17-3-101 0 0,1 0 1 0 0,0 1 0 0 0,0-1 0 0 0,0 0 0 0 0,0-1 0 0 0,-1 1-1 0 0,2-1 1 0 0,-1 1 0 0 0,0-1 0 0 0,0 0 0 0 0,0 0 0 0 0,1 0 0 0 0,-1 0-1 0 0,1-1 1 0 0,0 1 0 0 0,0-1 0 0 0,0 1 0 0 0,0-1 0 0 0,0 0-1 0 0,0 0 1 0 0,1 0 0 0 0,-1 0 0 0 0,1 0 0 0 0,0 0 0 0 0,0 0 0 0 0,0 0-1 0 0,0 0 1 0 0,1-1 0 0 0,-1 1 0 0 0,1 0 0 0 0,0-1 0 0 0,0 1-1 0 0,0 0 1 0 0,0-1 0 0 0,0 1 0 0 0,1 0 0 0 0,0-3 100 0 0,48-82-3343 0 0,-30 62 2092 0 0</inkml:trace>
  <inkml:trace contextRef="#ctx0" brushRef="#br0" timeOffset="1294.731">771 409 1132 0 0,'-1'-1'115'0'0,"0"1"1"0"0,1-1-1 0 0,-1 0 0 0 0,0 1 1 0 0,0-1-1 0 0,1 0 0 0 0,-1 1 1 0 0,1-1-1 0 0,-1 0 0 0 0,1 0 0 0 0,-1 1 1 0 0,1-1-1 0 0,-1 0 0 0 0,1 0 1 0 0,0 0-1 0 0,-1 0 0 0 0,1 0 1 0 0,0 0-1 0 0,0 1 0 0 0,0-1 0 0 0,-1 0 1 0 0,1 0-1 0 0,0 0 0 0 0,0 0 1 0 0,0 0-1 0 0,1 0 0 0 0,-1 0 1 0 0,0 0-1 0 0,0 0 0 0 0,0 0 0 0 0,1 0 1 0 0,-1 1-1 0 0,1-1 0 0 0,-1 0 1 0 0,0 0-1 0 0,1 0 0 0 0,-1 0 1 0 0,1 1-1 0 0,0-1 0 0 0,-1 0 0 0 0,1 1 1 0 0,0-1-1 0 0,-1 0 0 0 0,1 1 1 0 0,0-1-1 0 0,0 1 0 0 0,-1-1 1 0 0,2 1-116 0 0,-17 0 22 0 0,1 2 1 0 0,0 0-1 0 0,0 1 1 0 0,0 0-1 0 0,0 1 1 0 0,0 0 0 0 0,1 2-1 0 0,0-1 1 0 0,0 2-1 0 0,0-1 1 0 0,1 2-1 0 0,0 0 1 0 0,0 0 0 0 0,1 1-1 0 0,0 0 1 0 0,1 1-1 0 0,-1 0 1 0 0,2 1-1 0 0,0 0 1 0 0,0 1-1 0 0,1 0 1 0 0,1 0 0 0 0,0 1-1 0 0,0-1 1 0 0,1 2-1 0 0,1-1 1 0 0,0 0-1 0 0,1 1 1 0 0,1 0 0 0 0,0 0-1 0 0,1 0 1 0 0,-1 8-23 0 0,5-17 11 0 0,0-1 1 0 0,0 0 0 0 0,1 1-1 0 0,-1-1 1 0 0,1 0 0 0 0,0 0 0 0 0,0 0-1 0 0,0-1 1 0 0,0 1 0 0 0,1-1-1 0 0,-1 0 1 0 0,1 0 0 0 0,0 0-1 0 0,0 0 1 0 0,0-1 0 0 0,1 0 0 0 0,-1 1-1 0 0,1-1 1 0 0,-1-1 0 0 0,1 1-1 0 0,-1-1 1 0 0,1 0 0 0 0,0 0-1 0 0,0 0 1 0 0,-1-1 0 0 0,1 1-1 0 0,0-1 1 0 0,0 0 0 0 0,0-1 0 0 0,0 1-1 0 0,-1-1 1 0 0,1 0 0 0 0,0 0-1 0 0,-1-1 1 0 0,5-1-12 0 0,2 1-55 0 0,1-1 0 0 0,-1 0 0 0 0,0-1-1 0 0,0 0 1 0 0,0-1 0 0 0,-1 0 0 0 0,0-1 0 0 0,0 0 0 0 0,0 0-1 0 0,-1-1 1 0 0,0-1 0 0 0,0 0 0 0 0,0 0 0 0 0,-1 0 0 0 0,-1-1-1 0 0,1 0 1 0 0,-1-1 0 0 0,-1 1 0 0 0,0-1 0 0 0,0-1 0 0 0,-1 1-1 0 0,-1-1 1 0 0,1-1 55 0 0,12-7-1030 0 0,8 55 778 0 0,-7-9 190 0 0,-10-21 88 0 0,0 0 0 0 0,0 0 0 0 0,0 0 1 0 0,1-1-1 0 0,-1 0 0 0 0,1-1 0 0 0,1 0 0 0 0,-1 0 0 0 0,1-1 0 0 0,-1-1 0 0 0,1 1 1 0 0,0-1-1 0 0,0-1 0 0 0,0 0 0 0 0,0 0 0 0 0,0-1 0 0 0,0 0 0 0 0,8-2-26 0 0,-14 2 15 0 0,1-1-1 0 0,0 0 1 0 0,-1 0-1 0 0,1 0 1 0 0,-1-1 0 0 0,1 0-1 0 0,-1 1 1 0 0,0-1-1 0 0,0-1 1 0 0,0 1-1 0 0,0-1 1 0 0,0 1-1 0 0,0-1 1 0 0,-1 0 0 0 0,1-1-1 0 0,-1 1 1 0 0,0 0-1 0 0,0-1 1 0 0,0 0-1 0 0,-1 0 1 0 0,1 0-1 0 0,-1 0 1 0 0,0 0 0 0 0,0 0-1 0 0,0-1 1 0 0,-1 1-1 0 0,1-1 1 0 0,-1 1-1 0 0,0-3-14 0 0,22-142 201 0 0,-23 143-199 0 0,3-32-54 0 0,-11-183 1076 0 0,7 217-1002 0 0,1 0 11 0 0,0-1-1 0 0,-1 1 1 0 0,0-1 0 0 0,0 1 0 0 0,0 0 0 0 0,-1-1 0 0 0,1 1-1 0 0,-1 0 1 0 0,0 0 0 0 0,0 0 0 0 0,-1 0 0 0 0,1 1-1 0 0,-1-1 1 0 0,0 1 0 0 0,0-1 0 0 0,0 1 0 0 0,0 0 0 0 0,0 0-1 0 0,-1 0 1 0 0,1 1 0 0 0,-1-1 0 0 0,0 1 0 0 0,0 0 0 0 0,0 0-1 0 0,0 0 1 0 0,0 0 0 0 0,-2 0-33 0 0,0 5 16 0 0,1 1 0 0 0,0-1-1 0 0,1 1 1 0 0,-1 0 0 0 0,0 0 0 0 0,1 1 0 0 0,0-1-1 0 0,0 1 1 0 0,0 0 0 0 0,1 0 0 0 0,0 0-1 0 0,0 0 1 0 0,0 1 0 0 0,0-1 0 0 0,1 1 0 0 0,0 0-1 0 0,0 0 1 0 0,0 2-16 0 0,-4 12 9 0 0,1 0 1 0 0,0 0-1 0 0,2 1 0 0 0,0-1 0 0 0,2 1 1 0 0,0 0-1 0 0,1 0 0 0 0,1-1 1 0 0,1 1-1 0 0,0 0 0 0 0,2-1 0 0 0,1 0 1 0 0,0 0-1 0 0,2 0 0 0 0,0 0 0 0 0,1-1 1 0 0,1 0-1 0 0,0-1 0 0 0,2 0 1 0 0,0 0-1 0 0,1-1 0 0 0,13 13-9 0 0,-13-20 0 0 0,0 0 0 0 0,1-2 0 0 0,-1 1 0 0 0,2-2 0 0 0,-1 0 0 0 0,1 0 0 0 0,1-1-1 0 0,-1-1 1 0 0,1-1 0 0 0,0 0 0 0 0,0 0 0 0 0,0-2 0 0 0,0 0 0 0 0,0-1 0 0 0,11 0 0 0 0,-18-1-22 0 0,1 0 1 0 0,-1-1 0 0 0,0 0-1 0 0,0 0 1 0 0,0-1 0 0 0,0 0-1 0 0,0-1 1 0 0,-1 0-1 0 0,1 0 1 0 0,-1 0 0 0 0,1-1-1 0 0,-1 0 1 0 0,0-1 0 0 0,-1 1-1 0 0,1-1 1 0 0,-1 0 0 0 0,0-1-1 0 0,0 0 1 0 0,-1 0-1 0 0,1 0 1 0 0,-1-1 0 0 0,-1 1-1 0 0,1-1 1 0 0,-1 0 0 0 0,0-1-1 0 0,1-4 22 0 0,55-206-824 0 0,-43-45 2070 0 0,-47 152-114 0 0,9 156-619 0 0,22-19-572 0 0,1-1 0 0 0,1 1 0 0 0,1-1 0 0 0,1 1 0 0 0,1-1 1 0 0,2 0-1 0 0,0-1 0 0 0,2 0 0 0 0,0 0 0 0 0,2-1 0 0 0,13 21 59 0 0,58 150-5920 0 0,-79-177 4670 0 0</inkml:trace>
  <inkml:trace contextRef="#ctx0" brushRef="#br0" timeOffset="4709.044">1887 577 1316 0 0,'0'0'118'0'0,"0"0"-6"0"0,0 0 68 0 0,0 0 46 0 0,0 0 52 0 0,0 0-79 0 0,0 0-16 0 0,0 0-27 0 0,0 0-3 0 0,0 0 31 0 0,0 0 11 0 0,0 0 68 0 0,0 0 74 0 0,0 0 65 0 0,0 0-11 0 0,0 0-15 0 0,0 0 4 0 0,0 0-38 0 0,0 0-4 0 0,5-2-21 0 0,1-5-226 0 0,0 0 1 0 0,0-1-1 0 0,-1 0 1 0 0,1-1-1 0 0,-2 1 1 0 0,1-1-1 0 0,-1 0 1 0 0,-1 0-1 0 0,0 0 0 0 0,0 0 1 0 0,0 0-1 0 0,-1-1 1 0 0,0-4-92 0 0,5-12 122 0 0,34-133 699 0 0,-41 158-780 0 0,0 1-55 0 0,-15-12 109 0 0,15 17-91 0 0,0 0-1 0 0,0 0 1 0 0,1 0-1 0 0,-1 0 0 0 0,1 0 1 0 0,0-1-1 0 0,1 1 1 0 0,-1 0-1 0 0,1 0 1 0 0,0-1-1 0 0,0 1 1 0 0,0-1-1 0 0,1 0 1 0 0,0 0-1 0 0,-1 0 1 0 0,1 0-1 0 0,1 0 1 0 0,-1 0-1 0 0,1-1 0 0 0,0 2-3 0 0,26 25-6 0 0,-23-24 18 0 0,0 0-1 0 0,-1 0 1 0 0,0 0 0 0 0,0 1 0 0 0,0-1 0 0 0,-1 2-1 0 0,0-1 1 0 0,0 0 0 0 0,-1 1 0 0 0,0 0-1 0 0,0 0 1 0 0,-1 0 0 0 0,0 1 0 0 0,-1-1-1 0 0,1 4-11 0 0,-5-5-128 0 0,-1-1 0 0 0,0 0 0 0 0,-1 0 0 0 0,0 0 0 0 0,1 0 0 0 0,-2 0-1 0 0,1-1 1 0 0,-1 0 0 0 0,0 0 0 0 0,0 0 0 0 0,0 0 0 0 0,-1-1-1 0 0,1 0 1 0 0,-1 0 0 0 0,0-1 0 0 0,0 1 0 0 0,-1-1 0 0 0,1-1 0 0 0,-1 1-1 0 0,1-1 1 0 0,-1 0 0 0 0,0 0 0 0 0,-3-1 128 0 0,-12 6-2525 0 0,11-7 1330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4:20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1360 0 0,'-8'3'191'0'0,"0"-1"0"0"0,0 1 0 0 0,1 1 0 0 0,-1-1 0 0 0,1 1 0 0 0,-1 1 0 0 0,1-1 0 0 0,1 1 1 0 0,-1 1-1 0 0,1-1 0 0 0,0 1 0 0 0,0 0 0 0 0,0 0 0 0 0,1 1 0 0 0,0 0 0 0 0,0 0 0 0 0,1 0 0 0 0,0 0 0 0 0,0 1 0 0 0,1-1 0 0 0,0 1 0 0 0,0 0 0 0 0,1 0 0 0 0,0 0 0 0 0,0 0 0 0 0,0 7-191 0 0,-7 17 381 0 0,1 0 0 0 0,1 1 0 0 0,2-1-1 0 0,1 1 1 0 0,2 0 0 0 0,1 0 0 0 0,1 0 0 0 0,5 27-381 0 0,15 50 700 0 0,6-1 0 0 0,4-1 0 0 0,18 36-700 0 0,-7-18 360 0 0,-35-109-347 0 0,-1-3-84 0 0,0 0-1 0 0,-1 0 1 0 0,0 0 0 0 0,-1 1 0 0 0,-1-1 0 0 0,0 1 0 0 0,-1 0 0 0 0,-1 0 0 0 0,0 0 0 0 0,-1 0 0 0 0,0-1 0 0 0,-2 3 71 0 0,2-11-212 0 0,-1 1 1 0 0,0 0-1 0 0,0-1 1 0 0,0 0 0 0 0,-1 0-1 0 0,0 0 1 0 0,0 0-1 0 0,-1 0 1 0 0,0 0 0 0 0,0-1-1 0 0,0 0 1 0 0,-1 0-1 0 0,1 0 1 0 0,-1 0-1 0 0,0-1 1 0 0,-1 1 0 0 0,1-2-1 0 0,-1 1 1 0 0,0 0-1 0 0,0-1 1 0 0,0 0 0 0 0,0 0-1 0 0,0-1 1 0 0,-1 0-1 0 0,1 0 1 0 0,-1-1 0 0 0,1 1-1 0 0,-1-1 1 0 0,0-1-1 0 0,0 1 1 0 0,1-1-1 0 0,-1 0 1 0 0,-2-1 211 0 0,-37-14-1258 0 0,9-4 87 0 0</inkml:trace>
  <inkml:trace contextRef="#ctx0" brushRef="#br0" timeOffset="311.81">4 630 1624 0 0,'-4'-11'4406'0'0,"53"-2"-4205"0"0,-43 12 159 0 0,198-36-1335 0 0,2 8-1 0 0,63 5 976 0 0,-239 23-224 0 0</inkml:trace>
  <inkml:trace contextRef="#ctx0" brushRef="#br0" timeOffset="466.216">817 534 4720 0 0,'-37'49'2066'0'0,"35"-46"-2014"0"0,0 0 0 0 0,1 1 0 0 0,-1-1 1 0 0,1 0-1 0 0,0 1 0 0 0,0-1 0 0 0,0 1 0 0 0,0-1 1 0 0,0 1-1 0 0,1-1 0 0 0,0 1 0 0 0,0-1 0 0 0,0 1 0 0 0,0 0 1 0 0,0-1-1 0 0,1 1 0 0 0,-1-1 0 0 0,1 1 0 0 0,0-1 0 0 0,0 1 1 0 0,1-1-1 0 0,-1 1 0 0 0,1-1 0 0 0,-1 0 0 0 0,1 0 0 0 0,0 0 1 0 0,0 0-1 0 0,0 0 0 0 0,1 0 0 0 0,-1-1 0 0 0,1 1 1 0 0,0-1-1 0 0,-1 0 0 0 0,1 1 0 0 0,0-1 0 0 0,3 1-52 0 0,4 3-315 0 0,-1 0-1 0 0,1-1 0 0 0,-1 0 1 0 0,1-1-1 0 0,1 0 0 0 0,-1-1 1 0 0,1 0-1 0 0,-1 0 0 0 0,1-1 1 0 0,0 0-1 0 0,0-1 0 0 0,0-1 316 0 0,4-3-1415 0 0,10-12 142 0 0</inkml:trace>
  <inkml:trace contextRef="#ctx0" brushRef="#br0" timeOffset="668.409">860 317 2052 0 0,'-4'-3'936'0'0,"2"-2"-200"0"0,-1 1-40 0 0,1 3-132 0 0,-3-3-112 0 0,5 1-63 0 0,-4 0-161 0 0,4 1-36 0 0,-2 0-16 0 0,2 1-12 0 0,2-1-456 0 0,2 2-76 0 0,-4-2-229 0 0,3 1-435 0 0,2-1 64 0 0,1 0 48 0 0,1 2 28 0 0</inkml:trace>
  <inkml:trace contextRef="#ctx0" brushRef="#br0" timeOffset="1150.155">1078 504 1228 0 0,'12'31'1177'0'0,"-1"1"1"0"0,-2 0-1 0 0,-1 0 0 0 0,-2 1 1 0 0,-1 0-1 0 0,-1 0 1 0 0,-2 4-1178 0 0,-2-35 209 0 0,-1 9 540 0 0,145-216-1127 0 0,-141 201 320 0 0,-2 1 39 0 0,0 1 0 0 0,0 0-1 0 0,1 0 1 0 0,-1-1 0 0 0,0 1-1 0 0,1 0 1 0 0,0 0-1 0 0,-1 0 1 0 0,1 1 0 0 0,0-1-1 0 0,0 0 1 0 0,0 1 0 0 0,0-1-1 0 0,1 1 1 0 0,-1-1-1 0 0,0 1 1 0 0,0 0 0 0 0,1 0-1 0 0,-1 0 1 0 0,1 0-1 0 0,-1 1 1 0 0,1-1 0 0 0,-1 1-1 0 0,1-1 1 0 0,0 1 0 0 0,-1 0-1 0 0,1 0 1 0 0,-1 0-1 0 0,1 0 1 0 0,-1 1 0 0 0,1-1-1 0 0,0 1 1 0 0,-1-1 0 0 0,2 2 19 0 0,68 76-15 0 0,-66-69 0 0 0,0 1 0 0 0,1-1 1 0 0,1-1-1 0 0,-1 1 0 0 0,1-1 0 0 0,1 0 0 0 0,0-1 0 0 0,0 0 1 0 0,0-1-1 0 0,1 1 0 0 0,0-2 0 0 0,0 1 0 0 0,0-2 1 0 0,2 1 14 0 0,6-2-243 0 0,1 0 0 0 0,-1-2 0 0 0,1 0 0 0 0,0-2 0 0 0,-1 0 0 0 0,1-1 0 0 0,-1 0 0 0 0,1-2 0 0 0,-1 0 0 0 0,0-1 0 0 0,0-1 0 0 0,-1 0 0 0 0,0-2 0 0 0,0 0 0 0 0,-1-1 0 0 0,0 0 0 0 0,0-1 0 0 0,2-4 243 0 0,-1 4-146 0 0</inkml:trace>
  <inkml:trace contextRef="#ctx0" brushRef="#br0" timeOffset="1553.856">1946 589 5016 0 0,'0'-1'42'0'0,"1"0"0"0"0,0 0 0 0 0,-1 0 0 0 0,1 0 0 0 0,-1 0-1 0 0,0-1 1 0 0,1 1 0 0 0,-1 0 0 0 0,0 0 0 0 0,0 0-1 0 0,1 0 1 0 0,-1 0 0 0 0,0 0 0 0 0,0-1 0 0 0,0 1-1 0 0,-1 0 1 0 0,1 0 0 0 0,0 0 0 0 0,0 0 0 0 0,-1 0 0 0 0,1 0-1 0 0,0 0 1 0 0,-1 0 0 0 0,1-1 0 0 0,-1 1 0 0 0,1 0-1 0 0,-1 1 1 0 0,0-1 0 0 0,1 0 0 0 0,-1 0 0 0 0,0 0-1 0 0,0 0 1 0 0,0 0 0 0 0,1 1 0 0 0,-1-1 0 0 0,0 0 0 0 0,0 1-1 0 0,0-1 1 0 0,0 1 0 0 0,0-1 0 0 0,0 1 0 0 0,-1 0-1 0 0,1-1 1 0 0,0 1 0 0 0,0 0 0 0 0,0 0 0 0 0,0-1-1 0 0,0 1 1 0 0,0 0 0 0 0,-1 0 0 0 0,1 0 0 0 0,0 0 0 0 0,0 1-1 0 0,0-1 1 0 0,0 0 0 0 0,0 0 0 0 0,0 1 0 0 0,0-1-1 0 0,-1 1 1 0 0,1-1 0 0 0,0 1 0 0 0,0-1-42 0 0,-71 14 673 0 0,56-11-571 0 0,0 1 0 0 0,0 1 0 0 0,0 0 0 0 0,1 1 0 0 0,0 0 0 0 0,0 2 0 0 0,1-1 0 0 0,0 2 1 0 0,0 0-1 0 0,1 1 0 0 0,0 0 0 0 0,1 1 0 0 0,0 0 0 0 0,1 1 0 0 0,0 0 0 0 0,1 1 0 0 0,-8 11-102 0 0,18-22 41 0 0,2 1-31 0 0,0 0 0 0 0,0-1-1 0 0,1 1 1 0 0,-1-1 0 0 0,1 1-1 0 0,0-1 1 0 0,-1 0 0 0 0,1 0 0 0 0,0 0-1 0 0,0-1 1 0 0,0 1 0 0 0,1-1-1 0 0,-1 1 1 0 0,0-1 0 0 0,1 0-1 0 0,-1 0 1 0 0,0-1 0 0 0,1 1 0 0 0,-1-1-1 0 0,1 1 1 0 0,-1-1 0 0 0,1 0-1 0 0,-1-1 1 0 0,1 1 0 0 0,-1 0-1 0 0,1-1 1 0 0,1 0-10 0 0,-1 1 20 0 0,10-1-27 0 0,1 0 1 0 0,-1-1-1 0 0,0-1 1 0 0,0 0-1 0 0,0 0 0 0 0,0-2 1 0 0,0 0-1 0 0,-1 0 1 0 0,0-1-1 0 0,0-1 1 0 0,0 0-1 0 0,-1-1 1 0 0,0 0-1 0 0,-1-1 1 0 0,0 0-1 0 0,0-1 1 0 0,-1 0-1 0 0,0-1 1 0 0,-1 0-1 0 0,0 0 1 0 0,-1-1-1 0 0,0 0 1 0 0,-1-1-1 0 0,0 0 1 0 0,-1 0-1 0 0,0 0 1 0 0,-1-1-1 0 0,-1 0 0 0 0,0 0 1 0 0,-1 0-1 0 0,-1 0 1 0 0,0 0 6 0 0,3-14 130 0 0,-2-1 0 0 0,-1 1 0 0 0,-2 0-1 0 0,0-1 1 0 0,-2 1 0 0 0,-1 0 0 0 0,-1 0 0 0 0,-2 0 0 0 0,0 0 0 0 0,-2 1 0 0 0,-3-4-130 0 0,-31-83 2923 0 0,44 173-1826 0 0,91 281-3648 0 0,-75-154-5806 0 0,-21-164 7111 0 0,-10 10 36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4:18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580 100 1272 0 0,'20'-26'1168'0'0,"10"-48"2876"0"0,-3 316-1964 0 0,83 164-1819 0 0,-109-403-453 0 0,-1 0-1 0 0,1 0 1 0 0,-1 0-1 0 0,0 0 0 0 0,1 1 1 0 0,-1-1-1 0 0,-1 0 1 0 0,1 0-1 0 0,0 0 0 0 0,-1 1 1 0 0,0-1-1 0 0,1 0 1 0 0,-1 0-1 0 0,-1 0 1 0 0,1 0-1 0 0,0 0 0 0 0,-1-1 1 0 0,1 1-1 0 0,-1 0 1 0 0,0-1-1 0 0,0 1 0 0 0,0-1 1 0 0,0 1-1 0 0,0-1 1 0 0,-1 0-1 0 0,1 0 0 0 0,-1 0 1 0 0,1 0-1 0 0,-1 0 1 0 0,0-1-1 0 0,-1 1 193 0 0,-13-1-1267 0 0</inkml:trace>
  <inkml:trace contextRef="#ctx0" brushRef="#br0" timeOffset="1197.702">0 469 1532 0 0,'236'-44'4961'0'0,"178"-14"-5267"0"0,-348 49 250 0 0,220-53-1245 0 0,-280 59 1382 0 0,-1 0 0 0 0,0 0 1 0 0,1 0-1 0 0,-1-1 0 0 0,0 1 0 0 0,-1-1 1 0 0,1 0-1 0 0,-1-1 0 0 0,0 1 0 0 0,0-1 1 0 0,0 1-1 0 0,0-1 0 0 0,-1-1 0 0 0,0 1 1 0 0,0 0-1 0 0,0-1 0 0 0,-1 0 0 0 0,0 1 1 0 0,0-1-1 0 0,0 0 0 0 0,-1 0 0 0 0,0 0 1 0 0,0 0-1 0 0,0 0 0 0 0,-1 0 0 0 0,0 0 0 0 0,0-1 1 0 0,0 1-1 0 0,-2-5-81 0 0,-18-37 529 0 0,15 10 1011 0 0,-21 14-1367 0 0,25 23-150 0 0,1 1-32 0 0,0 0 29 0 0,0 0 27 0 0,0 0 0 0 0,0 0 27 0 0,0 0-34 0 0,0 0-18 0 0,0 0 2 0 0,0 0-24 0 0,0 0-33 0 0,0 0 28 0 0,0 0-4 0 0,0 0 0 0 0,0 0 9 0 0,-16-11 45 0 0,15 78-47 0 0,0-3-9 0 0,3 0-1 0 0,4 0 1 0 0,2 0 0 0 0,2-1 0 0 0,5 8 11 0 0,42 188 287 0 0,-24-348 274 0 0,41-133-984 0 0,-35 232 320 0 0,-10 10 74 0 0,-10-6 21 0 0,0 0 0 0 0,2-1 0 0 0,-1-1 0 0 0,2-1 0 0 0,0-1 0 0 0,0-1 1 0 0,0-1-1 0 0,1-1 0 0 0,0-1 0 0 0,9 1 8 0 0,-6-3-36 0 0,1-1 1 0 0,-1-2-1 0 0,1 0 1 0 0,-1-2-1 0 0,0 0 1 0 0,1-2-1 0 0,-1-1 0 0 0,0-2 1 0 0,0 0-1 0 0,-1-1 1 0 0,0-2-1 0 0,0 0 1 0 0,-1-2-1 0 0,0-1 1 0 0,-1 0-1 0 0,-1-2 0 0 0,0-1 1 0 0,6-5 35 0 0,-6-27-676 0 0,-22 45 508 0 0,-27-17 1 0 0,15 16 169 0 0,0 1 0 0 0,1 0 0 0 0,-1 0-1 0 0,0 1 1 0 0,0 1 0 0 0,0 0 0 0 0,0 0 0 0 0,0 2 0 0 0,0-1 0 0 0,0 1-1 0 0,0 1 1 0 0,0 0 0 0 0,-7 4-2 0 0,6-6 46 0 0,0 2 1 0 0,0 0-1 0 0,0 0 0 0 0,0 1 1 0 0,0 1-1 0 0,1 0 0 0 0,0 1 1 0 0,0 0-1 0 0,1 1 0 0 0,-1 0 1 0 0,1 1-1 0 0,1 0 0 0 0,0 1 1 0 0,0 0-1 0 0,0 1 0 0 0,1 0 1 0 0,1 0-1 0 0,0 1 0 0 0,0 0 1 0 0,-1 4-47 0 0,8-11 23 0 0,1 1 0 0 0,0-1 0 0 0,0 1 0 0 0,0-1 0 0 0,1 1 0 0 0,-1-1 1 0 0,1 1-1 0 0,0-1 0 0 0,0 0 0 0 0,1 1 0 0 0,0-1 0 0 0,-1 0 0 0 0,1 0 0 0 0,1 0 0 0 0,-1 0 1 0 0,0 0-1 0 0,1-1 0 0 0,0 1 0 0 0,0-1 0 0 0,0 1 0 0 0,0-1 0 0 0,1 0 0 0 0,-1 0 0 0 0,1-1 1 0 0,-1 1-1 0 0,1-1 0 0 0,0 0 0 0 0,0 0 0 0 0,0 0 0 0 0,2 0-23 0 0,134 45-300 0 0,-108-43-672 0 0,1 0 0 0 0,-1-2 1 0 0,1-2-1 0 0,-1-1 0 0 0,1-1 0 0 0,-1-2 0 0 0,5-2 972 0 0,-1-2-1459 0 0</inkml:trace>
  <inkml:trace contextRef="#ctx0" brushRef="#br0" timeOffset="1585.952">2241 425 1356 0 0,'0'1'39'0'0,"0"-1"0"0"0,0 0 0 0 0,0 1 0 0 0,1-1 0 0 0,-1 1 0 0 0,0-1 0 0 0,1 0 1 0 0,-1 1-1 0 0,0-1 0 0 0,0 0 0 0 0,1 0 0 0 0,-1 1 0 0 0,1-1 0 0 0,-1 0 0 0 0,0 0 0 0 0,1 1 0 0 0,-1-1 0 0 0,1 0 0 0 0,-1 0 0 0 0,0 0 0 0 0,1 0 0 0 0,-1 0 0 0 0,1 0 0 0 0,-1 1 0 0 0,1-1 0 0 0,-1 0 0 0 0,0 0 0 0 0,1 0 0 0 0,-1-1 1 0 0,1 1-1 0 0,-1 0 0 0 0,1 0 0 0 0,-1 0 0 0 0,1 0 0 0 0,-1 0 0 0 0,0 0 0 0 0,1-1 0 0 0,-1 1 0 0 0,1 0 0 0 0,-1 0 0 0 0,0-1 0 0 0,1 1 0 0 0,-1 0 0 0 0,0 0 0 0 0,1-1 0 0 0,-1 1 0 0 0,0 0 0 0 0,0-1 0 0 0,1 1 0 0 0,-1-1 1 0 0,0 1-1 0 0,0 0 0 0 0,0-1 0 0 0,1 1 0 0 0,-1-1-39 0 0,21 37 555 0 0,11 153 3816 0 0,-32-188-4050 0 0,0 0-305 0 0,-1-1-1 0 0,0 0 1 0 0,1 0-1 0 0,-1 0 1 0 0,0 1-1 0 0,1-1 1 0 0,-1 0-1 0 0,0 0 0 0 0,0 0 1 0 0,1 0-1 0 0,-1 0 1 0 0,0 0-1 0 0,1 0 1 0 0,-1 0-1 0 0,0-1 1 0 0,0 1-1 0 0,1 0 0 0 0,-1 0 1 0 0,0-1-1 0 0,1 1 1 0 0,-1 0-1 0 0,1-1 1 0 0,-1 1-1 0 0,0 0 0 0 0,1-1 1 0 0,-1 1-1 0 0,1-1 1 0 0,-1 1-1 0 0,1-1 1 0 0,-1 0-1 0 0,1 1 1 0 0,-1-1-1 0 0,1 1 0 0 0,0-1 1 0 0,-1 0-1 0 0,1 1 1 0 0,0-1-1 0 0,0 0 1 0 0,-1 1-1 0 0,1-1 1 0 0,0 0-1 0 0,0 1 0 0 0,0-1 1 0 0,0 0-1 0 0,0 0 1 0 0,0 1-1 0 0,0-1 1 0 0,0 0-1 0 0,0 0 0 0 0,0 1 1 0 0,0-1-1 0 0,1 0 1 0 0,-1 1-1 0 0,0-1 1 0 0,0 0-1 0 0,1 1 1 0 0,-1-1-1 0 0,0 0 0 0 0,1 1 1 0 0,-1-1-1 0 0,1 1 1 0 0,-1-1-1 0 0,1 1 1 0 0,-1-1-1 0 0,1 1 1 0 0,-1-1-1 0 0,1 1 0 0 0,-1-1 1 0 0,1 1-1 0 0,0 0-15 0 0,2-19 21 0 0,1 1-1 0 0,0 0 1 0 0,2 1-1 0 0,0-1 0 0 0,1 1 1 0 0,0 0-1 0 0,2 1 1 0 0,0 0-1 0 0,0 0 1 0 0,2 1-1 0 0,0 0 1 0 0,1 1-1 0 0,0 0 0 0 0,1 1 1 0 0,5-4-21 0 0,-15 15-9 0 0,0-1 1 0 0,0 1-1 0 0,1 0 0 0 0,-1 0 1 0 0,1 0-1 0 0,0 0 0 0 0,0 0 0 0 0,-1 1 1 0 0,1 0-1 0 0,0 0 0 0 0,0 0 1 0 0,0 0-1 0 0,0 1 0 0 0,0-1 1 0 0,0 1-1 0 0,1 0 0 0 0,-1 0 1 0 0,0 1-1 0 0,0-1 0 0 0,0 1 1 0 0,0 0-1 0 0,0 0 0 0 0,0 0 1 0 0,0 0-1 0 0,-1 1 0 0 0,1 0 1 0 0,0 0-1 0 0,-1 0 0 0 0,1 0 1 0 0,-1 0-1 0 0,0 1 0 0 0,0-1 0 0 0,0 1 1 0 0,2 2 8 0 0,82 115-296 0 0,-55-30-1139 0 0,-24-26-4014 0 0,-8-53 4089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4:22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271 474 1832 0 0,'-4'8'240'0'0,"1"-1"-1"0"0,0 1 0 0 0,0 0 1 0 0,1-1-1 0 0,0 1 1 0 0,1 0-1 0 0,0 1 1 0 0,0-1-1 0 0,0 0 1 0 0,1 0-1 0 0,0 0 0 0 0,1 0 1 0 0,0 0-1 0 0,0 1 1 0 0,1-1-1 0 0,0 0-239 0 0,122 388 3427 0 0,-122-388-3365 0 0,11 25 295 0 0,-2 0-1 0 0,-2 1 0 0 0,-1 0 1 0 0,-1 1-1 0 0,-2 0 0 0 0,0 31-356 0 0,-5-56 90 0 0,-1 1 0 0 0,0-1 0 0 0,-1 0 0 0 0,0 0 0 0 0,-1 0 0 0 0,0 0 0 0 0,-1 0 0 0 0,0 0 0 0 0,0-1 0 0 0,-1 0 0 0 0,0 0 0 0 0,-1 0 0 0 0,0 0 0 0 0,0-1 0 0 0,0 0 0 0 0,-3 1-90 0 0,4-5-24 0 0,1 1 1 0 0,-1-1-1 0 0,0-1 1 0 0,-1 1-1 0 0,1-1 1 0 0,-1 0-1 0 0,1 0 1 0 0,-1 0-1 0 0,0-1 1 0 0,0 0-1 0 0,0 0 0 0 0,0 0 1 0 0,-1-1-1 0 0,1 0 1 0 0,0 0-1 0 0,-1-1 1 0 0,1 0-1 0 0,0 0 1 0 0,-1 0-1 0 0,1-1 1 0 0,0 0-1 0 0,-1 0 1 0 0,1 0-1 0 0,0-1 1 0 0,0 0-1 0 0,0 0 1 0 0,0-1-1 0 0,0 0 1 0 0,-2-1 23 0 0,-4-3-375 0 0,1 0 0 0 0,0-1 0 0 0,0-1 1 0 0,0 1-1 0 0,1-1 0 0 0,0-1 0 0 0,1 0 1 0 0,0-1-1 0 0,1 1 0 0 0,0-2 0 0 0,1 1 1 0 0,0-1-1 0 0,-4-9 375 0 0,-41-169-4068 0 0,44 123 2936 0 0</inkml:trace>
  <inkml:trace contextRef="#ctx0" brushRef="#br0" timeOffset="308.277">166 296 2500 0 0,'0'-47'9454'0'0,"18"61"-13844"0"0,64 25 406 0 0,-56-28 2812 0 0</inkml:trace>
  <inkml:trace contextRef="#ctx0" brushRef="#br0" timeOffset="848.509">825 413 2064 0 0,'-25'-16'3583'0'0,"-34"36"-2678"0"0,48-14-809 0 0,1 0 0 0 0,0 1 0 0 0,0 0 0 0 0,1 0 0 0 0,-1 1-1 0 0,2 0 1 0 0,-1 1 0 0 0,1 0 0 0 0,0 0 0 0 0,1 0 0 0 0,0 1 0 0 0,1 1 0 0 0,0-1 0 0 0,0 1 0 0 0,1 0 0 0 0,1 0 0 0 0,0 0 0 0 0,0 1-1 0 0,1 0 1 0 0,0-1 0 0 0,1 1 0 0 0,1 0 0 0 0,0 3-96 0 0,2-13 14 0 0,1-1 0 0 0,0 1 1 0 0,-1 0-1 0 0,1 0 0 0 0,0-1 0 0 0,0 1 0 0 0,0-1 0 0 0,0 0 0 0 0,0 1 0 0 0,0-1 1 0 0,1 0-1 0 0,-1 0 0 0 0,0 0 0 0 0,0-1 0 0 0,1 1 0 0 0,-1-1 0 0 0,1 1 0 0 0,-1-1 1 0 0,1 0-1 0 0,-1 0 0 0 0,0 0 0 0 0,1 0 0 0 0,-1 0 0 0 0,1 0 0 0 0,-1-1 0 0 0,1 1 1 0 0,-1-1-1 0 0,0 0 0 0 0,1 1 0 0 0,-1-1-14 0 0,-1 0 11 0 0,10-2-17 0 0,0-1-1 0 0,0-1 1 0 0,-1 0 0 0 0,0-1-1 0 0,0 0 1 0 0,0 0 0 0 0,-1-1-1 0 0,0 0 1 0 0,0-1 0 0 0,-1 0-1 0 0,0 0 1 0 0,0-1 0 0 0,-1 0-1 0 0,0 0 1 0 0,0-1 0 0 0,-1 0-1 0 0,2-5 7 0 0,39-48-174 0 0,-33 45 105 0 0,-13 16 56 0 0,-1 0-1 0 0,1 0 1 0 0,-1 1-1 0 0,1-1 1 0 0,0 0-1 0 0,-1 1 1 0 0,1-1 0 0 0,0 0-1 0 0,0 1 1 0 0,0-1-1 0 0,0 1 1 0 0,0 0-1 0 0,1-1 1 0 0,-1 1-1 0 0,0 0 1 0 0,1 0 0 0 0,-1 0-1 0 0,1 0 1 0 0,-1 0-1 0 0,1 0 1 0 0,-1 0-1 0 0,1 0 1 0 0,0 0-1 0 0,-1 1 1 0 0,1-1 0 0 0,0 1-1 0 0,0-1 1 0 0,-1 1-1 0 0,1 0 1 0 0,0 0-1 0 0,0 0 1 0 0,0 0-1 0 0,-1 0 1 0 0,1 0 0 0 0,0 0-1 0 0,0 0 1 0 0,-1 1-1 0 0,1-1 1 0 0,0 1-1 0 0,0 0 1 0 0,-1-1 0 0 0,1 1-1 0 0,0 0 1 0 0,-1 0-1 0 0,1 0 1 0 0,-1 0-1 0 0,1 0 1 0 0,-1 0-1 0 0,1 1 14 0 0,157 265-1234 0 0,-151-257-2097 0 0,-7-10 2105 0 0</inkml:trace>
  <inkml:trace contextRef="#ctx0" brushRef="#br0" timeOffset="1135.244">991 214 2764 0 0,'0'-6'808'0'0,"0"2"-96"0"0,0 1-204 0 0,0-4-52 0 0,0 6-171 0 0,-2-4-185 0 0,4 1-4 0 0,-2 3-292 0 0,3-1-153 0 0,-3 0-171 0 0,4-1-376 0 0,-2 1-380 0 0,5 1-24 0 0</inkml:trace>
  <inkml:trace contextRef="#ctx0" brushRef="#br0" timeOffset="1741.026">1199 456 1316 0 0,'37'164'3968'0'0,"-37"-163"-3631"0"0,0 39 2257 0 0,101-223-2709 0 0,-42 101-194 0 0,-38 119-119 0 0,-18-26 438 0 0,0-1 0 0 0,1 0 0 0 0,0 0 0 0 0,0-1 0 0 0,1 1 0 0 0,0-1 0 0 0,1 0 0 0 0,0 0 0 0 0,0-1 0 0 0,1 0-1 0 0,0 0 1 0 0,0 0 0 0 0,1-1 0 0 0,0 0 0 0 0,0-1 0 0 0,1 0 0 0 0,0 0 0 0 0,0-1 0 0 0,0 0 0 0 0,1 0 0 0 0,0-1 0 0 0,-1 0 0 0 0,2-1-1 0 0,-1 0 1 0 0,4 0-10 0 0,-2-1-33 0 0,0 0-1 0 0,1 0 0 0 0,-1-1 0 0 0,1-1 0 0 0,0 0 0 0 0,-1-1 1 0 0,1 0-1 0 0,-1-1 0 0 0,0-1 0 0 0,1 1 0 0 0,-1-2 0 0 0,0 0 1 0 0,-1 0-1 0 0,1-1 0 0 0,-1-1 0 0 0,0 0 0 0 0,0 0 1 0 0,0-1-1 0 0,-1-1 0 0 0,0 0 0 0 0,-1 0 0 0 0,0-1 0 0 0,0 0 1 0 0,-1 0-1 0 0,0-1 0 0 0,0-1 34 0 0,6-12 101 0 0,-2 1 0 0 0,0-2-1 0 0,-2 0 1 0 0,-1 0 0 0 0,-1-1 0 0 0,0 0-1 0 0,-2 0 1 0 0,-1-1 0 0 0,-2 0 0 0 0,0 1 0 0 0,-1-1-1 0 0,-2-12-100 0 0,-49-88 2498 0 0,25 86 350 0 0,22 98-1138 0 0,152 410-4891 0 0,-126-332-2736 0 0,-39-95 3353 0 0,4-27 1253 0 0</inkml:trace>
  <inkml:trace contextRef="#ctx0" brushRef="#br0" timeOffset="1973.754">1723 414 1880 0 0,'13'-15'7007'0'0,"26"1"-6744"0"0,-32 12 366 0 0,156-36 153 0 0,76-31-7611 0 0,-204 52 5572 0 0,-1-3-6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4:30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191 482 1468 0 0,'-52'7'4447'0'0,"41"-2"-4264"0"0,1 0 0 0 0,-1 1 0 0 0,1 1 0 0 0,0-1 1 0 0,1 2-1 0 0,-1-1 0 0 0,2 1 0 0 0,-1 1 0 0 0,1-1 1 0 0,0 1-1 0 0,1 1 0 0 0,0 0 0 0 0,-4 8-183 0 0,9-17 29 0 0,1 1 0 0 0,0-1 0 0 0,0 1 0 0 0,1-1-1 0 0,-1 1 1 0 0,0 0 0 0 0,1 0 0 0 0,-1-1 0 0 0,1 1 0 0 0,-1 0 0 0 0,1 0 0 0 0,0 0 0 0 0,-1-1-1 0 0,1 1 1 0 0,0 0 0 0 0,0 0 0 0 0,1 0 0 0 0,-1 0 0 0 0,0 0 0 0 0,1-1 0 0 0,-1 1-1 0 0,1 0 1 0 0,-1 0 0 0 0,1-1 0 0 0,0 1 0 0 0,0 0 0 0 0,0-1 0 0 0,0 1 0 0 0,0-1-1 0 0,0 1 1 0 0,0-1 0 0 0,0 1 0 0 0,1-1 0 0 0,-1 0 0 0 0,0 0 0 0 0,1 0 0 0 0,-1 0 0 0 0,1 0-1 0 0,0 0 1 0 0,-1 0 0 0 0,1 0 0 0 0,0 0 0 0 0,-1-1 0 0 0,1 1 0 0 0,0-1 0 0 0,0 1-1 0 0,1-1-28 0 0,91 12 464 0 0,-69-13-497 0 0,0 0 0 0 0,-1-2 0 0 0,1-1 0 0 0,-1 0-1 0 0,0-2 1 0 0,0-1 0 0 0,-1-1 0 0 0,19-9 33 0 0,-35 14-32 0 0,0 1 0 0 0,-1-1 0 0 0,0-1 0 0 0,1 1 0 0 0,-1-1-1 0 0,0 0 1 0 0,-1-1 0 0 0,1 0 0 0 0,-1 1 0 0 0,0-2 0 0 0,0 1 0 0 0,0 0 0 0 0,-1-1 0 0 0,0 0-1 0 0,0 0 1 0 0,0 0 0 0 0,-1-1 0 0 0,0 1 0 0 0,0-1 0 0 0,-1 0 0 0 0,0 0 0 0 0,0 0 32 0 0,-20-24-121 0 0,11 25 144 0 0,0 0 0 0 0,0 0-1 0 0,-1 0 1 0 0,1 1 0 0 0,-1 0-1 0 0,0 1 1 0 0,-1-1 0 0 0,1 2-1 0 0,-1-1 1 0 0,0 1-1 0 0,0 0 1 0 0,0 1 0 0 0,0 0-1 0 0,0 1 1 0 0,0 0 0 0 0,0 0-1 0 0,-1 1 1 0 0,1 0-1 0 0,0 0 1 0 0,-1 1 0 0 0,0 1-23 0 0,-67-6 221 0 0,142-12-395 0 0,-33 9 52 0 0,0-2 0 0 0,-1-1 0 0 0,-1-1-1 0 0,0-1 1 0 0,0-2 0 0 0,-1-1 0 0 0,-1-1-1 0 0,-1-2 1 0 0,0 0 0 0 0,-1-2 0 0 0,-1-1-1 0 0,3-5 123 0 0,-23 19 22 0 0,0 1 0 0 0,0-1 0 0 0,-1 1 0 0 0,0-1 0 0 0,-1 0-1 0 0,0-1 1 0 0,0 1 0 0 0,0-1 0 0 0,-1 1 0 0 0,0-1-1 0 0,0 0 1 0 0,-1 0 0 0 0,0 0 0 0 0,0 0 0 0 0,-1-4-22 0 0,-2 7 98 0 0,0 0 1 0 0,-1 0-1 0 0,1 0 1 0 0,-1 0-1 0 0,0 0 1 0 0,0 1-1 0 0,0 0 1 0 0,-1-1-1 0 0,0 1 1 0 0,0 0-1 0 0,0 1 1 0 0,0-1-1 0 0,0 1 1 0 0,-1 0-1 0 0,1 0 1 0 0,-1 0-1 0 0,0 0 1 0 0,0 1-1 0 0,0 0 1 0 0,0 0-1 0 0,-1 1 1 0 0,1-1-1 0 0,0 1 0 0 0,-1 0 1 0 0,1 0-1 0 0,-1 1 1 0 0,1 0-1 0 0,-1 0 1 0 0,1 0-1 0 0,-1 0 1 0 0,1 1-1 0 0,-5 1-98 0 0,2 3 65 0 0,1 0-1 0 0,0 0 0 0 0,0 1 0 0 0,0 0 0 0 0,0 0 0 0 0,1 1 0 0 0,0 0 0 0 0,0 0 1 0 0,1 0-1 0 0,0 0 0 0 0,0 1 0 0 0,1 0 0 0 0,0 0 0 0 0,0 1 0 0 0,1-1 0 0 0,0 1 1 0 0,1-1-1 0 0,0 1 0 0 0,0 0 0 0 0,1 0 0 0 0,0 0 0 0 0,0 0 0 0 0,1 0 0 0 0,1 9-64 0 0,30 224 1104 0 0,1-109-667 0 0,62 357 949 0 0,-87-346-2157 0 0,-7-144 724 0 0,-1-1-1 0 0,1 1 1 0 0,0-1 0 0 0,-1 0-1 0 0,1 1 1 0 0,0-1-1 0 0,-1 1 1 0 0,1-1-1 0 0,0 1 1 0 0,-1-1-1 0 0,1 1 1 0 0,-1-1 0 0 0,1 1-1 0 0,-1-1 1 0 0,1 1-1 0 0,-1 0 1 0 0,1-1-1 0 0,-1 1 1 0 0,0 0-1 0 0,1 0 1 0 0,-1-1-1 0 0,1 1 1 0 0,-1 0 0 0 0,0 0-1 0 0,1 0 1 0 0,-1 0-1 0 0,0 0 1 0 0,1 0-1 0 0,-1-1 1 0 0,0 2-1 0 0,1-1 1 0 0,-1 0-1 0 0,1 0 1 0 0,-1 0 0 0 0,0 0-1 0 0,1 0 1 0 0,-1 0-1 0 0,0 1 1 0 0,1-1-1 0 0,-1 0 1 0 0,1 1-1 0 0,-1-1 1 0 0,1 0 0 0 0,-1 1-1 0 0,1-1 1 0 0,-1 1-1 0 0,1-1 1 0 0,-1 0-1 0 0,1 1 1 0 0,-1-1-1 0 0,1 1 1 0 0,0 0-1 0 0,-1-1 1 0 0,1 1 0 0 0,0-1-1 0 0,-1 1 1 0 0,1 0-1 0 0,0-1 1 0 0,0 1-1 0 0,0-1 1 0 0,0 1-1 0 0,-1 0 1 0 0,1-1-1 0 0,0 1 1 0 0,0 0 0 0 0,0-1-1 0 0,0 1 1 0 0,1 0-1 0 0,-1 0 48 0 0,-35-44-4228 0 0,-1-52-1109 0 0,27 67 4021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4:33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54 1428 0 0,'36'6'15640'0'0,"-36"-7"-14236"0"0,-14-2-2580 0 0,-16-10-9225 0 0,21-20 6578 0 0,9 24 2495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4:3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953 21 1356 0 0,'14'-21'4125'0'0,"-21"32"-1605"0"0,-31 40-1984 0 0,3 2-1 0 0,3 1 1 0 0,1 1 0 0 0,-18 51-536 0 0,0-5 422 0 0,34-71-393 0 0,8-13-230 0 0,0-1 0 0 0,0 0 0 0 0,-2-1 0 0 0,0 0 0 0 0,-1-1 0 0 0,0 1 0 0 0,-1-2 0 0 0,-1 0 0 0 0,0 0 0 0 0,0-1 0 0 0,-1 0 0 0 0,-2 0 201 0 0,11-10-691 0 0,-8 4-396 0 0,2-8-2732 0 0,-8-9 2545 0 0</inkml:trace>
  <inkml:trace contextRef="#ctx0" brushRef="#br0" timeOffset="265.095">604 121 1636 0 0,'9'-10'3235'0'0,"15"20"107"0"0,301 331-1543 0 0,-232-213-8793 0 0,-87-119 5576 0 0</inkml:trace>
  <inkml:trace contextRef="#ctx0" brushRef="#br0" timeOffset="513.053">1415 634 936 0 0,'-2'23'944'0'0,"0"1"-124"0"0,2-13-280 0 0,0 6 48 0 0,-17 26-60 0 0,4-19-12 0 0,-5-4-88 0 0,2 0-75 0 0,0-4 27 0 0,2-2-140 0 0,-4-3-216 0 0,-5-1 0 0 0,4-3-404 0 0,-1-7-305 0 0,20 0-607 0 0,-16 0 124 0 0,0 0 20 0 0</inkml:trace>
  <inkml:trace contextRef="#ctx0" brushRef="#br0" timeOffset="806.027">1509 112 1236 0 0,'25'38'4002'0'0,"107"138"-1314"0"0,-26-76-7427 0 0,-102-97 3436 0 0</inkml:trace>
  <inkml:trace contextRef="#ctx0" brushRef="#br0" timeOffset="1071.106">1970 109 1172 0 0,'-1'0'216'0'0,"1"0"-1"0"0,0 0 1 0 0,0 0 0 0 0,-1 0 0 0 0,1 0-1 0 0,0 0 1 0 0,-1 0 0 0 0,1 0-1 0 0,0 0 1 0 0,0 0 0 0 0,-1 0-1 0 0,1 0 1 0 0,0 0 0 0 0,-1 0-1 0 0,1 0 1 0 0,0 0 0 0 0,0-1-1 0 0,-1 1 1 0 0,1 0 0 0 0,0 0 0 0 0,0 0-1 0 0,-1 0 1 0 0,1-1 0 0 0,0 1-1 0 0,0 0 1 0 0,0 0 0 0 0,-1 0-1 0 0,1-1 1 0 0,0 1 0 0 0,0 0-216 0 0,-128 290 2913 0 0,1-2-3167 0 0,124-283-115 0 0,0 1 1 0 0,-1 0-1 0 0,1-1 0 0 0,-1 0 0 0 0,0 0 0 0 0,-1 0 0 0 0,1 0 1 0 0,-1-1-1 0 0,0 0 0 0 0,0 0 0 0 0,-1 0 0 0 0,1-1 0 0 0,-1 1 1 0 0,0-1-1 0 0,0-1 0 0 0,0 1 0 0 0,0-1 0 0 0,0 0 0 0 0,-5 1 369 0 0,9-3-1158 0 0</inkml:trace>
  <inkml:trace contextRef="#ctx0" brushRef="#br0" timeOffset="1335.856">2233 66 2136 0 0,'10'19'443'0'0,"0"0"0"0"0,-2 1 1 0 0,0 1-1 0 0,-1-1 0 0 0,-1 1 0 0 0,-1 0 0 0 0,-1 1 0 0 0,-1-1 0 0 0,-1 1 0 0 0,0 0 0 0 0,-2-1 1 0 0,-1 1-1 0 0,-2 18-443 0 0,2 3 665 0 0,-1-13-561 0 0,-1 0-1 0 0,-2-1 0 0 0,-1 1 1 0 0,-1-1-1 0 0,-1-1 1 0 0,-2 1-1 0 0,-1-1 1 0 0,-1-1-1 0 0,-1 0 1 0 0,-2-1-1 0 0,0 0 1 0 0,-2-2-1 0 0,-1 1 0 0 0,-1-2 1 0 0,0-1-1 0 0,-2 0 1 0 0,-1-1-1 0 0,-2 0-103 0 0,1-4-485 0 0,-1 0-1 0 0,0-2 0 0 0,-1 0 0 0 0,-1-2 1 0 0,0-1-1 0 0,0-1 0 0 0,-1-1 1 0 0,-1-2-1 0 0,0-1 0 0 0,0 0 0 0 0,0-2 1 0 0,-28 1 485 0 0,3-9-1304 0 0,-42-15-104 0 0</inkml:trace>
  <inkml:trace contextRef="#ctx0" brushRef="#br0" timeOffset="1708.341">261 19 1756 0 0,'-19'11'301'0'0,"1"0"1"0"0,0 2-1 0 0,0 0 0 0 0,2 1 1 0 0,-1 1-1 0 0,2 0 0 0 0,0 2 0 0 0,1-1 1 0 0,1 2-1 0 0,0 0 0 0 0,1 0 1 0 0,1 1-1 0 0,1 0 0 0 0,1 1 0 0 0,0 0 1 0 0,2 1-1 0 0,0 0 0 0 0,2 0 1 0 0,0 0-1 0 0,1 1 0 0 0,1-1 0 0 0,1 1 1 0 0,1 0-1 0 0,1 0 0 0 0,1 0 1 0 0,3 19-302 0 0,5-2 190 0 0,1 0 0 0 0,2 0 0 0 0,1-1 0 0 0,2-1 0 0 0,2 0 0 0 0,2 1-190 0 0,15 18 92 0 0,2-1 1 0 0,3-3 0 0 0,2-1 0 0 0,2-2 0 0 0,2-1-1 0 0,42 32-92 0 0,-42-43-717 0 0,2-1 1 0 0,2-3-1 0 0,0-2 0 0 0,43 18 717 0 0,-73-40-579 0 0,1-2 0 0 0,-1 0 0 0 0,1-2 0 0 0,0 0 1 0 0,1-1-1 0 0,-1-1 0 0 0,1-1 0 0 0,0-1 0 0 0,-1 0 0 0 0,4-2 579 0 0,18 1-1242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4:28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89 119 928 0 0,'-6'-20'5843'0'0,"-12"38"-4113"0"0,14 6-1637 0 0,1 1 0 0 0,0 0 0 0 0,2 0 0 0 0,1 0 0 0 0,1 0 0 0 0,1 0 0 0 0,1-1 0 0 0,1 1 1 0 0,1-1-1 0 0,2 0 0 0 0,0 0 0 0 0,7 15-93 0 0,23 102-226 0 0,-36-139 74 0 0,1 1 1 0 0,-1 0-1 0 0,0 0 1 0 0,0 0 0 0 0,0 0-1 0 0,0 0 1 0 0,-1 0 0 0 0,1 0-1 0 0,-1 0 1 0 0,0 0-1 0 0,0 0 1 0 0,0 0 0 0 0,0 0-1 0 0,0 0 1 0 0,-1 0-1 0 0,1 0 1 0 0,-1 0 0 0 0,0 0-1 0 0,0 0 1 0 0,0 0 0 0 0,0 0-1 0 0,-1 0 1 0 0,1-1-1 0 0,-1 1 1 0 0,0 0 0 0 0,1-1-1 0 0,-1 1 1 0 0,0-1 0 0 0,-1 0-1 0 0,1 0 1 0 0,0 0-1 0 0,-1 0 1 0 0,1 0 0 0 0,-1 0-1 0 0,1-1 1 0 0,-1 1 0 0 0,0-1-1 0 0,0 0 1 0 0,0 1-1 0 0,0-1 1 0 0,0-1 0 0 0,0 1-1 0 0,0 0 1 0 0,-1-1 151 0 0,-7-3-1095 0 0</inkml:trace>
  <inkml:trace contextRef="#ctx0" brushRef="#br0" timeOffset="528.27">7 164 1316 0 0,'-1'-1'101'0'0,"1"1"0"0"0,-1-1-1 0 0,1 0 1 0 0,-1 0 0 0 0,0 0 0 0 0,1 0 0 0 0,0 0-1 0 0,-1 0 1 0 0,1 0 0 0 0,0 0 0 0 0,-1 0-1 0 0,1 0 1 0 0,0 0 0 0 0,0 0 0 0 0,0 0 0 0 0,0 0-1 0 0,0 0 1 0 0,0 0 0 0 0,0 0 0 0 0,0 0 0 0 0,0 0-1 0 0,1 0 1 0 0,-1 0 0 0 0,0 0 0 0 0,1 0-1 0 0,-1 0 1 0 0,1 0 0 0 0,-1 0 0 0 0,1 0 0 0 0,-1 0-1 0 0,1 0 1 0 0,-1 0 0 0 0,1 1 0 0 0,0-1-1 0 0,0 0 1 0 0,-1 0 0 0 0,1 1 0 0 0,0-1 0 0 0,0 1-1 0 0,0-1 1 0 0,0 0 0 0 0,0 1 0 0 0,0 0-1 0 0,0-1 1 0 0,0 1 0 0 0,0 0 0 0 0,0-1 0 0 0,0 1-1 0 0,0 0 1 0 0,0 0 0 0 0,0 0 0 0 0,0 0-1 0 0,0 0 1 0 0,0 0 0 0 0,0 0 0 0 0,0 0 0 0 0,0 0-1 0 0,0 1 1 0 0,0-1 0 0 0,0 0 0 0 0,0 1-1 0 0,0-1 1 0 0,0 1 0 0 0,1 0-101 0 0,179 188 1161 0 0,-140-148-868 0 0,56-229-528 0 0,-38 76 27 0 0,-59 112 125 0 0,0 0 60 0 0,0 0 3 0 0,13 49-38 0 0,45 393 193 0 0,-35-309-2140 0 0,-23-131 991 0 0,0 7-1508 0 0,-2-1 1283 0 0</inkml:trace>
  <inkml:trace contextRef="#ctx0" brushRef="#br0" timeOffset="793.306">793 199 988 0 0,'11'-16'2168'0'0,"-2"6"1542"0"0,-4 36-2365 0 0,88 435-59 0 0,-90-379-2611 0 0,-3-81 1176 0 0,0 1 0 0 0,-1 0-1 0 0,1 0 1 0 0,0-1 0 0 0,-1 1-1 0 0,1 0 1 0 0,-1 0 0 0 0,0-1 0 0 0,1 1-1 0 0,-1-1 1 0 0,0 1 0 0 0,0-1-1 0 0,0 1 1 0 0,0-1 0 0 0,0 1-1 0 0,-1-1 1 0 0,1 0 0 0 0,0 1 0 0 0,0-1-1 0 0,-1 0 1 0 0,1 0 0 0 0,-1 0-1 0 0,1 0 1 0 0,-1 0 0 0 0,0-1 0 0 0,1 1-1 0 0,-1 0 1 0 0,0-1 0 0 0,1 1-1 0 0,-1-1 1 0 0,0 0 0 0 0,0 1 0 0 0,0-1 149 0 0,-9-3-1114 0 0</inkml:trace>
  <inkml:trace contextRef="#ctx0" brushRef="#br0" timeOffset="1041.109">764 178 964 0 0,'2'-22'3743'0'0,"42"-22"-2362"0"0,-42 43-1206 0 0,25-15-34 0 0,1 1 0 0 0,1 1 1 0 0,1 2-1 0 0,0 1 0 0 0,0 1 0 0 0,1 1 0 0 0,0 2 0 0 0,0 2 0 0 0,30-3-141 0 0,-2 5-4665 0 0,-58 3 3409 0 0</inkml:trace>
  <inkml:trace contextRef="#ctx0" brushRef="#br0" timeOffset="1244.908">747 434 1008 0 0,'23'11'4972'0'0,"31"-11"-3624"0"0,-38-1-595 0 0,183-34-644 0 0,-19-10-5993 0 0,-151 39 4562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4:2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9 119 1372 0 0,'0'0'798'0'0,"0"0"-101"0"0,3-3-131 0 0,36-49 2646 0 0,-29 37-2123 0 0,-9 57 185 0 0,-1-30-1172 0 0,23 423 928 0 0,1-263-558 0 0,-18-93-408 0 0,-33-66-2031 0 0,-5-105-4118 0 0,27 67 4833 0 0</inkml:trace>
  <inkml:trace contextRef="#ctx0" brushRef="#br0" timeOffset="310.962">2 169 1348 0 0,'-1'-7'187'0'0,"1"1"-1"0"0,0 0 1 0 0,0 0-1 0 0,1 0 1 0 0,-1 0-1 0 0,1 0 1 0 0,1 0-1 0 0,-1 0 0 0 0,1 0 1 0 0,0 0-1 0 0,1 1 1 0 0,-1-1-1 0 0,1 1 1 0 0,0-1-1 0 0,0 1 1 0 0,1 0-1 0 0,0 0 1 0 0,0 1-1 0 0,0-1 1 0 0,0 1-1 0 0,1 0 1 0 0,-1 0-1 0 0,1 0 1 0 0,0 0-1 0 0,0 1 1 0 0,1 0-1 0 0,-1 0 1 0 0,1 1-1 0 0,2-2-186 0 0,-1 1 61 0 0,0 0 1 0 0,0 0-1 0 0,0 0 0 0 0,1 1 1 0 0,-1 0-1 0 0,1 1 0 0 0,-1-1 1 0 0,1 1-1 0 0,-1 1 0 0 0,1 0 1 0 0,0 0-1 0 0,-1 0 0 0 0,1 1 1 0 0,0 0-1 0 0,-1 0 0 0 0,1 1 1 0 0,-1 0-1 0 0,0 1 0 0 0,1-1 1 0 0,-1 1-1 0 0,0 1 0 0 0,-1-1 1 0 0,1 1-1 0 0,-1 0 0 0 0,1 1 1 0 0,-1 0-1 0 0,-1 0 0 0 0,1 0 1 0 0,-1 0-1 0 0,1 1 0 0 0,-2 0 1 0 0,1 0-1 0 0,-1 1 0 0 0,0-1 1 0 0,0 1-1 0 0,1 2-61 0 0,-3-2 36 0 0,0 1 0 0 0,0 0 0 0 0,-1 0 0 0 0,0-1 0 0 0,0 1 0 0 0,-1 0 0 0 0,0 0 0 0 0,0 0-1 0 0,-1 0 1 0 0,0 0 0 0 0,0 0 0 0 0,-1 0 0 0 0,0-1 0 0 0,0 1 0 0 0,-1-1 0 0 0,0 1 0 0 0,0-1 0 0 0,-1 0 0 0 0,0 0 0 0 0,0-1 0 0 0,-1 1 0 0 0,1-1-1 0 0,-7 6-35 0 0,-145 110-692 0 0,137-112 872 0 0,18-10-302 0 0,1 1-1 0 0,-1-1 0 0 0,1 1 0 0 0,-1-1 1 0 0,0 0-1 0 0,0 1 0 0 0,1-1 0 0 0,-1 0 1 0 0,0 1-1 0 0,0-1 0 0 0,1 0 0 0 0,-1 0 1 0 0,0 0-1 0 0,0 0 0 0 0,0 1 0 0 0,1-1 1 0 0,-1 0-1 0 0,0-1 0 0 0,0 1 0 0 0,0 0 1 0 0,1 0-1 0 0,-1 0 0 0 0,0 0 0 0 0,0-1 1 0 0,0 1-1 0 0,1 0 0 0 0,-1-1 0 0 0,0 1 1 0 0,1 0-1 0 0,-1-1 0 0 0,0 1 0 0 0,1-1 1 0 0,-1 1-1 0 0,0-1 0 0 0,1 1 0 0 0,-1-1 1 0 0,1 0-1 0 0,-1 1 0 0 0,1-1 0 0 0,0 0 1 0 0,-1 1-1 0 0,1-1 0 0 0,-1 0 0 0 0,1 0 1 0 0,0 1-1 0 0,0-1 0 0 0,-1 0 1 0 0,1 0-1 0 0,0 1 0 0 0,0-1 0 0 0,0 0 123 0 0,7-16-1306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5:1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117 303 1184 0 0,'-20'-14'892'0'0,"-2"8"-428"0"0,-45-9 1947 0 0,65 15-2172 0 0,2 0-4 0 0,0 0-53 0 0,-6 1 667 0 0,205-14-299 0 0,218-25-318 0 0,-73 6-130 0 0,-327 31-411 0 0,34-2 855 0 0,-19 2-4765 0 0,-35 1 2901 0 0</inkml:trace>
  <inkml:trace contextRef="#ctx0" brushRef="#br0" timeOffset="324.422">294 626 1228 0 0,'51'17'4070'0'0,"535"-43"-1606"0"0,-341 20-3161 0 0,-233-14-3938 0 0,-13 13 3461 0 0</inkml:trace>
  <inkml:trace contextRef="#ctx0" brushRef="#br0" timeOffset="983.608">954 41 1540 0 0,'-72'-40'6142'0'0,"249"96"-5365"0"0,-118-34-710 0 0,0 2 0 0 0,-2 2-1 0 0,-2 3 1 0 0,0 3 0 0 0,-2 1 0 0 0,-1 3 0 0 0,24 24-67 0 0,-68-53 37 0 0,0 1 0 0 0,0-1-1 0 0,-1 2 1 0 0,0-1 0 0 0,0 1 0 0 0,-1 0 0 0 0,0 0 0 0 0,0 0 0 0 0,-1 1 0 0 0,-1 0 0 0 0,0 0-1 0 0,0 1 1 0 0,-1-1 0 0 0,0 1 0 0 0,-1-1 0 0 0,0 1 0 0 0,0 0 0 0 0,-1 0 0 0 0,-1 0 0 0 0,0 0-1 0 0,-1 0 1 0 0,0 0 0 0 0,0-1 0 0 0,-1 1 0 0 0,0 0 0 0 0,-1 0 0 0 0,-1-1 0 0 0,-1 5-37 0 0,-15 19 108 0 0,-1-1-1 0 0,-1-1 1 0 0,-2-1 0 0 0,-1-1 0 0 0,-1-1 0 0 0,-2-2 0 0 0,-1 0 0 0 0,-1-2 0 0 0,-1-1 0 0 0,-1-2 0 0 0,-1-1 0 0 0,-5 1-108 0 0,-125 96-615 0 0,129-67-3285 0 0,34-50 2505 0 0,17-2-1411 0 0,-8-3 1659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0:0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25 1652 0 0,'0'0'443'0'0,"0"0"-38"0"0,24-4 2756 0 0,-1-12-2957 0 0,-17 11-57 0 0,-6 5-10 0 0,-31 33 2954 0 0,-3 2-2866 0 0,-144 249 1490 0 0,62-21-1911 0 0,116-262 68 0 0,-1-1 0 0 0,0 1 1 0 0,1 0-1 0 0,-1-1 1 0 0,1 1-1 0 0,-1-1 0 0 0,0 1 1 0 0,0-1-1 0 0,1 1 1 0 0,-1-1-1 0 0,0 1 0 0 0,0-1 1 0 0,1 0-1 0 0,-1 0 1 0 0,0 1-1 0 0,0-1 0 0 0,0 0 1 0 0,0 0-1 0 0,0 0 1 0 0,1 0-1 0 0,-1 0 0 0 0,0 0 1 0 0,0 0-1 0 0,0 0 1 0 0,0 0-1 0 0,0 0 0 0 0,1 0 1 0 0,-1-1-1 0 0,0 1 0 0 0,0 0 1 0 0,0-1-1 0 0,1 1 1 0 0,-1 0-1 0 0,0-1 0 0 0,0 1 1 0 0,1-1-1 0 0,-1 1 1 0 0,0-1-1 0 0,1 0 0 0 0,-1 1 1 0 0,0-1-1 0 0,1 1 1 0 0,-1-1-1 0 0,1 0 0 0 0,-1 0 1 0 0,1 1-1 0 0,0-1 1 0 0,-1 0-1 0 0,1 0 0 0 0,0 0 1 0 0,-1 1-1 0 0,1-1 1 0 0,0 0-1 0 0,0 0 0 0 0,0 0 1 0 0,0 0-1 0 0,0 0 1 0 0,0 0-1 0 0,0 1 128 0 0,-1-2 56 0 0,-10-16-1391 0 0</inkml:trace>
  <inkml:trace contextRef="#ctx0" brushRef="#br0" timeOffset="282.445">0 49 1196 0 0,'22'-2'6153'0'0,"18"40"-5796"0"0,-31-28 360 0 0,437 361 2272 0 0,-377-302-4111 0 0,-37-16-2954 0 0,-32-47 1402 0 0,-4-6 1406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5:4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1120 0 0,'0'1'4915'0'0,"1"0"-3318"0"0,507-1-1423 0 0,-393-33-5082 0 0,-107 27 3718 0 0</inkml:trace>
  <inkml:trace contextRef="#ctx0" brushRef="#br0" timeOffset="206.467">670 17 1344 0 0,'15'-16'5042'0'0,"-4"43"-3516"0"0,-2 45-1000 0 0,-9-55-401 0 0,-2 1-1 0 0,0-1 0 0 0,-1 0 1 0 0,0 0-1 0 0,-1 0 1 0 0,-1 0-1 0 0,-1-1 1 0 0,0 0-1 0 0,-2 0 1 0 0,1 0-1 0 0,-2-1 1 0 0,0-1-1 0 0,-4 5-124 0 0,-104 99-4381 0 0,75-100 1803 0 0,21-14 1361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5:48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1816 0 0,'0'0'532'0'0,"0"0"39"0"0,0 0-17 0 0,0 0-3 0 0,0-13 143 0 0,4 4 2431 0 0,13-16-2750 0 0,-20 106 296 0 0,3 370-1861 0 0,0-450 346 0 0,-9 5-2729 0 0,9-12 2395 0 0</inkml:trace>
  <inkml:trace contextRef="#ctx0" brushRef="#br0" timeOffset="481.756">74 394 876 0 0,'-3'-16'204'0'0,"1"0"-1"0"0,1 0 1 0 0,0-1-1 0 0,1 1 1 0 0,0 0-1 0 0,2 0 1 0 0,0 0 0 0 0,1 0-1 0 0,0 0 1 0 0,2 0-1 0 0,-1 0 1 0 0,2 1-1 0 0,0 0 1 0 0,1 0-1 0 0,1 1 1 0 0,0 0 0 0 0,0 0-1 0 0,2 1 1 0 0,0 0-1 0 0,0 0 1 0 0,1 1-1 0 0,0 1 1 0 0,1 0-1 0 0,1 0 1 0 0,0 2 0 0 0,5-4-204 0 0,-15 12 8 0 0,-1-1 1 0 0,1 1 0 0 0,-1 1-1 0 0,1-1 1 0 0,-1 0 0 0 0,1 0 0 0 0,0 1-1 0 0,-1 0 1 0 0,1-1 0 0 0,0 1 0 0 0,-1 0-1 0 0,1 0 1 0 0,0 1 0 0 0,-1-1-1 0 0,1 0 1 0 0,0 1 0 0 0,-1 0 0 0 0,1-1-1 0 0,-1 1 1 0 0,1 0 0 0 0,-1 1-1 0 0,1-1 1 0 0,-1 0 0 0 0,0 1 0 0 0,1-1-1 0 0,-1 1 1 0 0,0 0 0 0 0,0-1 0 0 0,0 1-1 0 0,-1 0 1 0 0,1 0 0 0 0,0 0-1 0 0,-1 1 1 0 0,1-1 0 0 0,-1 0 0 0 0,0 1-1 0 0,1-1 1 0 0,-1 1 0 0 0,0-1-1 0 0,-1 1 1 0 0,1-1 0 0 0,0 1 0 0 0,-1 0-1 0 0,1 1-8 0 0,14 125 157 0 0,-20-95-103 0 0,-2 0 1 0 0,-1 0-1 0 0,-1-1 0 0 0,-2 0 0 0 0,-2-1 0 0 0,0 0 1 0 0,-3-1-1 0 0,0-1 0 0 0,-2 0 0 0 0,-1-2 0 0 0,-5 6-54 0 0,-19 33 445 0 0,-3-21 433 0 0,45-46-723 0 0,1 0-35 0 0,7-28 4 0 0,-2 23-119 0 0,1 1 0 0 0,0 0 0 0 0,0 0-1 0 0,0 0 1 0 0,0 1 0 0 0,1 0 0 0 0,-1 0 0 0 0,1 0 0 0 0,0 1 0 0 0,-1 0 0 0 0,1 1 0 0 0,0-1 0 0 0,0 1 0 0 0,0 1 0 0 0,0-1-1 0 0,1 1 1 0 0,-1 0 0 0 0,0 1 0 0 0,0 0 0 0 0,0 0 0 0 0,0 0 0 0 0,0 1 0 0 0,0 0 0 0 0,-1 0 0 0 0,1 1 0 0 0,-1 0 0 0 0,1 0-1 0 0,-1 0 1 0 0,0 1 0 0 0,2 2-5 0 0,14 8-286 0 0,-1 1-1 0 0,0 1 0 0 0,-1 1 0 0 0,-1 0 0 0 0,-1 2 0 0 0,0 0 1 0 0,11 18 286 0 0,18 18-4112 0 0,-36-46 2901 0 0</inkml:trace>
  <inkml:trace contextRef="#ctx0" brushRef="#br0" timeOffset="747.402">595 546 1128 0 0,'18'32'3543'0'0,"75"52"-2722"0"0,11-27-4001 0 0,-95-54 1964 0 0</inkml:trace>
  <inkml:trace contextRef="#ctx0" brushRef="#br0" timeOffset="995.941">956 624 1580 0 0,'-71'120'4467'0'0,"65"-111"-4410"0"0,-158 256 2262 0 0,98-72-6271 0 0,64-178 2557 0 0,1-9-37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5:47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90 302 1756 0 0,'-89'-23'4915'0'0,"259"11"-2995"0"0,380-26-970 0 0,-231 15-587 0 0,-179 21-7 0 0,-138 2-367 0 0,26-2-1318 0 0,-16-38-4754 0 0,-15 34 4894 0 0</inkml:trace>
  <inkml:trace contextRef="#ctx0" brushRef="#br0" timeOffset="251.089">1075 16 904 0 0,'-1'-15'5207'0'0,"24"39"-4311"0"0,-16-13-830 0 0,0 1 0 0 0,-1-1 0 0 0,0 2 0 0 0,-1-1 0 0 0,0 0 0 0 0,-1 1 0 0 0,-1 0 0 0 0,0 0 0 0 0,0 0 0 0 0,-1 0 0 0 0,-1 1 0 0 0,0-1 0 0 0,-1 0 0 0 0,-1 1 0 0 0,0 0-66 0 0,-4 8-32 0 0,0 0-1 0 0,-2-1 1 0 0,-1 0 0 0 0,0 0-1 0 0,-2 0 1 0 0,0-1-1 0 0,-1-1 1 0 0,-1 0-1 0 0,-1 0 1 0 0,-14 15 32 0 0,-91 88-4199 0 0,91-100 2997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5:44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39 188 1016 0 0,'0'0'356'0'0,"0"0"41"0"0,0 0-80 0 0,0 0-40 0 0,0 0-6 0 0,0 0 63 0 0,0 0-12 0 0,0 0-19 0 0,0 0 80 0 0,0-14 94 0 0,-3 11 2257 0 0,-1 6-2685 0 0,1 0-1 0 0,0 0 0 0 0,1 0 1 0 0,-1 1-1 0 0,0-1 0 0 0,1 1 1 0 0,0 0-1 0 0,0 0 0 0 0,0 0 1 0 0,0 0-1 0 0,0 0 0 0 0,1 0 1 0 0,0 0-1 0 0,0 0 0 0 0,0 1 1 0 0,0-1-1 0 0,1 0 0 0 0,0 1 1 0 0,0-1-1 0 0,0 0 0 0 0,0 1 1 0 0,1-1-1 0 0,-1 1 0 0 0,1-1 1 0 0,0 0-1 0 0,1 0 0 0 0,-1 1-48 0 0,0 20 115 0 0,12 171-138 0 0,12 56-56 0 0,-23-212-78 0 0,-2-38-78 0 0,5-6-3996 0 0,-5-4 2994 0 0,2-2 32 0 0</inkml:trace>
  <inkml:trace contextRef="#ctx0" brushRef="#br0" timeOffset="786.983">81 201 1112 0 0,'-1'0'139'0'0,"-1"0"0"0"0,1 0 0 0 0,-1 0 1 0 0,1 0-1 0 0,-1-1 0 0 0,1 1 0 0 0,-1 0 0 0 0,1-1 0 0 0,0 1 0 0 0,-1-1 0 0 0,1 0 0 0 0,-1 1 0 0 0,1-1 1 0 0,0 0-1 0 0,0 0 0 0 0,-1 0 0 0 0,1 0 0 0 0,0 0 0 0 0,0 0 0 0 0,0 0 0 0 0,0 0 0 0 0,0 0 1 0 0,0 0-1 0 0,1-1 0 0 0,-1 1 0 0 0,0 0 0 0 0,0-1 0 0 0,1 1 0 0 0,-1 0 0 0 0,1-1 0 0 0,-1 1 0 0 0,1-1 1 0 0,0 1-1 0 0,0-1 0 0 0,-1 1-139 0 0,14-76 966 0 0,-9 71-942 0 0,0-1 0 0 0,1 1 0 0 0,-1 0-1 0 0,1 0 1 0 0,1 0 0 0 0,-1 0-1 0 0,1 1 1 0 0,0 0 0 0 0,0 1 0 0 0,1-1-1 0 0,-1 1 1 0 0,1 0 0 0 0,0 1 0 0 0,0-1-1 0 0,0 2 1 0 0,0-1 0 0 0,1 1 0 0 0,-1 0-1 0 0,1 0 1 0 0,0 1 0 0 0,-1 0 0 0 0,1 0-1 0 0,4 1-23 0 0,-4 2 0 0 0,-1 1 0 0 0,0 1 0 0 0,0-1 1 0 0,0 1-1 0 0,-1 0 0 0 0,1 0 0 0 0,-1 1 0 0 0,0 0 0 0 0,0 0 0 0 0,-1 1 0 0 0,1-1 0 0 0,-1 1 0 0 0,0 0 0 0 0,-1 1 0 0 0,0-1 0 0 0,0 1 0 0 0,0 0 0 0 0,-1 0 0 0 0,0 0 0 0 0,0 0 0 0 0,-1 1 0 0 0,1-1 0 0 0,-2 1 0 0 0,1-1 0 0 0,-1 1 0 0 0,0 0 0 0 0,-1-1 0 0 0,0 1 0 0 0,0 0 0 0 0,-1 0 1 0 0,0 0-1 0 0,0-1 0 0 0,-1 1 0 0 0,0-1 0 0 0,0 1 0 0 0,-1 2 0 0 0,-7 21 103 0 0,-1 0 0 0 0,-2 0 1 0 0,-1-1-1 0 0,-1-1 1 0 0,-1 0-1 0 0,-2-1 0 0 0,0-1 1 0 0,-2 0-1 0 0,-1-2 1 0 0,-2 0-1 0 0,0-2 0 0 0,-10 7-103 0 0,6-34 921 0 0,77-29-705 0 0,-32 33-226 0 0,0 1 1 0 0,0 1 0 0 0,0 0 0 0 0,0 1-1 0 0,-1 1 1 0 0,1 1 0 0 0,-1 0 0 0 0,0 1-1 0 0,0 1 1 0 0,-1 1 0 0 0,0 0 0 0 0,-1 1 0 0 0,1 1-1 0 0,-2 0 1 0 0,5 5 9 0 0,26 13-243 0 0,-9-4-223 0 0,28 13-1065 0 0,-15-27-3533 0 0,-47-10 3831 0 0</inkml:trace>
  <inkml:trace contextRef="#ctx0" brushRef="#br0" timeOffset="1281.815">992 421 1332 0 0,'-1'20'4182'0'0,"-30"35"-4042"0"0,27-48 258 0 0,-166 290 1757 0 0,158-276-2308 0 0,1-13-3539 0 0,10-8 2340 0 0,1 0 146 0 0</inkml:trace>
  <inkml:trace contextRef="#ctx0" brushRef="#br0" timeOffset="1532.055">643 588 936 0 0,'0'-19'2618'0'0,"4"-3"2676"0"0,19 36-4774 0 0,271 242-1369 0 0,-258-211-4076 0 0,-35-43 3727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5:52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71 1248 0 0,'18'-3'1280'0'0,"14"-46"1036"0"0,-33 48-2281 0 0,0 0 0 0 0,0 0 0 0 0,0 0-1 0 0,0 0 1 0 0,0 0 0 0 0,-1 0-1 0 0,1 1 1 0 0,0-1 0 0 0,0 0-1 0 0,0 1 1 0 0,-1-1 0 0 0,1 1-1 0 0,0-1 1 0 0,-1 1 0 0 0,1-1-1 0 0,-1 1 1 0 0,1 0 0 0 0,0 0 0 0 0,-1 0-1 0 0,1 0 1 0 0,-1 0 0 0 0,1 0-1 0 0,0 0 1 0 0,-1 0 0 0 0,1 0-1 0 0,-1 1 1 0 0,1-1 0 0 0,0 1-1 0 0,-1-1 1 0 0,1 1 0 0 0,0-1 0 0 0,0 1-1 0 0,-1 0 1 0 0,1 0 0 0 0,0 0-1 0 0,0-1 1 0 0,0 1 0 0 0,0 0-1 0 0,0 0 1 0 0,0 0 0 0 0,0 1-1 0 0,0 0-34 0 0,0-2 26 0 0,-12 6 15 0 0,1 1 1 0 0,-1 0-1 0 0,2 1 1 0 0,-1 0-1 0 0,1 1 1 0 0,0 0 0 0 0,1 1-1 0 0,0 0 1 0 0,1 1-1 0 0,0 0 1 0 0,1 0-1 0 0,0 1 1 0 0,0 0 0 0 0,2 0-1 0 0,-1 1 1 0 0,1 0-1 0 0,-1 7-41 0 0,3-12 37 0 0,0 0 0 0 0,1 0 0 0 0,0 0 0 0 0,1 0-1 0 0,-1 0 1 0 0,2 1 0 0 0,-1-1 0 0 0,1 1 0 0 0,0-1 0 0 0,1 1-1 0 0,0-1 1 0 0,1 1 0 0 0,-1 0 0 0 0,2-1 0 0 0,-1 1 0 0 0,1-1-1 0 0,0 0 1 0 0,1 0 0 0 0,0 0 0 0 0,0 0 0 0 0,1 0 0 0 0,0 0-1 0 0,0-1 1 0 0,1 0 0 0 0,0 0 0 0 0,0 0 0 0 0,1 0-1 0 0,0-1 1 0 0,0 0 0 0 0,0 0 0 0 0,1-1 0 0 0,0 1 0 0 0,0-2-1 0 0,0 1 1 0 0,1-1 0 0 0,-1 0 0 0 0,1 0 0 0 0,0-1-37 0 0,12 3 58 0 0,-1-1 1 0 0,1-1-1 0 0,1-1 1 0 0,-1-1-1 0 0,0 0 1 0 0,1-2 0 0 0,-1 0-1 0 0,0-1 1 0 0,1-2-1 0 0,-1 0 1 0 0,0 0-1 0 0,0-2 1 0 0,-1-1-1 0 0,0 0 1 0 0,1-2-1 0 0,-2 0 1 0 0,1-1 0 0 0,-2 0-1 0 0,1-2 1 0 0,-1 0-1 0 0,6-7-58 0 0,-18 14-6 0 0,-1 0-1 0 0,0 0 0 0 0,-1 0 1 0 0,1-1-1 0 0,-1 0 0 0 0,0 1 1 0 0,0-1-1 0 0,0-1 1 0 0,-1 1-1 0 0,0 0 0 0 0,0-1 1 0 0,0 1-1 0 0,0-1 0 0 0,-1 1 1 0 0,0-1-1 0 0,0 0 1 0 0,-1 1-1 0 0,0-1 0 0 0,0 0 1 0 0,0 0-1 0 0,0 1 0 0 0,-1-1 1 0 0,0 0-1 0 0,0 1 1 0 0,-1-1-1 0 0,0 1 0 0 0,0-1 1 0 0,0 1-1 0 0,0 0 0 0 0,-1-1 1 0 0,0 1-1 0 0,-1-1 7 0 0,-5-9-50 0 0,-1 1 0 0 0,-1 1 0 0 0,0-1 0 0 0,-1 2-1 0 0,0 0 1 0 0,-1 0 0 0 0,0 1 0 0 0,-1 1 0 0 0,0 0 0 0 0,-8-4 50 0 0,-174-81-2144 0 0,180 92-2028 0 0,19 3 2939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5:53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1324 0 0,'-9'25'620'0'0,"-7"-2"-92"0"0,0 0-72 0 0,-7-1-112 0 0,-1-2 76 0 0,-2-2-60 0 0,-1-3-60 0 0,6-1-32 0 0,-2-3-368 0 0,0-2-104 0 0,7-8-192 0 0,16-1-660 0 0,-13 0 40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5:54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1088 0 0,'38'-28'2266'0'0,"49"-17"-229"0"0,-79 45-1975 0 0,-1-1-1 0 0,0 1 0 0 0,0 0 1 0 0,1 1-1 0 0,-1 0 0 0 0,0 0 1 0 0,0 0-1 0 0,0 1 0 0 0,0 0 1 0 0,0 1-1 0 0,0-1 0 0 0,-1 1 1 0 0,1 1-1 0 0,-1-1 1 0 0,0 1-1 0 0,0 0 0 0 0,0 0 1 0 0,0 1-1 0 0,-1 0 0 0 0,0 0 1 0 0,0 0-1 0 0,0 1 0 0 0,-1-1 1 0 0,1 1-1 0 0,-2 0 1 0 0,1 1-1 0 0,0-1 0 0 0,-1 0 1 0 0,0 1-1 0 0,0 1-61 0 0,6 15 231 0 0,-2 1 0 0 0,0 0 1 0 0,-1 1-1 0 0,-1-1 0 0 0,-1 1 0 0 0,-2 0 0 0 0,0 0 1 0 0,-2 8-233 0 0,-38 113 1647 0 0,39-144-1649 0 0,0-1 0 0 0,0 1 1 0 0,-1 0-1 0 0,1 0 0 0 0,0-1 0 0 0,1 1 1 0 0,-1-1-1 0 0,0 1 0 0 0,0-1 0 0 0,1 1 1 0 0,-1-1-1 0 0,1 0 0 0 0,-1 0 0 0 0,1 1 1 0 0,-1-1-1 0 0,1 0 0 0 0,0 0 0 0 0,-1-1 1 0 0,1 1-1 0 0,0 0 0 0 0,0-1 0 0 0,0 1 1 0 0,0-1-1 0 0,0 1 0 0 0,0-1 0 0 0,0 0 0 0 0,-1 0 1 0 0,1 0-1 0 0,0 0 0 0 0,0 0 0 0 0,0 0 1 0 0,0 0-1 0 0,0-1 0 0 0,0 1 0 0 0,0-1 1 0 0,0 1-1 0 0,-1-1 0 0 0,1 0 0 0 0,0 0 1 0 0,0 0-1 0 0,-1 0 0 0 0,1 0 0 0 0,0 0 1 0 0,-1 0-1 0 0,2-2 3 0 0,9 0-115 0 0,273-67-7032 0 0,-237 56 5806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5:55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71 916 0 0,'-29'-6'3304'0'0,"-24"38"-2589"0"0,50-29-565 0 0,-7 5-45 0 0,0 0 0 0 0,1 1 0 0 0,1 0-1 0 0,-1 1 1 0 0,1-1 0 0 0,1 2 0 0 0,0-1 0 0 0,1 1-1 0 0,0 0 1 0 0,0 1 0 0 0,1-1 0 0 0,1 1 0 0 0,0 0-1 0 0,0 0 1 0 0,1 1 0 0 0,1-1 0 0 0,0 1 0 0 0,1-1-1 0 0,0 1 1 0 0,1-1 0 0 0,0 2-105 0 0,1-8 38 0 0,-1-1 0 0 0,1 1 0 0 0,1-1 0 0 0,-1 1 0 0 0,1 0 0 0 0,0-1 0 0 0,0 0 1 0 0,1 0-1 0 0,0 0 0 0 0,0 0 0 0 0,0 0 0 0 0,0 0 0 0 0,1-1 0 0 0,-1 1 0 0 0,1-1 0 0 0,0 0 0 0 0,1 0 0 0 0,-1 0 0 0 0,1-1 0 0 0,0 0 0 0 0,-1 0 1 0 0,1 0-1 0 0,1 0 0 0 0,-1-1 0 0 0,0 0 0 0 0,1 0 0 0 0,5 1-38 0 0,162 26 774 0 0,-156-29-764 0 0,1 0 0 0 0,0 0 0 0 0,0-2 0 0 0,-1 0 0 0 0,1-2-1 0 0,-1 1 1 0 0,0-2 0 0 0,0-1 0 0 0,0 0 0 0 0,-1-1 0 0 0,0 0 0 0 0,0-1-1 0 0,-1-1 1 0 0,0-1 0 0 0,0 0 0 0 0,-1-1 0 0 0,0 0 0 0 0,-1-1 0 0 0,-1-1 0 0 0,3-4-10 0 0,-13 13-33 0 0,1-1 1 0 0,-2 1 0 0 0,1-1 0 0 0,0 0 0 0 0,-1 0 0 0 0,0 0 0 0 0,0 0 0 0 0,-1 0 0 0 0,1 0 0 0 0,-1 0 0 0 0,0 0 0 0 0,0 0 0 0 0,-1 0 0 0 0,1 0 0 0 0,-1 0 0 0 0,0 0 0 0 0,-1 1 0 0 0,1-1 0 0 0,-1 0 0 0 0,0 0 0 0 0,0 1 0 0 0,0 0 0 0 0,-1-1 0 0 0,0 1 0 0 0,1 0 0 0 0,-2 0 0 0 0,1 0 0 0 0,-3-2 32 0 0,-115-87-625 0 0,112 87 585 0 0,-81-35-55 0 0,-23-17-3048 0 0,105 51 1883 0 0,5 2 22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5:55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1576 0 0,'9'27'388'0'0,"-3"-2"-44"0"0,-1 1 180 0 0,-5-7-12 0 0,0-8-84 0 0,-16 28-152 0 0,2-18 120 0 0,-4-2-4 0 0,-5-1-204 0 0,-6-3-24 0 0,1-2-312 0 0,1-9-500 0 0,-1-4-560 0 0,14 0 116 0 0,-20-20-124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5:57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46 1048 0 0,'-62'-7'5313'0'0,"62"7"-5124"0"0,0 0-8 0 0,0 0 2 0 0,-1-12 979 0 0,5 9-1161 0 0,0 0 1 0 0,0 0-1 0 0,0 1 1 0 0,0-1-1 0 0,1 1 0 0 0,-1 0 1 0 0,1 0-1 0 0,0 1 0 0 0,-1 0 1 0 0,1-1-1 0 0,0 1 0 0 0,0 1 1 0 0,0-1-1 0 0,0 1 1 0 0,0 0-1 0 0,0 0 0 0 0,-1 0 1 0 0,1 1-1 0 0,0-1 0 0 0,0 1 1 0 0,0 1-1 0 0,0-1 0 0 0,-1 1 1 0 0,1-1-1 0 0,-1 1 1 0 0,1 1-1 0 0,-1-1 0 0 0,0 1 1 0 0,1-1-1 0 0,-1 1 0 0 0,-1 0 1 0 0,1 1-1 0 0,0-1 0 0 0,-1 1 1 0 0,0-1-1 0 0,0 1 1 0 0,0 0-1 0 0,0 0 0 0 0,0 1 1 0 0,-1-1-1 0 0,0 0 0 0 0,0 1 1 0 0,0 0-1 0 0,1 3-1 0 0,-3 7 8 0 0,0 0 1 0 0,-1 0-1 0 0,0 0 1 0 0,-2-1-1 0 0,1 1 1 0 0,-2 0-1 0 0,0-1 0 0 0,0 0 1 0 0,-2 0-1 0 0,0 0 1 0 0,0-1-1 0 0,-1 0 1 0 0,-1 0-1 0 0,0 0 0 0 0,-1-1 1 0 0,-6 7-9 0 0,14-19-4 0 0,0 1 1 0 0,0 0-1 0 0,0 0 1 0 0,0 1-1 0 0,0-1 1 0 0,1 0-1 0 0,-1 0 1 0 0,0 0 0 0 0,1 1-1 0 0,-1-1 1 0 0,1 0-1 0 0,-1 0 1 0 0,1 1-1 0 0,-1-1 1 0 0,1 0-1 0 0,0 1 1 0 0,0-1-1 0 0,0 1 1 0 0,0-1-1 0 0,0 0 1 0 0,0 1 0 0 0,0-1-1 0 0,0 1 1 0 0,0-1-1 0 0,1 0 1 0 0,-1 1-1 0 0,1-1 1 0 0,-1 0-1 0 0,1 1 1 0 0,-1-1-1 0 0,1 0 1 0 0,0 0-1 0 0,-1 0 1 0 0,1 1-1 0 0,0-1 1 0 0,0 0 0 0 0,0 0-1 0 0,0 0 1 0 0,0 0-1 0 0,0-1 1 0 0,0 1-1 0 0,0 0 1 0 0,1 0-1 0 0,-1-1 1 0 0,0 1-1 0 0,0 0 1 0 0,1-1-1 0 0,-1 1 1 0 0,0-1-1 0 0,1 0 1 0 0,-1 1 0 0 0,1-1-1 0 0,-1 0 1 0 0,0 0-1 0 0,1 0 1 0 0,-1 0-1 0 0,0 0 1 0 0,1 0-1 0 0,-1 0 1 0 0,1-1-1 0 0,-1 1 1 0 0,0 0-1 0 0,1-1 1 0 0,-1 0 3 0 0,17 5 68 0 0,-4-2-46 0 0,1 0-1 0 0,-1 2 1 0 0,0-1 0 0 0,0 2 0 0 0,-1 0-1 0 0,1 0 1 0 0,-1 1 0 0 0,0 1 0 0 0,-1 0-1 0 0,0 1 1 0 0,0 0 0 0 0,0 1 0 0 0,-1 0-1 0 0,-1 1 1 0 0,1 0 0 0 0,-2 1 0 0 0,1 0-1 0 0,-2 1 1 0 0,1 0 0 0 0,-1 0 0 0 0,-1 0-1 0 0,3 9-21 0 0,-11-14 58 0 0,-1 0 0 0 0,0-1-1 0 0,0 1 1 0 0,0-1-1 0 0,-1 0 1 0 0,0 0-1 0 0,0 0 1 0 0,-1 0 0 0 0,0 0-1 0 0,0 0 1 0 0,0-1-1 0 0,0 0 1 0 0,-1 0-1 0 0,0 0 1 0 0,0-1-1 0 0,-1 1 1 0 0,1-1 0 0 0,-1 0-1 0 0,0-1 1 0 0,0 0-1 0 0,0 0 1 0 0,0 0-1 0 0,0 0 1 0 0,-1-1-1 0 0,0 0 1 0 0,1-1 0 0 0,-1 1-1 0 0,0-1 1 0 0,0 0-1 0 0,-2-1-57 0 0,-152 5-1351 0 0,155-5 1089 0 0,0-1 0 0 0,0-1 1 0 0,0 1-1 0 0,0-1 0 0 0,0 0 1 0 0,0 0-1 0 0,1 0 0 0 0,-1-1 1 0 0,1 0-1 0 0,0 0 0 0 0,0-1 1 0 0,0 1-1 0 0,0-1 0 0 0,0 0 1 0 0,1 0-1 0 0,0-1 0 0 0,-1 1 1 0 0,2-1-1 0 0,-1 0 1 0 0,1 0-1 0 0,-1-1 0 0 0,1 1 1 0 0,1 0-1 0 0,-2-5 262 0 0,0-16-1219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0:07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207 532 1004 0 0,'6'82'3618'0'0,"-4"-73"-3501"0"0,1 1 0 0 0,-2 0 0 0 0,0 0 0 0 0,0 0 0 0 0,-1 0-1 0 0,0 0 1 0 0,0 0 0 0 0,-1 0 0 0 0,-1 0 0 0 0,0 0 0 0 0,0 0 0 0 0,-1-1 0 0 0,0 1 0 0 0,0-1 0 0 0,-1 0 0 0 0,0 0 0 0 0,-1 0 0 0 0,0 0-1 0 0,-1-1 1 0 0,0 0 0 0 0,-5 6-117 0 0,-65 47-812 0 0,12-56-3303 0 0,41-19 2901 0 0</inkml:trace>
  <inkml:trace contextRef="#ctx0" brushRef="#br0" timeOffset="297.494">296 194 1468 0 0,'2'9'3010'0'0,"24"32"-2167"0"0,0-9-524 0 0,75 83 913 0 0,-22-52-4353 0 0,-72-59 1844 0 0,-1-3 15 0 0</inkml:trace>
  <inkml:trace contextRef="#ctx0" brushRef="#br0" timeOffset="532.992">630 259 856 0 0,'4'-14'4902'0'0,"-14"40"-3328"0"0,-126 267 196 0 0,126-266-2073 0 0,-48 68-5861 0 0,49-92 4809 0 0</inkml:trace>
  <inkml:trace contextRef="#ctx0" brushRef="#br0" timeOffset="816.361">819 0 928 0 0,'8'0'207'0'0,"0"1"0"0"0,0-1 0 0 0,0 1 0 0 0,0 1 0 0 0,0-1 0 0 0,0 1 0 0 0,0 1 0 0 0,0-1 0 0 0,-1 1 0 0 0,1 1 0 0 0,-1 0 0 0 0,0 0 0 0 0,0 0-1 0 0,0 1 1 0 0,-1 0 0 0 0,1 0 0 0 0,-1 0 0 0 0,-1 1 0 0 0,1 0 0 0 0,-1 0 0 0 0,0 1 0 0 0,0-1 0 0 0,0 1 0 0 0,-1 0 0 0 0,0 0 0 0 0,-1 1 0 0 0,2 4-207 0 0,14 17 291 0 0,-2 0 1 0 0,-2 2 0 0 0,0 0-1 0 0,-2 0 1 0 0,-1 1-1 0 0,-2 1 1 0 0,-1 0-1 0 0,-2 0 1 0 0,-1 1-1 0 0,-1 0 1 0 0,-2 9-292 0 0,-5-19 32 0 0,-1 0 0 0 0,-1-1 0 0 0,-1 1 0 0 0,-2-1 0 0 0,0 0 0 0 0,-1-1 0 0 0,-1 0 0 0 0,-2 0 0 0 0,0-1 0 0 0,-1 0 0 0 0,-1-1 0 0 0,-1 0 0 0 0,0-1-1 0 0,-2-1 1 0 0,0-1 0 0 0,-1 0 0 0 0,-1-1 0 0 0,0 0 0 0 0,-1-2 0 0 0,-1 0 0 0 0,-8 4-32 0 0,5-3-486 0 0,1-1-1 0 0,-2-1 1 0 0,1-1-1 0 0,-2-1 1 0 0,0-2-1 0 0,0 0 1 0 0,0-1 0 0 0,-1-2-1 0 0,0-1 1 0 0,-1 0-1 0 0,0-2 487 0 0,-30-28-2794 0 0,34 1 1513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5:56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31 928 0 0,'20'-13'3557'0'0,"-28"9"-2634"0"0,21-5 982 0 0,-9 8-1897 0 0,-1 0-1 0 0,1 0 0 0 0,-1 0 0 0 0,1 1 0 0 0,-1 0 1 0 0,1-1-1 0 0,-1 1 0 0 0,1 1 0 0 0,-1-1 1 0 0,1 0-1 0 0,-1 1 0 0 0,1 0 0 0 0,-1 0 0 0 0,1 0 1 0 0,-1 0-1 0 0,0 0 0 0 0,0 1 0 0 0,1-1 1 0 0,-1 1-1 0 0,0 0 0 0 0,0 0 0 0 0,-1 0 0 0 0,1 1 1 0 0,0-1-1 0 0,-1 0 0 0 0,1 1 0 0 0,-1 0 1 0 0,0 0-1 0 0,0 0 0 0 0,0 0 0 0 0,0 0 1 0 0,-1 0-1 0 0,1 0 0 0 0,-1 0 0 0 0,0 1 0 0 0,1-1 1 0 0,-2 0-1 0 0,1 1 0 0 0,0 0-7 0 0,25 140 63 0 0,-60 56 832 0 0,-11-69 346 0 0,47-130-1240 0 0,-1 1 0 0 0,1-1 1 0 0,-1 1-1 0 0,1-1 0 0 0,-1 0 0 0 0,1 0 0 0 0,0 0 0 0 0,0 0 0 0 0,0 0 0 0 0,0 0 0 0 0,0 0 0 0 0,0 0 1 0 0,0-1-1 0 0,0 1 0 0 0,0-1 0 0 0,0 0 0 0 0,0 1 0 0 0,0-1 0 0 0,0 0 0 0 0,0 0 0 0 0,0 0 0 0 0,0-1 0 0 0,0 1 1 0 0,0 0-1 0 0,0-1 0 0 0,0 1 0 0 0,0-1 0 0 0,0 0 0 0 0,0 0 0 0 0,0 0 0 0 0,0 0 0 0 0,0 0 0 0 0,0 0 1 0 0,0-1-2 0 0,241-82-6921 0 0,-211 70 5698 0 0</inkml:trace>
  <inkml:trace contextRef="#ctx0" brushRef="#br0" timeOffset="248.981">688 470 1652 0 0,'5'114'3274'0'0,"-5"-98"-3121"0"0,-2 1 0 0 0,0 0 0 0 0,-1-1 0 0 0,-1 0 0 0 0,0 1 0 0 0,-2-2 0 0 0,1 1 0 0 0,-2 0 0 0 0,0-1 0 0 0,-1-1 0 0 0,0 1 0 0 0,-2-1 0 0 0,1 0 0 0 0,-2 0-153 0 0,3-5-258 0 0,1 0-1 0 0,-2-1 1 0 0,1 0-1 0 0,-1 0 1 0 0,0-1-1 0 0,0 0 1 0 0,-1-1-1 0 0,0 0 1 0 0,0 0-1 0 0,-1-1 1 0 0,0 0-1 0 0,0-1 1 0 0,-1 0 258 0 0,-21 4-1126 0 0,2-3-52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5:55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1712 0 0,'27'-15'6670'0'0,"-10"52"-5249"0"0,0 63-1361 0 0,0 1-1740 0 0,-13-36-3548 0 0,-4-58 3937 0 0</inkml:trace>
  <inkml:trace contextRef="#ctx0" brushRef="#br0" timeOffset="250.744">351 254 1440 0 0,'-2'14'291'0'0,"1"1"0"0"0,-2-1 0 0 0,0 0 0 0 0,-1-1 0 0 0,0 1 0 0 0,-1 0-1 0 0,0-1 1 0 0,-1 0 0 0 0,-1 0 0 0 0,0-1 0 0 0,-1 0 0 0 0,0 0 0 0 0,-1-1 0 0 0,0 0 0 0 0,0 0 0 0 0,-2-1-1 0 0,1 0 1 0 0,-1-1 0 0 0,-7 4-291 0 0,-4 9-207 0 0,-2-1 0 0 0,0-2 0 0 0,-1 0 0 0 0,-1-2 0 0 0,-1 0 0 0 0,-19 8 207 0 0,44-25-793 0 0,2 0-383 0 0,-2-3 51 0 0,-9-14 50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5:53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7 916 0 0,'28'-7'6057'0'0,"-20"38"-5171"0"0,15 319-1351 0 0,-23-307-4195 0 0,0-35 3482 0 0</inkml:trace>
  <inkml:trace contextRef="#ctx0" brushRef="#br0" timeOffset="374.058">519 354 1392 0 0,'-52'133'3532'0'0,"-72"48"-3370"0"0,118-179-2583 0 0,5-2 1308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6:04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3 113 1088 0 0,'-2'-90'4532'0'0,"2"90"-4255"0"0,0 0-59 0 0,7-10 492 0 0,9 34-566 0 0,13 42-99 0 0,102 300 84 0 0,-104-290 158 0 0,-17-77 486 0 0,8-17-670 0 0,-1-1 0 0 0,-1-1-1 0 0,-1 0 1 0 0,0-1 0 0 0,-2-1 0 0 0,0 0 0 0 0,-1-1 0 0 0,7-21-103 0 0,8-11 79 0 0,34-69 223 0 0,-34 150-352 0 0,-25-20 50 0 0,1 9-1 0 0,1-1 1 0 0,1 0-1 0 0,-1 0 1 0 0,2-1-1 0 0,0 1 1 0 0,1-1-1 0 0,0 0 1 0 0,1-1-1 0 0,0 0 1 0 0,1 0-1 0 0,1-1 1 0 0,-1 0-1 0 0,2 0 1 0 0,0-1 0 0 0,0-1-1 0 0,0 0 1 0 0,1 0-1 0 0,1-1 1 0 0,-1-1-1 0 0,1 0 1 0 0,1-1-1 0 0,-1 0 1 0 0,1-1-1 0 0,0 0 1 0 0,3-1 0 0 0,-8-3 12 0 0,0 0-1 0 0,1-1 1 0 0,-1 0-1 0 0,0-1 1 0 0,1 0 0 0 0,-1 0-1 0 0,0-1 1 0 0,0 0 0 0 0,0-1-1 0 0,0 0 1 0 0,-1 0 0 0 0,1-1-1 0 0,-1 0 1 0 0,0 0 0 0 0,0-1-1 0 0,0 0 1 0 0,0-1 0 0 0,-1 0-1 0 0,0 0 1 0 0,0 0 0 0 0,-1-1-1 0 0,0 0 1 0 0,0 0 0 0 0,0-1-1 0 0,-1 1 1 0 0,0-1 0 0 0,-1-1-1 0 0,0 1 1 0 0,0 0 0 0 0,-1-1-1 0 0,0 0 1 0 0,0 0 0 0 0,-1 0-1 0 0,0 0 1 0 0,0 0 0 0 0,-1 0-1 0 0,-1-1 1 0 0,0 1 0 0 0,0 0-1 0 0,0-1 1 0 0,-2-1-12 0 0,-1-3-55 0 0,-1 1-1 0 0,-1 0 1 0 0,0 0-1 0 0,-1 0 1 0 0,-1 1 0 0 0,0 0-1 0 0,0 0 1 0 0,-1 1-1 0 0,0 0 1 0 0,-1 0 0 0 0,-1 1-1 0 0,1 0 1 0 0,-2 0-1 0 0,-3-1 56 0 0,-17-11-911 0 0,8 12-3691 0 0,19 8 3392 0 0</inkml:trace>
  <inkml:trace contextRef="#ctx0" brushRef="#br0" timeOffset="775.687">1155 343 1440 0 0,'0'0'432'0'0,"0"0"-44"0"0,-3 1 3533 0 0,-1 1-2268 0 0,72 17-1630 0 0,-37-16-2 0 0,-1-2 1 0 0,1-2 0 0 0,0 0 0 0 0,0-2-1 0 0,-1-2 1 0 0,0 0 0 0 0,10-5-22 0 0,-26 8 38 0 0,-1-1 0 0 0,0-1 0 0 0,0 0 1 0 0,0 0-1 0 0,-1-2 0 0 0,0 1 0 0 0,0-2 1 0 0,0 1-1 0 0,0-2 0 0 0,-1 1 0 0 0,3-5-38 0 0,-13 11 1 0 0,0 0-1 0 0,0-1 0 0 0,0 1 0 0 0,-1 0 0 0 0,1-1 0 0 0,0 1 1 0 0,-1-1-1 0 0,1 1 0 0 0,-1-1 0 0 0,0 1 0 0 0,1-1 0 0 0,-1 1 1 0 0,0-1-1 0 0,0 1 0 0 0,0-1 0 0 0,0 1 0 0 0,0-1 0 0 0,0 1 1 0 0,-1-1-1 0 0,1 1 0 0 0,0-1 0 0 0,-1 1 0 0 0,1-1 0 0 0,-1 1 1 0 0,0-1-1 0 0,1 1 0 0 0,-1 0 0 0 0,0-1 0 0 0,0 1 0 0 0,0 0 1 0 0,0 0-1 0 0,0-1 0 0 0,0 1 0 0 0,0 0 0 0 0,0 0 0 0 0,-1 0 1 0 0,1 0-1 0 0,0 1 0 0 0,-1-1 0 0 0,1 0 0 0 0,0 0 0 0 0,-1 1 1 0 0,0-1-1 0 0,-66-28-2 0 0,49 25-2 0 0,1 0 0 0 0,-1 1-1 0 0,0 0 1 0 0,0 2 0 0 0,0 1 0 0 0,0 0 0 0 0,0 1 0 0 0,0 1 0 0 0,0 1 0 0 0,0 0 0 0 0,1 2 0 0 0,-1 0 0 0 0,1 1-1 0 0,0 1 1 0 0,1 0 0 0 0,0 1 0 0 0,0 1 0 0 0,1 1 0 0 0,0 1 0 0 0,0 0 0 0 0,-11 11 4 0 0,25-20 1 0 0,0 0 0 0 0,0 0 1 0 0,1 0-1 0 0,-1 0 0 0 0,0 1 0 0 0,1-1 1 0 0,0 1-1 0 0,-1-1 0 0 0,1 1 0 0 0,0-1 1 0 0,0 1-1 0 0,1 0 0 0 0,-1-1 0 0 0,0 1 1 0 0,1 0-1 0 0,0 0 0 0 0,-1-1 0 0 0,1 1 1 0 0,0 0-1 0 0,1 0 0 0 0,-1-1 1 0 0,0 1-1 0 0,1 0 0 0 0,0 0 0 0 0,-1-1 1 0 0,1 1-1 0 0,0 0 0 0 0,0-1 0 0 0,1 1 1 0 0,-1-1-1 0 0,0 0 0 0 0,1 1 0 0 0,0-1 1 0 0,-1 0-1 0 0,1 0 0 0 0,0 0 0 0 0,0 0 1 0 0,0 0-1 0 0,0 0 0 0 0,1-1 0 0 0,-1 1 1 0 0,0-1-1 0 0,3 2-1 0 0,117 42-323 0 0,-79-40-373 0 0,0-1 0 0 0,1-2-1 0 0,-1-2 1 0 0,1-2 0 0 0,-1-2 0 0 0,0-2-1 0 0,0-2 1 0 0,20-7 696 0 0,-12 2-1138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6:06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1 541 1120 0 0,'1'-4'106'0'0,"0"1"1"0"0,1-1-1 0 0,-1 1 1 0 0,1-1-1 0 0,0 1 0 0 0,0 0 1 0 0,0 0-1 0 0,1 0 1 0 0,-1 0-1 0 0,1 1 0 0 0,-1-1 1 0 0,1 0-1 0 0,0 1 0 0 0,0 0 1 0 0,0 0-1 0 0,0 0 1 0 0,0 0-1 0 0,1 0 0 0 0,-1 1 1 0 0,1-1-1 0 0,-1 1 1 0 0,1 0-1 0 0,-1 0 0 0 0,1 0 1 0 0,0 0-1 0 0,-1 1 0 0 0,1 0 1 0 0,0 0-1 0 0,0 0 1 0 0,-1 0-1 0 0,1 0 0 0 0,0 1 1 0 0,-1-1-1 0 0,3 2-106 0 0,9 6 50 0 0,0 1 0 0 0,-1 1-1 0 0,-1 0 1 0 0,1 1 0 0 0,-2 1 0 0 0,1-1 0 0 0,-2 2-1 0 0,0 0 1 0 0,0 0 0 0 0,-1 1 0 0 0,-1 1-1 0 0,0-1 1 0 0,-1 1 0 0 0,-1 1 0 0 0,0 0-1 0 0,-1 0 1 0 0,-1 0 0 0 0,0 0 0 0 0,-2 1 0 0 0,1 3-50 0 0,-9 40 2048 0 0,0-92-1689 0 0,8 9-332 0 0,1 0 0 0 0,1 0 0 0 0,0 1 0 0 0,2 0 0 0 0,1 0-1 0 0,0 0 1 0 0,2 1 0 0 0,0 0 0 0 0,2 1 0 0 0,0 0 0 0 0,1 1 0 0 0,1 0 0 0 0,1 1 0 0 0,0 1-1 0 0,1 0 1 0 0,1 1 0 0 0,1 1 0 0 0,17-11-27 0 0,-31 23 2 0 0,-1 2 0 0 0,1-1 0 0 0,0 0 0 0 0,0 1 0 0 0,1 0 0 0 0,-1 0 1 0 0,0 0-1 0 0,0 1 0 0 0,0-1 0 0 0,1 1 0 0 0,-1 0 0 0 0,0 0 0 0 0,1 0 0 0 0,-1 1 0 0 0,0-1 0 0 0,0 1 0 0 0,0 0 0 0 0,0 1 0 0 0,1-1 0 0 0,-2 1 0 0 0,1-1 0 0 0,0 1 0 0 0,0 0 0 0 0,0 1 1 0 0,-1-1-1 0 0,1 1 0 0 0,-1-1 0 0 0,0 1 0 0 0,0 0 0 0 0,0 0 0 0 0,0 1 0 0 0,0-1 0 0 0,-1 0 0 0 0,0 1 0 0 0,1 0 0 0 0,-1-1 0 0 0,-1 1 0 0 0,1 0 0 0 0,0 0 0 0 0,-1 0 0 0 0,0 0 1 0 0,0 1-1 0 0,0-1 0 0 0,0 0 0 0 0,-1 0 0 0 0,0 1 0 0 0,0 3-2 0 0,43 226-156 0 0,-27-180-1834 0 0,-2-39-1647 0 0,-9-12 2479 0 0</inkml:trace>
  <inkml:trace contextRef="#ctx0" brushRef="#br0" timeOffset="448.877">1002 727 1224 0 0,'21'-6'4342'0'0,"16"-15"-3819"0"0,-15 8-265 0 0,1 1-94 0 0,-2 3-100 0 0,0 0 0 0 0,-1-1-1 0 0,-1-1 1 0 0,1-1 0 0 0,-2-1 0 0 0,0 0 0 0 0,0-1 0 0 0,-1-1-1 0 0,-1-1 1 0 0,-1-1 0 0 0,0 0 0 0 0,-1-1 0 0 0,-1 0 0 0 0,2-5-64 0 0,-14 21-16 0 0,0 0 0 0 0,-1 0 0 0 0,0 1-1 0 0,1-1 1 0 0,-1 0 0 0 0,0 0 0 0 0,0 1 0 0 0,0-1 0 0 0,0 0 0 0 0,0 0 0 0 0,0 0 0 0 0,0 1 0 0 0,-1-1 0 0 0,1 0 0 0 0,-1 0 0 0 0,1 1 0 0 0,-1-1 0 0 0,0 0 0 0 0,0 1 0 0 0,1-1 0 0 0,-1 1 0 0 0,0-1-1 0 0,0 1 1 0 0,-1-1 0 0 0,1 1 0 0 0,0 0 0 0 0,0 0 0 0 0,-1-1 0 0 0,1 1 0 0 0,-1 0 0 0 0,1 0 0 0 0,-1 0 0 0 0,1 1 0 0 0,-1-1 0 0 0,1 0 0 0 0,-1 0 0 0 0,0 1 0 0 0,0-1 0 0 0,1 1 0 0 0,-1 0-1 0 0,0-1 1 0 0,0 1 16 0 0,-82-9-377 0 0,66 12 401 0 0,0 0 0 0 0,0 1 0 0 0,0 1 1 0 0,0 1-1 0 0,1 1 0 0 0,0 0 0 0 0,0 1 1 0 0,1 1-1 0 0,0 0 0 0 0,0 1 0 0 0,1 1 1 0 0,0 1-1 0 0,1 0 0 0 0,1 0 0 0 0,0 2 1 0 0,0 0-1 0 0,2 0 0 0 0,0 1 0 0 0,-7 12-24 0 0,16-23 5 0 0,0-1 1 0 0,0 1-1 0 0,1 0 0 0 0,-1 0 0 0 0,1 0 0 0 0,0 0 0 0 0,0 0 1 0 0,1 0-1 0 0,-1 0 0 0 0,1 1 0 0 0,0-1 0 0 0,0 0 0 0 0,0 0 1 0 0,0 0-1 0 0,1 0 0 0 0,0 0 0 0 0,0 0 0 0 0,0 0 0 0 0,0 0 1 0 0,1 0-1 0 0,-1 0 0 0 0,1 0 0 0 0,0 0 0 0 0,0-1 0 0 0,1 1 1 0 0,-1-1-1 0 0,1 0 0 0 0,0 0 0 0 0,-1 0 0 0 0,1 0 0 0 0,1 0 1 0 0,-1 0-1 0 0,0-1 0 0 0,1 1 0 0 0,-1-1 0 0 0,1 0 0 0 0,1 0-5 0 0,148 51-317 0 0,79-46-4268 0 0,-162-22 3371 0 0</inkml:trace>
  <inkml:trace contextRef="#ctx0" brushRef="#br0" timeOffset="913.837">1516 736 1380 0 0,'34'-8'3719'0'0,"26"-17"-3298"0"0,-32 13-67 0 0,172-103 837 0 0,-198 114-1194 0 0,0 1 0 0 0,-1-1 1 0 0,1 1-1 0 0,0-1 1 0 0,-1 0-1 0 0,1 0 1 0 0,-1 0-1 0 0,1 0 0 0 0,-1 0 1 0 0,1 0-1 0 0,-1 0 1 0 0,0-1-1 0 0,0 1 1 0 0,0 0-1 0 0,0-1 0 0 0,1 1 1 0 0,-2-1-1 0 0,1 1 1 0 0,0-1-1 0 0,0 0 0 0 0,0 1 1 0 0,-1-1-1 0 0,1 0 1 0 0,-1 1-1 0 0,0-1 1 0 0,1 0-1 0 0,-1 0 0 0 0,0 1 1 0 0,0-1-1 0 0,0 0 1 0 0,0 0-1 0 0,0 0 1 0 0,0 1-1 0 0,-1-1 0 0 0,1 0 1 0 0,-1 0-1 0 0,1 1 1 0 0,-1-1-1 0 0,1 0 0 0 0,-1 1 1 0 0,0-1-1 0 0,0 1 1 0 0,0-1-1 0 0,0 1 1 0 0,0-1-1 0 0,0 1 0 0 0,0 0 1 0 0,-1-1-1 0 0,1 1 1 0 0,0 0-1 0 0,-1 0 1 0 0,1 0-1 0 0,-1 0 0 0 0,1 0 1 0 0,-1 0-1 0 0,0 1 1 0 0,1-1-1 0 0,-1 0 0 0 0,0 1 1 0 0,1-1-1 0 0,-2 1 3 0 0,-17-4 16 0 0,-1 1-1 0 0,1 1 1 0 0,-1 1-1 0 0,0 1 1 0 0,0 1-1 0 0,1 1 1 0 0,-1 0-1 0 0,1 2 1 0 0,0 0-1 0 0,-11 5-15 0 0,20-8 20 0 0,0 0 0 0 0,0 1 0 0 0,0 1 0 0 0,0-1 0 0 0,0 2 1 0 0,1-1-1 0 0,0 2 0 0 0,0-1 0 0 0,0 2 0 0 0,0-1 0 0 0,1 1 0 0 0,-1 0 0 0 0,2 1 0 0 0,-1 0 0 0 0,1 1 0 0 0,0 0 0 0 0,0 0 1 0 0,1 0-1 0 0,1 1 0 0 0,-1 0 0 0 0,1 1 0 0 0,1-1 0 0 0,-3 5-20 0 0,10-10-1 0 0,-1 0 0 0 0,0 0 1 0 0,1-1-1 0 0,0 1 0 0 0,0 0 0 0 0,0-1 0 0 0,0 1 0 0 0,1-1 1 0 0,-1 0-1 0 0,1 0 0 0 0,0 0 0 0 0,0 0 0 0 0,0 0 0 0 0,0-1 1 0 0,0 1-1 0 0,1-1 0 0 0,-1 0 0 0 0,1 0 0 0 0,-1 0 1 0 0,1-1-1 0 0,0 1 1 0 0,20 6-122 0 0,-1-1 1 0 0,1-1-1 0 0,0-2 1 0 0,1 0-1 0 0,-1-1 1 0 0,1-1-1 0 0,-1-2 1 0 0,1-1-1 0 0,7-1 122 0 0,24 1-493 0 0,199-33-249 0 0,-119 14 396 0 0,-95 13 214 0 0</inkml:trace>
  <inkml:trace contextRef="#ctx0" brushRef="#br0" timeOffset="1254.509">2270 671 4776 0 0,'26'-6'238'0'0,"-3"2"560"0"0,-43 6 30 0 0,-359 86 1563 0 0,370-84-2874 0 0,35-8 272 0 0,6-6 67 0 0,0-1 0 0 0,-1-1 1 0 0,0-2-1 0 0,-1-1 0 0 0,-1-1 1 0 0,0-2-1 0 0,-1 0 0 0 0,-1-2 1 0 0,-1-2-1 0 0,-1 0 0 0 0,-1-1 1 0 0,4-7 143 0 0,-21 20 25 0 0,0 0 0 0 0,-1 0 0 0 0,0-1 0 0 0,0 0 0 0 0,-1 0 0 0 0,-1-1 1 0 0,0 0-1 0 0,0 1 0 0 0,-1-1 0 0 0,-1 0 0 0 0,0-1 0 0 0,-1 1 0 0 0,0 0 1 0 0,-1-8-26 0 0,-4 2 142 0 0,-1 1 0 0 0,0 0 1 0 0,-1 0-1 0 0,-1 0 0 0 0,-1 1 0 0 0,-1 0 1 0 0,0 1-1 0 0,0 0 0 0 0,-2 0 1 0 0,0 1-1 0 0,-1 0 0 0 0,0 1 1 0 0,-1 1-1 0 0,0 0 0 0 0,-1 0 0 0 0,0 2 1 0 0,-1-1-1 0 0,0 2 0 0 0,-1 0 1 0 0,0 1-1 0 0,0 0 0 0 0,-1 2 1 0 0,-9-3-143 0 0,-121-21 741 0 0,143 30-841 0 0,0 0-1 0 0,1 0 1 0 0,-1 1 0 0 0,0 0 0 0 0,0-1 0 0 0,0 2-1 0 0,1-1 1 0 0,-1 0 0 0 0,1 1 0 0 0,-1-1 0 0 0,1 1-1 0 0,-1 0 1 0 0,1 0 0 0 0,0 1 0 0 0,0-1 0 0 0,0 1-1 0 0,0-1 1 0 0,1 1 0 0 0,-1 0 0 0 0,1 0-1 0 0,-1 0 1 0 0,1 0 0 0 0,0 1 0 0 0,0-1 0 0 0,0 1-1 0 0,1-1 1 0 0,-1 1 0 0 0,1-1 0 0 0,0 1 0 0 0,0 0-1 0 0,0 0 1 0 0,1-1 0 0 0,-1 1 0 0 0,1 0 0 0 0,0 0-1 0 0,0 2 101 0 0,1 59-3741 0 0,11-24 2619 0 0</inkml:trace>
  <inkml:trace contextRef="#ctx0" brushRef="#br0" timeOffset="2140.061">2015 669 2160 0 0,'4'-58'456'0'0,"12"24"8"0"0,9 8-68 0 0,0-1-76 0 0,3 2-12 0 0,4 3-40 0 0,2 6-44 0 0,3-1-252 0 0,0 5 52 0 0,-1 6-28 0 0,-16 6-188 0 0,8 0-184 0 0,27 25-224 0 0,-26-7-560 0 0,-4 0-64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6:12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1 445 1148 0 0,'44'-26'3083'0'0,"83"0"-1465"0"0,-114 25-1507 0 0,1 1-1 0 0,-1 1 1 0 0,0 0 0 0 0,1 1-1 0 0,-1 0 1 0 0,0 1-1 0 0,0 1 1 0 0,-1 0-1 0 0,1 0 1 0 0,-1 2 0 0 0,1-1-1 0 0,6 6-110 0 0,-14-8 42 0 0,0 0 1 0 0,0 0-1 0 0,0 1 0 0 0,0-1 0 0 0,-1 1 0 0 0,0 0 1 0 0,0 1-1 0 0,0-1 0 0 0,0 1 0 0 0,-1-1 0 0 0,0 1 1 0 0,1 0-1 0 0,-2 0 0 0 0,1 1 0 0 0,-1-1 0 0 0,0 1 1 0 0,0-1-1 0 0,0 1 0 0 0,-1 0 0 0 0,0-1 0 0 0,0 1 1 0 0,0 0-1 0 0,-1 0 0 0 0,0 0 0 0 0,0 0 0 0 0,0 0 1 0 0,-1-1-1 0 0,0 1 0 0 0,0 0 0 0 0,-2 4-42 0 0,-5 9 90 0 0,-1-1-1 0 0,-1 0 0 0 0,-1 0 1 0 0,0-1-1 0 0,-1-1 1 0 0,-1 0-1 0 0,-1 0 0 0 0,0-2 1 0 0,-1 0-1 0 0,0 0 1 0 0,-1-1-1 0 0,0-1 1 0 0,-1-1-1 0 0,-1 0 0 0 0,0-2 1 0 0,0 0-1 0 0,-14 5-89 0 0,9-16-2289 0 0,42-25-501 0 0,4 9 1359 0 0,1-2-9 0 0</inkml:trace>
  <inkml:trace contextRef="#ctx0" brushRef="#br0" timeOffset="283.836">742 382 1440 0 0,'-59'-1'4044'0'0,"47"4"-3925"0"0,0 0 0 0 0,0 0 0 0 0,0 1 0 0 0,1 1 0 0 0,0 0-1 0 0,0 1 1 0 0,0 0 0 0 0,1 0 0 0 0,-1 1 0 0 0,1 1 0 0 0,1 0 0 0 0,0 0 0 0 0,0 0 0 0 0,1 1 0 0 0,0 1 0 0 0,0 0 0 0 0,1 0 0 0 0,0 0 0 0 0,1 1 0 0 0,0-1 0 0 0,1 2 0 0 0,0-1-1 0 0,1 1 1 0 0,0-1 0 0 0,1 1 0 0 0,0 0 0 0 0,1 0 0 0 0,-1 5-119 0 0,7-7-37 0 0,0-1 1 0 0,1 1-1 0 0,0-1 0 0 0,1 0 1 0 0,-1 0-1 0 0,2 0 0 0 0,-1-1 1 0 0,1 0-1 0 0,0-1 0 0 0,1 1 0 0 0,0-1 1 0 0,0-1-1 0 0,1 1 0 0 0,-1-2 1 0 0,1 1-1 0 0,1-1 0 0 0,-1 0 1 0 0,1-1-1 0 0,0 0 0 0 0,0-1 1 0 0,0 0-1 0 0,0 0 0 0 0,0-1 0 0 0,1 0 1 0 0,-1-1-1 0 0,10 0 37 0 0,121 11-5062 0 0,-117-12 3912 0 0</inkml:trace>
  <inkml:trace contextRef="#ctx0" brushRef="#br0" timeOffset="622.704">1201 771 1280 0 0,'39'25'3671'0'0,"-36"-16"-3466"0"0,1-1-1 0 0,-1 1 0 0 0,-1 1 1 0 0,1-1-1 0 0,-2 0 1 0 0,1 0-1 0 0,-1 1 0 0 0,-1-1 1 0 0,0 1-1 0 0,0-1 0 0 0,-1 1 1 0 0,0-1-1 0 0,-1 3-204 0 0,-2 1 82 0 0,0-1 0 0 0,-1 1 0 0 0,-1-1 0 0 0,0 0 0 0 0,0 0 0 0 0,-2-1 0 0 0,1 1 0 0 0,-1-2 0 0 0,-1 1 0 0 0,0-1 0 0 0,0-1 0 0 0,-1 1 0 0 0,-3 1-82 0 0,-94 64-2537 0 0,78-63-176 0 0,27-11 1357 0 0</inkml:trace>
  <inkml:trace contextRef="#ctx0" brushRef="#br0" timeOffset="1042.285">1519 439 1360 0 0,'4'-12'2471'0'0,"20"5"900"0"0,16 35-3190 0 0,-2 1 0 0 0,-1 2 0 0 0,-1 2 0 0 0,-2 1 1 0 0,-1 2-1 0 0,15 23-181 0 0,20 19-1610 0 0,-56-59-1819 0 0,-11-19 2215 0 0</inkml:trace>
  <inkml:trace contextRef="#ctx0" brushRef="#br0" timeOffset="1319.271">2303 402 1520 0 0,'-187'184'4937'0'0,"45"-54"-3707"0"0,-190 249-1291 0 0,311-356-3817 0 0,21-22 2604 0 0,0-1 28 0 0</inkml:trace>
  <inkml:trace contextRef="#ctx0" brushRef="#br0" timeOffset="1660.097">2422 612 1088 0 0,'15'-4'6893'0'0,"51"-10"-5985"0"0,224-22 354 0 0,-186 33-3874 0 0,-102 22-101 0 0,-16-5 1445 0 0,-11 0 38 0 0</inkml:trace>
  <inkml:trace contextRef="#ctx0" brushRef="#br0" timeOffset="1912.336">2419 826 2156 0 0,'20'15'4953'0'0,"36"-12"-3903"0"0,-47-3-670 0 0,175-17 1069 0 0,-77-1-1890 0 0,53-19-5937 0 0,-147 31 5141 0 0</inkml:trace>
  <inkml:trace contextRef="#ctx0" brushRef="#br0" timeOffset="2641.564">3290 310 1508 0 0,'-3'-7'4610'0'0,"10"31"-3321"0"0,2-16-1221 0 0,-1-1-1 0 0,1 0 0 0 0,1-1 1 0 0,-1 0-1 0 0,1-1 0 0 0,0 0 0 0 0,0 0 1 0 0,1-1-1 0 0,-1 0 0 0 0,1-1 1 0 0,0-1-1 0 0,0 1 0 0 0,0-2 0 0 0,0 1 1 0 0,0-1-1 0 0,0-1 0 0 0,1 0 1 0 0,-1-1-1 0 0,0 0 0 0 0,0-1 0 0 0,0 0 1 0 0,0-1-1 0 0,0 0 0 0 0,-1 0 1 0 0,1-1-1 0 0,-1-1 0 0 0,0 0 1 0 0,5-3-68 0 0,17-49 605 0 0,-32 57-493 0 0,0 0-17 0 0,0-40 1499 0 0,-9 17-963 0 0,7 69-636 0 0,13 123 9 0 0,21 135 156 0 0,-32-296-138 0 0,-1 0-1 0 0,0 0 0 0 0,0 0 0 0 0,0-1 0 0 0,-1 1 0 0 0,-1 0 0 0 0,1 0 0 0 0,-1-1 0 0 0,-1 0 0 0 0,1 0 0 0 0,-1 0 0 0 0,0 0 0 0 0,-1 0 0 0 0,0-1 0 0 0,0 1 0 0 0,0-1 0 0 0,-1-1 0 0 0,0 1 0 0 0,0-1 0 0 0,0 0 0 0 0,0 0 0 0 0,-1-1 0 0 0,0 0 0 0 0,0 0 0 0 0,0-1 0 0 0,-1 1 0 0 0,1-2 0 0 0,-1 1 0 0 0,-5 0-21 0 0,-1 2 21 0 0,0-2 0 0 0,-1 0 0 0 0,1-1 0 0 0,-1 0 0 0 0,1-2 0 0 0,-1 1 0 0 0,0-2 1 0 0,1 0-1 0 0,-1 0 0 0 0,0-2 0 0 0,1 0 0 0 0,0 0 0 0 0,0-1 0 0 0,0-1 0 0 0,0 0 0 0 0,1-1-21 0 0,4 3-3 0 0,1-1 0 0 0,-1 0 0 0 0,1 0 0 0 0,0 0 0 0 0,0-1 0 0 0,1 0 0 0 0,-1-1 0 0 0,1 1 0 0 0,1-2 0 0 0,-1 1 0 0 0,1-1 1 0 0,0 0-1 0 0,0 0 0 0 0,1 0 0 0 0,0-1 0 0 0,0 0 0 0 0,1 0 0 0 0,0 0 0 0 0,0-1 0 0 0,1 1 0 0 0,0-1 0 0 0,1 0 0 0 0,-1 0 0 0 0,2 0 1 0 0,-1 0-1 0 0,2 0 0 0 0,-1 0 0 0 0,1 0 0 0 0,1-4 3 0 0,3 1-139 0 0,0 0-1 0 0,1 1 1 0 0,1-1 0 0 0,0 1 0 0 0,0 1 0 0 0,1-1-1 0 0,0 1 1 0 0,1 0 0 0 0,1 1 0 0 0,-1 0-1 0 0,1 0 1 0 0,1 1 0 0 0,-1 0 0 0 0,1 0 0 0 0,1 1-1 0 0,0 1 1 0 0,6-4 139 0 0,212-82-5253 0 0,-194 81 4276 0 0,21-7-230 0 0,-2 2 85 0 0</inkml:trace>
  <inkml:trace contextRef="#ctx0" brushRef="#br0" timeOffset="2926.017">4220 0 1944 0 0,'22'20'340'0'0,"-2"0"-1"0"0,0 2 1 0 0,-1 0-1 0 0,-1 1 1 0 0,-1 0 0 0 0,-1 2-1 0 0,-2 0 1 0 0,0 1-1 0 0,-1 0 1 0 0,-2 1 0 0 0,-1 0-1 0 0,-1 1 1 0 0,-1 0-1 0 0,-2 0 1 0 0,0 1-1 0 0,-2 0 1 0 0,-1 0 0 0 0,-2 0-1 0 0,-2 26-339 0 0,3-33 132 0 0,-2 1-1 0 0,-1-1 1 0 0,0 0 0 0 0,-2 0-1 0 0,0 0 1 0 0,-2 0 0 0 0,0 0-1 0 0,-2-1 1 0 0,0 0 0 0 0,-1 0-1 0 0,-10 18-131 0 0,4-10-25 0 0,-2-1 0 0 0,0 0 0 0 0,-2-1 0 0 0,-1-1 0 0 0,0-1 0 0 0,-2-1 0 0 0,-2 0 0 0 0,-5 3 25 0 0,3-5-768 0 0,-1-1 0 0 0,0-2-1 0 0,-2-1 1 0 0,0-1 0 0 0,-1-1 0 0 0,-1-1-1 0 0,-30 10 769 0 0,13-12-1238 0 0,-1-5 26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6:1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 1516 0 0,'18'-2'3032'0'0,"25"-39"-597"0"0,-41 44-2381 0 0,0 0 0 0 0,0 0 0 0 0,0 0 1 0 0,0 1-1 0 0,0-1 0 0 0,0 0 1 0 0,-1 1-1 0 0,0-1 0 0 0,0 1 0 0 0,0-1 1 0 0,0 1-1 0 0,0 0 0 0 0,-1 0 1 0 0,1-1-1 0 0,-1 1 0 0 0,0 0 0 0 0,0 0 1 0 0,-1-1-1 0 0,1 1 0 0 0,-1 0 1 0 0,0-1-1 0 0,0 1 0 0 0,0 1-54 0 0,1 7 129 0 0,0 579-466 0 0,11-595-3874 0 0,-10-7 2896 0 0,3-8-54 0 0</inkml:trace>
  <inkml:trace contextRef="#ctx0" brushRef="#br0" timeOffset="308.86">203 235 1404 0 0,'6'-83'3645'0'0,"-2"75"-3563"0"0,1 1 0 0 0,0-1 1 0 0,1 1-1 0 0,0 1 0 0 0,0-1 0 0 0,0 1 1 0 0,1 0-1 0 0,0 0 0 0 0,0 1 0 0 0,1 0 1 0 0,-1 0-1 0 0,1 1 0 0 0,0 0 0 0 0,0 0 0 0 0,0 1 1 0 0,1 0-1 0 0,-1 0 0 0 0,1 1 0 0 0,0 1 1 0 0,0-1-1 0 0,8 0-82 0 0,-11 4 17 0 0,1-1 0 0 0,-1 1 0 0 0,0 0 0 0 0,1 0 0 0 0,-1 1 0 0 0,0 0 0 0 0,0 0 0 0 0,-1 0 0 0 0,1 1 0 0 0,-1 0 0 0 0,0 0 0 0 0,0 0 0 0 0,0 1 1 0 0,0 0-1 0 0,-1-1 0 0 0,1 2 0 0 0,-2-1 0 0 0,1 0 0 0 0,0 1 0 0 0,-1 0 0 0 0,0 0 0 0 0,0 0 0 0 0,-1 0 0 0 0,0 0 0 0 0,0 0 0 0 0,0 1 0 0 0,-1-1 0 0 0,0 1 0 0 0,0-1 0 0 0,0 1 0 0 0,-1 0 0 0 0,0-1 0 0 0,-1 1 0 0 0,0 3-17 0 0,-1 2 38 0 0,-1-1 0 0 0,0 1 0 0 0,-1-1 0 0 0,0 0 0 0 0,-1 0 0 0 0,0-1-1 0 0,0 1 1 0 0,-1-1 0 0 0,-1 0 0 0 0,0-1 0 0 0,0 1 0 0 0,-1-1 0 0 0,0-1 0 0 0,0 0-1 0 0,-5 4-37 0 0,-211 151-186 0 0,194-150-658 0 0,27-14-3437 0 0,18-7 2929 0 0</inkml:trace>
  <inkml:trace contextRef="#ctx0" brushRef="#br0" timeOffset="636.277">1325 0 1652 0 0,'-22'5'416'0'0,"1"0"0"0"0,0 1 1 0 0,0 1-1 0 0,1 1 0 0 0,0 1 0 0 0,0 1 0 0 0,1 1 0 0 0,1 0 1 0 0,0 1-1 0 0,0 1 0 0 0,1 1 0 0 0,1 1 0 0 0,0 0 0 0 0,-8 11-416 0 0,23-25 15 0 0,-23 18 153 0 0,1 1-1 0 0,0 1 1 0 0,2 1 0 0 0,0 1-1 0 0,1 1 1 0 0,2 0-1 0 0,1 2 1 0 0,0 0-1 0 0,2 1 1 0 0,1 0-1 0 0,2 1 1 0 0,0 1 0 0 0,2 0-1 0 0,1 0 1 0 0,2 1-1 0 0,-1 7-167 0 0,7-28-51 0 0,1 0 0 0 0,0-1 0 0 0,1 1 0 0 0,-1 0-1 0 0,2-1 1 0 0,-1 1 0 0 0,1-1 0 0 0,1 0 0 0 0,-1 1 0 0 0,1-1-1 0 0,1 0 1 0 0,-1 0 0 0 0,2-1 0 0 0,-1 1 0 0 0,1-1-1 0 0,0 0 1 0 0,0 0 0 0 0,1-1 0 0 0,0 1 0 0 0,0-1 0 0 0,0-1-1 0 0,1 1 1 0 0,0-1 0 0 0,0 0 0 0 0,0 0 0 0 0,1-1 0 0 0,2 1 51 0 0,12 5-743 0 0,0-1 0 0 0,1-1 1 0 0,0-1-1 0 0,1 0 0 0 0,-1-2 1 0 0,1-1-1 0 0,0-1 1 0 0,20 0 742 0 0,-18-3-1240 0 0</inkml:trace>
  <inkml:trace contextRef="#ctx0" brushRef="#br0" timeOffset="1132.632">1954 77 1380 0 0,'-84'84'5157'0'0,"-102"163"-3737"0"0,68-30-1580 0 0,72-187-4909 0 0,44-30 3933 0 0</inkml:trace>
  <inkml:trace contextRef="#ctx0" brushRef="#br0" timeOffset="1413.173">1447 225 836 0 0,'17'-35'7961'0'0,"-2"42"-6964"0"0,94 97-353 0 0,79 26-71 0 0,-24-19-2868 0 0,-125-77-1775 0 0,-37-31 2787 0 0,-2-2 36 0 0</inkml:trace>
  <inkml:trace contextRef="#ctx0" brushRef="#br0" timeOffset="1690.095">2256 268 2188 0 0,'5'2'5511'0'0,"6"-2"-3378"0"0,23-6-2493 0 0,-33 6 733 0 0,117-20 423 0 0,-16 1-1763 0 0,-33 14-3203 0 0,-68 17 1712 0 0,-11 3 1304 0 0</inkml:trace>
  <inkml:trace contextRef="#ctx0" brushRef="#br0" timeOffset="1970.147">2207 487 1112 0 0,'36'15'3800'0'0,"33"-13"-2739"0"0,-46-3-511 0 0,256-23-298 0 0,-175 5-3953 0 0,-79 11 2443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6:42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75 109 1048 0 0,'0'0'525'0'0,"0"0"-66"0"0,0 0-52 0 0,0 0-14 0 0,0 0 1 0 0,0 0 1 0 0,0 0-36 0 0,-4 0-49 0 0,-10 0-43 0 0,11 0-36 0 0,-2-5-1 0 0,-43-20 1493 0 0,238 13 1004 0 0,258-42-1903 0 0,-290 41-1934 0 0,-177 42-3114 0 0,-38-9 1821 0 0,24-9 1284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6:4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35 880 0 0,'1'0'82'0'0,"-1"1"-1"0"0,1-1 1 0 0,-1 0 0 0 0,0 1 0 0 0,1-1-1 0 0,-1 1 1 0 0,1-1 0 0 0,-1 1-1 0 0,0-1 1 0 0,1 0 0 0 0,-1 1 0 0 0,0-1-1 0 0,0 1 1 0 0,0-1 0 0 0,1 1-1 0 0,-1-1 1 0 0,0 1 0 0 0,0 0-1 0 0,0-1 1 0 0,0 1 0 0 0,0-1 0 0 0,0 1-1 0 0,0-1 1 0 0,0 1 0 0 0,0-1-1 0 0,0 1 1 0 0,0-1 0 0 0,0 1-1 0 0,0 0 1 0 0,0-1 0 0 0,-1 1 0 0 0,1-1-1 0 0,0 1 1 0 0,0-1 0 0 0,-1 1-1 0 0,1-1 1 0 0,0 0 0 0 0,-1 1-1 0 0,1-1 1 0 0,0 1 0 0 0,-1-1 0 0 0,1 0-1 0 0,-1 1 1 0 0,1-1 0 0 0,0 0-1 0 0,-1 1 1 0 0,1-1 0 0 0,-1 0-1 0 0,1 0 1 0 0,-1 1 0 0 0,1-1 0 0 0,-1 0-1 0 0,0 0 1 0 0,1 0 0 0 0,-1 0-1 0 0,1 0 1 0 0,-1 0 0 0 0,1 0 0 0 0,-1 0-1 0 0,1 0 1 0 0,-1 0 0 0 0,1 0-1 0 0,-1 0 1 0 0,0 0-82 0 0,52 2 1801 0 0,-38-2-1820 0 0,234-25 961 0 0,119-2-6696 0 0,-320 19 4607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6:47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23 348 888 0 0,'27'66'5302'0'0,"-19"-58"-5265"0"0,0-1 1 0 0,1 0-1 0 0,-1 0 0 0 0,1-1 1 0 0,1 0-1 0 0,-1-1 1 0 0,1 0-1 0 0,0 0 0 0 0,0-1 1 0 0,0-1-1 0 0,1 0 0 0 0,-1 0 1 0 0,1-1-1 0 0,-1 0 1 0 0,1 0-1 0 0,0-2 0 0 0,2 1-37 0 0,-5 0 26 0 0,0-1-1 0 0,0 0 0 0 0,0 0 0 0 0,0 0 0 0 0,0-1 1 0 0,0-1-1 0 0,0 1 0 0 0,0-1 0 0 0,-1-1 0 0 0,1 1 1 0 0,0-1-1 0 0,-1 0 0 0 0,0-1 0 0 0,0 0 0 0 0,0 0 1 0 0,1-2-26 0 0,-7 5 44 0 0,0-1-1 0 0,0 0 1 0 0,-1 0 0 0 0,1 0 0 0 0,0 1 0 0 0,-1-1 0 0 0,0 0 0 0 0,1 0 0 0 0,-1 0 0 0 0,0 0 0 0 0,0 0 0 0 0,0 0 0 0 0,0 0 0 0 0,0 0-1 0 0,-1 0 1 0 0,1 0 0 0 0,-1 0 0 0 0,1 0 0 0 0,-1 0 0 0 0,0 1 0 0 0,1-1 0 0 0,-1 0 0 0 0,0 0 0 0 0,0 1 0 0 0,0-1 0 0 0,-1 0-1 0 0,1 1 1 0 0,0-1 0 0 0,-1 1 0 0 0,1 0 0 0 0,0-1 0 0 0,-2 0-44 0 0,-17-37 3161 0 0,21 359-2694 0 0,1-308-450 0 0,-1-1-1 0 0,-1 1 1 0 0,0 0-1 0 0,0-1 0 0 0,-1 1 1 0 0,-1 0-1 0 0,0-1 0 0 0,-1 1 1 0 0,0-1-1 0 0,-1 0 0 0 0,0 0 1 0 0,0 0-1 0 0,-1-1 0 0 0,-1 1 1 0 0,0-1-1 0 0,0 0 0 0 0,-1-1 1 0 0,0 1-1 0 0,-1-1 1 0 0,1-1-1 0 0,-2 0 0 0 0,0 0 1 0 0,0 0-1 0 0,0-1 0 0 0,-1 0 1 0 0,1-1-1 0 0,-2 0 0 0 0,1-1 1 0 0,-1 0-1 0 0,0-1 0 0 0,0 0 1 0 0,0 0-1 0 0,0-1 1 0 0,-3 0-17 0 0,9-4 8 0 0,0 1 0 0 0,1 0 1 0 0,-1-1-1 0 0,0 0 1 0 0,0 0-1 0 0,1-1 1 0 0,-1 1-1 0 0,1-1 1 0 0,-1 0-1 0 0,1 0 1 0 0,0 0-1 0 0,0-1 1 0 0,0 0-1 0 0,0 1 1 0 0,0-1-1 0 0,1-1 0 0 0,-1 1 1 0 0,1 0-1 0 0,0-1 1 0 0,0 0-1 0 0,0 0 1 0 0,0 0-1 0 0,1 0 1 0 0,0 0-1 0 0,-1 0 1 0 0,1-1-1 0 0,1 1 1 0 0,-1-1-1 0 0,1 1 1 0 0,0-1-1 0 0,0 0 1 0 0,0 0-1 0 0,1 1 0 0 0,-1-1 1 0 0,1 0-1 0 0,0 0 1 0 0,1-1-9 0 0,11-17-299 0 0,0 1 1 0 0,2 1 0 0 0,0 0-1 0 0,2 0 1 0 0,0 2-1 0 0,1 0 1 0 0,1 1 0 0 0,1 0-1 0 0,0 2 1 0 0,1 0-1 0 0,1 2 1 0 0,0 0 0 0 0,1 1-1 0 0,1 1 1 0 0,0 1-1 0 0,0 1 1 0 0,1 1 0 0 0,10-1 298 0 0,36-23-1842 0 0,50-25-767 0 0,-65 31 1495 0 0</inkml:trace>
  <inkml:trace contextRef="#ctx0" brushRef="#br0" timeOffset="233.497">815 25 1984 0 0,'1'-2'102'0'0,"1"-1"-1"0"0,0 1 0 0 0,0 1 1 0 0,1-1-1 0 0,-1 0 0 0 0,0 0 1 0 0,0 1-1 0 0,1-1 0 0 0,-1 1 1 0 0,1 0-1 0 0,0 0 0 0 0,-1 0 1 0 0,1 0-1 0 0,0 0 1 0 0,-1 1-1 0 0,1-1 0 0 0,0 1 1 0 0,0 0-1 0 0,0-1 0 0 0,0 1 1 0 0,-1 1-1 0 0,1-1 0 0 0,0 0 1 0 0,0 1-1 0 0,0-1 0 0 0,-1 1 1 0 0,1 0-1 0 0,0 0 1 0 0,-1 0-1 0 0,1 0 0 0 0,-1 0 1 0 0,1 1-1 0 0,-1-1 0 0 0,1 1 1 0 0,-1 0-1 0 0,0-1 0 0 0,0 1 1 0 0,0 0-1 0 0,0 0 0 0 0,0 1 1 0 0,0 0-102 0 0,77 97 1238 0 0,-66-73-1033 0 0,-2 1 1 0 0,-1 0-1 0 0,-1 0 0 0 0,-2 1 0 0 0,-1 0 1 0 0,-1 1-1 0 0,-1-1 0 0 0,-2 1 1 0 0,0 0-1 0 0,-3 10-205 0 0,-22 124 427 0 0,14-132-750 0 0,-1-1 0 0 0,-2 0 0 0 0,-1-1 0 0 0,-2-1 0 0 0,0 0 0 0 0,-2-1 0 0 0,-2 0 0 0 0,0-2 0 0 0,-1 0-1 0 0,-2-2 1 0 0,-1 0 0 0 0,0-1 0 0 0,-2-1 0 0 0,0-2 0 0 0,-2 0 0 0 0,0-2 0 0 0,-1-1 0 0 0,-1-1 0 0 0,0-1 0 0 0,-1-2 0 0 0,-30 9 323 0 0,-46 19-1194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0:06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4 1324 0 0,'-49'-4'644'0'0,"-51"19"937"0"0,84-5-1417 0 0,1 1 1 0 0,1 0-1 0 0,0 1 0 0 0,0 1 1 0 0,1 1-1 0 0,1 0 0 0 0,1 0 1 0 0,0 1-1 0 0,0 0 0 0 0,1 1 0 0 0,2 0 1 0 0,-1 1-1 0 0,2 0 0 0 0,0 0 1 0 0,1 1-1 0 0,1-1 0 0 0,0 1 1 0 0,2 1-1 0 0,0-1 0 0 0,1 0 1 0 0,0 1-1 0 0,2 10-164 0 0,1-12 30 0 0,1-1 0 0 0,0 1 1 0 0,1-1-1 0 0,1 0 0 0 0,1 0 0 0 0,0 0 1 0 0,1 0-1 0 0,1-1 0 0 0,0 0 0 0 0,1 0 1 0 0,1-1-1 0 0,0 0 0 0 0,1-1 0 0 0,0 1 1 0 0,1-2-1 0 0,1 0 0 0 0,0 0 0 0 0,0-1 1 0 0,1-1-1 0 0,0 0 0 0 0,4 2-30 0 0,1 0-518 0 0,0-1 0 0 0,1-1 0 0 0,1 0-1 0 0,-1-2 1 0 0,1 0 0 0 0,1-1 0 0 0,-1-1-1 0 0,1-1 1 0 0,0-1 0 0 0,6 0 518 0 0,10-2-1245 0 0</inkml:trace>
  <inkml:trace contextRef="#ctx0" brushRef="#br0" timeOffset="376.828">967 172 1392 0 0,'15'-9'3744'0'0,"-28"32"-2164"0"0,3-8-1621 0 0,-187 356 2561 0 0,140-225-3992 0 0,17-107-3066 0 0,38-39 3221 0 0</inkml:trace>
  <inkml:trace contextRef="#ctx0" brushRef="#br0" timeOffset="627.947">590 297 1540 0 0,'8'-21'5178'0'0,"19"40"-3205"0"0,-15-8-1915 0 0,180 125 1015 0 0,-151-111-1819 0 0,-1 1-1 0 0,-1 2 0 0 0,-2 2 0 0 0,0 1 1 0 0,-3 2-1 0 0,26 31 747 0 0,-49-45-2374 0 0,-10-15 1162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6:4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71 848 0 0,'29'-70'6725'0'0,"-23"139"-5752"0"0,-6 36-668 0 0,-3-36-93 0 0,3 1 0 0 0,3-1-1 0 0,3 0 1 0 0,3 0 0 0 0,4 0 0 0 0,9 25-212 0 0,83 256 789 0 0,-105-349-859 0 0,1 0 1 0 0,-1 0-1 0 0,0 0 0 0 0,0 0 1 0 0,0 0-1 0 0,0-1 0 0 0,0 1 1 0 0,0 0-1 0 0,0 0 0 0 0,0 0 1 0 0,0 0-1 0 0,0 0 0 0 0,0-1 1 0 0,-1 1-1 0 0,1 0 1 0 0,0 0-1 0 0,-1 0 0 0 0,1 0 1 0 0,0-1-1 0 0,-1 1 0 0 0,1 0 1 0 0,-1-1-1 0 0,1 1 0 0 0,-1 0 1 0 0,0-1-1 0 0,1 1 0 0 0,-1 0 1 0 0,0-1-1 0 0,1 1 0 0 0,-1-1 1 0 0,0 1-1 0 0,0-1 0 0 0,1 0 1 0 0,-1 1-1 0 0,0-1 0 0 0,0 0 1 0 0,0 0-1 0 0,1 1 0 0 0,-1-1 1 0 0,0 0-1 0 0,0 0 0 0 0,0 0 1 0 0,0 0-1 0 0,0 0 0 0 0,0 0 1 0 0,1 0-1 0 0,-1 0 1 0 0,0 0-1 0 0,0-1 0 0 0,0 1 1 0 0,0 0-1 0 0,1 0 0 0 0,-1-1 1 0 0,0 1-1 0 0,0-1 0 0 0,1 1 1 0 0,-1-1-1 0 0,0 1 0 0 0,0-1 1 0 0,1 1-1 0 0,-1-1 0 0 0,1 1 1 0 0,-1-1-1 0 0,0 0 0 0 0,1 0 70 0 0,-64-31-3523 0 0,48 15 2311 0 0</inkml:trace>
  <inkml:trace contextRef="#ctx0" brushRef="#br0" timeOffset="372.455">136 481 916 0 0,'-15'-51'4341'0'0,"19"42"-4198"0"0,-1 0 0 0 0,2 1 1 0 0,-1-1-1 0 0,1 1 0 0 0,0 0 1 0 0,1 0-1 0 0,0 0 0 0 0,0 1 1 0 0,1 0-1 0 0,0 0 0 0 0,0 1 1 0 0,0 0-1 0 0,6-4-143 0 0,4 0 126 0 0,1 1 1 0 0,0 1-1 0 0,0 0 0 0 0,1 1 0 0 0,-1 1 1 0 0,1 1-1 0 0,1 1 0 0 0,-1 0 1 0 0,1 2-1 0 0,-1 0 0 0 0,1 1 0 0 0,1 1-126 0 0,125 43 362 0 0,-142-41-351 0 0,0 0 1 0 0,0 1-1 0 0,0-1 0 0 0,-1 1 0 0 0,1 0 1 0 0,-1 0-1 0 0,1 0 0 0 0,-1 0 1 0 0,0 1-1 0 0,0-1 0 0 0,0 1 0 0 0,-1 0 1 0 0,1 0-1 0 0,-1 0 0 0 0,0 0 0 0 0,0 0 1 0 0,-1 0-1 0 0,1 1 0 0 0,-1-1 0 0 0,0 0 1 0 0,0 1-1 0 0,0-1 0 0 0,-1 1 0 0 0,1 0 1 0 0,-1-1-1 0 0,0 1 0 0 0,-1-1 1 0 0,1 1-1 0 0,-1-1 0 0 0,0 1 0 0 0,0-1 1 0 0,0 1-1 0 0,-1 2-11 0 0,-10 12-42 0 0,0-1 0 0 0,-1-1 0 0 0,0 0 0 0 0,-1 0 0 0 0,-2-1 0 0 0,1-1 0 0 0,-2-1 0 0 0,0 0 0 0 0,0-1-1 0 0,-1-1 1 0 0,-1 0 0 0 0,0-2 0 0 0,0 0 0 0 0,-1-1 0 0 0,-1-1 0 0 0,1-1 0 0 0,-1-1 0 0 0,0-1 0 0 0,-2 0 42 0 0,19-4-177 0 0,1 1 0 0 0,-1-1 0 0 0,0 1 0 0 0,0-1-1 0 0,0 0 1 0 0,0-1 0 0 0,0 1 0 0 0,0-1 0 0 0,0 1 0 0 0,0-1-1 0 0,0 0 1 0 0,0-1 0 0 0,0 1 0 0 0,0-1 0 0 0,0 0 0 0 0,0 0 0 0 0,0 0-1 0 0,0 0 1 0 0,1-1 0 0 0,-1 0 0 0 0,0 1 0 0 0,1-1 0 0 0,-1 0 0 0 0,1-1-1 0 0,0 1 1 0 0,0-1 0 0 0,0 1 0 0 0,0-1 0 0 0,0 0 0 0 0,0 0 177 0 0,5-10-1164 0 0</inkml:trace>
  <inkml:trace contextRef="#ctx0" brushRef="#br0" timeOffset="866.779">1005 648 1120 0 0,'-14'18'4002'0'0,"-70"70"-2697"0"0,-153 197-94 0 0,157-260-4777 0 0,65-25 2438 0 0</inkml:trace>
  <inkml:trace contextRef="#ctx0" brushRef="#br0" timeOffset="1134.056">534 733 2064 0 0,'28'-1'4910'0'0,"26"37"-4844"0"0,-33-21 379 0 0,232 180-559 0 0,-197-123-4271 0 0,-52-59 3255 0 0</inkml:trace>
  <inkml:trace contextRef="#ctx0" brushRef="#br0" timeOffset="1370.022">1253 1104 1424 0 0,'-15'20'668'0'0,"3"0"-84"0"0,-2 0-8 0 0,-2-1-112 0 0,-6-3-72 0 0,3 1-40 0 0,3-2-48 0 0,-9 0-80 0 0,4-2-12 0 0,-1-3-248 0 0,-1-1-308 0 0,9-8-144 0 0,14-1-708 0 0,-14 0-136 0 0</inkml:trace>
  <inkml:trace contextRef="#ctx0" brushRef="#br0" timeOffset="1681.741">1434 769 1528 0 0,'11'-3'4058'0'0,"18"34"-3474"0"0,-26-27-272 0 0,130 151-926 0 0,-116-147-2727 0 0,-16-8 2070 0 0</inkml:trace>
  <inkml:trace contextRef="#ctx0" brushRef="#br0" timeOffset="1896.963">1845 791 876 0 0,'-12'8'5257'0'0,"-57"47"-3817"0"0,34-11-1070 0 0,2 3-1 0 0,1 0 1 0 0,3 2 0 0 0,2 1 0 0 0,3 1 0 0 0,-14 41-370 0 0,-61 117-3790 0 0,74-174 1136 0 0,17-29 1398 0 0</inkml:trace>
  <inkml:trace contextRef="#ctx0" brushRef="#br0" timeOffset="2460.488">2174 14 904 0 0,'-70'17'3510'0'0,"54"-9"-3371"0"0,1 0 0 0 0,1 1 0 0 0,-1 1 0 0 0,2 0-1 0 0,-1 1 1 0 0,1 1 0 0 0,1 0 0 0 0,0 0 0 0 0,1 1 0 0 0,0 1-1 0 0,1 0 1 0 0,1 0 0 0 0,0 1 0 0 0,1 0 0 0 0,0 1-1 0 0,1-1 1 0 0,1 2 0 0 0,1-1 0 0 0,0 1 0 0 0,1-1-1 0 0,1 1 1 0 0,0 0 0 0 0,1 1 0 0 0,1-1 0 0 0,1 9-139 0 0,1-17 15 0 0,0 1 0 0 0,0-1 0 0 0,0 1 0 0 0,1-1 0 0 0,1 0 1 0 0,0 0-1 0 0,0 0 0 0 0,1 0 0 0 0,0-1 0 0 0,0 1 0 0 0,1-1 1 0 0,0 0-1 0 0,0 0 0 0 0,1-1 0 0 0,0 1 0 0 0,0-1 0 0 0,1-1 0 0 0,0 1 1 0 0,0-1-1 0 0,1 0 0 0 0,0-1 0 0 0,0 0 0 0 0,0 0 0 0 0,0-1 0 0 0,9 4-15 0 0,147 28-4801 0 0,-135-36 3407 0 0</inkml:trace>
  <inkml:trace contextRef="#ctx0" brushRef="#br0" timeOffset="2924.075">2403 107 1100 0 0,'55'-16'3636'0'0,"-49"15"-3577"0"0,1-1-1 0 0,-1 1 1 0 0,1 0-1 0 0,-1 1 1 0 0,1-1-1 0 0,-1 1 1 0 0,1 1-1 0 0,-1-1 1 0 0,1 1-1 0 0,-1 0 1 0 0,0 1-1 0 0,1 0 1 0 0,-1 0-1 0 0,0 0 1 0 0,0 0-1 0 0,0 1 1 0 0,0 0-1 0 0,-1 0 1 0 0,1 1-1 0 0,-1 0 1 0 0,0 0-1 0 0,0 0 1 0 0,0 0-1 0 0,0 1 1 0 0,-1 0-1 0 0,0 0 1 0 0,0 0-1 0 0,0 0 0 0 0,-1 1 1 0 0,1-1-1 0 0,-1 1 1 0 0,-1 0-1 0 0,1 0 1 0 0,-1 0-1 0 0,0 0 1 0 0,0 1-1 0 0,-1-1 1 0 0,0 1-1 0 0,0 1-58 0 0,-6 7 89 0 0,-1 0-1 0 0,0-1 1 0 0,-1 0-1 0 0,-1 0 0 0 0,0 0 1 0 0,-1-1-1 0 0,-1 0 1 0 0,0 0-1 0 0,0-1 1 0 0,-1-1-1 0 0,-1 0 0 0 0,0 0 1 0 0,0-1-1 0 0,-1-1 1 0 0,0 0-1 0 0,-1-1 1 0 0,-12 6-89 0 0,18-8 42 0 0,-155 77-138 0 0,160-82-629 0 0,1-5-446 0 0,23-57-2772 0 0,-1 34 2587 0 0</inkml:trace>
  <inkml:trace contextRef="#ctx0" brushRef="#br0" timeOffset="3205.43">2833 146 1532 0 0,'-37'-1'3713'0'0,"-21"42"-2983"0"0,53-37-495 0 0,-3 3-146 0 0,0 0-1 0 0,1 1 1 0 0,-1 0 0 0 0,2 0-1 0 0,-1 0 1 0 0,1 1 0 0 0,0 0-1 0 0,1 0 1 0 0,0 0 0 0 0,0 1-1 0 0,1-1 1 0 0,0 1 0 0 0,1 0-1 0 0,0 1 1 0 0,1-1 0 0 0,0 0-1 0 0,1 1 1 0 0,-1 10-89 0 0,2-17-16 0 0,1 0 1 0 0,-1 0-1 0 0,1 0 0 0 0,0 0 1 0 0,0 0-1 0 0,1 0 0 0 0,-1 0 1 0 0,1 0-1 0 0,-1 0 0 0 0,1-1 1 0 0,1 1-1 0 0,-1-1 0 0 0,0 1 1 0 0,1-1-1 0 0,0 0 0 0 0,-1 0 1 0 0,1 0-1 0 0,1 0 0 0 0,-1-1 1 0 0,0 1-1 0 0,0-1 0 0 0,1 0 1 0 0,0 0-1 0 0,-1 0 0 0 0,1 0 1 0 0,0-1-1 0 0,0 1 0 0 0,0-1 1 0 0,1 0 15 0 0,81 0-4800 0 0,-44-18 3688 0 0</inkml:trace>
  <inkml:trace contextRef="#ctx0" brushRef="#br0" timeOffset="3469.068">3112 559 1616 0 0,'-1'14'200'0'0,"-2"-1"0"0"0,0 1 0 0 0,0-1 0 0 0,-1 1-1 0 0,-1-1 1 0 0,0-1 0 0 0,-1 1 0 0 0,0-1 0 0 0,-1 0 0 0 0,0 0-1 0 0,-1-1 1 0 0,0 0 0 0 0,-1 0 0 0 0,0-1 0 0 0,-1 0 0 0 0,0-1-1 0 0,-1 0 1 0 0,0 0 0 0 0,0-1 0 0 0,0-1 0 0 0,-1 0 0 0 0,-1 0-1 0 0,1-1 1 0 0,-1-1 0 0 0,0 0 0 0 0,0-1 0 0 0,0 0 0 0 0,-1-1 0 0 0,1-1-1 0 0,-11 1-199 0 0,22-3-125 0 0,0 0 0 0 0,0-1-1 0 0,0 1 1 0 0,-1-1-1 0 0,1 0 1 0 0,0 1-1 0 0,0-1 1 0 0,1 0-1 0 0,-1 0 1 0 0,0 0 0 0 0,0 0-1 0 0,0-1 1 0 0,1 1-1 0 0,-1 0 1 0 0,1-1-1 0 0,-1 0 1 0 0,1 1 0 0 0,-1-1-1 0 0,1 0 1 0 0,0 1-1 0 0,0-1 1 0 0,0 0-1 0 0,0 0 1 0 0,0 0 0 0 0,0 0-1 0 0,0 0 1 0 0,1 0-1 0 0,-1 0 1 0 0,1 0-1 0 0,0 0 1 0 0,-1 0 0 0 0,1-1-1 0 0,0 1 1 0 0,0 0-1 0 0,0 0 1 0 0,1 0-1 0 0,-1 0 1 0 0,0 0 0 0 0,1-2 125 0 0,0-11-1252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6:52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4 956 0 0,'4'-1'94'0'0,"1"0"0"0"0,-1 0 0 0 0,0 1 0 0 0,0 0 0 0 0,1 0 0 0 0,-1 0 0 0 0,0 0 0 0 0,1 1 0 0 0,-1-1 0 0 0,0 1 0 0 0,1 0 0 0 0,-1 1 0 0 0,0-1 0 0 0,0 1 0 0 0,0 0 0 0 0,0-1 0 0 0,-1 2 0 0 0,1-1 0 0 0,0 0 0 0 0,-1 1 0 0 0,1 0 0 0 0,-1 0 0 0 0,0 0 0 0 0,0 0 0 0 0,0 0 0 0 0,-1 1 0 0 0,1-1 0 0 0,-1 1 0 0 0,0-1 0 0 0,1 1 0 0 0,-2 0 0 0 0,1 0 0 0 0,0 0 0 0 0,-1 0 0 0 0,0 1 0 0 0,0-1 0 0 0,0 0 0 0 0,0 1-94 0 0,0 4 83 0 0,0 1 0 0 0,0 0-1 0 0,-1 0 1 0 0,0-1-1 0 0,0 1 1 0 0,-1 0 0 0 0,-1-1-1 0 0,1 1 1 0 0,-2-1 0 0 0,1 1-1 0 0,-1-1 1 0 0,-1 0-1 0 0,0 0 1 0 0,0 0 0 0 0,0-1-1 0 0,-1 1 1 0 0,-1-1-1 0 0,1 0 1 0 0,-1-1 0 0 0,-1 1-1 0 0,1-1 1 0 0,-4 2-83 0 0,-8 9-218 0 0,-1-2-1 0 0,0 0 1 0 0,-2-1-1 0 0,0-1 1 0 0,0-1 0 0 0,-1-1-1 0 0,-1-1 1 0 0,-4 1 218 0 0,-43 4-2487 0 0,51-15 1223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7:16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98 1392 0 0,'-6'-2'5972'0'0,"134"-21"-4220"0"0,286-32-946 0 0,-243 37-4255 0 0,-163 18 2206 0 0,-7 0-1424 0 0,-7 3 1420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7:16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1552 0 0,'14'7'456'0'0,"2"-1"0"0"0,-1 0 0 0 0,0-2 0 0 0,1 1 1 0 0,0-2-1 0 0,0 0 0 0 0,0-1 0 0 0,1 0 0 0 0,-1-2 0 0 0,0 0 0 0 0,8-1-456 0 0,10 2 484 0 0,246 5 261 0 0,-1-5-5380 0 0,-239-1 3384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7:15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144 165 1436 0 0,'-46'18'3726'0'0,"-34"86"-1623"0"0,77-99-2042 0 0,1 0 0 0 0,-1 0 0 0 0,1 0 0 0 0,0 1 0 0 0,1-1 0 0 0,-1 1 0 0 0,1-1 0 0 0,0 1 0 0 0,1-1 0 0 0,-1 1 0 0 0,1 0 0 0 0,0-1 0 0 0,0 1 0 0 0,1 0 0 0 0,0-1 0 0 0,0 1 0 0 0,0-1 0 0 0,1 1 0 0 0,-1-1 1 0 0,1 1-1 0 0,1-1 0 0 0,-1 0 0 0 0,1 0 0 0 0,0 0 0 0 0,0 0 0 0 0,0-1 0 0 0,1 1 0 0 0,-1-1 0 0 0,1 0 0 0 0,0 0 0 0 0,0 0 0 0 0,1-1 0 0 0,-1 1 0 0 0,1-1 0 0 0,2 1-61 0 0,7 4 35 0 0,1 0 0 0 0,1-1 0 0 0,0-1 0 0 0,0-1 0 0 0,0 0 1 0 0,0-1-1 0 0,1-1 0 0 0,-1 0 0 0 0,1-1 0 0 0,0-1 0 0 0,7 0-35 0 0,-19-1-3 0 0,0 0 0 0 0,1-1 1 0 0,-1 1-1 0 0,0-1 0 0 0,0 0 0 0 0,0 0 1 0 0,0-1-1 0 0,0 1 0 0 0,0-1 0 0 0,-1 0 1 0 0,1 0-1 0 0,-1-1 0 0 0,1 1 0 0 0,-1-1 1 0 0,0 0-1 0 0,0 0 0 0 0,0-1 0 0 0,0 1 0 0 0,0-1 1 0 0,-1 0-1 0 0,0 0 0 0 0,0 0 0 0 0,0 0 1 0 0,0-1-1 0 0,-1 1 0 0 0,1-1 0 0 0,-1 1 1 0 0,0-1-1 0 0,-1 0 0 0 0,1 0 0 0 0,-1 0 1 0 0,0 0-1 0 0,0 0 0 0 0,0 0 0 0 0,-1 0 1 0 0,0-6 2 0 0,-6 0-120 0 0,-1 0 1 0 0,0 0 0 0 0,-1 0 0 0 0,0 1 0 0 0,0 0 0 0 0,-1 1 0 0 0,-1-1 0 0 0,1 2 0 0 0,-1 0 0 0 0,-1 0 0 0 0,0 0 0 0 0,0 2 0 0 0,0-1 0 0 0,-1 1-1 0 0,0 1 1 0 0,0 0 0 0 0,0 1 0 0 0,-1 0 0 0 0,1 1 0 0 0,-1 0 0 0 0,0 1 0 0 0,-1 1 119 0 0,9-1-625 0 0,3 1-2365 0 0,2-1 1513 0 0</inkml:trace>
  <inkml:trace contextRef="#ctx0" brushRef="#br0" timeOffset="309.027">466 0 1152 0 0,'10'1'223'0'0,"-1"0"0"0"0,1 1 1 0 0,0 0-1 0 0,-1 0 0 0 0,0 1 0 0 0,1 1 0 0 0,-1-1 0 0 0,0 2 0 0 0,-1-1 1 0 0,1 1-1 0 0,-1 0 0 0 0,0 1 0 0 0,0 0 0 0 0,0 0 0 0 0,-1 1 0 0 0,2 2-223 0 0,8 6 168 0 0,-1 0-1 0 0,0 1 0 0 0,-1 1 0 0 0,-1 0 0 0 0,-1 1 0 0 0,-1 1 0 0 0,0 0 0 0 0,-1 1 1 0 0,-1 0-1 0 0,-1 0 0 0 0,-1 1 0 0 0,-1 0 0 0 0,0 0 0 0 0,-2 1 0 0 0,0 0 0 0 0,-2 0 0 0 0,0 0 1 0 0,-2 1-1 0 0,0-1 0 0 0,-2 0 0 0 0,0 1 0 0 0,-1-1 0 0 0,-2 0 0 0 0,0 0 0 0 0,-1 0 1 0 0,-1-1-1 0 0,-2 1 0 0 0,0-1 0 0 0,0-1 0 0 0,-2 0 0 0 0,-1 0 0 0 0,-10 14-167 0 0,9-17-143 0 0,-77 90-463 0 0,16-73-3747 0 0,61-38 2999 0 0,-7-15 48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7:14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11 1060 0 0,'-1'2'125'0'0,"-9"19"497"0"0,1-1 0 0 0,1 1 0 0 0,1 1-1 0 0,1-1 1 0 0,0 1 0 0 0,2 0 0 0 0,1 1-1 0 0,0-1 1 0 0,2 6-622 0 0,3-21 73 0 0,1-1-1 0 0,1 1 1 0 0,-1-1-1 0 0,1 1 1 0 0,0-1-1 0 0,0 0 1 0 0,1-1-1 0 0,0 1 1 0 0,0-1-1 0 0,0 0 0 0 0,0 0 1 0 0,1 0-1 0 0,0-1 1 0 0,0 0-1 0 0,0 0 1 0 0,1 0-1 0 0,-1-1 1 0 0,1 0-1 0 0,0 0 1 0 0,0-1-1 0 0,0 0 1 0 0,0 0-1 0 0,0 0 1 0 0,0-1-1 0 0,1 0 1 0 0,-1-1-1 0 0,0 0 0 0 0,1 0 1 0 0,-1 0-1 0 0,0-1 1 0 0,0 0-1 0 0,1-1 1 0 0,1 0-73 0 0,2 2 37 0 0,1 0 0 0 0,-1-1 0 0 0,0-1 0 0 0,0 0 0 0 0,0 0 0 0 0,-1-1 0 0 0,1-1 0 0 0,-1 1 0 0 0,1-2 0 0 0,-1 1 0 0 0,0-2 0 0 0,-1 1 1 0 0,1-1-1 0 0,-1-1 0 0 0,0 1 0 0 0,-1-2 0 0 0,0 1 0 0 0,0-1 0 0 0,0 0 0 0 0,-1-1 0 0 0,0 0 0 0 0,-1 0 0 0 0,0 0 0 0 0,0-1 0 0 0,-1 0 0 0 0,2-6-37 0 0,-8 8-9 0 0,-1 0 0 0 0,-1 0 0 0 0,1 0 0 0 0,-1 0 0 0 0,-1 1-1 0 0,1 0 1 0 0,-1-1 0 0 0,0 1 0 0 0,-1 1 0 0 0,0-1 0 0 0,0 1 0 0 0,0 0 0 0 0,-1 0-1 0 0,0 0 1 0 0,0 1 0 0 0,0-1 0 0 0,-1 2 0 0 0,0-1 0 0 0,0 1 0 0 0,0 0 0 0 0,0 0-1 0 0,-1 1 1 0 0,1 0 0 0 0,-1 0 0 0 0,0 1 0 0 0,-4-1 9 0 0,-170-25-1906 0 0,159 45-262 0 0,29-6-1218 0 0,1-8 1983 0 0</inkml:trace>
  <inkml:trace contextRef="#ctx0" brushRef="#br0" timeOffset="264.275">765 348 1228 0 0,'2'9'215'0'0,"0"1"1"0"0,-1 0-1 0 0,-1 0 0 0 0,0 0 0 0 0,0 0 1 0 0,-1 0-1 0 0,0 0 0 0 0,0 0 1 0 0,-1 0-1 0 0,-1 0 0 0 0,0-1 0 0 0,0 1 1 0 0,-1-1-1 0 0,0 0 0 0 0,0 0 0 0 0,-1 0 1 0 0,0 0-1 0 0,-1-1 0 0 0,0 0 1 0 0,0 0-1 0 0,-1-1 0 0 0,0 0 0 0 0,0 0 1 0 0,-5 3-216 0 0,-85 49-474 0 0,73-62-2834 0 0,10-15 1807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7:51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1821 1120 0 0,'0'0'181'0'0,"0"0"77"0"0,-18-3 609 0 0,21 0-803 0 0,0 0-1 0 0,0 0 1 0 0,0 0-1 0 0,0 1 1 0 0,1-1-1 0 0,-1 1 0 0 0,1 0 1 0 0,0 0-1 0 0,0 0 1 0 0,-1 0-1 0 0,1 1 1 0 0,0-1-1 0 0,0 1 1 0 0,0 0-1 0 0,1 1 1 0 0,-1-1-1 0 0,0 1 1 0 0,0-1-1 0 0,0 1 0 0 0,0 0 1 0 0,1 1-1 0 0,-1-1 1 0 0,0 1-1 0 0,0 0 1 0 0,0 0-1 0 0,0 0 1 0 0,2 1-64 0 0,20 0 135 0 0,839-2 406 0 0,-670-9-654 0 0,196 9 410 0 0,-182-25-277 0 0,754-71-96 0 0,-245 49 458 0 0,-124 22-2119 0 0,-592 25 517 0 0,-2 0-89 0 0</inkml:trace>
  <inkml:trace contextRef="#ctx0" brushRef="#br0" timeOffset="6636.224">1424 122 1392 0 0,'0'0'498'0'0,"0"0"-28"0"0,0 0-18 0 0,2-23 1520 0 0,25-22 826 0 0,-17 84-2583 0 0,29 210 336 0 0,16-19-84 0 0,-49-185-1227 0 0,-27-91-3582 0 0,17 34 3233 0 0</inkml:trace>
  <inkml:trace contextRef="#ctx0" brushRef="#br0" timeOffset="7042.405">1501 1 1368 0 0,'-18'18'1938'0'0,"-226"284"2091"0"0,238-294-3912 0 0,0 0-1 0 0,0 1 1 0 0,1 0-1 0 0,0-1 1 0 0,0 2-1 0 0,1-1 1 0 0,0 0-1 0 0,1 1 1 0 0,0 0-1 0 0,0 0 1 0 0,1 0-1 0 0,-1 7-116 0 0,4-13 27 0 0,-1-1-1 0 0,1 0 1 0 0,0 1-1 0 0,0-1 1 0 0,0 0-1 0 0,0 0 1 0 0,0 0-1 0 0,1 0 1 0 0,-1 0-1 0 0,1 0 1 0 0,0 0-1 0 0,0-1 1 0 0,0 1-1 0 0,0-1 1 0 0,1 1-1 0 0,-1-1 1 0 0,1 0-1 0 0,-1 0 1 0 0,1 0-1 0 0,0 0 1 0 0,0 0-1 0 0,0-1 0 0 0,0 1 1 0 0,0-1-1 0 0,0 0 1 0 0,0 0-1 0 0,0 0 1 0 0,0 0-1 0 0,1 0 1 0 0,-1-1-1 0 0,3 0-26 0 0,111 9 355 0 0,-103-9-324 0 0,206-13-409 0 0,-61-1-2170 0 0,-166 17-1567 0 0,2-1 2832 0 0</inkml:trace>
  <inkml:trace contextRef="#ctx0" brushRef="#br0" timeOffset="8177.941">1378 881 988 0 0,'0'0'337'0'0,"0"0"-23"0"0,0 0 33 0 0,-14 1 3247 0 0,16-4 458 0 0,14-6-4044 0 0,0 1 0 0 0,1 2 0 0 0,0-1 0 0 0,0 2 1 0 0,1 0-1 0 0,-1 1 0 0 0,1 1 0 0 0,0 1 0 0 0,0 0 0 0 0,0 1 0 0 0,10 1-8 0 0,-25 2 0 0 0,0-1 0 0 0,0 0 0 0 0,0 1 0 0 0,0 0 0 0 0,0 0 0 0 0,0-1-1 0 0,0 2 1 0 0,-1-1 0 0 0,1 0 0 0 0,-1 1 0 0 0,1-1 0 0 0,-1 1 0 0 0,0-1 0 0 0,0 1 0 0 0,0 0 0 0 0,-1 0 0 0 0,1 0 0 0 0,0 0 0 0 0,-1 0 0 0 0,0 1 0 0 0,0-1 0 0 0,0 0 0 0 0,0 1 0 0 0,-1-1-1 0 0,1 0 1 0 0,-1 1 0 0 0,0-1 0 0 0,0 1 0 0 0,0-1 0 0 0,0 1 0 0 0,-1-1 0 0 0,1 0 0 0 0,-1 1 0 0 0,0-1 0 0 0,-1 2 0 0 0,-82 154-57 0 0,131-135 83 0 0,-16-18-56 0 0,-19-4 14 0 0,0-1 1 0 0,1 1-1 0 0,-1 1 0 0 0,0 0 0 0 0,0 1 0 0 0,0 1 1 0 0,-1-1-1 0 0,0 2 0 0 0,1-1 0 0 0,-2 2 0 0 0,1-1 1 0 0,-1 2-1 0 0,9 7 16 0 0,-19-10 1 0 0,0-1-1 0 0,0 1 1 0 0,-1-1 0 0 0,0 1 0 0 0,0-1-1 0 0,0 1 1 0 0,-1-1 0 0 0,1 0-1 0 0,-1 1 1 0 0,0-1 0 0 0,0 0 0 0 0,0 0-1 0 0,-1 0 1 0 0,0-1 0 0 0,1 1 0 0 0,-1-1-1 0 0,-1 1 1 0 0,1-1 0 0 0,0 0 0 0 0,-1 0-1 0 0,0 0 1 0 0,1-1 0 0 0,-1 1 0 0 0,0-1-1 0 0,0 0 1 0 0,0 0 0 0 0,-1 0-1 0 0,1-1 1 0 0,-2 1-1 0 0,-13 8-269 0 0,0-2 0 0 0,-1 0 0 0 0,0-1 0 0 0,-1-1-1 0 0,1 0 1 0 0,-1-2 0 0 0,0-1 0 0 0,0 0 0 0 0,-1-1 0 0 0,-7-2 269 0 0,21 0-279 0 0,1-1 0 0 0,0 1 0 0 0,-1-2 0 0 0,1 1 0 0 0,0-1 0 0 0,-1 0 0 0 0,1 0 1 0 0,0-1-1 0 0,1 0 0 0 0,-1 0 0 0 0,0-1 0 0 0,1 0 0 0 0,0 0 0 0 0,-6-5 279 0 0,-11-11-1154 0 0</inkml:trace>
  <inkml:trace contextRef="#ctx0" brushRef="#br0" timeOffset="8655.524">676 82 988 0 0,'-19'15'200'0'0,"0"1"-1"0"0,2 0 1 0 0,0 1-1 0 0,0 1 1 0 0,2 0-1 0 0,0 2 1 0 0,2-1 0 0 0,0 2-1 0 0,1 0 1 0 0,1 0-1 0 0,1 1 1 0 0,0 0-1 0 0,2 1 1 0 0,1 0-1 0 0,1 0 1 0 0,1 1 0 0 0,1 0-1 0 0,1-1 1 0 0,1 1-1 0 0,1 1 1 0 0,1-1-1 0 0,1 0 1 0 0,3 18-200 0 0,2-8 84 0 0,2-1-1 0 0,1-1 1 0 0,1 1 0 0 0,2-2-1 0 0,1 1 1 0 0,1-2 0 0 0,2 0-1 0 0,1-1 1 0 0,2 0 0 0 0,17 20-84 0 0,11 3-688 0 0,2-1 0 0 0,3-3 1 0 0,2-2-1 0 0,1-3 0 0 0,3-2 1 0 0,23 11 687 0 0,-27-20-1261 0 0</inkml:trace>
  <inkml:trace contextRef="#ctx0" brushRef="#br0" timeOffset="9107.586">2093 176 1356 0 0,'34'61'559'0'0,"-3"2"-1"0"0,-2 1 1 0 0,-3 1-1 0 0,-3 2 1 0 0,-3 0-1 0 0,-3 1 1 0 0,3 32-559 0 0,-11-56 342 0 0,-1 1 0 0 0,-3 0 1 0 0,-1 0-1 0 0,-3 0 0 0 0,-1 0 0 0 0,-4 21-342 0 0,-3-14 188 0 0,-1-1 0 0 0,-3-1 0 0 0,-2 1 0 0 0,-3-2 0 0 0,-1 0 0 0 0,-2-1 0 0 0,-4 1-188 0 0,15-33 73 0 0,-51 79-990 0 0,-27-33-3407 0 0,60-59 3141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8:08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32 1540 0 0,'-19'-17'1616'0'0,"19"17"-1388"0"0,0 0-10 0 0,0 0 41 0 0,0 0-32 0 0,0 0-79 0 0,0 0-32 0 0,0 0-10 0 0,0 0 14 0 0,0 0 88 0 0,0 0-2 0 0,4-2 42 0 0,146-11 1126 0 0,-99 15-1116 0 0,272-2 580 0 0,-310 24-2159 0 0,-49-2-1476 0 0,16-15 1869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8:0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1880 0 0,'98'17'2964'0'0,"-68"-17"-2518"0"0,233 5 1145 0 0,-261-5-1856 0 0,19 2-2700 0 0,-5 11 1782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8:18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1388 0 0,'0'0'263'0'0,"0"0"47"0"0,0-13 156 0 0,0 6 2564 0 0,27 5-2248 0 0,-22 66-590 0 0,16 123 400 0 0,-4-110 313 0 0,-15-69-547 0 0,4 9-5422 0 0,-7-17 3698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0:09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48 2136 0 0,'0'-1'175'0'0,"1"-1"-1"0"0,0 1 0 0 0,-1 0 0 0 0,1 0 1 0 0,0 0-1 0 0,-1 0 0 0 0,0-1 1 0 0,1 1-1 0 0,-1 0 0 0 0,0-1 1 0 0,1 1-1 0 0,-1 0 0 0 0,0-1 1 0 0,0 1-1 0 0,0 0 0 0 0,0-1 0 0 0,-1 1 1 0 0,1 0-1 0 0,0 0 0 0 0,0-1 1 0 0,-1 1-1 0 0,1 0 0 0 0,-1 0 1 0 0,1-1-1 0 0,-1 1 0 0 0,0 0 1 0 0,1 0-1 0 0,-1 0 0 0 0,0 0 0 0 0,0 0 1 0 0,0 0-1 0 0,1 0 0 0 0,-1 0 1 0 0,0 0-1 0 0,0 0 0 0 0,-1 1 1 0 0,1-1-1 0 0,0 0 0 0 0,0 0 1 0 0,0 1-1 0 0,-1-1-174 0 0,46 37-5917 0 0,-26-25 4615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8:18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25 1036 0 0,'-29'7'2490'0'0,"39"2"-258"0"0,366-22 39 0 0,306-10-1204 0 0,-576 21-1084 0 0,-1-1-3150 0 0,-109 3 103 0 0,-1 0 1796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8:19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10 122 1120 0 0,'-1'0'73'0'0,"0"-1"0"0"0,0 0 0 0 0,1 0-1 0 0,-1 1 1 0 0,0-1 0 0 0,1 0 0 0 0,-1 0 0 0 0,1 0 0 0 0,-1 1-1 0 0,1-1 1 0 0,-1 0 0 0 0,1 0 0 0 0,-1 0 0 0 0,1 0 0 0 0,0 0-1 0 0,0 0 1 0 0,-1 0 0 0 0,1 0 0 0 0,0 0 0 0 0,0 0 0 0 0,0 0 0 0 0,0 0-1 0 0,0 0 1 0 0,0 0 0 0 0,0 0 0 0 0,1 0 0 0 0,-1 0 0 0 0,0 0-1 0 0,1 0 1 0 0,-1 0 0 0 0,0 0 0 0 0,1 0 0 0 0,-1 0 0 0 0,1 0-1 0 0,-1 0 1 0 0,1 0 0 0 0,0 1 0 0 0,-1-1 0 0 0,1 0 0 0 0,0 0-1 0 0,0 1 1 0 0,0-1 0 0 0,-1 0 0 0 0,1 1 0 0 0,0-1 0 0 0,0 1-1 0 0,0-1 1 0 0,0 1 0 0 0,0 0 0 0 0,0-1 0 0 0,0 1 0 0 0,0 0-1 0 0,0 0 1 0 0,0 0 0 0 0,0-1 0 0 0,0 1 0 0 0,0 0-73 0 0,22-12 143 0 0,0 1 0 0 0,0 0-1 0 0,1 2 1 0 0,0 1 0 0 0,0 1 0 0 0,1 0 0 0 0,0 2 0 0 0,1 1 0 0 0,-1 2-1 0 0,0 0 1 0 0,19 1-143 0 0,-41 4 10 0 0,1-1 0 0 0,-1 0-1 0 0,0 1 1 0 0,0 0-1 0 0,-1 0 1 0 0,1 0 0 0 0,0 0-1 0 0,-1 0 1 0 0,0 0-1 0 0,1 0 1 0 0,-1 1 0 0 0,-1 0-1 0 0,1-1 1 0 0,0 1-1 0 0,-1 0 1 0 0,0-1 0 0 0,0 1-1 0 0,0 0 1 0 0,0 0 0 0 0,-1 0-1 0 0,0 0 1 0 0,1 0-1 0 0,-1 0 1 0 0,-1 0 0 0 0,1 0-1 0 0,-1 0 1 0 0,1 0-1 0 0,-1 0 1 0 0,0 0 0 0 0,-1 0-1 0 0,1-1 1 0 0,0 1-1 0 0,-1 0 1 0 0,0-1 0 0 0,0 1-1 0 0,-1 1-9 0 0,-15 27 84 0 0,0-1 0 0 0,-2-1 1 0 0,-1 0-1 0 0,-2-2 0 0 0,0 0 0 0 0,-2-2 0 0 0,-1-1 0 0 0,-1 0 0 0 0,-2-2 0 0 0,0-2 0 0 0,-7 4-84 0 0,26 0 113 0 0,53-25 40 0 0,-23 0-118 0 0,207-40 311 0 0,-226 40-396 0 0,-1 0 44 0 0,-8 9-763 0 0,7-7-4202 0 0,4-7 3842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8:20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1648 0 0,'18'-23'4996'0'0,"-9"38"-3472"0"0,-10 204-398 0 0,28-85 110 0 0,-25-130-1835 0 0,5 14 2585 0 0,-6-13-4471 0 0,0 0-3987 0 0,-1-5 5236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7:10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0 616 1460 0 0,'0'0'635'0'0,"5"-23"1734"0"0,40-65 1786 0 0,-45 87-3984 0 0,0 1-10 0 0,0 0-17 0 0,0 0-6 0 0,0 0-27 0 0,0 0 5 0 0,0 0-15 0 0,1 0-91 0 0,-1 0 0 0 0,0 0 0 0 0,0 1-1 0 0,1-1 1 0 0,-1 0 0 0 0,0 0 0 0 0,0 0 0 0 0,1 0 0 0 0,-1 0 0 0 0,0 0 0 0 0,1 0 0 0 0,-1 0-1 0 0,0 0 1 0 0,0 0 0 0 0,1 0 0 0 0,-1-1 0 0 0,0 1 0 0 0,1 0 0 0 0,-1 0 0 0 0,0 0-1 0 0,0 0 1 0 0,1 0 0 0 0,-1-1-10 0 0,-30 624 636 0 0,44-446-279 0 0,4-22 146 0 0,-23-174-8700 0 0,3 9 6858 0 0</inkml:trace>
  <inkml:trace contextRef="#ctx0" brushRef="#br0" timeOffset="775.533">54 593 1036 0 0,'-1'0'396'0'0,"-2"0"-622"0"0,0-8 4343 0 0,2 3-4063 0 0,1-1 1 0 0,-1 1-1 0 0,1-1 0 0 0,1 1 1 0 0,-1-1-1 0 0,1 1 0 0 0,0-1 1 0 0,0 1-1 0 0,0 0 0 0 0,1-1 1 0 0,0 1-1 0 0,0 0 0 0 0,0 0 1 0 0,1 0-1 0 0,0 0 0 0 0,0 1 1 0 0,0-1-1 0 0,0 1 0 0 0,1 0 1 0 0,-1 0-1 0 0,5-4-54 0 0,6-4 64 0 0,0 1 1 0 0,1 1-1 0 0,0 0 1 0 0,0 0 0 0 0,1 2-1 0 0,0 0 1 0 0,1 0-1 0 0,-1 2 1 0 0,2 0-1 0 0,-1 1 1 0 0,1 1-1 0 0,-1 0 1 0 0,1 2-1 0 0,0 0 1 0 0,0 1-1 0 0,0 0 1 0 0,10 2-65 0 0,-19 0 18 0 0,1 0-1 0 0,0 0 1 0 0,-1 1 0 0 0,1 0 0 0 0,-1 1 0 0 0,0 0 0 0 0,0 1 0 0 0,0-1 0 0 0,0 2-1 0 0,-1-1 1 0 0,1 1 0 0 0,-1 1 0 0 0,0-1 0 0 0,-1 2 0 0 0,0-1 0 0 0,0 1 0 0 0,0 0-1 0 0,0 0 1 0 0,-1 0 0 0 0,0 1 0 0 0,-1 0 0 0 0,0 1 0 0 0,0-1 0 0 0,-1 1 0 0 0,0 0-1 0 0,-1 0 1 0 0,1 0 0 0 0,-2 0 0 0 0,1 0 0 0 0,-1 1 0 0 0,0 4-18 0 0,-5 4 23 0 0,0 0 0 0 0,-1 0 0 0 0,0 0 0 0 0,-2-1 0 0 0,0 1 0 0 0,-1-1-1 0 0,0 0 1 0 0,-2-1 0 0 0,0 0 0 0 0,-1-1 0 0 0,0 1 0 0 0,-1-2 0 0 0,-1 0 0 0 0,0 0 0 0 0,-1-1 0 0 0,-1 0 0 0 0,0-1 0 0 0,0-1 0 0 0,-1 0 0 0 0,-1-1 0 0 0,0-1 0 0 0,0 0 0 0 0,-1-2 0 0 0,0 1 0 0 0,-11 1-23 0 0,-4-29-4979 0 0,34 12 3521 0 0</inkml:trace>
  <inkml:trace contextRef="#ctx0" brushRef="#br0" timeOffset="2283.413">641 1133 840 0 0,'0'0'391'0'0,"0"0"-35"0"0,0 0-15 0 0,0 0-24 0 0,0 0-8 0 0,0 0 89 0 0,0 0-36 0 0,0 0-116 0 0,0 0-21 0 0,0 0 94 0 0,0 0 33 0 0,0 0 34 0 0,0 0-48 0 0,1-15 2134 0 0,-2 21-2456 0 0,0 0 0 0 0,0 0 0 0 0,-1-1 0 0 0,1 1 0 0 0,-2 0 0 0 0,1 0 0 0 0,0-1-1 0 0,-1 0 1 0 0,0 1 0 0 0,0-1 0 0 0,-1 0 0 0 0,0 0 0 0 0,1-1 0 0 0,-2 1 0 0 0,1-1 0 0 0,0 0 0 0 0,-2 1-16 0 0,-18 24 87 0 0,-192 241 862 0 0,192-237-1383 0 0,7-19-4163 0 0,16-14 3335 0 0,1 0 12 0 0</inkml:trace>
  <inkml:trace contextRef="#ctx0" brushRef="#br0" timeOffset="2560.96">299 1239 1280 0 0,'11'-11'5606'0'0,"19"46"-5314"0"0,-24-27 61 0 0,307 291-314 0 0,-296-250-4395 0 0,-17-42 3158 0 0</inkml:trace>
  <inkml:trace contextRef="#ctx0" brushRef="#br0" timeOffset="2825.506">1041 1618 1540 0 0,'-9'20'596'0'0,"2"0"-76"0"0,-2 0-24 0 0,0-5-92 0 0,-2 5-48 0 0,-1 0-44 0 0,1-4-128 0 0,-3 1 44 0 0,-2-2-28 0 0,0-3-28 0 0,-2-2-244 0 0,4-4-160 0 0,0-4-132 0 0,3-2-436 0 0,11 0 56 0 0,0 0 28 0 0,-11 0 28 0 0</inkml:trace>
  <inkml:trace contextRef="#ctx0" brushRef="#br0" timeOffset="3121.158">1119 1296 1480 0 0,'1'-1'98'0'0,"0"1"-1"0"0,1-1 1 0 0,-1 1-1 0 0,0 0 1 0 0,1-1 0 0 0,-1 1-1 0 0,0 0 1 0 0,1 0-1 0 0,-1 0 1 0 0,0 0-1 0 0,1 0 1 0 0,-1 0-1 0 0,1 1 1 0 0,-1-1 0 0 0,0 0-1 0 0,1 1 1 0 0,-1-1-1 0 0,0 0 1 0 0,0 1-1 0 0,1 0 1 0 0,-1-1 0 0 0,0 1-1 0 0,0 0 1 0 0,0 0-1 0 0,0-1 1 0 0,0 1-1 0 0,0 0 1 0 0,0 0 0 0 0,0 0-1 0 0,0 0 1 0 0,0 1-1 0 0,0-1 1 0 0,-1 0-1 0 0,1 0 1 0 0,-1 0-1 0 0,1 1 1 0 0,0-1 0 0 0,-1 0-1 0 0,1 2-97 0 0,164 223 1161 0 0,-140-191-4177 0 0,-23-35 1690 0 0</inkml:trace>
  <inkml:trace contextRef="#ctx0" brushRef="#br0" timeOffset="3356.179">1659 1303 1336 0 0,'-140'152'5549'0'0,"115"-118"-5254"0"0,2 0-1 0 0,1 1 1 0 0,2 2-1 0 0,1 0 1 0 0,2 1-1 0 0,-5 18-294 0 0,-22 89 417 0 0,-3 6-3439 0 0,35-126 400 0 0,5-21 1437 0 0</inkml:trace>
  <inkml:trace contextRef="#ctx0" brushRef="#br0" timeOffset="3853.619">1677 372 2252 0 0,'-69'17'2789'0'0,"56"-5"-2663"0"0,-1 1 1 0 0,2 0-1 0 0,0 1 0 0 0,0 0 1 0 0,1 1-1 0 0,1 1 0 0 0,1-1 1 0 0,0 2-1 0 0,1-1 0 0 0,0 1 1 0 0,2 0-1 0 0,0 1 0 0 0,1 0 1 0 0,1 0-1 0 0,0 0 0 0 0,1 0 1 0 0,1 0-1 0 0,1 1 0 0 0,1-1 1 0 0,1 0-1 0 0,1 11-126 0 0,-2-15-41 0 0,0 1 0 0 0,2-1 0 0 0,-1 0 0 0 0,2 0 0 0 0,0 1 0 0 0,0-2 0 0 0,2 1 0 0 0,-1 0 0 0 0,2-1 0 0 0,0 0 0 0 0,0 0 0 0 0,1-1 0 0 0,1 0 0 0 0,0 0 0 0 0,1 0 0 0 0,0-1 0 0 0,9 8 41 0 0,54 4-3604 0 0,-57-22 2263 0 0</inkml:trace>
  <inkml:trace contextRef="#ctx0" brushRef="#br0" timeOffset="91460.793">95 1 956 0 0,'0'0'292'0'0,"0"0"-32"0"0,0 0-12 0 0,0 0-21 0 0,0 0-19 0 0,0 0 23 0 0,0 0 6 0 0,0 0-32 0 0,0 0-43 0 0,0 0 25 0 0,0 0-12 0 0,0 0-39 0 0,0 0-32 0 0,0 0-17 0 0,0 0 65 0 0,0 0-2 0 0,0 0-51 0 0,0 0 21 0 0,0 0-22 0 0,0 0-17 0 0,0 0-9 0 0,0 0 19 0 0,0 0 103 0 0,0 0 10 0 0,0 0-63 0 0,0 0-4 0 0,20 1 1202 0 0,-18 0-1337 0 0,1 0 1 0 0,-1 1 0 0 0,0-1-1 0 0,0 1 1 0 0,0-1 0 0 0,0 1 0 0 0,-1 0-1 0 0,1 0 1 0 0,0 0 0 0 0,-1 0-1 0 0,0 0 1 0 0,1 0 0 0 0,-1 1 0 0 0,0-1-1 0 0,0 0 1 0 0,0 1 0 0 0,0-1-1 0 0,0 1 1 0 0,-1-1 0 0 0,1 0 0 0 0,-1 1-1 0 0,0 0 1 0 0,0-1 0 0 0,1 1-1 0 0,-2-1 1 0 0,1 1 0 0 0,0-1 0 0 0,0 1-1 0 0,-2 2-2 0 0,2 189-14 0 0,0-193 56 0 0,0 27 184 0 0,-19 46-46 0 0,19-73-182 0 0,0-1 21 0 0,-15 26 106 0 0,-6 41 119 0 0,4 34-25 0 0,17-99-238 0 0,0 26-44 0 0,0 11 100 0 0,0-23-3988 0 0,0-14 2537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8:47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153 161 1056 0 0,'-10'5'292'0'0,"0"0"-1"0"0,0 1 1 0 0,0 1 0 0 0,1 0-1 0 0,0 0 1 0 0,0 1 0 0 0,1 0-1 0 0,0 0 1 0 0,0 1 0 0 0,1 0-1 0 0,0 0 1 0 0,0 1 0 0 0,1 0-1 0 0,1 0 1 0 0,0 0 0 0 0,0 1-1 0 0,1 0 1 0 0,0 0 0 0 0,1 0-1 0 0,0 0 1 0 0,1 0-1 0 0,0 1 1 0 0,1-1 0 0 0,0 1-1 0 0,1 11-291 0 0,4-14 87 0 0,0 0 0 0 0,0 0-1 0 0,1-1 1 0 0,0 0-1 0 0,0 0 1 0 0,1 0-1 0 0,0 0 1 0 0,0-1 0 0 0,1 0-1 0 0,0 0 1 0 0,0-1-1 0 0,1 0 1 0 0,0 0-1 0 0,0-1 1 0 0,0 0 0 0 0,1 0-1 0 0,0-1 1 0 0,-1 0-1 0 0,1-1 1 0 0,1 0-1 0 0,-1 0 1 0 0,0-1 0 0 0,1 0-1 0 0,-1-1 1 0 0,1 0-1 0 0,1 0-86 0 0,10 3 26 0 0,1-2-1 0 0,-1 0 0 0 0,0-2 0 0 0,1 0 0 0 0,-1-1 1 0 0,0-1-1 0 0,0-1 0 0 0,0-1 0 0 0,0-1 1 0 0,0-1-1 0 0,-1 0 0 0 0,7-5-25 0 0,-23 10-19 0 0,0 0 0 0 0,-1 0 0 0 0,1 0 0 0 0,0 0 0 0 0,-1-1 0 0 0,1 1 0 0 0,-1-1 0 0 0,1 0 1 0 0,-1 0-1 0 0,0-1 0 0 0,0 1 0 0 0,0-1 0 0 0,0 1 0 0 0,0-1 0 0 0,-1 0 0 0 0,1 0 0 0 0,-1 0 0 0 0,0 0 0 0 0,0-1 0 0 0,0 1 0 0 0,0-1 0 0 0,-1 1 0 0 0,1-1 0 0 0,-1 1 0 0 0,0-1 1 0 0,0 0-1 0 0,0 0 0 0 0,0 0 0 0 0,-1 1 0 0 0,0-1 0 0 0,1 0 0 0 0,-2 0 0 0 0,1 0 0 0 0,0 0 0 0 0,-1 0 0 0 0,1 0 0 0 0,-1 1 0 0 0,0-1 0 0 0,-1 0 0 0 0,1 1 0 0 0,-1-1 0 0 0,1 1 1 0 0,-1-1-1 0 0,0 1 0 0 0,0-1 0 0 0,0 1 0 0 0,-1 0 0 0 0,1 0 0 0 0,-1 0 0 0 0,0 1 0 0 0,0-1 0 0 0,0 1 0 0 0,0-1 0 0 0,0 1 0 0 0,0 0 0 0 0,-3-1 19 0 0,-262-95-2057 0 0,204 56-2868 0 0,61 31 3527 0 0</inkml:trace>
  <inkml:trace contextRef="#ctx0" brushRef="#br0" timeOffset="281.631">462 0 1484 0 0,'125'68'3802'0'0,"-94"-39"-3418"0"0,-2 0 0 0 0,-1 2 1 0 0,-1 1-1 0 0,-2 1 0 0 0,-1 1 0 0 0,-1 1 0 0 0,0 5-384 0 0,-14-25 137 0 0,0 0 0 0 0,-1 1 0 0 0,-1 0 0 0 0,0 0 0 0 0,-1 0 0 0 0,-1 1 0 0 0,0 0 0 0 0,-2 0 0 0 0,0 0 0 0 0,0 1 0 0 0,-2-1 0 0 0,0 0 0 0 0,-1 1 0 0 0,-2 9-137 0 0,-1-7 63 0 0,-1 0 0 0 0,-1 0 0 0 0,-1 0 0 0 0,0-1 0 0 0,-2 0 0 0 0,0 0 0 0 0,-1-1 0 0 0,-1 0 0 0 0,0-1 0 0 0,-2 0 0 0 0,0-1 0 0 0,0 0 0 0 0,-15 13-63 0 0,15-17-373 0 0,0-1-1 0 0,-1 0 1 0 0,0-1 0 0 0,-1 0 0 0 0,0-1 0 0 0,-1-1 0 0 0,0 0 0 0 0,0-1 0 0 0,0-1-1 0 0,-1 0 1 0 0,0-1 0 0 0,0-1 0 0 0,-1 0 0 0 0,1-1 0 0 0,-1-1 0 0 0,-4 0 373 0 0,-6-7-1333 0 0,-19-15 32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8:3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36 685 1468 0 0,'0'0'606'0'0,"2"-23"1208"0"0,16-24 347 0 0,-4 16 728 0 0,-16 52-2243 0 0,-50 300-506 0 0,46-60 418 0 0,42-15 300 0 0,-22-129-59 0 0,-31-160-8530 0 0,15 31 6423 0 0,-1-6-36 0 0</inkml:trace>
  <inkml:trace contextRef="#ctx0" brushRef="#br0" timeOffset="1850.622">1 562 1140 0 0,'0'0'493'0'0,"0"0"-29"0"0,0 0 78 0 0,0 0-71 0 0,0 0-76 0 0,0 0-2 0 0,0 0-38 0 0,0 0-43 0 0,0 0 75 0 0,0 0-19 0 0,0 0-61 0 0,0 0-67 0 0,0 0 22 0 0,0 0-55 0 0,0 0 28 0 0,0 0 11 0 0,0-24 461 0 0,3 18-671 0 0,1 0-1 0 0,-1 0 1 0 0,1 1 0 0 0,1 0-1 0 0,-1-1 1 0 0,1 1 0 0 0,0 0-1 0 0,0 1 1 0 0,0 0 0 0 0,1-1 0 0 0,-1 2-1 0 0,1-1 1 0 0,0 1 0 0 0,1-1-1 0 0,-1 2 1 0 0,0-1 0 0 0,1 1-1 0 0,-1 0 1 0 0,1 0 0 0 0,0 1-1 0 0,-1 0 1 0 0,1 0 0 0 0,0 0-1 0 0,0 1 1 0 0,0 0 0 0 0,0 1-1 0 0,1-1-35 0 0,3 4 12 0 0,-1 0 0 0 0,1 1 0 0 0,-1 0 0 0 0,0 0-1 0 0,0 1 1 0 0,-1 1 0 0 0,0-1 0 0 0,0 2 0 0 0,0-1 0 0 0,-1 1-1 0 0,0 0 1 0 0,-1 1 0 0 0,1 0 0 0 0,-2 0 0 0 0,1 0-1 0 0,-1 1 1 0 0,-1 0 0 0 0,0 0 0 0 0,0 1 0 0 0,-1 0-1 0 0,1 5-11 0 0,23 154 541 0 0,-30-157-505 0 0,-1 1 1 0 0,0-1 0 0 0,0 0 0 0 0,-1-1 0 0 0,-1 1-1 0 0,0-1 1 0 0,-1 0 0 0 0,-1 0 0 0 0,1-1-1 0 0,-2 1 1 0 0,1-1 0 0 0,-2-1 0 0 0,1 0 0 0 0,-2 0-1 0 0,1-1 1 0 0,-1 0 0 0 0,0 0 0 0 0,-1-1 0 0 0,0-1-1 0 0,-1 0 1 0 0,-10 5-37 0 0,-43-25-1751 0 0,58-36-2590 0 0,18 24 2906 0 0,0 2 54 0 0</inkml:trace>
  <inkml:trace contextRef="#ctx0" brushRef="#br0" timeOffset="2809.919">627 1219 1480 0 0,'0'0'659'0'0,"0"0"-13"0"0,0 0-86 0 0,0 0-21 0 0,0 0-57 0 0,0 0-10 0 0,13 0 1867 0 0,-119 84-1509 0 0,-89 162 630 0 0,143-177-2078 0 0,52-68-79 0 0,0-1-324 0 0,0 0-282 0 0,0 0-39 0 0,-1-3-120 0 0,-5-9 38 0 0</inkml:trace>
  <inkml:trace contextRef="#ctx0" brushRef="#br0" timeOffset="3069.123">316 1332 1576 0 0,'3'-12'2005'0'0,"-3"11"-1937"0"0,0 0 1 0 0,0 0 0 0 0,0 0-1 0 0,0 1 1 0 0,0-1 0 0 0,0 0 0 0 0,0 0-1 0 0,0 0 1 0 0,0 1 0 0 0,1-1-1 0 0,-1 0 1 0 0,0 0 0 0 0,0 1-1 0 0,1-1 1 0 0,-1 0 0 0 0,0 0 0 0 0,1 1-1 0 0,-1-1 1 0 0,1 1 0 0 0,-1-1-1 0 0,1 0 1 0 0,-1 1 0 0 0,1-1-1 0 0,0 1 1 0 0,-1-1 0 0 0,1 1 0 0 0,0-1-1 0 0,-1 1 1 0 0,1 0 0 0 0,0-1-1 0 0,0 1 1 0 0,-1 0 0 0 0,1-1-1 0 0,0 1 1 0 0,0 0 0 0 0,-1 0 0 0 0,1 0-1 0 0,0 0 1 0 0,0 0 0 0 0,0 0-1 0 0,-1 0 1 0 0,1 0 0 0 0,0 0-1 0 0,0 0 1 0 0,0 0 0 0 0,-1 1 0 0 0,1-1-1 0 0,0 0 1 0 0,0 0 0 0 0,-1 1-1 0 0,1-1 1 0 0,0 1 0 0 0,-1-1-1 0 0,1 0 1 0 0,0 1 0 0 0,-1-1 0 0 0,1 1-1 0 0,-1 0 1 0 0,1-1 0 0 0,-1 1-1 0 0,1-1 1 0 0,-1 1 0 0 0,1 0-69 0 0,41 26 100 0 0,135 111 1033 0 0,-170-130-1460 0 0,1 1 0 0 0,-1 0 0 0 0,-1 0 1 0 0,0 1-1 0 0,0 0 0 0 0,-1 0 0 0 0,0 0 0 0 0,-1 1 0 0 0,0-1 0 0 0,-1 1 1 0 0,3 10 326 0 0,-6-8-2713 0 0,0-12 1307 0 0</inkml:trace>
  <inkml:trace contextRef="#ctx0" brushRef="#br0" timeOffset="3346.597">956 1524 1504 0 0,'-12'25'509'0'0,"-1"1"-1"0"0,-1-1 1 0 0,0-1-1 0 0,-2-1 0 0 0,-1 0 1 0 0,-1-1-1 0 0,-1-1 1 0 0,-1-1-1 0 0,-1 0 1 0 0,0-2-1 0 0,-15 10-508 0 0,34-27-215 0 0,-17 10 320 0 0,5-11-4481 0 0,1-7 2981 0 0</inkml:trace>
  <inkml:trace contextRef="#ctx0" brushRef="#br0" timeOffset="3752.676">1116 1405 1180 0 0,'14'6'4010'0'0,"18"21"-3475"0"0,-22-19-154 0 0,-5-4-375 0 0,103 77 1261 0 0,-32-37-3742 0 0,-69-41 1389 0 0,-2-2-208 0 0</inkml:trace>
  <inkml:trace contextRef="#ctx0" brushRef="#br0" timeOffset="4019.444">1555 1385 2768 0 0,'-44'37'986'0'0,"1"1"-1"0"0,3 2 0 0 0,1 2 1 0 0,2 2-1 0 0,2 1 0 0 0,2 2 1 0 0,-16 31-986 0 0,-27 32 169 0 0,49-63-554 0 0,-42 39-4813 0 0,62-83 3804 0 0,6-3 112 0 0</inkml:trace>
  <inkml:trace contextRef="#ctx0" brushRef="#br0" timeOffset="7940.366">49 68 1160 0 0,'0'0'291'0'0,"0"0"23"0"0,0 0 35 0 0,5-23 873 0 0,15 4-965 0 0,-10-6 2342 0 0,-10 33-1769 0 0,-3 628 423 0 0,3-634-1435 0 0,0 4-789 0 0,0-4-3235 0 0,0-2 3014 0 0</inkml:trace>
  <inkml:trace contextRef="#ctx0" brushRef="#br0" timeOffset="8950.102">1574 548 1172 0 0,'18'-18'1738'0'0,"-18"18"-1226"0"0,0 0-123 0 0,0 0-79 0 0,0 0 32 0 0,0 0-62 0 0,0 0-29 0 0,0 0 89 0 0,-16 22 554 0 0,-1 9-653 0 0,2 2 1 0 0,1 0-1 0 0,1 1 1 0 0,2 0-1 0 0,2 1 1 0 0,0 0-1 0 0,3 0 1 0 0,1 1-1 0 0,1 0 1 0 0,2 3-242 0 0,5-14 53 0 0,1 0 0 0 0,2-1 0 0 0,0 0 0 0 0,1 0 0 0 0,1 0 0 0 0,2-1 0 0 0,0 0 0 0 0,1 0 0 0 0,1-2 0 0 0,2 1 0 0 0,0-2 0 0 0,1 0 0 0 0,1 0 0 0 0,0-1 0 0 0,2-2 0 0 0,0 1 0 0 0,18 12-53 0 0,-21-18-475 0 0,0 1 0 0 0,1-2 0 0 0,0 0 0 0 0,1-1 0 0 0,0-1 0 0 0,1 0 0 0 0,0-2 0 0 0,0 0 0 0 0,0 0 0 0 0,1-2 0 0 0,0 0 0 0 0,10 0 475 0 0,2-2-1364 0 0,-14-2 32 0 0</inkml:trace>
  <inkml:trace contextRef="#ctx0" brushRef="#br0" timeOffset="10895.082">2005 624 848 0 0,'-2'-24'2824'0'0,"10"-24"1277"0"0,14 119-2420 0 0,20 133 141 0 0,-41-131-3552 0 0,-17-33-4870 0 0,16-35 5342 0 0</inkml:trace>
  <inkml:trace contextRef="#ctx0" brushRef="#br0" timeOffset="11143.543">2351 1044 904 0 0,'2'14'363'0'0,"-1"1"1"0"0,-1 0-1 0 0,0 1 0 0 0,-1-2 0 0 0,-1 1 1 0 0,0 0-1 0 0,-1 0 0 0 0,0 0 0 0 0,-2-1 1 0 0,1 0-1 0 0,-2 0 0 0 0,-5 10-363 0 0,-65 84 1658 0 0,-2-75-3340 0 0,57-47-921 0 0,12-2 1235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8:49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1128 0 0,'0'0'711'0'0,"0"0"-22"0"0,0 0-121 0 0,0 0-11 0 0,0 0-30 0 0,0 0-45 0 0,0 0-28 0 0,0 0-25 0 0,0 0 38 0 0,0 0-18 0 0,0 0-60 0 0,0 0-56 0 0,0 0-19 0 0,0 0-17 0 0,3-6-6 0 0,0 3-254 0 0,-1 0 0 0 0,1 0 0 0 0,-1 1 0 0 0,1-1 0 0 0,0 1 0 0 0,0-1 0 0 0,0 1 0 0 0,1 0 0 0 0,-1 0 0 0 0,0 0 0 0 0,1 0 0 0 0,0 1 0 0 0,-1 0 0 0 0,1-1 0 0 0,0 1 0 0 0,-1 1 0 0 0,1-1 0 0 0,0 0 0 0 0,0 1 0 0 0,0 0 0 0 0,3 0-37 0 0,-5-1 2 0 0,435-48 1480 0 0,-304 36-1822 0 0,-161 34-2665 0 0,-43 1-950 0 0,50-15 3013 0 0</inkml:trace>
  <inkml:trace contextRef="#ctx0" brushRef="#br0" timeOffset="248.844">164 210 1736 0 0,'16'14'4408'0'0,"215"-20"-1951"0"0,-94-6-1830 0 0,83 11 283 0 0,-169-13-2225 0 0,-50 13 668 0 0,-5 0-4284 0 0,1-1 3594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9:15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2200 0 0,'7'5'6938'0'0,"-5"-1"-8448"0"0,-54 9-3078 0 0,25-6 3124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9:03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1011 3114 1172 0 0,'53'-65'3846'0'0,"-53"63"-3559"0"0,-13-21 241 0 0,5 17-470 0 0,0 1 1 0 0,-1 0 0 0 0,0 1 0 0 0,0 0-1 0 0,-1 0 1 0 0,1 1 0 0 0,-1 0 0 0 0,0 1-1 0 0,1 0 1 0 0,-1 0 0 0 0,0 1 0 0 0,0 0-1 0 0,0 1 1 0 0,0 0 0 0 0,-7 2-59 0 0,5-1-9 0 0,-1 1-1 0 0,1 1 1 0 0,0 0-1 0 0,0 0 1 0 0,0 1 0 0 0,0 1-1 0 0,0 0 1 0 0,1 1 0 0 0,0 0-1 0 0,0 0 1 0 0,1 2-1 0 0,0-1 1 0 0,0 1 0 0 0,1 0-1 0 0,0 1 1 0 0,0 0 0 0 0,-2 4 9 0 0,10-12 9 0 0,0 0 0 0 0,0 0 0 0 0,1 0 0 0 0,-1 1 0 0 0,0-1 0 0 0,1 0 0 0 0,-1 0 0 0 0,1 1 0 0 0,-1-1 0 0 0,1 0 0 0 0,-1 1 0 0 0,1-1 0 0 0,0 0 0 0 0,0 1 0 0 0,0-1 0 0 0,0 0 0 0 0,0 1 0 0 0,0-1 0 0 0,0 1 0 0 0,0-1 0 0 0,0 0 0 0 0,1 1 0 0 0,-1-1 0 0 0,1 0 0 0 0,-1 1 0 0 0,1-1 0 0 0,-1 0 0 0 0,1 0 0 0 0,0 0 1 0 0,-1 1-1 0 0,1-1 0 0 0,0 0 0 0 0,0 0 0 0 0,0 0 0 0 0,0 0 0 0 0,0 0 0 0 0,0 0 0 0 0,0-1 0 0 0,0 1 0 0 0,1 0 0 0 0,-1-1 0 0 0,0 1 0 0 0,0 0 0 0 0,1-1 0 0 0,-1 1 0 0 0,0-1 0 0 0,0 0 0 0 0,1 1 0 0 0,-1-1 0 0 0,1 0 0 0 0,-1 0 0 0 0,1 0-9 0 0,86 4 206 0 0,-71-4-226 0 0,70-27 109 0 0,-16 6 1578 0 0,-81 70-1467 0 0,-12 190 24 0 0,22-200-115 0 0,20 19 171 0 0,-20-56-133 0 0,-6 4-4001 0 0,-4-12 1190 0 0,5 4 1392 0 0</inkml:trace>
  <inkml:trace contextRef="#ctx0" brushRef="#br0" timeOffset="1059.327">686 3667 1148 0 0,'-4'2'1657'0'0,"10"-4"2173"0"0,203-25-2843 0 0,-206 28-972 0 0,0 0 0 0 0,0 0 0 0 0,0 0-1 0 0,0 1 1 0 0,0-1 0 0 0,0 1 0 0 0,-1-1 0 0 0,1 1-1 0 0,-1 0 1 0 0,1 0 0 0 0,-1 0 0 0 0,1 0 0 0 0,-1 1 0 0 0,0-1-1 0 0,0 0 1 0 0,-1 1 0 0 0,1 0 0 0 0,0-1 0 0 0,-1 1 0 0 0,1 0-1 0 0,-1 0 1 0 0,0 0 0 0 0,0 0 0 0 0,0 0 0 0 0,-1 0 0 0 0,1 0-1 0 0,-1 0 1 0 0,1 0 0 0 0,-1 0 0 0 0,0 1 0 0 0,0-1-1 0 0,0 0 1 0 0,-1 0 0 0 0,1 0 0 0 0,-1 0 0 0 0,0 0 0 0 0,0 0-1 0 0,0 0 1 0 0,0 0 0 0 0,0 0 0 0 0,-1 0 0 0 0,0 2-15 0 0,-52 65 530 0 0,54-70-490 0 0,0 0-30 0 0,0 0-40 0 0,42 5 138 0 0,-30-4-72 0 0,-6-3-27 0 0,0 1 0 0 0,0 0 0 0 0,0 0 0 0 0,0 1 0 0 0,0 0 0 0 0,0 0 1 0 0,0 0-1 0 0,0 1 0 0 0,0 0 0 0 0,0 0 0 0 0,0 0 0 0 0,0 1 0 0 0,-1 0 1 0 0,1 0-1 0 0,0 0 0 0 0,-1 1 0 0 0,1 0 0 0 0,-1 0 0 0 0,0 0 0 0 0,0 1 1 0 0,-1 0-1 0 0,1 0 0 0 0,-1 0 0 0 0,1 0 0 0 0,-1 1 0 0 0,0 0 0 0 0,-1-1 0 0 0,1 1 1 0 0,-1 1-1 0 0,0-1 0 0 0,-1 0 0 0 0,1 1 0 0 0,0 3-9 0 0,-6-1 48 0 0,0 0 0 0 0,-1-1 0 0 0,0 1 0 0 0,0-1 0 0 0,-1 0 1 0 0,0 0-1 0 0,0-1 0 0 0,-1 1 0 0 0,0-1 0 0 0,0 0 0 0 0,0-1 0 0 0,-1 1 0 0 0,-4 1-48 0 0,1 1-62 0 0,0-1 1 0 0,-1-1-1 0 0,0 0 0 0 0,-1 0 1 0 0,0-1-1 0 0,1-1 0 0 0,-1 0 1 0 0,-1 0-1 0 0,1-2 0 0 0,0 1 1 0 0,-1-1-1 0 0,0-1 1 0 0,-3 0 60 0 0,12-3-278 0 0,-1 0-1 0 0,0 1 0 0 0,1-2 1 0 0,-1 1-1 0 0,1-1 0 0 0,-1 1 1 0 0,1-1-1 0 0,0 0 0 0 0,0-1 0 0 0,1 1 1 0 0,-1-1-1 0 0,1 1 0 0 0,0-1 1 0 0,-1 0-1 0 0,2-1 0 0 0,-1 1 0 0 0,0 0 1 0 0,1-1-1 0 0,0 1 0 0 0,0-1 1 0 0,0 0-1 0 0,1 0 0 0 0,-1-4 280 0 0,-2-17-1202 0 0</inkml:trace>
  <inkml:trace contextRef="#ctx0" brushRef="#br0" timeOffset="1479.512">442 3137 1400 0 0,'-20'17'384'0'0,"1"1"1"0"0,1 0-1 0 0,0 2 0 0 0,2 0 1 0 0,0 1-1 0 0,1 0 0 0 0,2 1 1 0 0,0 1-1 0 0,1 0 0 0 0,1 1 1 0 0,1 0-1 0 0,2 0 0 0 0,0 1 1 0 0,2 1-1 0 0,0-1 0 0 0,1 9-384 0 0,5 71 741 0 0,6-59-531 0 0,3-1-1 0 0,2 0 1 0 0,1 0-1 0 0,3-1 1 0 0,17 36-210 0 0,-2-25-288 0 0,3-1 1 0 0,2-2 0 0 0,3-1-1 0 0,1-2 1 0 0,3-2 0 0 0,2-1 0 0 0,2-2-1 0 0,17 10 288 0 0,64 28-3480 0 0,-88-66 2401 0 0</inkml:trace>
  <inkml:trace contextRef="#ctx0" brushRef="#br0" timeOffset="1869.012">1512 3082 2232 0 0,'28'47'787'0'0,"-3"1"-1"0"0,-2 2 0 0 0,-2 0 1 0 0,-2 1-1 0 0,-2 1 1 0 0,-3 1-1 0 0,-2 0 0 0 0,3 39-786 0 0,-15 59 1467 0 0,-11-100-1182 0 0,-2-1 0 0 0,-2 0 0 0 0,-2-1 0 0 0,-3-1 0 0 0,-1-1 0 0 0,-16 23-285 0 0,37-70-1 0 0,-79 108-568 0 0,4-73-4509 0 0,47-61 2446 0 0,14 2 1360 0 0</inkml:trace>
  <inkml:trace contextRef="#ctx0" brushRef="#br0" timeOffset="-8199.842">419 1582 976 0 0,'0'0'229'0'0,"0"0"19"0"0,0 0-26 0 0,0 0 72 0 0,0 0-43 0 0,0 0 12 0 0,0 0 13 0 0,0 0-12 0 0,0 0 27 0 0,0 0 25 0 0,0 0-20 0 0,-13 0 96 0 0,9-5 2339 0 0,4 3-2720 0 0,0 0 0 0 0,0 0 0 0 0,0 0 0 0 0,0 0-1 0 0,1 0 1 0 0,-1 0 0 0 0,1 0 0 0 0,0 0 0 0 0,-1 0 0 0 0,1 0-1 0 0,0 0 1 0 0,0 0 0 0 0,0 0 0 0 0,0 1 0 0 0,1-1-1 0 0,-1 0 1 0 0,0 1 0 0 0,1-1 0 0 0,-1 1 0 0 0,1 0 0 0 0,-1-1-1 0 0,1 1 1 0 0,0 0 0 0 0,0 0 0 0 0,0 0 0 0 0,-1 0-1 0 0,1 0 1 0 0,0 0 0 0 0,0 1 0 0 0,0-1 0 0 0,0 0 0 0 0,0 1-1 0 0,0 0 1 0 0,1 0 0 0 0,0-1-11 0 0,94-23 185 0 0,-96 24-179 0 0,-1 0 16 0 0,14 3-48 0 0,-10 0 27 0 0,0 0 0 0 0,1 1 0 0 0,-1 0 0 0 0,-1 0 1 0 0,1 0-1 0 0,-1 0 0 0 0,1 1 0 0 0,-1-1 0 0 0,0 1 1 0 0,-1 0-1 0 0,1 0 0 0 0,-1 0 0 0 0,0 0 0 0 0,0 0 1 0 0,-1 0-1 0 0,0 1 0 0 0,0-1 0 0 0,0 1 0 0 0,0-1 1 0 0,-1 1-1 0 0,0-1 0 0 0,0 1 0 0 0,0-1 0 0 0,-1 1 0 0 0,0-1 1 0 0,0 0-1 0 0,0 1 0 0 0,-1-1 0 0 0,1 0 0 0 0,-1 0 1 0 0,-1 0-1 0 0,1 0 0 0 0,-3 3-1 0 0,-100 150 96 0 0,105-157-91 0 0,-1 0 0 0 0,1 0-1 0 0,-1 0 1 0 0,1 0 0 0 0,-1 0 0 0 0,1 0 0 0 0,0 0-1 0 0,-1 0 1 0 0,1 1 0 0 0,0-1 0 0 0,0 0 0 0 0,0 0-1 0 0,0 0 1 0 0,0 0 0 0 0,0 0 0 0 0,0 0 0 0 0,0 0-1 0 0,1 0 1 0 0,-1 0 0 0 0,0 0 0 0 0,1 0 0 0 0,-1 0-1 0 0,1 0 1 0 0,-1 0 0 0 0,1 0 0 0 0,-1 0 0 0 0,1 0-1 0 0,-1 0 1 0 0,1 0 0 0 0,0 0 0 0 0,0-1 0 0 0,-1 1-1 0 0,1 0 1 0 0,0-1 0 0 0,0 1 0 0 0,0 0 0 0 0,0-1-1 0 0,0 1 1 0 0,0-1 0 0 0,0 1 0 0 0,0-1-1 0 0,0 0 1 0 0,0 1 0 0 0,0-1 0 0 0,0 0 0 0 0,0 0-1 0 0,0 0 1 0 0,0 0 0 0 0,0 0 0 0 0,1 0 0 0 0,0 0-5 0 0,73 2 149 0 0,-58-2-77 0 0,72 0 2 0 0,-87 0-227 0 0,-2 0-44 0 0,19 0-5006 0 0,-18 1 3962 0 0</inkml:trace>
  <inkml:trace contextRef="#ctx0" brushRef="#br0" timeOffset="-7686.158">561 2084 868 0 0,'-1'9'4900'0'0,"-5"33"-4353"0"0,4 93 361 0 0,2-133-953 0 0,0-2-50 0 0,0 0-207 0 0,0 0-151 0 0,-3 2-140 0 0,-15 6-1609 0 0,16-11 885 0 0</inkml:trace>
  <inkml:trace contextRef="#ctx0" brushRef="#br0" timeOffset="-7188.602">186 1597 1676 0 0,'-15'10'211'0'0,"1"1"0"0"0,0 0 0 0 0,0 1 0 0 0,1 0 1 0 0,1 1-1 0 0,0 1 0 0 0,1 0 0 0 0,1 1 0 0 0,0 0 0 0 0,0 0 0 0 0,2 1 0 0 0,0 0 0 0 0,1 1 0 0 0,0-1 0 0 0,2 1 0 0 0,0 1 0 0 0,0 4-211 0 0,2-4 77 0 0,2 0 0 0 0,0 1-1 0 0,1-1 1 0 0,1 0 0 0 0,0 0-1 0 0,1 1 1 0 0,2-1-1 0 0,0 0 1 0 0,0-1 0 0 0,2 1-1 0 0,0-1 1 0 0,1 0-1 0 0,1-1 1 0 0,0 1 0 0 0,1-1-1 0 0,1-1 1 0 0,6 7-77 0 0,142 138-3518 0 0,-132-140 2213 0 0</inkml:trace>
  <inkml:trace contextRef="#ctx0" brushRef="#br0" timeOffset="-6676.373">972 1555 1036 0 0,'13'13'248'0'0,"-1"1"0"0"0,0 0 0 0 0,-1 1 0 0 0,0 0 0 0 0,-1 1 0 0 0,-1 0 1 0 0,-1 0-1 0 0,0 1 0 0 0,-1 0 0 0 0,-1 0 0 0 0,0 1 0 0 0,-1 0 0 0 0,-2 0 0 0 0,1 0 0 0 0,-2 1 0 0 0,-1-1 0 0 0,0 1 0 0 0,-1 5-248 0 0,-26 126 1095 0 0,15-116-864 0 0,0-7-127 0 0,-1-2 1 0 0,-1 0-1 0 0,-1 0 1 0 0,-1-1-1 0 0,-1-1 1 0 0,-1 0-1 0 0,-1-1 1 0 0,-1-1-1 0 0,-21 18-104 0 0,-12-6-2152 0 0,50-32 758 0 0,0-1-94 0 0,-5 0-5 0 0</inkml:trace>
  <inkml:trace contextRef="#ctx0" brushRef="#br0" timeOffset="-3570.161">1361 2099 976 0 0,'76'-7'4118'0'0,"36"-17"-2466"0"0,13-2-521 0 0,-109 26-1728 0 0,-20 5-2702 0 0,-1-3 2454 0 0</inkml:trace>
  <inkml:trace contextRef="#ctx0" brushRef="#br0" timeOffset="-70124.258">2977 142 1008 0 0,'3'-3'251'0'0,"20"-30"1073"0"0,-12 22-1347 0 0,-9 11 48 0 0,-1 0 0 0 0,0-1 0 0 0,0 0 0 0 0,1 1 0 0 0,-1-1 0 0 0,0 0 0 0 0,0 0 0 0 0,0 1 0 0 0,0-1 0 0 0,0 0 0 0 0,0 0 0 0 0,0 0 0 0 0,0 0 0 0 0,0-1 0 0 0,0 1 0 0 0,-1 0 0 0 0,1 0 0 0 0,0 0 0 0 0,-1-1 0 0 0,1 1 0 0 0,-1 0 0 0 0,0 0 0 0 0,1-1 0 0 0,-1 1 0 0 0,0-1 0 0 0,0 1 0 0 0,1 0 0 0 0,-1-1 0 0 0,0 1 0 0 0,-1 0 0 0 0,1-1 0 0 0,0 1 0 0 0,0-1 0 0 0,0 1 0 0 0,-1 0 0 0 0,1-1 0 0 0,-1 1 0 0 0,1 0 0 0 0,-1 0 0 0 0,0-1 0 0 0,1 1 0 0 0,-1 0 0 0 0,0 0 0 0 0,0 0 0 0 0,0 0 0 0 0,0 0 0 0 0,0 0 0 0 0,0 0 0 0 0,0 0 0 0 0,0 0 0 0 0,-1 0-25 0 0,-10-5 9 0 0,-1 0 1 0 0,0 1-1 0 0,0 0 0 0 0,0 1 1 0 0,-1 1-1 0 0,1 0 0 0 0,-1 0 1 0 0,0 2-1 0 0,0 0 0 0 0,0 0 0 0 0,0 1 1 0 0,0 1-1 0 0,-3 1-9 0 0,-13-2 35 0 0,18 1-27 0 0,0 0 0 0 0,0 1 0 0 0,1 0 0 0 0,-1 0 0 0 0,0 1 0 0 0,1 1 0 0 0,0 0 0 0 0,-1 1 0 0 0,2 0 0 0 0,-1 0 0 0 0,1 2 0 0 0,0-1 0 0 0,0 1 0 0 0,0 0 0 0 0,1 1 0 0 0,0 0 0 0 0,1 1 0 0 0,0-1 0 0 0,0 2-1 0 0,1-1 1 0 0,0 1 0 0 0,1 0 0 0 0,0 1 0 0 0,-3 5-8 0 0,9-13 13 0 0,0 1 0 0 0,0-1-1 0 0,0 1 1 0 0,0-1-1 0 0,1 1 1 0 0,-1-1 0 0 0,1 1-1 0 0,0-1 1 0 0,0 0 0 0 0,0 1-1 0 0,0-1 1 0 0,1 0-1 0 0,-1 0 1 0 0,1 0 0 0 0,0 0-1 0 0,0 0 1 0 0,0 0-1 0 0,0 0 1 0 0,1-1 0 0 0,-1 1-1 0 0,1-1 1 0 0,-1 0 0 0 0,1 1-1 0 0,0-1 1 0 0,2 1-13 0 0,8 5 54 0 0,1-1 1 0 0,0 0-1 0 0,1-1 1 0 0,0 0 0 0 0,0-1-1 0 0,0-1 1 0 0,0-1-1 0 0,1 0 1 0 0,-1 0 0 0 0,1-2-1 0 0,0 0 1 0 0,0-1-1 0 0,-1 0 1 0 0,11-3-55 0 0,-5 3 34 0 0,-2-2 35 0 0,0 0 0 0 0,0-2 0 0 0,-1 0 0 0 0,1-1 0 0 0,-1-1 0 0 0,0-1 0 0 0,0-1 0 0 0,-1 0 0 0 0,0-1-1 0 0,-1-1 1 0 0,0 0 0 0 0,0-1 0 0 0,-1-1 0 0 0,-1-1 0 0 0,0 0 0 0 0,3-4-69 0 0,26-46 1804 0 0,-66 153-1648 0 0,-32 231 404 0 0,45-146 481 0 0,10-173-913 0 0,0-2-22 0 0,0 0-17 0 0,4 10-188 0 0,-12-30-6855 0 0,3 21 5656 0 0</inkml:trace>
  <inkml:trace contextRef="#ctx0" brushRef="#br0" timeOffset="-69082.463">2783 997 976 0 0,'0'0'227'0'0,"0"0"60"0"0,0 0-56 0 0,0 0-20 0 0,0 0 29 0 0,0 0-50 0 0,0 0-58 0 0,0 0 0 0 0,0 0 82 0 0,0 0-1 0 0,0 0-20 0 0,0 0-14 0 0,0 0-4 0 0,0 0 38 0 0,0 0-13 0 0,0 0-51 0 0,0 0-25 0 0,0 0-11 0 0,0 0 6 0 0,0 0 3 0 0,0 0 40 0 0,0 0-3 0 0,0 0-17 0 0,0 0-20 0 0,0 0-32 0 0,0 0 40 0 0,0 0-16 0 0,0 0-34 0 0,3-5-80 0 0,6-3 20 0 0,0 0 0 0 0,1 1 0 0 0,0 0 0 0 0,0 0 0 0 0,1 1 0 0 0,0 1 1 0 0,0 0-1 0 0,1 0 0 0 0,-1 1 0 0 0,1 1 0 0 0,0 0 0 0 0,0 0 0 0 0,0 1 0 0 0,11 0-20 0 0,-19 1 1 0 0,0 0 0 0 0,0 1-1 0 0,0-1 1 0 0,0 1 0 0 0,0 0 0 0 0,0 1 0 0 0,0-1 0 0 0,0 1-1 0 0,0-1 1 0 0,0 1 0 0 0,0 0 0 0 0,0 1 0 0 0,-1-1 0 0 0,1 1 0 0 0,0-1-1 0 0,-1 1 1 0 0,1 0 0 0 0,-1 0 0 0 0,1 1 0 0 0,-1-1 0 0 0,0 1-1 0 0,0 0 1 0 0,0 0 0 0 0,-1 0 0 0 0,1 0 0 0 0,-1 0 0 0 0,1 0 0 0 0,-1 1-1 0 0,0-1 1 0 0,0 1 0 0 0,-1 0 0 0 0,1-1 0 0 0,-1 1 0 0 0,0 0-1 0 0,0 0 1 0 0,0 0 0 0 0,0 0 0 0 0,-1 0 0 0 0,1 0 0 0 0,-1 0 0 0 0,0 0-1 0 0,-25 121-98 0 0,24-125 112 0 0,0 1 1 0 0,0-1 0 0 0,0 1 0 0 0,1-1 0 0 0,-1 1-1 0 0,0 0 1 0 0,0 0 0 0 0,0-1 0 0 0,1 1 0 0 0,-1 0 0 0 0,0 0-1 0 0,1 0 1 0 0,-1 0 0 0 0,1-1 0 0 0,-1 1 0 0 0,1 0-1 0 0,-1 0 1 0 0,1 0 0 0 0,0 0 0 0 0,0 0 0 0 0,-1 0-1 0 0,1 0 1 0 0,0 0 0 0 0,0 1 0 0 0,0-1 0 0 0,0 0 0 0 0,0 0-1 0 0,0 0 1 0 0,0 0 0 0 0,0 0 0 0 0,1 0 0 0 0,-1 0-1 0 0,0 0 1 0 0,1 0 0 0 0,-1 0 0 0 0,0 0 0 0 0,1 0 0 0 0,0 0-1 0 0,-1 0 1 0 0,1-1 0 0 0,-1 1 0 0 0,1 0 0 0 0,0 0-1 0 0,0 0 1 0 0,-1-1 0 0 0,1 1 0 0 0,0 0 0 0 0,0-1-1 0 0,0 1 1 0 0,0-1 0 0 0,0 1 0 0 0,0-1 0 0 0,0 1 0 0 0,0-1-1 0 0,0 0 1 0 0,0 0 0 0 0,0 1 0 0 0,0-1 0 0 0,0 0-1 0 0,0 0 1 0 0,0 0 0 0 0,0 0 0 0 0,0 0 0 0 0,0 0 0 0 0,0 0-1 0 0,0 0 1 0 0,0-1 0 0 0,1 1-15 0 0,6-2 9 0 0,1 0-1 0 0,0 1 1 0 0,0 0 0 0 0,-1 0 0 0 0,1 1-1 0 0,0 0 1 0 0,0 1 0 0 0,0 0-1 0 0,-1 0 1 0 0,1 1 0 0 0,0 0 0 0 0,-1 1-1 0 0,0-1 1 0 0,1 2 0 0 0,-1-1-1 0 0,0 1 1 0 0,-1 0 0 0 0,1 1 0 0 0,-1 0-1 0 0,0 0 1 0 0,0 1 0 0 0,0 0 0 0 0,-1 0-1 0 0,0 0 1 0 0,0 1 0 0 0,-1 0-1 0 0,1 0 1 0 0,-1 0 0 0 0,-1 1 0 0 0,0-1-1 0 0,0 1 1 0 0,0 0 0 0 0,-1 1-1 0 0,0-1 1 0 0,-1 0 0 0 0,0 1 0 0 0,0 0-1 0 0,-1 1-8 0 0,-4-1 25 0 0,0-1-1 0 0,-1 1 1 0 0,0-1-1 0 0,-1 1 1 0 0,0-1 0 0 0,0 0-1 0 0,0-1 1 0 0,-1 0-1 0 0,-1 1 1 0 0,1-2-1 0 0,-1 1 1 0 0,0-1-1 0 0,0 0 1 0 0,-1 0-1 0 0,0-1 1 0 0,0 0-1 0 0,0-1 1 0 0,-1 0-1 0 0,1 0 1 0 0,-1-1-1 0 0,0 0 1 0 0,0 0 0 0 0,0-1-1 0 0,-8 1-24 0 0,10 1-215 0 0,-1-1 0 0 0,0 0 0 0 0,0-1-1 0 0,0 0 1 0 0,0 0 0 0 0,0 0 0 0 0,0-1 0 0 0,-1-1-1 0 0,1 1 1 0 0,0-1 0 0 0,-1-1 0 0 0,1 1 0 0 0,0-2 0 0 0,-1 1-1 0 0,1-1 1 0 0,0 0 0 0 0,0-1 0 0 0,0 1 0 0 0,1-2-1 0 0,-1 1 1 0 0,1-1 0 0 0,0 0 0 0 0,-4-3 215 0 0,-6-14-1247 0 0</inkml:trace>
  <inkml:trace contextRef="#ctx0" brushRef="#br0" timeOffset="-68555.928">2369 133 1272 0 0,'-35'5'202'0'0,"0"2"0"0"0,0 0 0 0 0,1 3 0 0 0,0 1 0 0 0,1 1-1 0 0,0 2 1 0 0,1 1 0 0 0,0 2 0 0 0,1 1 0 0 0,1 1 0 0 0,1 2 0 0 0,1 1 0 0 0,1 1-1 0 0,1 1 1 0 0,1 1 0 0 0,1 2 0 0 0,1 0 0 0 0,2 2 0 0 0,1 0 0 0 0,1 1 0 0 0,1 1-1 0 0,2 1 1 0 0,1 0 0 0 0,2 1 0 0 0,1 1 0 0 0,1 0 0 0 0,2 0 0 0 0,2 1 0 0 0,-2 19-202 0 0,31 80 201 0 0,-9-103-428 0 0,2 0 1 0 0,2-1-1 0 0,0 0 1 0 0,2-2-1 0 0,1 0 0 0 0,2-1 1 0 0,0-1-1 0 0,2-1 1 0 0,0-1-1 0 0,2-1 0 0 0,1-2 1 0 0,0 0-1 0 0,2-2 1 0 0,0-1-1 0 0,1-1 0 0 0,28 10 227 0 0,8 5-1356 0 0,-3-5-82 0 0</inkml:trace>
  <inkml:trace contextRef="#ctx0" brushRef="#br0" timeOffset="-68074.199">3623 88 1388 0 0,'17'6'244'0'0,"1"1"0"0"0,-1 0 0 0 0,0 1 0 0 0,-1 1 0 0 0,0 0 0 0 0,0 1 0 0 0,-1 1 0 0 0,0 0 0 0 0,-1 2 0 0 0,7 6-244 0 0,10 15 299 0 0,-1 1 0 0 0,-1 1 0 0 0,-2 1 0 0 0,-2 2 0 0 0,-1 1 0 0 0,0 5-299 0 0,-1 0 278 0 0,-2 2 1 0 0,-2 0-1 0 0,-3 0 0 0 0,-1 2 1 0 0,-2 0-1 0 0,-3 1 1 0 0,-2 0-1 0 0,-1 0 0 0 0,-3 3-278 0 0,-23 95 706 0 0,10-116-692 0 0,-2 0 0 0 0,-1 0 0 0 0,-1-1-1 0 0,-2-1 1 0 0,-1 0 0 0 0,-2-1-1 0 0,-1-1 1 0 0,-1 0 0 0 0,-1-2-1 0 0,-1 0 1 0 0,-1-2 0 0 0,-2 0-1 0 0,0-2 1 0 0,-1 0 0 0 0,-2-2-1 0 0,0-1 1 0 0,-11 4-14 0 0,32-18-314 0 0,-1 0-1 0 0,0-1 1 0 0,0 0 0 0 0,0 0-1 0 0,0-1 1 0 0,0 0-1 0 0,-1-1 1 0 0,1 0 0 0 0,-1 0-1 0 0,0 0 1 0 0,0-1-1 0 0,0-1 1 0 0,1 0 0 0 0,-1 0-1 0 0,0 0 1 0 0,-5-2 314 0 0,-27-13-1293 0 0,9-4 34 0 0</inkml:trace>
  <inkml:trace contextRef="#ctx0" brushRef="#br0" timeOffset="-4435.77">1521 1610 888 0 0,'0'0'277'0'0,"0"0"18"0"0,0 0-2 0 0,0 0-30 0 0,0 0-13 0 0,0 0-8 0 0,0 0 44 0 0,0 0-39 0 0,0 0-14 0 0,0 0-14 0 0,0 0-20 0 0,0 0-22 0 0,0 0-4 0 0,0 0-14 0 0,0 0-34 0 0,0 0-10 0 0,0 0 15 0 0,0 0-3 0 0,0 0 1 0 0,0 0 56 0 0,0 0 24 0 0,0 0-40 0 0,3-17 1225 0 0,0 20-1364 0 0,0-1 0 0 0,0 0-1 0 0,0 1 1 0 0,0-1 0 0 0,0 1 0 0 0,-1 0-1 0 0,1 0 1 0 0,-1 0 0 0 0,0 0-1 0 0,0 1 1 0 0,0-1 0 0 0,0 0 0 0 0,-1 1-1 0 0,1-1 1 0 0,-1 1 0 0 0,0 0-1 0 0,0-1 1 0 0,0 1 0 0 0,-1 0 0 0 0,1 0-1 0 0,-1 0 1 0 0,0-1 0 0 0,0 1-1 0 0,0 0 1 0 0,-1 0 0 0 0,1 0 0 0 0,-1-1-1 0 0,0 1 1 0 0,0 0 0 0 0,0-1 0 0 0,-1 1-1 0 0,1 0-28 0 0,-1 28 66 0 0,2 111 89 0 0,0-141-97 0 0,0 26-1498 0 0,0-38-1731 0 0,3 5 1953 0 0</inkml:trace>
  <inkml:trace contextRef="#ctx0" brushRef="#br0" timeOffset="-3953.183">1626 1545 968 0 0,'-18'14'4265'0'0,"-70"66"-3348"0"0,8 51 1020 0 0,138-104-802 0 0,102-27-3146 0 0,-158 0 1449 0 0,-2 0-159 0 0,0 0-305 0 0,0 0-262 0 0,0 0-4 0 0,0 0 6 0 0</inkml:trace>
  <inkml:trace contextRef="#ctx0" brushRef="#br0" timeOffset="-2969.436">1475 2094 1664 0 0,'129'-49'3233'0'0,"-128"49"-3201"0"0,1-1-1 0 0,0 1 0 0 0,0-1 1 0 0,0 1-1 0 0,0 0 1 0 0,0 0-1 0 0,0 0 1 0 0,0 0-1 0 0,0 0 1 0 0,-1 1-1 0 0,1-1 1 0 0,0 0-1 0 0,0 1 1 0 0,0 0-1 0 0,0-1 0 0 0,-1 1 1 0 0,1 0-1 0 0,0 0 1 0 0,0 0-1 0 0,-1 0 1 0 0,1 0-1 0 0,-1 0 1 0 0,1 0-1 0 0,-1 1 1 0 0,0-1-1 0 0,1 1 1 0 0,-1-1-1 0 0,0 1 0 0 0,0-1 1 0 0,0 1-1 0 0,0 0 1 0 0,0-1-1 0 0,0 1 1 0 0,-1 0-1 0 0,1 0 1 0 0,0 0-1 0 0,-1-1 1 0 0,1 1-1 0 0,-1 0 0 0 0,0 0 1 0 0,0 0-1 0 0,0 0 1 0 0,0 0-1 0 0,0 0 1 0 0,0 0-1 0 0,0 0 1 0 0,-1 0-1 0 0,1 0-31 0 0,-31 96 205 0 0,-162 158 884 0 0,194-253-1070 0 0,0-1 0 0 0,0 1 0 0 0,0 0 0 0 0,1-1 0 0 0,-1 1 0 0 0,1-1 0 0 0,-1 1 0 0 0,1-1 0 0 0,0 0 0 0 0,0 0 0 0 0,0 0 0 0 0,1 0 0 0 0,-1 0 0 0 0,0 0 0 0 0,1-1 0 0 0,-1 1 0 0 0,1-1 0 0 0,-1 0 0 0 0,1 1 0 0 0,0-1 0 0 0,-1 0 0 0 0,1-1 0 0 0,0 1 0 0 0,0 0 0 0 0,0-1 0 0 0,0 0 0 0 0,-1 1 0 0 0,1-1 0 0 0,0 0 0 0 0,0-1 0 0 0,0 1 0 0 0,0 0 0 0 0,0-1 0 0 0,0 0 0 0 0,-1 1 0 0 0,3-2-19 0 0,-2 2 18 0 0,187-14-462 0 0,-133 5 98 0 0,66-24-4148 0 0,-115 28 3155 0 0</inkml:trace>
  <inkml:trace contextRef="#ctx0" brushRef="#br0" timeOffset="-2368.044">1393 1592 1088 0 0,'-17'20'290'0'0,"0"0"-1"0"0,2 2 1 0 0,0 0-1 0 0,1 0 1 0 0,1 1-1 0 0,2 1 1 0 0,0 0-1 0 0,2 1 1 0 0,0 0-1 0 0,2 0 1 0 0,0 1-1 0 0,2 0 1 0 0,1 0-1 0 0,1 0 1 0 0,2 1-1 0 0,0-1 1 0 0,2 1-1 0 0,1 2-289 0 0,-1-1 109 0 0,2 0 0 0 0,1 0-1 0 0,1 0 1 0 0,2-1 0 0 0,0 0-1 0 0,2 0 1 0 0,1-1 0 0 0,9 17-109 0 0,3 5-554 0 0,2-1 1 0 0,2-1-1 0 0,1-2 1 0 0,3 0-1 0 0,2-2 1 0 0,35 36 553 0 0,-39-49-1292 0 0</inkml:trace>
  <inkml:trace contextRef="#ctx0" brushRef="#br0" timeOffset="-1882.069">2033 1565 1588 0 0,'3'-1'102'0'0,"0"1"1"0"0,-1 0-1 0 0,1-1 0 0 0,0 1 0 0 0,0 0 0 0 0,-1 0 0 0 0,1 0 1 0 0,0 1-1 0 0,0-1 0 0 0,-1 1 0 0 0,1-1 0 0 0,0 1 1 0 0,-1 0-1 0 0,1 0 0 0 0,-1 0 0 0 0,1 0 0 0 0,-1 1 1 0 0,1-1-1 0 0,-1 1 0 0 0,0-1 0 0 0,0 1 0 0 0,1 0 0 0 0,-1 0 1 0 0,-1 0-1 0 0,1 0 0 0 0,1 1-102 0 0,16 21 220 0 0,0 1-1 0 0,-2 1 1 0 0,-1 1 0 0 0,-1 0-1 0 0,-1 1 1 0 0,-2 0 0 0 0,0 1-1 0 0,-2 1 1 0 0,-2 0 0 0 0,0 0-1 0 0,-2 0 1 0 0,-1 1 0 0 0,-2 0-1 0 0,-1 0 1 0 0,-1 23-220 0 0,-2-28 143 0 0,-2 0 0 0 0,0-1 0 0 0,-1 1 0 0 0,-2-1 0 0 0,0 0 0 0 0,-2 0 0 0 0,-1-1 0 0 0,-1 0 0 0 0,-1-1 0 0 0,0 0 0 0 0,-2 0 0 0 0,-1-1 0 0 0,-1-1 0 0 0,-5 5-143 0 0,-153 166-1887 0 0,101-148-2880 0 0,61-44 3587 0 0</inkml:trace>
  <inkml:trace contextRef="#ctx0" brushRef="#br0" timeOffset="-1055.338">166 2809 1240 0 0,'-49'-2'2764'0'0,"32"1"-1931"0"0,30-1 1049 0 0,2023-64 1559 0 0,-1474 46-3514 0 0,-493 26-2670 0 0,-85 5-1283 0 0,-5-4 2580 0 0</inkml:trace>
  <inkml:trace contextRef="#ctx0" brushRef="#br0" timeOffset="6745.166">3294 2377 1356 0 0,'-33'0'2996'0'0,"30"0"-2678"0"0,3 0-25 0 0,0 0-56 0 0,0 0 30 0 0,0 0-60 0 0,0 0-23 0 0,0 0 35 0 0,2-3 60 0 0,112-18 684 0 0,165-2 390 0 0,-261 21-1266 0 0,-12 1-5134 0 0,-14 1 3875 0 0</inkml:trace>
  <inkml:trace contextRef="#ctx0" brushRef="#br0" timeOffset="7039.003">3251 2627 2028 0 0,'265'7'4129'0'0,"-58"-27"-3218"0"0,-37 8 64 0 0,-168 12-877 0 0,40 0-664 0 0,-27 0-4191 0 0,-15 0 3367 0 0</inkml:trace>
  <inkml:trace contextRef="#ctx0" brushRef="#br0" timeOffset="7924.868">4659 1682 1172 0 0,'0'0'425'0'0,"0"0"-22"0"0,0 0-41 0 0,0 0-30 0 0,0 0 8 0 0,0 0-37 0 0,0 0-71 0 0,0 0-33 0 0,0 0-27 0 0,0 0-4 0 0,0 0 55 0 0,0 0-8 0 0,0 0-45 0 0,0 0 70 0 0,0 0-60 0 0,0 0 6 0 0,0 0-23 0 0,0 0 51 0 0,0 0-38 0 0,0 0-52 0 0,0 0-43 0 0,0 0 63 0 0,0 0 4 0 0,0 0-44 0 0,0 0 20 0 0,0 0 9 0 0,0 0-35 0 0,0 0 4 0 0,0 0-59 0 0,0 0 64 0 0,2 2-9 0 0,2 10-47 0 0,0-1 0 0 0,-1 1 0 0 0,-1-1 0 0 0,0 1-1 0 0,0 0 1 0 0,-1 0 0 0 0,-1 0 0 0 0,0 0 0 0 0,0 0-1 0 0,-2 0 1 0 0,0 4-51 0 0,0 26 99 0 0,33 163 808 0 0,-30-194-232 0 0,-1 4-6044 0 0,-1-16 4541 0 0</inkml:trace>
  <inkml:trace contextRef="#ctx0" brushRef="#br0" timeOffset="8264.538">4357 2365 2480 0 0,'8'17'3784'0'0,"48"-12"-3189"0"0,-54-5-458 0 0,473-16 2359 0 0,-191-9-2664 0 0,-294 19-5926 0 0,4 5 4788 0 0</inkml:trace>
  <inkml:trace contextRef="#ctx0" brushRef="#br0" timeOffset="10649.741">4622 2640 1132 0 0,'0'0'473'0'0,"0"0"-27"0"0,0 0 21 0 0,0 0-63 0 0,0 0 72 0 0,0 0-74 0 0,0 0-80 0 0,0 0-31 0 0,0 0 63 0 0,0 0-34 0 0,0 0-67 0 0,2-21 2468 0 0,9 14-2647 0 0,1 0 0 0 0,-1 1 0 0 0,1 0 0 0 0,0 1 0 0 0,0 0 0 0 0,0 1 0 0 0,1 1 0 0 0,-1 0 0 0 0,1 0 0 0 0,0 1 0 0 0,0 1 0 0 0,0 0 0 0 0,0 1 0 0 0,6 1-74 0 0,-9-2 31 0 0,79-1 393 0 0,-88 2-409 0 0,-1 0-9 0 0,0 0-25 0 0,7 33 33 0 0,-30 3 35 0 0,2 1 0 0 0,1 1-1 0 0,2 1 1 0 0,1 1 0 0 0,-8 32-49 0 0,-47 175 394 0 0,66-192-207 0 0,6-54-160 0 0,0-1 22 0 0,-1 36-1768 0 0,-16-45-4014 0 0,6-1 4296 0 0</inkml:trace>
  <inkml:trace contextRef="#ctx0" brushRef="#br0" timeOffset="10914.645">4517 2919 1484 0 0,'5'-8'4467'0'0,"53"-8"-3446"0"0,324-39-268 0 0,-309 40-4882 0 0,-68 12 2793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56:55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4371 280 2392 0 0,'-1'-3'95'0'0,"-1"0"-1"0"0,1 1 1 0 0,0-1-1 0 0,-1 1 1 0 0,1-1-1 0 0,-1 1 1 0 0,0-1-1 0 0,0 1 1 0 0,0 0-1 0 0,0 0 1 0 0,0 0-1 0 0,0 0 1 0 0,-1 0 0 0 0,1 0-1 0 0,-1 1 1 0 0,1-1-1 0 0,-1 1 1 0 0,0 0-1 0 0,0-1 1 0 0,1 1-1 0 0,-1 1 1 0 0,0-1-1 0 0,0 0 1 0 0,0 1-1 0 0,0-1 1 0 0,0 1-1 0 0,0 0 1 0 0,0 0-1 0 0,0 0 1 0 0,0 0-1 0 0,0 1 1 0 0,0-1-1 0 0,0 1 1 0 0,-2 0-95 0 0,0-1 156 0 0,-32 0 94 0 0,-1 1 0 0 0,1 1 0 0 0,0 3 0 0 0,-1 1 0 0 0,2 1 0 0 0,-1 2 1 0 0,1 2-1 0 0,0 2-250 0 0,-15 2 372 0 0,2 3 0 0 0,1 2 1 0 0,0 1-1 0 0,1 3 0 0 0,2 2 1 0 0,0 2-1 0 0,-38 31-372 0 0,76-52 73 0 0,0 0-1 0 0,0 0 1 0 0,1 1 0 0 0,0 0 0 0 0,0 0-1 0 0,1 0 1 0 0,0 1 0 0 0,0-1-1 0 0,1 1 1 0 0,0 0 0 0 0,1 1 0 0 0,0-1-1 0 0,0 1 1 0 0,1-1 0 0 0,0 1-1 0 0,1 0 1 0 0,0 7-73 0 0,28 61 346 0 0,-18-67-296 0 0,7 5-39 0 0,0 0 0 0 0,2-1 1 0 0,-1-1-1 0 0,2-1 0 0 0,0 0 0 0 0,1-2 0 0 0,0 0 0 0 0,0-1 1 0 0,1-1-1 0 0,1-1 0 0 0,-1-1 0 0 0,1-1 0 0 0,0 0 0 0 0,1-2 0 0 0,9 0-11 0 0,282 16-1902 0 0,-233-23 415 0 0,343-71-3864 0 0,-349 52 4059 0 0</inkml:trace>
  <inkml:trace contextRef="#ctx0" brushRef="#br0" timeOffset="3069.997">8042 580 2308 0 0,'5'2'1368'0'0,"-3"-1"-172"0"0,2-2-171 0 0,1 2-133 0 0,-3-1-12 0 0,1 4-316 0 0,-1-4-176 0 0,2 0-284 0 0,-3 0-232 0 0,1 3 4 0 0,2-1-500 0 0,-2-1-568 0 0,-4-1-237 0 0,0 0 189 0 0,-2 2 64 0 0,-3 1-220 0 0</inkml:trace>
  <inkml:trace contextRef="#ctx0" brushRef="#br0" timeOffset="572.182">5174 348 2336 0 0,'7'-34'5069'0'0,"3"51"-2957"0"0,75 377-814 0 0,-62-246-2997 0 0,-23-146 394 0 0,-32 8-3718 0 0,16-18 3959 0 0</inkml:trace>
  <inkml:trace contextRef="#ctx0" brushRef="#br0" timeOffset="1050.437">5236 460 1684 0 0,'-6'-4'226'0'0,"-1"0"-1"0"0,1-1 1 0 0,0 0-1 0 0,0 0 1 0 0,1 0-1 0 0,0-1 1 0 0,-1 0 0 0 0,2 0-1 0 0,-1 0 1 0 0,1 0-1 0 0,0-1 1 0 0,0 0-1 0 0,1 0 1 0 0,0 0-1 0 0,0 0 1 0 0,0 0 0 0 0,1-1-1 0 0,0 1 1 0 0,1-1-1 0 0,0 1 1 0 0,0-6-226 0 0,1 1 115 0 0,0 0 0 0 0,2-1 0 0 0,-1 1 1 0 0,2 0-1 0 0,0 0 0 0 0,0 0 0 0 0,1 0 0 0 0,0 1 1 0 0,1-1-1 0 0,1 1 0 0 0,-1 0 0 0 0,2 1 0 0 0,-1-1 1 0 0,2 1-1 0 0,-1 1 0 0 0,1-1 0 0 0,1 1 0 0 0,0 1 1 0 0,0-1-1 0 0,2 0-115 0 0,4-2 69 0 0,0 1 0 0 0,0 0 0 0 0,1 1 0 0 0,0 1 0 0 0,0 0 0 0 0,1 2 1 0 0,0-1-1 0 0,0 2 0 0 0,1 0 0 0 0,-1 2 0 0 0,1 0 0 0 0,0 0 0 0 0,0 2 0 0 0,4 0-69 0 0,-16 2-7 0 0,0 0 0 0 0,0 1 0 0 0,0-1 0 0 0,-1 1 0 0 0,1 1-1 0 0,-1-1 1 0 0,1 1 0 0 0,-1 0 0 0 0,0 0 0 0 0,0 0 0 0 0,0 1 0 0 0,0 0-1 0 0,-1 0 1 0 0,1 0 0 0 0,-1 0 0 0 0,0 1 0 0 0,0-1 0 0 0,-1 1 0 0 0,0 0 0 0 0,1 1-1 0 0,-2-1 1 0 0,1 0 0 0 0,-1 1 0 0 0,1-1 0 0 0,-1 1 0 0 0,-1 0 0 0 0,1 0-1 0 0,-1 0 1 0 0,0 0 0 0 0,-1 0 0 0 0,1 0 0 0 0,-1 0 0 0 0,0 0 0 0 0,-1 0 0 0 0,0 0-1 0 0,0 0 1 0 0,0 0 0 0 0,0 0 0 0 0,-1-1 0 0 0,-1 4 7 0 0,-12 21 56 0 0,-2-1-1 0 0,0-1 1 0 0,-2-1 0 0 0,-1 0-1 0 0,-2-1 1 0 0,0-2 0 0 0,-1 0-1 0 0,-2-1 1 0 0,0-2 0 0 0,-1 0 0 0 0,-2-2-1 0 0,0-1 1 0 0,0-1 0 0 0,-2-1-1 0 0,-8 2-55 0 0,-6 8 238 0 0,-14 12 454 0 0,58-38-626 0 0,52 7 158 0 0,4-2-428 0 0,-1 2 1 0 0,0 2-1 0 0,0 3 1 0 0,-1 2-1 0 0,-1 3 1 0 0,0 1-1 0 0,-2 4 1 0 0,42 22 203 0 0,74 44-6781 0 0,-152-83 5484 0 0</inkml:trace>
  <inkml:trace contextRef="#ctx0" brushRef="#br0" timeOffset="1426.918">6335 573 976 0 0,'0'-5'5881'0'0,"-30"24"-5099"0"0,-1 10-577 0 0,1 1-1 0 0,2 1 1 0 0,1 2 0 0 0,1 0 0 0 0,2 2-1 0 0,-14 28-204 0 0,-17-24-5521 0 0,40-39 4319 0 0</inkml:trace>
  <inkml:trace contextRef="#ctx0" brushRef="#br0" timeOffset="1705.381">6079 558 2632 0 0,'31'7'4526'0'0,"14"38"-4006"0"0,-33-32-61 0 0,56 64 327 0 0,27 28-1129 0 0,-23-42-2681 0 0,-35-34 331 0 0,-23-24 1282 0 0</inkml:trace>
  <inkml:trace contextRef="#ctx0" brushRef="#br0" timeOffset="2016.103">6936 633 1556 0 0,'-5'8'3081'0'0,"-16"17"-2650"0"0,15-19-27 0 0,-100 118 1865 0 0,79-94-2262 0 0,12-23-2851 0 0,14-7 1635 0 0,1 0-78 0 0</inkml:trace>
  <inkml:trace contextRef="#ctx0" brushRef="#br0" timeOffset="2263.027">6691 703 2440 0 0,'14'-11'4953'0'0,"26"40"-3758"0"0,-35-25-1008 0 0,154 115-102 0 0,-106-95-5647 0 0,-50-24 4332 0 0</inkml:trace>
  <inkml:trace contextRef="#ctx0" brushRef="#br0" timeOffset="2529.212">7041 610 2464 0 0,'15'-5'4834'0'0,"21"32"-4368"0"0,-18-12-567 0 0,92 21-4746 0 0,-95-36 3587 0 0</inkml:trace>
  <inkml:trace contextRef="#ctx0" brushRef="#br0" timeOffset="2810.326">7411 547 924 0 0,'-10'-15'6614'0'0,"-11"25"-4477"0"0,-18 24-1486 0 0,19-7-267 0 0,0 0 0 0 0,2 1 1 0 0,1 1-1 0 0,1 1 1 0 0,2 1-1 0 0,1 0 0 0 0,-7 25-384 0 0,-1 1 292 0 0,-77 186-214 0 0,25-112-5017 0 0,55-123 986 0 0,-4-20 2692 0 0,19 10 1034 0 0,-13-14-835 0 0</inkml:trace>
  <inkml:trace contextRef="#ctx0" brushRef="#br0" timeOffset="-2937.629">356 515 1452 0 0,'0'-16'1172'0'0,"-1"13"-1087"0"0,1 1 1 0 0,-1-1-1 0 0,1 0 1 0 0,0 1 0 0 0,0-1-1 0 0,0 0 1 0 0,0 1 0 0 0,1-1-1 0 0,-1 1 1 0 0,1-1 0 0 0,-1 1-1 0 0,1-1 1 0 0,0 0 0 0 0,0 1-1 0 0,0 0 1 0 0,0-1 0 0 0,1 1-1 0 0,-1 0 1 0 0,0 0-1 0 0,1 0 1 0 0,0-1 0 0 0,0 2-1 0 0,-1-1 1 0 0,1 0 0 0 0,0 0-1 0 0,0 1 1 0 0,1-1 0 0 0,-1 1-1 0 0,0-1 1 0 0,0 1 0 0 0,1 0-1 0 0,-1 0 1 0 0,1 0-86 0 0,4-1 56 0 0,-1 0 0 0 0,1 1 0 0 0,-1 0-1 0 0,1 0 1 0 0,0 1 0 0 0,0 0 0 0 0,-1 0 0 0 0,1 1 0 0 0,0-1 0 0 0,-1 1 0 0 0,1 1 0 0 0,-1-1 0 0 0,1 1 0 0 0,-1 1-1 0 0,0-1 1 0 0,1 1 0 0 0,-1 0 0 0 0,-1 0 0 0 0,1 1 0 0 0,0-1 0 0 0,-1 1 0 0 0,0 1 0 0 0,0-1 0 0 0,0 1 0 0 0,0 0-1 0 0,-1 0 1 0 0,0 0 0 0 0,0 0 0 0 0,0 1 0 0 0,-1 0 0 0 0,1 0 0 0 0,-1 0 0 0 0,-1 0 0 0 0,1 0 0 0 0,-1 1 0 0 0,0-1-1 0 0,-1 1 1 0 0,0-1 0 0 0,0 1 0 0 0,0-1 0 0 0,0 1 0 0 0,-1 0 0 0 0,-1 0 0 0 0,1-1 0 0 0,-1 1 0 0 0,0 0 0 0 0,0-1-1 0 0,-2 6-55 0 0,-6 8 101 0 0,0 0 0 0 0,-2-1-1 0 0,0 0 1 0 0,-1-1-1 0 0,0 0 1 0 0,-2-1 0 0 0,0-1-1 0 0,-1 0 1 0 0,0 0-1 0 0,-1-2 1 0 0,-1 0 0 0 0,-1-1-1 0 0,1-1 1 0 0,-2 0-1 0 0,0-1 1 0 0,0-1 0 0 0,-1-1-1 0 0,0-1-100 0 0,19-9-83 0 0,0 0 0 0 0,0 0-1 0 0,1 0 1 0 0,-1 0 0 0 0,1 0-1 0 0,-1 0 1 0 0,1 0 0 0 0,-1 0 0 0 0,1 0-1 0 0,0 0 1 0 0,-1 0 0 0 0,1-1-1 0 0,0 1 1 0 0,0 0 0 0 0,0 0 0 0 0,0 0-1 0 0,0 0 1 0 0,0-1 0 0 0,0 1-1 0 0,0 0 1 0 0,0 0 0 0 0,0 0-1 0 0,1 0 1 0 0,-1 0 0 0 0,1 0 0 0 0,-1-1-1 0 0,0 1 1 0 0,1 0 0 0 0,0 0-1 0 0,-1 0 1 0 0,1 0 0 0 0,0 1 0 0 0,-1-1-1 0 0,1 0 1 0 0,0 0 0 0 0,0 0-1 0 0,0 1 1 0 0,0-1 0 0 0,0 0-1 0 0,0 1 1 0 0,0-1 0 0 0,0 0 0 0 0,0 1 83 0 0,74-63-3811 0 0,-43 40 2339 0 0</inkml:trace>
  <inkml:trace contextRef="#ctx0" brushRef="#br0" timeOffset="-2595.968">1183 350 1048 0 0,'-38'-11'3462'0'0,"5"17"-3136"0"0,0 1 1 0 0,0 2-1 0 0,1 1 1 0 0,1 1-1 0 0,-1 2 1 0 0,2 1-1 0 0,0 2 1 0 0,0 0 0 0 0,2 2-1 0 0,0 2 1 0 0,1 0-1 0 0,-13 15-326 0 0,34-31 43 0 0,1 1 0 0 0,0-1 0 0 0,1 1 0 0 0,-1 1 0 0 0,1-1-1 0 0,0 1 1 0 0,0-1 0 0 0,0 1 0 0 0,1 0 0 0 0,0 1 0 0 0,0-1 0 0 0,1 0 0 0 0,0 1 0 0 0,0-1 0 0 0,0 1-1 0 0,1 0 1 0 0,0 0 0 0 0,0 0 0 0 0,1-1 0 0 0,0 1 0 0 0,0 6-43 0 0,3-5-32 0 0,1 0 0 0 0,-1 0 1 0 0,1 0-1 0 0,1 0 0 0 0,-1-1 1 0 0,2 0-1 0 0,-1 0 0 0 0,1 0 1 0 0,-1 0-1 0 0,2-1 0 0 0,-1 0 0 0 0,1-1 1 0 0,0 1-1 0 0,0-1 0 0 0,0 0 1 0 0,1-1-1 0 0,0 0 0 0 0,0 0 1 0 0,0-1-1 0 0,0 0 0 0 0,1 0 0 0 0,0 0 32 0 0,205 25-5731 0 0,-182-28 4519 0 0</inkml:trace>
  <inkml:trace contextRef="#ctx0" brushRef="#br0" timeOffset="-2333.302">1517 773 848 0 0,'-6'27'599'0'0,"-1"0"0"0"0,-1-1 0 0 0,-1 0 0 0 0,-2-1 0 0 0,0 0 0 0 0,-2 0 0 0 0,-1-1 0 0 0,-14 18-599 0 0,12-19 158 0 0,-2-1 0 0 0,-1-1-1 0 0,-1 0 1 0 0,0-2 0 0 0,-2 0 0 0 0,0-2-1 0 0,-1 0 1 0 0,-13 6-158 0 0,36-22-78 0 0,-1 0-1 0 0,1-1 1 0 0,-1 1 0 0 0,1-1-1 0 0,-1 1 1 0 0,1-1 0 0 0,-1 1-1 0 0,1-1 1 0 0,-1 0 0 0 0,1 1 0 0 0,-1-1-1 0 0,1 0 1 0 0,-1 1 0 0 0,0-1-1 0 0,1 0 1 0 0,-1 0 0 0 0,0 1-1 0 0,1-1 1 0 0,-1 0 0 0 0,0 0-1 0 0,1 0 1 0 0,-1 0 0 0 0,0 0 0 0 0,1 0-1 0 0,-1 0 1 0 0,0 0 0 0 0,1 0-1 0 0,-1 0 1 0 0,0 0 0 0 0,1-1-1 0 0,-1 1 1 0 0,0 0 0 0 0,1 0-1 0 0,-1-1 1 0 0,1 1 0 0 0,-1 0-1 0 0,0-1 1 0 0,1 1 0 0 0,-1-1 0 0 0,1 1-1 0 0,-1 0 1 0 0,1-1 0 0 0,0 1-1 0 0,-1-1 1 0 0,1 0 0 0 0,-1 1-1 0 0,1-1 1 0 0,0 1 0 0 0,-1-1-1 0 0,1 0 1 0 0,0 1 0 0 0,0-1-1 0 0,-1 1 1 0 0,1-1 0 0 0,0 0 0 0 0,0 1-1 0 0,0-2 79 0 0,3-18-1330 0 0</inkml:trace>
  <inkml:trace contextRef="#ctx0" brushRef="#br0" timeOffset="-578.685">543 368 936 0 0,'-157'14'3797'0'0,"136"-8"-3580"0"0,-1 1-1 0 0,1 1 1 0 0,1 0-1 0 0,0 2 1 0 0,0 0-1 0 0,1 1 1 0 0,0 1-1 0 0,1 1 1 0 0,0 0-1 0 0,1 2 0 0 0,1 0 1 0 0,0 1-1 0 0,1 0 1 0 0,1 1-1 0 0,0 1 1 0 0,1 0-1 0 0,2 1 1 0 0,-1 0-1 0 0,2 1 1 0 0,1 0-1 0 0,0 1 1 0 0,2 0-1 0 0,0 0 1 0 0,1 1-1 0 0,2-1 1 0 0,0 1-1 0 0,1 5-216 0 0,6-5 56 0 0,2 0-1 0 0,1-1 0 0 0,1 1 1 0 0,1-1-1 0 0,0-1 0 0 0,2 1 1 0 0,0-2-1 0 0,2 1 0 0 0,0-1 1 0 0,1-1-1 0 0,0 0 0 0 0,2-1 1 0 0,0-1-1 0 0,1 0 0 0 0,1-1 1 0 0,0 0-1 0 0,1-2 0 0 0,0 0 1 0 0,18 9-56 0 0,11 6-360 0 0,1-1-1 0 0,2-3 1 0 0,0-2 0 0 0,47 14 360 0 0,-25-15-1368 0 0,1-3-1 0 0,1-3 1 0 0,0-3-1 0 0,1-3 1 0 0,37-3 1368 0 0,-32-5-1131 0 0</inkml:trace>
  <inkml:trace contextRef="#ctx0" brushRef="#br0" timeOffset="-1336.54">1866 442 1660 0 0,'21'-22'5170'0'0,"-18"51"-3439"0"0,-3-22-1698 0 0,0 1 0 0 0,0-1 0 0 0,0 1 0 0 0,1-1 0 0 0,0 1 0 0 0,0-1 0 0 0,1 1 0 0 0,0-1 0 0 0,0 0 0 0 0,1 0 0 0 0,0 0 0 0 0,0 0 0 0 0,0-1 0 0 0,1 1 0 0 0,0-1 0 0 0,1 0 0 0 0,-1 0 0 0 0,1 0 0 0 0,0-1 0 0 0,1 0 0 0 0,-1 0 0 0 0,1 0 0 0 0,0 0 0 0 0,0-1 0 0 0,1 0 0 0 0,-1 0 0 0 0,1-1 0 0 0,0 0 0 0 0,0 0 0 0 0,0 0 0 0 0,0-1 0 0 0,0 0 1 0 0,0-1-1 0 0,8 1-33 0 0,1 1 33 0 0,-1-1 0 0 0,0 0 0 0 0,1-1 0 0 0,-1-1 0 0 0,1-1 0 0 0,0 0 1 0 0,-1-1-1 0 0,0 0 0 0 0,1-2 0 0 0,-1 1 0 0 0,4-3-33 0 0,-12 3 15 0 0,-1 1 0 0 0,1-1 1 0 0,0-1-1 0 0,-1 1 0 0 0,0-1 0 0 0,0 0 0 0 0,0-1 0 0 0,0 1 0 0 0,0-1 0 0 0,-1 0 0 0 0,0 0 1 0 0,0-1-1 0 0,-1 0 0 0 0,1 0 0 0 0,-1 0 0 0 0,-1 0 0 0 0,1-1 0 0 0,0-2-15 0 0,34-89 1385 0 0,-33 80-880 0 0,-5 34-475 0 0,-14 1 1721 0 0,2 35-1437 0 0,10 231-523 0 0,-13 117 345 0 0,14-387-91 0 0,-1 0 0 0 0,0-1 0 0 0,-1 1 0 0 0,0-1 0 0 0,-1 0 0 0 0,0 0 0 0 0,-1 0 0 0 0,-1 0 0 0 0,1-1 1 0 0,-2 0-1 0 0,0 0 0 0 0,0-1 0 0 0,-1 0 0 0 0,0 0 0 0 0,-1-1 0 0 0,0 0 0 0 0,0 0 0 0 0,-1-1 0 0 0,0 0 0 0 0,0-1 0 0 0,-1 0 0 0 0,0-1 0 0 0,0 0 0 0 0,-1 0 0 0 0,0-1 0 0 0,-4 0-45 0 0,9-6-7 0 0,0 0 0 0 0,0-1-1 0 0,0 0 1 0 0,1 0 0 0 0,-1-1-1 0 0,1 0 1 0 0,-1 0 0 0 0,1 0-1 0 0,0-1 1 0 0,0 0 0 0 0,1 0-1 0 0,-1 0 1 0 0,1-1 0 0 0,0 0-1 0 0,0 0 1 0 0,0 0 0 0 0,1-1-1 0 0,0 0 1 0 0,0 0 0 0 0,0 0-1 0 0,1 0 1 0 0,0 0 0 0 0,-2-5 7 0 0,-1-5-167 0 0,0-1 1 0 0,1 0-1 0 0,0 0 0 0 0,2 0 1 0 0,0 0-1 0 0,1 0 1 0 0,1-1-1 0 0,0 1 1 0 0,1-1-1 0 0,1 1 0 0 0,1-1 1 0 0,1 1-1 0 0,0 0 1 0 0,1 0-1 0 0,1 0 0 0 0,0 0 1 0 0,1 1-1 0 0,1 0 1 0 0,7-10 166 0 0,17-20-1341 0 0,2 2 0 0 0,2 1 0 0 0,1 2 1 0 0,3 2-1 0 0,1 1 0 0 0,17-10 1341 0 0,-7 4-1061 0 0,-2 0-47 0 0</inkml:trace>
  <inkml:trace contextRef="#ctx0" brushRef="#br0" timeOffset="-1059.246">2859 133 1008 0 0,'15'14'320'0'0,"-1"1"-1"0"0,-1 0 1 0 0,0 1-1 0 0,-2 0 1 0 0,0 1 0 0 0,0 1-1 0 0,-2-1 1 0 0,0 1-1 0 0,-1 1 1 0 0,-1 0 0 0 0,0 0-1 0 0,-2 0 1 0 0,0 1 0 0 0,0 9-320 0 0,3 8 307 0 0,-1 1-1 0 0,-3 0 1 0 0,0 0 0 0 0,-3 0 0 0 0,-1 0 0 0 0,-2 0 0 0 0,-2 1 0 0 0,-1-2 0 0 0,-2 1 0 0 0,-1-1 0 0 0,-8 20-307 0 0,7-28 11 0 0,-1 0 0 0 0,-1 0 0 0 0,-1-1 0 0 0,-2 0 0 0 0,0-1 0 0 0,-2-1 0 0 0,-1 0 0 0 0,-1-1 0 0 0,-2-1 0 0 0,0-1 0 0 0,-1 0 0 0 0,-1-2 0 0 0,-1-1-1 0 0,-1 0 1 0 0,-1-2 0 0 0,-1-1 0 0 0,0-1 0 0 0,-1-1 0 0 0,0-1 0 0 0,-2-2 0 0 0,1 0 0 0 0,-1-2 0 0 0,-30 5-11 0 0,-49-5-2680 0 0,-98-65-1071 0 0,151 23 2591 0 0</inkml:trace>
  <inkml:trace contextRef="#ctx0" brushRef="#br0" timeOffset="148906.275">681 2565 836 0 0,'0'0'149'0'0,"0"0"-7"0"0,0 0 11 0 0,0 0-45 0 0,0 0-23 0 0,0 0 25 0 0,0 0 44 0 0,27 10 309 0 0,255-20 77 0 0,-24-3-265 0 0,-167 15-381 0 0,37-16 301 0 0,21 9-135 0 0,-33 21 30 0 0,343-5-165 0 0,-164-19 383 0 0,-113 3-99 0 0,67-20-129 0 0,235-4-102 0 0,54-51 308 0 0,-321 45-318 0 0,318-27 378 0 0,-190 47-202 0 0,51-7 34 0 0,-106 10-158 0 0,35-1 196 0 0,399-9-220 0 0,-504 7-37 0 0,491-43 393 0 0,-149-6-195 0 0,-5 46-164 0 0,-366 4-300 0 0,494-38 1126 0 0,-512 51-1087 0 0,-171 1-383 0 0,6-11-1546 0 0,-9 4 1080 0 0</inkml:trace>
  <inkml:trace contextRef="#ctx0" brushRef="#br0" timeOffset="157819.342">731 1902 968 0 0,'0'0'301'0'0,"0"0"-1"0"0,-20 0 994 0 0,-22 5-1570 0 0,29-23 4085 0 0,135 29-3386 0 0,100 24-201 0 0,78 21 538 0 0,-92 40-275 0 0,-50 22 76 0 0,125 54 299 0 0,-118-94-332 0 0,-69-1 329 0 0,-88-62-1312 0 0,-39-10-4831 0 0,6-7 2770 0 0,-5-11 1333 0 0</inkml:trace>
  <inkml:trace contextRef="#ctx0" brushRef="#br0" timeOffset="161771.708">989 2115 908 0 0,'0'0'158'0'0,"0"0"-40"0"0,0 0 11 0 0,0 0 57 0 0,0 0-90 0 0,0 0-1 0 0,0 0 58 0 0,0 0-18 0 0,0 0 93 0 0,0 0-70 0 0,0 0-23 0 0,0 0 13 0 0,0 0-27 0 0,0 0 49 0 0,0 0-23 0 0,0 0 46 0 0,0 0-10 0 0,0-4-445 0 0,-5-10 5234 0 0,-170 204-4487 0 0,79-85 288 0 0,48-49 710 0 0,41-99-9147 0 0,6 37 6532 0 0</inkml:trace>
  <inkml:trace contextRef="#ctx0" brushRef="#br0" timeOffset="162538.002">648 2092 1564 0 0,'-2'-16'6900'0'0,"16"41"-6063"0"0,139 92-464 0 0,-46-47-93 0 0,94 60 630 0 0,-130-94-211 0 0,-73-58-8796 0 0,2 19 6891 0 0</inkml:trace>
  <inkml:trace contextRef="#ctx0" brushRef="#br0" timeOffset="163688.065">1224 1669 1164 0 0,'0'0'269'0'0,"0"0"9"0"0,0 0-5 0 0,0 0 73 0 0,0 0-72 0 0,0 0-13 0 0,0 0-56 0 0,0 0-5 0 0,0 0 72 0 0,0 0-15 0 0,0 0 10 0 0,0 0-21 0 0,0 0-29 0 0,0 0-57 0 0,0 0-160 0 0,0 0-7 0 0,0 0 119 0 0,0 0 10 0 0,0 0-51 0 0,0 0-3 0 0,0 0 21 0 0,0 0 83 0 0,0 0 6 0 0,0 0 18 0 0,0 0-79 0 0,0 0 36 0 0,21 19 258 0 0,189 99 740 0 0,-133-55-220 0 0,-70-52-888 0 0,-8-9-5898 0 0,1-5 4410 0 0</inkml:trace>
  <inkml:trace contextRef="#ctx0" brushRef="#br0" timeOffset="164792.774">1729 1695 888 0 0,'0'0'449'0'0,"1"-8"3767"0"0,-46 43-2967 0 0,-21 53 260 0 0,25 18-609 0 0,-11-47 143 0 0,37-45 701 0 0,16-14-1730 0 0,8-9-1334 0 0,0 0-6312 0 0,-9 7 6416 0 0</inkml:trace>
  <inkml:trace contextRef="#ctx0" brushRef="#br0" timeOffset="165585.417">1579 1902 1016 0 0,'-6'1'6823'0'0,"-26"19"-6681"0"0,-13 77 914 0 0,29-30-757 0 0,11-51-501 0 0,10-13-4982 0 0,-5-9 4542 0 0</inkml:trace>
  <inkml:trace contextRef="#ctx0" brushRef="#br0" timeOffset="168405.326">509 1614 1440 0 0,'0'0'281'0'0,"0"0"-27"0"0,0 0-63 0 0,0 0-30 0 0,0 0 21 0 0,0 0-7 0 0,0 0-68 0 0,0 0-40 0 0,0 0-17 0 0,0 0 0 0 0,0 0 18 0 0,0 0 41 0 0,0 0-4 0 0,0 0-30 0 0,0 0 2 0 0,5 2-46 0 0,15 3 51 0 0,1 0 0 0 0,0-2 0 0 0,0 0 0 0 0,0-1 0 0 0,0-2 0 0 0,0 0 0 0 0,0-1 0 0 0,5-1-82 0 0,39 0 161 0 0,383 2 475 0 0,-222-9-715 0 0,242 24 549 0 0,14-15-43 0 0,-212-9-88 0 0,-59 7-418 0 0,53-21 136 0 0,36 14-179 0 0,-50-1-161 0 0,-157 6 77 0 0,-4-9 487 0 0,66-14-106 0 0,447-52 256 0 0,29 22-831 0 0,-377 41 668 0 0,-76 0-224 0 0,269 11-37 0 0,-253-5-272 0 0,247-21 553 0 0,23 27-299 0 0,-241-16-10 0 0,811 10-82 0 0,-908 30 430 0 0,825-15 555 0 0,-617-21-604 0 0,-87-4-91 0 0,-4-12 100 0 0,-215 29-72 0 0,-9 2-1088 0 0,-35 0-3736 0 0,7 1 3533 0 0</inkml:trace>
  <inkml:trace contextRef="#ctx0" brushRef="#br0" timeOffset="170134.239">2154 1645 1008 0 0,'14'-33'3342'0'0,"-11"33"-3290"0"0,-3 0 6 0 0,0 0 0 0 0,0 0-8 0 0,0 0 9 0 0,0 0 22 0 0,0 0-69 0 0,0 0 10 0 0,0 0 113 0 0,0 0-16 0 0,0 0-138 0 0,0 0-35 0 0,0 0 93 0 0,0 0-2 0 0,0 0-2 0 0,0 0 35 0 0,0 0 8 0 0,0 0-12 0 0,0 0-22 0 0,0 0-64 0 0,0 0-11 0 0,0 0 18 0 0,0 0 16 0 0,0 0 40 0 0,0 0-14 0 0,0 0-56 0 0,0 0-11 0 0,0 0 8 0 0,0 0 12 0 0,0 0-8 0 0,-37 32 833 0 0,23 23-451 0 0,14 155-90 0 0,0-119-4026 0 0,0-82 2647 0 0</inkml:trace>
  <inkml:trace contextRef="#ctx0" brushRef="#br0" timeOffset="173866.41">461 1639 948 0 0,'0'0'203'0'0,"0"0"-35"0"0,0 0-116 0 0,0 0 12 0 0,0 0 109 0 0,0 0-16 0 0,0 0 32 0 0,0 0-72 0 0,0 0 2 0 0,0 0 45 0 0,0 0-26 0 0,0 0-24 0 0,0 0-47 0 0,0 0-39 0 0,-4-13 1413 0 0,-9 106-1286 0 0,85 172 492 0 0,-17-28-439 0 0,-55-63 335 0 0,-19-93-744 0 0,19 128 499 0 0,16-128-123 0 0,-7 268 75 0 0,11-54 106 0 0,-1-116-16 0 0,-18 267-74 0 0,-26-313-255 0 0,-43 337-38 0 0,39-256 170 0 0,22 213-252 0 0,24-253 98 0 0,-13 485-195 0 0,-1-627 204 0 0,1 0-1 0 0,2-1 1 0 0,1 0 0 0 0,2 0-1 0 0,0 0 1 0 0,3-1 0 0 0,7 15 2 0 0,34 103 63 0 0,-40-67-167 0 0,29 73 174 0 0,-31-10 101 0 0,-46 0 236 0 0,21 151 1059 0 0,-2-214-1461 0 0,16 200 1043 0 0,0-280-1002 0 0,0 44 532 0 0,-3-3-511 0 0,10-57-1404 0 0,-6 8-5265 0 0,-1 2 5316 0 0</inkml:trace>
  <inkml:trace contextRef="#ctx0" brushRef="#br0" timeOffset="176460.408">1343 3002 1080 0 0,'3'-17'1282'0'0,"31"-26"1692"0"0,-35 42-2945 0 0,-1 0 0 0 0,1 0-1 0 0,0 0 1 0 0,-1 0 0 0 0,1 0 0 0 0,0 0 0 0 0,-1 0 0 0 0,0 0 0 0 0,1 1-1 0 0,-1-1 1 0 0,1 1 0 0 0,-1-1 0 0 0,0 1 0 0 0,1-1 0 0 0,-1 1 0 0 0,0 0-1 0 0,1 0 1 0 0,-1 0 0 0 0,0 0 0 0 0,0 0 0 0 0,1 0 0 0 0,-1 1 0 0 0,0-1 0 0 0,1 0-1 0 0,-1 1 1 0 0,0-1 0 0 0,1 1 0 0 0,-1 0 0 0 0,1 0 0 0 0,-1-1 0 0 0,1 1-1 0 0,-1 0 1 0 0,1 0 0 0 0,0 0 0 0 0,0 0 0 0 0,-1 1 0 0 0,1-1 0 0 0,0 0-29 0 0,-11 4 25 0 0,1-1 1 0 0,0 2 0 0 0,0-1 0 0 0,0 2 0 0 0,1-1 0 0 0,0 1 0 0 0,0 1 0 0 0,0 0-1 0 0,1 0 1 0 0,1 1 0 0 0,-1 0 0 0 0,1 1 0 0 0,1 0 0 0 0,0 0 0 0 0,0 0-1 0 0,1 1 1 0 0,0 0 0 0 0,1 0 0 0 0,1 1 0 0 0,-1-1 0 0 0,2 1 0 0 0,0 0 0 0 0,0 0-1 0 0,1 0 1 0 0,0 1-26 0 0,3-9 26 0 0,0 1-1 0 0,0-1 1 0 0,0 0-1 0 0,1 0 1 0 0,-1 1-1 0 0,1-1 0 0 0,0 0 1 0 0,0-1-1 0 0,1 1 1 0 0,-1 0-1 0 0,1 0 1 0 0,0-1-1 0 0,-1 0 0 0 0,2 0 1 0 0,-1 1-1 0 0,0-2 1 0 0,1 1-1 0 0,-1 0 1 0 0,1-1-1 0 0,0 1 1 0 0,0-1-1 0 0,0 0 0 0 0,0-1 1 0 0,0 1-1 0 0,0-1 1 0 0,0 1-1 0 0,1-1 1 0 0,-1-1-26 0 0,131 21 619 0 0,-125-19-589 0 0,1 0-1 0 0,0-2 0 0 0,-1 1 0 0 0,1-1 0 0 0,0-1 0 0 0,-1 0 0 0 0,1 0 0 0 0,-1-1 0 0 0,1-1 0 0 0,-1 1 0 0 0,0-2 0 0 0,0 1 0 0 0,0-2 0 0 0,-1 1 1 0 0,1-1-1 0 0,-1-1 0 0 0,0 1 0 0 0,0-1 0 0 0,-1-1 0 0 0,0 0 0 0 0,0 0 0 0 0,-1-1 0 0 0,1 0 0 0 0,-2 0 0 0 0,1 0 0 0 0,-1-1 0 0 0,-1 0 0 0 0,1 0 1 0 0,-1-1-1 0 0,-1 0 0 0 0,0 1 0 0 0,0-1 0 0 0,-1-1-29 0 0,-3 0-27 0 0,0 1 0 0 0,0 0-1 0 0,-1-1 1 0 0,0 1 0 0 0,-1 0 0 0 0,0-1 0 0 0,-1 1 0 0 0,0 0-1 0 0,-1 0 1 0 0,0 1 0 0 0,0-1 0 0 0,-1 1 0 0 0,0 0 0 0 0,-1 0-1 0 0,0 1 1 0 0,0-1 0 0 0,-1 1 0 0 0,0 1 0 0 0,0-1 0 0 0,-1 1 0 0 0,0 1-1 0 0,0-1 1 0 0,-1 1 0 0 0,0 1 0 0 0,0 0 0 0 0,0 0 0 0 0,0 0-1 0 0,-1 1 1 0 0,0 1 0 0 0,-9-3 27 0 0,18 6-535 0 0,-5-1 761 0 0,2 4-5877 0 0,-7 8 4323 0 0</inkml:trace>
  <inkml:trace contextRef="#ctx0" brushRef="#br0" timeOffset="177034.523">1352 3981 964 0 0,'-22'39'5117'0'0,"-34"134"-4190"0"0,50-45-556 0 0,6-90-2440 0 0,-12-21 1 0 0,6-11 758 0 0</inkml:trace>
  <inkml:trace contextRef="#ctx0" brushRef="#br0" timeOffset="178029.094">1073 5656 1132 0 0,'-20'-3'2243'0'0,"11"-25"-1235"0"0,11-13 389 0 0,4 33-1274 0 0,65-46 1158 0 0,-70 54-1229 0 0,-1 0-14 0 0,4 5-13 0 0,0 1-2 0 0,0-1 0 0 0,0 1 0 0 0,-1-1 1 0 0,0 1-1 0 0,0 0 0 0 0,-1 0 0 0 0,1 0 1 0 0,-1 1-1 0 0,0-1 0 0 0,-1 1 0 0 0,0-1 0 0 0,0 1 1 0 0,0-1-1 0 0,-1 1 0 0 0,0 0 0 0 0,0-1 1 0 0,0 1-1 0 0,-1-1 0 0 0,-1 5-23 0 0,-76 210 877 0 0,77-219-861 0 0,1 0 1 0 0,0 0 0 0 0,0 0-1 0 0,0 0 1 0 0,1 0-1 0 0,-1 0 1 0 0,0 0-1 0 0,1 0 1 0 0,-1 0 0 0 0,1 0-1 0 0,0 0 1 0 0,0-1-1 0 0,-1 1 1 0 0,1 0 0 0 0,0 0-1 0 0,1-1 1 0 0,-1 1-1 0 0,0-1 1 0 0,0 1 0 0 0,1-1-1 0 0,-1 1 1 0 0,1-1-1 0 0,-1 0 1 0 0,1 1-1 0 0,0-1 1 0 0,-1 0 0 0 0,1 0-1 0 0,0-1 1 0 0,0 1-1 0 0,-1 0 1 0 0,1 0 0 0 0,0-1-1 0 0,0 1 1 0 0,0-1-1 0 0,0 0 1 0 0,0 1-1 0 0,0-1 1 0 0,0 0 0 0 0,2-1-17 0 0,87 9 170 0 0,-90-8-163 0 0,172 0-45 0 0,-88 0-4565 0 0,-73-1 3195 0 0,11-3-28 0 0</inkml:trace>
  <inkml:trace contextRef="#ctx0" brushRef="#br0" timeOffset="180519.877">3027 1895 1368 0 0,'3'-18'3226'0'0,"-17"30"-1001"0"0,3-3-2159 0 0,0 0 0 0 0,1 0 0 0 0,1 1 0 0 0,-1 1 0 0 0,2 0 0 0 0,-1 0 0 0 0,2 0-1 0 0,-1 1 1 0 0,2 0 0 0 0,-1 1 0 0 0,2-1 0 0 0,0 1 0 0 0,0 0 0 0 0,1 1 0 0 0,1-1 0 0 0,0 1-1 0 0,-1 11-65 0 0,5-20 33 0 0,-1-1 1 0 0,1 1-1 0 0,0-1 0 0 0,0 1 0 0 0,1-1 0 0 0,-1 1 0 0 0,1-1 0 0 0,0 1 0 0 0,0-1 0 0 0,1 0 0 0 0,-1 0 0 0 0,1 0 0 0 0,0-1 1 0 0,0 1-1 0 0,0 0 0 0 0,0-1 0 0 0,0 0 0 0 0,1 0 0 0 0,0 0 0 0 0,0 0 0 0 0,0-1 0 0 0,0 1 0 0 0,0-1 0 0 0,0 0 0 0 0,0 0 0 0 0,1-1 1 0 0,-1 1-1 0 0,1-1 0 0 0,-1 0 0 0 0,4 0-33 0 0,139 15 590 0 0,-127-15-537 0 0,1-2 1 0 0,-1 0-1 0 0,0-1 1 0 0,0-1 0 0 0,0 0-1 0 0,0-2 1 0 0,-1 0-1 0 0,1-2 1 0 0,-1 0 0 0 0,10-6-54 0 0,-26 12 4 0 0,-1 0 0 0 0,1 0 1 0 0,-1-1-1 0 0,0 1 0 0 0,1-1 1 0 0,-1 1-1 0 0,0-1 0 0 0,0 0 1 0 0,0 0-1 0 0,0 0 1 0 0,-1 0-1 0 0,1 0 0 0 0,0-1 1 0 0,-1 1-1 0 0,0 0 0 0 0,1-1 1 0 0,-1 1-1 0 0,0-1 0 0 0,0 1 1 0 0,0-1-1 0 0,-1 1 1 0 0,1-1-1 0 0,-1 0 0 0 0,1 0 1 0 0,-1 1-1 0 0,0-1 0 0 0,0 0 1 0 0,0 0-1 0 0,0 1 0 0 0,-1-1 1 0 0,1 0-1 0 0,-1 1 1 0 0,1-1-1 0 0,-1 0 0 0 0,0 1 1 0 0,0-1-1 0 0,0 1 0 0 0,-1-1 1 0 0,1 1-1 0 0,0 0 0 0 0,-1-1 1 0 0,0 1-1 0 0,1 0 1 0 0,-1 0-1 0 0,0 0 0 0 0,0 0 1 0 0,-1 0-5 0 0,-104-86-60 0 0,-60-2-323 0 0,167 89 258 0 0,-1-1 1 0 0,1 1-1 0 0,0-1 0 0 0,0 1 1 0 0,0-1-1 0 0,0 0 0 0 0,0 1 0 0 0,0-1 1 0 0,0 1-1 0 0,0-1 0 0 0,0 1 0 0 0,1-1 1 0 0,-1 1-1 0 0,1-1 0 0 0,-1 1 0 0 0,1-1 1 0 0,0 1-1 0 0,-1 0 0 0 0,1-1 0 0 0,0 1 1 0 0,0 0-1 0 0,0-1 0 0 0,0 1 0 0 0,0 0 1 0 0,0 0-1 0 0,1 0 0 0 0,-1 0 0 0 0,0 0 1 0 0,0 0-1 0 0,1 1 0 0 0,-1-1 0 0 0,0 0 1 0 0,1 0-1 0 0,-1 1 0 0 0,1-1 1 0 0,-1 1-1 0 0,1 0 0 0 0,-1-1 0 0 0,1 1 1 0 0,0 0-1 0 0,-1 0 0 0 0,2 0 125 0 0,-3 0 0 0 0,24-10-1209 0 0,1 0 53 0 0</inkml:trace>
  <inkml:trace contextRef="#ctx0" brushRef="#br0" timeOffset="181342.916">5014 1752 1988 0 0,'0'-17'457'0'0,"0"14"53"0"0,0 3-43 0 0,0 0-43 0 0,0 0-38 0 0,6-22 1058 0 0,15 8-1299 0 0,-19 52 1509 0 0,12 181-638 0 0,-7-156-1003 0 0,-9-39-4221 0 0,1-22 3023 0 0,-3 6 58 0 0</inkml:trace>
  <inkml:trace contextRef="#ctx0" brushRef="#br0" timeOffset="182284.481">6332 1709 1516 0 0,'0'0'358'0'0,"0"0"59"0"0,0 0-28 0 0,0 0-37 0 0,0 0 24 0 0,3-19 456 0 0,79-27 701 0 0,-79 44-1511 0 0,0 0 0 0 0,0 0 0 0 0,0 0 0 0 0,0 0 0 0 0,1 1 0 0 0,-1-1 0 0 0,1 1 0 0 0,-1 0 0 0 0,1 0 0 0 0,0 0 0 0 0,-1 0 0 0 0,1 1 0 0 0,0-1 0 0 0,-1 1 0 0 0,1 0 0 0 0,0 0 0 0 0,-1 1 0 0 0,1-1 0 0 0,0 1 0 0 0,-1 0 0 0 0,1 0 0 0 0,0 0 0 0 0,-1 0 0 0 0,1 0 0 0 0,-1 1 0 0 0,0 0 0 0 0,1 0 0 0 0,-1 0 0 0 0,0 0 0 0 0,0 0 0 0 0,0 0 0 0 0,-1 1 0 0 0,1 0 0 0 0,-1-1 0 0 0,1 1 0 0 0,-1 0 0 0 0,0 0 0 0 0,0 0 0 0 0,0 1 0 0 0,0-1 0 0 0,-1 0 0 0 0,1 1 0 0 0,-1-1 0 0 0,0 1 0 0 0,0-1 0 0 0,0 1 0 0 0,0 0 0 0 0,-1 2-22 0 0,0 6 72 0 0,-1 0-1 0 0,-1 0 1 0 0,0 0-1 0 0,-1 0 1 0 0,0-1-1 0 0,-1 1 0 0 0,0-1 1 0 0,-1 0-1 0 0,0 0 1 0 0,-1 0-1 0 0,0-1 1 0 0,-1 0-1 0 0,-5 6-71 0 0,-32 64 1105 0 0,46-78-1086 0 0,0 1 1 0 0,0-1-1 0 0,0 1 1 0 0,0-1-1 0 0,1 0 0 0 0,-1 0 1 0 0,1 0-1 0 0,-1 0 1 0 0,1 0-1 0 0,0-1 1 0 0,0 1-1 0 0,-1-1 1 0 0,1 0-1 0 0,0 0 1 0 0,0 0-1 0 0,1 0 0 0 0,-1 0 1 0 0,0-1-1 0 0,0 1 1 0 0,0-1-1 0 0,0 0 1 0 0,1 0-1 0 0,-1 0 1 0 0,0 0-20 0 0,54 2-1473 0 0,0-3 0 0 0,-1-1 0 0 0,1-4 0 0 0,39-9 1473 0 0,-63 10-1250 0 0</inkml:trace>
  <inkml:trace contextRef="#ctx0" brushRef="#br0" timeOffset="184083.336">8682 1454 1428 0 0,'0'0'219'0'0,"0"0"-13"0"0,0 0-35 0 0,0 0-23 0 0,0 0 4 0 0,0 0 26 0 0,0 0-51 0 0,0 0 73 0 0,0 0 7 0 0,0 0-21 0 0,0 0-22 0 0,0 0-52 0 0,0 0-21 0 0,0 0 46 0 0,0 0-41 0 0,0 0-27 0 0,0 0 8 0 0,0 0 61 0 0,0 0 8 0 0,0 0 6 0 0,0 0-14 0 0,0 0-6 0 0,0 0 29 0 0,0 0-30 0 0,0 0-18 0 0,0 0 2 0 0,0 0 38 0 0,0 0-2 0 0,0 0-13 0 0,0 0 34 0 0,0 0-58 0 0,0 0 17 0 0,0 0-21 0 0,0 0-91 0 0,0 0 72 0 0,0 0-19 0 0,0 0 48 0 0,0 0 48 0 0,0 0-57 0 0,0 0-42 0 0,0 0 25 0 0,0 0 5 0 0,0 0-43 0 0,0 0-33 0 0,0 0-28 0 0,0 0 71 0 0,0 0-27 0 0,0 0-43 0 0,0 0 0 0 0,0 0 72 0 0,0 0-1 0 0,0 0 37 0 0,0 0-7 0 0,0 0-63 0 0,0 0-26 0 0,0 0-64 0 0,0 0 25 0 0,0 0 70 0 0,0 0 5 0 0,0 0-67 0 0,0 0 44 0 0,0 0 24 0 0,0 0-54 0 0,0 0-49 0 0,0 0 76 0 0,0 0 24 0 0,0 0-3 0 0,0 0 4 0 0,0 0 4 0 0,0 0-17 0 0,0 0-61 0 0,0 0-21 0 0,0 0 43 0 0,-23-5 485 0 0,3-22-294 0 0,29 19 271 0 0,41 4-601 0 0,-48 4 102 0 0,46 0 22 0 0,-47 0 21 0 0,1-1-1 0 0,-1 1 0 0 0,1 0 1 0 0,-1 0-1 0 0,1 0 0 0 0,-1 0 0 0 0,1 0 1 0 0,0 0-1 0 0,-1 0 0 0 0,1 1 0 0 0,-1-1 1 0 0,1 0-1 0 0,-1 1 0 0 0,1-1 1 0 0,-1 1-1 0 0,1 0 0 0 0,-1-1 0 0 0,0 1 1 0 0,1 0-1 0 0,-1 0 0 0 0,0 0 0 0 0,0 0 1 0 0,0 0-1 0 0,1 0 0 0 0,-1 0 1 0 0,0 0-1 0 0,0 1 0 0 0,-1-1 0 0 0,1 0 1 0 0,0 1-1 0 0,0-1 0 0 0,-1 1 1 0 0,1-1-1 0 0,0 0 0 0 0,-1 1 0 0 0,0-1 1 0 0,1 1-1 0 0,-1 0 0 0 0,0-1 0 0 0,0 1 1 0 0,0-1-1 0 0,0 1 0 0 0,0-1 1 0 0,0 1-1 0 0,0 0 0 0 0,0-1 4 0 0,-79 147 279 0 0,17-65 301 0 0,62-82-498 0 0,46 0-127 0 0,-14 3 129 0 0,-26-4-90 0 0,1 0 0 0 0,-1 1 0 0 0,1-1 0 0 0,-1 1 0 0 0,1 1 0 0 0,-1-1 0 0 0,0 1-1 0 0,0 0 1 0 0,0 1 0 0 0,0-1 0 0 0,0 1 0 0 0,0 0 0 0 0,-1 1 0 0 0,1-1 0 0 0,-1 1 0 0 0,5 5 6 0 0,-10-7 6 0 0,1 1 0 0 0,0 0 0 0 0,-1 0 0 0 0,0 0 0 0 0,0 0 0 0 0,0 0 0 0 0,0 0-1 0 0,0 0 1 0 0,-1 0 0 0 0,1 0 0 0 0,-1 0 0 0 0,0 0 0 0 0,0 0 0 0 0,0 0 0 0 0,0-1 0 0 0,-1 1 0 0 0,1 0 0 0 0,0-1 0 0 0,-1 1 0 0 0,0-1 0 0 0,0 1 0 0 0,0-1 0 0 0,0 0 0 0 0,0 0 0 0 0,0 0 0 0 0,-1 0 0 0 0,1 0 0 0 0,0-1 0 0 0,-1 1 0 0 0,-1 0-6 0 0,-16 11-117 0 0,-2 0 0 0 0,1-2 0 0 0,-2 0 0 0 0,1-1 0 0 0,-1-2 0 0 0,-1 0 0 0 0,0-2 0 0 0,1 0 0 0 0,-26 2 117 0 0,61-19-5327 0 0,5 4 3921 0 0</inkml:trace>
  <inkml:trace contextRef="#ctx0" brushRef="#br0" timeOffset="212375.386">2829 2792 924 0 0,'0'0'321'0'0,"0"0"-25"0"0,0 0-41 0 0,0 0 16 0 0,0 0 47 0 0,0 0-19 0 0,0 0-103 0 0,0-13 189 0 0,0 7 2726 0 0,1 6-3104 0 0,-1 1 0 0 0,1-1 1 0 0,-1 1-1 0 0,0 0 0 0 0,1-1 0 0 0,-1 1 0 0 0,0 0 1 0 0,1 0-1 0 0,-1-1 0 0 0,0 1 0 0 0,0 0 0 0 0,0-1 1 0 0,0 1-1 0 0,0 0 0 0 0,0 0 0 0 0,0-1 0 0 0,0 1 1 0 0,0 0-1 0 0,0 0 0 0 0,0-1 0 0 0,0 1 0 0 0,0 0 1 0 0,-1 0-1 0 0,1-1 0 0 0,0 1 0 0 0,0 0 0 0 0,-1-1 1 0 0,1 1-1 0 0,-1 0 0 0 0,1-1 0 0 0,-1 1 0 0 0,1 0 1 0 0,-1-1-1 0 0,1 1 0 0 0,-1-1 0 0 0,1 1 0 0 0,-1-1 1 0 0,1 0-1 0 0,-1 1 0 0 0,0-1 0 0 0,1 1 0 0 0,-1-1 1 0 0,0 0-1 0 0,0 0 0 0 0,1 1 0 0 0,-1-1 0 0 0,0 0 1 0 0,1 0-1 0 0,-1 0 0 0 0,0 0 0 0 0,0 0 0 0 0,1 0 1 0 0,-1 0-1 0 0,0 0 0 0 0,0 0 0 0 0,1 0 0 0 0,-1 0 1 0 0,0 0-1 0 0,0-1 0 0 0,1 1 0 0 0,-1 0 0 0 0,0-1 1 0 0,1 1-1 0 0,-1 0 0 0 0,0-1-7 0 0,1 370 1611 0 0,0-367-1516 0 0,-2 18 274 0 0,4-27-6357 0 0,-2 2 4733 0 0</inkml:trace>
  <inkml:trace contextRef="#ctx0" brushRef="#br0" timeOffset="212933.123">3245 2915 928 0 0,'-10'10'3431'0'0,"-191"126"-1532"0"0,158-101-1533 0 0,-241 226 1561 0 0,220-208-2935 0 0,64-53 28 0 0,0 0-339 0 0,0 0-25 0 0,0 0 62 0 0,0 0 36 0 0</inkml:trace>
  <inkml:trace contextRef="#ctx0" brushRef="#br0" timeOffset="213568.935">3059 3255 928 0 0,'24'-31'4645'0'0,"50"3"-4322"0"0,-63 24 111 0 0,-8 3-413 0 0,-1-1 0 0 0,1 1 0 0 0,0 0 0 0 0,-1 0 0 0 0,1 1 0 0 0,0-1 0 0 0,0 0 0 0 0,0 1 0 0 0,0 0 0 0 0,0-1 1 0 0,-1 1-1 0 0,1 0 0 0 0,0 1 0 0 0,0-1 0 0 0,0 0 0 0 0,0 1 0 0 0,0 0 0 0 0,-1-1 0 0 0,1 1 0 0 0,0 0 0 0 0,0 1 0 0 0,-1-1 0 0 0,1 0 0 0 0,-1 1 0 0 0,1-1 0 0 0,-1 1 0 0 0,0 0 1 0 0,0 0-1 0 0,0 0 0 0 0,0 0 0 0 0,0 0 0 0 0,0 1 0 0 0,0-1 0 0 0,-1 0 0 0 0,1 1 0 0 0,-1-1 0 0 0,1 1 0 0 0,-1 0 0 0 0,0-1 0 0 0,0 1 0 0 0,0 0 0 0 0,-1 0 0 0 0,1-1 0 0 0,-1 1 1 0 0,1 0-1 0 0,-1 0 0 0 0,0 0 0 0 0,0 0 0 0 0,0 0 0 0 0,-1 0 0 0 0,1 0 0 0 0,-1-1 0 0 0,0 4-21 0 0,-4 8 73 0 0,0 0 1 0 0,0 0-1 0 0,-1-1 1 0 0,-1 0-1 0 0,0 0 0 0 0,-1 0 1 0 0,-1-1-1 0 0,0 0 1 0 0,0-1-1 0 0,-1 1 0 0 0,0-2 1 0 0,-1 0-1 0 0,-6 4-73 0 0,-57 58 904 0 0,161-60-310 0 0,78-12-501 0 0,-163 0-86 0 0,18-9-4583 0 0,-19 3 1824 0 0,1 4 1370 0 0</inkml:trace>
  <inkml:trace contextRef="#ctx0" brushRef="#br0" timeOffset="214050.563">3627 3200 1348 0 0,'0'0'106'0'0,"1"-1"0"0"0,-1 1 0 0 0,0-1-1 0 0,0 0 1 0 0,0 1 0 0 0,0-1 0 0 0,0 0 0 0 0,1 1-1 0 0,-1-1 1 0 0,0 1 0 0 0,0-1 0 0 0,1 1-1 0 0,-1-1 1 0 0,0 1 0 0 0,1-1 0 0 0,-1 1 0 0 0,1-1-1 0 0,-1 1 1 0 0,1-1 0 0 0,-1 1 0 0 0,1-1 0 0 0,-1 1-1 0 0,1 0 1 0 0,-1-1 0 0 0,1 1 0 0 0,-1 0 0 0 0,1 0-1 0 0,0-1 1 0 0,-1 1 0 0 0,1 0 0 0 0,0 0 0 0 0,-1 0-1 0 0,1 0 1 0 0,-1 0 0 0 0,1 0 0 0 0,0 0 0 0 0,-1 0-1 0 0,1 0 1 0 0,0 0 0 0 0,-1 0 0 0 0,1 0 0 0 0,-1 0-1 0 0,1 1 1 0 0,0-1 0 0 0,-1 0 0 0 0,1 0 0 0 0,-1 1-1 0 0,1-1 1 0 0,-1 0 0 0 0,1 1 0 0 0,-1-1 0 0 0,1 1-1 0 0,-1-1 1 0 0,1 1 0 0 0,-1-1 0 0 0,1 0 0 0 0,-1 1-1 0 0,0 0 1 0 0,1-1 0 0 0,-1 1 0 0 0,0-1 0 0 0,1 1-1 0 0,-1 0-105 0 0,0 250 2429 0 0,0-249-2359 0 0,0 3 690 0 0,-2 25-8387 0 0,-5-20 6522 0 0</inkml:trace>
  <inkml:trace contextRef="#ctx0" brushRef="#br0" timeOffset="219813.693">2639 3947 1484 0 0,'0'0'325'0'0,"0"0"-52"0"0,0 0-64 0 0,0 0-36 0 0,0 0 48 0 0,0 0 28 0 0,0 0-77 0 0,0 0-72 0 0,0 0-41 0 0,0 0 72 0 0,0 0-15 0 0,0 0 18 0 0,0 0-52 0 0,0 0 34 0 0,0 0 38 0 0,0 0-7 0 0,0 0-17 0 0,0 0-3 0 0,0 0 22 0 0,12 7 250 0 0,-13 301 1803 0 0,17-236-1565 0 0,-16-20 123 0 0,0-51-710 0 0,0-1 38 0 0,0 0-38 0 0,0 0-67 0 0,0 0-66 0 0,0 0-51 0 0,13 15-1435 0 0,1-23-2592 0 0,-11 5 3124 0 0</inkml:trace>
  <inkml:trace contextRef="#ctx0" brushRef="#br0" timeOffset="220292.274">3115 4157 1088 0 0,'-11'12'3538'0'0,"-53"47"-2675"0"0,-189 161 1255 0 0,130-81-1257 0 0,104-117-909 0 0,8-12-4779 0 0,11-10 3494 0 0</inkml:trace>
  <inkml:trace contextRef="#ctx0" brushRef="#br0" timeOffset="220932.161">2986 4489 1780 0 0,'39'-1'4680'0'0,"77"-8"-3938"0"0,17 7 520 0 0,-132 3-1242 0 0,0 1 0 0 0,0-1 0 0 0,0 0 0 0 0,0 0-1 0 0,-1 1 1 0 0,1-1 0 0 0,0 0 0 0 0,-1 1 0 0 0,1-1 0 0 0,-1 1 0 0 0,1-1-1 0 0,-1 1 1 0 0,0-1 0 0 0,0 1 0 0 0,1-1 0 0 0,-1 1 0 0 0,0-1 0 0 0,0 1 0 0 0,-1-1-1 0 0,1 1 1 0 0,0-1 0 0 0,0 1 0 0 0,-1-1 0 0 0,1 1 0 0 0,-1-1 0 0 0,1 0-1 0 0,-1 1 1 0 0,0-1 0 0 0,1 0 0 0 0,-1 1 0 0 0,0-1 0 0 0,0 0 0 0 0,0 0 0 0 0,0 0-1 0 0,0 1 1 0 0,0-1 0 0 0,0 0 0 0 0,-1-1 0 0 0,1 1 0 0 0,0 0 0 0 0,0 0-1 0 0,-1 0 1 0 0,1-1 0 0 0,-1 1 0 0 0,1-1 0 0 0,0 1 0 0 0,-1-1 0 0 0,1 1-20 0 0,-1 0-19 0 0,-23 27 211 0 0,1 1 0 0 0,1 1 1 0 0,2 1-1 0 0,1 1 0 0 0,1 0 0 0 0,-8 24-192 0 0,-9 36 116 0 0,31-82-1731 0 0,2-17-4080 0 0,3 4 4281 0 0</inkml:trace>
  <inkml:trace contextRef="#ctx0" brushRef="#br0" timeOffset="221135.376">2993 4734 1468 0 0,'14'-11'4241'0'0,"174"-7"-2268"0"0,60-14-6185 0 0,-222 23 2926 0 0</inkml:trace>
  <inkml:trace contextRef="#ctx0" brushRef="#br0" timeOffset="229021.594">2539 5416 1392 0 0,'0'0'269'0'0,"0"0"37"0"0,0 0 23 0 0,0 0 13 0 0,0 0-16 0 0,3-22 1858 0 0,10-3-1657 0 0,1 200 1385 0 0,2-46-894 0 0,-15-128-973 0 0,-1 27 349 0 0,3 5-718 0 0,-1-37-5008 0 0,-2 2 4040 0 0</inkml:trace>
  <inkml:trace contextRef="#ctx0" brushRef="#br0" timeOffset="229456.748">2991 5586 984 0 0,'10'0'1534'0'0,"-9"0"84"0"0,-20 11-784 0 0,-59 49-192 0 0,13-13 111 0 0,3 3-1 0 0,3 3 1 0 0,-49 55-753 0 0,-7 21 264 0 0,109-126-4580 0 0,6-3 3050 0 0</inkml:trace>
  <inkml:trace contextRef="#ctx0" brushRef="#br0" timeOffset="230015.423">2733 5987 2068 0 0,'16'-21'4480'0'0,"58"-10"-4047"0"0,-21 23 111 0 0,-52 8-480 0 0,-1 0 6 0 0,4 3 17 0 0,-2 0-71 0 0,1 1 0 0 0,-1-1 1 0 0,1 1-1 0 0,-1 0 0 0 0,0-1 0 0 0,-1 1 0 0 0,1 0 0 0 0,-1 0 0 0 0,0 0 1 0 0,1 0-1 0 0,-2 0 0 0 0,1 0 0 0 0,0 1 0 0 0,-1-1 0 0 0,0 0 1 0 0,0 0-1 0 0,0 0 0 0 0,-1 0 0 0 0,1 1 0 0 0,-1-1 0 0 0,0 0 0 0 0,0 0 1 0 0,0 0-1 0 0,-1 0 0 0 0,0 0 0 0 0,0 1-16 0 0,-54 113 389 0 0,-31 20 373 0 0,89-136-747 0 0,-1 1 1 0 0,1-1-1 0 0,0 0 1 0 0,1 0-1 0 0,-1 0 1 0 0,0 0-1 0 0,0 0 1 0 0,1-1-1 0 0,0 1 1 0 0,-1-1-1 0 0,1 1 1 0 0,0-1-1 0 0,-1 0 1 0 0,1 0-1 0 0,0 0 1 0 0,0 0-1 0 0,0-1 1 0 0,0 1-1 0 0,0-1 0 0 0,0 0 1 0 0,0 0-1 0 0,0 0 1 0 0,0 0-1 0 0,0 0 1 0 0,0-1-1 0 0,-1 1 1 0 0,1-1-1 0 0,0 0 1 0 0,0 0-1 0 0,0 0 1 0 0,0 0-1 0 0,-1 0 1 0 0,2-1-16 0 0,22 1 54 0 0,25 1-2976 0 0,-49 0 1936 0 0,-2 0-81 0 0,0 0-294 0 0,0 0-13 0 0</inkml:trace>
  <inkml:trace contextRef="#ctx0" brushRef="#br0" timeOffset="230480.246">3380 5952 1236 0 0,'6'-12'4844'0'0,"0"27"-2857"0"0,-9 314 1890 0 0,3-327-3820 0 0,0 0-236 0 0,-23 55-8848 0 0,9-48 7856 0 0</inkml:trace>
  <inkml:trace contextRef="#ctx0" brushRef="#br0" timeOffset="235993.29">4666 2747 984 0 0,'0'0'369'0'0,"0"0"-108"0"0,0 0-34 0 0,0 0-43 0 0,0 0 49 0 0,0 0 9 0 0,0 0-14 0 0,-18-3 2206 0 0,3-11-1111 0 0,12 14-1351 0 0,3 0 1 0 0,0 0 80 0 0,0 0-62 0 0,-5-22 1308 0 0,-13 1-1347 0 0,55-2 148 0 0,49 14-63 0 0,-84 9-70 0 0,23 3-104 0 0,-20 2 138 0 0,0-1-1 0 0,0 1 1 0 0,-1 0 0 0 0,1 0-1 0 0,-1 0 1 0 0,-1 1-1 0 0,1 0 1 0 0,-1-1 0 0 0,0 1-1 0 0,0 0 1 0 0,-1 1 0 0 0,1-1-1 0 0,-1 0 1 0 0,-1 1-1 0 0,1-1 1 0 0,-1 1 0 0 0,-1-1-1 0 0,1 1 1 0 0,-1 0-1 0 0,0-1 1 0 0,0 1 0 0 0,-1 0-1 0 0,0-1 1 0 0,0 1 0 0 0,-1-1-1 0 0,1 1 1 0 0,-1-1-1 0 0,-1 0 1 0 0,1 0 0 0 0,-4 5-1 0 0,-33 84 74 0 0,77-68-257 0 0,-33-23 185 0 0,0 0 10 0 0,0-1-1 0 0,0 1 1 0 0,0 0-1 0 0,0 0 1 0 0,0 1-1 0 0,-1 0 1 0 0,0-1-1 0 0,0 1 1 0 0,0 1-1 0 0,-1-1 1 0 0,0 1-1 0 0,0-1 1 0 0,0 1 0 0 0,0 0-1 0 0,-1 0 1 0 0,0 0-1 0 0,-1 0 1 0 0,1 0-1 0 0,-1 1 1 0 0,0-1-1 0 0,-1 0 1 0 0,1 1-1 0 0,-1-1 1 0 0,0 0 0 0 0,-1 1-1 0 0,0 3-11 0 0,-3-4 9 0 0,0 1 0 0 0,0 0 0 0 0,0-1 0 0 0,-1 0 0 0 0,0 0 0 0 0,0 0 0 0 0,-1-1 0 0 0,0 1 0 0 0,0-2 0 0 0,0 1-1 0 0,0 0 1 0 0,-1-1 0 0 0,1 0 0 0 0,-1-1 0 0 0,0 0 0 0 0,0 0 0 0 0,-1 0 0 0 0,1-1 0 0 0,-1 0 0 0 0,1 0 0 0 0,-1-1 0 0 0,0 0 0 0 0,1 0 0 0 0,-4-1-9 0 0,6-4-552 0 0,3 2 531 0 0,0 0-163 0 0,1 0 1 0 0,-1 0-1 0 0,1 0 1 0 0,0 1 0 0 0,-1-1-1 0 0,1-1 1 0 0,0 1 0 0 0,0 0-1 0 0,0 0 1 0 0,0 0 0 0 0,1-1-1 0 0,-1 1 1 0 0,0 0 0 0 0,1 0-1 0 0,0-1 1 0 0,0 1-1 0 0,-1-1 1 0 0,1 1 0 0 0,1 0-1 0 0,-1-1 1 0 0,0 1 0 0 0,0 0-1 0 0,1-1 1 0 0,0 1 0 0 0,-1 0-1 0 0,1-1 1 0 0,1-1 183 0 0,13-26-1247 0 0</inkml:trace>
  <inkml:trace contextRef="#ctx0" brushRef="#br0" timeOffset="236551.293">5343 2840 1372 0 0,'-11'15'3243'0'0,"-32"33"-2726"0"0,24-27-92 0 0,-407 392 2827 0 0,383-376-3687 0 0,24-24-2864 0 0,16-10 838 0 0,2-3 1163 0 0</inkml:trace>
  <inkml:trace contextRef="#ctx0" brushRef="#br0" timeOffset="237094.877">5368 3192 1044 0 0,'19'-11'3701'0'0,"-19"11"-3632"0"0,-1 1-1 0 0,1-1 0 0 0,0 1 0 0 0,0-1 0 0 0,-1 1 1 0 0,1-1-1 0 0,0 1 0 0 0,0-1 0 0 0,0 1 0 0 0,0-1 1 0 0,0 1-1 0 0,0-1 0 0 0,0 1 0 0 0,0-1 1 0 0,0 1-1 0 0,0-1 0 0 0,0 1 0 0 0,0-1 0 0 0,0 1 1 0 0,0-1-1 0 0,0 1 0 0 0,0-1 0 0 0,1 1 1 0 0,-1-1-1 0 0,0 1 0 0 0,0-1 0 0 0,0 0 0 0 0,1 1 1 0 0,-1-1-1 0 0,0 1 0 0 0,1-1 0 0 0,-1 0 1 0 0,0 1-1 0 0,1-1 0 0 0,-1 0 0 0 0,1 1 0 0 0,-1-1 1 0 0,0 0-1 0 0,1 1 0 0 0,-1-1 0 0 0,1 0 1 0 0,-1 0-1 0 0,1 0 0 0 0,-1 0 0 0 0,1 1 0 0 0,-1-1 1 0 0,1 0-1 0 0,-1 0 0 0 0,1 0-68 0 0,-20 275 590 0 0,44-183-471 0 0,-22-87-5339 0 0,-3-10 4071 0 0</inkml:trace>
  <inkml:trace contextRef="#ctx0" brushRef="#br0" timeOffset="237465.128">5944 3212 1932 0 0,'13'0'3272'0'0,"-39"227"-687"0"0,21-106-2115 0 0,5-119-727 0 0,0-2-202 0 0,0 0-195 0 0,-12 10-3545 0 0,5-13 3037 0 0</inkml:trace>
  <inkml:trace contextRef="#ctx0" brushRef="#br0" timeOffset="237842.071">5962 3159 1088 0 0,'-57'39'3606'0'0,"-148"170"1032"0"0,204-209-4596 0 0,0 1 1 0 0,0-1-1 0 0,0 1 0 0 0,0 0 1 0 0,0-1-1 0 0,0 1 1 0 0,1 0-1 0 0,-1 0 1 0 0,0 0-1 0 0,0 0 1 0 0,1 0-1 0 0,-1-1 1 0 0,1 1-1 0 0,-1 0 1 0 0,1 1-1 0 0,-1-1 1 0 0,1 0-1 0 0,0 0 1 0 0,-1 0-1 0 0,1 0 1 0 0,0 0-1 0 0,0 0 1 0 0,0 0-1 0 0,0 0 1 0 0,0 0-1 0 0,0 1 1 0 0,0-1-1 0 0,0 0 1 0 0,0 0-1 0 0,1 0 1 0 0,-1 0-1 0 0,0 0 1 0 0,1 0-1 0 0,-1 0 1 0 0,1 0-1 0 0,-1 0 1 0 0,1 0-1 0 0,-1 0 1 0 0,1 0-1 0 0,0 0 1 0 0,0 0-1 0 0,-1-1 1 0 0,1 1-1 0 0,0 0 1 0 0,0 0-1 0 0,0-1 1 0 0,0 1-1 0 0,0 0 1 0 0,0-1-1 0 0,0 1 1 0 0,0-1-1 0 0,0 0 1 0 0,0 1-1 0 0,0-1 1 0 0,0 0-1 0 0,0 1 1 0 0,0-1-1 0 0,0 0 1 0 0,0 0-1 0 0,1 0-42 0 0,80 4 324 0 0,-67-4-183 0 0,184-29-1217 0 0,-27 0-6226 0 0,-170 28 6014 0 0,-2 1 0 0 0</inkml:trace>
  <inkml:trace contextRef="#ctx0" brushRef="#br0" timeOffset="242696.686">6581 2565 1360 0 0,'0'0'518'0'0,"0"0"-69"0"0,0 0-60 0 0,0 0-48 0 0,0 0-13 0 0,0 0 77 0 0,0 0-19 0 0,0 0 40 0 0,-3-20 1519 0 0,-9-28 974 0 0,-13 308-2680 0 0,25-235-168 0 0,29 95 426 0 0,-28-116-339 0 0,6 25-255 0 0,2-34-6860 0 0,-8 0 5736 0 0</inkml:trace>
  <inkml:trace contextRef="#ctx0" brushRef="#br0" timeOffset="243053.094">6924 2757 2320 0 0,'-29'28'4673'0'0,"-90"100"-4043"0"0,-65 151 804 0 0,181-274-1490 0 0,-15 23-567 0 0,2-11-4501 0 0,15-15 4178 0 0</inkml:trace>
  <inkml:trace contextRef="#ctx0" brushRef="#br0" timeOffset="243629.758">6854 3097 1552 0 0,'111'-15'5370'0'0,"40"-5"-4411"0"0,-149 20-780 0 0,17 3 350 0 0,-16 1-498 0 0,-1-1 0 0 0,0 1-1 0 0,-1 0 1 0 0,1 0 0 0 0,-1 0-1 0 0,1 0 1 0 0,-1 0 0 0 0,-1 1-1 0 0,1-1 1 0 0,0 0 0 0 0,-1 0-1 0 0,0 1 1 0 0,0-1 0 0 0,0 0-1 0 0,-1 1 1 0 0,1-1 0 0 0,-1 0-1 0 0,0 0 1 0 0,0 0 0 0 0,-1 0-1 0 0,1 0 1 0 0,-1 0-1 0 0,0 0 1 0 0,0 0 0 0 0,0 0-1 0 0,-1-1 1 0 0,1 1-31 0 0,-9 24-2 0 0,-89 228 1021 0 0,70-183-679 0 0,11-39-315 0 0,14-23-8497 0 0,5-11 7241 0 0</inkml:trace>
  <inkml:trace contextRef="#ctx0" brushRef="#br0" timeOffset="243907.269">6826 3454 1224 0 0,'21'-26'4842'0'0,"42"-1"-3829"0"0,-49 21-455 0 0,22-5-374 0 0,0 1 0 0 0,0 2 0 0 0,1 1 0 0 0,0 2 0 0 0,0 1 0 0 0,0 2-184 0 0,69-8-2968 0 0,-64 3 388 0 0,-28 5 1427 0 0</inkml:trace>
  <inkml:trace contextRef="#ctx0" brushRef="#br0" timeOffset="247357.106">8504 2444 904 0 0,'0'0'613'0'0,"0"0"-101"0"0,0 0-79 0 0,0 0-51 0 0,0 0-4 0 0,0 0-5 0 0,0 0-86 0 0,0 0 65 0 0,0 0-16 0 0,0 0-24 0 0,0 0-14 0 0,0 0-17 0 0,0 0-13 0 0,0 0-84 0 0,0 0 18 0 0,0 0 54 0 0,0 0 24 0 0,0 0 4 0 0,0 0-33 0 0,0 0 2 0 0,-4-15 1681 0 0,-1 22-1924 0 0,0 0 0 0 0,1 1-1 0 0,0-1 1 0 0,0 1 0 0 0,1 0 0 0 0,0 0 0 0 0,0 0 0 0 0,1 0-1 0 0,0 1 1 0 0,1-1 0 0 0,0 1 0 0 0,0-1 0 0 0,0 1 0 0 0,1-1 0 0 0,1 1-1 0 0,0-1 1 0 0,0 1 0 0 0,0-1 0 0 0,2 3-10 0 0,-2 27 146 0 0,11 48 76 0 0,-3-2 436 0 0,-9-82-613 0 0,0-2 18 0 0,3 10-2724 0 0,0-5-2014 0 0,0-7 3521 0 0</inkml:trace>
  <inkml:trace contextRef="#ctx0" brushRef="#br0" timeOffset="247731.433">8826 2670 1920 0 0,'-4'10'3644'0'0,"-216"215"-343"0"0,-44 30-1432 0 0,243-239-1772 0 0,2-1-598 0 0,26-18-6306 0 0,-1 0 5472 0 0</inkml:trace>
  <inkml:trace contextRef="#ctx0" brushRef="#br0" timeOffset="248473.126">8664 3270 1048 0 0,'-30'0'5955'0'0,"26"-8"-5842"0"0,0-1 1 0 0,1 0 0 0 0,0 0 0 0 0,1 0-1 0 0,0 0 1 0 0,0-1 0 0 0,1 1-1 0 0,0-1 1 0 0,1 1 0 0 0,0 0 0 0 0,0-1-1 0 0,1 1 1 0 0,0-1 0 0 0,1 1-1 0 0,0 0 1 0 0,0 0 0 0 0,1 0 0 0 0,2-4-115 0 0,-1 4 11 0 0,1-1 0 0 0,0 1 0 0 0,0 0 0 0 0,1 0 0 0 0,1 0 0 0 0,-1 1 0 0 0,1 0 0 0 0,1 0 0 0 0,-1 1 0 0 0,1 0 0 0 0,1 0 0 0 0,-1 1-1 0 0,1 0 1 0 0,0 0 0 0 0,1 1 0 0 0,-1 0 0 0 0,7-1-10 0 0,-15 5 1 0 0,0 1 1 0 0,0 0-1 0 0,0 0 0 0 0,0 0 0 0 0,0 0 1 0 0,-1 0-1 0 0,1 0 0 0 0,0 0 0 0 0,0 0 1 0 0,0 0-1 0 0,0 0 0 0 0,0 0 0 0 0,0 0 1 0 0,0 1-1 0 0,0-1 0 0 0,0 0 0 0 0,-1 1 1 0 0,1-1-1 0 0,0 1 0 0 0,0-1 0 0 0,0 1 1 0 0,-1-1-1 0 0,1 1 0 0 0,0 0 0 0 0,0-1 0 0 0,-1 1 1 0 0,1 0-1 0 0,-1-1 0 0 0,1 1 0 0 0,-1 0 1 0 0,1 0-1 0 0,-1 0 0 0 0,1 0 0 0 0,-1-1 1 0 0,0 1-1 0 0,1 0 0 0 0,-1 0 0 0 0,0 0 1 0 0,0 0-1 0 0,0 0 0 0 0,0 0 0 0 0,0 0 1 0 0,0 0-1 0 0,0 0 0 0 0,0 0 0 0 0,0 0 1 0 0,0 0-1 0 0,0-1 0 0 0,0 1 0 0 0,-1 0 1 0 0,1 0-1 0 0,0 0 0 0 0,-1 0 0 0 0,1 0 0 0 0,-1 0 1 0 0,1-1-2 0 0,-12 54 107 0 0,-138 246 0 0 0,132-223 93 0 0,58-50-44 0 0,52-6 296 0 0,-91-21-398 0 0,-1 0-22 0 0,0 0-4 0 0,-1-5-55 0 0,0-1 0 0 0,-1 1-1 0 0,1 0 1 0 0,-1 0 0 0 0,-1 1-1 0 0,1-1 1 0 0,-1 0 0 0 0,1 1 0 0 0,-1-1-1 0 0,-1 1 1 0 0,1 0 0 0 0,-1 0-1 0 0,1 0 1 0 0,-1 1 0 0 0,0-1-1 0 0,0 1 1 0 0,-1 0 0 0 0,1 0 0 0 0,-1 0-1 0 0,0 1 1 0 0,1 0 0 0 0,-1-1-1 0 0,-1 1 28 0 0,-27-21-360 0 0,30 20 143 0 0,1 1 0 0 0,-1-1 0 0 0,0 0 1 0 0,1 0-1 0 0,-1 0 0 0 0,1 0 0 0 0,0 0 1 0 0,0 0-1 0 0,0-1 0 0 0,0 1 0 0 0,1-1 1 0 0,0 1-1 0 0,-1-1 0 0 0,1 0 0 0 0,0 1 1 0 0,1-1-1 0 0,-1 0 0 0 0,1 0 0 0 0,-1 1 1 0 0,1-1-1 0 0,0 0 0 0 0,1 0 0 0 0,-1 0 1 0 0,1 0-1 0 0,0 1 0 0 0,0-1 0 0 0,0 0 1 0 0,0 1-1 0 0,0-1 0 0 0,1 1 0 0 0,0-1 1 0 0,0-1 216 0 0,11-15-1260 0 0</inkml:trace>
  <inkml:trace contextRef="#ctx0" brushRef="#br0" timeOffset="249328.863">8636 3377 1048 0 0,'0'0'497'0'0,"0"0"-57"0"0,0 0-39 0 0,-5 22 1250 0 0,-16 0-1197 0 0,20-20-389 0 0,1 0 0 0 0,0 0-1 0 0,0 0 1 0 0,0-1 0 0 0,0 1 0 0 0,1 0-1 0 0,-1 0 1 0 0,1 0 0 0 0,-1 0 0 0 0,1-1-1 0 0,-1 1 1 0 0,1 0 0 0 0,0 0 0 0 0,0-1-1 0 0,0 1 1 0 0,0-1 0 0 0,0 1 0 0 0,0-1-1 0 0,0 1 1 0 0,1-1 0 0 0,-1 1 0 0 0,0-1 0 0 0,1 0-1 0 0,-1 0 1 0 0,1 0 0 0 0,0 0 0 0 0,-1 0-1 0 0,1 0 1 0 0,0 0 0 0 0,-1-1 0 0 0,3 2-65 0 0,-3-2 40 0 0,11 6 158 0 0,1 0 0 0 0,0-1 0 0 0,1 0 0 0 0,-1-1 0 0 0,1-1 0 0 0,0 0 1 0 0,-1-1-1 0 0,1-1 0 0 0,0 0 0 0 0,1 0 0 0 0,-1-2 0 0 0,5 0-198 0 0,-3 1 240 0 0,-13 0-203 0 0,0 0-1 0 0,0 0 1 0 0,0 0-1 0 0,-1-1 1 0 0,1 1-1 0 0,0-1 1 0 0,0 1-1 0 0,0-1 1 0 0,0 0-1 0 0,0 0 1 0 0,-1 0-1 0 0,1-1 1 0 0,-1 1-1 0 0,1 0 1 0 0,-1-1-1 0 0,1 0 1 0 0,-1 0-1 0 0,0 0 1 0 0,0 0-1 0 0,0 0 1 0 0,0 0-1 0 0,0 0 1 0 0,0-1-1 0 0,0 1 1 0 0,-1-1 0 0 0,1 1-1 0 0,-1-1 1 0 0,0 0-1 0 0,0 1 1 0 0,0-1-1 0 0,0 0 1 0 0,0 0-1 0 0,-1 0 1 0 0,1-2-37 0 0,-11-8-25 0 0,0 0 0 0 0,0 1 0 0 0,-2 0 0 0 0,1 0 0 0 0,-2 1 0 0 0,1 1 0 0 0,-1 0 0 0 0,-1 0 0 0 0,0 2 0 0 0,0 0 0 0 0,-1 0 0 0 0,0 2 0 0 0,0-1 0 0 0,0 2 0 0 0,-1 0 1 0 0,-4 0 24 0 0,16 4-45 0 0,-10-3-444 0 0,-16-4-537 0 0,21 0-3909 0 0,9 8 3767 0 0</inkml:trace>
  <inkml:trace contextRef="#ctx0" brushRef="#br0" timeOffset="250274.75">9146 3084 2176 0 0,'-1'19'5954'0'0,"-63"123"-5189"0"0,24-20 688 0 0,45-117-1417 0 0,0-1 0 0 0,0 1 1 0 0,0-1-1 0 0,1-1 1 0 0,0 1-1 0 0,-1-1 0 0 0,1 0 1 0 0,1 0-1 0 0,-1 0 1 0 0,0-1-1 0 0,0 0 0 0 0,1 0 1 0 0,-1-1-1 0 0,1 0 1 0 0,0 0-1 0 0,-1 0 0 0 0,3-1-36 0 0,183 5 633 0 0,-189-5-574 0 0,-1 0 0 0 0,1-1-1 0 0,-1 1 1 0 0,0-1 0 0 0,1 1 0 0 0,-1-1-1 0 0,1 0 1 0 0,-1 0 0 0 0,0 0 0 0 0,0 0 0 0 0,0 0-1 0 0,1 0 1 0 0,-1-1 0 0 0,0 1 0 0 0,-1-1-1 0 0,1 1 1 0 0,0-1 0 0 0,0 0 0 0 0,-1 0 0 0 0,1 0-1 0 0,-1 0 1 0 0,1 0 0 0 0,-1 0 0 0 0,0 0-1 0 0,0 0 1 0 0,0-1 0 0 0,0 1 0 0 0,0 0 0 0 0,0-1-1 0 0,-1 1 1 0 0,1-1 0 0 0,-1 1-59 0 0,-2-15 763 0 0,-2-22 295 0 0,0 50-982 0 0,18 162-155 0 0,-8 63-6522 0 0,-32-101 882 0 0,22-121 4489 0 0</inkml:trace>
  <inkml:trace contextRef="#ctx0" brushRef="#br0" timeOffset="256154.944">4607 4089 1016 0 0,'-14'0'709'0'0,"8"-5"4481"0"0,5 3-5165 0 0,1-1-1 0 0,-1 1 1 0 0,1-1-1 0 0,0 1 1 0 0,0 0-1 0 0,0-1 0 0 0,0 1 1 0 0,0-1-1 0 0,0 1 1 0 0,1 0-1 0 0,-1-1 1 0 0,1 1-1 0 0,-1 0 1 0 0,1-1-1 0 0,0 1 0 0 0,0 0 1 0 0,0 0-1 0 0,0 0 1 0 0,1-1-1 0 0,-1 1 1 0 0,0 1-1 0 0,1-1 1 0 0,0 0-1 0 0,-1 0 0 0 0,1 0 1 0 0,0 1-1 0 0,0-1 1 0 0,0 1-1 0 0,0 0 1 0 0,0-1-1 0 0,0 1 1 0 0,0 0-1 0 0,0 0 0 0 0,1 0 1 0 0,-1 1-1 0 0,1-1-24 0 0,87-31 725 0 0,-88 32-661 0 0,4 2-73 0 0,-2 0 14 0 0,0 0 0 0 0,0 1 0 0 0,0-1 0 0 0,0 1-1 0 0,-1 0 1 0 0,1-1 0 0 0,-1 2 0 0 0,1-1-1 0 0,-1 0 1 0 0,0 1 0 0 0,-1-1 0 0 0,1 1 0 0 0,0 0-1 0 0,-1 0 1 0 0,0 0 0 0 0,0 0 0 0 0,0 0-1 0 0,-1 1 1 0 0,1-1 0 0 0,-1 0 0 0 0,0 1-1 0 0,0-1 1 0 0,-1 1 0 0 0,1-1 0 0 0,-1 2-5 0 0,-1 14 27 0 0,-1 0 0 0 0,0 0 0 0 0,-2-1 0 0 0,0 1-1 0 0,-1-1 1 0 0,-1 0 0 0 0,-1 0 0 0 0,-1 0 0 0 0,0-1 0 0 0,-1 0 0 0 0,-1-1 0 0 0,-1 0 0 0 0,0 0 0 0 0,-2-1 0 0 0,0-1 0 0 0,-12 12-27 0 0,3 1 117 0 0,21-26-119 0 0,2-2 10 0 0,0-1-1 0 0,1 1 1 0 0,-1 0 0 0 0,0 0-1 0 0,0 0 1 0 0,0 1 0 0 0,0-1 0 0 0,0 0-1 0 0,1 0 1 0 0,-1 1 0 0 0,0-1-1 0 0,0 0 1 0 0,0 1 0 0 0,0-1 0 0 0,0 1-1 0 0,0-1 1 0 0,0 1 0 0 0,0 0-1 0 0,0-1 1 0 0,0 1 0 0 0,-1 0 0 0 0,1 0-1 0 0,0 0 1 0 0,0 0 0 0 0,-1 0-1 0 0,1-1 1 0 0,0 1 0 0 0,-1 0 0 0 0,1 0-1 0 0,-1 1 1 0 0,1-1 0 0 0,-1 0-1 0 0,0 0 1 0 0,1 0 0 0 0,-1 0 0 0 0,0 0-1 0 0,0 0 1 0 0,0 1 0 0 0,0-1-1 0 0,0 0 1 0 0,0 0 0 0 0,0 0 0 0 0,0 0-1 0 0,0 0 1 0 0,-1 1 0 0 0,1-1-1 0 0,0 0 1 0 0,-1 0 0 0 0,1 0 0 0 0,-1 0-1 0 0,1 0 1 0 0,-1 0 0 0 0,1 0-1 0 0,-1 0 1 0 0,0 0 0 0 0,0 0 0 0 0,1-1-1 0 0,-1 1 1 0 0,0 0 0 0 0,0 0-1 0 0,0-1 1 0 0,0 1 0 0 0,0 0 0 0 0,0-1-1 0 0,0 1-7 0 0,201-1-662 0 0,-186-10 70 0 0,-10 4-4710 0 0,-3 4 4036 0 0</inkml:trace>
  <inkml:trace contextRef="#ctx0" brushRef="#br0" timeOffset="256512.598">5254 4236 1428 0 0,'9'-8'4499'0'0,"-33"30"-3752"0"0,-185 163 758 0 0,-123 81 418 0 0,308-249-2085 0 0,-10 7-3685 0 0,33-24 2468 0 0,1 0-2 0 0,0 0 12 0 0</inkml:trace>
  <inkml:trace contextRef="#ctx0" brushRef="#br0" timeOffset="257023.319">5126 4522 1008 0 0,'-6'-4'5651'0'0,"15"2"-3821"0"0,9-1-1683 0 0,116-9 1036 0 0,-133 13-1172 0 0,1 0 0 0 0,-1 0-1 0 0,1 0 1 0 0,-1 0 0 0 0,0 0 0 0 0,1 1 0 0 0,-1-1 0 0 0,0 1-1 0 0,0-1 1 0 0,0 1 0 0 0,0-1 0 0 0,0 1 0 0 0,-1 0 0 0 0,1-1-1 0 0,0 1 1 0 0,-1 0 0 0 0,1-1 0 0 0,-1 1 0 0 0,0 0-1 0 0,1 0 1 0 0,-1 0 0 0 0,0-1 0 0 0,0 1 0 0 0,0 0 0 0 0,-1 0-1 0 0,1 0 1 0 0,0-1 0 0 0,-1 1 0 0 0,1 0 0 0 0,-1 0 0 0 0,1-1-1 0 0,-1 1 1 0 0,0 0 0 0 0,0-1 0 0 0,1 1 0 0 0,-1-1 0 0 0,-1 1-11 0 0,-121 297 198 0 0,89-188-294 0 0,26-101-658 0 0,-11-4-5256 0 0,9-6 4748 0 0</inkml:trace>
  <inkml:trace contextRef="#ctx0" brushRef="#br0" timeOffset="257306.963">5007 4851 2368 0 0,'16'-18'6189'0'0,"64"2"-6070"0"0,-67 14 367 0 0,98-9-1031 0 0,70-18-5420 0 0,-157 21 4821 0 0</inkml:trace>
  <inkml:trace contextRef="#ctx0" brushRef="#br0" timeOffset="260365.589">6830 4027 876 0 0,'0'0'501'0'0,"0"0"20"0"0,0 0-57 0 0,0 0-62 0 0,0 0-55 0 0,0 0-75 0 0,0 0-70 0 0,0 0-17 0 0,0 0 40 0 0,0 0 22 0 0,0 0-51 0 0,0 0 6 0 0,0 0 32 0 0,0 0-48 0 0,0-14 796 0 0,0 266-161 0 0,26-128-201 0 0,-25-111-29 0 0,5 13-5280 0 0,-4-27 3480 0 0</inkml:trace>
  <inkml:trace contextRef="#ctx0" brushRef="#br0" timeOffset="260676.329">7263 4276 1736 0 0,'-560'409'6247'0'0,"432"-319"-6023"0"0,112-79-737 0 0,12-8-3891 0 0,8-3 3162 0 0</inkml:trace>
  <inkml:trace contextRef="#ctx0" brushRef="#br0" timeOffset="261187.181">7086 4632 1180 0 0,'10'0'6606'0'0,"-13"264"-5777"0"0,3-208-836 0 0,0 12-25 0 0,0-22-4614 0 0,0-45 3336 0 0,3 8 6 0 0</inkml:trace>
  <inkml:trace contextRef="#ctx0" brushRef="#br0" timeOffset="261579.391">7491 4721 876 0 0,'14'-13'5129'0'0,"-25"44"-4015"0"0,0 1-830 0 0,-26 283 325 0 0,37-314-1099 0 0,-19 11-4092 0 0,15-15 3350 0 0</inkml:trace>
  <inkml:trace contextRef="#ctx0" brushRef="#br0" timeOffset="261971.596">7535 4576 1120 0 0,'-60'29'2685'0'0,"-97"133"1427"0"0,101-56-1263 0 0,56-105-2574 0 0,5 2-26 0 0,8 3-190 0 0,1-2 1 0 0,0 1-1 0 0,0-2 0 0 0,0 0 0 0 0,0 0 0 0 0,1-1 0 0 0,-1-1 0 0 0,1-1 0 0 0,0 0 1 0 0,-1-1-1 0 0,5-1-59 0 0,23 2-289 0 0,81-11-894 0 0,-41-6-2614 0 0,-44 3-164 0 0,-32 9 2730 0 0</inkml:trace>
  <inkml:trace contextRef="#ctx0" brushRef="#br0" timeOffset="266537.405">8817 4254 1404 0 0,'18'-3'2824'0'0,"-18"-25"1212"0"0,0 26-3988 0 0,0-2-17 0 0,0 3-23 0 0,0-1 0 0 0,-1 1-1 0 0,1 0 1 0 0,-1-1-1 0 0,1 1 1 0 0,-1 0-1 0 0,1 0 1 0 0,-1 0 0 0 0,0-1-1 0 0,1 1 1 0 0,-1 0-1 0 0,0 0 1 0 0,0 0-1 0 0,0 0 1 0 0,0 0 0 0 0,0 0-1 0 0,0 0 1 0 0,0 1-1 0 0,0-1 1 0 0,0 0-1 0 0,-1 1 1 0 0,1-1 0 0 0,0 0-1 0 0,0 1 1 0 0,-1 0-1 0 0,1-1 1 0 0,0 1-1 0 0,0 0 1 0 0,-1-1 0 0 0,1 1-1 0 0,-1 0 1 0 0,1 0-1 0 0,0 0 1 0 0,-1 0-1 0 0,1 0 1 0 0,0 1-1 0 0,-1-1 1 0 0,1 0 0 0 0,0 1-1 0 0,0-1 1 0 0,-1 1-1 0 0,1-1 1 0 0,0 1-8 0 0,-5-1 2 0 0,-18 4 37 0 0,0 0-1 0 0,0 2 0 0 0,1 1 0 0 0,0 0 1 0 0,0 2-1 0 0,0 1 0 0 0,1 1 0 0 0,-9 6-38 0 0,19-10-15 0 0,1 0-1 0 0,-1 1 1 0 0,1 0-1 0 0,1 1 1 0 0,-1 0-1 0 0,2 1 0 0 0,-1 0 1 0 0,1 0-1 0 0,1 1 1 0 0,0 0-1 0 0,0 1 1 0 0,1 0-1 0 0,1 0 0 0 0,0 1 1 0 0,0-1-1 0 0,1 1 1 0 0,1 0-1 0 0,0 1 0 0 0,0 8 16 0 0,-5 27 23 0 0,6-40 15 0 0,1 0-1 0 0,0 1 0 0 0,0-1 0 0 0,1 0 1 0 0,0 1-1 0 0,1-1 0 0 0,0 1 1 0 0,1-1-1 0 0,0 1 0 0 0,0-1 0 0 0,1 1 1 0 0,0-1-1 0 0,1 0 0 0 0,1 5-37 0 0,7 0 66 0 0,0 0-1 0 0,0 0 1 0 0,1-1-1 0 0,1-1 0 0 0,0 0 1 0 0,1-1-1 0 0,0 0 1 0 0,1-1-1 0 0,0 0 1 0 0,1-2-1 0 0,0 0 1 0 0,0 0-1 0 0,0-2 0 0 0,1 0 1 0 0,0-1-1 0 0,0 0 1 0 0,1-2-1 0 0,-1 0 1 0 0,1 0-1 0 0,0-2 1 0 0,0-1-1 0 0,-1 0 0 0 0,1-1 1 0 0,0 0-1 0 0,3-3-65 0 0,140-37 526 0 0,-150 37-436 0 0,-1-1 0 0 0,0-1 0 0 0,0 0 0 0 0,-1-1 0 0 0,0 0 0 0 0,0 0 0 0 0,0-1 0 0 0,-1 0 0 0 0,0 0 0 0 0,-1-1-1 0 0,0 0 1 0 0,0 0 0 0 0,-1-1 0 0 0,0 0 0 0 0,0 0 0 0 0,-1 0 0 0 0,-1-1 0 0 0,0 0 0 0 0,0 0 0 0 0,-1 0 0 0 0,0 0-1 0 0,-1 0 1 0 0,-1-1 0 0 0,0 1 0 0 0,0 0 0 0 0,-1-1 0 0 0,0 1 0 0 0,-1-4-90 0 0,-1 8 23 0 0,0-1 0 0 0,-1 1 1 0 0,1 0-1 0 0,-1 0 0 0 0,0 0 0 0 0,-1 0 1 0 0,0 1-1 0 0,0-1 0 0 0,-1 1 0 0 0,1 0 1 0 0,-1 1-1 0 0,0-1 0 0 0,-1 1 0 0 0,1 0 1 0 0,-1 0-1 0 0,0 0 0 0 0,-1 1 0 0 0,-3-2-23 0 0,-76-39-3640 0 0,57 37-4509 0 0,25 8 7098 0 0</inkml:trace>
  <inkml:trace contextRef="#ctx0" brushRef="#br0" timeOffset="267563.43">8732 4176 1088 0 0,'0'0'374'0'0,"0"0"2"0"0,0 0-46 0 0,0 0-82 0 0,0 0-2 0 0,0 0-52 0 0,0 0-20 0 0,0 0 44 0 0,0 0 24 0 0,0 7 454 0 0,102 70 382 0 0,-101-75-1086 0 0,11 7-132 0 0,-1 0 1 0 0,-1 1-1 0 0,0 0 0 0 0,0 0 0 0 0,-1 1 0 0 0,0 1 0 0 0,-1-1 0 0 0,-1 1 1 0 0,0 1-1 0 0,0-1 0 0 0,-1 1 0 0 0,-1 0 0 0 0,0 1 0 0 0,1 5 140 0 0,-5-5-1222 0 0</inkml:trace>
  <inkml:trace contextRef="#ctx0" brushRef="#br0" timeOffset="273681.374">4797 5532 1056 0 0,'20'-70'4600'0'0,"-18"9"206"0"0,-2 59-4755 0 0,0 2 7 0 0,0 0-3 0 0,0 0 2 0 0,16-16 8 0 0,-20 315-169 0 0,4-297 78 0 0,0-2-18 0 0,0 0-28 0 0,16 20-7281 0 0,-14-20 6084 0 0</inkml:trace>
  <inkml:trace contextRef="#ctx0" brushRef="#br0" timeOffset="274069.856">5187 5557 1224 0 0,'6'6'4052'0'0,"-18"5"-3809"0"0,-471 395 4262 0 0,405-345-6333 0 0,79-60-3178 0 0,1-2 3672 0 0</inkml:trace>
  <inkml:trace contextRef="#ctx0" brushRef="#br0" timeOffset="274677.19">4968 6067 904 0 0,'-6'-2'4597'0'0,"12"-21"-2863"0"0,126-43-429 0 0,-131 66-1292 0 0,2 2-3 0 0,0 0-1 0 0,0 0 1 0 0,-1 1 0 0 0,0-1-1 0 0,1 1 1 0 0,-1 0 0 0 0,0 0 0 0 0,0-1-1 0 0,0 1 1 0 0,-1 1 0 0 0,1-1-1 0 0,-1 0 1 0 0,1 0 0 0 0,-1 0 0 0 0,0 1-1 0 0,0-1 1 0 0,-1 1 0 0 0,1-1 0 0 0,-1 1-1 0 0,0-1 1 0 0,0 1 0 0 0,0-1-1 0 0,0 1 1 0 0,0-1 0 0 0,-1 1 0 0 0,0-1-1 0 0,1 0 1 0 0,-1 1 0 0 0,-1-1-1 0 0,1 0 1 0 0,0 0 0 0 0,-1 1 0 0 0,0-1-1 0 0,1 0 1 0 0,-1 0 0 0 0,-1 0-10 0 0,-12 31 148 0 0,-2 0 1 0 0,-2-1 0 0 0,-1 0 0 0 0,-1-2-1 0 0,-2-1 1 0 0,-1 0 0 0 0,-1-2-1 0 0,-2-1 1 0 0,-13 10-149 0 0,40-36 4 0 0,-1-1 0 0 0,1 0 0 0 0,-1 1 0 0 0,1-1 1 0 0,0 1-1 0 0,-1-1 0 0 0,1 1 0 0 0,0-1 0 0 0,-1 1 0 0 0,1-1 0 0 0,0 1 0 0 0,0-1 0 0 0,-1 1 1 0 0,1-1-1 0 0,0 1 0 0 0,0 0 0 0 0,0-1 0 0 0,0 1 0 0 0,0-1 0 0 0,0 1 0 0 0,0-1 1 0 0,0 1-1 0 0,0 0 0 0 0,0-1 0 0 0,0 1 0 0 0,0-1 0 0 0,0 1 0 0 0,1-1 0 0 0,-1 1 1 0 0,0 0-1 0 0,0-1 0 0 0,0 1 0 0 0,1-1 0 0 0,-1 1 0 0 0,0-1 0 0 0,1 0 0 0 0,-1 1 0 0 0,1-1 1 0 0,-1 1-1 0 0,0-1 0 0 0,1 0 0 0 0,-1 1 0 0 0,1-1 0 0 0,-1 0 0 0 0,1 1 0 0 0,-1-1 1 0 0,1 0-1 0 0,-1 0 0 0 0,1 1 0 0 0,-1-1 0 0 0,1 0 0 0 0,0 0 0 0 0,-1 0 0 0 0,1 0 0 0 0,-1 0 1 0 0,1 0-1 0 0,0 0 0 0 0,-1 0 0 0 0,1 0 0 0 0,-1 0 0 0 0,1 0 0 0 0,-1 0 0 0 0,1 0 1 0 0,-1 0-1 0 0,1-1 0 0 0,0 1 0 0 0,-1 0 0 0 0,1 0-4 0 0,54 2 130 0 0,-49-2-89 0 0,147-22-62 0 0,-98 12 63 0 0,-54 10-28 0 0,-1 0 21 0 0,-7 4-9 0 0,3-15-6102 0 0,13 1 3862 0 0,2-3 864 0 0</inkml:trace>
  <inkml:trace contextRef="#ctx0" brushRef="#br0" timeOffset="275317.049">5583 6197 988 0 0,'-47'-4'5035'0'0,"42"4"-4949"0"0,1-1 0 0 0,0 0 0 0 0,-1 0 0 0 0,1-1 0 0 0,0 1 0 0 0,0-1 0 0 0,0 0 1 0 0,0 0-1 0 0,0 0 0 0 0,0-1 0 0 0,0 1 0 0 0,1-1 0 0 0,0 0 0 0 0,-1 0 0 0 0,1 0 0 0 0,0 0 1 0 0,0-1-1 0 0,1 1 0 0 0,-1-1 0 0 0,1 0 0 0 0,-1 0 0 0 0,1 0 0 0 0,1 0 0 0 0,-3-4-86 0 0,2-1 53 0 0,1 0 0 0 0,-1 0 0 0 0,2 0-1 0 0,-1 0 1 0 0,1 0 0 0 0,0 0-1 0 0,1 0 1 0 0,0 0 0 0 0,1 0 0 0 0,0 0-1 0 0,0 0 1 0 0,0 1 0 0 0,1-1-1 0 0,1 1 1 0 0,0 0 0 0 0,0 0 0 0 0,0 0-1 0 0,1 0 1 0 0,0 0 0 0 0,1 1-1 0 0,-1 0 1 0 0,1 0 0 0 0,1 1 0 0 0,-1 0-1 0 0,1 0 1 0 0,1 0 0 0 0,-1 1-1 0 0,1 0 1 0 0,-1 0 0 0 0,1 1 0 0 0,1 0-1 0 0,3-1-52 0 0,-10 6 0 0 0,0 0 0 0 0,0 0 0 0 0,0 0-1 0 0,-1 0 1 0 0,1 0 0 0 0,0 1 0 0 0,-1-1 0 0 0,1 0 0 0 0,-1 1-1 0 0,0 0 1 0 0,1-1 0 0 0,-1 1 0 0 0,0 0 0 0 0,0-1-1 0 0,0 1 1 0 0,0 0 0 0 0,0 0 0 0 0,-1 0 0 0 0,1 0-1 0 0,0 0 1 0 0,-1 0 0 0 0,1 0 0 0 0,-1 0 0 0 0,0 0-1 0 0,0 0 1 0 0,0 0 0 0 0,0 0 0 0 0,0 0 0 0 0,0 0 0 0 0,-1 0-1 0 0,1 0 1 0 0,-1 0 0 0 0,1 0 0 0 0,-1 0 0 0 0,0 0-1 0 0,0 1 1 0 0,1 5 7 0 0,-56 192-32 0 0,33-141 60 0 0,12-35-24 0 0,2 0 0 0 0,0 0 1 0 0,2 1-1 0 0,1 0 1 0 0,0 0-1 0 0,2 0 1 0 0,0 23-12 0 0,6-39 15 0 0,0 0 0 0 0,1 0 0 0 0,1-1 0 0 0,0 0 0 0 0,0 1 0 0 0,0-1 0 0 0,1-1 1 0 0,0 1-1 0 0,0-1 0 0 0,1 0 0 0 0,0 0 0 0 0,1 0 0 0 0,-1-1 0 0 0,1 0 1 0 0,0 0-1 0 0,1-1 0 0 0,-1 0 0 0 0,1 0 0 0 0,0-1 0 0 0,0 0 0 0 0,1 0 0 0 0,-1-1 1 0 0,1 0-1 0 0,0-1 0 0 0,0 0 0 0 0,0 0 0 0 0,0-1 0 0 0,0 0 0 0 0,0 0 1 0 0,0-1-1 0 0,0 0 0 0 0,0-1 0 0 0,2 0-15 0 0,-9-1 1 0 0,1-1 0 0 0,-1 1 0 0 0,-1 0-1 0 0,1-1 1 0 0,0 0 0 0 0,-1 1 0 0 0,1-1 0 0 0,-1 0 0 0 0,0 0 0 0 0,0 1-1 0 0,0-1 1 0 0,0 0 0 0 0,0 0 0 0 0,-1 0 0 0 0,1 0 0 0 0,-1-1 0 0 0,0 1 0 0 0,0 0-1 0 0,0 0 1 0 0,-1 0 0 0 0,1 0 0 0 0,0 0 0 0 0,-1 0 0 0 0,0 0 0 0 0,0 0-1 0 0,0 0 1 0 0,0 0 0 0 0,0 1 0 0 0,-1-1 0 0 0,1 0 0 0 0,-1 1 0 0 0,0-1 0 0 0,0 1-1 0 0,0-1 1 0 0,0 1 0 0 0,0 0 0 0 0,-2-1-1 0 0,-96-176-1048 0 0,99 174 796 0 0,1 1 1 0 0,0 0-1 0 0,0 0 0 0 0,0-1 1 0 0,0 1-1 0 0,1 0 1 0 0,0 0-1 0 0,0 0 0 0 0,0 0 1 0 0,0-1-1 0 0,0 1 1 0 0,1 1-1 0 0,0-1 1 0 0,0 0-1 0 0,0 0 0 0 0,0 1 1 0 0,1-1-1 0 0,-1 1 1 0 0,1-1-1 0 0,0 1 0 0 0,0 0 1 0 0,0 0-1 0 0,0 1 1 0 0,1-1-1 0 0,-1 1 252 0 0,13-13-1375 0 0</inkml:trace>
  <inkml:trace contextRef="#ctx0" brushRef="#br0" timeOffset="276336.363">5674 6276 860 0 0,'0'0'561'0'0,"0"0"-74"0"0,-3-23 2286 0 0,1 19-2679 0 0,1 0 0 0 0,-1 0 0 0 0,0 1 0 0 0,0-1 0 0 0,-1 0 0 0 0,1 1 0 0 0,-1-1 0 0 0,1 1-1 0 0,-1 0 1 0 0,0 0 0 0 0,-1 0 0 0 0,1 0 0 0 0,0 0 0 0 0,-1 1 0 0 0,1-1 0 0 0,-1 1 0 0 0,0 0 0 0 0,0 0 0 0 0,0 1 0 0 0,0-1 0 0 0,0 1 0 0 0,0 0 0 0 0,-1 0-1 0 0,1 0 1 0 0,0 0 0 0 0,-1 1-94 0 0,-89-15-5023 0 0,90 6 3859 0 0</inkml:trace>
  <inkml:trace contextRef="#ctx0" brushRef="#br0" timeOffset="277390.053">7130 5881 1108 0 0,'0'0'379'0'0,"-24"-4"534"0"0,20 3-844 0 0,1-1 0 0 0,0 1 0 0 0,-1 0 0 0 0,0 0 0 0 0,1 0 0 0 0,-1 0 1 0 0,1 1-1 0 0,-1-1 0 0 0,0 1 0 0 0,0 0 0 0 0,1 0 0 0 0,-1 0 1 0 0,0 1-1 0 0,1-1 0 0 0,-1 1 0 0 0,1 0 0 0 0,-1 0 0 0 0,0 0 0 0 0,1 0 1 0 0,0 1-1 0 0,-1 0 0 0 0,1-1 0 0 0,0 1 0 0 0,0 0 0 0 0,-1 1-69 0 0,-7 3 131 0 0,1 0 0 0 0,0 0 0 0 0,0 1 0 0 0,0 0 1 0 0,1 1-1 0 0,0 0 0 0 0,0 1 0 0 0,1-1 0 0 0,0 2 0 0 0,1-1 0 0 0,0 1 0 0 0,0 0 0 0 0,1 1 0 0 0,0-1 0 0 0,1 1 0 0 0,0 1 0 0 0,1-1 0 0 0,0 0 0 0 0,1 1 0 0 0,0 0 0 0 0,1 0 0 0 0,1 0 0 0 0,-1 11-131 0 0,4-15 74 0 0,1 0-1 0 0,1-1 1 0 0,-1 1-1 0 0,1-1 1 0 0,0 0 0 0 0,1 0-1 0 0,-1 0 1 0 0,1-1 0 0 0,1 1-1 0 0,-1-1 1 0 0,1 0-1 0 0,0-1 1 0 0,1 1 0 0 0,-1-1-1 0 0,1-1 1 0 0,0 1-1 0 0,0-1 1 0 0,1 0 0 0 0,-1-1-1 0 0,1 0 1 0 0,0 0 0 0 0,0-1-1 0 0,0 1 1 0 0,5-1-74 0 0,9 5 65 0 0,0-1 1 0 0,0-1-1 0 0,0-1 1 0 0,1-2-1 0 0,0 0 1 0 0,-1-1-1 0 0,1-1 1 0 0,-1-1-1 0 0,1-1 0 0 0,0-1 1 0 0,-1-1-1 0 0,0-1 1 0 0,0-1-1 0 0,-1-1 1 0 0,1 0-1 0 0,18-11-65 0 0,-36 16-10 0 0,1 0 0 0 0,-1-1 1 0 0,0 1-1 0 0,0-1 0 0 0,0 0 0 0 0,0 0 0 0 0,-1 0 0 0 0,1 0 0 0 0,-1-1 0 0 0,0 1 0 0 0,0-1 1 0 0,0 0-1 0 0,0 0 0 0 0,-1 0 0 0 0,1 0 0 0 0,-1-1 0 0 0,0 1 0 0 0,-1-1 0 0 0,1 1 0 0 0,-1-1 0 0 0,0 0 1 0 0,0 1-1 0 0,0-1 0 0 0,0 0 0 0 0,-1 0 0 0 0,0 0 0 0 0,0 1 0 0 0,-1-1 0 0 0,1 0 0 0 0,-1 0 1 0 0,0-1 9 0 0,-7-9-56 0 0,-1 0 0 0 0,-1 1 0 0 0,0 0 0 0 0,-1 0 0 0 0,0 1 0 0 0,-1 1 0 0 0,-1 0 0 0 0,0 1 0 0 0,0 0 0 0 0,-1 1 0 0 0,-1 0 0 0 0,1 1 0 0 0,-2 1 0 0 0,1 0 0 0 0,-1 1 0 0 0,0 1 0 0 0,0 0 0 0 0,-1 2 0 0 0,-9-3 56 0 0,-54-24-1244 0 0,69 26 63 0 0,9 3-2362 0 0,2 2 2241 0 0</inkml:trace>
  <inkml:trace contextRef="#ctx0" brushRef="#br0" timeOffset="278399.831">8895 5904 1048 0 0,'-104'-37'5923'0'0,"104"37"-5669"0"0,0 0-60 0 0,-78 30 934 0 0,66-20-1032 0 0,1 1-1 0 0,0 0 0 0 0,0 1 0 0 0,1 0 0 0 0,1 0 0 0 0,0 1 0 0 0,1 0 0 0 0,0 1 0 0 0,1 0 0 0 0,1 0 0 0 0,0 1 0 0 0,0 0 0 0 0,2 0 0 0 0,0 0 0 0 0,1 0 0 0 0,0 1 0 0 0,1-1 1 0 0,1 1-1 0 0,1-1 0 0 0,0 1 0 0 0,1 0 0 0 0,0-1 0 0 0,1 1 0 0 0,1-1 0 0 0,1 0 0 0 0,1 3-95 0 0,0-5 46 0 0,1-1 0 0 0,0 0 0 0 0,0 0-1 0 0,2 0 1 0 0,-1-1 0 0 0,1 0 0 0 0,1-1 0 0 0,0 0 0 0 0,0 0 0 0 0,1-1-1 0 0,1 0 1 0 0,-1-1 0 0 0,1 0 0 0 0,1-1 0 0 0,-1 0 0 0 0,1 0 0 0 0,0-2-1 0 0,1 1 1 0 0,0-2 0 0 0,-1 1 0 0 0,1-2 0 0 0,1 0 0 0 0,-1 0 0 0 0,0-1 0 0 0,1-1-1 0 0,-1 0 1 0 0,1-1 0 0 0,-1-1 0 0 0,1 0 0 0 0,-1 0 0 0 0,1-1 0 0 0,-1-1-1 0 0,0-1 1 0 0,0 0 0 0 0,0 0 0 0 0,-1-1 0 0 0,9-5-46 0 0,-10 6 24 0 0,1-1 0 0 0,0 0 0 0 0,-1-1 1 0 0,0 0-1 0 0,0-1 0 0 0,-1 0 0 0 0,0 0 1 0 0,0-2-1 0 0,-1 1 0 0 0,0-1 0 0 0,0 0 0 0 0,-1-1 1 0 0,0 0-1 0 0,-1 0 0 0 0,0-1 0 0 0,-1 0 1 0 0,0 0-1 0 0,0 0 0 0 0,-1-1 0 0 0,-1 0 0 0 0,0 0 1 0 0,-1 0-1 0 0,0 0 0 0 0,-1-1 0 0 0,1-7-24 0 0,-8 7-25 0 0,0 0 0 0 0,-1 1-1 0 0,0-1 1 0 0,-1 1 0 0 0,0 0 0 0 0,-1 1-1 0 0,0 0 1 0 0,-1 0 0 0 0,-1 1 0 0 0,1 0-1 0 0,-1 0 1 0 0,-1 1 0 0 0,0 1-1 0 0,0 0 1 0 0,-1 0 0 0 0,0 1 0 0 0,0 1-1 0 0,-1 0 1 0 0,1 0 0 0 0,-10-2 25 0 0,-15-5-941 0 0,-32-20-6100 0 0,66 29 5855 0 0,1 1 10 0 0</inkml:trace>
  <inkml:trace contextRef="#ctx0" brushRef="#br0" timeOffset="281686.707">662 6998 1424 0 0,'0'5'-346'0'0,"4"19"6201"0"0,54-22-5741 0 0,155 10-102 0 0,60-5 0 0 0,-133 16-99 0 0,900-15 280 0 0,-889-28-187 0 0,513 4-88 0 0,-150 12 346 0 0,627 4-444 0 0,-951-25 246 0 0,705-36-69 0 0,-554 47 94 0 0,-12 1-83 0 0,161-33-8 0 0,98-15 22 0 0,-227 31 177 0 0,-200 10-124 0 0,285 0-363 0 0,116 20 903 0 0,-325-25-551 0 0,94 25 415 0 0,-125-16-499 0 0,1128 16 2011 0 0,-1332 0-2000 0 0,36-12-1203 0 0,-75-8-3861 0 0,15 8 3788 0 0,-1-3-52 0 0</inkml:trace>
  <inkml:trace contextRef="#ctx0" brushRef="#br0" timeOffset="284746.973">9521 1334 1076 0 0,'0'0'195'0'0,"0"0"52"0"0,0 0 23 0 0,0 0-96 0 0,0 0-18 0 0,0 0-45 0 0,0 0-28 0 0,0 0 81 0 0,0 0-27 0 0,0 0 7 0 0,0 0-30 0 0,0 0-9 0 0,0 0-85 0 0,0 0 1 0 0,0 0-15 0 0,0 0-21 0 0,0 0 54 0 0,0 0-58 0 0,0 0-31 0 0,0 0 59 0 0,0 0 40 0 0,24 2 552 0 0,3 45-179 0 0,-23-23-298 0 0,13 334 1409 0 0,-18-256-1001 0 0,-7 91-211 0 0,-4-58-133 0 0,2-98-137 0 0,2 0-1 0 0,1 1 0 0 0,2 0 0 0 0,2 0 0 0 0,1 0 1 0 0,2 12-51 0 0,27 75 158 0 0,-12 4-180 0 0,32 72 72 0 0,-32 92 299 0 0,-17-187-150 0 0,2 194-483 0 0,-13-219 277 0 0,-8 41-22 0 0,17-10 77 0 0,4 153-112 0 0,-17-140 269 0 0,17 374 54 0 0,-9-256 145 0 0,-7-61-120 0 0,24 308 122 0 0,1 50-299 0 0,-16-395-13 0 0,-2-5-3 0 0,6-81 1 0 0,-10 39 207 0 0,4 0 0 0 0,5 1 0 0 0,8 79-299 0 0,-2-22 360 0 0,-2 365 1098 0 0,0-520-1422 0 0,0 41 317 0 0,16 26 287 0 0,-2-24-627 0 0,-13-44-26 0 0,-1 0-9 0 0,0 0 10 0 0,0 0 8 0 0,0 0 14 0 0,0 0 10 0 0,0 0-17 0 0,0 0-20 0 0,0 0 28 0 0,0 0-30 0 0,0 0-45 0 0,-59 68-8540 0 0,42-55 7659 0 0,2 1-435 0 0</inkml:trace>
  <inkml:trace contextRef="#ctx0" brushRef="#br0" timeOffset="286446.958">509 7734 928 0 0,'0'0'85'0'0,"0"0"-88"0"0,0 0 3 0 0,0 0 38 0 0,0 0 97 0 0,0 0 42 0 0,0 0 72 0 0,0 0-60 0 0,0 0-12 0 0,0 0-51 0 0,0 0-27 0 0,0 0-9 0 0,0 0 2 0 0,0 0 22 0 0,0 0-62 0 0,0 0-76 0 0,0 0 27 0 0,0 0-37 0 0,0 0-31 0 0,34-1-732 0 0,5-8 123 0 0,-36 8 557 0 0</inkml:trace>
  <inkml:trace contextRef="#ctx0" brushRef="#br0" timeOffset="286924.04">628 7724 976 0 0,'12'-10'3067'0'0,"-13"9"-2995"0"0,0 1 0 0 0,0-1 1 0 0,0 0-1 0 0,0 1 0 0 0,0-1 0 0 0,0 0 0 0 0,0 1 1 0 0,0 0-1 0 0,0-1 0 0 0,0 1 0 0 0,0 0 0 0 0,-1-1 1 0 0,1 1-1 0 0,0 0 0 0 0,0 0 0 0 0,0 0 0 0 0,-1 0 1 0 0,1 0-1 0 0,0 0 0 0 0,0 0 0 0 0,0 1 0 0 0,-1-1 0 0 0,1 0 1 0 0,0 1-1 0 0,0-1 0 0 0,0 1 0 0 0,0-1 0 0 0,0 1 1 0 0,0-1-1 0 0,0 1 0 0 0,0 0 0 0 0,0-1 0 0 0,0 1 1 0 0,0 0-1 0 0,0 0 0 0 0,0 0 0 0 0,1 0 0 0 0,-1 0 1 0 0,0 0-1 0 0,1 0 0 0 0,-1 0 0 0 0,1 0 0 0 0,-1 0 1 0 0,1 0-1 0 0,-1 0 0 0 0,1 0 0 0 0,0 1 0 0 0,-1-1 1 0 0,1 0-1 0 0,0 0 0 0 0,0 0 0 0 0,0 1-72 0 0,-17 68 719 0 0,24 126 780 0 0,28-33 312 0 0,1-170-4963 0 0,-24 1-2296 0 0,-10 4 4054 0 0</inkml:trace>
  <inkml:trace contextRef="#ctx0" brushRef="#br0" timeOffset="288199.401">662 8126 964 0 0,'0'0'231'0'0,"0"0"29"0"0,0 0-43 0 0,0 0-14 0 0,0 0 24 0 0,0 0-98 0 0,0 0-10 0 0,0 0-15 0 0,0 0 19 0 0,0 0 46 0 0,0 0-83 0 0,0 0-60 0 0,0 0 20 0 0,0 0-7 0 0,0 0-6 0 0,0 0-34 0 0,0 0 56 0 0,0 0 55 0 0,0 0-9 0 0,0 0-101 0 0,0 0 64 0 0,0 0 53 0 0,0 0-65 0 0,0 0-27 0 0,0 0-8 0 0,0 0-5 0 0,0 0 24 0 0,0 0 74 0 0,0 0-58 0 0,0 0 6 0 0,0 0-14 0 0,0 0 33 0 0,0 0-6 0 0,-9 43 660 0 0,9 3 142 0 0,0-45-750 0 0,0-1 7 0 0,0 0-18 0 0,0 8 535 0 0,0 1-3934 0 0,0-9 1926 0 0</inkml:trace>
  <inkml:trace contextRef="#ctx0" brushRef="#br0" timeOffset="290503.74">713 8261 984 0 0,'0'0'180'0'0,"0"0"5"0"0,0 0-15 0 0,0 0 54 0 0,0 0-71 0 0,0 0-20 0 0,0 0-16 0 0,0 0 12 0 0,0 0-50 0 0,0 0 37 0 0,0 0 53 0 0,5-2-78 0 0,156 9 581 0 0,-114 1-700 0 0,170 15 182 0 0,0-9 0 0 0,68-11-154 0 0,67-35-92 0 0,1830 29 336 0 0,-1992-7-81 0 0,28 0-83 0 0,195-1 173 0 0,120-10-99 0 0,-404 22-98 0 0,2408-1 109 0 0,-2167-9-106 0 0,27-3 404 0 0,67-13-185 0 0,571-51-170 0 0,-111 51 904 0 0,-814 8-875 0 0,211-1 598 0 0,-301 17-431 0 0,15 0-120 0 0,-21-4-3378 0 0,-14 4 1848 0 0,0-1-87 0 0</inkml:trace>
  <inkml:trace contextRef="#ctx0" brushRef="#br0" timeOffset="292635.192">9774 2004 976 0 0,'0'0'287'0'0,"0"0"20"0"0,-20-3 459 0 0,-35-41 1745 0 0,188 32-420 0 0,406-11-1682 0 0,7 18-423 0 0,-532 8-3507 0 0,-16-1 2149 0 0</inkml:trace>
  <inkml:trace contextRef="#ctx0" brushRef="#br0" timeOffset="293539.18">10270 1275 1372 0 0,'0'0'317'0'0,"2"-6"3"0"0,4 1-270 0 0,-1 0 0 0 0,1 0 0 0 0,0 1 0 0 0,1 0 0 0 0,-1 0 0 0 0,1 0 0 0 0,0 1 0 0 0,0 0 0 0 0,0 0-1 0 0,0 1 1 0 0,0 0 0 0 0,0 0 0 0 0,1 1 0 0 0,-1 0 0 0 0,1 0 0 0 0,-1 0 0 0 0,1 1 0 0 0,-1 0 0 0 0,1 1 0 0 0,0 0 0 0 0,6 1-50 0 0,22-2 154 0 0,731-23 1346 0 0,-765 23-1561 0 0,12 2-249 0 0,10 13-1137 0 0,-19-12 717 0 0</inkml:trace>
  <inkml:trace contextRef="#ctx0" brushRef="#br0" timeOffset="296651.496">11153 1262 1008 0 0,'0'0'176'0'0,"0"0"-23"0"0,0 0 63 0 0,0 0-76 0 0,0 0-45 0 0,22 0 381 0 0,-21 0-453 0 0,0 0-1 0 0,0 1 1 0 0,0-1-1 0 0,1 1 1 0 0,-1-1-1 0 0,0 1 1 0 0,0-1-1 0 0,0 1 1 0 0,0 0-1 0 0,0-1 1 0 0,0 1-1 0 0,0 0 1 0 0,0 0-1 0 0,-1 0 1 0 0,1 0-1 0 0,0 0 1 0 0,0 0-1 0 0,-1 0 1 0 0,1 0-1 0 0,0 0 1 0 0,-1 0-1 0 0,1 0 1 0 0,-1 0-1 0 0,0 0 1 0 0,1 0-1 0 0,-1 1 1 0 0,0-1-1 0 0,0 0 1 0 0,0 0-1 0 0,1 0 1 0 0,-1 1-1 0 0,0-1 1 0 0,-1 0-1 0 0,1 0 1 0 0,0 0-1 0 0,0 1 1 0 0,0-1-1 0 0,-1 0 1 0 0,1 0-1 0 0,-1 0 1 0 0,0 1-23 0 0,1 10 126 0 0,12 105 375 0 0,10 115-68 0 0,17 241 478 0 0,-74-248-1035 0 0,28 321 302 0 0,-24-351 307 0 0,15 177-806 0 0,4-214 125 0 0,-6 152 495 0 0,-35 227-492 0 0,5-76 1118 0 0,48-327-693 0 0,25-20 24 0 0,13 189-398 0 0,18-40 461 0 0,3-39-189 0 0,11 97-218 0 0,-34-67 697 0 0,-36 356 1374 0 0,43-402-1498 0 0,-29 13 182 0 0,-1-101-587 0 0,-8-43-84 0 0,-5 20 180 0 0,0-95-138 0 0,0 36 141 0 0,-2-1-123 0 0,0-8 283 0 0,2-28-346 0 0,0 17 175 0 0,1-1 436 0 0,2-30-1825 0 0,-9-60-4365 0 0,-16-7 2794 0 0,11 37 1432 0 0</inkml:trace>
  <inkml:trace contextRef="#ctx0" brushRef="#br0" timeOffset="298018.361">10947 1917 1080 0 0,'0'0'239'0'0,"0"0"3"0"0,0 0-4 0 0,0 0 63 0 0,0 0-32 0 0,0 0-78 0 0,0 0-37 0 0,0 0 31 0 0,0 0 28 0 0,0 0 12 0 0,0 0-89 0 0,0 0-37 0 0,0 0 3 0 0,0 0 33 0 0,0 0-6 0 0,0 0-15 0 0,1 4-9 0 0,6-1-53 0 0,0 1 0 0 0,0-2 0 0 0,0 1 0 0 0,0-1 0 0 0,0 0 0 0 0,1 0 0 0 0,-1-1 0 0 0,1 0 0 0 0,-1 0 0 0 0,1-1 1 0 0,-1 0-1 0 0,1 0 0 0 0,-1-1 0 0 0,1 0 0 0 0,-1 0 0 0 0,1-1 0 0 0,-1 0 0 0 0,4-1-52 0 0,-3 2 6 0 0,219-19 825 0 0,-225 19-815 0 0,14 15-13 0 0,-4-6-2824 0 0,-8-6 1584 0 0</inkml:trace>
  <inkml:trace contextRef="#ctx0" brushRef="#br0" timeOffset="336992.808">10275 6978 836 0 0,'0'0'284'0'0,"0"0"41"0"0,0 0-11 0 0,0 0 3 0 0,0 0-12 0 0,0 0-52 0 0,5-22 1692 0 0,27-6-1235 0 0,-19 1 2300 0 0,-22 46-2005 0 0,-22 171-745 0 0,16 208 636 0 0,32-364-783 0 0,-16-33-107 0 0,-1-1 10 0 0,0 26 91 0 0,-3-22-94 0 0,1 0 1 0 0,-1 0 0 0 0,0-1 0 0 0,1 0-1 0 0,-2 1 1 0 0,1-1 0 0 0,0 0 0 0 0,-1 0-1 0 0,1-1 1 0 0,-1 1 0 0 0,0-1 0 0 0,1 0 0 0 0,-1 0-1 0 0,-1 0 1 0 0,1 0 0 0 0,0-1 0 0 0,0 1-1 0 0,-1-1 1 0 0,1 0 0 0 0,0-1 0 0 0,-1 1-1 0 0,1-1 1 0 0,-1 0 0 0 0,1 0 0 0 0,-1 0-14 0 0,197 3 35 0 0,-190-3-54 0 0,-2 0-40 0 0,4 0-752 0 0,-24-40-6311 0 0,20 32 5684 0 0</inkml:trace>
  <inkml:trace contextRef="#ctx0" brushRef="#br0" timeOffset="337816.619">10314 6953 868 0 0,'0'0'506'0'0,"12"-8"4143"0"0,-12 8-4647 0 0,7-22 285 0 0,-1-8 1151 0 0,-54 69-704 0 0,-90 92-117 0 0,79-97-7424 0 0,50-32 5481 0 0</inkml:trace>
  <inkml:trace contextRef="#ctx0" brushRef="#br0" timeOffset="364000.155">1814 8721 1044 0 0,'0'0'293'0'0,"0"0"57"0"0,0 0 1 0 0,0 0-114 0 0,0 0-78 0 0,0 0-22 0 0,0 0 127 0 0,0 0-81 0 0,0 0-56 0 0,0 0 2 0 0,0 0 62 0 0,0 0-58 0 0,0 0-32 0 0,0 0-10 0 0,0 0-9 0 0,0 0-12 0 0,0 0-26 0 0,0 0-2 0 0,0 0 3 0 0,0 0 17 0 0,0 0 57 0 0,0 0 5 0 0,0 0-14 0 0,0 0-8 0 0,0 0-28 0 0,0 0-66 0 0,0 0 7 0 0,0 0 92 0 0,0 0 25 0 0,0 0-16 0 0,0 0-47 0 0,0 0 3 0 0,0 0 56 0 0,0 0-41 0 0,0 0 19 0 0,0 0 9 0 0,0 0 3 0 0,0 0-4 0 0,0 0 19 0 0,0 0-1 0 0,0 0-3 0 0,0 0 63 0 0,4-1 17 0 0,-4 1-185 0 0,1 0 1 0 0,0 0-1 0 0,-1 0 0 0 0,1 0 1 0 0,0 0-1 0 0,0 0 0 0 0,-1 0 1 0 0,1 0-1 0 0,0 0 0 0 0,-1 0 1 0 0,1 0-1 0 0,0 1 0 0 0,-1-1 1 0 0,1 0-1 0 0,0 0 0 0 0,-1 1 1 0 0,1-1-1 0 0,0 0 0 0 0,-1 1 1 0 0,1-1-1 0 0,-1 1 0 0 0,1-1 1 0 0,-1 1-1 0 0,1-1 0 0 0,-1 1 1 0 0,1-1-1 0 0,-1 1 0 0 0,1-1 1 0 0,-1 1-1 0 0,0 0 0 0 0,1-1 1 0 0,-1 1-1 0 0,0 0 0 0 0,0-1 1 0 0,1 1-1 0 0,-1 0 0 0 0,0-1 1 0 0,0 1-1 0 0,0 0 1 0 0,0 0-1 0 0,0-1 0 0 0,0 1 1 0 0,0 0-1 0 0,0-1 0 0 0,0 1 1 0 0,0 0-1 0 0,0 0 0 0 0,-1-1 1 0 0,1 1-1 0 0,0 0 0 0 0,0-1 1 0 0,-1 1-1 0 0,1-1 0 0 0,0 1 1 0 0,-1 0-1 0 0,1-1 0 0 0,-1 1 1 0 0,1 0-25 0 0,-2 22 757 0 0,16 101 578 0 0,16 20-294 0 0,-29-137-1023 0 0,0 0 1 0 0,0 0-1 0 0,-1-1 1 0 0,1 1-1 0 0,-1 0 1 0 0,-1 0-1 0 0,1 0 0 0 0,-1 0 1 0 0,-1-1-1 0 0,1 1 1 0 0,-1 0-1 0 0,0-1 1 0 0,-1 1-1 0 0,1-1 0 0 0,-1 0 1 0 0,-1 0-1 0 0,1 0 1 0 0,-1 0-1 0 0,0-1 1 0 0,0 1-1 0 0,-1-1 0 0 0,1 0 1 0 0,-1 0-1 0 0,0-1 1 0 0,-1 1-1 0 0,1-1 1 0 0,-1 0-1 0 0,0-1 0 0 0,0 1 1 0 0,0-1-1 0 0,0 0 1 0 0,0-1-1 0 0,-1 0 0 0 0,1 0 1 0 0,-1 0-1 0 0,0 0 1 0 0,0-1-1 0 0,1-1 1 0 0,-1 1-1 0 0,0-1 0 0 0,0 0 1 0 0,0 0-1 0 0,0-1 1 0 0,0 0-1 0 0,1 0 1 0 0,-1-1-1 0 0,0 0 0 0 0,1 0 1 0 0,-1 0-1 0 0,1-1 1 0 0,0 0-1 0 0,-2-1-18 0 0,-59-93-1958 0 0,56 17-5555 0 0,11 64 6195 0 0</inkml:trace>
  <inkml:trace contextRef="#ctx0" brushRef="#br0" timeOffset="364620.156">1922 8578 1360 0 0,'-29'-2'4934'0'0,"9"-15"-2263"0"0,2 15-3124 0 0,32 4-5111 0 0,-10-2 4240 0 0</inkml:trace>
  <inkml:trace contextRef="#ctx0" brushRef="#br0" timeOffset="365378.064">2155 8760 904 0 0,'-2'-3'120'0'0,"0"1"-1"0"0,0 0 1 0 0,0 0-1 0 0,0 1 1 0 0,0-1-1 0 0,-1 0 1 0 0,1 1-1 0 0,-1-1 1 0 0,1 1-1 0 0,-1 0 1 0 0,0 0-1 0 0,1 0 1 0 0,-1 0-1 0 0,0 1 1 0 0,0-1-1 0 0,0 1 1 0 0,1-1-1 0 0,-1 1 1 0 0,0 0-1 0 0,0 0 1 0 0,0 0-1 0 0,0 1 1 0 0,0-1-1 0 0,1 1 1 0 0,-1-1-1 0 0,0 1 1 0 0,0 0-1 0 0,1 0 1 0 0,-1 0-1 0 0,0 1-119 0 0,-4 0 133 0 0,-1 0-1 0 0,0 1 1 0 0,1 1 0 0 0,0-1-1 0 0,0 1 1 0 0,0 0-1 0 0,1 1 1 0 0,-1-1 0 0 0,1 1-1 0 0,0 1 1 0 0,0-1-1 0 0,1 1 1 0 0,-1 0 0 0 0,1 0-1 0 0,1 1 1 0 0,-1-1-1 0 0,1 1 1 0 0,0 0 0 0 0,1 0-1 0 0,-2 3-132 0 0,5-8 147 0 0,4 9 98 0 0,1-6-219 0 0,1 0-1 0 0,0 0 0 0 0,0-1 0 0 0,1 0 0 0 0,-1 0 1 0 0,1-1-1 0 0,-1 0 0 0 0,1 0 0 0 0,0 0 1 0 0,1-1-1 0 0,-1 0 0 0 0,0-1 0 0 0,1 1 1 0 0,-1-1-1 0 0,0-1 0 0 0,1 0 0 0 0,-1 0 0 0 0,4 0-25 0 0,30-55-1007 0 0,-19 12 598 0 0,-15 36 410 0 0,1 0 0 0 0,0 1-1 0 0,0-1 1 0 0,0 1-1 0 0,1 1 1 0 0,0 0 0 0 0,0 0-1 0 0,0 1 1 0 0,0 0 0 0 0,1 0-1 0 0,0 1 1 0 0,0 1-1 0 0,0-1 1 0 0,0 2 0 0 0,0-1-1 0 0,0 1 1 0 0,4 1-1 0 0,-9 2 39 0 0,0 1 0 0 0,0 0-1 0 0,0 1 1 0 0,-1-1 0 0 0,1 1 0 0 0,-1 0-1 0 0,0 0 1 0 0,0 0 0 0 0,0 0 0 0 0,-1 1 0 0 0,1-1-1 0 0,-1 1 1 0 0,0 0 0 0 0,0 0 0 0 0,-1 0 0 0 0,0 1-1 0 0,0-1 1 0 0,0 1 0 0 0,0-1 0 0 0,-1 1-1 0 0,0-1 1 0 0,0 1 0 0 0,-1 0 0 0 0,1 0 0 0 0,-1-1-1 0 0,0 1 1 0 0,-1 0 0 0 0,0 0 0 0 0,1-1 0 0 0,-2 1-1 0 0,1-1 1 0 0,-1 2-39 0 0,1 9 37 0 0,2 2-23 0 0,-1 23 519 0 0,-4-24-4460 0 0,2-17 2553 0 0,-1-3-44 0 0</inkml:trace>
  <inkml:trace contextRef="#ctx0" brushRef="#br0" timeOffset="365657.152">2360 8653 1196 0 0,'2'-5'872'0'0,"-2"0"-236"0"0,1 1 16 0 0,-1 1-108 0 0,2-2-160 0 0,-2 2 40 0 0,0-1-164 0 0,0 1-124 0 0,4 3-28 0 0,-1-3-196 0 0,-1 3-180 0 0,0 3-20 0 0,0-1-280 0 0,1-2-456 0 0,1 0-300 0 0</inkml:trace>
  <inkml:trace contextRef="#ctx0" brushRef="#br0" timeOffset="366385.622">2493 8733 996 0 0,'9'28'894'0'0,"-2"0"0"0"0,-1 0 1 0 0,-2 1-1 0 0,0 0 0 0 0,-2 0 0 0 0,-1 0 0 0 0,-2 9-894 0 0,1-36 139 0 0,0-2-56 0 0,0 8 341 0 0,109-198 42 0 0,-102 272-780 0 0,-3-74 313 0 0,0 0 0 0 0,1 0-1 0 0,0 0 1 0 0,1 0-1 0 0,-1-1 1 0 0,1 1 0 0 0,1-1-1 0 0,-1-1 1 0 0,1 0-1 0 0,1 0 1 0 0,-1 0 0 0 0,1-1-1 0 0,0 0 1 0 0,0 0-1 0 0,0-1 1 0 0,1 0 0 0 0,-1 0-1 0 0,1-1 1 0 0,0 0-1 0 0,0-1 1 0 0,9 2 1 0 0,-9-4-47 0 0,-1 1 0 0 0,0-1 1 0 0,0-1-1 0 0,1 0 0 0 0,-1 0 0 0 0,0 0 0 0 0,0-1 0 0 0,0-1 0 0 0,0 1 1 0 0,-1-1-1 0 0,1 0 0 0 0,-1-1 0 0 0,1 0 0 0 0,-1 0 0 0 0,0-1 1 0 0,-1 1-1 0 0,1-2 0 0 0,-1 1 0 0 0,0-1 0 0 0,0 0 0 0 0,-1 0 0 0 0,0 0 1 0 0,0-1-1 0 0,0 0 0 0 0,-1 0 0 0 0,0 0 0 0 0,0 0 0 0 0,-1-1 0 0 0,0 1 1 0 0,0-1-1 0 0,-1 0 0 0 0,0 0 0 0 0,0 0 0 0 0,0-1 47 0 0,24-207 1180 0 0,-26 216-1169 0 0,0-1 1 0 0,0 1-1 0 0,-1-1 1 0 0,1 0-1 0 0,0 1 1 0 0,-1-1-1 0 0,1 1 1 0 0,0-1-1 0 0,-1 1 0 0 0,1-1 1 0 0,0 1-1 0 0,-1-1 1 0 0,1 1-1 0 0,-1-1 1 0 0,1 1-1 0 0,-1 0 1 0 0,0-1-1 0 0,1 1 1 0 0,-1 0-1 0 0,1-1 1 0 0,-1 1-1 0 0,1 0 1 0 0,-1 0-1 0 0,0-1 1 0 0,1 1-1 0 0,-1 0 1 0 0,0 0-1 0 0,1 0 1 0 0,-1 0-1 0 0,0 0 1 0 0,1 0-1 0 0,-1 0 1 0 0,0 0-1 0 0,1 0 0 0 0,-1 0 1 0 0,1 1-1 0 0,-1-1 1 0 0,0 0-1 0 0,1 0 1 0 0,-1 0-1 0 0,1 1 1 0 0,-1-1-1 0 0,0 0 1 0 0,1 1-1 0 0,-1-1 1 0 0,1 1-1 0 0,-1-1 1 0 0,1 1-1 0 0,-1-1 1 0 0,1 1-1 0 0,0-1 1 0 0,-1 1-1 0 0,1-1 1 0 0,0 1-1 0 0,-1 0-11 0 0,-3 17 101 0 0,1 1 1 0 0,1 0-1 0 0,1 0 0 0 0,1 0 1 0 0,0 0-1 0 0,1-1 0 0 0,1 1 1 0 0,1 0-1 0 0,1 0 0 0 0,0-1 0 0 0,1 0 1 0 0,2 0-1 0 0,5 13-101 0 0,3 17 177 0 0,0 48-2042 0 0,-86-47-3343 0 0,50-44 3985 0 0</inkml:trace>
  <inkml:trace contextRef="#ctx0" brushRef="#br0" timeOffset="366603.611">2813 8863 1204 0 0,'8'-6'494'0'0,"-1"0"0"0"0,1 0 1 0 0,1 1-1 0 0,-1 0 0 0 0,1 1 0 0 0,0-1 0 0 0,0 2 0 0 0,0-1 0 0 0,0 1 1 0 0,0 1-1 0 0,1 0 0 0 0,0 0 0 0 0,2 1-494 0 0,16-2 190 0 0,0 2 0 0 0,0 1-1 0 0,1 1 1 0 0,-1 2 0 0 0,0 0 0 0 0,0 2 0 0 0,19 7-190 0 0,54 7-5965 0 0,-90-17 4637 0 0</inkml:trace>
  <inkml:trace contextRef="#ctx0" brushRef="#br0" timeOffset="367240.033">3757 8648 916 0 0,'1'0'353'0'0,"-1"0"-1"0"0,1 1 1 0 0,-1-1-1 0 0,0 0 1 0 0,1 0 0 0 0,-1 0-1 0 0,1 0 1 0 0,-1 0-1 0 0,1 0 1 0 0,-1 1 0 0 0,1-1-1 0 0,-1 0 1 0 0,1 0-1 0 0,-1 0 1 0 0,1-1-1 0 0,-1 1 1 0 0,1 0 0 0 0,0 0-353 0 0,-7 30 280 0 0,2 147 1036 0 0,40-6-979 0 0,-51-150-6337 0 0,8-23 4724 0 0</inkml:trace>
  <inkml:trace contextRef="#ctx0" brushRef="#br0" timeOffset="367687.643">3841 8638 1204 0 0,'33'12'4028'0'0,"9"64"-3173"0"0,-39-69-574 0 0,77 141 1382 0 0,-57-96-1751 0 0,-27-56-5375 0 0,1 1 4147 0 0</inkml:trace>
  <inkml:trace contextRef="#ctx0" brushRef="#br0" timeOffset="368231.412">3802 8734 1392 0 0,'-25'10'5177'0'0,"1"53"-4861"0"0,22-57 60 0 0,-7 29 80 0 0,3-1 1 0 0,1 1 0 0 0,1 1 0 0 0,2-1-1 0 0,1 0 1 0 0,2 5-457 0 0,-1-21 213 0 0,37 119 699 0 0,-28-77-206 0 0,-32-136-6269 0 0,19 47 2650 0 0,-1 5 1425 0 0</inkml:trace>
  <inkml:trace contextRef="#ctx0" brushRef="#br0" timeOffset="368556.1">3791 8719 1216 0 0,'10'-5'552'0'0,"-5"1"-366"0"0,0 1 0 0 0,1-1 1 0 0,-1 1-1 0 0,1 0 0 0 0,0 1 1 0 0,0 0-1 0 0,0 0 0 0 0,0 0 1 0 0,1 0-1 0 0,-1 1 0 0 0,0 0 1 0 0,1 0-1 0 0,-1 1 0 0 0,1 0 1 0 0,-1 0-1 0 0,0 0 0 0 0,1 1 0 0 0,-1 0 1 0 0,1 1-187 0 0,2-1 111 0 0,0 2 0 0 0,1-1 0 0 0,-1 1 1 0 0,0 1-1 0 0,0 0 0 0 0,-1 0 0 0 0,1 0 1 0 0,-1 1-1 0 0,0 1 0 0 0,0-1 0 0 0,0 1 0 0 0,-1 1 1 0 0,0-1-1 0 0,0 1 0 0 0,-1 0 0 0 0,0 1 1 0 0,0-1-1 0 0,-1 1 0 0 0,0 1 0 0 0,0-1 0 0 0,-1 1 1 0 0,0-1-1 0 0,0 1 0 0 0,-1 1 0 0 0,0-1 1 0 0,-1 0-1 0 0,1 7-111 0 0,-7-7 75 0 0,-1 0 1 0 0,0-1 0 0 0,0 0-1 0 0,-1 0 1 0 0,0 0 0 0 0,-1-1-1 0 0,0 0 1 0 0,0 0 0 0 0,0 0-1 0 0,-1-1 1 0 0,1 0 0 0 0,-2-1 0 0 0,1 1-1 0 0,-1-2 1 0 0,1 1 0 0 0,-1-1-1 0 0,0-1 1 0 0,-1 1 0 0 0,1-2-1 0 0,-1 1 1 0 0,1-1 0 0 0,-9 0-76 0 0,11 1-72 0 0,0 0 0 0 0,-1-1 0 0 0,1-1 0 0 0,-1 1 1 0 0,1-1-1 0 0,-1 0 0 0 0,0-1 0 0 0,0 0 0 0 0,1 0 1 0 0,-1 0-1 0 0,0-1 0 0 0,1-1 0 0 0,-1 1 0 0 0,1-1 1 0 0,-1 0-1 0 0,1-1 0 0 0,0 0 0 0 0,0 0 0 0 0,-5-3 72 0 0,12 4-208 0 0,1-1 0 0 0,-1 1 0 0 0,0-1-1 0 0,1 0 1 0 0,-1 1 0 0 0,1-1-1 0 0,0 1 1 0 0,0 0 0 0 0,0-1-1 0 0,0 1 1 0 0,1 0 0 0 0,-1 0-1 0 0,0-1 1 0 0,1 1 0 0 0,0 0-1 0 0,-1 0 1 0 0,1 1 0 0 0,0-1 0 0 0,0 0-1 0 0,0 0 1 0 0,0 1 0 0 0,0 0-1 0 0,1-1 1 0 0,-1 1 0 0 0,2-1 208 0 0,21-11-1296 0 0</inkml:trace>
  <inkml:trace contextRef="#ctx0" brushRef="#br0" timeOffset="369009.077">4365 8771 1932 0 0,'-5'42'6411'0'0,"-6"69"-5458"0"0,28 11-85 0 0,-16-118-551 0 0,4 17-1106 0 0,-27-27-6014 0 0,5-6 5398 0 0</inkml:trace>
  <inkml:trace contextRef="#ctx0" brushRef="#br0" timeOffset="369596.49">4367 8728 1160 0 0,'18'11'4710'0'0,"20"43"-4449"0"0,-34-48 123 0 0,76 108 1375 0 0,-79-113-1734 0 0,0 0 1 0 0,0 0-1 0 0,-1 0 0 0 0,1 0 1 0 0,0 0-1 0 0,0 0 0 0 0,0-1 1 0 0,0 1-1 0 0,0 0 0 0 0,0-1 1 0 0,0 1-1 0 0,1-1 0 0 0,-1 1 1 0 0,0-1-1 0 0,0 1 0 0 0,0-1 1 0 0,1 0-1 0 0,-1 0 0 0 0,0 1 1 0 0,0-1-1 0 0,1 0 0 0 0,-1 0 1 0 0,0 0-1 0 0,0 0 0 0 0,1-1 1 0 0,-1 1-1 0 0,0 0 0 0 0,0 0 1 0 0,0-1-1 0 0,1 1 0 0 0,-1-1 1 0 0,0 1-1 0 0,0-1 0 0 0,0 1 1 0 0,0-1-1 0 0,0 0 0 0 0,0 0 1 0 0,0 1-1 0 0,0-1 0 0 0,0 0 1 0 0,0 0-1 0 0,0 0-25 0 0,164-142 116 0 0,-67 66 24 0 0,-95 139-162 0 0,-22 133 49 0 0,15-77-1988 0 0,4-117 937 0 0,0 9-3008 0 0,-1-5 2582 0 0</inkml:trace>
  <inkml:trace contextRef="#ctx0" brushRef="#br0" timeOffset="369907.964">5220 8711 1100 0 0,'-25'91'4485'0'0,"43"71"-2137"0"0,9-40-1215 0 0,-27-120-1129 0 0,-3 21-1219 0 0,-38-4-3706 0 0,32-19 3611 0 0</inkml:trace>
  <inkml:trace contextRef="#ctx0" brushRef="#br0" timeOffset="370172.182">5236 8734 1044 0 0,'10'-16'5468'0'0,"53"4"-5260"0"0,-55 11 212 0 0,226-13 646 0 0,-174 40-2149 0 0,-77 6-2457 0 0,-1-21 2253 0 0</inkml:trace>
  <inkml:trace contextRef="#ctx0" brushRef="#br0" timeOffset="370419.87">5240 8916 2976 0 0,'185'11'5925'0'0,"-118"-13"-5234"0"0,84 2-3772 0 0,-120 19-940 0 0,-28-18 2743 0 0</inkml:trace>
  <inkml:trace contextRef="#ctx0" brushRef="#br0" timeOffset="371353.71">6333 8793 1128 0 0,'1'-1'75'0'0,"-1"0"1"0"0,0 0-1 0 0,0 0 0 0 0,0 0 0 0 0,0 0 1 0 0,0 0-1 0 0,0 0 0 0 0,0 0 1 0 0,0 0-1 0 0,0 0 0 0 0,0 0 0 0 0,0 0 1 0 0,-1 1-1 0 0,1-1 0 0 0,0 0 0 0 0,-1 0 1 0 0,1 0-1 0 0,-1 0 0 0 0,1 0 1 0 0,-1 1-1 0 0,1-1 0 0 0,-1 0 0 0 0,1 0 1 0 0,-1 1-1 0 0,0-1 0 0 0,0 0 1 0 0,1 1-1 0 0,-1-1 0 0 0,0 1 0 0 0,0-1 1 0 0,0 1-1 0 0,1-1 0 0 0,-1 1 0 0 0,0 0 1 0 0,0-1-1 0 0,0 1 0 0 0,0 0 1 0 0,0 0-1 0 0,0-1 0 0 0,0 1 0 0 0,0 0 1 0 0,0 0-1 0 0,0 0 0 0 0,0 0 0 0 0,0 1 1 0 0,0-1-1 0 0,0 0 0 0 0,0 0 1 0 0,1 0-1 0 0,-1 1 0 0 0,0-1 0 0 0,0 0 1 0 0,0 1-1 0 0,0-1 0 0 0,0 1 0 0 0,1-1 1 0 0,-1 1-1 0 0,0 0 0 0 0,0 0-75 0 0,-61 13 592 0 0,51-12-481 0 0,0 2 0 0 0,1-1 0 0 0,0 1 0 0 0,0 1-1 0 0,0-1 1 0 0,0 2 0 0 0,1-1 0 0 0,0 2 0 0 0,0-1-1 0 0,0 1 1 0 0,1 0 0 0 0,0 1 0 0 0,0 0 0 0 0,1 0-1 0 0,0 1 1 0 0,1 0 0 0 0,-1 0 0 0 0,2 0 0 0 0,-4 8-111 0 0,11-11 26 0 0,0-1 0 0 0,0 0 0 0 0,0 0 0 0 0,1 0 0 0 0,0-1 1 0 0,0 1-1 0 0,1 0 0 0 0,-1-1 0 0 0,1 0 0 0 0,0 0 0 0 0,0 0 0 0 0,0 0 0 0 0,0-1 1 0 0,1 0-1 0 0,0 0 0 0 0,-1 0 0 0 0,1 0 0 0 0,0-1 0 0 0,0 1 0 0 0,1-1 0 0 0,-1-1 1 0 0,0 1-1 0 0,1-1 0 0 0,-1 0 0 0 0,1 0 0 0 0,-1 0 0 0 0,6-1-26 0 0,14 6-67 0 0,0-2 1 0 0,0 0-1 0 0,1-2 0 0 0,0-1 1 0 0,-1-1-1 0 0,1-1 0 0 0,0-1 1 0 0,-1-1-1 0 0,0-1 0 0 0,1-2 1 0 0,-2 0-1 0 0,1-2 0 0 0,-1 0 1 0 0,16-9 66 0 0,-37 15-37 0 0,0 1 0 0 0,0 0-1 0 0,-1-1 1 0 0,1 1 0 0 0,0-1 0 0 0,-1 0 0 0 0,1 0 0 0 0,-1 0 0 0 0,0 0 0 0 0,1 0 0 0 0,-1-1 0 0 0,0 1 0 0 0,-1 0 0 0 0,1-1-1 0 0,0 0 1 0 0,-1 1 0 0 0,1-1 0 0 0,-1 0 0 0 0,0 0 0 0 0,0 0 0 0 0,0 0 0 0 0,0 0 0 0 0,-1 0 0 0 0,1 0 0 0 0,-1 0-1 0 0,1 0 1 0 0,-1-1 0 0 0,0 1 0 0 0,-1 0 0 0 0,1 0 0 0 0,0 0 0 0 0,-1-2 37 0 0,-12-8 58 0 0,-1 0 0 0 0,-1 1 1 0 0,1 0-1 0 0,-2 1 0 0 0,0 0 1 0 0,0 2-1 0 0,0 0 0 0 0,-1 0 0 0 0,-1 2 1 0 0,1 0-1 0 0,-1 1 0 0 0,-1 1 0 0 0,-16-3-58 0 0,133 4-229 0 0,-41 2-235 0 0,-34 3 294 0 0,1-1 0 0 0,0-1 0 0 0,-1-2 0 0 0,1 0 0 0 0,-1-1 0 0 0,0-1 0 0 0,0-2 0 0 0,0 0 0 0 0,-1-1 0 0 0,6-4 170 0 0,-24 7 29 0 0,1 1 0 0 0,-1-1 0 0 0,0 0 0 0 0,0 0 0 0 0,-1-1 0 0 0,0 1 0 0 0,0-1 0 0 0,0 0 0 0 0,0 1 0 0 0,-1-1 0 0 0,0 0 0 0 0,-1 0 0 0 0,1-1 0 0 0,-1 1 0 0 0,0 0 0 0 0,0 0 0 0 0,-1-1 0 0 0,0 1 0 0 0,0-1 0 0 0,-1 1 1 0 0,1 0-1 0 0,-1 0 0 0 0,-1-1 0 0 0,1 1 0 0 0,-1 0 0 0 0,0 0 0 0 0,-1 0 0 0 0,1 0 0 0 0,-1 1 0 0 0,0-1 0 0 0,-1 1 0 0 0,1 0 0 0 0,-3-3-29 0 0,-54-39 1655 0 0,59 46-1501 0 0,-23 16 258 0 0,18-8-322 0 0,0 1 0 0 0,1 0 1 0 0,0 0-1 0 0,1 0 0 0 0,0 0 0 0 0,0 1 0 0 0,0 0 0 0 0,1 0 0 0 0,1 0 0 0 0,0 0 0 0 0,0 0 0 0 0,-1 7-90 0 0,1-3 116 0 0,-20 314 1796 0 0,52-122-1633 0 0,-21-118-2644 0 0,-9-85 1124 0 0,4 2-3825 0 0,-1-12 3799 0 0</inkml:trace>
  <inkml:trace contextRef="#ctx0" brushRef="#br0" timeOffset="371956.923">7887 8649 1148 0 0,'-46'19'5463'0'0,"-35"41"-4475"0"0,61-43-305 0 0,-200 211 1893 0 0,175-175-2479 0 0,36-45-1541 0 0,5-4-4601 0 0,4-4 6045 0 0,0 0-1226 0 0</inkml:trace>
  <inkml:trace contextRef="#ctx0" brushRef="#br0" timeOffset="372239.984">7491 8761 1976 0 0,'5'-14'6409'0'0,"27"44"-5503"0"0,-7-6-461 0 0,18 8-241 0 0,111 93 1255 0 0,-76-23-4726 0 0,-77-101 1815 0 0,-1 8-2513 0 0,0-9 2594 0 0</inkml:trace>
  <inkml:trace contextRef="#ctx0" brushRef="#br0" timeOffset="372502.247">8127 8990 888 0 0,'0'8'1095'0'0,"-4"6"158"0"0,-8 20 199 0 0,12-33-1440 0 0,-3 8 69 0 0,1 0 0 0 0,-2-1-1 0 0,1 1 1 0 0,-1-1-1 0 0,0 0 1 0 0,-1 0 0 0 0,0-1-1 0 0,0 1 1 0 0,-1-1-1 0 0,0 0 1 0 0,0 0 0 0 0,0-1-1 0 0,-1 0 1 0 0,0 0-1 0 0,0 0 1 0 0,-1-1 0 0 0,-6 3-81 0 0,13-7-813 0 0,-6-1-1755 0 0,5 0 1278 0 0</inkml:trace>
  <inkml:trace contextRef="#ctx0" brushRef="#br0" timeOffset="372873.906">8366 8726 888 0 0,'16'13'3840'0'0,"22"31"-3033"0"0,-25-27-870 0 0,58 67 1301 0 0,-8-49-5734 0 0,-62-34 3358 0 0</inkml:trace>
  <inkml:trace contextRef="#ctx0" brushRef="#br0" timeOffset="373153.501">8712 8776 1016 0 0,'-70'89'4831'0'0,"-91"145"-1250"0"0,111-171-4454 0 0,-1-44-5123 0 0,40-19 4793 0 0</inkml:trace>
  <inkml:trace contextRef="#ctx0" brushRef="#br0" timeOffset="373712.934">7356 8569 1080 0 0,'-16'3'242'0'0,"1"1"0"0"0,0 0 0 0 0,0 1 0 0 0,0 0 0 0 0,0 1 0 0 0,1 1 0 0 0,0 0 0 0 0,0 1 0 0 0,1 1 0 0 0,0 0 0 0 0,1 0 0 0 0,0 2 0 0 0,0-1 0 0 0,1 1 0 0 0,1 1 0 0 0,-1 0 0 0 0,2 1 0 0 0,0 0 1 0 0,0 0-1 0 0,2 1 0 0 0,-1 0 0 0 0,2 0 0 0 0,0 1 0 0 0,0-1 0 0 0,2 1 0 0 0,0 1 0 0 0,0-1 0 0 0,1 9-242 0 0,3-6 17 0 0,2-1 0 0 0,1 1 0 0 0,0-1 0 0 0,1 1 0 0 0,0-1 0 0 0,2 0 0 0 0,0-1 0 0 0,1 1 0 0 0,1-1-1 0 0,0 0 1 0 0,1-1 0 0 0,1 0 0 0 0,0-1 0 0 0,1 0 0 0 0,0 0 0 0 0,1-1 0 0 0,1-1 0 0 0,0 0 0 0 0,1 0 0 0 0,7 3-17 0 0,7 6-781 0 0,1-2-1 0 0,1-2 1 0 0,0-1-1 0 0,1-1 1 0 0,1-1-1 0 0,10 2 782 0 0,5-2-1295 0 0</inkml:trace>
  <inkml:trace contextRef="#ctx0" brushRef="#br0" timeOffset="374334.234">8968 8428 2136 0 0,'19'-9'4622'0'0,"22"45"-3687"0"0,-23-17-701 0 0,-2 1 0 0 0,0 1 0 0 0,-1 0 0 0 0,-1 1 0 0 0,-1 1 0 0 0,-1 0 0 0 0,-1 0 0 0 0,-1 2-1 0 0,-2-1 1 0 0,0 1 0 0 0,-1 0 0 0 0,-2 0 0 0 0,0 1 0 0 0,-2 0 0 0 0,0 26-234 0 0,-4-34 59 0 0,-1 0 0 0 0,-1 1 0 0 0,-1-1 0 0 0,-1 0 0 0 0,0 0 0 0 0,-2-1 0 0 0,0 0 0 0 0,0 0 0 0 0,-2 0-1 0 0,0-1 1 0 0,-1-1 0 0 0,0 1 0 0 0,-2-1 0 0 0,1-1 0 0 0,-2 0 0 0 0,0-1 0 0 0,-9 7-59 0 0,-165 112-3969 0 0,108-109-1865 0 0,70-23 4605 0 0</inkml:trace>
  <inkml:trace contextRef="#ctx0" brushRef="#br0" timeOffset="858577.018">9815 2380 1044 0 0,'0'0'291'0'0,"0"0"-7"0"0,0 0 84 0 0,0 0-59 0 0,0 0-149 0 0,0 0-48 0 0,0 0 56 0 0,0 0 10 0 0,0 0-28 0 0,0 0-11 0 0,0 0 58 0 0,0 0 18 0 0,-25 3 296 0 0,-9 12-85 0 0,20-16 3257 0 0,14 1-3587 0 0,0 0-2 0 0,36-3 1791 0 0,119-12-1780 0 0,-91 27-67 0 0,-44 38-267 0 0,-20-49 248 0 0,-2 22 17 0 0,-4-8-31 0 0,-2 0-1 0 0,0-1 1 0 0,0 0 0 0 0,-1 0 0 0 0,-1-1-1 0 0,0 0 1 0 0,-1-1 0 0 0,0 0-1 0 0,-1 0 1 0 0,-1-2 0 0 0,-7 6-5 0 0,-33 25 310 0 0,161-47-326 0 0,-100 5 16 0 0,1 1 1 0 0,-1 0-1 0 0,1 0 0 0 0,-1 1 1 0 0,0 0-1 0 0,1 0 0 0 0,-1 1 1 0 0,0 0-1 0 0,0 0 0 0 0,0 1 1 0 0,0 0-1 0 0,-1 0 0 0 0,1 1 1 0 0,-1 0-1 0 0,0 0 0 0 0,0 1 1 0 0,0 0-1 0 0,0 1 0 0 0,-6-4 1 0 0,1 0 0 0 0,-1 0 0 0 0,0 0 0 0 0,0 0 0 0 0,0 0 1 0 0,-1 0-1 0 0,1 0 0 0 0,0 0 0 0 0,-1 1 0 0 0,1-1 0 0 0,-1 0 0 0 0,0 0 0 0 0,0 1 0 0 0,0-1 1 0 0,0 0-1 0 0,0 1 0 0 0,-1-1 0 0 0,1 0 0 0 0,0 0 0 0 0,-1 0 0 0 0,0 1 0 0 0,0-1 0 0 0,1 0 0 0 0,-1 0 1 0 0,0 0-1 0 0,-1 0 0 0 0,1 0 0 0 0,0 0 0 0 0,-1-1 0 0 0,1 1 0 0 0,-1 0 0 0 0,1 0 0 0 0,-1-1 0 0 0,0 1 1 0 0,0-1-1 0 0,1 0 0 0 0,-1 0 0 0 0,0 1 0 0 0,0-1 0 0 0,-1 0-1 0 0,-84 40 153 0 0,-19-36-1352 0 0,51-43-2871 0 0,50 18 1325 0 0,5 12 1595 0 0</inkml:trace>
  <inkml:trace contextRef="#ctx0" brushRef="#br0" timeOffset="859366.311">10316 2410 1180 0 0,'0'0'5055'0'0,"-5"2"-4923"0"0,0 0 1 0 0,0 0 0 0 0,1 0 0 0 0,-1 1 0 0 0,1-1 0 0 0,0 1 0 0 0,0 0 0 0 0,0 0 0 0 0,0 1 0 0 0,0-1 0 0 0,1 1 0 0 0,-1 0-1 0 0,1 0 1 0 0,0 0 0 0 0,0 0 0 0 0,0 1 0 0 0,1-1 0 0 0,0 1 0 0 0,0 0 0 0 0,-1 3-133 0 0,3-7 117 0 0,0-1-46 0 0,2 3 0 0 0,122 106 471 0 0,-83-51 27 0 0,-42-53-554 0 0,0 1 0 0 0,-1-1 0 0 0,1 1 0 0 0,-1-1 0 0 0,-1 0 0 0 0,1 0 0 0 0,-1 0 1 0 0,0 0-1 0 0,0 0 0 0 0,0-1 0 0 0,0 1 0 0 0,-1-1 0 0 0,0 0 0 0 0,0 0 0 0 0,0 0 0 0 0,0-1 0 0 0,-1 1 0 0 0,0-1 0 0 0,1 0 0 0 0,-1 0 0 0 0,0-1 1 0 0,-1 1-1 0 0,1-1 0 0 0,0 0 0 0 0,0-1 0 0 0,-1 1 0 0 0,1-1 0 0 0,-1 0-15 0 0,4-1-532 0 0,2 0-314 0 0,-14-22-2929 0 0,17 3 789 0 0,3-4 1500 0 0</inkml:trace>
  <inkml:trace contextRef="#ctx0" brushRef="#br0" timeOffset="859681.252">10307 2442 1496 0 0,'4'-2'3753'0'0,"28"-8"-2723"0"0,207-10 940 0 0,-238 20-2240 0 0,-16 3-4487 0 0,10-2 3575 0 0</inkml:trace>
  <inkml:trace contextRef="#ctx0" brushRef="#br0" timeOffset="860409.524">9872 2990 976 0 0,'-38'5'5821'0'0,"64"2"-3871"0"0,73-4-1334 0 0,-1-4-1 0 0,1-5 1 0 0,62-12-616 0 0,21-2 331 0 0,-42 2-803 0 0,-126 14-2020 0 0,-30 6-2379 0 0,8 0 3641 0 0</inkml:trace>
  <inkml:trace contextRef="#ctx0" brushRef="#br0" timeOffset="861514.612">9927 3322 936 0 0,'0'0'264'0'0,"0"0"53"0"0,0 0-39 0 0,0 0-69 0 0,0 0-32 0 0,0 0 9 0 0,0 0 87 0 0,0 0-46 0 0,0 0-8 0 0,0 0 101 0 0,-4 0-35 0 0,-32 28 126 0 0,34-27-320 0 0,-1 0-1 0 0,0 0 0 0 0,1 0 0 0 0,-1-1 1 0 0,0 1-1 0 0,1-1 0 0 0,-1 0 0 0 0,0 0 0 0 0,0 0 1 0 0,1 0-1 0 0,-1 0 0 0 0,0 0 0 0 0,0-1 1 0 0,1 1-1 0 0,-1-1 0 0 0,0 0 0 0 0,1 0 1 0 0,-1 0-1 0 0,1 0 0 0 0,-1 0 0 0 0,1 0 0 0 0,-1-1 1 0 0,1 1-1 0 0,0-1 0 0 0,0 0 0 0 0,0 0 1 0 0,-1-1-91 0 0,-1-4 38 0 0,1-1 1 0 0,0 1 0 0 0,1-1-1 0 0,0 0 1 0 0,0 0 0 0 0,0 0-1 0 0,1 0 1 0 0,0 0 0 0 0,1 0-1 0 0,0 0 1 0 0,0 0 0 0 0,1 0-1 0 0,0 0 1 0 0,0 0 0 0 0,1 0-1 0 0,0 0 1 0 0,0 0 0 0 0,1 1-1 0 0,0-1 1 0 0,1 1 0 0 0,-1 0-1 0 0,1 0 1 0 0,1 0 0 0 0,-1 0-1 0 0,1 1 1 0 0,0-1 0 0 0,1 1-1 0 0,-1 0 1 0 0,1 1 0 0 0,0 0-1 0 0,1 0 1 0 0,0 0 0 0 0,-1 1-1 0 0,1 0 1 0 0,0 0 0 0 0,1 0-1 0 0,-1 1 1 0 0,1 0 0 0 0,1 0-39 0 0,68-18 91 0 0,-74 22-93 0 0,-1 1 1 0 0,1-1-1 0 0,-1 1 0 0 0,1 0 1 0 0,-1 0-1 0 0,0-1 0 0 0,0 1 1 0 0,0 1-1 0 0,0-1 0 0 0,0 0 1 0 0,0 0-1 0 0,-1 1 0 0 0,1-1 1 0 0,-1 1-1 0 0,0 0 0 0 0,0-1 1 0 0,0 1-1 0 0,0 0 0 0 0,0-1 1 0 0,0 1-1 0 0,-1 0 0 0 0,1 0 1 0 0,-1 0-1 0 0,0 0 0 0 0,0 0 1 0 0,0 0-1 0 0,0-1 0 0 0,0 1 1 0 0,-1 0-1 0 0,0 0 0 0 0,1 0 1 0 0,-1 0-1 0 0,0-1 0 0 0,0 1 1 0 0,0 0-1 0 0,-1-1 0 0 0,1 1 1 0 0,-1-1-1 0 0,1 1 0 0 0,-2 1 2 0 0,-118 232 525 0 0,120-232-506 0 0,0 0-1 0 0,0-1 1 0 0,0 1-1 0 0,1 0 1 0 0,-1 0-1 0 0,1-1 0 0 0,0 1 1 0 0,0 0-1 0 0,1 0 1 0 0,-1 0-1 0 0,1-1 1 0 0,0 1-1 0 0,0 0 1 0 0,0-1-1 0 0,0 1 1 0 0,1-1-1 0 0,-1 1 1 0 0,1-1-1 0 0,0 1 1 0 0,0-1-1 0 0,0 0 1 0 0,0 0-1 0 0,1 0 1 0 0,-1 0-1 0 0,1-1 1 0 0,0 1-1 0 0,0-1 1 0 0,0 1-1 0 0,0-1 0 0 0,0 0 1 0 0,0 0-1 0 0,1 0 1 0 0,-1-1-1 0 0,1 1 1 0 0,-1-1-1 0 0,1 0 1 0 0,0 0-19 0 0,143 19 288 0 0,-146-20-300 0 0,0 0-1 0 0,0 0 1 0 0,0 0 0 0 0,0 0 0 0 0,1 0 0 0 0,-1 0 0 0 0,0 0 0 0 0,0 0 0 0 0,0 0 0 0 0,0-1 0 0 0,0 1 0 0 0,0 0 0 0 0,1-1 0 0 0,-1 1 0 0 0,0-1 0 0 0,0 1 0 0 0,0-1 0 0 0,0 0 0 0 0,0 1 0 0 0,-1-1 0 0 0,1 0 0 0 0,0 0 0 0 0,0 0 0 0 0,0 0 0 0 0,-1 1 0 0 0,1-1 0 0 0,0 0 0 0 0,-1 0 0 0 0,1 0 0 0 0,-1-1 0 0 0,1 1 0 0 0,-1 0 0 0 0,0 0 0 0 0,1 0 0 0 0,-1 0 0 0 0,0 0 0 0 0,0 0 0 0 0,1-1 0 0 0,-1 1 0 0 0,0 0 0 0 0,0 0 0 0 0,-1 0 0 0 0,1 0 0 0 0,0 0 0 0 0,0-1-1 0 0,0 1 1 0 0,-1 0 0 0 0,1 0 0 0 0,-1 0 0 0 0,1 0 0 0 0,-1 0 0 0 0,1 0 0 0 0,-1 0 0 0 0,0 0 0 0 0,1 0 0 0 0,-1 0 0 0 0,0 0 0 0 0,0 0 0 0 0,1 1 0 0 0,-1-1 0 0 0,0 0 0 0 0,0 0 12 0 0,-219-137-1948 0 0,199 98-1948 0 0,21 32 2690 0 0</inkml:trace>
  <inkml:trace contextRef="#ctx0" brushRef="#br0" timeOffset="861975.468">10488 3224 1288 0 0,'-5'13'4651'0'0,"-4"52"-3226"0"0,20 142 557 0 0,10-69-3537 0 0,-21-136 243 0 0,-21 6-2564 0 0,16-11 2793 0 0</inkml:trace>
  <inkml:trace contextRef="#ctx0" brushRef="#br0" timeOffset="862346.964">10503 3212 1112 0 0,'-64'15'3720'0'0,"-31"38"-2393"0"0,74-40-733 0 0,-191 137 3150 0 0,211-150-3718 0 0,-1 1 0 0 0,1-1 0 0 0,0 1 0 0 0,0 0 0 0 0,0 0 0 0 0,1-1 0 0 0,-1 1 0 0 0,0 0 0 0 0,0 0 0 0 0,0 0 0 0 0,0 0 0 0 0,1 0 0 0 0,-1 0 0 0 0,1 0 0 0 0,-1 0 0 0 0,0 1 0 0 0,1-1 0 0 0,0 0 0 0 0,-1 0 0 0 0,1 0 0 0 0,0 0 0 0 0,0 1 0 0 0,-1-1 0 0 0,1 0 0 0 0,0 0 0 0 0,0 1 0 0 0,0-1 0 0 0,1 0 0 0 0,-1 0 0 0 0,0 0 0 0 0,0 1 0 0 0,1-1 0 0 0,-1 0 0 0 0,1 0 0 0 0,-1 0 0 0 0,1 0 0 0 0,-1 1 0 0 0,1-1 0 0 0,-1 0 0 0 0,1 0 0 0 0,0 0 0 0 0,0-1 0 0 0,0 1 0 0 0,0 0 0 0 0,-1 0 0 0 0,1 0 0 0 0,0 0 0 0 0,0-1 0 0 0,1 1 0 0 0,-1-1 0 0 0,0 1 0 0 0,0-1 0 0 0,0 1 0 0 0,0-1 0 0 0,0 1 0 0 0,1-1 0 0 0,-1 0 0 0 0,0 0 0 0 0,0 1 0 0 0,0-1 0 0 0,1 0 0 0 0,-1 0 0 0 0,0 0 0 0 0,0-1-26 0 0,84 9 268 0 0,-83-8-252 0 0,196-25-1159 0 0,55-37-6580 0 0,-224 52 6512 0 0</inkml:trace>
  <inkml:trace contextRef="#ctx0" brushRef="#br0" timeOffset="865171.574">9852 1459 1324 0 0,'0'0'193'0'0,"14"0"192"0"0,-10-3 3770 0 0,12-11-3035 0 0,-13 14-1610 0 0,-3 0-198 0 0,3 0-358 0 0,37-18-1599 0 0,-28 13 1193 0 0</inkml:trace>
  <inkml:trace contextRef="#ctx0" brushRef="#br0" timeOffset="865951.477">9781 1477 1080 0 0,'6'-4'7573'0'0,"-15"30"-6388"0"0,-31 294 758 0 0,40-270-1666 0 0,0-49-260 0 0,2 28-582 0 0,3-25-3337 0 0,-8-25-687 0 0,3 13 3350 0 0</inkml:trace>
  <inkml:trace contextRef="#ctx0" brushRef="#br0" timeOffset="866492.518">9840 1534 1048 0 0,'-1'-18'4830'0'0,"14"-18"-3369"0"0,-8 31-1399 0 0,1-1-1 0 0,0 1 1 0 0,0-1-1 0 0,1 2 1 0 0,-1-1-1 0 0,1 1 1 0 0,0 0-1 0 0,0 0 1 0 0,1 1-1 0 0,-1 0 1 0 0,1 0-1 0 0,-1 1 1 0 0,1 0-1 0 0,0 0 1 0 0,0 1-1 0 0,0 0 1 0 0,0 0-1 0 0,6 1-61 0 0,-13 0 21 0 0,24 2-27 0 0,-21 0 25 0 0,-1 0 0 0 0,1 0-1 0 0,0 0 1 0 0,0 0 0 0 0,-1 0-1 0 0,1 1 1 0 0,-1 0 0 0 0,0 0-1 0 0,1 0 1 0 0,-1 0 0 0 0,-1 0-1 0 0,1 0 1 0 0,0 1-1 0 0,-1 0 1 0 0,0-1 0 0 0,0 1-1 0 0,0 0 1 0 0,0 0 0 0 0,-1 0-1 0 0,1 0 1 0 0,-1 0 0 0 0,0 0-1 0 0,0 1 1 0 0,-1-1 0 0 0,1 0-1 0 0,-1 1 1 0 0,0-1-19 0 0,-4 5 56 0 0,0-1-1 0 0,-1 1 1 0 0,0-1 0 0 0,-1 0-1 0 0,0 0 1 0 0,0-1 0 0 0,0 1-1 0 0,-1-2 1 0 0,0 1 0 0 0,0-1 0 0 0,-1 0-1 0 0,0 0 1 0 0,0-1 0 0 0,-1 0-1 0 0,1 0 1 0 0,-1-1 0 0 0,0 0 0 0 0,0-1-1 0 0,-1 0-55 0 0,4 1 68 0 0,-53 16-288 0 0,57-43-4644 0 0,4 19 2613 0 0,1 1 1083 0 0</inkml:trace>
  <inkml:trace contextRef="#ctx0" brushRef="#br0" timeOffset="866978.286">10414 1415 840 0 0,'-50'13'3804'0'0,"32"-5"-3552"0"0,0 1-1 0 0,1 0 0 0 0,0 1 0 0 0,1 1 1 0 0,0 0-1 0 0,0 2 0 0 0,1-1 1 0 0,1 2-1 0 0,0 0 0 0 0,1 1 0 0 0,1 0 1 0 0,0 1-1 0 0,1 0 0 0 0,1 1 0 0 0,-8 15-251 0 0,15-26 30 0 0,1 1-1 0 0,0-1 0 0 0,0 0 1 0 0,0 1-1 0 0,1-1 0 0 0,-1 1 1 0 0,2 0-1 0 0,-1-1 0 0 0,1 1 1 0 0,0 0-1 0 0,0 0 0 0 0,1-1 1 0 0,0 1-1 0 0,0 0 0 0 0,1-1 0 0 0,-1 1 1 0 0,1-1-1 0 0,1 0 0 0 0,-1 1 1 0 0,1-1-1 0 0,0 0 0 0 0,1-1 1 0 0,0 1-1 0 0,-1 0 0 0 0,2-1 1 0 0,-1 0-1 0 0,1 0 0 0 0,1 1-29 0 0,55 22-1554 0 0,-19-22-2911 0 0,-41-6 3346 0 0</inkml:trace>
  <inkml:trace contextRef="#ctx0" brushRef="#br0" timeOffset="867522.297">10606 1529 1356 0 0,'-4'-5'3164'0'0,"-11"8"-2889"0"0,1 1 0 0 0,-1 1 0 0 0,1 0 0 0 0,0 1 0 0 0,0 0 0 0 0,1 2 0 0 0,-1-1 0 0 0,2 2 0 0 0,-1-1 0 0 0,1 2 0 0 0,1 0 0 0 0,-1 0 0 0 0,2 1 0 0 0,0 0 0 0 0,0 1 0 0 0,-7 11-275 0 0,-63 115 1068 0 0,74-130-1755 0 0,-1-9-5589 0 0,7-1 5171 0 0</inkml:trace>
  <inkml:trace contextRef="#ctx0" brushRef="#br0" timeOffset="867926.399">10350 1622 2076 0 0,'9'-20'6277'0'0,"11"47"-4904"0"0,-1 0-1083 0 0,63 94 734 0 0,-75-105-725 0 0,-3-7-1904 0 0,-3-13-5439 0 0,-1 1 5834 0 0</inkml:trace>
  <inkml:trace contextRef="#ctx0" brushRef="#br0" timeOffset="868282.315">10558 1645 928 0 0,'14'-5'6150'0'0,"15"-7"-5277"0"0,93-9-671 0 0,-126 33-5123 0 0,1-11 3865 0 0</inkml:trace>
  <inkml:trace contextRef="#ctx0" brushRef="#br0" timeOffset="868594.706">10597 1705 2016 0 0,'18'11'4537'0'0,"44"-12"-2972"0"0,-37 0-938 0 0,-2 1-870 0 0,-12 0-3729 0 0,-10 0 2920 0 0,-1 0 46 0 0</inkml:trace>
  <inkml:trace contextRef="#ctx0" brushRef="#br0" timeOffset="869215.685">10839 1495 1796 0 0,'37'-5'3251'0'0,"-34"8"-3181"0"0,1 0-1 0 0,-1 1 1 0 0,0-1-1 0 0,0 1 1 0 0,-1 0-1 0 0,1 0 1 0 0,-1 0-1 0 0,0 0 1 0 0,0 0-1 0 0,0 1 1 0 0,0-1-1 0 0,-1 1 1 0 0,0-1-1 0 0,0 1 1 0 0,0-1-1 0 0,0 1 1 0 0,-1 0-1 0 0,0-1 0 0 0,0 1 1 0 0,0 0-1 0 0,0-1 1 0 0,-1 3-70 0 0,-5 7 254 0 0,1-1 1 0 0,-2 0-1 0 0,0 0 1 0 0,0 0-1 0 0,-2-1 0 0 0,1 0 1 0 0,-1-1-1 0 0,-1 1 1 0 0,0-2-1 0 0,-1 0 0 0 0,0 0 1 0 0,-11 8-255 0 0,111-101 200 0 0,35-10-311 0 0,-125 93 110 0 0,1-1 1 0 0,-1 1-1 0 0,1 0 0 0 0,0 0 0 0 0,-1 0 1 0 0,1-1-1 0 0,-1 1 0 0 0,1 0 0 0 0,0-1 1 0 0,-1 1-1 0 0,1 0 0 0 0,0-1 0 0 0,-1 1 0 0 0,1 0 1 0 0,0-1-1 0 0,0 1 0 0 0,0-1 0 0 0,-1 1 1 0 0,1 0-1 0 0,0-1 0 0 0,0 1 0 0 0,0-1 1 0 0,0 1-1 0 0,0-1 0 0 0,-1 1 0 0 0,1-1 0 0 0,0 1 1 0 0,0-1-1 0 0,0 1 0 0 0,0-1 0 0 0,1 1 1 0 0,-1 0-1 0 0,0-1 0 0 0,0 1 0 0 0,0-1 1 0 0,0 1-1 0 0,0-1 0 0 0,1 1 0 0 0,-1 0 0 0 0,0-1 1 0 0,0 1-1 0 0,1-1 0 0 0,-1 1 0 0 0,0 0 1 0 0,0-1-1 0 0,1 1 0 0 0,-1 0 0 0 0,0-1 1 0 0,1 1 0 0 0,-44 13-85 0 0,40-12 68 0 0,-1-1 0 0 0,1 2 0 0 0,0-1 0 0 0,0 0 0 0 0,0 1 0 0 0,0-1 0 0 0,0 1-1 0 0,0 0 1 0 0,0 0 0 0 0,1 0 0 0 0,-1 0 0 0 0,1 1 0 0 0,-1-1 0 0 0,1 1 0 0 0,0-1 0 0 0,0 1 0 0 0,0 0 0 0 0,0 0-1 0 0,1 0 1 0 0,-1 0 0 0 0,1 0 0 0 0,-1 0 0 0 0,1 0 0 0 0,0 1 0 0 0,0-1 0 0 0,1 0 0 0 0,-1 1 0 0 0,1-1 0 0 0,0 0-1 0 0,0 1 1 0 0,0-1 0 0 0,0 1 0 0 0,0-1 0 0 0,1 0 0 0 0,-1 1 0 0 0,1-1 0 0 0,0 0 0 0 0,0 1 0 0 0,0-1 0 0 0,1 0-1 0 0,0 2 18 0 0,6 2-401 0 0,-1 0-1 0 0,1-1 0 0 0,0 0 1 0 0,0 0-1 0 0,1-1 0 0 0,-1 0 0 0 0,1 0 1 0 0,0-1-1 0 0,1 0 0 0 0,-1-1 0 0 0,1 0 1 0 0,-1 0-1 0 0,1-1 0 0 0,0 0 0 0 0,0-1 1 0 0,9 0 401 0 0,-5 1-1320 0 0</inkml:trace>
  <inkml:trace contextRef="#ctx0" brushRef="#br0" timeOffset="869680.582">11063 1390 976 0 0,'41'27'4430'0'0,"1"52"-3302"0"0,-40-74-911 0 0,28 181 1788 0 0,-33-167-1948 0 0,-2 1 0 0 0,0-1 0 0 0,-1 0 0 0 0,-1 0 0 0 0,0-1 0 0 0,-2 0 0 0 0,0-1 0 0 0,-1 1 0 0 0,-1-2 0 0 0,0 1 0 0 0,-1-2 0 0 0,-1 0 0 0 0,0 0 0 0 0,-1-1 0 0 0,-1-1 0 0 0,0 0 0 0 0,-11 6-57 0 0,24-17-175 0 0,1-1 0 0 0,0 1 0 0 0,0-1 1 0 0,-1 0-1 0 0,1 1 0 0 0,-1-1 0 0 0,1 0 0 0 0,-1 0 1 0 0,0 0-1 0 0,1 0 0 0 0,-1 0 0 0 0,0-1 0 0 0,0 1 1 0 0,1 0-1 0 0,-1-1 0 0 0,0 1 0 0 0,0-1 0 0 0,0 0 1 0 0,0 0-1 0 0,0 0 0 0 0,0 0 0 0 0,0 0 0 0 0,1 0 1 0 0,-1 0-1 0 0,0 0 0 0 0,0-1 0 0 0,0 1 0 0 0,0-1 1 0 0,0 1-1 0 0,1-1 0 0 0,-1 0 0 0 0,0 0 0 0 0,1 0 1 0 0,-1 0-1 0 0,0 0 0 0 0,1 0 0 0 0,-1 0 0 0 0,0-2 175 0 0,-8-14-1202 0 0</inkml:trace>
  <inkml:trace contextRef="#ctx0" brushRef="#br0" timeOffset="870767.579">10337 1539 928 0 0,'0'0'442'0'0,"0"0"-103"0"0,0 0-68 0 0,0 0 43 0 0,0 0-19 0 0,0 0-40 0 0,0 0 7 0 0,0 0 102 0 0,0 0-61 0 0,0 0 10 0 0,0 0-63 0 0,0 0-58 0 0,0 0 78 0 0,0 0 13 0 0,0 0-16 0 0,0 0-52 0 0,0 0 26 0 0,0 0-30 0 0,0-15 241 0 0,4 13 2171 0 0,52 72-2206 0 0,-17-13-3070 0 0,-27-39-1253 0 0,-12-16 2726 0 0</inkml:trace>
  <inkml:trace contextRef="#ctx0" brushRef="#br0" timeOffset="903736.979">9953 4077 1060 0 0,'0'0'364'0'0,"0"0"-48"0"0,0 0 46 0 0,0 0 2 0 0,0 0-25 0 0,0 0-54 0 0,0 0-24 0 0,0 0 35 0 0,0 0 1 0 0,0 0-4 0 0,14 1 201 0 0,-10-5 2634 0 0,-3 4-3120 0 0,-1-1 0 0 0,1 1 0 0 0,0-1-1 0 0,-1 1 1 0 0,1-1 0 0 0,0 1 0 0 0,0-1-1 0 0,-1 1 1 0 0,1 0 0 0 0,0 0 0 0 0,0-1-1 0 0,0 1 1 0 0,-1 0 0 0 0,1 0 0 0 0,0 0-1 0 0,0 0 1 0 0,0 0 0 0 0,0 0-1 0 0,-1 0 1 0 0,1 0 0 0 0,0 0 0 0 0,0 0-1 0 0,0 1 1 0 0,0-1 0 0 0,-1 0 0 0 0,1 0-1 0 0,0 1 1 0 0,0-1 0 0 0,-1 1 0 0 0,1-1-1 0 0,0 1 1 0 0,-1-1 0 0 0,1 1 0 0 0,0-1-1 0 0,-1 1 1 0 0,1-1 0 0 0,-1 1 0 0 0,1 0-1 0 0,-1-1 1 0 0,1 1 0 0 0,-1 0 0 0 0,1 0-1 0 0,-1-1 1 0 0,0 1 0 0 0,1 0 0 0 0,-1 0-1 0 0,0-1 1 0 0,0 1 0 0 0,0 0-1 0 0,1 0 1 0 0,-1 0 0 0 0,0 0 0 0 0,0-1-1 0 0,0 1 1 0 0,0 0 0 0 0,-1 0 0 0 0,1 0-1 0 0,0 0 1 0 0,0-1 0 0 0,0 1 0 0 0,-1 0-1 0 0,1 0 1 0 0,0 0 0 0 0,-1-1 0 0 0,1 1-1 0 0,-1 0 1 0 0,1 0-8 0 0,-11 173 535 0 0,6 50 366 0 0,21-151-653 0 0,-16-33-6 0 0,0-39-261 0 0,-8 13-2765 0 0,0-36-2172 0 0,6 14 3723 0 0</inkml:trace>
  <inkml:trace contextRef="#ctx0" brushRef="#br0" timeOffset="904371.318">10039 4127 904 0 0,'1'-16'3515'0'0,"-2"16"-1968"0"0,-17 15-1060 0 0,-16 14-143 0 0,1 1-1 0 0,2 1 1 0 0,1 2-1 0 0,2 1 0 0 0,1 2 1 0 0,-19 33-344 0 0,8-15 690 0 0,38-53-655 0 0,-1 0 0 0 0,0 1 0 0 0,1-1 0 0 0,-1 0 0 0 0,1 1 0 0 0,0-1 0 0 0,-1 0 0 0 0,1 1 0 0 0,0-1 0 0 0,0 0 0 0 0,0 1 0 0 0,0-1 0 0 0,0 0 0 0 0,0 1 0 0 0,0-1 0 0 0,1 0 0 0 0,-1 1 0 0 0,0-1 1 0 0,1 0-1 0 0,-1 1 0 0 0,1-1 0 0 0,-1 0 0 0 0,1 0 0 0 0,0 0 0 0 0,-1 1 0 0 0,1-1 0 0 0,0 0 0 0 0,0 0 0 0 0,0 0 0 0 0,0 0 0 0 0,0 0 0 0 0,0 0 0 0 0,0-1 0 0 0,0 1 0 0 0,0 0 0 0 0,0 0 1 0 0,1-1-1 0 0,-1 1 0 0 0,0-1 0 0 0,0 1 0 0 0,1-1 0 0 0,-1 0 0 0 0,0 1 0 0 0,1-1 0 0 0,-1 0 0 0 0,1 0 0 0 0,-1 0 0 0 0,0 0 0 0 0,1 0 0 0 0,-1 0 0 0 0,1 0-35 0 0,89 11 102 0 0,-84-10-27 0 0,209 5-234 0 0,-214-6 8 0 0,-2 0 25 0 0,28-9-948 0 0,-12-24-5370 0 0,-14 27 5162 0 0</inkml:trace>
  <inkml:trace contextRef="#ctx0" brushRef="#br0" timeOffset="904787.382">10224 4186 1008 0 0,'97'-25'4160'0'0,"-94"26"-4119"0"0,1 1 0 0 0,-1 0 0 0 0,0 0 0 0 0,0 0-1 0 0,0 0 1 0 0,0 0 0 0 0,0 1 0 0 0,-1-1 0 0 0,1 1-1 0 0,-1 0 1 0 0,1 0 0 0 0,-1 0 0 0 0,0 0 0 0 0,0 0-1 0 0,0 1 1 0 0,-1-1 0 0 0,1 0 0 0 0,-1 1-1 0 0,0-1 1 0 0,0 1 0 0 0,0 0 0 0 0,0-1 0 0 0,-1 1-1 0 0,0 0 1 0 0,1-1 0 0 0,-1 1 0 0 0,0 0 0 0 0,-1 0-1 0 0,1-1 1 0 0,-1 1 0 0 0,0 0 0 0 0,0-1-1 0 0,0 1 1 0 0,0 0-41 0 0,-5 14 192 0 0,-1-1-1 0 0,-1 0 1 0 0,0 0-1 0 0,-1-1 1 0 0,0-1-1 0 0,-2 1 1 0 0,0-1-1 0 0,0-1 1 0 0,-5 3-192 0 0,-38 55 1149 0 0,93-51-473 0 0,145-34-1124 0 0,72-16-4402 0 0,-243 28 3481 0 0,-11 1-108 0 0</inkml:trace>
  <inkml:trace contextRef="#ctx0" brushRef="#br0" timeOffset="905315.3">9731 4806 1312 0 0,'17'4'4606'0'0,"192"-16"-2879"0"0,378-60-505 0 0,-570 71-1970 0 0,-29 5-1234 0 0,-29 5-1647 0 0,27-5 2377 0 0</inkml:trace>
  <inkml:trace contextRef="#ctx0" brushRef="#br0" timeOffset="906293.922">9847 5119 1100 0 0,'-83'28'5434'0'0,"82"-28"-5169"0"0,1 0-6 0 0,-12-3 293 0 0,9-4-522 0 0,1 0 0 0 0,0-1 0 0 0,0 0 0 0 0,0 1 0 0 0,1-1 0 0 0,0 0 0 0 0,1 0 0 0 0,-1 0 0 0 0,2 0 0 0 0,-1 1 0 0 0,1-1 0 0 0,0 0 0 0 0,1 0 0 0 0,-1 1 0 0 0,2-1 0 0 0,-1 1 0 0 0,1-1 0 0 0,0 1 0 0 0,1 0 0 0 0,-1 0 0 0 0,1 0 0 0 0,1 1 0 0 0,-1-1 0 0 0,1 1 0 0 0,1 0 0 0 0,-1 1 0 0 0,1-1 0 0 0,0 1 0 0 0,0 0-1 0 0,0 0 1 0 0,1 1 0 0 0,1-1-30 0 0,-7 4-3 0 0,-1 1-1 0 0,1 0 1 0 0,-1-1-1 0 0,1 1 1 0 0,0 0-1 0 0,-1-1 1 0 0,1 1-1 0 0,0 0 0 0 0,-1 0 1 0 0,1 0-1 0 0,-1 0 1 0 0,1-1-1 0 0,0 1 1 0 0,0 0-1 0 0,-1 0 1 0 0,1 0-1 0 0,0 0 1 0 0,-1 1-1 0 0,1-1 0 0 0,0 0 1 0 0,-1 0-1 0 0,1 0 1 0 0,0 0-1 0 0,-1 1 1 0 0,1-1-1 0 0,-1 0 1 0 0,1 1-1 0 0,0-1 0 0 0,-1 0 1 0 0,1 1-1 0 0,-1-1 1 0 0,1 1-1 0 0,-1-1 1 0 0,1 1-1 0 0,-1-1 1 0 0,0 1-1 0 0,1-1 0 0 0,-1 1 1 0 0,1-1-1 0 0,-1 1 1 0 0,0 0-1 0 0,0-1 1 0 0,1 1-1 0 0,-1-1 1 0 0,0 1-1 0 0,0 0 1 0 0,0-1-1 0 0,0 1 0 0 0,1 0 1 0 0,-1-1-1 0 0,0 1 1 0 0,0 0-1 0 0,0-1 1 0 0,-1 1-1 0 0,1 0 1 0 0,0-1-1 0 0,0 1 0 0 0,0 0 1 0 0,0-1-1 0 0,-1 1 1 0 0,1 0-1 0 0,0-1 1 0 0,-1 1-1 0 0,1-1 1 0 0,0 1 3 0 0,-7 54-120 0 0,-36 187 383 0 0,44-236-187 0 0,0-1 1 0 0,1 1-1 0 0,-1 0 0 0 0,1-1 0 0 0,0 1 1 0 0,1-1-1 0 0,-1 0 0 0 0,1 0 0 0 0,0 0 1 0 0,1 0-1 0 0,-1 0 0 0 0,1 0 1 0 0,0-1-1 0 0,0 0 0 0 0,0 0 0 0 0,1 0 1 0 0,-1 0-1 0 0,1-1 0 0 0,0 0 0 0 0,0 0 1 0 0,0 0-1 0 0,0 0 0 0 0,1-1 0 0 0,-1 0 1 0 0,1 0-1 0 0,5 1-76 0 0,-17-58-101 0 0,-63-84-2634 0 0,72 99-2122 0 0,21 21 3553 0 0</inkml:trace>
  <inkml:trace contextRef="#ctx0" brushRef="#br0" timeOffset="906991.366">10147 5057 1248 0 0,'-8'9'294'0'0,"-1"0"-1"0"0,2 1 1 0 0,-1 0 0 0 0,1 0-1 0 0,1 0 1 0 0,0 1-1 0 0,0 0 1 0 0,1 0 0 0 0,1 1-1 0 0,0-1 1 0 0,0 1-1 0 0,1 0 1 0 0,1 0 0 0 0,0 0-1 0 0,0 0 1 0 0,2 1-294 0 0,2-9 55 0 0,0 1 0 0 0,0-1-1 0 0,1 0 1 0 0,0 0 0 0 0,0-1 0 0 0,0 1 0 0 0,0-1 0 0 0,0 1 0 0 0,1-1-1 0 0,0 0 1 0 0,0 0 0 0 0,0 0 0 0 0,0-1 0 0 0,0 0 0 0 0,0 1 0 0 0,0-1 0 0 0,1-1-1 0 0,-1 1 1 0 0,1-1 0 0 0,0 1 0 0 0,-1-1 0 0 0,1-1 0 0 0,0 1 0 0 0,-1-1-1 0 0,1 0 1 0 0,0 0 0 0 0,0 0 0 0 0,1-1-55 0 0,9 2 152 0 0,0-2 0 0 0,-1 0 0 0 0,1-1 0 0 0,-1 0 0 0 0,0-1 0 0 0,1-1 0 0 0,-1 0 0 0 0,0-1 0 0 0,-1 0-1 0 0,1-1 1 0 0,-1-1 0 0 0,-1 0 0 0 0,1-1 0 0 0,-1 0 0 0 0,0-1 0 0 0,-1 0 0 0 0,0-1 0 0 0,-1 0 0 0 0,8-10-152 0 0,-18 21 22 0 0,0-1-1 0 0,0 1 1 0 0,0-1-1 0 0,0 0 1 0 0,0 1-1 0 0,-1-1 1 0 0,1 1-1 0 0,0-1 1 0 0,0 0 0 0 0,0 1-1 0 0,-1-1 1 0 0,1 0-1 0 0,0 1 1 0 0,0-1-1 0 0,-1 0 1 0 0,1 1-1 0 0,0-1 1 0 0,-1 0 0 0 0,1 1-1 0 0,0-1 1 0 0,-1 0-1 0 0,1 0 1 0 0,0 0-1 0 0,-1 1 1 0 0,1-1-1 0 0,0 0 1 0 0,-1 0 0 0 0,1 0-1 0 0,-1 0 1 0 0,1 0-1 0 0,-1 0 1 0 0,1 0-1 0 0,0 0 1 0 0,-1 0-1 0 0,1 0 1 0 0,-1 0 0 0 0,1 0-1 0 0,0 0 1 0 0,-1 0-1 0 0,1 0 1 0 0,-1 0-1 0 0,1 0 1 0 0,0 0-1 0 0,-1 0 1 0 0,1-1 0 0 0,-1 1-1 0 0,1 0 1 0 0,0 0-1 0 0,-1-1 1 0 0,1 1-1 0 0,0 0 1 0 0,-1 0 0 0 0,1-1-1 0 0,0 1 1 0 0,0 0-1 0 0,-1-1 1 0 0,1 1-1 0 0,0 0 1 0 0,0-1-1 0 0,0 1 1 0 0,-1-1 0 0 0,1 1-1 0 0,0 0 1 0 0,0-1-1 0 0,0 1 1 0 0,0-1-1 0 0,0 1 1 0 0,0 0-1 0 0,0-1-21 0 0,6 176-1821 0 0,4-55-5950 0 0,-10-105 6423 0 0</inkml:trace>
  <inkml:trace contextRef="#ctx0" brushRef="#br0" timeOffset="908999.944">9786 5797 888 0 0,'0'0'508'0'0,"0"0"20"0"0,0 0-54 0 0,0 0-63 0 0,0 0-48 0 0,0 0-30 0 0,0 0 32 0 0,0 0 8 0 0,0 0-102 0 0,-14 1 148 0 0,13-3 2971 0 0,148-10-2372 0 0,-94 14-654 0 0,-50-2-359 0 0,-2-1-6 0 0,0 1 0 0 0,0-1 0 0 0,0 1 0 0 0,-1-1 0 0 0,1 1 0 0 0,0 0 0 0 0,0-1 0 0 0,0 1 0 0 0,0 0 0 0 0,1 0 0 0 0,-1 0 0 0 0,0-1 0 0 0,0 1 0 0 0,0 0 0 0 0,0 1 0 0 0,0-1 0 0 0,0 0 0 0 0,0 0 0 0 0,0 0 0 0 0,0 1 0 0 0,0-1 0 0 0,0 0 0 0 0,0 1 0 0 0,0-1 0 0 0,0 1 0 0 0,-1-1 0 0 0,1 1 0 0 0,0-1 0 0 0,0 1 0 0 0,0 0 0 0 0,0-1 0 0 0,-1 1 0 0 0,1 0 0 0 0,0 0 0 0 0,-1 0 0 0 0,1 0 0 0 0,-1-1 0 0 0,1 1 0 0 0,-1 0 0 0 0,1 0 1 0 0,-1 0-1 0 0,0 0 0 0 0,1 0 0 0 0,-1 0 0 0 0,0 0 0 0 0,0 0 0 0 0,0 0 0 0 0,0 0 0 0 0,0 0 0 0 0,0 0 0 0 0,0 0 0 0 0,0 1 0 0 0,0-1 0 0 0,0 0 0 0 0,0 0 0 0 0,-1 0 0 0 0,1 0 0 0 0,0 0 0 0 0,-1-1 0 0 0,1 1 0 0 0,-1 0 0 0 0,1 0 0 0 0,-1 0 0 0 0,1 0 0 0 0,-1 0 0 0 0,0 0 0 0 0,0-1 0 0 0,0 1 1 0 0,-106 333-43 0 0,99-248-660 0 0,13-85-5589 0 0,-2-6 4999 0 0</inkml:trace>
  <inkml:trace contextRef="#ctx0" brushRef="#br0" timeOffset="909273.968">9808 6011 1184 0 0,'2'-24'6907'0'0,"55"2"-6265"0"0,-47 19-78 0 0,208-42 80 0 0,-159 35-3040 0 0,-21-3-2383 0 0,-31 10 3241 0 0</inkml:trace>
  <inkml:trace contextRef="#ctx0" brushRef="#br0" timeOffset="909617.203">10508 5726 1392 0 0,'-5'13'4823'0'0,"-57"80"-3998"0"0,-10 5-16 0 0,6 2 1 0 0,3 3-1 0 0,-48 111-809 0 0,94-185-210 0 0,4-8-1258 0 0,6-6-2972 0 0,9-19 3170 0 0</inkml:trace>
  <inkml:trace contextRef="#ctx0" brushRef="#br0" timeOffset="910517.544">10547 6197 860 0 0,'-68'-4'5953'0'0,"67"3"-5665"0"0,1 1-4 0 0,0 0-58 0 0,-27-15 648 0 0,24 10-818 0 0,0-1-1 0 0,0 0 1 0 0,1 1-1 0 0,-1-1 1 0 0,2 0-1 0 0,-1-1 1 0 0,0 1-1 0 0,1 0 1 0 0,1-1-1 0 0,-1 1 1 0 0,1 0-1 0 0,0-1 1 0 0,0 1-1 0 0,1 0 1 0 0,-1-1-1 0 0,2 1 1 0 0,-1 0-1 0 0,1 0 1 0 0,0 0-1 0 0,0 0 0 0 0,0 0 1 0 0,1 0-1 0 0,0 0 1 0 0,2-2-56 0 0,79-52-169 0 0,-83 59 114 0 0,-1 1 60 0 0,0 0-48 0 0,2 1 42 0 0,0-1 0 0 0,0 1 0 0 0,0-1 0 0 0,0 1 1 0 0,-1 0-1 0 0,1-1 0 0 0,0 1 0 0 0,-1 0 0 0 0,1 0 0 0 0,0 0 1 0 0,-1 1-1 0 0,1-1 0 0 0,-1 0 0 0 0,0 1 0 0 0,1-1 0 0 0,-1 0 0 0 0,0 1 1 0 0,0 0-1 0 0,0-1 0 0 0,0 1 0 0 0,0 0 0 0 0,0-1 0 0 0,0 1 1 0 0,-1 0-1 0 0,1 0 0 0 0,-1 0 0 0 0,1-1 0 0 0,-1 1 0 0 0,0 0 0 0 0,1 0 1 0 0,-1 0-1 0 0,0 0 0 0 0,0 0 0 0 0,-1 0 0 0 0,1 0 0 0 0,0 0 1 0 0,-1 0-1 0 0,1-1 0 0 0,-1 1 0 0 0,1 0 0 0 0,-1 0 1 0 0,-19 75 77 0 0,4-37-11 0 0,2 0 0 0 0,2 0-1 0 0,1 2 1 0 0,2-1 0 0 0,2 1 0 0 0,2 1 0 0 0,1 1-66 0 0,7-37 20 0 0,-1 0 1 0 0,1-1-1 0 0,0 1 1 0 0,1 0 0 0 0,-1-1-1 0 0,1 0 1 0 0,1 0 0 0 0,-1 0-1 0 0,1 0 1 0 0,0-1-1 0 0,0 1 1 0 0,1-1 0 0 0,0-1-1 0 0,0 1 1 0 0,0-1 0 0 0,0 0-1 0 0,0 0 1 0 0,1-1 0 0 0,0 0-1 0 0,0 0 1 0 0,0 0-1 0 0,0-1 1 0 0,0 0 0 0 0,0-1-1 0 0,1 1 1 0 0,-1-2 0 0 0,0 1-1 0 0,1-1 1 0 0,-1 0-1 0 0,1 0 1 0 0,-1-1 0 0 0,1 0-1 0 0,-1 0-20 0 0,-3 1-4 0 0,-1 0 0 0 0,1 0 0 0 0,-1-1 0 0 0,1 1 0 0 0,-1-1 0 0 0,0 0 0 0 0,1 0 0 0 0,-1 0-1 0 0,0 0 1 0 0,1 0 0 0 0,-1-1 0 0 0,0 0 0 0 0,0 1 0 0 0,0-1 0 0 0,0 0 0 0 0,-1 0 0 0 0,1-1 0 0 0,-1 1-1 0 0,1-1 1 0 0,-1 1 0 0 0,0-1 0 0 0,0 0 0 0 0,0 0 0 0 0,0 0 0 0 0,0 0 0 0 0,0 0 0 0 0,-1 0 0 0 0,0 0-1 0 0,0-1 1 0 0,0 1 0 0 0,0 0 0 0 0,0-1 0 0 0,-1 1 0 0 0,1-1 0 0 0,-1 1 0 0 0,0-1 0 0 0,0 1-1 0 0,0-1 1 0 0,0 1 0 0 0,-1-3 4 0 0,-7-13-75 0 0,0 1-1 0 0,-1 1 1 0 0,-1 0-1 0 0,0 0 1 0 0,-1 1-1 0 0,-1 0 0 0 0,0 1 1 0 0,-2 0-1 0 0,1 1 1 0 0,-4-1 75 0 0,-22-28-485 0 0,11-3-1228 0 0,22 11-3007 0 0,6 25 3191 0 0</inkml:trace>
  <inkml:trace contextRef="#ctx0" brushRef="#br0" timeOffset="911184.738">10810 6052 1044 0 0,'-17'155'4445'0'0,"0"-3"-2785"0"0,17-149-1628 0 0,-1 0 0 0 0,0 0 0 0 0,1 0 0 0 0,-1 0 0 0 0,1 0 1 0 0,0 0-1 0 0,0 0 0 0 0,0 0 0 0 0,1 0 0 0 0,-1 1 0 0 0,1-1 1 0 0,-1 0-1 0 0,1 0 0 0 0,0-1 0 0 0,0 1 0 0 0,1 0 0 0 0,-1 0 1 0 0,1 0-1 0 0,-1-1 0 0 0,1 1 0 0 0,0-1 0 0 0,0 1 0 0 0,0-1 1 0 0,0 0-1 0 0,0 1 0 0 0,0-1 0 0 0,1 0 0 0 0,-1-1 0 0 0,1 1 0 0 0,-1 0 1 0 0,1-1-1 0 0,0 1 0 0 0,0-1 0 0 0,0 0 0 0 0,-1 0 0 0 0,1 0 1 0 0,0 0-1 0 0,0-1 0 0 0,1 1 0 0 0,-1-1 0 0 0,0 0 0 0 0,0 0 1 0 0,0 0-1 0 0,0 0 0 0 0,0 0 0 0 0,0-1 0 0 0,0 1 0 0 0,0-1 1 0 0,0 0-1 0 0,0 0 0 0 0,0 0 0 0 0,0 0 0 0 0,0-1 0 0 0,-1 1 0 0 0,1-1-32 0 0,119-125 2373 0 0,-122 127-2333 0 0,0 0 12 0 0,0 0 6 0 0,0 0-18 0 0,9 26 87 0 0,90 363-1210 0 0,-111-241-6095 0 0,5-128 5840 0 0</inkml:trace>
  <inkml:trace contextRef="#ctx0" brushRef="#br0" timeOffset="1.08195E6">916 7286 1204 0 0,'0'0'321'0'0,"0"0"-35"0"0,0 0-19 0 0,0 0 33 0 0,0 0-5 0 0,0 0-34 0 0,0-13 20 0 0,0 6 3727 0 0,4-38-1211 0 0,-13 206-1082 0 0,2 214-1776 0 0,23-294 123 0 0,-11 32 192 0 0,-5-113-222 0 0,0 0-3 0 0,0 0 10 0 0,0 0-34 0 0,-3 19-2151 0 0,-5-25-4385 0 0,7 0 5129 0 0</inkml:trace>
  <inkml:trace contextRef="#ctx0" brushRef="#br0" timeOffset="1.08244E6">969 7653 1612 0 0,'29'-103'5846'0'0,"-20"88"-5781"0"0,1 1-1 0 0,1 0 0 0 0,0 0 1 0 0,1 1-1 0 0,1 1 1 0 0,0 0-1 0 0,0 1 1 0 0,2 0-1 0 0,-1 1 1 0 0,1 0-1 0 0,0 2 1 0 0,1 0-1 0 0,16-7-64 0 0,-28 14 5 0 0,-1-1-1 0 0,1 0 1 0 0,0 1-1 0 0,0-1 1 0 0,0 1-1 0 0,0 0 1 0 0,0 1-1 0 0,0-1 1 0 0,0 1-1 0 0,0 0 1 0 0,1 0-1 0 0,-1 0 1 0 0,0 0-1 0 0,0 1 1 0 0,0-1-1 0 0,0 1 1 0 0,0 0 0 0 0,0 0-1 0 0,0 1 1 0 0,0-1-1 0 0,-1 1 1 0 0,1 0-1 0 0,0 0 1 0 0,-1 0-1 0 0,1 1 1 0 0,-1-1-1 0 0,0 1 1 0 0,0-1-1 0 0,0 1 1 0 0,0 0-1 0 0,-1 0 1 0 0,1 1-1 0 0,-1-1 1 0 0,1 1-1 0 0,-1-1 1 0 0,0 1-1 0 0,-1-1 1 0 0,1 1 0 0 0,-1 0-1 0 0,1 0 1 0 0,-1 0-1 0 0,0 0 1 0 0,-1 0-1 0 0,1 0 1 0 0,-1 0-1 0 0,1 0 1 0 0,-1 1-1 0 0,-1-1 1 0 0,1 0-1 0 0,0 0 1 0 0,-1 0-1 0 0,0 0 1 0 0,0 0-1 0 0,0 0 1 0 0,-1 0-1 0 0,1 0-4 0 0,-7 14 2 0 0,-1-1-1 0 0,-1 1 0 0 0,0-2 0 0 0,-1 1 0 0 0,-1-1 1 0 0,0-1-1 0 0,-1 0 0 0 0,-1-1 0 0 0,0-1 1 0 0,-1 0-1 0 0,0-1 0 0 0,-1 0 0 0 0,-1-1 0 0 0,0-1 1 0 0,0-1-1 0 0,-11 5-1 0 0,26-13-115 0 0,1-1 0 0 0,0 1 1 0 0,-1 0-1 0 0,1-1 0 0 0,0 1 1 0 0,-1-1-1 0 0,1 1 0 0 0,-1-1 1 0 0,1 0-1 0 0,0 1 0 0 0,-1-1 0 0 0,1 0 1 0 0,-1 0-1 0 0,1 0 0 0 0,-1 0 1 0 0,1 0-1 0 0,-1-1 0 0 0,1 1 1 0 0,-1 0-1 0 0,1-1 0 0 0,-1 1 1 0 0,1-1-1 0 0,0 1 0 0 0,-1-1 0 0 0,1 0 1 0 0,0 1-1 0 0,0-1 0 0 0,-1 0 1 0 0,1 0-1 0 0,0 0 0 0 0,0 0 1 0 0,0 0-1 0 0,0 0 0 0 0,0 0 1 0 0,0 0-1 0 0,0-1 0 0 0,1 1 0 0 0,-1 0 1 0 0,0-1-1 0 0,1 1 0 0 0,-1 0 1 0 0,1-1-1 0 0,-1 1 115 0 0,-1-6-1345 0 0</inkml:trace>
  <inkml:trace contextRef="#ctx0" brushRef="#br0" timeOffset="1.08296E6">1119 7794 2500 0 0,'9'5'3780'0'0,"27"15"-2923"0"0,112 74 78 0 0,-129-73-2291 0 0,-14-13-2306 0 0,-2-6 2196 0 0</inkml:trace>
  <inkml:trace contextRef="#ctx0" brushRef="#br0" timeOffset="1.08331E6">1586 7836 1048 0 0,'-155'126'4863'0'0,"-90"95"-792"0"0,215-195-3958 0 0,27-24-6740 0 0,8-5 5147 0 0</inkml:trace>
  <inkml:trace contextRef="#ctx0" brushRef="#br0" timeOffset="1.08445E6">1729 7349 1400 0 0,'4'-15'3895'0'0,"1"39"-3201"0"0,5 158 528 0 0,-9-179-1186 0 0,0 0 1 0 0,0 0-1 0 0,0 0 0 0 0,1 0 1 0 0,-1 0-1 0 0,1 0 1 0 0,0 0-1 0 0,0-1 1 0 0,0 1-1 0 0,0-1 0 0 0,0 1 1 0 0,1-1-1 0 0,-1 0 1 0 0,1 0-1 0 0,-1 0 1 0 0,1 0-1 0 0,0 0 0 0 0,0 0 1 0 0,0-1-1 0 0,0 0 1 0 0,0 1-1 0 0,0-1 1 0 0,0 0-1 0 0,0-1 0 0 0,0 1 1 0 0,1 0-1 0 0,-1-1 1 0 0,0 0-1 0 0,0 0 1 0 0,1 0-1 0 0,-1 0 0 0 0,0 0 1 0 0,1-1-1 0 0,-1 1 1 0 0,0-1-1 0 0,0 0 1 0 0,0 0-1 0 0,0 0 0 0 0,1 0 1 0 0,-2-1-1 0 0,1 1 1 0 0,0-1-1 0 0,0 0 1 0 0,0 0-1 0 0,-1 0 0 0 0,1 0 1 0 0,1-2-37 0 0,61-83 1768 0 0,-57 49-932 0 0,-8 36-814 0 0,2-35 201 0 0,-11 183-479 0 0,7 93 314 0 0,3-231-17 0 0,-1 0-1 0 0,-1 0 0 0 0,1 0 0 0 0,-1 0 1 0 0,0 0-1 0 0,-1 0 0 0 0,0 0 1 0 0,-1 0-1 0 0,1-1 0 0 0,-1 1 0 0 0,-1-1 1 0 0,1 0-1 0 0,-1 0 0 0 0,0 0 0 0 0,-1 0 1 0 0,0-1-1 0 0,0 0 0 0 0,0 0 0 0 0,-1 0 1 0 0,0-1-1 0 0,0 1 0 0 0,0-1 0 0 0,-1-1 1 0 0,1 1-1 0 0,-1-1 0 0 0,0-1 1 0 0,-1 1-1 0 0,-4 1-40 0 0,10-5 2 0 0,1 0-1 0 0,0-1 1 0 0,-1 1 0 0 0,1-1 0 0 0,0 1-1 0 0,-1-1 1 0 0,1 1 0 0 0,0-1 0 0 0,0 0-1 0 0,0 1 1 0 0,-1-1 0 0 0,1 0 0 0 0,0 0-1 0 0,0 0 1 0 0,0 0 0 0 0,0 0 0 0 0,1 0-1 0 0,-1 0 1 0 0,0 0 0 0 0,0 0 0 0 0,1-1-1 0 0,-1 1 1 0 0,0 0 0 0 0,1 0 0 0 0,-1-1-1 0 0,1 1 1 0 0,0 0 0 0 0,-1-1 0 0 0,1 1 0 0 0,0 0-1 0 0,0-1 1 0 0,0 1 0 0 0,0-1 0 0 0,0 1-1 0 0,0 0 1 0 0,0-1 0 0 0,1 1 0 0 0,-1 0-1 0 0,0-1 1 0 0,1 1 0 0 0,-1 0 0 0 0,1-1-1 0 0,-1 1 1 0 0,1 0 0 0 0,0-1-2 0 0,22-59-335 0 0,-9 36-328 0 0,2 1 0 0 0,1 1-1 0 0,0 0 1 0 0,2 1 0 0 0,0 1-1 0 0,22-18 664 0 0,-6 5-2447 0 0,-20 10-696 0 0,-15 22 1659 0 0</inkml:trace>
  <inkml:trace contextRef="#ctx0" brushRef="#br0" timeOffset="1.08485E6">1691 7394 1184 0 0,'-11'24'560'0'0,"1"0"-1"0"0,2 1 1 0 0,0 0 0 0 0,1 0-1 0 0,2 1 1 0 0,0-1-1 0 0,2 1 1 0 0,1 0 0 0 0,1 23-560 0 0,3-32 46 0 0,1 0 1 0 0,1 0 0 0 0,1 0 0 0 0,0-1 0 0 0,1 0 0 0 0,1 0 0 0 0,0 0-1 0 0,1-1 1 0 0,1 0 0 0 0,0 0 0 0 0,1-1 0 0 0,1 0 0 0 0,0-1 0 0 0,0-1-1 0 0,2 1 1 0 0,0-2 0 0 0,0 0 0 0 0,1 0 0 0 0,0-1 0 0 0,0-1-1 0 0,1 0 1 0 0,8 2-47 0 0,9-4-4121 0 0,-30-7 2627 0 0</inkml:trace>
  <inkml:trace contextRef="#ctx0" brushRef="#br0" timeOffset="1.08521E6">2182 7249 860 0 0,'36'32'2380'0'0,"-23"-4"-1977"0"0,0 0-1 0 0,-2 2 0 0 0,-1-1 0 0 0,-1 1 0 0 0,-1 1 1 0 0,-2-1-1 0 0,-2 1 0 0 0,0 0 0 0 0,-2 1 0 0 0,-1-1 1 0 0,-2 6-403 0 0,-3-13 93 0 0,0 0 1 0 0,-1 0 0 0 0,-2-1-1 0 0,0 0 1 0 0,-2 0 0 0 0,0-1-1 0 0,-1 0 1 0 0,-2 0 0 0 0,0-1-1 0 0,-1-1 1 0 0,-1 0 0 0 0,-1-1-1 0 0,0-1 1 0 0,-2 0 0 0 0,0-1 0 0 0,-9 6-94 0 0,-31 6-5410 0 0,55-29 4137 0 0,2 0 20 0 0</inkml:trace>
  <inkml:trace contextRef="#ctx0" brushRef="#br0" timeOffset="1.09148E6">3037 7189 1160 0 0,'17'-3'763'0'0,"1"-29"2196"0"0,-15 32-2729 0 0,-3 0-52 0 0,0 0 21 0 0,0 0-7 0 0,0 0-54 0 0,3-3-14 0 0,13-17 3 0 0,-90 113 985 0 0,45-25-727 0 0,29-67-283 0 0,0-1 22 0 0,0 0 19 0 0,2 2-19 0 0,182 95 749 0 0,-179-92-841 0 0,-1-1-1 0 0,0 1 1 0 0,0-1-1 0 0,0 1 0 0 0,-1 0 1 0 0,1 0-1 0 0,-1 1 1 0 0,-1-1-1 0 0,1 1 0 0 0,-1 0 1 0 0,0-1-1 0 0,0 1 1 0 0,0 0-1 0 0,-1 0 1 0 0,0 0-1 0 0,0 0 0 0 0,0 1 1 0 0,-1-1-1 0 0,0 0 1 0 0,-1 0-1 0 0,1 0 0 0 0,-1 0 1 0 0,0 0-1 0 0,0 0 1 0 0,-1 0-1 0 0,0 0 0 0 0,0 0 1 0 0,0 0-1 0 0,-1-1 1 0 0,0 1-1 0 0,0-1 0 0 0,0 0 1 0 0,-1 0-1 0 0,0 0 1 0 0,0 0-1 0 0,0-1 0 0 0,0 1 1 0 0,-1-1-1 0 0,0 0 1 0 0,1 0-1 0 0,-7 2-31 0 0,-64 39-713 0 0,74-45-165 0 0,-10-5-1923 0 0,-12-40-66 0 0,16 24 1413 0 0</inkml:trace>
  <inkml:trace contextRef="#ctx0" brushRef="#br0" timeOffset="1.09181E6">3080 7193 1428 0 0,'56'-15'3034'0'0,"203"0"-2458"0"0,-258 15-1142 0 0,9 3-1077 0 0,-9-1 378 0 0</inkml:trace>
  <inkml:trace contextRef="#ctx0" brushRef="#br0" timeOffset="1.09304E6">2883 7783 836 0 0,'-3'2'369'0'0,"-9"10"-35"0"0,9-10 5 0 0,3-2-48 0 0,-6 4 2 0 0,-70 26 2827 0 0,162-24-251 0 0,121-19-2143 0 0,142-6 26 0 0,-102 18-1904 0 0,-249-17-4181 0 0,-3 16 3853 0 0</inkml:trace>
  <inkml:trace contextRef="#ctx0" brushRef="#br0" timeOffset="1.09374E6">2760 7923 936 0 0,'128'-34'4065'0'0,"-126"34"-3886"0"0,10 3 251 0 0,-10-2-418 0 0,-1 0 1 0 0,1 0-1 0 0,-1 0 0 0 0,1 1 1 0 0,-1-1-1 0 0,0 1 1 0 0,0-1-1 0 0,1 1 0 0 0,-1 0 1 0 0,0-1-1 0 0,0 1 1 0 0,-1 0-1 0 0,1 0 0 0 0,0-1 1 0 0,-1 1-1 0 0,1 0 1 0 0,-1 0-1 0 0,1 0 0 0 0,-1 0 1 0 0,0 0-1 0 0,0 0 0 0 0,0 0 1 0 0,0 0-1 0 0,0 0 1 0 0,0 0-1 0 0,-1 0 0 0 0,1-1 1 0 0,0 1-1 0 0,-1 0 1 0 0,0 0-1 0 0,1 0 0 0 0,-1 0 1 0 0,0-1-1 0 0,0 1-12 0 0,-75 95 523 0 0,24-44 344 0 0,129-49 491 0 0,70-4-3109 0 0,-138-13-2043 0 0,-9 11 2840 0 0</inkml:trace>
  <inkml:trace contextRef="#ctx0" brushRef="#br0" timeOffset="1.09404E6">3327 7948 1932 0 0,'12'22'6131'0'0,"-11"63"-6052"0"0,-2-63-426 0 0,-12 63-4881 0 0,7-79 3685 0 0</inkml:trace>
  <inkml:trace contextRef="#ctx0" brushRef="#br0" timeOffset="1.09849E6">4900 7158 1256 0 0,'0'0'423'0'0,"0"0"-11"0"0,0 0 81 0 0,0 0-49 0 0,0 0-57 0 0,0-13 187 0 0,6 4 2180 0 0,15-11-2500 0 0,-4-2 2265 0 0,-25 46-2171 0 0,-17 236-192 0 0,25-259-191 0 0,0-1 14 0 0,0 6 513 0 0,1 13-4666 0 0,0-12 2028 0 0,-1-7 1454 0 0</inkml:trace>
  <inkml:trace contextRef="#ctx0" brushRef="#br0" timeOffset="1.0989E6">5194 7204 1700 0 0,'-29'19'3364'0'0,"28"-11"-3210"0"0,1 0 0 0 0,0 1-1 0 0,0-1 1 0 0,1 0-1 0 0,0 1 1 0 0,0-1 0 0 0,1 0-1 0 0,0 0 1 0 0,1 0 0 0 0,-1 0-1 0 0,1-1 1 0 0,1 1-1 0 0,0-1 1 0 0,0 0 0 0 0,0 0-1 0 0,1 0 1 0 0,0 0-1 0 0,5 4-153 0 0,33 65 1271 0 0,-43-75-1143 0 0,-4 18-21 0 0,0-16-330 0 0,0-1 0 0 0,0 0 0 0 0,0 1 0 0 0,0-1 0 0 0,-1-1 0 0 0,1 1 0 0 0,-1-1 0 0 0,0 0 0 0 0,1 0 0 0 0,-1 0 0 0 0,0 0 0 0 0,1-1 0 0 0,-1 0 0 0 0,0 0 0 0 0,0 0 0 0 0,1 0 0 0 0,-1-1 0 0 0,0 0 0 0 0,1 0 0 0 0,-1 0 0 0 0,0-1 0 0 0,1 0 0 0 0,0 1 0 0 0,-1-1 0 0 0,1-1 0 0 0,0 1 0 0 0,0-1 0 0 0,0 1 0 0 0,0-1 0 0 0,1-1 0 0 0,-1 1 223 0 0,-5-10-1434 0 0</inkml:trace>
  <inkml:trace contextRef="#ctx0" brushRef="#br0" timeOffset="1.09918E6">5203 7189 1400 0 0,'77'-38'3676'0'0,"252"-31"-2086"0"0,-324 70-4672 0 0,-9 2 1770 0 0</inkml:trace>
  <inkml:trace contextRef="#ctx0" brushRef="#br0" timeOffset="1.09963E6">4724 7773 2216 0 0,'-4'4'693'0'0,"12"3"3273"0"0,183-21-1506 0 0,450-56-1232 0 0,-599 58-1542 0 0,37-3-3406 0 0,-110 8-68 0 0,9 7 2439 0 0</inkml:trace>
  <inkml:trace contextRef="#ctx0" brushRef="#br0" timeOffset="1.1005E6">4810 7943 876 0 0,'29'-43'5623'0'0,"68"3"-5261"0"0,-60 28 351 0 0,-36 11-702 0 0,0 0-1 0 0,0 0 1 0 0,0 1 0 0 0,0-1-1 0 0,-1 0 1 0 0,1 1-1 0 0,0-1 1 0 0,0 0 0 0 0,0 1-1 0 0,1-1 1 0 0,-1 1-1 0 0,0 0 1 0 0,0-1 0 0 0,0 1-1 0 0,0 0 1 0 0,0 0 0 0 0,0 0-1 0 0,1-1 1 0 0,-1 1-1 0 0,0 0 1 0 0,0 1 0 0 0,0-1-1 0 0,0 0 1 0 0,0 0 0 0 0,1 0-1 0 0,-1 1 1 0 0,0-1-1 0 0,0 0 1 0 0,0 1 0 0 0,0-1-1 0 0,0 1 1 0 0,0 0 0 0 0,0-1-1 0 0,0 1 1 0 0,0 0-1 0 0,0-1 1 0 0,0 1 0 0 0,-1 0-1 0 0,1 0 1 0 0,0 0 0 0 0,0 0-1 0 0,-1 0 1 0 0,1 0-1 0 0,-1 0 1 0 0,1 0 0 0 0,-1 0-1 0 0,1 0 1 0 0,-1 0-1 0 0,0 0 1 0 0,1 0 0 0 0,-1 0-1 0 0,0 0 1 0 0,0 1 0 0 0,0-1-1 0 0,0 0 1 0 0,0 0-1 0 0,0 0 1 0 0,0 0 0 0 0,0 1-1 0 0,0-1-10 0 0,-27 68 246 0 0,-51 25 138 0 0,147-82 533 0 0,-8-12-1319 0 0,-36 0-5192 0 0,-24 0 4184 0 0,-1 0 42 0 0</inkml:trace>
  <inkml:trace contextRef="#ctx0" brushRef="#br0" timeOffset="1.10097E6">5494 7858 1128 0 0,'-167'43'3452'0'0,"154"-38"-3222"0"0,8-4-135 0 0,1-1 0 0 0,-1 1 0 0 0,1 1 0 0 0,-1-1 1 0 0,1 1-1 0 0,-1-1 0 0 0,1 1 0 0 0,0 1 0 0 0,0-1 0 0 0,0 0 1 0 0,0 1-1 0 0,1 0 0 0 0,-1 0 0 0 0,1 0 0 0 0,-1 0 0 0 0,1 1 1 0 0,0 0-1 0 0,0-1 0 0 0,1 1 0 0 0,-1 0 0 0 0,1 0 0 0 0,0 0 1 0 0,0 1-96 0 0,2-4 158 0 0,0-1-32 0 0,19 17-30 0 0,93 10-3905 0 0,-103-26 2355 0 0</inkml:trace>
  <inkml:trace contextRef="#ctx0" brushRef="#br0" timeOffset="1.10151E6">5567 7929 1004 0 0,'-15'15'2043'0'0,"-22"10"-1460"0"0,-17 3 245 0 0,38-21-578 0 0,0 0 0 0 0,0 2 0 0 0,0-1 0 0 0,1 2 0 0 0,0 0 0 0 0,1 1 0 0 0,0 0 0 0 0,1 1 0 0 0,0 1 0 0 0,0 0 0 0 0,2 1 0 0 0,0 0 0 0 0,0 0 0 0 0,0 4-250 0 0,10-17 29 0 0,1 1-1 0 0,-1-1 1 0 0,1 0 0 0 0,-1 1 0 0 0,1-1-1 0 0,-1 0 1 0 0,1 1 0 0 0,0-1 0 0 0,0 1-1 0 0,0-1 1 0 0,0 1 0 0 0,0-1-1 0 0,0 1 1 0 0,0-1 0 0 0,0 0 0 0 0,0 1-1 0 0,1-1 1 0 0,-1 1 0 0 0,1-1-1 0 0,-1 0 1 0 0,1 1 0 0 0,-1-1 0 0 0,1 0-1 0 0,0 1 1 0 0,0-1 0 0 0,0 0-1 0 0,0 0 1 0 0,-1 0 0 0 0,1 0 0 0 0,1 0-1 0 0,-1 0 1 0 0,0 0 0 0 0,0 0-1 0 0,0 0 1 0 0,0-1 0 0 0,1 1 0 0 0,-1 0-1 0 0,0-1 1 0 0,1 1 0 0 0,-1-1-1 0 0,0 1 1 0 0,1-1 0 0 0,-1 0 0 0 0,1 1-1 0 0,-1-1 1 0 0,1 0 0 0 0,0 0-29 0 0,81 6 232 0 0,-77-6-199 0 0,12 0-77 0 0,-1-2 1 0 0,1 0 0 0 0,-1-1-1 0 0,1 0 1 0 0,-1-2-1 0 0,0 0 1 0 0,0-1-1 0 0,-1 0 1 0 0,0-1-1 0 0,0-1 1 0 0,-1-1 0 0 0,0 0-1 0 0,14-12 44 0 0,-29 19-24 0 0,1 1-1 0 0,-1-1 0 0 0,1 0 1 0 0,-1 1-1 0 0,0-1 0 0 0,0 0 1 0 0,0 1-1 0 0,0-1 0 0 0,0 0 1 0 0,0 0-1 0 0,0 1 0 0 0,0-1 1 0 0,-1 0-1 0 0,1 1 0 0 0,-1-1 1 0 0,1 0-1 0 0,-1 1 0 0 0,0-1 1 0 0,0 1-1 0 0,1-1 0 0 0,-1 1 1 0 0,0-1-1 0 0,0 1 0 0 0,-1 0 1 0 0,1-1-1 0 0,0 1 0 0 0,0 0 1 0 0,-1 0-1 0 0,1 0 1 0 0,0 0-1 0 0,-1 0 0 0 0,1 0 1 0 0,-1 0-1 0 0,1 1 0 0 0,-1-1 1 0 0,0 0-1 0 0,1 1 0 0 0,-1 0 1 0 0,0-1-1 0 0,1 1 0 0 0,-1 0 1 0 0,0-1-1 0 0,1 1 0 0 0,-1 0 1 0 0,0 1-1 0 0,0-1 25 0 0,-185-26-3878 0 0,176 26 3186 0 0</inkml:trace>
  <inkml:trace contextRef="#ctx0" brushRef="#br0" timeOffset="1.10431E6">6780 7038 1160 0 0,'0'0'315'0'0,"0"0"-90"0"0,0 0-47 0 0,0 0 11 0 0,0 0 2 0 0,0 0 6 0 0,0 0-12 0 0,0 0-38 0 0,0 0-32 0 0,0 0 3 0 0,-21 0 1244 0 0,13 0-1417 0 0,-14 0 2570 0 0,19 0-2490 0 0,3 0 23 0 0,0 0 42 0 0,0 0 18 0 0,0 0 3 0 0,0 0-30 0 0,0 0 46 0 0,0 0-7 0 0,0 0 23 0 0,0 0-36 0 0,0 0 13 0 0,0 0-49 0 0,0 0-69 0 0,20-19 198 0 0,185-7 381 0 0,-204 26-505 0 0,20 2-52 0 0,-20 0-21 0 0,1 0 0 0 0,-1 0-1 0 0,0 0 1 0 0,1 1 0 0 0,-1-1-1 0 0,0 0 1 0 0,0 1 0 0 0,-1-1-1 0 0,1 0 1 0 0,0 1 0 0 0,-1-1-1 0 0,0 1 1 0 0,1-1 0 0 0,-1 1 0 0 0,0 0-1 0 0,0-1 1 0 0,0 1 0 0 0,-1-1-1 0 0,1 1 1 0 0,-1-1 0 0 0,1 1-1 0 0,-1-1 1 0 0,0 0 0 0 0,0 1-1 0 0,0-1 1 0 0,0 0 0 0 0,0 0-1 0 0,-2 3-2 0 0,-69 140 63 0 0,135-87 117 0 0,-60-57-170 0 0,0 0-1 0 0,-1 1 0 0 0,1-1 1 0 0,-1 1-1 0 0,1 0 0 0 0,-1 0 1 0 0,0 0-1 0 0,0 0 1 0 0,1 0-1 0 0,-2 1 0 0 0,1-1 1 0 0,0 0-1 0 0,0 1 0 0 0,-1 0 1 0 0,1-1-1 0 0,-1 1 1 0 0,0 0-1 0 0,0 0 0 0 0,0 0 1 0 0,0-1-1 0 0,0 1 0 0 0,-1 0 1 0 0,1 0-1 0 0,-1 0 1 0 0,0 0-1 0 0,0 0 0 0 0,0 1 1 0 0,0-1-1 0 0,-1 0 0 0 0,1 0 1 0 0,-1-1-1 0 0,1 1 1 0 0,-1 0-1 0 0,0 0 0 0 0,0 0 1 0 0,-1 0-1 0 0,1-1 0 0 0,-1 1 1 0 0,1 0-1 0 0,-1-1 1 0 0,0 1-1 0 0,0-1 0 0 0,0 0 1 0 0,-1 2-10 0 0,-4 3 36 0 0,1 1-1 0 0,-1-1 1 0 0,-1 0 0 0 0,0 0 0 0 0,0-1-1 0 0,0 0 1 0 0,0-1 0 0 0,-1 0 0 0 0,0 0-1 0 0,0 0 1 0 0,0-1 0 0 0,-1-1 0 0 0,0 0-36 0 0,-34-8-1921 0 0,33-18-3154 0 0,13 17 3623 0 0</inkml:trace>
  <inkml:trace contextRef="#ctx0" brushRef="#br0" timeOffset="1.10482E6">6495 7689 1460 0 0,'48'-1'2916'0'0,"557"-88"483"0"0,-463 71-6290 0 0,-142 18 1878 0 0,-2-2-378 0 0</inkml:trace>
  <inkml:trace contextRef="#ctx0" brushRef="#br0" timeOffset="1.10523E6">6643 7788 1556 0 0,'0'0'368'0'0,"0"0"-34"0"0,-13 47 2310 0 0,13-29-2624 0 0,0 0 1 0 0,1 0 0 0 0,1 1-1 0 0,0-1 1 0 0,2 0-1 0 0,0-1 1 0 0,1 1 0 0 0,1-1-1 0 0,4 10-20 0 0,-8-17-2527 0 0,-2-10 1139 0 0</inkml:trace>
  <inkml:trace contextRef="#ctx0" brushRef="#br0" timeOffset="1.10587E6">6965 7779 984 0 0,'10'7'2595'0'0,"-57"97"-662"0"0,16-27-732 0 0,31-76-1003 0 0,0-1 34 0 0,13 21 428 0 0,99-9 344 0 0,51-69 692 0 0,-160 61-1634 0 0,0-1-1 0 0,0 1 1 0 0,0 0 0 0 0,-1 0 0 0 0,1 0-1 0 0,-1 0 1 0 0,0 0 0 0 0,0 0-1 0 0,0 1 1 0 0,-1-1 0 0 0,0 1 0 0 0,0-1-1 0 0,0 1 1 0 0,0 0 0 0 0,-1-1-1 0 0,1 1 1 0 0,-1 0 0 0 0,-1-1-1 0 0,1 5-61 0 0,2 8-176 0 0,4 38-882 0 0,-30 76-7103 0 0,15-120 6785 0 0</inkml:trace>
  <inkml:trace contextRef="#ctx0" brushRef="#br0" timeOffset="1.10797E6">8391 6903 1292 0 0,'0'0'664'0'0,"0"0"-83"0"0,0 0-98 0 0,16-3 2324 0 0,-2-11-2053 0 0,-11 14-651 0 0,-3 0 4 0 0,0 0-113 0 0,0 0 42 0 0,16 21 122 0 0,-18-3-24 0 0,1-1 0 0 0,0 1 0 0 0,2 0-1 0 0,0-1 1 0 0,1 1 0 0 0,0-1-1 0 0,2 0 1 0 0,0 0 0 0 0,6 17-134 0 0,2 10 348 0 0,8 32-336 0 0,-20-75-229 0 0,0-1-300 0 0,-4 11-1070 0 0,-48 29-2063 0 0,28-32 2282 0 0</inkml:trace>
  <inkml:trace contextRef="#ctx0" brushRef="#br0" timeOffset="1.10828E6">7884 7561 1556 0 0,'14'3'4286'0'0,"20"-2"-3549"0"0,347-73 2303 0 0,-163 39-2976 0 0,-73 26-3065 0 0,-116 26 155 0 0,-32-15 1986 0 0</inkml:trace>
  <inkml:trace contextRef="#ctx0" brushRef="#br0" timeOffset="1.1094E6">8154 7863 1720 0 0,'-23'0'1922'0'0,"-13"26"-1105"0"0,34-25-690 0 0,0 0 0 0 0,0 0 0 0 0,0-1 0 0 0,0 1 0 0 0,0-1 1 0 0,-1 1-1 0 0,1-1 0 0 0,0 0 0 0 0,0 0 0 0 0,0 0 0 0 0,-1 0 0 0 0,1 0 0 0 0,0 0 0 0 0,0-1 0 0 0,0 1 0 0 0,0-1 0 0 0,-1 0 0 0 0,1 1 1 0 0,0-1-1 0 0,0 0 0 0 0,0 0 0 0 0,1 0 0 0 0,-1 0 0 0 0,0-1 0 0 0,0 1 0 0 0,0-1 0 0 0,1 1 0 0 0,-1-1 0 0 0,1 1 0 0 0,-1-2-127 0 0,0-2 61 0 0,0 0-1 0 0,0 0 0 0 0,0 0 0 0 0,1-1 0 0 0,0 1 1 0 0,0 0-1 0 0,0-1 0 0 0,1 1 0 0 0,0-1 0 0 0,0 1 1 0 0,0-1-1 0 0,1 1 0 0 0,0-1 0 0 0,0 1 0 0 0,0-1 1 0 0,1 1-1 0 0,0 0 0 0 0,-1 0 0 0 0,2 0 0 0 0,-1 0 1 0 0,1 0-1 0 0,0 0 0 0 0,0 1 0 0 0,0-1 0 0 0,0 1 1 0 0,1 0-1 0 0,0 0 0 0 0,3-3-60 0 0,4-8 106 0 0,-6 7-118 0 0,0 0-1 0 0,1 1 1 0 0,0 0-1 0 0,0 0 1 0 0,1 0 0 0 0,0 1-1 0 0,0 0 1 0 0,0 0-1 0 0,1 1 1 0 0,0 0 0 0 0,0 0-1 0 0,0 1 1 0 0,1 0-1 0 0,-1 1 1 0 0,9-3 12 0 0,-16 6-37 0 0,-1 0 6 0 0,21 16-118 0 0,-19-11 134 0 0,-1-1 0 0 0,1 1 0 0 0,-1 0 0 0 0,0 0 0 0 0,0 0 1 0 0,-1 0-1 0 0,1-1 0 0 0,-1 1 0 0 0,0 0 0 0 0,-1 0 0 0 0,1 0 0 0 0,-1 0 1 0 0,0 0-1 0 0,0 0 0 0 0,0-1 0 0 0,-1 1 0 0 0,0 0 0 0 0,0-1 1 0 0,0 1-1 0 0,0-1 0 0 0,-3 4 15 0 0,-6 19-8 0 0,-40 175 78 0 0,54-198-51 0 0,0 0-1 0 0,0 0 1 0 0,0 0-1 0 0,1 0 1 0 0,-1 0-1 0 0,1-1 1 0 0,0 0-1 0 0,0 0 1 0 0,1 0-1 0 0,-1 0 1 0 0,0 0-1 0 0,1-1 1 0 0,0 0-1 0 0,0 0 1 0 0,-1 0-1 0 0,1-1 1 0 0,0 1-1 0 0,0-1 1 0 0,0 0-1 0 0,1-1 1 0 0,-1 1 0 0 0,0-1-1 0 0,0 0 1 0 0,0-1-1 0 0,0 1 1 0 0,4-1-19 0 0,-8 0-10 0 0,0 1 0 0 0,-1-1 0 0 0,1 0 0 0 0,0 1 1 0 0,0-1-1 0 0,0 0 0 0 0,0 0 0 0 0,-1 0 1 0 0,1 0-1 0 0,0 1 0 0 0,-1-1 0 0 0,1 0 0 0 0,-1 0 1 0 0,1 0-1 0 0,-1 0 0 0 0,1 0 0 0 0,-1-1 0 0 0,0 1 1 0 0,1 0-1 0 0,-1 0 0 0 0,0 0 0 0 0,0 0 0 0 0,0 0 1 0 0,0 0-1 0 0,0 0 0 0 0,0-1 0 0 0,0 1 1 0 0,0 0-1 0 0,0 0 0 0 0,-1 0 0 0 0,1 0 0 0 0,0 0 1 0 0,-1 0-1 0 0,1 0 0 0 0,-1 0 0 0 0,1 0 0 0 0,-1 0 1 0 0,0 0-1 0 0,1 0 0 0 0,-1 0 0 0 0,0 0 1 0 0,0 0-1 0 0,1 1 0 0 0,-1-1 0 0 0,0 0 0 0 0,0 1 1 0 0,0-1-1 0 0,0 0 0 0 0,0 1 0 0 0,0-1 0 0 0,0 1 1 0 0,0 0-1 0 0,0-1 0 0 0,0 1 0 0 0,0 0 1 0 0,0-1-1 0 0,-1 1 0 0 0,1 0 0 0 0,-1 0 10 0 0,-39-23-120 0 0,-19-16-1595 0 0,39-2-2243 0 0,19 31 2565 0 0</inkml:trace>
  <inkml:trace contextRef="#ctx0" brushRef="#br0" timeOffset="1.11014E6">8558 7706 1184 0 0,'5'1'4518'0'0,"-37"71"-3487"0"0,2 27 121 0 0,48-74-815 0 0,-11-21-318 0 0,1 0-1 0 0,0 0 0 0 0,0-1 1 0 0,0 0-1 0 0,0-1 1 0 0,1 0-1 0 0,-1 0 1 0 0,1-1-1 0 0,-1 0 1 0 0,1 0-1 0 0,0-1 1 0 0,-1 0-1 0 0,1 0 1 0 0,-1-1-1 0 0,1 0 1 0 0,0-1-1 0 0,-1 0 0 0 0,0 0 1 0 0,0-1-1 0 0,1 0 1 0 0,-1-1-1 0 0,-1 1 1 0 0,3-3-19 0 0,75-42 1855 0 0,-82 44-1239 0 0,5 7 1309 0 0,-6 6-1915 0 0,37 119-722 0 0,13 73-8169 0 0,-52-197 7341 0 0</inkml:trace>
  <inkml:trace contextRef="#ctx0" brushRef="#br0" timeOffset="1.11899E6">2141 1712 896 0 0,'25'-11'1114'0'0,"-23"12"-1213"0"0,9 57 533 0 0,3 23-163 0 0,23 84-287 0 0,-26-67 236 0 0,-4 1-1 0 0,-5-1 1 0 0,-5 33-220 0 0,0 19 103 0 0,-19 82 148 0 0,-12-34-85 0 0,16 4-119 0 0,3-99-11 0 0,5 110 482 0 0,8-127-430 0 0,10 200 124 0 0,-2 49 303 0 0,-6-24-6 0 0,-37-203-385 0 0,27-78-88 0 0,2 2 0 0 0,2-1 0 0 0,0 1-1 0 0,3 0 1 0 0,0 0 0 0 0,2 0 0 0 0,2 17-36 0 0,13 39 16 0 0,-14 37 106 0 0,18-78-193 0 0,-14 401-310 0 0,-4-432 398 0 0,0 0 1 0 0,2 0-1 0 0,0 0 0 0 0,0 0 1 0 0,2-1-1 0 0,0 0 0 0 0,1 1 0 0 0,0-1 1 0 0,1-1-1 0 0,1 1 0 0 0,5 8-17 0 0,37 163 92 0 0,5 76-494 0 0,-29-128 137 0 0,25 45 630 0 0,-44 44-670 0 0,-6-115 376 0 0,19-65-146 0 0,-19 164 512 0 0,-16-147-481 0 0,16 72 26 0 0,-14-62-142 0 0,14 375 1417 0 0,23-325-410 0 0,-3-48-685 0 0,-19-19 262 0 0,-1-51-372 0 0,0-2-26 0 0,0 28 701 0 0,-7 36-183 0 0,6-63-495 0 0,1-1 10 0 0,0 0 12 0 0,0 68 526 0 0,-13-55-2134 0 0,-3-1-5058 0 0,14-13 5309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0:1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52 1448 0 0,'-1'0'76'0'0,"0"0"-1"0"0,0 1 1 0 0,0-1-1 0 0,0 0 1 0 0,-1 0 0 0 0,1 1-1 0 0,0-1 1 0 0,0 0-1 0 0,-1 0 1 0 0,1-1-1 0 0,0 1 1 0 0,0 0-1 0 0,0 0 1 0 0,-1-1 0 0 0,1 1-1 0 0,0 0 1 0 0,0-1-1 0 0,0 1 1 0 0,0-1-1 0 0,0 1 1 0 0,0-1 0 0 0,0 0-1 0 0,0 0 1 0 0,0 1-1 0 0,0-1 1 0 0,0 0-1 0 0,0 0 1 0 0,0 0-1 0 0,1 0 1 0 0,-1 0 0 0 0,0 0-1 0 0,1 0 1 0 0,-1 0-1 0 0,1 0 1 0 0,-1 0-1 0 0,1 0 1 0 0,-1-1 0 0 0,1 1-1 0 0,0 0 1 0 0,0 0-1 0 0,0 0 1 0 0,-1-1-1 0 0,1 1 1 0 0,0 0-1 0 0,0 0 1 0 0,1 0 0 0 0,-1-1-1 0 0,0 1 1 0 0,0 0-1 0 0,0 0 1 0 0,1 0-1 0 0,-1-1 1 0 0,1 1 0 0 0,-1 0-1 0 0,1 0 1 0 0,-1 0-1 0 0,1 0 1 0 0,0 0-1 0 0,0 0 1 0 0,-1 0-1 0 0,1 0 1 0 0,0 0 0 0 0,0 1-1 0 0,0-1 1 0 0,0 0-1 0 0,0 0 1 0 0,0 1-1 0 0,0-1 1 0 0,0 0-76 0 0,-22 2 141 0 0,-1 0 0 0 0,0 1 0 0 0,0 2 0 0 0,1 0 0 0 0,0 1 0 0 0,0 1 0 0 0,0 1 0 0 0,1 1 0 0 0,0 1 0 0 0,0 1 0 0 0,1 0 0 0 0,0 1 0 0 0,1 1 0 0 0,0 1 0 0 0,1 1 0 0 0,1 0 0 0 0,0 1 0 0 0,1 1 0 0 0,0 1 0 0 0,2 0 0 0 0,-5 7-141 0 0,17-22 12 0 0,-1 0-1 0 0,0 1 1 0 0,1-1 0 0 0,-1 1 0 0 0,1 0 0 0 0,0-1-1 0 0,0 1 1 0 0,0 0 0 0 0,0-1 0 0 0,0 1-1 0 0,1 0 1 0 0,-1 0 0 0 0,1 0 0 0 0,0 0 0 0 0,0 0-1 0 0,0 0 1 0 0,0 0 0 0 0,1 0 0 0 0,-1-1 0 0 0,1 1-1 0 0,-1 0 1 0 0,1 0 0 0 0,0 0 0 0 0,0-1-1 0 0,0 1 1 0 0,1 0 0 0 0,-1-1 0 0 0,1 1 0 0 0,-1-1-1 0 0,1 0 1 0 0,0 1 0 0 0,0-1 0 0 0,0 0-1 0 0,0 0 1 0 0,0 0 0 0 0,0 0 0 0 0,1-1 0 0 0,-1 1-1 0 0,1 0 1 0 0,-1-1 0 0 0,1 0 0 0 0,-1 0 0 0 0,1 0-1 0 0,0 0 1 0 0,0 0 0 0 0,0 0 0 0 0,-1-1-1 0 0,1 1 1 0 0,0-1 0 0 0,0 0 0 0 0,0 0 0 0 0,0 0-1 0 0,0 0 1 0 0,0 0 0 0 0,0-1-12 0 0,10 4-11 0 0,-1 0 0 0 0,1-1 1 0 0,-1-1-1 0 0,1 0 0 0 0,0-1 1 0 0,-1 0-1 0 0,1-1 0 0 0,0 0 0 0 0,-1-1 1 0 0,1-1-1 0 0,-1 0 0 0 0,0 0 0 0 0,0-2 1 0 0,0 1-1 0 0,0-1 0 0 0,-1-1 0 0 0,0 0 1 0 0,0-1-1 0 0,-1 0 0 0 0,1 0 0 0 0,-1-1 1 0 0,-1 0-1 0 0,0-1 0 0 0,0 0 1 0 0,-1-1-1 0 0,0 0 0 0 0,0 0 0 0 0,-1-1 1 0 0,1-2 10 0 0,12-48-228 0 0,15 91 248 0 0,3 32-132 0 0,12 16-843 0 0,-5-39-2416 0 0,-25-32 795 0 0,-18-7 1334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3:42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1532 0 0,'0'0'97'0'0,"0"0"0"0"0,0 1 0 0 0,-1-1 0 0 0,1 0-1 0 0,0 0 1 0 0,0 1 0 0 0,-1-1 0 0 0,1 0 0 0 0,0 1 0 0 0,0-1 0 0 0,0 1 0 0 0,0-1-1 0 0,-1 0 1 0 0,1 1 0 0 0,0-1 0 0 0,0 1 0 0 0,0-1 0 0 0,0 0 0 0 0,0 1-1 0 0,0-1 1 0 0,0 1 0 0 0,0-1 0 0 0,0 0 0 0 0,0 1 0 0 0,0-1 0 0 0,0 1-1 0 0,0-1 1 0 0,1 0 0 0 0,-1 1 0 0 0,0-1 0 0 0,0 0 0 0 0,0 1 0 0 0,1-1 0 0 0,-1 0-1 0 0,0 1 1 0 0,0-1 0 0 0,1 0 0 0 0,-1 1 0 0 0,0-1 0 0 0,0 0 0 0 0,1 0-1 0 0,-1 1 1 0 0,0-1 0 0 0,1 0 0 0 0,-1 0 0 0 0,1 0 0 0 0,-1 1 0 0 0,0-1-1 0 0,1 0 1 0 0,-1 0 0 0 0,1 0 0 0 0,-1 0 0 0 0,0 0 0 0 0,1 0 0 0 0,-1 0 0 0 0,1 0-1 0 0,-1 0 1 0 0,0 0-97 0 0,-7 10-178 0 0,-218 292 3571 0 0,224-300-3366 0 0,-1-1 0 0 0,1 1 0 0 0,0 0-1 0 0,0-1 1 0 0,0 1 0 0 0,0 0 0 0 0,0 0 0 0 0,0 0 0 0 0,0 0 0 0 0,1 0-1 0 0,-1 0 1 0 0,1 0 0 0 0,-1 0 0 0 0,1 0 0 0 0,0 0 0 0 0,0 0 0 0 0,0 0 0 0 0,0 0-1 0 0,0 0 1 0 0,0 0 0 0 0,1 1 0 0 0,-1-1 0 0 0,1 0 0 0 0,-1 0 0 0 0,1 0-1 0 0,0-1 1 0 0,0 1 0 0 0,0 0 0 0 0,0 0 0 0 0,0 0 0 0 0,0 0 0 0 0,0-1 0 0 0,0 1-1 0 0,1-1 1 0 0,-1 1 0 0 0,1-1 0 0 0,0 1 0 0 0,-1-1 0 0 0,1 0 0 0 0,0 0-1 0 0,-1 0 1 0 0,1 0 0 0 0,0 0 0 0 0,0 0 0 0 0,0 0 0 0 0,0-1 0 0 0,1 1-27 0 0,113 16 10 0 0,-89-15-266 0 0,77 7-3121 0 0,-97-3 1932 0 0,-8-2-2380 0 0,-17 8 2414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3:4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1348 0 0,'13'18'3661'0'0,"29"-3"-2417"0"0,-29-12-676 0 0,16 6-162 0 0,0-1 0 0 0,1-2 0 0 0,0-1 0 0 0,0-1 0 0 0,0-2 0 0 0,0-1-1 0 0,1-1 1 0 0,-1-2 0 0 0,10-2-406 0 0,-20 1-538 0 0,-1-1 0 0 0,0 0 0 0 0,0-2-1 0 0,0 0 1 0 0,-1-1 0 0 0,0-1 0 0 0,0 0 0 0 0,-1-1 0 0 0,7-6 538 0 0,12-20-2514 0 0,-26 15 1333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3:4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1624 0 0,'14'-9'4278'0'0,"-14"9"-4202"0"0,0 1 0 0 0,-1-1 0 0 0,1 1 0 0 0,0-1 1 0 0,0 1-1 0 0,-1-1 0 0 0,1 0 0 0 0,0 1 0 0 0,0-1 0 0 0,0 1 0 0 0,0 0 0 0 0,0-1 0 0 0,-1 1 0 0 0,1-1 0 0 0,0 1 1 0 0,0-1-1 0 0,0 1 0 0 0,1-1 0 0 0,-1 1 0 0 0,0-1 0 0 0,0 1 0 0 0,0-1 0 0 0,0 1 0 0 0,0-1 0 0 0,1 1 0 0 0,-1-1 1 0 0,0 1-1 0 0,0-1 0 0 0,1 1 0 0 0,-1-1 0 0 0,0 0 0 0 0,1 1 0 0 0,-1-1 0 0 0,0 1 0 0 0,1-1 0 0 0,-1 0 0 0 0,1 0 1 0 0,-1 1-1 0 0,0-1 0 0 0,1 0 0 0 0,-1 1 0 0 0,1-1 0 0 0,-1 0 0 0 0,1 0 0 0 0,-1 0 0 0 0,1 0 0 0 0,-1 1 0 0 0,1-1 0 0 0,-1 0 1 0 0,1 0-1 0 0,-1 0 0 0 0,1 0 0 0 0,0 0 0 0 0,-1 0 0 0 0,1 0 0 0 0,-1-1 0 0 0,1 1 0 0 0,-1 0 0 0 0,1 0 0 0 0,-1 0 1 0 0,1 0-1 0 0,-1-1-76 0 0,1 9 14 0 0,28 239 1328 0 0,13-86-4886 0 0,-42-159 2570 0 0,0-2-321 0 0,0 0 6 0 0,-2 3-26 0 0,-13 9 100 0 0</inkml:trace>
  <inkml:trace contextRef="#ctx0" brushRef="#br0" timeOffset="278.111">418 12 1988 0 0,'5'-2'127'0'0,"1"0"-1"0"0,-1 0 0 0 0,1 1 1 0 0,-1-1-1 0 0,1 1 0 0 0,0 1 1 0 0,-1-1-1 0 0,1 1 0 0 0,0 0 1 0 0,0 0-1 0 0,-1 0 0 0 0,1 1 1 0 0,0 0-1 0 0,-1 0 0 0 0,1 1 1 0 0,0-1-1 0 0,-1 1 1 0 0,0 1-1 0 0,1-1 0 0 0,-1 1 1 0 0,0-1-1 0 0,0 1 0 0 0,-1 1 1 0 0,1-1-1 0 0,-1 1 0 0 0,1 0 1 0 0,-1 0-1 0 0,0 0 0 0 0,-1 0 1 0 0,1 1-1 0 0,-1 0 0 0 0,0-1 1 0 0,0 1-1 0 0,0 0 1 0 0,-1 1-1 0 0,1-1 0 0 0,-1 0 1 0 0,-1 1-1 0 0,1-1 0 0 0,-1 1 1 0 0,1 1-127 0 0,6 19 174 0 0,0 1 0 0 0,-2-1 1 0 0,0 1-1 0 0,-2 1 0 0 0,-1-1 0 0 0,-2 1 1 0 0,0-1-1 0 0,-2 1 0 0 0,-1-1 0 0 0,-1 1 1 0 0,-1-1-1 0 0,-2 0 0 0 0,-1 0 1 0 0,0-1-1 0 0,-2 0 0 0 0,-2 0 0 0 0,-9 18-174 0 0,7-19-135 0 0,-1 0 1 0 0,-1 0-1 0 0,-2-1 0 0 0,0-1 0 0 0,-1-1 0 0 0,-1-1 0 0 0,-1 0 0 0 0,-2-2 0 0 0,1 0 0 0 0,-2-1 0 0 0,-1-1 135 0 0,-191 97-5331 0 0,167-103 4123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3:44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2424 0 0,'-14'0'1249'0'0,"11"3"2235"0"0,115 98-2253 0 0,-38-44-1606 0 0,2-3 0 0 0,2-3 0 0 0,57 25 375 0 0,-90-61-3381 0 0,-43-15 2095 0 0,-2 0 138 0 0</inkml:trace>
  <inkml:trace contextRef="#ctx0" brushRef="#br0" timeOffset="293.675">768 94 956 0 0,'1'14'4312'0'0,"-47"47"-3091"0"0,-304 321 2255 0 0,224-221-2769 0 0,50-70-2049 0 0,85-113-5082 0 0,-6 15 5194 0 0</inkml:trace>
  <inkml:trace contextRef="#ctx0" brushRef="#br0" timeOffset="753.942">1350 194 1028 0 0,'4'11'4437'0'0,"-251"195"-691"0"0,231-194-3587 0 0,-38 60 593 0 0,54-71-650 0 0,3 3 8 0 0,13 4-98 0 0,0 0 1 0 0,0-1 0 0 0,0-1-1 0 0,1-1 1 0 0,-1 0 0 0 0,1-2 0 0 0,1 1-1 0 0,-1-2 1 0 0,0 0 0 0 0,1-2-1 0 0,-1 1 1 0 0,0-2 0 0 0,1 0-1 0 0,-1-2 1 0 0,0 0 0 0 0,0 0-1 0 0,0-2 1 0 0,7-2-13 0 0,11 1-174 0 0,97-13-3723 0 0,-152 17 30 0 0,-5 2 2711 0 0</inkml:trace>
  <inkml:trace contextRef="#ctx0" brushRef="#br0" timeOffset="1017.761">910 749 1404 0 0,'5'5'273'0'0,"-1"-1"-1"0"0,1-1 0 0 0,0 1 1 0 0,0-1-1 0 0,0 0 1 0 0,0 0-1 0 0,0 0 0 0 0,1-1 1 0 0,-1 1-1 0 0,1-1 1 0 0,0-1-1 0 0,-1 1 0 0 0,1-1 1 0 0,0 0-1 0 0,0 0 1 0 0,0-1-1 0 0,0 0 1 0 0,0 0-1 0 0,0 0-272 0 0,31 3 205 0 0,-1-1-1 0 0,0-1 1 0 0,1-3 0 0 0,-1 0-1 0 0,0-3 1 0 0,0-1 0 0 0,0-1-1 0 0,25-10-204 0 0,102-60-5386 0 0,-140 53 4143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3:4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1100 0 0,'13'-8'4734'0'0,"2"2"810"0"0,-5 28-4031 0 0,45 350-2568 0 0,-48-319-1129 0 0,-6-18-2248 0 0,-14-10 1989 0 0,9-21 1302 0 0</inkml:trace>
  <inkml:trace contextRef="#ctx0" brushRef="#br0" timeOffset="265.553">309 446 1920 0 0,'7'5'324'0'0,"-1"1"0"0"0,1 0 1 0 0,-1 1-1 0 0,0 0 0 0 0,-1 0 0 0 0,1 0 0 0 0,-1 0 0 0 0,-1 1 0 0 0,1 0 0 0 0,-1 0 0 0 0,-1 0 1 0 0,1 0-1 0 0,-2 1 0 0 0,1-1 0 0 0,-1 1 0 0 0,1 3-324 0 0,-3 1 118 0 0,0-1 1 0 0,0 1-1 0 0,-1-1 0 0 0,0 1 1 0 0,-1-1-1 0 0,-1 0 0 0 0,0 0 1 0 0,-1 0-1 0 0,0 0 0 0 0,0 0 1 0 0,-1-1-1 0 0,-1 0 0 0 0,0 0 1 0 0,-1 0-1 0 0,0-1 0 0 0,0 0 1 0 0,-1 0-1 0 0,-2 1-118 0 0,1-1-410 0 0,-1 1 0 0 0,-1-1 0 0 0,0-1 0 0 0,0 0 0 0 0,-1 0-1 0 0,0-1 1 0 0,0-1 0 0 0,-1 0 0 0 0,0-1 0 0 0,0 0 0 0 0,-1-1 0 0 0,0 0-1 0 0,0-1 1 0 0,-6 0 410 0 0,-19 1-1086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3:4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1216 0 0,'4'-18'4307'0'0,"-1"33"-2293"0"0,-3 207-321 0 0,54 83-1051 0 0,-51-291-611 0 0,75 249-1383 0 0,-108-253-2487 0 0,12-23 2699 0 0,-1-4 40 0 0</inkml:trace>
  <inkml:trace contextRef="#ctx0" brushRef="#br0" timeOffset="250.62">143 55 2272 0 0,'5'-5'110'0'0,"0"0"-1"0"0,1 0 1 0 0,0 0-1 0 0,-1 1 1 0 0,1 0-1 0 0,1 0 1 0 0,-1 1-1 0 0,1-1 1 0 0,-1 1-1 0 0,1 1 1 0 0,0-1-1 0 0,0 1 1 0 0,0 0 0 0 0,0 1-1 0 0,0 0 1 0 0,0 0-1 0 0,1 0 1 0 0,-1 1-1 0 0,0 0 1 0 0,0 1-1 0 0,1 0 1 0 0,-1 0-1 0 0,0 0 1 0 0,0 1-1 0 0,0 0 1 0 0,0 0-1 0 0,0 1 1 0 0,0 0-1 0 0,-1 0 1 0 0,0 0-1 0 0,1 1 1 0 0,-1 0-1 0 0,0 0 1 0 0,-1 1-1 0 0,1 0 1 0 0,-1 0 0 0 0,0 0-1 0 0,0 0 1 0 0,0 1-1 0 0,-1 0 1 0 0,3 4-110 0 0,-3 0 64 0 0,0 0 1 0 0,0 0 0 0 0,-1 1 0 0 0,0 0 0 0 0,-1-1 0 0 0,0 1 0 0 0,0 0-1 0 0,-1 0 1 0 0,-1 0 0 0 0,0 0 0 0 0,-1 0 0 0 0,0 0 0 0 0,0 0-1 0 0,-1 0 1 0 0,-1-1 0 0 0,1 1 0 0 0,-2-1 0 0 0,0 1 0 0 0,0-1 0 0 0,-1 0-1 0 0,0 0 1 0 0,-4 5-65 0 0,-3 3-38 0 0,0 1 1 0 0,-1-2-1 0 0,-1 0 0 0 0,-1 0 0 0 0,-1-1 0 0 0,0-1 0 0 0,-1-1 0 0 0,0 0 1 0 0,-1-1-1 0 0,-15 7 38 0 0,31-18-124 0 0,0 0 0 0 0,0-1 0 0 0,0 0 0 0 0,0 1 0 0 0,0-1 0 0 0,0 0 0 0 0,0 0 0 0 0,0 0 0 0 0,-1 0 0 0 0,1 0 0 0 0,0 0 0 0 0,-1-1 0 0 0,1 1 0 0 0,0-1 0 0 0,-1 0 0 0 0,1 0 0 0 0,-1 0 0 0 0,1 0 0 0 0,0 0 0 0 0,-1 0 0 0 0,1 0 0 0 0,-1-1 0 0 0,1 0 0 0 0,0 1 0 0 0,-1-1 0 0 0,1 0 0 0 0,0 0 0 0 0,0 0 0 0 0,0 0 0 0 0,0 0 0 0 0,0-1 0 0 0,0 1 0 0 0,0-1 0 0 0,0 1 0 0 0,0-1 0 0 0,0 0 0 0 0,1 0 0 0 0,-1 1 0 0 0,1-1 0 0 0,0 0 0 0 0,-1-1 124 0 0,-1-12-1327 0 0</inkml:trace>
  <inkml:trace contextRef="#ctx0" brushRef="#br0" timeOffset="484.221">931 82 1312 0 0,'-98'66'3658'0'0,"71"-50"-3418"0"0,1 1 0 0 0,0 1 0 0 0,2 1-1 0 0,0 2 1 0 0,1 0 0 0 0,1 1 0 0 0,1 2-1 0 0,1 0 1 0 0,1 1 0 0 0,1 1-1 0 0,2 0 1 0 0,0 2 0 0 0,2 0 0 0 0,1 0-1 0 0,1 1 1 0 0,2 1 0 0 0,0 0 0 0 0,-2 20-240 0 0,13 41-112 0 0,2-76-162 0 0,1-1 0 0 0,1 1 0 0 0,0-1 1 0 0,1 0-1 0 0,0 0 0 0 0,1 0 1 0 0,1-1-1 0 0,0 0 0 0 0,1 0 0 0 0,0-1 1 0 0,1-1-1 0 0,1 1 0 0 0,-1-1 1 0 0,2-1-1 0 0,-1 0 0 0 0,2-1 0 0 0,-1 0 1 0 0,1-1-1 0 0,8 4 274 0 0,21 3-1182 0 0,-2-4 35 0 0</inkml:trace>
  <inkml:trace contextRef="#ctx0" brushRef="#br0" timeOffset="905.384">1775 227 848 0 0,'0'0'214'0'0,"0"1"1"0"0,0-1-1 0 0,0 1 0 0 0,0-1 0 0 0,0 1 0 0 0,1-1 1 0 0,-1 0-1 0 0,0 1 0 0 0,0-1 0 0 0,0 1 0 0 0,0-1 1 0 0,1 1-1 0 0,-1-1 0 0 0,0 0 0 0 0,0 1 1 0 0,1-1-1 0 0,-1 1 0 0 0,0-1 0 0 0,0 0 0 0 0,1 1 1 0 0,-1-1-1 0 0,1 0 0 0 0,-1 0 0 0 0,0 1 0 0 0,1-1 1 0 0,-1 0-1 0 0,1 0-214 0 0,-40 60-53 0 0,35-54 459 0 0,-261 472 1872 0 0,262-472-2325 0 0,-66 91-551 0 0,6-57-2942 0 0,14-55 942 0 0,22-4 1322 0 0</inkml:trace>
  <inkml:trace contextRef="#ctx0" brushRef="#br0" timeOffset="1152.427">1182 270 860 0 0,'0'-1'118'0'0,"0"0"-1"0"0,1 0 1 0 0,-1 0-1 0 0,1-1 1 0 0,0 1 0 0 0,-1 0-1 0 0,1 0 1 0 0,0 0-1 0 0,-1 1 1 0 0,1-1 0 0 0,0 0-1 0 0,0 0 1 0 0,0 0-1 0 0,0 1 1 0 0,0-1-1 0 0,0 0 1 0 0,0 1 0 0 0,0-1-1 0 0,0 1 1 0 0,0-1-1 0 0,1 1 1 0 0,-1-1 0 0 0,0 1-1 0 0,0 0 1 0 0,0 0-1 0 0,0-1 1 0 0,1 1 0 0 0,-1 0-1 0 0,0 0 1 0 0,0 0-1 0 0,1 1 1 0 0,-1-1-1 0 0,0 0 1 0 0,0 0 0 0 0,0 1-1 0 0,0-1 1 0 0,1 0-1 0 0,-1 1 1 0 0,0-1 0 0 0,0 1-1 0 0,0 0 1 0 0,0-1-1 0 0,0 1 1 0 0,0 0-1 0 0,0 0 1 0 0,0-1 0 0 0,-1 1-1 0 0,1 0 1 0 0,0 0-1 0 0,0 0 1 0 0,-1 0 0 0 0,1 0-1 0 0,0 0 1 0 0,-1 0-1 0 0,1 1-117 0 0,52 42 771 0 0,421 319-199 0 0,-350-289-5624 0 0,-100-63 3818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3:3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1944 0 0,'30'60'3579'0'0,"-24"-32"-3291"0"0,1 0 1 0 0,1-1-1 0 0,1 0 1 0 0,2 0 0 0 0,1-1-1 0 0,1 0 1 0 0,1-1-1 0 0,11 16-288 0 0,-21-36 40 0 0,0 0 1 0 0,1 0-1 0 0,-1 0 0 0 0,1-1 0 0 0,0 0 0 0 0,0 0 0 0 0,1 0 0 0 0,-1-1 0 0 0,1 1 0 0 0,0-1 1 0 0,0 0-1 0 0,0-1 0 0 0,0 0 0 0 0,0 0 0 0 0,0 0 0 0 0,1-1 0 0 0,-1 1 0 0 0,0-2 0 0 0,1 1 1 0 0,-1-1-1 0 0,1 0 0 0 0,-1 0 0 0 0,1 0 0 0 0,-1-1 0 0 0,1 0 0 0 0,4-2-40 0 0,-1 0 15 0 0,1-1 0 0 0,-1-1 0 0 0,0 1 1 0 0,0-1-1 0 0,0-1 0 0 0,-1 0 0 0 0,0 0 0 0 0,0-1 0 0 0,-1 0 0 0 0,0-1 0 0 0,0 0 0 0 0,0 0 0 0 0,-1-1 0 0 0,-1 1 1 0 0,1-2-1 0 0,-1 1 0 0 0,-1-1 0 0 0,0 1 0 0 0,0-2 0 0 0,-1 1 0 0 0,0 0 0 0 0,-1-1 0 0 0,0 0 0 0 0,-1 1 1 0 0,1-9-16 0 0,-3 17 41 0 0,0 2-10 0 0,-18-14 0 0 0,17 17-29 0 0,0 0-1 0 0,1 1 1 0 0,0-1 0 0 0,-1 0-1 0 0,1 1 1 0 0,1-1 0 0 0,-1 1-1 0 0,0-1 1 0 0,1 0 0 0 0,0 1-1 0 0,-1-1 1 0 0,1 0 0 0 0,1 0-1 0 0,-1 0 1 0 0,0 0 0 0 0,1 0-1 0 0,-1 0 1 0 0,1 0 0 0 0,0 0-1 0 0,0 0 1 0 0,0-1 0 0 0,1 1 0 0 0,1 1-2 0 0,7 4-15 0 0,1-1 0 0 0,1 0 0 0 0,-1 0 0 0 0,1-1 1 0 0,0-1-1 0 0,0 0 0 0 0,1-1 0 0 0,-1 0 1 0 0,1-1-1 0 0,0-1 0 0 0,0 0 0 0 0,0-1 1 0 0,0-1-1 0 0,0 0 0 0 0,1 0 0 0 0,-1-2 1 0 0,0 1-1 0 0,-1-2 0 0 0,1 0 0 0 0,0-1 1 0 0,-1 0-1 0 0,7-4 15 0 0,-9 7-26 0 0,0-1-1 0 0,0 0 1 0 0,0-1 0 0 0,0-1-1 0 0,-1 1 1 0 0,1-1 0 0 0,-1-1 0 0 0,0 0-1 0 0,-1-1 1 0 0,1 0 0 0 0,-1 0 0 0 0,0-1-1 0 0,-1 0 1 0 0,1 0 0 0 0,-1-1 0 0 0,-1 0-1 0 0,0-1 1 0 0,0 0 0 0 0,0 0-1 0 0,1-3 27 0 0,-9 6-22 0 0,-1 0-1 0 0,1 1 0 0 0,-1-1 1 0 0,0 1-1 0 0,0-1 0 0 0,0 1 1 0 0,-1 0-1 0 0,0 0 0 0 0,0 0 1 0 0,0 0-1 0 0,-1 1 0 0 0,1-1 1 0 0,-1 1-1 0 0,0 0 0 0 0,-1 0 1 0 0,1 0-1 0 0,-1 0 0 0 0,1 1 1 0 0,-1 0-1 0 0,0 0 0 0 0,0 0 1 0 0,-1 1-1 0 0,-1-1 23 0 0,-119-47-230 0 0,49 23-4778 0 0,72 24 3824 0 0</inkml:trace>
  <inkml:trace contextRef="#ctx0" brushRef="#br0" timeOffset="526.608">1489 339 1268 0 0,'-2'-3'109'0'0,"0"0"0"0"0,0 0 0 0 0,0 0 0 0 0,0 0 0 0 0,0 1 0 0 0,-1-1 0 0 0,0 1 0 0 0,1 0 0 0 0,-1-1 0 0 0,0 1 0 0 0,0 0 0 0 0,0 1 0 0 0,0-1 0 0 0,0 1 0 0 0,0-1 0 0 0,-1 1 0 0 0,1 0 0 0 0,-1 0 0 0 0,1 0 0 0 0,0 1 0 0 0,-4-1-109 0 0,4 0 102 0 0,-10 0 50 0 0,-1 0 1 0 0,0 1-1 0 0,0 1 0 0 0,0 0 0 0 0,1 1 1 0 0,-1 0-1 0 0,1 1 0 0 0,-1 1 0 0 0,1 0 1 0 0,0 1-1 0 0,0 0 0 0 0,1 1 1 0 0,-1 0-1 0 0,1 1 0 0 0,1 0 0 0 0,-1 1 1 0 0,1 1-1 0 0,1 0 0 0 0,0 0 1 0 0,0 1-1 0 0,1 0 0 0 0,0 1 0 0 0,0-1 1 0 0,1 2-1 0 0,1-1 0 0 0,0 1 0 0 0,1 1 1 0 0,0-1-153 0 0,5-9 15 0 0,1 0 1 0 0,0 0 0 0 0,0 0 0 0 0,0 0 0 0 0,0 1-1 0 0,1-2 1 0 0,-1 1 0 0 0,1 0 0 0 0,0 0-1 0 0,-1 0 1 0 0,1 0 0 0 0,1 0 0 0 0,-1 0-1 0 0,0-1 1 0 0,1 1 0 0 0,-1-1 0 0 0,1 1-1 0 0,0-1 1 0 0,0 1 0 0 0,0-1 0 0 0,0 0-1 0 0,0 0 1 0 0,1 0 0 0 0,-1 0 0 0 0,0-1 0 0 0,1 1-1 0 0,0 0 1 0 0,-1-1 0 0 0,1 0 0 0 0,0 0-1 0 0,0 0 1 0 0,-1 0 0 0 0,1 0 0 0 0,0 0-1 0 0,0-1 1 0 0,0 1 0 0 0,0-1 0 0 0,0 0-1 0 0,0 0 1 0 0,0 0 0 0 0,0 0 0 0 0,0-1 0 0 0,0 1-1 0 0,0-1 1 0 0,0 0 0 0 0,0 1 0 0 0,0-2-1 0 0,0 1 1 0 0,-1 0 0 0 0,1 0 0 0 0,0-1-1 0 0,-1 1 1 0 0,2-3-16 0 0,10 2-39 0 0,0-2 0 0 0,-1 0-1 0 0,0 0 1 0 0,1-1 0 0 0,-2-1-1 0 0,1 0 1 0 0,-1-1 0 0 0,0 0-1 0 0,0-1 1 0 0,-1 0 0 0 0,0-1 0 0 0,-1 0-1 0 0,1-1 1 0 0,-2 0 0 0 0,0 0-1 0 0,0-1 1 0 0,0-1 0 0 0,1-3 39 0 0,-3-35 520 0 0,12 63-386 0 0,12 17-354 0 0,42 44-331 0 0,-36-22-3330 0 0,-35-47 2909 0 0,-2-3-213 0 0</inkml:trace>
  <inkml:trace contextRef="#ctx0" brushRef="#br0" timeOffset="1135.056">1603 444 1228 0 0,'1'-2'101'0'0,"0"0"0"0"0,0 0-1 0 0,0 0 1 0 0,0 0 0 0 0,0 0-1 0 0,1 0 1 0 0,-1 0 0 0 0,1 1-1 0 0,-1-1 1 0 0,1 0 0 0 0,0 1 0 0 0,-1 0-1 0 0,1-1 1 0 0,0 1 0 0 0,0 0-1 0 0,0 0 1 0 0,0 0 0 0 0,0 0-1 0 0,1 0 1 0 0,-1 0 0 0 0,0 1 0 0 0,0-1-1 0 0,0 1 1 0 0,1 0 0 0 0,-1-1-1 0 0,0 1 1 0 0,0 0 0 0 0,1 0-1 0 0,-1 1 1 0 0,0-1 0 0 0,0 0 0 0 0,1 1-1 0 0,-1-1 1 0 0,0 1 0 0 0,0 0-1 0 0,0 0 1 0 0,0 0 0 0 0,0 0-1 0 0,0 0 1 0 0,0 0 0 0 0,0 0 0 0 0,0 1-1 0 0,0-1 1 0 0,-1 1 0 0 0,1-1-1 0 0,0 1 1 0 0,-1 0 0 0 0,0 0-1 0 0,1-1 1 0 0,-1 1 0 0 0,0 0 0 0 0,1 2-101 0 0,42 173 1680 0 0,-26-206-1635 0 0,78-202-460 0 0,-98 324 914 0 0,19 65-238 0 0,-9-129-259 0 0,-9-25-14 0 0,1-1-1 0 0,0 0 0 0 0,-1 0 1 0 0,1 1-1 0 0,1-1 1 0 0,-1 0-1 0 0,0 0 0 0 0,1 1 1 0 0,0-1-1 0 0,-1 0 1 0 0,1 0-1 0 0,1 0 0 0 0,-1 0 1 0 0,0 0-1 0 0,1 0 0 0 0,-1 0 1 0 0,1 0-1 0 0,0-1 1 0 0,0 1-1 0 0,0-1 0 0 0,0 1 1 0 0,1-1-1 0 0,-1 0 0 0 0,1 0 1 0 0,-1 0-1 0 0,1 0 1 0 0,0 0-1 0 0,-1-1 0 0 0,1 1 1 0 0,0-1-1 0 0,0 1 1 0 0,0-1-1 0 0,1 0 0 0 0,-1-1 1 0 0,0 1-1 0 0,0 0 0 0 0,0-1 1 0 0,1 0-1 0 0,-1 1 1 0 0,0-1-1 0 0,0-1 0 0 0,1 1 1 0 0,1-1 12 0 0,10-5-107 0 0,-1-1 1 0 0,0 0-1 0 0,0-1 1 0 0,-1-1-1 0 0,0 0 0 0 0,0-1 1 0 0,-1 0-1 0 0,0-1 1 0 0,-1 0-1 0 0,0-1 1 0 0,-1 0-1 0 0,0-1 1 0 0,-1 0-1 0 0,-1 0 0 0 0,0-1 1 0 0,-1 0-1 0 0,0-1 1 0 0,-1 0-1 0 0,3-11 107 0 0,4-16 227 0 0,-2-1-1 0 0,-2 0 1 0 0,-2 0 0 0 0,-2-1-1 0 0,-2 0 1 0 0,-2-32-227 0 0,-1 66 179 0 0,1 1-16 0 0,0-1 0 0 0,-1 1 0 0 0,0 0 0 0 0,-1 0 0 0 0,0-1 0 0 0,-1 1 0 0 0,0 0 0 0 0,0 0 0 0 0,-1 0 0 0 0,0 0 0 0 0,0 1 0 0 0,-1-1 0 0 0,0 1 0 0 0,0 0 0 0 0,-2-1-163 0 0,2 8 79 0 0,1 0 0 0 0,-1 1 1 0 0,0-1-1 0 0,1 1 1 0 0,-1 0-1 0 0,0 0 0 0 0,1 0 1 0 0,-1 1-1 0 0,1 0 1 0 0,-1-1-1 0 0,1 1 1 0 0,-1 0-1 0 0,1 0 0 0 0,-1 1 1 0 0,1-1-1 0 0,0 1 1 0 0,0 0-1 0 0,0 0 0 0 0,0 0 1 0 0,0 0-1 0 0,0 0 1 0 0,0 1-1 0 0,1-1 1 0 0,-1 1-1 0 0,1 0 0 0 0,0 0 1 0 0,-1-1-1 0 0,1 2 1 0 0,1-1-1 0 0,-1 0 0 0 0,0 0 1 0 0,1 0-1 0 0,0 1 1 0 0,0-1-1 0 0,-1 3-79 0 0,-4 14-44 0 0,0 1-1 0 0,2 0 1 0 0,1 0 0 0 0,0 0-1 0 0,1 0 1 0 0,1 1 0 0 0,2-1-1 0 0,0 0 1 0 0,1 0-1 0 0,1 1 1 0 0,1-2 0 0 0,0 1-1 0 0,2 0 1 0 0,1-1 0 0 0,0 0-1 0 0,2 0 1 0 0,0-1-1 0 0,1 0 1 0 0,5 6 44 0 0,8 28-1443 0 0,-22-51 1227 0 0,1 1 0 0 0,0 0 0 0 0,-1 0 0 0 0,1 0 0 0 0,-1 0 0 0 0,0 0 0 0 0,0 0 0 0 0,0 0 0 0 0,0 1 1 0 0,-1-1-1 0 0,1 0 0 0 0,-1 0 0 0 0,0 1 0 0 0,0-1 0 0 0,0 0 0 0 0,0 1 0 0 0,-1-1 0 0 0,1 0 0 0 0,-1 0 0 0 0,0 1 0 0 0,0-1 0 0 0,0 0 0 0 0,0 0 0 0 0,-1 0 0 0 0,1 0 0 0 0,-1 0 0 0 0,0-1 0 0 0,1 1 1 0 0,-1 0-1 0 0,-1-1 0 0 0,1 1 0 0 0,0-1 0 0 0,-1 0 0 0 0,1 0 0 0 0,-1 0 0 0 0,0 1 216 0 0,-19 6-1153 0 0</inkml:trace>
  <inkml:trace contextRef="#ctx0" brushRef="#br0" timeOffset="1371.246">1953 489 1380 0 0,'9'-19'1040'0'0,"3"-1"-172"0"0,4 2-148 0 0,2 3-112 0 0,5 2-64 0 0,0-1-167 0 0,0 3-61 0 0,6 1-144 0 0,1 1-4 0 0,2 1-548 0 0,5 0-153 0 0,4 1-643 0 0,-3-1-36 0 0,3-4 28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3:3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82 1044 0 0,'0'0'354'0'0,"-2"-17"1322"0"0,-35-21 78 0 0,30 28 419 0 0,13 29-1722 0 0,33 220 512 0 0,-22-119-566 0 0,6-1 1 0 0,4-2-1 0 0,19 45-397 0 0,-46-161 12 0 0,0 0-1 0 0,0 0 1 0 0,0 0 0 0 0,0 1-1 0 0,0-1 1 0 0,0 0-1 0 0,0 0 1 0 0,1 0 0 0 0,-1 1-1 0 0,0-1 1 0 0,1 0 0 0 0,-1 0-1 0 0,1 0 1 0 0,-1 0 0 0 0,1 0-1 0 0,0 0 1 0 0,-1 0 0 0 0,1 0-1 0 0,0 0 1 0 0,0 0 0 0 0,-1 0-1 0 0,1 0 1 0 0,0 0 0 0 0,0-1-1 0 0,0 1 1 0 0,0 0 0 0 0,0-1-1 0 0,0 1 1 0 0,1-1 0 0 0,-1 1-1 0 0,0-1 1 0 0,0 0 0 0 0,0 1-1 0 0,0-1 1 0 0,0 0 0 0 0,1 0-1 0 0,-1 1 1 0 0,0-1 0 0 0,0 0-1 0 0,1 0 1 0 0,-1-1 0 0 0,0 1-1 0 0,0 0 1 0 0,0 0-1 0 0,0-1 1 0 0,1 1 0 0 0,-1 0-1 0 0,0-1 1 0 0,0 1 0 0 0,0-1-1 0 0,0 1 1 0 0,0-1 0 0 0,0 0-1 0 0,0 0 1 0 0,0 1 0 0 0,0-1-1 0 0,0 0-11 0 0,42-63 372 0 0,-40 58-375 0 0,47-90 136 0 0,-32 57-118 0 0,2 0 0 0 0,1 2-1 0 0,2 0 1 0 0,1 2 0 0 0,2 0 0 0 0,1 2 0 0 0,16-14-15 0 0,-41 45 1 0 0,0 1-1 0 0,0-1 1 0 0,0 1-1 0 0,0 0 1 0 0,0-1-1 0 0,0 1 1 0 0,0 0-1 0 0,0 0 1 0 0,0 0-1 0 0,1 1 1 0 0,-1-1-1 0 0,0 1 1 0 0,1-1-1 0 0,-1 1 1 0 0,0 0-1 0 0,1-1 1 0 0,-1 1-1 0 0,1 1 1 0 0,-1-1-1 0 0,0 0 1 0 0,1 0 0 0 0,-1 1-1 0 0,0 0 1 0 0,1-1-1 0 0,-1 1 1 0 0,0 0-1 0 0,0 0 1 0 0,0 0-1 0 0,0 0 1 0 0,0 0-1 0 0,0 1 1 0 0,0-1-1 0 0,0 1 1 0 0,0-1-1 0 0,-1 1 1 0 0,1 0-1 0 0,0 0 1 0 0,-1-1-1 0 0,1 2 0 0 0,56 89 68 0 0,-50-77-77 0 0,19 38 65 0 0,-20-34-48 0 0,1 0 1 0 0,1 0-1 0 0,0-1 1 0 0,1 0-1 0 0,1-1 1 0 0,1 0-1 0 0,0-1 1 0 0,1-1-1 0 0,1 0 0 0 0,0 0 1 0 0,1-1-1 0 0,1-1 1 0 0,0-1-1 0 0,1 0 1 0 0,0-1-1 0 0,1-1 1 0 0,11 5-9 0 0,-23-14 3 0 0,1 0 0 0 0,-1 0 1 0 0,1-1-1 0 0,-1 0 1 0 0,1 0-1 0 0,0 0 1 0 0,-1-1-1 0 0,1 0 0 0 0,-1 0 1 0 0,1-1-1 0 0,-1 0 1 0 0,0 0-1 0 0,0 0 0 0 0,0-1 1 0 0,0 0-1 0 0,0 0 1 0 0,0-1-1 0 0,-1 0 0 0 0,0 1 1 0 0,0-2-1 0 0,0 1 1 0 0,0-1-1 0 0,0 1 0 0 0,0-2-3 0 0,88-134 7 0 0,-85 118-4 0 0,0-1 0 0 0,-1 0-1 0 0,-1-1 1 0 0,-1 1 0 0 0,-2-1 0 0 0,0 0 0 0 0,-1 0 0 0 0,-2-10-3 0 0,-2 11-82 0 0,-2 1-1 0 0,0 0 1 0 0,-2 1-1 0 0,-1-1 1 0 0,0 1 0 0 0,-1 0-1 0 0,-2 1 1 0 0,0 0-1 0 0,-1 0 1 0 0,-1 1 0 0 0,0 0-1 0 0,-2 1 1 0 0,0 1 0 0 0,-1 0-1 0 0,-1 1 1 0 0,0 1-1 0 0,-1 0 1 0 0,-1 1 0 0 0,0 1 82 0 0,10 10-1091 0 0,5 5-4839 0 0,6 0 4661 0 0</inkml:trace>
  <inkml:trace contextRef="#ctx0" brushRef="#br0" timeOffset="849.477">1462 475 888 0 0,'0'0'391'0'0,"-3"0"5473"0"0,105 7-4449 0 0,-90-10-1428 0 0,-5 2 21 0 0,0 0 0 0 0,0 0 0 0 0,0-1 0 0 0,0 0 0 0 0,0 0 0 0 0,0-1-1 0 0,0 0 1 0 0,-1 0 0 0 0,0-1 0 0 0,0 1 0 0 0,0-2 0 0 0,0 1 0 0 0,0 0 0 0 0,-1-1 0 0 0,0 0 0 0 0,0 0 0 0 0,0-1 0 0 0,0 1 0 0 0,-1-1-1 0 0,1-1-7 0 0,-7 3-7 0 0,0-1-1 0 0,1 1 1 0 0,-2 0-1 0 0,1 0 0 0 0,0 0 1 0 0,-1 1-1 0 0,1-1 0 0 0,-1 1 1 0 0,0-1-1 0 0,0 1 0 0 0,-1 0 1 0 0,1 0-1 0 0,-1 0 0 0 0,1 1 1 0 0,-1-1-1 0 0,0 1 1 0 0,0 0-1 0 0,0 0 0 0 0,0 0 1 0 0,0 0-1 0 0,-1 1 0 0 0,1 0 1 0 0,0 0-1 0 0,-1 0 0 0 0,1 0 1 0 0,-1 1-1 0 0,1 0 0 0 0,-2 0 8 0 0,-9-2 44 0 0,-1 1 0 0 0,1 0 0 0 0,0 1 0 0 0,0 1 0 0 0,0 0 0 0 0,0 1-1 0 0,0 1 1 0 0,1 0 0 0 0,-1 2 0 0 0,1-1 0 0 0,-1 1 0 0 0,2 1 0 0 0,-1 1 0 0 0,1 0-1 0 0,-1 0 1 0 0,2 2 0 0 0,-1-1 0 0 0,2 2 0 0 0,-11 9-44 0 0,19-17 10 0 0,1 0 0 0 0,-1 0 1 0 0,1 1-1 0 0,0-1 0 0 0,0 1 0 0 0,0-1 0 0 0,0 1 1 0 0,1 0-1 0 0,-1 0 0 0 0,1 0 0 0 0,-1 0 1 0 0,1 0-1 0 0,0 0 0 0 0,0 0 0 0 0,0 0 1 0 0,1 0-1 0 0,-1 1 0 0 0,1-1 0 0 0,0 0 0 0 0,0 0 1 0 0,0 1-1 0 0,0-1 0 0 0,0 0 0 0 0,1 0 1 0 0,0 0-1 0 0,-1 1 0 0 0,1-1 0 0 0,0 0 1 0 0,1 0-1 0 0,-1 0 0 0 0,0 0 0 0 0,1 0 0 0 0,0-1 1 0 0,-1 1-1 0 0,1 0 0 0 0,0-1 0 0 0,1 1 1 0 0,-1-1-1 0 0,0 0 0 0 0,1 0 0 0 0,-1 0 0 0 0,1 0 1 0 0,-1 0-1 0 0,1 0-10 0 0,134 61-154 0 0,-102-56-559 0 0,0-1 0 0 0,0-2 0 0 0,1-2-1 0 0,-1-1 1 0 0,0-1 0 0 0,1-3 0 0 0,-1 0 0 0 0,0-3 0 0 0,3-1 713 0 0,16-8-1109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3:4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0 1612 0 0,'-21'9'514'0'0,"1"1"0"0"0,0 1 0 0 0,0 0-1 0 0,2 2 1 0 0,-1 0 0 0 0,2 1 0 0 0,0 1 0 0 0,0 0-1 0 0,2 2 1 0 0,-6 7-514 0 0,3-2 220 0 0,1 2-1 0 0,1 0 0 0 0,1 1 0 0 0,1 0 1 0 0,1 1-1 0 0,1 0 0 0 0,2 1 0 0 0,1 1 1 0 0,1 0-1 0 0,1 0 0 0 0,1 0 1 0 0,1 13-220 0 0,5 81 506 0 0,4-104-560 0 0,2-1 1 0 0,-1 0 0 0 0,2 0-1 0 0,0 0 1 0 0,1-1 0 0 0,1 0 0 0 0,0-1-1 0 0,1 0 1 0 0,1 0 0 0 0,1-1 0 0 0,9 10 53 0 0,-7-12-537 0 0,-1 0-1 0 0,1-1 1 0 0,1-1 0 0 0,0 0 0 0 0,1-1 0 0 0,-1 0 0 0 0,2-1 0 0 0,-1-1 0 0 0,1-1 0 0 0,0 0 0 0 0,12 1 537 0 0,13-1-1246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3:49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293 104 1732 0 0,'-22'-14'3520'0'0,"-34"37"-2958"0"0,53-21-371 0 0,-12 6-31 0 0,0 0 0 0 0,1 2 1 0 0,0-1-1 0 0,0 2 0 0 0,1 0 0 0 0,1 1 0 0 0,0 0 0 0 0,1 1 0 0 0,0 0 0 0 0,1 0 0 0 0,0 1 1 0 0,1 1-1 0 0,1 0 0 0 0,0 0 0 0 0,1 0 0 0 0,1 1 0 0 0,0 0 0 0 0,1 0 0 0 0,1 1 0 0 0,0 0 1 0 0,0 7-161 0 0,4-19 38 0 0,1 0 0 0 0,-1 0 1 0 0,1 0-1 0 0,0 0 0 0 0,0 0 1 0 0,0 0-1 0 0,1 0 0 0 0,0 0 1 0 0,0 0-1 0 0,0-1 0 0 0,0 1 1 0 0,1-1-1 0 0,0 0 0 0 0,-1 0 1 0 0,2 0-1 0 0,-1 0 0 0 0,0 0 1 0 0,1 0-1 0 0,0-1 0 0 0,0 0 1 0 0,0 0-1 0 0,0 0 0 0 0,0 0 1 0 0,1-1-1 0 0,-1 1 0 0 0,1-1 1 0 0,0 0-1 0 0,-1-1 0 0 0,2 1-38 0 0,157 16 535 0 0,-138-22-535 0 0,0 0 0 0 0,0-2 0 0 0,0-1 0 0 0,-1-1 0 0 0,0-1 0 0 0,0 0-1 0 0,16-11 1 0 0,-32 16-43 0 0,0 0-1 0 0,-1-1 1 0 0,1 0-1 0 0,-1 0 1 0 0,0-1-1 0 0,0 0 1 0 0,-1 0-1 0 0,1 0 1 0 0,-2-1-1 0 0,1 0 1 0 0,-1 0-1 0 0,0-1 1 0 0,0 0-1 0 0,-1 1 1 0 0,0-2-1 0 0,0 1 0 0 0,-1 0 1 0 0,0-1-1 0 0,0 1 1 0 0,-1-1-1 0 0,0 0 1 0 0,-1 0-1 0 0,1-8 44 0 0,-6 2-129 0 0,-1 1 0 0 0,-1 0 1 0 0,1 0-1 0 0,-2 0 0 0 0,0 1 0 0 0,-1 0 0 0 0,0 0 0 0 0,-1 0 0 0 0,0 1 0 0 0,-1 1 0 0 0,-1 0 0 0 0,1 0 0 0 0,-2 1 1 0 0,1 0-1 0 0,-2 1 0 0 0,1 1 0 0 0,-1 0 0 0 0,0 0 0 0 0,-1 1 0 0 0,0 1 0 0 0,0 0 0 0 0,0 1 0 0 0,-4 0 129 0 0,-81-41-4016 0 0,94 40 2869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0:11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1348 0 0,'3'-12'1668'0'0,"-2"12"-1518"0"0,-1 1 1 0 0,1-1-1 0 0,-1 0 1 0 0,1 0-1 0 0,-1 0 1 0 0,0 1-1 0 0,1-1 1 0 0,-1 0-1 0 0,1 0 1 0 0,-1 0-1 0 0,1 0 1 0 0,-1 0-1 0 0,1 0 0 0 0,-1 0 1 0 0,1 0-1 0 0,-1 0 1 0 0,1 0-1 0 0,-1 0 1 0 0,1-1-1 0 0,-1 1 1 0 0,1 0-1 0 0,-1 0 1 0 0,1 0-1 0 0,-1-1 1 0 0,1 1-1 0 0,-1 0 1 0 0,0 0-1 0 0,1-1 0 0 0,-1 1 1 0 0,0 0-1 0 0,1-1 1 0 0,-1 1-1 0 0,0 0 1 0 0,1-1-1 0 0,-1 1 1 0 0,0-1-151 0 0,81 343 2774 0 0,-36-147-3618 0 0,-52-195-6069 0 0,2-5 5675 0 0</inkml:trace>
  <inkml:trace contextRef="#ctx0" brushRef="#br0" timeOffset="408.276">33 254 2204 0 0,'-2'-5'119'0'0,"-3"-3"84"0"0,1 0 0 0 0,0-1 0 0 0,0 0 0 0 0,1 0 0 0 0,0 0 0 0 0,1 0 0 0 0,0 0 0 0 0,1 0 1 0 0,0-1-1 0 0,0 1 0 0 0,1-1 0 0 0,0 1 0 0 0,0 0 0 0 0,1-1 0 0 0,0 1 0 0 0,1 0 0 0 0,0 0 0 0 0,1-1 0 0 0,1-1-203 0 0,-2 7 42 0 0,0-1 0 0 0,1 1 0 0 0,0 0 0 0 0,0 0 0 0 0,0 0 0 0 0,0 1 0 0 0,1-1 0 0 0,0 1 0 0 0,-1-1 0 0 0,1 1 0 0 0,0 1 0 0 0,0-1 0 0 0,1 0 0 0 0,-1 1 0 0 0,1 0 0 0 0,-1 0 0 0 0,1 0 0 0 0,0 1 0 0 0,-1-1 0 0 0,1 1 0 0 0,0 0 0 0 0,0 1 0 0 0,0-1 0 0 0,0 1 0 0 0,0 0 0 0 0,0 0 0 0 0,0 0 0 0 0,0 1 0 0 0,0 0 0 0 0,0 0 0 0 0,-1 0 0 0 0,2 1-42 0 0,3 1 25 0 0,1 0 0 0 0,-1 1-1 0 0,0 0 1 0 0,0 1 0 0 0,0 0-1 0 0,0 0 1 0 0,-1 1 0 0 0,0 0-1 0 0,0 1 1 0 0,-1 0 0 0 0,0 0-1 0 0,0 0 1 0 0,0 1 0 0 0,-1 0-1 0 0,0 0 1 0 0,-1 1 0 0 0,0-1-1 0 0,0 1 1 0 0,-1 1 0 0 0,0-1-1 0 0,-1 0 1 0 0,0 1 0 0 0,0 0-1 0 0,-1 0 1 0 0,0 0 0 0 0,-1 0-1 0 0,0 0 1 0 0,0 0 0 0 0,-1 0-1 0 0,-1 0 1 0 0,0 0 0 0 0,0 0-1 0 0,-1 0 1 0 0,0 0 0 0 0,-3 8-25 0 0,0-8 85 0 0,0-1 1 0 0,-1 0-1 0 0,0-1 1 0 0,0 1-1 0 0,-1-1 1 0 0,0-1 0 0 0,-1 1-1 0 0,0-1 1 0 0,0 0-1 0 0,0-1 1 0 0,-1 0-1 0 0,0 0 1 0 0,0-1-1 0 0,0 0 1 0 0,-1-1-1 0 0,1 0 1 0 0,-1 0-1 0 0,0-1 1 0 0,-1-1-1 0 0,1 1 1 0 0,0-2 0 0 0,-1 1-1 0 0,1-1 1 0 0,-1-1-86 0 0,10 0 91 0 0,-6-6 28 0 0,17 5-20 0 0,217 81-206 0 0,-158-49-327 0 0,110 42-2203 0 0,-97-50-2314 0 0,-71-23 3645 0 0</inkml:trace>
  <inkml:trace contextRef="#ctx0" brushRef="#br0" timeOffset="816.69">746 83 1588 0 0,'77'159'4226'0'0,"-39"-72"-2556"0"0,-5 2 1 0 0,-3 1-1 0 0,15 84-1670 0 0,-32-140 2386 0 0,-13-34-2019 0 0,39-102 602 0 0,116-327-379 0 0,-149 408-694 0 0,4-36-2685 0 0,-10 56 1639 0 0,0-5-4612 0 0,0 14 3328 0 0,2-2 1188 0 0</inkml:trace>
  <inkml:trace contextRef="#ctx0" brushRef="#br0" timeOffset="1084.174">1309 628 1676 0 0,'3'5'6998'0'0,"1"-15"-3355"0"0,2-38-1795 0 0,-6 47-2342 0 0,0 1-62 0 0,0 0-251 0 0,0 0-317 0 0,0 0-428 0 0,0 0-34 0 0,0 0 9 0 0,0 0 99 0 0,0 0 182 0 0,0 0 84 0 0,0 0 21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3:51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0 856 0 0,'-34'38'3740'0'0,"25"-30"-3290"0"0,-239 262 4840 0 0,212-202-3628 0 0,87-45-841 0 0,-14-23-959 0 0,0-1 1 0 0,0-2 0 0 0,-1-2 0 0 0,0-1-1 0 0,0-2 1 0 0,8-4 137 0 0,64-11-4143 0 0,-109 23-103 0 0,-7 3 3104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3:5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2392 0 0,'-1'2'116'0'0,"0"-1"0"0"0,0 1 0 0 0,0 0 0 0 0,0-1 0 0 0,0 1 0 0 0,0 0 0 0 0,0 0 0 0 0,1 0 0 0 0,-1-1 0 0 0,1 1 0 0 0,0 0 0 0 0,-1 0 0 0 0,1 0 0 0 0,0 0 0 0 0,0 0 0 0 0,0 0 0 0 0,0 0 0 0 0,0-1-1 0 0,1 1 1 0 0,-1 0 0 0 0,1 0 0 0 0,-1 0 0 0 0,1 0 0 0 0,0 0 0 0 0,-1-1 0 0 0,1 1 0 0 0,0 0 0 0 0,0-1 0 0 0,0 1 0 0 0,0-1 0 0 0,1 1 0 0 0,-1-1 0 0 0,0 1 0 0 0,1-1 0 0 0,-1 0 0 0 0,1 0 0 0 0,-1 1 0 0 0,1-1 0 0 0,0 0 0 0 0,-1-1 0 0 0,1 1 0 0 0,0 0 0 0 0,0 0-1 0 0,-1-1 1 0 0,1 1 0 0 0,0-1 0 0 0,0 1 0 0 0,0-1 0 0 0,0 0 0 0 0,0 0 0 0 0,0 0 0 0 0,0 0 0 0 0,1 0-116 0 0,21 8 246 0 0,2-1 0 0 0,-1-2 0 0 0,1 0 0 0 0,0-2-1 0 0,0 0 1 0 0,0-2 0 0 0,0-1 0 0 0,0-1 0 0 0,16-3-246 0 0,137-27-3249 0 0,-94 1-1605 0 0,-74 22 3622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3:50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4 836 0 0,'18'-4'5716'0'0,"-24"19"-3676"0"0,-37 32-2366 0 0,31-34 975 0 0,-69 75 258 0 0,-91 126 917 0 0,170-211-1801 0 0,0-1 1 0 0,0 0 0 0 0,1 1 0 0 0,-1 0-1 0 0,1-1 1 0 0,-1 1 0 0 0,1 0 0 0 0,0 0-1 0 0,0 0 1 0 0,0 0 0 0 0,0 0 0 0 0,0 0-1 0 0,1 0 1 0 0,-1 0 0 0 0,1 0 0 0 0,0 0-1 0 0,0 0 1 0 0,0 0 0 0 0,0 0 0 0 0,1 0-1 0 0,-1 0 1 0 0,1 0 0 0 0,0 0 0 0 0,0 0-1 0 0,0 0 1 0 0,0 0 0 0 0,0 0 0 0 0,1-1-1 0 0,-1 1 1 0 0,1 0 0 0 0,0-1 0 0 0,0 1-1 0 0,0-1 1 0 0,0 0 0 0 0,0 0 0 0 0,0 0-1 0 0,1 0 1 0 0,-1 0 0 0 0,1 0 0 0 0,-1 0-1 0 0,1-1 1 0 0,0 1 0 0 0,-1-1 0 0 0,1 0-1 0 0,0 0 1 0 0,0 0 0 0 0,0 0 0 0 0,0 0-1 0 0,0-1 1 0 0,0 0 0 0 0,0 1-1 0 0,3-1-22 0 0,278 11-4037 0 0,-194-12-1415 0 0,-79 1 4193 0 0</inkml:trace>
  <inkml:trace contextRef="#ctx0" brushRef="#br0" timeOffset="296.543">1082 12 2748 0 0,'4'9'5481'0'0,"-23"50"-5126"0"0,10-33 226 0 0,-107 390-217 0 0,113-409-718 0 0,-1 0 0 0 0,1-1-1 0 0,-1 1 1 0 0,0-1 0 0 0,-1 0 0 0 0,0 0 0 0 0,0 0 0 0 0,0-1 0 0 0,0 1-1 0 0,-1-1 1 0 0,0-1 0 0 0,0 1 0 0 0,0-1 0 0 0,-1 0 0 0 0,1 0-1 0 0,-1-1 1 0 0,-5 2 354 0 0,-12 3-1168 0 0</inkml:trace>
  <inkml:trace contextRef="#ctx0" brushRef="#br0" timeOffset="561.266">684 204 3420 0 0,'13'-14'4963'0'0,"8"28"-3288"0"0,-15-9-1637 0 0,155 130 1425 0 0,-39-36-2049 0 0,-11 11-4217 0 0,-73-65 1137 0 0,-30-37 2506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3:4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1824 0 0,'0'0'496'0'0,"0"0"-36"0"0,0 0-95 0 0,0 0-63 0 0,0 0 1 0 0,0 0-6 0 0,0 0-72 0 0,0 19 643 0 0,9 96 307 0 0,12 36-453 0 0,21 80 436 0 0,-24-151-879 0 0,-4 0 0 0 0,-4 1 0 0 0,1 58-279 0 0,-12-138-68 0 0,1 0 0 0 0,0 0 0 0 0,0 0 0 0 0,0 0 0 0 0,-1 1 0 0 0,1-1 0 0 0,0 0 0 0 0,-1 0 0 0 0,1 0 0 0 0,-1 0 0 0 0,0 0 0 0 0,1 0-1 0 0,-1 0 1 0 0,0-1 0 0 0,1 1 0 0 0,-1 0 0 0 0,0 0 0 0 0,0 0 0 0 0,0-1 0 0 0,0 1 0 0 0,0 0 0 0 0,0-1 0 0 0,0 1 0 0 0,0-1 0 0 0,0 1 0 0 0,0-1 0 0 0,0 0 0 0 0,0 1 0 0 0,0-1 0 0 0,0 0 0 0 0,0 0-1 0 0,0 1 1 0 0,-1-1 0 0 0,1 0 0 0 0,0 0 0 0 0,0 0 0 0 0,0-1 0 0 0,0 1 0 0 0,0 0 0 0 0,0 0 0 0 0,0-1 0 0 0,-1 1 0 0 0,1 0 0 0 0,0-1 0 0 0,0 1 0 0 0,0-1 0 0 0,0 0 0 0 0,0 1 0 0 0,0-1 0 0 0,1 0-1 0 0,-1 1 1 0 0,0-1 0 0 0,0 0 0 0 0,0 0 0 0 0,1 0 0 0 0,-1 0 0 0 0,0 0 0 0 0,1 0 68 0 0,-29-42-2647 0 0,16 14 1437 0 0</inkml:trace>
  <inkml:trace contextRef="#ctx0" brushRef="#br0" timeOffset="262.997">84 126 1372 0 0,'3'-8'215'0'0,"1"1"0"0"0,0-1 0 0 0,1 1-1 0 0,0 1 1 0 0,0-1 0 0 0,0 1 0 0 0,1 0 0 0 0,0 0-1 0 0,0 0 1 0 0,1 1 0 0 0,-1 0 0 0 0,1 0 0 0 0,0 1-1 0 0,1-1 1 0 0,-1 2 0 0 0,1-1 0 0 0,-1 1 0 0 0,1 0-1 0 0,0 1 1 0 0,0 0 0 0 0,1 0 0 0 0,4 0-215 0 0,-6 3 49 0 0,1 1 0 0 0,-1 0 0 0 0,0 1 1 0 0,0 0-1 0 0,0 0 0 0 0,-1 0 0 0 0,1 1 0 0 0,-1 0 1 0 0,1 0-1 0 0,-1 0 0 0 0,-1 1 0 0 0,1 0 1 0 0,-1 0-1 0 0,0 1 0 0 0,0 0 0 0 0,0-1 0 0 0,-1 2 1 0 0,1-1-1 0 0,-2 0 0 0 0,1 1 0 0 0,-1 0 0 0 0,0 0 1 0 0,0 0-1 0 0,-1 0 0 0 0,0 0 0 0 0,0 0 0 0 0,-1 1 1 0 0,0-1-1 0 0,0 0 0 0 0,0 1 0 0 0,-1-1 0 0 0,-1 1 1 0 0,1-1-1 0 0,-2 7-49 0 0,-1-1-25 0 0,0 0 0 0 0,-1-1 0 0 0,0 1 0 0 0,-1-1 1 0 0,-1 0-1 0 0,0 0 0 0 0,0-1 0 0 0,-2 0 0 0 0,1 0 1 0 0,-1 0-1 0 0,0-1 0 0 0,-1 0 0 0 0,-1-1 0 0 0,1 0 1 0 0,-1-1-1 0 0,-1 0 0 0 0,1 0 0 0 0,-2-1 0 0 0,1 0 1 0 0,-1-1-1 0 0,1 0 0 0 0,-2-1 0 0 0,1-1 0 0 0,-6 2 25 0 0,16-6-131 0 0,0 0 0 0 0,-1 1 0 0 0,1-1-1 0 0,0 0 1 0 0,-1-1 0 0 0,1 1 0 0 0,0 0 0 0 0,-1-1-1 0 0,1 1 1 0 0,0-1 0 0 0,0 0 0 0 0,-1 1 0 0 0,1-1-1 0 0,0 0 1 0 0,0-1 0 0 0,0 1 0 0 0,0 0-1 0 0,0 0 1 0 0,0-1 0 0 0,1 1 0 0 0,-1-1 0 0 0,0 0-1 0 0,1 0 1 0 0,-1 1 0 0 0,1-1 0 0 0,0 0-1 0 0,-1 0 1 0 0,1 0 0 0 0,0 0 0 0 0,0-1 0 0 0,0-1 131 0 0,-1-14-1196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3:5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81 107 1712 0 0,'0'0'942'0'0,"0"0"-60"0"0,2-24 2171 0 0,1 18-2964 0 0,0 1 1 0 0,0 0-1 0 0,0-1 1 0 0,1 1-1 0 0,0 1 1 0 0,0-1-1 0 0,0 0 1 0 0,0 1 0 0 0,1 0-1 0 0,0 0 1 0 0,0 0-1 0 0,0 1 1 0 0,0 0-1 0 0,0 0 1 0 0,1 0-1 0 0,0 0 1 0 0,-1 1-1 0 0,1 0 1 0 0,0 0 0 0 0,0 1-1 0 0,0 0 1 0 0,0 0-1 0 0,0 0 1 0 0,0 0-1 0 0,0 1 1 0 0,7 1-90 0 0,-10 0 24 0 0,1 1-1 0 0,-1-1 1 0 0,0 1 0 0 0,1 1 0 0 0,-1-1 0 0 0,0 0 0 0 0,0 1 0 0 0,0-1-1 0 0,-1 1 1 0 0,1 0 0 0 0,0 0 0 0 0,-1 0 0 0 0,0 0 0 0 0,0 0-1 0 0,0 1 1 0 0,0-1 0 0 0,-1 0 0 0 0,1 1 0 0 0,-1 0 0 0 0,0-1-1 0 0,0 1 1 0 0,0 0 0 0 0,0 0 0 0 0,-1-1 0 0 0,1 1 0 0 0,-1 0 0 0 0,0 0-1 0 0,0 0 1 0 0,-1 0-24 0 0,-1 17 97 0 0,-1 0 0 0 0,-1-1 1 0 0,-1 1-1 0 0,-1-1 0 0 0,0 0 0 0 0,-2-1 0 0 0,0 0 0 0 0,-1 0 0 0 0,-1 0 1 0 0,-1-2-1 0 0,-1 1 0 0 0,0-1 0 0 0,-1-1 0 0 0,-1 0 0 0 0,0-1 0 0 0,-13 11-97 0 0,-81 110 864 0 0,107-135-865 0 0,0 1-1 0 0,1-1 1 0 0,-1 0-1 0 0,1 0 1 0 0,-1 1-1 0 0,1-1 1 0 0,-1 0-1 0 0,1 1 1 0 0,0-1-1 0 0,0 0 1 0 0,-1 1-1 0 0,1-1 1 0 0,0 0-1 0 0,0 1 1 0 0,1-1-1 0 0,-1 1 0 0 0,0-1 1 0 0,0 0-1 0 0,1 1 1 0 0,-1-1-1 0 0,1 0 1 0 0,-1 1-1 0 0,1-1 1 0 0,-1 0-1 0 0,1 0 1 0 0,0 0-1 0 0,-1 1 1 0 0,1-1-1 0 0,0 0 1 0 0,0 0-1 0 0,0 0 1 0 0,0 0-1 0 0,0 0 0 0 0,0-1 1 0 0,0 1-1 0 0,1 0 1 0 0,-1 0-1 0 0,0-1 1 0 0,0 1-1 0 0,1-1 1 0 0,-1 1-1 0 0,0-1 1 0 0,1 1-1 0 0,-1-1 1 0 0,0 0-1 0 0,1 0 1 0 0,-1 0-1 0 0,0 1 1 0 0,1-1-1 0 0,-1-1 0 0 0,1 1 1 0 0,-1 0-1 0 0,0 0 1 0 0,1 0-1 0 0,-1-1 1 0 0,0 1-1 0 0,1-1 1 0 0,-1 1-1 0 0,0-1 1 0 0,0 1-1 0 0,1-1 2 0 0,100-11-980 0 0,-97 11 956 0 0,263-55-7725 0 0,-228 46 6533 0 0</inkml:trace>
  <inkml:trace contextRef="#ctx0" brushRef="#br0" timeOffset="246.601">890 642 1632 0 0,'13'24'884'0'0,"-10"-1"-80"0"0,-3-10-52 0 0,0 11-104 0 0,-28 32-32 0 0,10-29-115 0 0,-2 0-101 0 0,-6-1-120 0 0,-3-4-232 0 0,3-5-108 0 0,-8 3 4 0 0,4-4-780 0 0,1-4-469 0 0,4-2 53 0 0,2-5 40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3:55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2508 0 0,'-9'5'1550'0'0,"9"-5"-1463"0"0,1 0 0 0 0,-1 0-1 0 0,0 0 1 0 0,1 0 0 0 0,-1 0 0 0 0,0 1 0 0 0,1-1-1 0 0,-1 0 1 0 0,0 0 0 0 0,1 0 0 0 0,-1 1 0 0 0,0-1-1 0 0,1 0 1 0 0,-1 0 0 0 0,0 1 0 0 0,0-1 0 0 0,1 0 0 0 0,-1 1-1 0 0,0-1 1 0 0,0 0 0 0 0,1 1 0 0 0,-1-1 0 0 0,0 0-1 0 0,0 1 1 0 0,0-1 0 0 0,0 1 0 0 0,0-1 0 0 0,0 0-1 0 0,0 1 1 0 0,0-1 0 0 0,0 1 0 0 0,0-1 0 0 0,0 0 0 0 0,0 1-1 0 0,0-1 1 0 0,0 1 0 0 0,0-1 0 0 0,0 0 0 0 0,0 1-1 0 0,0-1 1 0 0,0 0 0 0 0,-1 1 0 0 0,1-1 0 0 0,0 1-1 0 0,0-1 1 0 0,0 0 0 0 0,-1 1-87 0 0,307 89 2554 0 0,-303-89-2534 0 0,0 1 0 0 0,-1-1 0 0 0,1 0 0 0 0,0 1 0 0 0,-1 0 0 0 0,1 0 0 0 0,-1-1 1 0 0,1 1-1 0 0,-1 1 0 0 0,0-1 0 0 0,0 0 0 0 0,0 1 0 0 0,0-1 0 0 0,0 1 0 0 0,-1-1 0 0 0,1 1 1 0 0,-1 0-1 0 0,1 0 0 0 0,-1-1 0 0 0,0 1 0 0 0,0 0 0 0 0,0 0 0 0 0,-1 0 0 0 0,1 1 1 0 0,-1-1-1 0 0,0 0 0 0 0,0 0 0 0 0,0 0 0 0 0,0 0 0 0 0,0 0 0 0 0,-1 0 0 0 0,1 0 0 0 0,-1 0 1 0 0,0 0-1 0 0,0 0 0 0 0,0 0 0 0 0,0 0 0 0 0,0 0 0 0 0,-1 0 0 0 0,1-1 0 0 0,-1 1 1 0 0,0-1-1 0 0,0 1 0 0 0,0-1 0 0 0,0 1 0 0 0,0-1 0 0 0,-2 1-20 0 0,-23 24 192 0 0,0-2-1 0 0,-1-1 1 0 0,-1-2 0 0 0,-1 0-1 0 0,-2-2 1 0 0,0-2 0 0 0,0-1-1 0 0,-18 6-191 0 0,-5 5 165 0 0,-109 47-1246 0 0,187-88-4848 0 0,44-23 3106 0 0,-36 18 1605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3:5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0 514 2600 0 0,'43'-37'9263'0'0,"-38"73"-8282"0"0,6 374-1539 0 0,-27-348-2907 0 0,0-68-1704 0 0,14 1 3913 0 0</inkml:trace>
  <inkml:trace contextRef="#ctx0" brushRef="#br0" timeOffset="311.685">566 1 2544 0 0,'9'3'232'0'0,"1"2"0"0"0,-1-1 1 0 0,0 2-1 0 0,0-1 0 0 0,0 1 0 0 0,-1 0 0 0 0,0 1 0 0 0,0 0 0 0 0,-1 0 0 0 0,0 1 0 0 0,0 0 0 0 0,-1 0 1 0 0,0 0-1 0 0,0 1 0 0 0,-1 0 0 0 0,0 0 0 0 0,0 1 0 0 0,-1-1 0 0 0,1 5-232 0 0,1-2 245 0 0,9 21 65 0 0,-1 1 0 0 0,-2 0 0 0 0,-1 1 0 0 0,-2 0 0 0 0,-2 0 0 0 0,-1 1 0 0 0,-2 0 0 0 0,-1 0 1 0 0,-2 25-311 0 0,-30 94 624 0 0,17-121-616 0 0,-2 0-1 0 0,-1-1 1 0 0,-2-1 0 0 0,-1 0 0 0 0,-1-1 0 0 0,-1-1 0 0 0,-2-1 0 0 0,-2-1 0 0 0,0-1 0 0 0,-1-1 0 0 0,-2-1 0 0 0,-8 5-8 0 0,-229 140-5015 0 0,160-134 2339 0 0,63-28 1382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3:54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1268 0 0,'0'0'1074'0'0,"0"0"-142"0"0,0 0-128 0 0,0 0-119 0 0,0 0-68 0 0,0 0-50 0 0,0 0-45 0 0,1 7-74 0 0,1-1-374 0 0,0-1 1 0 0,0 0-1 0 0,1 0 1 0 0,0 0-1 0 0,0 0 1 0 0,0 0-1 0 0,1 0 1 0 0,0-1-1 0 0,-1 0 1 0 0,2 0-1 0 0,-1 0 1 0 0,0 0-1 0 0,1-1 1 0 0,0 1-1 0 0,0-1 1 0 0,0 0-1 0 0,0-1 1 0 0,4 3-75 0 0,1 1 80 0 0,363 270 1004 0 0,-366-268-1203 0 0,13 6-1544 0 0,-13-26-3035 0 0,-7 4 3492 0 0</inkml:trace>
  <inkml:trace contextRef="#ctx0" brushRef="#br0" timeOffset="251.335">787 45 1588 0 0,'-33'56'3343'0'0,"-188"222"773"0"0,19 43-3627 0 0,192-301-1173 0 0,3-5-4586 0 0,7-15 4068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3:57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405 384 1096 0 0,'0'0'682'0'0,"0"0"-134"0"0,0 0 24 0 0,0 0-34 0 0,24 0 2558 0 0,-23 0-3069 0 0,0 0 0 0 0,0-1 0 0 0,1 1 0 0 0,-1-1 0 0 0,0 1 0 0 0,0-1 0 0 0,0 1 0 0 0,0-1 0 0 0,0 0 0 0 0,0 0 0 0 0,0 1 0 0 0,0-1 0 0 0,0 0 1 0 0,0 0-1 0 0,0 0 0 0 0,0 0 0 0 0,-1 0 0 0 0,1 0 0 0 0,0 0 0 0 0,-1-1 0 0 0,1 1 0 0 0,-1 0 0 0 0,1 0 0 0 0,-1 0 0 0 0,0-1 0 0 0,1 1 0 0 0,-1 0 0 0 0,0 0 0 0 0,0-1 0 0 0,0 1 0 0 0,0 0 0 0 0,0 0 0 0 0,0-1 0 0 0,0 1 0 0 0,0 0 0 0 0,-1 0 0 0 0,1-1 1 0 0,0 1-1 0 0,-1 0 0 0 0,1 0 0 0 0,-1 0 0 0 0,1-1 0 0 0,-1 1 0 0 0,0 0 0 0 0,1 0 0 0 0,-1 0 0 0 0,0 0 0 0 0,0 0 0 0 0,0 0 0 0 0,0 1 0 0 0,0-1 0 0 0,0 0 0 0 0,0 0 0 0 0,0 1 0 0 0,0-1 0 0 0,0 0 0 0 0,0 1 0 0 0,0-1 0 0 0,-2 1-27 0 0,0-5 4 0 0,0 1-1 0 0,0 0 0 0 0,-1 0 0 0 0,1 0 1 0 0,-1 0-1 0 0,0 0 0 0 0,0 1 0 0 0,-1 0 0 0 0,1 0 1 0 0,-1 0-1 0 0,0 1 0 0 0,1-1 0 0 0,-1 1 0 0 0,0 0 1 0 0,0 0-1 0 0,-1 1 0 0 0,1 0 0 0 0,0 0 1 0 0,0 0-1 0 0,-1 0 0 0 0,1 1 0 0 0,0 0 0 0 0,-1 0 1 0 0,1 0-1 0 0,-1 1 0 0 0,1 0 0 0 0,0 0 1 0 0,0 0-1 0 0,-1 1-3 0 0,-14 8-16 0 0,1 1 0 0 0,0 0 0 0 0,0 2 0 0 0,1 0-1 0 0,1 2 1 0 0,1 0 0 0 0,0 0 0 0 0,0 1 0 0 0,2 1 0 0 0,0 1 0 0 0,1 0 0 0 0,1 1 0 0 0,1 0 0 0 0,0 1 0 0 0,2 0 0 0 0,0 0 0 0 0,1 1 0 0 0,1 0 0 0 0,1 1 0 0 0,1-1 0 0 0,1 1-1 0 0,1 0 1 0 0,0 10 16 0 0,3-24 27 0 0,1 1 0 0 0,0-1 0 0 0,1 0 0 0 0,0 0 0 0 0,0 0 0 0 0,0 0 0 0 0,1 0 0 0 0,1 0 0 0 0,-1-1-1 0 0,1 1 1 0 0,0-1 0 0 0,1 0 0 0 0,0 0 0 0 0,0-1 0 0 0,0 1 0 0 0,1-1 0 0 0,0 0 0 0 0,0-1 0 0 0,1 1-1 0 0,-1-1 1 0 0,1 0 0 0 0,0-1 0 0 0,0 0 0 0 0,1 0 0 0 0,-1-1 0 0 0,1 0 0 0 0,0 0 0 0 0,0 0 0 0 0,0-1 0 0 0,0 0-1 0 0,1-1 1 0 0,-1 0 0 0 0,0 0 0 0 0,1-1-27 0 0,1-3-50 0 0,-1-1-1 0 0,1 1 1 0 0,-1-2 0 0 0,0 1-1 0 0,0-2 1 0 0,-1 1 0 0 0,1-1-1 0 0,-1 0 1 0 0,0-1 0 0 0,-1 0-1 0 0,1 0 1 0 0,-2 0 0 0 0,1-1-1 0 0,-1 0 1 0 0,0-1 0 0 0,0 1-1 0 0,-1-1 1 0 0,-1 0 0 0 0,1 0-1 0 0,-1-1 1 0 0,-1 1 0 0 0,0-1-1 0 0,1-5 51 0 0,10-15-327 0 0,23-41-466 0 0,-36 71 739 0 0,-1 0 4 0 0,4 4-17 0 0,206 184-1365 0 0,-175-153-803 0 0,-21-22 1013 0 0</inkml:trace>
  <inkml:trace contextRef="#ctx0" brushRef="#br0" timeOffset="463.843">803 472 1016 0 0,'15'28'479'0'0,"-1"1"0"0"0,-2 0 0 0 0,-1 1 0 0 0,-1 0 0 0 0,-1 0 0 0 0,-2 1 0 0 0,-1 0 0 0 0,-1 1 0 0 0,-2-1 1 0 0,-1 31-480 0 0,-2-61 31 0 0,0 0 0 0 0,0 0 0 0 0,0 0 1 0 0,0 0-1 0 0,0 0 0 0 0,-1 0 0 0 0,1 0 1 0 0,0 0-1 0 0,-1-1 0 0 0,1 1 0 0 0,0 0 1 0 0,-1 0-1 0 0,1 0 0 0 0,-1 0 0 0 0,1-1 1 0 0,-1 1-1 0 0,1 0 0 0 0,-1-1 0 0 0,0 1 1 0 0,1 0-1 0 0,-1-1 0 0 0,0 1 0 0 0,0-1 1 0 0,1 1-1 0 0,-1-1 0 0 0,0 1 0 0 0,0-1 1 0 0,0 0-1 0 0,0 1 0 0 0,0-1 0 0 0,1 0 1 0 0,-1 0-1 0 0,0 1 0 0 0,0-1 0 0 0,0 0 1 0 0,0 0-1 0 0,0 0 0 0 0,0 0 0 0 0,0 0 1 0 0,0-1-1 0 0,0 1 0 0 0,0 0 1 0 0,1 0-1 0 0,-1 0 0 0 0,0-1 0 0 0,0 1 1 0 0,0-1-1 0 0,0 1 0 0 0,0 0 0 0 0,1-1 1 0 0,-1 1-1 0 0,0-1 0 0 0,1 0 0 0 0,-1 1 1 0 0,0-1-1 0 0,1 0 0 0 0,-1 1 0 0 0,0-1 1 0 0,1 0-1 0 0,-1 0 0 0 0,1 1 0 0 0,0-1 1 0 0,-1 0-1 0 0,1 0 0 0 0,0 0 0 0 0,-1 0-31 0 0,-1-14 34 0 0,1-1 0 0 0,1 1 0 0 0,0 0 0 0 0,1-1-1 0 0,1 1 1 0 0,0 0 0 0 0,1-1 0 0 0,1 2 0 0 0,0-1-1 0 0,1 0 1 0 0,0 1 0 0 0,2 0 0 0 0,-1 0-1 0 0,2 0 1 0 0,0 1 0 0 0,0 0 0 0 0,1 1 0 0 0,1 0-1 0 0,10-11-33 0 0,33-35-87 0 0,-44 59 6 0 0,98 183-238 0 0,-93-171 67 0 0,0 0-1 0 0,1-1 1 0 0,1 0 0 0 0,0-1-1 0 0,0-1 1 0 0,1 0 0 0 0,1-2 0 0 0,-1 0-1 0 0,1 0 1 0 0,1-2 0 0 0,-1 0-1 0 0,1-2 1 0 0,0 0 0 0 0,0-1-1 0 0,0 0 1 0 0,12-1 252 0 0,-4-1-711 0 0</inkml:trace>
  <inkml:trace contextRef="#ctx0" brushRef="#br0" timeOffset="900.981">1679 711 1440 0 0,'-2'-5'124'0'0,"0"1"-1"0"0,-1-1 1 0 0,1 1 0 0 0,-1 0-1 0 0,0 0 1 0 0,-1 0 0 0 0,1 1-1 0 0,-1-1 1 0 0,1 1 0 0 0,-1 0-1 0 0,0 0 1 0 0,0 0-1 0 0,0 0 1 0 0,-1 1 0 0 0,1 0-1 0 0,-1 0 1 0 0,1 0 0 0 0,-1 0-1 0 0,0 1 1 0 0,0-1 0 0 0,0 1-1 0 0,1 1 1 0 0,-1-1 0 0 0,0 1-1 0 0,0-1 1 0 0,0 1-1 0 0,0 1 1 0 0,0-1 0 0 0,0 1-1 0 0,0 0 1 0 0,0 0 0 0 0,0 0-1 0 0,1 1 1 0 0,-1-1 0 0 0,0 1-1 0 0,0 1-123 0 0,-6 0 87 0 0,1 0-1 0 0,1 0 0 0 0,-1 1 1 0 0,1 1-1 0 0,-1-1 0 0 0,1 2 1 0 0,0-1-1 0 0,1 1 0 0 0,0 0 1 0 0,0 1-1 0 0,0 0 0 0 0,0 0 1 0 0,1 1-1 0 0,1 0 1 0 0,-1 0-1 0 0,1 1 0 0 0,0-1 1 0 0,1 1-1 0 0,0 1 0 0 0,1-1 1 0 0,-2 6-87 0 0,9-11 18 0 0,0 0 0 0 0,1 1 0 0 0,-1-1 1 0 0,1 0-1 0 0,0-1 0 0 0,0 1 0 0 0,0-1 0 0 0,0 0 1 0 0,1 0-1 0 0,0 0 0 0 0,-1 0 0 0 0,1-1 1 0 0,0 0-1 0 0,0 0 0 0 0,0 0 0 0 0,0-1 1 0 0,1 1-1 0 0,-1-1 0 0 0,0-1 0 0 0,1 1 0 0 0,-1-1 1 0 0,0 0-1 0 0,1 0 0 0 0,-1 0 0 0 0,1-1 1 0 0,-1 0-1 0 0,2 0-18 0 0,4-1-60 0 0,0-1-1 0 0,0 0 1 0 0,0-1 0 0 0,0-1 0 0 0,-1 1 0 0 0,0-1 0 0 0,0-1-1 0 0,0 0 1 0 0,-1 0 0 0 0,0-1 0 0 0,0-1 0 0 0,0 1 0 0 0,-1-1 0 0 0,0 0-1 0 0,-1-1 1 0 0,0 0 0 0 0,0 0 0 0 0,-1-1 0 0 0,0 0 0 0 0,-1 0-1 0 0,0 0 1 0 0,1-2 60 0 0,9-34-59 0 0,-1 0 0 0 0,-2-1 0 0 0,-3 0 0 0 0,-1-1-1 0 0,-2 0 1 0 0,-3 0 0 0 0,-2-1 0 0 0,-2-3 59 0 0,0 30 242 0 0,-2 0 1 0 0,-1 0-1 0 0,0 1 0 0 0,-2-1 1 0 0,0 1-1 0 0,-2 0 1 0 0,0 1-1 0 0,-1 0 0 0 0,-3-4-242 0 0,11 21 55 0 0,0 0-1 0 0,-1 0 0 0 0,1 0 0 0 0,-1 0 0 0 0,1 1 0 0 0,-1-1 1 0 0,0 0-1 0 0,0 1 0 0 0,0-1 0 0 0,0 1 0 0 0,-1 0 0 0 0,1 0 0 0 0,-1 0 1 0 0,1 0-1 0 0,-1 0 0 0 0,0 0 0 0 0,0 1 0 0 0,0-1 0 0 0,0 1 1 0 0,0 0-1 0 0,0 0 0 0 0,0 0 0 0 0,0 0 0 0 0,0 0 0 0 0,-1 1 0 0 0,1 0 1 0 0,0-1-1 0 0,0 1 0 0 0,-1 0 0 0 0,1 1 0 0 0,-2-1-54 0 0,-3 12 33 0 0,1-1 0 0 0,0 1-1 0 0,1 0 1 0 0,0 1 0 0 0,1 0 0 0 0,1-1-1 0 0,0 2 1 0 0,0-1 0 0 0,2 0 0 0 0,-1 1-1 0 0,2-1 1 0 0,0 1 0 0 0,0-1 0 0 0,1 1-1 0 0,1 0 1 0 0,0-1 0 0 0,1 1 0 0 0,1-1-1 0 0,0 1 1 0 0,3 5-33 0 0,11 59-539 0 0,4 0 0 0 0,3-1 1 0 0,33 68 538 0 0,55 93-5469 0 0,-92-197 4208 0 0,-2-5 40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4:01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46 888 0 0,'-1'0'77'0'0,"0"1"0"0"0,0-1 0 0 0,0 0-1 0 0,0 0 1 0 0,0 1 0 0 0,0-1 0 0 0,0 0 0 0 0,0 0 0 0 0,-1 0 0 0 0,1 0-1 0 0,0 0 1 0 0,0 0 0 0 0,0-1 0 0 0,0 1 0 0 0,0 0 0 0 0,0-1 0 0 0,0 1-1 0 0,0 0 1 0 0,0-1 0 0 0,0 1 0 0 0,0-1 0 0 0,0 0 0 0 0,0 1 0 0 0,0-1-1 0 0,0 0 1 0 0,1 1 0 0 0,-1-1 0 0 0,0 0 0 0 0,0 0 0 0 0,1 0 0 0 0,-1 0-1 0 0,1 0 1 0 0,-1 0 0 0 0,1 0 0 0 0,-1 0 0 0 0,1 0 0 0 0,-1 0-1 0 0,1 0 1 0 0,0 0 0 0 0,0 0 0 0 0,-1 0 0 0 0,1 0 0 0 0,0 0 0 0 0,0 0-1 0 0,0 0 1 0 0,0 0 0 0 0,0-1 0 0 0,1 1 0 0 0,-1 0 0 0 0,0 0 0 0 0,0 0-1 0 0,1 0 1 0 0,-1 0 0 0 0,1 0 0 0 0,-1 0 0 0 0,1 0 0 0 0,-1 0 0 0 0,1 0-1 0 0,-1 0 1 0 0,1 0 0 0 0,0 1 0 0 0,0-1 0 0 0,-1 0 0 0 0,1 0 0 0 0,0 1-1 0 0,0-1 1 0 0,0 0-77 0 0,-22 1 135 0 0,0 0 0 0 0,0 2-1 0 0,0 0 1 0 0,0 2 0 0 0,0 0-1 0 0,1 1 1 0 0,0 1 0 0 0,0 1-1 0 0,0 1 1 0 0,1 0 0 0 0,0 2-1 0 0,0 0 1 0 0,1 1 0 0 0,1 1-1 0 0,0 0 1 0 0,-8 9-135 0 0,17-14 49 0 0,0 0-1 0 0,0 0 1 0 0,1 1-1 0 0,0 0 1 0 0,1 1-1 0 0,0-1 1 0 0,0 1-1 0 0,1 0 1 0 0,0 1 0 0 0,0-1-1 0 0,1 1 1 0 0,0 0-1 0 0,1 0 1 0 0,0 0-1 0 0,1 1 1 0 0,-1 7-49 0 0,5-13 25 0 0,0 0 0 0 0,0 0 0 0 0,0 0 0 0 0,1-1 0 0 0,0 1 0 0 0,0-1 0 0 0,0 1 0 0 0,0-1 0 0 0,1 0 1 0 0,-1 0-1 0 0,1 0 0 0 0,0-1 0 0 0,0 1 0 0 0,1-1 0 0 0,-1 0 0 0 0,1 0 0 0 0,-1-1 0 0 0,1 1 0 0 0,0-1 0 0 0,0 0 0 0 0,0 0 0 0 0,0-1 0 0 0,1 1 0 0 0,-1-1 1 0 0,0 0-1 0 0,1-1 0 0 0,-1 1 0 0 0,0-1 0 0 0,1 0 0 0 0,-1-1-25 0 0,11 2-27 0 0,-1 0 1 0 0,0-1-1 0 0,1-1 1 0 0,-1-1-1 0 0,0 0 1 0 0,0-1-1 0 0,0-1 1 0 0,0 0-1 0 0,0-1 1 0 0,-1 0-1 0 0,0-2 1 0 0,0 1-1 0 0,0-2 1 0 0,-1 0-1 0 0,0 0 1 0 0,-1-1-1 0 0,0-1 1 0 0,0 0-1 0 0,-1 0 1 0 0,0-2-1 0 0,2-3 27 0 0,103-154-131 0 0,-72 97 68 0 0,-37 74 40 0 0,7 26 25 0 0,-2 1-1 0 0,-1 0 1 0 0,-1 1-1 0 0,-1 0 0 0 0,-2 0 1 0 0,-1 1-1 0 0,-2 0 1 0 0,-1 0-1 0 0,-1 0 0 0 0,-1 1 1 0 0,-3 5-2 0 0,2-36 102 0 0,3-1-93 0 0,0-1 0 0 0,-1 1 0 0 0,1 0 0 0 0,-1-1 0 0 0,1 1 0 0 0,-1-1 0 0 0,1 0 0 0 0,-1 0 0 0 0,1 0-1 0 0,-1 0 1 0 0,1-1 0 0 0,-1 1 0 0 0,0 0 0 0 0,0-1 0 0 0,0 0 0 0 0,0 1 0 0 0,0-1 0 0 0,0 0 0 0 0,0 0-1 0 0,-1 0 1 0 0,1 0 0 0 0,-1 0 0 0 0,1-1 0 0 0,-1 1 0 0 0,0 0 0 0 0,0-1 0 0 0,0 1 0 0 0,0-1 0 0 0,0 1-1 0 0,-1-1 1 0 0,1 0-9 0 0,16-21-115 0 0,143-152-249 0 0,-88 94 119 0 0,-71 81 185 0 0,-1 1 42 0 0,12 6 20 0 0,166 256 357 0 0,-166-246-684 0 0,37 37 452 0 0,-2-38-5479 0 0,-40-15 4066 0 0</inkml:trace>
  <inkml:trace contextRef="#ctx0" brushRef="#br0" timeOffset="186.507">1550 106 1428 0 0,'2'-2'1081'0'0,"21"-19"6542"0"0,-17 17-8379 0 0,-3 8-3972 0 0,-4-3 3382 0 0,-2 1 84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0:09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94 1180 0 0,'0'0'888'0'0,"0"0"-163"0"0,0 0-101 0 0,0 0-53 0 0,0 0-98 0 0,0 0-20 0 0,0 0-47 0 0,0 0-11 0 0,0 0-34 0 0,0 0-24 0 0,0 0-43 0 0,0 0-1 0 0,0 0 2 0 0,0 0 5 0 0,13 25 584 0 0,4 169 534 0 0,-16-192-1530 0 0,-1 0 0 0 0,1-1 0 0 0,-1 1 0 0 0,1-1 0 0 0,-1 1 0 0 0,0 0 0 0 0,0-1 1 0 0,0 1-1 0 0,0-1 0 0 0,0 1 0 0 0,0 0 0 0 0,0-1 0 0 0,-1 1 0 0 0,1 0 0 0 0,0-1 0 0 0,-1 1 0 0 0,0-1 0 0 0,1 1 0 0 0,-1-1 0 0 0,0 1 0 0 0,0-1 1 0 0,1 0-1 0 0,-1 1 0 0 0,0-1 0 0 0,-1 0 0 0 0,1 0 0 0 0,0 1 0 0 0,0-1 0 0 0,0 0 0 0 0,-1 0 0 0 0,1 0 0 0 0,0 0 0 0 0,-1-1 0 0 0,1 1 1 0 0,-1 0-1 0 0,1-1 0 0 0,-1 1 0 0 0,1-1 0 0 0,-1 1 0 0 0,0-1 0 0 0,1 0 0 0 0,-1 0 0 0 0,0 1 0 0 0,1-1 0 0 0,-1 0 0 0 0,1 0 0 0 0,-1-1 1 0 0,0 1-1 0 0,1 0 0 0 0,-1-1 0 0 0,0 1 0 0 0,1-1 0 0 0,-1 1 0 0 0,1-1 0 0 0,-1 1 0 0 0,1-1 0 0 0,0 0 0 0 0,-1 0 0 0 0,1 0 0 0 0,0 0 1 0 0,-1 0-1 0 0,1 0 112 0 0,-34-20-1314 0 0</inkml:trace>
  <inkml:trace contextRef="#ctx0" brushRef="#br0" timeOffset="644.845">224 417 1196 0 0,'89'-130'4183'0'0,"74"-151"-2657"0"0,-161 280-1527 0 0,0 0-1 0 0,-1 1 0 0 0,1-1 1 0 0,0 1-1 0 0,0-1 1 0 0,-1 1-1 0 0,1-1 0 0 0,0 1 1 0 0,0 0-1 0 0,-1 0 1 0 0,1 0-1 0 0,0 0 0 0 0,0 0 1 0 0,0 1-1 0 0,-1-1 1 0 0,1 0-1 0 0,0 1 0 0 0,0-1 1 0 0,-1 1-1 0 0,1 0 1 0 0,0-1-1 0 0,-1 1 0 0 0,1 0 1 0 0,-1 0-1 0 0,1 0 1 0 0,-1 0-1 0 0,0 0 0 0 0,1 1 1 0 0,-1-1-1 0 0,0 0 1 0 0,0 1-1 0 0,0-1 0 0 0,1 1 1 0 0,-2-1-1 0 0,1 1 1 0 0,0-1-1 0 0,0 1 0 0 0,0 0 1 0 0,-1 0 1 0 0,11 9 20 0 0,21 15 9 0 0,-21-19 25 0 0,0 0 0 0 0,0 1-1 0 0,-1 0 1 0 0,0 1 0 0 0,0 0 0 0 0,-1 0-1 0 0,-1 1 1 0 0,1 1 0 0 0,-2-1 0 0 0,1 1-1 0 0,-2 0 1 0 0,1 1 0 0 0,-1 0 0 0 0,-1 0 0 0 0,0 0-1 0 0,-1 1 1 0 0,1 7-54 0 0,-6-13 39 0 0,0 0 0 0 0,-1 0 0 0 0,1 0-1 0 0,-2 0 1 0 0,1 0 0 0 0,-1 0 0 0 0,0-1 0 0 0,-1 1 0 0 0,1-1 0 0 0,-1 0-1 0 0,0 0 1 0 0,-1 0 0 0 0,0-1 0 0 0,0 1 0 0 0,0-1 0 0 0,0 0-1 0 0,-1-1 1 0 0,0 1 0 0 0,0-1 0 0 0,0 0 0 0 0,0 0 0 0 0,-5 1-39 0 0,-94 26-4694 0 0,104-35 3339 0 0,-2-15-33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3:59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85 1324 0 0,'0'0'367'0'0,"0"0"-16"0"0,0 0 51 0 0,0 0-26 0 0,0 0-22 0 0,0 0 61 0 0,0 0-53 0 0,-1-6-69 0 0,2 3-199 0 0,-1 0 0 0 0,0-1 0 0 0,-1 1 0 0 0,1 0 1 0 0,0 0-1 0 0,-1 0 0 0 0,0 0 0 0 0,0-1 0 0 0,0 1 1 0 0,0 0-1 0 0,0 0 0 0 0,-1 1 0 0 0,1-1 0 0 0,-1 0 0 0 0,0 0 1 0 0,1 1-1 0 0,-1-1 0 0 0,-1 1 0 0 0,1-1 0 0 0,0 1 1 0 0,0 0-1 0 0,-1 0 0 0 0,0 0 0 0 0,1 0 0 0 0,-1 1 0 0 0,0-1 1 0 0,0 1-1 0 0,0-1 0 0 0,0 1 0 0 0,0 0 0 0 0,-1 0-94 0 0,-15 1 69 0 0,0 1-1 0 0,1 1 0 0 0,-1 0 1 0 0,0 2-1 0 0,1 0 0 0 0,-1 1 1 0 0,1 1-1 0 0,1 0 0 0 0,-1 2 1 0 0,1 0-1 0 0,0 1 0 0 0,1 0 1 0 0,0 2-1 0 0,1 0 0 0 0,0 0 1 0 0,0 2-1 0 0,1-1 0 0 0,1 2 0 0 0,0 0 1 0 0,1 1-1 0 0,-2 4-68 0 0,11-16 24 0 0,-1 0 0 0 0,1 0 0 0 0,0 1 0 0 0,1-1-1 0 0,-1 1 1 0 0,1-1 0 0 0,-1 1 0 0 0,1 0 0 0 0,0 0 0 0 0,1 0 0 0 0,-1 0-1 0 0,1 1 1 0 0,0-1 0 0 0,0 0 0 0 0,0 1 0 0 0,0-1 0 0 0,1 0 0 0 0,0 1-1 0 0,0-1 1 0 0,0 1 0 0 0,0-1 0 0 0,1 1 0 0 0,-1-1 0 0 0,1 0 0 0 0,0 1-1 0 0,1-1 1 0 0,-1 0 0 0 0,1 0 0 0 0,0 0 0 0 0,0 0 0 0 0,0 0 0 0 0,0 0-1 0 0,1-1 1 0 0,-1 1 0 0 0,1-1 0 0 0,0 1 0 0 0,0-1 0 0 0,1 0-1 0 0,-1 0 1 0 0,0 0 0 0 0,3 0-24 0 0,18 7 59 0 0,0-1 0 0 0,1-1 0 0 0,0-1 0 0 0,0-2 1 0 0,1 0-1 0 0,0-2 0 0 0,0-1 0 0 0,-1-1 0 0 0,11-1-59 0 0,36 4 118 0 0,-18-2-57 0 0,-37-2-69 0 0,0 0-1 0 0,0 1 1 0 0,0 0-1 0 0,-1 2 1 0 0,1 0-1 0 0,-1 0 1 0 0,1 2-1 0 0,-1 0 1 0 0,8 4 8 0 0,-24-7-14 0 0,1 0 0 0 0,-1 0 0 0 0,0 0 1 0 0,0 0-1 0 0,0-1 0 0 0,0 1 0 0 0,0 0 0 0 0,0 0 1 0 0,-1 0-1 0 0,1 0 0 0 0,-1-1 0 0 0,1 1 0 0 0,-1 0 0 0 0,1 0 1 0 0,-1-1-1 0 0,0 1 0 0 0,0 0 0 0 0,0-1 0 0 0,0 1 0 0 0,0-1 1 0 0,0 1-1 0 0,-1-1 0 0 0,1 1 0 0 0,0-1 0 0 0,-1 0 0 0 0,1 0 1 0 0,-1 0-1 0 0,1 0 0 0 0,-1 0 0 0 0,0 0 0 0 0,1 0 1 0 0,-1 0-1 0 0,0-1 0 0 0,0 1 0 0 0,0-1 0 0 0,1 1 0 0 0,-1-1 1 0 0,-1 0 13 0 0,-40 19-288 0 0,-2-3 0 0 0,0-1 0 0 0,-1-3 0 0 0,0-1 0 0 0,-1-3 0 0 0,1-1 1 0 0,-2-3-1 0 0,-6-1 288 0 0,44-2-276 0 0,0 0 0 0 0,0 0 1 0 0,0-1-1 0 0,0 0 0 0 0,0-1 1 0 0,1 0-1 0 0,-1-1 1 0 0,0 0-1 0 0,0 0 0 0 0,1-1 1 0 0,-1 0-1 0 0,1-1 0 0 0,0 0 1 0 0,-3-3 275 0 0,-4-8-1364 0 0</inkml:trace>
  <inkml:trace contextRef="#ctx0" brushRef="#br0" timeOffset="278.474">589 66 2260 0 0,'-1'1'84'0'0,"0"0"0"0"0,0 0-1 0 0,-1 0 1 0 0,1-1 0 0 0,-1 1 0 0 0,1 0-1 0 0,0-1 1 0 0,-1 1 0 0 0,1-1 0 0 0,-1 0-1 0 0,1 1 1 0 0,-1-1 0 0 0,0 0 0 0 0,1 0-1 0 0,-1 0 1 0 0,1 0 0 0 0,-1 0 0 0 0,1 0-1 0 0,-1-1 1 0 0,1 1 0 0 0,-1-1 0 0 0,1 1-1 0 0,-1-1 1 0 0,1 1 0 0 0,-1-1-1 0 0,1 0 1 0 0,0 1 0 0 0,-1-1 0 0 0,1 0-1 0 0,0 0 1 0 0,0 0 0 0 0,0 0 0 0 0,0 0-1 0 0,-1 0 1 0 0,1-1 0 0 0,1 1 0 0 0,-1 0-1 0 0,0 0 1 0 0,0-1 0 0 0,0 1 0 0 0,1 0-1 0 0,-1-1 1 0 0,1 1 0 0 0,-1-1 0 0 0,1 1-1 0 0,-1-1 1 0 0,1 1 0 0 0,0-1 0 0 0,0 1-1 0 0,0-1 1 0 0,0 0 0 0 0,0 1-1 0 0,0-1 1 0 0,0 1 0 0 0,1-1 0 0 0,-1 1-1 0 0,0-1 1 0 0,1 1 0 0 0,-1-1 0 0 0,1 1-1 0 0,0 0 1 0 0,-1-1 0 0 0,1 1 0 0 0,0-1-1 0 0,0 1-83 0 0,-24 18 112 0 0,1 2 0 0 0,1 0 0 0 0,0 1-1 0 0,1 2 1 0 0,2 0 0 0 0,0 1 0 0 0,1 0-1 0 0,1 2 1 0 0,2 0 0 0 0,0 0-1 0 0,2 2 1 0 0,1-1 0 0 0,1 1 0 0 0,1 1-1 0 0,0 6-111 0 0,-23 48 213 0 0,-40 106-1670 0 0,42-143-3244 0 0,25-44 3507 0 0</inkml:trace>
  <inkml:trace contextRef="#ctx0" brushRef="#br0" timeOffset="682.734">993 121 2312 0 0,'-16'5'371'0'0,"1"1"0"0"0,-1 0 0 0 0,1 1 0 0 0,1 0 0 0 0,-1 1-1 0 0,1 1 1 0 0,1 1 0 0 0,0 0 0 0 0,0 0 0 0 0,1 1 0 0 0,0 1 0 0 0,1 0-1 0 0,0 1 1 0 0,1 0 0 0 0,0 0 0 0 0,-3 8-371 0 0,12-19 41 0 0,1 1 1 0 0,-1-1-1 0 0,1 0 0 0 0,0 0 1 0 0,0 0-1 0 0,0 0 0 0 0,0 1 0 0 0,0-1 1 0 0,1 0-1 0 0,-1 0 0 0 0,0 0 1 0 0,1 0-1 0 0,0 0 0 0 0,-1 0 0 0 0,1 0 1 0 0,0 0-1 0 0,0 0 0 0 0,0 0 1 0 0,1 0-1 0 0,-1 0 0 0 0,0 0 0 0 0,1-1 1 0 0,-1 1-1 0 0,1-1 0 0 0,-1 1 1 0 0,1-1-1 0 0,0 1 0 0 0,-1-1 0 0 0,1 0 1 0 0,0 0-1 0 0,0 0 0 0 0,0 0 1 0 0,0 0-1 0 0,0 0 0 0 0,0-1 0 0 0,0 1 1 0 0,1-1-1 0 0,-1 1 0 0 0,1-1-41 0 0,93 12 447 0 0,-74-13-401 0 0,0-1 0 0 0,1-1 0 0 0,-2-1 0 0 0,1-1 0 0 0,0-1 0 0 0,-1-1 0 0 0,0 0 0 0 0,-1-2 0 0 0,2-1-46 0 0,-20 9-15 0 0,0 1-1 0 0,0-1 1 0 0,0 1 0 0 0,0-1-1 0 0,0 0 1 0 0,0 0 0 0 0,0 0-1 0 0,-1 0 1 0 0,1 0 0 0 0,0 0-1 0 0,-1-1 1 0 0,1 1-1 0 0,-1-1 1 0 0,1 1 0 0 0,-1-1-1 0 0,0 1 1 0 0,1-1 0 0 0,-1 0-1 0 0,0 1 1 0 0,0-1 0 0 0,0 0-1 0 0,-1 0 1 0 0,1 0 0 0 0,0 0-1 0 0,-1 0 1 0 0,1 0 0 0 0,-1 0-1 0 0,1 0 1 0 0,-1 0 0 0 0,0 0-1 0 0,0 0 1 0 0,0 0 0 0 0,0 0-1 0 0,-1 0 1 0 0,1 0 0 0 0,0 0-1 0 0,-1 0 1 0 0,1 0 0 0 0,-1 0-1 0 0,0 0 1 0 0,0 0-1 0 0,0 0 1 0 0,0 1 0 0 0,0-1-1 0 0,0 0 1 0 0,0 1 0 0 0,0-1-1 0 0,-1 0 1 0 0,1 1 0 0 0,-1 0-1 0 0,1-1 1 0 0,-1 1 0 0 0,1 0-1 0 0,-1 0 1 0 0,0-1 15 0 0,-105-62-1115 0 0,-44 11-3656 0 0,144 49 3505 0 0,1-2-7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6:36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2336 0 0,'4'0'916'0'0,"0"0"-64"0"0,-1 0-60 0 0,-1 0-183 0 0,1 0-13 0 0,-3 0-84 0 0,2 0-104 0 0,0 0 16 0 0,0 2-88 0 0,0-2-120 0 0,1 2-156 0 0,-1-2-252 0 0,0 1 20 0 0,-2 3-664 0 0,0-3-641 0 0,-2 1 89 0 0,0-4 60 0 0,-3 1-4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6:3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374 284 936 0 0,'18'-20'4016'0'0,"-39"20"-1871"0"0,20 0-2138 0 0,-237 124 1473 0 0,227-118-1431 0 0,1 2 0 0 0,1-1 0 0 0,0 1 0 0 0,0 0-1 0 0,0 1 1 0 0,1 0 0 0 0,0 1 0 0 0,1 0 0 0 0,0 0 0 0 0,1 0 0 0 0,0 1 0 0 0,1 0 0 0 0,0 0 0 0 0,0 0-1 0 0,1 0 1 0 0,0 1 0 0 0,1 0 0 0 0,1 0 0 0 0,0 0 0 0 0,1 0 0 0 0,0 2-49 0 0,1-8 17 0 0,1 0 0 0 0,0 0 0 0 0,0-1 0 0 0,1 1 0 0 0,0 0 0 0 0,0-1 0 0 0,0 1 0 0 0,1-1 0 0 0,-1 0 0 0 0,1 0 0 0 0,1 0 0 0 0,-1 0 0 0 0,1 0 0 0 0,-1-1 0 0 0,1 1 0 0 0,1-1 0 0 0,-1 0-1 0 0,1 0 1 0 0,-1-1 0 0 0,1 1 0 0 0,0-1 0 0 0,0 0 0 0 0,1-1 0 0 0,-1 1 0 0 0,0-1 0 0 0,1 0 0 0 0,0 0 0 0 0,-1-1 0 0 0,2 1-17 0 0,170 24-990 0 0,-155-26 204 0 0,-1-1 0 0 0,1-1 0 0 0,-1-2-1 0 0,0 0 1 0 0,0-1 0 0 0,0-1 0 0 0,-1 0 0 0 0,12-7 786 0 0,-30 12-114 0 0,21-10-1088 0 0</inkml:trace>
  <inkml:trace contextRef="#ctx0" brushRef="#br0" timeOffset="298.54">52 586 1436 0 0,'-13'8'5317'0'0,"35"-6"-3905"0"0,47-8-980 0 0,202-35 619 0 0,-85 6-3943 0 0,-140 15-654 0 0,-42 14 2464 0 0</inkml:trace>
  <inkml:trace contextRef="#ctx0" brushRef="#br0" timeOffset="701.563">1000 341 2212 0 0,'0'5'3218'0'0,"0"15"-1191"0"0,-2 24-1689 0 0,2-1-1 0 0,2 0 0 0 0,1 0 0 0 0,3 0 0 0 0,1-1 0 0 0,9 26-337 0 0,-4-10 231 0 0,-3-28-340 0 0,0-3-898 0 0,-7-10-2472 0 0,-5-17 1169 0 0,2-3 1156 0 0</inkml:trace>
  <inkml:trace contextRef="#ctx0" brushRef="#br0" timeOffset="1258.559">971 481 1824 0 0,'-7'-4'189'0'0,"0"-1"0"0"0,0 0-1 0 0,1 0 1 0 0,-1-1 0 0 0,1 0 0 0 0,0 0-1 0 0,1 0 1 0 0,0-1 0 0 0,0 1-1 0 0,0-1 1 0 0,0-1 0 0 0,1 1 0 0 0,1-1-1 0 0,-1 1 1 0 0,1-1 0 0 0,0 0 0 0 0,1 0-1 0 0,0 0 1 0 0,0-1 0 0 0,1 1 0 0 0,0 0-1 0 0,1-1 1 0 0,-1 1 0 0 0,2-1-1 0 0,-1 1 1 0 0,1-1 0 0 0,0 1 0 0 0,2-6-189 0 0,0 1 58 0 0,0-1 1 0 0,1 0-1 0 0,1 1 1 0 0,0 0 0 0 0,1 0-1 0 0,0 0 1 0 0,1 1-1 0 0,0 0 1 0 0,1 0-1 0 0,1 0 1 0 0,0 1 0 0 0,0 1-1 0 0,1 0 1 0 0,0 0-1 0 0,1 0 1 0 0,0 2-1 0 0,0-1 1 0 0,1 1 0 0 0,0 1-1 0 0,1 0 1 0 0,-1 1-1 0 0,1 0 1 0 0,0 1-1 0 0,1 1 1 0 0,-1 0 0 0 0,1 1-1 0 0,0 0 1 0 0,8 0-59 0 0,-17 4-10 0 0,1 0 0 0 0,-1 0 0 0 0,0 0 0 0 0,1 1 0 0 0,-1 0 0 0 0,0 0 0 0 0,0 1 0 0 0,0-1 0 0 0,-1 1 0 0 0,1 0 0 0 0,-1 0 0 0 0,1 1 0 0 0,-1 0 1 0 0,0-1-1 0 0,0 1 0 0 0,-1 0 0 0 0,1 1 0 0 0,-1-1 0 0 0,0 1 0 0 0,0-1 0 0 0,0 1 0 0 0,-1 0 0 0 0,0 0 0 0 0,0 0 0 0 0,0 0 0 0 0,0 1 0 0 0,-1-1 0 0 0,0 0 0 0 0,0 1 0 0 0,0-1 0 0 0,-1 1 0 0 0,0-1 1 0 0,0 1-1 0 0,0-1 0 0 0,-1 1 0 0 0,1-1 0 0 0,-2 4 10 0 0,-7 16-12 0 0,-1 0 0 0 0,-1-1 1 0 0,0 0-1 0 0,-2-1 0 0 0,-1 0 1 0 0,-1-1-1 0 0,-1-1 0 0 0,-1 0 1 0 0,0-1-1 0 0,-2-1 0 0 0,0-1 0 0 0,-1 0 1 0 0,-11 6 11 0 0,-1 7 1025 0 0,32-31-873 0 0,0 0-46 0 0,42 16 117 0 0,-12-7-219 0 0,0 2 1 0 0,0 0-1 0 0,-2 3 1 0 0,1 0-1 0 0,-2 2 1 0 0,0 1-1 0 0,-1 1 0 0 0,-1 1 1 0 0,0 1-1 0 0,-2 1 1 0 0,0 2-1 0 0,0 2-4 0 0,97 108-4774 0 0,-100-121 2286 0 0,-11-9 1278 0 0</inkml:trace>
  <inkml:trace contextRef="#ctx0" brushRef="#br0" timeOffset="1601.08">1947 566 1604 0 0,'-65'33'6928'0'0,"-43"153"-5447"0"0,71-63-1056 0 0,-26 51-2195 0 0,15-142-3395 0 0,46-32 3998 0 0</inkml:trace>
  <inkml:trace contextRef="#ctx0" brushRef="#br0" timeOffset="1848.723">1587 653 2284 0 0,'6'14'2918'0'0,"7"12"-2524"0"0,2 0-1 0 0,1-1 1 0 0,1-1 0 0 0,1 0-1 0 0,1-1 1 0 0,1-2 0 0 0,1 0-1 0 0,1 0 1 0 0,0-2 0 0 0,2-1 0 0 0,3 1-394 0 0,92 84-936 0 0,-46-25-3911 0 0,-66-69 3697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6:33.373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26556 3376 2008 0 0,'-10'10'4379'0'0,"-8"19"-4274"0"0,16-24 390 0 0,-6 8-257 0 0,2 0-1 0 0,0 0 0 0 0,0 1 0 0 0,1 0 1 0 0,1 0-1 0 0,0 0 0 0 0,1 0 0 0 0,0 1 1 0 0,2-1-1 0 0,-1 1 0 0 0,2 0 0 0 0,0 3-237 0 0,34 41 184 0 0,-6-50-2603 0 0,-7-33 998 0 0,-12-45-1787 0 0,-9 54 2030 0 0</inkml:trace>
  <inkml:trace contextRef="#ctx0" brushRef="#br0" timeOffset="264.153">26558 3194 964 0 0,'-2'-9'1791'0'0,"-22"-9"2773"0"0,-26-6-2993 0 0,50 23-2201 0 0,3-2-5352 0 0,2 3 4540 0 0</inkml:trace>
  <inkml:trace contextRef="#ctx0" brushRef="#br0" timeOffset="-75977.627">3658 1010 916 0 0,'15'15'3903'0'0,"0"31"-2395"0"0,-11-34-1228 0 0,2 20-5 0 0,6 13-68 0 0,7-25-3614 0 0,-19-20 2115 0 0,0 0 66 0 0</inkml:trace>
  <inkml:trace contextRef="#ctx0" brushRef="#br0" timeOffset="-75712.233">3729 762 1180 0 0,'-17'-68'6235'0'0,"17"68"-6301"0"0,0 0-192 0 0,0 0-81 0 0,0 0-39 0 0,3-3-45 0 0,26-9-2299 0 0,-19 12 1529 0 0</inkml:trace>
  <inkml:trace contextRef="#ctx0" brushRef="#br0" timeOffset="-75369.7">3954 822 904 0 0,'18'88'3109'0'0,"6"148"815"0"0,-24-235-3674 0 0,0-1 30 0 0,0 0-38 0 0,-4 10 142 0 0,8-18-212 0 0,3-12-190 0 0,1 0 1 0 0,1 1 0 0 0,0 0-1 0 0,2 0 1 0 0,0 1-1 0 0,2 1 1 0 0,-1 0 0 0 0,2 1-1 0 0,0 0 1 0 0,2 0 17 0 0,-15 14-18 0 0,1 1 0 0 0,-1-1 1 0 0,1 0-1 0 0,-1 1 0 0 0,1-1 1 0 0,0 1-1 0 0,0-1 0 0 0,0 1 1 0 0,0 0-1 0 0,0 0 0 0 0,0 0 1 0 0,0 0-1 0 0,0 0 0 0 0,0 0 1 0 0,1 0-1 0 0,-1 1 0 0 0,0-1 1 0 0,0 1-1 0 0,1 0 0 0 0,-1 0 1 0 0,0 0-1 0 0,1 0 0 0 0,-1 0 1 0 0,0 0-1 0 0,1 0 0 0 0,-1 1 1 0 0,0-1-1 0 0,0 1 0 0 0,1 0 1 0 0,-1 0-1 0 0,0 0 0 0 0,0 0 1 0 0,0 0-1 0 0,0 0 0 0 0,0 0 1 0 0,0 1-1 0 0,0-1 0 0 0,-1 1 1 0 0,1-1-1 0 0,0 1 0 0 0,-1 0 1 0 0,1 0-1 0 0,-1-1 0 0 0,0 1 0 0 0,1 0 1 0 0,-1 0-1 0 0,0 0 0 0 0,0 1 1 0 0,-1-1-1 0 0,1 0 0 0 0,0 0 1 0 0,-1 0-1 0 0,1 1 0 0 0,-1-1 1 0 0,0 0-1 0 0,1 1 0 0 0,-1-1 1 0 0,0 0-1 0 0,-1 2 18 0 0,16 69-35 0 0,-16-66-23 0 0,1 0 1 0 0,0-1-1 0 0,0 1 0 0 0,0 0 0 0 0,0-1 0 0 0,1 1 1 0 0,0 0-1 0 0,1-1 0 0 0,0 1 0 0 0,0-1 0 0 0,0 0 1 0 0,0 1-1 0 0,1-1 0 0 0,0 0 0 0 0,1-1 1 0 0,-1 1-1 0 0,1-1 0 0 0,0 1 0 0 0,0-1 0 0 0,1 0 1 0 0,0 0-1 0 0,0-1 0 0 0,0 0 0 0 0,0 0 1 0 0,0 0-1 0 0,1 0 0 0 0,0-1 0 0 0,0 0 0 0 0,0 0 1 0 0,0 0-1 0 0,0-1 0 0 0,1 0 0 0 0,-1 0 1 0 0,5 0 57 0 0,103-23-1813 0 0,-87 15 1445 0 0</inkml:trace>
  <inkml:trace contextRef="#ctx0" brushRef="#br0" timeOffset="-74761.662">4730 1109 2984 0 0,'-1'-1'48'0'0,"0"1"1"0"0,0 0-1 0 0,0 0 0 0 0,1-1 0 0 0,-1 1 0 0 0,0 0 0 0 0,0-1 1 0 0,0 1-1 0 0,0-1 0 0 0,0 1 0 0 0,0-1 0 0 0,1 0 0 0 0,-1 1 0 0 0,0-1 1 0 0,0 0-1 0 0,1 0 0 0 0,-1 1 0 0 0,0-1 0 0 0,1 0 0 0 0,-1 0 1 0 0,1 0-1 0 0,-1 0 0 0 0,1 0 0 0 0,0 0 0 0 0,-1 0 0 0 0,1 0 0 0 0,0 0 1 0 0,0 0-1 0 0,0 0 0 0 0,-1 0 0 0 0,1 0 0 0 0,0 0 0 0 0,0 0 1 0 0,1 0-1 0 0,-1 0 0 0 0,0 0 0 0 0,0 0 0 0 0,0 0 0 0 0,1 0 0 0 0,-1 0 1 0 0,0 0-1 0 0,1 0 0 0 0,-1 0 0 0 0,1 1 0 0 0,-1-1 0 0 0,1 0 1 0 0,-1 0-1 0 0,1 0 0 0 0,0 1 0 0 0,-1-1 0 0 0,1 0 0 0 0,0 0 0 0 0,0 1 1 0 0,0-1-1 0 0,-1 1 0 0 0,1-1 0 0 0,0 1 0 0 0,1-1-48 0 0,-18 1 88 0 0,1 1-1 0 0,-1 1 1 0 0,1 0-1 0 0,0 1 1 0 0,-1 0 0 0 0,1 2-1 0 0,1-1 1 0 0,-1 2-1 0 0,1 0 1 0 0,0 1-1 0 0,0 0 1 0 0,1 1 0 0 0,0 1-1 0 0,0 0 1 0 0,1 0-1 0 0,0 2 1 0 0,1-1-1 0 0,0 1 1 0 0,0 1-1 0 0,2 0 1 0 0,-1 1 0 0 0,2-1-1 0 0,-1 2 1 0 0,-5 12-88 0 0,13-24 1 0 0,0 0 0 0 0,1 0-1 0 0,-1 0 1 0 0,0 0 0 0 0,1 0 0 0 0,0 0 0 0 0,-1 0 0 0 0,1 0 0 0 0,0 0 0 0 0,0 1 0 0 0,0-1 0 0 0,0 0 0 0 0,1 0 0 0 0,-1 0-1 0 0,0 0 1 0 0,1 0 0 0 0,-1 0 0 0 0,1 0 0 0 0,0 0 0 0 0,0 0 0 0 0,0 0 0 0 0,0-1 0 0 0,0 1 0 0 0,0 0 0 0 0,0-1 0 0 0,1 1 0 0 0,-1 0-1 0 0,1-1 1 0 0,-1 1 0 0 0,1-1 0 0 0,-1 0 0 0 0,1 0 0 0 0,0 0 0 0 0,0 1 0 0 0,-1-2 0 0 0,1 1 0 0 0,0 0 0 0 0,0 0 0 0 0,0 0-1 0 0,0-1 1 0 0,0 1 0 0 0,0-1 0 0 0,0 0 0 0 0,0 0 0 0 0,0 1 0 0 0,0-1 0 0 0,1-1 0 0 0,-1 1 0 0 0,0 0 0 0 0,0 0 0 0 0,0-1-1 0 0,0 1 1 0 0,0-1 0 0 0,0 0 0 0 0,0 1 0 0 0,0-1 0 0 0,-1 0 0 0 0,1 0 0 0 0,0 0 0 0 0,0-1 0 0 0,0 1-1 0 0,27-8-12 0 0,-1-2 0 0 0,0 0 1 0 0,0-2-1 0 0,-2-1 0 0 0,0-1 0 0 0,0-1 1 0 0,5-6 11 0 0,0-12 158 0 0,-40 41-111 0 0,0 6-43 0 0,0 1 1 0 0,0 0-1 0 0,2 1 0 0 0,-1 0 1 0 0,2 0-1 0 0,0 1 0 0 0,1-1 1 0 0,0 1-1 0 0,2 0 0 0 0,0 1 0 0 0,0-1 1 0 0,2 0-1 0 0,0 11-4 0 0,2-25 0 0 0,0 1 0 0 0,1 0 1 0 0,0-1-1 0 0,-1 1 0 0 0,1-1 0 0 0,0 0 0 0 0,0 1 0 0 0,0-1 1 0 0,1 0-1 0 0,-1 0 0 0 0,0 0 0 0 0,1-1 0 0 0,0 1 0 0 0,-1-1 1 0 0,1 1-1 0 0,0-1 0 0 0,-1 0 0 0 0,1 0 0 0 0,0 0 0 0 0,0 0 1 0 0,0-1-1 0 0,0 1 0 0 0,0-1 0 0 0,0 1 0 0 0,0-1 0 0 0,0 0 1 0 0,0-1-1 0 0,0 1 0 0 0,0 0 0 0 0,0-1 0 0 0,0 0 0 0 0,0 1 1 0 0,0-1-1 0 0,0 0 0 0 0,0-1 0 0 0,0 1 0 0 0,-1 0 0 0 0,1-1 1 0 0,-1 0-1 0 0,1 1 0 0 0,-1-1 0 0 0,1 0 0 0 0,-1 0 0 0 0,1-1 0 0 0,17-10 6 0 0,0-1 0 0 0,0-1 0 0 0,-1 0 0 0 0,-1-1 0 0 0,-1-2 0 0 0,0 1 0 0 0,-1-2-1 0 0,-1 0 1 0 0,-1-1 0 0 0,0 0 0 0 0,-2-1 0 0 0,-1-1 0 0 0,0 0 0 0 0,-1 0 0 0 0,-2-1-1 0 0,0-1 1 0 0,-2 1 0 0 0,0-1 0 0 0,-2 0 0 0 0,0 0 0 0 0,-2 0 0 0 0,0-12-6 0 0,-14-199 276 0 0,10 210-108 0 0,-2-1 0 0 0,-1 1 0 0 0,-1 1 1 0 0,-1-1-1 0 0,-2 1 0 0 0,0 0 0 0 0,-1 1 0 0 0,-2 0 0 0 0,0 0 1 0 0,-1 2-1 0 0,-1-1 0 0 0,-9-7-168 0 0,22 27 16 0 0,0 0 1 0 0,0 0-1 0 0,-1 0 0 0 0,1 0 1 0 0,-1 1-1 0 0,1-1 0 0 0,-1 0 0 0 0,0 1 1 0 0,1-1-1 0 0,-1 1 0 0 0,0 0 1 0 0,0 0-1 0 0,0 0 0 0 0,0 0 1 0 0,0 0-1 0 0,0 0 0 0 0,0 0 1 0 0,-1 1-1 0 0,1-1 0 0 0,0 1 1 0 0,0 0-1 0 0,-1-1 0 0 0,1 1 1 0 0,0 0-1 0 0,0 0 0 0 0,-1 0 0 0 0,1 1 1 0 0,0-1-1 0 0,0 1 0 0 0,-1-1 1 0 0,1 1-1 0 0,0 0 0 0 0,0-1 1 0 0,0 1-1 0 0,0 0 0 0 0,0 1 1 0 0,0-1-1 0 0,0 0 0 0 0,0 0 1 0 0,1 1-1 0 0,-1-1 0 0 0,0 1 1 0 0,1 0-1 0 0,-1-1 0 0 0,1 1 0 0 0,-1 2-16 0 0,-37 101 368 0 0,53 143-324 0 0,141 229-6640 0 0,-140-390 4340 0 0,-15-62 1221 0 0</inkml:trace>
  <inkml:trace contextRef="#ctx0" brushRef="#br0" timeOffset="-74205.825">3633 972 1424 0 0,'11'-7'1960'0'0,"3"23"641"0"0,20 253-245 0 0,-31-252-2297 0 0,-4-14-50 0 0,1-1 1 0 0,-1 1 0 0 0,1 0-1 0 0,0 0 1 0 0,0 0-1 0 0,0-1 1 0 0,0 1 0 0 0,0 0-1 0 0,0 0 1 0 0,1-1 0 0 0,-1 1-1 0 0,1 0 1 0 0,0-1 0 0 0,0 1-1 0 0,0-1 1 0 0,0 1 0 0 0,1-1-1 0 0,-1 1 1 0 0,1-1-1 0 0,-1 0 1 0 0,1 1 0 0 0,0-1-1 0 0,0 0 1 0 0,0 0 0 0 0,0 0-1 0 0,0-1 1 0 0,0 1 0 0 0,0 0-1 0 0,1-1 1 0 0,-1 0 0 0 0,1 1-1 0 0,-1-1 1 0 0,1 0-1 0 0,-1 0 1 0 0,1 0 0 0 0,0-1-1 0 0,-1 1 1 0 0,1-1 0 0 0,0 1-1 0 0,0-1 1 0 0,-1 0 0 0 0,1 0-1 0 0,0 0 1 0 0,0 0-1 0 0,2-1-9 0 0,4-3-353 0 0,1 1 0 0 0,0-1 0 0 0,-1-1 0 0 0,0 0-1 0 0,0 0 1 0 0,-1-1 0 0 0,1 0 0 0 0,-1-1 0 0 0,0 1-1 0 0,-1-1 1 0 0,0-1 0 0 0,0 0 0 0 0,0 0 0 0 0,-1 0-1 0 0,0-1 1 0 0,-1 0 0 0 0,0 0 353 0 0,9-21-1237 0 0</inkml:trace>
  <inkml:trace contextRef="#ctx0" brushRef="#br0" timeOffset="-77334.252">2078 1432 1404 0 0,'4'-4'120'0'0,"0"0"0"0"0,0 0 0 0 0,0 0-1 0 0,0-1 1 0 0,-1 1 0 0 0,0-1 0 0 0,0 0 0 0 0,0 0-1 0 0,0 0 1 0 0,-1 0 0 0 0,0 0 0 0 0,0-1 0 0 0,0 1-1 0 0,-1-1 1 0 0,0 0 0 0 0,0 1 0 0 0,0-1 0 0 0,-1 0 0 0 0,1 1-1 0 0,-2-1 1 0 0,1 0 0 0 0,0 0 0 0 0,-1 1 0 0 0,0-1-1 0 0,-1 0 1 0 0,1 1 0 0 0,-1-1 0 0 0,0 1 0 0 0,0 0-1 0 0,-1 0 1 0 0,0 0 0 0 0,1 0 0 0 0,-2 0 0 0 0,1 0 0 0 0,-1 1-1 0 0,1-1 1 0 0,-1 1 0 0 0,0 0 0 0 0,-1 0 0 0 0,1 1-1 0 0,-1-1 1 0 0,1 1 0 0 0,-1 0 0 0 0,0 0 0 0 0,-1 1-1 0 0,1-1 1 0 0,0 1 0 0 0,-1 0 0 0 0,1 1 0 0 0,-1-1-120 0 0,-8 4 44 0 0,0 1 0 0 0,-1 0 1 0 0,1 1-1 0 0,1 0 0 0 0,-1 1 1 0 0,1 1-1 0 0,0 0 0 0 0,0 1 1 0 0,0 0-1 0 0,1 1 0 0 0,0 0 1 0 0,1 1-1 0 0,0 1 0 0 0,0 0 1 0 0,1 0-1 0 0,0 1 0 0 0,1 0 1 0 0,0 0-1 0 0,1 1 0 0 0,0 1 1 0 0,1-1-1 0 0,0 1 0 0 0,1 0 1 0 0,0 1-1 0 0,2-1 0 0 0,-1 1 1 0 0,2 0-1 0 0,-1 0 0 0 0,2 1 1 0 0,0 5-45 0 0,2-16 19 0 0,1 0-1 0 0,0 0 1 0 0,0 0 0 0 0,1 0 0 0 0,-1 0 0 0 0,1 0 0 0 0,0 0-1 0 0,0 0 1 0 0,0-1 0 0 0,1 1 0 0 0,-1-1 0 0 0,1 1 0 0 0,0-1-1 0 0,0 0 1 0 0,0 0 0 0 0,0-1 0 0 0,0 1 0 0 0,1 0 0 0 0,-1-1-1 0 0,1 0 1 0 0,0 0 0 0 0,-1 0 0 0 0,1 0 0 0 0,0-1-1 0 0,0 0 1 0 0,0 1 0 0 0,1-1 0 0 0,-1-1 0 0 0,0 1 0 0 0,0-1-1 0 0,0 1 1 0 0,1-1 0 0 0,-1 0 0 0 0,0-1 0 0 0,0 1 0 0 0,0-1-1 0 0,1 0 1 0 0,-1 0 0 0 0,0 0 0 0 0,0 0 0 0 0,0-1 0 0 0,0 0-1 0 0,-1 0 1 0 0,1 0 0 0 0,0 0 0 0 0,1-1-19 0 0,9-1 9 0 0,-1 0-1 0 0,1-1 1 0 0,-1-1 0 0 0,0 0-1 0 0,0-1 1 0 0,-1 0 0 0 0,0-1-1 0 0,0 0 1 0 0,-1-1 0 0 0,0 0 0 0 0,0-1-1 0 0,-1 0 1 0 0,-1-1 0 0 0,0 0-1 0 0,0 0 1 0 0,-1-1 0 0 0,0 0-1 0 0,-1-1 1 0 0,0 0 0 0 0,-1 0 0 0 0,-1 0-1 0 0,2-9-8 0 0,-31 34-269 0 0,23-5 126 0 0,1 0 0 0 0,0 0 0 0 0,1 0 0 0 0,-1 0 0 0 0,1 0-1 0 0,1-1 1 0 0,-1 1 0 0 0,1 0 0 0 0,1-1 0 0 0,-1 1 0 0 0,1-1 0 0 0,0 0 0 0 0,0 0 0 0 0,1 0 0 0 0,0 0 0 0 0,0 0 0 0 0,0-1 0 0 0,1 0 0 0 0,-1 0-1 0 0,1 0 1 0 0,1 0 0 0 0,-1-1 0 0 0,1 0 0 0 0,-1 0 0 0 0,1-1 0 0 0,0 1 0 0 0,1-1 0 0 0,-1 0 0 0 0,3 0 143 0 0,14 1-2521 0 0,-21-4 1302 0 0</inkml:trace>
  <inkml:trace contextRef="#ctx0" brushRef="#br0" timeOffset="-77009.359">2213 1214 1132 0 0,'5'-2'137'0'0,"1"1"0"0"0,-1 1-1 0 0,1-1 1 0 0,-1 1 0 0 0,1 0-1 0 0,-1 0 1 0 0,1 0 0 0 0,-1 1-1 0 0,0 0 1 0 0,1 0 0 0 0,-1 1 0 0 0,0-1-1 0 0,0 1 1 0 0,1 0 0 0 0,-1 0-1 0 0,-1 1 1 0 0,1 0 0 0 0,0-1 0 0 0,-1 2-1 0 0,1-1 1 0 0,-1 0 0 0 0,0 1-1 0 0,0 0 1 0 0,0 0 0 0 0,0 1-137 0 0,14 10 234 0 0,-1 1 1 0 0,0 1-1 0 0,-1 0 0 0 0,-1 2 1 0 0,-1-1-1 0 0,0 2 0 0 0,-2 0 1 0 0,0 0-1 0 0,-1 1 1 0 0,-1 1-1 0 0,-1-1 0 0 0,-1 2 1 0 0,2 10-235 0 0,-10-32 51 0 0,1 0 0 0 0,0 0 0 0 0,-1 0 0 0 0,1 0 1 0 0,0 1-1 0 0,-1-1 0 0 0,0 0 0 0 0,1 1 0 0 0,-1-1 1 0 0,0 0-1 0 0,0 0 0 0 0,1 1 0 0 0,-1-1 0 0 0,0 1 0 0 0,0-1 1 0 0,0 0-1 0 0,-1 1 0 0 0,1-1 0 0 0,0 0 0 0 0,0 0 1 0 0,-1 1-1 0 0,1-1 0 0 0,-1 0 0 0 0,1 0 0 0 0,-1 1 0 0 0,0-1 1 0 0,1 0-1 0 0,-1 0 0 0 0,0 0 0 0 0,0 0 0 0 0,0 0 1 0 0,0 0-1 0 0,0 0 0 0 0,0 0 0 0 0,0 0 0 0 0,0-1 0 0 0,0 1 1 0 0,0 0-1 0 0,0-1 0 0 0,-1 1 0 0 0,1 0 0 0 0,0-1 1 0 0,0 0-1 0 0,-1 1 0 0 0,1-1 0 0 0,0 0 0 0 0,-1 1 0 0 0,1-1 1 0 0,0 0-1 0 0,-1 0 0 0 0,1 0 0 0 0,0 0 0 0 0,-1-1 1 0 0,1 1-1 0 0,0 0 0 0 0,0 0 0 0 0,-1-1 0 0 0,1 1 0 0 0,0-1 1 0 0,-1 0-52 0 0,-5-9 61 0 0,1-1 0 0 0,0-1 1 0 0,0 1-1 0 0,1-1 0 0 0,1 0 0 0 0,0 0 1 0 0,1 0-1 0 0,0-1 0 0 0,1 1 1 0 0,0-1-1 0 0,1 0 0 0 0,0 1 0 0 0,1-1 1 0 0,1-1-62 0 0,0 0-69 0 0,1 0 0 0 0,0-1 0 0 0,1 1 1 0 0,1 0-1 0 0,0 0 0 0 0,1 1 0 0 0,1-1 1 0 0,0 1-1 0 0,0 0 0 0 0,2 1 0 0 0,-1 0 1 0 0,2 0-1 0 0,-1 0 0 0 0,2 1 0 0 0,0-1 69 0 0,-2 4-362 0 0,0 0 0 0 0,0 0 0 0 0,1 0 0 0 0,0 1 0 0 0,1 1 0 0 0,-1-1 1 0 0,1 1-1 0 0,1 1 0 0 0,-1 0 0 0 0,1 1 0 0 0,-1 0 0 0 0,4-1 362 0 0,-3 2-2502 0 0,-11 3 1301 0 0</inkml:trace>
  <inkml:trace contextRef="#ctx0" brushRef="#br0" timeOffset="-76222.494">3057 1197 1468 0 0,'2'-2'69'0'0,"-1"0"0"0"0,0 1 0 0 0,-1-1 0 0 0,1 0 0 0 0,0 0 0 0 0,0 0 0 0 0,-1 0 0 0 0,1 0 0 0 0,-1 0 0 0 0,0 0 0 0 0,1 0 0 0 0,-1 0 0 0 0,0 0 0 0 0,0 0 0 0 0,-1 0 0 0 0,1 0 0 0 0,0 0 0 0 0,-1 0 0 0 0,1 0 0 0 0,-1 0 0 0 0,1 0 0 0 0,-1 0 0 0 0,0 0 0 0 0,0 0 0 0 0,0 0 0 0 0,0 1 0 0 0,0-1 0 0 0,0 0 0 0 0,-1 1 0 0 0,1-1 0 0 0,0 1 0 0 0,-1-1-1 0 0,0 1 1 0 0,1 0 0 0 0,-1-1 0 0 0,0 1 0 0 0,1 0 0 0 0,-1 0 0 0 0,0 0 0 0 0,0 0 0 0 0,0 1 0 0 0,0-1 0 0 0,0 1 0 0 0,0-1 0 0 0,0 1 0 0 0,0-1 0 0 0,0 1 0 0 0,0 0 0 0 0,0 0 0 0 0,0 0 0 0 0,0 0 0 0 0,-1 1-69 0 0,-2-2 25 0 0,-1 1 0 0 0,0 0-1 0 0,1 1 1 0 0,-1 0 0 0 0,1-1-1 0 0,-1 2 1 0 0,1-1 0 0 0,-1 1-1 0 0,1 0 1 0 0,0 0 0 0 0,-1 0-1 0 0,1 1 1 0 0,1-1 0 0 0,-1 1-1 0 0,0 0 1 0 0,1 1 0 0 0,-1-1 0 0 0,1 1-1 0 0,0 0 1 0 0,0 0 0 0 0,0 0-1 0 0,1 1 1 0 0,0 0 0 0 0,0-1-1 0 0,0 1 1 0 0,0 0 0 0 0,1 0-1 0 0,-1 0 1 0 0,1 1 0 0 0,1-1 0 0 0,-1 0-1 0 0,0 4-24 0 0,2-8-24 0 0,28 20 258 0 0,-10-19-181 0 0,0-2 1 0 0,1 0 0 0 0,-1-1-1 0 0,0-1 1 0 0,0 0 0 0 0,0-2 0 0 0,0 0-1 0 0,0-1 1 0 0,-1 0 0 0 0,1-2 0 0 0,-2 0-1 0 0,13-7-53 0 0,-14 8 86 0 0,-12 5-5 0 0,1 0 0 0 0,-1 0 0 0 0,1-1-1 0 0,-1 1 1 0 0,0-1 0 0 0,1 1 0 0 0,-1-1-1 0 0,0 0 1 0 0,0 0 0 0 0,0 0 0 0 0,0-1 0 0 0,-1 1-1 0 0,1-1 1 0 0,-1 0 0 0 0,1 1 0 0 0,-1-1-1 0 0,0 0 1 0 0,0 0 0 0 0,0-1 0 0 0,0 1 0 0 0,-1 0-1 0 0,1-1 1 0 0,-1 1 0 0 0,0 0 0 0 0,0-1-1 0 0,0 0 1 0 0,-1 0-81 0 0,0 3 101 0 0,-19-7 80 0 0,9 112-104 0 0,31 93 274 0 0,9-46-172 0 0,-20-119-108 0 0,-1-1 1 0 0,-2 1-1 0 0,-1 0 0 0 0,-1 1 0 0 0,-2 0 0 0 0,-1-1 0 0 0,-2 1 0 0 0,-1 0 1 0 0,-1 0-1 0 0,-2-1 0 0 0,-1 1 0 0 0,-2-1 0 0 0,-1 0 0 0 0,-2-1 0 0 0,-1 1-71 0 0,8-25 24 0 0,0-1-1 0 0,-1 0 1 0 0,0-1-1 0 0,0 1 0 0 0,0 0 1 0 0,-1-1-1 0 0,0 0 1 0 0,0 0-1 0 0,0-1 1 0 0,0 1-1 0 0,-1-1 0 0 0,1 0 1 0 0,-1-1-1 0 0,-1 1 1 0 0,1-1-1 0 0,0 0 1 0 0,-1-1-1 0 0,1 0 0 0 0,-1 0 1 0 0,0 0-1 0 0,1-1 1 0 0,-1 1-1 0 0,0-2 0 0 0,0 1 1 0 0,0-1-1 0 0,0 0 1 0 0,0-1-1 0 0,0 1 1 0 0,0-1-1 0 0,0-1 0 0 0,1 1 1 0 0,-1-1-1 0 0,0 0 1 0 0,1-1-1 0 0,0 0 1 0 0,-1 0-1 0 0,1 0 0 0 0,0-1 1 0 0,0 1-1 0 0,1-1 1 0 0,-1-1-1 0 0,1 1 0 0 0,0-1 1 0 0,0 0-1 0 0,1 0 1 0 0,-4-6-24 0 0,-7-8-92 0 0,2 0 0 0 0,1-1 0 0 0,0-1 0 0 0,1 0 0 0 0,2-1 1 0 0,0 0-1 0 0,1 0 0 0 0,1-1 0 0 0,1 0 0 0 0,1 0 0 0 0,1 0 0 0 0,2-1 0 0 0,0 0 1 0 0,1 1-1 0 0,2-14 92 0 0,3 9-380 0 0,1 0 0 0 0,1 0 1 0 0,2 1-1 0 0,1 0 1 0 0,1 0-1 0 0,1 1 1 0 0,1 0-1 0 0,1 1 0 0 0,2 1 1 0 0,0 0-1 0 0,2 1 1 0 0,0 1-1 0 0,1 0 0 0 0,2 1 1 0 0,0 1-1 0 0,1 1 1 0 0,1 1-1 0 0,7-4 380 0 0,18-16-1205 0 0,-2 3 25 0 0</inkml:trace>
  <inkml:trace contextRef="#ctx0" brushRef="#br0" timeOffset="-78518.588">415 967 1088 0 0,'0'0'447'0'0,"0"0"-70"0"0,-2-23 413 0 0,-24-77 3892 0 0,26 98-4469 0 0,-3-14 1116 0 0,10 45-1251 0 0,35 363 653 0 0,35 82 180 0 0,-52-353-529 0 0,-50-245-7786 0 0,21 86 6244 0 0</inkml:trace>
  <inkml:trace contextRef="#ctx0" brushRef="#br0" timeOffset="-77876.617">385 794 2036 0 0,'1'-5'74'0'0,"-1"1"-1"0"0,1 0 0 0 0,0 0 0 0 0,1 0 1 0 0,-1 1-1 0 0,1-1 0 0 0,-1 0 1 0 0,1 0-1 0 0,0 1 0 0 0,1-1 1 0 0,-1 1-1 0 0,1-1 0 0 0,-1 1 1 0 0,1 0-1 0 0,0 0 0 0 0,0 1 1 0 0,0-1-1 0 0,0 0 0 0 0,1 1 1 0 0,-1 0-1 0 0,1 0 0 0 0,0 0 1 0 0,-1 0-1 0 0,1 0 0 0 0,0 1 1 0 0,0 0-1 0 0,0 0 0 0 0,0 0 1 0 0,0 0-1 0 0,0 1 0 0 0,0-1 1 0 0,1 1-1 0 0,-1 0 0 0 0,0 0 1 0 0,0 1-1 0 0,0-1 0 0 0,0 1 1 0 0,0 0-1 0 0,0 0 0 0 0,0 0 0 0 0,0 0 1 0 0,0 1-1 0 0,1 0-73 0 0,19 16 155 0 0,0 1-1 0 0,-2 1 0 0 0,0 0 1 0 0,-1 2-1 0 0,-1 0 1 0 0,-1 2-1 0 0,-2 0 0 0 0,0 1 1 0 0,-1 0-1 0 0,-2 2 1 0 0,10 22-155 0 0,-21-42 27 0 0,32 66 638 0 0,-3 2 0 0 0,-3 1 0 0 0,16 73-665 0 0,-25-82 562 0 0,18-162 401 0 0,155-428-305 0 0,-146 444-520 0 0,-44 84-105 0 0,68 195 39 0 0,-51-123-62 0 0,122 440-112 0 0,-121-386-32 0 0,-21-131-9 0 0,0-1 0 0 0,-1 1-1 0 0,1 0 1 0 0,0 0-1 0 0,-1 0 1 0 0,1-1 0 0 0,-1 1-1 0 0,1 0 1 0 0,0 0-1 0 0,-1 0 1 0 0,1 0 0 0 0,-1 0-1 0 0,1 0 1 0 0,-1 0-1 0 0,1 0 1 0 0,0 0 0 0 0,-1 0-1 0 0,1 0 1 0 0,-1 0-1 0 0,1 0 1 0 0,-1 0 0 0 0,1 0-1 0 0,0 0 1 0 0,-1 0 0 0 0,1 1-1 0 0,-1-1 1 0 0,1 0-1 0 0,0 0 1 0 0,-1 0 0 0 0,1 1-1 0 0,0-1 1 0 0,-1 0-1 0 0,1 1 1 0 0,0-1 0 0 0,-1 0-1 0 0,1 1 1 0 0,0-1-1 0 0,0 0 1 0 0,-1 1 0 0 0,1-1-1 0 0,0 0 1 0 0,0 1-1 0 0,0-1 144 0 0,-12-29-2438 0 0,8 14 1356 0 0</inkml:trace>
  <inkml:trace contextRef="#ctx0" brushRef="#br0" timeOffset="-72712.436">7084 760 1192 0 0,'-1'-6'3991'0'0,"-2"239"-1363"0"0,69 182-3090 0 0,-65-413-271 0 0,-24 12-3153 0 0,14-15 2536 0 0</inkml:trace>
  <inkml:trace contextRef="#ctx0" brushRef="#br0" timeOffset="-72276.36">7124 727 1108 0 0,'5'0'119'0'0,"1"1"1"0"0,-1-1-1 0 0,1 1 1 0 0,-1 0-1 0 0,1 1 0 0 0,-1 0 1 0 0,1-1-1 0 0,-1 2 0 0 0,0-1 1 0 0,0 1-1 0 0,0-1 1 0 0,0 1-1 0 0,-1 1 0 0 0,1-1 1 0 0,-1 1-1 0 0,0-1 1 0 0,0 1-1 0 0,0 1 0 0 0,0-1 1 0 0,-1 0-1 0 0,0 1 0 0 0,1 0 1 0 0,-2 0-1 0 0,1 0 1 0 0,-1 0-1 0 0,1 0 0 0 0,-1 0 1 0 0,-1 0-1 0 0,1 1 0 0 0,-1-1 1 0 0,0 1-1 0 0,0 0 1 0 0,-1 3-120 0 0,3-1 145 0 0,114 379 2571 0 0,-88-404-1549 0 0,143-326-651 0 0,-72 155-130 0 0,-99 189-383 0 0,1 0 0 0 0,-1 0 0 0 0,1 0 0 0 0,-1-1 0 0 0,1 2 0 0 0,-1-1 0 0 0,0 0 0 0 0,1 0 0 0 0,-1 0 1 0 0,0 1-1 0 0,0-1 0 0 0,0 0 0 0 0,0 1 0 0 0,0-1 0 0 0,0 1 0 0 0,0-1 0 0 0,0 1 0 0 0,-1 0 0 0 0,1-1 0 0 0,-1 1 1 0 0,1 0-1 0 0,-1-1 0 0 0,0 1 0 0 0,1 0 0 0 0,-1 0 0 0 0,0-1 0 0 0,0 1 0 0 0,0 0 0 0 0,0 0 0 0 0,-1-1 1 0 0,1 1-1 0 0,0 0 0 0 0,-1 0-3 0 0,2 1 8 0 0,18 192-30 0 0,26 112-1133 0 0,0-156-4324 0 0,-43-133 4299 0 0</inkml:trace>
  <inkml:trace contextRef="#ctx0" brushRef="#br0" timeOffset="-73317.661">6281 815 1392 0 0,'3'-16'2549'0'0,"35"-22"691"0"0,-47 91-1658 0 0,4-1-1433 0 0,2 1 0 0 0,2 1-1 0 0,3-1 1 0 0,3-1 0 0 0,1 1-1 0 0,3-1 1 0 0,10 32-149 0 0,-13-56 44 0 0,19 85 48 0 0,20 184-399 0 0,-45-293 163 0 0,0 0 0 0 0,-1 0 1 0 0,0 0-1 0 0,1 0 0 0 0,-2 0 1 0 0,1 0-1 0 0,0 0 0 0 0,-1 0 0 0 0,0 0 1 0 0,1 0-1 0 0,-2-1 0 0 0,1 1 0 0 0,0-1 1 0 0,-1 1-1 0 0,1-1 0 0 0,-1 0 1 0 0,0 0-1 0 0,0 0 0 0 0,0-1 0 0 0,-1 1 1 0 0,1-1-1 0 0,-1 0 0 0 0,1 0 1 0 0,-1 0-1 0 0,0 0 0 0 0,0 0 0 0 0,0-1 1 0 0,1 0-1 0 0,-2 0 0 0 0,1 0 0 0 0,0 0 1 0 0,0 0-1 0 0,0-1 0 0 0,0 0 1 0 0,0 0-1 0 0,0 0 0 0 0,-1 0 0 0 0,1-1 1 0 0,0 0-1 0 0,0 0 0 0 0,0 0 1 0 0,0 0-1 0 0,0 0 0 0 0,0-1 0 0 0,1 0 1 0 0,-3-1 143 0 0,-25-13-1090 0 0</inkml:trace>
  <inkml:trace contextRef="#ctx0" brushRef="#br0" timeOffset="-73053.576">6345 632 1964 0 0,'7'-3'98'0'0,"0"0"0"0"0,1 1 0 0 0,-1 0 0 0 0,1 0 0 0 0,-1 1 1 0 0,1 0-1 0 0,-1 0 0 0 0,1 1 0 0 0,0 0 0 0 0,0 0 0 0 0,-1 1 0 0 0,1 0 0 0 0,0 1 0 0 0,-1-1 0 0 0,0 1 0 0 0,1 1 0 0 0,-1-1 0 0 0,0 1 0 0 0,0 0 0 0 0,0 1 0 0 0,0 0 0 0 0,-1 0 0 0 0,0 0 0 0 0,1 1 1 0 0,-2 0-1 0 0,1 0 0 0 0,0 1 0 0 0,-1 0 0 0 0,0-1 0 0 0,0 3-98 0 0,3 3 135 0 0,-1 0 1 0 0,0 1 0 0 0,-1 0-1 0 0,0 0 1 0 0,-1 1-1 0 0,0-1 1 0 0,-1 1 0 0 0,0 0-1 0 0,-1 1 1 0 0,-1-1 0 0 0,0 0-1 0 0,-1 1 1 0 0,-1-1-1 0 0,1 1 1 0 0,-2 4-136 0 0,-3 3 83 0 0,-1 1 1 0 0,-1-1-1 0 0,-1 0 1 0 0,-1-1-1 0 0,0 0 1 0 0,-2 0-1 0 0,0-1 0 0 0,-1 0 1 0 0,-1-1-1 0 0,-1 0 1 0 0,0-1-1 0 0,-1 0 1 0 0,-1-1-1 0 0,-11 9-83 0 0,20-19-139 0 0,0 0 1 0 0,1 0-1 0 0,-2 0 0 0 0,1-1 1 0 0,-1 0-1 0 0,1 0 0 0 0,-1-1 1 0 0,-1 0-1 0 0,1 0 0 0 0,-1-1 1 0 0,1 0-1 0 0,-1 0 0 0 0,0-1 1 0 0,-6 2 138 0 0,3-34-3238 0 0,18 8 1933 0 0</inkml:trace>
  <inkml:trace contextRef="#ctx0" brushRef="#br0" timeOffset="-71353.347">8174 809 2024 0 0,'19'-45'4074'0'0,"-1"31"-3476"0"0,-16 79 1097 0 0,21 112-1065 0 0,95 309-773 0 0,-117-485 9 0 0,0 1 0 0 0,0-1 0 0 0,0 1 0 0 0,0-1 0 0 0,-1 1 0 0 0,1 0 0 0 0,-1-1 0 0 0,1 1 0 0 0,-1 0 0 0 0,1 0 0 0 0,-1-1 0 0 0,0 1 0 0 0,0 0 0 0 0,0 0 0 0 0,0 0-1 0 0,0-1 1 0 0,0 1 0 0 0,-1 0 0 0 0,1 0 0 0 0,-1 0 0 0 0,1-1 0 0 0,-1 1 0 0 0,1 0 0 0 0,-1-1 0 0 0,0 1 0 0 0,0-1 0 0 0,0 1 0 0 0,0-1 0 0 0,0 1 0 0 0,0-1 0 0 0,0 0 0 0 0,-1 1 0 0 0,1-1 0 0 0,0 0 0 0 0,-1 0 0 0 0,1 0 0 0 0,-1 0 0 0 0,1 0 0 0 0,-1 0 0 0 0,0 0-1 0 0,1-1 1 0 0,-1 1 0 0 0,0-1 0 0 0,1 1 0 0 0,-1-1 0 0 0,0 1 0 0 0,0-1 134 0 0,-21-6-1150 0 0</inkml:trace>
  <inkml:trace contextRef="#ctx0" brushRef="#br0" timeOffset="-71075.579">8128 764 1440 0 0,'2'-12'330'0'0,"1"0"-1"0"0,0 0 1 0 0,1 1-1 0 0,0 0 1 0 0,1 0 0 0 0,0 0-1 0 0,1 0 1 0 0,0 1-1 0 0,1 0 1 0 0,0 0-1 0 0,0 1 1 0 0,1 0 0 0 0,1 0-1 0 0,-1 0 1 0 0,3 0-330 0 0,6-5 179 0 0,1 1 0 0 0,0 0 0 0 0,1 2 0 0 0,0 0 0 0 0,1 1 0 0 0,0 1 0 0 0,0 1 0 0 0,1 1 0 0 0,0 0-1 0 0,1 2 1 0 0,-1 1 0 0 0,10-1-179 0 0,133 14-325 0 0,-159-8 175 0 0,0 0 0 0 0,-1 0 0 0 0,1 1 0 0 0,0 0 0 0 0,0-1 1 0 0,-1 2-1 0 0,0-1 0 0 0,1 1 0 0 0,-1-1 0 0 0,0 1 1 0 0,0 0-1 0 0,0 1 0 0 0,0-1 0 0 0,-1 1 0 0 0,0-1 0 0 0,1 1 1 0 0,-1 0-1 0 0,0 0 0 0 0,-1 1 0 0 0,1-1 0 0 0,-1 0 0 0 0,0 1 1 0 0,0 0-1 0 0,0-1 0 0 0,-1 1 0 0 0,0 0 0 0 0,0 0 0 0 0,0 0 1 0 0,0 0-1 0 0,-1 0 0 0 0,0 1 150 0 0,0 11-1253 0 0</inkml:trace>
  <inkml:trace contextRef="#ctx0" brushRef="#br0" timeOffset="-70809.885">8105 1102 2808 0 0,'68'-2'4010'0'0,"78"-28"-2575"0"0,33-7-1546 0 0,-59 28-4891 0 0,-105 9 3794 0 0</inkml:trace>
  <inkml:trace contextRef="#ctx0" brushRef="#br0" timeOffset="-69568.769">8597 1489 1172 0 0,'0'0'181'0'0,"0"0"84"0"0,0 0-89 0 0,0 0-10 0 0,0 0 49 0 0,0 0-9 0 0,0 0-53 0 0,0 0 16 0 0,0 0-4 0 0,0 16-612 0 0,0-16-682 0 0</inkml:trace>
  <inkml:trace contextRef="#ctx0" brushRef="#br0" timeOffset="-68555.993">9828 929 1016 0 0,'0'0'613'0'0,"0"0"-26"0"0,0 0-63 0 0,-5-4-8 0 0,1 1-444 0 0,0 1 1 0 0,-1 1 0 0 0,1-1 0 0 0,-1 0 0 0 0,0 1 0 0 0,0 0-1 0 0,1 0 1 0 0,-1 1 0 0 0,0-1 0 0 0,0 1 0 0 0,0 0-1 0 0,0 0 1 0 0,1 1 0 0 0,-1-1 0 0 0,0 1 0 0 0,0 0 0 0 0,1 1-1 0 0,-1-1 1 0 0,0 1 0 0 0,1 0 0 0 0,0 0 0 0 0,-1 0-1 0 0,1 0 1 0 0,0 1 0 0 0,0 0 0 0 0,0 0 0 0 0,0 0-73 0 0,-104 102 1159 0 0,104-99-1119 0 0,1 0 0 0 0,0 0 0 0 0,0 0-1 0 0,0 0 1 0 0,1 0 0 0 0,0 1 0 0 0,0-1-1 0 0,1 1 1 0 0,0 0 0 0 0,0-1 0 0 0,1 1-1 0 0,-1 0 1 0 0,1 0 0 0 0,1-1 0 0 0,-1 1 0 0 0,1 0-1 0 0,0-1 1 0 0,1 1 0 0 0,0 0 0 0 0,0-1-1 0 0,0 0 1 0 0,1 1 0 0 0,0-1 0 0 0,0 0 0 0 0,0-1-1 0 0,1 1 1 0 0,0 0 0 0 0,0-1 0 0 0,1 0-1 0 0,-1 0 1 0 0,1 0 0 0 0,0-1 0 0 0,0 1-1 0 0,1-1 1 0 0,-1 0 0 0 0,1-1 0 0 0,0 1 0 0 0,0-1-1 0 0,0-1 1 0 0,1 1-40 0 0,178 23 253 0 0,-169-25-282 0 0,0-2 0 0 0,0 0 1 0 0,-1-1-1 0 0,1 0 0 0 0,-1-2 0 0 0,0 1 1 0 0,0-2-1 0 0,0 0 0 0 0,0-1 1 0 0,-1 0-1 0 0,0-2 0 0 0,0 1 1 0 0,-1-1-1 0 0,0-1 0 0 0,0-1 0 0 0,9-9 29 0 0,-19 15-41 0 0,-1 0 0 0 0,1 0-1 0 0,-1-1 1 0 0,-1 1-1 0 0,1-1 1 0 0,-1 1-1 0 0,1-1 1 0 0,-1 1 0 0 0,0-1-1 0 0,-1 0 1 0 0,1 0-1 0 0,-1 1 1 0 0,0-1 0 0 0,0 0-1 0 0,-1 0 1 0 0,1 1-1 0 0,-1-1 1 0 0,0 0 0 0 0,0 1-1 0 0,-1-1 1 0 0,0 1-1 0 0,1-1 1 0 0,-1 1-1 0 0,-1 0 1 0 0,1-1 0 0 0,-1 1-1 0 0,1 0 1 0 0,-1 1-1 0 0,-2-3 42 0 0,-103-100-264 0 0,85 90 361 0 0,-1 1 1 0 0,0 0-1 0 0,-1 2 0 0 0,-1 1 1 0 0,0 2-1 0 0,-1 0 1 0 0,0 1-1 0 0,0 2 0 0 0,0 1 1 0 0,-1 1-1 0 0,0 1 1 0 0,0 2-1 0 0,-4 1-97 0 0,30 1-5 0 0,1 0 1 0 0,-1 1-1 0 0,1 0 1 0 0,-1-1-1 0 0,1 1 0 0 0,-1 0 1 0 0,1-1-1 0 0,0 1 0 0 0,0 0 1 0 0,-1 0-1 0 0,1 0 0 0 0,0 0 1 0 0,0 1-1 0 0,0-1 1 0 0,0 0-1 0 0,0 0 0 0 0,0 1 1 0 0,0-1-1 0 0,0 0 0 0 0,1 1 1 0 0,-1-1-1 0 0,1 1 1 0 0,-1-1-1 0 0,1 1 0 0 0,-1-1 1 0 0,1 1-1 0 0,0-1 0 0 0,0 1 1 0 0,-1-1-1 0 0,1 1 0 0 0,0 0 1 0 0,1-1-1 0 0,-1 1 1 0 0,0-1-1 0 0,0 1 0 0 0,1-1 1 0 0,-1 1-1 0 0,1-1 0 0 0,-1 1 1 0 0,1-1-1 0 0,0 1 1 0 0,-1-1-1 0 0,1 0 0 0 0,0 1 1 0 0,0-1-1 0 0,0 0 0 0 0,0 0 1 0 0,0 1-1 0 0,0-1 0 0 0,0 0 1 0 0,1 0-1 0 0,-1 0 1 0 0,0-1-1 0 0,1 1 0 0 0,-1 0 1 0 0,1 0 4 0 0,15 9-73 0 0,0-1 1 0 0,1 0 0 0 0,0-1-1 0 0,1-1 1 0 0,0-1 0 0 0,0-1 0 0 0,0 0-1 0 0,0-2 1 0 0,1 0 0 0 0,0-1-1 0 0,-1-1 1 0 0,1 0 0 0 0,0-2-1 0 0,13-2 73 0 0,-18 3-44 0 0,41 0-88 0 0,0-3 0 0 0,1-2 1 0 0,-1-2-1 0 0,-1-3 0 0 0,16-7 132 0 0,-61 15 39 0 0,-1 0 0 0 0,1-1 0 0 0,-1 0 0 0 0,0 0 0 0 0,0-1 0 0 0,0 0 0 0 0,-1-1-1 0 0,1 0 1 0 0,-1 0 0 0 0,0-1 0 0 0,-1 0 0 0 0,1-1 0 0 0,-1 1 0 0 0,-1-1 0 0 0,1-1 0 0 0,-1 1 0 0 0,0-1 0 0 0,-1 0 0 0 0,0-1-1 0 0,0 1 1 0 0,-1-1 0 0 0,0 0 0 0 0,0 0 0 0 0,-1 0 0 0 0,0 0 0 0 0,-1-1 0 0 0,0 1 0 0 0,0-1 0 0 0,-1 0 0 0 0,0-4-39 0 0,-1-7 340 0 0,0 0 0 0 0,-1 1 0 0 0,-2-1 0 0 0,0 1 0 0 0,-1-1 0 0 0,0 1 0 0 0,-2 0 0 0 0,-1 1 0 0 0,0-1 0 0 0,-1 1 0 0 0,-1 1 0 0 0,-10-15-340 0 0,19 32 28 0 0,-1-1 0 0 0,1 1 0 0 0,-1 0 1 0 0,1 0-1 0 0,-1 0 0 0 0,0 0 0 0 0,1 0 0 0 0,-1 0 0 0 0,0 0 1 0 0,0 1-1 0 0,0-1 0 0 0,1 0 0 0 0,-1 0 0 0 0,0 1 0 0 0,0-1 1 0 0,0 0-1 0 0,0 1 0 0 0,0-1 0 0 0,-1 1 0 0 0,1-1 0 0 0,0 1 1 0 0,0 0-1 0 0,0-1 0 0 0,0 1 0 0 0,0 0 0 0 0,-1 0 0 0 0,1 0 1 0 0,0 0-1 0 0,0 0 0 0 0,0 0 0 0 0,-1 0 0 0 0,1 0 0 0 0,0 0 1 0 0,0 0-1 0 0,0 1 0 0 0,0-1 0 0 0,0 1 0 0 0,0-1 0 0 0,-1 1 1 0 0,1-1-1 0 0,0 1 0 0 0,0-1 0 0 0,0 1 0 0 0,0 0 0 0 0,1 0 1 0 0,-1 0-1 0 0,0-1 0 0 0,0 1 0 0 0,0 0 0 0 0,1 0 0 0 0,-1 0 1 0 0,0 0-1 0 0,1 0 0 0 0,-1 0 0 0 0,1 0 0 0 0,-1 0 0 0 0,1 1 1 0 0,0-1-29 0 0,-33 67 193 0 0,17-2-126 0 0,4 0 0 0 0,2 0 0 0 0,3 1 0 0 0,3 0 0 0 0,3 1 0 0 0,3-1 0 0 0,3 0 0 0 0,3-1 0 0 0,11 44-67 0 0,-15-86 7 0 0,116 642-1102 0 0,-147-711-5293 0 0,10-26 3830 0 0,8 35 1439 0 0</inkml:trace>
  <inkml:trace contextRef="#ctx0" brushRef="#br0" timeOffset="-68121.618">11791 615 2508 0 0,'-6'-3'6541'0'0,"-62"107"-5907"0"0,-108 295 397 0 0,112-234-1260 0 0,59-152-28 0 0,-33 60-1190 0 0,-4-50-3764 0 0,41-23 4049 0 0</inkml:trace>
  <inkml:trace contextRef="#ctx0" brushRef="#br0" timeOffset="-67797.829">11257 694 2324 0 0,'-1'-11'1675'0'0,"1"10"-1604"0"0,-1 1 0 0 0,1-1 0 0 0,0 0-1 0 0,-1 1 1 0 0,1-1 0 0 0,-1 1 0 0 0,1-1 0 0 0,0 0 0 0 0,0 1-1 0 0,-1-1 1 0 0,1 0 0 0 0,0 1 0 0 0,0-1 0 0 0,0 0 0 0 0,-1 1-1 0 0,1-1 1 0 0,0 0 0 0 0,0 1 0 0 0,0-1 0 0 0,0 0 0 0 0,1 1-1 0 0,-1-1 1 0 0,0 0 0 0 0,0 0 0 0 0,0 1 0 0 0,0-1 0 0 0,1 1-1 0 0,-1-1 1 0 0,0 0 0 0 0,1 1 0 0 0,-1-1 0 0 0,0 0-1 0 0,1 1 1 0 0,-1-1 0 0 0,1 1 0 0 0,-1-1 0 0 0,1 1 0 0 0,-1-1-1 0 0,1 1 1 0 0,-1 0 0 0 0,1-1 0 0 0,0 1 0 0 0,-1 0 0 0 0,1-1-1 0 0,0 1 1 0 0,-1 0 0 0 0,1 0 0 0 0,0-1 0 0 0,-1 1 0 0 0,1 0-1 0 0,0 0 1 0 0,-1 0 0 0 0,1 0 0 0 0,0 0 0 0 0,-1 0 0 0 0,1 0-1 0 0,0 0 1 0 0,0 0 0 0 0,-1 0 0 0 0,1 0 0 0 0,0 1 0 0 0,-1-1-1 0 0,1 0 1 0 0,0 0 0 0 0,-1 1 0 0 0,1-1 0 0 0,-1 1-1 0 0,1-1-70 0 0,272 181 2177 0 0,125 93-1243 0 0,-369-241-1741 0 0,-29-32 296 0 0,-31-3-4075 0 0,-20-30 2413 0 0,37 22 1188 0 0,-14-9-135 0 0</inkml:trace>
  <inkml:trace contextRef="#ctx0" brushRef="#br0" timeOffset="-65967.998">527 2571 1360 0 0,'-115'-49'3743'0'0,"380"31"-1345"0"0,214 4-2619 0 0,481-84-202 0 0,209-49 463 0 0,192 19 177 0 0,-143 37-144 0 0,125 21-7 0 0,1076-121 351 0 0,-1235 80-182 0 0,30 18 263 0 0,-764 36 941 0 0,-446 57-1533 0 0,49-12 931 0 0,-40-3-3597 0 0,8-30-2442 0 0,-15 27 4059 0 0</inkml:trace>
  <inkml:trace contextRef="#ctx0" brushRef="#br0" timeOffset="-65781.569">12904 1104 1288 0 0,'3'0'1052'0'0,"1"-2"-120"0"0,-1 2-184 0 0,-3 0-112 0 0,2 0-44 0 0,0 0-179 0 0,-2 0-149 0 0,2 0-32 0 0,1 0-196 0 0,-3 2-48 0 0,0 3 4 0 0,2 1-404 0 0,0-1-261 0 0,-2 2-567 0 0,0 1 56 0 0,-2 2 28 0 0</inkml:trace>
  <inkml:trace contextRef="#ctx0" brushRef="#br0" timeOffset="-65610.136">12973 1404 2016 0 0,'2'6'1004'0'0,"1"-2"-136"0"0,-1-3-120 0 0,0 3-104 0 0,-2 1-51 0 0,2-4-77 0 0,-2 3-140 0 0,0-1-248 0 0,1 0-20 0 0,3-1-576 0 0,-4 0-380 0 0,2-1 75 0 0,-2-1 53 0 0,0 0-464 0 0,0-1-56 0 0</inkml:trace>
  <inkml:trace contextRef="#ctx0" brushRef="#br0" timeOffset="-63142.23">16479 457 2464 0 0,'-4'-12'1088'0'0,"4"2"-180"0"0,-1 4-116 0 0,1-1-111 0 0,0 0-101 0 0,-2 2-220 0 0,0 2-128 0 0,2 1-68 0 0,0 2-60 0 0,0 0-248 0 0,0 4 12 0 0,0 2-188 0 0,2 3-100 0 0,8 11-208 0 0,-1 3-361 0 0,0 4-267 0 0,4-4 128 0 0</inkml:trace>
  <inkml:trace contextRef="#ctx0" brushRef="#br0" timeOffset="-63328.472">16547 884 2344 0 0,'2'11'5437'0'0,"-3"23"-3786"0"0,0-15-1070 0 0,41 140-668 0 0,-28-120-404 0 0,8 52-5468 0 0,-20-91 4819 0 0</inkml:trace>
  <inkml:trace contextRef="#ctx0" brushRef="#br0" timeOffset="-62660.297">16724 1152 1508 0 0,'18'-5'3235'0'0,"14"-29"-2845"0"0,-29 30-143 0 0,12-10-128 0 0,0-2 0 0 0,-1 0-1 0 0,-1-1 1 0 0,-1-1 0 0 0,0 1-1 0 0,-1-2 1 0 0,-1 0 0 0 0,0 0-1 0 0,-2-1 1 0 0,0 0-1 0 0,-2 0 1 0 0,0-1 0 0 0,-1 1-1 0 0,-1-2 1 0 0,1-12-119 0 0,-26 11 34 0 0,32 41-21 0 0,110 46 94 0 0,-100-55-67 0 0,0 0 1 0 0,0 2-1 0 0,-1 0 1 0 0,0 1-1 0 0,-1 1 1 0 0,0 1-1 0 0,-1 1 1 0 0,10 11-41 0 0,-25-23 12 0 0,0 0 0 0 0,-1 0 0 0 0,1 1 0 0 0,-1-1 0 0 0,0 0 0 0 0,0 1 0 0 0,0 0 0 0 0,0-1 0 0 0,0 1 0 0 0,-1 0 0 0 0,0 0-1 0 0,0 0 1 0 0,0 0 0 0 0,0 0 0 0 0,-1 0 0 0 0,1 0 0 0 0,-1 1 0 0 0,0-1 0 0 0,0 0 0 0 0,-1 0 0 0 0,1 0 0 0 0,-1 0 0 0 0,0 0 0 0 0,0 0 0 0 0,0 0 0 0 0,0 0 0 0 0,-1 0 0 0 0,0 0 0 0 0,0-1 0 0 0,0 1 0 0 0,0-1 0 0 0,0 1 0 0 0,-1-1-1 0 0,0 0 1 0 0,1 0 0 0 0,-1 0 0 0 0,0 0 0 0 0,-1 0 0 0 0,1-1 0 0 0,0 0 0 0 0,-1 1 0 0 0,1-1 0 0 0,-1 0-12 0 0,-6 5-272 0 0,1 0 1 0 0,-1-1-1 0 0,0 0 1 0 0,-1 0-1 0 0,0-1 0 0 0,1 0 1 0 0,-1-1-1 0 0,-1-1 0 0 0,1 1 1 0 0,-1-2-1 0 0,1 0 0 0 0,-1 0 1 0 0,0-1-1 0 0,0 0 1 0 0,1-1-1 0 0,-1 0 0 0 0,-2-2 272 0 0,-29-10-1274 0 0</inkml:trace>
  <inkml:trace contextRef="#ctx0" brushRef="#br0" timeOffset="-64088.096">14852 787 1496 0 0,'20'-15'1154'0'0,"-2"6"-222"0"0,-16 7-891 0 0,1 0 1 0 0,-2 1 0 0 0,1-1 0 0 0,0 0-1 0 0,0-1 1 0 0,-1 1 0 0 0,1 0 0 0 0,-1-1-1 0 0,0 1 1 0 0,1 0 0 0 0,-1-1 0 0 0,0 1-1 0 0,0-1 1 0 0,-1 0 0 0 0,1 1 0 0 0,-1-1-1 0 0,1 0 1 0 0,-1 1 0 0 0,0-1 0 0 0,0 0-1 0 0,0 0 1 0 0,0 1 0 0 0,0-1 0 0 0,-1 0-1 0 0,1 1 1 0 0,-1-1 0 0 0,0 0 0 0 0,0 1-1 0 0,0-1 1 0 0,0 1 0 0 0,0-1 0 0 0,-1 1-1 0 0,1 0 1 0 0,-1-1 0 0 0,1 1 0 0 0,-1 0-1 0 0,0 0 1 0 0,0 0 0 0 0,0 0 0 0 0,0 1-1 0 0,0-1 1 0 0,0 0 0 0 0,0 1-1 0 0,-1-1-41 0 0,-9-4 4 0 0,0 0 0 0 0,0 0 0 0 0,-1 2-1 0 0,0-1 1 0 0,1 2 0 0 0,-1 0-1 0 0,-1 0 1 0 0,1 1 0 0 0,0 1-1 0 0,-1 0 1 0 0,1 0 0 0 0,0 2-1 0 0,-1 0 1 0 0,1 0 0 0 0,0 1-1 0 0,0 1 1 0 0,0 0 0 0 0,0 1-1 0 0,0 0 1 0 0,1 1 0 0 0,-1 1 0 0 0,1 0-1 0 0,1 0 1 0 0,-1 1 0 0 0,1 0-1 0 0,0 1 1 0 0,1 1 0 0 0,0 0-1 0 0,0 0 1 0 0,1 1 0 0 0,0 0-1 0 0,1 0 1 0 0,0 1 0 0 0,0 0-1 0 0,2 1 1 0 0,-1 0 0 0 0,1 0-1 0 0,1 0 1 0 0,0 0 0 0 0,1 1-1 0 0,0 0 1 0 0,1 0 0 0 0,0 0 0 0 0,1 3-4 0 0,3-8 23 0 0,1-1 0 0 0,0 1 0 0 0,0-1 0 0 0,1 0 1 0 0,0 0-1 0 0,0 0 0 0 0,0 0 0 0 0,1-1 1 0 0,0 1-1 0 0,1-1 0 0 0,-1 0 0 0 0,1 0 1 0 0,0 0-1 0 0,1-1 0 0 0,-1 0 0 0 0,1 0 1 0 0,0 0-1 0 0,0-1 0 0 0,1 0 0 0 0,-1 0 0 0 0,1 0 1 0 0,0-1-1 0 0,0 0 0 0 0,0-1 0 0 0,1 1 1 0 0,-1-1-1 0 0,2 0-23 0 0,5 1 20 0 0,0-1 1 0 0,0 0 0 0 0,1-1-1 0 0,-1 0 1 0 0,0-1-1 0 0,0 0 1 0 0,1-2-1 0 0,-1 0 1 0 0,0 0-1 0 0,0-1 1 0 0,0-1-1 0 0,-1 0 1 0 0,1-1-1 0 0,-1 0 1 0 0,10-6-21 0 0,-9 3-67 0 0,0 0 0 0 0,0-1 0 0 0,-1 0-1 0 0,0-1 1 0 0,-1 0 0 0 0,0-1 0 0 0,0 0 0 0 0,-1-1 0 0 0,-1 0 0 0 0,0-1-1 0 0,-1 0 1 0 0,0-1 0 0 0,-1 0 0 0 0,-1 0 0 0 0,0-1 0 0 0,1-4 67 0 0,-1-10 268 0 0,-3 16-120 0 0,7 33-116 0 0,12 31 337 0 0,-2 1 0 0 0,-3 0 0 0 0,-2 2 0 0 0,-2 0 0 0 0,-2 1 1 0 0,-3 0-1 0 0,-3 0 0 0 0,-1 6-369 0 0,-7-46 90 0 0,0 0 0 0 0,-1-1 0 0 0,0 1 0 0 0,-2 0 0 0 0,0-1 0 0 0,0 0 0 0 0,-1 0 0 0 0,-1-1 0 0 0,0 1 0 0 0,-1-1 1 0 0,0-1-1 0 0,-1 0 0 0 0,-1 0 0 0 0,0 0 0 0 0,0-1 0 0 0,-1-1 0 0 0,0 0 0 0 0,-1-1 0 0 0,0 0 0 0 0,-1 0 0 0 0,0-1 0 0 0,-9 4-90 0 0,11-7-73 0 0,1-1 0 0 0,-1 0 0 0 0,0-1 0 0 0,-1 0 0 0 0,1 0 0 0 0,-1-1 0 0 0,1 0 0 0 0,-1-1 0 0 0,1-1 0 0 0,-1 0 0 0 0,0 0 0 0 0,1-1 0 0 0,-6-2 73 0 0,13 2-157 0 0,0 0 0 0 0,0 0 1 0 0,0 0-1 0 0,0-1 0 0 0,1 0 1 0 0,-1 0-1 0 0,1 0 0 0 0,-1 0 1 0 0,1 0-1 0 0,0-1 0 0 0,0 1 0 0 0,0-1 1 0 0,0 0-1 0 0,0 0 0 0 0,1 0 1 0 0,-1 0-1 0 0,1 0 0 0 0,0-1 0 0 0,0 1 1 0 0,0-1-1 0 0,0 0 0 0 0,1 1 1 0 0,-1-1-1 0 0,1 0 0 0 0,-1-4 157 0 0,-3-44-2505 0 0,5 26 1325 0 0</inkml:trace>
  <inkml:trace contextRef="#ctx0" brushRef="#br0" timeOffset="-63748.899">15544 694 1700 0 0,'26'63'3032'0'0,"-15"219"403"0"0,-11-271-3400 0 0,1 0 0 0 0,0 0 0 0 0,0 0 0 0 0,1 0 0 0 0,0 0 1 0 0,1-1-1 0 0,1 1 0 0 0,0-1 0 0 0,0 0 0 0 0,0 0 0 0 0,2 0 0 0 0,-1 0 0 0 0,1-1 1 0 0,1 0-1 0 0,-1 0 0 0 0,1-1 0 0 0,1 1 0 0 0,0-2 0 0 0,0 1 0 0 0,0-1 0 0 0,1 0 1 0 0,0-1-1 0 0,1 0 0 0 0,-1 0 0 0 0,1-1 0 0 0,0-1 0 0 0,0 0 0 0 0,1 0 1 0 0,7 2-36 0 0,-13-5 57 0 0,0 0-404 0 0,1 1 0 0 0,-1-1 1 0 0,1 1-1 0 0,0-1 0 0 0,-1-1 1 0 0,1 1-1 0 0,0-1 1 0 0,0 0-1 0 0,-1-1 0 0 0,1 1 1 0 0,0-1-1 0 0,0 0 0 0 0,-1-1 1 0 0,1 1-1 0 0,-1-1 0 0 0,1 0 1 0 0,1-1 346 0 0,0-9-1214 0 0</inkml:trace>
  <inkml:trace contextRef="#ctx0" brushRef="#br0" timeOffset="-63530.769">15336 1084 3084 0 0,'24'-4'6094'0'0,"100"-15"-5087"0"0,-26 3-991 0 0,283-57-6839 0 0,-327 60 5605 0 0</inkml:trace>
  <inkml:trace contextRef="#ctx0" brushRef="#br0" timeOffset="-62123.526">18682 754 1648 0 0,'-1'0'72'0'0,"0"0"0"0"0,1 1 0 0 0,-1-1 0 0 0,0 0 0 0 0,1 0 0 0 0,-1 1 0 0 0,0-1 0 0 0,1 0 0 0 0,-1 0 0 0 0,0 0 0 0 0,0 0 0 0 0,1 0 1 0 0,-1 0-1 0 0,0 0 0 0 0,1 0 0 0 0,-1 0 0 0 0,0-1 0 0 0,0 1 0 0 0,1 0 0 0 0,-1 0 0 0 0,0-1 0 0 0,1 1 0 0 0,-1 0 0 0 0,0-1 0 0 0,1 1 0 0 0,-1 0 0 0 0,1-1 0 0 0,-1 1 0 0 0,1-1 0 0 0,-1 1 0 0 0,1-1 0 0 0,-1 1 0 0 0,1-1 0 0 0,-1 0 0 0 0,1 1 0 0 0,0-1 0 0 0,-1 0 0 0 0,1 1 0 0 0,0-1 0 0 0,-1 0 0 0 0,1 1 0 0 0,0-1 0 0 0,0 0 0 0 0,0 1 0 0 0,0-1 0 0 0,0 0 0 0 0,0 0 0 0 0,0 1 0 0 0,0-1 1 0 0,0 0-1 0 0,0 1 0 0 0,0-1 0 0 0,0 0 0 0 0,0 0 0 0 0,0 1 0 0 0,1-1 0 0 0,-1 0 0 0 0,0 1 0 0 0,1-1 0 0 0,-1 0 0 0 0,0 1 0 0 0,1-1 0 0 0,-1 1 0 0 0,1-1 0 0 0,0 0-72 0 0,-28 0 127 0 0,0 1 0 0 0,0 0 0 0 0,0 3 0 0 0,1 0 0 0 0,-1 1 1 0 0,1 2-1 0 0,0 1 0 0 0,0 0 0 0 0,1 2 0 0 0,0 2 0 0 0,0 0 0 0 0,1 1 0 0 0,1 1 0 0 0,0 1 1 0 0,1 2-1 0 0,0 0 0 0 0,-1 3-127 0 0,15-14 7 0 0,1 1 0 0 0,-1-1-1 0 0,1 1 1 0 0,1 1 0 0 0,-1-1 0 0 0,1 1 0 0 0,0 0 0 0 0,0 1 0 0 0,1 0 0 0 0,0-1 0 0 0,1 1-1 0 0,-1 1 1 0 0,2-1 0 0 0,-1 1 0 0 0,1-1 0 0 0,0 1 0 0 0,1 0 0 0 0,-1 8-7 0 0,7-12-14 0 0,0 1 0 0 0,0-1 0 0 0,0-1 0 0 0,1 1 1 0 0,0-1-1 0 0,0 1 0 0 0,0-2 0 0 0,0 1 0 0 0,1 0 0 0 0,-1-1 0 0 0,1 0 1 0 0,0 0-1 0 0,0-1 0 0 0,0 0 0 0 0,0 0 0 0 0,1 0 0 0 0,-1-1 1 0 0,1 0-1 0 0,-1 0 0 0 0,1 0 0 0 0,-1-1 0 0 0,1 0 0 0 0,-1 0 0 0 0,1-1 1 0 0,-1 0-1 0 0,3 0 14 0 0,12 0-164 0 0,-1 0 1 0 0,1-1 0 0 0,0-1-1 0 0,-1 0 1 0 0,1-2-1 0 0,-1-1 1 0 0,0 0 0 0 0,-1-2-1 0 0,1 0 1 0 0,-2-1 0 0 0,1-1-1 0 0,-1 0 1 0 0,-1-2-1 0 0,0 0 1 0 0,0-1 0 0 0,-1 0-1 0 0,-1-1 1 0 0,0-1 0 0 0,-1-1-1 0 0,-1 0 1 0 0,5-9 163 0 0,7-17-473 0 0,-2-2 42 0 0</inkml:trace>
  <inkml:trace contextRef="#ctx0" brushRef="#br0" timeOffset="-61902.301">18765 665 3608 0 0,'10'-35'356'0'0,"-1"-1"0"0"0,-3 0-1 0 0,-1-1 1 0 0,-1 0 0 0 0,-2 0 0 0 0,-2-15-356 0 0,-1 41 237 0 0,-1 0 0 0 0,-1 0 0 0 0,1 0 0 0 0,-2 1 0 0 0,1-1 0 0 0,-1 1 1 0 0,-1 0-1 0 0,0 0 0 0 0,0 0 0 0 0,-1 1 0 0 0,-1 0 0 0 0,1 0 0 0 0,-3-1-237 0 0,-13 41 1063 0 0,8 155-285 0 0,56 34-796 0 0,2-84-1128 0 0,13 64-5328 0 0,-56-181 5122 0 0</inkml:trace>
  <inkml:trace contextRef="#ctx0" brushRef="#br0" timeOffset="-61545.483">18932 914 964 0 0,'26'-4'341'0'0,"-1"-1"0"0"0,0-1-1 0 0,-1-1 1 0 0,0-1 0 0 0,0-2 0 0 0,-1 0-1 0 0,0-1 1 0 0,0-1 0 0 0,15-12-341 0 0,-26 18-55 0 0,-1 1 0 0 0,0-2 0 0 0,0 0-1 0 0,-1 0 1 0 0,0-1 0 0 0,0 0 0 0 0,-1 0 0 0 0,0-1 0 0 0,0 0 0 0 0,-1-1 0 0 0,0 0-1 0 0,-1-1 1 0 0,0 1 0 0 0,-1-1 0 0 0,0 0 0 0 0,0-1 0 0 0,-2 0 0 0 0,1 0-1 0 0,-1 0 1 0 0,2-12 55 0 0,-9 20 47 0 0,1 0-1 0 0,-1 0 1 0 0,0 0-1 0 0,0 0 1 0 0,-1 1-1 0 0,1-1 1 0 0,-1 1-1 0 0,0 0 1 0 0,1 0-1 0 0,-1 0 1 0 0,-1 0-1 0 0,1 1 0 0 0,0-1 1 0 0,-1 1-1 0 0,1 0 1 0 0,-1 1-1 0 0,1-1 1 0 0,-1 1-1 0 0,0 0 1 0 0,0 0-1 0 0,0 0 1 0 0,0 1-1 0 0,1 0 1 0 0,-1 0-1 0 0,0 0 1 0 0,0 0-1 0 0,0 1 1 0 0,0 0-1 0 0,-2 1-46 0 0,5-2 37 0 0,-12 1 127 0 0,-1 1-1 0 0,1 1 1 0 0,0 1-1 0 0,0 0 1 0 0,1 1 0 0 0,-1 0-1 0 0,1 1 1 0 0,0 0-1 0 0,0 1 1 0 0,1 1-1 0 0,0 0 1 0 0,0 1 0 0 0,1 0-1 0 0,0 0 1 0 0,1 1-1 0 0,0 1 1 0 0,0 0 0 0 0,1 0-1 0 0,1 1 1 0 0,-2 2-164 0 0,6-5 51 0 0,0 0 1 0 0,0 0-1 0 0,1 0 1 0 0,0 0-1 0 0,0 1 1 0 0,1-1-1 0 0,1 1 0 0 0,0-1 1 0 0,0 1-1 0 0,1 0 1 0 0,0 0-1 0 0,0-1 1 0 0,1 1-1 0 0,0-1 1 0 0,1 1-1 0 0,0-1 1 0 0,1 1-1 0 0,0-1 1 0 0,0 0-1 0 0,1 0 1 0 0,0 0-1 0 0,1-1 1 0 0,0 1-1 0 0,0-1 1 0 0,1 0-1 0 0,0-1 1 0 0,0 1-1 0 0,1-1 0 0 0,0 0 1 0 0,0-1-1 0 0,0 0 1 0 0,1 0-1 0 0,0 0 1 0 0,7 3-52 0 0,6 5-214 0 0,1 0 1 0 0,0-2-1 0 0,1 0 0 0 0,0-2 1 0 0,1 0-1 0 0,0-2 0 0 0,1-1 1 0 0,15 3 213 0 0,133-2-4700 0 0,-94-19 3426 0 0</inkml:trace>
  <inkml:trace contextRef="#ctx0" brushRef="#br0" timeOffset="-61297.488">19910 255 1908 0 0,'-5'-1'144'0'0,"0"0"-1"0"0,0 1 0 0 0,-1-1 1 0 0,1 1-1 0 0,0 0 1 0 0,-1 0-1 0 0,1 1 1 0 0,0 0-1 0 0,-1 0 0 0 0,1 0 1 0 0,0 0-1 0 0,0 1 1 0 0,0 0-1 0 0,0 0 1 0 0,0 0-1 0 0,1 1 0 0 0,-1-1 1 0 0,1 1-1 0 0,-1 0 1 0 0,1 1-1 0 0,0-1 0 0 0,0 1 1 0 0,0 0-1 0 0,1 0 1 0 0,0 0-1 0 0,-1 0 1 0 0,1 0-1 0 0,1 1 0 0 0,-1 0 1 0 0,0-1-1 0 0,1 1 1 0 0,0 0-1 0 0,1 0 1 0 0,-1 0-1 0 0,0 5-143 0 0,-4 17 206 0 0,2 1 1 0 0,1 0-1 0 0,1 0 0 0 0,2 0 0 0 0,1 0 1 0 0,1 0-1 0 0,1 0 0 0 0,1 0 1 0 0,2-1-1 0 0,0 1 0 0 0,2-1 0 0 0,1-1 1 0 0,2 0-1 0 0,2 4-206 0 0,11 43 304 0 0,-7-20-114 0 0,0-5-60 0 0,-2 0-1 0 0,-2 1 1 0 0,-3 0-1 0 0,-1 0 1 0 0,-3 1 0 0 0,-2 10-130 0 0,-4-50-113 0 0,0-1 0 0 0,-1 0 0 0 0,-1 1 0 0 0,1-1 0 0 0,-2 0 0 0 0,1 0 0 0 0,-1 0 0 0 0,0-1 1 0 0,-1 1-1 0 0,0-1 0 0 0,-1 1 0 0 0,1-1 0 0 0,-2 0 0 0 0,-4 6 113 0 0,6-10-224 0 0,0 0 0 0 0,0 0 0 0 0,-1 0 0 0 0,1-1 0 0 0,-1 1 0 0 0,0-1 0 0 0,0 0 0 0 0,0-1 0 0 0,0 1 0 0 0,0-1 0 0 0,0 0 0 0 0,-1 0 0 0 0,1-1 0 0 0,-1 1 0 0 0,1-1 0 0 0,-1-1 0 0 0,0 1 0 0 0,1-1 1 0 0,-1 0-1 0 0,0 0 0 0 0,0 0 0 0 0,1-1 0 0 0,-1 0 0 0 0,1 0 0 0 0,-1-1 0 0 0,-4-1 224 0 0,-56-23-1124 0 0</inkml:trace>
  <inkml:trace contextRef="#ctx0" brushRef="#br0" timeOffset="-60769.716">19626 850 1844 0 0,'-21'6'4195'0'0,"44"-11"-3048"0"0,41-9-856 0 0,34-14 64 0 0,2 5-1 0 0,0 4 0 0 0,2 5 1 0 0,-1 4-1 0 0,27 4-354 0 0,-125 7 40 0 0,-1 1 0 0 0,0 0 1 0 0,1 0-1 0 0,-1 0 0 0 0,0 0 0 0 0,0 0 0 0 0,0 0 1 0 0,0 1-1 0 0,0-1 0 0 0,0 0 0 0 0,-1 1 0 0 0,1 0 1 0 0,-1-1-1 0 0,0 1 0 0 0,0 0 0 0 0,0 0 1 0 0,0-1-1 0 0,0 1 0 0 0,-1 0 0 0 0,1 0 0 0 0,-1 0 1 0 0,0 0-1 0 0,0 0 0 0 0,0 0 0 0 0,0 0 1 0 0,0 0-1 0 0,-1 3-40 0 0,2 7-19 0 0,14 50-797 0 0,9-27-5758 0 0,-24-35 5176 0 0</inkml:trace>
  <inkml:trace contextRef="#ctx0" brushRef="#br0" timeOffset="-60598.766">20426 392 1544 0 0,'0'-8'1448'0'0,"0"1"-272"0"0,2 2-132 0 0,-2 0-167 0 0,0 0-197 0 0,0 3-132 0 0,0-3-164 0 0,0 2-204 0 0,0 1-216 0 0,-2-1 16 0 0,4 0 0 0 0,-2 1-468 0 0,1 0-204 0 0,-2 2-428 0 0,4 0 83 0 0,1 0 65 0 0,1 0-284 0 0</inkml:trace>
  <inkml:trace contextRef="#ctx0" brushRef="#br0" timeOffset="-59476.562">20687 660 1672 0 0,'48'237'4041'0'0,"-58"-153"-1516"0"0,8-81-2289 0 0,15-16 505 0 0,203-278-644 0 0,-181 270-924 0 0,-34 21 797 0 0,-1 0-20 0 0,12 3-117 0 0,67 82-99 0 0,-73-76 260 0 0,-1 0 1 0 0,1-1-1 0 0,0 0 0 0 0,1 0 0 0 0,0 0 0 0 0,0-1 0 0 0,1 0 1 0 0,-1-1-1 0 0,2 1 0 0 0,-1-2 0 0 0,1 1 0 0 0,0-1 0 0 0,0 0 1 0 0,0-1-1 0 0,9 3 6 0 0,12-1 0 0 0,-1-2 1 0 0,1-1-1 0 0,0-2 0 0 0,0-1 1 0 0,0-1-1 0 0,0-1 1 0 0,-1-2-1 0 0,1-1 1 0 0,-1-1-1 0 0,0-1 0 0 0,3-3 0 0 0,-17 6-23 0 0,0 0-1 0 0,0-1 1 0 0,-1 0-1 0 0,0-1 0 0 0,0-1 1 0 0,0 0-1 0 0,0-1 1 0 0,-1-1-1 0 0,-1 0 0 0 0,0 0 1 0 0,0-1-1 0 0,0-1 1 0 0,-2 0-1 0 0,1-1 0 0 0,-1 0 24 0 0,-11 9 6 0 0,0 0-1 0 0,-1 0 1 0 0,1 1-1 0 0,-1-1 1 0 0,0 0 0 0 0,0 1-1 0 0,0 0 1 0 0,0-1-1 0 0,0 1 1 0 0,-1 0-1 0 0,1 0 1 0 0,-1 0-1 0 0,1 1 1 0 0,-1-1-1 0 0,0 0 1 0 0,1 1-1 0 0,-1 0 1 0 0,0 0 0 0 0,0 0-1 0 0,0 0 1 0 0,0 0-1 0 0,0 0 1 0 0,0 1-1 0 0,0 0 1 0 0,0-1-1 0 0,0 1 1 0 0,0 0-1 0 0,0 1 1 0 0,-1-1-1 0 0,0 0-5 0 0,-16 0 82 0 0,0 0-1 0 0,0 2 0 0 0,0 0 1 0 0,0 1-1 0 0,0 1 0 0 0,0 1 1 0 0,1 0-1 0 0,0 2 0 0 0,0 0 1 0 0,0 1-1 0 0,-3 3-81 0 0,13-6 65 0 0,-3-1-22 0 0,1 0-1 0 0,0 1 1 0 0,0 0 0 0 0,0 1-1 0 0,0 0 1 0 0,1 1-1 0 0,0 0 1 0 0,1 0 0 0 0,0 1-1 0 0,0 1 1 0 0,0-1 0 0 0,1 1-1 0 0,1 1 1 0 0,-1-1-1 0 0,1 1 1 0 0,1 1 0 0 0,0-1-1 0 0,-3 8-42 0 0,29 12 110 0 0,-6-23-133 0 0,0 0-1 0 0,0-1 0 0 0,1-1 1 0 0,0 0-1 0 0,-1-1 1 0 0,2 0-1 0 0,-1-2 0 0 0,0 0 1 0 0,1 0-1 0 0,-1-1 1 0 0,1-1-1 0 0,-1-1 0 0 0,1 0 1 0 0,-1-1-1 0 0,0-1 1 0 0,0 0-1 0 0,11-4 24 0 0,-21 6 3 0 0,153-29-397 0 0,-2-7 0 0 0,-2-6 1 0 0,114-51 393 0 0,-212 65 732 0 0,-55 28-530 0 0,-22 4-22 0 0,1 0 0 0 0,0 2 0 0 0,0 0 0 0 0,0 1 1 0 0,1 1-1 0 0,0 1 0 0 0,0 1 0 0 0,1 1 0 0 0,-1 1-180 0 0,-79 69 137 0 0,99-78-153 0 0,0 0 0 0 0,1 0 0 0 0,-1-1-1 0 0,1 1 1 0 0,-1 0 0 0 0,1 0 0 0 0,-1-1 0 0 0,1 1 0 0 0,0-1 0 0 0,0 1 0 0 0,0-1 0 0 0,0 0-1 0 0,0 0 1 0 0,0 0 0 0 0,0 0 0 0 0,0 0 0 0 0,1 0 0 0 0,-1-1 0 0 0,0 1 0 0 0,0-1-1 0 0,1 1 1 0 0,-1-1 0 0 0,0 0 0 0 0,1 0 0 0 0,-1 0 0 0 0,0 0 0 0 0,1-1 0 0 0,-1 1-1 0 0,0 0 1 0 0,0-1 0 0 0,2 0 16 0 0,-3 1-20 0 0,12-1-21 0 0,0-1 0 0 0,0 0 0 0 0,0 0 0 0 0,0-2 0 0 0,-1 1 0 0 0,1-2 0 0 0,-1 0 0 0 0,0 0 0 0 0,0-1 0 0 0,0 0 0 0 0,-1-1 0 0 0,0-1 0 0 0,-1 1 0 0 0,1-2 0 0 0,-1 0 0 0 0,-1 0 0 0 0,0 0 0 0 0,0-1 0 0 0,-1-1 0 0 0,0 1 0 0 0,-1-1 0 0 0,0-1 0 0 0,-1 1 0 0 0,0-1 0 0 0,-1 0 0 0 0,0-1-1 0 0,2-8 42 0 0,1-8 184 0 0,0 0-1 0 0,-2-1 1 0 0,-1 0-1 0 0,-1 0 1 0 0,-2 0-1 0 0,-1 0 0 0 0,-1 0 1 0 0,-2 0-1 0 0,0 0 1 0 0,-3 0-1 0 0,0 0 0 0 0,-2 1 1 0 0,-1 0-1 0 0,-1 0 1 0 0,-2 1-1 0 0,-1 0 1 0 0,-1 1-1 0 0,-1 0 0 0 0,-1 1 1 0 0,-10-11-184 0 0,-20 8 1011 0 0,41 33-876 0 0,-3 10-156 0 0,1-1 0 0 0,0 1 0 0 0,1 0-1 0 0,1 1 1 0 0,0-1 0 0 0,1 1 0 0 0,1-1 0 0 0,0 1 0 0 0,1 0 0 0 0,0 0 0 0 0,1 0 0 0 0,1 0-1 0 0,0 0 1 0 0,1 0 0 0 0,1 0 0 0 0,0-1 0 0 0,1 1 0 0 0,1-1 0 0 0,0 0 0 0 0,1 0 0 0 0,4 7 21 0 0,7 19-1252 0 0,2-1 1 0 0,1 0-1 0 0,2-1 1 0 0,1-2 0 0 0,2 0-1 0 0,2-1 1 0 0,1-2 0 0 0,20 17 1251 0 0,-20-21-1116 0 0</inkml:trace>
  <inkml:trace contextRef="#ctx0" brushRef="#br0" timeOffset="-58673.886">23774 620 1612 0 0,'0'-18'1187'0'0,"1"15"-1044"0"0,-1 0 0 0 0,1-1 0 0 0,-1 1 0 0 0,0 0 1 0 0,0-1-1 0 0,0 1 0 0 0,-1 0 0 0 0,1 0 0 0 0,-1-1 0 0 0,0 1 0 0 0,0 0 0 0 0,0 0 1 0 0,0 0-1 0 0,0 0 0 0 0,-1 0 0 0 0,1 0 0 0 0,-1 0 0 0 0,0 0 0 0 0,0 1 1 0 0,0-1-1 0 0,0 0 0 0 0,0 1 0 0 0,-1 0 0 0 0,1 0 0 0 0,-1 0 0 0 0,1 0 0 0 0,-1 0 1 0 0,-2-1-144 0 0,-4-2 82 0 0,-1 1 0 0 0,0 0 0 0 0,0 1 0 0 0,0 0 0 0 0,0 1 0 0 0,0 0 0 0 0,0 0 0 0 0,-1 1 0 0 0,1 0 0 0 0,-1 1 0 0 0,1 1 0 0 0,-3 0-82 0 0,5-1 43 0 0,-10 3 15 0 0,0 0-1 0 0,1 2 1 0 0,0 0-1 0 0,-1 1 1 0 0,2 1-1 0 0,-1 0 1 0 0,1 2-1 0 0,0 0 1 0 0,1 0 0 0 0,0 1-1 0 0,0 1 1 0 0,1 1-1 0 0,1 0 1 0 0,0 1-1 0 0,0 0 1 0 0,1 1-58 0 0,7-8 33 0 0,1-1 1 0 0,-1 1 0 0 0,1 1-1 0 0,0-1 1 0 0,1 1 0 0 0,-1-1-1 0 0,1 1 1 0 0,1 0 0 0 0,-1 0-1 0 0,1 1 1 0 0,0-1 0 0 0,1 0-1 0 0,0 1 1 0 0,0-1 0 0 0,1 1-34 0 0,0-5 7 0 0,1 0 0 0 0,0 0 0 0 0,0 0 0 0 0,0 0 0 0 0,0 0 0 0 0,1 0 0 0 0,-1-1 0 0 0,1 1 0 0 0,-1 0 0 0 0,1-1 0 0 0,0 1 1 0 0,0-1-1 0 0,1 1 0 0 0,-1-1 0 0 0,0 0 0 0 0,1 0 0 0 0,-1 0 0 0 0,1-1 0 0 0,-1 1 0 0 0,1 0 0 0 0,0-1 0 0 0,0 0 0 0 0,0 1 1 0 0,0-1-1 0 0,0-1 0 0 0,0 1 0 0 0,0 0 0 0 0,0-1 0 0 0,0 1 0 0 0,3-1-7 0 0,101 9-34 0 0,-87-10 25 0 0,-1-1 1 0 0,0-1 0 0 0,-1 0 0 0 0,1-2 0 0 0,0 0 0 0 0,-1-1-1 0 0,0-1 1 0 0,-1-1 0 0 0,1 0 0 0 0,-1-1 0 0 0,-1-1 0 0 0,0-1-1 0 0,0 0 1 0 0,-1-1 0 0 0,-1 0 0 0 0,0-2 0 0 0,7-8 8 0 0,-20 21 13 0 0,0 1-1 0 0,0-1 1 0 0,0 1 0 0 0,0-1 0 0 0,-1 1-1 0 0,1-1 1 0 0,0 1 0 0 0,-1-1-1 0 0,1 0 1 0 0,0 0 0 0 0,-1 1 0 0 0,1-1-1 0 0,-1 0 1 0 0,1 0 0 0 0,-1 0 0 0 0,1 1-1 0 0,-1-1 1 0 0,0 0 0 0 0,1 0 0 0 0,-1 0-1 0 0,0 0 1 0 0,0 0 0 0 0,0 0 0 0 0,0 0-1 0 0,0 0 1 0 0,0 0 0 0 0,0 0-1 0 0,0 0 1 0 0,0 0 0 0 0,0 0 0 0 0,0 1-1 0 0,-1-1 1 0 0,1 0 0 0 0,0 0 0 0 0,-1 0-1 0 0,1 0 1 0 0,0 0 0 0 0,-1 0 0 0 0,1 1-1 0 0,-1-1 1 0 0,0 0 0 0 0,1 0 0 0 0,-1 1-1 0 0,1-1 1 0 0,-1 0 0 0 0,0 1-1 0 0,0-1 1 0 0,0 0-13 0 0,-46 49 92 0 0,44-45-85 0 0,0 1-1 0 0,0-1 0 0 0,0 1 1 0 0,0-1-1 0 0,1 1 0 0 0,0 0 1 0 0,0 0-1 0 0,0 0 0 0 0,0 1 1 0 0,1-1-1 0 0,-1 0 0 0 0,1 1 1 0 0,0-1-1 0 0,0 1 0 0 0,1-1 1 0 0,-1 1-1 0 0,1-1 0 0 0,0 1 1 0 0,1-1-1 0 0,-1 1 0 0 0,1-1 1 0 0,-1 1-1 0 0,1-1 0 0 0,1 0 1 0 0,-1 1-1 0 0,1-1 0 0 0,-1 0 1 0 0,1 0-1 0 0,1 0 0 0 0,-1 0 1 0 0,0 0-1 0 0,1 0 0 0 0,0-1 1 0 0,0 1-1 0 0,0-1 0 0 0,0 0 1 0 0,0 0-1 0 0,1 0 0 0 0,-1 0 1 0 0,1-1-1 0 0,0 1 0 0 0,0-1 1 0 0,0 0-1 0 0,0 0 0 0 0,0 0 1 0 0,1-1-1 0 0,-1 1 0 0 0,0-1 1 0 0,1 0-1 0 0,-1-1 0 0 0,1 1 1 0 0,0-1-7 0 0,13-4-18 0 0,-1 0 1 0 0,0-1 0 0 0,0-2-1 0 0,-1 1 1 0 0,1-2-1 0 0,-1 0 1 0 0,-1-1 0 0 0,0-1-1 0 0,0 0 1 0 0,-1-1 0 0 0,0 0-1 0 0,-1-1 1 0 0,0-1 0 0 0,-1 0-1 0 0,0-1 1 0 0,-1 0 0 0 0,-1-1-1 0 0,0 0 1 0 0,4-10 17 0 0,30-32-42 0 0,-35 44 38 0 0,1-1 0 0 0,1 2 0 0 0,0-1 1 0 0,0 1-1 0 0,1 1 0 0 0,1 0 0 0 0,0 1 1 0 0,0 0-1 0 0,1 1 0 0 0,0 0 0 0 0,1 2 1 0 0,0-1-1 0 0,0 2 0 0 0,0 0 0 0 0,1 1 1 0 0,9-2 3 0 0,-17 9-3 0 0,0 1 0 0 0,0 1 0 0 0,0-1 0 0 0,0 1 0 0 0,-1 0 0 0 0,0 1 0 0 0,1 0 1 0 0,-2 0-1 0 0,1 1 0 0 0,-1 0 0 0 0,0 0 0 0 0,0 0 0 0 0,0 1 0 0 0,-1-1 0 0 0,0 1 0 0 0,0 1 1 0 0,-1-1-1 0 0,0 1 0 0 0,0 0 0 0 0,-1 0 0 0 0,0 0 0 0 0,0 0 0 0 0,-1 0 0 0 0,0 1 1 0 0,0 0 2 0 0,2 4-87 0 0,-1 1-1 0 0,0 0 1 0 0,-1 0 0 0 0,0 0 0 0 0,-2 0 0 0 0,1 0 0 0 0,-1 0 0 0 0,-1 1 0 0 0,-1-1 0 0 0,0 0 0 0 0,-1 0 0 0 0,0-1 0 0 0,-1 1 0 0 0,-1-1 0 0 0,0 0 0 0 0,-4 8 87 0 0,-91 67-5067 0 0,68-72 3951 0 0</inkml:trace>
  <inkml:trace contextRef="#ctx0" brushRef="#br0" timeOffset="-51932.67">5436 3329 2164 0 0,'8'-4'126'0'0,"-1"0"-1"0"0,1 0 0 0 0,0 1 1 0 0,0 0-1 0 0,0 1 1 0 0,0 0-1 0 0,0 0 0 0 0,0 0 1 0 0,1 1-1 0 0,-1 1 1 0 0,1-1-1 0 0,-1 1 0 0 0,0 1 1 0 0,1 0-1 0 0,-1 0 1 0 0,0 0-1 0 0,1 1 0 0 0,-1 0 1 0 0,0 1-1 0 0,0 0 1 0 0,0 0-1 0 0,-1 1 1 0 0,1 0-1 0 0,-1 0 0 0 0,0 1 1 0 0,0-1-1 0 0,0 2 1 0 0,-1-1-1 0 0,0 1 0 0 0,0 0 1 0 0,0 0-1 0 0,-1 0 1 0 0,0 1-1 0 0,0 0 0 0 0,0 0 1 0 0,-1 1-1 0 0,0-1 1 0 0,-1 1-1 0 0,0 0 0 0 0,0 0 1 0 0,0 0-1 0 0,-1 0 1 0 0,0 0-1 0 0,0 6-125 0 0,-7 1 81 0 0,0 0-1 0 0,0 0 1 0 0,-2-1 0 0 0,1 1 0 0 0,-2-2-1 0 0,0 1 1 0 0,-1-1 0 0 0,0 0-1 0 0,-1-1 1 0 0,0 0 0 0 0,-1-1 0 0 0,0 0-1 0 0,-1 0 1 0 0,-1-2 0 0 0,1 1-1 0 0,-1-1 1 0 0,-1-1 0 0 0,0-1 0 0 0,0 0-1 0 0,0 0 1 0 0,-13 3-81 0 0,-8 9 6 0 0,-70 30-1792 0 0,90-76-2379 0 0,28 7 2801 0 0</inkml:trace>
  <inkml:trace contextRef="#ctx0" brushRef="#br0" timeOffset="-51603.975">6121 3254 1372 0 0,'-23'-3'3248'0'0,"-22"20"-2524"0"0,32-11-334 0 0,-8 3-187 0 0,1 1 0 0 0,-1 1 1 0 0,2 0-1 0 0,0 2 0 0 0,0 0 1 0 0,2 1-1 0 0,-1 1 0 0 0,2 0 0 0 0,0 1 1 0 0,1 1-1 0 0,0 1 0 0 0,2 0 0 0 0,0 1 1 0 0,1 0-1 0 0,1 1 0 0 0,0 0 1 0 0,-4 16-204 0 0,13-31-7 0 0,1 0 1 0 0,0-1 0 0 0,0 1 0 0 0,1 0 0 0 0,-1 0 0 0 0,1 0 0 0 0,0-1 0 0 0,0 1 0 0 0,1 0 0 0 0,0 0 0 0 0,-1-1-1 0 0,2 1 1 0 0,-1 0 0 0 0,0-1 0 0 0,1 1 0 0 0,0-1 0 0 0,0 1 0 0 0,0-1 0 0 0,1 0 0 0 0,-1 0 0 0 0,1 0 0 0 0,0 0 0 0 0,0-1-1 0 0,1 1 1 0 0,-1-1 0 0 0,1 1 0 0 0,-1-1 0 0 0,1 0 0 0 0,0-1 0 0 0,0 1 0 0 0,0-1 0 0 0,1 0 0 0 0,-1 0 0 0 0,1 0-1 0 0,0 0 7 0 0,8 3-505 0 0,0 0-1 0 0,0-2 0 0 0,0 1 0 0 0,0-2 0 0 0,1 1 0 0 0,-1-2 0 0 0,1 0 0 0 0,-1-1 0 0 0,1 0 0 0 0,0-1 0 0 0,-1 0 0 0 0,12-3 506 0 0,29-13-1133 0 0</inkml:trace>
  <inkml:trace contextRef="#ctx0" brushRef="#br0" timeOffset="-51170.718">6446 3626 1368 0 0,'3'13'5598'0'0,"-14"27"-3825"0"0,-2 12-1024 0 0,12-46-754 0 0,1-1 1 0 0,0 1 0 0 0,0 0-1 0 0,1-1 1 0 0,-1 1 0 0 0,1 0-1 0 0,1-1 1 0 0,-1 1 0 0 0,1-1-1 0 0,0 1 1 0 0,0-1 0 0 0,0 0-1 0 0,1 0 1 0 0,0 0 0 0 0,0 0-1 0 0,0 0 1 0 0,1-1 0 0 0,-1 1-1 0 0,1-1 1 0 0,0 0 0 0 0,0 0-1 0 0,1 0 1 0 0,-1-1 0 0 0,1 0 0 0 0,0 1-1 0 0,0-2 1 0 0,1 2 4 0 0,-5-4-882 0 0,10-5-1047 0 0,9-50-2075 0 0,-20 42 2632 0 0</inkml:trace>
  <inkml:trace contextRef="#ctx0" brushRef="#br0" timeOffset="-50908.648">6467 3381 2136 0 0,'2'-27'8093'0'0,"-7"10"-5635"0"0,-4 7-3749 0 0,-4 4-4156 0 0,3 3 2829 0 0,6 1 1443 0 0</inkml:trace>
  <inkml:trace contextRef="#ctx0" brushRef="#br0" timeOffset="-50615.212">6916 2957 1912 0 0,'17'8'377'0'0,"0"1"-1"0"0,-1 0 0 0 0,0 1 1 0 0,0 1-1 0 0,-1 0 1 0 0,-1 1-1 0 0,1 1 1 0 0,-2 0-1 0 0,0 1 0 0 0,-1 0 1 0 0,0 1-1 0 0,5 10-376 0 0,1 3 253 0 0,-1 1 0 0 0,-2 0 0 0 0,-1 1 0 0 0,-1 1-1 0 0,-1 0 1 0 0,-2 1 0 0 0,-1 0 0 0 0,-2 1 0 0 0,-1 0-1 0 0,0 19-252 0 0,-25 143 909 0 0,11-164-1041 0 0,-2 0-1 0 0,-1-1 0 0 0,-1-1 1 0 0,-2 0-1 0 0,-1-1 0 0 0,-1 0 0 0 0,-1-1 1 0 0,-1-1-1 0 0,-18 19 133 0 0,24-30-532 0 0,-1-1 0 0 0,-1 0 0 0 0,0-1 0 0 0,-1 0 0 0 0,0-1 0 0 0,-1-1 0 0 0,0 0 0 0 0,0-1 0 0 0,-1-1 0 0 0,-17 6 532 0 0,-10-1-1164 0 0</inkml:trace>
  <inkml:trace contextRef="#ctx0" brushRef="#br0" timeOffset="-54877.778">1808 3401 1392 0 0,'0'0'397'0'0,"3"-14"274"0"0,13 8 233 0 0,20-51 1889 0 0,-19 126-1032 0 0,-1 158-978 0 0,78 250 1054 0 0,-60-237-881 0 0,-34-238-1036 0 0,0-2-21 0 0,0-1-1 0 0,0 1 0 0 0,-1 0 0 0 0,1 0 0 0 0,0-1 1 0 0,0 1-1 0 0,-1 0 0 0 0,1 0 0 0 0,0-1 0 0 0,-1 1 0 0 0,1 0 1 0 0,0 0-1 0 0,-1 0 0 0 0,1-1 0 0 0,-1 1 0 0 0,1 0 1 0 0,0 0-1 0 0,-1 0 0 0 0,1 0 0 0 0,0 0 0 0 0,-1 0 1 0 0,1 0-1 0 0,-1 0 0 0 0,1 0 0 0 0,0 0 0 0 0,-1 0 1 0 0,1 0-1 0 0,-1 0 0 0 0,1 0 0 0 0,0 1 0 0 0,-1-1 0 0 0,1 0 1 0 0,0 0-1 0 0,-1 0 0 0 0,1 0 0 0 0,0 1 0 0 0,-1-1 1 0 0,1 0-1 0 0,0 0 0 0 0,-1 1 0 0 0,1-1 0 0 0,0 0 1 0 0,0 1-1 0 0,-1-1 0 0 0,1 0 0 0 0,0 1 0 0 0,0-1 1 0 0,0 0-1 0 0,-1 1 0 0 0,1-1 0 0 0,0 0 0 0 0,0 1 102 0 0,-12-46-3718 0 0,11 40 3780 0 0,-5-23-1254 0 0</inkml:trace>
  <inkml:trace contextRef="#ctx0" brushRef="#br0" timeOffset="-54504.638">1880 3499 1068 0 0,'-1'-8'213'0'0,"0"1"-1"0"0,1-1 0 0 0,0 0 1 0 0,0 0-1 0 0,0 0 1 0 0,1 1-1 0 0,0-1 1 0 0,1 0-1 0 0,0 1 1 0 0,0-1-1 0 0,0 1 1 0 0,1 0-1 0 0,0 0 0 0 0,0 0 1 0 0,1 0-1 0 0,0 0 1 0 0,1 1-1 0 0,-1-1 1 0 0,1 1-1 0 0,0 0 1 0 0,0 1-1 0 0,1-1 1 0 0,0 1-1 0 0,0 0 0 0 0,0 1 1 0 0,1-1-1 0 0,5-2-212 0 0,4-3 103 0 0,0 1-1 0 0,1 1 0 0 0,0 0 1 0 0,0 1-1 0 0,1 1 0 0 0,0 1 0 0 0,0 1 1 0 0,0 0-1 0 0,1 1 0 0 0,17 0-102 0 0,-25 3 27 0 0,1 2 1 0 0,-2 0-1 0 0,1 0 0 0 0,0 1 0 0 0,0 0 0 0 0,-1 1 0 0 0,0 0 0 0 0,1 0 0 0 0,-2 1 0 0 0,1 1 0 0 0,0 0 0 0 0,-1 0 1 0 0,0 1-1 0 0,-1 0 0 0 0,0 0 0 0 0,0 1 0 0 0,0 0 0 0 0,-1 0 0 0 0,0 1 0 0 0,0 0 0 0 0,-1 0 0 0 0,-1 1 0 0 0,0 0 1 0 0,0 0-1 0 0,0 0 0 0 0,-2 0 0 0 0,1 1 0 0 0,-1 0 0 0 0,-1 0 0 0 0,0-1 0 0 0,0 1 0 0 0,-1 1 0 0 0,0-1 0 0 0,-1 0 1 0 0,-1 0-1 0 0,1 0 0 0 0,-2 0 0 0 0,-2 9-27 0 0,-4 4-1 0 0,-1-1 0 0 0,-1 0 0 0 0,-1 0-1 0 0,-1-1 1 0 0,-1 0 0 0 0,-1-2 0 0 0,-1 1 0 0 0,-1-2 0 0 0,0 0 0 0 0,-2-1 0 0 0,0 0 0 0 0,-1-2 0 0 0,0 0-1 0 0,-1-1 1 0 0,-1-1 0 0 0,-1-1 0 0 0,-17 8 1 0 0,-3-10-1316 0 0,39-11 1 0 0,0-3-31 0 0,-9-8-27 0 0,9 0 5 0 0</inkml:trace>
  <inkml:trace contextRef="#ctx0" brushRef="#br0" timeOffset="-54119.54">3417 3266 916 0 0,'-17'4'415'0'0,"0"0"0"0"0,1 2 0 0 0,0 0 0 0 0,0 1-1 0 0,1 1 1 0 0,-1 0 0 0 0,2 1 0 0 0,-1 0 0 0 0,1 2 0 0 0,1-1 0 0 0,-9 10-415 0 0,4-6 391 0 0,-32 25 56 0 0,3 2-1 0 0,0 3 1 0 0,3 1-1 0 0,2 2 1 0 0,2 2-1 0 0,3 2 1 0 0,1 1 0 0 0,2 4-447 0 0,25-40 111 0 0,1 0 1 0 0,1 1-1 0 0,0 1 1 0 0,2-1 0 0 0,0 1-1 0 0,1 0 1 0 0,0 0-1 0 0,2 0 1 0 0,0 0 0 0 0,1 16-112 0 0,1-26-28 0 0,1 0 1 0 0,0 0-1 0 0,0 0 1 0 0,1 0 0 0 0,0-1-1 0 0,1 1 1 0 0,0-1-1 0 0,0 1 1 0 0,0-1-1 0 0,1 0 1 0 0,0 0 0 0 0,0 0-1 0 0,1-1 1 0 0,0 1-1 0 0,0-1 1 0 0,1-1-1 0 0,-1 1 1 0 0,1-1 0 0 0,1 1-1 0 0,-1-2 1 0 0,1 1-1 0 0,-1-1 1 0 0,1 0-1 0 0,1 0 1 0 0,-1-1 0 0 0,0 0-1 0 0,1 0 1 0 0,-1-1-1 0 0,7 1 28 0 0,20 6-1060 0 0,2-1-1 0 0,-1-2 1 0 0,1-1 0 0 0,0-2-1 0 0,0-1 1 0 0,4-2 1060 0 0,-8 0-1266 0 0</inkml:trace>
  <inkml:trace contextRef="#ctx0" brushRef="#br0" timeOffset="-53425.906">4176 3432 1860 0 0,'11'-11'3515'0'0,"-17"18"-1100"0"0,-96 168-565 0 0,27-44-1050 0 0,6 3 0 0 0,-23 73-800 0 0,91-205-190 0 0,-28 55-351 0 0,-1-35-6085 0 0,17-26 5336 0 0,-8-16 53 0 0</inkml:trace>
  <inkml:trace contextRef="#ctx0" brushRef="#br0" timeOffset="-53091.599">3639 3526 1556 0 0,'-7'-19'5023'0'0,"25"39"-3556"0"0,3 3-1342 0 0,320 226 1318 0 0,-106-74-1838 0 0,-230-171-5284 0 0,-7-8 4435 0 0</inkml:trace>
  <inkml:trace contextRef="#ctx0" brushRef="#br0" timeOffset="-52782.666">4455 3651 2428 0 0,'1'0'4845'0'0,"3"1"-3327"0"0,151-36 513 0 0,49-1-3994 0 0,-204 35 1860 0 0,-1 1 1 0 0,1 0-1 0 0,-1 0 1 0 0,1 0-1 0 0,-1 0 1 0 0,0 0-1 0 0,1 0 1 0 0,-1 0 0 0 0,1 0-1 0 0,-1 0 1 0 0,1 0-1 0 0,-1 0 1 0 0,0 0-1 0 0,1 1 1 0 0,-1-1-1 0 0,1 0 1 0 0,-1 0-1 0 0,1 1 1 0 0,-1-1-1 0 0,1 0 1 0 0,-1 0-1 0 0,1 1 1 0 0,-1-1-1 0 0,1 1 1 0 0,0-1 0 0 0,-1 0-1 0 0,1 1 1 0 0,-1-1-1 0 0,1 1 1 0 0,0-1-1 0 0,0 1 1 0 0,-1-1-1 0 0,1 1 1 0 0,0-1-1 0 0,0 1 1 0 0,-1-1-1 0 0,1 1 1 0 0,0 0-1 0 0,0-1 1 0 0,0 1-1 0 0,0-1 1 0 0,0 1-1 0 0,0-1 1 0 0,0 1 0 0 0,0 0-1 0 0,0-1 1 0 0,0 1-1 0 0,0-1 1 0 0,0 1-1 0 0,1-1 1 0 0,-1 1-1 0 0,0-1 1 0 0,0 1-1 0 0,1-1 1 0 0,-1 1-1 0 0,0-1 1 0 0,0 1-1 0 0,1-1 1 0 0,-1 1-1 0 0,1-1 1 0 0,-1 1 102 0 0,-2 0-48 0 0,-22 11-1272 0 0</inkml:trace>
  <inkml:trace contextRef="#ctx0" brushRef="#br0" timeOffset="-52548.628">4407 3864 1300 0 0,'137'37'5692'0'0,"82"-65"-4852"0"0,-209 26-902 0 0,95-26-4510 0 0,-80 21 3410 0 0</inkml:trace>
  <inkml:trace contextRef="#ctx0" brushRef="#br0" timeOffset="-29535.055">7804 3342 1372 0 0,'-48'-65'3990'0'0,"-17"44"-610"0"0,138 19-2386 0 0,204-20-536 0 0,140 6-2111 0 0,-416 16 1579 0 0,-1 1-1 0 0,1-1 0 0 0,0 1 0 0 0,-1-1 0 0 0,1 1 0 0 0,0-1 0 0 0,-1 1 1 0 0,1 0-1 0 0,-1 0 0 0 0,1-1 0 0 0,-1 1 0 0 0,1 0 0 0 0,-1 0 0 0 0,0-1 1 0 0,1 1-1 0 0,-1 0 0 0 0,0 0 0 0 0,0 0 0 0 0,1 0 0 0 0,-1-1 0 0 0,0 1 0 0 0,0 0 1 0 0,0 0-1 0 0,0 0 0 0 0,0 0 0 0 0,0 0 0 0 0,0 0 0 0 0,-1-1 0 0 0,1 1 1 0 0,0 0-1 0 0,0 0 0 0 0,-1 0 0 0 0,1 0 0 0 0,0-1 0 0 0,-1 1 0 0 0,1 0 1 0 0,-1 0-1 0 0,1-1 0 0 0,-1 1 0 0 0,1 0 0 0 0,-1-1 0 0 0,0 1 0 0 0,1 0 0 0 0,-1-1 1 0 0,0 1-1 0 0,1-1 0 0 0,-1 1 0 0 0,0-1 0 0 0,0 0 0 0 0,0 1 0 0 0,1-1 1 0 0,-1 0-1 0 0,0 1 0 0 0,0-1 0 0 0,0 0 0 0 0,0 0 0 0 0,0 0 0 0 0,1 0 1 0 0,-1 0-1 0 0,0 0 0 0 0,0 0 0 0 0,0 0 0 0 0,0 0 0 0 0,0 0 0 0 0,0 0 1 0 0,1-1-1 0 0,-2 1 75 0 0,-25 9-1350 0 0</inkml:trace>
  <inkml:trace contextRef="#ctx0" brushRef="#br0" timeOffset="-29332.012">7691 3669 2512 0 0,'3'3'215'0'0,"1"0"-1"0"0,0 0 1 0 0,0-1-1 0 0,0 1 1 0 0,0-1-1 0 0,1 0 0 0 0,-1 0 1 0 0,1-1-1 0 0,-1 1 1 0 0,1-1-1 0 0,-1 0 1 0 0,1 0-1 0 0,0 0 1 0 0,0-1-1 0 0,-1 0 1 0 0,1 0-1 0 0,0 0 1 0 0,0 0-1 0 0,-1-1 1 0 0,3 0-215 0 0,-4 1 131 0 0,242-35 1583 0 0,-166 23-1555 0 0,298-59-6185 0 0,-328 57 4686 0 0</inkml:trace>
  <inkml:trace contextRef="#ctx0" brushRef="#br0" timeOffset="-28598.436">9355 3067 1392 0 0,'51'-60'6031'0'0,"-47"134"-4743"0"0,19 261 123 0 0,-1-172-588 0 0,7-1-1 0 0,24 63-822 0 0,13-8-57 0 0,-110-342-8264 0 0,32 96 7116 0 0</inkml:trace>
  <inkml:trace contextRef="#ctx0" brushRef="#br0" timeOffset="-28285.397">9383 3492 2768 0 0,'-2'-2'99'0'0,"1"0"-1"0"0,-1 0 0 0 0,0 0 1 0 0,1-1-1 0 0,-1 1 0 0 0,1 0 1 0 0,0-1-1 0 0,0 1 0 0 0,0-1 1 0 0,0 0-1 0 0,0 1 0 0 0,0-1 0 0 0,1 0 1 0 0,-1 1-1 0 0,1-1 0 0 0,0 0 1 0 0,0 0-1 0 0,0 1 0 0 0,0-1 1 0 0,1 0-1 0 0,-1 0 0 0 0,1 1 1 0 0,-1-1-1 0 0,1 0 0 0 0,0 1 1 0 0,0-1-1 0 0,0 1 0 0 0,0-1 1 0 0,1 1-1 0 0,-1-1 0 0 0,1 1 1 0 0,-1 0-1 0 0,1 0 0 0 0,0 0 1 0 0,0 0-1 0 0,0 0 0 0 0,2-2-98 0 0,91-53 923 0 0,64 33-315 0 0,-144 25-562 0 0,-1 0-1 0 0,1 1 1 0 0,-1 0-1 0 0,1 1 1 0 0,-1 1-1 0 0,0 0 1 0 0,0 1-1 0 0,-1 0 0 0 0,1 1 1 0 0,-1 1-1 0 0,-1 0 1 0 0,12 8-46 0 0,-20-13 16 0 0,0 1 0 0 0,0 0 1 0 0,0-1-1 0 0,0 2 0 0 0,0-1 0 0 0,0 0 1 0 0,-1 1-1 0 0,1 0 0 0 0,-1-1 0 0 0,0 1 1 0 0,0 1-1 0 0,-1-1 0 0 0,1 0 0 0 0,-1 1 1 0 0,0-1-1 0 0,0 1 0 0 0,-1 0 0 0 0,1-1 1 0 0,-1 1-1 0 0,0 0 0 0 0,0 0 0 0 0,0 0 1 0 0,-1 0-1 0 0,0 0 0 0 0,0 0 0 0 0,0 0 1 0 0,-1 0-1 0 0,0 0 0 0 0,0 0-16 0 0,-5 10-13 0 0,0-1-1 0 0,-2-1 1 0 0,0 1-1 0 0,0-1 0 0 0,-1 0 1 0 0,-1-1-1 0 0,0 0 1 0 0,-1-1-1 0 0,0 0 1 0 0,-1-1-1 0 0,0 0 1 0 0,0 0-1 0 0,-1-2 1 0 0,0 1-1 0 0,-1-2 1 0 0,0 0-1 0 0,0 0 0 0 0,-4 0 14 0 0,-102 26-2869 0 0,97-36 359 0 0,8-13 1307 0 0</inkml:trace>
  <inkml:trace contextRef="#ctx0" brushRef="#br0" timeOffset="-27911.455">10418 3586 1756 0 0,'8'30'3862'0'0,"-39"38"-3158"0"0,22-52-184 0 0,-212 397 2808 0 0,176-326-4370 0 0,30-72-944 0 0,3-16-1786 0 0,-13-11 2642 0 0</inkml:trace>
  <inkml:trace contextRef="#ctx0" brushRef="#br0" timeOffset="-27678.583">9942 3799 2408 0 0,'1'-17'2719'0'0,"-1"16"-2628"0"0,-1 0 0 0 0,1 0 1 0 0,0 1-1 0 0,0-1 0 0 0,-1 0 0 0 0,1 0 0 0 0,0 0 1 0 0,0 1-1 0 0,0-1 0 0 0,0 0 0 0 0,0 0 0 0 0,0 0 0 0 0,0 0 1 0 0,0 1-1 0 0,0-1 0 0 0,0 0 0 0 0,0 0 0 0 0,1 0 1 0 0,-1 1-1 0 0,0-1 0 0 0,1 0 0 0 0,-1 0 0 0 0,0 1 0 0 0,1-1 1 0 0,-1 0-1 0 0,1 1 0 0 0,-1-1 0 0 0,1 0 0 0 0,0 1 0 0 0,-1-1 1 0 0,1 1-1 0 0,-1-1 0 0 0,1 1 0 0 0,0-1 0 0 0,0 1 1 0 0,-1-1-1 0 0,1 1 0 0 0,0 0 0 0 0,0-1 0 0 0,-1 1 0 0 0,1 0 1 0 0,0 0-1 0 0,0 0 0 0 0,0-1 0 0 0,-1 1 0 0 0,1 0 0 0 0,0 0 1 0 0,0 0-1 0 0,0 0 0 0 0,0 0 0 0 0,-1 1 0 0 0,1-1 1 0 0,0 0-1 0 0,0 0 0 0 0,0 1 0 0 0,-1-1 0 0 0,2 0-91 0 0,289 157 1081 0 0,-111-29-5829 0 0,-116-76 849 0 0,-54-42 2733 0 0</inkml:trace>
  <inkml:trace contextRef="#ctx0" brushRef="#br0" timeOffset="-27082.08">10843 3151 1360 0 0,'10'-13'5231'0'0,"41"19"-4658"0"0,-41-3-534 0 0,-1 1 1 0 0,0 0-1 0 0,0 0 1 0 0,0 1-1 0 0,-1 0 0 0 0,1 1 1 0 0,-1 0-1 0 0,0 0 1 0 0,-1 1-1 0 0,0 0 0 0 0,0 0 1 0 0,0 1-1 0 0,-1-1 1 0 0,0 2-1 0 0,-1-1 1 0 0,0 1-1 0 0,0-1 0 0 0,0 1 1 0 0,-2 1-1 0 0,1-1 1 0 0,-1 0-1 0 0,0 1 0 0 0,-1 0 1 0 0,0 0-1 0 0,0 0 1 0 0,-1-1-1 0 0,-1 1 0 0 0,0 2-39 0 0,-2 0 35 0 0,-2-1 0 0 0,0 0 0 0 0,0 0 0 0 0,-1 0 0 0 0,0 0 0 0 0,-1-1 0 0 0,0 0 0 0 0,-1 0 0 0 0,0 0 0 0 0,-1-1 0 0 0,1 0 0 0 0,-2-1-1 0 0,1 1 1 0 0,-1-2 0 0 0,-1 1 0 0 0,1-1 0 0 0,-1-1 0 0 0,0 0 0 0 0,-1 0 0 0 0,0-1 0 0 0,-9 4-35 0 0,-90 24-58 0 0,74-49-566 0 0,34 13 421 0 0,-1 0 0 0 0,1 0 0 0 0,0 0 0 0 0,0 0 0 0 0,0 0 0 0 0,0-1 0 0 0,0 1 0 0 0,1-1 0 0 0,-1 1 0 0 0,1-1 0 0 0,0 0 0 0 0,0 1 0 0 0,1-1 0 0 0,-1 0 0 0 0,1 0 0 0 0,-1 0 0 0 0,1 0 0 0 0,1 1 1 0 0,-1-1-1 0 0,0 0 0 0 0,1 0 0 0 0,0 0 0 0 0,0 1 0 0 0,0-1 0 0 0,0 0 0 0 0,0 1 0 0 0,1-1 0 0 0,0 1 0 0 0,1-3 203 0 0,10-22-1209 0 0</inkml:trace>
  <inkml:trace contextRef="#ctx0" brushRef="#br0" timeOffset="-26764.059">11366 3096 876 0 0,'-9'5'3631'0'0,"-37"25"-2525"0"0,31-19-932 0 0,-1 1 0 0 0,2 1 0 0 0,0 0 0 0 0,0 0 0 0 0,2 1 0 0 0,-1 1 0 0 0,2 0 0 0 0,0 1 1 0 0,1 0-1 0 0,0 1 0 0 0,1 0 0 0 0,2 0 0 0 0,-1 1 0 0 0,2 0 0 0 0,0 0 0 0 0,1 0 0 0 0,1 1 1 0 0,1 0-1 0 0,1 0 0 0 0,0 13-174 0 0,2-26-13 0 0,1 1-1 0 0,0-1 1 0 0,0 1 0 0 0,0-1 0 0 0,1 0 0 0 0,0 1-1 0 0,1-1 1 0 0,-1 0 0 0 0,1 0 0 0 0,0 0-1 0 0,1-1 1 0 0,-1 1 0 0 0,1-1 0 0 0,0 0 0 0 0,1 0-1 0 0,-1 0 1 0 0,1 0 0 0 0,0-1 0 0 0,0 0-1 0 0,0 0 1 0 0,1 0 0 0 0,-1-1 0 0 0,1 0 0 0 0,0 0-1 0 0,0 0 1 0 0,5 1 13 0 0,108 20-3701 0 0,-80-26 1269 0 0,-4-12 1182 0 0</inkml:trace>
  <inkml:trace contextRef="#ctx0" brushRef="#br0" timeOffset="-26468.994">11661 3396 1120 0 0,'-19'70'4679'0'0,"16"-66"-4587"0"0,1 0-1 0 0,-1 0 1 0 0,0 0 0 0 0,1 1-1 0 0,0-1 1 0 0,0 1-1 0 0,0-1 1 0 0,1 1 0 0 0,0 0-1 0 0,-1-1 1 0 0,2 1 0 0 0,-1 0-1 0 0,0 0 1 0 0,1 0-1 0 0,0 0 1 0 0,0 0 0 0 0,1-1-1 0 0,-1 1 1 0 0,1 0-1 0 0,0 0 1 0 0,0 0 0 0 0,1-1-1 0 0,-1 1 1 0 0,1 0-1 0 0,0-1 1 0 0,0 0 0 0 0,1 1-1 0 0,-1-1 1 0 0,1 0-1 0 0,0 0 1 0 0,0-1 0 0 0,1 1-1 0 0,-1 0 1 0 0,1-1-1 0 0,0 1-91 0 0,0-4-174 0 0,-1 0 0 0 0,1 0 0 0 0,0 0 0 0 0,0 0 0 0 0,0 0 0 0 0,0-1 0 0 0,0 0 0 0 0,-1 1 0 0 0,1-2 0 0 0,0 1 0 0 0,-1 0 0 0 0,1-1 0 0 0,0 1 0 0 0,-1-1 0 0 0,0 0 0 0 0,1 0 0 0 0,-1-1 0 0 0,0 1 0 0 0,0 0 0 0 0,0-1 0 0 0,-1 0 0 0 0,1 0 0 0 0,-1 0 0 0 0,1 0 0 0 0,-1 0 0 0 0,0 0 0 0 0,1-3 174 0 0,5-16-1288 0 0,-3 0 77 0 0</inkml:trace>
  <inkml:trace contextRef="#ctx0" brushRef="#br0" timeOffset="-26217.474">11647 3141 1768 0 0,'0'-9'1200'0'0,"0"4"-140"0"0,-2-1-160 0 0,4 1-155 0 0,-2 0-49 0 0,-2 1-132 0 0,2-2-80 0 0,0 2-200 0 0,0 1-192 0 0,0 0-196 0 0,2-1 4 0 0,-1-1-532 0 0,3 2-712 0 0,-1 0 99 0 0,3-1 13 0 0,-3-2 56 0 0</inkml:trace>
  <inkml:trace contextRef="#ctx0" brushRef="#br0" timeOffset="-25965.836">12105 2779 1240 0 0,'118'92'4599'0'0,"-90"-61"-4273"0"0,-1 0 0 0 0,-1 2 0 0 0,-2 1 0 0 0,-1 1 0 0 0,-2 1 0 0 0,-2 1 0 0 0,-1 0 0 0 0,-2 2 0 0 0,-1 0 0 0 0,1 12-326 0 0,7 133 661 0 0,-24-169-628 0 0,0 0 0 0 0,-1 0 0 0 0,0 0 0 0 0,-1 0 0 0 0,-1-1 0 0 0,0 1 0 0 0,-1-1 0 0 0,0 0 0 0 0,-1-1 0 0 0,-1 1 0 0 0,0-1 0 0 0,-6 7-33 0 0,-5 9-104 0 0,0-1-1 0 0,-2-1 1 0 0,-2 0 0 0 0,0-2-1 0 0,-1-1 1 0 0,-1 0-1 0 0,-2-2 1 0 0,0-1 0 0 0,-1-1-1 0 0,-1-1 1 0 0,-21 9 104 0 0,16-10-604 0 0,-1-2 1 0 0,-1-2-1 0 0,0-1 1 0 0,-1-1-1 0 0,0-2 0 0 0,-1-2 1 0 0,0-1-1 0 0,0-2 1 0 0,0-2-1 0 0,-6-1 604 0 0,-5-2-1320 0 0</inkml:trace>
  <inkml:trace contextRef="#ctx0" brushRef="#br0" timeOffset="-25716.902">10471 3042 1604 0 0,'-11'9'188'0'0,"1"1"0"0"0,-1 0-1 0 0,1 0 1 0 0,1 1 0 0 0,0 1-1 0 0,1-1 1 0 0,0 1 0 0 0,1 1 0 0 0,0-1-1 0 0,1 1 1 0 0,0 0 0 0 0,1 1-1 0 0,0-1 1 0 0,2 1 0 0 0,-1 0-1 0 0,2 0 1 0 0,0 1 0 0 0,0-1 0 0 0,1 0-1 0 0,1 1 1 0 0,1-1 0 0 0,0 0-1 0 0,0 0 1 0 0,2 1 0 0 0,0-1 0 0 0,0 0-1 0 0,1-1 1 0 0,3 5-188 0 0,5 11 50 0 0,1-2 1 0 0,2 0-1 0 0,0 0 1 0 0,2-2-1 0 0,1 0 0 0 0,1-1 1 0 0,1-1-1 0 0,1 0 1 0 0,1-2-1 0 0,1 0 0 0 0,0-2 1 0 0,11 6-51 0 0,195 115-3509 0 0,-165-108 2369 0 0,-1-2 56 0 0</inkml:trace>
  <inkml:trace contextRef="#ctx0" brushRef="#br0" timeOffset="-25118.386">13144 3266 1164 0 0,'-78'7'5096'0'0,"66"-5"-2744"0"0,43-6-1634 0 0,218-33 830 0 0,7-1-2305 0 0,-85 28-4894 0 0,-169 11 4413 0 0,3 8-70 0 0</inkml:trace>
  <inkml:trace contextRef="#ctx0" brushRef="#br0" timeOffset="-24858.413">13156 3537 1292 0 0,'-1'1'81'0'0,"0"0"0"0"0,0 0 1 0 0,1 0-1 0 0,-1 0 0 0 0,0 0 0 0 0,1 0 0 0 0,-1 0 1 0 0,0 0-1 0 0,1 0 0 0 0,-1 0 0 0 0,1 0 0 0 0,0 0 1 0 0,-1 0-1 0 0,1 0 0 0 0,0 0 0 0 0,0 1 0 0 0,0-1 0 0 0,-1 0 1 0 0,1 0-1 0 0,0 0 0 0 0,1 1 0 0 0,-1-1 0 0 0,0 0 1 0 0,0 0-1 0 0,0 0 0 0 0,1 0 0 0 0,-1 0 0 0 0,1 1 1 0 0,-1-1-1 0 0,1 0 0 0 0,-1 0 0 0 0,1 0 0 0 0,-1 0 0 0 0,1 0 1 0 0,0 0-1 0 0,0-1 0 0 0,0 1 0 0 0,-1 0 0 0 0,1 0 1 0 0,0 0-1 0 0,0-1 0 0 0,0 1 0 0 0,0 0 0 0 0,0-1 0 0 0,0 1 1 0 0,0-1-1 0 0,0 1 0 0 0,1-1 0 0 0,-1 0 0 0 0,0 1 1 0 0,0-1-1 0 0,0 0 0 0 0,0 0 0 0 0,1 0 0 0 0,-1 0 1 0 0,1 0-82 0 0,159 7 2247 0 0,190-44-1766 0 0,-80 5-6198 0 0,-224 25 4315 0 0</inkml:trace>
  <inkml:trace contextRef="#ctx0" brushRef="#br0" timeOffset="-22498.658">14280 4551 2272 0 0,'-14'-19'6006'0'0,"-4"55"-5243"0"0,15-30-740 0 0,1 1 1 0 0,-1 0-1 0 0,2 0 0 0 0,-1-1 1 0 0,1 1-1 0 0,0 0 1 0 0,0 0-1 0 0,1 1 0 0 0,0-1 1 0 0,1 0-1 0 0,-1 0 0 0 0,1 0 1 0 0,0 0-1 0 0,1 0 1 0 0,0-1-1 0 0,0 1 0 0 0,0 0 1 0 0,1-1-1 0 0,0 1 0 0 0,0-1 1 0 0,1 0-1 0 0,0 0 1 0 0,0 0-1 0 0,0-1 0 0 0,1 1 1 0 0,0-1-1 0 0,0 0 1 0 0,0 0-1 0 0,0-1 0 0 0,1 1 1 0 0,0-1-1 0 0,0-1 0 0 0,0 1 1 0 0,0-1-1 0 0,1 0 1 0 0,-1 0-1 0 0,1-1 0 0 0,0 0 1 0 0,-1 0-1 0 0,1 0 1 0 0,0-1-1 0 0,3 0-23 0 0,13-1-12 0 0,-1-1 1 0 0,1-2-1 0 0,0 0 1 0 0,0-1 0 0 0,-1-1-1 0 0,0-1 1 0 0,0-1-1 0 0,-1-1 1 0 0,0-1-1 0 0,0-1 1 0 0,-1-1-1 0 0,0 0 1 0 0,-1-2-1 0 0,8-6 12 0 0,-22 15 122 0 0,-1-1-1 0 0,1 0 1 0 0,-1 0 0 0 0,0 0-1 0 0,0-1 1 0 0,0 1 0 0 0,-1-1-1 0 0,0 0 1 0 0,0 0 0 0 0,0 0-1 0 0,-1 0 1 0 0,0-1-1 0 0,0 1 1 0 0,-1-1 0 0 0,0 1-1 0 0,0-1 1 0 0,0 0 0 0 0,-1 1-1 0 0,0-1 1 0 0,0 1-1 0 0,-2-7-121 0 0,-20 26-14 0 0,12 23 15 0 0,3 0 0 0 0,0 1 0 0 0,2-1 0 0 0,2 1 0 0 0,2 1 0 0 0,1-1 0 0 0,4 24-1 0 0,-2 30-70 0 0,-1-1 93 0 0,2-48 18 0 0,-2 0 0 0 0,-2 0 0 0 0,-2 0 0 0 0,-2-1 0 0 0,-1 1 0 0 0,-9 28-41 0 0,14-67 17 0 0,1 0 0 0 0,-1 0 0 0 0,1 0-1 0 0,-1 0 1 0 0,0 0 0 0 0,0 0 0 0 0,0 0-1 0 0,0 0 1 0 0,-1-1 0 0 0,1 1 0 0 0,-1 0-1 0 0,0-1 1 0 0,1 1 0 0 0,-1-1 0 0 0,0 0-1 0 0,-1 1 1 0 0,1-1 0 0 0,0 0 0 0 0,-1 0-1 0 0,1 0 1 0 0,-1-1 0 0 0,1 1-1 0 0,-1-1 1 0 0,0 1 0 0 0,0-1 0 0 0,0 0-1 0 0,0 0 1 0 0,0 0 0 0 0,0 0 0 0 0,0-1-1 0 0,0 1 1 0 0,0-1 0 0 0,0 0 0 0 0,0 0-1 0 0,0 0 1 0 0,0 0 0 0 0,0-1 0 0 0,-2 1-17 0 0,-6-10-82 0 0,0 0 1 0 0,1 0 0 0 0,0-1 0 0 0,0 0 0 0 0,1-1 0 0 0,1 0 0 0 0,0 0 0 0 0,0-1 0 0 0,1 0 0 0 0,1 0 0 0 0,1 0 0 0 0,-1-1 0 0 0,2 0 0 0 0,0 0 0 0 0,1-1-1 0 0,0 1 1 0 0,1-1 0 0 0,1 1 0 0 0,0-1 0 0 0,1 0 0 0 0,1 1 0 0 0,1-10 81 0 0,0 6-360 0 0,1-1-1 0 0,1 1 1 0 0,0 0 0 0 0,1 0-1 0 0,1 1 1 0 0,1-1 0 0 0,1 2-1 0 0,0-1 1 0 0,1 1 0 0 0,0 0-1 0 0,2 0 1 0 0,0 1 0 0 0,0 1-1 0 0,2 0 1 0 0,0 1 0 0 0,0 0-1 0 0,1 1 1 0 0,0 0 0 0 0,1 1-1 0 0,1 1 1 0 0,0 0 0 0 0,8-3 360 0 0,5-2-1210 0 0</inkml:trace>
  <inkml:trace contextRef="#ctx0" brushRef="#br0" timeOffset="-22126.354">15128 4989 2156 0 0,'5'9'274'0'0,"0"-1"-1"0"0,0 1 0 0 0,-1 0 0 0 0,0 0 1 0 0,0 0-1 0 0,-1 1 0 0 0,-1-1 1 0 0,1 1-1 0 0,-2 0 0 0 0,1 0 1 0 0,-1 0-1 0 0,-1 0 0 0 0,0 0 1 0 0,0 2-274 0 0,1 10 503 0 0,3 20 288 0 0,0-23-430 0 0,-1 1-1 0 0,-1-1 0 0 0,0 1 1 0 0,-2 0-1 0 0,0 0 0 0 0,-1 0 1 0 0,-1-1-1 0 0,-1 1 0 0 0,-1-1 1 0 0,-1 1-1 0 0,0-1 0 0 0,-1 0 1 0 0,-1-1-1 0 0,-1 0 0 0 0,-1 0 1 0 0,-11 16-361 0 0,15-26 87 0 0,4-6-90 0 0,0 1 0 0 0,-1-1 0 0 0,1 1 1 0 0,0-1-1 0 0,-1 0 0 0 0,0 0 0 0 0,1 0 0 0 0,-1 0 0 0 0,0 0 0 0 0,0 0 0 0 0,0 0 0 0 0,-1-1 1 0 0,1 1-1 0 0,0-1 0 0 0,0 1 0 0 0,-1-1 0 0 0,1 0 0 0 0,-1 0 0 0 0,1 0 0 0 0,-1 0 0 0 0,0 0 1 0 0,1-1-1 0 0,-1 1 0 0 0,0-1 0 0 0,1 0 0 0 0,-1 0 0 0 0,0 0 0 0 0,1 0 0 0 0,-1 0 0 0 0,0 0 1 0 0,0-1 2 0 0,-3-5-442 0 0,-1-1 0 0 0,1 1 0 0 0,0-1 0 0 0,0-1 0 0 0,1 1 0 0 0,0-1 0 0 0,0 0 0 0 0,1 0 1 0 0,0 0-1 0 0,0-1 0 0 0,1 1 0 0 0,0-1 0 0 0,1 0 0 0 0,0 0 0 0 0,0 0 0 0 0,1 0 0 0 0,0 0 1 0 0,1 0-1 0 0,0-1 0 0 0,0 1 0 0 0,1 0 0 0 0,0 0 0 0 0,1-5 442 0 0,-2 13-45 0 0,0-33-1155 0 0</inkml:trace>
  <inkml:trace contextRef="#ctx0" brushRef="#br0" timeOffset="-21832.412">15115 4712 1008 0 0,'-20'-55'8634'0'0,"-11"37"-6975"0"0,20 29-8384 0 0,13-10 5385 0 0,0 0-52 0 0</inkml:trace>
  <inkml:trace contextRef="#ctx0" brushRef="#br0" timeOffset="-21330.001">15885 4634 1160 0 0,'-6'-4'241'0'0,"0"1"-1"0"0,0 0 0 0 0,0 0 1 0 0,-1 0-1 0 0,1 1 1 0 0,-1 0-1 0 0,0 0 0 0 0,1 1 1 0 0,-1-1-1 0 0,0 2 1 0 0,0-1-1 0 0,0 1 0 0 0,0 0 1 0 0,0 0-1 0 0,0 1 1 0 0,0 0-1 0 0,1 0 0 0 0,-1 0 1 0 0,-1 2-241 0 0,-18 1 331 0 0,1 1 0 0 0,0 2-1 0 0,1 0 1 0 0,-1 2 0 0 0,1 1 0 0 0,1 0 0 0 0,0 2 0 0 0,-20 13-331 0 0,33-18 108 0 0,1-1 0 0 0,-1 1-1 0 0,1 1 1 0 0,0 0 0 0 0,1 0 0 0 0,0 1 0 0 0,0-1 0 0 0,1 2-1 0 0,0-1 1 0 0,1 1 0 0 0,0 0 0 0 0,0 1 0 0 0,1-1 0 0 0,1 1-1 0 0,0 0 1 0 0,0 0 0 0 0,1 1 0 0 0,0-1 0 0 0,1 1 0 0 0,-1 10-108 0 0,4-17 27 0 0,0 0 1 0 0,1 0 0 0 0,-1 0-1 0 0,1 0 1 0 0,0 0 0 0 0,0 0 0 0 0,1-1-1 0 0,-1 1 1 0 0,1-1 0 0 0,0 0-1 0 0,0 0 1 0 0,1 0 0 0 0,-1 0 0 0 0,1 0-1 0 0,0-1 1 0 0,0 1 0 0 0,0-1-1 0 0,4 2-27 0 0,4 4-45 0 0,1-1-1 0 0,1 0 0 0 0,-1-1 1 0 0,1-1-1 0 0,1 0 0 0 0,-1-1 0 0 0,1 0 1 0 0,0-1-1 0 0,0-1 0 0 0,0-1 1 0 0,8 1 45 0 0,105 4-3773 0 0,10-32-152 0 0,-114 11 2739 0 0</inkml:trace>
  <inkml:trace contextRef="#ctx0" brushRef="#br0" timeOffset="-21035.374">15583 4852 1868 0 0,'-5'9'2106'0'0,"23"-5"3551"0"0,247-53-4153 0 0,-23 6-5894 0 0,-190 26 714 0 0,-43 10 2603 0 0</inkml:trace>
  <inkml:trace contextRef="#ctx0" brushRef="#br0" timeOffset="-20394.886">16335 4669 1080 0 0,'32'85'4379'0'0,"28"128"-1915"0"0,-50-95-1111 0 0,-36-151-2880 0 0,9-9 1252 0 0,1-1 0 0 0,3 0 0 0 0,1-1 0 0 0,2 0-1 0 0,2-1 1 0 0,2 0 0 0 0,2 0 0 0 0,1-20 275 0 0,6 47 141 0 0,0 1-1 0 0,1 0 1 0 0,1 0 0 0 0,0 0 0 0 0,1 1-1 0 0,1 0 1 0 0,0 0 0 0 0,2 0 0 0 0,-1 1-1 0 0,2 1 1 0 0,0-1 0 0 0,1 1 0 0 0,0 1 0 0 0,1 0-1 0 0,1 1 1 0 0,5-4-141 0 0,-15 14 13 0 0,0 0-1 0 0,0 0 1 0 0,0 0-1 0 0,0 1 1 0 0,0-1-1 0 0,0 1 1 0 0,0 0-1 0 0,0 0 1 0 0,1 0-1 0 0,-1 1 0 0 0,0-1 1 0 0,1 1-1 0 0,-1 0 1 0 0,0 0-1 0 0,1 0 1 0 0,-1 0-1 0 0,0 0 1 0 0,1 1-1 0 0,-1-1 1 0 0,0 1-1 0 0,1 0 1 0 0,-1 0-1 0 0,0 1 1 0 0,0-1-1 0 0,0 0 1 0 0,0 1-1 0 0,0 0 1 0 0,0 0-1 0 0,-1 0 1 0 0,1 0-1 0 0,-1 0 1 0 0,1 0-1 0 0,-1 1 1 0 0,0-1-1 0 0,1 1 1 0 0,-1 0-1 0 0,-1 0 1 0 0,1-1-1 0 0,0 1 1 0 0,-1 0-1 0 0,1 1 1 0 0,-1-1-1 0 0,0 0 1 0 0,0 0-1 0 0,0 0 1 0 0,-1 1-1 0 0,1-1 1 0 0,-1 0-1 0 0,0 1 1 0 0,0-1-1 0 0,0 1 1 0 0,0-1-1 0 0,0 0 1 0 0,-1 1-1 0 0,1-1 1 0 0,-1 0-1 0 0,0 0 1 0 0,0 1-13 0 0,-7 16 85 0 0,1-1 1 0 0,-2 1 0 0 0,-1-2 0 0 0,0 1-1 0 0,-1-2 1 0 0,-1 1 0 0 0,-1-2-1 0 0,0 1 1 0 0,-2-2 0 0 0,1 0 0 0 0,-2-1-1 0 0,0 0 1 0 0,-10 6-86 0 0,-18 20 390 0 0,71-18 5 0 0,238 58-401 0 0,-169-16-1541 0 0,-44-12-3990 0 0,-48-47 4243 0 0</inkml:trace>
  <inkml:trace contextRef="#ctx0" brushRef="#br0" timeOffset="-20146.481">16868 4757 2244 0 0,'19'7'4054'0'0,"23"36"-3504"0"0,-18-18-227 0 0,94 39-4046 0 0,-104-59 2475 0 0</inkml:trace>
  <inkml:trace contextRef="#ctx0" brushRef="#br0" timeOffset="-19881.469">17288 4736 1796 0 0,'-10'-3'4700'0'0,"-32"51"-3155"0"0,-148 284 2073 0 0,13-21-7622 0 0,134-260 59 0 0,32-45 2771 0 0</inkml:trace>
  <inkml:trace contextRef="#ctx0" brushRef="#br0" timeOffset="-24035.715">15041 2826 1428 0 0,'-130'-20'4314'0'0,"100"21"-822"0"0,932-132-1298 0 0,-742 111-4236 0 0,-238 28-4109 0 0,31-1 4992 0 0</inkml:trace>
  <inkml:trace contextRef="#ctx0" brushRef="#br0" timeOffset="-23526.565">14882 2889 2244 0 0,'-3'25'3938'0'0,"64"0"-2828"0"0,-55-23-895 0 0,93 25 943 0 0,-65-21-963 0 0,-1 2-1 0 0,-1 1 1 0 0,0 2-1 0 0,0 1 1 0 0,-1 1-1 0 0,0 1 1 0 0,-1 2-1 0 0,-1 2 1 0 0,-1 0-1 0 0,0 2 1 0 0,15 14-195 0 0,-39-28 19 0 0,1-1 1 0 0,-1 1-1 0 0,0 0 1 0 0,-1 0-1 0 0,1 1 0 0 0,-1-1 1 0 0,0 1-1 0 0,-1-1 1 0 0,0 1-1 0 0,0 0 0 0 0,0 0 1 0 0,-1 0-1 0 0,0 0 0 0 0,0 0 1 0 0,-1 0-1 0 0,0 0 1 0 0,0 1-1 0 0,-1-1 0 0 0,1 0 1 0 0,-2 0-1 0 0,1 0 1 0 0,-1 0-1 0 0,0 0 0 0 0,0-1 1 0 0,-1 1-1 0 0,0-1 1 0 0,0 1-1 0 0,-4 4-19 0 0,-128 165 440 0 0,-164 144 561 0 0,243-203-679 0 0,56-114-312 0 0,-1 0 1 0 0,1 0 0 0 0,0 0 0 0 0,0 0 0 0 0,0 0 0 0 0,0 0 0 0 0,0 0 0 0 0,1 0 0 0 0,-1 0 0 0 0,1-1 0 0 0,0 1 0 0 0,0 0 0 0 0,0 0 0 0 0,0 0 0 0 0,0-1 0 0 0,1 1 0 0 0,-1-1 0 0 0,1 1 0 0 0,0-1 0 0 0,0 0 0 0 0,0 1 0 0 0,0-1 0 0 0,0 0 0 0 0,0 0 0 0 0,0 0-1 0 0,1-1 1 0 0,-1 1 0 0 0,1-1 0 0 0,-1 1 0 0 0,1-1 0 0 0,0 0 0 0 0,0 0 0 0 0,-1 0 0 0 0,1 0 0 0 0,0 0 0 0 0,1 0-11 0 0,108 13 260 0 0,314-71-143 0 0,-70-3-1579 0 0,-325 53-440 0 0,-43 10-5693 0 0,4 0 6540 0 0</inkml:trace>
  <inkml:trace contextRef="#ctx0" brushRef="#br0" timeOffset="-17348.592">17313 2852 1780 0 0,'0'0'790'0'0,"0"0"-126"0"0,3-16 528 0 0,45-31 1174 0 0,-35 22-385 0 0,-7 34-1130 0 0,-3 48-676 0 0,-3-50-149 0 0,6 86 97 0 0,3-1 0 0 0,5-1 0 0 0,4 0 0 0 0,4-1 0 0 0,5 2-123 0 0,37 150 305 0 0,-60-219-99 0 0,0-30-7379 0 0,-3-2 6103 0 0,4-12-210 0 0</inkml:trace>
  <inkml:trace contextRef="#ctx0" brushRef="#br0" timeOffset="-17054.859">17512 3101 1392 0 0,'6'-10'182'0'0,"0"0"1"0"0,0 0-1 0 0,1 1 0 0 0,1 0 0 0 0,-1 1 1 0 0,1 0-1 0 0,1 0 0 0 0,0 0 0 0 0,0 1 1 0 0,0 1-1 0 0,1-1 0 0 0,0 2 0 0 0,0-1 0 0 0,0 1 1 0 0,1 1-1 0 0,-1 0 0 0 0,1 0 0 0 0,1 1 1 0 0,-1 1-1 0 0,0 0 0 0 0,0 0 0 0 0,1 1 1 0 0,-1 0-1 0 0,1 1 0 0 0,-1 1 0 0 0,1 0 1 0 0,2 1-183 0 0,-8-3 39 0 0,0 1 1 0 0,0 1 0 0 0,0-1 0 0 0,0 1-1 0 0,0 0 1 0 0,-1 1 0 0 0,1-1 0 0 0,0 1 0 0 0,0 0-1 0 0,-1 1 1 0 0,0-1 0 0 0,1 1 0 0 0,-1 0-1 0 0,0 0 1 0 0,0 1 0 0 0,0 0 0 0 0,-1-1-1 0 0,1 2 1 0 0,-1-1 0 0 0,0 0 0 0 0,0 1 0 0 0,-1 0-1 0 0,1 0 1 0 0,-1 0 0 0 0,0 0 0 0 0,0 2-40 0 0,-34 55 618 0 0,14-47-617 0 0,0-1 0 0 0,-2 0 0 0 0,0-2 0 0 0,0 0 0 0 0,-1-1 0 0 0,-1-1 0 0 0,1 0 0 0 0,-2-2 0 0 0,1-1-1 0 0,-1 0 1 0 0,-21 2-1 0 0,-51 6-3665 0 0,92-15 2503 0 0,2 0 2 0 0</inkml:trace>
  <inkml:trace contextRef="#ctx0" brushRef="#br0" timeOffset="-16279.987">18164 3442 1096 0 0,'18'-16'2086'0'0,"-18"12"-1200"0"0,0 4-100 0 0,0 0-100 0 0,0 0-61 0 0,0 0-45 0 0,0 0-51 0 0,0 0-76 0 0,-10-8 294 0 0,-74 84 487 0 0,-97 202 174 0 0,122-171-3060 0 0,41-88-4682 0 0,18-19 5124 0 0</inkml:trace>
  <inkml:trace contextRef="#ctx0" brushRef="#br0" timeOffset="-16047.365">17851 3512 928 0 0,'17'-30'6621'0'0,"26"40"-4677"0"0,-34-6-1923 0 0,37 23-43 0 0,-2 1 0 0 0,-1 3 1 0 0,-1 1-1 0 0,-2 2 0 0 0,-1 2 0 0 0,1 4 22 0 0,40 54-6207 0 0,-73-83 4943 0 0</inkml:trace>
  <inkml:trace contextRef="#ctx0" brushRef="#br0" timeOffset="-15796.756">18657 3852 1676 0 0,'-2'24'848'0'0,"-1"-1"-96"0"0,-8 2-48 0 0,0-2-132 0 0,-1 1 24 0 0,-4 1-99 0 0,2-5-61 0 0,-2 1 12 0 0,-4-2-108 0 0,6-4-168 0 0,-6-2-116 0 0,2-5-120 0 0,8-1 4 0 0,10-7-676 0 0,-14 0-565 0 0,3 0-7 0 0,-5-18 80 0 0,11 9 32 0 0</inkml:trace>
  <inkml:trace contextRef="#ctx0" brushRef="#br0" timeOffset="-15503.132">18764 3491 1240 0 0,'6'-3'5091'0'0,"49"48"-4373"0"0,173 131 347 0 0,-120-120-3670 0 0,-85-49 185 0 0,-17-5 1243 0 0</inkml:trace>
  <inkml:trace contextRef="#ctx0" brushRef="#br0" timeOffset="-15193.631">19356 3431 1496 0 0,'-18'37'2528'0'0,"-245"577"4376"0"0,192-433-7938 0 0,57-167 62 0 0,6-7-4495 0 0,8-7 4104 0 0</inkml:trace>
  <inkml:trace contextRef="#ctx0" brushRef="#br0" timeOffset="-14520.399">20097 2817 1556 0 0,'-1'-3'110'0'0,"1"0"0"0"0,-1 0-1 0 0,0 1 1 0 0,0-1 0 0 0,-1 0-1 0 0,1 0 1 0 0,0 1 0 0 0,-1-1 0 0 0,0 1-1 0 0,1-1 1 0 0,-1 1 0 0 0,0 0-1 0 0,-1 0 1 0 0,1 0 0 0 0,0 0-1 0 0,0 0 1 0 0,-1 0 0 0 0,1 0 0 0 0,-1 1-1 0 0,0-1 1 0 0,1 1 0 0 0,-1 0-1 0 0,0 0 1 0 0,0 0 0 0 0,0 0 0 0 0,0 0-1 0 0,1 1 1 0 0,-1-1 0 0 0,0 1-1 0 0,0 0 1 0 0,0 0 0 0 0,0 0-1 0 0,0 0 1 0 0,0 1 0 0 0,0-1 0 0 0,0 1-1 0 0,0-1 1 0 0,0 1 0 0 0,0 0-1 0 0,0 0 1 0 0,1 1 0 0 0,-1-1 0 0 0,0 1-1 0 0,-2 1-109 0 0,-41 10 414 0 0,1 2 0 0 0,0 2-1 0 0,2 2 1 0 0,-1 1 0 0 0,2 3-1 0 0,1 2 1 0 0,-33 25-414 0 0,64-42 46 0 0,0 0 1 0 0,1 1-1 0 0,-1 0 1 0 0,2 0 0 0 0,-1 1-1 0 0,1 0 1 0 0,1 1-1 0 0,0 0 1 0 0,0 0-1 0 0,1 0 1 0 0,1 1-1 0 0,0-1 1 0 0,0 1-1 0 0,2 1 1 0 0,-1-1-1 0 0,1 1 1 0 0,1-1 0 0 0,0 1-1 0 0,1 0 1 0 0,0 2-47 0 0,2-6 12 0 0,0-1-1 0 0,0 0 1 0 0,1 0 0 0 0,0 0 0 0 0,1 0 0 0 0,-1 0 0 0 0,2-1 0 0 0,-1 1 0 0 0,1-1 0 0 0,0 0 0 0 0,0 0 0 0 0,1 0 0 0 0,0 0 0 0 0,0-1-1 0 0,1 0 1 0 0,1 1-12 0 0,-1 0-2 0 0,8 9-141 0 0,2 0 1 0 0,-1-2-1 0 0,2 1 1 0 0,0-2-1 0 0,1-1 1 0 0,0 0-1 0 0,1-1 0 0 0,0 0 1 0 0,1-2-1 0 0,0 0 143 0 0,22 6-943 0 0,1-1 0 0 0,0-3 0 0 0,1-1 0 0 0,0-2 0 0 0,1-2 0 0 0,-1-2 0 0 0,6-2 943 0 0,18-1-1327 0 0</inkml:trace>
  <inkml:trace contextRef="#ctx0" brushRef="#br0" timeOffset="-11761.775">22248 2777 1028 0 0,'-2'1'143'0'0,"0"0"0"0"0,0 0 0 0 0,-1 0-1 0 0,1 1 1 0 0,0-1 0 0 0,0 0 0 0 0,0 1 0 0 0,0 0 0 0 0,1-1-1 0 0,-1 1 1 0 0,0 0 0 0 0,1 0 0 0 0,-1 0 0 0 0,1 0 0 0 0,0 0-1 0 0,-1 0 1 0 0,1 0 0 0 0,0 1 0 0 0,0-1 0 0 0,1 0-1 0 0,-1 1 1 0 0,0-1 0 0 0,1 0 0 0 0,-1 1 0 0 0,1-1 0 0 0,0 1-1 0 0,0 1-142 0 0,-1 1 62 0 0,1 0 0 0 0,0 0-1 0 0,0 0 1 0 0,0 0 0 0 0,0 1-1 0 0,1-1 1 0 0,0 0 0 0 0,0 0-1 0 0,0 0 1 0 0,1-1 0 0 0,0 1-1 0 0,0 0 1 0 0,0 0 0 0 0,0-1-1 0 0,1 1 1 0 0,0-1 0 0 0,0 0-1 0 0,0 0 1 0 0,0 0 0 0 0,0 0-1 0 0,1-1 1 0 0,0 1 0 0 0,0-1-1 0 0,0 0 1 0 0,0 0 0 0 0,0 0-1 0 0,1-1 1 0 0,-1 1 0 0 0,1-1-1 0 0,0 0 1 0 0,0 0 0 0 0,-1-1-1 0 0,1 0 1 0 0,0 1 0 0 0,1-2-62 0 0,7 4 19 0 0,1-1 1 0 0,0-1-1 0 0,0-1 1 0 0,0 0-1 0 0,0 0 0 0 0,0-1 1 0 0,0-1-1 0 0,0-1 1 0 0,-1 0-1 0 0,1 0 1 0 0,0-2-1 0 0,2 0-19 0 0,-7 1 15 0 0,1 1 1 0 0,-1-2-1 0 0,0 1 1 0 0,1-2-1 0 0,-2 1 0 0 0,1-1 1 0 0,0 0-1 0 0,-1-1 1 0 0,0 0-1 0 0,-1 0 1 0 0,1-1-1 0 0,-1 0 0 0 0,0 0 1 0 0,-1-1-1 0 0,1 1 1 0 0,-2-1-1 0 0,1-1 0 0 0,-1 1 1 0 0,0-1-1 0 0,-1 0 1 0 0,0 0-1 0 0,-1-1 1 0 0,0 1-1 0 0,0-1 0 0 0,0-2-15 0 0,9-40 2759 0 0,-7 40-1058 0 0,-7 36-1506 0 0,19 181-85 0 0,-5-140 40 0 0,46 317 523 0 0,-54-355-555 0 0,-1 0 1 0 0,-2 1 0 0 0,0-1 0 0 0,-2 0 0 0 0,-1 0 0 0 0,-1 0 0 0 0,-1 0 0 0 0,-2 0 0 0 0,-1-1 0 0 0,-7 21-119 0 0,10-41 14 0 0,-1-1-1 0 0,1 1 1 0 0,-1-1 0 0 0,1 0 0 0 0,-1 0-1 0 0,-1-1 1 0 0,1 1 0 0 0,-1-1 0 0 0,0-1-1 0 0,0 1 1 0 0,0-1 0 0 0,0 0 0 0 0,0 0-1 0 0,-1-1 1 0 0,1 1 0 0 0,-1-2-1 0 0,0 1 1 0 0,0-1 0 0 0,0 0 0 0 0,1 0-1 0 0,-1-1 1 0 0,0 1 0 0 0,0-2 0 0 0,0 1-1 0 0,0-1 1 0 0,0 0 0 0 0,0-1 0 0 0,1 1-1 0 0,-1-1 1 0 0,0-1 0 0 0,1 1 0 0 0,0-1-1 0 0,-1 0 1 0 0,1-1 0 0 0,0 1-1 0 0,1-1 1 0 0,-1 0 0 0 0,1-1 0 0 0,0 1-1 0 0,0-1 1 0 0,0 0 0 0 0,0 0 0 0 0,1-1-1 0 0,0 0 1 0 0,-1 0-14 0 0,-9-11-148 0 0,0 0 1 0 0,1-1-1 0 0,1-1 0 0 0,1 0 1 0 0,0 0-1 0 0,1-1 0 0 0,2 0 1 0 0,0-1-1 0 0,1 0 0 0 0,1 0 1 0 0,1-1-1 0 0,0 1 0 0 0,2-1 1 0 0,1 0-1 0 0,0 0 0 0 0,2-7 148 0 0,4 8-422 0 0,0 1 0 0 0,1 1 1 0 0,1-1-1 0 0,1 1 0 0 0,1 0 0 0 0,1 1 0 0 0,0-1 0 0 0,1 2 0 0 0,1-1 1 0 0,1 2-1 0 0,0-1 0 0 0,1 2 0 0 0,1 0 0 0 0,0 0 0 0 0,1 1 0 0 0,1 1 1 0 0,0 1-1 0 0,1 0 0 0 0,0 1 0 0 0,1 1 0 0 0,0 0 0 0 0,17-6 422 0 0,8-4-1360 0 0</inkml:trace>
  <inkml:trace contextRef="#ctx0" brushRef="#br0" timeOffset="-11401.267">23096 3089 916 0 0,'29'21'3841'0'0,"3"37"-2915"0"0,-30-55-711 0 0,16 31 372 0 0,-2 0 0 0 0,-2 1 0 0 0,-1 1 1 0 0,-1 0-1 0 0,-2 1 0 0 0,-2 0 0 0 0,-1 0 0 0 0,-2 1 0 0 0,0 32-587 0 0,-4-64-17 0 0,-1 0 0 0 0,0 1-1 0 0,0-1 1 0 0,-1 1-1 0 0,0-1 1 0 0,0 0 0 0 0,0 0-1 0 0,-1 0 1 0 0,0 0 0 0 0,0 0-1 0 0,-1 0 1 0 0,1 0-1 0 0,-1 0 1 0 0,0-1 0 0 0,-1 0-1 0 0,0 1 1 0 0,1-1 0 0 0,-2 0-1 0 0,1-1 1 0 0,0 1-1 0 0,-1-1 1 0 0,0 0 0 0 0,0 0-1 0 0,0 0 1 0 0,-1-1 0 0 0,1 0-1 0 0,-1 0 1 0 0,1 0-1 0 0,-1-1 1 0 0,0 0 0 0 0,-2 1 17 0 0,-1-6-398 0 0,1 0 1 0 0,-1 0 0 0 0,1-1-1 0 0,0 0 1 0 0,0-1-1 0 0,1 0 1 0 0,-1 0 0 0 0,1 0-1 0 0,0-1 1 0 0,1 0 0 0 0,-1 0-1 0 0,1-1 1 0 0,0 0-1 0 0,1 0 1 0 0,0 0 0 0 0,0-1-1 0 0,0 0 1 0 0,-3-7 397 0 0,-10-21-1223 0 0</inkml:trace>
  <inkml:trace contextRef="#ctx0" brushRef="#br0" timeOffset="-11109.656">22990 2869 1696 0 0,'-16'-25'7536'0'0,"4"10"-7826"0"0,6-2-5741 0 0,6 9 4880 0 0</inkml:trace>
  <inkml:trace contextRef="#ctx0" brushRef="#br0" timeOffset="-10824.465">23374 2522 1324 0 0,'44'68'1405'0'0,"-9"-22"-717"0"0,-2 1-1 0 0,-2 2 1 0 0,-2 1-1 0 0,-2 1 1 0 0,-3 1 0 0 0,-2 1-1 0 0,-2 1 1 0 0,-3 1-1 0 0,-2 1 1 0 0,7 52-688 0 0,-24-48 479 0 0,-4-21-377 0 0,-1-1 0 0 0,-3 0 1 0 0,0 0-1 0 0,-3-1 0 0 0,-1 0 1 0 0,-1-1-1 0 0,-3 0 0 0 0,-7 9-102 0 0,0-9-462 0 0,-1-1-1 0 0,-2-2 1 0 0,-2-1 0 0 0,-1-1-1 0 0,-1-1 1 0 0,-1-2-1 0 0,-2-2 1 0 0,0-1 0 0 0,-2-1-1 0 0,-1-2 1 0 0,-1-2-1 0 0,0-2 1 0 0,-1-1-1 0 0,-1-2 1 0 0,-1-2 0 0 0,-16 2 462 0 0,-69 14-1040 0 0</inkml:trace>
  <inkml:trace contextRef="#ctx0" brushRef="#br0" timeOffset="-13822.258">20486 3029 1204 0 0,'0'-1'100'0'0,"-1"-1"0"0"0,0 1 0 0 0,1 0 0 0 0,-1-1 0 0 0,1 1 0 0 0,-1 0 1 0 0,1-1-1 0 0,-1 1 0 0 0,1-1 0 0 0,0 1 0 0 0,0 0 0 0 0,0-1 0 0 0,0 1 0 0 0,0-1 0 0 0,0 1 0 0 0,0-1 0 0 0,1 1 0 0 0,-1-1 0 0 0,0 1 0 0 0,1 0 0 0 0,-1-1 0 0 0,1 1 0 0 0,-1 0 0 0 0,1-1 1 0 0,0 1-1 0 0,0 0 0 0 0,-1 0 0 0 0,1-1 0 0 0,0 1 0 0 0,0 0 0 0 0,0 0 0 0 0,0 0 0 0 0,0 0 0 0 0,1 0 0 0 0,-1 1 0 0 0,0-1 0 0 0,0 0 0 0 0,1 0 0 0 0,-1 1 0 0 0,0-1 0 0 0,1 1 1 0 0,-1-1-1 0 0,0 1 0 0 0,1 0 0 0 0,-1-1 0 0 0,2 1-100 0 0,70-16 609 0 0,-66 15-568 0 0,1 0 1 0 0,-1 0 0 0 0,1 1-1 0 0,-1 0 1 0 0,1 0-1 0 0,-1 1 1 0 0,1 0-1 0 0,-1 0 1 0 0,1 1-1 0 0,-1 0 1 0 0,0 1-1 0 0,0-1 1 0 0,0 1-1 0 0,0 0 1 0 0,-1 1 0 0 0,1 0-1 0 0,-1 0 1 0 0,0 0-1 0 0,0 1 1 0 0,0 0-1 0 0,0 0 1 0 0,-1 0-1 0 0,0 1 1 0 0,0 0-1 0 0,-1 0 1 0 0,0 0-1 0 0,0 0 1 0 0,0 1 0 0 0,0 0-1 0 0,-1-1 1 0 0,0 1-1 0 0,-1 1 1 0 0,0-1-1 0 0,0 0 1 0 0,0 0-1 0 0,-1 1 1 0 0,0-1-1 0 0,-1 1 1 0 0,1-1-1 0 0,-1 4-41 0 0,-6 1 62 0 0,0 1 0 0 0,-1-1 1 0 0,0 0-1 0 0,-1-1 0 0 0,0 0 0 0 0,0 0 0 0 0,-2 0 0 0 0,1-1 0 0 0,-1-1 0 0 0,-1 0 0 0 0,1 0 0 0 0,-1-1 0 0 0,-1 0 0 0 0,0-1 0 0 0,0 0 0 0 0,0-1 0 0 0,-1-1 0 0 0,-3 2-62 0 0,-37 8-662 0 0,52-16 546 0 0,0 0 1 0 0,0 0-1 0 0,0 0 1 0 0,1 0-1 0 0,-1 0 0 0 0,0 0 1 0 0,1 0-1 0 0,-1 0 0 0 0,1 0 1 0 0,-1 0-1 0 0,1 0 0 0 0,0 0 1 0 0,-1-1-1 0 0,1 1 1 0 0,0 0-1 0 0,0 0 0 0 0,0 0 1 0 0,0-1-1 0 0,0 1 0 0 0,0 0 1 0 0,0 0-1 0 0,0-1 1 0 0,1 1-1 0 0,-1 0 0 0 0,0 0 1 0 0,1 0-1 0 0,-1 0 0 0 0,1 0 1 0 0,-1-1-1 0 0,1 1 0 0 0,-1 0 1 0 0,1 0-1 0 0,0 0 1 0 0,0 0-1 0 0,-1 1 0 0 0,1-1 1 0 0,0 0-1 0 0,0 0 0 0 0,0 0 116 0 0,17-18-1182 0 0,6 0-10 0 0</inkml:trace>
  <inkml:trace contextRef="#ctx0" brushRef="#br0" timeOffset="-13496.915">21087 2869 1348 0 0,'-9'2'335'0'0,"1"1"0"0"0,-1 0 0 0 0,1 1 0 0 0,-1 0 0 0 0,1 0 0 0 0,0 0 0 0 0,1 1-1 0 0,-1 1 1 0 0,1-1 0 0 0,0 1 0 0 0,0 0 0 0 0,-5 7-335 0 0,-2 0 197 0 0,1 1 0 0 0,0 1 0 0 0,1 0 1 0 0,1 0-1 0 0,1 1 0 0 0,0 1 0 0 0,1-1 0 0 0,0 2 0 0 0,2-1 0 0 0,0 1 0 0 0,1 0 0 0 0,1 1 0 0 0,0-1 1 0 0,2 1-1 0 0,0 0 0 0 0,0 10-197 0 0,4-20 11 0 0,0 0 0 0 0,0 0 1 0 0,1 1-1 0 0,0-1 0 0 0,1 0 0 0 0,0-1 1 0 0,0 1-1 0 0,1 0 0 0 0,0-1 0 0 0,1 0 1 0 0,0 0-1 0 0,0 0 0 0 0,0-1 0 0 0,1 0 1 0 0,0 0-1 0 0,1 0 0 0 0,0-1 1 0 0,0 1-1 0 0,0-2 0 0 0,0 1 0 0 0,1-1 1 0 0,0 0-1 0 0,0-1 0 0 0,1 0 0 0 0,-1 0 1 0 0,1-1-1 0 0,0 0 0 0 0,5 1-11 0 0,7 1-391 0 0,114 3-4842 0 0,-89-22 3817 0 0</inkml:trace>
  <inkml:trace contextRef="#ctx0" brushRef="#br0" timeOffset="-13155.87">21477 3132 1228 0 0,'-8'12'4693'0'0,"-9"25"-3625"0"0,9-20-492 0 0,6-13-522 0 0,0 0 0 0 0,1 0 0 0 0,-1 0 0 0 0,1 0 0 0 0,-1 0 0 0 0,1 0 0 0 0,0 0 1 0 0,1 0-1 0 0,-1 0 0 0 0,1 1 0 0 0,0-1 0 0 0,0 0 0 0 0,0 0 0 0 0,0 1 0 0 0,1-1 0 0 0,-1 0 0 0 0,1 0 0 0 0,1 0 0 0 0,-1 0 0 0 0,0 0 0 0 0,1 0 0 0 0,0 0 0 0 0,0 0 0 0 0,0-1 0 0 0,0 1 0 0 0,1-1 0 0 0,-1 1 0 0 0,1-1 0 0 0,0 0 0 0 0,0 0 0 0 0,0 0 0 0 0,0 0 0 0 0,1-1 0 0 0,-1 1 0 0 0,1-1 0 0 0,-1 0 0 0 0,1 0 0 0 0,0 0 0 0 0,0-1 0 0 0,0 1 0 0 0,0-1 0 0 0,0 0 0 0 0,0 0 0 0 0,1 0 0 0 0,-1-1 0 0 0,0 1 0 0 0,0-1 0 0 0,4 0-54 0 0,37-25-2665 0 0,-34-10-2071 0 0,-11 21 3371 0 0</inkml:trace>
  <inkml:trace contextRef="#ctx0" brushRef="#br0" timeOffset="-12909.385">21441 2889 1292 0 0,'-11'-65'10513'0'0,"11"65"-10492"0"0,0 0-136 0 0,0 0-132 0 0,0 0-101 0 0,33-9-3208 0 0,23 35-441 0 0,-36-11 2774 0 0</inkml:trace>
  <inkml:trace contextRef="#ctx0" brushRef="#br0" timeOffset="-12691.322">21841 3222 2008 0 0,'7'23'560'0'0,"0"0"-1"0"0,-2 1 0 0 0,-1-1 1 0 0,-1 1-1 0 0,0 0 0 0 0,-2 0 1 0 0,-1 0-1 0 0,-1 4-559 0 0,1-21 121 0 0,-2 13 77 0 0,-1 0 0 0 0,0 0 0 0 0,-1 0 0 0 0,-1-1 1 0 0,-1 1-1 0 0,-1-1 0 0 0,0-1 0 0 0,-2 1 0 0 0,0-1 0 0 0,-10 14-198 0 0,-88 85-2027 0 0,63-98-1737 0 0,32-19 2546 0 0</inkml:trace>
  <inkml:trace contextRef="#ctx0" brushRef="#br0" timeOffset="-4054.771">24341 3342 1576 0 0,'0'0'336'0'0,"0"0"-24"0"0,0 0 19 0 0,0 0-50 0 0,0 0 10 0 0,0 0-19 0 0,0 0-30 0 0,0 0 2 0 0,0 0 92 0 0,0 0 49 0 0,0 0-87 0 0,0 0-66 0 0,0 0 20 0 0,0 0 19 0 0,-2-20 593 0 0,-4-11 271 0 0,-54 0 624 0 0,66 65-8182 0 0,-3-11 5081 0 0</inkml:trace>
  <inkml:trace contextRef="#ctx0" brushRef="#br0" timeOffset="-3804.295">24288 3722 1360 0 0,'8'15'629'0'0,"45"84"2097"0"0,-48-89-2569 0 0,-1 1 0 0 0,0 1 0 0 0,0-1 0 0 0,-1 0 0 0 0,-1 1-1 0 0,0 0 1 0 0,0-1 0 0 0,-1 1 0 0 0,-1 0 0 0 0,0 0 0 0 0,0 0 0 0 0,-2-1 0 0 0,-1 9-157 0 0,-1-2 0 0 0,-2-1 1 0 0,0 1 0 0 0,-1-1 0 0 0,0-1 0 0 0,-1 0-1 0 0,-1 0 1 0 0,-1 0 0 0 0,-1-1 0 0 0,0 0-1 0 0,-1-1 0 0 0,2-1-385 0 0,-1-2-1 0 0,-1 1 0 0 0,0-2 0 0 0,0 0 0 0 0,-1 0 1 0 0,0-1-1 0 0,-1-1 0 0 0,0 0 0 0 0,0-1 0 0 0,-1 0 1 0 0,0-1-1 0 0,0-1 386 0 0,-26 5-1097 0 0</inkml:trace>
  <inkml:trace contextRef="#ctx0" brushRef="#br0" timeOffset="-1222.364">25536 3079 1312 0 0,'0'0'684'0'0,"7"-26"2022"0"0,1 18-2555 0 0,1-1 0 0 0,0 1 0 0 0,1 1 0 0 0,0 0 0 0 0,0 0 0 0 0,1 1 0 0 0,-1 0 0 0 0,1 1 1 0 0,1 0-1 0 0,-1 1 0 0 0,1 0 0 0 0,-1 0 0 0 0,2 2-151 0 0,-7 0 30 0 0,0 1 1 0 0,0 0 0 0 0,0 0-1 0 0,0 0 1 0 0,0 1-1 0 0,0 0 1 0 0,0 0-1 0 0,1 1 1 0 0,-1-1-1 0 0,0 1 1 0 0,0 1-1 0 0,0-1 1 0 0,-1 1-1 0 0,1 0 1 0 0,0 1-1 0 0,-1-1 1 0 0,1 1-1 0 0,-1 0 1 0 0,0 0-1 0 0,0 1 1 0 0,0 0-1 0 0,0-1 1 0 0,-1 2-1 0 0,1-1 1 0 0,-1 0 0 0 0,0 1-1 0 0,0 0 1 0 0,-1 0-1 0 0,1 0 1 0 0,-1 0-1 0 0,-1 1 1 0 0,1-1-1 0 0,-1 1 1 0 0,0 0-1 0 0,0 0 1 0 0,1 4-31 0 0,-2 6 29 0 0,0 0-1 0 0,-1 1 1 0 0,-1-1 0 0 0,-1 0 0 0 0,0 0 0 0 0,-1 0 0 0 0,-1 0 0 0 0,0 0 0 0 0,-1-1 0 0 0,-1 0-1 0 0,0 0 1 0 0,-1 0 0 0 0,-1-1 0 0 0,0 0 0 0 0,-7 9-29 0 0,-162 186 654 0 0,58-87-2369 0 0,131-124-1974 0 0,3-10 2469 0 0</inkml:trace>
  <inkml:trace contextRef="#ctx0" brushRef="#br0" timeOffset="-587.539">26222 2991 1504 0 0,'-2'-4'2797'0'0,"-31"13"-2064"0"0,-11 11-348 0 0,1 2-1 0 0,1 2 1 0 0,0 2-1 0 0,3 2 1 0 0,-16 15-385 0 0,42-33 56 0 0,0 2 1 0 0,2 0 0 0 0,-1 0-1 0 0,2 1 1 0 0,-1 0 0 0 0,2 1 0 0 0,0 0-1 0 0,0 0 1 0 0,2 1 0 0 0,0 0-1 0 0,0 1 1 0 0,2-1 0 0 0,0 1 0 0 0,0 0-1 0 0,2 1 1 0 0,0-1 0 0 0,0 7-57 0 0,2-17 21 0 0,1 0 0 0 0,0 1 0 0 0,1-1 0 0 0,0 0 0 0 0,0 0 0 0 0,0 0 0 0 0,0 0 0 0 0,1 0-1 0 0,0 0 1 0 0,0 0 0 0 0,1-1 0 0 0,-1 1 0 0 0,1-1 0 0 0,1 0 0 0 0,-1 1 0 0 0,1-2 0 0 0,0 1 0 0 0,0 0 0 0 0,0-1 0 0 0,1 1 0 0 0,-1-1 0 0 0,1 0 0 0 0,0-1 0 0 0,0 1 0 0 0,0-1 0 0 0,1 0 0 0 0,-1-1 0 0 0,1 1 0 0 0,0-1 0 0 0,0 0 0 0 0,4 1-21 0 0,193 22-3941 0 0,-166-28 2685 0 0,27-14 42 0 0</inkml:trace>
  <inkml:trace contextRef="#ctx0" brushRef="#br0" timeOffset="17181.255">3086 8458 1024 0 0,'-19'1'457'0'0,"1"1"0"0"0,-1 0 0 0 0,1 2-1 0 0,-1 0 1 0 0,1 1 0 0 0,1 1 0 0 0,-1 0 0 0 0,1 1-1 0 0,0 1 1 0 0,0 1 0 0 0,1 1 0 0 0,-6 5-457 0 0,-11 9 345 0 0,1 1-1 0 0,1 2 1 0 0,2 2 0 0 0,1 0 0 0 0,1 2 0 0 0,2 1-1 0 0,1 1 1 0 0,-8 16-345 0 0,20-33 82 0 0,1 1-1 0 0,1 0 1 0 0,1 1 0 0 0,0 0-1 0 0,1 0 1 0 0,1 1-1 0 0,1 0 1 0 0,1 0-1 0 0,0 0 1 0 0,2 1 0 0 0,0 0-1 0 0,1 0 1 0 0,1-1-1 0 0,1 1 1 0 0,0 0 0 0 0,2 0-1 0 0,0 0 1 0 0,2 0-1 0 0,2 9-81 0 0,2-8-104 0 0,0-1-1 0 0,1 0 1 0 0,0-1-1 0 0,2 0 1 0 0,1 0-1 0 0,0-1 1 0 0,1-1-1 0 0,1 0 1 0 0,0-1-1 0 0,1 0 1 0 0,1-1-1 0 0,1-1 1 0 0,0-1-1 0 0,0 0 1 0 0,2-1-1 0 0,5 2 105 0 0,-3-2-629 0 0,0-2 0 0 0,0 0 1 0 0,1-2-1 0 0,0 0 0 0 0,1-1 0 0 0,-1-2 0 0 0,1 0 0 0 0,0-1 0 0 0,7-1 629 0 0,-2-2-1278 0 0</inkml:trace>
  <inkml:trace contextRef="#ctx0" brushRef="#br0" timeOffset="17677.716">2905 8628 2252 0 0,'77'9'3215'0'0,"307"145"-955"0"0,-279-73-1818 0 0,-104-81-534 0 0,0 1-1 0 0,-1 0 0 0 0,1 0 0 0 0,-1 0 0 0 0,1 0 0 0 0,-1-1 1 0 0,0 1-1 0 0,1 0 0 0 0,-1 0 0 0 0,0 0 0 0 0,1 0 0 0 0,-1 0 1 0 0,0 0-1 0 0,0 0 0 0 0,0 0 0 0 0,0 0 0 0 0,0 0 0 0 0,0 0 1 0 0,0 0-1 0 0,0 0 0 0 0,-1 0 0 0 0,1 0 0 0 0,0 0 0 0 0,-1 0 1 0 0,1 0-1 0 0,0 0 0 0 0,-1 0 0 0 0,1-1 0 0 0,-1 1 0 0 0,1 0 1 0 0,-1 0-1 0 0,0 0 0 0 0,1-1 0 0 0,-1 1 0 0 0,0 0 0 0 0,0-1 1 0 0,1 1-1 0 0,-1 0 0 0 0,0-1 0 0 0,0 1 0 0 0,0-1 0 0 0,0 0 0 0 0,0 1 1 0 0,0-1-1 0 0,0 0 0 0 0,1 1 0 0 0,-1-1 0 0 0,0 0 0 0 0,0 0 1 0 0,0 0-1 0 0,0 0 0 0 0,0 0 0 0 0,0 0 0 0 0,-1 0 93 0 0,0-3-1288 0 0</inkml:trace>
  <inkml:trace contextRef="#ctx0" brushRef="#br0" timeOffset="17973.522">3875 8551 1184 0 0,'-75'19'3341'0'0,"49"-2"-3021"0"0,0 1 0 0 0,0 1 0 0 0,2 1 0 0 0,0 1 0 0 0,2 1 1 0 0,0 1-1 0 0,2 1 0 0 0,0 1 0 0 0,2 1 0 0 0,-13 24-320 0 0,-42 49 839 0 0,-194 251 1487 0 0,239-307-2242 0 0,-27 33-3474 0 0,70-87-633 0 0,-3-3 2801 0 0</inkml:trace>
  <inkml:trace contextRef="#ctx0" brushRef="#br0" timeOffset="18316.687">4051 8865 2716 0 0,'-8'-4'5329'0'0,"226"-24"-2752"0"0,-74 23-5606 0 0,-142 5 1661 0 0,0 6-1293 0 0,-4-4 1409 0 0</inkml:trace>
  <inkml:trace contextRef="#ctx0" brushRef="#br0" timeOffset="18565.769">3914 9136 2244 0 0,'10'13'3768'0'0,"38"-4"-2208"0"0,196-18 256 0 0,-15-21-7965 0 0,-201 24 4702 0 0</inkml:trace>
  <inkml:trace contextRef="#ctx0" brushRef="#br0" timeOffset="19467.832">4691 8573 1288 0 0,'44'45'3528'0'0,"-38"-35"-3462"0"0,0 0-1 0 0,1 0 1 0 0,1-1 0 0 0,0 0-1 0 0,0 0 1 0 0,1-1 0 0 0,0 0 0 0 0,0 0-1 0 0,1-1 1 0 0,0 0 0 0 0,0-1 0 0 0,0 0-1 0 0,1-1 1 0 0,0 0 0 0 0,0-1 0 0 0,1 0-1 0 0,-1 0 1 0 0,1-1 0 0 0,0-1-1 0 0,-1 0 1 0 0,1-1 0 0 0,11 0-66 0 0,-13-3 42 0 0,1 0-1 0 0,-1-1 1 0 0,0 0 0 0 0,0 0-1 0 0,0-1 1 0 0,0-1 0 0 0,0 0-1 0 0,-1 0 1 0 0,0-1 0 0 0,0 0-1 0 0,-1 0 1 0 0,0-1 0 0 0,0-1-1 0 0,0 1 1 0 0,-1-1 0 0 0,0 0-1 0 0,0-1 1 0 0,-1 1 0 0 0,0-1-1 0 0,-1-1 1 0 0,0 1 0 0 0,0-1-1 0 0,-1 0 1 0 0,-1 0 0 0 0,1 0-1 0 0,-1-3-41 0 0,10-34 2560 0 0,-13 45-2487 0 0,0 2 10 0 0,0-6 112 0 0,-8 182-90 0 0,44 86-193 0 0,-13 50 77 0 0,-22-306 14 0 0,-1 1 1 0 0,1-1 0 0 0,-2 0 0 0 0,1 1-1 0 0,-1-1 1 0 0,0 1 0 0 0,0-1 0 0 0,0 0 0 0 0,-1 1-1 0 0,0-1 1 0 0,0 0 0 0 0,-1 0 0 0 0,0-1-1 0 0,0 1 1 0 0,0 0 0 0 0,-1-1 0 0 0,0 0 0 0 0,0 0-1 0 0,0 0 1 0 0,0 0 0 0 0,-1-1 0 0 0,0 1-1 0 0,0-1 1 0 0,0 0 0 0 0,0-1 0 0 0,-1 1-1 0 0,1-1 1 0 0,-1 0 0 0 0,0-1 0 0 0,0 1 0 0 0,0-1-1 0 0,0 0 1 0 0,-1-1 0 0 0,1 1 0 0 0,0-1-1 0 0,-1-1 1 0 0,1 1 0 0 0,-1-1 0 0 0,1 0 0 0 0,-1-1-1 0 0,-2 0-3 0 0,-3-4-88 0 0,0 0-1 0 0,0-2 1 0 0,1 1 0 0 0,0-1-1 0 0,0-1 1 0 0,0 0-1 0 0,1-1 1 0 0,0 0 0 0 0,1 0-1 0 0,0-1 1 0 0,0 0-1 0 0,1-1 1 0 0,1 0 0 0 0,0 0-1 0 0,0-1 1 0 0,1 0-1 0 0,0 0 1 0 0,1 0 0 0 0,1-1-1 0 0,0 1 1 0 0,0-1-1 0 0,2 0 1 0 0,-1 0-1 0 0,2-1 1 0 0,-1 1 0 0 0,2 0-1 0 0,0 0 1 0 0,1-1-1 0 0,0 1 1 0 0,1 0 0 0 0,0 0-1 0 0,1 0 1 0 0,0 0-1 0 0,1 0 1 0 0,1 1 0 0 0,0-1-1 0 0,1 1 1 0 0,0 1-1 0 0,1-1 1 0 0,0 1 0 0 0,1 0-1 0 0,0 0 1 0 0,0 1-1 0 0,1 1 1 0 0,8-7 88 0 0,103-59-3883 0 0,-79 58 2428 0 0</inkml:trace>
  <inkml:trace contextRef="#ctx0" brushRef="#br0" timeOffset="16483.751">1525 8771 1944 0 0,'3'-16'2215'0'0,"44"-21"407"0"0,-55 86 53 0 0,-1 4-2690 0 0,-1 273 395 0 0,42-138-354 0 0,0 14 153 0 0,-21-148-1436 0 0,-10-65-4260 0 0,-1 2 4253 0 0</inkml:trace>
  <inkml:trace contextRef="#ctx0" brushRef="#br0" timeOffset="16856.028">1530 8790 1392 0 0,'0'-15'316'0'0,"0"0"0"0"0,1 0-1 0 0,1 1 1 0 0,0-1 0 0 0,1 0-1 0 0,1 1 1 0 0,0 0 0 0 0,1 0-1 0 0,0 0 1 0 0,1 1 0 0 0,1-1 0 0 0,0 1-1 0 0,2-1-315 0 0,94-80 1064 0 0,-94 88-1001 0 0,1 0 1 0 0,-1 1-1 0 0,1 0 0 0 0,0 0 1 0 0,0 1-1 0 0,0 1 1 0 0,0 0-1 0 0,1 0 0 0 0,0 1 1 0 0,-1 0-1 0 0,1 0 0 0 0,0 2 1 0 0,0-1-1 0 0,0 1 1 0 0,0 1-1 0 0,0 0 0 0 0,9 2-63 0 0,-12-1 27 0 0,1 1-1 0 0,0 0 0 0 0,-1 0 0 0 0,0 1 1 0 0,0 0-1 0 0,0 1 0 0 0,0-1 0 0 0,-1 2 1 0 0,1-1-1 0 0,-1 1 0 0 0,-1 0 1 0 0,1 0-1 0 0,-1 1 0 0 0,0 0 0 0 0,-1 0 1 0 0,1 0-1 0 0,-1 1 0 0 0,-1-1 0 0 0,0 1 1 0 0,0 1-1 0 0,0-1 0 0 0,-1 0 0 0 0,0 1 1 0 0,-1 0-1 0 0,0-1 0 0 0,0 1 1 0 0,-1 0-1 0 0,0 0 0 0 0,0 0 0 0 0,-1 0 1 0 0,-1 0-1 0 0,1 0 0 0 0,-3 9-26 0 0,-8 13 24 0 0,-1-1 1 0 0,-1-1-1 0 0,-2 0 0 0 0,-1-1 0 0 0,-1-1 0 0 0,-1 0 1 0 0,-2-1-1 0 0,0-1 0 0 0,-2-1 0 0 0,0-1 0 0 0,-2-1 1 0 0,-1-1-1 0 0,0-1 0 0 0,-1-1 0 0 0,-2-2 0 0 0,-24 13-24 0 0,-23-2-2194 0 0,72-28 747 0 0,1-3-16 0 0,-3-15 29 0 0,14-1-71 0 0</inkml:trace>
  <inkml:trace contextRef="#ctx0" brushRef="#br0" timeOffset="11824.038">1406 6446 968 0 0,'102'-70'2098'0'0,"-99"68"-2032"0"0,-1 1 1 0 0,0-1-1 0 0,0 0 0 0 0,0 0 0 0 0,0 0 1 0 0,0 0-1 0 0,0 0 0 0 0,0 0 0 0 0,-1 0 0 0 0,1-1 1 0 0,-1 1-1 0 0,1-1 0 0 0,-1 1 0 0 0,0-1 1 0 0,0 1-1 0 0,0-1 0 0 0,-1 0 0 0 0,1 1 0 0 0,0-1 1 0 0,-1 0-1 0 0,0 0 0 0 0,0 1 0 0 0,0-1 0 0 0,0 0 1 0 0,0 0-1 0 0,0 0 0 0 0,-1 1 0 0 0,1-1 1 0 0,-1 0-1 0 0,0 1 0 0 0,0-1 0 0 0,0 0 0 0 0,0 1 1 0 0,0-1-1 0 0,-1 1 0 0 0,1 0 0 0 0,-1-1 0 0 0,0 1 1 0 0,1 0-1 0 0,-1 0 0 0 0,0 0 0 0 0,0 0 1 0 0,0 0-1 0 0,-1 0 0 0 0,1 1 0 0 0,0-1 0 0 0,-1 1 1 0 0,1 0-1 0 0,-1-1 0 0 0,1 1 0 0 0,-1 0-66 0 0,-13-6 43 0 0,1 1 0 0 0,-1 0-1 0 0,0 2 1 0 0,0-1 0 0 0,0 2-1 0 0,0 0 1 0 0,-1 1 0 0 0,1 1 0 0 0,-1 0-1 0 0,0 1 1 0 0,-10 2-43 0 0,3-2 40 0 0,-28 5 23 0 0,-1 3-1 0 0,1 1 1 0 0,1 3-1 0 0,0 2 1 0 0,0 2-1 0 0,-13 9-62 0 0,40-17 25 0 0,0 1 0 0 0,0 1 0 0 0,1 1 0 0 0,0 2 0 0 0,1 0 1 0 0,1 1-1 0 0,0 1 0 0 0,1 1 0 0 0,0 1 0 0 0,2 0 0 0 0,-6 8-25 0 0,21-22 4 0 0,0 1 0 0 0,0 0 0 0 0,1-1 0 0 0,-1 1-1 0 0,1 0 1 0 0,0 1 0 0 0,0-1 0 0 0,0 0 0 0 0,0 0 0 0 0,1 1 0 0 0,0-1 0 0 0,0 1-1 0 0,0 0 1 0 0,1-1 0 0 0,-1 1 0 0 0,1 0 0 0 0,0-1 0 0 0,0 1 0 0 0,1-1-1 0 0,0 1 1 0 0,-1 0 0 0 0,1-1 0 0 0,1 1 0 0 0,-1-1 0 0 0,1 1 0 0 0,0-1 0 0 0,0 0-1 0 0,0 0 1 0 0,0 0 0 0 0,1 0 0 0 0,-1 0 0 0 0,1-1 0 0 0,0 1 0 0 0,1-1 0 0 0,-1 1-1 0 0,0-1 1 0 0,5 3-4 0 0,159 79 86 0 0,2-39 12 0 0,-109-32-71 0 0,0 3-1 0 0,-1 2 1 0 0,-1 3-1 0 0,25 14-26 0 0,-77-33 18 0 0,0 0 0 0 0,0 0 0 0 0,-1 0 0 0 0,1 1 0 0 0,-1 0 0 0 0,0 0 0 0 0,0 1 0 0 0,0-1 0 0 0,-1 1 0 0 0,1 0 0 0 0,-1 0 0 0 0,0 1 0 0 0,-1-1 0 0 0,0 1 0 0 0,1 0 0 0 0,-2 0 0 0 0,1 0 0 0 0,0 1-18 0 0,-28 46 304 0 0,9-38-239 0 0,-1-2-1 0 0,-1 0 0 0 0,0 0 0 0 0,-1-2 0 0 0,0-1 0 0 0,-1 0 0 0 0,0-1 1 0 0,0-1-1 0 0,-1-1 0 0 0,0-1 0 0 0,0-1 0 0 0,0 0 0 0 0,-1-2 0 0 0,-4 0-64 0 0,8 0 35 0 0,-221 21-379 0 0,162-48-843 0 0,75 23 1048 0 0,0 0-1 0 0,0-1 0 0 0,0 0 0 0 0,0 0 0 0 0,1 1 0 0 0,-1-1 0 0 0,0 0 1 0 0,1 0-1 0 0,-1-1 0 0 0,1 1 0 0 0,0 0 0 0 0,0 0 0 0 0,0-1 0 0 0,0 1 1 0 0,0-1-1 0 0,0 1 0 0 0,0-1 0 0 0,1 1 0 0 0,0-1 0 0 0,-1 1 1 0 0,1-1-1 0 0,0 1 0 0 0,0-1 0 0 0,0 0 0 0 0,1 1 0 0 0,-1-1 0 0 0,0 1 1 0 0,1-1-1 0 0,0 1 0 0 0,0-1 0 0 0,0 1 0 0 0,0 0 0 0 0,0-1 0 0 0,0 1 1 0 0,0 0-1 0 0,1 0 0 0 0,1-2 140 0 0,15-23-1233 0 0</inkml:trace>
  <inkml:trace contextRef="#ctx0" brushRef="#br0" timeOffset="12224.703">1916 6684 1228 0 0,'-16'8'2069'0'0,"5"0"-1880"0"0,0 1 0 0 0,1 0 0 0 0,0 0 0 0 0,1 1 0 0 0,-1 0 0 0 0,2 1 0 0 0,0 0 0 0 0,0 0 0 0 0,1 1 0 0 0,0 0 0 0 0,1 0 0 0 0,0 1 0 0 0,1-1 0 0 0,1 1 0 0 0,0 0 0 0 0,1 1 0 0 0,0-1 0 0 0,1 1 0 0 0,0-1 0 0 0,1 6-189 0 0,1-13 29 0 0,1 0 0 0 0,0 0 0 0 0,1-1-1 0 0,-1 1 1 0 0,1-1 0 0 0,0 1 0 0 0,0-1 0 0 0,1 1 0 0 0,-1-1 0 0 0,1 0 0 0 0,0 0 0 0 0,1 0 0 0 0,-1-1 0 0 0,1 1 0 0 0,0-1 0 0 0,0 0 0 0 0,1 0 0 0 0,-1 0 0 0 0,1-1 0 0 0,0 1 0 0 0,0-1 0 0 0,0 0 0 0 0,0-1 0 0 0,0 1-1 0 0,1-1 1 0 0,-1 0 0 0 0,1 0-29 0 0,65 11-2147 0 0,-21-34-499 0 0,-35 3 1197 0 0</inkml:trace>
  <inkml:trace contextRef="#ctx0" brushRef="#br0" timeOffset="12505.559">1790 6469 1152 0 0,'-2'-8'1036'0'0,"0"0"-108"0"0,0 3-172 0 0,-3 0-152 0 0,3 0-40 0 0,2 1-43 0 0,-1 1-85 0 0,1 0-36 0 0,0-2-180 0 0,1 3-128 0 0,3-1-56 0 0,1 3-4 0 0,2 0-356 0 0,-1 1-112 0 0,3-1-325 0 0,10 9-507 0 0,2 2-76 0 0,-1-1 12 0 0</inkml:trace>
  <inkml:trace contextRef="#ctx0" brushRef="#br0" timeOffset="13079.641">2170 6686 1036 0 0,'18'10'399'0'0,"-1"1"0"0"0,-1 1 1 0 0,0 1-1 0 0,0 0 0 0 0,-2 1 0 0 0,1 0 0 0 0,-2 1 0 0 0,0 1 1 0 0,-1 0-1 0 0,0 1 0 0 0,-2 0 0 0 0,0 1 0 0 0,1 2-399 0 0,-11-21 67 0 0,0 1-1 0 0,1-1 1 0 0,-1 0-1 0 0,0 0 1 0 0,1 0 0 0 0,-1 1-1 0 0,1-1 1 0 0,-1 0-1 0 0,1 1 1 0 0,-1-1-1 0 0,1 0 1 0 0,0 1-1 0 0,-1-1 1 0 0,1 1-1 0 0,0-1 1 0 0,0 1 0 0 0,-1-1-1 0 0,1 1 1 0 0,0 0-1 0 0,0-1 1 0 0,0 1-1 0 0,-1 0 1 0 0,1-1-1 0 0,0 1 1 0 0,0 0 0 0 0,0 0-1 0 0,0 0 1 0 0,0 0-1 0 0,0 0 1 0 0,-1 0-1 0 0,1 0 1 0 0,0 0-1 0 0,0 0 1 0 0,0 1-1 0 0,0-1 1 0 0,0 0 0 0 0,-1 0-1 0 0,1 1 1 0 0,0-1-1 0 0,0 1 1 0 0,0-1-1 0 0,-1 0 1 0 0,1 1-1 0 0,0 0 1 0 0,-1-1 0 0 0,1 1-1 0 0,0-1 1 0 0,-1 1-1 0 0,1 0 1 0 0,-1-1-1 0 0,1 1 1 0 0,-1 0-1 0 0,1 0 1 0 0,-1-1-1 0 0,1 2-66 0 0,12-31-145 0 0,-2 11 119 0 0,1-1 1 0 0,0 1 0 0 0,2 1 0 0 0,-1 0 0 0 0,2 1 0 0 0,1 1 0 0 0,0 0 0 0 0,0 1 0 0 0,8-4 25 0 0,-21 17-7 0 0,-1 1 0 0 0,1 0 0 0 0,0 0 0 0 0,-1 0 0 0 0,1 0 0 0 0,0 1 0 0 0,-1-1 0 0 0,1 1 1 0 0,-1-1-1 0 0,1 1 0 0 0,-1 0 0 0 0,1 0 0 0 0,-1 0 0 0 0,0 1 0 0 0,1-1 0 0 0,-1 0 1 0 0,0 1-1 0 0,0-1 0 0 0,0 1 0 0 0,0 0 0 0 0,0 0 0 0 0,0 0 0 0 0,-1 0 0 0 0,1 0 0 0 0,-1 0 1 0 0,1 0-1 0 0,-1 1 0 0 0,0-1 0 0 0,1 0 0 0 0,-1 1 0 0 0,-1-1 0 0 0,1 1 0 0 0,0-1 0 0 0,-1 1 1 0 0,1 0-1 0 0,-1-1 0 0 0,1 3 7 0 0,23 130-215 0 0,-24-134 237 0 0,-2 21 181 0 0,7-24-158 0 0,1-10-57 0 0,1-7-18 0 0,1 1 0 0 0,1 0 0 0 0,1 1 0 0 0,0 0-1 0 0,1 0 1 0 0,1 1 0 0 0,0 1 0 0 0,2 0 0 0 0,-1 0 0 0 0,2 2-1 0 0,0-1 1 0 0,1 2 0 0 0,1-1 30 0 0,-11 14-21 0 0,-1 0 1 0 0,1 0-1 0 0,-1 0 0 0 0,0 1 1 0 0,1 0-1 0 0,-1 0 0 0 0,0 1 0 0 0,0-1 1 0 0,-1 1-1 0 0,1 0 0 0 0,-1 0 1 0 0,1 0-1 0 0,-1 1 0 0 0,0 0 0 0 0,0 0 1 0 0,0 0-1 0 0,-1 0 0 0 0,1 0 1 0 0,-1 1-1 0 0,0 0 0 0 0,-1-1 0 0 0,1 1 1 0 0,-1 0-1 0 0,0 1 0 0 0,0-1 1 0 0,0 0-1 0 0,-1 0 0 0 0,0 1 0 0 0,1 4 21 0 0,66 167-1112 0 0,-26-143-2537 0 0,-34-32 2421 0 0</inkml:trace>
  <inkml:trace contextRef="#ctx0" brushRef="#br0" timeOffset="13328.585">3390 6744 2796 0 0,'24'-3'5223'0'0,"-24"40"-3675"0"0,-1-23-1708 0 0,2 22-163 0 0,1-28 25 0 0,-1-1 0 0 0,0 1-1 0 0,-1 0 1 0 0,0 0 0 0 0,0 0 0 0 0,0 0 0 0 0,-1 0 0 0 0,0 0 0 0 0,-1 0 0 0 0,0 0 0 0 0,0-1 0 0 0,-1 1 0 0 0,0 0 0 0 0,0-1 0 0 0,0 0 0 0 0,-1 0-1 0 0,0 0 1 0 0,-1-1 0 0 0,1 1 0 0 0,-3 1 298 0 0,-4-1-1250 0 0</inkml:trace>
  <inkml:trace contextRef="#ctx0" brushRef="#br0" timeOffset="13483.145">3365 6408 1824 0 0,'4'-14'1272'0'0,"-3"3"-164"0"0,1 2-176 0 0,0 1-71 0 0,0 1-121 0 0,-1 2-108 0 0,-1-1-36 0 0,0 2-120 0 0,0 4-208 0 0,0 0-232 0 0,4-11-120 0 0,-4 9-148 0 0,2 2 20 0 0,-2 2-484 0 0,7 3-720 0 0,-5 1 43 0 0,-2 1 49 0 0,1 0 156 0 0</inkml:trace>
  <inkml:trace contextRef="#ctx0" brushRef="#br0" timeOffset="13949.27">3532 6288 2036 0 0,'1'-1'51'0'0,"0"0"0"0"0,0 0 0 0 0,1 1-1 0 0,-1-1 1 0 0,0 1 0 0 0,0-1 0 0 0,1 1 0 0 0,-1 0 0 0 0,0-1-1 0 0,0 1 1 0 0,1 0 0 0 0,-1 0 0 0 0,0 0 0 0 0,1 0 0 0 0,-1 0-1 0 0,0 0 1 0 0,1 0 0 0 0,-1 0 0 0 0,0 0 0 0 0,1 1-1 0 0,-1-1 1 0 0,0 0 0 0 0,0 1 0 0 0,0-1 0 0 0,1 1 0 0 0,-1 0-1 0 0,0-1 1 0 0,0 1 0 0 0,0 0 0 0 0,0 0 0 0 0,0 0 0 0 0,0 0-1 0 0,0 0 1 0 0,0 0 0 0 0,0 0 0 0 0,-1 0 0 0 0,1 0-1 0 0,0 0 1 0 0,-1 0 0 0 0,1 0 0 0 0,0 1 0 0 0,-1-1 0 0 0,0 0-1 0 0,1 0 1 0 0,-1 1 0 0 0,0-1 0 0 0,1 0 0 0 0,-1 1 0 0 0,0-1-1 0 0,0 0 1 0 0,0 0 0 0 0,0 1 0 0 0,0-1 0 0 0,-1 0 0 0 0,1 1-1 0 0,0-1 1 0 0,-1 0 0 0 0,1 1 0 0 0,-1-1-51 0 0,3 6 94 0 0,57 430 1805 0 0,-55-416-1954 0 0,-4-14-23 0 0,1-1 0 0 0,-1 1 0 0 0,1 0 0 0 0,1-1 0 0 0,-1 1 0 0 0,1-1 1 0 0,0 1-1 0 0,1-1 0 0 0,-1 0 0 0 0,1 0 0 0 0,1 0 0 0 0,-1 0 0 0 0,1-1 0 0 0,0 1 1 0 0,0-1-1 0 0,0 0 0 0 0,1 0 0 0 0,0-1 0 0 0,0 1 0 0 0,1 0 78 0 0,11-4-2165 0 0,0-1 739 0 0</inkml:trace>
  <inkml:trace contextRef="#ctx0" brushRef="#br0" timeOffset="14324.655">4265 6579 1004 0 0,'-26'5'408'0'0,"1"0"-1"0"0,0 2 1 0 0,0 0 0 0 0,0 2-1 0 0,1 1 1 0 0,1 1-1 0 0,0 1 1 0 0,0 1 0 0 0,1 0-1 0 0,1 2 1 0 0,0 1 0 0 0,1 0-1 0 0,-15 18-407 0 0,0 9 711 0 0,34-42-571 0 0,1-1-45 0 0,4 3 42 0 0,3-1-105 0 0,1 0 1 0 0,0 0-1 0 0,0 0 1 0 0,-1-1-1 0 0,1 0 1 0 0,0 0-1 0 0,0-1 1 0 0,0 0-1 0 0,0 0 1 0 0,0-1-1 0 0,0 0 1 0 0,0-1-1 0 0,0 0 0 0 0,-1 0 1 0 0,1 0-1 0 0,5-4-32 0 0,171-53 992 0 0,-187 97-1572 0 0,22-11-3304 0 0,-11-23 2624 0 0,-2-2 43 0 0</inkml:trace>
  <inkml:trace contextRef="#ctx0" brushRef="#br0" timeOffset="14636.548">4407 6584 1316 0 0,'3'0'118'0'0,"0"0"-1"0"0,0 0 1 0 0,0 0 0 0 0,0 1-1 0 0,1-1 1 0 0,-1 1-1 0 0,0 0 1 0 0,0 0-1 0 0,0 0 1 0 0,-1 0 0 0 0,1 0-1 0 0,0 0 1 0 0,0 1-1 0 0,0-1 1 0 0,-1 1 0 0 0,1 0-1 0 0,-1 0 1 0 0,0 0-1 0 0,1 0 1 0 0,-1 1 0 0 0,0-1-1 0 0,0 0 1 0 0,0 1-1 0 0,-1-1 1 0 0,1 1 0 0 0,-1 0-1 0 0,1 0 1 0 0,-1 0-1 0 0,1 1-117 0 0,117 200 2001 0 0,-120-205-1948 0 0,1 0 1 0 0,-1 1-1 0 0,0-1 1 0 0,1 0 0 0 0,-1 0-1 0 0,0 1 1 0 0,0-1-1 0 0,0 1 1 0 0,0-1 0 0 0,0 1-1 0 0,0-1 1 0 0,0 1 0 0 0,0-1-1 0 0,0 1 1 0 0,0 0-1 0 0,0 0 1 0 0,0-1 0 0 0,0 1-1 0 0,0 0 1 0 0,0 0-1 0 0,0 0 1 0 0,0 0 0 0 0,0 0-1 0 0,0 0 1 0 0,0 1-1 0 0,0-1 1 0 0,0 0 0 0 0,0 0-1 0 0,0 1 1 0 0,0-1-1 0 0,0 1 1 0 0,0-1 0 0 0,0 1-1 0 0,0-1 1 0 0,1 1-1 0 0,-1 0 1 0 0,0-1 0 0 0,0 1-1 0 0,0 0 1 0 0,1-1-1 0 0,-1 1 1 0 0,0 0 0 0 0,1 0-1 0 0,-1 0 1 0 0,1 0 0 0 0,-1 0-1 0 0,1 0 1 0 0,-1 0-1 0 0,1 0 1 0 0,0 0 0 0 0,-1 0-1 0 0,1 0 1 0 0,0 0-1 0 0,0 0 1 0 0,0 0 0 0 0,0 0-1 0 0,0 0 1 0 0,0 0-1 0 0,0 0 1 0 0,0 0 0 0 0,0 0-1 0 0,1 0 1 0 0,-1 0-1 0 0,0 0 1 0 0,0 0 0 0 0,1 0-1 0 0,-1 0-53 0 0,-2-19-226 0 0,0-1 0 0 0,1 1 1 0 0,1-1-1 0 0,1 1 0 0 0,1-1 0 0 0,0 1 0 0 0,1-1 0 0 0,1 1 0 0 0,1 0 0 0 0,1 1 0 0 0,0-1 1 0 0,1 1-1 0 0,1 0 0 0 0,0 1 0 0 0,1 0 0 0 0,1 0 0 0 0,1 1 0 0 0,0 0 0 0 0,1 1 0 0 0,5-5 226 0 0,-14 15-197 0 0,34-52-2526 0 0,-23 31 1395 0 0</inkml:trace>
  <inkml:trace contextRef="#ctx0" brushRef="#br0" timeOffset="15317.458">4832 6273 1180 0 0,'10'-8'3463'0'0,"-4"27"-902"0"0,-8 14-2422 0 0,2 0 1 0 0,1 0-1 0 0,1 0 1 0 0,2 0-1 0 0,2-1 1 0 0,1 1-1 0 0,4 8-139 0 0,-9-31 9 0 0,1-1 0 0 0,0 0-1 0 0,1 0 1 0 0,0 0 0 0 0,1 0-1 0 0,0-1 1 0 0,0 1 0 0 0,0-1 0 0 0,1-1-1 0 0,0 1 1 0 0,1-1 0 0 0,0 0-1 0 0,0 0 1 0 0,1-1 0 0 0,-1 0 0 0 0,1 0-1 0 0,0-1 1 0 0,1 0 0 0 0,0 0-1 0 0,-1-1 1 0 0,1 0 0 0 0,1-1 0 0 0,-1 0-1 0 0,0 0 1 0 0,1-1 0 0 0,4 0-9 0 0,-4 0-26 0 0,0-1 0 0 0,0 0 1 0 0,1-1-1 0 0,-1 0 0 0 0,0-1 0 0 0,0 0 1 0 0,0 0-1 0 0,0-1 0 0 0,-1 0 0 0 0,1-1 1 0 0,0 0-1 0 0,-1-1 0 0 0,0 0 1 0 0,1-1-1 0 0,-2 1 0 0 0,1-2 0 0 0,4-2 26 0 0,3-37-364 0 0,-16 44 418 0 0,0 0-13 0 0,0-23 66 0 0,0 23-79 0 0,-24-14 176 0 0,23 17-214 0 0,1 1-1 0 0,-1 0 0 0 0,1 0 0 0 0,0-1 0 0 0,0 1 1 0 0,0 0-1 0 0,0 0 0 0 0,0-1 0 0 0,1 1 0 0 0,0 0 0 0 0,-1 0 1 0 0,1-1-1 0 0,0 1 0 0 0,0-1 0 0 0,0 1 0 0 0,1-1 1 0 0,-1 1-1 0 0,0-1 0 0 0,1 0 0 0 0,0 1 0 0 0,-1-1 1 0 0,1 0-1 0 0,0 0 0 0 0,0 0 0 0 0,0-1 0 0 0,1 1 0 0 0,-1 0 1 0 0,0-1-1 0 0,1 1 0 0 0,-1-1 0 0 0,1 0 0 0 0,-1 0 1 0 0,1 0-1 0 0,-1 0 0 0 0,1 0 0 0 0,0-1 0 0 0,0 1 11 0 0,166 21-475 0 0,-163-23 533 0 0,1 0-1 0 0,-1-1 1 0 0,1 0-1 0 0,-1 0 1 0 0,1 0-1 0 0,-1-1 1 0 0,0 0-1 0 0,0 0 1 0 0,0 0 0 0 0,-1-1-1 0 0,1 0 1 0 0,-1 0-1 0 0,0 0 1 0 0,0-1-1 0 0,0 0 1 0 0,-1 0 0 0 0,1 0-1 0 0,-1 0 1 0 0,-1-1-1 0 0,1 1 1 0 0,-1-1-1 0 0,0 0 1 0 0,0 0-1 0 0,1-6-57 0 0,16-36 1411 0 0,0 147-1165 0 0,-15-78-196 0 0,0-1 0 0 0,-1 1 0 0 0,-1 0 0 0 0,-2 1-1 0 0,0-1 1 0 0,-1 0 0 0 0,0 1 0 0 0,-2-1 0 0 0,-1 0-1 0 0,-1 0 1 0 0,0 0 0 0 0,-2-1 0 0 0,0 1 0 0 0,-1-1-1 0 0,-2-1 1 0 0,1 1 0 0 0,-2-1 0 0 0,-1-1 0 0 0,0 0-1 0 0,-2 0 1 0 0,1-2 0 0 0,-2 1 0 0 0,-1-1 0 0 0,-3 1-50 0 0,4-5-26 0 0,0-2 1 0 0,-1 0-1 0 0,0-1 1 0 0,-1 0-1 0 0,0-1 1 0 0,0-1-1 0 0,-1-1 1 0 0,0 0-1 0 0,0-1 1 0 0,0-1-1 0 0,-1-1 1 0 0,0 0-1 0 0,1-1 1 0 0,-1-1-1 0 0,-6-1 26 0 0,15-1-306 0 0,0 0-1 0 0,0-1 0 0 0,0 0 1 0 0,1 0-1 0 0,-1-1 1 0 0,0 0-1 0 0,1-1 0 0 0,0 0 1 0 0,0 0-1 0 0,0 0 1 0 0,0-1-1 0 0,1-1 0 0 0,0 1 1 0 0,0-1-1 0 0,0 0 1 0 0,1-1-1 0 0,-1 0 0 0 0,2 0 1 0 0,-1 0-1 0 0,-3-7 307 0 0,-12-21-1305 0 0,4-1 67 0 0</inkml:trace>
  <inkml:trace contextRef="#ctx0" brushRef="#br0" timeOffset="19871.431">5689 8945 1496 0 0,'37'60'3690'0'0,"-8"57"-2265"0"0,-22-83-738 0 0,10 192 2302 0 0,-51-126-2170 0 0,32-99-936 0 0,0 0 0 0 0,0 0 1 0 0,0 0-1 0 0,0 0 0 0 0,0 0 1 0 0,0-1-1 0 0,-1 1 0 0 0,1-1 1 0 0,0 1-1 0 0,0-1 1 0 0,-1 0-1 0 0,1 0 0 0 0,0 0 1 0 0,-1 0-1 0 0,1 0 0 0 0,0-1 1 0 0,0 1-1 0 0,-1-1 0 0 0,1 1 1 0 0,0-1-1 0 0,0 0 0 0 0,0 0 1 0 0,0 0-1 0 0,0 0 0 0 0,0 0 1 0 0,0-1-1 0 0,0 1 0 0 0,0-1 1 0 0,0 1-1 0 0,1-1 1 0 0,-1 1-1 0 0,1-1 0 0 0,-1 0 1 0 0,1 0-1 0 0,0 0 0 0 0,0 0 1 0 0,-1 0-1 0 0,1 0 0 0 0,1 0 1 0 0,-1 0-1 0 0,0 0 0 0 0,0 0 1 0 0,1-1-1 0 0,-1 1 0 0 0,1 0 1 0 0,0 0-1 0 0,0-1 0 0 0,0 1 1 0 0,0-1 116 0 0,-19-67-2554 0 0,17 32 1394 0 0</inkml:trace>
  <inkml:trace contextRef="#ctx0" brushRef="#br0" timeOffset="20137.475">5675 8706 1268 0 0,'-51'-55'8886'0'0,"48"49"-10770"0"0,1 2-3505 0 0,2 4 5348 0 0,0 0-1407 0 0</inkml:trace>
  <inkml:trace contextRef="#ctx0" brushRef="#br0" timeOffset="20401.643">6076 8338 1468 0 0,'29'23'401'0'0,"-1"1"0"0"0,-1 2 0 0 0,-1 1-1 0 0,-2 0 1 0 0,0 2 0 0 0,-2 1 0 0 0,-2 1 0 0 0,0 0-1 0 0,-3 2 1 0 0,0 0 0 0 0,-2 1 0 0 0,-1 0 0 0 0,-2 1-1 0 0,-2 1 1 0 0,-1 0 0 0 0,-2 0 0 0 0,-1 1 0 0 0,-2 0-1 0 0,-1 0 1 0 0,-2 11-401 0 0,-2-27 96 0 0,0-1-1 0 0,-1 1 0 0 0,-1-1 1 0 0,0 0-1 0 0,-2 0 0 0 0,0 0 1 0 0,-2-1-1 0 0,0 0 0 0 0,-5 8-95 0 0,3-5-112 0 0,-2 0 0 0 0,-1-1 1 0 0,0 0-1 0 0,-2-1 0 0 0,0-1 0 0 0,-1 0 0 0 0,-1-1 0 0 0,-1 0 0 0 0,0-2 0 0 0,-3 2 112 0 0,5-5-570 0 0,-1-1-1 0 0,0-1 1 0 0,-1 0 0 0 0,0-2-1 0 0,0 0 1 0 0,-1 0 0 0 0,0-2-1 0 0,-1 0 1 0 0,1-1 0 0 0,-1-1-1 0 0,-1-1 1 0 0,-10 1 570 0 0,-13-1-1303 0 0</inkml:trace>
  <inkml:trace contextRef="#ctx0" brushRef="#br0" timeOffset="23839.894">6784 8613 976 0 0,'-20'0'1645'0'0,"20"0"-945"0"0,0 0-61 0 0,0 0-98 0 0,0 0-49 0 0,0 0-11 0 0,0 0-50 0 0,2 4-106 0 0,4-1-259 0 0,-1 1 0 0 0,1-2 0 0 0,0 1 0 0 0,0-1 0 0 0,0 1 0 0 0,0-2 0 0 0,0 1 0 0 0,0-1 0 0 0,0 0 0 0 0,1 0 1 0 0,-1 0-1 0 0,0-1 0 0 0,1 0 0 0 0,-1-1 0 0 0,0 1 0 0 0,1-1 0 0 0,-1 0 0 0 0,0-1 0 0 0,6-1-66 0 0,9 0 69 0 0,29-1-77 0 0,176-14 848 0 0,-77 13-4584 0 0,-144 8 2420 0 0,6 14 42 0 0</inkml:trace>
  <inkml:trace contextRef="#ctx0" brushRef="#br0" timeOffset="24024.541">6704 8906 1520 0 0,'11'0'724'0'0,"15"4"-48"0"0,5-4-128 0 0,-14 0-108 0 0,14 0 8 0 0,6 0-24 0 0,6 0-180 0 0,44-15 8 0 0,-39 10-96 0 0,7 0-15 0 0,2 0-438 0 0,0-7-239 0 0,-2 4-720 0 0,0-1-72 0 0,-4-2 80 0 0</inkml:trace>
  <inkml:trace contextRef="#ctx0" brushRef="#br0" timeOffset="30017.434">11293 8185 1164 0 0,'0'0'900'0'0,"0"0"-86"0"0,-16 0 284 0 0,16-3 2505 0 0,187-40-1834 0 0,-152 37-1835 0 0,210-35 847 0 0,-80 30-5696 0 0,-147 25 2456 0 0,-23-6 1274 0 0</inkml:trace>
  <inkml:trace contextRef="#ctx0" brushRef="#br0" timeOffset="30267.789">11398 8428 1044 0 0,'5'4'242'0'0,"0"-1"-1"0"0,0 0 1 0 0,0 1-1 0 0,1-2 1 0 0,-1 1-1 0 0,1-1 1 0 0,0 0-1 0 0,0 0 1 0 0,-1 0-1 0 0,1-1 1 0 0,1 0-1 0 0,-1 0 1 0 0,0-1-1 0 0,0 1 1 0 0,0-1-1 0 0,0-1 1 0 0,0 1-1 0 0,4-2-241 0 0,-1 2 256 0 0,411-48 1713 0 0,-387 42-2251 0 0,134-28-3522 0 0,-116 22 2450 0 0</inkml:trace>
  <inkml:trace contextRef="#ctx0" brushRef="#br0" timeOffset="24519.726">8162 8211 964 0 0,'12'-61'7059'0'0,"-21"153"-5681"0"0,15-17-1042 0 0,2 0 1 0 0,4 0-1 0 0,3-2 1 0 0,24 70-337 0 0,16 84 369 0 0,-19 109-2461 0 0,-53-276-1394 0 0,2-62 757 0 0,8-4 1400 0 0</inkml:trace>
  <inkml:trace contextRef="#ctx0" brushRef="#br0" timeOffset="24783.067">8341 8510 1212 0 0,'1'-6'122'0'0,"0"0"-1"0"0,0 0 1 0 0,1 1 0 0 0,-1-1-1 0 0,1 0 1 0 0,0 1 0 0 0,1 0-1 0 0,-1-1 1 0 0,1 1 0 0 0,0 0-1 0 0,1 0 1 0 0,-1 1-1 0 0,1-1 1 0 0,0 1 0 0 0,0 0-1 0 0,0 0 1 0 0,0 0 0 0 0,1 0-1 0 0,0 1 1 0 0,0-1 0 0 0,0 1-1 0 0,0 1 1 0 0,0-1-1 0 0,1 1 1 0 0,-1 0 0 0 0,1 0-1 0 0,-1 0 1 0 0,1 1 0 0 0,0 0-1 0 0,-1 0 1 0 0,1 0 0 0 0,0 1-1 0 0,0 0 1 0 0,0 0-1 0 0,0 0 1 0 0,0 1 0 0 0,-1 0-1 0 0,1 0 1 0 0,0 1 0 0 0,-1-1-1 0 0,1 1 1 0 0,-1 0 0 0 0,4 2-122 0 0,-4-1 31 0 0,1-1 0 0 0,-1 0 0 0 0,0 1 0 0 0,-1 0 0 0 0,1 0 0 0 0,0 1 0 0 0,-1 0 0 0 0,0-1 0 0 0,0 1 0 0 0,0 0 0 0 0,0 1 0 0 0,0-1 0 0 0,-1 1 0 0 0,0 0 0 0 0,0 0 0 0 0,0 0 0 0 0,-1 0 0 0 0,0 0 0 0 0,0 0 0 0 0,0 1 0 0 0,0-1 0 0 0,-1 1 1 0 0,0-1-1 0 0,0 1 0 0 0,-1 0 0 0 0,1-1 0 0 0,-1 1 0 0 0,-1 0 0 0 0,1 0 0 0 0,-1-1 0 0 0,0 1 0 0 0,0-1 0 0 0,0 1 0 0 0,-1-1 0 0 0,0 1 0 0 0,0 0-31 0 0,-5 7 15 0 0,1-1-1 0 0,-2 0 1 0 0,0 0 0 0 0,0-1-1 0 0,-1 0 1 0 0,0-1-1 0 0,-1 0 1 0 0,0 0 0 0 0,0-1-1 0 0,-1 0 1 0 0,-1-1-1 0 0,-8 5-14 0 0,-95 34-5381 0 0,113-46 4043 0 0</inkml:trace>
  <inkml:trace contextRef="#ctx0" brushRef="#br0" timeOffset="26581.501">8553 8991 988 0 0,'0'0'793'0'0,"0"-13"280"0"0,-5 2 1816 0 0,2 8-2852 0 0,3 3-12 0 0,1 0 0 0 0,-1 0 0 0 0,1-1 0 0 0,0 1 0 0 0,-1 0 0 0 0,1 0 0 0 0,0 0 0 0 0,-1 0 0 0 0,1 0 0 0 0,-1-1 0 0 0,1 1 0 0 0,-1 0 0 0 0,1-1 0 0 0,-1 1 0 0 0,1 0 0 0 0,-1-1 1 0 0,1 1-1 0 0,-1 0 0 0 0,1-1 0 0 0,-1 1 0 0 0,1-1 0 0 0,-1 1 0 0 0,0-1 0 0 0,1 1 0 0 0,-1-1 0 0 0,0 1 0 0 0,1-1 0 0 0,-1 0 0 0 0,0 1 0 0 0,0-1 0 0 0,0 1 0 0 0,0-1 0 0 0,1 0 0 0 0,-1 1 0 0 0,0-1 0 0 0,0 1 0 0 0,0-1 0 0 0,0 0 1 0 0,0 1-1 0 0,0-1 0 0 0,-1 0 0 0 0,1 1 0 0 0,0-1 0 0 0,0 1 0 0 0,0-1 0 0 0,-1 0 0 0 0,1 1 0 0 0,0-1 0 0 0,0 1 0 0 0,-1-1 0 0 0,1 1 0 0 0,-1-1 0 0 0,1 1 0 0 0,0-1 0 0 0,-1 1 0 0 0,1-1 0 0 0,-1 1-25 0 0,28 3 74 0 0,0 2-1 0 0,0 0 1 0 0,0 2-1 0 0,-1 1 1 0 0,0 1-1 0 0,-1 1 1 0 0,0 1-1 0 0,-1 1 1 0 0,0 2-1 0 0,-1 0 1 0 0,0 1-1 0 0,-1 2 1 0 0,1 2-74 0 0,12 39-2462 0 0,-34-57 1344 0 0,-1-1-14 0 0,0 0 37 0 0</inkml:trace>
  <inkml:trace contextRef="#ctx0" brushRef="#br0" timeOffset="26861.496">9275 8863 2336 0 0,'-87'49'3128'0'0,"35"-7"-2624"0"0,2 2 1 0 0,2 2-1 0 0,2 2 1 0 0,2 3-1 0 0,2 1 0 0 0,3 2 1 0 0,0 5-505 0 0,-164 287-1124 0 0,194-315-607 0 0,15-29-1462 0 0,-2-8 1822 0 0</inkml:trace>
  <inkml:trace contextRef="#ctx0" brushRef="#br0" timeOffset="27981.749">9403 8231 1068 0 0,'15'24'4149'0'0,"81"39"-3191"0"0,-85-60-892 0 0,0 0 1 0 0,1 0-1 0 0,0-1 0 0 0,-1 0 0 0 0,1-1 1 0 0,0-1-1 0 0,0 0 0 0 0,-1-1 0 0 0,1 0 1 0 0,0 0-1 0 0,0-1 0 0 0,-1-1 0 0 0,1 0 1 0 0,-1-1-1 0 0,0 0 0 0 0,0 0 0 0 0,-1-1 1 0 0,1-1-1 0 0,-1 0 0 0 0,2-1-66 0 0,36-73 1377 0 0,-48 80-1281 0 0,0 0 29 0 0,0 0-51 0 0,1-29 861 0 0,0 29-915 0 0,-1-1 0 0 0,1 1-1 0 0,-1-1 1 0 0,1 1 0 0 0,-1-1 0 0 0,1 1-1 0 0,-1-1 1 0 0,1 0 0 0 0,-1 1 0 0 0,0-1 0 0 0,1 0-1 0 0,-1 1 1 0 0,0-1 0 0 0,1 1 0 0 0,-1-1 0 0 0,0 0-1 0 0,0 0 1 0 0,0 1 0 0 0,0-1 0 0 0,0 0 0 0 0,0 1-1 0 0,0-1 1 0 0,0 0 0 0 0,0 0 0 0 0,0 1 0 0 0,0-1-1 0 0,0 0 1 0 0,0 1 0 0 0,-1-1 0 0 0,1 0 0 0 0,0 1-1 0 0,-1-1 1 0 0,1 0 0 0 0,0 1 0 0 0,-1-1-1 0 0,1 1 1 0 0,-1-1 0 0 0,1 1 0 0 0,0-1 0 0 0,-1 1-1 0 0,0-1 1 0 0,1 1 0 0 0,-1-1 0 0 0,1 1 0 0 0,-1-1-1 0 0,1 1 1 0 0,-1 0 0 0 0,0-1 0 0 0,1 1 0 0 0,-1 0-1 0 0,0 0 1 0 0,1 0 0 0 0,-1-1 0 0 0,0 1 0 0 0,0 0-1 0 0,1 0 1 0 0,-1 0 0 0 0,0 0 0 0 0,1 0 0 0 0,-1 0-1 0 0,0 0 1 0 0,0 1 0 0 0,1-1 0 0 0,-1 0-1 0 0,0 0 1 0 0,1 0 0 0 0,-1 1-20 0 0,-10-7 670 0 0,4 18-472 0 0,20 216-262 0 0,9-95 46 0 0,-5 0 0 0 0,-2 127 18 0 0,-47-119 175 0 0,31-138-180 0 0,-1 0 0 0 0,0 0 1 0 0,0 0-1 0 0,0-1 0 0 0,-1 1 1 0 0,1 0-1 0 0,-1-1 0 0 0,1 0 0 0 0,-1 0 1 0 0,0 0-1 0 0,0 0 0 0 0,0 0 0 0 0,0 0 1 0 0,0-1-1 0 0,0 1 0 0 0,0-1 1 0 0,-1 0-1 0 0,1 0 0 0 0,0 0 0 0 0,-1-1 1 0 0,1 1-1 0 0,-1-1 0 0 0,1 0 1 0 0,-1 0-1 0 0,1 0 0 0 0,-1 0 0 0 0,1 0 1 0 0,0-1-1 0 0,-1 0 0 0 0,1 0 1 0 0,0 0-1 0 0,-1 0 0 0 0,1 0 0 0 0,0 0 1 0 0,0-1-1 0 0,0 0 0 0 0,0 0 1 0 0,0 1-1 0 0,0-2 0 0 0,0 1 0 0 0,1 0 1 0 0,-1-1-1 0 0,1 1 0 0 0,0-1 1 0 0,0 1-1 0 0,0-1 0 0 0,0 0 0 0 0,0 0 1 0 0,0 0-1 0 0,1 0 0 0 0,-1-1 1 0 0,1 1-1 0 0,0 0 0 0 0,-1-4 5 0 0,-2-1-167 0 0,-2-1-17 0 0,1 1 0 0 0,1-1 0 0 0,-1 0 0 0 0,1 0 0 0 0,1 0 0 0 0,0 0 0 0 0,0-1 0 0 0,1 1-1 0 0,0-1 1 0 0,1 0 0 0 0,-1 1 0 0 0,2-1 0 0 0,0 0 0 0 0,0 0 0 0 0,1 0 0 0 0,0 0 0 0 0,1-2 184 0 0,4-5-575 0 0,0 0 1 0 0,2 1 0 0 0,0 0 0 0 0,0 0-1 0 0,2 1 1 0 0,0 0 0 0 0,0 0-1 0 0,2 1 1 0 0,-1 1 0 0 0,10-7 574 0 0,7-6-1238 0 0</inkml:trace>
  <inkml:trace contextRef="#ctx0" brushRef="#br0" timeOffset="28338.418">10237 8446 1416 0 0,'16'20'756'0'0,"-1"0"0"0"0,-1 1 0 0 0,0 1 0 0 0,-2 0 0 0 0,-1 1 0 0 0,0 0 0 0 0,-2 1 0 0 0,6 21-756 0 0,-14-41 114 0 0,26 208 2806 0 0,-27-202-2828 0 0,-1 1 0 0 0,-1-1-1 0 0,0 1 1 0 0,0-1 0 0 0,-1 0-1 0 0,0 0 1 0 0,-1 0 0 0 0,0 0 0 0 0,-1 0-1 0 0,0-1 1 0 0,0 0 0 0 0,-1 0-1 0 0,0 0 1 0 0,0-1 0 0 0,-1 0-1 0 0,0 0 1 0 0,-1-1 0 0 0,0 0-1 0 0,-4 4-91 0 0,8-9-113 0 0,0 0 0 0 0,0-1 0 0 0,0 1 0 0 0,1-1-1 0 0,-1 1 1 0 0,-1-1 0 0 0,1 0 0 0 0,0-1 0 0 0,0 1 0 0 0,0-1-1 0 0,0 0 1 0 0,-1 0 0 0 0,1 0 0 0 0,0 0 0 0 0,0-1-1 0 0,0 1 1 0 0,0-1 0 0 0,0-1 0 0 0,0 1 0 0 0,0 0-1 0 0,0-1 1 0 0,0 0 0 0 0,0 0 0 0 0,1 0 0 0 0,-1 0-1 0 0,1 0 1 0 0,-1-1 0 0 0,1 0 0 0 0,0 1 0 0 0,0-1-1 0 0,0-1 1 0 0,1 1 0 0 0,-1 0 0 0 0,1-1 0 0 0,-2-2 113 0 0,-58-139-5451 0 0,58 103 4223 0 0</inkml:trace>
  <inkml:trace contextRef="#ctx0" brushRef="#br0" timeOffset="28556.338">10279 8263 1660 0 0,'-26'-16'5707'0'0,"18"-5"-3858"0"0,43-53-7509 0 0,-34 73 5529 0 0,10-14-1090 0 0</inkml:trace>
  <inkml:trace contextRef="#ctx0" brushRef="#br0" timeOffset="28821.407">10662 7928 2528 0 0,'6'3'221'0'0,"0"1"1"0"0,0-1-1 0 0,-1 1 0 0 0,1 1 0 0 0,-1-1 0 0 0,0 1 0 0 0,0 0 0 0 0,0 0 1 0 0,0 0-1 0 0,-1 1 0 0 0,0 0 0 0 0,0 0 0 0 0,-1 0 0 0 0,0 0 0 0 0,0 0 1 0 0,0 1-222 0 0,23 36 335 0 0,-1 2 1 0 0,-3 0-1 0 0,-1 2 1 0 0,-3 0-1 0 0,-2 1 1 0 0,-2 1 0 0 0,-2 0-1 0 0,-2 1 1 0 0,-2 0-1 0 0,-2 0 1 0 0,-3 1-1 0 0,-2 0 1 0 0,-4 29-336 0 0,-2-41 19 0 0,-3 0 0 0 0,0-1-1 0 0,-3 1 1 0 0,-1-2 0 0 0,-2 0 0 0 0,-2 0-1 0 0,-1-1 1 0 0,-1-1 0 0 0,-13 16-19 0 0,19-33-334 0 0,0-1 0 0 0,-2 0 0 0 0,0-1 0 0 0,0-1 0 0 0,-2 0 0 0 0,1-1 0 0 0,-2-1 0 0 0,0 0 0 0 0,-1-1 0 0 0,0-1 0 0 0,0-1 0 0 0,-1-1 0 0 0,-1 0 0 0 0,0-1 0 0 0,0-1 0 0 0,0-1 0 0 0,-1-1 0 0 0,1-1 0 0 0,-6 0 334 0 0,-35 0-1418 0 0,25-3 176 0 0</inkml:trace>
  <inkml:trace contextRef="#ctx0" brushRef="#br0" timeOffset="29259.614">9246 8341 1556 0 0,'-13'15'365'0'0,"0"0"0"0"0,0 1-1 0 0,2 1 1 0 0,0 0 0 0 0,1 0-1 0 0,0 1 1 0 0,1 0 0 0 0,2 0-1 0 0,0 1 1 0 0,0 0 0 0 0,2 1 0 0 0,1-1-1 0 0,0 1 1 0 0,1 0 0 0 0,1 0-1 0 0,1 0 1 0 0,2 13-365 0 0,2-10 71 0 0,2 1 0 0 0,0-1 0 0 0,2 0 0 0 0,1 0 0 0 0,0 0 0 0 0,2-1 0 0 0,1-1 0 0 0,0 0 0 0 0,1 0 0 0 0,2-1 0 0 0,0-1 0 0 0,1 0 0 0 0,1-1 0 0 0,0 0 0 0 0,1-2 0 0 0,1 0 0 0 0,1-1 0 0 0,1 0 0 0 0,16 9-71 0 0,-1-5-584 0 0,0 0 1 0 0,2-3-1 0 0,0-1 1 0 0,0-1 0 0 0,1-2-1 0 0,1-2 1 0 0,0-2-1 0 0,0-1 1 0 0,0-2-1 0 0,1-1 1 0 0,22-3 583 0 0,-20-1-1215 0 0</inkml:trace>
  <inkml:trace contextRef="#ctx0" brushRef="#br0" timeOffset="39431.244">18872 7209 1920 0 0,'-7'-22'5223'0'0,"18"46"-3491"0"0,-4-18-1711 0 0,1 1-1 0 0,0-1 1 0 0,1 0 0 0 0,0-1-1 0 0,0 0 1 0 0,0 0 0 0 0,0-1 0 0 0,1 0-1 0 0,0 0 1 0 0,0-1 0 0 0,0-1 0 0 0,0 0-1 0 0,0 0 1 0 0,0-1 0 0 0,0 0-1 0 0,1-1 1 0 0,-1 0 0 0 0,0 0 0 0 0,10-3-21 0 0,-17 3-9 0 0,4 0 50 0 0,0-1 1 0 0,0 0 0 0 0,0-1 0 0 0,0 1 0 0 0,-1-1-1 0 0,1-1 1 0 0,-1 1 0 0 0,1-1 0 0 0,-1 0 0 0 0,0-1 0 0 0,0 1-1 0 0,0-1 1 0 0,-1-1 0 0 0,1 1 0 0 0,-1-1 0 0 0,0 1 0 0 0,0-2-1 0 0,-1 1 1 0 0,1 0 0 0 0,-1-1 0 0 0,0 0 0 0 0,-1 0 0 0 0,3-6-42 0 0,7-14 1184 0 0,-5 43-996 0 0,42 445 267 0 0,-49-453-407 0 0,0 0 1 0 0,0 0-1 0 0,-1 0 0 0 0,0 0 0 0 0,-1 0 0 0 0,0 0 1 0 0,0-1-1 0 0,-1 1 0 0 0,0 0 0 0 0,0-1 1 0 0,-1 1-1 0 0,0-1 0 0 0,-1 0 0 0 0,1 1 1 0 0,-2-2-1 0 0,1 1 0 0 0,-1 0 0 0 0,0-1 0 0 0,-1 0 1 0 0,0 0-1 0 0,0-1 0 0 0,0 0 0 0 0,-1 0 1 0 0,-3 2-49 0 0,5-6 4 0 0,-1-1 0 0 0,1 1 0 0 0,-1-1 0 0 0,1 0 1 0 0,-1-1-1 0 0,0 1 0 0 0,0-1 0 0 0,1 0 0 0 0,-1 0 1 0 0,0-1-1 0 0,1 0 0 0 0,-1 0 0 0 0,1 0 1 0 0,-1-1-1 0 0,1 0 0 0 0,-1 0 0 0 0,1 0 0 0 0,0-1 1 0 0,0 1-1 0 0,0-1 0 0 0,0 0 0 0 0,1-1 0 0 0,-1 1 1 0 0,1-1-1 0 0,0 0 0 0 0,0 0 0 0 0,0 0 0 0 0,-1-3-4 0 0,-5-4-128 0 0,1 0-1 0 0,0-1 0 0 0,1 0 1 0 0,0-1-1 0 0,1 0 0 0 0,0 0 0 0 0,1-1 1 0 0,0 1-1 0 0,1-1 0 0 0,-1-9 129 0 0,5 15-136 0 0,0 0 0 0 0,1 1 0 0 0,0-1 0 0 0,0 0 0 0 0,1 0-1 0 0,0 1 1 0 0,0-1 0 0 0,1 1 0 0 0,0-1 0 0 0,0 1 0 0 0,1-1 0 0 0,0 1 0 0 0,0 0-1 0 0,0 0 1 0 0,1 1 0 0 0,1-1 0 0 0,-1 1 0 0 0,1 0 0 0 0,0 0 0 0 0,0 0 0 0 0,0 0 0 0 0,1 1-1 0 0,0 0 1 0 0,0 1 0 0 0,0-1 0 0 0,4-1 136 0 0,10-7-772 0 0,1 0 0 0 0,0 2-1 0 0,0 0 1 0 0,2 1 0 0 0,-1 2 0 0 0,1 0-1 0 0,0 1 1 0 0,3 1 772 0 0,12-1-1316 0 0</inkml:trace>
  <inkml:trace contextRef="#ctx0" brushRef="#br0" timeOffset="39696.197">19637 7408 1016 0 0,'18'31'837'0'0,"0"0"0"0"0,-2 1 0 0 0,-2 1-1 0 0,-1 1 1 0 0,-1 0 0 0 0,-2 1 0 0 0,-1 0 0 0 0,-2 0-1 0 0,-2 0 1 0 0,-1 1 0 0 0,-1 28-837 0 0,-3-56 89 0 0,-1 1-1 0 0,-1 0 1 0 0,1 0-1 0 0,-2-1 1 0 0,1 1-1 0 0,-1-1 1 0 0,0 0 0 0 0,-1 0-1 0 0,0 0 1 0 0,0 0-1 0 0,-1 0 1 0 0,0-1 0 0 0,0 0-1 0 0,0 0 1 0 0,-1 0-1 0 0,0-1 1 0 0,-1 0-1 0 0,0 0 1 0 0,1-1 0 0 0,-2 1-1 0 0,1-2 1 0 0,-1 1-1 0 0,1-1 1 0 0,-4 1-89 0 0,6-2-102 0 0,-1-1-1 0 0,0 0 1 0 0,0-1 0 0 0,0 1 0 0 0,0-1 0 0 0,0 0-1 0 0,0-1 1 0 0,0 1 0 0 0,0-1 0 0 0,0-1-1 0 0,0 1 1 0 0,0-1 0 0 0,0 0 0 0 0,0 0 0 0 0,0-1-1 0 0,0 1 1 0 0,0-1 0 0 0,1-1 0 0 0,-1 1-1 0 0,1-1 1 0 0,-1 0 0 0 0,1 0 0 0 0,0-1 0 0 0,0 1 102 0 0,-4-7-480 0 0,-1 1 0 0 0,2-1 0 0 0,0-1 0 0 0,0 1 0 0 0,1-1 0 0 0,0-1 0 0 0,1 1 0 0 0,0-1 0 0 0,1 0 0 0 0,0-1 0 0 0,1 1 0 0 0,0-1 0 0 0,1 0 0 0 0,0-6 480 0 0,-9-29-1122 0 0</inkml:trace>
  <inkml:trace contextRef="#ctx0" brushRef="#br0" timeOffset="39946.356">19610 7089 1140 0 0,'-87'-68'6824'0'0,"126"53"-10278"0"0,-17 6 2158 0 0,-1 0 30 0 0</inkml:trace>
  <inkml:trace contextRef="#ctx0" brushRef="#br0" timeOffset="40128.591">19962 6889 1712 0 0,'12'6'344'0'0,"0"0"0"0"0,0 0 1 0 0,-1 1-1 0 0,0 1 0 0 0,0 0 0 0 0,-1 0 0 0 0,0 1 0 0 0,-1 0 1 0 0,0 1-1 0 0,0 0 0 0 0,-1 0 0 0 0,0 1 0 0 0,0 0 0 0 0,-2 0 1 0 0,3 5-345 0 0,-9-15 24 0 0,26 37 390 0 0,-1 2 0 0 0,-2 0 0 0 0,-2 2 0 0 0,-2 0 0 0 0,-2 2 0 0 0,-1 0 0 0 0,-3 0 0 0 0,-1 2 0 0 0,-3-1 0 0 0,-1 1-1 0 0,-3 1 1 0 0,-1 13-414 0 0,-36 145 863 0 0,22-168-992 0 0,-2-1 0 0 0,-2 0 0 0 0,-1-1 1 0 0,-2-1-1 0 0,-1 0 0 0 0,-2-1 0 0 0,-1-1 0 0 0,-15 17 129 0 0,24-34-619 0 0,-1-1 0 0 0,-1 0 0 0 0,0-1 0 0 0,-1-1 0 0 0,0 0 0 0 0,-1-1 0 0 0,0-1 0 0 0,-1 0 0 0 0,0-1-1 0 0,0-1 1 0 0,-12 3 619 0 0,-11-1-1260 0 0,0-8 52 0 0</inkml:trace>
  <inkml:trace contextRef="#ctx0" brushRef="#br0" timeOffset="32551.716">13277 9350 1648 0 0,'-1'80'2922'0'0,"-1"-68"-2721"0"0,0 0 0 0 0,1 0 0 0 0,1 0 0 0 0,-1 0 0 0 0,2 0 0 0 0,0 0 0 0 0,0 0 0 0 0,1 0 0 0 0,1 0 0 0 0,0 0 0 0 0,1-1 0 0 0,0 0 0 0 0,0 1 0 0 0,1-1 0 0 0,1-1 0 0 0,0 1 0 0 0,7 9-201 0 0,-12-19-86 0 0,-1 0 1 0 0,1 0-1 0 0,0 0 1 0 0,0 0 0 0 0,-1-1-1 0 0,1 1 1 0 0,0 0-1 0 0,0 0 1 0 0,0-1-1 0 0,0 1 1 0 0,0 0 0 0 0,1-1-1 0 0,-1 1 1 0 0,0-1-1 0 0,0 0 1 0 0,0 1-1 0 0,0-1 1 0 0,0 0 0 0 0,1 0-1 0 0,-1 1 1 0 0,0-1-1 0 0,0 0 1 0 0,0 0-1 0 0,1 0 1 0 0,-1-1-1 0 0,0 1 1 0 0,0 0 0 0 0,0 0-1 0 0,1-1 1 0 0,-1 1-1 0 0,0 0 1 0 0,0-1-1 0 0,0 1 1 0 0,0-1 0 0 0,0 0-1 0 0,0 1 1 0 0,0-1-1 0 0,0 0 1 0 0,0 0-1 0 0,0 1 1 0 0,0-1 0 0 0,-1 0-1 0 0,1 0 1 0 0,0 0-1 0 0,0 0 1 0 0,-1 0-1 0 0,1 0 1 0 0,-1 0 0 0 0,1 0-1 0 0,-1-1 1 0 0,1 1 85 0 0,4-19-1482 0 0</inkml:trace>
  <inkml:trace contextRef="#ctx0" brushRef="#br0" timeOffset="32800.618">13364 9091 1216 0 0,'-26'-55'8223'0'0,"9"36"-9385"0"0,14 18-346 0 0,3 1-2077 0 0,0 0 2297 0 0</inkml:trace>
  <inkml:trace contextRef="#ctx0" brushRef="#br0" timeOffset="33083.617">13791 8940 1316 0 0,'-80'92'4659'0'0,"70"-79"-4429"0"0,0 0-1 0 0,1 0 1 0 0,0 0-1 0 0,1 1 0 0 0,1 0 1 0 0,0 1-1 0 0,1 0 1 0 0,0 0-1 0 0,2 0 1 0 0,-1 1-1 0 0,2-1 1 0 0,0 1-1 0 0,1 0 0 0 0,1 0 1 0 0,0 4-230 0 0,2-11 37 0 0,0-1-1 0 0,1 0 1 0 0,0 1 0 0 0,1-1-1 0 0,0 0 1 0 0,0 0 0 0 0,0 0 0 0 0,1-1-1 0 0,0 1 1 0 0,1-1 0 0 0,0 0-1 0 0,0 0 1 0 0,0 0 0 0 0,1-1 0 0 0,0 0-1 0 0,0 0 1 0 0,1 0 0 0 0,-1-1-1 0 0,1 0 1 0 0,0 0 0 0 0,1-1 0 0 0,6 3-37 0 0,109 42-3179 0 0,-96-52-1455 0 0,-16-13 3270 0 0</inkml:trace>
  <inkml:trace contextRef="#ctx0" brushRef="#br0" timeOffset="33331.141">13675 9228 1112 0 0,'23'-1'8481'0'0,"99"-11"-7811"0"0,-23 2-1698 0 0,25-7-5286 0 0,-113 12 4897 0 0</inkml:trace>
  <inkml:trace contextRef="#ctx0" brushRef="#br0" timeOffset="33627.709">14185 9061 976 0 0,'14'64'2693'0'0,"53"203"1567"0"0,-64-228-4850 0 0,-31-34-2962 0 0,13-17 2255 0 0,-4-4-9 0 0</inkml:trace>
  <inkml:trace contextRef="#ctx0" brushRef="#br0" timeOffset="33937.551">14184 8931 1076 0 0,'13'-15'641'0'0,"-9"8"-409"0"0,1 0 0 0 0,0 0 0 0 0,1 1 0 0 0,0 0 1 0 0,0 0-1 0 0,0 0 0 0 0,0 1 0 0 0,1 0 0 0 0,0 0 0 0 0,0 0 0 0 0,1 1 0 0 0,-1 0 0 0 0,1 1 0 0 0,0 0 0 0 0,7-3-232 0 0,-13 6 254 0 0,9 5 74 0 0,-7 0-296 0 0,0 0-1 0 0,-1 0 1 0 0,0 0-1 0 0,0 0 1 0 0,0 0 0 0 0,0 1-1 0 0,-1 0 1 0 0,0-1 0 0 0,0 1-1 0 0,0 0 1 0 0,-1 0 0 0 0,0 0-1 0 0,0 0 1 0 0,0 0 0 0 0,-1 0-1 0 0,0 0 1 0 0,0 1-1 0 0,-1-1 1 0 0,0 0 0 0 0,0 0-1 0 0,0 0 1 0 0,-1 0 0 0 0,1-1-1 0 0,-2 1 1 0 0,1 0 0 0 0,0-1-1 0 0,-4 5-31 0 0,-92 149 1707 0 0,76-111-735 0 0,22-47-860 0 0,2 1-17 0 0,137 57-54 0 0,-77-41-644 0 0,108 44-5527 0 0,-154-58 4846 0 0</inkml:trace>
  <inkml:trace contextRef="#ctx0" brushRef="#br0" timeOffset="34200.66">14993 9131 1360 0 0,'-46'91'4377'0'0,"-7"27"-2519"0"0,5-1-2030 0 0,-5-112-4180 0 0,16-19 2989 0 0</inkml:trace>
  <inkml:trace contextRef="#ctx0" brushRef="#br0" timeOffset="34435.568">14662 9166 836 0 0,'26'3'4688'0'0,"18"25"-3921"0"0,-28-16-120 0 0,56 31 291 0 0,155 114 273 0 0,-121-15-4381 0 0,-77-82 460 0 0,-19-31 1335 0 0</inkml:trace>
  <inkml:trace contextRef="#ctx0" brushRef="#br0" timeOffset="31932.225">12564 9131 1624 0 0,'-2'-26'2488'0'0,"2"24"-2442"0"0,0-1 0 0 0,-1 1-1 0 0,1-1 1 0 0,0 1 0 0 0,0-1-1 0 0,0 0 1 0 0,0 1 0 0 0,1-1-1 0 0,-1 1 1 0 0,1-1 0 0 0,0 1-1 0 0,-1-1 1 0 0,1 1 0 0 0,0 0-1 0 0,0-1 1 0 0,1 1 0 0 0,-1 0-1 0 0,0 0 1 0 0,1 0-1 0 0,0 0 1 0 0,-1 0 0 0 0,1 0-1 0 0,0 0 1 0 0,0 0 0 0 0,0 1-1 0 0,0-1 1 0 0,0 1 0 0 0,0-1-1 0 0,0 1 1 0 0,1 0 0 0 0,-1 0-1 0 0,0 0 1 0 0,1 0 0 0 0,-1 0-1 0 0,1 1 1 0 0,-1-1 0 0 0,1 1-1 0 0,-1 0 1 0 0,1-1 0 0 0,-1 1-1 0 0,1 0 1 0 0,1 1-46 0 0,2-2 54 0 0,1 1 0 0 0,-1 1 0 0 0,1-1-1 0 0,-1 1 1 0 0,1 1 0 0 0,-1-1 0 0 0,0 1 0 0 0,0 0 0 0 0,0 0 0 0 0,0 1 0 0 0,0-1 0 0 0,0 1-1 0 0,0 1 1 0 0,-1-1 0 0 0,0 1 0 0 0,0 0 0 0 0,0 0 0 0 0,0 1 0 0 0,0-1 0 0 0,-1 1 0 0 0,0 0-1 0 0,0 0 1 0 0,0 1 0 0 0,-1-1 0 0 0,0 1 0 0 0,0 0 0 0 0,0 0 0 0 0,-1 0 0 0 0,0 0 0 0 0,0 0-1 0 0,0 0 1 0 0,-1 1 0 0 0,0-1 0 0 0,0 0 0 0 0,0 1 0 0 0,-1-1 0 0 0,0 1 0 0 0,-1-1 0 0 0,1 1-1 0 0,-2 4-53 0 0,-7 13 45 0 0,-2 0 1 0 0,0-1-1 0 0,-1 0 0 0 0,-2 0 0 0 0,0-2 0 0 0,-2 0 0 0 0,0 0 0 0 0,-1-1 0 0 0,-1-1 0 0 0,0-1 0 0 0,-2-1 0 0 0,0-1 0 0 0,-1 0 0 0 0,-1-1 0 0 0,0-2 0 0 0,-22 11-45 0 0,42-23-963 0 0,1-25-3240 0 0,14 7 2828 0 0,2-2-74 0 0</inkml:trace>
  <inkml:trace contextRef="#ctx0" brushRef="#br0" timeOffset="32271.66">13012 9126 1564 0 0,'0'0'645'0'0,"-4"-3"40"0"0,-63-12 1169 0 0,46 18-1615 0 0,1 2 0 0 0,0 1 0 0 0,0 0 1 0 0,0 1-1 0 0,0 1 0 0 0,1 1 0 0 0,1 1 1 0 0,-1 1-1 0 0,2 0 0 0 0,0 1 0 0 0,0 1 1 0 0,1 1-1 0 0,0 0 0 0 0,2 1 0 0 0,-1 1 1 0 0,2 0-1 0 0,-6 9-239 0 0,17-22 22 0 0,0 1-1 0 0,1-1 1 0 0,-1 1 0 0 0,1 0 0 0 0,0 0 0 0 0,0-1 0 0 0,0 1-1 0 0,0 0 1 0 0,1 0 0 0 0,-1 0 0 0 0,1 0 0 0 0,0 0 0 0 0,0 0-1 0 0,1 0 1 0 0,-1 0 0 0 0,1 0 0 0 0,0 0 0 0 0,0-1 0 0 0,0 1-1 0 0,0 0 1 0 0,1 0 0 0 0,0-1 0 0 0,-1 1 0 0 0,1-1 0 0 0,0 0-1 0 0,1 1 1 0 0,-1-1 0 0 0,1 0 0 0 0,-1 0 0 0 0,1 0 0 0 0,0-1-1 0 0,0 1 1 0 0,0-1 0 0 0,1 0 0 0 0,-1 1 0 0 0,0-1 0 0 0,1-1-1 0 0,-1 1 1 0 0,1 0 0 0 0,0-1-22 0 0,158 38-1617 0 0,-43-34-3643 0 0,-93-5 3993 0 0</inkml:trace>
  <inkml:trace contextRef="#ctx0" brushRef="#br0" timeOffset="30718.574">13046 7568 1332 0 0,'41'-10'4722'0'0,"50"-1"-3754"0"0,-42 7-367 0 0,171-19 592 0 0,161-22-3931 0 0,-378 44-370 0 0,-13 1 1930 0 0</inkml:trace>
  <inkml:trace contextRef="#ctx0" brushRef="#br0" timeOffset="31168.424">13064 7673 1540 0 0,'-1'2'145'0'0,"1"0"1"0"0,0 0-1 0 0,0 0 0 0 0,0 0 0 0 0,0 0 1 0 0,0 0-1 0 0,0 0 0 0 0,1 0 0 0 0,-1 0 1 0 0,1 0-1 0 0,0 0 0 0 0,-1 0 0 0 0,1 0 0 0 0,0 0 1 0 0,0 0-1 0 0,0 0 0 0 0,0 0 0 0 0,0-1 1 0 0,1 1-1 0 0,-1-1 0 0 0,1 1 0 0 0,-1-1 1 0 0,1 1-1 0 0,-1-1 0 0 0,1 0 0 0 0,0 0 1 0 0,-1 1-1 0 0,1-1 0 0 0,0-1 0 0 0,1 2-145 0 0,103 32 1382 0 0,-61-26-998 0 0,-24-5-219 0 0,1 0 1 0 0,-1 2 0 0 0,1 0-1 0 0,-1 1 1 0 0,-1 1-1 0 0,1 1 1 0 0,-1 1-1 0 0,-1 1 1 0 0,15 9-166 0 0,-31-16 13 0 0,0-1-1 0 0,0 1 1 0 0,0-1 0 0 0,-1 1-1 0 0,1 0 1 0 0,-1 0 0 0 0,0 0-1 0 0,0 0 1 0 0,0 0 0 0 0,0 0 0 0 0,0 1-1 0 0,-1-1 1 0 0,0 1 0 0 0,1-1-1 0 0,-1 1 1 0 0,0 0 0 0 0,-1-1-1 0 0,1 1 1 0 0,-1 0 0 0 0,0 0 0 0 0,0-1-1 0 0,0 1 1 0 0,0 0 0 0 0,0 0-1 0 0,-1-1 1 0 0,0 1 0 0 0,0 0-1 0 0,0-1 1 0 0,0 1 0 0 0,0-1 0 0 0,-1 1-1 0 0,0-1 1 0 0,1 1 0 0 0,-1-1-1 0 0,-1 1-12 0 0,-94 109 183 0 0,78-95-120 0 0,-100 84 381 0 0,93-85-308 0 0,2 2 0 0 0,1 0 0 0 0,0 2-1 0 0,2 0 1 0 0,0 2 0 0 0,1 0 0 0 0,2 1-1 0 0,0 1 1 0 0,-11 23-136 0 0,27-46 19 0 0,1 1 0 0 0,0 0 0 0 0,0 0 0 0 0,0 0 0 0 0,0 0 0 0 0,0 0 0 0 0,0 0 0 0 0,1 0 0 0 0,0 0 1 0 0,-1 0-1 0 0,1 0 0 0 0,0 1 0 0 0,1-1 0 0 0,-1 0 0 0 0,0 0 0 0 0,1 0 0 0 0,0 0 0 0 0,0 0 0 0 0,0 0 0 0 0,0 0 0 0 0,0 0 0 0 0,0-1 0 0 0,1 1 0 0 0,0 0 0 0 0,-1-1 0 0 0,1 1 0 0 0,0-1 0 0 0,0 1 0 0 0,0-1 0 0 0,1 0 1 0 0,-1 0-1 0 0,0 0 0 0 0,1 0 0 0 0,0 0 0 0 0,-1-1 0 0 0,1 1 0 0 0,0-1 0 0 0,0 0 0 0 0,-1 1 0 0 0,1-1 0 0 0,0-1 0 0 0,0 1 0 0 0,1 0 0 0 0,0-1-19 0 0,20 5 38 0 0,-1-1 0 0 0,2-1 0 0 0,-1-1-1 0 0,0-1 1 0 0,0-1 0 0 0,1-2 0 0 0,-1 0 0 0 0,0-2-1 0 0,16-4-37 0 0,12 0-21 0 0,59-9-208 0 0,75-9-3837 0 0,-177 27-1210 0 0,-10-1 4061 0 0</inkml:trace>
  <inkml:trace contextRef="#ctx0" brushRef="#br0" timeOffset="35414.759">14747 7554 1068 0 0,'0'0'729'0'0,"0"0"-76"0"0,4-3-51 0 0,62-71 3490 0 0,-54 124-2873 0 0,28 173-75 0 0,10-2 0 0 0,11 2-1144 0 0,32 134-1232 0 0,-95-352-2326 0 0,-16-11 1141 0 0,6-8 1129 0 0</inkml:trace>
  <inkml:trace contextRef="#ctx0" brushRef="#br0" timeOffset="35743.103">14959 7908 2380 0 0,'8'-8'130'0'0,"1"1"0"0"0,0 0 0 0 0,1 0 0 0 0,0 1 0 0 0,0 0 1 0 0,0 1-1 0 0,0 0 0 0 0,1 1 0 0 0,0 0 0 0 0,0 1 0 0 0,0 0 0 0 0,0 0 0 0 0,1 2 0 0 0,-1-1 0 0 0,0 1 0 0 0,1 1 0 0 0,-1 0 0 0 0,1 0 0 0 0,-1 1 0 0 0,1 1 0 0 0,-1 0 0 0 0,0 1 0 0 0,0 0 0 0 0,0 0 0 0 0,0 1 1 0 0,0 1-1 0 0,-1 0 0 0 0,0 0 0 0 0,0 1 0 0 0,0 0 0 0 0,-1 1 0 0 0,0 0 0 0 0,0 0 0 0 0,0 1 0 0 0,3 5-130 0 0,-8-9 49 0 0,0 1 0 0 0,0-1 1 0 0,0 1-1 0 0,-1 0 0 0 0,0 0 0 0 0,0 0 1 0 0,0 0-1 0 0,-1 0 0 0 0,1 1 0 0 0,-1-1 1 0 0,-1 1-1 0 0,1 0 0 0 0,-1-1 0 0 0,0 1 1 0 0,0 0-1 0 0,-1 0 0 0 0,1 0 0 0 0,-1 0 1 0 0,-1 0-1 0 0,1-1 0 0 0,-1 1 0 0 0,0 0 1 0 0,0 0-1 0 0,-1 0 0 0 0,0-1 0 0 0,0 1 0 0 0,0-1 1 0 0,0 0-1 0 0,-1 1 0 0 0,0-1 0 0 0,0 0 1 0 0,-1 0-1 0 0,1-1 0 0 0,-1 1 0 0 0,0-1 1 0 0,-4 4-50 0 0,-12 12 124 0 0,-1 0 1 0 0,0-2-1 0 0,-2 0 1 0 0,0-2-1 0 0,-1 0 1 0 0,0-1-1 0 0,-2-2-124 0 0,-30 11-811 0 0,54-23-106 0 0,0-6-288 0 0,6-7-2391 0 0,7 7 3026 0 0,8-6-595 0 0</inkml:trace>
  <inkml:trace contextRef="#ctx0" brushRef="#br0" timeOffset="36022.358">15786 8170 1112 0 0,'8'13'3671'0'0,"-43"46"-1980"0"0,-197 244 814 0 0,205-277-6964 0 0,26-26 2993 0 0,1 0 12 0 0</inkml:trace>
  <inkml:trace contextRef="#ctx0" brushRef="#br0" timeOffset="36288.32">15466 8301 868 0 0,'13'-24'5749'0'0,"19"25"-3896"0"0,39 32-1897 0 0,-63-29 409 0 0,226 165-1335 0 0,-179-124-2987 0 0,-42-35 2676 0 0,-2-4 102 0 0</inkml:trace>
  <inkml:trace contextRef="#ctx0" brushRef="#br0" timeOffset="36476.532">16225 8473 1412 0 0,'-5'18'394'0'0,"0"1"0"0"0,-1-1-1 0 0,0-1 1 0 0,-2 1 0 0 0,0-1 0 0 0,-1-1 0 0 0,-1 1-1 0 0,0-2 1 0 0,-1 1 0 0 0,-1-1 0 0 0,0-1-1 0 0,-1 0 1 0 0,-1-1 0 0 0,0-1 0 0 0,-4 3-394 0 0,17-15-103 0 0,0 0 1 0 0,-1 0-1 0 0,1 0 1 0 0,-1 0-1 0 0,1 0 1 0 0,0 0-1 0 0,-1 0 1 0 0,1 0-1 0 0,-1-1 1 0 0,1 1 0 0 0,0 0-1 0 0,-1-1 1 0 0,1 0-1 0 0,0 1 1 0 0,0-1-1 0 0,0 0 1 0 0,-1 1-1 0 0,1-1 1 0 0,0 0-1 0 0,0 0 1 0 0,0 0-1 0 0,0 0 1 0 0,0 0-1 0 0,0 0 1 0 0,0 0 0 0 0,1 0-1 0 0,-1 0 1 0 0,0-1-1 0 0,1 1 1 0 0,-1 0-1 0 0,0-1 1 0 0,1 1-1 0 0,0 0 1 0 0,-1-1-1 0 0,1 1 1 0 0,0 0-1 0 0,0-1 1 0 0,-1 1-1 0 0,1 0 1 0 0,0-1-1 0 0,1 1 1 0 0,-1-1 0 0 0,0 1-1 0 0,0 0 1 0 0,0-1-1 0 0,1 1 1 0 0,-1-1-1 0 0,1 0 103 0 0,-3-24-1324 0 0</inkml:trace>
  <inkml:trace contextRef="#ctx0" brushRef="#br0" timeOffset="36678.602">16296 8138 1600 0 0,'24'80'5158'0'0,"38"-11"-3753"0"0,104 17-6502 0 0,-143-81 3891 0 0</inkml:trace>
  <inkml:trace contextRef="#ctx0" brushRef="#br0" timeOffset="36911.113">16783 8193 904 0 0,'-16'-17'5644'0'0,"-8"31"-3488"0"0,-11 32-1227 0 0,-79 273 1047 0 0,28-57-4988 0 0,19-161-2479 0 0,50-89 4245 0 0</inkml:trace>
  <inkml:trace contextRef="#ctx0" brushRef="#br0" timeOffset="37390.721">17124 7123 1484 0 0,'-16'6'241'0'0,"0"1"0"0"0,1 0 0 0 0,0 1 0 0 0,0 1-1 0 0,1 1 1 0 0,0 0 0 0 0,0 1 0 0 0,1 0 0 0 0,1 1 0 0 0,0 0 0 0 0,0 1 0 0 0,2 0-1 0 0,-1 1 1 0 0,2 0 0 0 0,0 1 0 0 0,0 0 0 0 0,2 1 0 0 0,0-1 0 0 0,0 1-1 0 0,2 0 1 0 0,0 1 0 0 0,1 0 0 0 0,0 0 0 0 0,1 0 0 0 0,1 0 0 0 0,1 8-241 0 0,2-10 36 0 0,1 1 0 0 0,0-1 0 0 0,1 1 0 0 0,1-1 0 0 0,1 0 0 0 0,0 0 0 0 0,1-1 0 0 0,0 0 0 0 0,1 0 0 0 0,1 0 0 0 0,0 0 0 0 0,1-2 0 0 0,0 1 0 0 0,1-1 0 0 0,0 0 0 0 0,1-1 0 0 0,1 0 0 0 0,-1-1 0 0 0,2 0 0 0 0,-1-1 0 0 0,6 2-36 0 0,-2 0-547 0 0,0-1 1 0 0,1-1-1 0 0,0-1 0 0 0,1 0 1 0 0,0-2-1 0 0,0 0 1 0 0,0 0-1 0 0,1-2 1 0 0,-1 0-1 0 0,20 0 547 0 0,-19-3-1449 0 0</inkml:trace>
  <inkml:trace contextRef="#ctx0" brushRef="#br0" timeOffset="37779.599">17466 7244 1472 0 0,'74'-9'4070'0'0,"-67"10"-4016"0"0,0 0-1 0 0,-1 1 0 0 0,1 0 0 0 0,-1 0 0 0 0,0 0 0 0 0,1 1 0 0 0,-1 0 0 0 0,0 0 0 0 0,-1 0 0 0 0,1 1 0 0 0,-1 0 0 0 0,1 0 0 0 0,-1 1 0 0 0,0-1 0 0 0,-1 1 0 0 0,1 0 0 0 0,-1 0 1 0 0,0 1-1 0 0,0-1 0 0 0,-1 1 0 0 0,1 0 0 0 0,-1 0 0 0 0,-1 0 0 0 0,1 1 0 0 0,-1-1 0 0 0,1 3-53 0 0,-4 4 121 0 0,-1 0 1 0 0,-1-1-1 0 0,1 1 0 0 0,-2-1 1 0 0,0 1-1 0 0,0-1 0 0 0,-1 0 1 0 0,-1-1-1 0 0,0 1 0 0 0,0-1 0 0 0,-1 0 1 0 0,-1-1-1 0 0,0 0 0 0 0,0 0 1 0 0,-1 0-1 0 0,0-1 0 0 0,-1-1 1 0 0,0 1-1 0 0,0-2 0 0 0,-1 1 1 0 0,1-2-1 0 0,-2 1 0 0 0,0-1-121 0 0,11-5 3 0 0,-23 2-3745 0 0,47-41 458 0 0,-4 18 2047 0 0</inkml:trace>
  <inkml:trace contextRef="#ctx0" brushRef="#br0" timeOffset="38087.547">17848 7224 1368 0 0,'-33'24'3337'0'0,"20"-17"-3098"0"0,0 1 0 0 0,0 0 0 0 0,1 0 0 0 0,0 2 0 0 0,1 0 0 0 0,0 0 0 0 0,0 1 0 0 0,1 0 0 0 0,0 0 0 0 0,1 1 0 0 0,1 1 0 0 0,0 0 0 0 0,0 0 0 0 0,2 0 0 0 0,-1 1 0 0 0,2 0 0 0 0,0 0 0 0 0,0 0 0 0 0,1 1 0 0 0,-1 12-239 0 0,6-20 31 0 0,1 0 0 0 0,-1 0 0 0 0,1 0 0 0 0,0 0 0 0 0,1-1 0 0 0,0 1 0 0 0,0 0 0 0 0,0-1 0 0 0,1 0 0 0 0,0 0 0 0 0,0 0 0 0 0,0-1 0 0 0,1 1 0 0 0,0-1 0 0 0,0 0 0 0 0,0 0 0 0 0,1 0 0 0 0,-1-1 0 0 0,1 0 1 0 0,0 0-1 0 0,1-1 0 0 0,-1 0 0 0 0,1 0 0 0 0,-1 0 0 0 0,1-1 0 0 0,2 1-31 0 0,118 24-3957 0 0,-73-45 228 0 0,-45 9 2455 0 0</inkml:trace>
  <inkml:trace contextRef="#ctx0" brushRef="#br0" timeOffset="38323.848">18179 7493 1528 0 0,'-16'133'4739'0'0,"13"-122"-4558"0"0,1-1 1 0 0,0 1 0 0 0,1-1 0 0 0,0 1 0 0 0,0 0 0 0 0,1-1-1 0 0,1 1 1 0 0,0 0 0 0 0,0 0 0 0 0,1-1 0 0 0,0 1 0 0 0,1-1 0 0 0,0 0-1 0 0,1 0 1 0 0,0 0 0 0 0,1 0 0 0 0,0-1 0 0 0,0 1 0 0 0,5 4-182 0 0,-9-12-21 0 0,-1 0 1 0 0,1-1-1 0 0,0 1 1 0 0,1 0-1 0 0,-1-1 1 0 0,0 1-1 0 0,0-1 1 0 0,1 0 0 0 0,-1 1-1 0 0,1-1 1 0 0,-1 0-1 0 0,1 0 1 0 0,-1 0-1 0 0,1 0 1 0 0,0 0-1 0 0,-1 0 1 0 0,1-1 0 0 0,0 1-1 0 0,0 0 1 0 0,0-1-1 0 0,0 1 1 0 0,-1-1-1 0 0,1 0 1 0 0,0 0-1 0 0,0 0 1 0 0,0 0 0 0 0,0 0-1 0 0,0 0 1 0 0,0 0-1 0 0,0 0 1 0 0,0-1-1 0 0,-1 1 1 0 0,1-1-1 0 0,2 0 21 0 0,-1-1-295 0 0,1-1-1 0 0,0 1 1 0 0,0-1-1 0 0,-1 0 1 0 0,0 0-1 0 0,0 0 0 0 0,0 0 1 0 0,0-1-1 0 0,0 1 1 0 0,0-1-1 0 0,-1 0 0 0 0,0 1 1 0 0,0-1-1 0 0,0 0 1 0 0,0-1-1 0 0,0 1 0 0 0,-1 0 1 0 0,0 0-1 0 0,0-1 1 0 0,0 1-1 0 0,0 0 1 0 0,-1-2 295 0 0,0-7-1284 0 0</inkml:trace>
  <inkml:trace contextRef="#ctx0" brushRef="#br0" timeOffset="38495.68">18218 7391 1880 0 0,'-1'-16'4014'0'0,"2"-15"684"0"0,26 22-7538 0 0,40 24-1570 0 0,-40-7 3012 0 0</inkml:trace>
  <inkml:trace contextRef="#ctx0" brushRef="#br0" timeOffset="38667.72">18611 7680 1516 0 0,'3'23'558'0'0,"-2"0"-1"0"0,0 1 1 0 0,-1-1 0 0 0,-1 1-1 0 0,-2-1 1 0 0,0 0 0 0 0,-1 0-1 0 0,-1 0 1 0 0,-2 0-1 0 0,0-1 1 0 0,-1 0 0 0 0,-9 16-558 0 0,11-27-220 0 0,0-1 0 0 0,0 1 1 0 0,-1-1-1 0 0,-1-1 0 0 0,1 1 1 0 0,-2-1-1 0 0,1-1 0 0 0,-1 1 1 0 0,-1-2-1 0 0,1 1 0 0 0,-1-1 1 0 0,0 0-1 0 0,-1-1 0 0 0,0-1 1 0 0,0 1-1 0 0,-2-1 220 0 0,-17 3-1295 0 0,3-3 33 0 0</inkml:trace>
  <inkml:trace contextRef="#ctx0" brushRef="#br0" timeOffset="41216.147">20945 7945 1804 0 0,'0'0'580'0'0,"41"20"-196"0"0,-36 3 64 0 0,2 4 32 0 0,-5 3-132 0 0,-2 0-40 0 0,0-14-28 0 0,0 8-40 0 0,0 2-16 0 0,-21 33-4 0 0,14-33-47 0 0,-4 3-17 0 0,-1-6-437 0 0,-3-6-195 0 0,3-2 44 0 0,0 0 28 0 0,1-10 44 0 0,2-5-1108 0 0</inkml:trace>
  <inkml:trace contextRef="#ctx0" brushRef="#br0" timeOffset="46847.468">26199 6789 3588 0 0,'14'-7'7431'0'0,"-7"4"-7638"0"0,-9 2-7910 0 0,-3 2 7098 0 0</inkml:trace>
  <inkml:trace contextRef="#ctx0" brushRef="#br0" timeOffset="45383.392">24631 6746 1684 0 0,'6'-3'5015'0'0,"7"26"-3512"0"0,115 305 855 0 0,-78-168-3496 0 0,-50-158 246 0 0,-17 18-4332 0 0,9-20 4010 0 0</inkml:trace>
  <inkml:trace contextRef="#ctx0" brushRef="#br0" timeOffset="45929.658">24712 6821 2408 0 0,'-5'-8'205'0'0,"-1"-1"1"0"0,1 1-1 0 0,1-1 0 0 0,-1 0 0 0 0,2 0 1 0 0,-1-1-1 0 0,1 1 0 0 0,1-1 0 0 0,-1 0 1 0 0,2 0-1 0 0,-1 1 0 0 0,1-1 0 0 0,1 0 1 0 0,0 0-1 0 0,0 0 0 0 0,1 0 0 0 0,1 0 1 0 0,1-6-206 0 0,1 3 47 0 0,1 0 1 0 0,1 1-1 0 0,0 0 0 0 0,1 0 1 0 0,0 0-1 0 0,1 1 1 0 0,0 0-1 0 0,1 1 1 0 0,0 0-1 0 0,1 0 1 0 0,-1 1-1 0 0,2 0 1 0 0,0 1-1 0 0,0 0 1 0 0,0 0-1 0 0,1 2 1 0 0,0-1-1 0 0,0 1 1 0 0,1 1-1 0 0,-1 0 1 0 0,1 1-1 0 0,1 0 1 0 0,-1 1-1 0 0,13-1-47 0 0,-21 6 6 0 0,1-1 0 0 0,-1 1 1 0 0,0 0-1 0 0,0 1 0 0 0,0-1 0 0 0,0 1 0 0 0,0 0 1 0 0,-1 0-1 0 0,1 1 0 0 0,-1-1 0 0 0,0 1 0 0 0,0 0 1 0 0,0 0-1 0 0,-1 0 0 0 0,1 1 0 0 0,-1-1 0 0 0,0 1 1 0 0,0 0-1 0 0,-1 0 0 0 0,1 0 0 0 0,-1 0 0 0 0,0 0 1 0 0,-1 1-1 0 0,1-1 0 0 0,-1 0 0 0 0,0 1 0 0 0,0-1 1 0 0,-1 1-1 0 0,0 0 0 0 0,0-1 0 0 0,0 1 0 0 0,0-1 1 0 0,-2 4-7 0 0,-34 95 34 0 0,18-76 143 0 0,-2-1-1 0 0,-1-2 1 0 0,0 0-1 0 0,-2-1 1 0 0,-1-1-1 0 0,-1-1 1 0 0,-8 4-177 0 0,-45 42 1120 0 0,152-46-202 0 0,-35-15-869 0 0,0 2 1 0 0,-1 1-1 0 0,0 3 0 0 0,-1 0 1 0 0,0 3-1 0 0,8 5-49 0 0,123 70-3636 0 0,-138-79-347 0 0,-24-12 2735 0 0</inkml:trace>
  <inkml:trace contextRef="#ctx0" brushRef="#br0" timeOffset="46208.374">25317 6921 2484 0 0,'9'3'3646'0'0,"19"20"-3222"0"0,-18-14-25 0 0,52 44 313 0 0,45 33-751 0 0,-29-37-3847 0 0,-72-45 2698 0 0</inkml:trace>
  <inkml:trace contextRef="#ctx0" brushRef="#br0" timeOffset="46489.721">25749 6944 2136 0 0,'-33'39'4072'0'0,"28"-30"-3661"0"0,-58 115 1454 0 0,5 3 0 0 0,5 2-1 0 0,-25 102-1864 0 0,74-217-413 0 0,-18 46-339 0 0,-1-36-4220 0 0,22-24 3616 0 0,0-2 64 0 0,-8-11 192 0 0</inkml:trace>
  <inkml:trace contextRef="#ctx0" brushRef="#br0" timeOffset="44637.59">23891 6609 1780 0 0,'-25'8'497'0'0,"1"0"-1"0"0,0 1 0 0 0,1 1 1 0 0,0 2-1 0 0,0 0 1 0 0,1 1-1 0 0,1 1 1 0 0,0 1-1 0 0,1 1 1 0 0,1 1-1 0 0,1 1 1 0 0,0 0-1 0 0,1 2 0 0 0,1 0 1 0 0,-4 8-497 0 0,13-17 129 0 0,1 0 0 0 0,1 1 1 0 0,0 0-1 0 0,1 0 0 0 0,1 0 1 0 0,-1 0-1 0 0,2 1 0 0 0,0-1 0 0 0,0 1 1 0 0,1 0-1 0 0,1 0 0 0 0,0 1-129 0 0,1-6 41 0 0,0-1-1 0 0,0 0 0 0 0,1 1 0 0 0,0-1 0 0 0,1 0 0 0 0,-1 0 1 0 0,1-1-1 0 0,1 1 0 0 0,-1 0 0 0 0,1-1 0 0 0,0 0 1 0 0,1 0-1 0 0,-1 0 0 0 0,1-1 0 0 0,0 1 0 0 0,1-1 1 0 0,-1 0-1 0 0,1-1 0 0 0,0 1 0 0 0,0-1 0 0 0,1 0 1 0 0,5 2-41 0 0,160 57-146 0 0,-156-59-390 0 0,-1 0-1 0 0,1-2 1 0 0,0 1 0 0 0,0-2 0 0 0,0 0-1 0 0,0-1 1 0 0,0-1 0 0 0,0 0-1 0 0,0-1 1 0 0,-1-1 0 0 0,1 0 0 0 0,0-1-1 0 0,-1-1 1 0 0,13-6 536 0 0,-21 3-1178 0 0,-6 0-29 0 0</inkml:trace>
  <inkml:trace contextRef="#ctx0" brushRef="#br0" timeOffset="44871.496">23633 7033 2028 0 0,'-6'8'7441'0'0,"26"-4"-5456"0"0,39-7-1471 0 0,97-20-1016 0 0,6-18-5738 0 0,-133 30 3724 0 0,-18 7 1326 0 0</inkml:trace>
  <inkml:trace contextRef="#ctx0" brushRef="#br0" timeOffset="43827.74">21930 6766 1312 0 0,'0'0'676'0'0,"3"-3"-51"0"0,9-8-94 0 0,-9 8-89 0 0,-3 3-131 0 0,0 0 24 0 0,0 0-18 0 0,0 0-21 0 0,0 0-69 0 0,0 0-29 0 0,0 0 61 0 0,0 0-54 0 0,0 0-48 0 0,0 0 19 0 0,0 0-62 0 0,0 0-54 0 0,3 2-42 0 0,0 0 0 0 0,1 0 0 0 0,-1 1 0 0 0,0-1 0 0 0,-1 1 0 0 0,1-1 1 0 0,0 1-1 0 0,-1 0 0 0 0,1 0 0 0 0,-1 0 0 0 0,0 0 0 0 0,0 1 1 0 0,0-1-1 0 0,-1 0 0 0 0,1 1 0 0 0,-1-1 0 0 0,1 1 0 0 0,-1 0 0 0 0,-1-1 1 0 0,1 1-1 0 0,0 3-18 0 0,14 30 101 0 0,-8-27-51 0 0,1 1 0 0 0,1-1 0 0 0,0-1 0 0 0,0 1 0 0 0,1-2 0 0 0,0 1 0 0 0,1-1 0 0 0,0-1 0 0 0,0 0 0 0 0,0-1 0 0 0,1 0 0 0 0,0 0 0 0 0,0-2 0 0 0,1 1 0 0 0,-1-1 0 0 0,1-1 0 0 0,0 0 0 0 0,0-1 1 0 0,1-1-51 0 0,-6 1 12 0 0,0-1 0 0 0,1 0 0 0 0,-1-1 0 0 0,1 0 0 0 0,-1 0 0 0 0,1-1-1 0 0,-1 0 1 0 0,1 0 0 0 0,-1-1 0 0 0,0 0 0 0 0,0-1 0 0 0,0 0 0 0 0,0 0 0 0 0,0-1 0 0 0,-1 0 0 0 0,1 0 0 0 0,-1 0 0 0 0,0-1 0 0 0,0 0 0 0 0,-1-1 0 0 0,0 1 0 0 0,0-1 0 0 0,0-1 0 0 0,0 1 0 0 0,-1-1 0 0 0,0 0 0 0 0,-1 0 0 0 0,1 0 0 0 0,1-6-12 0 0,24-99 1219 0 0,-24 76-211 0 0,-6 36-983 0 0,0 1-1 0 0,0-1 0 0 0,0 0 1 0 0,1 0-1 0 0,-1 1 0 0 0,0-1 0 0 0,0 0 1 0 0,1 0-1 0 0,-1 0 0 0 0,0 1 0 0 0,0-1 1 0 0,1 0-1 0 0,-1 0 0 0 0,0 0 1 0 0,0 0-1 0 0,1 0 0 0 0,-1 0 0 0 0,0 0 1 0 0,1 1-1 0 0,-1-1 0 0 0,0 0 0 0 0,0 0 1 0 0,1 0-1 0 0,-1 0 0 0 0,0 0 1 0 0,1 0-1 0 0,-1 0 0 0 0,0-1 0 0 0,1 1 1 0 0,-1 0-1 0 0,0 0 0 0 0,0 0 0 0 0,1 0 1 0 0,-1 0-1 0 0,0 0 0 0 0,1 0 0 0 0,-1-1 1 0 0,0 1-1 0 0,0 0-24 0 0,107 509 630 0 0,-72-239 369 0 0,-34-266-979 0 0,-1 1 0 0 0,1-1 1 0 0,-1 0-1 0 0,0 0 0 0 0,0 1 1 0 0,-1-1-1 0 0,1 0 0 0 0,-1 1 1 0 0,0-1-1 0 0,-1 0 0 0 0,1 0 0 0 0,0 0 1 0 0,-1 0-1 0 0,0 0 0 0 0,0 0 1 0 0,0-1-1 0 0,-1 1 0 0 0,1 0 1 0 0,-1-1-1 0 0,0 0 0 0 0,0 0 0 0 0,0 0 1 0 0,0 0-1 0 0,0 0 0 0 0,-1 0 1 0 0,0-1-1 0 0,1 0 0 0 0,-1 0 1 0 0,0 0-1 0 0,0 0 0 0 0,0 0 0 0 0,0-1 1 0 0,0 0-1 0 0,0 0 0 0 0,0 0 1 0 0,-1 0-1 0 0,1-1 0 0 0,0 1 1 0 0,-1-1-1 0 0,1 0 0 0 0,0-1 0 0 0,-1 1 1 0 0,1-1-1 0 0,0 1 0 0 0,0-1 1 0 0,-1-1-1 0 0,-2 0-20 0 0,-5-7-45 0 0,0-1-1 0 0,1 0 1 0 0,1-1-1 0 0,0 0 1 0 0,0 0-1 0 0,1-1 1 0 0,0 0 0 0 0,1-1-1 0 0,1 1 1 0 0,0-2-1 0 0,1 1 1 0 0,0-1-1 0 0,1 0 1 0 0,0 0 0 0 0,1-1-1 0 0,1 1 1 0 0,1-1-1 0 0,0 0 1 0 0,0 1-1 0 0,2-1 1 0 0,0 0 0 0 0,0 0-1 0 0,2-7 46 0 0,-1 6-168 0 0,1 0 1 0 0,1 0-1 0 0,0 0 0 0 0,1 1 0 0 0,0-1 0 0 0,1 1 0 0 0,1 0 1 0 0,1 1-1 0 0,0-1 0 0 0,0 1 0 0 0,2 1 0 0 0,0-1 1 0 0,0 1-1 0 0,1 1 0 0 0,1 0 0 0 0,0 0 0 0 0,1 1 0 0 0,1 0 168 0 0,-1 1-570 0 0,0 0 0 0 0,0 1-1 0 0,1 1 1 0 0,0 0-1 0 0,0 1 1 0 0,1 1 0 0 0,0 0-1 0 0,0 0 1 0 0,0 2-1 0 0,1 0 1 0 0,0 0 0 0 0,7 0 570 0 0,4 3-1236 0 0</inkml:trace>
  <inkml:trace contextRef="#ctx0" brushRef="#br0" timeOffset="44029.222">23034 7261 964 0 0,'13'8'3984'0'0,"5"29"-3439"0"0,-16-32-226 0 0,16 35 372 0 0,-8-20-237 0 0,0 1 0 0 0,-1 0 0 0 0,-1 1 1 0 0,-2 0-1 0 0,0 0 0 0 0,-1 1 0 0 0,-1-1 1 0 0,-1 1-1 0 0,-1 1-454 0 0,-4-14 58 0 0,0-1 1 0 0,0 1-1 0 0,-1 0 1 0 0,0 0-1 0 0,-1-1 1 0 0,0 0-1 0 0,0 0 1 0 0,-1 0-1 0 0,-1 0 0 0 0,1-1 1 0 0,-1 0-1 0 0,0 0 1 0 0,-1 0-1 0 0,0-1 1 0 0,0 0-1 0 0,-1 0 1 0 0,0-1-1 0 0,0 0 1 0 0,0 0-1 0 0,-1-1 0 0 0,0 0 1 0 0,0-1-1 0 0,0 0 1 0 0,-1 0-1 0 0,1-1 1 0 0,-1 0-1 0 0,0-1 1 0 0,0 0-1 0 0,0 0 0 0 0,-6-1-58 0 0,10-2-275 0 0,0-1 0 0 0,1 0 0 0 0,-1 0 0 0 0,1-1 0 0 0,-1 1 0 0 0,1-1 0 0 0,0-1 0 0 0,0 1 0 0 0,0 0 0 0 0,1-1 0 0 0,-1 0 0 0 0,1 0 0 0 0,0-1 0 0 0,0 1 0 0 0,0-1 0 0 0,1 0 0 0 0,0 0 0 0 0,0 0 0 0 0,0 0 0 0 0,0-1 0 0 0,1 1 0 0 0,0-1 0 0 0,0 1 0 0 0,0-1 0 0 0,1 0 0 0 0,0 0 0 0 0,0 0 0 0 0,0 0 0 0 0,1 0 0 0 0,0 0 0 0 0,0 0 0 0 0,1 0 0 0 0,-1 0 0 0 0,3-5 275 0 0,-3-22-1110 0 0</inkml:trace>
  <inkml:trace contextRef="#ctx0" brushRef="#br0" timeOffset="44323.821">23029 6911 1016 0 0,'-22'-65'10602'0'0,"22"65"-10389"0"0,-19-8-9171 0 0,21 6 7761 0 0</inkml:trace>
  <inkml:trace contextRef="#ctx0" brushRef="#br1" timeOffset="394351.265">380 10748 968 0 0,'0'0'631'0'0,"0"-13"317"0"0,0 7 2614 0 0,-55 128-2421 0 0,-1 70-600 0 0,36-119-1531 0 0,19-72 207 0 0,1-1-296 0 0,0 0-82 0 0,0 0-232 0 0,0 0-104 0 0</inkml:trace>
  <inkml:trace contextRef="#ctx0" brushRef="#br1" timeOffset="394630.389">241 10862 1016 0 0,'4'-14'2319'0'0,"-4"13"-2229"0"0,0 0-1 0 0,0 0 0 0 0,0 1 1 0 0,0-1-1 0 0,0 0 0 0 0,0 0 1 0 0,0 0-1 0 0,0 0 1 0 0,1 1-1 0 0,-1-1 0 0 0,0 0 1 0 0,1 0-1 0 0,-1 1 1 0 0,0-1-1 0 0,1 0 0 0 0,-1 0 1 0 0,1 1-1 0 0,-1-1 0 0 0,1 0 1 0 0,-1 1-1 0 0,1-1 1 0 0,-1 1-1 0 0,1-1 0 0 0,0 1 1 0 0,-1-1-1 0 0,1 1 1 0 0,0-1-1 0 0,-1 1 0 0 0,1 0 1 0 0,0-1-1 0 0,0 1 0 0 0,-1 0 1 0 0,1-1-1 0 0,0 1 1 0 0,0 0-1 0 0,0 0 0 0 0,0 0 1 0 0,-1 0-1 0 0,1 0 1 0 0,0 0-1 0 0,0 0 0 0 0,0 0 1 0 0,-1 0-1 0 0,1 0 0 0 0,0 1 1 0 0,0-1-1 0 0,0 0 1 0 0,-1 0-1 0 0,1 1 0 0 0,0-1 1 0 0,0 1-1 0 0,-1-1 1 0 0,1 0-1 0 0,0 1 0 0 0,-1-1 1 0 0,1 1-1 0 0,0 0 0 0 0,-1-1-89 0 0,164 81 863 0 0,-131-50-2490 0 0,-32-30 741 0 0,-47 39-1533 0 0,23-30 1639 0 0,-2-2-338 0 0</inkml:trace>
  <inkml:trace contextRef="#ctx0" brushRef="#br1" timeOffset="394880.235">152 10928 2076 0 0,'5'-2'3522'0'0,"17"-7"-1718"0"0,128-4 259 0 0,35-10-5230 0 0,-159 9 186 0 0,-19 9 1468 0 0</inkml:trace>
  <inkml:trace contextRef="#ctx0" brushRef="#br1" timeOffset="395285.129">279 10650 956 0 0,'-18'6'254'0'0,"1"1"-1"0"0,0 1 1 0 0,1 0 0 0 0,0 2 0 0 0,0 0-1 0 0,1 0 1 0 0,0 1 0 0 0,1 1-1 0 0,0 1 1 0 0,1 0 0 0 0,0 0-1 0 0,1 2 1 0 0,1-1 0 0 0,0 1-1 0 0,1 1 1 0 0,1 0 0 0 0,0 0 0 0 0,1 1-1 0 0,1 0 1 0 0,1 1 0 0 0,0-1-1 0 0,1 5-253 0 0,4-11 82 0 0,1 0 0 0 0,1 0 0 0 0,0 1 0 0 0,0-1 0 0 0,1 0 0 0 0,0 0 0 0 0,1 0 0 0 0,1 0 0 0 0,0-1-1 0 0,0 1 1 0 0,1-1 0 0 0,0 0 0 0 0,1 0 0 0 0,0-1 0 0 0,0 1 0 0 0,1-2 0 0 0,0 1 0 0 0,1-1 0 0 0,0 0 0 0 0,0 0 0 0 0,1-1 0 0 0,0 0-1 0 0,0 0 1 0 0,8 3-82 0 0,0 0 45 0 0,-1-1 1 0 0,2-1-1 0 0,-1 0 0 0 0,1-1 0 0 0,0-1 0 0 0,0-1 0 0 0,1-1 0 0 0,0 0 0 0 0,0-1 1 0 0,0-1-1 0 0,0-1 0 0 0,0-1 0 0 0,0 0 0 0 0,0-2 0 0 0,1 0-45 0 0,-5 1-38 0 0,0 0-1 0 0,-1 0 1 0 0,1-2-1 0 0,0 0 0 0 0,-1 0 1 0 0,0-1-1 0 0,0-1 1 0 0,0-1-1 0 0,-1 0 1 0 0,1 0-1 0 0,-1-2 1 0 0,-1 1-1 0 0,0-2 0 0 0,0 1 1 0 0,0-2-1 0 0,-1 0 1 0 0,0 0-1 0 0,-1-1 1 0 0,-1 0-1 0 0,1-1 1 0 0,-2 1-1 0 0,1-2 0 0 0,-2 0 1 0 0,0 0-1 0 0,0 0 1 0 0,-1-1-1 0 0,-1 1 1 0 0,1-6 38 0 0,-8-1-17 0 0,0 0 0 0 0,-2 0 1 0 0,0 1-1 0 0,-1 0 0 0 0,-1 0 0 0 0,-1 0 1 0 0,-1 1-1 0 0,0 0 0 0 0,-2 0 1 0 0,0 1-1 0 0,0 0 0 0 0,-2 1 0 0 0,0 0 1 0 0,-1 1-1 0 0,0 0 0 0 0,-1 1 1 0 0,-1 1-1 0 0,0 0 0 0 0,-1 1 0 0 0,-1 0 1 0 0,1 2-1 0 0,-2 0 0 0 0,1 1 1 0 0,-1 0-1 0 0,-1 2 0 0 0,0 0 0 0 0,-4-1 17 0 0,-76-2-1977 0 0,73 24 15 0 0,21-6 552 0 0</inkml:trace>
  <inkml:trace contextRef="#ctx0" brushRef="#br1" timeOffset="396917.896">2327 10593 908 0 0,'0'0'325'0'0,"-24"-5"968"0"0,-40-20 5 0 0,63 25-1212 0 0,1 0 59 0 0,0 0-23 0 0,0 1-84 0 0,0-1 0 0 0,0 1 1 0 0,0-1-1 0 0,0 1 0 0 0,0-1 0 0 0,0 1 0 0 0,0-1 0 0 0,0 1 1 0 0,0-1-1 0 0,0 1 0 0 0,-1-1 0 0 0,1 1 0 0 0,0-1 0 0 0,0 1 1 0 0,0-1-1 0 0,-1 1 0 0 0,1-1 0 0 0,0 0 0 0 0,-1 1 0 0 0,1-1 1 0 0,0 1-1 0 0,-1-1 0 0 0,1 0 0 0 0,0 1 0 0 0,-1-1 0 0 0,1 0 1 0 0,-1 0-1 0 0,1 1 0 0 0,-1-1 0 0 0,1 0 0 0 0,-1 0 0 0 0,1 0 1 0 0,-1 1-1 0 0,1-1 0 0 0,-1 0 0 0 0,1 0 0 0 0,-1 0 0 0 0,1 0 0 0 0,-1 0 1 0 0,1 0-1 0 0,-1 0 0 0 0,1 0 0 0 0,-1 0 0 0 0,1 0 0 0 0,-1 0 1 0 0,1 0-1 0 0,-1-1 0 0 0,1 1 0 0 0,0 0 0 0 0,-1 0 0 0 0,1 0 1 0 0,-1-1-1 0 0,1 1 0 0 0,-1 0 0 0 0,1-1 0 0 0,0 1 0 0 0,-1 0 1 0 0,1-1-1 0 0,-1 1 0 0 0,1 0 0 0 0,0-1 0 0 0,0 1 0 0 0,-1-1 1 0 0,1 1-1 0 0,0-1 0 0 0,0 1-38 0 0,437-20 1909 0 0,-171 5-1239 0 0,-246 10-802 0 0,-26-16-5549 0 0,-10 14 4419 0 0</inkml:trace>
  <inkml:trace contextRef="#ctx0" brushRef="#br1" timeOffset="397523.686">2286 10555 1588 0 0,'-1'0'57'0'0,"1"1"0"0"0,-1-1-1 0 0,1 1 1 0 0,-1-1 0 0 0,1 1-1 0 0,-1-1 1 0 0,1 1 0 0 0,0-1 0 0 0,-1 1-1 0 0,1-1 1 0 0,0 1 0 0 0,0-1 0 0 0,-1 1-1 0 0,1 0 1 0 0,0-1 0 0 0,0 1-1 0 0,0 0 1 0 0,-1-1 0 0 0,1 1 0 0 0,0-1-1 0 0,0 1 1 0 0,0 0 0 0 0,0-1 0 0 0,0 1-1 0 0,1 0 1 0 0,-1-1 0 0 0,0 1-1 0 0,0 0 1 0 0,0-1 0 0 0,0 1 0 0 0,1-1-1 0 0,-1 1 1 0 0,0 0 0 0 0,1-1-1 0 0,-1 1 1 0 0,0-1 0 0 0,1 1 0 0 0,-1-1-1 0 0,1 1 1 0 0,-1-1 0 0 0,1 1 0 0 0,-1-1-1 0 0,1 0 1 0 0,-1 1 0 0 0,1-1-1 0 0,-1 1 1 0 0,1-1 0 0 0,-1 0 0 0 0,1 0-1 0 0,0 1 1 0 0,-1-1 0 0 0,1 0-1 0 0,0 0 1 0 0,-1 0 0 0 0,1 0 0 0 0,0 0-1 0 0,-1 0 1 0 0,1 0 0 0 0,0 0 0 0 0,-1 0-1 0 0,1 0 1 0 0,-1 0 0 0 0,1 0-1 0 0,0 0 1 0 0,0-1-57 0 0,49 23 760 0 0,337 87 2342 0 0,-386-108-3094 0 0,0 1 1 0 0,0 0-1 0 0,0-1 1 0 0,0 1-1 0 0,0 0 1 0 0,0 0-1 0 0,-1 0 1 0 0,1 0-1 0 0,0 0 1 0 0,-1-1-1 0 0,0 1 1 0 0,0 0-1 0 0,1 0 1 0 0,-1 0-1 0 0,0 0 0 0 0,0 0 1 0 0,-1 0-1 0 0,1 0 1 0 0,0 0-1 0 0,-1 0 1 0 0,1 0-1 0 0,-1 0 1 0 0,0 0-1 0 0,1-1 1 0 0,-1 1-1 0 0,0 0 1 0 0,0 0-1 0 0,0-1 1 0 0,0 1-1 0 0,-1-1 1 0 0,1 1-1 0 0,0-1 1 0 0,-1 1-1 0 0,1-1 1 0 0,-1 0-1 0 0,1 0 1 0 0,-1 1-1 0 0,0-1 0 0 0,1 0 1 0 0,-1-1-1 0 0,0 1 1 0 0,0 0-1 0 0,0 0 1 0 0,1-1-1 0 0,-1 1 1 0 0,0-1-1 0 0,0 0 1 0 0,0 1-1 0 0,0-1-8 0 0,-6 5 23 0 0,-341 170-10 0 0,332-166-4 0 0,1 1-1 0 0,1 1 0 0 0,0 0 1 0 0,1 1-1 0 0,0 0 1 0 0,1 2-1 0 0,0-1 0 0 0,1 2 1 0 0,0-1-1 0 0,1 2 0 0 0,1-1 1 0 0,1 1-1 0 0,0 1 1 0 0,-3 9-9 0 0,39 20 322 0 0,-17-40-285 0 0,1 0 0 0 0,-1-1 0 0 0,2 0 0 0 0,-1-1 0 0 0,0 0 0 0 0,1-1-1 0 0,0 0 1 0 0,0-1 0 0 0,0 0 0 0 0,0-1 0 0 0,0 0 0 0 0,0-1 0 0 0,0 0 0 0 0,0-1 0 0 0,5-1-37 0 0,20 1 100 0 0,203 1 321 0 0,-139 0-5371 0 0,-99 0 3555 0 0,-1 0-109 0 0,8 0 74 0 0</inkml:trace>
  <inkml:trace contextRef="#ctx0" brushRef="#br1" timeOffset="402155.569">1537 3944 936 0 0,'0'0'253'0'0,"0"0"-48"0"0,0 0-77 0 0,0 0 41 0 0,0 0-21 0 0,0 0-21 0 0,0 0 13 0 0,0 0-74 0 0,0 0 4 0 0,0 0-10 0 0,-4-3-23 0 0,-6-1-20 0 0,0 1-1 0 0,-1 0 1 0 0,1 1 0 0 0,-1 0 0 0 0,0 1 0 0 0,0 0 0 0 0,0 1-1 0 0,1 0 1 0 0,-1 1 0 0 0,0 0 0 0 0,0 0 0 0 0,1 1-1 0 0,-1 1 1 0 0,1 0 0 0 0,-1 0 0 0 0,1 1 0 0 0,-8 4-17 0 0,-13 1 97 0 0,20-6-92 0 0,-21 5 53 0 0,0 0 1 0 0,0 3 0 0 0,1 0-1 0 0,0 2 1 0 0,1 1-1 0 0,1 2 1 0 0,0 0 0 0 0,0 3-59 0 0,-4 6 65 0 0,0 2 0 0 0,2 1 1 0 0,0 1-1 0 0,2 2 1 0 0,2 1-1 0 0,1 1 1 0 0,-16 26-66 0 0,-87 151 298 0 0,7 151 30 0 0,27 4 48 0 0,60-196-384 0 0,-21 193 70 0 0,33-115 156 0 0,-11-19-152 0 0,16-26-93 0 0,10 0 0 0 0,8 11 27 0 0,1-115 11 0 0,-34 85-191 0 0,-9 187 99 0 0,42 152 373 0 0,0 995-606 0 0,32-1396 410 0 0,-30 101 1187 0 0,17-184-1023 0 0,-5 24-97 0 0,14 38 46 0 0,0 137 675 0 0,-23-179-94 0 0,-92-71-1754 0 0,-106-48 894 0 0,193 61 68 0 0,0 0 0 0 0,1 0 0 0 0,-1 0 0 0 0,0-1 0 0 0,1 1 0 0 0,-1 0 0 0 0,0 0 0 0 0,0 0 0 0 0,0-1 0 0 0,1 1 0 0 0,-1 0 0 0 0,0 0 0 0 0,0-1 0 0 0,0 1 0 0 0,0 0 0 0 0,1-1 0 0 0,-1 1 0 0 0,0 0 0 0 0,0-1 0 0 0,0 1 0 0 0,0 0 0 0 0,0 0 0 0 0,0-1 0 0 0,0 1 0 0 0,0 0 0 0 0,0-1 0 0 0,0 1 0 0 0,0 0 0 0 0,0-1 0 0 0,0 1 0 0 0,0 0 0 0 0,0-1 0 0 0,0 1 0 0 0,0 0 0 0 0,0-1 0 0 0,-1 1 0 0 0,1 0 0 0 0,0 0 0 0 0,0-1-1 0 0,0 1 1 0 0,-1 0 0 0 0,1 0 0 0 0,0-1 0 0 0,0 1 0 0 0,0 0 0 0 0,-1 0 0 0 0,1-1 0 0 0,0 1 0 0 0,-1 0 2 0 0,34 4-31 0 0,145 137 635 0 0,-173-141-554 0 0,-1 0 0 0 0,1-1 0 0 0,0 1 0 0 0,0-1 1 0 0,0 0-1 0 0,0-1 0 0 0,0 1 0 0 0,-1-1 0 0 0,1 0 1 0 0,-1 0-1 0 0,1 0 0 0 0,-1-1 0 0 0,0 1 0 0 0,0-1 0 0 0,0 0 1 0 0,0 0-1 0 0,0-1 0 0 0,-1 1 0 0 0,0-1 0 0 0,1 0 1 0 0,-1 0-1 0 0,-1 0 0 0 0,1 0 0 0 0,0 0 0 0 0,-1 0 0 0 0,1-4-50 0 0,5-2 142 0 0,-1 1-178 0 0,62-90-63 0 0,-39 26-5945 0 0,-29 60 4720 0 0</inkml:trace>
  <inkml:trace contextRef="#ctx0" brushRef="#br1" timeOffset="404938.915">3386 10695 1224 0 0,'15'-17'1192'0'0,"-12"17"-822"0"0,-3 0-58 0 0,0 0-38 0 0,6-21 1981 0 0,35-24 576 0 0,-60 180-1645 0 0,13-90-1191 0 0,3 1 1 0 0,1 0 0 0 0,3 0 0 0 0,1 0 0 0 0,8 35 4 0 0,29 117 25 0 0,-31-135-169 0 0,-8-61 49 0 0,3 11-6570 0 0,-3-18 5161 0 0</inkml:trace>
  <inkml:trace contextRef="#ctx0" brushRef="#br1" timeOffset="405267.422">3454 10943 1472 0 0,'3'-7'177'0'0,"0"1"1"0"0,1-1-1 0 0,0 1 0 0 0,0-1 1 0 0,0 1-1 0 0,1 0 0 0 0,0 1 1 0 0,0-1-1 0 0,0 1 0 0 0,1 0 1 0 0,0 0-1 0 0,0 1 0 0 0,0-1 1 0 0,0 1-1 0 0,1 1 0 0 0,0-1 1 0 0,0 1-1 0 0,0 1 0 0 0,0-1 0 0 0,6-1-177 0 0,-3 0 72 0 0,0 0-1 0 0,1 0 0 0 0,-1 1 0 0 0,1 0 0 0 0,0 1 0 0 0,0 0 0 0 0,0 0 0 0 0,1 2 1 0 0,-1-1-1 0 0,0 1 0 0 0,0 1 0 0 0,0 0 0 0 0,0 1 0 0 0,0 0 0 0 0,0 0 1 0 0,0 1-1 0 0,0 1 0 0 0,-1 0 0 0 0,0 0 0 0 0,0 1 0 0 0,0 0 0 0 0,5 4-71 0 0,-13-7 17 0 0,1 1-1 0 0,-1 0 0 0 0,1 0 1 0 0,-1 0-1 0 0,0 0 0 0 0,0 0 1 0 0,-1 1-1 0 0,1-1 0 0 0,0 0 1 0 0,-1 1-1 0 0,0-1 0 0 0,0 1 1 0 0,0 0-1 0 0,0-1 0 0 0,-1 1 1 0 0,1 0-1 0 0,-1-1 0 0 0,0 1 1 0 0,0 0-1 0 0,-1 0 0 0 0,1-1 1 0 0,-1 1-1 0 0,1 0 0 0 0,-1-1 1 0 0,0 1-1 0 0,-1-1 0 0 0,1 1 1 0 0,0-1-1 0 0,-1 0 0 0 0,0 1 1 0 0,0-1-1 0 0,0 0 0 0 0,0 0 1 0 0,-1 0-1 0 0,1 0 0 0 0,-3 2-16 0 0,-106 90 175 0 0,-21-34-490 0 0,35-48-3126 0 0,86-13 2039 0 0</inkml:trace>
  <inkml:trace contextRef="#ctx0" brushRef="#br1" timeOffset="405695.143">4149 11042 1228 0 0,'-4'19'3638'0'0,"-16"27"-3141"0"0,17-41-293 0 0,-10 22-88 0 0,-121 218 889 0 0,14-108-3874 0 0,100-122 1566 0 0,3-4-209 0 0</inkml:trace>
  <inkml:trace contextRef="#ctx0" brushRef="#br1" timeOffset="405991.44">3802 11122 1504 0 0,'1'-4'571'0'0,"11"-22"4840"0"0,20 26-4192 0 0,-6 6-1114 0 0,0 2 0 0 0,-1 1 0 0 0,0 1 1 0 0,0 2-1 0 0,-1 0 0 0 0,-1 1 0 0 0,0 1 0 0 0,-1 2 1 0 0,0 0-1 0 0,-2 1 0 0 0,0 1 0 0 0,0 1 1 0 0,-2 1-1 0 0,0 0 0 0 0,0 5-105 0 0,51 113-4062 0 0,-68-136 3382 0 0,-7 7-1377 0 0,5-10 649 0 0</inkml:trace>
  <inkml:trace contextRef="#ctx0" brushRef="#br1" timeOffset="406503.143">4592 10627 1312 0 0,'-13'-8'3847'0'0,"-35"30"-3153"0"0,41-19-629 0 0,1 1 1 0 0,-1 0 0 0 0,1 1 0 0 0,0-1 0 0 0,0 1-1 0 0,1 0 1 0 0,0 0 0 0 0,-1 1 0 0 0,2 0 0 0 0,-1 0 0 0 0,1 0-1 0 0,0 0 1 0 0,0 1 0 0 0,0-1 0 0 0,1 1 0 0 0,0 0-1 0 0,1 0 1 0 0,-1 1 0 0 0,1-1 0 0 0,1 0 0 0 0,-1 1 0 0 0,1-1-1 0 0,1 1 1 0 0,-1-1 0 0 0,1 1 0 0 0,1-1 0 0 0,-1 1-1 0 0,1-1 1 0 0,1 1 0 0 0,-1-1 0 0 0,1 0 0 0 0,1 3-66 0 0,4 3 18 0 0,1 0 0 0 0,0 0 0 0 0,1-1 0 0 0,1 0 0 0 0,0 0 0 0 0,0-1 0 0 0,1-1 0 0 0,0 0 0 0 0,1 0 0 0 0,0-1 0 0 0,0 0 0 0 0,6 1-18 0 0,103 32-4475 0 0,-116-42 3105 0 0,5 0-24 0 0</inkml:trace>
  <inkml:trace contextRef="#ctx0" brushRef="#br1" timeOffset="406908.434">4812 10623 1048 0 0,'77'14'5469'0'0,"-71"-12"-5428"0"0,0 1 0 0 0,0 0 0 0 0,-1-1 0 0 0,1 2 0 0 0,0-1 0 0 0,-1 1 0 0 0,0 0 0 0 0,0 0 0 0 0,0 0 0 0 0,-1 1 0 0 0,1-1 0 0 0,-1 1 0 0 0,0 0 0 0 0,0 1 0 0 0,-1-1 0 0 0,0 1 0 0 0,0-1 0 0 0,0 1 0 0 0,0 0 0 0 0,-1 0 0 0 0,0 0 0 0 0,0 1-1 0 0,-1-1 1 0 0,0 0 0 0 0,0 1 0 0 0,0-1 0 0 0,-1 7-41 0 0,-3-1 77 0 0,-1 0-1 0 0,0 0 1 0 0,-1 0-1 0 0,0 0 1 0 0,-1-1 0 0 0,0 0-1 0 0,-1 0 1 0 0,0-1-1 0 0,0 1 1 0 0,-1-2-1 0 0,-1 1 1 0 0,0-1-1 0 0,0 0 1 0 0,-1-1-1 0 0,0 0 1 0 0,0-1-1 0 0,-1 0 1 0 0,0 0 0 0 0,0-1-1 0 0,0-1 1 0 0,-1 0-1 0 0,0 0 1 0 0,0-1-1 0 0,-6 1-76 0 0,16-5-301 0 0,-7-26-2831 0 0,30-18 290 0 0,-6 21 1345 0 0</inkml:trace>
  <inkml:trace contextRef="#ctx0" brushRef="#br1" timeOffset="407218.594">5146 10612 1216 0 0,'-13'7'414'0'0,"0"0"1"0"0,0 1-1 0 0,1 1 0 0 0,0 1 0 0 0,0-1 0 0 0,1 2 1 0 0,0-1-1 0 0,1 2 0 0 0,0-1 0 0 0,-2 6-414 0 0,3-6 279 0 0,4-8-221 0 0,0 1 1 0 0,1 0-1 0 0,-1 0 1 0 0,1 1-1 0 0,0-1 1 0 0,0 1-1 0 0,1 0 1 0 0,-1 0-1 0 0,1 0 1 0 0,0 0-1 0 0,1 1 1 0 0,-1-1-1 0 0,1 1 1 0 0,0 0-1 0 0,1-1 1 0 0,-1 1-1 0 0,1 0 1 0 0,0 0-1 0 0,0 0 1 0 0,1 0-1 0 0,0 0 1 0 0,0 0 0 0 0,0 1-1 0 0,1-1 1 0 0,0 0-1 0 0,0-1 1 0 0,1 1-1 0 0,-1 0 1 0 0,1 0-1 0 0,1 0 1 0 0,-1-1-1 0 0,1 0 1 0 0,0 1-1 0 0,0-1 1 0 0,0 0-1 0 0,1 0 1 0 0,0 0-1 0 0,0-1 1 0 0,0 0-1 0 0,4 4-58 0 0,6-1-366 0 0,0 0-1 0 0,0-1 1 0 0,1-1-1 0 0,0 0 1 0 0,0-1-1 0 0,0 0 1 0 0,1-1-1 0 0,-1-1 1 0 0,1-1-1 0 0,-1 0 1 0 0,1-1-1 0 0,14-1 367 0 0,1 1-1491 0 0</inkml:trace>
  <inkml:trace contextRef="#ctx0" brushRef="#br1" timeOffset="407530.553">5454 10900 1324 0 0,'-4'7'200'0'0,"0"0"0"0"0,1 1 0 0 0,0-1 0 0 0,0 1 0 0 0,0 0 0 0 0,1-1 1 0 0,0 1-1 0 0,1 0 0 0 0,0 0 0 0 0,0 1 0 0 0,1-1 0 0 0,0 0 0 0 0,0 0 0 0 0,1 0 0 0 0,0 0 0 0 0,0 0 0 0 0,1 0 0 0 0,0 0 0 0 0,1 0 0 0 0,-1-1 0 0 0,2 1 0 0 0,-1-1 1 0 0,1 1-1 0 0,0-1 0 0 0,0 0 0 0 0,1-1 0 0 0,0 1 0 0 0,0-1 0 0 0,1 0 0 0 0,-1 0 0 0 0,1-1 0 0 0,2 2-200 0 0,19 1-244 0 0,-27-8 150 0 0,1 1 0 0 0,0-1 1 0 0,-1 0-1 0 0,1 1 0 0 0,0-1 1 0 0,0 0-1 0 0,-1 0 0 0 0,1 0 1 0 0,0 0-1 0 0,0 0 0 0 0,0 0 1 0 0,-1 0-1 0 0,1 0 0 0 0,0 0 1 0 0,0 0-1 0 0,-1 0 0 0 0,1 0 1 0 0,0 0-1 0 0,0-1 0 0 0,-1 1 1 0 0,1 0-1 0 0,0 0 0 0 0,-1-1 1 0 0,1 1-1 0 0,0-1 0 0 0,-1 1 1 0 0,1-1-1 0 0,0 1 0 0 0,-1-1 1 0 0,1 1-1 0 0,-1-1 0 0 0,1 1 1 0 0,-1-1-1 0 0,1 0 0 0 0,-1 1 1 0 0,0-1-1 0 0,1 0 0 0 0,-1 1 1 0 0,0-1-1 0 0,1 0 0 0 0,-1 0 1 0 0,0 1-1 0 0,0-1 0 0 0,0 0 1 0 0,0 0-1 0 0,1 1 0 0 0,-1-1 1 0 0,0 0-1 0 0,0 0 0 0 0,-1 1 1 0 0,1-1-1 0 0,0 0 0 0 0,0 0 1 0 0,0 0 93 0 0,-6-15-1348 0 0</inkml:trace>
  <inkml:trace contextRef="#ctx0" brushRef="#br1" timeOffset="407856.242">5436 10787 1556 0 0,'-11'-24'7295'0'0,"-33"17"-4736"0"0,-11-5-3591 0 0,73-20-5743 0 0,-2 18 5300 0 0</inkml:trace>
  <inkml:trace contextRef="#ctx0" brushRef="#br1" timeOffset="408105.049">5721 10447 1228 0 0,'52'18'3126'0'0,"46"88"-1726"0"0,-82-86-1213 0 0,-1 1 1 0 0,-1 0 0 0 0,-1 2-1 0 0,-1-1 1 0 0,-1 1-1 0 0,-1 1 1 0 0,-1 0 0 0 0,-1 0-1 0 0,-1 1 1 0 0,-1 0-1 0 0,-1 1 1 0 0,-2-1-1 0 0,0 0 1 0 0,-2 1 0 0 0,-1 0-1 0 0,-1-1 1 0 0,-1 6-188 0 0,-2-3 35 0 0,-1 1 0 0 0,-1-1 1 0 0,-1 0-1 0 0,-2-1 0 0 0,-1 0 0 0 0,-1 0 1 0 0,-1-1-1 0 0,-1-1 0 0 0,-1 0 1 0 0,-2-1-36 0 0,4-8-404 0 0,0 0 0 0 0,-2-1 0 0 0,0-1 1 0 0,0 0-1 0 0,-1-1 0 0 0,-1 0 1 0 0,0-2-1 0 0,-1 0 0 0 0,0 0 0 0 0,0-2 1 0 0,-1 0-1 0 0,-1-1 0 0 0,1-1 1 0 0,-1-1-1 0 0,-1 0 0 0 0,-4-1 404 0 0,-31 2-1260 0 0</inkml:trace>
  <inkml:trace contextRef="#ctx0" brushRef="#br1" timeOffset="420128.291">2021 11543 1068 0 0,'0'0'615'0'0,"0"0"-8"0"0,0 0-32 0 0,0 0-98 0 0,0 0-59 0 0,0 0-112 0 0,-4-21 1929 0 0,-13 0-2029 0 0,58-8 720 0 0,-31 26-904 0 0,1 1 0 0 0,-1-1 0 0 0,1 2 0 0 0,0 0 0 0 0,-1 0 0 0 0,1 1 0 0 0,0 0 0 0 0,-1 1 0 0 0,1 0 0 0 0,0 1 0 0 0,-1 0 0 0 0,1 1 0 0 0,-1 0 0 0 0,0 0 0 0 0,0 1 0 0 0,0 1 0 0 0,-1-1 0 0 0,1 2 0 0 0,-1 0-22 0 0,-4-2 15 0 0,-1 1 1 0 0,0 0-1 0 0,0 0 0 0 0,-1 0 1 0 0,0 0-1 0 0,0 1 1 0 0,0-1-1 0 0,0 1 1 0 0,-1 0-1 0 0,0 0 1 0 0,0 0-1 0 0,-1 0 0 0 0,1 0 1 0 0,-1 0-1 0 0,-1 1 1 0 0,1-1-1 0 0,-1 0 1 0 0,0 0-1 0 0,0 1 0 0 0,-1-1 1 0 0,0 0-1 0 0,0 0 1 0 0,-1 0-1 0 0,1 1 1 0 0,-1-2-1 0 0,-1 1 0 0 0,1 0 1 0 0,-1 0-1 0 0,0-1 1 0 0,0 1-1 0 0,0-1 1 0 0,-1 0-1 0 0,0 0 1 0 0,0 0-1 0 0,0-1 0 0 0,-1 1 1 0 0,0-1-1 0 0,0 0 1 0 0,0 0-1 0 0,-4 1-15 0 0,-4 7-70 0 0,-1-2-1 0 0,0 0 1 0 0,-1 0-1 0 0,0-2 0 0 0,-1 0 1 0 0,1 0-1 0 0,-1-2 1 0 0,-1 0-1 0 0,1 0 1 0 0,-1-2-1 0 0,0 0 1 0 0,-1-1-1 0 0,1-1 1 0 0,-10 0 70 0 0,23-2-163 0 0,1-1 1 0 0,-1 1-1 0 0,1-1 1 0 0,-1 0-1 0 0,1 0 1 0 0,0 0-1 0 0,0-1 1 0 0,-1 1-1 0 0,1-1 1 0 0,0 0-1 0 0,0 0 1 0 0,0 0-1 0 0,0 0 1 0 0,1 0 0 0 0,-1-1-1 0 0,1 1 1 0 0,-1-1-1 0 0,1 0 1 0 0,0 1-1 0 0,0-1 1 0 0,0 0-1 0 0,0 0 1 0 0,1-1-1 0 0,-1 1 1 0 0,1 0-1 0 0,-1-2 163 0 0,1-11-1360 0 0</inkml:trace>
  <inkml:trace contextRef="#ctx0" brushRef="#br1" timeOffset="420590.465">2432 11422 848 0 0,'-37'46'3399'0'0,"-159"190"-340"0"0,194-233-3055 0 0,1 0 0 0 0,-1 0-1 0 0,0 0 1 0 0,1 0 0 0 0,0 0 0 0 0,0 0-1 0 0,0 0 1 0 0,0 0 0 0 0,0 1 0 0 0,1-1 0 0 0,-1 0-1 0 0,1 0 1 0 0,0 1 0 0 0,0-1 0 0 0,0 0-1 0 0,0 1 1 0 0,1-1 0 0 0,-1 0 0 0 0,1 0 0 0 0,0 1-1 0 0,0-1 1 0 0,0 0 0 0 0,0 0 0 0 0,1 0-1 0 0,-1 0 1 0 0,1 0 0 0 0,0 0 0 0 0,0-1 0 0 0,0 1-1 0 0,0-1 1 0 0,0 1 0 0 0,0-1 0 0 0,1 0-1 0 0,-1 1 1 0 0,1-1 0 0 0,0-1 0 0 0,0 1 0 0 0,-1 0-1 0 0,1-1 1 0 0,0 1 0 0 0,0-1 0 0 0,1 0-1 0 0,-1 0 1 0 0,0 0 0 0 0,0 0 0 0 0,0-1 0 0 0,1 1-1 0 0,-1-1 1 0 0,0 0 0 0 0,1 0 0 0 0,0 0-4 0 0,10 1-516 0 0,1 0 0 0 0,-1 0 0 0 0,1-2-1 0 0,-1 1 1 0 0,1-2 0 0 0,-1 0 0 0 0,1-1 0 0 0,-1 0 0 0 0,0-1 0 0 0,10-5 516 0 0,5-3-1462 0 0</inkml:trace>
  <inkml:trace contextRef="#ctx0" brushRef="#br1" timeOffset="420949.814">2604 11778 1672 0 0,'-23'162'5109'0'0,"23"-158"-5088"0"0,1 0-1 0 0,-1 0 0 0 0,1 0 1 0 0,0 0-1 0 0,0 0 0 0 0,0 0 1 0 0,1 0-1 0 0,-1 0 0 0 0,1 0 1 0 0,0 0-1 0 0,0-1 0 0 0,1 1 1 0 0,-1-1-1 0 0,1 0 0 0 0,-1 1 1 0 0,1-1-1 0 0,0 0 0 0 0,0-1 1 0 0,1 1-1 0 0,-1 0 1 0 0,0-1-1 0 0,1 0 0 0 0,0 0 1 0 0,-1 0-1 0 0,1 0 0 0 0,0-1 1 0 0,0 1-1 0 0,0-1 0 0 0,0 0 1 0 0,0 0-1 0 0,0 0 0 0 0,1-1 1 0 0,-1 0-1 0 0,0 1 0 0 0,0-2 1 0 0,0 1-1 0 0,1 0-20 0 0,52-56-5014 0 0,-51 45 3594 0 0</inkml:trace>
  <inkml:trace contextRef="#ctx0" brushRef="#br1" timeOffset="421321.174">2675 11632 1316 0 0,'0'0'120'0'0,"0"0"0"0"0,-1 1 1 0 0,1-1-1 0 0,0 0 0 0 0,-1 0 0 0 0,1 0 0 0 0,0 1 1 0 0,-1-1-1 0 0,1 0 0 0 0,0 0 0 0 0,-1 0 0 0 0,1 0 0 0 0,0 0 1 0 0,-1 1-1 0 0,1-1 0 0 0,0 0 0 0 0,-1 0 0 0 0,1 0 0 0 0,-1 0 1 0 0,1 0-1 0 0,0 0 0 0 0,-1 0 0 0 0,1 0 0 0 0,-1-1 1 0 0,1 1-1 0 0,0 0 0 0 0,-1 0 0 0 0,1 0 0 0 0,0 0 0 0 0,-1 0 1 0 0,1-1-1 0 0,0 1 0 0 0,-1 0 0 0 0,1 0 0 0 0,0 0 0 0 0,-1-1 1 0 0,1 1-1 0 0,0 0 0 0 0,0-1 0 0 0,-1 1 0 0 0,1 0 0 0 0,0 0 1 0 0,0-1-1 0 0,0 1 0 0 0,-1 0 0 0 0,1-1 0 0 0,0 1 1 0 0,0-1-1 0 0,0 1 0 0 0,0 0 0 0 0,0-1 0 0 0,0 1 0 0 0,0 0 1 0 0,0-1-1 0 0,0 1 0 0 0,0-1 0 0 0,0 1 0 0 0,0 0 0 0 0,0-1 1 0 0,0 1-121 0 0,-15 8 2325 0 0,-3-23 2604 0 0,17 14-5262 0 0,0 1 0 0 0,0-1 0 0 0,0 0 0 0 0,0 1 0 0 0,0-1 0 0 0,0 0 0 0 0,0 1 0 0 0,0-1 0 0 0,0 0-1 0 0,0 0 1 0 0,0 0 0 0 0,1 0 0 0 0,-1 0 0 0 0,0 0 0 0 0,1 0 0 0 0,-1 0 0 0 0,1 0 0 0 0,-1 0 0 0 0,1 0 0 0 0,0-1-1 0 0,-1 1 1 0 0,1 0 0 0 0,0 0 0 0 0,0 0 0 0 0,0-1 0 0 0,0 1 0 0 0,0 0 0 0 0,0 0 0 0 0,0 0 0 0 0,0-1-1 0 0,0 1 1 0 0,0 0 0 0 0,1 0 0 0 0,-1 0 0 0 0,1 0 0 0 0,-1-1 0 0 0,1 1 0 0 0,-1 0 0 0 0,1 0 0 0 0,0-1 333 0 0,2-5-1550 0 0</inkml:trace>
  <inkml:trace contextRef="#ctx0" brushRef="#br1" timeOffset="422211.775">6661 10802 1088 0 0,'0'0'844'0'0,"0"0"-98"0"0,-3 0-24 0 0,-52-25 2669 0 0,323 26 2002 0 0,55 1-7321 0 0,-324-2 1873 0 0,1 1-1 0 0,0-1 1 0 0,-1 0-1 0 0,1 1 1 0 0,0-1-1 0 0,0 0 1 0 0,-1 1-1 0 0,1-1 1 0 0,0 0-1 0 0,0 1 1 0 0,-1-1-1 0 0,1 1 1 0 0,0-1-1 0 0,0 1 1 0 0,0-1-1 0 0,0 1 1 0 0,0-1-1 0 0,0 0 1 0 0,0 1-1 0 0,0-1 1 0 0,0 1-1 0 0,0-1 1 0 0,0 1-1 0 0,0-1 1 0 0,0 1-1 0 0,0-1 1 0 0,0 1-1 0 0,0-1 0 0 0,0 0 1 0 0,1 1-1 0 0,-1-1 1 0 0,0 1-1 0 0,0-1 1 0 0,0 0-1 0 0,1 1 1 0 0,-1-1-1 0 0,0 1 1 0 0,1-1-1 0 0,-1 0 1 0 0,0 1-1 0 0,1-1 1 0 0,-1 0-1 0 0,0 0 1 0 0,1 1-1 0 0,-1-1 1 0 0,1 0-1 0 0,-1 0 1 0 0,0 0-1 0 0,1 1 1 0 0,-1-1-1 0 0,1 0 1 0 0,-1 0-1 0 0,1 0 1 0 0,-1 0-1 0 0,1 0 1 0 0,-1 0-1 0 0,1 0 1 0 0,-1 0-1 0 0,1 0 56 0 0,-38 24-2547 0 0,7-12 1168 0 0,-3 1 20 0 0</inkml:trace>
  <inkml:trace contextRef="#ctx0" brushRef="#br1" timeOffset="422462.007">6521 11052 1648 0 0,'37'4'5536'0'0,"305"-2"-1555"0"0,-114-23-5841 0 0,-60-3-4064 0 0,-129 13 4415 0 0</inkml:trace>
  <inkml:trace contextRef="#ctx0" brushRef="#br1" timeOffset="423186.429">7868 10522 1004 0 0,'8'-5'4943'0'0,"8"15"-2282"0"0,39 359 45 0 0,-42-299-2492 0 0,31 262-344 0 0,-47-330-68 0 0,0 1 0 0 0,0-1 1 0 0,-1 0-1 0 0,1 0 1 0 0,0-1-1 0 0,-1 1 0 0 0,1-1 1 0 0,-1 1-1 0 0,1-1 1 0 0,-1 0-1 0 0,0-1 0 0 0,1 1 1 0 0,-1 0-1 0 0,0-1 0 0 0,1 0 1 0 0,-1 0-1 0 0,0 0 1 0 0,0-1-1 0 0,1 1 0 0 0,-1-1 1 0 0,0 0-1 0 0,1 0 1 0 0,-1 0-1 0 0,1 0 0 0 0,-4-2 198 0 0,-40-5-688 0 0,45 8 484 0 0,-42 1 2052 0 0,121 18 799 0 0,56-31-2368 0 0,-50-19-3369 0 0,-61 3-1431 0 0,-21 17 3117 0 0</inkml:trace>
  <inkml:trace contextRef="#ctx0" brushRef="#br1" timeOffset="423514.633">7947 10477 1612 0 0,'-15'11'4211'0'0,"-107"181"-2729"0"0,64-92-5679 0 0,43-75 2897 0 0</inkml:trace>
  <inkml:trace contextRef="#ctx0" brushRef="#br1" timeOffset="424429.58">10018 10612 848 0 0,'-18'78'3448'0'0,"-51"73"-1619"0"0,-7-3-1 0 0,-6-4 1 0 0,-6-3-1 0 0,-60 67-1828 0 0,93-145 770 0 0,54-63-739 0 0,11-127-983 0 0,50-108-722 0 0,37-217-880 0 0,-81 283 2490 0 0,-16 167 75 0 0,0 0-1 0 0,-1 0 1 0 0,1 1-1 0 0,-1-1 1 0 0,1 0-1 0 0,-1 1 1 0 0,0-1-1 0 0,0 1 1 0 0,1-1-1 0 0,-1 1 1 0 0,0-1-1 0 0,0 1 1 0 0,-1 0-1 0 0,1-1 1 0 0,0 1-1 0 0,0 0 1 0 0,-1 0-1 0 0,1 0 1 0 0,0 0-1 0 0,-1 0 1 0 0,1 0-1 0 0,-1 0 1 0 0,0 0-1 0 0,1 1 1 0 0,-1-1-1 0 0,1 1 1 0 0,-1-1-1 0 0,0 1 1 0 0,0-1-1 0 0,1 1 1 0 0,-1 0-1 0 0,0 0 1 0 0,1 0-1 0 0,-1 0 1 0 0,0 0-1 0 0,0 1 1 0 0,1-1-1 0 0,-1 0 1 0 0,0 1-1 0 0,1-1 1 0 0,-1 1-1 0 0,0-1 1 0 0,1 1-1 0 0,-1 0 1 0 0,1 0-1 0 0,-1 0 1 0 0,1 0-1 0 0,-1 0 1 0 0,1 0-1 0 0,0 0 1 0 0,0 0-1 0 0,-1 1 1 0 0,1-1-1 0 0,0 0 1 0 0,0 1-1 0 0,0-1 1 0 0,0 1-1 0 0,1-1 1 0 0,-1 1-1 0 0,0 0 1 0 0,1-1-1 0 0,-1 1-10 0 0,-7 7 88 0 0,1 0-1 0 0,0 1 1 0 0,0 0-1 0 0,1 0 1 0 0,1 0 0 0 0,0 1-1 0 0,0-1 1 0 0,1 1-1 0 0,0 1 1 0 0,1-1 0 0 0,0 0-1 0 0,1 1 1 0 0,0-1-1 0 0,1 1 1 0 0,0 0 0 0 0,1 0-1 0 0,0-1 1 0 0,1 1-1 0 0,0 0 1 0 0,1-1 0 0 0,0 1-1 0 0,1-1 1 0 0,0 1-1 0 0,1-1 1 0 0,0 0 0 0 0,6 9-88 0 0,2 4 39 0 0,1 0 1 0 0,1-1 0 0 0,2 0 0 0 0,0-2 0 0 0,1 0 0 0 0,1 0-1 0 0,1-2 1 0 0,1 0 0 0 0,0-1 0 0 0,2-2 0 0 0,6 5-40 0 0,31 15-767 0 0,1-2-1 0 0,2-3 1 0 0,1-3 0 0 0,2-3 0 0 0,0-2 0 0 0,1-4 0 0 0,35 5 767 0 0,-31-3-1037 0 0,-45-13 66 0 0</inkml:trace>
  <inkml:trace contextRef="#ctx0" brushRef="#br1" timeOffset="425593.72">10951 10557 2172 0 0,'0'0'736'0'0,"0"0"-119"0"0,-13 5 2748 0 0,17-2-3300 0 0,0 0 0 0 0,1 0 0 0 0,-1 0 0 0 0,0-1 1 0 0,1 1-1 0 0,0-1 0 0 0,-1 0 0 0 0,1 0 0 0 0,0-1 0 0 0,0 1 0 0 0,0-1 0 0 0,0 0 1 0 0,0-1-1 0 0,0 1 0 0 0,0-1 0 0 0,1 0 0 0 0,-1 0 0 0 0,0-1 0 0 0,0 0 1 0 0,0 1-1 0 0,0-2 0 0 0,2 0-65 0 0,542-88 1097 0 0,-547 90-1366 0 0,3 5-574 0 0,-13 7-1335 0 0,-53 6-1456 0 0,33-10 2214 0 0</inkml:trace>
  <inkml:trace contextRef="#ctx0" brushRef="#br1" timeOffset="425997.676">10919 10728 856 0 0,'11'6'3749'0'0,"48"0"-2343"0"0,-20-4-979 0 0,-9-2-94 0 0,0 1 0 0 0,-1 2 1 0 0,1 0-1 0 0,-1 3 1 0 0,0 0-1 0 0,-1 1 0 0 0,11 6-333 0 0,-37-12 23 0 0,1-1-1 0 0,-1 2 0 0 0,0-1 0 0 0,0 0 0 0 0,1 0 0 0 0,-1 1 0 0 0,0-1 0 0 0,0 1 0 0 0,-1-1 0 0 0,1 1 0 0 0,0 0 0 0 0,0 0 0 0 0,-1 0 0 0 0,1 0 0 0 0,-1 0 0 0 0,0 0 0 0 0,0 0 0 0 0,0 0 0 0 0,0 1 0 0 0,0-1 0 0 0,0 0 0 0 0,0 1 0 0 0,-1-1 0 0 0,1 1 1 0 0,-1-1-1 0 0,0 1 0 0 0,1-1 0 0 0,-1 1 0 0 0,0-1 0 0 0,-1 1 0 0 0,1-1 0 0 0,0 1 0 0 0,-1-1 0 0 0,1 0 0 0 0,-1 1 0 0 0,0-1 0 0 0,0 0 0 0 0,-1 3-22 0 0,-60 86 231 0 0,46-71-183 0 0,-87 93 332 0 0,78-89-241 0 0,1 0 1 0 0,2 2-1 0 0,0 0 1 0 0,2 2-1 0 0,1 0 1 0 0,-10 21-140 0 0,27-45 16 0 0,1-1 0 0 0,0 0 0 0 0,1 0 1 0 0,-1 1-1 0 0,0-1 0 0 0,1 1 0 0 0,0-1 0 0 0,0 0 0 0 0,0 1 0 0 0,0-1 1 0 0,1 1-1 0 0,-1-1 0 0 0,1 0 0 0 0,0 1 0 0 0,0-1 0 0 0,0 0 0 0 0,0 0 1 0 0,0 0-1 0 0,1 1 0 0 0,-1-1 0 0 0,1-1 0 0 0,0 1 0 0 0,0 0 0 0 0,0 0 1 0 0,1-1-1 0 0,-1 1 0 0 0,0-1 0 0 0,1 0 0 0 0,0 0 0 0 0,0 0 0 0 0,-1 0 1 0 0,1 0-1 0 0,0 0 0 0 0,0-1 0 0 0,1 1 0 0 0,-1-1 0 0 0,0 0 0 0 0,0 0 0 0 0,1 0 1 0 0,-1-1-1 0 0,0 1 0 0 0,1-1 0 0 0,-1 0 0 0 0,1 0 0 0 0,-1 0 0 0 0,0 0 1 0 0,1 0-1 0 0,-1-1 0 0 0,0 0 0 0 0,1 1 0 0 0,-1-1 0 0 0,0 0 0 0 0,1-1-16 0 0,313-19-1166 0 0,-207 10-253 0 0,-36 8-5401 0 0,-73 3 5301 0 0</inkml:trace>
  <inkml:trace contextRef="#ctx0" brushRef="#br1" timeOffset="427361.117">10786 11547 1160 0 0,'0'0'812'0'0,"0"0"-43"0"0,0-15 169 0 0,-4 14 2717 0 0,2 2-3649 0 0,1-1 5 0 0,-1 1-1 0 0,1-1 0 0 0,0 1 1 0 0,0 0-1 0 0,0-1 1 0 0,0 1-1 0 0,0 0 1 0 0,-1 0-1 0 0,1 0 0 0 0,1 0 1 0 0,-1 0-1 0 0,0 0 1 0 0,0 0-1 0 0,0 0 1 0 0,0 0-1 0 0,1 0 1 0 0,-1 1-1 0 0,1-1 0 0 0,-1 0 1 0 0,1 0-1 0 0,-1 1 1 0 0,1-1-1 0 0,0 0 1 0 0,-1 1-1 0 0,1-1 0 0 0,0 0 1 0 0,0 1-1 0 0,0-1 1 0 0,0 1-1 0 0,0-1 1 0 0,0 0-1 0 0,1 1 0 0 0,-1-1 1 0 0,0 0-1 0 0,1 1 1 0 0,-1-1-1 0 0,1 0 1 0 0,-1 0-1 0 0,1 0 0 0 0,0 2-10 0 0,4 5 25 0 0,1 1 0 0 0,-1-1 0 0 0,1 0 0 0 0,1 0 0 0 0,-1-1 0 0 0,1 0 0 0 0,1 0 0 0 0,-1-1-1 0 0,1 1 1 0 0,0-2 0 0 0,1 1 0 0 0,-1-1 0 0 0,1 0 0 0 0,0-1 0 0 0,0 0 0 0 0,1-1 0 0 0,-1 0 0 0 0,1 0-1 0 0,-1-1 1 0 0,1 0 0 0 0,0-1 0 0 0,0 0 0 0 0,0 0 0 0 0,0-1 0 0 0,0 0 0 0 0,8-2-25 0 0,-11-1 7 0 0,0 1 0 0 0,0-1 0 0 0,0-1 0 0 0,-1 1 1 0 0,0-1-1 0 0,0 0 0 0 0,0 0 0 0 0,0-1 0 0 0,0 0 0 0 0,-1 0 0 0 0,0 0 1 0 0,0-1-1 0 0,0 0 0 0 0,-1 0 0 0 0,0 0 0 0 0,0 0 0 0 0,-1 0 0 0 0,1-3-7 0 0,4-4 156 0 0,7-12 517 0 0,-10 35-576 0 0,14 221-33 0 0,2-81 494 0 0,-20-147-515 0 0,-1 1 0 0 0,1 0 0 0 0,-1 0 0 0 0,0-1 0 0 0,0 1 0 0 0,0 0-1 0 0,0-1 1 0 0,-1 1 0 0 0,1 0 0 0 0,-1 0 0 0 0,0-1 0 0 0,0 1 0 0 0,0-1 0 0 0,-1 1 0 0 0,1-1 0 0 0,-1 0 0 0 0,0 1 0 0 0,0-1 0 0 0,0 0 0 0 0,0 0-1 0 0,-1 0 1 0 0,1-1 0 0 0,-1 1 0 0 0,0-1 0 0 0,0 1 0 0 0,0-1 0 0 0,0 0 0 0 0,0 0 0 0 0,0 0 0 0 0,0 0 0 0 0,-1-1 0 0 0,1 1 0 0 0,-1-1 0 0 0,1 0 0 0 0,-1 0-1 0 0,0 0 1 0 0,1 0 0 0 0,-1-1 0 0 0,0 0 0 0 0,1 1 0 0 0,-4-2-43 0 0,0 1-44 0 0,0-2-1 0 0,0 1 1 0 0,0-1 0 0 0,0 0-1 0 0,1 0 1 0 0,-1-1-1 0 0,1 0 1 0 0,0 0 0 0 0,0 0-1 0 0,0-1 1 0 0,0 0-1 0 0,0 0 1 0 0,1-1 0 0 0,0 1-1 0 0,0-1 1 0 0,0 0-1 0 0,0-1 1 0 0,1 1 0 0 0,0-1-1 0 0,0 0 1 0 0,1 0 0 0 0,-1 0-1 0 0,1 0 1 0 0,1-1-1 0 0,-1 1 1 0 0,0-5 44 0 0,5 1-361 0 0,2 1-1 0 0,-1 0 1 0 0,1 0-1 0 0,0 0 1 0 0,1 1-1 0 0,0-1 1 0 0,0 1-1 0 0,1 0 1 0 0,0 0 0 0 0,1 1-1 0 0,0 0 1 0 0,0 0-1 0 0,0 1 1 0 0,1 0-1 0 0,-1 0 1 0 0,2 0 0 0 0,-1 1-1 0 0,0 1 1 0 0,5-3 361 0 0,15-6-1390 0 0,0-2 20 0 0</inkml:trace>
  <inkml:trace contextRef="#ctx0" brushRef="#br1" timeOffset="427655.058">11446 11773 1272 0 0,'11'23'799'0'0,"0"1"-1"0"0,-1-1 1 0 0,-1 1-1 0 0,-2 1 1 0 0,0 0-1 0 0,-2 0 1 0 0,0 0-1 0 0,-2 1 1 0 0,-1-1 0 0 0,-1 26-799 0 0,-1-45 65 0 0,-1 0 1 0 0,1 0-1 0 0,-1 0 1 0 0,0 0 0 0 0,0 0-1 0 0,-1 0 1 0 0,0 0 0 0 0,0 0-1 0 0,0-1 1 0 0,-1 1-1 0 0,0-1 1 0 0,0 1 0 0 0,0-1-1 0 0,-1 0 1 0 0,1-1 0 0 0,-1 1-1 0 0,-1 0 1 0 0,1-1 0 0 0,0 0-1 0 0,-1 0 1 0 0,0 0-1 0 0,0-1 1 0 0,0 0 0 0 0,-1 0-1 0 0,-2 1-65 0 0,-48-47-3877 0 0,24-21-615 0 0,28 40 2967 0 0</inkml:trace>
  <inkml:trace contextRef="#ctx0" brushRef="#br1" timeOffset="427918.722">11415 11732 1048 0 0,'-1'-16'6758'0'0,"-3"5"-3381"0"0,-10-7-4165 0 0,-6-10-7306 0 0,17 22 6641 0 0</inkml:trace>
  <inkml:trace contextRef="#ctx0" brushRef="#br1" timeOffset="428540.196">11805 10618 1768 0 0,'14'-13'6236'0'0,"-7"32"-4407"0"0,-5 46-2253 0 0,-2-57 967 0 0,5 58-346 0 0,3 0 1 0 0,3-1-1 0 0,3-1 1 0 0,13 37-198 0 0,-2-5-40 0 0,-5-2-1984 0 0,-20-93 1033 0 0,0-1-79 0 0,-19 15-3189 0 0,11-17 3001 0 0</inkml:trace>
  <inkml:trace contextRef="#ctx0" brushRef="#br1" timeOffset="428818.452">11913 10862 1612 0 0,'1'-2'117'0'0,"1"-2"29"0"0,-1 0 0 0 0,1 0 0 0 0,-1 0 0 0 0,1 0 0 0 0,0 0 0 0 0,1 1 0 0 0,-1-1 0 0 0,1 1 0 0 0,-1-1 0 0 0,1 1 0 0 0,0 0 0 0 0,0 0 0 0 0,1 0 0 0 0,-1 1 0 0 0,1-1 0 0 0,-1 1 0 0 0,1 0 0 0 0,0 0 0 0 0,-1 0 0 0 0,1 0 0 0 0,0 1 0 0 0,1-1 0 0 0,-1 1 0 0 0,0 0 0 0 0,0 1 0 0 0,0-1 0 0 0,1 1 0 0 0,-1-1 0 0 0,0 1 0 0 0,0 0 0 0 0,1 1 0 0 0,-1-1 0 0 0,1 1-146 0 0,0 0 44 0 0,-1 1-1 0 0,0-1 1 0 0,0 1 0 0 0,0 0-1 0 0,0 0 1 0 0,0 0-1 0 0,0 1 1 0 0,-1-1-1 0 0,1 1 1 0 0,-1 0-1 0 0,0 0 1 0 0,0 0 0 0 0,0 0-1 0 0,0 1 1 0 0,0-1-1 0 0,-1 1 1 0 0,1 0-1 0 0,-1 0 1 0 0,0-1 0 0 0,0 2-1 0 0,0-1 1 0 0,-1 0-1 0 0,0 0 1 0 0,1 0-1 0 0,-2 1 1 0 0,1-1 0 0 0,0 0-1 0 0,-1 1 1 0 0,0-1-1 0 0,0 1 1 0 0,0-1-1 0 0,-1 5-43 0 0,-5 0-17 0 0,0 0 0 0 0,-1 0-1 0 0,0-1 1 0 0,0 0 0 0 0,-1 0-1 0 0,0-1 1 0 0,0 1-1 0 0,-1-2 1 0 0,0 0 0 0 0,0 0-1 0 0,-1 0 1 0 0,1-1-1 0 0,-2 0 18 0 0,-88 23-4923 0 0,96-28 3571 0 0</inkml:trace>
  <inkml:trace contextRef="#ctx0" brushRef="#br1" timeOffset="429147.623">12242 11063 1892 0 0,'0'0'988'0'0,"0"0"-101"0"0,13 8 3244 0 0,110 119-3368 0 0,-65-87-1912 0 0,-16-22-3641 0 0,-36-17 3384 0 0</inkml:trace>
  <inkml:trace contextRef="#ctx0" brushRef="#br1" timeOffset="429396.492">12568 11102 1076 0 0,'-72'82'4136'0'0,"-91"147"-869"0"0,67-70-5952 0 0,83-144-57 0 0,10-12 1342 0 0</inkml:trace>
  <inkml:trace contextRef="#ctx0" brushRef="#br1" timeOffset="430438.932">12648 10590 1204 0 0,'0'5'121'0'0,"0"-1"0"0"0,1 1 0 0 0,0 0-1 0 0,0-1 1 0 0,0 1 0 0 0,0 0 0 0 0,1-1 0 0 0,0 0 0 0 0,0 1-1 0 0,0-1 1 0 0,0 0 0 0 0,1 0 0 0 0,-1 0 0 0 0,1 0 0 0 0,0-1-1 0 0,1 1 1 0 0,-1-1 0 0 0,0 0 0 0 0,1 1 0 0 0,0-2 0 0 0,0 1-1 0 0,0 0 1 0 0,0-1 0 0 0,0 0 0 0 0,0 0 0 0 0,1 0 0 0 0,-1 0 0 0 0,1-1-1 0 0,-1 0 1 0 0,1 0 0 0 0,0 0 0 0 0,-1 0 0 0 0,1-1 0 0 0,0 1-1 0 0,2-1-120 0 0,4 0 11 0 0,0 1 0 0 0,0-1 0 0 0,0 0 0 0 0,0-1 0 0 0,0-1 0 0 0,0 0 0 0 0,0 0 0 0 0,0-1 0 0 0,-1 0 0 0 0,0-1 0 0 0,1 0 0 0 0,-1-1 0 0 0,0 0 0 0 0,-1 0 0 0 0,2-2-11 0 0,-6 3 55 0 0,1 0 1 0 0,-1 0-1 0 0,0-1 1 0 0,0 1-1 0 0,0-1 1 0 0,-1 0-1 0 0,1-1 1 0 0,-1 1-1 0 0,-1-1 1 0 0,1 0-1 0 0,-1 0 1 0 0,0 0-1 0 0,0 0 1 0 0,-1 0-1 0 0,1-1 1 0 0,-1-1-56 0 0,0-19 1369 0 0,-4 48 1858 0 0,6 88-2967 0 0,17-33-37 0 0,-3 1 0 0 0,-4 0 0 0 0,-3 1 0 0 0,1 67-223 0 0,-54-12 851 0 0,40-128-820 0 0,-1-1 1 0 0,1 0 0 0 0,-1 0-1 0 0,0 0 1 0 0,0-1 0 0 0,0 1-1 0 0,0-1 1 0 0,-1 1 0 0 0,0-1-1 0 0,1 0 1 0 0,-1 0 0 0 0,0-1 0 0 0,0 1-1 0 0,0-1 1 0 0,-1 0 0 0 0,1 0-1 0 0,-1 0 1 0 0,1-1 0 0 0,-1 0-1 0 0,1 0 1 0 0,-1 0 0 0 0,0 0-1 0 0,0 0 1 0 0,1-1 0 0 0,-1 0 0 0 0,0 0-1 0 0,0-1 1 0 0,-2 0-32 0 0,1-2-85 0 0,0 0 1 0 0,-1-1-1 0 0,1 0 1 0 0,1-1-1 0 0,-1 1 1 0 0,1-1-1 0 0,0 0 0 0 0,0 0 1 0 0,0-1-1 0 0,0 0 1 0 0,1 1-1 0 0,0-1 1 0 0,1-1-1 0 0,-1 1 1 0 0,1-1-1 0 0,0 1 0 0 0,1-1 1 0 0,0 0-1 0 0,0 0 1 0 0,0 0-1 0 0,1 0 1 0 0,0 0-1 0 0,0-7 85 0 0,45-73-2342 0 0,-34 74 1582 0 0,0 0 0 0 0,1 1 1 0 0,1 1-1 0 0,0 0 0 0 0,1 0 1 0 0,0 1-1 0 0,0 1 0 0 0,1 0 1 0 0,10-4 759 0 0,9-5-1488 0 0</inkml:trace>
  <inkml:trace contextRef="#ctx0" brushRef="#br1" timeOffset="430732.376">13364 10832 1248 0 0,'55'92'3617'0'0,"8"59"-922"0"0,-59-141-2535 0 0,-1 1 0 0 0,0-1 0 0 0,-1 0 0 0 0,-1 1 1 0 0,1-1-1 0 0,-1 1 0 0 0,-1 0 0 0 0,0-1 0 0 0,-1 1 0 0 0,0 0 0 0 0,0-1 0 0 0,-1 1 0 0 0,-1-1 0 0 0,0 0 0 0 0,0 0 1 0 0,-1 0-1 0 0,0 0 0 0 0,-1 0 0 0 0,0-1 0 0 0,0 0 0 0 0,-1 0 0 0 0,0 0 0 0 0,-1-1 0 0 0,0 0 0 0 0,-6 6-160 0 0,9-12-150 0 0,0-1-1 0 0,0 0 0 0 0,0 0 0 0 0,0 0 0 0 0,0-1 0 0 0,0 1 1 0 0,0-1-1 0 0,0 0 0 0 0,0 0 0 0 0,0-1 0 0 0,0 1 1 0 0,0-1-1 0 0,0 0 0 0 0,0 0 0 0 0,0 0 0 0 0,0 0 0 0 0,1-1 1 0 0,-1 1-1 0 0,0-1 0 0 0,1 0 0 0 0,-1 0 0 0 0,1-1 1 0 0,0 1-1 0 0,0-1 0 0 0,0 1 0 0 0,0-1 0 0 0,0 0 0 0 0,0 0 1 0 0,1 0-1 0 0,0-1 0 0 0,-1 1 0 0 0,1-1 0 0 0,0 1 1 0 0,0-2 150 0 0,-30-56-3121 0 0,21 26 1751 0 0</inkml:trace>
  <inkml:trace contextRef="#ctx0" brushRef="#br1" timeOffset="430980.174">13440 10625 1956 0 0,'1'-19'7105'0'0,"-5"7"-6990"0"0,21-2-3922 0 0,22-5 818 0 0,-15 8 1577 0 0</inkml:trace>
  <inkml:trace contextRef="#ctx0" brushRef="#br1" timeOffset="431230.559">13908 10480 1336 0 0,'23'157'3387'0'0,"-13"-118"-3051"0"0,-1 0 0 0 0,-2 1 0 0 0,-2-1 1 0 0,-2 1-1 0 0,-1 0 0 0 0,-2 0 0 0 0,-2 0 0 0 0,-2 0 0 0 0,-1 0 0 0 0,-2 0 1 0 0,-2-1-1 0 0,-1-1 0 0 0,-10 21-336 0 0,14-43-134 0 0,-1 1 1 0 0,0-1-1 0 0,-2 0 0 0 0,1 0 1 0 0,-2-1-1 0 0,0-1 0 0 0,-1 0 1 0 0,-1 0-1 0 0,0-1 0 0 0,0 0 1 0 0,-2-1-1 0 0,1 0 0 0 0,-1-2 1 0 0,-1 1-1 0 0,0-2 0 0 0,-1 0 1 0 0,1 0-1 0 0,-2-2 0 0 0,1 0 1 0 0,-1-1-1 0 0,-15 4 134 0 0,-50-3-2964 0 0,45-7 1658 0 0</inkml:trace>
  <inkml:trace contextRef="#ctx0" brushRef="#br1" timeOffset="431586.24">12623 10542 1336 0 0,'-102'85'4249'0'0,"93"-74"-4087"0"0,0 1 0 0 0,1 0 0 0 0,0 0-1 0 0,1 0 1 0 0,0 1 0 0 0,1 0 0 0 0,1 1 0 0 0,0-1 0 0 0,0 1-1 0 0,2 0 1 0 0,0 0 0 0 0,0 0 0 0 0,1 1 0 0 0,1-1 0 0 0,0 1-1 0 0,1-1 1 0 0,1 1 0 0 0,0-1 0 0 0,1 0 0 0 0,1 1 0 0 0,0-1-1 0 0,1 0 1 0 0,0-1 0 0 0,1 1 0 0 0,6 11-162 0 0,2 0-40 0 0,2 1 1 0 0,0-2-1 0 0,2 0 1 0 0,1-1-1 0 0,1-1 0 0 0,0 0 1 0 0,2-2-1 0 0,1 0 1 0 0,0-2-1 0 0,1 0 0 0 0,1-1 1 0 0,4 1 39 0 0,-1-3-745 0 0,0-1 0 0 0,0-1-1 0 0,2-1 1 0 0,-1-1 0 0 0,1-2 0 0 0,1 0 0 0 0,10-1 745 0 0,15 1-1540 0 0</inkml:trace>
  <inkml:trace contextRef="#ctx0" brushRef="#br1" timeOffset="432006.038">14537 10687 888 0 0,'-6'-4'6116'0'0,"74"-9"-4855"0"0,-14 5-1159 0 0,113-13 370 0 0,-57 15-6362 0 0,-108 6 4505 0 0</inkml:trace>
  <inkml:trace contextRef="#ctx0" brushRef="#br1" timeOffset="432270.431">14561 10890 1440 0 0,'23'5'912'0'0,"0"-2"-160"0"0,-9-3 12 0 0,30 5-112 0 0,-12-5-40 0 0,-14 0-127 0 0,9 0 7 0 0,7 0-220 0 0,1 0-224 0 0,4 0-96 0 0,0 0 0 0 0,40-18-596 0 0,-40 13 59 0 0,3 0-891 0 0,-4-3 108 0 0,1-1-44 0 0</inkml:trace>
  <inkml:trace contextRef="#ctx0" brushRef="#br1" timeOffset="432578.524">15805 10410 1128 0 0,'39'-32'11915'0'0,"-39"32"-11781"0"0,6 25 407 0 0,6 182-259 0 0,20 55-1594 0 0,-33-254 958 0 0,0-1-1 0 0,-1 1 0 0 0,0 0 0 0 0,0-1 0 0 0,-1 0 0 0 0,0 0 1 0 0,0 0-1 0 0,-1 0 0 0 0,0 0 0 0 0,0 0 0 0 0,0-1 0 0 0,-1 0 1 0 0,0 0-1 0 0,0 0 0 0 0,-1-1 0 0 0,0 0 0 0 0,0 0 0 0 0,0 0 0 0 0,0 0 1 0 0,-1-1-1 0 0,1 0 0 0 0,-1-1 0 0 0,0 0 0 0 0,-1 0 0 0 0,1 0 1 0 0,0-1-1 0 0,-1 0 0 0 0,-2 0 355 0 0,-7 3-1393 0 0</inkml:trace>
  <inkml:trace contextRef="#ctx0" brushRef="#br1" timeOffset="432830.733">15672 11015 1896 0 0,'7'-2'976'0'0,"0"-1"-148"0"0,16-2-28 0 0,-5 2-64 0 0,9-2-123 0 0,3 1-57 0 0,-4-2-24 0 0,3 4-88 0 0,1-1-80 0 0,2-1-112 0 0,-2-1-172 0 0,-3 2-240 0 0,0 0 16 0 0,-2-2-460 0 0,-9 0-364 0 0,0 0-401 0 0,-8 3 73 0 0,1-3-68 0 0</inkml:trace>
  <inkml:trace contextRef="#ctx0" brushRef="#br1" timeOffset="433077.737">15931 10378 1492 0 0,'-18'-4'3533'0'0,"-23"32"-2441"0"0,20-10-847 0 0,-148 116 1795 0 0,41-67-5502 0 0,112-62 2035 0 0,4-4-58 0 0</inkml:trace>
  <inkml:trace contextRef="#ctx0" brushRef="#br1" timeOffset="433356.634">16230 10528 2656 0 0,'12'0'1444'0'0,"1"2"-308"0"0,-6-2-171 0 0,0 0-221 0 0,-2 0-324 0 0,-3-2-352 0 0,-2 2-8 0 0,-2 0-8 0 0,-1 0-1672 0 0,-2 0 103 0 0,-3 0 49 0 0,0 0 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8:44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269 334 1372 0 0,'5'-5'759'0'0,"-6"3"2414"0"0,-12 9-3035 0 0,-8 2-28 0 0,0 1 0 0 0,1 1 0 0 0,0 0 0 0 0,1 2 0 0 0,0 0 0 0 0,1 1 0 0 0,1 1 0 0 0,0 1-1 0 0,1 1 1 0 0,0 0 0 0 0,2 0 0 0 0,0 2 0 0 0,-6 10-110 0 0,19-26 7 0 0,0-1 0 0 0,0 1 0 0 0,0-1 0 0 0,0 1 0 0 0,0-1 0 0 0,1 1 0 0 0,-1 0 0 0 0,1-1 0 0 0,0 1 0 0 0,0 0 0 0 0,0 0-1 0 0,0-1 1 0 0,0 1 0 0 0,0 0 0 0 0,1-1 0 0 0,0 1 0 0 0,-1 0 0 0 0,1-1 0 0 0,0 1 0 0 0,0-1 0 0 0,0 1 0 0 0,1-1 0 0 0,-1 1 0 0 0,0-1 0 0 0,1 0 0 0 0,0 0-1 0 0,-1 0 1 0 0,1 0 0 0 0,0 0 0 0 0,0 0 0 0 0,0 0 0 0 0,0 0 0 0 0,1-1 0 0 0,-1 1 0 0 0,0-1 0 0 0,1 0 0 0 0,-1 0 0 0 0,1 0 0 0 0,-1 0 0 0 0,1 0 0 0 0,0 0-1 0 0,-1-1 1 0 0,1 1 0 0 0,0-1 0 0 0,2 1-7 0 0,127 15-95 0 0,-129-16 96 0 0,39 0-202 0 0,0-1 1 0 0,1-2 0 0 0,-1-2 0 0 0,-1-2 0 0 0,1-1-1 0 0,-1-3 1 0 0,3-2 200 0 0,-45 13-21 0 0,-1 0-1 0 0,1 0 1 0 0,0 0-1 0 0,-1-1 1 0 0,1 1 0 0 0,0 0-1 0 0,-1-1 1 0 0,1 1-1 0 0,0-1 1 0 0,-1 1-1 0 0,1-1 1 0 0,0 0-1 0 0,0 0 1 0 0,-1 1 0 0 0,1-1-1 0 0,0 0 1 0 0,0 0-1 0 0,0 0 1 0 0,0 0-1 0 0,0 0 1 0 0,0 0-1 0 0,1 0 1 0 0,-1-1 0 0 0,0 1-1 0 0,1 0 1 0 0,-1 0-1 0 0,0-1 1 0 0,1 1-1 0 0,-1 0 1 0 0,1-1-1 0 0,0 1 1 0 0,0-1 0 0 0,-1 1-1 0 0,1 0 1 0 0,0-1-1 0 0,0 1 1 0 0,0-1-1 0 0,0 1 1 0 0,1 0-1 0 0,-1-1 1 0 0,0 1 0 0 0,1-1-1 0 0,-1 1 1 0 0,0 0-1 0 0,1-1 1 0 0,0 1-1 0 0,-1 0 1 0 0,1 0-1 0 0,0-1 1 0 0,0 1 0 0 0,-1 0-1 0 0,1 0 1 0 0,0 0-1 0 0,0 0 1 0 0,0 0-1 0 0,0 0 1 0 0,1 0-1 0 0,-1 0 1 0 0,0 1 0 0 0,0-1-1 0 0,0 0 1 0 0,1 1-1 0 0,-1-1 1 0 0,0 1-1 0 0,1-1 1 0 0,-1 1-1 0 0,1 0 22 0 0,-277-54 728 0 0,223 50-129 0 0,50 4-573 0 0,-3-12 16 0 0,176-50-453 0 0,-127 50 351 0 0,-1-3 0 0 0,0-1 0 0 0,-2-2 0 0 0,0-2 0 0 0,-1-1 0 0 0,33-24 60 0 0,-69 42 35 0 0,1-1 1 0 0,0 1-1 0 0,-1-1 1 0 0,0 0-1 0 0,0 0 1 0 0,0 0-1 0 0,0 0 1 0 0,-1-1-1 0 0,1 0 1 0 0,-1 1-1 0 0,0-1 1 0 0,-1 0-1 0 0,1-1 1 0 0,-1 1-1 0 0,0 0 1 0 0,0-1-1 0 0,-1 1 1 0 0,0-1-1 0 0,0 0 1 0 0,0 1-1 0 0,0-1 1 0 0,-1 0-1 0 0,0 1 1 0 0,0-1-1 0 0,-1 0 1 0 0,0 0-1 0 0,0 1 1 0 0,0-1-1 0 0,-1-1-35 0 0,0-2 303 0 0,-1 0 0 0 0,-1 0 0 0 0,1 0 0 0 0,-1 0 0 0 0,-1 0-1 0 0,0 1 1 0 0,0 0 0 0 0,-1 0 0 0 0,0 0 0 0 0,0 1 0 0 0,0 0 0 0 0,-6-4-303 0 0,12 11 242 0 0,-20 4 113 0 0,12 0-320 0 0,1 1 0 0 0,0 0 0 0 0,-1 0 0 0 0,2 1 0 0 0,-1 0 1 0 0,0 0-1 0 0,1 1 0 0 0,1-1 0 0 0,-1 1 0 0 0,1 1 0 0 0,0-1 0 0 0,0 1 0 0 0,1 0 0 0 0,0 0 0 0 0,1 0 0 0 0,0 0 1 0 0,0 1-1 0 0,1-1 0 0 0,0 1 0 0 0,0 1-35 0 0,-16 189 656 0 0,26-107-448 0 0,4 1 0 0 0,4-1 0 0 0,4-1 0 0 0,18 47-208 0 0,-29-107 65 0 0,119 390-678 0 0,-110-370-1731 0 0,-18-50 878 0 0,-1-27-1247 0 0,-5-23 279 0 0,-1 4 1326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8:48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1944 0 0,'4'18'9350'0'0,"-1"-13"-7380"0"0,-3-5-4620 0 0,-5-5-5128 0 0,1 2 6494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8:47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84 856 0 0,'-3'0'95'0'0,"0"1"0"0"0,0-1 0 0 0,0 1 0 0 0,0 0 0 0 0,0 1 0 0 0,0-1 0 0 0,0 0 0 0 0,0 1 0 0 0,1-1 0 0 0,-1 1 0 0 0,0 0 0 0 0,1 0 0 0 0,0 0 0 0 0,-1 0 0 0 0,1 1 0 0 0,0-1 0 0 0,0 0 0 0 0,0 1 0 0 0,0 0 0 0 0,1-1 0 0 0,-1 1 0 0 0,1 0 0 0 0,-1 0 1 0 0,1 0-1 0 0,0 0 0 0 0,0 0 0 0 0,1 0 0 0 0,-1 0 0 0 0,0 0 0 0 0,1 0 0 0 0,0 0 0 0 0,0 1 0 0 0,0-1 0 0 0,0 0 0 0 0,0 0 0 0 0,1 0 0 0 0,0 2-95 0 0,9 14 237 0 0,1 0 1 0 0,2-1-1 0 0,-1 0 1 0 0,2-1-1 0 0,0 0 1 0 0,2-1-1 0 0,-1-1 1 0 0,12 8-238 0 0,47 51 505 0 0,-73-74-513 0 0,0 1 0 0 0,0 0 0 0 0,0 0 0 0 0,0 0 0 0 0,0 0 0 0 0,0 0 0 0 0,0 0 0 0 0,0 0 0 0 0,-1 0 0 0 0,1 1 0 0 0,0-1 0 0 0,0 0 0 0 0,-1 0-1 0 0,1 1 1 0 0,-1-1 0 0 0,0 0 0 0 0,1 1 0 0 0,-1-1 0 0 0,0 0 0 0 0,0 1 0 0 0,1-1 0 0 0,-1 0 0 0 0,0 1 0 0 0,0-1 0 0 0,-1 1 0 0 0,1-1 0 0 0,0 0 0 0 0,0 1 0 0 0,-1-1 0 0 0,1 0 0 0 0,-1 1 0 0 0,1-1 0 0 0,-1 0 0 0 0,1 0 0 0 0,-1 1 0 0 0,0-1 0 0 0,0 0 0 0 0,0 0 0 0 0,0 0 0 0 0,1 0 0 0 0,-1 0 0 0 0,-1 0 0 0 0,1 0 0 0 0,0 0 0 0 0,0-1 0 0 0,0 1 0 0 0,0 0 0 0 0,0-1 0 0 0,-1 1 0 0 0,1 0 0 0 0,0-1 0 0 0,-1 0 0 0 0,1 1 0 0 0,-2-1 8 0 0,-78 13-2721 0 0,54-16 1449 0 0,-20-12-23 0 0</inkml:trace>
  <inkml:trace contextRef="#ctx0" brushRef="#br0" timeOffset="295.253">418 24 1224 0 0,'3'11'4496'0'0,"-25"29"-3324"0"0,9-17-662 0 0,1 10-175 0 0,1 0-1 0 0,2 1 1 0 0,1 0 0 0 0,1 0-1 0 0,3 1 1 0 0,0-1 0 0 0,3 1 0 0 0,0 0-1 0 0,3 8-334 0 0,47 269 1120 0 0,-16-45-2420 0 0,-34-266 1204 0 0,1 0 0 0 0,-1 0 0 0 0,1 1 0 0 0,-1-1 0 0 0,0 0 0 0 0,1 0 0 0 0,-1-1 0 0 0,0 1 0 0 0,0 0 0 0 0,0 0 1 0 0,0 0-1 0 0,0 0 0 0 0,0-1 0 0 0,0 1 0 0 0,0 0 0 0 0,0-1 0 0 0,0 1 0 0 0,0-1 0 0 0,0 1 0 0 0,0-1 0 0 0,0 0 0 0 0,-1 1 1 0 0,1-1-1 0 0,0 0 0 0 0,0 0 0 0 0,0 0 0 0 0,-1 0 0 0 0,1 0 0 0 0,0 0 0 0 0,0 0 0 0 0,0 0 0 0 0,-1 0 0 0 0,1-1 0 0 0,0 1 1 0 0,0 0-1 0 0,0-1 0 0 0,0 1 0 0 0,0-1 0 0 0,-1 0 0 0 0,1 1 0 0 0,0-1 0 0 0,0 0 0 0 0,1 1 0 0 0,-1-1 0 0 0,0 0 0 0 0,0 0 0 0 0,0 0 1 0 0,0 0-1 0 0,1 0 0 0 0,-1 0 0 0 0,0 0 96 0 0,-36-48-2585 0 0,20 22 1372 0 0</inkml:trace>
  <inkml:trace contextRef="#ctx0" brushRef="#br0" timeOffset="546.058">413 29 1212 0 0,'4'-4'90'0'0,"1"1"0"0"0,0 0 0 0 0,0 0 0 0 0,1 0 0 0 0,-1 1 0 0 0,0 0 0 0 0,1 0 0 0 0,0 0 0 0 0,-1 1 0 0 0,1-1 0 0 0,0 1 0 0 0,0 1 0 0 0,-1-1 0 0 0,1 1 0 0 0,0 0 0 0 0,0 0 0 0 0,0 1 1 0 0,0 0-1 0 0,-1 0 0 0 0,1 0 0 0 0,0 1 0 0 0,-1 0 0 0 0,1 0 0 0 0,-1 0 0 0 0,0 1 0 0 0,1-1 0 0 0,-1 1 0 0 0,-1 1 0 0 0,1-1 0 0 0,0 1 0 0 0,-1-1 0 0 0,1 1 0 0 0,-1 1 0 0 0,0-1 0 0 0,-1 1 0 0 0,1-1 0 0 0,-1 1 0 0 0,0 0 0 0 0,0 0 0 0 0,0 0 0 0 0,-1 1 0 0 0,0-1 0 0 0,0 1 0 0 0,0-1 0 0 0,-1 1 0 0 0,1 1-90 0 0,-6 9 55 0 0,0 0 0 0 0,-1-1-1 0 0,-1 0 1 0 0,-1 0 0 0 0,0-1-1 0 0,0 1 1 0 0,-2-1 0 0 0,1-1-1 0 0,-2 0 1 0 0,0 0 0 0 0,-1-1-1 0 0,0 0 1 0 0,0-1 0 0 0,-1 0-1 0 0,-1-1 1 0 0,0-1 0 0 0,0 0-1 0 0,-1 0 1 0 0,0-1 0 0 0,-1-1-1 0 0,1 0 1 0 0,-1-1 0 0 0,-1-1-1 0 0,-9 2-54 0 0,-46 5-3279 0 0,57-12 1837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8:47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1312 0 0,'14'8'4697'0'0,"62"45"-4101"0"0,-64-43-539 0 0,-1 1 0 0 0,0 1-1 0 0,-1-1 1 0 0,0 2 0 0 0,-1 0-1 0 0,-1 0 1 0 0,0 0 0 0 0,0 1-1 0 0,-1 0 1 0 0,-1 1 0 0 0,-1-1-1 0 0,4 13-56 0 0,-9-23 33 0 0,1-1-1 0 0,-1 1 1 0 0,0-1 0 0 0,0 1-1 0 0,0-1 1 0 0,0 1-1 0 0,-1-1 1 0 0,1 1-1 0 0,-1-1 1 0 0,0 1-1 0 0,0-1 1 0 0,0 1-1 0 0,-1-1 1 0 0,1 0 0 0 0,-1 0-1 0 0,1 0 1 0 0,-1 0-1 0 0,0 0 1 0 0,-1 0-1 0 0,1 0 1 0 0,0 0-1 0 0,-1-1 1 0 0,1 0-1 0 0,-1 1 1 0 0,0-1 0 0 0,0 0-1 0 0,0 0 1 0 0,0 0-1 0 0,0-1 1 0 0,0 1-1 0 0,0-1 1 0 0,-1 0-1 0 0,1 1 1 0 0,-1-2 0 0 0,1 1-1 0 0,-1 0 1 0 0,1-1-1 0 0,-1 1 1 0 0,1-1-1 0 0,-1 0 1 0 0,1 0-1 0 0,-1-1 1 0 0,1 1-1 0 0,-1-1 1 0 0,1 1 0 0 0,-1-1-1 0 0,1 0 1 0 0,0 0-1 0 0,-1-1 1 0 0,1 1-1 0 0,0-1 1 0 0,0 0-1 0 0,0 0 1 0 0,0 0 0 0 0,0 0-1 0 0,0 0 1 0 0,1 0-1 0 0,-1-1 1 0 0,1 0-1 0 0,-1 1 1 0 0,1-1-1 0 0,0 0 1 0 0,0 0-1 0 0,0 0 1 0 0,1 0 0 0 0,-1-1-33 0 0,-1-9-26 0 0,1 0 1 0 0,0 1 0 0 0,1-1 0 0 0,1 0 0 0 0,0 0-1 0 0,0 1 1 0 0,2-1 0 0 0,-1 0 0 0 0,2 1 0 0 0,-1-1 0 0 0,2 1-1 0 0,0 0 1 0 0,0 0 0 0 0,1 0 0 0 0,1 0 0 0 0,-1 1-1 0 0,2 0 1 0 0,0 0 0 0 0,0 1 0 0 0,1 0 0 0 0,0 0 0 0 0,1 0-1 0 0,0 1 1 0 0,1 1 0 0 0,-1 0 0 0 0,2 0 0 0 0,-1 1-1 0 0,1 0 1 0 0,0 0 0 0 0,10-3 25 0 0,188-78-5836 0 0,-190 83 4454 0 0</inkml:trace>
  <inkml:trace contextRef="#ctx0" brushRef="#br0" timeOffset="437.488">539 290 1280 0 0,'76'-24'3371'0'0,"105"-34"-2107"0"0,-181 58-1258 0 0,-1 0 0 0 0,1-1 0 0 0,0 1 0 0 0,-1 0 0 0 0,1-1 0 0 0,0 1 0 0 0,-1 0 0 0 0,1-1 0 0 0,0 1 0 0 0,-1-1 0 0 0,1 1 0 0 0,0-1 0 0 0,0 1 0 0 0,0-1 0 0 0,0 1 0 0 0,-1-1 0 0 0,1 1 0 0 0,0-1 0 0 0,0 1 0 0 0,0-1 1 0 0,0 1-1 0 0,0-1 0 0 0,0 1 0 0 0,0-1 0 0 0,0 1 0 0 0,0-1 0 0 0,0 1 0 0 0,1-1 0 0 0,-1 1 0 0 0,0 0 0 0 0,0-1 0 0 0,0 1 0 0 0,1-1 0 0 0,-1 1 0 0 0,0-1 0 0 0,0 1 0 0 0,1-1 0 0 0,-1 1 0 0 0,0 0 0 0 0,1-1 0 0 0,-1 1 0 0 0,1 0 0 0 0,-1-1 0 0 0,0 1 0 0 0,1 0-6 0 0,-54-4-30 0 0,40 5 60 0 0,1 0 1 0 0,0 0 0 0 0,-1 1-1 0 0,1 1 1 0 0,0 0-1 0 0,1 1 1 0 0,-1 0-1 0 0,0 1 1 0 0,1 0 0 0 0,0 0-1 0 0,0 1 1 0 0,1 1-1 0 0,0 0 1 0 0,0 0-1 0 0,0 1 1 0 0,1 1 0 0 0,0-1-1 0 0,1 1 1 0 0,0 1-1 0 0,0 0-30 0 0,7-9 2 0 0,0 1-1 0 0,0 0 0 0 0,1-1 0 0 0,-1 1 1 0 0,0 0-1 0 0,1-1 0 0 0,0 1 0 0 0,-1 0 1 0 0,1 0-1 0 0,0 0 0 0 0,0-1 0 0 0,0 1 1 0 0,0 0-1 0 0,0 0 0 0 0,0 0 0 0 0,0 0 1 0 0,1-1-1 0 0,-1 1 0 0 0,1 0 0 0 0,-1 0 1 0 0,1-1-1 0 0,0 1 0 0 0,0 0 0 0 0,0-1 1 0 0,-1 1-1 0 0,2-1 0 0 0,-1 1 0 0 0,0-1 1 0 0,0 0-1 0 0,0 1 0 0 0,1-1 0 0 0,-1 0 1 0 0,0 0-1 0 0,1 0 0 0 0,-1 0 0 0 0,1 0 1 0 0,0 0-1 0 0,-1 0 0 0 0,1 0 0 0 0,0-1 1 0 0,-1 1-1 0 0,1-1 0 0 0,0 1 0 0 0,1-1-1 0 0,78 22-397 0 0,100-44-2873 0 0,-136 13 1935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8:4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1 1060 0 0,'-5'62'2406'0'0,"-21"37"-906"0"0,-6-1 0 0 0,-3-2 0 0 0,-20 33-1500 0 0,-47 61 1707 0 0,110-248-1907 0 0,4 0-446 0 0,-3 1 0 0 0,-2-1 0 0 0,-3 0 0 0 0,-3-50 646 0 0,-38-25-671 0 0,35 129 649 0 0,-1 1-1 0 0,1-1 1 0 0,-1 1 0 0 0,0 0 0 0 0,0 0 0 0 0,0 0-1 0 0,0 0 1 0 0,0 0 0 0 0,-1 1 0 0 0,1 0-1 0 0,-1 0 1 0 0,0 0 0 0 0,0 0 0 0 0,0 0-1 0 0,1 1 1 0 0,-1-1 0 0 0,-1 1 0 0 0,1 0 0 0 0,0 0-1 0 0,0 1 1 0 0,0-1 0 0 0,0 1 0 0 0,-1 0-1 0 0,1 0 1 0 0,0 1 0 0 0,0-1 0 0 0,0 1-1 0 0,-1 0 1 0 0,0 0 22 0 0,-1 1 30 0 0,0 1 1 0 0,1-1-1 0 0,-1 1 0 0 0,1 0 0 0 0,0 1 0 0 0,0-1 0 0 0,0 1 1 0 0,0 0-1 0 0,1 0 0 0 0,-1 1 0 0 0,1-1 0 0 0,0 1 1 0 0,0 0-1 0 0,1 0 0 0 0,0 0 0 0 0,0 1 0 0 0,0-1 0 0 0,0 1 1 0 0,1 0-1 0 0,0 0 0 0 0,0 0 0 0 0,0 0 0 0 0,1 0 1 0 0,0 0-1 0 0,0 0 0 0 0,1 0 0 0 0,0 0 0 0 0,0 0 0 0 0,0 1 1 0 0,1 3-31 0 0,4 6 66 0 0,2 0 1 0 0,0 0 0 0 0,0-1 0 0 0,1 0-1 0 0,1-1 1 0 0,1 1 0 0 0,0-2 0 0 0,0 1 0 0 0,2-2-1 0 0,-1 1 1 0 0,2-1 0 0 0,0-1 0 0 0,0-1-1 0 0,1 1 1 0 0,0-2 0 0 0,0 0 0 0 0,10 4-67 0 0,278 111 285 0 0,-121-91-4907 0 0,-166-33 3301 0 0</inkml:trace>
  <inkml:trace contextRef="#ctx0" brushRef="#br0" timeOffset="295.939">867 124 1180 0 0,'17'9'3667'0'0,"16"25"-2652"0"0,-6-7-616 0 0,145 82 316 0 0,-43-78-3839 0 0,-111-31 2444 0 0</inkml:trace>
  <inkml:trace contextRef="#ctx0" brushRef="#br0" timeOffset="593.716">1512 67 1996 0 0,'-19'44'3438'0'0,"7"-18"-3026"0"0,-163 499 3984 0 0,90-250-4434 0 0,64-218-3592 0 0,20-57 2211 0 0,-8-17-1185 0 0,7-6 1369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8:44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1 1416 0 0,'4'7'4099'0'0,"-64"107"-2114"0"0,4 3 1 0 0,-35 110-1986 0 0,-7 66 535 0 0,92-276-874 0 0,-16 31-71 0 0,-3-32-2765 0 0,23-15 1794 0 0,0-1 53 0 0,-8 0-24 0 0</inkml:trace>
  <inkml:trace contextRef="#ctx0" brushRef="#br0" timeOffset="297.301">1 124 1060 0 0,'20'18'5519'0'0,"52"36"-3873"0"0,9 8-1084 0 0,235 168 1068 0 0,-3-2-5078 0 0,-263-196-501 0 0,-44-29 2617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29:4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40 112 1460 0 0,'0'-21'3006'0'0,"-34"-23"-603"0"0,34 44-2237 0 0,0 0 0 0 0,0 1 0 0 0,0-1-1 0 0,-1 0 1 0 0,1 0 0 0 0,0 1 0 0 0,0-1 0 0 0,0 0-1 0 0,-1 0 1 0 0,1 0 0 0 0,0 1 0 0 0,0-1 0 0 0,-1 0-1 0 0,1 0 1 0 0,0 0 0 0 0,0 0 0 0 0,-1 1-1 0 0,1-1 1 0 0,0 0 0 0 0,-1 0 0 0 0,1 0 0 0 0,-1 0-166 0 0,4 19 51 0 0,9 117 353 0 0,44 298 873 0 0,-47-384-1513 0 0,-9-50-79 0 0,-7-31-3401 0 0,-11-56-1589 0 0,17 62 3920 0 0</inkml:trace>
  <inkml:trace contextRef="#ctx0" brushRef="#br0" timeOffset="268.829">13 197 1468 0 0,'-9'-45'4695'0'0,"35"63"-3247"0"0,520 354 373 0 0,-539-366-1509 0 0,-7-6-524 0 0,1-1 0 0 0,-1 1 0 0 0,0 0 0 0 0,0-1 0 0 0,0 1 0 0 0,0 0 0 0 0,0-1 0 0 0,0 1 0 0 0,0-1 0 0 0,0 1 0 0 0,0 0 0 0 0,1-1 0 0 0,-1 1 0 0 0,0 0 0 0 0,0 0 0 0 0,0-1 0 0 0,1 1 0 0 0,-1 0 0 0 0,0-1 0 0 0,1 1 0 0 0,-1 0 0 0 0,0 0 0 0 0,0 0 0 0 0,1-1 0 0 0,-1 1 0 0 0,0 0 0 0 0,1 0 0 0 0,-1 0 0 0 0,0 0 0 0 0,1 0 212 0 0,-9-18-1224 0 0</inkml:trace>
  <inkml:trace contextRef="#ctx0" brushRef="#br0" timeOffset="581.417">497 65 2280 0 0,'4'-11'5191'0'0,"8"37"-3974"0"0,9 43-1012 0 0,48 165 913 0 0,-36-115-621 0 0,-4-15-4088 0 0,-29-103 2613 0 0,-8 1-1536 0 0,4-4 1245 0 0</inkml:trace>
  <inkml:trace contextRef="#ctx0" brushRef="#br0" timeOffset="1115.277">989 255 2224 0 0,'-12'0'3139'0'0,"-22"16"-2838"0"0,28-13 18 0 0,-4 3-210 0 0,-1 1 1 0 0,1 0-1 0 0,1 0 0 0 0,-1 1 0 0 0,1 0 0 0 0,0 0 0 0 0,1 1 1 0 0,0 1-1 0 0,1-1 0 0 0,-1 1 0 0 0,2 0 0 0 0,0 1 0 0 0,0 0 1 0 0,1 0-1 0 0,0 0 0 0 0,1 0 0 0 0,0 1 0 0 0,0 0 0 0 0,2 0 1 0 0,-1 0-1 0 0,2 0 0 0 0,0 0 0 0 0,0 2-109 0 0,1-11 20 0 0,1 0 0 0 0,-1 0-1 0 0,1 0 1 0 0,0 0 0 0 0,0 0 0 0 0,0 0-1 0 0,0-1 1 0 0,0 1 0 0 0,1 0 0 0 0,-1-1-1 0 0,1 1 1 0 0,0 0 0 0 0,0-1-1 0 0,0 0 1 0 0,0 0 0 0 0,0 1 0 0 0,0-1-1 0 0,1 0 1 0 0,-1-1 0 0 0,1 1 0 0 0,-1 0-1 0 0,1-1 1 0 0,0 1 0 0 0,0-1 0 0 0,0 0-1 0 0,-1 0 1 0 0,1 0 0 0 0,0 0 0 0 0,0-1-1 0 0,0 1 1 0 0,0-1 0 0 0,0 0 0 0 0,1 0-1 0 0,-1 0 1 0 0,2 0-20 0 0,100-9 266 0 0,-79 3-242 0 0,-1-1 0 0 0,-1-1 0 0 0,1-1 0 0 0,-2-1 0 0 0,1-1-1 0 0,-1-1 1 0 0,-1-1 0 0 0,0-1 0 0 0,-1-1 0 0 0,5-6-24 0 0,-24 20 1 0 0,0 0 1 0 0,0-1-1 0 0,0 0 0 0 0,-1 1 0 0 0,1-1 1 0 0,-1 0-1 0 0,1 0 0 0 0,-1 0 0 0 0,0 0 1 0 0,0 0-1 0 0,0 0 0 0 0,0 0 0 0 0,0 0 1 0 0,0 0-1 0 0,0-1 0 0 0,-1 1 0 0 0,1 0 0 0 0,-1-1 1 0 0,0 1-1 0 0,1 0 0 0 0,-1-1 0 0 0,0 1 1 0 0,-1 0-1 0 0,1-1 0 0 0,0 1 0 0 0,-1 0 1 0 0,1-1-1 0 0,-1 1 0 0 0,0 0 0 0 0,1 0 1 0 0,-1 0-1 0 0,0-1 0 0 0,0 1 0 0 0,-1 0 0 0 0,1 0 1 0 0,0 0-1 0 0,-1 1 0 0 0,1-1 0 0 0,-1 0 1 0 0,0 0-1 0 0,1 1 0 0 0,-1-1 0 0 0,0 1 1 0 0,0 0-1 0 0,0-1 0 0 0,0 1 0 0 0,0 0 1 0 0,-3-1-2 0 0,-105-38 75 0 0,-112 2-815 0 0,216 29-3317 0 0,36-26 1933 0 0,-8 22 1000 0 0</inkml:trace>
  <inkml:trace contextRef="#ctx0" brushRef="#br0" timeOffset="1366.704">1277 27 1196 0 0,'7'-21'4102'0'0,"-7"21"-3865"0"0,1 1 0 0 0,-1-1 0 0 0,1 0 0 0 0,-1 0 0 0 0,1 0 0 0 0,-1 0 0 0 0,1 0-1 0 0,-1 0 1 0 0,1 0 0 0 0,-1 0 0 0 0,0 0 0 0 0,1 0 0 0 0,-1 0 0 0 0,1 0 0 0 0,-1 0-1 0 0,1 0 1 0 0,-1 0 0 0 0,1 0 0 0 0,-1-1 0 0 0,1 1 0 0 0,-1 0 0 0 0,0 0 0 0 0,1 0 0 0 0,-1-1-1 0 0,1 1 1 0 0,-1 0 0 0 0,0-1 0 0 0,1 1 0 0 0,-1 0 0 0 0,0-1 0 0 0,0 1 0 0 0,1 0-1 0 0,-1-1 1 0 0,0 1 0 0 0,1-1-237 0 0,98 283 1297 0 0,-29-114-2302 0 0,-55-74-1796 0 0,-16-91 2504 0 0,0 1 0 0 0,0-1 1 0 0,0 0-1 0 0,-1 1 1 0 0,1-1-1 0 0,-1 0 0 0 0,0 0 1 0 0,0 0-1 0 0,0 0 1 0 0,0 0-1 0 0,-1-1 0 0 0,1 1 1 0 0,-1 0-1 0 0,0-1 0 0 0,1 0 1 0 0,-1 0-1 0 0,0 0 1 0 0,0 0-1 0 0,-1 0 0 0 0,1-1 1 0 0,0 1-1 0 0,0-1 1 0 0,-1 0-1 0 0,1 0 0 0 0,-3 1 297 0 0,-12 0-1440 0 0</inkml:trace>
  <inkml:trace contextRef="#ctx0" brushRef="#br0" timeOffset="1618.927">1195 292 1368 0 0,'-2'-4'7095'0'0,"107"-13"-7723"0"0,10 4-4075 0 0,-95 13 3491 0 0</inkml:trace>
  <inkml:trace contextRef="#ctx0" brushRef="#br0" timeOffset="1979.28">1611 337 1148 0 0,'86'0'3756'0'0,"99"-83"-1773"0"0,-174 76-1875 0 0,-5 5-48 0 0,0-1 0 0 0,-1 0 1 0 0,1 0-1 0 0,-1-1 0 0 0,0 1 1 0 0,0-1-1 0 0,0 0 0 0 0,0 0 1 0 0,0-1-1 0 0,-1 1 0 0 0,0-1 1 0 0,0 0-1 0 0,0 0 1 0 0,-1-1-1 0 0,0 1 0 0 0,0-1 1 0 0,0 0-1 0 0,-1 0 0 0 0,1 1 1 0 0,-1-2-1 0 0,0-1-60 0 0,-4 5 14 0 0,-1 0-1 0 0,1 1 1 0 0,-1-1 0 0 0,1 1 0 0 0,-1 0-1 0 0,0-1 1 0 0,0 1 0 0 0,0 1-1 0 0,0-1 1 0 0,0 0 0 0 0,0 1-1 0 0,0-1 1 0 0,-1 1 0 0 0,1 0-1 0 0,-1 0 1 0 0,1 0 0 0 0,-1 1-1 0 0,1-1 1 0 0,-1 1 0 0 0,1 0-1 0 0,-1 0 1 0 0,1 0 0 0 0,-3 1-14 0 0,-17 3 141 0 0,1 0 0 0 0,0 2 0 0 0,0 1 0 0 0,0 1 0 0 0,1 0 0 0 0,0 2 0 0 0,1 0 0 0 0,0 2 0 0 0,1 0 0 0 0,-10 8-141 0 0,22-16 40 0 0,0 0 0 0 0,1 1 0 0 0,-1-1 0 0 0,1 1 0 0 0,0 1 0 0 0,1-1 0 0 0,-1 1 0 0 0,1 0 0 0 0,0 0 0 0 0,0 1 0 0 0,1 0 0 0 0,0-1 0 0 0,0 1 0 0 0,1 1 0 0 0,0-1 0 0 0,0 0 0 0 0,0 1 0 0 0,1 0 0 0 0,0-1 0 0 0,1 1 0 0 0,-1 6-40 0 0,4-7-8 0 0,1-1-1 0 0,0 1 1 0 0,0-1 0 0 0,0 0-1 0 0,1 0 1 0 0,0 0 0 0 0,0 0-1 0 0,0-1 1 0 0,1 1 0 0 0,0-1-1 0 0,0 0 1 0 0,0-1-1 0 0,1 1 1 0 0,-1-1 0 0 0,1 0-1 0 0,0-1 1 0 0,0 1 0 0 0,1-1-1 0 0,-1 0 1 0 0,1-1 0 0 0,-1 1-1 0 0,1-1 1 0 0,4 0 8 0 0,166 35-2183 0 0,4-32-3369 0 0,-138-5 4328 0 0</inkml:trace>
  <inkml:trace contextRef="#ctx0" brushRef="#br0" timeOffset="2449.328">84 892 1644 0 0,'0'0'172'0'0,"1"1"-1"0"0,-1-1 1 0 0,0 1 0 0 0,1-1-1 0 0,-1 1 1 0 0,0-1 0 0 0,0 1-1 0 0,1-1 1 0 0,-1 1-1 0 0,0-1 1 0 0,0 1 0 0 0,0-1-1 0 0,0 1 1 0 0,0-1 0 0 0,0 1-1 0 0,0-1 1 0 0,0 1-1 0 0,0-1 1 0 0,0 1 0 0 0,0-1-1 0 0,0 1 1 0 0,0 0 0 0 0,0-1-1 0 0,-1 1 1 0 0,1-1-1 0 0,0 1 1 0 0,0-1 0 0 0,-1 1-1 0 0,1-1 1 0 0,0 0 0 0 0,0 1-1 0 0,-1-1 1 0 0,1 1 0 0 0,-1-1-172 0 0,65 6 755 0 0,301-23 1487 0 0,1189-155-1489 0 0,-1473 158-1246 0 0,-93-19-3251 0 0,-19-27-61 0 0,22 34 2593 0 0</inkml:trace>
  <inkml:trace contextRef="#ctx0" brushRef="#br0" timeOffset="2793.842">2395 138 1872 0 0,'-13'6'4924'0'0,"33"-14"-3218"0"0,39-37 1399 0 0,-92 32-2033 0 0,18 11-3062 0 0,26 15-3565 0 0,7 6 3091 0 0,-6-4 1338 0 0</inkml:trace>
  <inkml:trace contextRef="#ctx0" brushRef="#br0" timeOffset="3060.279">2518 365 1256 0 0,'1'-1'120'0'0,"0"1"0"0"0,0-1 0 0 0,0 1 0 0 0,0-1 0 0 0,0 1 0 0 0,0-1 0 0 0,0 1 0 0 0,1 0 0 0 0,-1-1 0 0 0,0 1 0 0 0,0 0 0 0 0,0 0 0 0 0,0 0 0 0 0,1 0 0 0 0,-1 0 0 0 0,0 0 0 0 0,0 0 0 0 0,0 0 0 0 0,0 1 0 0 0,1-1 0 0 0,-1 0 0 0 0,0 1 0 0 0,0-1 0 0 0,0 1 0 0 0,0-1 0 0 0,0 1 0 0 0,0 0 0 0 0,0-1 0 0 0,0 1 0 0 0,0 0 0 0 0,0 0 0 0 0,0-1 0 0 0,-1 1 0 0 0,1 0 0 0 0,0 0 0 0 0,-1 0 0 0 0,1 0 0 0 0,0 0 0 0 0,-1 0 0 0 0,1 0 0 0 0,-1 0 0 0 0,1 0 0 0 0,-1 1 0 0 0,0-1 0 0 0,0 0 0 0 0,1 0 0 0 0,-1 0 0 0 0,0 0 0 0 0,0 1 0 0 0,0-1 0 0 0,0 0 0 0 0,0 0 0 0 0,0 0 0 0 0,-1 0 0 0 0,1 1 0 0 0,0-1 0 0 0,0 0 0 0 0,-1 0 0 0 0,1 0 0 0 0,-1 0 0 0 0,1 0 0 0 0,-1 0 0 0 0,0 0 0 0 0,1 0 0 0 0,-1 0 0 0 0,0 0 0 0 0,0 0-120 0 0,64-68-66 0 0,-63 66-499 0 0,-59-5-2512 0 0,18 6 429 0 0,13 0 1396 0 0</inkml:trace>
  <inkml:trace contextRef="#ctx0" brushRef="#br0" timeOffset="3452.528">1158 217 1552 0 0,'12'1'7041'0'0,"62"-4"-5590"0"0,190-17 420 0 0,-173 18-4253 0 0,-1 1-4469 0 0,-90 1 5617 0 0</inkml:trace>
  <inkml:trace contextRef="#ctx0" brushRef="#br0" timeOffset="31884.978">3042 218 1412 0 0,'16'-54'3711'0'0,"-24"62"-1737"0"0,-3 55-1663 0 0,3 0 1 0 0,3 1 0 0 0,3-1-1 0 0,4 34-311 0 0,-2-22-580 0 0,-6-88-4571 0 0,-5-8 3807 0 0</inkml:trace>
  <inkml:trace contextRef="#ctx0" brushRef="#br0" timeOffset="32277.623">2831 292 1336 0 0,'-8'18'263'0'0,"0"0"0"0"0,1 0 0 0 0,1 1 0 0 0,1 0 0 0 0,1 0 0 0 0,0 1 0 0 0,2-1 0 0 0,0 1 0 0 0,1 0 0 0 0,1-1 0 0 0,1 1 0 0 0,2 14-263 0 0,-1-19 96 0 0,0 0 0 0 0,1 0 0 0 0,1 0 0 0 0,0-1 0 0 0,1 1 0 0 0,1-1 0 0 0,0 0 1 0 0,1-1-1 0 0,0 1 0 0 0,1-1 0 0 0,0-1 0 0 0,1 1 0 0 0,1-1 0 0 0,0-1 0 0 0,1 0 0 0 0,0 0 0 0 0,0-1 1 0 0,1-1-1 0 0,0 0 0 0 0,1 0 0 0 0,0-2 0 0 0,1 1 0 0 0,-1-2 0 0 0,1 1 0 0 0,1-2 0 0 0,-1 0 0 0 0,1-1 0 0 0,0 0 1 0 0,0-1-1 0 0,6 0-96 0 0,-10-2 33 0 0,1-1 0 0 0,-1 1-1 0 0,1-2 1 0 0,-1 0 0 0 0,0 0 0 0 0,0-1 0 0 0,0 0 0 0 0,0-1 0 0 0,0 0 0 0 0,0-1 0 0 0,-1 0 0 0 0,1-1 0 0 0,-1 0 0 0 0,0 0 0 0 0,-1-1 0 0 0,1-1 0 0 0,-1 0 0 0 0,0 0-1 0 0,-1 0 1 0 0,0-1 0 0 0,0-1 0 0 0,-1 1 0 0 0,0-1 0 0 0,0 0 0 0 0,-1-1 0 0 0,0 0 0 0 0,-1 0 0 0 0,0 0 0 0 0,0 0 0 0 0,-1-1 0 0 0,-1 0 0 0 0,0 1 0 0 0,0-2 0 0 0,-1 1-1 0 0,1-11-32 0 0,-7 7 13 0 0,0-1-1 0 0,-1 0 1 0 0,-1 1-1 0 0,0 0 0 0 0,-1 0 1 0 0,-1 1-1 0 0,0 0 1 0 0,-1 0-1 0 0,0 0 0 0 0,-1 2 1 0 0,-1-1-1 0 0,0 1 0 0 0,-1 1 1 0 0,0 0-1 0 0,-1 0 1 0 0,0 1-1 0 0,0 1 0 0 0,-1 0 1 0 0,0 1-1 0 0,-1 1 0 0 0,-14-6-12 0 0,1 0-90 0 0,-1 1-1 0 0,0 2 1 0 0,0 1-1 0 0,-1 1 0 0 0,-1 1 1 0 0,-29-2 90 0 0,-46 3-5743 0 0,93 6 4510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8:42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183 209 856 0 0,'5'23'4851'0'0,"-3"103"-3953"0"0,26 58 55 0 0,-15-27-141 0 0,-13-155-1265 0 0,-22 9-4242 0 0,19-15 3485 0 0</inkml:trace>
  <inkml:trace contextRef="#ctx0" brushRef="#br0" timeOffset="283.759">2 204 1944 0 0,'-1'-3'193'0'0,"1"0"-1"0"0,-1 0 1 0 0,1-1 0 0 0,0 1-1 0 0,0 0 1 0 0,0 0 0 0 0,1-1-1 0 0,-1 1 1 0 0,1 0-1 0 0,0 0 1 0 0,0 0 0 0 0,0-1-1 0 0,0 1 1 0 0,0 0-1 0 0,1 0 1 0 0,-1 1 0 0 0,1-1-1 0 0,0 0 1 0 0,0 0 0 0 0,0 1-1 0 0,0-1 1 0 0,0 1-1 0 0,1 0 1 0 0,1-2-193 0 0,118-65 1240 0 0,-116 67-1089 0 0,28-10-74 0 0,0 1 1 0 0,1 1-1 0 0,0 2 1 0 0,1 2-1 0 0,0 1 1 0 0,0 2-1 0 0,28 1-77 0 0,-61 2-56 0 0,1 0 1 0 0,-1 0-1 0 0,1 0 0 0 0,-1 0 1 0 0,1 1-1 0 0,-1 0 0 0 0,1-1 0 0 0,-1 1 1 0 0,0 1-1 0 0,1-1 0 0 0,-1 0 1 0 0,0 1-1 0 0,0 0 0 0 0,0-1 1 0 0,0 1-1 0 0,0 0 0 0 0,0 1 0 0 0,-1-1 1 0 0,1 0-1 0 0,-1 1 0 0 0,1 0 1 0 0,-1-1 55 0 0,-31 49-4479 0 0,13-35 3307 0 0</inkml:trace>
  <inkml:trace contextRef="#ctx0" brushRef="#br0" timeOffset="532.787">181 409 1820 0 0,'18'9'3793'0'0,"42"-13"-1710"0"0,206-67-1487 0 0,-242 88-5927 0 0,-24-8 4066 0 0</inkml:trace>
  <inkml:trace contextRef="#ctx0" brushRef="#br0" timeOffset="1058.886">452 778 1080 0 0,'1'13'3806'0'0,"9"-32"-2269"0"0,-4-2-1477 0 0,0 0 0 0 0,2 1 0 0 0,0 0 0 0 0,1 0 0 0 0,1 1 0 0 0,1 0 0 0 0,1 1 1 0 0,0 0-1 0 0,1 1 0 0 0,1 0 0 0 0,1 1 0 0 0,0 0 0 0 0,1 2 0 0 0,1 0 0 0 0,0 1 0 0 0,1 0 1 0 0,0 1-1 0 0,14-5-60 0 0,-29 15 1 0 0,0 0 0 0 0,0 1 0 0 0,0-1 0 0 0,0 1 0 0 0,0 0 0 0 0,0 0 0 0 0,0 0 0 0 0,0 0 1 0 0,0 1-1 0 0,1-1 0 0 0,-1 1 0 0 0,0 0 0 0 0,1 0 0 0 0,-1 0 0 0 0,0 0 0 0 0,0 1 0 0 0,1-1 0 0 0,-1 1 0 0 0,0 0 1 0 0,0 0-1 0 0,0 0 0 0 0,0 0 0 0 0,0 1 0 0 0,0-1 0 0 0,0 1 0 0 0,0 0 0 0 0,-1-1 0 0 0,1 1 0 0 0,0 1 0 0 0,-1-1 1 0 0,0 0-1 0 0,1 0 0 0 0,-1 1 0 0 0,0 0 0 0 0,0-1 0 0 0,-1 1 0 0 0,1 0 0 0 0,-1 0 0 0 0,1 0 0 0 0,-1 0 0 0 0,0 0 1 0 0,0 0-1 0 0,0 0 0 0 0,0 0 0 0 0,-1 1 0 0 0,1-1 0 0 0,-1 2-1 0 0,-1 8-10 0 0,-2 1-1 0 0,1 0 1 0 0,-2-1 0 0 0,0 1 0 0 0,0-1-1 0 0,-1 0 1 0 0,-1 0 0 0 0,0-1-1 0 0,-1 0 1 0 0,0 0 0 0 0,-1 0 0 0 0,-1-1-1 0 0,1 0 1 0 0,-2-1 0 0 0,1 1-1 0 0,-1-2 1 0 0,-1 0 0 0 0,0 0 0 0 0,0-1-1 0 0,-1 0 1 0 0,0-1 0 0 0,0 0-1 0 0,-5 1 11 0 0,-44 5-3795 0 0,36-27 2643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8:40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1112 0 0,'4'-2'3445'0'0,"4"16"-2399"0"0,36 291 821 0 0,-20-194-1408 0 0,28 254-413 0 0,-53-364-141 0 0,1 0-1 0 0,-1 0 0 0 0,1 0 0 0 0,-1 0 0 0 0,0 0 0 0 0,1 0 1 0 0,-1 0-1 0 0,0-1 0 0 0,0 1 0 0 0,1 0 0 0 0,-1-1 1 0 0,0 1-1 0 0,0 0 0 0 0,0-1 0 0 0,0 1 0 0 0,0-1 0 0 0,0 1 1 0 0,0-1-1 0 0,0 0 0 0 0,0 1 0 0 0,0-1 0 0 0,0 0 0 0 0,0 0 1 0 0,0 0-1 0 0,0 1 0 0 0,0-1 0 0 0,-1 0 0 0 0,1-1 1 0 0,0 1-1 0 0,0 0 0 0 0,0 0 0 0 0,0 0 0 0 0,0-1 0 0 0,0 1 1 0 0,0 0-1 0 0,0-1 0 0 0,0 1 0 0 0,0-1 0 0 0,0 1 1 0 0,0-1-1 0 0,0 0 0 0 0,1 1 0 0 0,-1-1 0 0 0,0 0 0 0 0,0 1 1 0 0,1-1-1 0 0,-1 0 0 0 0,0 0 0 0 0,1 0 0 0 0,-1 0 0 0 0,1 0 1 0 0,-1 0-1 0 0,1 0 0 0 0,-1 0 0 0 0,1 0 0 0 0,0 0 1 0 0,-1-1 95 0 0,-10-17-1274 0 0</inkml:trace>
  <inkml:trace contextRef="#ctx0" brushRef="#br0" timeOffset="341.673">42 156 1088 0 0,'1'-8'171'0'0,"1"1"1"0"0,0 0-1 0 0,0-1 1 0 0,0 1-1 0 0,1 0 1 0 0,0 1-1 0 0,0-1 0 0 0,1 0 1 0 0,0 1-1 0 0,0 0 1 0 0,1 0-1 0 0,0 0 0 0 0,0 0 1 0 0,0 1-1 0 0,0 0 1 0 0,1 0-1 0 0,0 0 0 0 0,0 1 1 0 0,0 0-1 0 0,1 0 1 0 0,0 0-1 0 0,-1 1 0 0 0,1 0 1 0 0,0 1-1 0 0,0-1 1 0 0,4 0-172 0 0,-1 0 69 0 0,0 1 1 0 0,0 0-1 0 0,0 0 1 0 0,0 1 0 0 0,0 0-1 0 0,0 0 1 0 0,0 1-1 0 0,1 1 1 0 0,-1 0 0 0 0,0 0-1 0 0,0 1 1 0 0,0 0-1 0 0,0 1 1 0 0,-1 0 0 0 0,8 4-70 0 0,-12-6 16 0 0,-1 1 0 0 0,0 0 0 0 0,1 1 1 0 0,-1-1-1 0 0,0 1 0 0 0,0 0 0 0 0,-1 0 1 0 0,1 0-1 0 0,-1 0 0 0 0,1 1 1 0 0,-1 0-1 0 0,0-1 0 0 0,0 1 0 0 0,-1 0 1 0 0,1 0-1 0 0,-1 1 0 0 0,0-1 0 0 0,0 0 1 0 0,0 1-1 0 0,-1-1 0 0 0,0 1 0 0 0,1 0 1 0 0,-2-1-1 0 0,1 1 0 0 0,0 0 1 0 0,-1 0-1 0 0,0 0 0 0 0,0-1 0 0 0,0 1 1 0 0,-1 0-1 0 0,0 0 0 0 0,0-1 0 0 0,0 1 1 0 0,0 0-1 0 0,-2 3-16 0 0,-11 19-15 0 0,-1-1 0 0 0,-1-1 0 0 0,-2 0-1 0 0,0-1 1 0 0,-1-1 0 0 0,-1-1 0 0 0,-2 0 0 0 0,0-2 0 0 0,-1-1 0 0 0,-1 0-1 0 0,0-2 1 0 0,-2-1 0 0 0,0-1 0 0 0,-3 1 15 0 0,-43 15-2769 0 0,69-31 1570 0 0,3 0-23 0 0</inkml:trace>
  <inkml:trace contextRef="#ctx0" brushRef="#br0" timeOffset="683.381">597 222 876 0 0,'8'-3'2424'0'0,"1"19"-282"0"0,35 357-103 0 0,4-212-2138 0 0,-48-161 35 0 0,0-1 0 0 0,-1 1 0 0 0,1 0 0 0 0,0-1 0 0 0,-1 1 0 0 0,1 0 0 0 0,0 0 0 0 0,-1-1 0 0 0,1 1 0 0 0,0 0 0 0 0,-1 0 0 0 0,1 0 0 0 0,-1-1 0 0 0,1 1 0 0 0,-1 0 0 0 0,1 0 0 0 0,0 0 0 0 0,-1 0 0 0 0,1 0 0 0 0,-1 0 0 0 0,1 0 0 0 0,-1 0 0 0 0,1 0 0 0 0,0 0 0 0 0,-1 0 0 0 0,1 0 0 0 0,-1 0 0 0 0,1 0 0 0 0,-1 0 0 0 0,1 1 0 0 0,0-1 0 0 0,-1 0 0 0 0,1 0 0 0 0,-1 0 0 0 0,1 1 0 0 0,0-1 0 0 0,-1 0 0 0 0,1 1 0 0 0,0-1 0 0 0,-1 0 0 0 0,1 0 0 0 0,0 1 0 0 0,0-1 0 0 0,-1 1 0 0 0,1-1 0 0 0,0 0 0 0 0,0 1 0 0 0,-1-1 0 0 0,1 1 0 0 0,0-1 0 0 0,0 0 0 0 0,0 1 0 0 0,0-1 0 0 0,0 1 0 0 0,0-1 0 0 0,0 1 0 0 0,0-1 0 0 0,0 0 0 0 0,0 1 0 0 0,0-1 0 0 0,0 1 0 0 0,0-1 0 0 0,0 1 0 0 0,0-1 0 0 0,0 0 0 0 0,1 1 0 0 0,-1-1 0 0 0,0 1 64 0 0,-16-9-1186 0 0</inkml:trace>
  <inkml:trace contextRef="#ctx0" brushRef="#br0" timeOffset="1260.458">691 161 1280 0 0,'4'24'3427'0'0,"8"43"-3159"0"0,56 140 764 0 0,-29-220 100 0 0,131-169-306 0 0,-58 44 103 0 0,-94 191-889 0 0,99 369 309 0 0,-72-259-657 0 0,-42-152-202 0 0,3-12-4818 0 0,-5-7 3999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8:39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1 474 1160 0 0,'57'200'4119'0'0,"-48"-251"-786"0"0,67-114-3450 0 0,-72 166 68 0 0,0 0 0 0 0,0 0 0 0 0,0 0 0 0 0,0 1 0 0 0,-1 0 0 0 0,1 0 0 0 0,0 0 0 0 0,-1 0 0 0 0,1 0 0 0 0,-1 1 0 0 0,0-1 0 0 0,0 1 0 0 0,0 0 0 0 0,0 0-1 0 0,0 0 1 0 0,0 0 0 0 0,-1 1 0 0 0,0-1 0 0 0,0 1 0 0 0,2 3 49 0 0,2 0-101 0 0,-1 2 18 0 0,1 0 0 0 0,1-1 0 0 0,0 0 0 0 0,0 0-1 0 0,0-1 1 0 0,1 0 0 0 0,0 0 0 0 0,0-1 0 0 0,1 0 0 0 0,0 0-1 0 0,0-1 1 0 0,0 0 0 0 0,1-1 0 0 0,-1 0 0 0 0,1 0 0 0 0,0-1-1 0 0,1 0 1 0 0,-1-1 0 0 0,0 0 0 0 0,11 0 83 0 0,131-24-1266 0 0,-114 12 994 0 0</inkml:trace>
  <inkml:trace contextRef="#ctx0" brushRef="#br0" timeOffset="388.889">803 479 2412 0 0,'-18'-1'152'0'0,"1"0"-1"0"0,-1 2 0 0 0,1 0 0 0 0,-1 0 1 0 0,1 2-1 0 0,0 0 0 0 0,0 1 1 0 0,0 1-1 0 0,0 1 0 0 0,1 0 1 0 0,0 1-1 0 0,0 1 0 0 0,0 0 1 0 0,1 1-1 0 0,1 1 0 0 0,0 0 1 0 0,0 1-1 0 0,1 0 0 0 0,0 1 1 0 0,1 1-1 0 0,-9 11-151 0 0,18-22 16 0 0,1 0 0 0 0,0-1-1 0 0,0 1 1 0 0,1 0 0 0 0,-1 0 0 0 0,0 0 0 0 0,0 0 0 0 0,1 0 0 0 0,-1 1 0 0 0,1-1 0 0 0,0 0-1 0 0,0 1 1 0 0,0-1 0 0 0,0 1 0 0 0,0-1 0 0 0,0 1 0 0 0,1-1 0 0 0,-1 1 0 0 0,1-1-1 0 0,0 1 1 0 0,0 0 0 0 0,0-1 0 0 0,0 1 0 0 0,0 0 0 0 0,0-1 0 0 0,1 1 0 0 0,-1 0-1 0 0,1-1 1 0 0,0 1 0 0 0,0-1 0 0 0,0 1 0 0 0,0-1 0 0 0,0 0 0 0 0,1 1 0 0 0,-1-1 0 0 0,1 0-1 0 0,-1 0 1 0 0,1 0 0 0 0,0 0 0 0 0,0 0 0 0 0,-1 0 0 0 0,2-1 0 0 0,-1 1 0 0 0,0 0-1 0 0,0-1 1 0 0,0 0 0 0 0,1 1 0 0 0,-1-1 0 0 0,1 0 0 0 0,-1 0 0 0 0,1-1 0 0 0,-1 1 0 0 0,1 0-1 0 0,-1-1 1 0 0,2 1-16 0 0,11 1-16 0 0,-1-1 0 0 0,1 0 0 0 0,-1-1 0 0 0,1 0 0 0 0,-1-1 0 0 0,0-1 0 0 0,1 0 0 0 0,-1-1 0 0 0,0-1 0 0 0,0 0-1 0 0,0-1 1 0 0,-1 0 0 0 0,0-1 0 0 0,0 0 0 0 0,0-1 0 0 0,-1-1 0 0 0,0 0 0 0 0,0-1 0 0 0,-1 0 0 0 0,0-1 0 0 0,-1 0 0 0 0,0 0 0 0 0,0-1-1 0 0,-1 0 1 0 0,-1-1 0 0 0,0 0 0 0 0,0-1 0 0 0,-2 1 0 0 0,1-2 0 0 0,-1 1 0 0 0,-1 0 0 0 0,-1-1 0 0 0,0 0 0 0 0,0 0 0 0 0,-2 0 0 0 0,1-5 16 0 0,-2-3 219 0 0,-1 0 0 0 0,-1 1 1 0 0,-1-1-1 0 0,0 0 1 0 0,-2 0-1 0 0,-1 1 1 0 0,0 0-1 0 0,-2 0 1 0 0,0 0-1 0 0,-1 1 0 0 0,-1 0 1 0 0,-1 1-1 0 0,-1-1 1 0 0,-1 2-1 0 0,0 0 1 0 0,-2 0-1 0 0,0 2 1 0 0,0-1-1 0 0,-2 2 0 0 0,0 0 1 0 0,-1 1-1 0 0,-9-6-219 0 0,26 19 21 0 0,-1 1 0 0 0,0-1-1 0 0,0 0 1 0 0,-1 1-1 0 0,1-1 1 0 0,0 1 0 0 0,0-1-1 0 0,0 1 1 0 0,0 0-1 0 0,0 0 1 0 0,-1-1 0 0 0,1 1-1 0 0,0 0 1 0 0,0 0 0 0 0,0 0-1 0 0,-1 0 1 0 0,1 0-1 0 0,0 0 1 0 0,0 1 0 0 0,0-1-1 0 0,0 0 1 0 0,-1 1-1 0 0,1-1 1 0 0,0 0 0 0 0,0 1-1 0 0,0-1 1 0 0,0 1 0 0 0,0 0-1 0 0,0-1 1 0 0,0 1-1 0 0,0 0 1 0 0,0 0 0 0 0,0 0-1 0 0,1 0 1 0 0,-1-1 0 0 0,0 1-1 0 0,1 0 1 0 0,-1 0-1 0 0,0 0 1 0 0,1 0 0 0 0,-1 1-1 0 0,1-1 1 0 0,-1 0-1 0 0,1 0 1 0 0,0 0 0 0 0,-1 0-1 0 0,1 0 1 0 0,0 1 0 0 0,0-1-1 0 0,0 0 1 0 0,0 1-21 0 0,-7 69 41 0 0,10-41-252 0 0,2 0 0 0 0,2-1 1 0 0,0 1-1 0 0,2-2 0 0 0,1 1 0 0 0,2-1 1 0 0,0-1-1 0 0,7 10 211 0 0,25 61-2358 0 0,31 121-2975 0 0,-61-172 4101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8:3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95 1280 0 0,'15'-50'5971'0'0,"-10"129"-5029"0"0,60 273-710 0 0,-22-170-732 0 0,-40-175 219 0 0,-2 1 0 0 0,1 0 1 0 0,-1 0-1 0 0,0 0 0 0 0,-1 0 0 0 0,0 1 1 0 0,0-1-1 0 0,-1 0 0 0 0,0 0 0 0 0,0 0 1 0 0,-1 0-1 0 0,0 0 0 0 0,0-1 0 0 0,-1 1 1 0 0,-1 3 280 0 0,-13 3-1218 0 0</inkml:trace>
  <inkml:trace contextRef="#ctx0" brushRef="#br0" timeOffset="280.221">8 152 1960 0 0,'-7'-29'4541'0'0,"33"2"-3374"0"0,46-10-862 0 0,158-16-207 0 0,-73 47-3605 0 0,-122 9 2189 0 0,13 14 28 0 0</inkml:trace>
  <inkml:trace contextRef="#ctx0" brushRef="#br0" timeOffset="620.004">64 485 1028 0 0,'89'10'4312'0'0,"128"-44"-2970"0"0,341-53-1104 0 0,-556 86-233 0 0,14 13 587 0 0,-18-6-616 0 0,0-1 0 0 0,0 0 0 0 0,1 1-1 0 0,0 0 1 0 0,0-1 0 0 0,0 1 0 0 0,0 0 0 0 0,1-1 0 0 0,0 1 0 0 0,0 0 0 0 0,1 0 0 0 0,-1-1 0 0 0,1 1 0 0 0,1 0 0 0 0,-1-1 0 0 0,1 1 0 0 0,0-1 0 0 0,0 0 0 0 0,0 1 0 0 0,1-1-1 0 0,0 0 1 0 0,0-1 0 0 0,0 1 0 0 0,3 2 24 0 0,16 35-3631 0 0,-21-35 2387 0 0</inkml:trace>
  <inkml:trace contextRef="#ctx0" brushRef="#br0" timeOffset="871.667">950 130 868 0 0,'2'-7'1168'0'0,"1"1"-216"0"0,-3-3-260 0 0,4 3-116 0 0,-1 1-132 0 0,-3-2-212 0 0,2 2-20 0 0,0 0-512 0 0,0 0-156 0 0,-1 0-84 0 0,5 2-664 0 0,-3 3-104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8:04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3720 636 1096 0 0,'280'181'5683'0'0,"-263"-181"-3350"0"0,-12-21-2089 0 0,1 7-215 0 0,0-1 0 0 0,1 1 0 0 0,0 0 0 0 0,1 1 0 0 0,1 0 0 0 0,0 0 0 0 0,0 1 0 0 0,2 0 0 0 0,-1 0 0 0 0,2 1 0 0 0,-1 1 0 0 0,1 0 0 0 0,1 0 0 0 0,0 2 0 0 0,0-1 0 0 0,1 2 0 0 0,0 0 0 0 0,0 0 0 0 0,0 1 0 0 0,1 1 0 0 0,0 0 0 0 0,0 2 0 0 0,1-1 0 0 0,2 1-29 0 0,-5 4-13 0 0,-1 1-1 0 0,1 0 1 0 0,0 1-1 0 0,-1 0 1 0 0,0 1-1 0 0,0 1 0 0 0,0 0 1 0 0,0 0-1 0 0,-1 1 1 0 0,0 0-1 0 0,0 1 1 0 0,0 1-1 0 0,-1-1 1 0 0,0 2-1 0 0,-1-1 1 0 0,0 1-1 0 0,0 1 0 0 0,-1 0 1 0 0,0 0-1 0 0,-1 0 1 0 0,0 1-1 0 0,0 0 1 0 0,-1 1-1 0 0,-1-1 1 0 0,0 1-1 0 0,-1 0 1 0 0,0 0-1 0 0,0 1 1 0 0,-2-1-1 0 0,1 1 0 0 0,-2 0 1 0 0,1 10 13 0 0,-2-21-431 0 0,-13 11-3262 0 0,-9-35 1127 0 0,5 1 1357 0 0</inkml:trace>
  <inkml:trace contextRef="#ctx0" brushRef="#br0" timeOffset="248.229">4435 299 1228 0 0,'-4'-5'1280'0'0,"6"0"-224"0"0,-4 3-164 0 0,2-4-92 0 0,0 2-159 0 0,0-1-181 0 0,0 2-80 0 0,0 0-208 0 0,0 1-16 0 0,2-1-624 0 0,2-1-228 0 0,-3 3-549 0 0,5-3-43 0 0,3 1 16 0 0</inkml:trace>
  <inkml:trace contextRef="#ctx0" brushRef="#br0" timeOffset="1208.699">5347 432 964 0 0,'0'-3'357'0'0,"-21"-10"2590"0"0,2 22-2766 0 0,0 0 0 0 0,1 1 0 0 0,1 1 0 0 0,0 1-1 0 0,0 1 1 0 0,1 0 0 0 0,1 1 0 0 0,0 0 0 0 0,1 1 0 0 0,1 1-1 0 0,0 0 1 0 0,1 1 0 0 0,-1 4-181 0 0,5-10 102 0 0,0-1-44 0 0,1 1 1 0 0,1 0-1 0 0,0 0 1 0 0,0 1 0 0 0,1-1-1 0 0,0 1 1 0 0,1 1 0 0 0,1-1-1 0 0,0 1 1 0 0,0-1-1 0 0,2 1 1 0 0,-1 0-59 0 0,2-12 27 0 0,0-1 13 0 0,27 20 474 0 0,-15-22-499 0 0,-1-1-1 0 0,0-1 0 0 0,0 0 0 0 0,0 0 1 0 0,-1-1-1 0 0,0 0 0 0 0,0-1 1 0 0,0-1-1 0 0,0 1 0 0 0,-1-1 0 0 0,0-1 1 0 0,-1 0-1 0 0,1 0 0 0 0,-2-1 0 0 0,1 1 1 0 0,-1-2-1 0 0,-1 1 0 0 0,1-1 1 0 0,-2 0-1 0 0,3-5-14 0 0,35-44 49 0 0,-27 39-82 0 0,64-52-297 0 0,-50 100 75 0 0,14 84 88 0 0,-42-102 179 0 0,0 0-1 0 0,0-1 1 0 0,1 1-1 0 0,0-1 1 0 0,1 1-1 0 0,0-1 1 0 0,0 0-1 0 0,1-1 1 0 0,0 1-1 0 0,0-1 1 0 0,1 0-1 0 0,1 0 1 0 0,-1-1-1 0 0,1 0 1 0 0,0 0-1 0 0,0 0 1 0 0,2 0-12 0 0,0-6 35 0 0,0 1-1 0 0,0-1 1 0 0,1-1 0 0 0,-1 0 0 0 0,0 0 0 0 0,0-1 0 0 0,0 0 0 0 0,0 0-1 0 0,0-1 1 0 0,0 0 0 0 0,0-1 0 0 0,-1 0 0 0 0,1 0 0 0 0,-1-1-1 0 0,1 0 1 0 0,-1-1 0 0 0,-1 1 0 0 0,1-2 0 0 0,-1 1 0 0 0,0-1 0 0 0,0 0-1 0 0,5-6-34 0 0,77-95-168 0 0,-89 108 160 0 0,0 0 1 0 0,0-1-1 0 0,0 1 0 0 0,0 0 1 0 0,0-1-1 0 0,0 1 0 0 0,0 0 1 0 0,0-1-1 0 0,0 1 1 0 0,0 0-1 0 0,-1-1 0 0 0,1 1 1 0 0,0-1-1 0 0,0 1 1 0 0,-1 0-1 0 0,1-1 0 0 0,0 1 1 0 0,-1-1-1 0 0,1 1 0 0 0,-1-1 1 0 0,1 1-1 0 0,-1-1 1 0 0,1 1-1 0 0,-1-1 0 0 0,1 1 1 0 0,-1-1-1 0 0,1 0 1 0 0,-1 1-1 0 0,1-1 0 0 0,-1 0 1 0 0,0 1-1 0 0,1-1 1 0 0,-1 0-1 0 0,0 0 0 0 0,1 0 1 0 0,-1 0-1 0 0,1 0 0 0 0,-1 1 1 0 0,0-1-1 0 0,1 0 1 0 0,-1 0-1 0 0,0-1 0 0 0,1 1 1 0 0,-1 0-1 0 0,0 0 1 0 0,1 0-1 0 0,-1 0 0 0 0,0-1 1 0 0,1 1-1 0 0,-1 0 0 0 0,0 0 1 0 0,1-1-1 0 0,-1 1 1 0 0,1 0-1 0 0,-1-1 0 0 0,1 1 1 0 0,-1-1-1 0 0,1 1 1 0 0,-1-1-1 0 0,1 1 0 0 0,0-1 1 0 0,-1 1-1 0 0,1-1 0 0 0,-1 1 1 0 0,1-1-1 0 0,0 0 1 0 0,0 1-1 0 0,-1-1 0 0 0,1 0 8 0 0,-3 5-3 0 0,-1 0 0 0 0,1-1 0 0 0,0 2 0 0 0,0-1-1 0 0,1 0 1 0 0,-1 1 0 0 0,1-1 0 0 0,0 1-1 0 0,0 0 1 0 0,1-1 0 0 0,-1 1 0 0 0,1 0 0 0 0,0 0-1 0 0,1 0 1 0 0,-1 0 0 0 0,1 0 0 0 0,0 0 0 0 0,0 0-1 0 0,0 0 1 0 0,1 0 0 0 0,-1 0 0 0 0,3 5 3 0 0,-2-7 14 0 0,0-1 0 0 0,1 0 1 0 0,-1 0-1 0 0,0 0 0 0 0,1 0 1 0 0,0 0-1 0 0,0 0 0 0 0,0 0 1 0 0,0 0-1 0 0,0-1 0 0 0,0 1 1 0 0,0-1-1 0 0,0 1 0 0 0,0-1 1 0 0,1 0-1 0 0,-1 0 0 0 0,1 0 1 0 0,-1 0-1 0 0,0 0 0 0 0,1-1 1 0 0,0 1-1 0 0,-1-1 0 0 0,1 1 1 0 0,-1-1-1 0 0,1 0 0 0 0,0 0 1 0 0,-1 0-1 0 0,1-1 0 0 0,-1 1 1 0 0,1-1-1 0 0,-1 1 0 0 0,3-2-14 0 0,142-112 232 0 0,-133 99-261 0 0,1 0 1 0 0,0 1 0 0 0,1 1 0 0 0,1 0 0 0 0,0 1 0 0 0,1 1 0 0 0,0 0-1 0 0,19-7 29 0 0,-33 17-8 0 0,1 0 0 0 0,0 1 0 0 0,-1-1 0 0 0,1 1 0 0 0,-1 0 0 0 0,1 1 0 0 0,0-1 0 0 0,-1 1 0 0 0,1 0 0 0 0,-1 0 0 0 0,1 0 0 0 0,-1 1 0 0 0,0-1 0 0 0,1 1 0 0 0,-1 0 0 0 0,0 0 0 0 0,0 1 0 0 0,0-1 0 0 0,-1 1 0 0 0,1 0 0 0 0,-1 0 0 0 0,1 0 0 0 0,-1 1 0 0 0,0-1 0 0 0,0 1 0 0 0,0-1 0 0 0,-1 1 0 0 0,1 0 0 0 0,-1 0 0 0 0,0 0 0 0 0,0 1 0 0 0,-1-1 0 0 0,1 0 0 0 0,-1 1 0 0 0,0-1 0 0 0,0 1 0 0 0,0-1 0 0 0,-1 1 0 0 0,1-1 0 0 0,-1 1 0 0 0,0 0 0 0 0,-1-1 0 0 0,1 1 0 0 0,-1-1 0 0 0,0 1 0 0 0,0 0 0 0 0,0-1 0 0 0,-1 0 0 0 0,1 1 0 0 0,-2 0 8 0 0,-59 137 58 0 0,52-131-30 0 0,-85 94-952 0 0,19-52-2656 0 0,56-44 2341 0 0</inkml:trace>
  <inkml:trace contextRef="#ctx0" brushRef="#br0" timeOffset="1676.17">7070 339 2356 0 0,'9'11'5805'0'0,"5"67"-5184"0"0,-5-21-232 0 0,97 409 1034 0 0,-58-174-3727 0 0,-48-291 2203 0 0,-1 1 0 0 0,1-1 0 0 0,-1 1 0 0 0,1-1 1 0 0,-1 0-1 0 0,0 0 0 0 0,0 1 0 0 0,0-1 0 0 0,0 0 0 0 0,0 0 0 0 0,0 0 0 0 0,0 0 0 0 0,0 0 0 0 0,0 0 0 0 0,-1 0 0 0 0,1 0 0 0 0,0-1 1 0 0,-1 1-1 0 0,1 0 0 0 0,0-1 0 0 0,-1 1 0 0 0,1-1 0 0 0,-1 0 0 0 0,1 1 0 0 0,-1-1 0 0 0,1 0 0 0 0,0 0 0 0 0,-1 0 0 0 0,1 0 1 0 0,-1 0-1 0 0,1 0 0 0 0,-1 0 0 0 0,1-1 0 0 0,-1 1 0 0 0,1 0 0 0 0,-1-1 0 0 0,1 1 0 0 0,0-1 0 0 0,-1 0 0 0 0,1 1 0 0 0,0-1 1 0 0,-1 0-1 0 0,1 0 0 0 0,0 0 0 0 0,0 0 0 0 0,0 0 0 0 0,0 0 0 0 0,0 0 0 0 0,0 0 0 0 0,0 0 0 0 0,0 0 0 0 0,0-1 0 0 0,0 1 1 0 0,1 0-1 0 0,-1-1 101 0 0,-18-15-1212 0 0</inkml:trace>
  <inkml:trace contextRef="#ctx0" brushRef="#br0" timeOffset="1970.09">7104 601 1316 0 0,'3'-9'163'0'0,"1"0"0"0"0,0 1 0 0 0,1-1 0 0 0,0 1 0 0 0,0 0 0 0 0,1 1 0 0 0,0-1 0 0 0,0 1 0 0 0,0 0 0 0 0,1 1 0 0 0,0-1 0 0 0,1 1 0 0 0,0 1 0 0 0,-1 0 0 0 0,2 0 0 0 0,-1 0 0 0 0,1 1-1 0 0,-1 0 1 0 0,1 1 0 0 0,0 0 0 0 0,0 0 0 0 0,1 1 0 0 0,-1 0 0 0 0,0 0 0 0 0,1 1 0 0 0,2 1-163 0 0,0-2 68 0 0,0 2 0 0 0,1-1 0 0 0,-1 2 0 0 0,1 0 0 0 0,-1 0 0 0 0,0 1 0 0 0,0 0-1 0 0,0 1 1 0 0,0 1 0 0 0,0 0 0 0 0,-1 1 0 0 0,1 0 0 0 0,-1 0 0 0 0,-1 1 0 0 0,1 1 0 0 0,-1 0 0 0 0,0 0 0 0 0,0 1-1 0 0,-1 0 1 0 0,0 1 0 0 0,6 7-68 0 0,-13-13 18 0 0,1 1-1 0 0,-1-1 1 0 0,1 1 0 0 0,-1 0-1 0 0,0 0 1 0 0,-1 0-1 0 0,1 0 1 0 0,-1 0-1 0 0,1 0 1 0 0,-1 0-1 0 0,0 0 1 0 0,-1 1-1 0 0,1-1 1 0 0,-1 0 0 0 0,0 1-1 0 0,0-1 1 0 0,0 1-1 0 0,-1-1 1 0 0,1 0-1 0 0,-1 0 1 0 0,0 1-1 0 0,0-1 1 0 0,-1 0 0 0 0,1 0-1 0 0,-1 0 1 0 0,0 0-1 0 0,0 0 1 0 0,0-1-1 0 0,-1 1 1 0 0,1 0-1 0 0,-1-1 1 0 0,0 0-1 0 0,0 0 1 0 0,0 0 0 0 0,0 0-1 0 0,-1 0 1 0 0,1 0-1 0 0,-3 1-17 0 0,-8 5-31 0 0,1 0-1 0 0,-1 0 1 0 0,0-2 0 0 0,-1 1-1 0 0,0-2 1 0 0,0 0 0 0 0,0-1-1 0 0,-1 0 1 0 0,-16 2 31 0 0,25-6-260 0 0,0 1 1 0 0,-1-1-1 0 0,1 0 1 0 0,-1 0-1 0 0,1-1 0 0 0,-1 0 1 0 0,1 0-1 0 0,0-1 0 0 0,-1 0 1 0 0,1-1-1 0 0,-1 1 1 0 0,1-1-1 0 0,0-1 0 0 0,0 1 1 0 0,0-1-1 0 0,0 0 1 0 0,1-1-1 0 0,-7-4 260 0 0,-3-8-1223 0 0</inkml:trace>
  <inkml:trace contextRef="#ctx0" brushRef="#br0" timeOffset="2296.762">7550 437 1256 0 0,'25'4'344'0'0,"-1"1"-1"0"0,0 1 0 0 0,0 1 1 0 0,0 1-1 0 0,-1 1 1 0 0,0 1-1 0 0,-1 1 0 0 0,0 1 1 0 0,0 1-1 0 0,-2 0 1 0 0,1 2-1 0 0,9 10-343 0 0,-28-23 57 0 0,-1-1-1 0 0,1 0 1 0 0,-1 1-1 0 0,0-1 1 0 0,1 1-1 0 0,-1-1 1 0 0,0 1 0 0 0,0 0-1 0 0,0-1 1 0 0,0 1-1 0 0,-1 0 1 0 0,1 0-1 0 0,0 0 1 0 0,-1-1-1 0 0,1 1 1 0 0,-1 0-1 0 0,0 0 1 0 0,0 0 0 0 0,0 0-1 0 0,0 0 1 0 0,0 0-1 0 0,0 0 1 0 0,0 0-1 0 0,0 0 1 0 0,-1 0-1 0 0,1-1 1 0 0,-1 1-1 0 0,1 0 1 0 0,-1 0 0 0 0,0 0-1 0 0,0-1 1 0 0,0 1-1 0 0,0 0 1 0 0,0-1-1 0 0,0 1 1 0 0,0-1-1 0 0,-1 1 1 0 0,1-1-1 0 0,0 1 1 0 0,-1-1 0 0 0,1 0-1 0 0,-1 0 1 0 0,0 0-1 0 0,1 0 1 0 0,-1 0-1 0 0,0 0 1 0 0,1 0-1 0 0,-1-1 1 0 0,0 1-1 0 0,0 0 1 0 0,-2-1-57 0 0,-104 23 1936 0 0,105-23-1925 0 0,-1 0 0 0 0,1 0 0 0 0,-1-1 0 0 0,1 1 0 0 0,-1-1 0 0 0,1 0 0 0 0,-1 0-1 0 0,1 0 1 0 0,0-1 0 0 0,0 1 0 0 0,0-1 0 0 0,0 0 0 0 0,0 0 0 0 0,0 0 0 0 0,0 0 0 0 0,0 0 0 0 0,1-1 0 0 0,-1 1 0 0 0,1-1 0 0 0,0 0 0 0 0,0 0 0 0 0,0 1 0 0 0,0-1-1 0 0,0 0 1 0 0,1-1 0 0 0,-1 1 0 0 0,1 0 0 0 0,0 0 0 0 0,0-1 0 0 0,0 1 0 0 0,0-1 0 0 0,1 1 0 0 0,-1-1 0 0 0,1 1 0 0 0,0-1 0 0 0,0 1 0 0 0,0-1 0 0 0,0 1 0 0 0,1-1 0 0 0,0 1-1 0 0,-1-1 1 0 0,1 1 0 0 0,0 0 0 0 0,1-1-11 0 0,5-13-380 0 0,1 1-1 0 0,1-1 0 0 0,1 2 1 0 0,0 0-1 0 0,1 0 1 0 0,0 0-1 0 0,1 2 0 0 0,1-1 1 0 0,0 2-1 0 0,1 0 1 0 0,0 0-1 0 0,1 1 0 0 0,2 0 381 0 0,30-27-2881 0 0,-28 21 1424 0 0</inkml:trace>
  <inkml:trace contextRef="#ctx0" brushRef="#br0" timeOffset="3154.884">8273 342 1036 0 0,'0'1'149'0'0,"0"-1"0"0"0,0 0 1 0 0,0 1-1 0 0,0-1 0 0 0,0 1 0 0 0,0-1 0 0 0,0 0 0 0 0,0 1 1 0 0,0-1-1 0 0,0 0 0 0 0,0 1 0 0 0,0-1 0 0 0,0 0 0 0 0,0 1 1 0 0,1-1-1 0 0,-1 0 0 0 0,0 1 0 0 0,0-1 0 0 0,0 0 0 0 0,0 1 1 0 0,1-1-1 0 0,-1 0 0 0 0,0 1 0 0 0,0-1 0 0 0,0 0 0 0 0,1 0 1 0 0,-1 1-1 0 0,0-1 0 0 0,1 0 0 0 0,-1 0-149 0 0,-35 28 638 0 0,11-11-376 0 0,1 1 0 0 0,0 2 0 0 0,1 0 0 0 0,1 1-1 0 0,2 1 1 0 0,0 1 0 0 0,1 0 0 0 0,-5 10-262 0 0,22-31 12 0 0,-1 0 1 0 0,1 1-1 0 0,0-1 0 0 0,-1 0 0 0 0,1 0 0 0 0,0 1 1 0 0,0-1-1 0 0,1 0 0 0 0,-1 1 0 0 0,0-1 1 0 0,1 1-1 0 0,-1-1 0 0 0,1 1 0 0 0,0-1 0 0 0,0 1 1 0 0,0-1-1 0 0,0 1 0 0 0,0-1 0 0 0,1 1 0 0 0,-1-1 1 0 0,1 1-1 0 0,0-1 0 0 0,0 1 0 0 0,-1-1 1 0 0,2 0-1 0 0,-1 1 0 0 0,0-1 0 0 0,0 0 0 0 0,1 0 1 0 0,-1 0-1 0 0,1 0 0 0 0,-1 0 0 0 0,1 0 1 0 0,0 0-1 0 0,0-1 0 0 0,0 1 0 0 0,0-1 0 0 0,0 1 1 0 0,0-1-1 0 0,0 0 0 0 0,1 0 0 0 0,-1 0 1 0 0,0 0-1 0 0,1 0 0 0 0,-1 0 0 0 0,1-1 0 0 0,-1 1 1 0 0,1-1-1 0 0,-1 0 0 0 0,1 1 0 0 0,-1-1 0 0 0,1 0 1 0 0,-1-1-1 0 0,1 1 0 0 0,-1 0 0 0 0,1-1 1 0 0,-1 1-1 0 0,3-2-12 0 0,16 2-44 0 0,0-2-1 0 0,0 0 1 0 0,0-2 0 0 0,-1 0-1 0 0,1-1 1 0 0,-1-1 0 0 0,0 0 0 0 0,-1-2-1 0 0,1-1 1 0 0,-1 0 0 0 0,-1-1 0 0 0,0-1-1 0 0,-1-1 1 0 0,0 0 0 0 0,6-7 44 0 0,-21 17-8 0 0,0 0 1 0 0,0 0-1 0 0,0 0 0 0 0,-1 0 1 0 0,1 0-1 0 0,-1 0 1 0 0,0 0-1 0 0,1 0 1 0 0,-1-1-1 0 0,0 1 0 0 0,0-1 1 0 0,0 1-1 0 0,-1 0 1 0 0,1-1-1 0 0,-1 1 0 0 0,1-1 1 0 0,-1 0-1 0 0,0 1 1 0 0,0-1-1 0 0,0 1 0 0 0,0-1 1 0 0,0 1-1 0 0,-1-1 1 0 0,1 0-1 0 0,-1 1 1 0 0,0 0-1 0 0,0-1 0 0 0,1 1 1 0 0,-2-1-1 0 0,1 1 1 0 0,0 0-1 0 0,0 0 0 0 0,-1-1 1 0 0,1 1-1 0 0,-1 0 1 0 0,0 0-1 0 0,1 1 1 0 0,-1-1-1 0 0,0 0 0 0 0,0 1 1 0 0,0-1-1 0 0,0 1 1 0 0,-1-1-1 0 0,1 1 0 0 0,0 0 1 0 0,-1 0-1 0 0,1 0 1 0 0,-1 0 7 0 0,-103-55 394 0 0,105 54-411 0 0,1-1 1 0 0,0 1-1 0 0,-1-1 1 0 0,1 0 0 0 0,0 1-1 0 0,0-1 1 0 0,0 1-1 0 0,1-1 1 0 0,-1 1-1 0 0,1-1 1 0 0,-1 1 0 0 0,1-1-1 0 0,0 1 1 0 0,0 0-1 0 0,0-1 1 0 0,0 1-1 0 0,0 0 1 0 0,0 0-1 0 0,1 0 1 0 0,-1-1 0 0 0,1 2-1 0 0,0-1 1 0 0,-1 0-1 0 0,1 0 1 0 0,0 0-1 0 0,0 1 1 0 0,0-1-1 0 0,2 0 17 0 0,3-5-68 0 0,77-78-44 0 0,67-94 1179 0 0,-139 125 1136 0 0,-12 53-2094 0 0,-12 1 296 0 0,8 155-75 0 0,27 44-210 0 0,-9-87 68 0 0,33-135-239 0 0,-31 12-15 0 0,-7 3 10 0 0,0 2 0 0 0,0-1 0 0 0,1 1 0 0 0,0 0 0 0 0,0 1 1 0 0,0 0-1 0 0,1 1 0 0 0,0 0 0 0 0,0 0 0 0 0,0 2 0 0 0,0-1 0 0 0,0 1 0 0 0,7 0 56 0 0,-14 2-6 0 0,-1 0 0 0 0,0 0-1 0 0,1 0 1 0 0,-1 1 0 0 0,0-1-1 0 0,1 1 1 0 0,-1 0-1 0 0,0 0 1 0 0,0 0 0 0 0,1 0-1 0 0,-1 1 1 0 0,0-1 0 0 0,0 1-1 0 0,-1 0 1 0 0,1 0 0 0 0,0 0-1 0 0,0 0 1 0 0,-1 1-1 0 0,0-1 1 0 0,1 0 0 0 0,-1 1-1 0 0,0 0 1 0 0,0-1 0 0 0,0 1-1 0 0,-1 0 1 0 0,1 0 0 0 0,-1 0-1 0 0,1 1 1 0 0,-1-1 0 0 0,0 0-1 0 0,0 0 1 0 0,-1 1-1 0 0,1-1 1 0 0,-1 0 0 0 0,1 1-1 0 0,-1-1 1 0 0,0 2 6 0 0,-10 7 28 0 0,0-1 0 0 0,-1-1 0 0 0,0 0 0 0 0,0 0 0 0 0,-1-1 0 0 0,-1-1 0 0 0,1 0 1 0 0,-1-1-1 0 0,0 0 0 0 0,-1-1 0 0 0,0 0 0 0 0,0-1 0 0 0,0-1 0 0 0,-1 0 0 0 0,1-1 0 0 0,-1 0 0 0 0,0-2 0 0 0,0 1 0 0 0,0-2 0 0 0,-5 0-28 0 0,-50-30-841 0 0,67 22 419 0 0,0 1 1 0 0,0 0-1 0 0,0-1 1 0 0,1 0-1 0 0,0 0 1 0 0,1 1-1 0 0,-1-1 1 0 0,1 0-1 0 0,1 0 1 0 0,0 0-1 0 0,0 0 1 0 0,1 0-1 0 0,0 0 1 0 0,0 0-1 0 0,0 0 1 0 0,1 0-1 0 0,1 1 1 0 0,-1-1-1 0 0,3-3 422 0 0,8-22-1388 0 0</inkml:trace>
  <inkml:trace contextRef="#ctx0" brushRef="#br0" timeOffset="3681.263">9008 32 1292 0 0,'9'61'4176'0'0,"-9"-45"-3653"0"0,-18 159 1050 0 0,14-93-988 0 0,1-55-377 0 0,1 1 1 0 0,1-1 0 0 0,1 1 0 0 0,1-1-1 0 0,2 1 1 0 0,1-1 0 0 0,1 0-1 0 0,1 0 1 0 0,7 18-209 0 0,-11-41 27 0 0,0 0 1 0 0,1-1-1 0 0,0 1 0 0 0,0 0 1 0 0,0-1-1 0 0,0 1 0 0 0,0-1 1 0 0,1 0-1 0 0,-1 0 0 0 0,1-1 1 0 0,0 1-1 0 0,0-1 0 0 0,0 1 1 0 0,0-1-1 0 0,0-1 0 0 0,1 1 1 0 0,-1 0-1 0 0,1-1 1 0 0,-1 0-1 0 0,1 0 0 0 0,-1-1 1 0 0,1 1-1 0 0,-1-1 0 0 0,1 0 1 0 0,0 0-1 0 0,-1 0 0 0 0,1-1 1 0 0,0 1-1 0 0,-1-1 0 0 0,1 0 1 0 0,-1-1-1 0 0,0 1 0 0 0,1-1 1 0 0,-1 0-1 0 0,2-1-27 0 0,142-90-364 0 0,-41-62-45 0 0,-108 152 417 0 0,1 0 0 0 0,-1 1 0 0 0,0-1 0 0 0,0 0 1 0 0,-1 0-1 0 0,1 1 0 0 0,0-1 0 0 0,-1 1 0 0 0,1-1 0 0 0,-1 1 0 0 0,0 0 0 0 0,0 0 1 0 0,0-1-1 0 0,0 1 0 0 0,0 1 0 0 0,-1-1 0 0 0,1 0 0 0 0,0 0 0 0 0,-1 1 0 0 0,0 0 1 0 0,1-1-1 0 0,-1 1 0 0 0,0 0 0 0 0,1 0 0 0 0,-1 0 0 0 0,0 1 0 0 0,0-1 0 0 0,0 1 1 0 0,0-1-1 0 0,0 1 0 0 0,1 0 0 0 0,-3 0-8 0 0,-5-1 33 0 0,0 0 1 0 0,0 1-1 0 0,0 0 0 0 0,0 1 1 0 0,0-1-1 0 0,0 2 0 0 0,0 0 1 0 0,0 0-1 0 0,1 1 0 0 0,-1 0 1 0 0,1 0-1 0 0,0 1 0 0 0,0 0 1 0 0,0 1-1 0 0,0 0 0 0 0,1 0 1 0 0,-1 1-1 0 0,2 0 0 0 0,-1 1 1 0 0,1 0-1 0 0,0 0 0 0 0,0 0 1 0 0,0 1-1 0 0,1 0 0 0 0,1 0 1 0 0,-1 1-1 0 0,2-1 0 0 0,-1 1 1 0 0,1 0-1 0 0,0 1 0 0 0,1-1 1 0 0,0 1-1 0 0,0-1 0 0 0,1 1 1 0 0,0 0-1 0 0,1 4-33 0 0,2-7-20 0 0,0-1 0 0 0,0 0 0 0 0,1 1-1 0 0,0-1 1 0 0,0 0 0 0 0,1 0 0 0 0,0 0 0 0 0,0-1-1 0 0,0 1 1 0 0,1-1 0 0 0,0 1 0 0 0,0-1 0 0 0,0-1-1 0 0,0 1 1 0 0,1 0 0 0 0,0-1 0 0 0,0 0 0 0 0,0 0-1 0 0,0 0 1 0 0,1-1 0 0 0,-1 0 0 0 0,1 0 0 0 0,0 0 0 0 0,0-1-1 0 0,0 0 1 0 0,0 0 0 0 0,4 0 20 0 0,112 20-3959 0 0,-23-54-71 0 0,-76 19 2853 0 0</inkml:trace>
  <inkml:trace contextRef="#ctx0" brushRef="#br0" timeOffset="4316.606">9559 422 1120 0 0,'7'12'371'0'0,"0"0"0"0"0,-1 0 0 0 0,0 1 0 0 0,-1-1 0 0 0,0 1 0 0 0,-1 0 0 0 0,-1 0 0 0 0,0 1 0 0 0,-1-1 0 0 0,0 1 0 0 0,-1 0 0 0 0,0-1 0 0 0,-2 4-371 0 0,-34 66 2218 0 0,25-129-1158 0 0,12 31-1075 0 0,1-1 0 0 0,1 1 0 0 0,0-1-1 0 0,0 1 1 0 0,2 0 0 0 0,0 1 0 0 0,1 0 0 0 0,0 0 0 0 0,1 0 0 0 0,0 1 0 0 0,1 0 0 0 0,1 0 0 0 0,0 1-1 0 0,1 0 1 0 0,0 1 0 0 0,0 0 0 0 0,13-7 15 0 0,-19 16-20 0 0,1 1 1 0 0,0 0-1 0 0,0 0 0 0 0,0 1 1 0 0,-1 0-1 0 0,1 0 0 0 0,0 0 1 0 0,0 1-1 0 0,0-1 0 0 0,-1 1 1 0 0,1 1-1 0 0,0-1 0 0 0,-1 1 1 0 0,1 0-1 0 0,-1 1 0 0 0,1-1 1 0 0,-1 1-1 0 0,0 0 0 0 0,0 0 1 0 0,-1 0-1 0 0,1 1 0 0 0,-1 0 0 0 0,1 0 1 0 0,-1 0-1 0 0,0 0 20 0 0,2 4 30 0 0,-1-1 0 0 0,0 1 0 0 0,0 0 0 0 0,0 0-1 0 0,-1 0 1 0 0,0 1 0 0 0,-1 0 0 0 0,0-1 0 0 0,0 1 0 0 0,-1 0 0 0 0,0 1-1 0 0,0-1 1 0 0,-1 0 0 0 0,-1 0 0 0 0,1 1 0 0 0,-2-1 0 0 0,1 0-1 0 0,-1 2-29 0 0,-19 18 575 0 0,14-62-113 0 0,9 15-478 0 0,1 1 0 0 0,0 0 0 0 0,1 0 0 0 0,1 1 0 0 0,1 0 0 0 0,0 0 1 0 0,1 0-1 0 0,1 1 0 0 0,0 0 0 0 0,1 0 0 0 0,1 1 0 0 0,0 1 0 0 0,1-1 0 0 0,0 2 0 0 0,1 0 0 0 0,8-5 16 0 0,-19 15 1 0 0,0 1-1 0 0,1 0 1 0 0,-1 0-1 0 0,0 0 1 0 0,1 0 0 0 0,-1 0-1 0 0,1 0 1 0 0,0 1-1 0 0,-1-1 1 0 0,1 1 0 0 0,-1 0-1 0 0,1 0 1 0 0,0 0 0 0 0,-1 0-1 0 0,1 0 1 0 0,-1 1-1 0 0,1-1 1 0 0,0 1 0 0 0,-1 0-1 0 0,1 0 1 0 0,-1-1-1 0 0,0 2 1 0 0,1-1 0 0 0,-1 0-1 0 0,0 0 1 0 0,1 1 0 0 0,-1-1-1 0 0,0 1 1 0 0,0 0-1 0 0,0-1 1 0 0,0 1 0 0 0,-1 0-1 0 0,1 0 1 0 0,-1 0 0 0 0,1 1-1 0 0,-1-1 1 0 0,1 0-1 0 0,-1 1 1 0 0,0-1 0 0 0,0 0-1 0 0,0 1 1 0 0,-1-1-1 0 0,1 1 1 0 0,0 1-1 0 0,28 120 529 0 0,-20-26-218 0 0,-8-55-5493 0 0,0-44 2568 0 0,0-7 1352 0 0</inkml:trace>
  <inkml:trace contextRef="#ctx0" brushRef="#br0" timeOffset="4502.952">10430 349 1452 0 0,'4'-2'1420'0'0,"-3"1"-188"0"0,5 1-84 0 0,-3 0-131 0 0,-1 0-237 0 0,2 0-100 0 0,-3-2-172 0 0,3 2-268 0 0,-4 0-296 0 0,0 0 8 0 0,0 0-740 0 0,-2 2-604 0 0,0-1 3 0 0,-1 3 149 0 0,1 1 44 0 0</inkml:trace>
  <inkml:trace contextRef="#ctx0" brushRef="#br0" timeOffset="4660.787">10375 716 3564 0 0,'-4'5'1056'0'0,"3"-2"-171"0"0,-1-1-89 0 0,0 3-320 0 0,-1-5-156 0 0,3 0-260 0 0,-4-2-12 0 0,0-1-784 0 0,3-1-637 0 0,-3 1 89 0 0,4-4 52 0 0,-3 2 8 0 0</inkml:trace>
  <inkml:trace contextRef="#ctx0" brushRef="#br0" timeOffset="-1862.353">2069 384 3056 0 0,'24'-14'6188'0'0,"-23"46"-5048"0"0,-5 53-763 0 0,4 0 0 0 0,4 0 1 0 0,4 0-1 0 0,10 41-377 0 0,-8-50 178 0 0,35 309-1334 0 0,-45-383 1019 0 0,-1-1 0 0 0,1 1-1 0 0,-1 0 1 0 0,0-1 0 0 0,0 1 0 0 0,0-1-1 0 0,0 1 1 0 0,0-1 0 0 0,0 0 0 0 0,0 1-1 0 0,0-1 1 0 0,0 0 0 0 0,-1 0 0 0 0,1 1-1 0 0,0-1 1 0 0,-1 0 0 0 0,1 0 0 0 0,-1-1-1 0 0,1 1 1 0 0,-1 0 0 0 0,0 0 0 0 0,1-1-1 0 0,-1 1 1 0 0,0-1 0 0 0,1 1 0 0 0,-1-1-1 0 0,0 0 1 0 0,0 0 0 0 0,1 0 0 0 0,-1 0-1 0 0,0 0 1 0 0,0 0 0 0 0,1 0 0 0 0,-1-1-1 0 0,0 1 1 0 0,0 0 0 0 0,1-1 0 0 0,-1 0-1 0 0,1 1 1 0 0,-1-1 0 0 0,0 0 0 0 0,1 0 0 0 0,-1 0-1 0 0,1 0 1 0 0,0 0 0 0 0,-1 0 0 0 0,1 0-1 0 0,0 0 1 0 0,0-1 0 0 0,-1 1 0 0 0,1-1-1 0 0,0 1 1 0 0,0 0 0 0 0,1-1 0 0 0,-1 0-1 0 0,0 1 1 0 0,0-1 0 0 0,1 1 0 0 0,-1-2 137 0 0,-17-19-1154 0 0</inkml:trace>
  <inkml:trace contextRef="#ctx0" brushRef="#br0" timeOffset="-1580.956">2097 629 1056 0 0,'4'-3'101'0'0,"1"-1"0"0"0,-1 1-1 0 0,1 1 1 0 0,0-1 0 0 0,-1 1 0 0 0,1-1-1 0 0,1 1 1 0 0,-1 1 0 0 0,0-1-1 0 0,0 1 1 0 0,1 0 0 0 0,-1 0 0 0 0,0 0-1 0 0,1 1 1 0 0,-1 0 0 0 0,1 0 0 0 0,-1 0-1 0 0,1 1 1 0 0,-1 0 0 0 0,0 0 0 0 0,1 0-1 0 0,-1 1 1 0 0,0-1 0 0 0,0 1 0 0 0,0 1-1 0 0,0-1 1 0 0,0 1 0 0 0,-1-1 0 0 0,1 1-1 0 0,-1 1 1 0 0,1-1 0 0 0,-1 1-1 0 0,0-1 1 0 0,-1 1 0 0 0,1 0 0 0 0,-1 1-1 0 0,1-1 1 0 0,-1 1 0 0 0,0-1 0 0 0,-1 1-1 0 0,1 0 1 0 0,0 3-101 0 0,-1 1 50 0 0,0 1-1 0 0,0-1 0 0 0,-1 1 1 0 0,-1-1-1 0 0,1 1 1 0 0,-1-1-1 0 0,-1 1 1 0 0,0-1-1 0 0,0 1 0 0 0,-1-1 1 0 0,0 1-1 0 0,-1-1 1 0 0,0 0-1 0 0,-1 0 1 0 0,1 0-1 0 0,-2-1 0 0 0,1 1 1 0 0,-1-1-1 0 0,0 0 1 0 0,-1-1-1 0 0,0 1 1 0 0,0-1-1 0 0,-1 0 0 0 0,0 0 1 0 0,0-1-1 0 0,0 0 1 0 0,-1 0-1 0 0,0-1 1 0 0,-7 4-50 0 0,11-6-136 0 0,1-1 0 0 0,0 0 0 0 0,0-1 0 0 0,-1 1 0 0 0,1 0 0 0 0,-1-1 0 0 0,0 0 0 0 0,1 0 0 0 0,-1 0-1 0 0,0 0 1 0 0,0 0 0 0 0,1-1 0 0 0,-1 0 0 0 0,0 0 0 0 0,0 0 0 0 0,0 0 0 0 0,0-1 0 0 0,1 1 0 0 0,-1-1 0 0 0,0 0 0 0 0,1 0 0 0 0,-1 0 0 0 0,0-1 0 0 0,1 1 0 0 0,-1-1 0 0 0,1 0 0 0 0,0 0 0 0 0,0 0 0 0 0,-1 0 0 0 0,1-1 136 0 0,-11-9-1424 0 0</inkml:trace>
  <inkml:trace contextRef="#ctx0" brushRef="#br0" timeOffset="-1254.371">2371 684 1288 0 0,'45'-32'3675'0'0,"-37"27"-3591"0"0,1 1-1 0 0,-1 0 1 0 0,1 1 0 0 0,0-1-1 0 0,1 2 1 0 0,-1-1 0 0 0,0 1-1 0 0,1 1 1 0 0,-1 0 0 0 0,1 0-1 0 0,0 1 1 0 0,-1 0 0 0 0,1 0-1 0 0,-1 1 1 0 0,1 0 0 0 0,-1 1-1 0 0,1 0 1 0 0,-1 1 0 0 0,0 0-1 0 0,0 0 1 0 0,0 1 0 0 0,-1 0-1 0 0,1 1 1 0 0,-1 0 0 0 0,0 0-1 0 0,0 1 1 0 0,0 0 0 0 0,-1 0-1 0 0,0 0 1 0 0,0 1 0 0 0,-1 0-1 0 0,0 1 1 0 0,0 0 0 0 0,-1-1-1 0 0,0 2 1 0 0,0-1 0 0 0,0 3-84 0 0,-5-5 63 0 0,-1 0 0 0 0,1 0 1 0 0,-2 0-1 0 0,1 0 0 0 0,-1 0 1 0 0,1-1-1 0 0,-2 1 0 0 0,1 0 1 0 0,0-1-1 0 0,-1 1 0 0 0,0-1 1 0 0,-1 0-1 0 0,1 0 0 0 0,-1 0 1 0 0,0-1-1 0 0,0 1 1 0 0,0-1-1 0 0,-1 0 0 0 0,0 0 1 0 0,0 0-1 0 0,0-1 0 0 0,0 1 1 0 0,0-1-1 0 0,0-1 0 0 0,-1 1 1 0 0,0-1-1 0 0,1 0 0 0 0,-1 0 1 0 0,0 0-1 0 0,0-1 0 0 0,0 0 1 0 0,-4 0-64 0 0,9-1 98 0 0,-1-7-117 0 0,1 0 0 0 0,0 0 0 0 0,0 0 0 0 0,1 0 0 0 0,0 0 0 0 0,1 0 0 0 0,-1 0 0 0 0,1 0 0 0 0,1 0 0 0 0,-1 0 0 0 0,1 0 0 0 0,0 1 0 0 0,1-1 0 0 0,-1 0 0 0 0,1 1 0 0 0,1 0 0 0 0,-1 0 0 0 0,1 0 1 0 0,0 0-1 0 0,1 0 0 0 0,-1 1 0 0 0,1 0 0 0 0,0 0 0 0 0,0 0 0 0 0,1 1 0 0 0,1-2 19 0 0,196-166-3970 0 0,-149 132 983 0 0,-36 27 1773 0 0</inkml:trace>
  <inkml:trace contextRef="#ctx0" brushRef="#br0" timeOffset="-802.119">3053 644 1652 0 0,'16'6'3728'0'0,"20"-15"-3119"0"0,-35 9-584 0 0,69-21 641 0 0,0-3 0 0 0,-2-3 0 0 0,0-3 0 0 0,-1-3-666 0 0,-68 32-3 0 0,1 1-1 0 0,-1 0 1 0 0,0 0-1 0 0,1-1 1 0 0,-1 1-1 0 0,1 0 1 0 0,-1-1-1 0 0,1 1 1 0 0,-1-1-1 0 0,1 1 1 0 0,-1 0-1 0 0,1-1 1 0 0,-1 1-1 0 0,1-1 1 0 0,0 0-1 0 0,-1 1 1 0 0,1-1 0 0 0,0 1-1 0 0,-1-1 1 0 0,1 0-1 0 0,0 1 1 0 0,0-1-1 0 0,0 1 1 0 0,0-1-1 0 0,-1 0 1 0 0,1 1-1 0 0,0-1 1 0 0,0 0-1 0 0,0 1 1 0 0,0-1-1 0 0,0 0 1 0 0,1 1-1 0 0,-1-1 1 0 0,0 0-1 0 0,0 1 1 0 0,0-1-1 0 0,0 1 1 0 0,1-1 0 0 0,-1 0-1 0 0,0 1 1 0 0,1-1-1 0 0,-1 1 1 0 0,0-1-1 0 0,1 1 1 0 0,-1-1-1 0 0,1 1 1 0 0,-1-1-1 0 0,1 1 1 0 0,-1-1-1 0 0,1 1 1 0 0,-1 0-1 0 0,1-1 1 0 0,-1 1-1 0 0,1 0 1 0 0,0-1 3 0 0,-71 4-98 0 0,66-2 97 0 0,-28 4 46 0 0,0 1-1 0 0,1 1 0 0 0,0 2 1 0 0,1 1-1 0 0,0 1 0 0 0,0 2 1 0 0,1 1-1 0 0,1 1 0 0 0,-3 3-44 0 0,-8 40 83 0 0,55-28 15 0 0,-5-22-213 0 0,0 0 0 0 0,1-1 0 0 0,-1 0-1 0 0,1-1 1 0 0,1 0 0 0 0,-1-1 0 0 0,1 0 0 0 0,0-1 0 0 0,0-1-1 0 0,0 0 1 0 0,0 0 0 0 0,1-1 0 0 0,-1-1 0 0 0,1-1 0 0 0,2 0 115 0 0,103 4-3891 0 0,-89-4 2541 0 0</inkml:trace>
  <inkml:trace contextRef="#ctx0" brushRef="#br0" timeOffset="-3433.094">401 107 916 0 0,'0'0'375'0'0,"0"0"-85"0"0,0 0-21 0 0,0 0-31 0 0,0 0-18 0 0,0 0 19 0 0,0 0-38 0 0,0 0-47 0 0,0 0 7 0 0,0 0 99 0 0,0 0 1 0 0,0 0-7 0 0,0 0 49 0 0,0 0 12 0 0,0 0-13 0 0,0 0 12 0 0,0 0-24 0 0,0 0 9 0 0,0 0 13 0 0,0 0-48 0 0,0 0 48 0 0,0 0-35 0 0,0 0-44 0 0,0 0 16 0 0,0 0-32 0 0,0 0 4 0 0,0 0-49 0 0,0 0 7 0 0,0 0 59 0 0,0 0-29 0 0,0 0-30 0 0,0 0-21 0 0,0 0-42 0 0,0 0 2 0 0,0 0-11 0 0,0 0-19 0 0,0 0 12 0 0,0 0-46 0 0,0 0 11 0 0,0 0-4 0 0,2 10-35 0 0,17 225 322 0 0,33 214 1240 0 0,-34-318-665 0 0,-22-156-9995 0 0,2 22 7869 0 0</inkml:trace>
  <inkml:trace contextRef="#ctx0" brushRef="#br0" timeOffset="-3216.076">291 1069 2056 0 0,'0'0'81'0'0,"1"-1"0"0"0,-1 1 1 0 0,1 0-1 0 0,0-1 0 0 0,-1 1 0 0 0,1 0 0 0 0,-1 0 0 0 0,1-1 0 0 0,0 1 0 0 0,-1 0 1 0 0,1 0-1 0 0,0 0 0 0 0,-1 0 0 0 0,1 0 0 0 0,0 0 0 0 0,0 0 0 0 0,-1 0 0 0 0,1 0 0 0 0,0 0 1 0 0,-1 0-1 0 0,1 1 0 0 0,0-1 0 0 0,-1 0 0 0 0,1 0 0 0 0,-1 1 0 0 0,1-1 0 0 0,0 0 1 0 0,-1 1-1 0 0,1-1 0 0 0,-1 1 0 0 0,1-1 0 0 0,-1 1 0 0 0,1-1 0 0 0,-1 1 0 0 0,1-1 1 0 0,-1 1-1 0 0,0-1 0 0 0,1 1 0 0 0,-1-1 0 0 0,0 1 0 0 0,1 0 0 0 0,-1-1 0 0 0,0 1 1 0 0,0 0-1 0 0,0-1 0 0 0,1 1 0 0 0,-1 0 0 0 0,0-1 0 0 0,0 1 0 0 0,0 0 0 0 0,0-1 1 0 0,0 1-1 0 0,0 0 0 0 0,0-1 0 0 0,-1 1 0 0 0,1 0 0 0 0,0-1 0 0 0,0 1 0 0 0,0 0 0 0 0,-1-1 1 0 0,1 1-1 0 0,0-1 0 0 0,-1 1 0 0 0,1 0 0 0 0,0-1 0 0 0,-1 1 0 0 0,1-1 0 0 0,-1 1 1 0 0,1-1-82 0 0,8 0-95 0 0,183-28 1307 0 0,17-1-2508 0 0,-165 9-2883 0 0,-42 20 3423 0 0</inkml:trace>
  <inkml:trace contextRef="#ctx0" brushRef="#br0" timeOffset="-2812.311">42 82 2040 0 0,'-29'-1'2344'0'0,"16"0"-2"0"0,33 0-1099 0 0,175-12 252 0 0,170-23-1713 0 0,-337 36-132 0 0,26-5-3367 0 0,-52 2 984 0 0,-2 3 1303 0 0</inkml:trace>
  <inkml:trace contextRef="#ctx0" brushRef="#br0" timeOffset="-2267.092">733 729 1400 0 0,'25'15'3402'0'0,"3"1"-3225"0"0,-15-7-23 0 0,0 0 0 0 0,-1 2-1 0 0,0-1 1 0 0,-1 1 0 0 0,0 1-1 0 0,-1 0 1 0 0,0 1 0 0 0,-1 0 0 0 0,0 0-1 0 0,-1 1 1 0 0,-1 0 0 0 0,0 1 0 0 0,-1-1-1 0 0,4 16-153 0 0,-10-28 39 0 0,0 0-1 0 0,0 0 0 0 0,-1 0 0 0 0,1 0 0 0 0,0 0 0 0 0,-1 0 1 0 0,0 0-1 0 0,1 0 0 0 0,-1 0 0 0 0,0 0 0 0 0,0 0 1 0 0,0-1-1 0 0,0 1 0 0 0,0 0 0 0 0,-1-1 0 0 0,1 1 1 0 0,0-1-1 0 0,-1 1 0 0 0,1-1 0 0 0,-1 1 0 0 0,1-1 1 0 0,-1 0-1 0 0,0 0 0 0 0,0 0 0 0 0,0 0 0 0 0,1 0 0 0 0,-1 0 1 0 0,0-1-1 0 0,0 1 0 0 0,0 0 0 0 0,0-1 0 0 0,0 0 1 0 0,0 1-1 0 0,0-1 0 0 0,0 0 0 0 0,0 0 0 0 0,0 0 1 0 0,0 0-1 0 0,-1-1 0 0 0,1 1 0 0 0,0-1 0 0 0,0 1 1 0 0,1-1-1 0 0,-1 1 0 0 0,0-1 0 0 0,0 0 0 0 0,0 0 0 0 0,0 0 1 0 0,1 0-1 0 0,-1 0 0 0 0,0-1 0 0 0,1 1 0 0 0,-1 0 1 0 0,1-1-1 0 0,-1 1 0 0 0,1-1 0 0 0,-1 0-38 0 0,-3-5 9 0 0,1 1 0 0 0,-1-1 0 0 0,1 0 0 0 0,0 0 0 0 0,1-1 0 0 0,0 1 0 0 0,0-1 0 0 0,1 1 0 0 0,0-1 0 0 0,0 0 0 0 0,0 0 0 0 0,1 0 0 0 0,1 0 0 0 0,-1 0 0 0 0,1 0 0 0 0,1-1 0 0 0,-1 1 0 0 0,2-2-9 0 0,-2-6 5 0 0,1 4-14 0 0,1 0 1 0 0,0 1-1 0 0,0-1 1 0 0,2 1 0 0 0,-1-1-1 0 0,1 1 1 0 0,1 0-1 0 0,0 1 1 0 0,1-1-1 0 0,0 1 1 0 0,0 0-1 0 0,1 1 1 0 0,0-1-1 0 0,1 1 1 0 0,0 1-1 0 0,1-1 1 0 0,-1 1-1 0 0,2 1 1 0 0,-1 0 0 0 0,1 0-1 0 0,0 1 1 0 0,0 0-1 0 0,1 1 1 0 0,-1 0-1 0 0,1 0 1 0 0,1 2-1 0 0,-1-1 1 0 0,0 1-1 0 0,1 1 1 0 0,0 0-1 0 0,-1 0 1 0 0,1 1 0 0 0,8 1 8 0 0,-8 3-6 0 0,0 1 0 0 0,-1 0 1 0 0,0 0-1 0 0,1 1 0 0 0,-1 1 1 0 0,-1 0-1 0 0,1 0 1 0 0,-1 1-1 0 0,-1 1 0 0 0,1-1 1 0 0,-1 1-1 0 0,0 1 1 0 0,-1 0-1 0 0,0 0 0 0 0,0 1 1 0 0,-1 0-1 0 0,-1 0 1 0 0,1 1-1 0 0,-2-1 0 0 0,1 1 1 0 0,-1 1-1 0 0,-1-1 0 0 0,0 1 1 0 0,0 5 5 0 0,12 86-563 0 0,-15-57-3551 0 0,-3-38 2936 0 0,-7 1 36 0 0</inkml:trace>
  <inkml:trace contextRef="#ctx0" brushRef="#br0" timeOffset="33066.284">1000 1738 1004 0 0,'0'0'79'0'0,"0"0"19"0"0,6 4 39 0 0,99 20 319 0 0,351-35 19 0 0,-173 9-392 0 0,-34 22-57 0 0,203-41 88 0 0,689-147 94 0 0,-791 129 148 0 0,1 15 1 0 0,86 16-357 0 0,-213 23-39 0 0,626 48 171 0 0,-420-74-300 0 0,-21 0 299 0 0,-191 36-366 0 0,344-1 179 0 0,-505-29 36 0 0,-2-3 0 0 0,1-2 1 0 0,-1-2-1 0 0,36-13 20 0 0,16-4 135 0 0,63-3-184 0 0,2 8 0 0 0,116-1 49 0 0,59-6-86 0 0,307-25 469 0 0,-581 56-1322 0 0,-63 0-83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9:02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1624 0 0,'12'-6'3958'0'0,"39"-9"-2603"0"0,-44 13-1285 0 0,1 0 0 0 0,-1 1 1 0 0,1 0-1 0 0,-1 0 0 0 0,1 1 1 0 0,-1 0-1 0 0,1 0 0 0 0,-1 1 0 0 0,1 0 1 0 0,-1 0-1 0 0,1 1 0 0 0,-1 0 1 0 0,0 0-1 0 0,0 0 0 0 0,0 1 1 0 0,0 1-1 0 0,0-1 0 0 0,0 1 1 0 0,-1 0-1 0 0,0 0 0 0 0,0 1 0 0 0,0 0 1 0 0,0 0-1 0 0,-1 0 0 0 0,0 1 1 0 0,0 0-1 0 0,-1 0 0 0 0,1 0 1 0 0,-1 0-1 0 0,0 1 0 0 0,-1 0 1 0 0,0-1-1 0 0,0 1 0 0 0,0 1 1 0 0,0 1-71 0 0,0 10 155 0 0,0 0 1 0 0,-2 0 0 0 0,0 0-1 0 0,-1 0 1 0 0,0 0 0 0 0,-2 0-1 0 0,0 0 1 0 0,-1 0 0 0 0,-1 0-1 0 0,-1-1 1 0 0,-1 1 0 0 0,0-1 0 0 0,-2-1-1 0 0,0 1 1 0 0,0-1 0 0 0,-2-1-1 0 0,0 1 1 0 0,-1-2 0 0 0,-7 9-156 0 0,-39 75 1254 0 0,58-96-1242 0 0,0 0 0 0 0,0-1 0 0 0,1 1 1 0 0,-1 0-1 0 0,0-1 0 0 0,1 0 0 0 0,0 1 0 0 0,-1-1 0 0 0,1 0 1 0 0,0 0-1 0 0,0 1 0 0 0,1-2 0 0 0,-1 1 0 0 0,0 0 0 0 0,0 0 1 0 0,1-1-1 0 0,-1 1 0 0 0,1-1 0 0 0,0 0 0 0 0,-1 0 1 0 0,1 0-1 0 0,0 0 0 0 0,0 0 0 0 0,0-1 0 0 0,-1 1 0 0 0,1-1 1 0 0,0 1-1 0 0,0-1 0 0 0,0 0 0 0 0,0-1 0 0 0,0 1 0 0 0,0 0 1 0 0,0-1-1 0 0,-1 1 0 0 0,3-2-12 0 0,227-37-3703 0 0,-47-27-3446 0 0,-156 48 5913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9:01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1672 0 0,'34'17'8075'0'0,"-9"74"-8097"0"0,-20-64 751 0 0,29 130-349 0 0,-9-38-5633 0 0,-21-110 2663 0 0,-3-5 1323 0 0</inkml:trace>
  <inkml:trace contextRef="#ctx0" brushRef="#br0" timeOffset="202.126">434 360 1128 0 0,'0'9'368'0'0,"-1"-1"0"0"0,0 0 1 0 0,0 0-1 0 0,-1 0 0 0 0,0 0 0 0 0,0 0 0 0 0,-1 0 1 0 0,0-1-1 0 0,0 1 0 0 0,-1-1 0 0 0,0 0 0 0 0,0 0 0 0 0,-1 0 1 0 0,0 0-1 0 0,-3 3-368 0 0,0 1 440 0 0,-145 174 1587 0 0,133-172-2647 0 0,10-10-4776 0 0,6-18 4254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9:0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70 904 0 0,'-7'10'3886'0'0,"-18"10"-3041"0"0,11-10-371 0 0,1 3-78 0 0,4-6-218 0 0,0 1 0 0 0,0 0 0 0 0,1 0 0 0 0,0 1-1 0 0,1 0 1 0 0,-1 0 0 0 0,2 1 0 0 0,0-1-1 0 0,0 2 1 0 0,0-1 0 0 0,1 1 0 0 0,1-1-1 0 0,0 1 1 0 0,0 0 0 0 0,1 1 0 0 0,1-1 0 0 0,0 2-178 0 0,4-7 55 0 0,1 1 1 0 0,1-1 0 0 0,-1 0 0 0 0,1 0 0 0 0,0 0 0 0 0,0 0-1 0 0,1-1 1 0 0,0 1 0 0 0,-1-1 0 0 0,2-1 0 0 0,-1 1-1 0 0,1-1 1 0 0,-1 0 0 0 0,1 0 0 0 0,1 0 0 0 0,-1-1 0 0 0,0 0-1 0 0,1 0 1 0 0,-1-1 0 0 0,1 1 0 0 0,0-1 0 0 0,0-1 0 0 0,0 0-1 0 0,0 0 1 0 0,0 0 0 0 0,0-1 0 0 0,0 0 0 0 0,0 0 0 0 0,0 0-1 0 0,0-1 1 0 0,0 0 0 0 0,0-1 0 0 0,0 0 0 0 0,6-2-56 0 0,8 1-8 0 0,1-1 0 0 0,-1 0 0 0 0,0-2 0 0 0,-1 0 0 0 0,1-2 0 0 0,-1 0 0 0 0,-1-1 0 0 0,0-1 0 0 0,0-1 0 0 0,-1 0 0 0 0,8-8 8 0 0,-24 18-20 0 0,-1-1 1 0 0,1 0 0 0 0,-1-1-1 0 0,1 1 1 0 0,-1 0 0 0 0,0 0-1 0 0,1 0 1 0 0,-1-1 0 0 0,0 1-1 0 0,-1-1 1 0 0,1 1 0 0 0,0-1-1 0 0,-1 1 1 0 0,1-1 0 0 0,-1 1-1 0 0,0-1 1 0 0,0 1 0 0 0,0-1-1 0 0,0 1 1 0 0,0-1 0 0 0,-1 0-1 0 0,1 1 1 0 0,-1-1 0 0 0,1 1-1 0 0,-1 0 1 0 0,0-1 0 0 0,0 1-1 0 0,0-1 1 0 0,-1 1 0 0 0,1 0-1 0 0,0 0 1 0 0,-1 0 0 0 0,1 0-1 0 0,-1 0 1 0 0,0 0 0 0 0,0 0-1 0 0,0 0 1 0 0,0 1 0 0 0,0-1-1 0 0,0 1 1 0 0,0 0 0 0 0,-2-2 19 0 0,-100-50-472 0 0,-170-20-589 0 0,272 72 994 0 0,-30-18-1587 0 0,33-6-2290 0 0,20-4 2704 0 0</inkml:trace>
  <inkml:trace contextRef="#ctx0" brushRef="#br0" timeOffset="203.712">947 347 2204 0 0,'-9'32'700'0'0,"0"-1"16"0"0,-4-1-48 0 0,-8 0-28 0 0,3-5-107 0 0,-5-3-137 0 0,0-4 40 0 0,-4-1-32 0 0,1-2-92 0 0,3-3-128 0 0,0-4-236 0 0,5-5 8 0 0,18-3-620 0 0,-32-13-521 0 0,26 1-11 0 0,3-4 52 0 0,-2-6 32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8:58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72 219 1816 0 0,'0'0'400'0'0,"0"0"-9"0"0,0 0 82 0 0,0 0 9 0 0,0 0-61 0 0,0 0-47 0 0,0 0-47 0 0,22 1 2192 0 0,-18 4-2503 0 0,-1 0-1 0 0,0 0 1 0 0,0 1-1 0 0,0-1 0 0 0,0 1 1 0 0,-1 0-1 0 0,0 0 0 0 0,0 0 1 0 0,-1 0-1 0 0,0 0 1 0 0,0 0-1 0 0,0 0 0 0 0,-1 0 1 0 0,1 0-1 0 0,-1 1 1 0 0,-1-1-1 0 0,0 0 0 0 0,0 0 1 0 0,0 0-1 0 0,-1 4-15 0 0,0 23 23 0 0,21 275 816 0 0,-16-247-948 0 0,-3-60-199 0 0,-4 11-2896 0 0,0-20 2022 0 0,-3-7 36 0 0</inkml:trace>
  <inkml:trace contextRef="#ctx0" brushRef="#br0" timeOffset="480.045">54 377 1960 0 0,'-5'-6'223'0'0,"-1"0"-1"0"0,1-1 1 0 0,0 1-1 0 0,1-1 1 0 0,0 0-1 0 0,0 0 1 0 0,0-1 0 0 0,1 1-1 0 0,0-1 1 0 0,1 0-1 0 0,-1 0 1 0 0,2 1-1 0 0,-1-2 1 0 0,1 1-1 0 0,0 0 1 0 0,1 0-1 0 0,0 0 1 0 0,0 0 0 0 0,0 0-1 0 0,1-1 1 0 0,1 1-1 0 0,-1 0 1 0 0,1 0-1 0 0,1 1 1 0 0,0-2-223 0 0,1-2 73 0 0,1 0 0 0 0,1 0 0 0 0,0 0 0 0 0,0 1 0 0 0,1 0 0 0 0,0 1 0 0 0,0-1 0 0 0,1 2 0 0 0,1-1 0 0 0,-1 1 0 0 0,1 0 0 0 0,1 0 0 0 0,-1 1 0 0 0,1 1 0 0 0,1 0 0 0 0,-1 0 0 0 0,1 1 0 0 0,0 0 0 0 0,0 1 0 0 0,1 0 0 0 0,-1 1 0 0 0,1 0 0 0 0,0 1 0 0 0,-1 0 0 0 0,11 0-73 0 0,-14 3-4 0 0,1 0 0 0 0,0 0 0 0 0,-1 1 0 0 0,1 0 0 0 0,-1 0 0 0 0,0 1-1 0 0,0 0 1 0 0,0 0 0 0 0,0 1 0 0 0,0 0 0 0 0,-1 1 0 0 0,0 0 0 0 0,0 0 0 0 0,0 0 0 0 0,0 1 0 0 0,-1 0 0 0 0,0 0 0 0 0,0 1 0 0 0,-1-1 0 0 0,0 1 0 0 0,0 1 0 0 0,0-1-1 0 0,-1 0 1 0 0,0 1 0 0 0,-1 0 0 0 0,1 0 0 0 0,-2 0 0 0 0,1 1 0 0 0,-1-1 0 0 0,0 1 0 0 0,-1-1 0 0 0,0 1 0 0 0,0 0 0 0 0,-1 2 4 0 0,-2 2 15 0 0,0 0 1 0 0,-1 0-1 0 0,-1-1 0 0 0,0 0 1 0 0,0 0-1 0 0,-1 0 0 0 0,-1 0 1 0 0,0-1-1 0 0,0 1 0 0 0,-1-2 1 0 0,-1 1-1 0 0,0-1 0 0 0,0 0 1 0 0,-1-1-1 0 0,0 0 0 0 0,-1 0 1 0 0,0-1-1 0 0,0 0 0 0 0,-1-1 1 0 0,0 0-1 0 0,0 0 0 0 0,-1-1 1 0 0,1-1-1 0 0,-1 0 0 0 0,-1-1 1 0 0,-3 1-16 0 0,-83 1 1686 0 0,98-6-1628 0 0,12 32 22 0 0,9-7-246 0 0,1-2-1 0 0,1 0 1 0 0,1-1-1 0 0,2-1 1 0 0,-1-1-1 0 0,2-2 1 0 0,1 0-1 0 0,0-2 1 0 0,1-1-1 0 0,1-1 1 0 0,0-1-1 0 0,12 2 167 0 0,34-14-6047 0 0,-52-17 4814 0 0</inkml:trace>
  <inkml:trace contextRef="#ctx0" brushRef="#br0" timeOffset="745">899 469 1724 0 0,'-33'54'995'0'0,"3"2"0"0"0,2 2 0 0 0,3 0 0 0 0,2 1 0 0 0,3 2-1 0 0,1 6-994 0 0,-14-22-4613 0 0,32-45 3425 0 0</inkml:trace>
  <inkml:trace contextRef="#ctx0" brushRef="#br0" timeOffset="993.631">671 545 1860 0 0,'13'-17'4664'0'0,"5"30"-3321"0"0,-12-6-1401 0 0,164 145 1312 0 0,-39-77-4903 0 0,-99-67 1071 0 0,-30-7 1342 0 0</inkml:trace>
  <inkml:trace contextRef="#ctx0" brushRef="#br0" timeOffset="1300.994">1377 394 1392 0 0,'-69'-5'8425'0'0,"69"5"-7979"0"0,0 0-37 0 0,0 0-83 0 0,0 0-60 0 0,-7 1 514 0 0,341-38 416 0 0,-96-5-3541 0 0,-188 11-4523 0 0,-50 30 5563 0 0,0 1 11 0 0</inkml:trace>
  <inkml:trace contextRef="#ctx0" brushRef="#br0" timeOffset="1583.285">1887 112 1280 0 0,'30'-2'4801'0'0,"26"81"-3457"0"0,-55-76-1132 0 0,9 16-6 0 0,-2 0 1 0 0,0 1 0 0 0,-1 0-1 0 0,-1 0 1 0 0,-1 1 0 0 0,-1-1-1 0 0,-1 1 1 0 0,-1 0 0 0 0,0 0 0 0 0,-2 2-207 0 0,-1-12 1 0 0,0 0 0 0 0,-1 0 1 0 0,-1 0-1 0 0,0-1 1 0 0,0 1-1 0 0,-1-1 1 0 0,-1 1-1 0 0,0-1 0 0 0,0-1 1 0 0,-1 1-1 0 0,0-1 1 0 0,-3 4-2 0 0,-60 55-2729 0 0,30-58-1189 0 0,37-10 2736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9:3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1 419 1592 0 0,'6'71'3510'0'0,"-4"-63"-3431"0"0,-1-1 0 0 0,2 1 0 0 0,-1-1 0 0 0,1 0 0 0 0,0 0 0 0 0,0 0 0 0 0,0-1 0 0 0,1 1 0 0 0,0-1 0 0 0,1 0 0 0 0,0 0 1 0 0,0 0-1 0 0,0 0 0 0 0,0-1 0 0 0,1 0 0 0 0,0 0 0 0 0,0-1 0 0 0,0 1 0 0 0,0-2 0 0 0,1 1 0 0 0,3 1-79 0 0,4 1 32 0 0,1 0 1 0 0,1-1-1 0 0,-1-1 1 0 0,1 0 0 0 0,-1-1-1 0 0,1-1 1 0 0,0 0-1 0 0,0-1 1 0 0,0-1-1 0 0,0-1 1 0 0,0 0-1 0 0,0-1 1 0 0,0 0-1 0 0,0-2 1 0 0,-1 0-1 0 0,1 0 1 0 0,-1-2-1 0 0,0 0 1 0 0,-1 0-1 0 0,1-1 1 0 0,-1-1-1 0 0,-1-1 1 0 0,0 0-1 0 0,0 0 1 0 0,0-2-1 0 0,3-3-32 0 0,4-30 821 0 0,-20 43-593 0 0,0-40 1542 0 0,-9-6-80 0 0,9 47-1685 0 0,0 0 0 0 0,-1 0 0 0 0,1 1 0 0 0,0-1 0 0 0,-1 0 0 0 0,1 0 0 0 0,0 0 0 0 0,-1 0 0 0 0,1 0 0 0 0,0 0 0 0 0,-1 0 0 0 0,1 0 0 0 0,0 0 0 0 0,-1 0 0 0 0,1 0 0 0 0,-1 0 0 0 0,1 0 0 0 0,0 0 0 0 0,-1 0 0 0 0,1 0 0 0 0,0 0 0 0 0,-1 0-1 0 0,1 0 1 0 0,0 0 0 0 0,-1-1 0 0 0,1 1 0 0 0,0 0 0 0 0,0 0 0 0 0,-1 0 0 0 0,1-1 0 0 0,0 1 0 0 0,-1 0-5 0 0,12 372 716 0 0,-8-362-694 0 0,0 1 1 0 0,-1 1 0 0 0,-1-1 0 0 0,1 0 0 0 0,-2 0-1 0 0,0 1 1 0 0,0-1 0 0 0,-1 0 0 0 0,0 0 0 0 0,-1 0-1 0 0,0 1 1 0 0,-1-2 0 0 0,0 1 0 0 0,-1 0-1 0 0,0-1 1 0 0,-1 1 0 0 0,0-1 0 0 0,-1 0 0 0 0,0-1-1 0 0,0 1 1 0 0,-1-1 0 0 0,0-1 0 0 0,0 1 0 0 0,-1-1-1 0 0,-1 0 1 0 0,1-1 0 0 0,-1 0 0 0 0,0 0 0 0 0,-1-1-1 0 0,1 0 1 0 0,-1-1 0 0 0,-1 0 0 0 0,1-1 0 0 0,-1 0-1 0 0,1 0 1 0 0,-11 1-23 0 0,10-3 12 0 0,-1-1 0 0 0,1-1 0 0 0,-1 0 0 0 0,1 0 0 0 0,0-1 0 0 0,-1-1 0 0 0,1 0 0 0 0,0 0 0 0 0,0-1 0 0 0,0 0 0 0 0,0-1 0 0 0,1-1 0 0 0,-1 1 0 0 0,1-2-1 0 0,0 1 1 0 0,1-1 0 0 0,-1-1 0 0 0,1 0 0 0 0,1 0 0 0 0,-1-1 0 0 0,1 0 0 0 0,0 0 0 0 0,1-1 0 0 0,0 0 0 0 0,-4-7-12 0 0,8 11-3 0 0,1-1 1 0 0,-1 1-1 0 0,1 0 1 0 0,1-1-1 0 0,-1 1 1 0 0,1-1-1 0 0,-1 1 0 0 0,2-1 1 0 0,-1 0-1 0 0,1 0 1 0 0,0 1-1 0 0,0-1 1 0 0,0 0-1 0 0,1 0 1 0 0,0 1-1 0 0,0-1 0 0 0,0 0 1 0 0,1 1-1 0 0,0-1 1 0 0,0 1-1 0 0,0 0 1 0 0,1 0-1 0 0,0 0 1 0 0,0 0-1 0 0,0 0 0 0 0,0 0 1 0 0,2-1 2 0 0,120-106-820 0 0,356-161-8895 0 0,-441 244 8505 0 0</inkml:trace>
  <inkml:trace contextRef="#ctx0" brushRef="#br0" timeOffset="248.397">1051 0 2392 0 0,'15'4'408'0'0,"-1"1"-1"0"0,1 1 1 0 0,-2 0-1 0 0,1 1 1 0 0,-1 0-1 0 0,0 1 1 0 0,0 0 0 0 0,-1 1-1 0 0,0 1 1 0 0,0 0-1 0 0,-1 1-407 0 0,14 15 422 0 0,-2 1 0 0 0,0 0-1 0 0,-2 2 1 0 0,-2 1 0 0 0,0 0 0 0 0,12 29-422 0 0,-19-30 270 0 0,0 0 1 0 0,-2 0 0 0 0,-1 1 0 0 0,-1 0 0 0 0,-2 1 0 0 0,-1-1 0 0 0,0 27-271 0 0,-8-1 359 0 0,-4-20-277 0 0,-2 0 0 0 0,-1 0 0 0 0,-2-1 0 0 0,-1-1 1 0 0,-2 0-1 0 0,-1-1 0 0 0,-2-1 0 0 0,-16 24-82 0 0,-13-2-885 0 0,-2-3 0 0 0,-2-1 0 0 0,-3-3-1 0 0,-1-2 1 0 0,-2-3 0 0 0,-2-2 0 0 0,-2-2 0 0 0,-2-4 0 0 0,0-2 0 0 0,-46 15 885 0 0,8-5-1267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0:20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553 347 1428 0 0,'0'0'727'0'0,"0"0"-72"0"0,0 0 13 0 0,0 0-56 0 0,-5 3-22 0 0,3-3-553 0 0,1 1-1 0 0,-1-1 0 0 0,1 1 0 0 0,-1-1 0 0 0,1 0 1 0 0,-1 1-1 0 0,1-1 0 0 0,-1 0 0 0 0,1 0 0 0 0,-1 0 0 0 0,1 0 1 0 0,-1 0-1 0 0,1-1 0 0 0,-1 1 0 0 0,1 0 0 0 0,-1-1 1 0 0,1 1-1 0 0,-1-1 0 0 0,1 0 0 0 0,0 1 0 0 0,-1-1 0 0 0,1 0 1 0 0,0 0-1 0 0,-1 0 0 0 0,1 0 0 0 0,0 0 0 0 0,0 0 1 0 0,0 0-1 0 0,0 0 0 0 0,0 0 0 0 0,0-1 0 0 0,0 1 1 0 0,0 0-1 0 0,1-1 0 0 0,-1 1 0 0 0,0 0 0 0 0,1-1 0 0 0,-1 1 1 0 0,1-1-1 0 0,0 1 0 0 0,-1-1 0 0 0,1 1 0 0 0,0-1 1 0 0,0 1-1 0 0,0-1 0 0 0,0 0 0 0 0,0 1 0 0 0,0-1 0 0 0,1 1 1 0 0,-1-1-1 0 0,0 1 0 0 0,1-1 0 0 0,-1 1 0 0 0,1 0 1 0 0,0-2-37 0 0,-1-3 61 0 0,1-1 0 0 0,1 0 0 0 0,-1 0 0 0 0,1 0 0 0 0,0 1 0 0 0,0-1 0 0 0,1 1 0 0 0,0 0 0 0 0,0 0 0 0 0,1 0 1 0 0,-1 0-1 0 0,1 0 0 0 0,1 1 0 0 0,-1-1 0 0 0,1 1 0 0 0,0 0 0 0 0,0 1 0 0 0,0-1 0 0 0,1 1 0 0 0,-1 0 0 0 0,1 1 0 0 0,0-1 1 0 0,0 1-1 0 0,1 0 0 0 0,-1 0 0 0 0,0 1 0 0 0,1 0 0 0 0,0 0 0 0 0,-1 1 0 0 0,1 0 0 0 0,0 0 0 0 0,0 0 0 0 0,0 1 0 0 0,3 0-61 0 0,-3 1 14 0 0,0 1-1 0 0,0 0 1 0 0,0 1-1 0 0,0-1 0 0 0,-1 1 1 0 0,1 0-1 0 0,-1 1 0 0 0,0 0 1 0 0,0 0-1 0 0,-1 0 0 0 0,1 1 1 0 0,-1-1-1 0 0,0 1 0 0 0,0 1 1 0 0,0-1-1 0 0,-1 1 0 0 0,1-1 1 0 0,-2 1-1 0 0,1 1 1 0 0,-1-1-1 0 0,1 0 0 0 0,-2 1 1 0 0,1 0-1 0 0,-1-1 0 0 0,0 1 1 0 0,0 0-1 0 0,-1 0 0 0 0,0 0 1 0 0,0 0-1 0 0,-1 1 0 0 0,0-1 1 0 0,0 0-1 0 0,-1 0 1 0 0,0 0-1 0 0,0 1-13 0 0,-4 23 25 0 0,-2 0 1 0 0,-1 0-1 0 0,-1-1 1 0 0,-2 0-1 0 0,-1-1 1 0 0,-1 0-1 0 0,-2-1 1 0 0,0 0-1 0 0,-2-2 1 0 0,-1 0-1 0 0,-1 0 0 0 0,-2-2 1 0 0,0-1-1 0 0,-1 0 1 0 0,-22 16-26 0 0,35-29 30 0 0,0-1 1 0 0,0 0-1 0 0,-1 0 1 0 0,0-1-1 0 0,0 0 1 0 0,-1-1-1 0 0,0 0 1 0 0,0-1-1 0 0,-1-1 1 0 0,1 1-1 0 0,-1-2 1 0 0,-1 1-1 0 0,1-2 1 0 0,-1 0-1 0 0,-10 1-30 0 0,22-4 3 0 0,-1 0 0 0 0,1 0-1 0 0,-1-1 1 0 0,1 1 0 0 0,-1 0-1 0 0,1-1 1 0 0,0 0 0 0 0,-1 1-1 0 0,1-1 1 0 0,0 0-1 0 0,0 0 1 0 0,-1 1 0 0 0,1-1-1 0 0,0 0 1 0 0,0 0 0 0 0,0 0-1 0 0,0-1 1 0 0,0 1 0 0 0,0 0-1 0 0,0 0 1 0 0,1 0 0 0 0,-1-1-1 0 0,0 1 1 0 0,1 0 0 0 0,-1-1-1 0 0,1 1 1 0 0,-1-1 0 0 0,1 1-1 0 0,0-1 1 0 0,-1 1 0 0 0,1 0-1 0 0,0-1 1 0 0,0 1 0 0 0,0-1-1 0 0,0 1 1 0 0,0-1 0 0 0,0 1-1 0 0,1-1 1 0 0,-1 1 0 0 0,1-1-1 0 0,-1 1 1 0 0,1-1 0 0 0,-1 1-1 0 0,1 0 1 0 0,0-1-1 0 0,-1 1 1 0 0,1 0 0 0 0,0 0-1 0 0,0 0 1 0 0,0-1 0 0 0,0 1-1 0 0,0 0 1 0 0,0 0 0 0 0,0 0-1 0 0,0 1 1 0 0,1-1 0 0 0,-1 0-1 0 0,0 0 1 0 0,1 1 0 0 0,-1-1-1 0 0,0 0 1 0 0,1 1 0 0 0,-1 0-1 0 0,1-1 1 0 0,-1 1 0 0 0,1 0-1 0 0,0-1-2 0 0,8-2-5 0 0,1 1-1 0 0,-1-1 1 0 0,0 2-1 0 0,1-1 1 0 0,0 1-1 0 0,-1 1 0 0 0,1 0 1 0 0,0 1-1 0 0,-1 0 1 0 0,1 0-1 0 0,-1 1 1 0 0,1 1-1 0 0,-1-1 1 0 0,0 2-1 0 0,7 2 6 0 0,10 2 34 0 0,239 84-3508 0 0,-241-95-458 0 0,-13-12 2699 0 0</inkml:trace>
  <inkml:trace contextRef="#ctx0" brushRef="#br0" timeOffset="408.126">453 0 1664 0 0,'-27'9'422'0'0,"1"2"0"0"0,0 1 0 0 0,0 0 0 0 0,1 2 0 0 0,1 1 0 0 0,0 1 1 0 0,1 1-1 0 0,1 2 0 0 0,-13 13-422 0 0,15-12 225 0 0,1 2 0 0 0,1 0 0 0 0,1 1 0 0 0,1 0 0 0 0,1 2 0 0 0,1 0 0 0 0,1 0 0 0 0,2 1 0 0 0,0 1 0 0 0,2 0 0 0 0,1 0 0 0 0,1 1 0 0 0,1 0 0 0 0,-2 28-225 0 0,6-24 169 0 0,2 1 0 0 0,1 0 0 0 0,1 0 0 0 0,2 0 0 0 0,1-1 0 0 0,2 0 0 0 0,2 5-169 0 0,2-13 63 0 0,2-1 1 0 0,0-1 0 0 0,1 0 0 0 0,2 0 0 0 0,0-2-1 0 0,1 0 1 0 0,1-1 0 0 0,0 0 0 0 0,2-2 0 0 0,0 0 0 0 0,1-2-1 0 0,1 0 1 0 0,0-1 0 0 0,1-1 0 0 0,0-1 0 0 0,1-1-1 0 0,1-2 1 0 0,-1 0 0 0 0,1-1 0 0 0,1-2 0 0 0,-1 0 0 0 0,1-2-1 0 0,0-1 1 0 0,1-1 0 0 0,17-1-64 0 0,24-2 99 0 0,-19-4-56 0 0,-1-2 1 0 0,1-2-1 0 0,-1-3 0 0 0,-1-1 1 0 0,0-2-1 0 0,-1-3 1 0 0,0-2-44 0 0,-26 12 15 0 0,-1-2-1 0 0,0 0 1 0 0,-1-2 0 0 0,0 0 0 0 0,-1 0 0 0 0,0-2-1 0 0,-1 0 1 0 0,-1-1 0 0 0,0-1 0 0 0,-1 0 0 0 0,-1-1-1 0 0,0 0 1 0 0,-1-1 0 0 0,-1 0 0 0 0,-1-1 0 0 0,-1 0-1 0 0,0-1 1 0 0,-1 0 0 0 0,2-14-15 0 0,0-86 49 0 0,-14 92-47 0 0,-2 1-1 0 0,0 0 0 0 0,-1 0 0 0 0,-2 0 0 0 0,-1 1 1 0 0,-1 0-1 0 0,-1 1 0 0 0,-1 1 0 0 0,-2 0 0 0 0,-14-19-1 0 0,-2 11-21 0 0,-3 1 1 0 0,0 1-1 0 0,-2 3 0 0 0,-1 0 0 0 0,-1 3 0 0 0,-1 1 0 0 0,-1 1 0 0 0,-1 3 0 0 0,0 1 0 0 0,-2 2 0 0 0,0 2 0 0 0,-1 2 0 0 0,0 2 0 0 0,-9 1 21 0 0,-94 0-3469 0 0,77 24-680 0 0,66-13 2845 0 0,3 2 43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9:27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1 196 916 0 0,'0'0'714'0'0,"18"-3"2224"0"0,35-46 68 0 0,-37 38-447 0 0,-15 12-138 0 0,-4 17-2054 0 0,-18 265 107 0 0,50 37 527 0 0,77 214 349 0 0,-106-532-1411 0 0,1-1-1 0 0,0 1 1 0 0,-1-1-1 0 0,1 1 1 0 0,-1-1-1 0 0,0 1 0 0 0,1 0 1 0 0,-1-1-1 0 0,0 1 1 0 0,0 0-1 0 0,0-1 1 0 0,0 1-1 0 0,0 0 1 0 0,0-1-1 0 0,-1 1 1 0 0,1 0-1 0 0,0-1 1 0 0,-1 1-1 0 0,0-1 1 0 0,1 1-1 0 0,-1-1 1 0 0,0 1-1 0 0,0-1 1 0 0,1 1-1 0 0,-1-1 1 0 0,0 0-1 0 0,0 1 1 0 0,-1-1-1 0 0,1 0 1 0 0,0 0-1 0 0,0 0 0 0 0,-1 0 1 0 0,1 0-1 0 0,0 0 1 0 0,-1 0-1 0 0,1 0 1 0 0,-1-1 61 0 0,-44-80-5727 0 0,42 69 5088 0 0,-14-92-3019 0 0,16 67 2504 0 0</inkml:trace>
  <inkml:trace contextRef="#ctx0" brushRef="#br0" timeOffset="282.028">109 612 2052 0 0,'8'-9'153'0'0,"1"0"1"0"0,-1 0-1 0 0,1 1 0 0 0,1 0 0 0 0,0 0 0 0 0,0 1 1 0 0,0 0-1 0 0,1 1 0 0 0,0 0 0 0 0,0 1 1 0 0,1 1-1 0 0,-1-1 0 0 0,1 2 0 0 0,0-1 0 0 0,0 2 1 0 0,0 0-1 0 0,1 0 0 0 0,-1 1 0 0 0,0 0 1 0 0,1 1-1 0 0,-1 1 0 0 0,0 0 0 0 0,1 1 0 0 0,-1 0 1 0 0,0 0-1 0 0,0 2 0 0 0,0-1 0 0 0,-1 2 1 0 0,1-1-1 0 0,-1 2 0 0 0,0-1 0 0 0,0 2 0 0 0,-1-1 1 0 0,0 1-1 0 0,0 1 0 0 0,8 7-153 0 0,-15-11 32 0 0,-1-1 1 0 0,1 1-1 0 0,0 0 0 0 0,-1 1 1 0 0,0-1-1 0 0,0 0 0 0 0,0 1 1 0 0,0-1-1 0 0,-1 1 0 0 0,0-1 0 0 0,0 1 1 0 0,0 0-1 0 0,-1-1 0 0 0,1 1 1 0 0,-1 0-1 0 0,0 0 0 0 0,0-1 1 0 0,-1 1-1 0 0,1 0 0 0 0,-1 0 1 0 0,0-1-1 0 0,-1 1 0 0 0,1-1 1 0 0,-1 1-1 0 0,0-1 0 0 0,0 1 0 0 0,0-1 1 0 0,0 0-1 0 0,-1 0 0 0 0,0 0 1 0 0,0-1-1 0 0,0 1 0 0 0,0 0 1 0 0,0-1-1 0 0,-1 0-32 0 0,-142 90 493 0 0,-1-50-893 0 0,81-38-2855 0 0,49-17 624 0 0,17 7 1257 0 0</inkml:trace>
  <inkml:trace contextRef="#ctx0" brushRef="#br0" timeOffset="653.041">972 786 1392 0 0,'1'2'153'0'0,"0"0"-1"0"0,0 0 1 0 0,0 1-1 0 0,0-1 1 0 0,0 0-1 0 0,0 1 1 0 0,0-1 0 0 0,-1 1-1 0 0,1-1 1 0 0,-1 1-1 0 0,0-1 1 0 0,0 1-1 0 0,0-1 1 0 0,0 1-1 0 0,0-1 1 0 0,0 1 0 0 0,-1-1-1 0 0,1 1 1 0 0,-1-1-1 0 0,0 1 1 0 0,0-1-1 0 0,0 0 1 0 0,0 1-1 0 0,0-1 1 0 0,0 0 0 0 0,0 0-1 0 0,-1 0 1 0 0,-1 2-153 0 0,0 4 259 0 0,-106 252 3230 0 0,33-97-2257 0 0,33-103-3493 0 0,42-60 1426 0 0,-24-40-4136 0 0,16 19 3890 0 0</inkml:trace>
  <inkml:trace contextRef="#ctx0" brushRef="#br0" timeOffset="901.666">641 1016 1792 0 0,'-2'-4'1108'0'0,"2"4"-1004"0"0,0 0-1 0 0,1 1 0 0 0,-1-1 0 0 0,1 0 0 0 0,-1 0 1 0 0,1 0-1 0 0,-1 0 0 0 0,0 0 0 0 0,1 1 1 0 0,-1-1-1 0 0,1 0 0 0 0,-1 0 0 0 0,1 0 0 0 0,-1 0 1 0 0,0 0-1 0 0,1 0 0 0 0,-1-1 0 0 0,1 1 1 0 0,-1 0-1 0 0,1 0 0 0 0,-1 0 0 0 0,0 0 0 0 0,1 0 1 0 0,-1-1-1 0 0,1 1 0 0 0,-1 0 0 0 0,0 0 1 0 0,1-1-1 0 0,-1 1 0 0 0,0 0 0 0 0,1-1 0 0 0,-1 1 1 0 0,0 0-1 0 0,0-1 0 0 0,1 1 0 0 0,-1 0 1 0 0,0-1-1 0 0,0 1 0 0 0,1-1 0 0 0,-1 1 0 0 0,0 0 1 0 0,0-1-1 0 0,0 1 0 0 0,0-1 0 0 0,0 1 0 0 0,0 0 1 0 0,0-1-1 0 0,0 1 0 0 0,0-1 0 0 0,0 1 1 0 0,0-1-1 0 0,0 1 0 0 0,0-1 0 0 0,0 1 0 0 0,0-1-103 0 0,23 8 51 0 0,0 1-1 0 0,-1 0 0 0 0,0 2 1 0 0,-1 0-1 0 0,0 2 0 0 0,0 0 0 0 0,-1 1 1 0 0,-1 1-1 0 0,0 1 0 0 0,-1 1 1 0 0,0 0-1 0 0,-2 2 0 0 0,0 0 1 0 0,10 14-51 0 0,-1 38-5543 0 0,-25-68 4468 0 0</inkml:trace>
  <inkml:trace contextRef="#ctx0" brushRef="#br0" timeOffset="1151.009">1428 1189 1884 0 0,'-6'18'349'0'0,"-2"0"-1"0"0,0-1 1 0 0,-1 0 0 0 0,0-1-1 0 0,-2 0 1 0 0,0 0 0 0 0,-1-1-1 0 0,0-1 1 0 0,-1 0 0 0 0,-1-1-1 0 0,0 0 1 0 0,0-1 0 0 0,-2 0-1 0 0,1-1 1 0 0,-1-1 0 0 0,-11 5-349 0 0,-10-13-4577 0 0,23-16 3511 0 0</inkml:trace>
  <inkml:trace contextRef="#ctx0" brushRef="#br0" timeOffset="1398.49">1473 897 976 0 0,'9'-1'5719'0'0,"22"35"-4981"0"0,-20-21-151 0 0,186 151 935 0 0,-181-153-1679 0 0,32 16-1178 0 0,-15-20-2357 0 0,-31-7 2462 0 0,-2 0 26 0 0</inkml:trace>
  <inkml:trace contextRef="#ctx0" brushRef="#br0" timeOffset="1648.435">1914 952 1028 0 0,'-3'-11'6758'0'0,"-16"31"-4894"0"0,-19 38-1164 0 0,-90 207 1801 0 0,52-86-3863 0 0,10-77-6609 0 0,65-101 6737 0 0</inkml:trace>
  <inkml:trace contextRef="#ctx0" brushRef="#br0" timeOffset="2333.663">2287 14 2420 0 0,'-5'-13'3908'0'0,"-29"30"-2493"0"0,19-1-1233 0 0,1 2 1 0 0,0 0-1 0 0,1 1 0 0 0,2 0 0 0 0,0 1 0 0 0,1 0 0 0 0,0 1 0 0 0,2 0 0 0 0,1 0 0 0 0,0 1 0 0 0,2 0 1 0 0,0 0-1 0 0,2 0 0 0 0,0 0 0 0 0,1 1 0 0 0,2 0 0 0 0,1 17-182 0 0,-1-25 14 0 0,1 0 0 0 0,1 1 0 0 0,0-2 0 0 0,1 1 0 0 0,1 0 0 0 0,0-1 0 0 0,1 1 0 0 0,0-1 0 0 0,1 0 0 0 0,1-1 0 0 0,0 1 0 0 0,1-1 0 0 0,0-1 0 0 0,1 0 0 0 0,0 0 0 0 0,1 0 0 0 0,1-2 0 0 0,0 1 0 0 0,0-1 0 0 0,2 0-14 0 0,-2-1-446 0 0,1-2-1 0 0,-1 0 0 0 0,1 0 0 0 0,1-1 0 0 0,-1 0 1 0 0,1-1-1 0 0,0-1 0 0 0,1 0 0 0 0,-1-1 1 0 0,0 0-1 0 0,1-1 0 0 0,0 0 0 0 0,12-1 447 0 0,52-18-2477 0 0,-42 2 1199 0 0</inkml:trace>
  <inkml:trace contextRef="#ctx0" brushRef="#br0" timeOffset="2740.091">2934 22 1360 0 0,'-12'6'321'0'0,"-1"1"-1"0"0,1 1 1 0 0,0-1-1 0 0,0 2 1 0 0,1 0-1 0 0,0 0 1 0 0,1 1-1 0 0,0 0 0 0 0,1 0 1 0 0,0 1-1 0 0,0 1 1 0 0,1 0-1 0 0,1 0 1 0 0,0 0-1 0 0,1 1 1 0 0,0 0-1 0 0,0 0 1 0 0,2 1-1 0 0,0-1 1 0 0,0 1-1 0 0,1 0 1 0 0,1 0-1 0 0,1 0 1 0 0,-1 0-1 0 0,2 6-320 0 0,2-10 85 0 0,1 0 1 0 0,0-1-1 0 0,0 1 0 0 0,1-1 0 0 0,1 1 1 0 0,-1-1-1 0 0,2 0 0 0 0,-1-1 0 0 0,1 1 1 0 0,0-1-1 0 0,1 0 0 0 0,0-1 1 0 0,0 0-1 0 0,0 0 0 0 0,1 0 0 0 0,0-1 1 0 0,1 0-1 0 0,-1 0 0 0 0,1-1 0 0 0,0-1 1 0 0,0 1-1 0 0,1-1 0 0 0,0-1 0 0 0,-1 0 1 0 0,1 0-1 0 0,0-1 0 0 0,0 0 0 0 0,0-1 1 0 0,1 0-1 0 0,-1 0 0 0 0,6-2-85 0 0,5 2-30 0 0,0 0 0 0 0,0-2 0 0 0,0-1 0 0 0,0 0 0 0 0,0-2 0 0 0,-1 0 0 0 0,0-1 0 0 0,0-1 0 0 0,14-7 30 0 0,-27 10-65 0 0,1 0 0 0 0,-1-1-1 0 0,0 0 1 0 0,0 0-1 0 0,-1-1 1 0 0,1 0 0 0 0,-1 0-1 0 0,0 0 1 0 0,0-1-1 0 0,-1 0 1 0 0,0 0 0 0 0,0-1-1 0 0,0 1 1 0 0,-1-1-1 0 0,0 0 1 0 0,0 0 0 0 0,0 0-1 0 0,-1-1 1 0 0,-1 1-1 0 0,1-1 1 0 0,-1 0-1 0 0,0 0 1 0 0,-1 0 0 0 0,0 0-1 0 0,0-6 66 0 0,-3 4-75 0 0,-1 1 0 0 0,0-1-1 0 0,-1 1 1 0 0,0 0 0 0 0,-1 0-1 0 0,0 1 1 0 0,0-1 0 0 0,-1 1-1 0 0,0 0 1 0 0,0 1 0 0 0,-1-1-1 0 0,0 1 1 0 0,0 1-1 0 0,-1-1 1 0 0,1 1 0 0 0,-2 0-1 0 0,1 1 1 0 0,0 0 0 0 0,-1 0-1 0 0,0 1 1 0 0,0 0 0 0 0,-1 1-1 0 0,1 0 1 0 0,-5-1 75 0 0,-71-25-224 0 0,-20-8-1124 0 0,48-1-2333 0 0,48 28 2568 0 0</inkml:trace>
  <inkml:trace contextRef="#ctx0" brushRef="#br0" timeOffset="3004.742">3654 419 1964 0 0,'1'12'333'0'0,"0"1"-1"0"0,-2-1 0 0 0,0 0 1 0 0,0 0-1 0 0,-1 0 0 0 0,0 1 1 0 0,-1-2-1 0 0,0 1 0 0 0,-1 0 1 0 0,-1-1-1 0 0,0 1 0 0 0,0-1 1 0 0,-1-1-1 0 0,0 1 0 0 0,-1-1 1 0 0,-7 8-333 0 0,-150 130 1098 0 0,116-123-2721 0 0,13-26-2426 0 0,16-8 2857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9:41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16 1636 0 0,'0'0'520'0'0,"-24"5"2344"0"0,-9 23-2225 0 0,69-34 2772 0 0,59-3-2476 0 0,16-2-685 0 0,196-6 537 0 0,-253 11-1067 0 0,-58 8-4516 0 0,-22 7 2024 0 0,3-3 1714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9:4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1920 0 0,'19'18'4806'0'0,"42"-16"-3802"0"0,-42-3-511 0 0,246-22 1159 0 0,-114 12-1136 0 0,-150 11-619 0 0,-1 0-94 0 0,0 0-88 0 0,21-3-4117 0 0,-1-19 1901 0 0,-6 7 1318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9:54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0 206 2064 0 0,'10'-14'5509'0'0,"-10"26"-3597"0"0,-1 19-1589 0 0,39 181 439 0 0,-28-128-1559 0 0,-8-48-3322 0 0,-2-34 2823 0 0,-3 0 80 0 0,-9 8 30 0 0</inkml:trace>
  <inkml:trace contextRef="#ctx0" brushRef="#br0" timeOffset="290.595">283 1 1932 0 0,'15'7'294'0'0,"0"1"0"0"0,0 1 0 0 0,0 0-1 0 0,-1 1 1 0 0,-1 1 0 0 0,0 0 0 0 0,0 1 0 0 0,-1 0 0 0 0,-1 1-1 0 0,0 0 1 0 0,-1 1 0 0 0,0 0 0 0 0,-1 0 0 0 0,0 1 0 0 0,-2 1-1 0 0,1-1 1 0 0,-2 1 0 0 0,0 1 0 0 0,-1-1 0 0 0,1 9-294 0 0,1-7 182 0 0,-1 1 0 0 0,-1 0 0 0 0,-1 0 1 0 0,0 0-1 0 0,-1 1 0 0 0,-1-1 1 0 0,-1 1-1 0 0,-1-1 0 0 0,-1 1 0 0 0,-1 0 1 0 0,0 1-183 0 0,-4 1 81 0 0,-1 0 1 0 0,-1-1 0 0 0,0 1-1 0 0,-2-2 1 0 0,-1 1 0 0 0,0-1 0 0 0,-1-1-1 0 0,-1 0 1 0 0,-1-1 0 0 0,-1 0 0 0 0,0-1-1 0 0,-13 9-81 0 0,-117 91-516 0 0,37-74-3323 0 0,43-71 48 0 0,51 4 2611 0 0</inkml:trace>
  <inkml:trace contextRef="#ctx0" brushRef="#br0" timeOffset="738.137">932 144 1544 0 0,'6'-22'7619'0'0,"3"41"-6406"0"0,38 138-377 0 0,30 79-444 0 0,-67-161-4433 0 0,-41-59-230 0 0,14-20 3035 0 0</inkml:trace>
  <inkml:trace contextRef="#ctx0" brushRef="#br0" timeOffset="986.962">708 372 1556 0 0,'49'-4'9472'0'0,"46"-11"-8007"0"0,-3-1-1658 0 0,245-50-8527 0 0,-306 56 7496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9:53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13 1556 0 0,'0'0'824'0'0,"0"0"-82"0"0,0 0-92 0 0,1-13 2208 0 0,-57 163-1284 0 0,41-105-1274 0 0,2 0-1 0 0,2 0 1 0 0,2 1 0 0 0,2 1 0 0 0,2-1-1 0 0,1 46-299 0 0,5-73 19 0 0,1 0-1 0 0,0 0 0 0 0,1 0 1 0 0,2-1-1 0 0,-1 0 0 0 0,2 0 1 0 0,1 0-1 0 0,0 0 1 0 0,1-1-1 0 0,1 0 0 0 0,0-1 1 0 0,1 0-1 0 0,1-1 0 0 0,1 0 1 0 0,0 0-1 0 0,1-1 0 0 0,10 8-18 0 0,-15-15-346 0 0,0-1-1 0 0,0-1 1 0 0,1 1-1 0 0,0-1 1 0 0,0-1-1 0 0,0 0 1 0 0,0 0-1 0 0,1-1 1 0 0,-1 0-1 0 0,1 0 1 0 0,0-1-1 0 0,0-1 1 0 0,9 1 346 0 0,28-23-2691 0 0,-25 1 1352 0 0</inkml:trace>
  <inkml:trace contextRef="#ctx0" brushRef="#br0" timeOffset="465.926">530 63 1580 0 0,'-27'6'4361'0'0,"16"6"-4112"0"0,1-1 0 0 0,0 2 0 0 0,0-1 0 0 0,1 1 0 0 0,1 1 0 0 0,0 0 0 0 0,1 0 0 0 0,0 0 0 0 0,1 1 0 0 0,1 0 0 0 0,0 0 0 0 0,1 0 0 0 0,1 1 1 0 0,0 3-250 0 0,2-11 70 0 0,0 0 1 0 0,0 0 0 0 0,1 0 0 0 0,0 0 0 0 0,1-1 0 0 0,0 1 0 0 0,0 0 0 0 0,0 0 0 0 0,1 0 0 0 0,0-1 0 0 0,1 1 0 0 0,0-1 0 0 0,0 1-1 0 0,0-1 1 0 0,1 0 0 0 0,0 0 0 0 0,1-1 0 0 0,-1 1 0 0 0,1-1 0 0 0,0 0 0 0 0,1 0 0 0 0,0-1 0 0 0,-1 1 0 0 0,2-1 0 0 0,-1-1 0 0 0,1 1 0 0 0,-1-1-1 0 0,1 0 1 0 0,5 1-71 0 0,5 2 55 0 0,0 0 0 0 0,0-2-1 0 0,1 0 1 0 0,0-1 0 0 0,0-1-1 0 0,1 0 1 0 0,-1-2 0 0 0,0 0-1 0 0,1-1 1 0 0,-1-1 0 0 0,0 0-1 0 0,1-1 1 0 0,-1-2 0 0 0,0 0-1 0 0,-1 0 1 0 0,1-2 0 0 0,-1 0-1 0 0,9-5-54 0 0,-21 9-21 0 0,-1 0-1 0 0,0 0 1 0 0,-1-1-1 0 0,1 1 0 0 0,0-1 1 0 0,-1 0-1 0 0,1 0 0 0 0,-1 0 1 0 0,0 0-1 0 0,0 0 0 0 0,0-1 1 0 0,-1 0-1 0 0,1 1 0 0 0,-1-1 1 0 0,0 0-1 0 0,0 0 0 0 0,0 0 1 0 0,0 0-1 0 0,-1-1 1 0 0,1 1-1 0 0,-1 0 0 0 0,-1-1 1 0 0,1 1-1 0 0,0-1 0 0 0,-1 1 1 0 0,0-1-1 0 0,0 1 0 0 0,0-1 1 0 0,-1 1-1 0 0,0-1 0 0 0,1 1 1 0 0,-3-4 21 0 0,-4-10-118 0 0,0 1 0 0 0,-2 0 0 0 0,0 0 0 0 0,-1 0 0 0 0,-1 2 0 0 0,0-1 0 0 0,-1 1 0 0 0,-1 1 0 0 0,0 0-1 0 0,-1 1 1 0 0,0 1 0 0 0,-1 0 0 0 0,-4-2 118 0 0,-77-57-4568 0 0,93 70 1961 0 0,3 1 1213 0 0</inkml:trace>
  <inkml:trace contextRef="#ctx0" brushRef="#br0" timeOffset="963.886">1168 479 1392 0 0,'1'18'508'0'0,"0"0"0"0"0,-1 1 1 0 0,-2-1-1 0 0,1 0 0 0 0,-2-1 0 0 0,-1 1 0 0 0,0 0 0 0 0,-1-1 1 0 0,-1 3-509 0 0,0-7 177 0 0,0 0 0 0 0,0 0 0 0 0,-1-1 0 0 0,-1 0 1 0 0,0 0-1 0 0,-1 0 0 0 0,0-1 0 0 0,-1-1 1 0 0,0 0-1 0 0,0 0 0 0 0,-1-1 0 0 0,0 0 0 0 0,-1-1 1 0 0,0 0-1 0 0,0-1 0 0 0,-1 0 0 0 0,-9 3-177 0 0,-48 15-204 0 0,68-25-423 0 0,-1-3-458 0 0,-9-43-2370 0 0,13 32 2232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9:51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43 1392 0 0,'-19'-43'8686'0'0,"20"94"-7500"0"0,15 189-52 0 0,48 186-205 0 0,-39-269-2960 0 0,-25-154 1037 0 0,0-3-435 0 0,-22-11-3920 0 0,16-7 4165 0 0</inkml:trace>
  <inkml:trace contextRef="#ctx0" brushRef="#br0" timeOffset="278.634">15 340 2648 0 0,'0'-5'148'0'0,"1"1"-1"0"0,0 0 0 0 0,0-1 0 0 0,0 1 1 0 0,0 0-1 0 0,1 0 0 0 0,0-1 1 0 0,-1 1-1 0 0,2 1 0 0 0,-1-1 0 0 0,0 0 1 0 0,1 0-1 0 0,0 1 0 0 0,0-1 1 0 0,0 1-1 0 0,0 0 0 0 0,0 0 0 0 0,1 0 1 0 0,-1 1-1 0 0,1-1 0 0 0,0 1 1 0 0,0-1-1 0 0,0 1 0 0 0,0 1 0 0 0,0-1 1 0 0,0 0-1 0 0,0 1 0 0 0,1 0-147 0 0,127-20 1359 0 0,-125 20-1322 0 0,0 0 0 0 0,0 1 1 0 0,-1 0-1 0 0,1 1 0 0 0,0 0 1 0 0,0 0-1 0 0,0 0 0 0 0,-1 1 1 0 0,1 0-1 0 0,-1 0 0 0 0,1 0 1 0 0,-1 1-1 0 0,0 0 0 0 0,0 1 0 0 0,0-1 1 0 0,0 1-1 0 0,-1 0 0 0 0,1 1 1 0 0,-1-1-1 0 0,0 1 0 0 0,0 0 1 0 0,-1 0-1 0 0,0 0 0 0 0,0 1 1 0 0,0 0-1 0 0,0 0 0 0 0,-1 0 1 0 0,0 0-1 0 0,1 4-37 0 0,-7-1 3 0 0,-1-1 0 0 0,-1 0 0 0 0,0 0 1 0 0,0 0-1 0 0,-1 0 0 0 0,1-1 0 0 0,-2 0 1 0 0,1 0-1 0 0,-1 0 0 0 0,0-1 0 0 0,0 0 0 0 0,-1-1 1 0 0,0 1-1 0 0,0-2 0 0 0,0 1 0 0 0,0-1 1 0 0,-1 0-1 0 0,0-1 0 0 0,1 0 0 0 0,-1 0 0 0 0,-1-1 1 0 0,1 0-1 0 0,-6 0-3 0 0,4 2-451 0 0,0-1 1 0 0,0 0-1 0 0,0-1 1 0 0,0 0-1 0 0,-1-1 1 0 0,1 0-1 0 0,-1-1 1 0 0,1 0-1 0 0,0-1 1 0 0,-1 0-1 0 0,1-1 0 0 0,0 0 1 0 0,0-1-1 0 0,0 0 1 0 0,-2-1 450 0 0,4-3-1205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9:5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1132 0 0,'32'8'5315'0'0,"30"-19"-4929"0"0,-44 7 76 0 0,141-19 606 0 0,22-4-1269 0 0,-62-1-2875 0 0,-88 14 836 0 0,-27 10 1046 0 0</inkml:trace>
  <inkml:trace contextRef="#ctx0" brushRef="#br0" timeOffset="278.895">218 0 1288 0 0,'5'14'8466'0'0,"-1"53"-7354"0"0,0-28-1057 0 0,3 0-1 0 0,1 0 0 0 0,2-1 0 0 0,1 0 0 0 0,2-1 0 0 0,12 24-54 0 0,-10-24-427 0 0,7 17-671 0 0,21 74-5886 0 0,-43-125 5866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9:49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0 269 1884 0 0,'16'-3'4938'0'0,"-8"25"-3294"0"0,-5 41-1580 0 0,-3-56 229 0 0,0 159 594 0 0,28-78-582 0 0,-28-86-273 0 0,0 36 104 0 0,0-36-187 0 0,0-2-91 0 0,-1-1 0 0 0,1 1-1 0 0,-1 0 1 0 0,1 0 0 0 0,-1 0 0 0 0,1 0 0 0 0,-1-1 0 0 0,1 1 0 0 0,-1 0 0 0 0,1 0 0 0 0,-1 0-1 0 0,0 0 1 0 0,1 0 0 0 0,-1 0 0 0 0,1 0 0 0 0,-1 0 0 0 0,1 1 0 0 0,-1-1 0 0 0,1 0 0 0 0,-1 0-1 0 0,1 0 1 0 0,-1 0 0 0 0,1 1 0 0 0,-1-1 0 0 0,1 0 0 0 0,-1 1 0 0 0,1-1 0 0 0,-1 0 0 0 0,1 1 0 0 0,-1-1-1 0 0,1 1 1 0 0,0-1 0 0 0,-1 0 0 0 0,1 1 0 0 0,0-1 0 0 0,-1 1 0 0 0,1-1 0 0 0,0 1 0 0 0,0-1-1 0 0,0 1 1 0 0,-1-1 0 0 0,1 1 0 0 0,0-1 0 0 0,0 1 0 0 0,0 0 0 0 0,0-1 0 0 0,0 1 0 0 0,0-1-1 0 0,0 1 1 0 0,0-1 0 0 0,0 1 142 0 0,-2-4-1248 0 0</inkml:trace>
  <inkml:trace contextRef="#ctx0" brushRef="#br0" timeOffset="480.227">48 307 1224 0 0,'-13'52'3222'0'0,"8"134"-159"0"0,6-178-2981 0 0,0-1 0 0 0,1 1 0 0 0,-1 0-1 0 0,1-1 1 0 0,1 1 0 0 0,0-1 0 0 0,0 0-1 0 0,0 0 1 0 0,1 0 0 0 0,0 0 0 0 0,0-1-1 0 0,0 1 1 0 0,1-1 0 0 0,0 0 0 0 0,0-1-1 0 0,1 1 1 0 0,0-1 0 0 0,0 0 0 0 0,0 0 0 0 0,0-1-1 0 0,1 0 1 0 0,0 0 0 0 0,0 0 0 0 0,0-1-1 0 0,0 0 1 0 0,0-1 0 0 0,1 1 0 0 0,-1-1-1 0 0,1-1 1 0 0,0 1 0 0 0,-1-2 0 0 0,7 1-82 0 0,-5 0 21 0 0,-1 0 1 0 0,0-1 0 0 0,0 0 0 0 0,0-1 0 0 0,1 0 0 0 0,-1 0 0 0 0,0-1-1 0 0,0 0 1 0 0,0 0 0 0 0,-1-1 0 0 0,1 0 0 0 0,0 0 0 0 0,-1-1 0 0 0,0 0-1 0 0,0 0 1 0 0,0 0 0 0 0,0-1 0 0 0,-1 0 0 0 0,0-1 0 0 0,0 0 0 0 0,0 0-1 0 0,-1 0 1 0 0,0 0 0 0 0,0-1 0 0 0,0 0 0 0 0,-1 0 0 0 0,0 0 0 0 0,0 0-1 0 0,-1-1 1 0 0,0 0 0 0 0,0 1 0 0 0,-1-1 0 0 0,0 0 0 0 0,-1 0-1 0 0,1 0 1 0 0,-2-1 0 0 0,1 1 0 0 0,-1 0 0 0 0,0 0 0 0 0,-1 0 0 0 0,0-1-1 0 0,0 1 1 0 0,0 0 0 0 0,-1 0 0 0 0,-2-4-22 0 0,-3 1-31 0 0,0 0 0 0 0,0 0 0 0 0,-1 1 0 0 0,-1 0 0 0 0,0 1 0 0 0,0 0 0 0 0,-1 0 0 0 0,0 1 0 0 0,0 0 0 0 0,-1 1 0 0 0,0 0 0 0 0,0 1 0 0 0,0 0 0 0 0,-1 1 0 0 0,0 0 0 0 0,0 1 0 0 0,-1 0 0 0 0,1 1 0 0 0,-1 0 0 0 0,0 1 0 0 0,0 0 0 0 0,1 1 0 0 0,-1 1 1 0 0,-2 0 30 0 0,-70-15-2197 0 0,79 13 680 0 0,5 2-1688 0 0,1 0 2422 0 0</inkml:trace>
  <inkml:trace contextRef="#ctx0" brushRef="#br0" timeOffset="777.175">560 1 2340 0 0,'20'7'292'0'0,"-1"2"0"0"0,-1 0 0 0 0,1 2 0 0 0,-2 0 0 0 0,1 1 0 0 0,-2 0 0 0 0,0 1 0 0 0,0 1 0 0 0,-1 1 0 0 0,-1 0 1 0 0,0 1-1 0 0,-1 1 0 0 0,-1 0 0 0 0,-1 0 0 0 0,0 1 0 0 0,3 9-292 0 0,3 2 217 0 0,-2 1 0 0 0,0 0 1 0 0,-2 1-1 0 0,-2 0 1 0 0,-1 1-1 0 0,-1 0 1 0 0,-2 1-1 0 0,-1 0 0 0 0,-1 0 1 0 0,-1 22-218 0 0,-8-25 1 0 0,-2 1 0 0 0,-1-1 1 0 0,-2 0-1 0 0,0-1 0 0 0,-2 0 1 0 0,-2-1-1 0 0,0 0 0 0 0,-2-1 0 0 0,-1 0 1 0 0,-1-1-1 0 0,-1-1 0 0 0,-1-1 1 0 0,-1-1-1 0 0,-18 16-1 0 0,32-31-414 0 0,0 0-1 0 0,0-1 1 0 0,-1 0 0 0 0,0 0 0 0 0,0 0-1 0 0,-1-1 1 0 0,0 0 0 0 0,0 0 0 0 0,-1-1-1 0 0,1 0 1 0 0,-1-1 0 0 0,0 0-1 0 0,0 0 1 0 0,-1-1 0 0 0,-3 1 414 0 0,1-4-1379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9:56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831 77 1312 0 0,'-89'45'4159'0'0,"73"-29"-3888"0"0,1 1 0 0 0,0 0 1 0 0,1 1-1 0 0,1 1 1 0 0,1 0-1 0 0,1 1 1 0 0,0 0-1 0 0,2 1 1 0 0,0 0-1 0 0,1 0 1 0 0,2 1-1 0 0,0 0 1 0 0,1 0-1 0 0,1 0 1 0 0,1 1-1 0 0,1-1 1 0 0,1 19-272 0 0,0-21-41 0 0,2 1 1 0 0,0-1 0 0 0,1 0 0 0 0,0 0-1 0 0,2 0 1 0 0,1 0 0 0 0,0 0 0 0 0,1-1-1 0 0,2 0 1 0 0,-1 0 0 0 0,2-1-1 0 0,1 0 1 0 0,4 7 40 0 0,-13-23-173 0 0,1 0 1 0 0,-1 0-1 0 0,0 0 0 0 0,1 0 1 0 0,-1-1-1 0 0,1 1 0 0 0,0 0 0 0 0,0-1 1 0 0,-1 1-1 0 0,1-1 0 0 0,0 0 1 0 0,0 1-1 0 0,0-1 0 0 0,0 0 0 0 0,1 0 1 0 0,-1 0-1 0 0,0-1 0 0 0,0 1 1 0 0,1 0-1 0 0,-1-1 0 0 0,0 0 0 0 0,1 1 1 0 0,-1-1-1 0 0,0 0 0 0 0,1 0 1 0 0,-1 0-1 0 0,0-1 0 0 0,1 1 0 0 0,-1 0 1 0 0,0-1-1 0 0,0 0 0 0 0,1 1 1 0 0,-1-1-1 0 0,0 0 0 0 0,0 0 0 0 0,0 0 1 0 0,0-1-1 0 0,2 0 173 0 0,8-13-1127 0 0</inkml:trace>
  <inkml:trace contextRef="#ctx0" brushRef="#br0" timeOffset="370.865">980 192 1132 0 0,'-86'111'6065'0'0,"82"-104"-5940"0"0,0 0 0 0 0,1 0 0 0 0,0 0 0 0 0,1 0 0 0 0,-1 0 0 0 0,1 1 0 0 0,1-1 0 0 0,-1 0 0 0 0,1 1 0 0 0,1 0 0 0 0,-1-1 0 0 0,1 1 0 0 0,1-1 0 0 0,-1 1 0 0 0,1 0 0 0 0,1-1 0 0 0,-1 1 0 0 0,1-1 1 0 0,1 0-1 0 0,-1 0 0 0 0,1 0 0 0 0,0 0 0 0 0,1 0 0 0 0,0 0 0 0 0,0-1 0 0 0,2 3-125 0 0,1-2 66 0 0,0 0 0 0 0,1-1 0 0 0,0 0 0 0 0,0 0 0 0 0,0-1 0 0 0,1 0 0 0 0,0 0 0 0 0,0-1-1 0 0,0 0 1 0 0,0-1 0 0 0,1 0 0 0 0,-1 0 0 0 0,1-1 0 0 0,0 0 0 0 0,0-1 0 0 0,0 0 0 0 0,0-1 0 0 0,-1 0 0 0 0,1 0 0 0 0,0-1 0 0 0,0 0 0 0 0,0-1 0 0 0,0 0 0 0 0,-1-1 0 0 0,1 0 0 0 0,-1 0 0 0 0,0-1 0 0 0,0 0 0 0 0,0-1 0 0 0,0 0 0 0 0,-1 0 0 0 0,0-1 0 0 0,0 0 0 0 0,0 0-66 0 0,-6 3-30 0 0,1 0 0 0 0,-1 0 1 0 0,0-1-1 0 0,0 1 0 0 0,0 0 0 0 0,0-1 0 0 0,-1 1 0 0 0,0-1 0 0 0,1 0 0 0 0,-1 1 1 0 0,-1-1-1 0 0,1 0 0 0 0,0 0 0 0 0,-1 1 0 0 0,0-1 0 0 0,0 0 0 0 0,0 0 0 0 0,0 0 1 0 0,-1 1-1 0 0,1-1 0 0 0,-1 0 0 0 0,0 0 0 0 0,0 1 0 0 0,0-1 0 0 0,-1 0 1 0 0,1 1-1 0 0,-1 0 0 0 0,0-1 0 0 0,0 1 0 0 0,0 0 0 0 0,0 0 0 0 0,-3-2 30 0 0,-85-92-1568 0 0,45 63 599 0 0,-27-27-4658 0 0,68 56 4400 0 0</inkml:trace>
  <inkml:trace contextRef="#ctx0" brushRef="#br0" timeOffset="725.954">1373 562 2272 0 0,'6'158'4711'0'0,"-7"-148"-4586"0"0,0-1 0 0 0,-1 1 0 0 0,0 0-1 0 0,0-1 1 0 0,-1 1 0 0 0,0-1 0 0 0,-1 0 0 0 0,0 0-1 0 0,-1 0 1 0 0,1 0 0 0 0,-2-1 0 0 0,-5 7-125 0 0,-32 12-1770 0 0,8-46-2223 0 0,22 0 2715 0 0</inkml:trace>
  <inkml:trace contextRef="#ctx0" brushRef="#br0" timeOffset="1142.759">1409 132 1644 0 0,'20'-4'3668'0'0,"26"4"-2099"0"0,-40 3-1499 0 0,0-1 0 0 0,0 2 1 0 0,0-1-1 0 0,-1 0 0 0 0,1 1 0 0 0,-1 0 0 0 0,0 0 0 0 0,0 1 0 0 0,0-1 0 0 0,0 1 0 0 0,-1 0 0 0 0,0 1 1 0 0,0-1-1 0 0,0 1 0 0 0,-1-1 0 0 0,0 1 0 0 0,0 0 0 0 0,0 1 0 0 0,-1-1 0 0 0,0 0 0 0 0,0 1 0 0 0,-1-1 0 0 0,1 1 1 0 0,-1-1-1 0 0,-1 1 0 0 0,1 0 0 0 0,-1-1 0 0 0,0 1 0 0 0,-1 0 0 0 0,0-1 0 0 0,-1 6-70 0 0,-86 173 2498 0 0,90-183-2540 0 0,0-1-1 0 0,1 0 0 0 0,-1 0 1 0 0,0-1-1 0 0,1 1 0 0 0,-1 0 1 0 0,1-1-1 0 0,0 1 0 0 0,-1-1 1 0 0,1 0-1 0 0,-1 0 0 0 0,1 0 1 0 0,0 0-1 0 0,-1-1 0 0 0,1 1 1 0 0,-1-1-1 0 0,1 1 0 0 0,-1-1 1 0 0,1 0-1 0 0,-1 0 0 0 0,0 0 1 0 0,1 0-1 0 0,-1-1 0 0 0,0 1 1 0 0,0-1-1 0 0,0 1 0 0 0,2-2 43 0 0,-4 3-2 0 0,185-101-7945 0 0,-157 82 6700 0 0</inkml:trace>
  <inkml:trace contextRef="#ctx0" brushRef="#br0" timeOffset="1405.087">2053 0 1348 0 0,'12'6'284'0'0,"0"0"0"0"0,-1 1 0 0 0,0 1 0 0 0,0-1-1 0 0,0 2 1 0 0,-1 0 0 0 0,0 0 0 0 0,-1 0 0 0 0,0 1 0 0 0,0 1 0 0 0,-1 0 0 0 0,0 0-1 0 0,-1 0 1 0 0,-1 1 0 0 0,0 0 0 0 0,0 0 0 0 0,-1 1 0 0 0,-1 0 0 0 0,0-1 0 0 0,0 1-1 0 0,-2 1 1 0 0,2 9-284 0 0,2 5 169 0 0,-1 1-1 0 0,-1 0 0 0 0,-1 0 1 0 0,-2 0-1 0 0,-1 0 0 0 0,-1 0 1 0 0,-2 0-1 0 0,-1 0 0 0 0,-1 0 1 0 0,-1-1-1 0 0,-2 0 1 0 0,-5 13-169 0 0,3-17-150 0 0,-2 0 1 0 0,0-1 0 0 0,-2 0 0 0 0,0 0 0 0 0,-2-2 0 0 0,0 0 0 0 0,-19 18 149 0 0,21-24-558 0 0,-1-1 0 0 0,-1 0 1 0 0,0-2-1 0 0,-1 1 0 0 0,0-2 0 0 0,-1-1 1 0 0,0 0-1 0 0,-1-1 0 0 0,0-1 0 0 0,-10 3 558 0 0,-9-1-1136 0 0</inkml:trace>
  <inkml:trace contextRef="#ctx0" brushRef="#br0" timeOffset="-527.18">1 280 2604 0 0,'5'-20'4146'0'0,"3"32"-952"0"0,138 500-970 0 0,-98-357-2596 0 0,-42-115-1586 0 0,-6-39 458 0 0,-46-18-3808 0 0,25-2 4238 0 0</inkml:trace>
  <inkml:trace contextRef="#ctx0" brushRef="#br0" timeOffset="-278.5">205 384 2368 0 0,'3'-3'122'0'0,"1"0"1"0"0,-1 1-1 0 0,1 0 0 0 0,-1 0 1 0 0,1 0-1 0 0,-1 0 0 0 0,1 0 0 0 0,0 1 1 0 0,0 0-1 0 0,0 0 0 0 0,0 0 0 0 0,0 0 1 0 0,0 0-1 0 0,0 1 0 0 0,0 0 0 0 0,1 0 1 0 0,-1 0-1 0 0,0 0 0 0 0,0 1 0 0 0,0-1 1 0 0,0 1-1 0 0,0 0 0 0 0,0 1 0 0 0,0-1 1 0 0,0 0-1 0 0,-1 1 0 0 0,1 0 0 0 0,0 0 1 0 0,-1 0-1 0 0,1 1 0 0 0,-1-1 1 0 0,0 1-1 0 0,0 0 0 0 0,0-1 0 0 0,2 4-122 0 0,-3-4 37 0 0,0 0 1 0 0,1 0-1 0 0,-1 0 0 0 0,0 1 0 0 0,0-1 0 0 0,0 1 1 0 0,-1-1-1 0 0,1 1 0 0 0,-1 0 0 0 0,1 0 1 0 0,-1 0-1 0 0,0 0 0 0 0,0 0 0 0 0,0 0 0 0 0,-1 0 1 0 0,1 0-1 0 0,-1 0 0 0 0,1 0 0 0 0,-1 0 0 0 0,0 0 1 0 0,0 0-1 0 0,-1 1 0 0 0,1-1 0 0 0,-1 0 0 0 0,1 0 1 0 0,-1 0-1 0 0,0 0 0 0 0,0 0 0 0 0,0 0 0 0 0,-1 0 1 0 0,1-1-1 0 0,-1 1 0 0 0,1 0 0 0 0,-1-1 0 0 0,0 1 1 0 0,0-1-1 0 0,0 1 0 0 0,0-1 0 0 0,-1 0 0 0 0,1 0 1 0 0,-1 0-1 0 0,1 0 0 0 0,-1-1 0 0 0,-2 2-37 0 0,-127 63 100 0 0,26-47-1162 0 0,101-21 938 0 0,2 1-108 0 0,-1 0 1 0 0,0 0 0 0 0,0 0-1 0 0,1-1 1 0 0,-1 0 0 0 0,0 0-1 0 0,1 0 1 0 0,0 0 0 0 0,-1 0 0 0 0,1 0-1 0 0,0-1 1 0 0,0 0 0 0 0,1 1-1 0 0,-1-1 1 0 0,0 0 0 0 0,1-1-1 0 0,0 1 1 0 0,0 0 0 0 0,0-1 0 0 0,-1-1 231 0 0,1-16-1092 0 0</inkml:trace>
  <inkml:trace contextRef="#ctx0" brushRef="#br0" timeOffset="9856.551">502 1092 1240 0 0,'3'0'254'0'0,"10"-3"936"0"0,-11-9 3664 0 0,-34 41-3973 0 0,-67 125 424 0 0,85-117-1190 0 0,-11 20-967 0 0,0-36-3210 0 0,20-21 2830 0 0,4 0 47 0 0</inkml:trace>
  <inkml:trace contextRef="#ctx0" brushRef="#br0" timeOffset="10108.28">324 1112 2136 0 0,'6'-3'1623'0'0,"17"-5"3521"0"0,16 22-3739 0 0,175 146-738 0 0,-197-146-1182 0 0,2 3-754 0 0,-8-2-3109 0 0,-11-14 3159 0 0,0-1 33 0 0</inkml:trace>
  <inkml:trace contextRef="#ctx0" brushRef="#br0" timeOffset="10359.677">867 1255 1884 0 0,'-9'77'4556'0'0,"8"-66"-4561"0"0,-1 0 0 0 0,-1 0 0 0 0,0-1 0 0 0,-1 1 0 0 0,0-1 0 0 0,0 1 0 0 0,-1-1 0 0 0,0-1 0 0 0,-1 1 0 0 0,0-1 0 0 0,-5 6 5 0 0,10-15-425 0 0,-2 2 102 0 0,2-2-2735 0 0,1 0 1835 0 0</inkml:trace>
  <inkml:trace contextRef="#ctx0" brushRef="#br0" timeOffset="10543.375">979 1074 1720 0 0,'7'12'3612'0'0,"11"16"-2621"0"0,74 15-420 0 0,-22-36-4299 0 0,-60-7 2550 0 0</inkml:trace>
  <inkml:trace contextRef="#ctx0" brushRef="#br0" timeOffset="10761.701">1386 1097 1496 0 0,'-38'7'5132'0'0,"23"2"-4878"0"0,0 2 0 0 0,1 0 0 0 0,0 1 0 0 0,1 0 1 0 0,0 1-1 0 0,1 0 0 0 0,1 1 0 0 0,0 0 0 0 0,0 1 0 0 0,2 0 0 0 0,0 1 0 0 0,1 0 1 0 0,0 1-1 0 0,1-1 0 0 0,1 1 0 0 0,1 1 0 0 0,0 0-254 0 0,-29 198-3519 0 0,24-168-352 0 0,9-39 2697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0:0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34 2300 0 0,'0'0'648'0'0,"3"-18"1811"0"0,-22 45 1571 0 0,-57 111-3530 0 0,-14 73-1339 0 0,81-199-510 0 0,1-7-3826 0 0,8-5 3973 0 0</inkml:trace>
  <inkml:trace contextRef="#ctx0" brushRef="#br0" timeOffset="247.329">0 157 1240 0 0,'9'-20'5646'0'0,"13"26"-3682"0"0,27 33-2097 0 0,-41-32 595 0 0,39 33-119 0 0,28 24-264 0 0,-28-21-3541 0 0,-40-33 817 0 0,-4-5 1367 0 0</inkml:trace>
  <inkml:trace contextRef="#ctx0" brushRef="#br0" timeOffset="497.093">541 326 2344 0 0,'-1'17'411'0'0,"-1"1"0"0"0,0-1 0 0 0,-2 1 0 0 0,1-1 0 0 0,-2 0 0 0 0,-1 0 0 0 0,0-1-1 0 0,-1 0 1 0 0,0 0 0 0 0,-1 0 0 0 0,-1-1 0 0 0,-1 0 0 0 0,-8 9-411 0 0,8-19-913 0 0,5-8-3062 0 0,-3-8 2753 0 0</inkml:trace>
  <inkml:trace contextRef="#ctx0" brushRef="#br0" timeOffset="759.091">606 106 1224 0 0,'16'12'6009'0'0,"61"19"-5168"0"0,85 0-5373 0 0,-159-30 3414 0 0</inkml:trace>
  <inkml:trace contextRef="#ctx0" brushRef="#br0" timeOffset="1038.259">982 1 2184 0 0,'-50'25'4937'0'0,"34"-8"-4650"0"0,2 1 1 0 0,0 0 0 0 0,1 1 0 0 0,1 1-1 0 0,0-1 1 0 0,2 2 0 0 0,0 0-1 0 0,2 0 1 0 0,0 1 0 0 0,1 0 0 0 0,2 0-1 0 0,0 0 1 0 0,-1 16-288 0 0,-11 184-4588 0 0,17-162 1055 0 0,0-47 2441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23:38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726 280 968 0 0,'0'0'505'0'0,"0"0"-52"0"0,0 0-93 0 0,0 0-26 0 0,0 0-16 0 0,0 0 38 0 0,0 0-38 0 0,0 0-25 0 0,0 0 46 0 0,0 0-45 0 0,0 0-41 0 0,0 0 37 0 0,0 0 9 0 0,0 0-94 0 0,0 0-85 0 0,4-23 894 0 0,13-33 208 0 0,-17 55-1078 0 0,1 1-130 0 0,-1 0 1 0 0,0-1-1 0 0,1 1 0 0 0,-1-1 1 0 0,0 1-1 0 0,1-1 1 0 0,-1 1-1 0 0,0 0 1 0 0,1-1-1 0 0,-1 1 0 0 0,0-1 1 0 0,0 0-1 0 0,0 1 1 0 0,0-1-1 0 0,1 1 0 0 0,-1-1 1 0 0,0 1-1 0 0,0-1 1 0 0,0 1-1 0 0,0-1 1 0 0,0 1-1 0 0,0-1 0 0 0,0 1 1 0 0,0-1-1 0 0,-1 0 1 0 0,1 1-1 0 0,0-1 1 0 0,0 1-1 0 0,0-1 0 0 0,-1 1 1 0 0,1-1-1 0 0,0 1 1 0 0,0-1-1 0 0,-1 1 0 0 0,1 0 1 0 0,0-1-1 0 0,-1 1 1 0 0,1-1-1 0 0,-1 1 1 0 0,1 0-1 0 0,0-1 0 0 0,-1 1 1 0 0,1 0-1 0 0,-1-1 1 0 0,1 1-1 0 0,-1 0 1 0 0,1 0-1 0 0,-1 0 0 0 0,1-1 1 0 0,-1 1-1 0 0,1 0 1 0 0,-1 0-1 0 0,0 0 0 0 0,1 0 1 0 0,-1 0-1 0 0,1 0 1 0 0,-1 0-1 0 0,1 0 1 0 0,-1 0-1 0 0,1 0 0 0 0,-1 0 1 0 0,1 0-1 0 0,-1 1 1 0 0,1-1-1 0 0,-1 0 0 0 0,1 0 1 0 0,-1 1-1 0 0,1-1 1 0 0,-1 0-1 0 0,0 1-14 0 0,-11 396 408 0 0,28-230-266 0 0,6 30-12 0 0,-23-198-230 0 0,0 1-1 0 0,1-1 1 0 0,-1 1 0 0 0,0-1-1 0 0,0 1 1 0 0,0-1-1 0 0,1 1 1 0 0,-1-1 0 0 0,0 1-1 0 0,0 0 1 0 0,0-1-1 0 0,0 1 1 0 0,0 0-1 0 0,0 0 1 0 0,0 0 0 0 0,0 0-1 0 0,0 0 1 0 0,0 0-1 0 0,0 0 1 0 0,0 0 0 0 0,1 0-1 0 0,-1 0 1 0 0,0 0-1 0 0,0 0 1 0 0,0 1-1 0 0,0-1 1 0 0,0 0 0 0 0,0 1-1 0 0,0-1 1 0 0,1 1-1 0 0,-1-1 1 0 0,0 1 0 0 0,0-1-1 0 0,0 1 1 0 0,1 0-1 0 0,-1-1 1 0 0,0 1 0 0 0,1 0-1 0 0,-1 0 1 0 0,1-1-1 0 0,-1 1 1 0 0,1 0-1 0 0,-1 0 1 0 0,1 0 0 0 0,0 0-1 0 0,-1 0 1 0 0,1-1-1 0 0,0 1 1 0 0,0 0 0 0 0,-1 0-1 0 0,1 0 1 0 0,0 0-1 0 0,0 0 1 0 0,0 0-1 0 0,0 0 1 0 0,0 0 0 0 0,0 0-1 0 0,1 0 1 0 0,-1 0-1 0 0,0 0 1 0 0,0 0 0 0 0,1-1-1 0 0,-1 1 1 0 0,1 0-1 0 0,-1 0 1 0 0,1 0 100 0 0,-14-10-1151 0 0</inkml:trace>
  <inkml:trace contextRef="#ctx0" brushRef="#br0" timeOffset="628.916">178 165 1008 0 0,'-177'2'4280'0'0,"300"-18"-2841"0"0,482-71-196 0 0,-114 37-1104 0 0,-348 36-1691 0 0,-142 14 981 0 0,8 0-2907 0 0,-9 0 2182 0 0</inkml:trace>
  <inkml:trace contextRef="#ctx0" brushRef="#br0" timeOffset="1980.631">1101 592 968 0 0,'3'-3'408'0'0,"9"-9"-65"0"0,-9 9-34 0 0,-3 3-51 0 0,0 0-9 0 0,34-84 2294 0 0,-14 67-1125 0 0,-12 69-1224 0 0,-6-27-39 0 0,14 128 363 0 0,-15-116-366 0 0,2-1-1 0 0,2 1 1 0 0,1-1-1 0 0,1 0 1 0 0,2-1 0 0 0,2 0-1 0 0,3 5-151 0 0,-11-39 12 0 0,0 0 0 0 0,0 0-1 0 0,0 0 1 0 0,0 0 0 0 0,0-1-1 0 0,-1 1 1 0 0,1-1 0 0 0,0 0 0 0 0,0 0-1 0 0,0 0 1 0 0,0 0 0 0 0,0 0 0 0 0,0-1-1 0 0,0 1 1 0 0,0-1 0 0 0,0 0 0 0 0,0 0-1 0 0,0 0 1 0 0,-1 0 0 0 0,1-1-1 0 0,0 1 1 0 0,-1-1 0 0 0,1 1 0 0 0,-1-1-1 0 0,0 0 1 0 0,1 0 0 0 0,-1 0 0 0 0,0 0-1 0 0,0-1 1 0 0,0 1 0 0 0,-1 0-1 0 0,2-2-11 0 0,16-17 29 0 0,0-1-1 0 0,-2-1 1 0 0,0-1-1 0 0,-2 0 1 0 0,0-1-1 0 0,-2 0 1 0 0,-1-2-1 0 0,8-24-28 0 0,-14 32-3 0 0,2-5-98 0 0,3 36 74 0 0,63 172-69 0 0,-69-177 104 0 0,-1 0 0 0 0,1-1 0 0 0,1 0 0 0 0,0 0 1 0 0,0 0-1 0 0,0 0 0 0 0,0-1 0 0 0,1 0 0 0 0,0 0 1 0 0,0-1-1 0 0,0 0 0 0 0,0 0 0 0 0,1-1 0 0 0,0 1 1 0 0,-1-2-1 0 0,1 1 0 0 0,0-1 0 0 0,1 0 1 0 0,-1-1-1 0 0,0 0 0 0 0,0 0 0 0 0,8-1-8 0 0,-5-2-10 0 0,-1 0 0 0 0,0 0 0 0 0,0-1 1 0 0,0 0-1 0 0,0-1 0 0 0,-1 0 0 0 0,1-1 0 0 0,-1 0 0 0 0,0 0 0 0 0,0-1 0 0 0,-1 0 0 0 0,0-1 1 0 0,0 1-1 0 0,0-2 0 0 0,-1 1 0 0 0,0-1 0 0 0,-1 0 0 0 0,1 0 0 0 0,-2-1 0 0 0,1 0 0 0 0,-1 0 1 0 0,0 0-1 0 0,-1-1 0 0 0,0 0 0 0 0,-1 1 0 0 0,0-1 0 0 0,-1-1 0 0 0,1 1 0 0 0,-2 0 0 0 0,0 0 0 0 0,0-9 10 0 0,1 11-14 0 0,-1-1 0 0 0,0 1 0 0 0,-1-1 0 0 0,0 1 0 0 0,0-1 0 0 0,0 0 0 0 0,-2 1 0 0 0,1-1 0 0 0,-1 1 0 0 0,0-1 0 0 0,0 1 0 0 0,-1 0-1 0 0,-1 0 1 0 0,1 0 0 0 0,-1 1 0 0 0,0-1 0 0 0,-1 1 0 0 0,0 0 0 0 0,0 0 0 0 0,0 0 0 0 0,-1 1 0 0 0,0 0 0 0 0,-1 0 0 0 0,1 0 0 0 0,-1 1-1 0 0,0 0 1 0 0,-4-2 14 0 0,-123-37-672 0 0,73 40-2647 0 0,58 4 2015 0 0,2-2-118 0 0</inkml:trace>
  <inkml:trace contextRef="#ctx0" brushRef="#br0" timeOffset="2528.662">2196 605 1192 0 0,'-14'16'300'0'0,"1"0"-1"0"0,1 1 1 0 0,1 1 0 0 0,0 0-1 0 0,1 0 1 0 0,1 1 0 0 0,0 0-1 0 0,2 0 1 0 0,0 1-1 0 0,1 0 1 0 0,1 1 0 0 0,1-1-1 0 0,1 1 1 0 0,1 0 0 0 0,1 2-300 0 0,1-19 37 0 0,1-1 1 0 0,-1 1 0 0 0,1-1 0 0 0,0 1 0 0 0,1-1 0 0 0,-1 0 0 0 0,0 1-1 0 0,1-1 1 0 0,0 0 0 0 0,0 0 0 0 0,0 0 0 0 0,0 0 0 0 0,0 0 0 0 0,0-1 0 0 0,1 1-1 0 0,-1-1 1 0 0,1 1 0 0 0,0-1 0 0 0,0 0 0 0 0,0 0 0 0 0,0 0 0 0 0,0-1 0 0 0,0 1-1 0 0,1-1 1 0 0,-1 1 0 0 0,0-1 0 0 0,1 0 0 0 0,-1 0 0 0 0,1-1 0 0 0,-1 1 0 0 0,1-1-1 0 0,-1 0 1 0 0,1 0 0 0 0,0 0 0 0 0,-1 0 0 0 0,1 0-38 0 0,123-12 669 0 0,-114 10-639 0 0,-1 0 1 0 0,1-1-1 0 0,-1 0 1 0 0,1-1 0 0 0,-1-1-1 0 0,0 0 1 0 0,-1 0-1 0 0,1-1 1 0 0,-1 0-1 0 0,0-1 1 0 0,-1-1-1 0 0,0 0 1 0 0,0 0 0 0 0,0-1-1 0 0,-1 0 1 0 0,0 0-1 0 0,-1-1 1 0 0,0 0-1 0 0,-1-1 1 0 0,0 0-1 0 0,-1 0 1 0 0,0 0 0 0 0,0-1-1 0 0,-1 0 1 0 0,-1 0-1 0 0,0 0 1 0 0,-1-1-1 0 0,0 1 1 0 0,-1-1-1 0 0,1-4-30 0 0,-6 8-6 0 0,0 0-1 0 0,-1 0 0 0 0,0 1 0 0 0,0 0 0 0 0,0 0 0 0 0,-1 0 0 0 0,-1 0 0 0 0,1 1 0 0 0,-1-1 0 0 0,0 1 1 0 0,-1 1-1 0 0,0-1 0 0 0,0 1 0 0 0,0 1 0 0 0,-1-1 0 0 0,1 1 0 0 0,-1 0 0 0 0,-1 1 0 0 0,1 0 1 0 0,-1 0-1 0 0,1 1 0 0 0,-1 0 0 0 0,0 1 0 0 0,0 0 0 0 0,0 0 0 0 0,0 1 0 0 0,-1 0 0 0 0,1 0 0 0 0,-3 1 7 0 0,-167-12-1738 0 0,119 26-1225 0 0,58-13 1813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0:27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36 1128 0 0,'54'-35'7271'0'0,"-73"87"-5750"0"0,-175 355 493 0 0,158-341-1091 0 0,53-95-1107 0 0,-2-1 1 0 0,-2-1-1 0 0,0 0 1 0 0,-2-1-1 0 0,-2 0 1 0 0,-1 0 0 0 0,-1-1-1 0 0,-2 0 1 0 0,-1 0-1 0 0,-2-1 1 0 0,-1 1 0 0 0,-2-14 183 0 0,2 44-6 0 0,-1 0 0 0 0,1 0 1 0 0,0 0-1 0 0,-1 0 0 0 0,0 1 1 0 0,0-1-1 0 0,0 0 1 0 0,0 0-1 0 0,0 0 0 0 0,-1 0 1 0 0,1 0-1 0 0,-1 0 0 0 0,0 0 1 0 0,0 0-1 0 0,0 1 0 0 0,0-1 1 0 0,0 0-1 0 0,-1 1 1 0 0,1-1-1 0 0,-1 1 0 0 0,0-1 1 0 0,0 1-1 0 0,0 0 0 0 0,0-1 1 0 0,0 1-1 0 0,0 0 0 0 0,0 1 1 0 0,-1-1-1 0 0,1 0 1 0 0,-1 1-1 0 0,1-1 0 0 0,-1 1 1 0 0,0 0-1 0 0,1 0 0 0 0,-1 0 1 0 0,0 0-1 0 0,0 0 0 0 0,0 0 1 0 0,0 1-1 0 0,0 0 1 0 0,0-1-1 0 0,0 1 0 0 0,0 0 1 0 0,0 1-1 0 0,0-1 0 0 0,0 0 1 0 0,1 1-1 0 0,-1 0 0 0 0,0-1 1 0 0,0 1-1 0 0,0 1 1 0 0,1-1-1 0 0,-1 0 0 0 0,0 0 1 0 0,-1 2 5 0 0,-1 1 16 0 0,-1-1 1 0 0,1 1-1 0 0,0 1 1 0 0,1-1-1 0 0,-1 1 1 0 0,1 0-1 0 0,0 0 1 0 0,0 0 0 0 0,0 0-1 0 0,1 1 1 0 0,0-1-1 0 0,0 1 1 0 0,0 0-1 0 0,1 0 1 0 0,0 0-1 0 0,0 0 1 0 0,0 1 0 0 0,1-1-1 0 0,0 0 1 0 0,0 1-1 0 0,1-1 1 0 0,0 1-1 0 0,0-1 1 0 0,0 1-1 0 0,1-1 1 0 0,0 0 0 0 0,0 1-1 0 0,0-1 1 0 0,1 0-1 0 0,0 0 1 0 0,0 0-1 0 0,2 2-16 0 0,2 6 12 0 0,1-1 1 0 0,0 0-1 0 0,0 0 0 0 0,2-1 0 0 0,0 0 0 0 0,0-1 0 0 0,1 0 0 0 0,0 0 0 0 0,1-1 1 0 0,0 0-1 0 0,1-1 0 0 0,0 0 0 0 0,8 4-12 0 0,199 66-2111 0 0,10-58-3527 0 0,-202-21 4470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9:44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1372 0 0,'0'0'533'0'0,"0"0"48"0"0,0 0-157 0 0,0 0 22 0 0,0 0-10 0 0,0 0-102 0 0,18-4 1940 0 0,17-29 66 0 0,-23 68-895 0 0,-11 188-1376 0 0,11-18-12 0 0,40 116 508 0 0,-18-171 145 0 0,-16-75-313 0 0,-15-28-389 0 0,4-63-5005 0 0,10-49 915 0 0,-5 38 2818 0 0</inkml:trace>
  <inkml:trace contextRef="#ctx0" brushRef="#br0" timeOffset="310.757">199 473 1540 0 0,'1'-5'152'0'0,"0"0"1"0"0,0-1-1 0 0,0 1 0 0 0,0 0 1 0 0,1 0-1 0 0,0 0 0 0 0,0 0 1 0 0,0 0-1 0 0,1 0 0 0 0,0 1 1 0 0,0-1-1 0 0,0 1 0 0 0,0-1 1 0 0,1 1-1 0 0,-1 0 0 0 0,1 1 1 0 0,0-1-1 0 0,0 1 0 0 0,1-1 1 0 0,-1 1-1 0 0,1 1 0 0 0,-1-1 1 0 0,1 0-1 0 0,0 1 0 0 0,0 0 0 0 0,0 0 1 0 0,0 1-1 0 0,1 0 0 0 0,-1 0 1 0 0,0 0-1 0 0,1 0 0 0 0,-1 1 1 0 0,0-1-1 0 0,1 2 0 0 0,-1-1 1 0 0,0 0-1 0 0,5 2-152 0 0,-5-1 44 0 0,-1 0 1 0 0,1 1-1 0 0,0-1 1 0 0,-1 1-1 0 0,1 0 1 0 0,-1 1-1 0 0,0-1 1 0 0,0 1-1 0 0,0-1 0 0 0,0 1 1 0 0,0 1-1 0 0,0-1 1 0 0,-1 0-1 0 0,0 1 1 0 0,1 0-1 0 0,-1 0 1 0 0,-1 0-1 0 0,1 0 1 0 0,0 0-1 0 0,-1 0 0 0 0,0 1 1 0 0,0-1-1 0 0,-1 1 1 0 0,1 0-1 0 0,-1-1 1 0 0,0 1-1 0 0,0 0 1 0 0,0 0-1 0 0,-1 0 0 0 0,0 0 1 0 0,0 0-1 0 0,0-1 1 0 0,0 1-1 0 0,-1 0 1 0 0,0 0-1 0 0,0 0 1 0 0,0 0-1 0 0,0-1 0 0 0,-2 4-44 0 0,-4 1 33 0 0,1 0 0 0 0,-2-1 0 0 0,1 0 0 0 0,-1 0 0 0 0,0-1 0 0 0,0 0 0 0 0,-1-1 0 0 0,0 1 0 0 0,0-2 0 0 0,-1 1 0 0 0,1-1 0 0 0,-1-1 0 0 0,0 0 0 0 0,-1 0 0 0 0,1-1 0 0 0,-1 0 0 0 0,1-1 0 0 0,-1 0 0 0 0,0 0 0 0 0,0-2 0 0 0,0 1 0 0 0,0-1 0 0 0,-3-1-33 0 0,11 1-154 0 0,0 1 1 0 0,-1-1-1 0 0,1 0 1 0 0,-1-1 0 0 0,1 1-1 0 0,-1 0 1 0 0,1-1 0 0 0,0 0-1 0 0,-1 0 1 0 0,1 0 0 0 0,0 0-1 0 0,0-1 1 0 0,0 1-1 0 0,0-1 1 0 0,0 1 0 0 0,0-1-1 0 0,0 0 1 0 0,0-1 0 0 0,1 1-1 0 0,-1 0 1 0 0,1-1 0 0 0,0 1-1 0 0,0-1 1 0 0,-1 0-1 0 0,2 1 1 0 0,-1-1 0 0 0,0 0-1 0 0,1 0 1 0 0,-1-1 0 0 0,1 1-1 0 0,0 0 1 0 0,0 0 0 0 0,0-1-1 0 0,0 1 1 0 0,1 0-1 0 0,-1-1 1 0 0,1 1 0 0 0,0-1-1 0 0,0 1 1 0 0,0-1 0 0 0,1 1-1 0 0,-1 0 1 0 0,1-2 153 0 0,12-31-1129 0 0</inkml:trace>
  <inkml:trace contextRef="#ctx0" brushRef="#br0" timeOffset="3744.052">894 58 848 0 0,'0'0'610'0'0,"0"0"48"0"0,3-15 391 0 0,36-21 1387 0 0,-90 100-680 0 0,36-43-1653 0 0,2 1-1 0 0,1 1 1 0 0,0 0-1 0 0,2 0 1 0 0,1 1-1 0 0,1 1 1 0 0,1 0-1 0 0,0 0 1 0 0,3 0-1 0 0,0 0 1 0 0,1 1-1 0 0,1 0 0 0 0,2 5-102 0 0,1-20-29 0 0,1 0 0 0 0,0 0 0 0 0,1 0-1 0 0,1 0 1 0 0,-1 0 0 0 0,2-1-1 0 0,-1 1 1 0 0,2-1 0 0 0,-1 0 0 0 0,1-1-1 0 0,1 1 1 0 0,-1-1 0 0 0,2 0-1 0 0,-1-1 1 0 0,1 0 0 0 0,1 0-1 0 0,-1-1 1 0 0,1 0 0 0 0,0 0 0 0 0,1-1-1 0 0,0 0 1 0 0,0-1 0 0 0,0 0-1 0 0,0-1 1 0 0,1 0 0 0 0,0 0 0 0 0,0-1-1 0 0,0 0 1 0 0,0-1 0 0 0,12 0 29 0 0,-18-2-266 0 0,1 0 0 0 0,0 0 0 0 0,-1-1 0 0 0,1 0 0 0 0,0 0 0 0 0,-1-1 0 0 0,0 1 0 0 0,1-1 0 0 0,-1 0 0 0 0,0-1 0 0 0,0 1 0 0 0,0-1 0 0 0,0 0 0 0 0,0 0 0 0 0,-1-1 0 0 0,1 0 0 0 0,-1 1 0 0 0,0-1 0 0 0,1-1 266 0 0,7-11-1169 0 0</inkml:trace>
  <inkml:trace contextRef="#ctx0" brushRef="#br0" timeOffset="4317.377">1378 33 1036 0 0,'-23'13'2989'0'0,"12"-6"-2789"0"0,-1 1 0 0 0,1 0-1 0 0,0 1 1 0 0,1 0 0 0 0,-1 1-1 0 0,2 0 1 0 0,0 0 0 0 0,0 1 0 0 0,1 1-1 0 0,0-1 1 0 0,1 1 0 0 0,0 0 0 0 0,1 1-1 0 0,0-1 1 0 0,1 1 0 0 0,1 1 0 0 0,0-1-1 0 0,1 1 1 0 0,-1 5-200 0 0,4-14 57 0 0,1 0 1 0 0,0 0-1 0 0,0 0 0 0 0,0 0 0 0 0,0 0 1 0 0,1 0-1 0 0,-1 0 0 0 0,1-1 0 0 0,0 1 1 0 0,1 0-1 0 0,-1-1 0 0 0,1 0 1 0 0,0 0-1 0 0,0 0 0 0 0,1 0 0 0 0,-1 0 1 0 0,1 0-1 0 0,0-1 0 0 0,-1 0 0 0 0,2 1 1 0 0,-1-2-1 0 0,0 1 0 0 0,1 0 0 0 0,-1-1 1 0 0,1 0-1 0 0,-1 0 0 0 0,1 0 0 0 0,0-1 1 0 0,0 1-1 0 0,0-1 0 0 0,0 0 1 0 0,0-1-1 0 0,1 1-57 0 0,166-6 1040 0 0,-165 5-1027 0 0,-1 0 1 0 0,1-1-1 0 0,-1 1 1 0 0,1-2-1 0 0,-1 1 1 0 0,0-1-1 0 0,1 0 1 0 0,-1 0-1 0 0,0-1 1 0 0,0 1-1 0 0,-1-1 1 0 0,1-1-1 0 0,0 1 1 0 0,-1-1-1 0 0,0 0 1 0 0,0 0-1 0 0,0-1 1 0 0,-1 1-1 0 0,1-1 1 0 0,-1 0-1 0 0,0 0 1 0 0,0-1-1 0 0,-1 1 1 0 0,0-1-1 0 0,0 0 1 0 0,0 0-1 0 0,0 0 1 0 0,-1 0-1 0 0,0 0 1 0 0,-1 0-1 0 0,1-1 1 0 0,-1 1-1 0 0,0-1 1 0 0,-1 1 0 0 0,1-1-1 0 0,-1 1 1 0 0,-1-1-1 0 0,1 0-13 0 0,-11-8-121 0 0,0 0-1 0 0,-1 1 1 0 0,-1 0-1 0 0,0 0 1 0 0,-1 2-1 0 0,0-1 1 0 0,-1 2-1 0 0,0 0 1 0 0,-1 1-1 0 0,0 0 1 0 0,0 1-1 0 0,-1 1 1 0 0,-1 1-1 0 0,1 0 1 0 0,-1 2-1 0 0,0 0 1 0 0,-8-1 121 0 0,1 3-2311 0 0,18 4-1057 0 0,5-1 2121 0 0</inkml:trace>
  <inkml:trace contextRef="#ctx0" brushRef="#br0" timeOffset="5020.152">2034 378 1412 0 0,'0'0'359'0'0,"0"0"-7"0"0,0 0 91 0 0,0 0-13 0 0,0 0-50 0 0,0 0-17 0 0,0 0-69 0 0,0 0 25 0 0,4 6-21 0 0,-2-4-273 0 0,0 1 57 0 0,1 1 0 0 0,0-1 0 0 0,-1 1 0 0 0,0 0 0 0 0,0-1 0 0 0,0 1 0 0 0,-1 0 0 0 0,1 0 0 0 0,-1 0 0 0 0,0 0 0 0 0,0 0 0 0 0,0 1 1 0 0,0-1-1 0 0,-1 0 0 0 0,0 0 0 0 0,0 1 0 0 0,0-1 0 0 0,0 0 0 0 0,-1 0 0 0 0,0 0 0 0 0,0 1-82 0 0,-7 12 110 0 0,0-1-1 0 0,-1 0 1 0 0,-1-1 0 0 0,-1 0-1 0 0,0-1 1 0 0,-1 0 0 0 0,0 0-1 0 0,-1-1 1 0 0,-1-1 0 0 0,0-1-1 0 0,-1 0 1 0 0,0 0 0 0 0,0-1-1 0 0,-1-1 1 0 0,0-1 0 0 0,-1 0-1 0 0,0-1 1 0 0,0-1-110 0 0,-10 1-355 0 0,9-7-2734 0 0,13-3 1918 0 0,-6-15 46 0 0</inkml:trace>
  <inkml:trace contextRef="#ctx0" brushRef="#br0" timeOffset="18065.303">583 958 1412 0 0,'0'0'419'0'0,"0"0"66"0"0,0 0 11 0 0,0 0-132 0 0,0 0-33 0 0,0 0-48 0 0,18 3 1894 0 0,-31 82-921 0 0,-133 311 679 0 0,130-371-3513 0 0,0-23-2977 0 0,3-16 3390 0 0</inkml:trace>
  <inkml:trace contextRef="#ctx0" brushRef="#br0" timeOffset="18330.573">366 1197 1452 0 0,'14'-21'7639'0'0,"12"34"-5050"0"0,-21-9-2638 0 0,240 163-337 0 0,-216-139-1665 0 0,-17-7-2200 0 0,-12-20 3001 0 0,0-1 42 0 0,0 0 11 0 0</inkml:trace>
  <inkml:trace contextRef="#ctx0" brushRef="#br0" timeOffset="18578.446">907 1408 1676 0 0,'2'11'297'0'0,"0"0"0"0"0,0-1 1 0 0,-1 1-1 0 0,0 0 0 0 0,-1 0 0 0 0,-1-1 0 0 0,1 1 0 0 0,-2 0 0 0 0,1 0 1 0 0,-2-1-1 0 0,1 1 0 0 0,-1-1 0 0 0,-1 0 0 0 0,0 0 0 0 0,0 0 0 0 0,-1 0 1 0 0,-1-1-1 0 0,-4 7-297 0 0,-24 19 111 0 0,16-37-4760 0 0,0-13 3210 0 0</inkml:trace>
  <inkml:trace contextRef="#ctx0" brushRef="#br0" timeOffset="18795.177">973 1033 1256 0 0,'28'25'4768'0'0,"-18"-16"-4482"0"0,105 66 53 0 0,-26-54-3915 0 0,-79-21 2399 0 0</inkml:trace>
  <inkml:trace contextRef="#ctx0" brushRef="#br0" timeOffset="19061.287">1382 1078 1768 0 0,'-37'3'5595'0'0,"-15"44"-3693"0"0,39-29-1657 0 0,0 1 1 0 0,1 1 0 0 0,0 0-1 0 0,2 0 1 0 0,1 1 0 0 0,0 0-1 0 0,1 1 1 0 0,2 0 0 0 0,0 0-1 0 0,1 1 1 0 0,2-1-1 0 0,-1 18-245 0 0,-4 66-1993 0 0,7-4-3748 0 0,-2-85 4481 0 0,-9 7 94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9:5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302 207 1492 0 0,'-33'32'6377'0'0,"24"56"-5014"0"0,9-83-1104 0 0,59 213 1263 0 0,-48-189-1381 0 0,38 122-604 0 0,-69-124-4662 0 0,-45-40 2062 0 0,36 1 1928 0 0</inkml:trace>
  <inkml:trace contextRef="#ctx0" brushRef="#br0" timeOffset="262.984">9 442 1164 0 0,'-8'10'5584'0'0,"22"-6"-3344"0"0,42-5-2152 0 0,-35 0 632 0 0,266-26-657 0 0,-9-37-7268 0 0,-247 50 5755 0 0</inkml:trace>
  <inkml:trace contextRef="#ctx0" brushRef="#br0" timeOffset="525.377">802 90 1676 0 0,'0'1'107'0'0,"0"-1"0"0"0,0 1 1 0 0,0-1-1 0 0,-1 1 0 0 0,1 0 0 0 0,0-1 0 0 0,0 1 0 0 0,0-1 0 0 0,-1 1 0 0 0,1-1 1 0 0,0 1-1 0 0,-1-1 0 0 0,1 1 0 0 0,0-1 0 0 0,-1 0 0 0 0,1 1 0 0 0,0-1 1 0 0,-1 1-1 0 0,1-1 0 0 0,-1 0 0 0 0,1 1 0 0 0,-1-1 0 0 0,1 0 0 0 0,-1 0 0 0 0,1 1 1 0 0,-1-1-1 0 0,1 0 0 0 0,-1 0 0 0 0,0 0 0 0 0,1 0 0 0 0,-1 0 0 0 0,1 0 1 0 0,-1 0-1 0 0,1 0 0 0 0,-1 0 0 0 0,0 0 0 0 0,1 0 0 0 0,-1 0 0 0 0,1 0 0 0 0,-1 0 1 0 0,1 0-1 0 0,-1 0 0 0 0,1-1 0 0 0,-1 1 0 0 0,1 0 0 0 0,-1 0 0 0 0,1-1 0 0 0,-1 1 1 0 0,1 0-1 0 0,-1-1 0 0 0,1 1 0 0 0,-1-1 0 0 0,1 1 0 0 0,0 0 0 0 0,-1-1 1 0 0,1 1-1 0 0,0-1 0 0 0,-1 1 0 0 0,1-1 0 0 0,0 0-107 0 0,-6 28 242 0 0,2 0 0 0 0,1 0 0 0 0,1 0-1 0 0,1 1 1 0 0,2-1 0 0 0,0 0 0 0 0,2 0 0 0 0,1 0 0 0 0,1 0-1 0 0,2 0 1 0 0,0 0-242 0 0,31 266-508 0 0,-38-291 311 0 0,1 1-1 0 0,-1 0 0 0 0,0 0 0 0 0,0 0 1 0 0,0 0-1 0 0,0 0 0 0 0,-1 0 0 0 0,1 0 1 0 0,-1-1-1 0 0,0 1 0 0 0,0 0 0 0 0,0 0 1 0 0,0-1-1 0 0,0 1 0 0 0,0-1 0 0 0,-1 1 1 0 0,1-1-1 0 0,-1 1 0 0 0,0-1 0 0 0,0 0 1 0 0,0 0-1 0 0,0 0 0 0 0,0 0 0 0 0,0 0 1 0 0,0 0-1 0 0,-1-1 0 0 0,1 1 0 0 0,-1-1 1 0 0,1 1-1 0 0,-1-1 0 0 0,0 0 0 0 0,1 0 1 0 0,-1 0-1 0 0,0 0 0 0 0,0-1 0 0 0,0 1 1 0 0,-2-1 197 0 0,4 0-1136 0 0</inkml:trace>
  <inkml:trace contextRef="#ctx0" brushRef="#br0" timeOffset="819.472">763 370 1184 0 0,'57'-60'4541'0'0,"63"27"-2472"0"0,-115 33-2028 0 0,0 1 0 0 0,0 0 0 0 0,0 0 1 0 0,0 0-1 0 0,0 1 0 0 0,-1 0 0 0 0,1-1 0 0 0,0 2 0 0 0,-1-1 0 0 0,0 0 1 0 0,1 1-1 0 0,-1 0 0 0 0,0 0 0 0 0,0 0 0 0 0,0 1 0 0 0,-1 0 0 0 0,1-1 0 0 0,-1 1 1 0 0,0 0-1 0 0,0 0 0 0 0,0 1 0 0 0,-1-1 0 0 0,0 0 0 0 0,1 1 0 0 0,-1 0 1 0 0,-1 0-1 0 0,1-1 0 0 0,-1 1 0 0 0,0 0 0 0 0,0 0 0 0 0,0 0 0 0 0,-1 0 0 0 0,0 0 1 0 0,0 0-1 0 0,0 1 0 0 0,0 0-41 0 0,-6 5-26 0 0,-1 1 1 0 0,1-1-1 0 0,-2 0 0 0 0,0 0 1 0 0,0-1-1 0 0,-1 0 1 0 0,0 0-1 0 0,0-1 1 0 0,-1-1-1 0 0,-1 1 0 0 0,1-2 1 0 0,-1 1-1 0 0,0-1 1 0 0,-1-1-1 0 0,0 0 0 0 0,0-1 1 0 0,0 0-1 0 0,-1-1 1 0 0,-9 2 25 0 0,-92 13-4441 0 0,97-23 3028 0 0,-9-17 46 0 0</inkml:trace>
  <inkml:trace contextRef="#ctx0" brushRef="#br0" timeOffset="1097.508">1291 152 1452 0 0,'-10'5'281'0'0,"1"0"0"0"0,0 1 1 0 0,0 0-1 0 0,1 0 0 0 0,0 1 0 0 0,0 0 0 0 0,0 0 0 0 0,1 1 0 0 0,0 0 1 0 0,1 0-1 0 0,0 1 0 0 0,0 0 0 0 0,0 0 0 0 0,1 0 0 0 0,1 1 0 0 0,0 0 1 0 0,0 0-1 0 0,1 0 0 0 0,0 0 0 0 0,1 0 0 0 0,0 1 0 0 0,0 4-281 0 0,-2-1 131 0 0,2 0 1 0 0,0 1-1 0 0,1-1 0 0 0,0 1 0 0 0,1-1 0 0 0,1 1 0 0 0,0-1 0 0 0,1 0 0 0 0,1 0 0 0 0,0 1 0 0 0,1-1 1 0 0,0-1-1 0 0,1 1 0 0 0,1-1 0 0 0,1 2-131 0 0,-3-8-155 0 0,0-1 1 0 0,0 0-1 0 0,1 0 1 0 0,0 0 0 0 0,0 0-1 0 0,0-1 1 0 0,1 0-1 0 0,0 0 1 0 0,0 0-1 0 0,0-1 1 0 0,1 0-1 0 0,-1 0 1 0 0,1-1 0 0 0,0 0-1 0 0,0 0 1 0 0,0 0-1 0 0,0-1 1 0 0,1 0-1 0 0,3 0 155 0 0,48-19-3979 0 0,-39 3 2689 0 0</inkml:trace>
  <inkml:trace contextRef="#ctx0" brushRef="#br0" timeOffset="1484.927">1574 147 1268 0 0,'-36'47'3033'0'0,"26"-37"-2690"0"0,1 1 1 0 0,1-1-1 0 0,0 2 1 0 0,0-1-1 0 0,1 1 0 0 0,0 0 1 0 0,1 1-1 0 0,1-1 1 0 0,0 1-1 0 0,1 0 1 0 0,0 0-1 0 0,1 1 1 0 0,0-1-1 0 0,1 1 1 0 0,0 3-344 0 0,4-11 53 0 0,0 0 0 0 0,1-1 0 0 0,-1 1 0 0 0,1-1 0 0 0,0 0 1 0 0,0 0-1 0 0,1 0 0 0 0,-1 0 0 0 0,1-1 0 0 0,0 1 0 0 0,0-1 0 0 0,1 0 0 0 0,0 0 1 0 0,-1 0-1 0 0,1-1 0 0 0,0 0 0 0 0,0 0 0 0 0,1 0 0 0 0,-1 0 0 0 0,1-1 0 0 0,-1 0 1 0 0,1 0-1 0 0,0-1 0 0 0,0 0 0 0 0,0 0 0 0 0,0 0 0 0 0,0 0 0 0 0,0-1 0 0 0,0 0 1 0 0,0 0-1 0 0,0-1 0 0 0,0 0 0 0 0,0 0 0 0 0,4-1-53 0 0,-5 2-46 0 0,0-1 0 0 0,0 1 0 0 0,0-1 0 0 0,0 0 0 0 0,1-1 0 0 0,-2 1-1 0 0,1-1 1 0 0,0 0 0 0 0,0 0 0 0 0,0 0 0 0 0,-1-1 0 0 0,0 1 0 0 0,1-1 0 0 0,-1 0 0 0 0,0-1 0 0 0,0 1 0 0 0,0-1 0 0 0,-1 1 0 0 0,0-1-1 0 0,1 0 1 0 0,-1-1 0 0 0,0 1 0 0 0,-1 0 0 0 0,1-1 0 0 0,-1 0 0 0 0,0 1 0 0 0,0-1 0 0 0,-1 0 0 0 0,1 0 0 0 0,-1 0 0 0 0,0 0 0 0 0,0 0-1 0 0,-1 0 1 0 0,1-1 0 0 0,-1 1 0 0 0,-1-5 46 0 0,-6-5-328 0 0,-1 0 0 0 0,-1 1 0 0 0,0 0 0 0 0,-1 0 0 0 0,-1 1-1 0 0,0 1 1 0 0,0-1 0 0 0,-1 2 0 0 0,-1 0 0 0 0,-7-5 328 0 0,-18-18-2001 0 0,25 17 751 0 0,3 2-122 0 0</inkml:trace>
  <inkml:trace contextRef="#ctx0" brushRef="#br0" timeOffset="1782.194">1865 407 1664 0 0,'-22'110'3169'0'0,"21"-93"-2841"0"0,-1 1 0 0 0,-1 0 0 0 0,-1-1 0 0 0,0 0 0 0 0,-2 0 0 0 0,1 0 0 0 0,-2-1 0 0 0,-1 0 0 0 0,0 0 0 0 0,-2 2-328 0 0,-23 13 342 0 0,31-30-544 0 0,-1 1 1 0 0,0-1-1 0 0,1 0 0 0 0,-1 0 1 0 0,0 0-1 0 0,0 0 0 0 0,0 0 1 0 0,0-1-1 0 0,0 1 0 0 0,0-1 1 0 0,0 0-1 0 0,0 0 0 0 0,0 0 1 0 0,0 0-1 0 0,0 0 1 0 0,0-1-1 0 0,1 1 0 0 0,-1-1 1 0 0,0 0-1 0 0,0 0 0 0 0,0 0 1 0 0,0 0-1 0 0,1 0 0 0 0,-1-1 1 0 0,1 1-1 0 0,-1-1 1 0 0,1 0-1 0 0,-2-1 202 0 0,-12-15-1197 0 0</inkml:trace>
  <inkml:trace contextRef="#ctx0" brushRef="#br0" timeOffset="2511.09">1963 53 1164 0 0,'-25'14'5801'0'0,"67"-19"-4324"0"0,-39 3-1462 0 0,0 0 1 0 0,0 0 0 0 0,1 0-1 0 0,-1 1 1 0 0,1 0-1 0 0,-1 0 1 0 0,1 0 0 0 0,-1 0-1 0 0,1 0 1 0 0,0 1 0 0 0,0-1-1 0 0,-1 1 1 0 0,1 0-1 0 0,0 0 1 0 0,0 1 0 0 0,-1-1-1 0 0,1 1 1 0 0,0 0-1 0 0,-1 0 1 0 0,1 0 0 0 0,-1 0-1 0 0,1 0 1 0 0,-1 1-1 0 0,1 0 1 0 0,-1 0 0 0 0,0 0-1 0 0,0 0 1 0 0,0 0-1 0 0,0 0 1 0 0,0 1 0 0 0,-1 0-1 0 0,1-1 1 0 0,-1 1-1 0 0,0 0 1 0 0,1 0 0 0 0,-1 0-1 0 0,-1 1 1 0 0,1-1 0 0 0,0 0-1 0 0,-1 1 1 0 0,1-1-1 0 0,-1 1 1 0 0,0 0 0 0 0,-1-1-1 0 0,1 2-15 0 0,-66 130-185 0 0,95-106 60 0 0,34-7 216 0 0,-57-21-78 0 0,0-1 0 0 0,-1 2 0 0 0,1-1 0 0 0,0 1 0 0 0,0 0 0 0 0,-1 0 1 0 0,1 0-1 0 0,-1 1 0 0 0,0 0 0 0 0,0 1 0 0 0,0-1 0 0 0,0 1 0 0 0,-1 0 0 0 0,1 1 0 0 0,-1-1 1 0 0,0 1-1 0 0,0 0 0 0 0,-1 0 0 0 0,0 1 0 0 0,0-1 0 0 0,0 1 0 0 0,0 0 0 0 0,-1 0 1 0 0,0 1-14 0 0,-22 21 72 0 0,9-21-205 0 0,-1 0 1 0 0,0 0-1 0 0,0-1 0 0 0,0-1 1 0 0,-1 0-1 0 0,0-1 0 0 0,0 0 0 0 0,0 0 1 0 0,-1-2-1 0 0,1 1 0 0 0,-1-1 0 0 0,1-1 1 0 0,-1-1-1 0 0,-8 0 133 0 0,17 0-175 0 0,0 0 0 0 0,0-1 0 0 0,0 0 0 0 0,0 1 0 0 0,0-1 0 0 0,0-1 0 0 0,0 1 0 0 0,0-1 0 0 0,1 1 0 0 0,-1-1 0 0 0,0 0 0 0 0,1-1 0 0 0,0 1 0 0 0,-1 0 0 0 0,1-1 0 0 0,0 0 0 0 0,0 0 0 0 0,0 0 0 0 0,1 0 0 0 0,-1 0 0 0 0,1 0 0 0 0,0-1 0 0 0,0 1 0 0 0,-1-4 175 0 0,-2-8-1214 0 0</inkml:trace>
  <inkml:trace contextRef="#ctx0" brushRef="#br0" timeOffset="2759.373">2539 0 1860 0 0,'61'31'5845'0'0,"-52"-16"-5676"0"0,0 0 0 0 0,0 0 0 0 0,-2 1 0 0 0,0 0 0 0 0,0 0 0 0 0,-2 1 0 0 0,0 0 0 0 0,-1 0 0 0 0,1 6-169 0 0,-1-5 38 0 0,-1 1 0 0 0,-1-1 0 0 0,-1 1 0 0 0,0-1 0 0 0,-1 1 0 0 0,-1-1 0 0 0,-1 1 0 0 0,-1-1 0 0 0,0 0 0 0 0,-1 0 0 0 0,-1 0-1 0 0,-1 0 1 0 0,0-1 0 0 0,-2 0 0 0 0,0 0-38 0 0,-1 0-370 0 0,-2-1 0 0 0,0 0 0 0 0,0 0-1 0 0,-2-1 1 0 0,0-1 0 0 0,0 0 0 0 0,-2-1 0 0 0,1 0-1 0 0,-2-1 1 0 0,0-1 0 0 0,0 0 0 0 0,-1-1 0 0 0,0-1-1 0 0,-2 0 371 0 0,-38 14-1228 0 0,-3-2 32 0 0</inkml:trace>
  <inkml:trace contextRef="#ctx0" brushRef="#br0" timeOffset="9706.529">990 857 1896 0 0,'0'0'776'0'0,"0"0"-19"0"0,0 0-20 0 0,0 0-35 0 0,0 0-108 0 0,0 0-57 0 0,0 0-36 0 0,0 0-34 0 0,0 0-51 0 0,0 0-45 0 0,0 0-45 0 0,0 0-15 0 0,0 0-58 0 0,0 0 6 0 0,0 0-12 0 0,-21 4 342 0 0,15 11-487 0 0,0 0-1 0 0,1 1 1 0 0,1-1 0 0 0,0 1-1 0 0,1 0 1 0 0,1 0 0 0 0,1 0 0 0 0,0 0-1 0 0,1 1 1 0 0,0-1 0 0 0,2 0-1 0 0,0 4-101 0 0,-1 31 193 0 0,21 98 5 0 0,-13-58-2515 0 0,-20-101-3362 0 0,7 2 4585 0 0</inkml:trace>
  <inkml:trace contextRef="#ctx0" brushRef="#br0" timeOffset="10667.65">781 1040 1960 0 0,'0'0'904'0'0,"8"-12"5730"0"0,322 231-4612 0 0,-310-205-2185 0 0,19 13-160 0 0,-14-20-2988 0 0,-24-7 2221 0 0,-5-13-2731 0 0,2 8 2449 0 0</inkml:trace>
  <inkml:trace contextRef="#ctx0" brushRef="#br0" timeOffset="10993.914">1369 1072 1612 0 0,'63'74'4384'0'0,"-57"-64"-4191"0"0,0 1 1 0 0,-1 0-1 0 0,0 0 1 0 0,-1 1-1 0 0,0-1 1 0 0,-1 1 0 0 0,0 0-1 0 0,-1 0 1 0 0,0 0-1 0 0,-1 0 1 0 0,0 0-1 0 0,-1 5-193 0 0,-1-12 6 0 0,0 1 1 0 0,0-1-1 0 0,-1 1 0 0 0,1-1 0 0 0,-1 1 0 0 0,-1-1 1 0 0,1 0-1 0 0,-1 0 0 0 0,0 0 0 0 0,0 0 1 0 0,0-1-1 0 0,-1 1 0 0 0,1-1 0 0 0,-1 0 0 0 0,0 0 1 0 0,0 0-1 0 0,-1 0 0 0 0,1-1 0 0 0,-1 0 1 0 0,-3 2-7 0 0,-70 21-5753 0 0,67-26 4503 0 0</inkml:trace>
  <inkml:trace contextRef="#ctx0" brushRef="#br0" timeOffset="11274.858">1545 895 1132 0 0,'8'3'4261'0'0,"15"15"-3202"0"0,-4-4-643 0 0,121 66 1012 0 0,-42-40-3869 0 0,-64-36-644 0 0,-25-4 1843 0 0</inkml:trace>
  <inkml:trace contextRef="#ctx0" brushRef="#br0" timeOffset="11492.441">2061 900 1932 0 0,'-36'13'4283'0'0,"14"3"-3746"0"0,0 0-1 0 0,1 1 0 0 0,0 2 0 0 0,2 0 1 0 0,0 1-1 0 0,2 0 0 0 0,0 2 0 0 0,1 0 1 0 0,1 1-1 0 0,1 1 0 0 0,1 0 0 0 0,-7 19-536 0 0,-62 191-539 0 0,12-28-5735 0 0,39-153 3708 0 0,15-32 1323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0:15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8 1160 0 0,'-3'0'493'0'0,"-65"-3"4127"0"0,174-1-1864 0 0,364 14-1783 0 0,-353-3-1482 0 0,-91 7-678 0 0,-52 9-3450 0 0,3-17 3508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0:1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2480 0 0,'84'19'3883'0'0,"466"3"-539"0"0,-516-15-3535 0 0,13 1-618 0 0,-18-6-4205 0 0,-28-2 3641 0 0,-1-1-43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1:04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120 199 976 0 0,'-69'-18'3688'0'0,"19"8"1246"0"0,50 10-4804 0 0,23-7 308 0 0,271-29-127 0 0,-288 36-313 0 0,0 0 0 0 0,-1 1 0 0 0,1 0 1 0 0,-1 0-1 0 0,1 0 0 0 0,-1 1 0 0 0,1 0 0 0 0,-1 0 1 0 0,0 0-1 0 0,1 0 0 0 0,-1 1 0 0 0,-1 0 0 0 0,1 0 0 0 0,0 1 1 0 0,-1-1-1 0 0,0 1 0 0 0,1 0 0 0 0,-1 0 0 0 0,-1 0 0 0 0,1 1 1 0 0,-1-1-1 0 0,0 1 0 0 0,0 0 0 0 0,0 0 0 0 0,0 0 1 0 0,-1 0-1 0 0,0 1 0 0 0,0-1 0 0 0,-1 1 0 0 0,1-1 0 0 0,-1 1 1 0 0,0-1-1 0 0,-1 1 0 0 0,1 5 2 0 0,-4 5-20 0 0,0 0-1 0 0,-1 0 1 0 0,-1 0-1 0 0,-1 0 1 0 0,0-1-1 0 0,-1 0 1 0 0,0 0 0 0 0,-1 0-1 0 0,-1-1 1 0 0,-1-1-1 0 0,0 1 1 0 0,0-1 0 0 0,-1-1-1 0 0,-3 2 21 0 0,-8 13-268 0 0,61-9-269 0 0,168 35 230 0 0,-198-50 299 0 0,-1 0 0 0 0,1 1 0 0 0,-1 0-1 0 0,1 1 1 0 0,-1 0 0 0 0,-1 0 0 0 0,1 0 0 0 0,-1 1-1 0 0,0 1 1 0 0,0-1 0 0 0,-1 1 0 0 0,1 0 0 0 0,-2 0-1 0 0,1 1 1 0 0,-1 0 0 0 0,0 0 0 0 0,-1 0-1 0 0,1 1 1 0 0,-2-1 0 0 0,1 1 0 0 0,-1 0 8 0 0,-4 0 17 0 0,-1-1 0 0 0,1 1 0 0 0,-2-1 0 0 0,1 1 0 0 0,-1-1 0 0 0,0 0 0 0 0,-1 0 0 0 0,0-1 0 0 0,0 1 0 0 0,0-1 0 0 0,-1 1 0 0 0,0-1 0 0 0,-1-1 0 0 0,0 1 0 0 0,0-1 0 0 0,0 0 0 0 0,-1 0 1 0 0,1-1-1 0 0,-2 0 0 0 0,1 0 0 0 0,0-1 0 0 0,-1 0 0 0 0,0 0 0 0 0,0 0 0 0 0,0-1 0 0 0,0-1 0 0 0,-9 3-17 0 0,-12 5-35 0 0,0-1 1 0 0,-1-2 0 0 0,0 0-1 0 0,0-2 1 0 0,0-1 0 0 0,-1-2-1 0 0,-28-1 35 0 0,50-2-129 0 0,0 1-1 0 0,0-1 0 0 0,0-1 1 0 0,1 1-1 0 0,-1-2 0 0 0,1 1 1 0 0,-1-1-1 0 0,1 0 0 0 0,0-1 1 0 0,0 0-1 0 0,0 0 0 0 0,1-1 1 0 0,-1 0-1 0 0,-2-3 130 0 0,7 6-171 0 0,1-1 0 0 0,-1 1 0 0 0,1-1 0 0 0,0 0-1 0 0,0 1 1 0 0,0-1 0 0 0,1 0 0 0 0,-1 0 0 0 0,1 0 0 0 0,-1 0-1 0 0,1-1 1 0 0,0 1 0 0 0,0 0 0 0 0,1-1 0 0 0,-1 1 0 0 0,1 0-1 0 0,-1-1 1 0 0,1 1 0 0 0,0 0 0 0 0,0-1 0 0 0,1 1 0 0 0,-1-1-1 0 0,1 1 1 0 0,-1 0 0 0 0,1-1 0 0 0,1-2 171 0 0,13-30-1219 0 0</inkml:trace>
  <inkml:trace contextRef="#ctx0" brushRef="#br0" timeOffset="742.321">1052 161 936 0 0,'-1'0'152'0'0,"1"0"0"0"0,-1 0 0 0 0,1 0 0 0 0,-1 0 0 0 0,1 0 1 0 0,-1 0-1 0 0,1 0 0 0 0,-1 0 0 0 0,1 0 0 0 0,-1 0 0 0 0,1 0 0 0 0,0-1 0 0 0,-1 1 0 0 0,1 0 0 0 0,-1 0 0 0 0,1 0 0 0 0,0-1 0 0 0,-1 1 1 0 0,1 0-1 0 0,-1-1 0 0 0,1 1 0 0 0,0 0 0 0 0,-1-1 0 0 0,1 1 0 0 0,0 0 0 0 0,0-1 0 0 0,-1 1 0 0 0,1 0 0 0 0,0-1 0 0 0,0 1 0 0 0,0-1 1 0 0,-1 1-1 0 0,1-1 0 0 0,0 1 0 0 0,0-1 0 0 0,0 1 0 0 0,0 0 0 0 0,0-1 0 0 0,0 1 0 0 0,0-1 0 0 0,0 1 0 0 0,0-1 0 0 0,0 0-152 0 0,-106 191 1312 0 0,106-187-1280 0 0,0 0 1 0 0,0 0 0 0 0,0 0-1 0 0,0-1 1 0 0,1 1 0 0 0,-1 0-1 0 0,1 0 1 0 0,0 0-1 0 0,0 0 1 0 0,0-1 0 0 0,0 1-1 0 0,1 0 1 0 0,-1-1 0 0 0,1 1-1 0 0,-1-1 1 0 0,1 0-1 0 0,0 1 1 0 0,0-1 0 0 0,0 0-1 0 0,0 0 1 0 0,0 0-1 0 0,1-1 1 0 0,-1 1 0 0 0,0 0-1 0 0,1-1 1 0 0,-1 1 0 0 0,1-1-1 0 0,2 1-32 0 0,99 50 243 0 0,-86-46-205 0 0,-1 1 1 0 0,-1 1-1 0 0,1 0 1 0 0,-1 1 0 0 0,0 1-1 0 0,-1 0 1 0 0,-1 1 0 0 0,1 1-1 0 0,-2 1 1 0 0,0 0 0 0 0,9 10-39 0 0,-20-19 32 0 0,1 0 0 0 0,-1 0 1 0 0,0 1-1 0 0,0-1 1 0 0,0 1-1 0 0,-1-1 0 0 0,1 1 1 0 0,-1-1-1 0 0,0 1 0 0 0,-1 0 1 0 0,1 0-1 0 0,-1 0 1 0 0,0-1-1 0 0,0 1 0 0 0,0 0 1 0 0,-1 0-1 0 0,1 0 0 0 0,-1-1 1 0 0,0 1-1 0 0,-1 0 1 0 0,1-1-1 0 0,-1 1 0 0 0,0-1 1 0 0,0 0-1 0 0,-1 1 0 0 0,1-1 1 0 0,-1 0-1 0 0,0 0 1 0 0,0-1-1 0 0,0 1 0 0 0,0-1 1 0 0,-1 1-1 0 0,1-1 0 0 0,-1 0 1 0 0,0 0-1 0 0,0-1 1 0 0,-2 2-33 0 0,-166 79 370 0 0,171-82-493 0 0,-1 0-1 0 0,0-1 1 0 0,1 1 0 0 0,-1-1-1 0 0,0 1 1 0 0,1-1-1 0 0,-1 0 1 0 0,0 1-1 0 0,1-1 1 0 0,-1 0-1 0 0,0 0 1 0 0,1 0-1 0 0,-1 0 1 0 0,0-1-1 0 0,0 1 1 0 0,1 0-1 0 0,-1-1 1 0 0,0 1-1 0 0,1-1 1 0 0,-1 0 0 0 0,1 1-1 0 0,-1-1 1 0 0,1 0-1 0 0,-1 0 1 0 0,1 0-1 0 0,-1 0 1 0 0,1 0-1 0 0,0 0 1 0 0,0 0-1 0 0,0-1 1 0 0,-1 1-1 0 0,1 0 1 0 0,0-1-1 0 0,0 1 1 0 0,1-1-1 0 0,-1 1 1 0 0,0-1-1 0 0,0 1 1 0 0,1-1 0 0 0,-1 0-1 0 0,1 1 1 0 0,0-1-1 0 0,-1 0 1 0 0,1 1-1 0 0,0-1 1 0 0,0 0-1 0 0,0 0 1 0 0,0 1-1 0 0,0-1 1 0 0,0 0-1 0 0,1 1 1 0 0,-1-1-1 0 0,0 0 1 0 0,1 1-1 0 0,0-1 1 0 0,-1 0 0 0 0,1 1-1 0 0,0-1 1 0 0,0 1-1 0 0,0-1 1 0 0,0 1-1 0 0,0 0 1 0 0,0-1 123 0 0,12-30-1255 0 0,2 3 36 0 0</inkml:trace>
  <inkml:trace contextRef="#ctx0" brushRef="#br0" timeOffset="991.552">1009 124 1652 0 0,'0'-3'872'0'0,"2"1"-212"0"0,3-1-96 0 0,2 1-88 0 0,18-1-48 0 0,5-5-80 0 0,8 1-172 0 0,2 4-24 0 0,5-2-280 0 0,10-2-104 0 0,-3 0-236 0 0,4 1-600 0 0,0-1-152 0 0,0 2-28 0 0</inkml:trace>
  <inkml:trace contextRef="#ctx0" brushRef="#br0" timeOffset="1269.411">2072 1 1816 0 0,'0'0'223'0'0,"-1"0"-1"0"0,1 1 0 0 0,0-1 1 0 0,0 0-1 0 0,-1 0 1 0 0,1 1-1 0 0,0-1 0 0 0,0 0 1 0 0,0 1-1 0 0,0-1 1 0 0,-1 0-1 0 0,1 1 0 0 0,0-1 1 0 0,0 0-1 0 0,0 1 1 0 0,0-1-1 0 0,0 0 0 0 0,0 1 1 0 0,0-1-1 0 0,0 0 1 0 0,0 1-1 0 0,0-1 0 0 0,0 0 1 0 0,0 1-1 0 0,0-1 1 0 0,0 0-1 0 0,0 1 1 0 0,0-1-1 0 0,0 0 0 0 0,0 1-222 0 0,-21 9 449 0 0,-1 13-193 0 0,1 0 1 0 0,1 2-1 0 0,0 0 1 0 0,2 1-1 0 0,2 0 0 0 0,0 2 1 0 0,1 0-1 0 0,2 1 1 0 0,1 0-1 0 0,-8 30-256 0 0,17-51 39 0 0,-143 495 1603 0 0,46-128-1232 0 0,95-358-724 0 0,-25 64-244 0 0,-1-48-3124 0 0,30-33 2119 0 0,-12-59-2782 0 0,13 40 2935 0 0</inkml:trace>
  <inkml:trace contextRef="#ctx0" brushRef="#br0" timeOffset="2125.354">2367 738 1008 0 0,'1'0'96'0'0,"0"0"1"0"0,0 1-1 0 0,0-1 0 0 0,0 1 1 0 0,0 0-1 0 0,0-1 0 0 0,0 1 1 0 0,0 0-1 0 0,-1-1 0 0 0,1 1 1 0 0,0 0-1 0 0,0 0 0 0 0,-1 0 1 0 0,1 0-1 0 0,0 0 0 0 0,-1 0 0 0 0,1 0 1 0 0,-1 0-1 0 0,1 0 0 0 0,-1 0 1 0 0,0 0-1 0 0,0 0 0 0 0,1 0 1 0 0,-1 0-1 0 0,0 0 0 0 0,0 0 1 0 0,0 0-1 0 0,0 0 0 0 0,0 0 1 0 0,0 1-1 0 0,0-1 0 0 0,0 0 1 0 0,-1 0-1 0 0,1 0 0 0 0,0 0 0 0 0,-1 0 1 0 0,1 0-1 0 0,-1 0 0 0 0,1 0 1 0 0,-1 0-1 0 0,1 0 0 0 0,-1 0 1 0 0,0 0-1 0 0,1-1 0 0 0,-1 1 1 0 0,0 0-1 0 0,0 0 0 0 0,1-1 1 0 0,-1 1-1 0 0,0 0 0 0 0,0-1 1 0 0,-1 1-97 0 0,-5 5 61 0 0,-1-1 0 0 0,0 0 1 0 0,-1 0-1 0 0,1-1 1 0 0,-1 0-1 0 0,0 0 1 0 0,0-1-1 0 0,0 0 0 0 0,-1-1 1 0 0,1 0-1 0 0,-1 0 1 0 0,1-1-1 0 0,-1 0 1 0 0,1-1-1 0 0,-1 0 0 0 0,0-1 1 0 0,1 0-1 0 0,-1 0 1 0 0,1-1-1 0 0,-1 0 1 0 0,1-1-1 0 0,0 0 1 0 0,0 0-1 0 0,0-1 0 0 0,0 0 1 0 0,1 0-1 0 0,0-1 1 0 0,-1-1-1 0 0,2 1 1 0 0,-1-1-1 0 0,1 0 0 0 0,0-1 1 0 0,0 0-1 0 0,1 0 1 0 0,0-1-1 0 0,0 1 1 0 0,0-1-1 0 0,1 0 0 0 0,0-1 1 0 0,1 1-1 0 0,0-1 1 0 0,0-3-62 0 0,2 1 4 0 0,1-1 0 0 0,0 0 0 0 0,1 1 0 0 0,1-1 0 0 0,0 0 0 0 0,0 1 0 0 0,1-1 0 0 0,1 0 0 0 0,0 1 0 0 0,0 0 0 0 0,1 0 1 0 0,0 0-1 0 0,1 0 0 0 0,1 1 0 0 0,0 0 0 0 0,0 0 0 0 0,0 0 0 0 0,2 1 0 0 0,-1 0 0 0 0,1 0 0 0 0,0 0 0 0 0,1 1 0 0 0,0 1 0 0 0,7-5-4 0 0,3-2-29 0 0,1 1 1 0 0,0 0-1 0 0,1 2 0 0 0,0 1 0 0 0,1 0 0 0 0,0 2 1 0 0,1 0-1 0 0,-1 2 0 0 0,1 0 0 0 0,0 2 0 0 0,24-2 29 0 0,-38 3 2 0 0,0 1 0 0 0,1 1 0 0 0,-1 0 0 0 0,1 0 0 0 0,-1 1 0 0 0,1 0 0 0 0,-1 1 0 0 0,1 0-1 0 0,-1 0 1 0 0,0 1 0 0 0,1 0 0 0 0,-1 1 0 0 0,0 0 0 0 0,0 0 0 0 0,0 1 0 0 0,-1 0 0 0 0,0 1 0 0 0,1 0-1 0 0,-1 0 1 0 0,-1 1 0 0 0,1 0 0 0 0,-1 0 0 0 0,0 0 0 0 0,-1 1 0 0 0,1 0 0 0 0,-1 1 0 0 0,-1-1-1 0 0,1 1 1 0 0,-1 1 0 0 0,-1-1 0 0 0,1 0 0 0 0,-2 1 0 0 0,1 0 0 0 0,-1 0 0 0 0,0 0 0 0 0,-1 0 0 0 0,0 1-1 0 0,0 6-1 0 0,-8 13 88 0 0,-1 0 0 0 0,-2 0 0 0 0,-1 0 0 0 0,-1-1 0 0 0,-1-1 0 0 0,-2 0 0 0 0,0-1 0 0 0,-2 0 0 0 0,-1-1 0 0 0,-1-1 0 0 0,-1-1 0 0 0,-14 13-88 0 0,29-31 20 0 0,-9 11 54 0 0,-4 2 4 0 0,1 0 0 0 0,1 2 0 0 0,0-1 0 0 0,2 2 0 0 0,0 0 0 0 0,1 0 0 0 0,2 2 0 0 0,0-1 0 0 0,1 1 0 0 0,1 0 0 0 0,1 1 0 0 0,-2 18-78 0 0,9-38 10 0 0,0-1-1 0 0,1 1 1 0 0,0 0-1 0 0,0 0 1 0 0,0 0 0 0 0,0-1-1 0 0,1 1 1 0 0,-1 0-1 0 0,1-1 1 0 0,0 1 0 0 0,0-1-1 0 0,0 0 1 0 0,0 0-1 0 0,1 0 1 0 0,-1 0 0 0 0,1 0-1 0 0,0 0 1 0 0,0-1 0 0 0,0 1-1 0 0,0-1 1 0 0,0 0-1 0 0,1 0 1 0 0,-1 0 0 0 0,1 0-1 0 0,-1-1 1 0 0,1 1-1 0 0,0-1 1 0 0,-1 0 0 0 0,1 0-1 0 0,0 0 1 0 0,2 0-10 0 0,127 10-1 0 0,-123-11-11 0 0,2 0-12 0 0,-1-1 1 0 0,1 0 0 0 0,-1-1 0 0 0,0-1 0 0 0,0 1 0 0 0,0-2-1 0 0,0 1 1 0 0,0-2 0 0 0,-1 1 0 0 0,0-1 0 0 0,0-1-1 0 0,0 0 1 0 0,1-1 23 0 0,-8 4-29 0 0,1 0 0 0 0,-1 1 0 0 0,1-1 0 0 0,-1-1 0 0 0,0 1 0 0 0,0 0 0 0 0,0-1 0 0 0,-1 1 0 0 0,1-1 0 0 0,-1 0 0 0 0,0 0 0 0 0,0 0 0 0 0,0 0 0 0 0,-1 0 0 0 0,1 0 0 0 0,-1-1 0 0 0,0 1-1 0 0,0 0 1 0 0,-1-1 0 0 0,1 1 0 0 0,-1-1 0 0 0,0 1 0 0 0,0-1 0 0 0,-1 1 0 0 0,1-1 0 0 0,-1 1 0 0 0,0 0 0 0 0,0-1 0 0 0,0 1 0 0 0,-1 0 0 0 0,1 0 0 0 0,-1 0 0 0 0,0 0 0 0 0,-1-1 29 0 0,-7-9-103 0 0,0 1-1 0 0,-1 0 1 0 0,-1 1-1 0 0,0 0 1 0 0,0 0 0 0 0,-2 2-1 0 0,1-1 1 0 0,-1 2 0 0 0,0 0-1 0 0,-1 0 1 0 0,-3 0 103 0 0,-22-15-213 0 0,-6-3-92 0 0,33 20-166 0 0,-1 0 0 0 0,1-1 0 0 0,0 0 0 0 0,1-1 0 0 0,0 0 0 0 0,1-1 0 0 0,0-1 0 0 0,0 0 0 0 0,1 0 0 0 0,0-1 0 0 0,-6-10 471 0 0,7-1-1211 0 0</inkml:trace>
  <inkml:trace contextRef="#ctx0" brushRef="#br0" timeOffset="2531.335">3308 533 1256 0 0,'26'-4'6723'0'0,"-24"28"-4694"0"0,-3-11-2234 0 0,16 449 1657 0 0,-8-414-2801 0 0,-7-46 630 0 0,0-2-281 0 0,0 0-342 0 0,-19 4-2584 0 0,8-15 2731 0 0</inkml:trace>
  <inkml:trace contextRef="#ctx0" brushRef="#br0" timeOffset="2856.598">3368 394 876 0 0,'-114'99'4798'0'0,"-176"184"529"0"0,288-282-5298 0 0,0 1 0 0 0,1-1 1 0 0,-1 1-1 0 0,1 0 0 0 0,0 0 0 0 0,-1-1 1 0 0,1 1-1 0 0,0 0 0 0 0,0 0 0 0 0,0 0 1 0 0,0 0-1 0 0,0 1 0 0 0,1-1 0 0 0,-1 0 1 0 0,1 0-1 0 0,-1 0 0 0 0,1 0 0 0 0,0 1 1 0 0,0-1-1 0 0,0 0 0 0 0,0 0 0 0 0,0 1 0 0 0,1-1 1 0 0,-1 0-1 0 0,1 0 0 0 0,-1 0 0 0 0,1 1 1 0 0,0-1-1 0 0,0 0 0 0 0,-1 0 0 0 0,2 0 1 0 0,-1 0-1 0 0,0 0 0 0 0,0-1 0 0 0,1 1 1 0 0,-1 0-1 0 0,1-1 0 0 0,-1 1 0 0 0,1 0 1 0 0,0-1-1 0 0,-1 0 0 0 0,1 1 0 0 0,0-1 0 0 0,0 0 1 0 0,0 0-1 0 0,0 0 0 0 0,0 0 0 0 0,0-1 1 0 0,1 1-1 0 0,-1 0 0 0 0,0-1 0 0 0,0 0 1 0 0,0 1-1 0 0,2-1-29 0 0,33 6 101 0 0,0-1 1 0 0,0-2-1 0 0,0-2 1 0 0,0-1-1 0 0,0-2 0 0 0,0-1 1 0 0,28-7-102 0 0,11 0-67 0 0,168-14-1144 0 0,-81 9-3115 0 0,-150 11 3333 0 0,-8 3-3136 0 0,-11 1 3069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1:38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27 880 0 0,'25'-1'7471'0'0,"116"-3"-6094"0"0,82-10-2539 0 0,-93 7-4090 0 0,-117 7 3974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1:3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1576 0 0,'25'18'3813'0'0,"33"-13"-2887"0"0,-49-5-595 0 0,260-20 747 0 0,-43 1-4710 0 0,-222 19 2356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1:37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25 119 1496 0 0,'0'-3'2040'0'0,"0"3"2795"0"0,-4 16-3942 0 0,-17 299-181 0 0,39-211-1472 0 0,0 1-5153 0 0,-18-103 4598 0 0</inkml:trace>
  <inkml:trace contextRef="#ctx0" brushRef="#br0" timeOffset="155.624">393 1 1460 0 0,'15'21'412'0'0,"-1"1"0"0"0,-1 1 0 0 0,-1 0 0 0 0,-1 0 0 0 0,-1 1 0 0 0,-1 1 0 0 0,-1 0 0 0 0,-1 0 0 0 0,-2 0 1 0 0,0 1-1 0 0,-2-1 0 0 0,0 1 0 0 0,-2 0 0 0 0,-1 0 0 0 0,-2 8-412 0 0,0-11-36 0 0,0 0 1 0 0,-2 0-1 0 0,-1-1 1 0 0,0 1-1 0 0,-2-1 1 0 0,-1 0-1 0 0,0-1 1 0 0,-2 1-1 0 0,0-2 1 0 0,-5 7 35 0 0,-98 105-4919 0 0,83-113 3680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1:3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4 1280 0 0,'-49'-4'3599'0'0,"-36"44"-2792"0"0,80-37-624 0 0,-24 16 31 0 0,1 1-1 0 0,0 1 1 0 0,2 2-1 0 0,1 0 0 0 0,0 2 1 0 0,2 1-1 0 0,1 1 1 0 0,1 0-1 0 0,1 2 1 0 0,2 0-1 0 0,0 1 1 0 0,3 1-1 0 0,-13 33-213 0 0,4 84 169 0 0,24-143-220 0 0,1 1 1 0 0,0-1-1 0 0,0 1 0 0 0,0-1 0 0 0,0 1 0 0 0,1-1 0 0 0,0 0 0 0 0,0 1 0 0 0,0-1 0 0 0,1 0 0 0 0,0-1 0 0 0,0 1 0 0 0,0 0 0 0 0,0-1 0 0 0,1 0 0 0 0,0 0 0 0 0,0 0 0 0 0,0 0 0 0 0,0 0 0 0 0,1-1 0 0 0,-1 0 0 0 0,1 0 0 0 0,0 0 0 0 0,0 0 0 0 0,0-1 0 0 0,0 0 0 0 0,3 1 51 0 0,108 2-4393 0 0,-50-27 3057 0 0</inkml:trace>
  <inkml:trace contextRef="#ctx0" brushRef="#br0" timeOffset="281.926">1015 119 1612 0 0,'-23'20'2976'0'0,"-6"16"-2534"0"0,2 0-1 0 0,1 2 1 0 0,2 1-1 0 0,2 1 1 0 0,2 1-1 0 0,2 1 1 0 0,-3 11-442 0 0,-100 189-1040 0 0,69-210-2610 0 0,41-31 2405 0 0</inkml:trace>
  <inkml:trace contextRef="#ctx0" brushRef="#br0" timeOffset="498.919">624 210 1100 0 0,'35'-16'5692'0'0,"-9"38"-3425"0"0,-15-11-2437 0 0,218 208 1514 0 0,-47-117-6522 0 0,-142-90 2553 0 0,-33-12 1343 0 0</inkml:trace>
  <inkml:trace contextRef="#ctx0" brushRef="#br0" timeOffset="779.96">1298 235 1868 0 0,'34'-4'5465'0'0,"-8"-1"-5019"0"0,79-9 562 0 0,27-3-1558 0 0,-45 12-4659 0 0,-85 5 4029 0 0</inkml:trace>
  <inkml:trace contextRef="#ctx0" brushRef="#br0" timeOffset="1059.958">1257 492 904 0 0,'2'2'1004'0'0,"0"3"-144"0"0,1-4-88 0 0,4 1-88 0 0,2 0-64 0 0,18-6-64 0 0,-11 4-67 0 0,10 0-129 0 0,7 0 32 0 0,38-16-132 0 0,-30 9-212 0 0,-2 0-160 0 0,2 2 8 0 0,3-1-384 0 0,-3-4-284 0 0,2 3 71 0 0,-3-1-719 0 0,0-2 44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1:35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78 194 1132 0 0,'0'0'626'0'0,"0"0"-72"0"0,5-22 2820 0 0,15-24-431 0 0,-35 133-2715 0 0,4 1 0 0 0,4 1 0 0 0,3 0 0 0 0,8 75-228 0 0,-3-27 196 0 0,-1-51-2220 0 0,-17-55-2345 0 0,15-31 3105 0 0</inkml:trace>
  <inkml:trace contextRef="#ctx0" brushRef="#br0" timeOffset="280.689">0 131 1016 0 0,'4'-9'102'0'0,"-1"1"0"0"0,1 1 0 0 0,1-1 0 0 0,-1 0-1 0 0,1 1 1 0 0,1 0 0 0 0,-1 0 0 0 0,1 1 0 0 0,0 0 0 0 0,1 0 0 0 0,0 0 0 0 0,0 1 0 0 0,0 0-1 0 0,0 0 1 0 0,1 0 0 0 0,0 1 0 0 0,0 0 0 0 0,0 1 0 0 0,0 0 0 0 0,0 0 0 0 0,1 1-1 0 0,-1 0 1 0 0,1 0 0 0 0,0 1 0 0 0,0 0 0 0 0,-1 1 0 0 0,1 0 0 0 0,0 0 0 0 0,0 1-1 0 0,0 0 1 0 0,-1 1 0 0 0,1 0 0 0 0,-1 0 0 0 0,1 0 0 0 0,-1 1 0 0 0,0 1 0 0 0,0-1-1 0 0,0 1 1 0 0,0 1 0 0 0,-1-1 0 0 0,0 1 0 0 0,0 1 0 0 0,0-1 0 0 0,0 1 0 0 0,-1 1-1 0 0,0-1 1 0 0,0 1 0 0 0,-1 0 0 0 0,0 0 0 0 0,0 0 0 0 0,-1 1 0 0 0,0 0 0 0 0,0 0 0 0 0,0 0-1 0 0,-1 0 1 0 0,2 9-102 0 0,-4-3 35 0 0,-1 0 0 0 0,0 1 0 0 0,-1-1 0 0 0,0 0 0 0 0,-1 1 0 0 0,-1-1 0 0 0,0 0-1 0 0,-1 0 1 0 0,-1-1 0 0 0,0 1 0 0 0,-1-1 0 0 0,0 0 0 0 0,-1 0 0 0 0,0-1 0 0 0,-1 0 0 0 0,0 0 0 0 0,-1-1-1 0 0,-1 0 1 0 0,1-1 0 0 0,-2 0 0 0 0,1 0 0 0 0,-2-1 0 0 0,1 0 0 0 0,-1-1 0 0 0,0-1 0 0 0,-11 6-35 0 0,-48 15-2435 0 0,47-49-177 0 0,16 1 1442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0:2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2336 0 0,'-5'15'5645'0'0,"33"54"-4566"0"0,-17-50-955 0 0,0-1 0 0 0,2-1 0 0 0,0 0 0 0 0,1 0 0 0 0,1-1 0 0 0,0-1 0 0 0,1-1 0 0 0,1 0 0 0 0,8 4-124 0 0,107 42-5091 0 0,-119-59 2718 0 0,-11-1 1237 0 0</inkml:trace>
  <inkml:trace contextRef="#ctx0" brushRef="#br0" timeOffset="267.115">493 77 1016 0 0,'-3'-15'5966'0'0,"-15"29"-4000"0"0,-21 35-876 0 0,-159 350 3471 0 0,115-214-5335 0 0,-11-6-3608 0 0,38-118-1339 0 0,54-60 4381 0 0,2-1 238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1:48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1648 0 0,'32'8'6877'0'0,"27"-9"-6261"0"0,-27-1-27 0 0,255-28-1740 0 0,-186 22-4064 0 0,-99 8 3847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1:4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1756 0 0,'42'9'3843'0'0,"4"-6"-3257"0"0,0-1 0 0 0,0-3 0 0 0,0-1 0 0 0,0-3 0 0 0,-1-1 1 0 0,11-5-587 0 0,199-62-6375 0 0,-222 59 5162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1:49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1180 0 0,'1'-9'6427'0'0,"67"-4"-5160"0"0,-59 13-1220 0 0,-1 0-1 0 0,1 0 0 0 0,-1 1 1 0 0,1 0-1 0 0,-1 0 0 0 0,0 1 1 0 0,1 0-1 0 0,-1 1 1 0 0,0-1-1 0 0,0 2 0 0 0,-1-1 1 0 0,1 1-1 0 0,-1 0 1 0 0,1 1-1 0 0,-1 0 0 0 0,0 0 1 0 0,-1 0-1 0 0,0 1 0 0 0,1 0 1 0 0,-2 0-1 0 0,1 0 1 0 0,-1 1-1 0 0,0 0 0 0 0,0 0 1 0 0,-1 1-1 0 0,0-1 1 0 0,0 1-1 0 0,-1 0 0 0 0,0 0 1 0 0,0 0-1 0 0,-1 0 0 0 0,0 0 1 0 0,0 1-1 0 0,-1-1 1 0 0,0 6-47 0 0,-4 3 88 0 0,-1 0 1 0 0,0 0 0 0 0,-1 0-1 0 0,-1-1 1 0 0,-1 0 0 0 0,0 0-1 0 0,-1-1 1 0 0,-1 0 0 0 0,0 0-1 0 0,-1-1 1 0 0,0 0-1 0 0,-2-1 1 0 0,1 0 0 0 0,-1-1-1 0 0,-2 0-88 0 0,4 0 78 0 0,-34 62 441 0 0,50-74-597 0 0,30-5-822 0 0,-2-1 0 0 0,1-1 1 0 0,-1-2-1 0 0,0-1 0 0 0,0-2 0 0 0,-2-1 1 0 0,1-2-1 0 0,-2-1 0 0 0,0-2 0 0 0,24-17 900 0 0,-12 6-1096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1:49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2396 0 0,'10'0'190'0'0,"-1"0"0"0"0,1 1 0 0 0,0 0 0 0 0,0 0 0 0 0,0 1 0 0 0,0 1 0 0 0,-1-1 0 0 0,1 2 0 0 0,-1-1 0 0 0,0 1 0 0 0,0 1 0 0 0,0-1 0 0 0,-1 1 0 0 0,1 1 0 0 0,-1 0 0 0 0,-1 0 0 0 0,1 1 0 0 0,-1 0 0 0 0,0 0 0 0 0,0 1-190 0 0,11 7 181 0 0,-1 1 0 0 0,-1 1 1 0 0,0 1-1 0 0,-2 0 0 0 0,0 1 0 0 0,-1 1 0 0 0,0 0 1 0 0,-2 0-1 0 0,-1 1 0 0 0,0 1 0 0 0,-2 0 0 0 0,0 0 1 0 0,-1 1-1 0 0,-2-1 0 0 0,0 2 0 0 0,-1-1 0 0 0,-2 0 1 0 0,0 14-182 0 0,-7-6 16 0 0,-2 0 0 0 0,-1 0 1 0 0,-1 0-1 0 0,-2-1 1 0 0,-1-1-1 0 0,-1 0 1 0 0,-2-1-1 0 0,0 0 1 0 0,-2-1-1 0 0,-1-1 1 0 0,-9 8-17 0 0,1 6-816 0 0,-14 7-3304 0 0,39-46 2856 0 0,1-1 53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1:49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2840 0 0,'12'1'4479'0'0,"38"1"-3245"0"0,160-13 545 0 0,-174 6-2108 0 0,86-9 215 0 0,-45 11-5484 0 0,-74 5 4184 0 0,4 4-3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1:49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1824 0 0,'50'39'4542'0'0,"66"-24"-2890"0"0,-85-13-1125 0 0,335-13-899 0 0,-223-4-4970 0 0,-122 12 4099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1:47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20 1832 0 0,'-36'-20'3610'0'0,"-34"46"-2668"0"0,48-14-773 0 0,1 0 1 0 0,0 1 0 0 0,1 2-1 0 0,0 0 1 0 0,2 1-1 0 0,-1 0 1 0 0,2 2-1 0 0,1 0 1 0 0,0 1 0 0 0,1 1-1 0 0,1 0 1 0 0,1 1-1 0 0,0 0 1 0 0,2 1-1 0 0,1 0 1 0 0,1 1-1 0 0,0 0 1 0 0,2 1 0 0 0,1 0-1 0 0,0 0 1 0 0,2 0-1 0 0,0 16-169 0 0,4-33-58 0 0,1-1 1 0 0,1 1-1 0 0,-1-1 0 0 0,1 0 0 0 0,1 1 1 0 0,-1-1-1 0 0,1 0 0 0 0,0 0 0 0 0,0 0 0 0 0,0-1 1 0 0,1 1-1 0 0,0-1 0 0 0,0 0 0 0 0,1 0 1 0 0,-1 0-1 0 0,1 0 0 0 0,0-1 0 0 0,0 0 0 0 0,1 0 1 0 0,-1 0-1 0 0,1-1 0 0 0,0 0 0 0 0,0 0 0 0 0,0 0 1 0 0,0-1-1 0 0,0 0 0 0 0,1 0 0 0 0,-1 0 58 0 0,132 9-5062 0 0,-74-26 3812 0 0</inkml:trace>
  <inkml:trace contextRef="#ctx0" brushRef="#br0" timeOffset="246.968">980 72 1732 0 0,'-11'4'288'0'0,"0"0"-1"0"0,0 0 1 0 0,1 1-1 0 0,-1 1 1 0 0,1 0-1 0 0,0 0 1 0 0,1 1 0 0 0,-1 1-1 0 0,2-1 1 0 0,-1 1-1 0 0,1 1 1 0 0,0 0-1 0 0,0 0 1 0 0,1 0-1 0 0,1 1 1 0 0,-1 0 0 0 0,-1 6-288 0 0,-19 34 337 0 0,2 0 1 0 0,2 2 0 0 0,3 1 0 0 0,2 0-1 0 0,3 1 1 0 0,-4 29-338 0 0,10-47-312 0 0,-18 3-4056 0 0,26-39 3033 0 0</inkml:trace>
  <inkml:trace contextRef="#ctx0" brushRef="#br0" timeOffset="509.891">577 242 2600 0 0,'0'1'97'0'0,"0"-1"0"0"0,0 1 0 0 0,1 0 0 0 0,-1-1 0 0 0,0 1 0 0 0,1 0 0 0 0,-1-1 0 0 0,1 1 0 0 0,-1 0 0 0 0,0-1 0 0 0,1 1 0 0 0,-1-1-1 0 0,1 1 1 0 0,0-1 0 0 0,-1 1 0 0 0,1-1 0 0 0,-1 1 0 0 0,1-1 0 0 0,0 0 0 0 0,-1 1 0 0 0,1-1 0 0 0,0 0 0 0 0,0 1 0 0 0,-1-1 0 0 0,1 0 0 0 0,0 0 0 0 0,0 0 0 0 0,-1 0 0 0 0,1 0 0 0 0,0 0-1 0 0,0 0 1 0 0,-1 0 0 0 0,1 0 0 0 0,0 0 0 0 0,0 0 0 0 0,-1 0 0 0 0,1-1 0 0 0,0 1 0 0 0,0 0 0 0 0,-1 0 0 0 0,1-1 0 0 0,0 1 0 0 0,-1-1 0 0 0,1 1 0 0 0,-1 0 0 0 0,1-1 0 0 0,0 1-1 0 0,-1-1 1 0 0,1 0 0 0 0,-1 1 0 0 0,1-1 0 0 0,-1 1 0 0 0,0-1 0 0 0,1 0 0 0 0,-1 1 0 0 0,1-1 0 0 0,-1 0 0 0 0,0 1 0 0 0,0-1 0 0 0,1 0 0 0 0,-1 0 0 0 0,0 0-97 0 0,12 18-92 0 0,19 17 72 0 0,1-1 0 0 0,1-1 0 0 0,2-2 1 0 0,1-1-1 0 0,2-3 0 0 0,0 0 0 0 0,2-3 0 0 0,0-1 1 0 0,1-2-1 0 0,7 0 20 0 0,31 2-5179 0 0,-69-22 3933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1:47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84 343 1684 0 0,'16'-19'5361'0'0,"-15"19"-5676"0"0,-2 0 347 0 0,1 0 0 0 0,0 1 1 0 0,-1-1-1 0 0,1 0 0 0 0,0 0 0 0 0,-1 0 1 0 0,1 0-1 0 0,0 0 0 0 0,-1 0 0 0 0,1 0 1 0 0,0 0-1 0 0,-1 0 0 0 0,1 0 0 0 0,0 0 1 0 0,-1 0-1 0 0,1 0 0 0 0,0-1 0 0 0,-1 1 1 0 0,1 0-1 0 0,0 0 0 0 0,0 0 0 0 0,-1 0 1 0 0,1 0-1 0 0,0-1 0 0 0,-1 1 0 0 0,1 0 1 0 0,0 0-1 0 0,0-1 0 0 0,-1 1 0 0 0,1 0 1 0 0,0 0-1 0 0,0-1 0 0 0,0 1 0 0 0,0 0 1 0 0,-1-1-1 0 0,1 1 0 0 0,0 0 0 0 0,0 0 1 0 0,0-1-1 0 0,0 1 0 0 0,0 0 0 0 0,0-1 1 0 0,0 1-1 0 0,0 0 0 0 0,0-1 0 0 0,0 1 1 0 0,0 0-1 0 0,0-1 0 0 0,0 1 0 0 0,0 0 1 0 0,0-1-1 0 0,0 1 0 0 0,0 0 0 0 0,0-1 1 0 0,0 1-1 0 0,1 0 0 0 0,-1-1 0 0 0,0 1 1 0 0,0 0-1 0 0,0-1-32 0 0,-8 14 32 0 0,-1 0 0 0 0,1 1 0 0 0,1-1 1 0 0,1 1-1 0 0,0 1 0 0 0,0-1 0 0 0,2 1 0 0 0,0 0 1 0 0,0 0-1 0 0,2 1 0 0 0,0-1 0 0 0,0 12-32 0 0,1-22 7 0 0,-3 30 34 0 0,1 0 0 0 0,2 0 0 0 0,1 0 0 0 0,2 0 0 0 0,1 0 0 0 0,5 16-41 0 0,-2 46-2516 0 0,-28-86-1369 0 0,12-23 2666 0 0</inkml:trace>
  <inkml:trace contextRef="#ctx0" brushRef="#br0" timeOffset="246.657">150 29 964 0 0,'120'-28'2064'0'0,"-112"30"-1974"0"0,-1 0 1 0 0,0 1 0 0 0,0 0-1 0 0,-1 0 1 0 0,1 0 0 0 0,-1 1-1 0 0,1 0 1 0 0,-1 1 0 0 0,0-1-1 0 0,-1 1 1 0 0,1 0 0 0 0,-1 0-1 0 0,0 1 1 0 0,0 0-1 0 0,-1 0 1 0 0,0 0 0 0 0,0 0-1 0 0,0 1 1 0 0,-1-1 0 0 0,1 1-1 0 0,-2 0 1 0 0,1 0 0 0 0,-1 0-1 0 0,0 0 1 0 0,-1 1 0 0 0,1-1-1 0 0,-1 0 1 0 0,-1 1 0 0 0,0-1-1 0 0,0 1 1 0 0,0-1 0 0 0,-1 1-1 0 0,0-1 1 0 0,0 0 0 0 0,-1 1-1 0 0,0-1 1 0 0,0 0 0 0 0,-1 0-1 0 0,0 0 1 0 0,0 0 0 0 0,-2 2-91 0 0,-8 15 227 0 0,-1 0 0 0 0,-2-1 1 0 0,0-1-1 0 0,-1-1 0 0 0,-2 0 1 0 0,0-1-1 0 0,-20 16-227 0 0,-37 41-198 0 0,40-30-3165 0 0,39-46 2188 0 0,10-2-73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1:41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231 140 1636 0 0,'5'-39'3241'0'0,"29"-18"1148"0"0,-34 483-3257 0 0,18-304-1070 0 0,-17-74-1513 0 0,-18-69-1388 0 0,-6-11 261 0 0,14 15 1382 0 0</inkml:trace>
  <inkml:trace contextRef="#ctx0" brushRef="#br0" timeOffset="357.169">274 0 1744 0 0,'-30'23'3007'0'0,"-11"20"-2111"0"0,2 2 1 0 0,3 2-1 0 0,1 1 0 0 0,3 1 0 0 0,-16 34-896 0 0,47-81 36 0 0,-1-1 0 0 0,1 1 0 0 0,0 0 0 0 0,0 0 0 0 0,0 0 0 0 0,0 0 0 0 0,0 0 0 0 0,0 0 0 0 0,0 0 0 0 0,1 0 0 0 0,-1 1 0 0 0,1-1 0 0 0,0 0 0 0 0,0 0 0 0 0,-1 0 0 0 0,1 1 0 0 0,1-1 0 0 0,-1 0 0 0 0,0 0 0 0 0,0 0 0 0 0,1 1 0 0 0,-1-1 0 0 0,1 0 0 0 0,0 0 0 0 0,0 0 0 0 0,0 0 0 0 0,0 0 0 0 0,0 0 0 0 0,0 0 0 0 0,0-1 0 0 0,1 1 0 0 0,-1 0 0 0 0,1 0 0 0 0,-1-1 0 0 0,1 1 0 0 0,-1-1 0 0 0,1 0 0 0 0,0 1 0 0 0,0-1 0 0 0,0 0 0 0 0,0 0 0 0 0,0 0 0 0 0,0 0 0 0 0,0-1 0 0 0,0 1 0 0 0,0 0 0 0 0,0-1 0 0 0,0 1 0 0 0,1-1 0 0 0,-1 0 0 0 0,0 0 0 0 0,0 0 0 0 0,0 0 0 0 0,1 0 0 0 0,-1 0 0 0 0,0-1 0 0 0,1 1-36 0 0,38 4 89 0 0,0-1 0 0 0,1-1 1 0 0,-1-3-1 0 0,0-1 0 0 0,0-2 0 0 0,22-6-89 0 0,132-8-5122 0 0,-193 18 3753 0 0,-2 0-4 0 0,2-1 106 0 0,10-4 19 0 0</inkml:trace>
  <inkml:trace contextRef="#ctx0" brushRef="#br0" timeOffset="805.856">788 179 1292 0 0,'0'-1'119'0'0,"0"1"-1"0"0,1-1 1 0 0,-1 1-1 0 0,0-1 1 0 0,0 1-1 0 0,1 0 1 0 0,-1-1-1 0 0,0 1 1 0 0,0-1-1 0 0,0 1 1 0 0,0-1-1 0 0,0 1 1 0 0,0-1-1 0 0,0 1 1 0 0,0-1-1 0 0,0 1 1 0 0,0-1-1 0 0,0 1 1 0 0,0-1-1 0 0,0 1 1 0 0,0-1-1 0 0,0 1 1 0 0,0-1-1 0 0,-1 1 1 0 0,1-1-1 0 0,0 1 1 0 0,0 0-1 0 0,0-1 1 0 0,-1 1-1 0 0,1-1 1 0 0,0 1-1 0 0,-1 0 1 0 0,1-1-1 0 0,0 1 1 0 0,-1 0-1 0 0,1-1 1 0 0,-1 1-1 0 0,1 0 1 0 0,0-1-1 0 0,-1 1 1 0 0,1 0 0 0 0,-1 0-1 0 0,1 0 1 0 0,-1 0-1 0 0,1-1 1 0 0,-1 1-1 0 0,1 0 1 0 0,-1 0-1 0 0,1 0 1 0 0,-1 0-1 0 0,1 0 1 0 0,-1 0-1 0 0,1 0 1 0 0,-1 0-1 0 0,1 0 1 0 0,-1 0-1 0 0,1 1 1 0 0,-1-1-119 0 0,46-9 1162 0 0,-39 8-1112 0 0,1 0 0 0 0,0 0-1 0 0,0 0 1 0 0,0 1-1 0 0,0 0 1 0 0,0 1 0 0 0,-1 0-1 0 0,1 0 1 0 0,0 0 0 0 0,0 1-1 0 0,-1 0 1 0 0,1 0 0 0 0,-1 1-1 0 0,1-1 1 0 0,-1 2 0 0 0,0-1-1 0 0,0 1 1 0 0,-1-1 0 0 0,1 2-1 0 0,-1-1 1 0 0,0 0 0 0 0,0 1-1 0 0,0 0 1 0 0,0 0 0 0 0,-1 1-1 0 0,0-1 1 0 0,0 1 0 0 0,-1 0-1 0 0,3 6-49 0 0,-5 2 53 0 0,-2 0 0 0 0,0 0 0 0 0,-1 0-1 0 0,0-1 1 0 0,-1 1 0 0 0,0-1 0 0 0,-1 1-1 0 0,-1-1 1 0 0,0 0 0 0 0,-1 0 0 0 0,0-1-1 0 0,-1 0 1 0 0,0 0 0 0 0,-1-1 0 0 0,-1 1 0 0 0,0-2-1 0 0,0 1 1 0 0,-1-1 0 0 0,0-1 0 0 0,0 0-1 0 0,-1 0 1 0 0,-1-1 0 0 0,-6 3-53 0 0,-36 41 375 0 0,55-52-395 0 0,-1-1 1 0 0,1 1-1 0 0,0-1 1 0 0,-1 1-1 0 0,1 0 0 0 0,-1 0 1 0 0,1-1-1 0 0,0 1 0 0 0,-1 0 1 0 0,1 0-1 0 0,0 0 0 0 0,0 0 1 0 0,-1 0-1 0 0,1 0 0 0 0,0 0 1 0 0,-1 0-1 0 0,1 0 0 0 0,0 0 1 0 0,-1 0-1 0 0,1 0 0 0 0,0 0 1 0 0,-1 1-1 0 0,1-1 1 0 0,0 0-1 0 0,-1 0 0 0 0,1 1 1 0 0,-1-1-1 0 0,1 0 0 0 0,0 1 1 0 0,-1-1-1 0 0,1 1 0 0 0,-1-1 1 0 0,1 1-1 0 0,-1-1 0 0 0,1 1 1 0 0,-1-1-1 0 0,0 1 0 0 0,1 0 1 0 0,-1-1-1 0 0,0 1 0 0 0,1-1 1 0 0,-1 1-1 0 0,0 0 1 0 0,0-1-1 0 0,1 1 0 0 0,-1 0 1 0 0,0-1-1 0 0,0 1 0 0 0,0 0 1 0 0,0-1-1 0 0,0 1 0 0 0,0 0 1 0 0,0 0-1 0 0,0-1 0 0 0,0 1 1 0 0,-1 0-1 0 0,1-1 0 0 0,0 1 1 0 0,0 0-1 0 0,-1-1 0 0 0,1 1 20 0 0,66-16-1254 0 0,181-83-5400 0 0,-208 78 5432 0 0</inkml:trace>
  <inkml:trace contextRef="#ctx0" brushRef="#br0" timeOffset="1070.924">1711 67 908 0 0,'-39'32'5104'0'0,"-52"93"-3045"0"0,88-120-1863 0 0,-58 86 695 0 0,-8 9-395 0 0,4 4 1 0 0,5 2-1 0 0,5 3 1 0 0,-5 23-497 0 0,56-121-203 0 0,-16 35-909 0 0,0-26-2573 0 0,19-19 2336 0 0,-1-4 33 0 0,-7-9 145 0 0</inkml:trace>
  <inkml:trace contextRef="#ctx0" brushRef="#br0" timeOffset="3249.754">1753 775 1316 0 0,'0'0'207'0'0,"0"0"-15"0"0,0 0 5 0 0,0 0 7 0 0,0 0 28 0 0,0 0 7 0 0,0 0 48 0 0,-6 24 1313 0 0,1-20-1589 0 0,2-1 84 0 0,-1 0-1 0 0,1 0 1 0 0,0 0 0 0 0,-1 0 0 0 0,1-1-1 0 0,-1 0 1 0 0,0 0 0 0 0,0 0 0 0 0,0 0-1 0 0,0 0 1 0 0,0-1 0 0 0,0 0 0 0 0,0 0-1 0 0,-1 0 1 0 0,1 0 0 0 0,0 0 0 0 0,-1-1-1 0 0,1 0 1 0 0,0 0 0 0 0,-1 0 0 0 0,1-1-1 0 0,-1 0-94 0 0,-3-3 58 0 0,0 0 0 0 0,0-1 0 0 0,0 0 0 0 0,1 0 0 0 0,0-1 0 0 0,0 0 0 0 0,0-1 0 0 0,1 1 0 0 0,0-1 0 0 0,0-1 0 0 0,1 1 0 0 0,-1-1 0 0 0,2 0 0 0 0,-1 0 0 0 0,1 0 0 0 0,1 0 0 0 0,-1-1 0 0 0,1 0 0 0 0,1 0 0 0 0,0 0 0 0 0,0 0 0 0 0,0 0 0 0 0,1 0 0 0 0,1 0 0 0 0,0 0 0 0 0,0 0 0 0 0,1-1 0 0 0,0-2-58 0 0,1 0 32 0 0,1 0 1 0 0,1 0-1 0 0,0 0 1 0 0,0 0-1 0 0,1 1 1 0 0,0 0-1 0 0,1 0 0 0 0,1 1 1 0 0,0-1-1 0 0,0 1 1 0 0,1 1-1 0 0,0-1 1 0 0,0 1-1 0 0,1 1 1 0 0,0 0-1 0 0,1 0 1 0 0,0 1-1 0 0,0 0 0 0 0,9-4-32 0 0,-16 7 4 0 0,1 0-1 0 0,-1 1 1 0 0,1-1 0 0 0,0 1-1 0 0,-1 0 1 0 0,1 0-1 0 0,1 0 1 0 0,-1 1-1 0 0,0 0 1 0 0,1 0-1 0 0,-1 0 1 0 0,1 0-1 0 0,-1 0 1 0 0,1 1-1 0 0,0 0 1 0 0,0 0-1 0 0,0 1 1 0 0,0-1-1 0 0,0 1 1 0 0,0 0-1 0 0,-1 0 1 0 0,1 0-1 0 0,0 1 1 0 0,0 0-1 0 0,0 0 1 0 0,0 0-1 0 0,-1 1 1 0 0,1-1-1 0 0,0 1 1 0 0,-1 0-1 0 0,0 0 1 0 0,1 1-1 0 0,-1-1 1 0 0,0 1-1 0 0,0 0 1 0 0,0 0-1 0 0,-1 1 1 0 0,1-1-1 0 0,-1 1 1 0 0,0-1-1 0 0,0 1 1 0 0,0 0-1 0 0,0 1 1 0 0,-1-1-1 0 0,1 0 1 0 0,0 2-4 0 0,-16 169-12 0 0,-108 178-46 0 0,106-271-1 0 0,17-77 54 0 0,0-1 0 0 0,1 1 1 0 0,0-1-1 0 0,-1 0 0 0 0,1 0 0 0 0,1 0 0 0 0,-1-1 0 0 0,0 1 0 0 0,1-1 1 0 0,0 0-1 0 0,0 0 0 0 0,0 0 0 0 0,0 0 0 0 0,0-1 0 0 0,1 0 0 0 0,-1 1 1 0 0,1-2-1 0 0,-1 1 0 0 0,1 0 0 0 0,0-1 0 0 0,0 0 0 0 0,-1 0 0 0 0,1 0 0 0 0,0-1 1 0 0,0 0-1 0 0,0 0 0 0 0,0 0 0 0 0,0 0 0 0 0,0-1 0 0 0,0 0 0 0 0,2-1 5 0 0,13 3-171 0 0,0-1 0 0 0,0-1 1 0 0,-1-1-1 0 0,1-1 0 0 0,0-1 0 0 0,-1 0 0 0 0,0-2 0 0 0,0 0 0 0 0,-1-1 0 0 0,0-1 0 0 0,13-7 171 0 0,-30 14-40 0 0,1 0 0 0 0,0 0 0 0 0,0-1 0 0 0,0 1 0 0 0,-1-1 0 0 0,1 1 0 0 0,0-1 0 0 0,-1 1 0 0 0,0-1 1 0 0,1 0-1 0 0,-1 0 0 0 0,0 0 0 0 0,0 0 0 0 0,0 0 0 0 0,0 0 0 0 0,0 0 0 0 0,0 0 0 0 0,-1 0 0 0 0,1 0 1 0 0,-1 0-1 0 0,1-1 0 0 0,-1 1 0 0 0,0 0 0 0 0,0 0 0 0 0,0-1 0 0 0,0 1 0 0 0,0 0 0 0 0,-1 0 0 0 0,1 0 1 0 0,-1-1-1 0 0,1 1 0 0 0,-1 0 0 0 0,0 0 0 0 0,0 0 0 0 0,0 0 0 0 0,0 0 0 0 0,0 0 0 0 0,0 0 0 0 0,-1 1 0 0 0,1-1 1 0 0,0 0-1 0 0,-1 1 0 0 0,0-1 0 0 0,1 1 0 0 0,-1-1 0 0 0,0 1 0 0 0,0 0 0 0 0,0-1 0 0 0,1 1 0 0 0,-1 0 1 0 0,-1 1-1 0 0,1-1 0 0 0,0 0 0 0 0,0 0 0 0 0,0 1 0 0 0,0-1 0 0 0,0 1 0 0 0,-1 0 0 0 0,1 0 0 0 0,-1 0 40 0 0,-27-14-364 0 0</inkml:trace>
  <inkml:trace contextRef="#ctx0" brushRef="#br0" timeOffset="3651.251">2568 459 1944 0 0,'13'9'4327'0'0,"-23"46"-4021"0"0,5-35 104 0 0,-8 261 759 0 0,35-106-898 0 0,-14-114-1723 0 0,-7-59 584 0 0,-1-2-369 0 0,-1 2-53 0 0,-4 6 34 0 0</inkml:trace>
  <inkml:trace contextRef="#ctx0" brushRef="#br0" timeOffset="3961.893">2468 450 1960 0 0,'-27'19'685'0'0,"2"2"-1"0"0,0 0 1 0 0,1 1 0 0 0,1 2-1 0 0,1 0 1 0 0,2 2 0 0 0,0 0-1 0 0,-10 20-684 0 0,23-37 206 0 0,0 2 0 0 0,0-1 0 0 0,1 1 0 0 0,1 0 0 0 0,0 0 0 0 0,0 0 0 0 0,1 1 1 0 0,1 0-1 0 0,0 0 0 0 0,1 0 0 0 0,-2 12-206 0 0,8-19 44 0 0,0 1 0 0 0,0-1 0 0 0,1 0 0 0 0,-1 0 1 0 0,1-1-1 0 0,0 1 0 0 0,0-1 0 0 0,1 0 1 0 0,-1-1-1 0 0,1 1 0 0 0,0-1 0 0 0,0 0 0 0 0,0-1 1 0 0,0 1-1 0 0,1-1 0 0 0,-1 0 0 0 0,1-1 1 0 0,-1 0-1 0 0,1 0 0 0 0,0 0 0 0 0,-1-1 1 0 0,1 1-1 0 0,0-2 0 0 0,-1 1 0 0 0,1-1 0 0 0,-1 0 1 0 0,3-1-45 0 0,181-33-615 0 0,141-58-6696 0 0,-306 83 6039 0 0</inkml:trace>
  <inkml:trace contextRef="#ctx0" brushRef="#br0" timeOffset="4393.946">1842 962 1004 0 0,'-4'-66'5658'0'0,"5"63"-5603"0"0,0 0 0 0 0,1 0 0 0 0,-1 0 0 0 0,1 1 1 0 0,-1-1-1 0 0,1 0 0 0 0,0 1 0 0 0,0 0 0 0 0,0-1 0 0 0,0 1 1 0 0,1 0-1 0 0,-1 0 0 0 0,1 0 0 0 0,-1 0 0 0 0,1 1 0 0 0,-1-1 1 0 0,1 1-1 0 0,0-1 0 0 0,0 1 0 0 0,0 0 0 0 0,0 0 0 0 0,0 0 1 0 0,0 1-1 0 0,0-1 0 0 0,0 1 0 0 0,0 0 0 0 0,0-1 0 0 0,1 1 1 0 0,-1 1-1 0 0,0-1 0 0 0,0 0 0 0 0,0 1 0 0 0,0 0 0 0 0,2 0-55 0 0,83 66 125 0 0,-49 0-3918 0 0,-35-59 2544 0 0,0-4 53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1:5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1212 0 0,'5'21'4174'0'0,"-3"34"-2956"0"0,-56 253 1302 0 0,54-303-2480 0 0,-1-1 0 0 0,0 1 0 0 0,1 0 0 0 0,0-1-1 0 0,0 1 1 0 0,0-1 0 0 0,0 1 0 0 0,1 0 0 0 0,0-1 0 0 0,0 1 0 0 0,0-1-1 0 0,0 0 1 0 0,1 1 0 0 0,0-1 0 0 0,0 0 0 0 0,0 0 0 0 0,0 0-1 0 0,1 0 1 0 0,-1 0 0 0 0,1 0 0 0 0,0-1 0 0 0,0 0 0 0 0,1 1 0 0 0,-1-1-1 0 0,1 0 1 0 0,-1 0 0 0 0,1-1 0 0 0,0 1 0 0 0,0-1 0 0 0,0 0 0 0 0,0 0-1 0 0,1 0 1 0 0,-1-1 0 0 0,0 1 0 0 0,5 0-40 0 0,6-2 37 0 0,0 1 0 0 0,-1-2 0 0 0,1 0 0 0 0,0-1 0 0 0,-1 0 0 0 0,1-1 0 0 0,-1-1 0 0 0,0 0 0 0 0,0-1 1 0 0,-1-1-1 0 0,1 0 0 0 0,-1 0 0 0 0,0-2 0 0 0,-1 1 0 0 0,1-2 0 0 0,-2 0 0 0 0,1 0 0 0 0,-1-1 0 0 0,2-3-37 0 0,24-63 2900 0 0,-37 75-2710 0 0,0 1-42 0 0,0 0-24 0 0,0 23 464 0 0,17 139-370 0 0,18-29-253 0 0,9 43-2389 0 0,-33-53-2945 0 0,-36-35 1368 0 0,14-71 2891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0:25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67 1496 0 0,'41'-67'7750'0'0,"-65"96"-6168"0"0,-21 41-1020 0 0,3 2-1 0 0,3 2 0 0 0,3 2 0 0 0,4 1 1 0 0,-12 47-562 0 0,-20 16-4069 0 0,63-138 3847 0 0,-1-1 0 0 0,0 0 0 0 0,1 0 0 0 0,-1 0 0 0 0,0-1 0 0 0,0 1 0 0 0,0 0 0 0 0,0-1 0 0 0,0 1 0 0 0,1-1 0 0 0,-1 1 0 0 0,0-1 0 0 0,0 0 0 0 0,0 0 0 0 0,0 0 0 0 0,0 0 0 0 0,0 0 0 0 0,0 0 0 0 0,0-1 0 0 0,0 1 0 0 0,0-1 0 0 0,0 1 0 0 0,0-1 0 0 0,0 0 0 0 0,0 0 0 0 0,1 0 0 0 0,-1 0 0 0 0,0 0 0 0 0,1 0 0 0 0,-1 0 0 0 0,0-1 222 0 0,1 1 71 0 0,-20-11-1194 0 0</inkml:trace>
  <inkml:trace contextRef="#ctx0" brushRef="#br0" timeOffset="267.212">1 39 1568 0 0,'0'-11'4738'0'0,"2"21"-2004"0"0,4 19-1560 0 0,12-2-858 0 0,1 0-1 0 0,1-2 1 0 0,1 0-1 0 0,1-2 1 0 0,1 0-1 0 0,1-2 1 0 0,1 0-1 0 0,1-2 1 0 0,0-1-1 0 0,22 11-315 0 0,13 13 154 0 0,25 16-419 0 0,78 59-1635 0 0,-72-25-3073 0 0,-68-39 1131 0 0,-24-51 2767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1:52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93 1196 0 0,'0'0'664'0'0,"-26"-1"1300"0"0,-42-9 1469 0 0,311-8-1007 0 0,115 27-1817 0 0,-323-6-586 0 0,-23-3-5 0 0,-1 1 0 0 0,0-1 0 0 0,0 2 0 0 0,0-1 0 0 0,0 2 1 0 0,-1-1-1 0 0,1 2 0 0 0,-1-1 0 0 0,1 1 0 0 0,-1 1 0 0 0,0 0 1 0 0,0 0-1 0 0,-1 1 0 0 0,8 7-18 0 0,-15-10 2 0 0,-1 0-1 0 0,0 1 1 0 0,1-1-1 0 0,-1 1 1 0 0,-1 0 0 0 0,1-1-1 0 0,0 1 1 0 0,-1 0-1 0 0,0-1 1 0 0,0 1 0 0 0,0 0-1 0 0,0 0 1 0 0,-1-1-1 0 0,1 1 1 0 0,-1-1 0 0 0,0 1-1 0 0,0 0 1 0 0,-1-1-1 0 0,1 1 1 0 0,-1-1 0 0 0,1 0-1 0 0,-2 2-1 0 0,-4 16 22 0 0,-1 16-271 0 0,-1 0 0 0 0,-2 0 0 0 0,-2-1 0 0 0,-1 0 0 0 0,-2-2 0 0 0,-2 1 0 0 0,0-2 0 0 0,-3-1 0 0 0,-13 17 249 0 0,-35 3-4951 0 0,53-45 3689 0 0</inkml:trace>
  <inkml:trace contextRef="#ctx0" brushRef="#br0" timeOffset="247.917">272 407 2800 0 0,'1'0'69'0'0,"-1"-1"1"0"0,0 1-1 0 0,1 0 0 0 0,-1 0 0 0 0,1-1 1 0 0,-1 1-1 0 0,0 0 0 0 0,1 0 0 0 0,-1-1 1 0 0,0 1-1 0 0,0 0 0 0 0,1-1 0 0 0,-1 1 1 0 0,0-1-1 0 0,0 1 0 0 0,0 0 0 0 0,1-1 1 0 0,-1 1-1 0 0,0-1 0 0 0,0 1 0 0 0,0 0 1 0 0,0-1-1 0 0,0 1 0 0 0,0-1 0 0 0,0 1 0 0 0,0-1 1 0 0,0 1-1 0 0,0 0 0 0 0,0-1 0 0 0,0 1 1 0 0,0-1-1 0 0,0 1 0 0 0,0-1 0 0 0,0 1 1 0 0,-1 0-1 0 0,1-1 0 0 0,0 1 0 0 0,0-1 1 0 0,0 1-1 0 0,-1 0 0 0 0,1-1 0 0 0,0 1 1 0 0,0 0-1 0 0,-1-1 0 0 0,1 1 0 0 0,0 0 0 0 0,-1 0 1 0 0,1-1-1 0 0,0 1 0 0 0,-1 0 0 0 0,1 0 1 0 0,-1-1-1 0 0,1 1 0 0 0,0 0 0 0 0,-1 0 1 0 0,1 0-1 0 0,-1 0 0 0 0,1 0 0 0 0,-1 0 1 0 0,1 0-1 0 0,0 0 0 0 0,-1 0 0 0 0,0 0-69 0 0,44-16 529 0 0,-35 14-283 0 0,220-56 894 0 0,6 15-3639 0 0,-30 7-1305 0 0,-142 25 2706 0 0</inkml:trace>
  <inkml:trace contextRef="#ctx0" brushRef="#br0" timeOffset="527.614">1727 0 1816 0 0,'-135'89'5337'0'0,"115"-68"-5042"0"0,1 0 1 0 0,0 1 0 0 0,2 1-1 0 0,0 0 1 0 0,2 2 0 0 0,0-1-1 0 0,-2 10-295 0 0,-51 118 810 0 0,6 2-1 0 0,-8 50-809 0 0,10-29-1652 0 0,-5-46-4749 0 0,56-118 5261 0 0</inkml:trace>
  <inkml:trace contextRef="#ctx0" brushRef="#br0" timeOffset="1227.411">1880 752 968 0 0,'0'0'549'0'0,"0"0"14"0"0,-53 18 3557 0 0,47-15-4043 0 0,-1-1 0 0 0,0 0 0 0 0,-1-1 0 0 0,1 0 0 0 0,0 0 0 0 0,0 0 0 0 0,-1-1 1 0 0,1 0-1 0 0,0 0 0 0 0,0-1 0 0 0,-1 0 0 0 0,1 0 0 0 0,0-1 0 0 0,0 0 0 0 0,0 0 0 0 0,0-1 0 0 0,1 0 0 0 0,-1 0 0 0 0,1 0 0 0 0,-1-1 1 0 0,1 0-1 0 0,0 0 0 0 0,1-1 0 0 0,-1 1 0 0 0,1-1 0 0 0,0 0 0 0 0,0-1 0 0 0,0 1 0 0 0,1-1 0 0 0,0 0 0 0 0,0 0 0 0 0,0-1 0 0 0,1 1 1 0 0,0-1-1 0 0,0 0 0 0 0,1 0 0 0 0,-1 0 0 0 0,1-4-77 0 0,3-9-3 0 0,1 1 1 0 0,1 0 0 0 0,1 0-1 0 0,0 1 1 0 0,2-1 0 0 0,0 1-1 0 0,1 0 1 0 0,1 1 0 0 0,0-1-1 0 0,2 1 1 0 0,0 1 0 0 0,0 0-1 0 0,2 0 1 0 0,0 1 0 0 0,1 1-1 0 0,0 0 1 0 0,1 1 0 0 0,0 0-1 0 0,2 1 1 0 0,-1 1 0 0 0,1 0-1 0 0,1 1 1 0 0,3-1 2 0 0,-19 10-6 0 0,1-1 1 0 0,-1 1-1 0 0,1 0 0 0 0,0 0 1 0 0,0 0-1 0 0,-1 0 0 0 0,1 0 1 0 0,0 0-1 0 0,0 0 1 0 0,0 1-1 0 0,0-1 0 0 0,0 0 1 0 0,0 1-1 0 0,0 0 0 0 0,0 0 1 0 0,0-1-1 0 0,0 1 0 0 0,1 0 1 0 0,-1 1-1 0 0,0-1 1 0 0,0 0-1 0 0,0 0 0 0 0,0 1 1 0 0,0 0-1 0 0,0-1 0 0 0,0 1 1 0 0,0 0-1 0 0,-1 0 1 0 0,1 0-1 0 0,0 0 0 0 0,0 0 1 0 0,-1 0-1 0 0,1 0 0 0 0,0 1 1 0 0,-1-1-1 0 0,1 1 1 0 0,-1-1-1 0 0,0 1 0 0 0,0 0 1 0 0,1-1-1 0 0,-1 1 0 0 0,0 0 1 0 0,0 0-1 0 0,-1 0 0 0 0,1 0 1 0 0,0 0-1 0 0,-1 0 1 0 0,1 0-1 0 0,-1 0 0 0 0,1 0 1 0 0,-1 0-1 0 0,0 0 0 0 0,0 0 1 0 0,0 0 5 0 0,-3 31 129 0 0,-2-1 0 0 0,-1 0 0 0 0,-1 0 1 0 0,-2 0-1 0 0,-1-1 0 0 0,-1 0 0 0 0,-2-1 0 0 0,-1 0 1 0 0,-17 26-130 0 0,24-43 68 0 0,-7 15 80 0 0,1-6-13 0 0,1 0 0 0 0,2 1 0 0 0,0 0-1 0 0,1 1 1 0 0,1 1 0 0 0,1-1 0 0 0,2 1-1 0 0,0 0 1 0 0,-1 23-135 0 0,7-43 10 0 0,-1 0 0 0 0,1-1-1 0 0,0 1 1 0 0,0-1 0 0 0,1 1 0 0 0,-1-1-1 0 0,1 1 1 0 0,0-1 0 0 0,0 0-1 0 0,1 0 1 0 0,-1 0 0 0 0,1 0 0 0 0,0 0-1 0 0,0-1 1 0 0,0 1 0 0 0,0-1 0 0 0,0 0-1 0 0,1 0 1 0 0,0 0 0 0 0,0 0 0 0 0,0-1-1 0 0,0 1 1 0 0,0-1 0 0 0,0 0 0 0 0,0 0-1 0 0,1-1 1 0 0,-1 1 0 0 0,1-1 0 0 0,1 0-10 0 0,143 19-385 0 0,-35-50 38 0 0,-112 29 327 0 0,-1 0 0 0 0,0 0 0 0 0,1-1-1 0 0,-1 1 1 0 0,0 0 0 0 0,0-1-1 0 0,0 1 1 0 0,0 0 0 0 0,0-1 0 0 0,0 0-1 0 0,-1 1 1 0 0,1-1 0 0 0,0 1 0 0 0,-1-1-1 0 0,1 0 1 0 0,-1 1 0 0 0,1-1 0 0 0,-1 0-1 0 0,0 0 1 0 0,0 1 0 0 0,0-1-1 0 0,0 0 1 0 0,0 0 0 0 0,0 1 0 0 0,-1-1-1 0 0,1 0 1 0 0,0 1 0 0 0,-1-1 0 0 0,1 0-1 0 0,-1 1 1 0 0,0-1 0 0 0,0 0 0 0 0,0 1-1 0 0,1-1 1 0 0,-1 1 0 0 0,0 0-1 0 0,-1-1 1 0 0,1 1 0 0 0,0 0 0 0 0,0-1-1 0 0,-1 1 1 0 0,1 0 0 0 0,0 0 20 0 0,-68-52-786 0 0,61 47 664 0 0,-1 0 101 0 0,-5-2-432 0 0,0 0-1 0 0,1 0 1 0 0,0-2-1 0 0,1 0 1 0 0,0 0-1 0 0,0-1 1 0 0,1 0-1 0 0,1-1 1 0 0,0-1-1 0 0,0 1 1 0 0,2-2-1 0 0,-1 1 1 0 0,-2-8 453 0 0,0-15-1323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2:14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16 137 1088 0 0,'17'-60'2781'0'0,"-8"30"-756"0"0,-14 33-882 0 0,-32 330 127 0 0,39-249-982 0 0,3 0 0 0 0,4 0 0 0 0,4-1-1 0 0,13 41-287 0 0,-20-93 131 0 0,0 4-838 0 0,-11-60-5147 0 0,2 5 4534 0 0</inkml:trace>
  <inkml:trace contextRef="#ctx0" brushRef="#br0" timeOffset="403.582">21 18 1076 0 0,'-3'-18'2942'0'0,"12"23"-179"0"0,464 582 96 0 0,-328-400-2544 0 0,-146-187-400 0 0,1-1 1 0 0,-1 1-1 0 0,1 0 0 0 0,-1-1 0 0 0,1 1 1 0 0,0 0-1 0 0,-1 0 0 0 0,1 0 1 0 0,-1-1-1 0 0,1 1 0 0 0,-1 0 1 0 0,1 0-1 0 0,-1 0 0 0 0,1 0 1 0 0,-1 0-1 0 0,1 0 0 0 0,-1 0 1 0 0,1 0-1 0 0,-1 0 0 0 0,1 0 0 0 0,-1 0 1 0 0,1 0-1 0 0,-1 1 0 0 0,1-1 1 0 0,-1 0-1 0 0,1 0 0 0 0,-1 0 1 0 0,1 1-1 0 0,-1-1 0 0 0,1 0 1 0 0,0 1-1 0 0,-1-1 0 0 0,1 0 1 0 0,0 1-1 0 0,-1-1 0 0 0,1 0 1 0 0,0 1-1 0 0,-1-1 0 0 0,1 1 0 0 0,0-1 1 0 0,0 0-1 0 0,-1 1 0 0 0,1-1 1 0 0,0 1-1 0 0,0-1 0 0 0,0 1 1 0 0,0-1-1 0 0,0 1 0 0 0,-1-1 1 0 0,1 1-1 0 0,0-1 0 0 0,0 1 1 0 0,0-1-1 0 0,0 1 0 0 0,1-1 85 0 0,-12-35-2846 0 0,4 13 1363 0 0</inkml:trace>
  <inkml:trace contextRef="#ctx0" brushRef="#br0" timeOffset="930.894">797 37 880 0 0,'-4'-16'1900'0'0,"4"16"-1822"0"0,-1 0 0 0 0,1 0 0 0 0,-1 1 0 0 0,1-1 0 0 0,-1 0 0 0 0,1 0 0 0 0,-1 1 0 0 0,1-1 0 0 0,-1 0-1 0 0,1 0 1 0 0,-1 0 0 0 0,1 0 0 0 0,-1 0 0 0 0,0 0 0 0 0,1 0 0 0 0,-1 0 0 0 0,1 0 0 0 0,-1 0 0 0 0,1 0 0 0 0,-1 0 0 0 0,0-1 0 0 0,1 1-1 0 0,-1 0 1 0 0,1 0 0 0 0,-1 0 0 0 0,1-1 0 0 0,-1 1 0 0 0,1 0 0 0 0,-1-1 0 0 0,1 1 0 0 0,0 0 0 0 0,-1-1 0 0 0,1 1 0 0 0,-1-1 0 0 0,1 1 0 0 0,0-1-1 0 0,-1 1 1 0 0,1-1 0 0 0,0 1 0 0 0,0-1 0 0 0,-1 1 0 0 0,1-1 0 0 0,0 1 0 0 0,0-1 0 0 0,0 1 0 0 0,0-1 0 0 0,0 1 0 0 0,0-1 0 0 0,0 0-78 0 0,-17 49 311 0 0,2 0 1 0 0,3 1 0 0 0,1 1 0 0 0,3-1 0 0 0,2 2 0 0 0,3-1-1 0 0,1 1 1 0 0,5 47-312 0 0,-3-68 103 0 0,14 196 454 0 0,-3-102 54 0 0,-11-123-713 0 0,2-52-7222 0 0,-2 40 5826 0 0</inkml:trace>
  <inkml:trace contextRef="#ctx0" brushRef="#br0" timeOffset="1381.402">1015 597 968 0 0,'-59'40'4963'0'0,"-77"116"-2893"0"0,135-155-2047 0 0,0 0-1 0 0,0 1 1 0 0,0-1-1 0 0,0 1 1 0 0,0-1-1 0 0,1 0 1 0 0,-1 1-1 0 0,0 0 1 0 0,1-1-1 0 0,-1 1 1 0 0,1-1-1 0 0,0 1 1 0 0,-1 0-1 0 0,1-1 1 0 0,0 1-1 0 0,0 0 0 0 0,0 0 1 0 0,0-1-1 0 0,0 1 1 0 0,0 0-1 0 0,1-1 1 0 0,-1 1-1 0 0,1 0 1 0 0,-1-1-1 0 0,1 1 1 0 0,-1-1-1 0 0,1 1 1 0 0,0-1-1 0 0,0 1 1 0 0,0-1-1 0 0,0 0 1 0 0,0 1-1 0 0,0-1 1 0 0,0 0-1 0 0,0 1 1 0 0,1-1-1 0 0,-1 0 0 0 0,0 0 1 0 0,1 0-1 0 0,-1 0 1 0 0,1-1-1 0 0,-1 1 1 0 0,1 0-1 0 0,-1-1 1 0 0,1 1-1 0 0,-1-1 1 0 0,1 1-1 0 0,0-1 1 0 0,-1 0-1 0 0,2 1-22 0 0,94 8 424 0 0,-91-9-375 0 0,22-1-59 0 0,0 0 0 0 0,0-2 0 0 0,0-1 0 0 0,-1-1 0 0 0,1-1 0 0 0,-1-2 0 0 0,6-3 10 0 0,-29 10-5 0 0,-1 1-27 0 0,-1 0 1 0 0,1-1-1 0 0,0 1 1 0 0,0-1-1 0 0,-1 1 1 0 0,1-1-1 0 0,0 0 1 0 0,-1 0-1 0 0,1 0 1 0 0,-1-1 0 0 0,1 1-1 0 0,-1 0 1 0 0,0-1-1 0 0,1 0 1 0 0,-1 1-1 0 0,0-1 1 0 0,0 0-1 0 0,0 0 1 0 0,0 0-1 0 0,-1-1 1 0 0,1 1-1 0 0,0 0 1 0 0,-1-1-1 0 0,0 1 1 0 0,0-1-1 0 0,1 1 1 0 0,-1-1-1 0 0,-1 0 1 0 0,1 1 0 0 0,0-1-1 0 0,-1 0 1 0 0,1 1-1 0 0,-1-2 32 0 0,-11-7-58 0 0,-1 0-1 0 0,-1 1 1 0 0,1 0 0 0 0,-2 1-1 0 0,1 0 1 0 0,-1 1 0 0 0,0 1-1 0 0,-1 0 1 0 0,0 1-1 0 0,0 0 1 0 0,0 2 0 0 0,-2-1 58 0 0,15 5-4 0 0,1-1 6 0 0,-7-1-225 0 0,0 0 0 0 0,0 0 1 0 0,0-1-1 0 0,0 0 0 0 0,0-1 1 0 0,0 0-1 0 0,1 0 0 0 0,0-1 0 0 0,0 1 1 0 0,0-2-1 0 0,1 1 0 0 0,0-1 1 0 0,0 0-1 0 0,0 0 0 0 0,0 0 0 0 0,1-1 1 0 0,0 0-1 0 0,0-1 223 0 0,0-3-1409 0 0</inkml:trace>
  <inkml:trace contextRef="#ctx0" brushRef="#br0" timeOffset="1690.85">1300 162 2392 0 0,'7'-8'4334'0'0,"-15"31"-3481"0"0,3 21-646 0 0,1 1 0 0 0,2-1-1 0 0,2 1 1 0 0,2-1 0 0 0,2 1-1 0 0,2-1 1 0 0,2 0 0 0 0,2 0 0 0 0,6 14-207 0 0,21 112-378 0 0,-32-97-6192 0 0,-5-72 5022 0 0</inkml:trace>
  <inkml:trace contextRef="#ctx0" brushRef="#br0" timeOffset="1969.657">1081 605 916 0 0,'35'-6'5806'0'0,"24"-8"-4377"0"0,68-14-1416 0 0,94 4-5429 0 0,-210 24 3840 0 0</inkml:trace>
  <inkml:trace contextRef="#ctx0" brushRef="#br0" timeOffset="2388.997">1597 667 1280 0 0,'10'5'272'0'0,"1"0"-1"0"0,0-1 1 0 0,0 0 0 0 0,0 0-1 0 0,1-1 1 0 0,-1-1 0 0 0,1 0-1 0 0,0 0 1 0 0,-1-1 0 0 0,1-1-1 0 0,0 0 1 0 0,0-1 0 0 0,0 0-1 0 0,-1-1 1 0 0,1 0 0 0 0,0 0-1 0 0,-1-1 1 0 0,0-1 0 0 0,0 0-1 0 0,10-5-271 0 0,-12 6 88 0 0,0 2-45 0 0,0 0 0 0 0,0-1 1 0 0,0 0-1 0 0,0-1 0 0 0,0 0 0 0 0,0 0 0 0 0,-1-1 0 0 0,1 0 0 0 0,-1-1 0 0 0,0 0 0 0 0,0 0 0 0 0,-1 0 0 0 0,1-1 0 0 0,-1 0 0 0 0,-1-1 0 0 0,1 0 0 0 0,-1 0 1 0 0,0 0-1 0 0,-1 0 0 0 0,1-1 0 0 0,-2 0 0 0 0,1 0 0 0 0,-1-1 0 0 0,0 1 0 0 0,0-2-43 0 0,-9 2-24 0 0,1 0 0 0 0,-1 0 0 0 0,0 1 0 0 0,0-1 0 0 0,-1 1 1 0 0,0 1-1 0 0,0-1 0 0 0,-1 1 0 0 0,1 0 0 0 0,-2 0 0 0 0,1 1 0 0 0,0 0 0 0 0,-1 0 0 0 0,0 1 0 0 0,0 0 0 0 0,-1 0 0 0 0,1 1 1 0 0,-1 0-1 0 0,1 0 0 0 0,-1 1 0 0 0,0 0 0 0 0,0 1 0 0 0,0 0 0 0 0,-1 0 24 0 0,-14-2 26 0 0,-1 1-1 0 0,1 1 1 0 0,-1 1 0 0 0,0 1 0 0 0,1 2-1 0 0,-1 0 1 0 0,1 1 0 0 0,-23 8-26 0 0,37-9 35 0 0,-1 0 0 0 0,1 0 0 0 0,0 1 0 0 0,0 1 0 0 0,1 0 0 0 0,-1 0 0 0 0,1 1 0 0 0,0 0 0 0 0,0 0 0 0 0,1 1 0 0 0,0 0 0 0 0,0 1 1 0 0,1 0-1 0 0,0 0 0 0 0,0 0 0 0 0,1 1 0 0 0,0 0 0 0 0,0 1 0 0 0,1-1 0 0 0,1 1 0 0 0,-4 7-35 0 0,7-11 39 0 0,-1 0 0 0 0,1 1-1 0 0,0-1 1 0 0,1 0 0 0 0,-1 0 0 0 0,1 0-1 0 0,1 1 1 0 0,-1-1 0 0 0,1 0 0 0 0,0 0 0 0 0,0 1-1 0 0,1-1 1 0 0,0 0 0 0 0,0-1 0 0 0,0 1-1 0 0,1 0 1 0 0,-1 0 0 0 0,2-1 0 0 0,-1 0-1 0 0,0 1 1 0 0,1-1 0 0 0,0-1 0 0 0,0 1 0 0 0,1-1-1 0 0,-1 1 1 0 0,1-1 0 0 0,0 0 0 0 0,0-1-1 0 0,0 1 1 0 0,1-1 0 0 0,-1 0 0 0 0,1 0-39 0 0,195 66 445 0 0,52-48-2704 0 0,-89-56-1726 0 0,-125 22 2509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2:19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403 124 1256 0 0,'2'-30'1029'0'0,"-1"27"-963"0"0,0 1-1 0 0,-1-1 1 0 0,1 1-1 0 0,-1-1 1 0 0,0 1-1 0 0,0-1 0 0 0,0 0 1 0 0,0 1-1 0 0,0-1 1 0 0,0 1-1 0 0,-1-1 1 0 0,1 1-1 0 0,-1-1 0 0 0,0 1 1 0 0,1-1-1 0 0,-1 1 1 0 0,0 0-1 0 0,-1-1 1 0 0,1 1-1 0 0,0 0 1 0 0,-1 0-1 0 0,1 0 0 0 0,-1 0 1 0 0,0 0-1 0 0,1 0 1 0 0,-1 0-1 0 0,0 1 1 0 0,0-1-1 0 0,0 1 1 0 0,0-1-1 0 0,-1 1 0 0 0,1 0 1 0 0,0 0-1 0 0,-1 0 1 0 0,-1-1-66 0 0,-7-2 91 0 0,1 1-1 0 0,-1 0 1 0 0,1 0 0 0 0,-1 1 0 0 0,0 1-1 0 0,0 0 1 0 0,0 0 0 0 0,0 1 0 0 0,0 0 0 0 0,0 1-1 0 0,1 1 1 0 0,-1-1 0 0 0,0 2 0 0 0,0-1-1 0 0,1 2 1 0 0,0-1 0 0 0,-1 1 0 0 0,1 1 0 0 0,1 0-1 0 0,-1 0 1 0 0,1 1 0 0 0,0 0 0 0 0,0 1-1 0 0,0 0 1 0 0,1 0 0 0 0,0 1 0 0 0,1 0 0 0 0,0 0-1 0 0,0 1 1 0 0,1 0 0 0 0,0 0 0 0 0,-3 6-91 0 0,-1 7 138 0 0,2 1 1 0 0,0-1-1 0 0,2 1 1 0 0,0 1-1 0 0,1-1 0 0 0,2 1 1 0 0,0 0-1 0 0,2-1 1 0 0,1 17-139 0 0,11 263 756 0 0,3 224-283 0 0,-14-301 85 0 0,0-223-537 0 0,1 1 0 0 0,-1 0 0 0 0,1-1 1 0 0,0 1-1 0 0,0 0 0 0 0,0-1 0 0 0,0 1 0 0 0,1-1 0 0 0,-1 1 0 0 0,1-1 0 0 0,0 0 0 0 0,0 0 0 0 0,0 0 0 0 0,1 0 0 0 0,-1 0 0 0 0,1 0 0 0 0,-1-1 0 0 0,1 1 0 0 0,0-1 0 0 0,0 0 1 0 0,0 1-1 0 0,0-1 0 0 0,0-1 0 0 0,1 1 0 0 0,-1 0 0 0 0,1-1 0 0 0,-1 0 0 0 0,1 0 0 0 0,-1 0 0 0 0,5 1-21 0 0,120 11-307 0 0,-104-12 24 0 0,228-22-4281 0 0,-124-5 1606 0 0,-66 15 1500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2:17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153 165 1348 0 0,'5'-14'2342'0'0,"5"-8"2111"0"0,7 44-3328 0 0,4 34-874 0 0,-3 2 0 0 0,-2 0 0 0 0,-3 1 0 0 0,4 45-251 0 0,-1-8-522 0 0,-7-27-572 0 0,-7-21-2396 0 0,-16-24 1014 0 0,5-17 1254 0 0</inkml:trace>
  <inkml:trace contextRef="#ctx0" brushRef="#br0" timeOffset="1346.491">0 332 1348 0 0,'1'0'128'0'0,"0"-1"-1"0"0,-1 1 1 0 0,1 0 0 0 0,0 0-1 0 0,-1-1 1 0 0,1 1 0 0 0,-1-1-1 0 0,1 1 1 0 0,-1 0 0 0 0,1-1-1 0 0,-1 1 1 0 0,1-1 0 0 0,-1 1-1 0 0,1-1 1 0 0,-1 0 0 0 0,0 1-1 0 0,1-1 1 0 0,-1 1-1 0 0,0-1 1 0 0,1 0 0 0 0,-1 1-1 0 0,0-1 1 0 0,0 0 0 0 0,0 1-1 0 0,0-1 1 0 0,1 0 0 0 0,-1 1-1 0 0,0-1 1 0 0,0 0 0 0 0,0 1-1 0 0,0-1 1 0 0,-1 0 0 0 0,1 1-1 0 0,0-1 1 0 0,0 0-1 0 0,0 1 1 0 0,0-1 0 0 0,-1 0-1 0 0,1 1 1 0 0,0-1 0 0 0,-1 1-1 0 0,1-1-127 0 0,7 0-112 0 0,126-13 593 0 0,-47 8-570 0 0,0-3 1 0 0,0-5-1 0 0,-1-3 0 0 0,-1-4 0 0 0,49-20 89 0 0,-130 40 32 0 0,1 0 0 0 0,-1-1 0 0 0,1 1 0 0 0,-1-1 0 0 0,0 0-1 0 0,0 0 1 0 0,0 0 0 0 0,0 0 0 0 0,0 0 0 0 0,0-1 0 0 0,0 1 0 0 0,-1-1 0 0 0,1 0 0 0 0,-1 0 0 0 0,0 0 0 0 0,0 0 0 0 0,0 0-1 0 0,0 0 1 0 0,-1-1 0 0 0,1 1 0 0 0,-1-1 0 0 0,0 1 0 0 0,0-2-32 0 0,-1 4 127 0 0,-2-30 371 0 0,-42-41 454 0 0,44 126-930 0 0,14 175 8 0 0,-1 30 110 0 0,-10-85 418 0 0,5-331-723 0 0,18 68-710 0 0,11 122 176 0 0,-30-19 668 0 0,0 0 0 0 0,1 0 0 0 0,1 0 0 0 0,0-1 0 0 0,0-1 0 0 0,1 1 0 0 0,1-2 0 0 0,0 1 0 0 0,1-1 0 0 0,0-1 0 0 0,1 0 0 0 0,0-1 0 0 0,0-1 0 0 0,1 0 0 0 0,0 0 0 0 0,0-1 0 0 0,1-1 0 0 0,0-1 0 0 0,0 0 0 0 0,0 0 0 0 0,1-2 0 0 0,7 1 31 0 0,-4-3-81 0 0,0-1 0 0 0,-1-1 0 0 0,1-1 0 0 0,0-1 1 0 0,-1 0-1 0 0,1-1 0 0 0,-1-1 0 0 0,0-1 0 0 0,-1-1 0 0 0,1 0 0 0 0,-1-1 0 0 0,-1-1 0 0 0,1 0 1 0 0,-2-1-1 0 0,1-1 0 0 0,-1-1 0 0 0,-1 0 0 0 0,0-1 0 0 0,-1 0 0 0 0,0-1 0 0 0,-1-1 1 0 0,9-15 80 0 0,-20 28 34 0 0,-1 0 0 0 0,0 0 0 0 0,1 0 0 0 0,-1 0 0 0 0,0-1 0 0 0,0 1 0 0 0,0 0 0 0 0,-1 0 0 0 0,1 0 0 0 0,-1 0 1 0 0,1 0-1 0 0,-1 0 0 0 0,1 0 0 0 0,-1 0 0 0 0,0 0 0 0 0,0 0 0 0 0,0 0 0 0 0,0 0 0 0 0,-1 0 0 0 0,1 1 0 0 0,0-1 1 0 0,-1 0-1 0 0,1 1 0 0 0,-1-1 0 0 0,1 1 0 0 0,-1 0 0 0 0,0-1 0 0 0,0 1 0 0 0,0 0 0 0 0,1 0 0 0 0,-1 0 1 0 0,0 0-1 0 0,0 1 0 0 0,0-1 0 0 0,-1 0 0 0 0,1 1 0 0 0,0-1 0 0 0,0 1 0 0 0,0 0 0 0 0,0 0 0 0 0,0 0 0 0 0,0 0 1 0 0,-1 0-1 0 0,1 0 0 0 0,0 1 0 0 0,0-1 0 0 0,0 1 0 0 0,0-1 0 0 0,0 1 0 0 0,0 0 0 0 0,-1 0-34 0 0,-6 2 28 0 0,1 1 0 0 0,0-1 1 0 0,0 1-1 0 0,0 0 0 0 0,1 1 0 0 0,0 0 0 0 0,-1 0 0 0 0,2 1 0 0 0,-1 0 0 0 0,1 0 0 0 0,-1 0 0 0 0,2 1 0 0 0,-1 0 0 0 0,1 0 1 0 0,0 0-1 0 0,1 1 0 0 0,-1 0 0 0 0,1-1 0 0 0,1 2 0 0 0,0-1 0 0 0,0 0 0 0 0,0 1 0 0 0,1-1 0 0 0,1 1 0 0 0,-1 0 0 0 0,1 1-28 0 0,1-8 46 0 0,4 2-17 0 0,1 0-45 0 0,0 0-1 0 0,-1-1 1 0 0,1 1 0 0 0,0-1-1 0 0,0 0 1 0 0,1 0 0 0 0,-1-1-1 0 0,1 0 1 0 0,-1 0 0 0 0,1 0-1 0 0,0 0 1 0 0,0-1 0 0 0,0 0-1 0 0,0 0 1 0 0,0-1 0 0 0,0 1-1 0 0,0-1 1 0 0,0-1 0 0 0,0 1-1 0 0,0-1 1 0 0,0 0 0 0 0,3-1 16 0 0,0 0-11 0 0,-1 0 0 0 0,0 0 1 0 0,0 0-1 0 0,0-1 0 0 0,-1 0 1 0 0,1 0-1 0 0,-1-1 0 0 0,1 0 0 0 0,-1-1 1 0 0,0 1-1 0 0,-1-1 0 0 0,1-1 1 0 0,-1 1-1 0 0,0-1 0 0 0,0 0 1 0 0,-1 0-1 0 0,0-1 0 0 0,0 0 0 0 0,0 0 1 0 0,-1 0-1 0 0,0 0 0 0 0,-1-1 1 0 0,1 0-1 0 0,1-6 11 0 0,-5 13 79 0 0,0 1-3 0 0,0 0 1 0 0,0 0-37 0 0,-16 8 13 0 0,15-4-53 0 0,-1 1 0 0 0,1-1 0 0 0,0 0-1 0 0,0 1 1 0 0,0-1 0 0 0,0 1-1 0 0,1-1 1 0 0,0 1 0 0 0,0 0 0 0 0,0-1-1 0 0,0 1 1 0 0,1-1 0 0 0,0 1 0 0 0,0-1-1 0 0,0 1 1 0 0,0-1 0 0 0,1 0-1 0 0,0 1 1 0 0,0-1 0 0 0,0 0 0 0 0,0 0-1 0 0,0 0 1 0 0,1 0 0 0 0,0-1 0 0 0,0 1-1 0 0,0-1 1 0 0,0 0 0 0 0,1 0-1 0 0,-1 0 1 0 0,1 0 0 0 0,-1 0 0 0 0,1-1-1 0 0,0 1 1 0 0,0-1 0 0 0,1 0 0 0 0,-1-1-1 0 0,0 1 1 0 0,0-1 0 0 0,1 0-1 0 0,-1 0 1 0 0,1 0 0 0 0,-1 0 0 0 0,1-1-1 0 0,2 0 1 0 0,3-3-11 0 0,1-2 0 0 0,-1 0-1 0 0,0 0 1 0 0,-1-1 0 0 0,1 0-1 0 0,-1-1 1 0 0,0 1 0 0 0,-1-2-1 0 0,1 1 1 0 0,-2-2 0 0 0,1 1-1 0 0,-1-1 1 0 0,0 0 0 0 0,-1 0-1 0 0,0 0 1 0 0,0-1 0 0 0,-1 0-1 0 0,-1-1 1 0 0,1 1 0 0 0,-2-1-1 0 0,3-7 12 0 0,33-244-442 0 0,-49 35 1013 0 0,6 214-508 0 0,5 12-47 0 0,-1 0 0 0 0,1 0 0 0 0,-1 0 0 0 0,1-1 0 0 0,-1 1 1 0 0,0 0-1 0 0,1 0 0 0 0,-1-1 0 0 0,0 1 0 0 0,0 0 0 0 0,0-1 0 0 0,0 1 0 0 0,0 0 1 0 0,0 0-1 0 0,-1-1 0 0 0,1 1 0 0 0,0 0 0 0 0,-1 0 0 0 0,1-1 0 0 0,-1 1 0 0 0,1 0 1 0 0,-1 0-1 0 0,1 0 0 0 0,-1 0 0 0 0,0 0 0 0 0,0 0 0 0 0,1 0 0 0 0,-1 0 0 0 0,0 0 1 0 0,0 0-1 0 0,0 0 0 0 0,0 0 0 0 0,0 1 0 0 0,0-1 0 0 0,0 0 0 0 0,0 1 1 0 0,-1-1-1 0 0,1 1 0 0 0,0-1 0 0 0,0 1 0 0 0,0 0 0 0 0,-1-1 0 0 0,1 1 0 0 0,0 0 1 0 0,0 0-1 0 0,-1 0 0 0 0,1 0 0 0 0,0 0 0 0 0,-1 0 0 0 0,1 0 0 0 0,0 0 0 0 0,0 1 1 0 0,-1-1-1 0 0,1 0 0 0 0,0 1 0 0 0,0-1 0 0 0,0 1 0 0 0,0-1 0 0 0,-1 1 0 0 0,1 0 1 0 0,0-1-1 0 0,0 1 0 0 0,0 0 0 0 0,0 0 0 0 0,0 0 0 0 0,1 0 0 0 0,-1 0 0 0 0,-1 1-16 0 0,-3 9 71 0 0,1 1-1 0 0,-1 0 1 0 0,2 0-1 0 0,0 0 1 0 0,0 0-1 0 0,1 1 1 0 0,1-1-1 0 0,0 1 1 0 0,1-1-1 0 0,0 1 1 0 0,1-1-1 0 0,0 1 1 0 0,1-1-1 0 0,0 0 1 0 0,1 0-1 0 0,1 1 1 0 0,2 5-71 0 0,14 53 128 0 0,-7-33-590 0 0,-2 1 0 0 0,-2 0 0 0 0,-2 1 0 0 0,-1 0-1 0 0,-1 31 463 0 0,-5-65-255 0 0,0 0-1 0 0,0 0 1 0 0,-1 0-1 0 0,0 0 0 0 0,0 0 1 0 0,0 0-1 0 0,-1 0 0 0 0,0 0 1 0 0,0-1-1 0 0,-1 1 1 0 0,0-1-1 0 0,0 1 0 0 0,0-1 1 0 0,0 0-1 0 0,-1 0 1 0 0,0-1-1 0 0,0 1 0 0 0,-3 3 256 0 0,-13 5-1356 0 0</inkml:trace>
  <inkml:trace contextRef="#ctx0" brushRef="#br0" timeOffset="1604.569">1611 417 1212 0 0,'2'-8'972'0'0,"10"-7"-68"0"0,1 1-176 0 0,5-1-88 0 0,1 5-108 0 0,-1 2-216 0 0,7 1-139 0 0,0-3-13 0 0,3 4-665 0 0,1-1-699 0 0,3 5 64 0 0,-2-4-268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2:2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8 139 948 0 0,'18'-3'943'0'0,"-18"-36"3061"0"0,-8 24-1819 0 0,-9-3-1770 0 0,17 18-392 0 0,0 0 0 0 0,1-1 1 0 0,-1 1-1 0 0,1 0 1 0 0,-1 0-1 0 0,0-1 0 0 0,1 1 1 0 0,-1 0-1 0 0,0-1 0 0 0,1 1 1 0 0,-1 0-1 0 0,0-1 0 0 0,1 1 1 0 0,-1 0-1 0 0,0-1 0 0 0,0 1 1 0 0,1-1-1 0 0,-1 1 1 0 0,0-1-1 0 0,0 1 0 0 0,0-1 1 0 0,0 1-1 0 0,0 0 0 0 0,0-1 1 0 0,0 1-1 0 0,0-1 0 0 0,0 1 1 0 0,0-1-1 0 0,0 1 0 0 0,0-1 1 0 0,0 1-1 0 0,0-1 0 0 0,0 1 1 0 0,0-1-1 0 0,0 1 1 0 0,-1-1-24 0 0,200-48-58 0 0,-194 50 57 0 0,-1-1 0 0 0,1 1 0 0 0,-1-1 0 0 0,1 1 0 0 0,-1 1 0 0 0,0-1 0 0 0,1 1 0 0 0,-1-1 0 0 0,0 1 0 0 0,0 0 0 0 0,0 1 0 0 0,0-1 0 0 0,0 1 0 0 0,-1-1 0 0 0,1 1 0 0 0,-1 0 0 0 0,0 1 0 0 0,0-1 0 0 0,0 0 0 0 0,0 1 0 0 0,0 0 0 0 0,-1 0 0 0 0,0 0 0 0 0,1 0 0 0 0,-2 0-1 0 0,1 0 1 0 0,0 0 0 0 0,-1 1 0 0 0,0-1 0 0 0,0 0 0 0 0,0 1 0 0 0,0-1 0 0 0,-1 1 0 0 0,0-1 0 0 0,0 1 0 0 0,0 0 0 0 0,-1 2 1 0 0,0 9-13 0 0,-1 1-1 0 0,-1-1 1 0 0,-1 1-1 0 0,0-1 1 0 0,-1 0-1 0 0,-1 0 1 0 0,0-1-1 0 0,-1 1 1 0 0,-5 6 13 0 0,-26 69 26 0 0,40-89-25 0 0,0 0 1 0 0,-1 0-1 0 0,2 0 1 0 0,-1-1-1 0 0,0 1 0 0 0,0 0 1 0 0,0-1-1 0 0,1 0 1 0 0,-1 1-1 0 0,1-1 1 0 0,-1 0-1 0 0,1 0 1 0 0,0 0-1 0 0,-1-1 0 0 0,1 1 1 0 0,0-1-1 0 0,0 1 1 0 0,-1-1-1 0 0,1 0 1 0 0,0 0-1 0 0,0 0 0 0 0,-1 0 1 0 0,1-1-1 0 0,0 1 1 0 0,0-1-1 0 0,-1 0 1 0 0,1 1-1 0 0,-1-1 0 0 0,1 0-1 0 0,11 0-43 0 0,99 16-26 0 0,-110-14 66 0 0,-1 0 0 0 0,1 0 0 0 0,0 0 0 0 0,0 0 0 0 0,0 1 1 0 0,-1-1-1 0 0,1 1 0 0 0,-1 0 0 0 0,1 0 0 0 0,-1 0 0 0 0,0 0 0 0 0,0 0 0 0 0,0 1 1 0 0,0-1-1 0 0,0 1 0 0 0,0-1 0 0 0,-1 1 0 0 0,1 0 0 0 0,-1-1 0 0 0,0 1 0 0 0,0 0 1 0 0,0 0-1 0 0,0 0 0 0 0,0 0 0 0 0,-1 0 0 0 0,1 0 0 0 0,-1 0 0 0 0,0 0 0 0 0,0 0 1 0 0,0 0-1 0 0,0 1 0 0 0,-1-1 0 0 0,1 0 0 0 0,-1 0 0 0 0,1 0 0 0 0,-1 0 0 0 0,-1 2 3 0 0,-5 8-13 0 0,-1 1 0 0 0,-1-1-1 0 0,0 0 1 0 0,0-1-1 0 0,-1 0 1 0 0,-1 0 0 0 0,0-1-1 0 0,-1-1 1 0 0,0 0-1 0 0,0 0 1 0 0,-1-1-1 0 0,0-1 1 0 0,-1 0 0 0 0,0-1-1 0 0,0 0 1 0 0,0-1-1 0 0,-1-1 1 0 0,0 0-1 0 0,0-1 1 0 0,0-1 0 0 0,-1 0-1 0 0,-5-1 14 0 0,19-2-108 0 0,-1 0 0 0 0,1 0 0 0 0,-1 0 0 0 0,1-1 0 0 0,-1 1 0 0 0,1-1 0 0 0,0 1 0 0 0,-1-1 0 0 0,1 0 0 0 0,0 0 0 0 0,0 0 0 0 0,-1 0 0 0 0,1-1 0 0 0,0 1 0 0 0,0 0 0 0 0,0-1 0 0 0,1 0 0 0 0,-1 1 0 0 0,0-1 0 0 0,1 0 0 0 0,-1 0 0 0 0,1 0 0 0 0,-1 0 0 0 0,1 0 0 0 0,0 0 0 0 0,0 0 0 0 0,0 0 0 0 0,0-1 0 0 0,0 1 0 0 0,0 0 0 0 0,1-1 0 0 0,-1 1 0 0 0,1-1 0 0 0,0 1 0 0 0,-1 0 0 0 0,1-1 0 0 0,0 1 0 0 0,1-1 0 0 0,-1 1 0 0 0,0-1 0 0 0,1 1 0 0 0,-1 0 0 0 0,1-1 0 0 0,0 1 0 0 0,0 0 0 0 0,0-1 0 0 0,0 1 108 0 0,15-38-1228 0 0</inkml:trace>
  <inkml:trace contextRef="#ctx0" brushRef="#br0" timeOffset="608.988">938 80 1896 0 0,'-4'-2'3393'0'0,"-40"21"-1917"0"0,42-17-1446 0 0,-1-1 37 0 0,0 1 0 0 0,0 0-1 0 0,0 0 1 0 0,1 1-1 0 0,-1-1 1 0 0,0 0-1 0 0,1 1 1 0 0,0 0 0 0 0,0-1-1 0 0,0 1 1 0 0,0 0-1 0 0,0 0 1 0 0,0 0-1 0 0,1 0 1 0 0,-1 1-1 0 0,1-1 1 0 0,0 0 0 0 0,0 0-1 0 0,0 1 1 0 0,1-1-1 0 0,-1 1 1 0 0,1-1-1 0 0,0 1 1 0 0,0-1 0 0 0,0 1-1 0 0,0 2-66 0 0,103 94 979 0 0,-94-96-933 0 0,-1 1 0 0 0,1 1 0 0 0,-1 0 0 0 0,0 0 0 0 0,-1 0 0 0 0,1 1 0 0 0,-1 0 0 0 0,-1 1 0 0 0,1-1 0 0 0,-1 1 0 0 0,0 1 0 0 0,-1-1 0 0 0,0 1 0 0 0,-1 0 0 0 0,1 0 1 0 0,-2 0-1 0 0,1 1 0 0 0,-1-1-46 0 0,-5-2-1 0 0,0-1 0 0 0,0 0 0 0 0,0 1 0 0 0,-1-1 0 0 0,0 0 0 0 0,0-1 0 0 0,0 1 0 0 0,-1 0 0 0 0,0-1 0 0 0,0 0 1 0 0,0 0-1 0 0,-1 0 0 0 0,1-1 0 0 0,-1 1 0 0 0,0-1 0 0 0,-1 0 0 0 0,1 0 0 0 0,-1-1 0 0 0,1 0 0 0 0,-1 0 0 0 0,0 0 1 0 0,0-1-1 0 0,-1 0 0 0 0,1 0 0 0 0,0 0 0 0 0,-1-1 0 0 0,-5 1 1 0 0,9-2-165 0 0,0 1 0 0 0,0-1 0 0 0,0 1-1 0 0,0-1 1 0 0,-1 0 0 0 0,1-1 0 0 0,0 1 0 0 0,0 0 0 0 0,0-1 0 0 0,0 0 0 0 0,0 0 0 0 0,0 0-1 0 0,0 0 1 0 0,0 0 0 0 0,0-1 0 0 0,0 1 0 0 0,0-1 0 0 0,1 1 0 0 0,-1-1 0 0 0,1 0-1 0 0,-1 0 1 0 0,1-1 0 0 0,0 1 0 0 0,0 0 0 0 0,0-1 0 0 0,0 1 0 0 0,0-1 0 0 0,0 0-1 0 0,1 1 1 0 0,-1-1 0 0 0,1 0 0 0 0,0 0 0 0 0,0 0 0 0 0,0 0 0 0 0,0 0 165 0 0,-6-17-1494 0 0,3-5 182 0 0</inkml:trace>
  <inkml:trace contextRef="#ctx0" brushRef="#br0" timeOffset="840.549">760 129 1652 0 0,'7'-4'3780'0'0,"48"-11"-3017"0"0,272-31 759 0 0,-108 34-3378 0 0,-198 32 47 0 0,-26-17 777 0 0</inkml:trace>
  <inkml:trace contextRef="#ctx0" brushRef="#br0" timeOffset="1211.965">123 1004 2296 0 0,'6'8'4570'0'0,"28"-4"-3713"0"0,354-53 2087 0 0,-227 21-2427 0 0,-131 23-535 0 0,446-43-3447 0 0,-476 47 3393 0 0,1 1 1 0 0,-1-1-1 0 0,1 1 1 0 0,-1 0-1 0 0,1-1 1 0 0,-1 1 0 0 0,1 0-1 0 0,0-1 1 0 0,-1 1-1 0 0,1 0 1 0 0,-1 0-1 0 0,1 0 1 0 0,0 0-1 0 0,-1 0 1 0 0,1 0 0 0 0,0 0-1 0 0,-1 0 1 0 0,1 0-1 0 0,0 0 1 0 0,-1 0-1 0 0,1 0 1 0 0,-1 0-1 0 0,1 0 1 0 0,0 0 0 0 0,-1 1-1 0 0,1-1 1 0 0,0 0-1 0 0,-1 0 1 0 0,1 1-1 0 0,-1-1 1 0 0,1 0-1 0 0,-1 1 1 0 0,1-1 0 0 0,-1 1-1 0 0,1-1 1 0 0,-1 1-1 0 0,1-1 1 0 0,-1 1-1 0 0,0-1 1 0 0,1 1-1 0 0,-1-1 1 0 0,0 1 0 0 0,1 0-1 0 0,-1-1 1 0 0,0 1-1 0 0,0-1 1 0 0,0 1-1 0 0,0 0 1 0 0,1-1-1 0 0,-1 1 1 0 0,0 0 0 0 0,0-1-1 0 0,0 1 1 0 0,0-1-1 0 0,0 1 1 0 0,0 0-1 0 0,-1-1 1 0 0,1 1-1 0 0,0 0 1 0 0,0-1 0 0 0,0 1-1 0 0,-1 0 1 0 0,1-1-1 0 0,0 1 1 0 0,0-1-1 0 0,-1 1 1 0 0,1-1-1 0 0,-1 1 1 0 0,1-1 0 0 0,-1 1 71 0 0,-15 8-1344 0 0</inkml:trace>
  <inkml:trace contextRef="#ctx0" brushRef="#br0" timeOffset="1632.423">466 1211 848 0 0,'-185'11'3960'0'0,"151"0"-3539"0"0,25-10-340 0 0,1 0 0 0 0,0 0 1 0 0,0 1-1 0 0,1 1 0 0 0,-1-1 0 0 0,0 1 0 0 0,1 0 0 0 0,-1 1 0 0 0,1 0 1 0 0,0 0-1 0 0,1 1 0 0 0,-1-1 0 0 0,1 2 0 0 0,-1-1 0 0 0,2 1 1 0 0,-1-1-1 0 0,1 2 0 0 0,-1-1 0 0 0,2 1 0 0 0,-1-1 0 0 0,-1 4-81 0 0,7-6 0 0 0,1-1-1 0 0,-1 0 0 0 0,1 0 1 0 0,-1 0-1 0 0,1 0 0 0 0,0 0 0 0 0,0-1 1 0 0,0 1-1 0 0,1-1 0 0 0,-1 1 1 0 0,1-1-1 0 0,-1 0 0 0 0,1 0 1 0 0,0 0-1 0 0,0 0 0 0 0,0 0 0 0 0,0-1 1 0 0,0 1-1 0 0,0-1 0 0 0,0 0 1 0 0,0 0-1 0 0,1 0 0 0 0,1 0 1 0 0,108 11-4052 0 0,-96-12 2587 0 0</inkml:trace>
  <inkml:trace contextRef="#ctx0" brushRef="#br0" timeOffset="2052.918">475 1314 1324 0 0,'-186'277'6378'0'0,"185"-276"-6333"0"0,-1 0 0 0 0,1 0 0 0 0,-1 1 0 0 0,1-1-1 0 0,0 0 1 0 0,-1 1 0 0 0,1-1 0 0 0,0 1 0 0 0,0-1 0 0 0,0 1 0 0 0,0-1-1 0 0,0 1 1 0 0,1 0 0 0 0,-1 0 0 0 0,0-1 0 0 0,1 1 0 0 0,-1 0 0 0 0,1 0 0 0 0,0 0-1 0 0,0 0 1 0 0,-1-1 0 0 0,1 1 0 0 0,0 0 0 0 0,1 0 0 0 0,-1 0 0 0 0,0 0-1 0 0,0 0 1 0 0,1-1 0 0 0,-1 1 0 0 0,1 0 0 0 0,0 0 0 0 0,0 0 0 0 0,-1-1 0 0 0,1 1-1 0 0,0-1 1 0 0,0 1 0 0 0,0 0 0 0 0,1-1 0 0 0,-1 0 0 0 0,0 1 0 0 0,0-1-1 0 0,1 0 1 0 0,-1 0 0 0 0,1 1 0 0 0,-1-1 0 0 0,1 0 0 0 0,0-1 0 0 0,-1 1 0 0 0,1 0-1 0 0,0 0 1 0 0,0-1 0 0 0,-1 1 0 0 0,1-1 0 0 0,0 1 0 0 0,0-1 0 0 0,0 0-1 0 0,0 0 1 0 0,0 0 0 0 0,-1 0 0 0 0,1 0 0 0 0,1 0-45 0 0,5-1-39 0 0,1 0 0 0 0,0 0 0 0 0,0-1 0 0 0,-1 0 0 0 0,1-1-1 0 0,-1 0 1 0 0,0 0 0 0 0,0-1 0 0 0,0 0 0 0 0,0 0 0 0 0,-1-1 0 0 0,1 0 0 0 0,-1 0 0 0 0,0-1 0 0 0,-1 0 0 0 0,1 0 0 0 0,-1 0-1 0 0,-1-1 1 0 0,1 0 0 0 0,-1 0 0 0 0,0 0 0 0 0,-1-1 0 0 0,1 0 0 0 0,-2 0 0 0 0,1 0 0 0 0,-1 0 0 0 0,0-1 0 0 0,-1 1 0 0 0,1-7 39 0 0,-6 7-65 0 0,-1 1 1 0 0,0-1 0 0 0,-1 1 0 0 0,0-1 0 0 0,0 2 0 0 0,0-1 0 0 0,-1 0 0 0 0,0 1 0 0 0,0 0 0 0 0,-1 1 0 0 0,0-1 0 0 0,0 1 0 0 0,0 0 0 0 0,0 1 0 0 0,-1 0 0 0 0,0 0 0 0 0,0 1 0 0 0,0 0 0 0 0,0 0 0 0 0,0 0 0 0 0,-1 1 0 0 0,1 1 0 0 0,-1 0 0 0 0,-1 0 64 0 0,-18-8-190 0 0,-49-8-1470 0 0,64 8-1702 0 0,13 8 2021 0 0</inkml:trace>
  <inkml:trace contextRef="#ctx0" brushRef="#br0" timeOffset="2376.699">886 1274 1392 0 0,'10'18'4259'0'0,"-10"38"-3118"0"0,-1-40-738 0 0,16 186 851 0 0,-7-152-1098 0 0,-1-6-906 0 0,-3-15-2887 0 0,-6-27 2331 0 0,-5 6 30 0 0</inkml:trace>
  <inkml:trace contextRef="#ctx0" brushRef="#br0" timeOffset="2670.787">891 1251 1468 0 0,'-28'20'994'0'0,"0"1"-1"0"0,1 1 1 0 0,1 2 0 0 0,1 1 0 0 0,1 1-1 0 0,1 0 1 0 0,2 2 0 0 0,-5 9-994 0 0,30-20 1058 0 0,12-12-1169 0 0,-1 0 0 0 0,1 0 1 0 0,0-2-1 0 0,0 0 0 0 0,0-1 1 0 0,0 0-1 0 0,1-2 0 0 0,-1 0 1 0 0,0 0-1 0 0,0-2 0 0 0,1 0 1 0 0,-1 0-1 0 0,0-2 0 0 0,-1 0 1 0 0,1-1-1 0 0,-1 0 0 0 0,0-2 1 0 0,12-6 110 0 0,9 2-1327 0 0,81-37-3072 0 0,-85 33 2837 0 0</inkml:trace>
  <inkml:trace contextRef="#ctx0" brushRef="#br0" timeOffset="3182.866">1460 776 1844 0 0,'-9'2'4049'0'0,"27"-6"-2651"0"0,394-35-1212 0 0,-309 31-5150 0 0,-88 8 3723 0 0</inkml:trace>
  <inkml:trace contextRef="#ctx0" brushRef="#br0" timeOffset="3450.465">1796 541 1576 0 0,'-2'-1'155'0'0,"0"1"0"0"0,-1-1 0 0 0,1 1 1 0 0,-1 0-1 0 0,1 0 0 0 0,-1 0 0 0 0,1 1 0 0 0,-1-1 0 0 0,1 1 0 0 0,0-1 0 0 0,-1 1 0 0 0,1 0 0 0 0,0 0 0 0 0,-1 0 1 0 0,1 0-1 0 0,0 0 0 0 0,0 0 0 0 0,0 0 0 0 0,0 1 0 0 0,0-1 0 0 0,0 1 0 0 0,1 0 0 0 0,-1 0 0 0 0,0-1 1 0 0,1 1-1 0 0,-1 0 0 0 0,1 0 0 0 0,0 0 0 0 0,-1 1 0 0 0,1-1 0 0 0,0 0 0 0 0,1 0 0 0 0,-1 1 0 0 0,0-1 1 0 0,1 0-1 0 0,-1 1 0 0 0,1-1 0 0 0,-1 1-155 0 0,-9 98 1130 0 0,15-46-999 0 0,3 0 1 0 0,2-2-1 0 0,3 1 0 0 0,2-1 0 0 0,2-1 0 0 0,4 4-131 0 0,23 79-3628 0 0,-38-100 832 0 0,-6-33 1397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2:31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1896 0 0,'7'3'4057'0'0,"23"-6"-3293"0"0,-29 3-607 0 0,440-80 3265 0 0,-147 49-6213 0 0,-293 31 2718 0 0,0 0 0 0 0,-1 0 0 0 0,1 1 0 0 0,0-1-1 0 0,-1 0 1 0 0,1 1 0 0 0,-1-1 0 0 0,1 0-1 0 0,-1 1 1 0 0,1-1 0 0 0,-1 1 0 0 0,1-1 0 0 0,-1 1-1 0 0,1-1 1 0 0,-1 1 0 0 0,0-1 0 0 0,1 1 0 0 0,-1 0-1 0 0,0-1 1 0 0,0 1 0 0 0,1-1 0 0 0,-1 1 0 0 0,0 0-1 0 0,0-1 1 0 0,0 1 0 0 0,0 0 0 0 0,0-1 0 0 0,0 1-1 0 0,0 0 1 0 0,0-1 0 0 0,0 1 0 0 0,0 0-1 0 0,0-1 1 0 0,0 1 0 0 0,0 0 0 0 0,0-1 0 0 0,-1 1-1 0 0,1 0 1 0 0,0-1 0 0 0,-1 1 0 0 0,1-1 0 0 0,0 1-1 0 0,-1-1 1 0 0,1 1 0 0 0,0-1 0 0 0,-1 1 0 0 0,1-1-1 0 0,-1 1 1 0 0,1-1 0 0 0,-1 1 0 0 0,0-1 0 0 0,1 0-1 0 0,-1 1 1 0 0,1-1 0 0 0,-1 0 0 0 0,1 1-1 0 0,-1-1 1 0 0,0 0 0 0 0,1 0 0 0 0,-1 0 0 0 0,0 0-1 0 0,1 1 1 0 0,-1-1 0 0 0,0 0 0 0 0,1 0 0 0 0,-1 0 73 0 0,-20 11-1246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2:31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16 904 0 0,'-71'-15'2897'0'0,"-33"31"-1278"0"0,63-7-1032 0 0,31-8-473 0 0,-1 1 0 0 0,0 0 0 0 0,1 0 0 0 0,-1 1 0 0 0,1 0 0 0 0,0 1-1 0 0,0 0 1 0 0,0 0 0 0 0,0 1 0 0 0,1 0 0 0 0,0 1 0 0 0,0 0 0 0 0,0 1 0 0 0,1 0 0 0 0,0 0 0 0 0,0 1 0 0 0,1 0 0 0 0,0 0 0 0 0,0 1-1 0 0,1 0-113 0 0,6-6-37 0 0,0 1-1 0 0,1 0 0 0 0,0 0 0 0 0,0-1 0 0 0,0 1 1 0 0,0-1-1 0 0,0 1 0 0 0,1-1 0 0 0,0 0 0 0 0,-1 1 1 0 0,1-1-1 0 0,0 0 0 0 0,1 0 0 0 0,-1 0 0 0 0,1 0 1 0 0,-1-1-1 0 0,1 1 0 0 0,0-1 0 0 0,0 1 0 0 0,0-1 1 0 0,0 0-1 0 0,0 0 0 0 0,0 0 0 0 0,1-1 0 0 0,-1 1 1 0 0,1-1-1 0 0,-1 0 0 0 0,1 0 0 0 0,-1 0 0 0 0,1 0 1 0 0,0-1-1 0 0,-1 1 0 0 0,1-1 0 0 0,0 0 0 0 0,0 0 1 0 0,3-1 37 0 0,48 5-3169 0 0,-39-4 2197 0 0</inkml:trace>
  <inkml:trace contextRef="#ctx0" brushRef="#br0" timeOffset="406.475">372 140 1792 0 0,'-95'160'3187'0'0,"80"-142"-2906"0"0,2 1 0 0 0,0 0 0 0 0,1 1 0 0 0,0 0 0 0 0,2 1 0 0 0,1 0 0 0 0,0 1 0 0 0,2 0 0 0 0,0 0 0 0 0,1 1 0 0 0,1 7-281 0 0,5-27 16 0 0,0 0 0 0 0,1 0 0 0 0,0 0-1 0 0,-1-1 1 0 0,1 1 0 0 0,0 0 0 0 0,0-1 0 0 0,1 1-1 0 0,-1 0 1 0 0,1-1 0 0 0,-1 0 0 0 0,1 1 0 0 0,0-1 0 0 0,-1 0-1 0 0,1 0 1 0 0,1 0 0 0 0,-1 0 0 0 0,0 0 0 0 0,0 0-1 0 0,1-1 1 0 0,-1 1 0 0 0,1-1 0 0 0,-1 1 0 0 0,1-1 0 0 0,0 0-1 0 0,-1 0 1 0 0,1 0 0 0 0,0-1 0 0 0,0 1 0 0 0,0-1 0 0 0,-1 1-1 0 0,1-1 1 0 0,0 0 0 0 0,0 0 0 0 0,0 0 0 0 0,0-1-1 0 0,3 0-15 0 0,101-10-314 0 0,-102 10 296 0 0,-1 0 1 0 0,1 0-1 0 0,0 0 0 0 0,0 0 1 0 0,-1-1-1 0 0,1 0 1 0 0,-1 0-1 0 0,0 0 1 0 0,1-1-1 0 0,-1 1 0 0 0,0-1 1 0 0,-1 0-1 0 0,1 0 1 0 0,0 0-1 0 0,-1-1 0 0 0,0 1 1 0 0,1-1-1 0 0,-1 0 1 0 0,-1 0-1 0 0,1 0 0 0 0,-1 0 1 0 0,1-1-1 0 0,-1 1 1 0 0,0-1-1 0 0,-1 1 1 0 0,1-1-1 0 0,-1 0 0 0 0,0 1 1 0 0,0-1-1 0 0,-1 0 1 0 0,1 0-1 0 0,-1 0 0 0 0,0 1 1 0 0,0-1-1 0 0,-1 0 1 0 0,1 0-1 0 0,-1 0 1 0 0,0 0-1 0 0,0 1 0 0 0,-1-1 1 0 0,0 1-1 0 0,1-1 1 0 0,-2 1-1 0 0,1-1 0 0 0,0 1 1 0 0,-1 0-1 0 0,0 0 1 0 0,0 0-1 0 0,0 1 1 0 0,0-1-1 0 0,0 0 0 0 0,-1 1 1 0 0,0 0-1 0 0,0 0 1 0 0,0 0-1 0 0,0 1 18 0 0,-161-70 259 0 0,71 41-1062 0 0,73 14-2153 0 0,20 16 1567 0 0,1 1 50 0 0</inkml:trace>
  <inkml:trace contextRef="#ctx0" brushRef="#br0" timeOffset="748.829">845 90 1068 0 0,'17'9'7186'0'0,"-29"57"-6702"0"0,5-36 143 0 0,17 177 419 0 0,6-120-1687 0 0,-16-85 348 0 0,-22 10-4838 0 0,10-26 4321 0 0,-2-4 42 0 0</inkml:trace>
  <inkml:trace contextRef="#ctx0" brushRef="#br0" timeOffset="1044.753">837 50 2396 0 0,'-14'8'600'0'0,"-14"5"162"0"0,2 1 0 0 0,0 2 0 0 0,1 0 0 0 0,0 2 0 0 0,2 1 0 0 0,0 0 0 0 0,1 2 0 0 0,-1 3-762 0 0,22-23 51 0 0,-1 1 1 0 0,1 0-1 0 0,-1-1 1 0 0,1 1 0 0 0,0 0-1 0 0,0 0 1 0 0,0 0 0 0 0,0 0-1 0 0,0 0 1 0 0,1 0 0 0 0,-1 0-1 0 0,0 0 1 0 0,1 0 0 0 0,0 0-1 0 0,-1 1 1 0 0,1-1-1 0 0,0 0 1 0 0,0 0 0 0 0,0 0-1 0 0,1 1 1 0 0,-1-1 0 0 0,0 0-1 0 0,1 0 1 0 0,-1 0 0 0 0,1 0-1 0 0,0 0 1 0 0,0 0 0 0 0,0 0-1 0 0,0 0 1 0 0,0 0 0 0 0,0 0-1 0 0,0 0 1 0 0,1-1-1 0 0,-1 1 1 0 0,1-1 0 0 0,-1 1-1 0 0,1-1 1 0 0,-1 1 0 0 0,1-1-1 0 0,0 0 1 0 0,0 1 0 0 0,0-1-1 0 0,0 0 1 0 0,0-1 0 0 0,0 1-1 0 0,0 0-51 0 0,100 27 309 0 0,92-35-1791 0 0,-6-52-5663 0 0,-163 46 5788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2:30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1504 0 0,'-27'2'3186'0'0,"41"4"-999"0"0,43 3-1116 0 0,-23-6-833 0 0,-1 2-1 0 0,0 1 0 0 0,-1 2 1 0 0,1 1-1 0 0,-1 2 1 0 0,-1 1-1 0 0,2 2-237 0 0,-27-9 32 0 0,0 0 0 0 0,0 0 0 0 0,-1 0 0 0 0,1 1 0 0 0,-1 0 0 0 0,0 0-1 0 0,-1 1 1 0 0,0-1 0 0 0,0 1 0 0 0,0 0 0 0 0,-1 0 0 0 0,1 0 0 0 0,-2 0 0 0 0,1 1 0 0 0,-1-1 0 0 0,-1 1-1 0 0,1 0 1 0 0,-1 0 0 0 0,0-1 0 0 0,-1 1 0 0 0,0 0 0 0 0,0 0 0 0 0,-1 0 0 0 0,0-1 0 0 0,0 1-1 0 0,-1 0 1 0 0,0-1 0 0 0,0 1 0 0 0,-1-1 0 0 0,0 0 0 0 0,-3 7-32 0 0,-7 176 164 0 0,14-129-857 0 0,-2 37-6055 0 0,-3-85 5414 0 0</inkml:trace>
  <inkml:trace contextRef="#ctx0" brushRef="#br0" timeOffset="249.369">0 443 1824 0 0,'19'-24'7846'0'0,"42"5"-7554"0"0,-41 15 493 0 0,52-11-676 0 0,1 3 0 0 0,0 3 0 0 0,0 3 0 0 0,35 4-109 0 0,-32 0-1247 0 0,121 1-5758 0 0,-158 1 5726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2:27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107 949 1832 0 0,'60'-22'6573'0'0,"81"-18"-5578"0"0,-101 29-307 0 0,135-33-506 0 0,2 7 1 0 0,57 0-183 0 0,-235 38-61 0 0,1 0 0 0 0,-1-1 1 0 0,1 1-1 0 0,0 0 0 0 0,-1-1 0 0 0,1 1 1 0 0,0 0-1 0 0,0 0 0 0 0,0-1 0 0 0,-1 1 1 0 0,1 0-1 0 0,0 0 0 0 0,0 0 0 0 0,0-1 1 0 0,0 1-1 0 0,0 0 0 0 0,1 0 0 0 0,-1-1 0 0 0,0 1 1 0 0,0 0-1 0 0,0 0 0 0 0,1-1 0 0 0,-1 1 1 0 0,0 0-1 0 0,1-1 0 0 0,-1 1 0 0 0,0 0 1 0 0,1-1-1 0 0,-1 1 0 0 0,1 0 0 0 0,-1-1 1 0 0,1 1-1 0 0,0-1 0 0 0,-1 1 0 0 0,1-1 0 0 0,-1 0 1 0 0,1 1-1 0 0,0-1 0 0 0,-1 1 0 0 0,1-1 1 0 0,0 0-1 0 0,0 0 0 0 0,-1 1 0 0 0,1-1 1 0 0,0 0-1 0 0,0 0 0 0 0,-1 0 0 0 0,1 0 1 0 0,0 0-1 0 0,0 0 0 0 0,-1 0 0 0 0,1 0 0 0 0,0 0 1 0 0,0 0-1 0 0,-1 0 0 0 0,1 0 0 0 0,0-1 1 0 0,0 1 60 0 0,-118 49-3869 0 0,87-39 2545 0 0</inkml:trace>
  <inkml:trace contextRef="#ctx0" brushRef="#br0" timeOffset="618.006">260 1348 888 0 0,'-7'5'375'0'0,"-2"1"-1"0"0,1-1 1 0 0,0 0-1 0 0,-1-1 0 0 0,0 0 1 0 0,0 0-1 0 0,0-1 1 0 0,0 0-1 0 0,-1-1 1 0 0,1 0-1 0 0,-1 0 1 0 0,0-1-1 0 0,1 0 1 0 0,-1-1-1 0 0,-8-1-374 0 0,13 0 74 0 0,-1-1 0 0 0,0 0 1 0 0,0 0-1 0 0,1-1 0 0 0,0 0 0 0 0,-1 0 0 0 0,1 0 0 0 0,0 0 0 0 0,0-1 0 0 0,1 0 1 0 0,-1 0-1 0 0,1 0 0 0 0,0 0 0 0 0,0-1 0 0 0,0 0 0 0 0,1 0 0 0 0,-1 0 0 0 0,1 0 0 0 0,0 0 1 0 0,1-1-1 0 0,-1 1 0 0 0,1-1 0 0 0,0 0 0 0 0,1 0 0 0 0,0 0 0 0 0,-1 1 0 0 0,2-1 0 0 0,-1 0 1 0 0,1-1-1 0 0,0 1 0 0 0,0 0 0 0 0,0 0 0 0 0,1 0 0 0 0,0 0 0 0 0,0 0 0 0 0,1 1 1 0 0,0-3-75 0 0,2-4-1 0 0,0 0 0 0 0,1 0 0 0 0,0 1 0 0 0,0-1 0 0 0,1 1 0 0 0,1 0 0 0 0,0 1 1 0 0,1-1-1 0 0,0 1 0 0 0,0 1 0 0 0,1 0 0 0 0,0 0 0 0 0,1 1 0 0 0,0 0 0 0 0,0 0 1 0 0,1 1-1 0 0,-1 0 0 0 0,2 1 0 0 0,-1 1 0 0 0,1 0 0 0 0,0 0 0 0 0,0 1 1 0 0,8-2 0 0 0,-17 6-11 0 0,0 0 1 0 0,0 0 0 0 0,0 1-1 0 0,0-1 1 0 0,0 0 0 0 0,0 1 0 0 0,0 0-1 0 0,-1 0 1 0 0,1 0 0 0 0,0 0 0 0 0,0 0-1 0 0,-1 0 1 0 0,1 1 0 0 0,0-1-1 0 0,-1 1 1 0 0,1 0 0 0 0,-1 0 0 0 0,0 0-1 0 0,0 0 1 0 0,0 0 0 0 0,0 0 0 0 0,0 1-1 0 0,0-1 1 0 0,0 1 0 0 0,-1-1 0 0 0,1 1-1 0 0,-1 0 1 0 0,0 0 0 0 0,0-1-1 0 0,0 1 1 0 0,0 0 0 0 0,-1 0 0 0 0,1 0-1 0 0,-1 0 1 0 0,1 0 0 0 0,-1 0 0 0 0,0 0-1 0 0,0 0 1 0 0,0 0 0 0 0,-1 2 10 0 0,-15 110 74 0 0,-55 40 620 0 0,-14 58 430 0 0,86-211-1120 0 0,0 0 1 0 0,0 0-1 0 0,1 0 1 0 0,-1-1-1 0 0,1 1 1 0 0,-1 0-1 0 0,1-1 1 0 0,0 1-1 0 0,-1 0 1 0 0,1-1-1 0 0,0 0 1 0 0,0 1-1 0 0,0-1 1 0 0,0 0-1 0 0,0 0 1 0 0,0 0-1 0 0,0-1 0 0 0,1 1 1 0 0,-1 0-1 0 0,0-1 1 0 0,0 1-1 0 0,1-1 1 0 0,-1 0-1 0 0,0 0 1 0 0,1 0-1 0 0,-1 0 1 0 0,0 0-1 0 0,1 0 1 0 0,-1-1-1 0 0,0 1 1 0 0,0-1-1 0 0,1 0 1 0 0,-1 1-1 0 0,0-1 0 0 0,0 0 1 0 0,0 0-1 0 0,0 0 1 0 0,0-1-1 0 0,0 1 1 0 0,0 0-1 0 0,0-2-4 0 0,7 1-65 0 0,0 0 0 0 0,0-1-1 0 0,-1 0 1 0 0,1-1 0 0 0,-1 0 0 0 0,0 0-1 0 0,0-1 1 0 0,-1 0 0 0 0,1 0 0 0 0,-1-1-1 0 0,0 0 1 0 0,-1 0 0 0 0,1-1-1 0 0,-1 1 1 0 0,0-1 0 0 0,-1-1 0 0 0,0 1-1 0 0,0-1 1 0 0,-1 0 0 0 0,0 0-1 0 0,0-1 1 0 0,0 1 0 0 0,-1-1 65 0 0,-4 4-55 0 0,-1 1 1 0 0,1-1 0 0 0,-1 1-1 0 0,0 0 1 0 0,0 0-1 0 0,-1 0 1 0 0,1 0 0 0 0,-1 0-1 0 0,0 1 1 0 0,0-1-1 0 0,0 1 1 0 0,0 0 0 0 0,-1 0-1 0 0,1 0 1 0 0,-1 0-1 0 0,0 0 1 0 0,0 1 0 0 0,0 0-1 0 0,0 0 1 0 0,0 0-1 0 0,0 0 1 0 0,-3 0 54 0 0,-212-59-2363 0 0,184 42 366 0 0,25 12 591 0 0</inkml:trace>
  <inkml:trace contextRef="#ctx0" brushRef="#br0" timeOffset="-1038.868">237 141 1080 0 0,'24'-42'1622'0'0,"27"-18"2499"0"0,-51 61-4043 0 0,0 0 1 0 0,0-1-1 0 0,0 1 0 0 0,0-1 0 0 0,0 1 0 0 0,0-1 1 0 0,1 1-1 0 0,-1-1 0 0 0,0 1 0 0 0,0-1 0 0 0,0 1 0 0 0,1-1 1 0 0,-1 1-1 0 0,0-1 0 0 0,0 1 0 0 0,1-1 0 0 0,-1 1 0 0 0,0-1 1 0 0,1 1-1 0 0,-1-1 0 0 0,1 0 0 0 0,-1 1 0 0 0,1-1 1 0 0,-1 0-1 0 0,0 1 0 0 0,1-1 0 0 0,-1 0 0 0 0,1 0 0 0 0,-1 1 1 0 0,1-1-1 0 0,0 0 0 0 0,-1 0 0 0 0,1 0 0 0 0,-1 0 0 0 0,1 0 1 0 0,-1 0-1 0 0,1 0 0 0 0,-1 0 0 0 0,1 0 0 0 0,-1 0 1 0 0,1 0-1 0 0,0 0-78 0 0,-1 18 30 0 0,65 330 223 0 0,-64-347-409 0 0,0 0 1 0 0,-1 1-1 0 0,1-1 1 0 0,0 1 0 0 0,0 0-1 0 0,-1-1 1 0 0,1 1 0 0 0,-1-1-1 0 0,0 1 1 0 0,1 0-1 0 0,-1-1 1 0 0,0 1 0 0 0,0 0-1 0 0,0-1 1 0 0,0 1 0 0 0,0 0-1 0 0,-1-1 1 0 0,1 1-1 0 0,0 0 1 0 0,-1-1 0 0 0,1 1-1 0 0,-1 0 1 0 0,1-1 0 0 0,-1 1-1 0 0,0-1 1 0 0,0 1-1 0 0,0-1 1 0 0,0 0 0 0 0,0 1-1 0 0,0-1 1 0 0,0 0 0 0 0,0 0-1 0 0,-1 1 1 0 0,1-1-1 0 0,0 0 1 0 0,-1 0 0 0 0,1-1-1 0 0,-1 1 1 0 0,1 0 0 0 0,-1 0-1 0 0,1-1 1 0 0,-1 1-1 0 0,1-1 1 0 0,-1 1 0 0 0,0-1-1 0 0,0 0 156 0 0,-17-10-1506 0 0</inkml:trace>
  <inkml:trace contextRef="#ctx0" brushRef="#br0" timeOffset="-713.189">280 1 1228 0 0,'-35'28'979'0'0,"1"1"-1"0"0,2 2 1 0 0,1 1 0 0 0,1 2-1 0 0,2 0 1 0 0,2 2 0 0 0,-10 20-979 0 0,34-55 53 0 0,0 1-1 0 0,1 0 1 0 0,-1 0 0 0 0,1 0 0 0 0,-1 1-1 0 0,1-1 1 0 0,0 0 0 0 0,0 0 0 0 0,0 1-1 0 0,0-1 1 0 0,0 1 0 0 0,0-1 0 0 0,1 1 0 0 0,-1-1-1 0 0,1 1 1 0 0,0-1 0 0 0,0 1 0 0 0,0-1-1 0 0,0 1 1 0 0,0-1 0 0 0,0 1 0 0 0,1-1 0 0 0,-1 1-1 0 0,1-1 1 0 0,0 1 0 0 0,0-1 0 0 0,0 1-1 0 0,0-1 1 0 0,0 0 0 0 0,0 0 0 0 0,1 1 0 0 0,-1-1-1 0 0,1 0 1 0 0,-1 0 0 0 0,1 0 0 0 0,0-1-1 0 0,0 1 1 0 0,0 0 0 0 0,0-1 0 0 0,0 1 0 0 0,0-1-1 0 0,0 0 1 0 0,1 1 0 0 0,-1-1 0 0 0,2 0-53 0 0,28 4 168 0 0,0-2 0 0 0,0-1 0 0 0,0-1-1 0 0,0-2 1 0 0,0-1 0 0 0,-1-2 0 0 0,1-1 0 0 0,7-3-168 0 0,13 0-25 0 0,157-32-1151 0 0,-74 0-3647 0 0,-113 28 2012 0 0,-21 7 1437 0 0</inkml:trace>
  <inkml:trace contextRef="#ctx0" brushRef="#br0" timeOffset="-340.884">902 104 848 0 0,'-2'-27'5450'0'0,"48"21"-3139"0"0,-41 13-2236 0 0,-1 0 0 0 0,1 1 0 0 0,-2-1 0 0 0,1 1 0 0 0,-1 0 1 0 0,0 1-1 0 0,-1-1 0 0 0,0 0 0 0 0,0 1 0 0 0,-1-1 0 0 0,0 1 0 0 0,-1-1 0 0 0,0 1 1 0 0,0 0-1 0 0,0-1 0 0 0,-1 1 0 0 0,-1-1 0 0 0,1 1 0 0 0,-2-1 0 0 0,1 0 1 0 0,-1 1-1 0 0,0-1 0 0 0,-1-1 0 0 0,-2 6-75 0 0,-2 13 193 0 0,7-24-176 0 0,0 0 0 0 0,-1 0 1 0 0,1 0-1 0 0,0 0 0 0 0,0 1 0 0 0,1-1 1 0 0,-1 0-1 0 0,0 1 0 0 0,1-1 0 0 0,-1 1 0 0 0,1-1 1 0 0,0 1-1 0 0,0-1 0 0 0,0 1 0 0 0,0-1 1 0 0,0 1-1 0 0,1-1 0 0 0,-1 1 0 0 0,1-1 0 0 0,-1 0 1 0 0,1 1-1 0 0,0-1 0 0 0,0 0 0 0 0,0 1 1 0 0,0-1-1 0 0,1 0 0 0 0,-1 0 0 0 0,0 0 1 0 0,1 0-1 0 0,0 0 0 0 0,-1 0 0 0 0,1-1 0 0 0,0 1 1 0 0,0 0-1 0 0,0-1 0 0 0,0 0 0 0 0,0 1 1 0 0,0-1-1 0 0,0 0 0 0 0,1 0 0 0 0,-1 0 0 0 0,0 0 1 0 0,1-1-1 0 0,-1 1 0 0 0,1 0 0 0 0,-1-1 1 0 0,0 0-1 0 0,1 0 0 0 0,-1 1 0 0 0,1-2 1 0 0,-1 1-1 0 0,1 0 0 0 0,-1 0 0 0 0,1-1 0 0 0,-1 1-17 0 0,228-21-4448 0 0,-205 21 415 0 0,-28 3 2782 0 0</inkml:trace>
  <inkml:trace contextRef="#ctx0" brushRef="#br0" timeOffset="1155.997">577 1098 1844 0 0,'1'0'268'0'0,"0"-1"-169"0"0,-1 1 1 0 0,0 0-1 0 0,1-1 0 0 0,-1 1 0 0 0,1 0 1 0 0,-1-1-1 0 0,0 1 0 0 0,1 0 0 0 0,-1 0 1 0 0,1 0-1 0 0,-1-1 0 0 0,1 1 1 0 0,-1 0-1 0 0,1 0 0 0 0,-1 0 0 0 0,1 0 1 0 0,-1 0-1 0 0,1 0 0 0 0,-1 0 1 0 0,1 0-1 0 0,-1 0 0 0 0,1 0 0 0 0,-1 0 1 0 0,1 0-1 0 0,-1 0 0 0 0,1 0 0 0 0,-1 1 1 0 0,1-1-1 0 0,-1 0 0 0 0,1 0 1 0 0,-1 1-1 0 0,1-1 0 0 0,-1 0 0 0 0,0 1 1 0 0,1-1-1 0 0,-1 0 0 0 0,1 1 0 0 0,-1-1 1 0 0,0 0-1 0 0,0 1 0 0 0,1-1 1 0 0,-1 1-1 0 0,0-1 0 0 0,1 1 0 0 0,-1-1 1 0 0,0 0-1 0 0,0 1 0 0 0,0-1 1 0 0,0 1-1 0 0,0-1 0 0 0,1 1 0 0 0,-1-1 1 0 0,0 1-1 0 0,0-1 0 0 0,0 1 0 0 0,0 0 1 0 0,0-1-1 0 0,-1 1 0 0 0,1-1 1 0 0,0 1-1 0 0,0-1 0 0 0,0 0 0 0 0,0 1 1 0 0,0-1-1 0 0,-1 1 0 0 0,1-1 1 0 0,0 1-1 0 0,-1-1-99 0 0,-2 18 22 0 0,-3 12 156 0 0,1-18-93 0 0,1 0-1 0 0,1 1 1 0 0,0 0 0 0 0,1-1-1 0 0,0 1 1 0 0,1 0 0 0 0,0 0 0 0 0,1 0-1 0 0,1 0 1 0 0,0 0 0 0 0,1 0-1 0 0,0-1 1 0 0,1 1 0 0 0,0 0-1 0 0,1-1 1 0 0,0 0 0 0 0,1 0 0 0 0,1 0-1 0 0,0-1 1 0 0,0 1 0 0 0,6 6-85 0 0,-6-15 38 0 0,1 0 1 0 0,1-1 0 0 0,-1 0-1 0 0,0 0 1 0 0,0 0 0 0 0,1-1-1 0 0,-1 0 1 0 0,1-1 0 0 0,-1 1-1 0 0,1-1 1 0 0,-1-1-1 0 0,1 1 1 0 0,-1-2 0 0 0,0 1-1 0 0,1-1 1 0 0,-1 0 0 0 0,0 0-1 0 0,0-1 1 0 0,0 1 0 0 0,0-2-1 0 0,-1 1 1 0 0,1-1 0 0 0,-1 0-1 0 0,0 0 1 0 0,0-1 0 0 0,0 0-1 0 0,-1 0 1 0 0,1 0-1 0 0,-1-1 1 0 0,0 0 0 0 0,2-4-39 0 0,46-73 1199 0 0,-53 83-1155 0 0,0 0-7 0 0,0 0-24 0 0,4 31-282 0 0,0 0 0 0 0,2 0-1 0 0,1-1 1 0 0,2 0 0 0 0,1 0 0 0 0,1-1-1 0 0,1 0 1 0 0,2-1 0 0 0,7 10 269 0 0,20 48-4328 0 0,-33-71 1319 0 0,-7-13 1504 0 0</inkml:trace>
  <inkml:trace contextRef="#ctx0" brushRef="#br0" timeOffset="1631.186">1345 568 1756 0 0,'42'-2'5989'0'0,"143"-12"-5100"0"0,-81 4-1253 0 0,104-22-5109 0 0,-176 21 4228 0 0</inkml:trace>
  <inkml:trace contextRef="#ctx0" brushRef="#br0" timeOffset="1865.281">1711 284 1832 0 0,'-30'18'4508'0'0,"5"74"-2922"0"0,25-89-1423 0 0,-2 40-113 0 0,2 1 1 0 0,2-1 0 0 0,2 1-1 0 0,2-1 1 0 0,2 0 0 0 0,1-1-1 0 0,2 0 1 0 0,6 10-51 0 0,34 69-5096 0 0,-38-102 3762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2:35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84 928 0 0,'-25'0'1582'0'0,"-19"2"373"0"0,66-2 569 0 0,390-45-482 0 0,-282 31-1792 0 0,222-12-2492 0 0,-347 43-1093 0 0,-9-12 1939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0:24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1 216 1676 0 0,'5'-22'2211'0'0,"-2"11"-73"0"0,-1 34-923 0 0,16 158 419 0 0,39 147 641 0 0,-50-279-1367 0 0,-7-49-805 0 0,6-22 337 0 0,1 3-421 0 0,1 2-1 0 0,0-1 0 0 0,1 1 1 0 0,1 1-1 0 0,1-1 0 0 0,0 2 1 0 0,1-1-1 0 0,1 2 0 0 0,1 0 0 0 0,0 0 1 0 0,0 1-1 0 0,1 1 0 0 0,1 1 1 0 0,0 0-1 0 0,0 1 0 0 0,1 0 1 0 0,1 1-1 0 0,-1 2 0 0 0,1-1 0 0 0,1 2 1 0 0,-1 1-1 0 0,1 0 0 0 0,0 1 1 0 0,0 1-1 0 0,18-1-18 0 0,-31 4 2 0 0,0 0-1 0 0,0 0 1 0 0,0 1-1 0 0,0 0 1 0 0,0 0 0 0 0,-1 0-1 0 0,1 0 1 0 0,0 1 0 0 0,-1 0-1 0 0,1 1 1 0 0,-1-1 0 0 0,1 1-1 0 0,-1 0 1 0 0,0 0 0 0 0,0 0-1 0 0,-1 1 1 0 0,1 0-1 0 0,-1 0 1 0 0,0 0 0 0 0,1 0-1 0 0,-2 1 1 0 0,1 0 0 0 0,-1-1-1 0 0,1 1 1 0 0,-1 1 0 0 0,-1-1-1 0 0,1 0 1 0 0,-1 1 0 0 0,0-1-1 0 0,1 3-1 0 0,-5-1 4 0 0,0 0 0 0 0,-1 0 0 0 0,1-1 0 0 0,-1 1 0 0 0,-1-1 0 0 0,1 0 0 0 0,-1 0 0 0 0,0 0 1 0 0,0-1-1 0 0,-1 1 0 0 0,1-1 0 0 0,-1 0 0 0 0,-1 0 0 0 0,1-1 0 0 0,-1 0 0 0 0,1 0 0 0 0,-1 0 0 0 0,0 0 0 0 0,-1-1 0 0 0,-2 2-4 0 0,-13 7-176 0 0,1 0 0 0 0,-1-1 0 0 0,-1-2 0 0 0,0 0 1 0 0,0-1-1 0 0,-1-2 0 0 0,0 0 0 0 0,0-1 0 0 0,-20 0 176 0 0,43-5-115 0 0,-1-1 0 0 0,1 0 0 0 0,-1 1 0 0 0,1-1 0 0 0,0 0 0 0 0,-1 0 0 0 0,1 0 0 0 0,0-1 0 0 0,0 1 0 0 0,0 0 0 0 0,-1 0 0 0 0,2 0 0 0 0,-1-1 0 0 0,0 1 0 0 0,0-1 1 0 0,0 1-1 0 0,0-1 0 0 0,1 1 0 0 0,-1-1 0 0 0,1 1 0 0 0,-1-1 0 0 0,1 1 0 0 0,0-1 0 0 0,0 0 0 0 0,0 1 0 0 0,-1-1 0 0 0,1 1 0 0 0,1-1 0 0 0,-1 0 0 0 0,0 1 0 0 0,0-1 0 0 0,1 0 0 0 0,-1 1 0 0 0,1-1 0 0 0,-1 1 0 0 0,1-1 0 0 0,-1 1 0 0 0,1-1 0 0 0,0 1 0 0 0,0 0 0 0 0,0-1 0 0 0,0 1 0 0 0,0 0 0 0 0,0 0 0 0 0,0-1 0 0 0,0 1 0 0 0,1 0 0 0 0,-1 0 0 0 0,0 0 1 0 0,1 0-1 0 0,-1 1 0 0 0,1-1 0 0 0,-1 0 0 0 0,1 1 0 0 0,-1-1 0 0 0,1 1 0 0 0,-1-1 0 0 0,1 1 0 0 0,0-1 115 0 0,20-18-1302 0 0,2-1 90 0 0</inkml:trace>
  <inkml:trace contextRef="#ctx0" brushRef="#br0" timeOffset="345.246">943 444 1576 0 0,'-19'26'5424'0'0,"-33"98"-3033"0"0,52-121-2362 0 0,1 1 0 0 0,0 0 0 0 0,0-1 1 0 0,0 1-1 0 0,0-1 0 0 0,1 1 0 0 0,-1-1 0 0 0,1 0 0 0 0,0 0 1 0 0,0 1-1 0 0,0-1 0 0 0,1 0 0 0 0,-1-1 0 0 0,1 1 0 0 0,-1 0 0 0 0,1-1 1 0 0,0 1-1 0 0,0-1 0 0 0,0 0 0 0 0,0 0 0 0 0,0 0 0 0 0,1-1 1 0 0,-1 1-1 0 0,1-1 0 0 0,-1 1 0 0 0,1-1 0 0 0,-1 0 0 0 0,1-1 1 0 0,2 1-30 0 0,124 6 507 0 0,-116-9-493 0 0,0 0 0 0 0,0-1-1 0 0,0 0 1 0 0,0-1 0 0 0,0-1 0 0 0,-1 0-1 0 0,0-1 1 0 0,0 0 0 0 0,-1-1 0 0 0,1-1-1 0 0,-1 0 1 0 0,2-3-14 0 0,-14 9-23 0 0,0 0 1 0 0,0 0-1 0 0,0 0 1 0 0,0-1-1 0 0,0 1 1 0 0,0 0-1 0 0,0 0 1 0 0,-1 0-1 0 0,1-1 1 0 0,-1 1-1 0 0,0 0 1 0 0,0 0-1 0 0,0 0 1 0 0,1 0-1 0 0,-2 0 1 0 0,1 0-1 0 0,0 0 1 0 0,0 1-1 0 0,-1-1 1 0 0,1 0-1 0 0,-1 1 1 0 0,1-1-1 0 0,-1 1 0 0 0,0-1 1 0 0,0 1-1 0 0,1 0 1 0 0,-1 0-1 0 0,0 0 1 0 0,0 0-1 0 0,0 0 1 0 0,0 0-1 0 0,-2 0 23 0 0,-27-12-194 0 0,-1 2 0 0 0,1 1 0 0 0,-2 2-1 0 0,1 0 1 0 0,-1 3 0 0 0,-14-1 194 0 0,-153-37-2691 0 0,142-3-359 0 0,51 27 1808 0 0</inkml:trace>
  <inkml:trace contextRef="#ctx0" brushRef="#br0" timeOffset="674.709">1309 81 2324 0 0,'1'-2'258'0'0,"1"-1"0"0"0,-1 1 0 0 0,0 0-1 0 0,0 0 1 0 0,0-1 0 0 0,-1 1 0 0 0,1-1-1 0 0,0 1 1 0 0,-1-1 0 0 0,0 1 0 0 0,0 0 0 0 0,1-1-1 0 0,-1 1 1 0 0,-1-1 0 0 0,1 1 0 0 0,0-1-1 0 0,-1 1 1 0 0,1-1 0 0 0,-1 1 0 0 0,0-1 0 0 0,1 1-1 0 0,-1 0 1 0 0,0-1 0 0 0,-1 1 0 0 0,1 0-1 0 0,0 0 1 0 0,-1 0 0 0 0,1 0 0 0 0,-1 0-1 0 0,0 0 1 0 0,1 0 0 0 0,-1 1 0 0 0,0-1 0 0 0,0 1-1 0 0,-1-1-257 0 0,-14 71 1149 0 0,55 136-409 0 0,-31-164-668 0 0,9 143-1708 0 0,-59-72-2726 0 0,-20-69 356 0 0,43-36 2807 0 0</inkml:trace>
  <inkml:trace contextRef="#ctx0" brushRef="#br0" timeOffset="1318.323">1087 331 2356 0 0,'35'-4'3680'0'0,"29"-10"-2900"0"0,4-1-485 0 0,-11 5-59 0 0,-1 2-123 0 0,0-2 0 0 0,0-3 0 0 0,-2-1-1 0 0,1-4 1 0 0,-2-1 0 0 0,45-25-113 0 0,-92 42 63 0 0,-1-2 1 0 0,1 1-1 0 0,0 0 0 0 0,-1-1 1 0 0,0 0-1 0 0,0-1 0 0 0,0 1 1 0 0,-1-1-1 0 0,1 0 0 0 0,-1 0 1 0 0,0 0-1 0 0,-1 0 0 0 0,1-1 1 0 0,-1 0-1 0 0,0 1 0 0 0,0-1 1 0 0,-1 0-1 0 0,2-6-63 0 0,-4 11 186 0 0,-2-34 1020 0 0,-4 28-1171 0 0,6 7-23 0 0,0 1 0 0 0,0-1 0 0 0,0 1 0 0 0,0-1 0 0 0,0 1 0 0 0,0 0 0 0 0,0-1 0 0 0,0 1 0 0 0,0-1 0 0 0,-1 1 0 0 0,1-1 0 0 0,0 1 0 0 0,0 0 0 0 0,0-1 0 0 0,-1 1 0 0 0,1-1 0 0 0,0 1 0 0 0,-1-1 0 0 0,1 1 0 0 0,0-1 0 0 0,-1 0 0 0 0,1 1 0 0 0,-1-1 0 0 0,1 1 0 0 0,-1-1 0 0 0,1 0 0 0 0,-1 1 0 0 0,1-1 0 0 0,-1 0 0 0 0,1 0 0 0 0,-1 1 0 0 0,1-1 0 0 0,-1 0 0 0 0,1 0 0 0 0,-1 0 0 0 0,0 0 0 0 0,1 0 0 0 0,-1 0 0 0 0,1 0 0 0 0,-1 0 0 0 0,0 0 0 0 0,1 0 0 0 0,-1 0 0 0 0,1 0 0 0 0,-1 0 0 0 0,1 0 0 0 0,-1 0 0 0 0,1-1 0 0 0,-1 1 0 0 0,0 0 0 0 0,1 0 0 0 0,-1-1 0 0 0,1 1 0 0 0,-1 0 0 0 0,1-1 0 0 0,0 1 0 0 0,-1 0 0 0 0,1-1 0 0 0,-1 1 0 0 0,1-1 0 0 0,0 1 0 0 0,-1-1 0 0 0,1 1-12 0 0,-7 30 149 0 0,2 0 1 0 0,1 1-1 0 0,1 0 1 0 0,1 0-1 0 0,2 0 0 0 0,4 28-149 0 0,-2 23 215 0 0,-2 229 724 0 0,55-429-965 0 0,18-27-650 0 0,-33 209-11 0 0,-36-53 553 0 0,0 0-1 0 0,1 0 1 0 0,0-1 0 0 0,1 0 0 0 0,0 0 0 0 0,1-1 0 0 0,0 1 0 0 0,1-1 0 0 0,0-1-1 0 0,0 0 1 0 0,0 0 0 0 0,1 0 0 0 0,2 0 134 0 0,98 22-7177 0 0,-96-30 5882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2:35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2568 0 0,'158'13'3919'0'0,"172"-36"-2451"0"0,-326 22-1492 0 0,239-17-766 0 0,-84 1-3948 0 0,-143 15 3395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2:36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136 219 1348 0 0,'27'-12'6520'0'0,"-25"42"-4792"0"0,-3-11-1846 0 0,14 239 1396 0 0,13-69-773 0 0,-8 91 257 0 0,-75-224-559 0 0,-73-29 5 0 0,146-17-111 0 0,4-12-276 0 0,122-33-2951 0 0,-138 33 2825 0 0,0 1 0 0 0,-1-2 0 0 0,1 1 0 0 0,-1 0 0 0 0,0-1 0 0 0,0 0 0 0 0,0 1 0 0 0,0-1 0 0 0,0 0-1 0 0,0-1 1 0 0,-1 1 0 0 0,0 0 0 0 0,1-1 0 0 0,-1 1 0 0 0,-1-1 0 0 0,1 0 0 0 0,0 0 0 0 0,-1 0 0 0 0,0 1 0 0 0,0-1 0 0 0,0-2 305 0 0,0-12-1296 0 0</inkml:trace>
  <inkml:trace contextRef="#ctx0" brushRef="#br0" timeOffset="389.779">281 132 1624 0 0,'-105'58'3803'0'0,"-20"83"-2686"0"0,83-82-4665 0 0,34-54 2092 0 0</inkml:trace>
  <inkml:trace contextRef="#ctx0" brushRef="#br0" timeOffset="1179.331">271 30 1240 0 0,'281'-30'4186'0'0,"-140"55"-3239"0"0,-128-22-905 0 0,-12-3 3 0 0,1 0 0 0 0,-1 0 0 0 0,1 0 0 0 0,-1 0-1 0 0,1 0 1 0 0,-1 1 0 0 0,0-1 0 0 0,1 0 0 0 0,-1 1 0 0 0,1-1 0 0 0,-1 1-1 0 0,0-1 1 0 0,1 1 0 0 0,-1 0 0 0 0,0-1 0 0 0,1 1 0 0 0,-1 0 0 0 0,0 0-1 0 0,0 0 1 0 0,0 0 0 0 0,0 0 0 0 0,0 0 0 0 0,0 0 0 0 0,0 0 0 0 0,0 1-1 0 0,-1-1 1 0 0,1 0 0 0 0,0 0 0 0 0,-1 1 0 0 0,1-1 0 0 0,-1 1-1 0 0,1-1 1 0 0,-1 0 0 0 0,1 1 0 0 0,-1-1 0 0 0,0 1 0 0 0,0 0-45 0 0,0-1 198 0 0,-3 29 745 0 0,-14 3-720 0 0,1 1-1 0 0,1 0 1 0 0,2 1 0 0 0,1 1-1 0 0,2 0 1 0 0,2 0-1 0 0,-3 31-222 0 0,4 342 1624 0 0,23-203-896 0 0,-30 10 895 0 0,13-209-1557 0 0,-1 0 1 0 0,-1 0 0 0 0,1-1 0 0 0,-1 1 0 0 0,0-1-1 0 0,0 1 1 0 0,-1-1 0 0 0,0 0 0 0 0,0-1 0 0 0,0 1-1 0 0,-1 0 1 0 0,0-1 0 0 0,0 0 0 0 0,0 0 0 0 0,0-1-1 0 0,-1 0 1 0 0,0 0 0 0 0,0 0 0 0 0,0 0 0 0 0,-1-1-1 0 0,1 0 1 0 0,-1 0 0 0 0,1-1 0 0 0,-1 0-1 0 0,0 0 1 0 0,0 0 0 0 0,0-1 0 0 0,-1 0-67 0 0,-129 4-3796 0 0,-51-80-6080 0 0,166 63 8773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08:50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509 474 1152 0 0,'0'0'699'0'0,"0"0"-86"0"0,0 0-79 0 0,0-13 278 0 0,4 10 2422 0 0,-1 8-3220 0 0,0 0 0 0 0,0 0 0 0 0,-1 0 0 0 0,0 0-1 0 0,0 1 1 0 0,0-1 0 0 0,0 1 0 0 0,-1-1 0 0 0,0 1 0 0 0,0 0 0 0 0,0-1 0 0 0,-1 1-1 0 0,0 0 1 0 0,0-1 0 0 0,0 1 0 0 0,-1 0 0 0 0,0 0 0 0 0,0-1 0 0 0,-1 3-14 0 0,1 20 96 0 0,38 258 356 0 0,-24-203-577 0 0,-28-88-4681 0 0,2-8 3697 0 0</inkml:trace>
  <inkml:trace contextRef="#ctx0" brushRef="#br0" timeOffset="406.83">141 364 1192 0 0,'-19'28'398'0'0,"2"1"-1"0"0,0 1 1 0 0,2 0-1 0 0,2 1 1 0 0,0 1-1 0 0,3 0 0 0 0,0 1 1 0 0,2 0-1 0 0,1 0 1 0 0,2 0-1 0 0,2 1 1 0 0,0 21-398 0 0,23 70 904 0 0,-14-107-806 0 0,0 1 0 0 0,1-1 0 0 0,0 0 0 0 0,2-1 0 0 0,0 1 0 0 0,1-2 0 0 0,0 1 0 0 0,2-2 0 0 0,0 1 0 0 0,1-1 0 0 0,0-1 0 0 0,1-1 0 0 0,0 0 0 0 0,1 0 0 0 0,1-2 0 0 0,0 0 0 0 0,1-1 0 0 0,0 0 0 0 0,6 1-98 0 0,13 5 98 0 0,0-2 1 0 0,2-1-1 0 0,0-2 0 0 0,0-2 0 0 0,0-2 1 0 0,1-1-1 0 0,1-2 0 0 0,29 0-98 0 0,92-22 182 0 0,-139 15-214 0 0,-1 0 0 0 0,0-1 0 0 0,0-1 0 0 0,0-1 0 0 0,0-1 1 0 0,-1-1-1 0 0,0 0 0 0 0,-1-2 0 0 0,0 0 0 0 0,0-1 1 0 0,-1-1-1 0 0,-1-1 0 0 0,0 0 0 0 0,0-1 0 0 0,-2-1 1 0 0,0-1-1 0 0,0 0 0 0 0,-2-1 0 0 0,0 0 0 0 0,-1-1 0 0 0,0 0 1 0 0,-2-1-1 0 0,0 0 0 0 0,-2-1 0 0 0,0 0 0 0 0,-1-1 1 0 0,0 1-1 0 0,-2-3 32 0 0,-19-107-312 0 0,8 108 284 0 0,-1 1 0 0 0,-1 0-1 0 0,-1 1 1 0 0,-1 0 0 0 0,0 1-1 0 0,-2 0 1 0 0,0 0-1 0 0,-1 1 1 0 0,-1 1 0 0 0,-1 0-1 0 0,0 1 1 0 0,-1 1 0 0 0,-1 0-1 0 0,0 1 1 0 0,-12-7 28 0 0,-10-4 22 0 0,0 1-1 0 0,-1 2 1 0 0,-2 1 0 0 0,0 3 0 0 0,-1 1 0 0 0,-42-10-22 0 0,-91 4-838 0 0,4 58-4075 0 0,150-25 3613 0 0</inkml:trace>
  <inkml:trace contextRef="#ctx0" brushRef="#br0" timeOffset="4248.624">5375 482 1748 0 0,'-29'-7'3482'0'0,"17"9"-3305"0"0,0 2-1 0 0,1 0 1 0 0,0 0 0 0 0,0 1 0 0 0,0 1 0 0 0,0-1-1 0 0,1 2 1 0 0,0-1 0 0 0,0 2 0 0 0,1-1 0 0 0,-1 1-1 0 0,2 1 1 0 0,-1-1 0 0 0,1 1 0 0 0,1 1 0 0 0,0 0-1 0 0,0 0 1 0 0,-2 5-177 0 0,48 23 656 0 0,-23-35-674 0 0,0 0 0 0 0,0-1 1 0 0,1-1-1 0 0,-1-1 0 0 0,0 0 0 0 0,0-1 0 0 0,0-1 0 0 0,0 0 0 0 0,0-2 0 0 0,11-2 18 0 0,10-2-259 0 0,0-1-1 0 0,0-2 0 0 0,-1-1 0 0 0,-1-2 0 0 0,0-1 1 0 0,14-10 259 0 0,-47 24-12 0 0,-1 1-1 0 0,0 0 1 0 0,0 0 0 0 0,0 0 0 0 0,0-1 0 0 0,0 1 0 0 0,1-1 0 0 0,-1 1-1 0 0,0-1 1 0 0,0 1 0 0 0,0-1 0 0 0,0 0 0 0 0,0 1 0 0 0,0-1 0 0 0,-1 0-1 0 0,1 0 1 0 0,0 0 0 0 0,0 0 0 0 0,0 0 0 0 0,-1 0 0 0 0,1 0 0 0 0,-1 0-1 0 0,1 0 1 0 0,-1 0 0 0 0,1 0 0 0 0,-1 0 0 0 0,1 0 0 0 0,-1 0 0 0 0,0 0-1 0 0,0 0 1 0 0,1-1 0 0 0,-1 1 0 0 0,0 0 0 0 0,0 0 0 0 0,0 0 0 0 0,0-1-1 0 0,-1 1 1 0 0,1 0 0 0 0,0 0 0 0 0,0 0 0 0 0,-1 0 0 0 0,1-1 0 0 0,-1 1-1 0 0,1 0 1 0 0,-1 0 0 0 0,1 0 0 0 0,-1 0 0 0 0,0 0 12 0 0,-55-21-171 0 0,-289 7 1539 0 0,466-36-1637 0 0,-69 34 212 0 0,2 4-183 0 0,0-4 0 0 0,-2-1-1 0 0,0-3 1 0 0,-1-2 0 0 0,-2-2 0 0 0,0-2 0 0 0,-2-2 0 0 0,12-12 240 0 0,7-59 1582 0 0,-58 15 3486 0 0,-9 86-5020 0 0,1-1 0 0 0,0 0 0 0 0,-1 0 0 0 0,1 0 0 0 0,0 0-1 0 0,-1 1 1 0 0,1-1 0 0 0,0 0 0 0 0,0 0 0 0 0,-1 0-1 0 0,1 0 1 0 0,-1 0 0 0 0,1 0 0 0 0,0 0 0 0 0,-1 0-1 0 0,1 0 1 0 0,0 0 0 0 0,-1 0 0 0 0,1 0 0 0 0,0 0-1 0 0,-1 0 1 0 0,1 0 0 0 0,0 0 0 0 0,-1 0 0 0 0,1 0-1 0 0,0-1 1 0 0,-1 1 0 0 0,1 0 0 0 0,0 0 0 0 0,0 0-1 0 0,-1-1 1 0 0,1 1 0 0 0,0 0 0 0 0,-1 0-48 0 0,-12 43 153 0 0,-2 253 513 0 0,50-60-1660 0 0,-5-30-3620 0 0,-17-150-915 0 0,-12-56 4433 0 0</inkml:trace>
  <inkml:trace contextRef="#ctx0" brushRef="#br0" timeOffset="5270.638">7729 467 2028 0 0,'5'2'1292'0'0,"-1"0"-192"0"0,0-1-132 0 0,-3-1-163 0 0,3 2-113 0 0,-2 1-168 0 0,-1-1-180 0 0,3 0-240 0 0,0-1-304 0 0,-4 1 20 0 0,1 5-1208 0 0,-2-4 103 0 0,-1 2 73 0 0,-20 8-36 0 0</inkml:trace>
  <inkml:trace contextRef="#ctx0" brushRef="#br0" timeOffset="4636.614">7231 1 2500 0 0,'-51'28'3473'0'0,"26"-1"-3007"0"0,1 2 0 0 0,2 0 0 0 0,1 1 0 0 0,1 1 0 0 0,2 1 0 0 0,1 1 0 0 0,1 0 0 0 0,2 1 0 0 0,-7 27-466 0 0,11-35 141 0 0,-92 260-203 0 0,101-283-210 0 0,1 0 1 0 0,-1 0-1 0 0,0-1 0 0 0,0 1 0 0 0,-1 0 0 0 0,1-1 1 0 0,-1 1-1 0 0,1-1 0 0 0,-1 1 0 0 0,0-1 0 0 0,0 0 1 0 0,0 0-1 0 0,0 0 0 0 0,0 0 0 0 0,0 0 0 0 0,0 0 0 0 0,-1-1 1 0 0,1 1-1 0 0,-1-1 0 0 0,1 1 0 0 0,-1-1 0 0 0,0 0 1 0 0,0 0-1 0 0,1 0 0 0 0,-4 0 272 0 0,4-1-1167 0 0</inkml:trace>
  <inkml:trace contextRef="#ctx0" brushRef="#br0" timeOffset="4914.603">6675 74 2524 0 0,'1'0'103'0'0,"-1"1"1"0"0,1-1-1 0 0,0 0 0 0 0,-1 0 1 0 0,1 1-1 0 0,0-1 0 0 0,0 0 0 0 0,-1 0 1 0 0,1 0-1 0 0,0 0 0 0 0,0 0 0 0 0,-1 0 1 0 0,1 0-1 0 0,0 0 0 0 0,0 0 0 0 0,-1 0 1 0 0,1 0-1 0 0,0-1 0 0 0,0 1 1 0 0,-1 0-1 0 0,1-1 0 0 0,0 1 0 0 0,-1 0 1 0 0,1-1-1 0 0,0 1 0 0 0,-1-1 0 0 0,1 1 1 0 0,-1-1-1 0 0,1 1 0 0 0,-1-1 0 0 0,1 1 1 0 0,-1-1-1 0 0,1 1 0 0 0,-1-1 1 0 0,1 0-1 0 0,-1 1 0 0 0,0-1 0 0 0,1 0 1 0 0,-1 1-1 0 0,0-1 0 0 0,0 0 0 0 0,0 0 1 0 0,1 1-1 0 0,-1-1 0 0 0,0 0 0 0 0,0 0 1 0 0,0 1-1 0 0,0-1 0 0 0,0 0 1 0 0,0 0-1 0 0,-1 1 0 0 0,1-1 0 0 0,0 0 1 0 0,0 0-1 0 0,0 1 0 0 0,-1-1 0 0 0,1 0 1 0 0,0 1-1 0 0,-1-1 0 0 0,1 0 0 0 0,-1 1 1 0 0,1-1-1 0 0,0 0 0 0 0,-1 1 0 0 0,1-1 1 0 0,-1 1-1 0 0,0-1 0 0 0,1 1 1 0 0,-1-1-104 0 0,169 143 461 0 0,-6 8 0 0 0,62 81-461 0 0,-181-178-1162 0 0,26 25-5670 0 0,-67-77 5678 0 0</inkml:trace>
  <inkml:trace contextRef="#ctx0" brushRef="#br0" timeOffset="3046.565">3716 442 2240 0 0,'27'-8'5247'0'0,"-23"37"-4691"0"0,57 235 883 0 0,-19-118-1875 0 0,-41-144 254 0 0,0 1 1 0 0,0 0 0 0 0,0-1 0 0 0,0 1 0 0 0,0 0 0 0 0,-1 0 0 0 0,1-1 0 0 0,-1 1 0 0 0,0 0 0 0 0,0 0 0 0 0,0 0 0 0 0,0 0-1 0 0,0 0 1 0 0,-1 0 0 0 0,1-1 0 0 0,-1 1 0 0 0,0 0 0 0 0,1 0 0 0 0,-2-1 0 0 0,1 1 0 0 0,0 0 0 0 0,0-1 0 0 0,-1 1 0 0 0,1-1 0 0 0,-1 0-1 0 0,0 0 1 0 0,0 1 0 0 0,0-1 0 0 0,0 0 0 0 0,0 0 0 0 0,0-1 0 0 0,-2 2 181 0 0,-8 0-1123 0 0</inkml:trace>
  <inkml:trace contextRef="#ctx0" brushRef="#br0" timeOffset="3295.371">3802 349 2560 0 0,'14'-18'748'0'0,"0"3"-64"0"0,6-2-88 0 0,-1 2-108 0 0,-1 3-59 0 0,5 1-61 0 0,0-1 68 0 0,2 2-104 0 0,2 2-68 0 0,-6 4-88 0 0,-1 4 4 0 0,-20 0-200 0 0,16 0 0 0 0,12 20-408 0 0,-24-8-232 0 0,-8 1-557 0 0,-3 7-39 0 0,-7 4 48 0 0</inkml:trace>
  <inkml:trace contextRef="#ctx0" brushRef="#br0" timeOffset="3529.438">3740 697 2736 0 0,'3'4'792'0'0,"6"-1"-52"0"0,-2-3 16 0 0,2 2-135 0 0,0-4-57 0 0,21 2-72 0 0,-17 0-12 0 0,11 0-32 0 0,3 0-56 0 0,5 0-160 0 0,37-12-128 0 0,-31 11-12 0 0,-1-4-712 0 0,-21 5-904 0 0,7 0 103 0 0,2 0 77 0 0,-5 0 112 0 0</inkml:trace>
  <inkml:trace contextRef="#ctx0" brushRef="#br0" timeOffset="2285.366">2616 462 1648 0 0,'1'26'4287'0'0,"0"55"-4097"0"0,-1-69 156 0 0,13 237 409 0 0,-3-157-2311 0 0,-38-67-716 0 0,6-18 834 0 0</inkml:trace>
  <inkml:trace contextRef="#ctx0" brushRef="#br0" timeOffset="2767.351">2632 397 1228 0 0,'33'11'3101'0'0,"0"59"-2639"0"0,-30-61-207 0 0,74 243 1036 0 0,-55-196-251 0 0,4-72-258 0 0,154-222-64 0 0,-52 83-564 0 0,-100 191-414 0 0,27 277 164 0 0,-35-146-889 0 0,-19-105-3217 0 0,-1-57 2886 0 0</inkml:trace>
  <inkml:trace contextRef="#ctx0" brushRef="#br0" timeOffset="1696.098">1894 459 916 0 0,'-3'30'3708'0'0,"5"62"-3156"0"0,-1-35-119 0 0,26 130 323 0 0,32 51-640 0 0,-58-237-435 0 0,0 6 541 0 0,-4-3-3606 0 0,-6 2 2232 0 0</inkml:trace>
  <inkml:trace contextRef="#ctx0" brushRef="#br0" timeOffset="1989.312">1887 471 1240 0 0,'5'-6'107'0'0,"-1"0"0"0"0,2 1 0 0 0,-1-1 0 0 0,0 1 0 0 0,1 1 0 0 0,0-1 0 0 0,0 1 0 0 0,1 0 0 0 0,-1 0 0 0 0,1 1 0 0 0,0 0 0 0 0,0 0 0 0 0,0 1 0 0 0,0-1 0 0 0,0 2 0 0 0,1-1 0 0 0,-1 1 0 0 0,0 0 0 0 0,1 0 0 0 0,-1 1 0 0 0,1 0 0 0 0,-1 1 0 0 0,1-1 0 0 0,-1 1 0 0 0,1 1 0 0 0,-1-1 0 0 0,0 1 0 0 0,0 1 0 0 0,0-1 0 0 0,0 1 0 0 0,0 1 0 0 0,-1-1 0 0 0,1 1 0 0 0,-1 0 0 0 0,0 0 0 0 0,0 1 0 0 0,0 0 0 0 0,-1 0 0 0 0,1 0 0 0 0,-1 1 0 0 0,-1 0 0 0 0,1 0 0 0 0,-1 0 0 0 0,0 0 0 0 0,0 2-107 0 0,-1-2 35 0 0,-1 0 1 0 0,-1 0-1 0 0,1 1 0 0 0,-1-1 1 0 0,0 0-1 0 0,-1 1 0 0 0,1-1 0 0 0,-1 0 1 0 0,-1 1-1 0 0,1-1 0 0 0,-1 0 1 0 0,0 1-1 0 0,0-1 0 0 0,-1 0 0 0 0,0 0 1 0 0,0 0-1 0 0,0 0 0 0 0,-1 0 0 0 0,0-1 1 0 0,0 1-1 0 0,-1-1 0 0 0,-1 3-35 0 0,-113 110 255 0 0,23-80-3087 0 0,93-38 1896 0 0,1-2-158 0 0,-7-9-42 0 0</inkml:trace>
  <inkml:trace contextRef="#ctx0" brushRef="#br0" timeOffset="13206.56">1505 2531 1892 0 0,'0'0'628'0'0,"0"0"-78"0"0,13 0 262 0 0,-6 0 2098 0 0,37 10-1701 0 0,-54 53-922 0 0,-10 256 786 0 0,20-208-861 0 0,-1 340-1388 0 0,0-458-4628 0 0,-5-12 4471 0 0</inkml:trace>
  <inkml:trace contextRef="#ctx0" brushRef="#br0" timeOffset="13561.442">1524 2561 1312 0 0,'0'-9'326'0'0,"-1"0"1"0"0,1 0-1 0 0,1 0 0 0 0,0 0 0 0 0,0 0 1 0 0,1 0-1 0 0,0 1 0 0 0,0-1 1 0 0,1 0-1 0 0,0 1 0 0 0,1 0 0 0 0,0-1 1 0 0,0 2-1 0 0,2-4-326 0 0,0 3 108 0 0,0 0 0 0 0,1 1 1 0 0,0-1-1 0 0,0 1 0 0 0,0 1 0 0 0,1 0 1 0 0,0 0-1 0 0,0 0 0 0 0,1 1 0 0 0,-1 0 1 0 0,1 1-1 0 0,0 0 0 0 0,0 0 0 0 0,1 1 1 0 0,-1 0-1 0 0,1 1 0 0 0,0 0 0 0 0,-1 0 1 0 0,8 1-109 0 0,-7 0 43 0 0,0 1-1 0 0,0 0 1 0 0,0 1 0 0 0,0 0 0 0 0,0 0 0 0 0,0 1-1 0 0,0 1 1 0 0,0-1 0 0 0,-1 2 0 0 0,0-1 0 0 0,1 1-1 0 0,-1 1 1 0 0,0 0 0 0 0,-1 0 0 0 0,0 1 0 0 0,1 0-1 0 0,-2 0 1 0 0,1 0 0 0 0,-1 1 0 0 0,0 1 0 0 0,0-1-1 0 0,-1 1 1 0 0,0 0 0 0 0,-1 1 0 0 0,1-1 0 0 0,-1 1-1 0 0,-1 0 1 0 0,0 0 0 0 0,0 1 0 0 0,-1-1 0 0 0,0 1-1 0 0,-1 0 1 0 0,0-1 0 0 0,-1 1 0 0 0,1 4-43 0 0,-2-6 34 0 0,-1 0 0 0 0,0 0 0 0 0,0-1 0 0 0,-1 1 0 0 0,1 0 0 0 0,-2 0 1 0 0,1-1-1 0 0,-1 1 0 0 0,0-1 0 0 0,-1 0 0 0 0,0 0 0 0 0,0 0 0 0 0,0 0 0 0 0,-3 2-34 0 0,1 1 58 0 0,-11 13-4 0 0,-1 0 0 0 0,0-2 0 0 0,-2 0 0 0 0,0-1-1 0 0,-1-1 1 0 0,-1-1 0 0 0,-1-1 0 0 0,-1-1 0 0 0,0-1 0 0 0,-1-1-1 0 0,0-1 1 0 0,-14 4-54 0 0,35-14-148 0 0,-1-1-1 0 0,0 0 1 0 0,0 0-1 0 0,0 0 0 0 0,0-1 1 0 0,0 0-1 0 0,0 0 1 0 0,0 0-1 0 0,0 0 0 0 0,0-1 1 0 0,-1 0-1 0 0,1 0 1 0 0,0-1-1 0 0,0 1 0 0 0,0-1 1 0 0,-1 0-1 0 0,1 0 1 0 0,0-1-1 0 0,0 1 0 0 0,1-1 1 0 0,-1 0-1 0 0,0-1 1 0 0,1 1-1 0 0,-2-2 149 0 0,19-60-4104 0 0,0 37 2918 0 0</inkml:trace>
  <inkml:trace contextRef="#ctx0" brushRef="#br0" timeOffset="13902.664">2723 2354 1228 0 0,'-6'8'2916'0'0,"-25"29"-1581"0"0,18-23-951 0 0,-56 56 967 0 0,4 3 1 0 0,3 3 0 0 0,3 3 0 0 0,0 8-1352 0 0,49-72 38 0 0,1 0 1 0 0,0 0-1 0 0,1 1 1 0 0,0 0 0 0 0,1 0-1 0 0,1 1 1 0 0,1 0-1 0 0,0 0 1 0 0,2 0 0 0 0,-1 0-1 0 0,2 1 1 0 0,1-1-1 0 0,0 1 1 0 0,1 0 0 0 0,1 0-1 0 0,0-1 1 0 0,1 1-1 0 0,2-1 1 0 0,-1 0 0 0 0,2 0-1 0 0,0 0 1 0 0,1 0-1 0 0,1-1 1 0 0,1 0 0 0 0,0 0-1 0 0,2 1-38 0 0,-3-10-343 0 0,0-1 0 0 0,0 0 0 0 0,1 0 0 0 0,0-1 0 0 0,1 0 0 0 0,-1 0 1 0 0,1-1-1 0 0,0 0 0 0 0,0-1 0 0 0,0 0 0 0 0,0 0 0 0 0,0-1 0 0 0,1 0 0 0 0,-1-1 0 0 0,1 0 0 0 0,0 0 0 0 0,-1-1 0 0 0,1 0 0 0 0,0-1 0 0 0,-1 0 0 0 0,1-1 0 0 0,-1 1 0 0 0,1-2 0 0 0,-1 0 1 0 0,0 0-1 0 0,0 0 0 0 0,4-3 343 0 0,17-11-1178 0 0</inkml:trace>
  <inkml:trace contextRef="#ctx0" brushRef="#br0" timeOffset="14278.488">3407 2631 1392 0 0,'-8'-12'5313'0'0,"-10"28"-3743"0"0,-16 32-1392 0 0,33-46 77 0 0,-103 176 1389 0 0,69-111-1835 0 0,-4-2 0 0 0,-2-1 0 0 0,-4-2 0 0 0,-7 4 191 0 0,47-60-368 0 0,-1 0 0 0 0,0 0 0 0 0,0-1 1 0 0,0 0-1 0 0,0 0 0 0 0,-1-1 1 0 0,0 1-1 0 0,0-1 0 0 0,0-1 1 0 0,-1 0-1 0 0,1 0 0 0 0,-1 0 0 0 0,0-1 1 0 0,0 0-1 0 0,0 0 0 0 0,-4 0 368 0 0,8-2-1180 0 0</inkml:trace>
  <inkml:trace contextRef="#ctx0" brushRef="#br0" timeOffset="14541.869">2991 2731 2816 0 0,'8'-11'1715'0'0,"-8"10"-1582"0"0,0 0 1 0 0,1 0-1 0 0,-1 0 1 0 0,1 0-1 0 0,-1 0 1 0 0,1 0-1 0 0,0 0 1 0 0,0 0-1 0 0,-1 0 1 0 0,1 0-1 0 0,0 0 1 0 0,0 0-1 0 0,0 0 1 0 0,0 1-1 0 0,0-1 1 0 0,0 0-1 0 0,0 1 1 0 0,0-1-1 0 0,0 1 1 0 0,0-1-1 0 0,0 1 1 0 0,0-1-1 0 0,0 1 1 0 0,1 0-1 0 0,-1 0 1 0 0,0-1-1 0 0,0 1 1 0 0,0 0-1 0 0,0 0 1 0 0,1 0-1 0 0,-1 0 1 0 0,0 1-1 0 0,0-1 1 0 0,0 0-1 0 0,1 0 1 0 0,-1 1-1 0 0,0-1 1 0 0,0 1-1 0 0,0-1 1 0 0,0 1-1 0 0,0-1-133 0 0,239 162 1323 0 0,-179-120-1477 0 0,53 36-1324 0 0,-43-22-3145 0 0,-56-44 2292 0 0,-11-10 1266 0 0</inkml:trace>
  <inkml:trace contextRef="#ctx0" brushRef="#br0" timeOffset="14802.648">3814 2663 880 0 0,'88'0'8984'0'0,"5"2"-7003"0"0,104 1-5394 0 0,-128 7 650 0 0,-56 0 382 0 0,-14-7 1293 0 0</inkml:trace>
  <inkml:trace contextRef="#ctx0" brushRef="#br0" timeOffset="15052.001">3853 2916 2408 0 0,'5'12'5152'0'0,"32"-8"-3986"0"0,-35-4-1022 0 0,262-29 1002 0 0,-8-47-7006 0 0,-216 62 4645 0 0,-4-1 122 0 0</inkml:trace>
  <inkml:trace contextRef="#ctx0" brushRef="#br0" timeOffset="15316.698">4918 2563 1280 0 0,'-24'1'4006'0'0,"-15"24"-2680"0"0,38-24-1224 0 0,-9 8 108 0 0,1-1 0 0 0,0 2 1 0 0,0-1-1 0 0,1 1 0 0 0,0 1 0 0 0,0 0 1 0 0,1 0-1 0 0,1 0 0 0 0,0 0 0 0 0,0 1 1 0 0,2 0-1 0 0,-1 1 0 0 0,1-1 0 0 0,1 1 1 0 0,0-1-1 0 0,1 1 0 0 0,0 0 0 0 0,1 0 1 0 0,1 0-1 0 0,0 3-210 0 0,0-11 24 0 0,1 0-1 0 0,0-1 1 0 0,-1 1 0 0 0,2 0-1 0 0,-1 0 1 0 0,1-1 0 0 0,-1 1-1 0 0,1-1 1 0 0,0 1 0 0 0,1-1-1 0 0,-1 0 1 0 0,1 0 0 0 0,0 0-1 0 0,0 0 1 0 0,0 0 0 0 0,0-1-1 0 0,1 0 1 0 0,-1 1 0 0 0,1-1-1 0 0,0 0 1 0 0,0-1 0 0 0,0 1-1 0 0,1-1 1 0 0,-1 0 0 0 0,0 0-1 0 0,1 0 1 0 0,-1 0 0 0 0,1-1-1 0 0,0 0 1 0 0,2 1-24 0 0,150 15-205 0 0,-3-45-677 0 0,-151 27 862 0 0,0 0 0 0 0,0 0 0 0 0,-1 0 0 0 0,1 0 0 0 0,0-1 0 0 0,0 1 0 0 0,-1-1 0 0 0,1 0 0 0 0,-1 0 0 0 0,0 0 0 0 0,1 0 0 0 0,-1 0 0 0 0,0 0 0 0 0,0-1 0 0 0,0 1 0 0 0,-1-1 0 0 0,1 0 0 0 0,0 1 0 0 0,-1-1 0 0 0,0 0 0 0 0,0 0 0 0 0,0 0 0 0 0,0 0 0 0 0,0 0 0 0 0,0 0 0 0 0,-1 0 0 0 0,1 0 0 0 0,-1 0 0 0 0,0 0 0 0 0,0 0 0 0 0,0 0 0 0 0,-1 0 0 0 0,1 0 0 0 0,-1 0 0 0 0,0 0 0 0 0,1 0 0 0 0,-1 0 0 0 0,0 0 0 0 0,-1 0 0 0 0,1 0 0 0 0,0 0 0 0 0,-1 1 0 0 0,0-1 0 0 0,0 1 0 0 0,0-1 0 0 0,0 1 0 0 0,0 0 0 0 0,0-1 0 0 0,0 1 0 0 0,-1 0 0 0 0,1 1 0 0 0,-1-1 0 0 0,-1-1 20 0 0,-296-197-585 0 0,295 195 232 0 0,0-1 0 0 0,1 1 1 0 0,0-1-1 0 0,0 0 0 0 0,0 0 1 0 0,1-1-1 0 0,0 1 0 0 0,0-1 1 0 0,1 0-1 0 0,-1 0 0 0 0,2 1 0 0 0,-1-2 1 0 0,1 1-1 0 0,0 0 0 0 0,0 0 1 0 0,1 0-1 0 0,0-2 353 0 0,0-6-1109 0 0</inkml:trace>
  <inkml:trace contextRef="#ctx0" brushRef="#br0" timeOffset="15596.108">5331 2189 1336 0 0,'13'7'3814'0'0,"9"17"-3194"0"0,-12-13-103 0 0,22 19-145 0 0,-2 1 0 0 0,-2 2 0 0 0,0 0 0 0 0,-3 2 0 0 0,-1 1 0 0 0,-1 0 0 0 0,-2 2 0 0 0,-2 1 0 0 0,-1 0 0 0 0,-2 2-372 0 0,-7-18 129 0 0,-1 1-1 0 0,-1 0 1 0 0,-1 1 0 0 0,-1 0 0 0 0,-2 0-1 0 0,0 0 1 0 0,-1 0 0 0 0,-2 0 0 0 0,-1 0-1 0 0,-1 12-128 0 0,-3-8 23 0 0,0 0 1 0 0,-2 0-1 0 0,-1-1 0 0 0,-1 0 0 0 0,-2 0 0 0 0,0-1 0 0 0,-2 0 0 0 0,-1-1 0 0 0,-1-1 0 0 0,-1 0 0 0 0,-8 7-23 0 0,-25 21-924 0 0,-2-2-1 0 0,-3-3 0 0 0,-1-1 0 0 0,-3-4 1 0 0,-1-1-1 0 0,-2-4 0 0 0,-2-2 0 0 0,-1-3 1 0 0,-22 6 924 0 0,-11-1-1098 0 0</inkml:trace>
  <inkml:trace contextRef="#ctx0" brushRef="#br0" timeOffset="19102.621">6326 2588 2200 0 0,'0'0'744'0'0,"0"0"-4"0"0,0 0-27 0 0,0 0-94 0 0,0 12 287 0 0,5-5 3068 0 0,4-4-3918 0 0,0-1-1 0 0,0 0 0 0 0,0 0 1 0 0,0-1-1 0 0,0 0 0 0 0,1-1 1 0 0,-1 0-1 0 0,0 0 1 0 0,0-1-1 0 0,0 0 0 0 0,0-1 1 0 0,0 0-1 0 0,0 0 0 0 0,3-2-55 0 0,31-5 139 0 0,283-34-2727 0 0,-323 43 1386 0 0,-2 20-2635 0 0,-22-8 2670 0 0</inkml:trace>
  <inkml:trace contextRef="#ctx0" brushRef="#br0" timeOffset="19349.717">6307 3043 2552 0 0,'35'16'3278'0'0,"78"-20"-1339"0"0,43-20-1022 0 0,234-19-2310 0 0,-295 43-2492 0 0,-77 0 2541 0 0</inkml:trace>
  <inkml:trace contextRef="#ctx0" brushRef="#br0" timeOffset="32336.719">8008 2344 2000 0 0,'61'9'3755'0'0,"-32"-6"-3613"0"0,-1 0 0 0 0,0 1 0 0 0,0 2 0 0 0,-1 1 0 0 0,0 1 0 0 0,0 2 0 0 0,0 0 0 0 0,-2 2 0 0 0,1 1 0 0 0,-1 1 0 0 0,16 12-142 0 0,-39-24 7 0 0,1 1-1 0 0,-1-1 0 0 0,1 1 0 0 0,-1-1 0 0 0,0 1 1 0 0,0 0-1 0 0,0 0 0 0 0,-1 0 0 0 0,1 0 0 0 0,-1 0 1 0 0,1 0-1 0 0,-1 0 0 0 0,0 1 0 0 0,0-1 0 0 0,0 0 1 0 0,-1 1-1 0 0,1-1 0 0 0,-1 0 0 0 0,0 1 0 0 0,0-1 1 0 0,0 1-1 0 0,0-1 0 0 0,-1 1 0 0 0,1-1 0 0 0,-1 0 1 0 0,0 1-1 0 0,0-1 0 0 0,0 0 0 0 0,0 0 0 0 0,-1 1 1 0 0,0-1-1 0 0,1 0 0 0 0,-1 0 0 0 0,0-1 0 0 0,-1 2-6 0 0,-91 97 139 0 0,73-82-108 0 0,-288 290 1026 0 0,270-222-188 0 0,40-84-846 0 0,1-1 1 0 0,0 1 0 0 0,0-1 0 0 0,0 1 0 0 0,0-1 0 0 0,0 0 0 0 0,0 0-1 0 0,0 0 1 0 0,1 0 0 0 0,-1 0 0 0 0,1 0 0 0 0,0-1 0 0 0,-1 1 0 0 0,1-1-1 0 0,0 0 1 0 0,0 0 0 0 0,0 0 0 0 0,0 0 0 0 0,0 0 0 0 0,0-1 0 0 0,0 1-1 0 0,0-1 1 0 0,2 0-24 0 0,27 3 124 0 0,1-1 0 0 0,-1-2-1 0 0,0-2 1 0 0,1 0-1 0 0,-1-3 1 0 0,0 0 0 0 0,24-8-124 0 0,59-9 98 0 0,123-13-1390 0 0,-236 34 942 0 0,-2 1-208 0 0,0 0-193 0 0,0 0-340 0 0,0 0-237 0 0,11 9-1194 0 0,-10-8 1368 0 0</inkml:trace>
  <inkml:trace contextRef="#ctx0" brushRef="#br0" timeOffset="33698.881">7441 3589 1416 0 0,'0'0'346'0'0,"0"0"-66"0"0,0 0-7 0 0,0 0-25 0 0,0 0 11 0 0,0 0-21 0 0,0 0-28 0 0,0 0-20 0 0,2 4-24 0 0,68 158 2260 0 0,-63-155-2340 0 0,0-1 0 0 0,0 1 0 0 0,1-1 0 0 0,0-1 0 0 0,1 1 0 0 0,-1-1 1 0 0,1-1-1 0 0,0 0 0 0 0,0 0 0 0 0,0-1 0 0 0,1 0 0 0 0,-1 0 0 0 0,1-1 0 0 0,0 0 0 0 0,-1-1 0 0 0,1 0 1 0 0,0-1-1 0 0,0 0 0 0 0,0 0 0 0 0,0-1 0 0 0,-1 0 0 0 0,1-1 0 0 0,0 0 0 0 0,-1-1 0 0 0,1 0 0 0 0,-1 0 1 0 0,0-1-1 0 0,0 0 0 0 0,0-1 0 0 0,7-4-86 0 0,120-124 837 0 0,-100 92 1184 0 0,-44 46-567 0 0,-7 63-1453 0 0,3 1-1 0 0,4 1 1 0 0,2-1-1 0 0,3 26 0 0 0,-18 173 2 0 0,21-260 11 0 0,0 0 0 0 0,-1 0 0 0 0,-1 0 0 0 0,1 0 0 0 0,-1 0 0 0 0,0 0 0 0 0,-1 0 0 0 0,0-1 0 0 0,0 1 0 0 0,0-1 0 0 0,-1 0 0 0 0,0 0 0 0 0,-1 0 0 0 0,0-1 0 0 0,0 1 0 0 0,0-1 0 0 0,-1 0 0 0 0,1-1 0 0 0,-1 1 0 0 0,-1-1 0 0 0,1 0 0 0 0,-1-1 0 0 0,0 0 0 0 0,0 0-13 0 0,-50-32 52 0 0,47 16-125 0 0,0 0 0 0 0,1 0 0 0 0,1-1 0 0 0,0 0 1 0 0,1 0-1 0 0,0-1 0 0 0,1 0 0 0 0,1 0 0 0 0,0 0 1 0 0,1-1-1 0 0,0 0 0 0 0,1 0 0 0 0,1 0 0 0 0,1 0 1 0 0,0 0-1 0 0,0 0 0 0 0,2-10 73 0 0,0 12-192 0 0,1-1-1 0 0,0 0 1 0 0,0 1-1 0 0,1-1 0 0 0,1 1 1 0 0,0 0-1 0 0,1 0 1 0 0,0 0-1 0 0,1 1 1 0 0,5-7 192 0 0,1-2-837 0 0,2 1 0 0 0,0 1 0 0 0,1 0 0 0 0,1 1-1 0 0,0 0 1 0 0,2 2 0 0 0,0 0 0 0 0,1 1 0 0 0,5-4 837 0 0,4 1-1178 0 0</inkml:trace>
  <inkml:trace contextRef="#ctx0" brushRef="#br0" timeOffset="33948.098">8161 3758 1684 0 0,'17'10'5172'0'0,"66"-14"-3989"0"0,73-16-1068 0 0,-86 17-4779 0 0,-69 3 3538 0 0</inkml:trace>
  <inkml:trace contextRef="#ctx0" brushRef="#br0" timeOffset="34196.181">8167 4036 2568 0 0,'61'10'4805'0'0,"34"-23"-3994"0"0,-82 11-572 0 0,49-10 206 0 0,100-22-1419 0 0,-10-26-3867 0 0,-121 41 3764 0 0</inkml:trace>
  <inkml:trace contextRef="#ctx0" brushRef="#br0" timeOffset="34462.04">9075 3709 1700 0 0,'-34'5'3739'0'0,"-40"51"-1586"0"0,68-51-2065 0 0,1 1 0 0 0,0-1 0 0 0,0 1 1 0 0,1 0-1 0 0,-1 1 0 0 0,1-1 0 0 0,1 1 0 0 0,-1 0 0 0 0,1 0 1 0 0,0 0-1 0 0,1 0 0 0 0,0 0 0 0 0,0 1 0 0 0,0-1 0 0 0,1 1 0 0 0,0-1 1 0 0,1 1-1 0 0,0 0 0 0 0,0-1 0 0 0,0 1 0 0 0,1-1 0 0 0,0 1 1 0 0,1-1-1 0 0,-1 1 0 0 0,1-1 0 0 0,1 0 0 0 0,0 0 0 0 0,0 0 0 0 0,0 0 1 0 0,1 0-1 0 0,-1-1 0 0 0,2 1 0 0 0,-1-1 0 0 0,1 0 0 0 0,0 0 1 0 0,0-1-1 0 0,3 3-88 0 0,6 0 53 0 0,1 0 0 0 0,-1-2 0 0 0,1 1 0 0 0,1-2 0 0 0,-1 0 0 0 0,1 0 0 0 0,0-2 0 0 0,0 0 0 0 0,0-1 1 0 0,0 0-1 0 0,0-2 0 0 0,1 0 0 0 0,-1 0 0 0 0,0-2 0 0 0,0 0 0 0 0,0 0 0 0 0,0-2 0 0 0,0 0 0 0 0,3-2-53 0 0,-12 4 9 0 0,-4 2-5 0 0,1 0 0 0 0,0 0 0 0 0,0 0 0 0 0,0-1 0 0 0,0 1 0 0 0,0-1 0 0 0,0 0 0 0 0,0 0 0 0 0,0-1 0 0 0,-1 1 0 0 0,1-1 0 0 0,-1 1 0 0 0,1-1 0 0 0,-1 0 0 0 0,1-1 0 0 0,-1 1 0 0 0,0 0 0 0 0,0-1 0 0 0,0 0 0 0 0,0 0 0 0 0,-1 0-1 0 0,1 0 1 0 0,-1 0 0 0 0,0 0 0 0 0,0-1 0 0 0,0 1 0 0 0,0-1 0 0 0,-1 0 0 0 0,1 1 0 0 0,-1-1 0 0 0,0 0 0 0 0,0 0 0 0 0,0 0 0 0 0,-1 0 0 0 0,1 1 0 0 0,-1-1 0 0 0,0 0 0 0 0,0 0 0 0 0,-1-4-4 0 0,-9-7-12 0 0,-1 1 0 0 0,-1 0-1 0 0,0 0 1 0 0,-1 1 0 0 0,0 1 0 0 0,-1 0 0 0 0,-1 1 0 0 0,0 1 0 0 0,0 0 0 0 0,-1 0 0 0 0,0 2 0 0 0,-1 0 0 0 0,-3 0 12 0 0,-117-76-2414 0 0,129 78 1930 0 0,0-1 0 0 0,0 0 0 0 0,1-1 0 0 0,0 0 0 0 0,1 0 0 0 0,0-1-1 0 0,0 1 1 0 0,1-1 0 0 0,0-1 0 0 0,0 1 0 0 0,1-1 0 0 0,1 1 0 0 0,-1-1 0 0 0,1-4 484 0 0,-2-16-1238 0 0</inkml:trace>
  <inkml:trace contextRef="#ctx0" brushRef="#br0" timeOffset="31792.444">8085 2153 968 0 0,'-54'34'1496'0'0,"-16"-15"1938"0"0,57-16-1748 0 0,48-1-1189 0 0,318-27 580 0 0,-11-4-545 0 0,-241 13-2321 0 0,-95 9-2488 0 0,-6 7 3101 0 0</inkml:trace>
  <inkml:trace contextRef="#ctx0" brushRef="#br0" timeOffset="35763.254">8055 1457 876 0 0,'0'0'169'0'0,"0"0"106"0"0,0 0-21 0 0,0 0-27 0 0,0 0-6 0 0,0 0 81 0 0,0 0 12 0 0,0 0-4 0 0,0 0 62 0 0,-24 4 2002 0 0,-2 10-2211 0 0,-8-26 2101 0 0,77-21-1382 0 0,139-6-843 0 0,-177 40-37 0 0,0 0 0 0 0,1 0 0 0 0,-1 1 0 0 0,0-1 0 0 0,1 1 0 0 0,-1 1 0 0 0,0-1 0 0 0,-1 1 0 0 0,1-1 0 0 0,0 2 0 0 0,-1-1 0 0 0,1 0 0 0 0,-1 1 1 0 0,0 0-1 0 0,0 0 0 0 0,-1 0 0 0 0,1 0 0 0 0,-1 1 0 0 0,0-1 0 0 0,0 1 0 0 0,0 0 0 0 0,-1 0 0 0 0,0 0 0 0 0,0 0 0 0 0,0 0 0 0 0,0 1 0 0 0,-1-1 0 0 0,1 5-2 0 0,-2 0 12 0 0,0 0 1 0 0,0 0-1 0 0,-1 0 1 0 0,0 0-1 0 0,-1 0 1 0 0,0 0-1 0 0,0 0 1 0 0,-1 0-1 0 0,-1-1 1 0 0,0 1-1 0 0,0-1 1 0 0,-1 0-1 0 0,0 0 1 0 0,-4 5-13 0 0,-64 94-234 0 0,73-107 181 0 0,0-1-37 0 0,27 8-94 0 0,-16-10 176 0 0,0 2 0 0 0,0-1 0 0 0,1 1 0 0 0,-1 1-1 0 0,0 0 1 0 0,0 0 0 0 0,0 1 0 0 0,0 1-1 0 0,0 0 1 0 0,0 0 0 0 0,-1 1 0 0 0,1 0 0 0 0,-1 1-1 0 0,0 0 1 0 0,-1 1 0 0 0,1 0 0 0 0,-1 0-1 0 0,0 1 1 0 0,0 0 0 0 0,-1 1 0 0 0,0 0 0 0 0,-1 0-1 0 0,1 1 1 0 0,1 3 8 0 0,-11-5 16 0 0,1 1 1 0 0,-1-1-1 0 0,0 0 0 0 0,0 0 0 0 0,-1 0 0 0 0,0 0 1 0 0,0 0-1 0 0,-1 0 0 0 0,1-1 0 0 0,-1 0 1 0 0,-1 0-1 0 0,0 0 0 0 0,1 0 0 0 0,-2-1 0 0 0,1 0 1 0 0,0 0-1 0 0,-1 0 0 0 0,0 0 0 0 0,0-1 1 0 0,-1 0-1 0 0,1-1 0 0 0,-1 1 0 0 0,0-1 0 0 0,-7 2-16 0 0,6-1-46 0 0,-1 0 0 0 0,0 0-1 0 0,1-1 1 0 0,-1 0-1 0 0,-1-1 1 0 0,1 1-1 0 0,0-2 1 0 0,-1 0-1 0 0,1 0 1 0 0,0 0-1 0 0,-1-1 1 0 0,1-1-1 0 0,-1 0 1 0 0,-3-1 46 0 0,9 1-187 0 0,0 0 0 0 0,0 0 0 0 0,0-1 0 0 0,0 1 0 0 0,0-1 0 0 0,0 0 0 0 0,0 0 0 0 0,1-1 0 0 0,-1 1 0 0 0,1-1 0 0 0,0 0 0 0 0,-1 0 0 0 0,1 0 0 0 0,1 0 0 0 0,-1 0 0 0 0,0-1 0 0 0,1 1 0 0 0,0-1 0 0 0,0 0 0 0 0,0 0 0 0 0,0 0 0 0 0,0 0 0 0 0,1 0 0 0 0,0 0 0 0 0,0 0 0 0 0,0 0 0 0 0,0 0 0 0 0,1-1 0 0 0,-1 1 0 0 0,1 0 0 0 0,0-2 187 0 0,0-9-1170 0 0</inkml:trace>
  <inkml:trace contextRef="#ctx0" brushRef="#br0" timeOffset="241224.459">1839 1264 956 0 0,'-32'0'1778'0'0,"28"0"-1692"0"0,4 0 40 0 0,0 0-18 0 0,0 0 0 0 0,0 0 31 0 0,0 0-78 0 0,0 0-26 0 0,0 0-35 0 0,0 0 28 0 0,0 0 11 0 0,0 0-51 0 0,0 0 16 0 0,0 0 5 0 0,0 0 18 0 0,0 0 49 0 0,0 0-44 0 0,0 0 22 0 0,0 0 19 0 0,0 0-40 0 0,0 0 23 0 0,0 0 19 0 0,0-20 940 0 0,71-5-65 0 0,28 7-503 0 0,0 6 0 0 0,1 3 0 0 0,77 5-447 0 0,-51-16 184 0 0,397-25 126 0 0,-401 26-284 0 0,327-27 255 0 0,-66 25-459 0 0,-188 9 179 0 0,98 1 143 0 0,450 11 95 0 0,-487-21-344 0 0,635 7 171 0 0,-755 4-28 0 0,-9 2-54 0 0,-13 4 14 0 0,291-32 36 0 0,-119-17 821 0 0,-232 44-647 0 0,-52 9-154 0 0,-2 0-15 0 0,0 0-32 0 0,0 0 40 0 0,35-1 590 0 0,-27-8-849 0 0,-16-1-4828 0 0,-9-4 2952 0 0,7-2 814 0 0</inkml:trace>
  <inkml:trace contextRef="#ctx0" brushRef="#br0" timeOffset="241741.429">7496 72 988 0 0,'5'-5'4082'0'0,"-7"32"-2808"0"0,-4 10-4641 0 0,-9-16 2138 0 0</inkml:trace>
  <inkml:trace contextRef="#ctx0" brushRef="#br0" timeOffset="242083.511">7297 677 1492 0 0,'17'13'4084'0'0,"1"1"-1129"0"0,-14-6-4615 0 0,-4-8 584 0 0,-2-3-1440 0 0,-1 1 1301 0 0</inkml:trace>
  <inkml:trace contextRef="#ctx0" brushRef="#br0" timeOffset="242657.807">7471 537 1836 0 0,'8'5'1728'0'0,"-8"-4"-1662"0"0,0-1 0 0 0,0 1 0 0 0,0-1 0 0 0,1 1 0 0 0,-1-1 0 0 0,0 1 1 0 0,0-1-1 0 0,1 1 0 0 0,-1-1 0 0 0,1 1 0 0 0,-1-1 0 0 0,0 1 0 0 0,1-1 0 0 0,-1 0 0 0 0,1 1 0 0 0,-1-1 1 0 0,1 0-1 0 0,-1 1 0 0 0,1-1 0 0 0,-1 0 0 0 0,1 1 0 0 0,-1-1 0 0 0,1 0 0 0 0,-1 0 0 0 0,1 0 0 0 0,0 0 1 0 0,-1 0-1 0 0,1 0 0 0 0,-1 0 0 0 0,1 0 0 0 0,0 0 0 0 0,-1 0 0 0 0,1 0 0 0 0,-1 0 0 0 0,1 0 0 0 0,-1 0 1 0 0,1 0-1 0 0,0 0 0 0 0,-1-1 0 0 0,1 1 0 0 0,-1 0 0 0 0,1 0 0 0 0,-1-1 0 0 0,1 1 0 0 0,-1 0 0 0 0,1-1 1 0 0,-1 1-1 0 0,0-1 0 0 0,1 1 0 0 0,-1-1 0 0 0,1 1 0 0 0,-1-1 0 0 0,0 1 0 0 0,1-1 0 0 0,-1 1 0 0 0,0-1 1 0 0,0 1-1 0 0,1-1 0 0 0,-1 1 0 0 0,0-1 0 0 0,0 1 0 0 0,0-1-66 0 0,-26-3-496 0 0,15 4-3612 0 0,9-3 2842 0 0</inkml:trace>
  <inkml:trace contextRef="#ctx0" brushRef="#br0" timeOffset="243155.453">7518 147 1184 0 0,'5'0'2035'0'0,"-5"0"-1991"0"0,0 0-21 0 0,-2 7-1039 0 0,2-5-134 0 0</inkml:trace>
  <inkml:trace contextRef="#ctx0" brushRef="#br0" timeOffset="243438.028">7505 561 1132 0 0,'0'18'788'0'0,"0"-18"-52"0"0,0 0-32 0 0,0 0-180 0 0,0 0-120 0 0,0 0-8 0 0,0 0-40 0 0,0 0-264 0 0,0 0-20 0 0,0 0-276 0 0,0 0-376 0 0,0 0-540 0 0,0 0 36 0 0,0 0 8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4:01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524 425 1048 0 0,'0'0'300'0'0,"0"0"-41"0"0,0 0 9 0 0,0 0-34 0 0,0 0-80 0 0,-19 0 1059 0 0,-4 5-1016 0 0,22-4-160 0 0,0 0 0 0 0,0 0 0 0 0,0-1 1 0 0,0 1-1 0 0,0 0 0 0 0,0-1 0 0 0,-1 1 1 0 0,1-1-1 0 0,0 0 0 0 0,0 1 0 0 0,-1-1 1 0 0,1 0-1 0 0,0 1 0 0 0,0-1 0 0 0,-1 0 1 0 0,1 0-1 0 0,0 0 0 0 0,-1 0 0 0 0,1-1 0 0 0,0 1 1 0 0,-1 0-1 0 0,1 0 0 0 0,0-1 0 0 0,0 1 1 0 0,0-1-1 0 0,-1 1 0 0 0,1-1 0 0 0,0 0 1 0 0,0 1-1 0 0,0-1 0 0 0,0 0 0 0 0,0 0 0 0 0,0 1 1 0 0,0-1-1 0 0,0 0 0 0 0,0 0 0 0 0,0 0 1 0 0,1 0-1 0 0,-1 0 0 0 0,0-1 0 0 0,1 1 1 0 0,-1 0-1 0 0,1 0 0 0 0,-1 0 0 0 0,1-1 0 0 0,-1 1 1 0 0,1 0-1 0 0,0 0 0 0 0,0-1-37 0 0,-2-6 27 0 0,1 0-1 0 0,0 0 1 0 0,1 0-1 0 0,0 0 1 0 0,0-1-1 0 0,1 1 0 0 0,0 0 1 0 0,0 0-1 0 0,1 0 1 0 0,0 0-1 0 0,0 1 1 0 0,1-1-1 0 0,0 0 1 0 0,0 1-1 0 0,1 0 1 0 0,0 0-1 0 0,0 0 1 0 0,0 0-1 0 0,1 1 1 0 0,0-1-1 0 0,1 1 0 0 0,0 0 1 0 0,-1 1-1 0 0,2 0 1 0 0,-1 0-1 0 0,1 0 1 0 0,-1 0-1 0 0,1 1 1 0 0,1 0-1 0 0,4-1-26 0 0,-9 3 1 0 0,0 0 1 0 0,1 0-1 0 0,-1 0 0 0 0,1 1 0 0 0,-1 0 1 0 0,1-1-1 0 0,-1 1 0 0 0,1 1 0 0 0,0-1 1 0 0,0 0-1 0 0,-1 1 0 0 0,1 0 0 0 0,0 0 0 0 0,0 0 1 0 0,0 0-1 0 0,-1 1 0 0 0,1-1 0 0 0,0 1 1 0 0,-1 0-1 0 0,1 0 0 0 0,0 0 0 0 0,-1 1 1 0 0,1-1-1 0 0,-1 1 0 0 0,0 0 0 0 0,0 0 0 0 0,1 0 1 0 0,-1 1-1 0 0,-1-1 0 0 0,1 1 0 0 0,0-1 1 0 0,0 1-1 0 0,-1 0 0 0 0,0 0 0 0 0,0 0 1 0 0,1 0-1 0 0,-2 0 0 0 0,1 1 0 0 0,0-1 0 0 0,-1 1 1 0 0,1-1-1 0 0,-1 2-1 0 0,27 160 104 0 0,-58-11-111 0 0,18-120-4 0 0,1-4 116 0 0,-2 1 0 0 0,-2-2 0 0 0,0 0 0 0 0,-2-1 0 0 0,-1 0 0 0 0,-2-1 0 0 0,0-2 0 0 0,-2 0 0 0 0,0-1 0 0 0,-2-1 0 0 0,-21 16-105 0 0,44-38 10 0 0,0 0 0 0 0,0 0 0 0 0,0 1 0 0 0,0-1 0 0 0,0 0 0 0 0,0 0 1 0 0,0-1-1 0 0,0 1 0 0 0,-1 0 0 0 0,1 0 0 0 0,0 0 0 0 0,-1-1 0 0 0,1 1 0 0 0,0-1 0 0 0,-1 1 0 0 0,1-1 0 0 0,0 0 0 0 0,-1 1 0 0 0,1-1 0 0 0,-1 0 0 0 0,1 0 1 0 0,-1 0-1 0 0,1 0 0 0 0,-1 0 0 0 0,1 0 0 0 0,-1 0 0 0 0,1-1 0 0 0,0 1 0 0 0,-1-1 0 0 0,1 1 0 0 0,-1-1 0 0 0,1 1 0 0 0,0-1 0 0 0,-1 0 0 0 0,1 1 1 0 0,0-1-1 0 0,0 0 0 0 0,0 0 0 0 0,0 0 0 0 0,0 0 0 0 0,0 0 0 0 0,0 0 0 0 0,0 0 0 0 0,0-1 0 0 0,0 1 0 0 0,0 0 0 0 0,1 0-10 0 0,-12-69 98 0 0,12 68-98 0 0,1 0 0 0 0,-1-1-1 0 0,0 1 1 0 0,1 0 0 0 0,-1 0 0 0 0,1 0-1 0 0,-1 0 1 0 0,1 0 0 0 0,0 0-1 0 0,0 0 1 0 0,0 1 0 0 0,0-1-1 0 0,0 0 1 0 0,0 0 0 0 0,1 1 0 0 0,-1-1-1 0 0,0 0 1 0 0,1 1 0 0 0,-1 0-1 0 0,1-1 1 0 0,0 1 0 0 0,0 0-1 0 0,-1 0 1 0 0,1 0 0 0 0,0 0-1 0 0,0 0 1 0 0,0 0 0 0 0,0 0 0 0 0,0 1-1 0 0,0-1 1 0 0,0 1 0 0 0,0-1-1 0 0,0 1 1 0 0,0 0 0 0 0,1 0-1 0 0,-1 0 1 0 0,0 0 0 0 0,0 0 0 0 0,0 1-1 0 0,0-1 1 0 0,0 0 0 0 0,0 1-1 0 0,1 0 1 0 0,91 27-167 0 0,136 78-4146 0 0,-207-96 2923 0 0</inkml:trace>
  <inkml:trace contextRef="#ctx0" brushRef="#br0" timeOffset="434.681">303 156 1120 0 0,'-27'23'272'0'0,"1"0"1"0"0,1 2-1 0 0,2 0 1 0 0,0 2-1 0 0,2 0 0 0 0,0 2 1 0 0,2 0-1 0 0,2 1 1 0 0,0 1-1 0 0,2 0 0 0 0,2 2 1 0 0,0-1-1 0 0,3 1 0 0 0,0 1 1 0 0,2 0-1 0 0,2 0 1 0 0,-2 36-273 0 0,10-53 59 0 0,0 0 1 0 0,2 0-1 0 0,0-1 1 0 0,1 1 0 0 0,0-1-1 0 0,1 0 1 0 0,1 0-1 0 0,1 0 1 0 0,0-1 0 0 0,1-1-1 0 0,1 1 1 0 0,0-1-1 0 0,0-1 1 0 0,2 0 0 0 0,0-1-1 0 0,0 0 1 0 0,1 0-1 0 0,0-1 1 0 0,1-1 0 0 0,1-1-1 0 0,-1 0 1 0 0,1 0-1 0 0,1-2 1 0 0,-1 0 0 0 0,7 1-60 0 0,20 8 77 0 0,0-1 0 0 0,1-3 1 0 0,1-2-1 0 0,0-1 1 0 0,0-3-1 0 0,1-1 0 0 0,-1-2 1 0 0,1-3-1 0 0,0-1 1 0 0,0-2-1 0 0,-1-2 0 0 0,0-2 1 0 0,39-12-78 0 0,-64 15-9 0 0,1-1 0 0 0,-1-1 1 0 0,0-1-1 0 0,0-1 0 0 0,-1 0 0 0 0,0-2 1 0 0,0 0-1 0 0,-1-1 0 0 0,0 0 1 0 0,-1-2-1 0 0,-1 0 0 0 0,0 0 0 0 0,0-2 1 0 0,-2 0-1 0 0,0 0 0 0 0,0-1 1 0 0,-2-1-1 0 0,0 0 0 0 0,-1 0 0 0 0,0-1 1 0 0,-2-1-1 0 0,0 0 0 0 0,-1 0 1 0 0,-1 0-1 0 0,0-1 0 0 0,-2 1 0 0 0,-1-1 1 0 0,0-3 8 0 0,-5-100-142 0 0,-5 92 149 0 0,-2 0 0 0 0,-1 1-1 0 0,-1 0 1 0 0,-1 1 0 0 0,-2 0-1 0 0,-1 1 1 0 0,-1 1 0 0 0,-1 0-1 0 0,-1 1 1 0 0,-2 1 0 0 0,-1 1-1 0 0,0 1 1 0 0,-2 0 0 0 0,0 2-1 0 0,-2 1 1 0 0,0 1 0 0 0,-1 1-1 0 0,-8-3-6 0 0,12 8-150 0 0,0 1 0 0 0,-1 0 0 0 0,0 2-1 0 0,0 1 1 0 0,-1 0 0 0 0,-1 2-1 0 0,1 1 1 0 0,-1 1 0 0 0,0 1 0 0 0,-20-1 150 0 0,42 5-135 0 0,-1 0 0 0 0,1 0-1 0 0,-1 0 1 0 0,1 0 0 0 0,-1 1 0 0 0,1-1 0 0 0,0 1 0 0 0,-1 0 0 0 0,1 0 0 0 0,0 0 0 0 0,0 0 0 0 0,-1 1 0 0 0,1-1 0 0 0,0 1 0 0 0,0 0 0 0 0,1 0 0 0 0,-1 0 0 0 0,0 0 0 0 0,1 0 0 0 0,-1 1 0 0 0,1-1 0 0 0,-2 2 135 0 0,-1 10-1392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4:07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0 848 0 0,'-1'53'1520'0'0,"19"177"1185"0"0,53-78-1155 0 0,-67-148-1530 0 0,-1 0 1 0 0,1 1-1 0 0,0-1 0 0 0,0-1 1 0 0,0 1-1 0 0,0 0 1 0 0,1-1-1 0 0,0 0 1 0 0,-1 0-1 0 0,1 0 1 0 0,0-1-1 0 0,0 0 1 0 0,1 0-1 0 0,-1 0 0 0 0,0 0 1 0 0,1-1-1 0 0,-1 0 1 0 0,1 0-1 0 0,-1-1 1 0 0,1 1-1 0 0,-1-1 1 0 0,1 0-1 0 0,0-1 1 0 0,-1 1-1 0 0,1-1 0 0 0,-1 0 1 0 0,0-1-1 0 0,4 0-20 0 0,5-3 13 0 0,0-1 0 0 0,0 0-1 0 0,-1-1 1 0 0,0-1 0 0 0,0 0-1 0 0,0-1 1 0 0,-1 0 0 0 0,-1 0-1 0 0,0-2 1 0 0,0 1 0 0 0,-1-1-1 0 0,0-1 1 0 0,-1 0 0 0 0,0 0-1 0 0,-1-1 1 0 0,0 0 0 0 0,-1 0-1 0 0,4-11-12 0 0,-12 17 626 0 0,0 39-603 0 0,9-23-57 0 0,1-1 0 0 0,0 1 1 0 0,0-1-1 0 0,1-1 0 0 0,1 0 0 0 0,-1 0 1 0 0,1-1-1 0 0,0 0 0 0 0,0-1 0 0 0,1-1 0 0 0,-1 1 1 0 0,1-2-1 0 0,0 0 0 0 0,0 0 0 0 0,0-1 0 0 0,1 0 1 0 0,-1-1-1 0 0,0-1 0 0 0,1 0 0 0 0,-1 0 1 0 0,0-2-1 0 0,1 1 0 0 0,-1-1 34 0 0,-10 2-9 0 0,190-37-326 0 0,-187 37 331 0 0,1-1-1 0 0,-1 1 1 0 0,1-1-1 0 0,-1 0 0 0 0,0-1 1 0 0,0 1-1 0 0,1-1 1 0 0,-1 0-1 0 0,0-1 1 0 0,-1 1-1 0 0,1-1 0 0 0,0 0 1 0 0,-1 0-1 0 0,1 0 1 0 0,-1 0-1 0 0,0-1 1 0 0,0 0-1 0 0,0 0 0 0 0,-1 0 1 0 0,0 0-1 0 0,1-1 1 0 0,-1 1-1 0 0,-1-1 1 0 0,1 0-1 0 0,-1 0 0 0 0,0 0 1 0 0,0 0-1 0 0,0 0 1 0 0,-1 0-1 0 0,1-1 1 0 0,-1 1-1 0 0,-1 0 0 0 0,1-1 1 0 0,-1 1-1 0 0,0-1 1 0 0,0 1-1 0 0,0-1 1 0 0,-1 1-1 0 0,0 0 0 0 0,0-1 1 0 0,0 1-1 0 0,-2-4 5 0 0,-9-7 58 0 0,0 1-1 0 0,-1 0 1 0 0,0 1 0 0 0,-1 1-1 0 0,-1 0 1 0 0,0 1-1 0 0,-1 0 1 0 0,0 1-1 0 0,-1 1 1 0 0,0 1-1 0 0,0 0 1 0 0,-13-3-58 0 0,-7-7-26 0 0,49 16-3497 0 0,9 7 2194 0 0</inkml:trace>
  <inkml:trace contextRef="#ctx0" brushRef="#br0" timeOffset="344.575">1172 369 1860 0 0,'18'2'3506'0'0,"28"-18"-3186"0"0,-41 15-53 0 0,394-151 1361 0 0,-392 150-1603 0 0,32-36 203 0 0,-90-2-254 0 0,21 31 145 0 0,-1 1 0 0 0,-1 1 0 0 0,1 2 0 0 0,-1 2 0 0 0,0 0 0 0 0,0 3 0 0 0,-24 1-119 0 0,30-1 126 0 0,20 0-110 0 0,0 0-1 0 0,0-1 1 0 0,0 2 0 0 0,0-1-1 0 0,0 1 1 0 0,0 0 0 0 0,0 0 0 0 0,0 0-1 0 0,0 1 1 0 0,1 0 0 0 0,-1 0 0 0 0,0 1-1 0 0,1 0 1 0 0,0 0 0 0 0,0 0 0 0 0,0 0-1 0 0,0 1 1 0 0,0 0 0 0 0,1 0 0 0 0,-1 0-1 0 0,1 0 1 0 0,0 1 0 0 0,0 0-1 0 0,1-1 1 0 0,0 1 0 0 0,0 1 0 0 0,0-1-1 0 0,0 0 1 0 0,1 1 0 0 0,-1 1-16 0 0,6 0-28 0 0,1 0 0 0 0,-1 0 0 0 0,1-1 0 0 0,1 1 1 0 0,-1-1-1 0 0,1 0 0 0 0,0 0 0 0 0,0-1 0 0 0,1 1 0 0 0,0-1 0 0 0,0 0 0 0 0,0-1 1 0 0,1 0-1 0 0,-1 0 0 0 0,1 0 0 0 0,0 0 0 0 0,0-1 0 0 0,0-1 0 0 0,0 1 1 0 0,1-1-1 0 0,-1 0 0 0 0,1-1 0 0 0,0 1 0 0 0,7-1 28 0 0,42 10-1009 0 0,1-3 0 0 0,0-2 0 0 0,0-2-1 0 0,52-4 1010 0 0,-89 0-341 0 0,28 0-863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4:0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749 98 1204 0 0,'5'-23'1372'0'0,"-2"20"-1347"0"0,-2 2-13 0 0,-1 0-1 0 0,1 1 1 0 0,0-1-1 0 0,0 0 1 0 0,0 1-1 0 0,0-1 1 0 0,-1 0-1 0 0,1 0 1 0 0,0 0-1 0 0,-1 0 1 0 0,1 0-1 0 0,-1 0 1 0 0,1 0-1 0 0,-1 0 1 0 0,1 0-1 0 0,-1 0 1 0 0,0 0-1 0 0,1 0 1 0 0,-1 0-1 0 0,0 0 1 0 0,0 0-1 0 0,0 0 1 0 0,0 0-1 0 0,0 0 1 0 0,0 0-1 0 0,0 0 1 0 0,0 0-1 0 0,-1-1 1 0 0,1 1-1 0 0,0 0 1 0 0,0 0-1 0 0,-1 0 1 0 0,1 0-1 0 0,-1 0 1 0 0,1 0-1 0 0,-1 0 1 0 0,1 0-1 0 0,-1 1 1 0 0,0-1-1 0 0,0 0 1 0 0,1 0-1 0 0,-1 0 1 0 0,0 1-1 0 0,0-1 1 0 0,0 0-1 0 0,0 0-11 0 0,-8-3 66 0 0,-1-1-1 0 0,1 2 0 0 0,-1-1 0 0 0,0 1 1 0 0,0 1-1 0 0,0 0 0 0 0,0 0 1 0 0,0 1-1 0 0,0 0 0 0 0,-1 1 0 0 0,1 0 1 0 0,0 0-1 0 0,-8 2-65 0 0,-20-1 185 0 0,-171 44 399 0 0,159-29-313 0 0,24-9-161 0 0,0 1 1 0 0,1 1-1 0 0,1 1 0 0 0,0 2 0 0 0,0 0 0 0 0,1 2 0 0 0,1 0 1 0 0,0 1-1 0 0,1 2 0 0 0,0 0 0 0 0,-2 5-110 0 0,20-19 12 0 0,-1 1-1 0 0,2-1 0 0 0,-1 1 1 0 0,0 0-1 0 0,1 0 0 0 0,0 0 1 0 0,0 0-1 0 0,0 0 0 0 0,0 0 1 0 0,1 1-1 0 0,-1-1 0 0 0,1 1 1 0 0,0-1-1 0 0,1 1 0 0 0,-1-1 1 0 0,1 1-1 0 0,0-1 0 0 0,0 1 1 0 0,0 0-1 0 0,1-1 0 0 0,0 1 1 0 0,-1-1-1 0 0,2 1 0 0 0,-1-1 1 0 0,0 1-1 0 0,1-1 0 0 0,0 0 1 0 0,0 0-1 0 0,0 0 0 0 0,1 0 1 0 0,-1 0-1 0 0,1 0 0 0 0,0-1 1 0 0,0 1-1 0 0,0-1 0 0 0,3 2-11 0 0,144 99 237 0 0,-11-40-171 0 0,-92-45-38 0 0,-1 2 0 0 0,-1 2 0 0 0,-1 1 0 0 0,-1 3 1 0 0,-1 2-1 0 0,36 32-28 0 0,-75-59 10 0 0,0 1 0 0 0,0 0 0 0 0,0 0 0 0 0,-1 0 0 0 0,1 0 0 0 0,-1 0 0 0 0,0 0 1 0 0,0 1-1 0 0,0-1 0 0 0,0 1 0 0 0,-1 0 0 0 0,1-1 0 0 0,-1 1 0 0 0,0 0 0 0 0,0 0 1 0 0,-1 0-1 0 0,1-1 0 0 0,-1 1 0 0 0,1 0 0 0 0,-1 0 0 0 0,-1 0 0 0 0,1 0 0 0 0,0 0 1 0 0,-1 0-1 0 0,0 0 0 0 0,0 0 0 0 0,0 0 0 0 0,0-1 0 0 0,-1 1 0 0 0,1 0 0 0 0,-1-1 1 0 0,0 1-1 0 0,0-1 0 0 0,0 0 0 0 0,-1 0 0 0 0,1 0 0 0 0,-2 2-10 0 0,-126 83 328 0 0,98-78-336 0 0,-1-1 0 0 0,0-1 0 0 0,0-2-1 0 0,-1-2 1 0 0,0 0 0 0 0,0-3-1 0 0,-15-1 9 0 0,43 1-142 0 0,0 0 0 0 0,1-1 0 0 0,-1 1 0 0 0,0-1 0 0 0,0-1-1 0 0,0 1 1 0 0,1-1 0 0 0,-1 0 0 0 0,0 0 0 0 0,0-1-1 0 0,1 1 1 0 0,-1-1 0 0 0,1-1 0 0 0,0 1 0 0 0,-1-1 0 0 0,1 0-1 0 0,0 0 1 0 0,1 0 0 0 0,-1-1 0 0 0,1 0 0 0 0,-1 1 0 0 0,1-2-1 0 0,0 1 1 0 0,0 0 0 0 0,1-1 0 0 0,-1 0 0 0 0,1 0 0 0 0,0 0-1 0 0,0-1 143 0 0,2-9-1380 0 0</inkml:trace>
  <inkml:trace contextRef="#ctx0" brushRef="#br0" timeOffset="404.648">980 513 1056 0 0,'16'15'3950'0'0,"10"66"-2548"0"0,-22-63-1223 0 0,1 0 0 0 0,1-1 0 0 0,0 0-1 0 0,1 0 1 0 0,1-1 0 0 0,0 1 0 0 0,2-2 0 0 0,0 1-1 0 0,2 0-178 0 0,48 42-958 0 0,-59-57 16 0 0,2-4-103 0 0,13-32-1697 0 0,-17 8 1328 0 0</inkml:trace>
  <inkml:trace contextRef="#ctx0" brushRef="#br0" timeOffset="658.644">1081 178 1664 0 0,'-3'-9'920'0'0,"3"3"-184"0"0,0-3-148 0 0,0 4-156 0 0,0 2-188 0 0,0 0-76 0 0,3 1-16 0 0,1 2-304 0 0,-1-2-28 0 0,3 4-244 0 0,-3 1-228 0 0,3 2-604 0 0,1 0-16 0 0</inkml:trace>
  <inkml:trace contextRef="#ctx0" brushRef="#br0" timeOffset="1466.584">1275 475 928 0 0,'77'158'2734'0'0,"-23"-1"-326"0"0,-53-157-2333 0 0,-1-1-1 0 0,0 1 1 0 0,1 0 0 0 0,-1 0-1 0 0,0-1 1 0 0,1 1 0 0 0,-1 0 0 0 0,1 0-1 0 0,-1 0 1 0 0,1 0 0 0 0,-1 0-1 0 0,0 0 1 0 0,1 0 0 0 0,-1 0 0 0 0,1 0-1 0 0,-1 0 1 0 0,0 0 0 0 0,1 0-1 0 0,-1 0 1 0 0,1 0 0 0 0,-1 0 0 0 0,1 0-1 0 0,-1 0 1 0 0,0 0 0 0 0,1 1-1 0 0,-1-1 1 0 0,0 0 0 0 0,1 0-75 0 0,5-23-56 0 0,3 0-27 0 0,0 0 0 0 0,1 1-1 0 0,2 0 1 0 0,0 1 0 0 0,1 0 0 0 0,1 1 0 0 0,1 0-1 0 0,1 1 1 0 0,0 1 0 0 0,9-6 83 0 0,-24 23-30 0 0,0 0 0 0 0,0 0-1 0 0,1 0 1 0 0,-1 0 0 0 0,0 0 0 0 0,1 1-1 0 0,-1-1 1 0 0,1 0 0 0 0,-1 1 0 0 0,1-1 0 0 0,-1 1-1 0 0,1-1 1 0 0,-1 1 0 0 0,1 0 0 0 0,0 0-1 0 0,-1-1 1 0 0,1 1 0 0 0,-1 0 0 0 0,1 1 0 0 0,0-1-1 0 0,-1 0 1 0 0,1 0 0 0 0,-1 1 0 0 0,1-1-1 0 0,-1 1 1 0 0,1-1 0 0 0,-1 1 0 0 0,1 0 0 0 0,-1-1-1 0 0,1 1 1 0 0,-1 0 0 0 0,0 0 0 0 0,1 0-1 0 0,-1 0 1 0 0,0 0 0 0 0,0 0 0 0 0,0 1 0 0 0,0-1-1 0 0,0 0 1 0 0,0 0 0 0 0,0 1 0 0 0,0-1-1 0 0,-1 1 1 0 0,1-1 0 0 0,0 1 30 0 0,29 74 115 0 0,-17 28-403 0 0,-13-103 326 0 0,0-1 0 0 0,0 23 695 0 0,-1-31-342 0 0,8-33-373 0 0,2 1-1 0 0,2 0 1 0 0,1 0 0 0 0,2 2 0 0 0,14-26-18 0 0,-28 63-7 0 0,1 0-1 0 0,-1 1 1 0 0,1-1 0 0 0,0 0 0 0 0,-1 0-1 0 0,1 1 1 0 0,0-1 0 0 0,-1 1 0 0 0,1-1-1 0 0,0 1 1 0 0,-1-1 0 0 0,1 1 0 0 0,0-1-1 0 0,0 1 1 0 0,0-1 0 0 0,0 1 0 0 0,0 0-1 0 0,-1 0 1 0 0,1 0 0 0 0,0-1-1 0 0,0 1 1 0 0,0 0 0 0 0,0 0 0 0 0,0 0-1 0 0,0 0 1 0 0,0 0 0 0 0,0 0 0 0 0,-1 1-1 0 0,1-1 1 0 0,0 0 0 0 0,0 0 0 0 0,0 1-1 0 0,0-1 1 0 0,0 0 0 0 0,-1 1 0 0 0,1-1-1 0 0,0 1 1 0 0,0-1 0 0 0,-1 1 0 0 0,1-1-1 0 0,0 1 1 0 0,-1 0 0 0 0,1-1-1 0 0,0 1 1 0 0,-1 0 0 0 0,1 0 0 0 0,-1-1-1 0 0,1 1 1 0 0,-1 0 0 0 0,0 0 0 0 0,1 0-1 0 0,-1 0 1 0 0,0-1 0 0 0,0 1 0 0 0,1 0-1 0 0,-1 1 8 0 0,30 50-44 0 0,-23-38 11 0 0,-2-1 33 0 0,-1 0 0 0 0,2 0 0 0 0,0-1 0 0 0,0 0 0 0 0,1 0-1 0 0,1-1 1 0 0,0 0 0 0 0,0 0 0 0 0,1-1 0 0 0,0 0 0 0 0,1 0 0 0 0,0-1 0 0 0,1 0 0 0 0,0-1 0 0 0,0-1 0 0 0,0 1 0 0 0,1-2 0 0 0,0 0 0 0 0,5 2 0 0 0,2-3-54 0 0,102 3-1762 0 0,-100-15 1645 0 0,0-1 0 0 0,-1-1-1 0 0,0-1 1 0 0,-1 0 0 0 0,0-2-1 0 0,-1 0 1 0 0,0-1 0 0 0,-1-1 0 0 0,-1 0-1 0 0,4-5 172 0 0,-1-12 1577 0 0,-17 43 941 0 0,-4 2-2651 0 0,1 29 226 0 0,-9 40-3122 0 0,7-78 1673 0 0,-2-4-124 0 0</inkml:trace>
  <inkml:trace contextRef="#ctx0" brushRef="#br0" timeOffset="1717.311">2313 249 856 0 0,'-2'-58'6611'0'0,"11"88"-9600"0"0,-6-18 1531 0 0,2-2-6 0 0</inkml:trace>
  <inkml:trace contextRef="#ctx0" brushRef="#br0" timeOffset="2027.786">2568 104 1160 0 0,'13'17'3016'0'0,"31"290"-1132"0"0,-42-275-1838 0 0,1 0 0 0 0,2 0 0 0 0,1 0 0 0 0,2-1 0 0 0,1 0 0 0 0,1-1 1 0 0,2 0-1 0 0,5 9-46 0 0,-14-34-96 0 0,0 0 1 0 0,0 0 0 0 0,1-1 0 0 0,0 1 0 0 0,0-1 0 0 0,0 0 0 0 0,0 0 0 0 0,1-1 0 0 0,-1 1 0 0 0,1-1-1 0 0,0 0 1 0 0,0 0 0 0 0,0 0 0 0 0,0-1 0 0 0,0 0 0 0 0,1 0 0 0 0,-1 0 0 0 0,1-1 0 0 0,0 0 0 0 0,-1 0-1 0 0,1 0 1 0 0,0-1 0 0 0,-1 1 0 0 0,1-2 0 0 0,0 1 0 0 0,0 0 0 0 0,-1-1 0 0 0,2-1 95 0 0,36-12-1080 0 0,-8-2-42 0 0</inkml:trace>
  <inkml:trace contextRef="#ctx0" brushRef="#br0" timeOffset="2353.545">3249 410 1172 0 0,'-24'5'408'0'0,"1"2"-1"0"0,1 1 1 0 0,-1 1 0 0 0,2 1-1 0 0,-1 1 1 0 0,1 1-1 0 0,1 0 1 0 0,0 2 0 0 0,1 0-1 0 0,0 1 1 0 0,-11 13-408 0 0,31-29 29 0 0,0 1-1 0 0,-1 0 1 0 0,1-1-1 0 0,0 1 1 0 0,-1 0 0 0 0,1 0-1 0 0,0-1 1 0 0,-1 1 0 0 0,1 0-1 0 0,0 0 1 0 0,0 0 0 0 0,-1 0-1 0 0,1 0 1 0 0,0 0 0 0 0,0 0-1 0 0,-1 0 1 0 0,1 0 0 0 0,0 0-1 0 0,-1 1 1 0 0,1-1 0 0 0,0 0-1 0 0,-1 0 1 0 0,1 1-1 0 0,0-1 1 0 0,-1 0 0 0 0,1 1-1 0 0,0-1 1 0 0,-1 1 0 0 0,1-1-1 0 0,-1 1 1 0 0,1-1 0 0 0,-1 1-1 0 0,1-1 1 0 0,-1 1 0 0 0,1-1-1 0 0,-1 1 1 0 0,0 0 0 0 0,1-1-1 0 0,-1 1 1 0 0,0 0 0 0 0,1-1-1 0 0,-1 1 1 0 0,0 0 0 0 0,0-1-1 0 0,0 1 1 0 0,0 0-1 0 0,0 0 1 0 0,0-1 0 0 0,0 1-1 0 0,0 0 1 0 0,0 0 0 0 0,0-1-1 0 0,0 1 1 0 0,0 0 0 0 0,0-1-1 0 0,0 1 1 0 0,-1 0 0 0 0,1-1-1 0 0,0 1 1 0 0,-1 0 0 0 0,1-1-1 0 0,0 1-28 0 0,65-14 124 0 0,80-21-143 0 0,-144 34-27 0 0,-1 0-38 0 0,0 0-24 0 0,25 17-8 0 0,4 14-1982 0 0,-28-30 962 0 0,1-1-53 0 0,5 0 21 0 0</inkml:trace>
  <inkml:trace contextRef="#ctx0" brushRef="#br0" timeOffset="2678.372">3508 655 1468 0 0,'1'1'154'0'0,"1"1"0"0"0,-1 0 0 0 0,0 0-1 0 0,0 0 1 0 0,0 0 0 0 0,-1 0 0 0 0,1 1 0 0 0,0-1 0 0 0,-1 0-1 0 0,0 0 1 0 0,1 0 0 0 0,-1 1 0 0 0,0-1 0 0 0,0 0 0 0 0,0 0-1 0 0,0 0 1 0 0,0 1 0 0 0,-1-1 0 0 0,1 0 0 0 0,-1 0-1 0 0,0 0 1 0 0,1 0 0 0 0,-1 1 0 0 0,0-1 0 0 0,0 0 0 0 0,0-1-1 0 0,-1 1 1 0 0,1 0 0 0 0,0 0 0 0 0,-1 0 0 0 0,1-1 0 0 0,-1 1-1 0 0,1-1 1 0 0,-1 1 0 0 0,0-1 0 0 0,0 1 0 0 0,0-1 0 0 0,1 0-1 0 0,-1 0 1 0 0,0 0 0 0 0,-1 0 0 0 0,1 0 0 0 0,0-1-1 0 0,0 1 1 0 0,0-1 0 0 0,0 1-154 0 0,-2-3 24 0 0,1 0-1 0 0,0 0 1 0 0,0 0-1 0 0,0 0 1 0 0,0 0-1 0 0,1-1 0 0 0,-1 1 1 0 0,1-1-1 0 0,-1 0 1 0 0,1 0-1 0 0,0 0 1 0 0,0 0-1 0 0,0 0 1 0 0,0 0-1 0 0,1 0 1 0 0,-1-1-1 0 0,1 1 1 0 0,0-1-1 0 0,0 1 1 0 0,0-1-1 0 0,0 1 1 0 0,1-1-1 0 0,0 1 1 0 0,-1-1-1 0 0,1 0 1 0 0,0 1-1 0 0,1-1 1 0 0,-1 0-1 0 0,1-2-23 0 0,-1-2-47 0 0,1-5-120 0 0,1 1 1 0 0,0-1-1 0 0,1 1 1 0 0,0 0-1 0 0,1 0 1 0 0,0 0-1 0 0,1 0 1 0 0,1 1-1 0 0,-1 0 1 0 0,2 0-1 0 0,0 0 1 0 0,4-5 166 0 0,6-12-771 0 0,42-53-1701 0 0,-41 55 1559 0 0</inkml:trace>
  <inkml:trace contextRef="#ctx0" brushRef="#br0" timeOffset="3304.018">3691 213 1196 0 0,'5'-7'286'0'0,"0"-1"0"0"0,0 0 0 0 0,-1 0 0 0 0,0 0 0 0 0,-1 0 0 0 0,1 0 0 0 0,-2-1 0 0 0,1 1 0 0 0,-1-1 0 0 0,-1 0 0 0 0,1 0 0 0 0,-1 0 0 0 0,-1-8-286 0 0,0 16 36 0 0,0 0 1 0 0,-1 0-1 0 0,1 0 1 0 0,-1 0 0 0 0,1-1-1 0 0,-1 1 1 0 0,1 0-1 0 0,-1 0 1 0 0,0 1-1 0 0,0-1 1 0 0,1 0-1 0 0,-1 0 1 0 0,0 0-1 0 0,0 0 1 0 0,0 1 0 0 0,0-1-1 0 0,0 0 1 0 0,0 1-1 0 0,0-1 1 0 0,0 1-1 0 0,0-1 1 0 0,0 1-1 0 0,0-1 1 0 0,0 1 0 0 0,0 0-1 0 0,0-1 1 0 0,-1 1-1 0 0,1 0 1 0 0,0 0-1 0 0,0 0 1 0 0,0 0-1 0 0,0 0 1 0 0,-1 0-1 0 0,1 0 1 0 0,0 1 0 0 0,0-1-1 0 0,0 0 1 0 0,0 1-1 0 0,0-1 1 0 0,0 1-1 0 0,-1-1 1 0 0,1 1-1 0 0,0-1 1 0 0,0 1 0 0 0,1 0-1 0 0,-1-1 1 0 0,0 1-1 0 0,0 0 1 0 0,0 0-1 0 0,0 0-36 0 0,-8 18 67 0 0,0-1 0 0 0,2 2 0 0 0,0-1 0 0 0,1 1-1 0 0,1 0 1 0 0,1 1 0 0 0,1-1 0 0 0,1 1 0 0 0,0-1-1 0 0,2 1 1 0 0,0 0 0 0 0,2 0 0 0 0,0-1 0 0 0,1 1 0 0 0,1-1-1 0 0,1 0 1 0 0,0 0 0 0 0,2 0 0 0 0,1-1 0 0 0,0 0-1 0 0,1 0 1 0 0,1-1 0 0 0,7 10-67 0 0,-13-21 1 0 0,1 0-1 0 0,-1 0 0 0 0,1 0 1 0 0,0-1-1 0 0,1 0 1 0 0,0 0-1 0 0,0 0 0 0 0,0-1 1 0 0,0 1-1 0 0,1-2 1 0 0,0 1-1 0 0,0-1 1 0 0,0 0-1 0 0,1 0 0 0 0,-1-1 1 0 0,1 0-1 0 0,0 0 1 0 0,0-1-1 0 0,0 0 0 0 0,0 0 1 0 0,0-1-1 0 0,0 0 1 0 0,0-1-1 0 0,1 0 1 0 0,-1 0-1 0 0,0 0 0 0 0,0-1 1 0 0,1-1-1 0 0,-1 1 1 0 0,0-1-1 0 0,0-1 0 0 0,-1 1 1 0 0,1-1-1 0 0,0-1 1 0 0,-1 1-1 0 0,0-1 1 0 0,0-1-1 0 0,0 1 0 0 0,0-1 1 0 0,-1 0-1 0 0,0-1 1 0 0,0 0-1 0 0,0 0 0 0 0,-1 0 1 0 0,1 0-1 0 0,-1-1 1 0 0,-1 0-1 0 0,1-2 0 0 0,12-108 1525 0 0,-17 116-1468 0 0,-5 11-85 0 0,7-4-4 0 0,0 0 0 0 0,0 0 0 0 0,0 0 0 0 0,1 0 0 0 0,0 0 0 0 0,0-1 0 0 0,1 1 0 0 0,-1-1 0 0 0,1 0 0 0 0,0 0 0 0 0,0-1-1 0 0,1 1 1 0 0,0-1 0 0 0,0 0 0 0 0,0 0 0 0 0,0 0 0 0 0,0-1 0 0 0,1 0 0 0 0,-1 0 0 0 0,1 0 0 0 0,0-1 0 0 0,0 1 0 0 0,0-2 0 0 0,0 1 0 0 0,1-1 0 0 0,-1 1 0 0 0,0-2 0 0 0,1 1-1 0 0,-1-1 1 0 0,0 0 0 0 0,1 0 0 0 0,-1-1 0 0 0,0 1 0 0 0,2-2 32 0 0,62-60-109 0 0,-33-21 1204 0 0,-37 83-1057 0 0,3 43 14 0 0,-3 121 47 0 0,-1-133-92 0 0,-2-1-1 0 0,-1 1 1 0 0,-2-1 0 0 0,-1 0 0 0 0,-1 0-1 0 0,-1-1 1 0 0,-2 0 0 0 0,-1-1-1 0 0,-1 0 1 0 0,-1 0 0 0 0,-2-2 0 0 0,-1 0-1 0 0,-1-1 1 0 0,0-1 0 0 0,-2 0-1 0 0,-1-1 1 0 0,-1-2 0 0 0,-1 0 0 0 0,-1-1-1 0 0,0-2 1 0 0,-2 0 0 0 0,0-2-1 0 0,-1-1 1 0 0,0-1 0 0 0,-1-1 0 0 0,-16 5-7 0 0,30-14-349 0 0,-1 0 0 0 0,1-1 0 0 0,-1 0 0 0 0,0-1 1 0 0,0-1-1 0 0,0 0 0 0 0,0-1 0 0 0,1-1 0 0 0,-1 0 1 0 0,0-1-1 0 0,0-1 0 0 0,1 0 0 0 0,-1-1 1 0 0,1-1-1 0 0,0 0 0 0 0,0 0 0 0 0,1-2 0 0 0,-1 0 1 0 0,1 0-1 0 0,1-1 0 0 0,0-1 0 0 0,-7-6 349 0 0,-11-19-1310 0 0</inkml:trace>
  <inkml:trace contextRef="#ctx0" brushRef="#br0" timeOffset="3662.442">3206 406 1504 0 0,'-5'-1'936'0'0,"1"-1"-208"0"0,-1-1-108 0 0,1 3-100 0 0,2 0-16 0 0,1 0-84 0 0,1 1-31 0 0,3 3-57 0 0,1 1-4 0 0,15 11-136 0 0,3 1-160 0 0,2 5 0 0 0,3-2-396 0 0,-2 0-304 0 0,3 0 43 0 0,-1 0-915 0 0,3-2 172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4:18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166 646 916 0 0,'10'13'5449'0'0,"-50"25"-4819"0"0,30-30-84 0 0,-17 16-60 0 0,19-19-388 0 0,0 0-1 0 0,1 1 1 0 0,0 0-1 0 0,0 1 1 0 0,0 0-1 0 0,1 0 1 0 0,0 0-1 0 0,0 1 0 0 0,1 0 1 0 0,0 0-1 0 0,0 0 1 0 0,1 0-1 0 0,0 1 1 0 0,0 0-1 0 0,1 0 1 0 0,0 0-1 0 0,-1 6-97 0 0,8-10-2 0 0,0 0 0 0 0,0 0-1 0 0,0-1 1 0 0,1 0-1 0 0,0 0 1 0 0,0 0 0 0 0,0 0-1 0 0,0 0 1 0 0,0-1 0 0 0,1 0-1 0 0,-1 0 1 0 0,1-1 0 0 0,0 0-1 0 0,0 0 1 0 0,0 0-1 0 0,0-1 1 0 0,0 1 0 0 0,0-1-1 0 0,0-1 1 0 0,0 1 0 0 0,1-1-1 0 0,-1 0 1 0 0,0-1 0 0 0,0 1-1 0 0,0-1 1 0 0,6-2 2 0 0,165-37-794 0 0,-172 39 739 0 0,0 0 1 0 0,1 0-1 0 0,-1-1 0 0 0,0 0 1 0 0,0 0-1 0 0,0 0 0 0 0,0 0 1 0 0,0-1-1 0 0,-1 0 0 0 0,1 0 1 0 0,-1 0-1 0 0,1-1 1 0 0,-1 1-1 0 0,0-1 0 0 0,-1 0 1 0 0,1 0-1 0 0,-1 0 0 0 0,1-1 1 0 0,-1 1-1 0 0,0-1 0 0 0,-1 0 1 0 0,1 0-1 0 0,-1 0 1 0 0,0 0-1 0 0,-1 0 0 0 0,1 0 1 0 0,-1-1-1 0 0,0 1 0 0 0,0 0 1 0 0,0-1-1 0 0,-1 1 1 0 0,0-1-1 0 0,0 1 0 0 0,0-1 1 0 0,-1 0 54 0 0,-8-5 31 0 0,0 1 1 0 0,-1 0 0 0 0,0 1 0 0 0,0 0-1 0 0,-1 0 1 0 0,0 1 0 0 0,-1 1 0 0 0,1 0-1 0 0,-1 1 1 0 0,-1 0 0 0 0,1 0 0 0 0,-1 1-1 0 0,0 1 1 0 0,0 0 0 0 0,-1 1 0 0 0,1 1-1 0 0,-1 0 1 0 0,0 1 0 0 0,1 0 0 0 0,-1 1-1 0 0,0 0 1 0 0,1 1 0 0 0,-1 1 0 0 0,-1 0-32 0 0,12-2 51 0 0,3 0-10 0 0,-5 9 148 0 0,31-6-289 0 0,1-1-1 0 0,-1-1 1 0 0,0-1 0 0 0,0-1-1 0 0,0-2 1 0 0,0 0 0 0 0,13-5 100 0 0,-28 6-7 0 0,30-4-143 0 0,-16 5 30 0 0,0-2 0 0 0,0-1 1 0 0,0 0-1 0 0,-1-2 0 0 0,1-1 1 0 0,-1-1-1 0 0,-1-1 0 0 0,0-1 1 0 0,0-1-1 0 0,-1-1 0 0 0,0-1 1 0 0,-1-1-1 0 0,15-13 120 0 0,-27 12 126 0 0,-1-1 0 0 0,0 0-1 0 0,-1-1 1 0 0,-1 0 0 0 0,0 0 0 0 0,-2 0-1 0 0,0-1 1 0 0,-1 1 0 0 0,0-1 0 0 0,-2 0 0 0 0,0 0-1 0 0,-1 0 1 0 0,0 0 0 0 0,-2 0 0 0 0,0 0-1 0 0,-1 1 1 0 0,-1-1 0 0 0,0 1 0 0 0,-2 0-1 0 0,-6-15-125 0 0,10 24 104 0 0,-25-98 2701 0 0,11 136-2298 0 0,7 13-394 0 0,1-1 0 0 0,3 1 0 0 0,1 0 1 0 0,3 1-1 0 0,1-1 0 0 0,2 0 0 0 0,2 0 0 0 0,2 0 0 0 0,9 35-113 0 0,56 400-3376 0 0,-46-360-2426 0 0,-21-109 4502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4:18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1 258 2016 0 0,'-1'-8'1604'0'0,"15"4"1738"0"0,289 137-2079 0 0,-126-53-4018 0 0,-119-57 756 0 0,-38-16 732 0 0</inkml:trace>
  <inkml:trace contextRef="#ctx0" brushRef="#br0" timeOffset="326.596">967 1 2260 0 0,'-11'8'3918'0'0,"-39"36"-2818"0"0,-300 440 3308 0 0,-11-1-2494 0 0,269-363-5926 0 0,103-130-567 0 0,8-5 2955 0 0,-7 6 650 0 0,11-8-189 0 0</inkml:trace>
  <inkml:trace contextRef="#ctx0" brushRef="#br0" timeOffset="545.58">1139 676 1292 0 0,'9'0'1636'0'0,"0"0"-404"0"0,-2 0-132 0 0,-2-2-23 0 0,-1 2-113 0 0,3 0-228 0 0,-2 0-140 0 0,-1 0-204 0 0,-1-1-268 0 0,-1 2-8 0 0,-2 1-1060 0 0,-3 1 76 0 0,-4 1 68 0 0,-17 1 64 0 0,-11 3 67 0 0,-10 4-667 0 0,-13 1 124 0 0,-8 4 52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4:16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1612 0 0,'0'0'66'0'0,"0"-1"0"0"0,1 1-1 0 0,-1-1 1 0 0,0 0 0 0 0,1 1-1 0 0,-1-1 1 0 0,1 1 0 0 0,-1-1-1 0 0,1 1 1 0 0,0-1 0 0 0,-1 1 0 0 0,1-1-1 0 0,-1 1 1 0 0,1 0 0 0 0,0-1-1 0 0,-1 1 1 0 0,1 0 0 0 0,0 0-1 0 0,-1-1 1 0 0,1 1 0 0 0,0 0 0 0 0,0 0-1 0 0,-1 0 1 0 0,1 0 0 0 0,0 0-1 0 0,-1 0 1 0 0,1 0 0 0 0,0 0-1 0 0,0 0 1 0 0,-1 0 0 0 0,1 1 0 0 0,0-1-1 0 0,-1 0 1 0 0,1 0 0 0 0,0 1-1 0 0,-1-1 1 0 0,1 0 0 0 0,0 1 0 0 0,-1-1-1 0 0,1 0 1 0 0,-1 1 0 0 0,1-1-1 0 0,-1 1 1 0 0,1-1 0 0 0,-1 1-1 0 0,1-1 1 0 0,-1 1 0 0 0,1 0 0 0 0,-1-1-1 0 0,0 1 1 0 0,1 0 0 0 0,-1-1-1 0 0,0 1 1 0 0,0 0 0 0 0,1-1-1 0 0,-1 1 1 0 0,0 0 0 0 0,0-1 0 0 0,0 1-1 0 0,0 0 1 0 0,0 0 0 0 0,0-1-1 0 0,0 1 1 0 0,0 0 0 0 0,0-1-1 0 0,0 1 1 0 0,0 0 0 0 0,-1 0 0 0 0,1-1-1 0 0,0 1-65 0 0,93 349 3385 0 0,-69-213-3476 0 0,-19-44-2874 0 0,-35-49-1111 0 0,18-43 2760 0 0</inkml:trace>
  <inkml:trace contextRef="#ctx0" brushRef="#br0" timeOffset="249.877">61 107 1316 0 0,'25'-16'1024'0'0,"0"-3"-228"0"0,3 6-44 0 0,-3 0-180 0 0,5-1-40 0 0,-3 4-19 0 0,1 2-121 0 0,-1 0-216 0 0,0 4-12 0 0,1 3-16 0 0,-6 1-316 0 0,-12 0-232 0 0,3 0-281 0 0,1 0-563 0 0,4 15 56 0 0,-15-9 16 0 0</inkml:trace>
  <inkml:trace contextRef="#ctx0" brushRef="#br0" timeOffset="421.654">47 352 1400 0 0,'50'-1'5112'0'0,"-32"-2"-4276"0"0,134-23 1370 0 0,-29 5-3980 0 0,-1 4-3751 0 0,-95 15 4138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4:16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13 139 888 0 0,'-2'-15'5627'0'0,"1"45"-4078"0"0,27 170-103 0 0,32 33-3209 0 0,-65-224-2378 0 0,2-11 2807 0 0</inkml:trace>
  <inkml:trace contextRef="#ctx0" brushRef="#br0" timeOffset="483.488">1 0 896 0 0,'2'1'100'0'0,"0"-1"1"0"0,0 0-1 0 0,1 1 1 0 0,-1-1-1 0 0,0 1 1 0 0,0 0-1 0 0,0 0 0 0 0,0 0 1 0 0,0 0-1 0 0,0 0 1 0 0,0 0-1 0 0,0 0 0 0 0,0 1 1 0 0,0-1-1 0 0,-1 1 1 0 0,1-1-1 0 0,0 1 0 0 0,-1 0 1 0 0,0-1-1 0 0,1 1 1 0 0,-1 0-1 0 0,0 0 0 0 0,0 0 1 0 0,0 0-1 0 0,0 0 1 0 0,0 1-1 0 0,0-1 1 0 0,-1 0-1 0 0,1 0 0 0 0,-1 0 1 0 0,0 1-1 0 0,1-1-100 0 0,3 7 267 0 0,9 21 91 0 0,0 1 0 0 0,-2 0-1 0 0,-2 0 1 0 0,-1 1 0 0 0,-1 1-1 0 0,-1-1 1 0 0,-2 2-358 0 0,6-1 999 0 0,-9-33-977 0 0,4-2-28 0 0,16-8 75 0 0,1-2-1 0 0,-1-1 1 0 0,-1 0-1 0 0,-1-1 1 0 0,0-1-1 0 0,0-1 1 0 0,-2-1-1 0 0,0 0 0 0 0,-1-2 1 0 0,-1 0-1 0 0,0 0 1 0 0,8-16-69 0 0,6 0 569 0 0,-28 35-539 0 0,21 31 78 0 0,33 128-130 0 0,0 96-2811 0 0,-32-198-911 0 0,-16-48 2387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0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3 215 1228 0 0,'0'0'659'0'0,"0"0"-52"0"0,-2-23 2679 0 0,1 22-3279 0 0,2 1 7 0 0,-1 0-1 0 0,1 0 1 0 0,-1 0 0 0 0,1 0 0 0 0,-1 0-1 0 0,1 0 1 0 0,-1 0 0 0 0,1 0 0 0 0,-1-1 0 0 0,1 1-1 0 0,-1 0 1 0 0,1 0 0 0 0,-1 0 0 0 0,1 0-1 0 0,-1-1 1 0 0,0 1 0 0 0,1 0 0 0 0,-1 0-1 0 0,1-1 1 0 0,-1 1 0 0 0,0 0 0 0 0,1-1 0 0 0,-1 1-1 0 0,0-1 1 0 0,1 1 0 0 0,-1 0 0 0 0,0-1-1 0 0,0 1 1 0 0,1-1 0 0 0,-1 1 0 0 0,0-1 0 0 0,0 1-1 0 0,0-1 1 0 0,0 1 0 0 0,1-1 0 0 0,-1 1-1 0 0,0-1 1 0 0,0 1 0 0 0,0-1 0 0 0,0 1 0 0 0,0-1-1 0 0,0 1 1 0 0,0-1 0 0 0,0 1 0 0 0,-1-1-1 0 0,1 1 1 0 0,0-1 0 0 0,0 1 0 0 0,0 0 0 0 0,0-1-1 0 0,-1 1 1 0 0,1-1 0 0 0,0 1 0 0 0,-1-1-1 0 0,1 1 1 0 0,0 0 0 0 0,-1-1 0 0 0,1 1-1 0 0,0 0 1 0 0,-1-1-14 0 0,53 106 739 0 0,19 270 1217 0 0,-68-374-1928 0 0,0-1 1 0 0,0-1-1 0 0,0 1 1 0 0,0 0 0 0 0,0-1-1 0 0,0 0 1 0 0,0 1-1 0 0,0-1 1 0 0,0 0-1 0 0,0-1 1 0 0,-1 1 0 0 0,1 0-1 0 0,0-1 1 0 0,-1 0-1 0 0,0 1 1 0 0,1-1 0 0 0,-1 0-1 0 0,0 0 1 0 0,0 0-1 0 0,0-1 1 0 0,0 1 0 0 0,0 0-1 0 0,0-1 1 0 0,-1 1-1 0 0,1-1 1 0 0,-1 0 0 0 0,0 0-1 0 0,1 1 1 0 0,-1-1-1 0 0,-1 0 1 0 0,1 0 0 0 0,0 0-1 0 0,-1-1-28 0 0,16-17 99 0 0,50-72 76 0 0,-31 128-2 0 0,-30-27-171 0 0,0 0 0 0 0,1 0 0 0 0,0-1 0 0 0,1 0 0 0 0,-1 0 1 0 0,1 0-1 0 0,0-1 0 0 0,1 0 0 0 0,0 0 0 0 0,0-1 0 0 0,0 0 0 0 0,0 0 1 0 0,1-1-1 0 0,0 0 0 0 0,0 0 0 0 0,0-1 0 0 0,0-1 0 0 0,0 1 1 0 0,1-1-1 0 0,-1-1 0 0 0,1 0 0 0 0,-1 0 0 0 0,1-1 0 0 0,0 0 1 0 0,-1-1-1 0 0,10-1-2 0 0,-9 0-3 0 0,1 0 1 0 0,-1 0 0 0 0,-1-1 0 0 0,1 0-1 0 0,0 0 1 0 0,-1-1 0 0 0,1-1 0 0 0,-1 0-1 0 0,0 0 1 0 0,-1 0 0 0 0,1-1 0 0 0,-1-1-1 0 0,0 1 1 0 0,-1-1 0 0 0,0-1-1 0 0,0 1 1 0 0,0-1 0 0 0,-1 0 0 0 0,0-1-1 0 0,-1 0 1 0 0,0 0 0 0 0,0 0 0 0 0,3-9 2 0 0,-9 11-13 0 0,-1 1 0 0 0,0 0 0 0 0,-1 0 0 0 0,1 0 1 0 0,-1 0-1 0 0,-1 1 0 0 0,1-1 0 0 0,-1 1 1 0 0,1-1-1 0 0,-2 1 0 0 0,1 0 0 0 0,0 1 0 0 0,-1-1 1 0 0,0 1-1 0 0,0 0 0 0 0,0 0 0 0 0,-1 1 0 0 0,1-1 1 0 0,-1 1-1 0 0,0 0 0 0 0,0 1 0 0 0,-5-2 13 0 0,-197-50-399 0 0,88 31-3396 0 0,106 16 1115 0 0,13 6 1406 0 0</inkml:trace>
  <inkml:trace contextRef="#ctx0" brushRef="#br0" timeOffset="927.846">861 50 1660 0 0,'31'-49'5445'0'0,"-35"350"-2910"0"0,29-71-1652 0 0,-13-173-39 0 0,32-149-143 0 0,-26 64-688 0 0,1 1 1 0 0,2 1-1 0 0,0 1 1 0 0,2 0-1 0 0,1 2 0 0 0,17-13-13 0 0,-40 34 2 0 0,0 0 0 0 0,0 1 0 0 0,0-1 0 0 0,-1 1 0 0 0,1 0 0 0 0,1-1 0 0 0,-1 1 0 0 0,0 0 0 0 0,0 0 0 0 0,0-1 0 0 0,1 1 0 0 0,-1 0 0 0 0,1 0 0 0 0,-1 1 0 0 0,1-1 0 0 0,-1 0 0 0 0,1 0 0 0 0,-1 1 0 0 0,1-1 0 0 0,0 1 0 0 0,-1-1 0 0 0,1 1 0 0 0,0 0 0 0 0,-1-1 0 0 0,1 1 0 0 0,0 0 0 0 0,-1 0 0 0 0,1 1 0 0 0,0-1 0 0 0,0 0 0 0 0,-1 0 0 0 0,1 1 0 0 0,-1-1 0 0 0,1 1 0 0 0,0-1 0 0 0,-1 1 0 0 0,1 0 0 0 0,-1 0 0 0 0,1 0 0 0 0,-1 0 0 0 0,1 0 0 0 0,-1 0 0 0 0,0 0 0 0 0,0 0 0 0 0,1 0 0 0 0,-1 0 0 0 0,0 1 0 0 0,0-1 0 0 0,0 1 0 0 0,0-1 0 0 0,-1 1 0 0 0,1-1 0 0 0,0 1 0 0 0,0-1 0 0 0,-1 1 0 0 0,1 0 0 0 0,-1-1 0 0 0,0 1 0 0 0,1 0 0 0 0,-1-1 0 0 0,0 1 0 0 0,0 0-2 0 0,8 163-8 0 0,-7-162 6 0 0,-1 1 0 0 0,0-1 1 0 0,0 0-1 0 0,1 0 0 0 0,0 1 1 0 0,0-1-1 0 0,0 0 0 0 0,0 0 0 0 0,0 0 1 0 0,0 0-1 0 0,1 0 0 0 0,0 0 1 0 0,-1-1-1 0 0,1 1 0 0 0,0 0 0 0 0,0-1 1 0 0,1 0-1 0 0,-1 1 0 0 0,0-1 1 0 0,1 0-1 0 0,-1 0 0 0 0,1 0 0 0 0,0 0 1 0 0,0-1-1 0 0,0 1 0 0 0,0-1 1 0 0,0 0-1 0 0,0 0 0 0 0,0 0 0 0 0,0 0 1 0 0,0 0-1 0 0,0-1 0 0 0,1 1 1 0 0,-1-1-1 0 0,0 0 0 0 0,0 0 0 0 0,1 0 1 0 0,-1 0-1 0 0,1-1 2 0 0,121-21-8 0 0,-92 12 7 0 0,-18 6-35 0 0,1 0 0 0 0,-1 0 0 0 0,0-2 0 0 0,0 1 0 0 0,-1-2 0 0 0,0 0 0 0 0,0-1 0 0 0,0 0 0 0 0,-1-1 0 0 0,-1-1 0 0 0,1 0 0 0 0,-2-1 0 0 0,1 0 0 0 0,5-7 36 0 0,-18 15-19 0 0,0 0 0 0 0,0 0 0 0 0,0 1 0 0 0,-1-1 0 0 0,1 0 0 0 0,-1 1 0 0 0,1 0 0 0 0,-1-1 0 0 0,0 1 0 0 0,0 0 0 0 0,0 0 0 0 0,0 0 0 0 0,0 0 0 0 0,0 0 0 0 0,-1 0 0 0 0,1 0 0 0 0,-1 1 0 0 0,1 0 0 0 0,-1-1 0 0 0,0 1 0 0 0,1 0 0 0 0,-1 0 0 0 0,0 0 0 0 0,0 1 0 0 0,0-1 0 0 0,1 1 0 0 0,-1-1 0 0 0,0 1 0 0 0,0 0 0 0 0,0 0 0 0 0,0 0 0 0 0,0 1 0 0 0,0-1 0 0 0,0 1 19 0 0,-7-3-5 0 0,-1 1 1 0 0,1 1 0 0 0,-1 0-1 0 0,1 0 1 0 0,-1 1 0 0 0,1 0-1 0 0,-1 1 1 0 0,1 0 0 0 0,0 1 0 0 0,0 0-1 0 0,0 0 1 0 0,0 1 0 0 0,1 1-1 0 0,-1-1 1 0 0,1 2 0 0 0,0-1-1 0 0,1 1 1 0 0,-1 1 0 0 0,1-1-1 0 0,0 1 1 0 0,1 1 0 0 0,0-1 0 0 0,0 1-1 0 0,0 1 1 0 0,1-1 0 0 0,0 1-1 0 0,1 0 1 0 0,0 0 0 0 0,1 1-1 0 0,-2 4 5 0 0,5-9 1 0 0,1 0 0 0 0,0 0 0 0 0,0 0 0 0 0,1 0 0 0 0,-1-1 0 0 0,1 1 0 0 0,0 0 0 0 0,0 0 1 0 0,1 0-1 0 0,-1-1 0 0 0,1 1 0 0 0,0-1 0 0 0,0 1 0 0 0,1-1 0 0 0,-1 0 0 0 0,1 0 0 0 0,0 0 0 0 0,0 0 0 0 0,0 0 0 0 0,1-1 0 0 0,-1 1 0 0 0,1-1 0 0 0,0 0 0 0 0,0 0 0 0 0,0 0 0 0 0,0-1 0 0 0,1 0 0 0 0,3 2-1 0 0,135 44-599 0 0,-131-46 199 0 0,0-1 0 0 0,0 0 1 0 0,0 0-1 0 0,0-1 0 0 0,0-1 1 0 0,0 0-1 0 0,0 0 0 0 0,0-1 0 0 0,0-1 1 0 0,0 0-1 0 0,-1-1 0 0 0,1 0 1 0 0,-1 0-1 0 0,0-1 0 0 0,-1-1 1 0 0,1 0-1 0 0,0-1 400 0 0,1-5-1283 0 0</inkml:trace>
  <inkml:trace contextRef="#ctx0" brushRef="#br0" timeOffset="1289.663">1804 487 2048 0 0,'19'-78'5057'0'0,"2"98"-3682"0"0,-12 1-1129 0 0,0 0 0 0 0,-2 0-1 0 0,0 0 1 0 0,-2 1 0 0 0,0 0 0 0 0,-2 0 0 0 0,0 0-1 0 0,-1 16-245 0 0,-2-37 138 0 0,-11 9 312 0 0,12-23-428 0 0,1 0-1 0 0,-1 0 0 0 0,2 0 0 0 0,0 1 0 0 0,1-1 1 0 0,0 1-1 0 0,1 0 0 0 0,0 0 0 0 0,0 0 0 0 0,2 1 1 0 0,5-9-22 0 0,-9 14 2 0 0,0-1 0 0 0,0 1 1 0 0,1 0-1 0 0,0 0 1 0 0,0 1-1 0 0,1-1 0 0 0,-1 1 1 0 0,1 0-1 0 0,0 0 0 0 0,1 0 1 0 0,-1 1-1 0 0,1 0 1 0 0,0 0-1 0 0,0 0 0 0 0,0 1 1 0 0,0 0-1 0 0,1 0 0 0 0,1 0-2 0 0,-2 6 3 0 0,-1 1-1 0 0,1 0 0 0 0,-1 0 1 0 0,0 0-1 0 0,-1 1 0 0 0,1 0 0 0 0,-1 0 1 0 0,0 0-1 0 0,0 0 0 0 0,0 1 1 0 0,-1 0-1 0 0,0-1 0 0 0,0 1 0 0 0,0 0 1 0 0,-1 1-1 0 0,2 5-2 0 0,54 136-918 0 0,-33-47-4723 0 0,-25-99 4411 0 0,0-2 16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4:15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5 171 1112 0 0,'-5'-49'5196'0'0,"10"116"-4386"0"0,3 0 0 0 0,3 0 0 0 0,2-1 0 0 0,9 18-810 0 0,30 167-56 0 0,-44-186-2840 0 0,-32-60-1342 0 0,9-20 2868 0 0</inkml:trace>
  <inkml:trace contextRef="#ctx0" brushRef="#br0" timeOffset="261.833">162 19 1024 0 0,'5'-3'92'0'0,"1"0"-1"0"0,0 1 1 0 0,0 0-1 0 0,0 0 1 0 0,0 0-1 0 0,0 1 1 0 0,0-1-1 0 0,0 2 1 0 0,0-1-1 0 0,1 1 1 0 0,-1 0-1 0 0,0 0 1 0 0,1 0-1 0 0,-1 1 1 0 0,0 0-1 0 0,0 0 1 0 0,0 1-1 0 0,0 0 1 0 0,0 0-1 0 0,0 0 1 0 0,0 1-1 0 0,-1 0 1 0 0,1 0-1 0 0,-1 0 1 0 0,0 1-1 0 0,0-1 1 0 0,0 1-1 0 0,0 1 1 0 0,-1-1-1 0 0,1 1 1 0 0,-1-1-1 0 0,0 1 1 0 0,-1 0-1 0 0,1 1 1 0 0,-1-1-1 0 0,0 1 1 0 0,0-1-1 0 0,-1 1 1 0 0,0 0-1 0 0,0 0 1 0 0,0 0-1 0 0,-1 0 1 0 0,1 0-1 0 0,-2 0 1 0 0,1 4-92 0 0,-4 6 182 0 0,-1 1 0 0 0,-1-2 0 0 0,-1 1 0 0 0,0 0 0 0 0,-1-1 0 0 0,0 0-1 0 0,-2-1 1 0 0,0 0 0 0 0,0 0 0 0 0,-1-1 0 0 0,-1 0 0 0 0,0-1 0 0 0,0 0 0 0 0,-2 0 0 0 0,1-1 0 0 0,-1-1 0 0 0,-1-1 0 0 0,0 1 0 0 0,0-2 0 0 0,-1 0 0 0 0,0-1 0 0 0,-15 5-182 0 0,-65 40-610 0 0,92-51-216 0 0,35-28-4502 0 0,-9 16 3891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4:12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0 727 1036 0 0,'16'14'230'0'0,"-2"2"0"0"0,0-1 0 0 0,-1 2 0 0 0,-1 0 0 0 0,0 0 0 0 0,-1 1 0 0 0,-1 1 0 0 0,-1 0 0 0 0,0 0-1 0 0,-2 0 1 0 0,0 1 0 0 0,-1 1 0 0 0,-1-1 0 0 0,-1 1 0 0 0,-1-1 0 0 0,0 12-230 0 0,-3-24 167 0 0,0 0 1 0 0,-1 1-1 0 0,0-1 0 0 0,0 0 1 0 0,-1 0-1 0 0,0 0 0 0 0,0 0 1 0 0,-1 0-1 0 0,0-1 0 0 0,-1 1 0 0 0,1-1 1 0 0,-1 1-1 0 0,-1-1 0 0 0,1-1 1 0 0,-2 2-168 0 0,-6-40 994 0 0,13 7-981 0 0,0 0 0 0 0,2 0 0 0 0,0 0-1 0 0,2 0 1 0 0,1 1 0 0 0,1 0 0 0 0,1 0 0 0 0,1 0-1 0 0,1 1 1 0 0,1 1 0 0 0,0 0 0 0 0,2 0-1 0 0,1 1 1 0 0,1 1 0 0 0,0 0 0 0 0,2 1-1 0 0,0 1 1 0 0,1 0 0 0 0,1 1 0 0 0,0 2-1 0 0,17-11-12 0 0,-29 22-10 0 0,1-1 0 0 0,0 2 0 0 0,0-1 0 0 0,0 1-1 0 0,1 0 1 0 0,-1 1 0 0 0,1-1 0 0 0,-1 2 0 0 0,1-1-1 0 0,0 1 1 0 0,0 1 0 0 0,0 0 0 0 0,-1 0 0 0 0,1 0-1 0 0,0 1 1 0 0,0 1 0 0 0,-1 0 0 0 0,1 0 0 0 0,0 0-1 0 0,-1 1 1 0 0,0 0 0 0 0,0 1 0 0 0,0 0 0 0 0,0 0-1 0 0,-1 1 1 0 0,1 0 0 0 0,-1 0 0 0 0,0 0 0 0 0,0 1 0 0 0,-1 0-1 0 0,0 1 1 0 0,0-1 0 0 0,-1 1 0 0 0,1 0 0 0 0,-2 1-1 0 0,1-1 1 0 0,-1 1 0 0 0,0 0 0 0 0,0 0 0 0 0,-1 0-1 0 0,0 1 1 0 0,-1-1 0 0 0,0 1 0 0 0,0 1 10 0 0,2 4 14 0 0,-2 0 1 0 0,0 0-1 0 0,0 0 0 0 0,-1 0 1 0 0,-1 1-1 0 0,0-1 1 0 0,-1 0-1 0 0,-1 0 1 0 0,0 0-1 0 0,-1 0 0 0 0,0 0 1 0 0,-1 0-1 0 0,-1 0 1 0 0,-1 0-15 0 0,3-7 9 0 0,3-7 1 0 0,-1-1 0 0 0,1 0 1 0 0,-1 1-1 0 0,0-1 0 0 0,1 1 1 0 0,-1 0-1 0 0,1-1 0 0 0,-1 1 0 0 0,0 0 1 0 0,1-1-1 0 0,-1 1 0 0 0,0 0 0 0 0,1 0 1 0 0,-1-1-1 0 0,0 1 0 0 0,0 0 0 0 0,1 0 1 0 0,-1 0-1 0 0,0 0 0 0 0,0 0 0 0 0,1 0 1 0 0,-1 0-1 0 0,0 0 0 0 0,0 0 0 0 0,1 0 1 0 0,-1 1-1 0 0,0-1 0 0 0,1 0 1 0 0,-1 0-1 0 0,0 1 0 0 0,1-1 0 0 0,-1 0 1 0 0,0 1-1 0 0,1-1 0 0 0,-1 1 0 0 0,1-1 1 0 0,-1 1-1 0 0,1-1 0 0 0,-1 1 0 0 0,1-1 1 0 0,-1 1-1 0 0,1 0 0 0 0,-1-1 0 0 0,1 1 1 0 0,0 0-1 0 0,-1-1 0 0 0,1 1 0 0 0,0 0 1 0 0,0-1-1 0 0,-1 1 0 0 0,1 0 1 0 0,0 0-1 0 0,0-1 0 0 0,0 1 0 0 0,0 0 1 0 0,0-1-1 0 0,0 1 0 0 0,0 0 0 0 0,0 0 1 0 0,0-1-1 0 0,1 1 0 0 0,-1 0-10 0 0,-1-20-81 0 0,0 0 1 0 0,2 0-1 0 0,0 0 0 0 0,1 0 1 0 0,1 0-1 0 0,1 0 0 0 0,1 0 0 0 0,0 1 1 0 0,1 0-1 0 0,1 0 0 0 0,1 1 1 0 0,0-1-1 0 0,2 2 0 0 0,0-1 0 0 0,7-8 81 0 0,-10 13-53 0 0,0 0 0 0 0,1 0-1 0 0,0 1 1 0 0,1-1 0 0 0,0 2 0 0 0,1 0-1 0 0,0 0 1 0 0,0 0 0 0 0,1 1-1 0 0,1 1 1 0 0,-1 0 0 0 0,1 1 0 0 0,1 0-1 0 0,-1 0 1 0 0,12-3 53 0 0,-20 10-15 0 0,0-1 0 0 0,0 1-1 0 0,-1 0 1 0 0,1 0 0 0 0,0 1 0 0 0,0-1 0 0 0,0 1 0 0 0,-1-1-1 0 0,1 1 1 0 0,0 1 0 0 0,-1-1 0 0 0,1 0 0 0 0,-1 1 0 0 0,1 0-1 0 0,-1-1 1 0 0,0 1 0 0 0,0 1 0 0 0,1-1 0 0 0,-2 0 0 0 0,1 1-1 0 0,0 0 1 0 0,0-1 0 0 0,-1 1 0 0 0,0 0 0 0 0,1 0-1 0 0,-1 0 1 0 0,0 1 0 0 0,0-1 0 0 0,-1 1 0 0 0,1-1 0 0 0,-1 1-1 0 0,1 1 16 0 0,27 121 271 0 0,-27-87-493 0 0,2-1-1 0 0,2 1 1 0 0,1-1 0 0 0,2 0 0 0 0,1 0 0 0 0,3-1 0 0 0,1-1 0 0 0,10 19 222 0 0,19-10-2500 0 0,-30-39 1244 0 0</inkml:trace>
  <inkml:trace contextRef="#ctx0" brushRef="#br0" timeOffset="562.636">1629 702 1256 0 0,'-42'-53'2791'0'0,"36"50"-2628"0"0,0 0 1 0 0,0 1-1 0 0,0-1 1 0 0,0 1-1 0 0,0 1 1 0 0,0-1-1 0 0,0 1 1 0 0,-1 0-1 0 0,1 0 1 0 0,0 1-1 0 0,-1 0 1 0 0,1 0-1 0 0,-1 0 1 0 0,1 1-1 0 0,0 0 1 0 0,-3 1-164 0 0,-4 1 106 0 0,-1 2 1 0 0,1 0 0 0 0,0 0 0 0 0,0 1 0 0 0,0 1 0 0 0,1 0-1 0 0,0 1 1 0 0,0 0 0 0 0,1 1 0 0 0,0 0 0 0 0,1 0 0 0 0,0 2-1 0 0,0-1 1 0 0,1 1 0 0 0,0 0 0 0 0,1 1 0 0 0,1 0 0 0 0,0 0 0 0 0,0 1-1 0 0,1 0 1 0 0,1 0 0 0 0,0 1 0 0 0,1-1 0 0 0,0 1 0 0 0,-1 10-107 0 0,8-16-10 0 0,1-1 1 0 0,-1 0 0 0 0,2-1 0 0 0,-1 1 0 0 0,1-1 0 0 0,-1 1 0 0 0,2-1 0 0 0,-1-1 0 0 0,1 1 0 0 0,0-1 0 0 0,0 0 0 0 0,0 0 0 0 0,1-1 0 0 0,0 0 0 0 0,-1 0 0 0 0,1-1 0 0 0,1 1-1 0 0,-1-2 1 0 0,1 1 0 0 0,-1-1 0 0 0,1 0 0 0 0,-1 0 0 0 0,1-1 0 0 0,0 0 0 0 0,0-1 0 0 0,0 1 0 0 0,0-2 0 0 0,0 1 0 0 0,3-1 9 0 0,-7-2-36 0 0,0 0 1 0 0,-1 0-1 0 0,1-1 1 0 0,-1 1-1 0 0,0-1 1 0 0,0 1-1 0 0,0-1 1 0 0,0 0-1 0 0,-1 0 1 0 0,1 0-1 0 0,-1-1 0 0 0,0 1 1 0 0,0-1-1 0 0,-1 1 1 0 0,0-1-1 0 0,1 1 1 0 0,-1-1-1 0 0,-1 0 1 0 0,1 1-1 0 0,-1-1 1 0 0,0 0-1 0 0,0 0 1 0 0,0 0-1 0 0,-1-2 36 0 0,0-15 105 0 0,14-83-300 0 0,-9 106 182 0 0,0-1 0 0 0,-1 0-1 0 0,1 1 1 0 0,-1 0 0 0 0,0-1 0 0 0,1 1-1 0 0,-1 1 1 0 0,0-1 0 0 0,1 0 0 0 0,-1 1-1 0 0,0 0 1 0 0,0 0 0 0 0,0 0 0 0 0,0 0-1 0 0,-1 0 1 0 0,1 0 0 0 0,-1 1 0 0 0,1-1-1 0 0,-1 1 1 0 0,0 0 0 0 0,0 0 0 0 0,0 0-1 0 0,1 2 14 0 0,73 154-371 0 0,-29-49-3371 0 0,-43-103 2548 0 0</inkml:trace>
  <inkml:trace contextRef="#ctx0" brushRef="#br0" timeOffset="886.967">1800 685 1520 0 0,'13'14'343'0'0,"0"0"0"0"0,-1 1 0 0 0,0 0 0 0 0,-1 1-1 0 0,-1 0 1 0 0,-1 1 0 0 0,0 0 0 0 0,-1 0 0 0 0,-1 1 0 0 0,0 0 0 0 0,-2 0 0 0 0,0 1-1 0 0,-1 0 1 0 0,0 0 0 0 0,-2 0 0 0 0,0 11-343 0 0,-3-25 174 0 0,0-1 0 0 0,0 1-1 0 0,-1 0 1 0 0,1-1 0 0 0,-1 1 0 0 0,0-1 0 0 0,-1 0-1 0 0,1 1 1 0 0,-1-1 0 0 0,1 0 0 0 0,-1 0-1 0 0,-1-1 1 0 0,1 1 0 0 0,0-1 0 0 0,-1 0 0 0 0,0 1-1 0 0,0-1 1 0 0,-3 1-174 0 0,-14-46 1199 0 0,22 29-1364 0 0,0 0 0 0 0,1 0 0 0 0,0-1 0 0 0,1 1 0 0 0,1 1 0 0 0,0-1 0 0 0,0 0 0 0 0,1 1 1 0 0,1 0-1 0 0,0 0 0 0 0,1 1 0 0 0,0 0 0 0 0,1 0 0 0 0,0 0 0 0 0,1 1 0 0 0,0 0 0 0 0,0 1 0 0 0,1 0 0 0 0,0 0 0 0 0,1 1 0 0 0,0 1 0 0 0,0 0 0 0 0,1 0 0 0 0,-1 1 0 0 0,3 0 165 0 0,75-55-4185 0 0,-62 41 2881 0 0</inkml:trace>
  <inkml:trace contextRef="#ctx0" brushRef="#br0" timeOffset="1585.553">2577 497 1268 0 0,'-14'-3'127'0'0,"1"1"0"0"0,-1 0 0 0 0,0 1 0 0 0,1 1 0 0 0,-1 0 0 0 0,0 0 0 0 0,1 2-1 0 0,-1 0 1 0 0,1 0 0 0 0,-1 1 0 0 0,1 1 0 0 0,0 0 0 0 0,0 1 0 0 0,1 0 0 0 0,-1 1 0 0 0,1 1 0 0 0,0 0 0 0 0,1 0 0 0 0,0 1 0 0 0,0 1-1 0 0,1-1 1 0 0,0 2 0 0 0,0 0 0 0 0,1 0 0 0 0,0 0 0 0 0,1 1 0 0 0,0 1 0 0 0,1-1 0 0 0,0 1 0 0 0,-3 9-127 0 0,7-17 20 0 0,1 1 1 0 0,-1-1-1 0 0,1 1 1 0 0,0 0-1 0 0,0 0 0 0 0,1 0 1 0 0,0 0-1 0 0,-1 0 1 0 0,2 0-1 0 0,-1 0 1 0 0,1 0-1 0 0,-1 0 0 0 0,1 1 1 0 0,1-1-1 0 0,-1 0 1 0 0,1 0-1 0 0,0 0 1 0 0,0 0-1 0 0,0 0 0 0 0,1 0 1 0 0,0 0-1 0 0,0 0 1 0 0,0 0-1 0 0,0-1 1 0 0,1 1-1 0 0,0-1 0 0 0,0 0 1 0 0,0 0-1 0 0,0 0 1 0 0,1 0-1 0 0,-1 0 1 0 0,1-1-1 0 0,0 1 1 0 0,0-1-1 0 0,1 0 0 0 0,-1-1 1 0 0,1 1-1 0 0,-1-1 1 0 0,1 1-1 0 0,0-2 1 0 0,0 1-1 0 0,0 0 0 0 0,0-1 1 0 0,0 0-1 0 0,0 0 1 0 0,0 0-1 0 0,0-1 1 0 0,5 0-21 0 0,6 4-31 0 0,0-1 1 0 0,-1-1 0 0 0,1 0 0 0 0,0-2 0 0 0,0 0 0 0 0,0 0 0 0 0,0-1 0 0 0,0-1 0 0 0,0-1 0 0 0,0 0 0 0 0,-1-1-1 0 0,1-1 1 0 0,-1 0 0 0 0,0-1 0 0 0,-1-1 0 0 0,0 0 0 0 0,0-1 0 0 0,0-1 0 0 0,-1 0 0 0 0,0-1 0 0 0,-1 0-1 0 0,3-3 31 0 0,-9 2 143 0 0,0-1 0 0 0,0 1 0 0 0,-1-1-1 0 0,0 0 1 0 0,-1 0 0 0 0,-1-1-1 0 0,0 1 1 0 0,-1-1 0 0 0,0 0-1 0 0,-1 0 1 0 0,0 0 0 0 0,-1 0-1 0 0,-1-7-142 0 0,1 19 10 0 0,-5-7 205 0 0,69 270 205 0 0,-55-210-366 0 0,-3-25 21 0 0,-1 0 1 0 0,-2 0-1 0 0,0 1 0 0 0,-2 0 1 0 0,-2-1-1 0 0,0 1 0 0 0,-2 6-75 0 0,-1-9 144 0 0,-1-1-1 0 0,-1 0 0 0 0,-1-1 1 0 0,-1 1-1 0 0,-1-1 0 0 0,-2-1 0 0 0,0 1 1 0 0,-1-2-1 0 0,-1 0 0 0 0,-1 0 1 0 0,0-1-1 0 0,-3 0-143 0 0,7-9 71 0 0,-1-1 1 0 0,0 0-1 0 0,0 0 0 0 0,-1-1 1 0 0,0 0-1 0 0,-1-1 0 0 0,0-1 1 0 0,0 0-1 0 0,-1-1 0 0 0,0 0 1 0 0,-7 1-72 0 0,17-7-93 0 0,0 0 1 0 0,1 0 0 0 0,-1-1 0 0 0,0 1 0 0 0,0-1 0 0 0,0 0-1 0 0,0 0 1 0 0,0 0 0 0 0,1 0 0 0 0,-1-1 0 0 0,0 0-1 0 0,1 1 1 0 0,0-1 0 0 0,-1-1 0 0 0,1 1 0 0 0,0 0-1 0 0,0-1 1 0 0,0 0 0 0 0,0 1 0 0 0,1-1 0 0 0,-1 0-1 0 0,1-1 1 0 0,-1 1 0 0 0,1 0 0 0 0,0-1 0 0 0,1 1-1 0 0,-1-1 1 0 0,0 1 0 0 0,1-1 0 0 0,0 0 0 0 0,0 0-1 0 0,0 0 1 0 0,0 0 0 0 0,1 1 0 0 0,0-1 0 0 0,-1 0-1 0 0,2 0 1 0 0,-1 0 0 0 0,0 0 0 0 0,1 0 0 0 0,-1 0 0 0 0,1 0-1 0 0,1-2 93 0 0,54-128-4042 0 0,-27 92 2789 0 0</inkml:trace>
  <inkml:trace contextRef="#ctx0" brushRef="#br0" timeOffset="1833.198">3062 622 1268 0 0,'-4'-2'147'0'0,"0"1"0"0"0,0 0 1 0 0,0 0-1 0 0,0 1 0 0 0,-1-1 0 0 0,1 1 0 0 0,0 0 0 0 0,0 0 0 0 0,0 0 0 0 0,0 1 1 0 0,-1-1-1 0 0,1 1 0 0 0,0 0 0 0 0,0 0 0 0 0,0 1 0 0 0,0-1 0 0 0,0 1 0 0 0,1 0 1 0 0,-1 0-1 0 0,0 0 0 0 0,1 0 0 0 0,0 1 0 0 0,-1-1 0 0 0,1 1 0 0 0,0 0 1 0 0,0 0-1 0 0,0 0 0 0 0,1 0 0 0 0,-1 1 0 0 0,1-1 0 0 0,0 1 0 0 0,0-1 0 0 0,0 1 1 0 0,0 2-148 0 0,-1-2 78 0 0,1 1 0 0 0,0 0 0 0 0,0 0 0 0 0,1 0 0 0 0,-1 0 0 0 0,1 0 0 0 0,0 1 0 0 0,1-1 0 0 0,-1 0 0 0 0,1 0 0 0 0,0 1 0 0 0,0-1 0 0 0,1 0 0 0 0,-1 1 0 0 0,1-1 0 0 0,0 0 0 0 0,1 0 0 0 0,0 0 0 0 0,-1 0 0 0 0,1 0 0 0 0,1 0 0 0 0,-1-1 0 0 0,2 3-78 0 0,-2-4-105 0 0,0 0-1 0 0,1 0 1 0 0,-1 0-1 0 0,1-1 1 0 0,0 1-1 0 0,0-1 1 0 0,0 1 0 0 0,0-1-1 0 0,0 0 1 0 0,0 0-1 0 0,1-1 1 0 0,-1 1-1 0 0,1 0 1 0 0,-1-1-1 0 0,1 0 1 0 0,0 0-1 0 0,-1 0 1 0 0,1-1 0 0 0,0 1-1 0 0,0-1 1 0 0,-1 0-1 0 0,2 0 106 0 0,40-19-2665 0 0,-29 2 1293 0 0</inkml:trace>
  <inkml:trace contextRef="#ctx0" brushRef="#br0" timeOffset="2085.346">3012 365 2056 0 0,'-3'-10'1448'0'0,"1"3"-320"0"0,-2 1-51 0 0,1 1-193 0 0,3 0-200 0 0,-2 1-140 0 0,0 1-224 0 0,0-2-124 0 0,2 0-272 0 0,0 3-104 0 0,0 1 20 0 0,0-1-196 0 0,2 4-168 0 0,2-1-64 0 0,3 1-769 0 0,-2 5 69 0 0,8 6-68 0 0,-1 0-48 0 0</inkml:trace>
  <inkml:trace contextRef="#ctx0" brushRef="#br0" timeOffset="2537.132">3169 565 888 0 0,'19'74'1792'0'0,"0"-10"-1310"0"0,-15 53 3525 0 0,-18-87-2822 0 0,11-42-9 0 0,48-96-1808 0 0,43-48 47 0 0,-48 132-119 0 0,-39 24 696 0 0,30 29 20 0 0,31 53-44 0 0,-55-70 11 0 0,-1 0 0 0 0,2-1 0 0 0,0 0 0 0 0,0 0 0 0 0,1 0 1 0 0,0-1-1 0 0,1-1 0 0 0,0 1 0 0 0,0-2 0 0 0,1 1 0 0 0,0-2 0 0 0,1 1 0 0 0,0-1 0 0 0,0-1 1 0 0,0 0-1 0 0,1-1 0 0 0,0-1 0 0 0,0 0 0 0 0,5 1 21 0 0,-3-4-220 0 0,0-1 0 0 0,0-1 1 0 0,0 0-1 0 0,1-1 0 0 0,-1 0 0 0 0,-1-2 1 0 0,1 1-1 0 0,0-2 0 0 0,-1 0 0 0 0,0-1 1 0 0,0 0-1 0 0,7-5 220 0 0,-20 10-22 0 0,19-7-207 0 0</inkml:trace>
  <inkml:trace contextRef="#ctx0" brushRef="#br0" timeOffset="3099.774">3930 748 4296 0 0,'23'-64'884'0'0,"-23"63"-706"0"0,0 1-17 0 0,-3-2 28 0 0,0 0-160 0 0,-1 0-1 0 0,1 0 1 0 0,0 0 0 0 0,0 1-1 0 0,-1-1 1 0 0,1 1 0 0 0,-1 0 0 0 0,0 0-1 0 0,1 1 1 0 0,-1-1 0 0 0,0 1-1 0 0,1-1 1 0 0,-1 1 0 0 0,0 0-1 0 0,1 1 1 0 0,-1-1 0 0 0,0 0 0 0 0,1 1-1 0 0,-1 0 1 0 0,0 0 0 0 0,1 0-1 0 0,-1 1 1 0 0,1-1 0 0 0,0 1 0 0 0,-1-1-1 0 0,1 1 1 0 0,0 0 0 0 0,0 1-1 0 0,0-1 1 0 0,1 0 0 0 0,-1 1-1 0 0,0 0-27 0 0,-87 97 753 0 0,90-100-752 0 0,-1 1 0 0 0,1 0 0 0 0,0 0 0 0 0,-1-1-1 0 0,1 1 1 0 0,0 0 0 0 0,-1 0 0 0 0,1 0 0 0 0,0-1 0 0 0,0 1-1 0 0,0 0 1 0 0,0 0 0 0 0,0 0 0 0 0,0 0 0 0 0,0 0 0 0 0,0-1-1 0 0,0 1 1 0 0,0 0 0 0 0,0 0 0 0 0,1 0 0 0 0,-1 0 0 0 0,0-1-1 0 0,0 1 1 0 0,1 0 0 0 0,-1 0 0 0 0,1-1 0 0 0,-1 1-1 0 0,1 0 1 0 0,-1-1 0 0 0,1 1 0 0 0,-1 0 0 0 0,1-1 0 0 0,0 1-1 0 0,-1-1 1 0 0,1 1 0 0 0,0-1 0 0 0,-1 1 0 0 0,1-1 0 0 0,0 1-1 0 0,0-1 1 0 0,-1 0 0 0 0,1 1 0 0 0,0-1 0 0 0,0 0 0 0 0,0 0-1 0 0,0 0 1 0 0,-1 0 0 0 0,1 0 0 0 0,0 0 0 0 0,0 0 0 0 0,0 0-1 0 0,0 0 1 0 0,0 0 0 0 0,-1 0 0 0 0,1 0 0 0 0,0 0-1 0 0,0-1 1 0 0,0 1 0 0 0,-1 0 0 0 0,1-1 0 0 0,0 1 0 0 0,0-1-2 0 0,59-11-368 0 0,-49 9 345 0 0,0-2-1 0 0,0 0 1 0 0,0 0 0 0 0,-1-1-1 0 0,0 0 1 0 0,0-1-1 0 0,-1 0 1 0 0,0 0 0 0 0,0-1-1 0 0,0-1 1 0 0,-1 1-1 0 0,0-1 1 0 0,-1-1-1 0 0,0 1 1 0 0,-1-1 0 0 0,2-4 23 0 0,-11-5 1140 0 0,-15 40-841 0 0,16-17-297 0 0,0 0 0 0 0,1 1 0 0 0,0-1 1 0 0,-1 0-1 0 0,1 0 0 0 0,0 1 0 0 0,1-1 0 0 0,-1 0 0 0 0,1 1 0 0 0,0-1 0 0 0,0 1 0 0 0,1-1 1 0 0,-1 0-1 0 0,1 1 0 0 0,0-1 0 0 0,0 0 0 0 0,0 1 0 0 0,1-1 0 0 0,-1 0 0 0 0,1 0 1 0 0,0 0-1 0 0,0 0 0 0 0,1 0 0 0 0,-1-1 0 0 0,1 1 0 0 0,0-1 0 0 0,-1 0 0 0 0,2 1 1 0 0,-1-1-1 0 0,0 0 0 0 0,1-1 0 0 0,-1 1 0 0 0,1-1 0 0 0,2 2-2 0 0,6 2-57 0 0,0 0 1 0 0,0-1-1 0 0,0 0 0 0 0,1-1 0 0 0,0-1 1 0 0,0 0-1 0 0,0 0 0 0 0,0-1 0 0 0,0-1 1 0 0,1 0-1 0 0,0-1 57 0 0,-10 0-13 0 0,1-1 0 0 0,0 0 0 0 0,-1 0 0 0 0,1 0 0 0 0,0 0 0 0 0,-1-1 1 0 0,1 1-1 0 0,-1-1 0 0 0,0 0 0 0 0,0-1 0 0 0,0 1 0 0 0,0-1 0 0 0,0 1 0 0 0,0-1 0 0 0,-1 0 0 0 0,1-1 0 0 0,-1 1 0 0 0,0-1 1 0 0,0 1-1 0 0,0-1 0 0 0,0 0 0 0 0,-1 0 0 0 0,1 0 0 0 0,-1-1 0 0 0,0 1 0 0 0,-1 0 0 0 0,1-1 0 0 0,-1 1 0 0 0,1-2 13 0 0,18-141-202 0 0,-24 80 621 0 0,-2 1 1 0 0,-4 0-1 0 0,-2 1 1 0 0,-3 0-1 0 0,-13-30-419 0 0,-37-104 2830 0 0,46 234-2234 0 0,5 222-566 0 0,57 17-1626 0 0,37 51-7125 0 0,-73-297 7390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4:08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368 353 1824 0 0,'0'0'643'0'0,"5"-25"870"0"0,18 3-1079 0 0,-23 21-403 0 0,0 0 0 0 0,0-1 0 0 0,0 1 0 0 0,0 0 1 0 0,-1 0-1 0 0,1 0 0 0 0,0-1 0 0 0,-1 1 0 0 0,1 0 0 0 0,-1 0 0 0 0,1 0 0 0 0,-1 0 0 0 0,1 0 0 0 0,-1 0 0 0 0,0 0 0 0 0,1 0 0 0 0,-1 0 0 0 0,0 0 0 0 0,0 0 0 0 0,0 1 0 0 0,0-1 0 0 0,0 0 0 0 0,0 0 0 0 0,0 1 0 0 0,0-1 0 0 0,0 1 0 0 0,0-1 0 0 0,0 1 0 0 0,0-1 0 0 0,0 1 0 0 0,-1 0 0 0 0,1-1 0 0 0,0 1 0 0 0,0 0 0 0 0,0 0 0 0 0,-1 0 0 0 0,1 0 0 0 0,0 0 0 0 0,0 0 0 0 0,0 0 0 0 0,-1 1 0 0 0,1-1 0 0 0,0 0 0 0 0,-1 1-31 0 0,2-1 8 0 0,-16 0 65 0 0,-1 1 0 0 0,1 1 0 0 0,0 1 0 0 0,0 0 0 0 0,1 1 0 0 0,-1 1 0 0 0,1 0 0 0 0,-1 1 0 0 0,2 1 0 0 0,-1 0 0 0 0,1 1 0 0 0,0 0 0 0 0,0 2 0 0 0,1-1 0 0 0,1 2 0 0 0,0-1 0 0 0,0 2 0 0 0,1 0 0 0 0,0 0 0 0 0,1 1 0 0 0,0 0 0 0 0,1 0 1 0 0,1 1-1 0 0,0 1 0 0 0,1-1 0 0 0,1 1 0 0 0,-1 2-73 0 0,6-12 24 0 0,-1 0 1 0 0,1 0-1 0 0,0 0 1 0 0,0 0-1 0 0,0 0 0 0 0,1 0 1 0 0,0 0-1 0 0,0 0 1 0 0,0 0-1 0 0,1 0 1 0 0,-1 0-1 0 0,1 0 1 0 0,1 0-1 0 0,-1 0 1 0 0,0 0-1 0 0,1-1 1 0 0,0 1-1 0 0,0 0 1 0 0,1-1-1 0 0,-1 0 0 0 0,1 1 1 0 0,0-1-1 0 0,0 0 1 0 0,1 0-1 0 0,-1-1 1 0 0,1 1-1 0 0,-1-1 1 0 0,1 1-1 0 0,0-1 1 0 0,1-1-1 0 0,-1 1 1 0 0,0 0-1 0 0,1-1 0 0 0,-1 0 1 0 0,4 1-25 0 0,171 33 479 0 0,-159-35-472 0 0,-1-2 0 0 0,1 0 1 0 0,-1 0-1 0 0,1-2 1 0 0,-1-1-1 0 0,0 0 1 0 0,0-1-1 0 0,-1-1 1 0 0,0-1-1 0 0,0-1 1 0 0,7-3-8 0 0,-19 9-23 0 0,1 0 1 0 0,-1 0 0 0 0,0-1 0 0 0,0 0-1 0 0,0 0 1 0 0,0 0 0 0 0,0-1 0 0 0,-1 1-1 0 0,0-1 1 0 0,1-1 0 0 0,-1 1 0 0 0,-1-1-1 0 0,1 0 1 0 0,-1 0 0 0 0,0 0 0 0 0,0-1-1 0 0,0 1 1 0 0,-1-1 0 0 0,0 0 0 0 0,0 0-1 0 0,0 0 1 0 0,-1-1 0 0 0,0 1 0 0 0,0 0-1 0 0,-1-1 1 0 0,1 0 0 0 0,-2 1 0 0 0,1-1-1 0 0,-1 0 1 0 0,0 1 0 0 0,0-1 0 0 0,0 0-1 0 0,-1 1 1 0 0,0-1 0 0 0,-1 1 0 0 0,1-1-1 0 0,-1 1 1 0 0,-3-5 22 0 0,-7-5-75 0 0,0 0 0 0 0,-2 2 0 0 0,0 0 0 0 0,0 0 0 0 0,-1 1 0 0 0,-1 1 0 0 0,0 0 0 0 0,-1 1 0 0 0,0 1 0 0 0,-1 1-1 0 0,0 1 1 0 0,0 0 0 0 0,-1 1 0 0 0,-7-2 75 0 0,-106-44-2299 0 0,121 41-199 0 0,11 11 992 0 0</inkml:trace>
  <inkml:trace contextRef="#ctx0" brushRef="#br0" timeOffset="497.801">704 0 1076 0 0,'6'40'3562'0'0,"-1"70"-2537"0"0,-2-26-785 0 0,17 467 2327 0 0,-19-551-2548 0 0,1 0 0 0 0,0 0 0 0 0,-1 0 1 0 0,1 0-1 0 0,0 0 0 0 0,0 0 0 0 0,-1-1 0 0 0,1 1 0 0 0,0 0 0 0 0,-1-1 0 0 0,1 0 0 0 0,-1 1 0 0 0,1-1 0 0 0,-1 0 1 0 0,1 0-1 0 0,-1 0 0 0 0,1 0 0 0 0,-1 0 0 0 0,0 0 0 0 0,1 0 0 0 0,-1 0 0 0 0,0 0 0 0 0,0-1 0 0 0,0 1 1 0 0,0-1-1 0 0,0 1 0 0 0,0 0 0 0 0,0-1 0 0 0,-1 0 0 0 0,1 1 0 0 0,-1-1 0 0 0,1 1 0 0 0,-1-1 0 0 0,1 0 1 0 0,-1 1-1 0 0,0-1 0 0 0,0 0 0 0 0,0 0 0 0 0,0 1 0 0 0,0-1-19 0 0,6-7 27 0 0,3-2-41 0 0,0 0 0 0 0,0 1 0 0 0,1 0 0 0 0,0 0 0 0 0,1 1 1 0 0,0 1-1 0 0,1 0 0 0 0,0 0 0 0 0,0 1 0 0 0,0 1 0 0 0,1 0 0 0 0,0 1 0 0 0,3-1 14 0 0,-10 3-10 0 0,0 1 0 0 0,0 0 0 0 0,1 1 0 0 0,-1-1-1 0 0,0 1 1 0 0,1 0 0 0 0,-1 1 0 0 0,1 0-1 0 0,-1 0 1 0 0,1 0 0 0 0,-1 1 0 0 0,1 0 0 0 0,-1 0-1 0 0,0 0 1 0 0,0 1 0 0 0,1 0 0 0 0,-1 0 0 0 0,0 1-1 0 0,-1 0 1 0 0,1 0 0 0 0,0 0 0 0 0,-1 0-1 0 0,0 1 1 0 0,0 0 0 0 0,0 0 0 0 0,0 1 0 0 0,0-1-1 0 0,-1 1 1 0 0,1 1 10 0 0,-4-4 5 0 0,0 0 0 0 0,1 1 0 0 0,-1-1-1 0 0,0 1 1 0 0,0-1 0 0 0,0 1 0 0 0,-1 0 0 0 0,1-1-1 0 0,-1 1 1 0 0,1 0 0 0 0,-1-1 0 0 0,0 1 0 0 0,0 0-1 0 0,0 0 1 0 0,0-1 0 0 0,-1 1 0 0 0,1 0 0 0 0,-1-1 0 0 0,1 1-1 0 0,-1 0 1 0 0,0-1 0 0 0,0 1 0 0 0,0-1 0 0 0,-1 1-1 0 0,1-1 1 0 0,0 1 0 0 0,-1-1 0 0 0,0 0 0 0 0,1 0-1 0 0,-1 0 1 0 0,0 0 0 0 0,0 0 0 0 0,0 0 0 0 0,-1-1 0 0 0,1 1-5 0 0,-83 52 112 0 0,63-46-308 0 0,-1-1 1 0 0,0-1 0 0 0,0-1-1 0 0,-1 0 1 0 0,1-2 0 0 0,-1-1-1 0 0,-19-1 196 0 0,39-1-174 0 0,0 0 0 0 0,0-1 0 0 0,0 0 0 0 0,1 1 0 0 0,-1-1 0 0 0,0 0 0 0 0,0-1-1 0 0,1 1 1 0 0,-1-1 0 0 0,1 1 0 0 0,-1-1 0 0 0,1 0 0 0 0,0 0 0 0 0,0-1 0 0 0,0 1-1 0 0,0-1 1 0 0,0 1 0 0 0,1-1 0 0 0,-1 0 0 0 0,1 0 0 0 0,-1 0 0 0 0,1 0 0 0 0,0-1 0 0 0,0 1-1 0 0,1 0 1 0 0,-1-2 174 0 0,-6-16-1446 0 0</inkml:trace>
  <inkml:trace contextRef="#ctx0" brushRef="#br0" timeOffset="851.448">1278 70 1516 0 0,'9'-13'1072'0'0,"-9"14"-963"0"0,0-1-1 0 0,1 1 1 0 0,-1-1-1 0 0,0 1 1 0 0,0 0 0 0 0,0-1-1 0 0,0 1 1 0 0,1-1-1 0 0,-1 1 1 0 0,0-1-1 0 0,0 1 1 0 0,1-1 0 0 0,-1 1-1 0 0,0-1 1 0 0,1 0-1 0 0,-1 1 1 0 0,1-1-1 0 0,-1 1 1 0 0,0-1 0 0 0,1 0-1 0 0,-1 1 1 0 0,1-1-1 0 0,-1 0 1 0 0,1 1-1 0 0,-1-1 1 0 0,1 0 0 0 0,-1 0-1 0 0,1 0 1 0 0,-1 0-1 0 0,1 1 1 0 0,0-1-1 0 0,-1 0 1 0 0,1 0 0 0 0,-1 0-1 0 0,1 0 1 0 0,-1 0-1 0 0,1 0 1 0 0,0 0-109 0 0,-13 206 1496 0 0,6 67-611 0 0,8-160-3775 0 0,-20-102-607 0 0,-1-17 2161 0 0</inkml:trace>
  <inkml:trace contextRef="#ctx0" brushRef="#br0" timeOffset="1102.303">963 440 1552 0 0,'-38'-9'3294'0'0,"57"-5"-1292"0"0,250-17-2880 0 0,-126 20-2119 0 0,-88 4 1668 0 0</inkml:trace>
  <inkml:trace contextRef="#ctx0" brushRef="#br0" timeOffset="1709.22">1842 278 1240 0 0,'-4'-2'128'0'0,"0"-1"1"0"0,-1 0-1 0 0,1 1 1 0 0,-1 0-1 0 0,1 0 0 0 0,-1 0 1 0 0,1 0-1 0 0,-1 1 0 0 0,0 0 1 0 0,0 0-1 0 0,0 0 0 0 0,0 1 1 0 0,0-1-1 0 0,0 1 0 0 0,1 1 1 0 0,-1-1-1 0 0,0 0 0 0 0,0 1 1 0 0,0 0-1 0 0,0 0 0 0 0,0 1 1 0 0,1-1-1 0 0,-1 1 0 0 0,1 0 1 0 0,-1 0-1 0 0,1 1 1 0 0,0-1-1 0 0,-1 1-128 0 0,-118 90 1091 0 0,109-80-963 0 0,2 0 1 0 0,0 0-1 0 0,0 1 0 0 0,1 1 1 0 0,1 0-1 0 0,1 0 0 0 0,0 1 0 0 0,1 0 1 0 0,0 1-1 0 0,1 0 0 0 0,1 0 0 0 0,1 0 1 0 0,1 1-1 0 0,0 0 0 0 0,1 0 0 0 0,0 13-128 0 0,3-28 3 0 0,0 0 0 0 0,0 0-1 0 0,0 0 1 0 0,1 0-1 0 0,-1-1 1 0 0,1 1 0 0 0,0 0-1 0 0,0 0 1 0 0,0-1-1 0 0,0 1 1 0 0,0-1 0 0 0,0 1-1 0 0,1-1 1 0 0,0 1-1 0 0,-1-1 1 0 0,1 0 0 0 0,0 0-1 0 0,0 0 1 0 0,0 0-1 0 0,0 0 1 0 0,0 0 0 0 0,0 0-1 0 0,1-1 1 0 0,-1 1-1 0 0,1-1 1 0 0,-1 0 0 0 0,1 1-1 0 0,-1-1 1 0 0,1 0-1 0 0,0-1 1 0 0,0 1 0 0 0,-1 0-1 0 0,1-1 1 0 0,0 0-1 0 0,0 1 1 0 0,0-1 0 0 0,0 0-1 0 0,0-1-2 0 0,111-22-625 0 0,-99 15 537 0 0,0-1 1 0 0,0 0 0 0 0,-1-1 0 0 0,-1-1-1 0 0,0 0 1 0 0,0-1 0 0 0,-1 0 0 0 0,0-1-1 0 0,-1 0 1 0 0,-1-1 0 0 0,0 0-1 0 0,-1-1 1 0 0,0 0 0 0 0,-1 0 0 0 0,-1-1-1 0 0,-1 0 1 0 0,0 0 0 0 0,-1 0 0 0 0,1-7 87 0 0,-5 21 149 0 0,-1 1-137 0 0,-1 0 0 0 0,1 0 0 0 0,0 0 0 0 0,0 0 1 0 0,-1 0-1 0 0,1 0 0 0 0,0 0 0 0 0,-1 0 0 0 0,1 1 0 0 0,-1-1 0 0 0,1 0 0 0 0,-1 0 1 0 0,1 0-1 0 0,-1 1 0 0 0,0-1 0 0 0,1 0 0 0 0,-1 1 0 0 0,0-1 0 0 0,0 0 0 0 0,1 1 1 0 0,-1-1-1 0 0,0 1 0 0 0,0-1 0 0 0,0 1 0 0 0,0 0 0 0 0,0-1 0 0 0,0 1 0 0 0,0 0 1 0 0,1 0-1 0 0,-1 0 0 0 0,0-1 0 0 0,0 1 0 0 0,0 0 0 0 0,0 0 0 0 0,0 0 0 0 0,0 0 1 0 0,0 1-1 0 0,0-1 0 0 0,0 0 0 0 0,0 0 0 0 0,0 1 0 0 0,0-1 0 0 0,0 0 0 0 0,0 1 1 0 0,1-1-1 0 0,-1 1 0 0 0,0-1 0 0 0,0 1 0 0 0,0-1 0 0 0,1 1 0 0 0,-1 0 0 0 0,0-1 1 0 0,1 1-1 0 0,-1 0 0 0 0,0 0 0 0 0,1-1 0 0 0,-1 1 0 0 0,1 0 0 0 0,-1 0 0 0 0,1 0 1 0 0,0 0-1 0 0,-1 0 0 0 0,1 0 0 0 0,0 0 0 0 0,0 0 0 0 0,-1-1 0 0 0,1 1 0 0 0,0 0 1 0 0,0 1-13 0 0,-2 2 18 0 0,-1 0 0 0 0,1 0 0 0 0,0 0 1 0 0,0 1-1 0 0,1-1 0 0 0,-1 1 0 0 0,1-1 0 0 0,0 1 1 0 0,0-1-1 0 0,0 1 0 0 0,1 0 0 0 0,0-1 1 0 0,0 1-1 0 0,0 0 0 0 0,0-1 0 0 0,1 1 1 0 0,0 0-1 0 0,0-1 0 0 0,0 1 0 0 0,0-1 1 0 0,1 1-1 0 0,0-1 0 0 0,0 0 0 0 0,0 1 0 0 0,0-1 1 0 0,1 0-1 0 0,-1 0 0 0 0,1-1 0 0 0,0 1 1 0 0,0-1-1 0 0,0 1 0 0 0,1-1 0 0 0,0 0 1 0 0,-1 0-1 0 0,1 0 0 0 0,0-1 0 0 0,0 0 1 0 0,0 1-1 0 0,0-1 0 0 0,1 0 0 0 0,-1-1 0 0 0,1 1 1 0 0,3 0-19 0 0,15 1-95 0 0,1 0 0 0 0,-1-1 0 0 0,1-1 0 0 0,0-2 0 0 0,-1 0 0 0 0,1-2 0 0 0,-1 0 0 0 0,1-1 0 0 0,-1-2 0 0 0,-1 0 0 0 0,1-2 1 0 0,-1 0-1 0 0,10-7 95 0 0,-22 12 5 0 0,0-2 1 0 0,0 1 0 0 0,-1-2 0 0 0,0 1-1 0 0,0-1 1 0 0,0 0 0 0 0,-1-1 0 0 0,0 0-1 0 0,0 0 1 0 0,0-1 0 0 0,-1 0 0 0 0,-1 0-1 0 0,1-1 1 0 0,-1 0 0 0 0,-1 0 0 0 0,1 0-1 0 0,-2-1 1 0 0,1 0 0 0 0,-1 0 0 0 0,-1 0-1 0 0,0 0 1 0 0,0 0 0 0 0,-1-1 0 0 0,0 1-1 0 0,-1-1 1 0 0,0 0 0 0 0,-1 0-6 0 0,0 8 54 0 0,0 1 0 0 0,-1 0 0 0 0,1-1 0 0 0,-1 1 0 0 0,1 0 0 0 0,-1-1 0 0 0,0 1 0 0 0,0 0 0 0 0,1 0 0 0 0,-2 0 0 0 0,1 0 0 0 0,0-1 0 0 0,0 2 0 0 0,-1-1 0 0 0,1 0 0 0 0,-1 0 0 0 0,1 0 0 0 0,-1 1 0 0 0,0-1 0 0 0,0 1 0 0 0,0-1 0 0 0,0 1 0 0 0,0 0 0 0 0,0 0 0 0 0,0-1 0 0 0,0 2 0 0 0,-1-1 0 0 0,1 0 0 0 0,0 0 0 0 0,0 1 0 0 0,-1-1 0 0 0,1 1 0 0 0,-1 0 0 0 0,1 0 0 0 0,0 0 0 0 0,-1 0 0 0 0,1 0 0 0 0,0 0 0 0 0,-1 0 0 0 0,1 1 0 0 0,0 0 0 0 0,-1-1 0 0 0,1 1 0 0 0,0 0 0 0 0,0 0 0 0 0,0 0 0 0 0,-1 0 0 0 0,1 0 0 0 0,0 1 0 0 0,-1 0-54 0 0,0 5 34 0 0,-1 0 1 0 0,1 1 0 0 0,1-1-1 0 0,0 0 1 0 0,0 1 0 0 0,0 0-1 0 0,1-1 1 0 0,0 1 0 0 0,0 0-1 0 0,1 0 1 0 0,0-1 0 0 0,1 1-1 0 0,0 0 1 0 0,0 0 0 0 0,0-1-1 0 0,1 1 1 0 0,0-1 0 0 0,0 1-1 0 0,1-1 1 0 0,0 0 0 0 0,1 0-1 0 0,-1 0 1 0 0,1 0 0 0 0,1-1-1 0 0,-1 0 1 0 0,4 4-35 0 0,-4-3-401 0 0,1-1 0 0 0,0 1 0 0 0,1-1 0 0 0,0 0 0 0 0,0 0 1 0 0,0-1-1 0 0,0 0 0 0 0,1 0 0 0 0,0-1 0 0 0,0 1 0 0 0,0-1 0 0 0,1-1 0 0 0,-1 1 0 0 0,1-1 0 0 0,7 1 401 0 0,-14-3-1537 0 0,-1-1-21 0 0</inkml:trace>
  <inkml:trace contextRef="#ctx0" brushRef="#br0" timeOffset="1991.118">2153 82 2040 0 0,'-4'-9'984'0'0,"2"1"-172"0"0,2 1-192 0 0,-3 2-76 0 0,-1-1-168 0 0,4 1-151 0 0,0 0-25 0 0,4 1-328 0 0,-1 3-129 0 0,-3-1-47 0 0,6 0-332 0 0,-3 2-716 0 0,4 0 32 0 0</inkml:trace>
  <inkml:trace contextRef="#ctx0" brushRef="#br0" timeOffset="2284.188">2453 322 1096 0 0,'12'29'649'0'0,"-1"0"0"0"0,-1 2-1 0 0,-2-1 1 0 0,-1 1 0 0 0,-1 0-1 0 0,-2 0 1 0 0,-1 0 0 0 0,-1 22-649 0 0,-2-48 180 0 0,0-3-101 0 0,1 0 1 0 0,-1 0-1 0 0,1 0 1 0 0,-1 1-1 0 0,1-1 1 0 0,-1 0-1 0 0,0 0 1 0 0,0 0-1 0 0,0 1 1 0 0,-1-1-1 0 0,1 0 1 0 0,0 0-1 0 0,-1 0 1 0 0,0 1-1 0 0,1-1 1 0 0,-1 0-1 0 0,0 0 1 0 0,0 0-1 0 0,0 0 1 0 0,0 0-1 0 0,0-1 1 0 0,-1 1-1 0 0,1 0 1 0 0,0 0-1 0 0,-1-1 1 0 0,0 1-1 0 0,1-1 1 0 0,-1 1-1 0 0,-1 0-79 0 0,-8-46 761 0 0,10 24-734 0 0,1-1 0 0 0,1 1-1 0 0,1 0 1 0 0,1-1 0 0 0,1 1-1 0 0,1 0 1 0 0,0 0 0 0 0,2 1-1 0 0,0 0 1 0 0,1 0 0 0 0,5-6-27 0 0,-11 16-26 0 0,1 1 0 0 0,0-1 0 0 0,0 1 0 0 0,1 0 0 0 0,0 0 0 0 0,0 1 0 0 0,1-1 0 0 0,0 1 0 0 0,1 0 0 0 0,-1 0 0 0 0,1 1 1 0 0,0-1-1 0 0,1 1 0 0 0,0 1 0 0 0,0-1 0 0 0,0 1 0 0 0,1 1 0 0 0,-1-1 0 0 0,1 1 0 0 0,0 0 0 0 0,0 1 0 0 0,1 0 0 0 0,-1 0 0 0 0,1 1 1 0 0,-1 0-1 0 0,1 1 0 0 0,0-1 0 0 0,0 2 0 0 0,-1-1 0 0 0,1 1 0 0 0,0 1 0 0 0,0-1 0 0 0,0 2 0 0 0,-1-1 0 0 0,1 1 0 0 0,0 0 0 0 0,-1 1 1 0 0,0 0-1 0 0,0 0 0 0 0,0 1 0 0 0,6 4 26 0 0,-1 8-57 0 0,-2 0 0 0 0,0 1 0 0 0,-1 1 0 0 0,0 0 0 0 0,-2 0 0 0 0,0 1 0 0 0,-1 0 0 0 0,-1 0 0 0 0,0 0 0 0 0,-2 1 0 0 0,0 0 0 0 0,-2 0 0 0 0,0 0 0 0 0,-1 0 0 0 0,-1 1 0 0 0,-1 0 57 0 0,3 8-463 0 0,-1 41-4272 0 0,-1-57 3266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6:34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889 642 1240 0 0,'0'0'347'0'0,"0"0"22"0"0,0 0-60 0 0,0 0 22 0 0,0 0-29 0 0,0 0-26 0 0,0 0 28 0 0,0 0 52 0 0,0 0-42 0 0,0 0-59 0 0,0 0-2 0 0,0 0-25 0 0,0 0-68 0 0,0 0 96 0 0,0 0 6 0 0,0 0-40 0 0,24-5 544 0 0,-18-3-699 0 0,-1 1 0 0 0,0-1 1 0 0,0 0-1 0 0,0 0 0 0 0,-1 0 0 0 0,0-1 1 0 0,-1 0-1 0 0,1 1 0 0 0,-2-1 1 0 0,0-1-1 0 0,0 1 0 0 0,0 0 0 0 0,-1 0 1 0 0,0-1-1 0 0,-1 1 0 0 0,0 0 0 0 0,-1-1 1 0 0,0 1-1 0 0,0 0 0 0 0,-1 0 0 0 0,0 0 1 0 0,-1 0-1 0 0,1 0 0 0 0,-2 0 0 0 0,-2-5-67 0 0,0 4 20 0 0,0 2-1 0 0,-1-1 1 0 0,0 1-1 0 0,0 0 1 0 0,-1 0-1 0 0,0 1 1 0 0,-1 0-1 0 0,1 0 1 0 0,-1 1-1 0 0,0 0 1 0 0,-1 1-1 0 0,0 0 1 0 0,1 1-1 0 0,-1-1 1 0 0,-1 2-1 0 0,1 0 1 0 0,-1 0-1 0 0,1 1 1 0 0,-1 0-1 0 0,0 0 1 0 0,0 2-1 0 0,1-1 1 0 0,-1 1-1 0 0,0 1 1 0 0,0 0-1 0 0,0 0 0 0 0,-7 3-19 0 0,-22 4 18 0 0,1 2 1 0 0,1 1-1 0 0,0 2 0 0 0,0 2 0 0 0,1 2 0 0 0,1 1 0 0 0,1 1 0 0 0,1 2 0 0 0,0 2 0 0 0,2 1 0 0 0,-3 4-18 0 0,14-10 46 0 0,0 1 0 0 0,1 1-1 0 0,2 0 1 0 0,0 2 0 0 0,1 0 0 0 0,1 0 0 0 0,1 2 0 0 0,1 0 0 0 0,2 1 0 0 0,0 0 0 0 0,1 0 0 0 0,2 2 0 0 0,0-1-1 0 0,2 1 1 0 0,1 0 0 0 0,-2 24-46 0 0,7-40 17 0 0,1 1 0 0 0,0-1 1 0 0,0 1-1 0 0,1-1 0 0 0,0 0 0 0 0,1 0 0 0 0,1 0 0 0 0,-1 0 0 0 0,2 0 1 0 0,0 0-1 0 0,0 0 0 0 0,1-1 0 0 0,0 0 0 0 0,0 0 0 0 0,1 0 0 0 0,1-1 1 0 0,0 0-1 0 0,0 0 0 0 0,1-1 0 0 0,4 5-17 0 0,4-2-47 0 0,0-1 1 0 0,0 0-1 0 0,1-1 0 0 0,1 0 1 0 0,0-2-1 0 0,0 0 0 0 0,0-1 1 0 0,1-1-1 0 0,0 0 0 0 0,0-2 1 0 0,0 0-1 0 0,0-1 0 0 0,0-1 1 0 0,1-1-1 0 0,13-1 47 0 0,-7 0-310 0 0,-1 0 0 0 0,1-2 1 0 0,0-1-1 0 0,-1 0 0 0 0,1-2 1 0 0,-1-2-1 0 0,-1 0 0 0 0,11-5 310 0 0,132-71-3405 0 0,-121 54 2151 0 0</inkml:trace>
  <inkml:trace contextRef="#ctx0" brushRef="#br0" timeOffset="1304.056">1392 842 976 0 0,'0'-16'483'0'0,"0"12"-61"0"0,0 4-75 0 0,0-3-89 0 0,28-32 72 0 0,-28 33-312 0 0,0 1-1 0 0,-1-1 1 0 0,1 1 0 0 0,0-1 0 0 0,0 1 0 0 0,-1 0 0 0 0,1-1 0 0 0,-1 1 0 0 0,1-1 0 0 0,-1 1 0 0 0,0 0 0 0 0,1-1 0 0 0,-1 1 0 0 0,0 0 0 0 0,0 0 0 0 0,0 0 0 0 0,0 0 0 0 0,0 0-1 0 0,0 0 1 0 0,0 0 0 0 0,-1 0 0 0 0,1 0 0 0 0,0 0 0 0 0,0 0 0 0 0,-1 1 0 0 0,1-1 0 0 0,0 1 0 0 0,-1-1 0 0 0,1 1 0 0 0,-1-1 0 0 0,1 1 0 0 0,-1 0 0 0 0,1 0 0 0 0,-1-1 0 0 0,1 1 0 0 0,-1 0-18 0 0,1 0-4 0 0,-210-20 705 0 0,173 20-546 0 0,-81 36 31 0 0,112-33-161 0 0,0 0 0 0 0,0 1 1 0 0,1 0-1 0 0,0 0 1 0 0,0 1-1 0 0,0-1 0 0 0,0 2 1 0 0,1-1-1 0 0,-1 0 0 0 0,1 1 1 0 0,1 0-1 0 0,-1 0 0 0 0,1 1 1 0 0,0-1-1 0 0,1 1 0 0 0,-1 0 1 0 0,1 0-1 0 0,1 0 0 0 0,-1 0 1 0 0,1 0-1 0 0,1 1 1 0 0,-1-1-1 0 0,1 1 0 0 0,0-1 1 0 0,1 1-1 0 0,0-1 0 0 0,0 1 1 0 0,1-1-1 0 0,0 1 0 0 0,0-1 1 0 0,0 1-1 0 0,1-1 0 0 0,0 0 1 0 0,1 1-1 0 0,0-1 0 0 0,0 0 1 0 0,0-1-1 0 0,4 5-25 0 0,-4-3 31 0 0,2-1 0 0 0,-1 0-1 0 0,1 0 1 0 0,0 0 0 0 0,1-1-1 0 0,-1 0 1 0 0,1 0 0 0 0,1 0-1 0 0,-1-1 1 0 0,1 0 0 0 0,0 0-1 0 0,0 0 1 0 0,0-1 0 0 0,1 0-1 0 0,-1-1 1 0 0,1 1 0 0 0,0-1-1 0 0,0-1 1 0 0,0 0 0 0 0,0 0-1 0 0,1-1 1 0 0,-1 1 0 0 0,1-2-1 0 0,-1 1 1 0 0,0-1 0 0 0,1-1-1 0 0,-1 0 1 0 0,7-1-31 0 0,-6-3 13 0 0,1 0 1 0 0,-1 0-1 0 0,-1-1 1 0 0,1-1-1 0 0,-1 1 1 0 0,0-2-1 0 0,0 1 1 0 0,-1-1-1 0 0,0 0 1 0 0,0 0-1 0 0,-1-1 1 0 0,0 0-1 0 0,-1 0 1 0 0,0 0-1 0 0,0-1 1 0 0,-1 0-1 0 0,0 0 1 0 0,-1 0-1 0 0,0 0 1 0 0,0-1-1 0 0,-1 1 1 0 0,-1-1-1 0 0,0 1 1 0 0,0-1-1 0 0,-1-7-13 0 0,-1 13-5 0 0,1 1-1 0 0,1-1 1 0 0,-1 0-1 0 0,1 0 1 0 0,0 0-1 0 0,0 1 1 0 0,0-1-1 0 0,0 0 1 0 0,1 1-1 0 0,0-1 1 0 0,0 1-1 0 0,0-1 0 0 0,0 1 1 0 0,1 0-1 0 0,0 0 1 0 0,0 0-1 0 0,0 1 1 0 0,0-1-1 0 0,1 0 1 0 0,-1 1-1 0 0,1 0 1 0 0,0 0-1 0 0,0 0 1 0 0,0 1-1 0 0,0-1 1 0 0,0 1-1 0 0,1 0 1 0 0,-1 0-1 0 0,1 0 1 0 0,-1 1-1 0 0,1 0 1 0 0,0 0-1 0 0,-1 0 0 0 0,1 0 1 0 0,5 0 5 0 0,2 10 14 0 0,0 0-1 0 0,0 0 1 0 0,0 2-1 0 0,-1-1 1 0 0,-1 1 0 0 0,0 1-1 0 0,0 0 1 0 0,-1 0 0 0 0,-1 0-1 0 0,0 2 1 0 0,-1-1-1 0 0,0 1 1 0 0,-1 0 0 0 0,-1 0-1 0 0,0 0 1 0 0,-1 1 0 0 0,0 0-1 0 0,-1 3-13 0 0,4 46 691 0 0,-7-64-563 0 0,0 0-16 0 0,10-38 212 0 0,102-220-540 0 0,-100 239 140 0 0,-8 12 75 0 0,-1 0-1 0 0,1 1 1 0 0,1-1 0 0 0,-1 1 0 0 0,1 0 0 0 0,0 0 0 0 0,0 0 0 0 0,1 1-1 0 0,-1 0 1 0 0,1 0 0 0 0,0 0 0 0 0,1 1 0 0 0,-1 0 0 0 0,1 0 0 0 0,0 1-1 0 0,5-2 2 0 0,-10 4 12 0 0,0 4-16 0 0,5 7-9 0 0,-1 0 1 0 0,0 1 0 0 0,-1-1-1 0 0,0 2 1 0 0,0-1-1 0 0,-1 0 1 0 0,-1 1 0 0 0,0 0-1 0 0,0 0 1 0 0,-1 0-1 0 0,0 9 13 0 0,13 50-41 0 0,-14-66 10 0 0,65 137 82 0 0,-63-138-273 0 0,0 0 0 0 0,1-1 0 0 0,0 0 0 0 0,0 1 0 0 0,0-1-1 0 0,0-1 1 0 0,0 1 0 0 0,0-1 0 0 0,1 1 0 0 0,-1-1 0 0 0,1 0 0 0 0,-1-1 0 0 0,1 1 0 0 0,0-1 0 0 0,0 0 0 0 0,0 0 0 0 0,0-1 0 0 0,0 1 0 0 0,2-1 222 0 0,3 0-1310 0 0</inkml:trace>
  <inkml:trace contextRef="#ctx0" brushRef="#br0" timeOffset="2034.459">2450 781 868 0 0,'-78'12'2903'0'0,"60"-3"-2757"0"0,0 0-1 0 0,1 1 1 0 0,1 0-1 0 0,0 1 1 0 0,0 1-1 0 0,1 1 1 0 0,0 0-1 0 0,1 1 1 0 0,1 1-1 0 0,1 0 1 0 0,0 0-1 0 0,0 1 1 0 0,2 1-1 0 0,0 0 1 0 0,1 0-1 0 0,0 1 1 0 0,2 0-1 0 0,0 1 1 0 0,1 1-146 0 0,7-16 11 0 0,0 0 0 0 0,0 0 0 0 0,1-1 1 0 0,-1 1-1 0 0,1-1 0 0 0,0 1 0 0 0,0-1 0 0 0,1 0 1 0 0,-1 0-1 0 0,1 1 0 0 0,-1-2 0 0 0,1 1 0 0 0,0 0 1 0 0,0-1-1 0 0,0 1 0 0 0,1-1 0 0 0,-1 0 0 0 0,0 0 1 0 0,1 0-1 0 0,-1 0 0 0 0,1-1 0 0 0,0 0 0 0 0,0 1 0 0 0,-1-1 1 0 0,1 0-1 0 0,0-1 0 0 0,0 1 0 0 0,0-1 0 0 0,0 0 1 0 0,0 0-1 0 0,0 0 0 0 0,0 0 0 0 0,0-1 0 0 0,0 0 1 0 0,0 1-1 0 0,-1-1 0 0 0,1-1 0 0 0,0 1 0 0 0,0-1 0 0 0,-1 1 1 0 0,1-1-12 0 0,13-4-44 0 0,0-1 0 0 0,0-1 0 0 0,-1 0 0 0 0,0-1 0 0 0,0-1 0 0 0,-1 0 1 0 0,-1-1-1 0 0,1-1 0 0 0,-2 0 0 0 0,0-1 0 0 0,0-1 0 0 0,-1 1 0 0 0,-1-2 0 0 0,0 0 1 0 0,-1 0-1 0 0,-1-1 0 0 0,0 0 0 0 0,-1-1 0 0 0,-1 0 0 0 0,-1 0 0 0 0,0 0 0 0 0,-1-1 1 0 0,-1 0-1 0 0,-1 0 0 0 0,0-4 44 0 0,18-129 861 0 0,-6 0 0 0 0,-6-87-861 0 0,-9 229 116 0 0,-1-1-1 0 0,0 0 1 0 0,0 1-1 0 0,-1-1 1 0 0,0 1-1 0 0,-1 0 1 0 0,0 0-1 0 0,0-1 1 0 0,-1 2 0 0 0,0-1-1 0 0,-1 0 1 0 0,0 1-1 0 0,-4-5-115 0 0,7 13 19 0 0,0 0 0 0 0,-1 0-1 0 0,1 0 1 0 0,0 0 0 0 0,0 1 0 0 0,-1-1-1 0 0,1 1 1 0 0,0 0 0 0 0,0-1-1 0 0,-1 1 1 0 0,1 0 0 0 0,0 0 0 0 0,0 0-1 0 0,0 1 1 0 0,0-1 0 0 0,0 0 0 0 0,1 1-1 0 0,-1-1 1 0 0,0 1 0 0 0,1 0-1 0 0,-1-1 1 0 0,1 1 0 0 0,-1 0 0 0 0,1 0-1 0 0,0 0 1 0 0,0 0 0 0 0,0 0-1 0 0,0 0 1 0 0,0 0 0 0 0,0 1 0 0 0,1-1-1 0 0,-1 0 1 0 0,1 0 0 0 0,-1 1 0 0 0,1 0-19 0 0,-10 30 25 0 0,1-1 1 0 0,1 2 0 0 0,2-1 0 0 0,2 1 0 0 0,1 0 0 0 0,1 0-1 0 0,2 0 1 0 0,1 0 0 0 0,2 0 0 0 0,2 0 0 0 0,1-1 0 0 0,1 1-1 0 0,2-1 1 0 0,1-1 0 0 0,1 0 0 0 0,9 14-26 0 0,-14-29-97 0 0,1 0 1 0 0,1 0-1 0 0,0-1 0 0 0,2 0 1 0 0,0-1-1 0 0,0 0 1 0 0,1 0-1 0 0,1-1 0 0 0,0-1 1 0 0,1 0-1 0 0,1-1 1 0 0,0 0-1 0 0,0-1 0 0 0,2 0 1 0 0,-1-2-1 0 0,1 0 0 0 0,0 0 1 0 0,1-1-1 0 0,0-1 1 0 0,0-1-1 0 0,0-1 0 0 0,1 0 1 0 0,9 0 96 0 0,-20-5-121 0 0,-1 0 0 0 0,1-1 0 0 0,0 0 0 0 0,-1-1 0 0 0,1 0 0 0 0,-1 0 0 0 0,1 0 1 0 0,-1 0-1 0 0,0-1 0 0 0,0 0 0 0 0,0-1 0 0 0,0 1 0 0 0,-1-1 0 0 0,1 0 0 0 0,-1-1 0 0 0,0 1 1 0 0,0-1-1 0 0,-1 0 0 0 0,1 0 0 0 0,-1 0 0 0 0,0-1 0 0 0,-1 0 0 0 0,1 1 0 0 0,-1-1 0 0 0,0 0 1 0 0,0-1-1 0 0,-1 1 0 0 0,1-3 121 0 0,6-12-176 0 0</inkml:trace>
  <inkml:trace contextRef="#ctx0" brushRef="#br0" timeOffset="2221.995">3012 817 4184 0 0,'11'-64'1801'0'0,"20"206"-503"0"0,43-55-4063 0 0,-73-87 1731 0 0,-1-1-2 0 0,0-4-172 0 0</inkml:trace>
  <inkml:trace contextRef="#ctx0" brushRef="#br0" timeOffset="2423.377">2926 437 916 0 0,'-5'-34'8072'0'0,"3"23"-9002"0"0,0 7-3769 0 0,-1 3 3468 0 0</inkml:trace>
  <inkml:trace contextRef="#ctx0" brushRef="#br0" timeOffset="3170.407">3355 1122 2308 0 0,'55'-76'2579'0'0,"-30"27"-2260"0"0,-2-1 0 0 0,-2-1-1 0 0,-2-1 1 0 0,-3 0 0 0 0,-2-1-1 0 0,3-29-318 0 0,-3-2 514 0 0,-2-1 0 0 0,-5 0 0 0 0,-3-60-514 0 0,-32 31 823 0 0,28 114-816 0 0,0 1-1 0 0,0-1 1 0 0,0 1 0 0 0,0-1-1 0 0,0 1 1 0 0,0-1-1 0 0,0 1 1 0 0,0-1-1 0 0,0 1 1 0 0,0-1 0 0 0,0 0-1 0 0,-1 1 1 0 0,1-1-1 0 0,0 1 1 0 0,0-1 0 0 0,0 1-1 0 0,0-1 1 0 0,-1 0-1 0 0,1 1 1 0 0,0-1 0 0 0,-1 1-1 0 0,1-1 1 0 0,0 0-1 0 0,0 1 1 0 0,-1-1-1 0 0,1 0 1 0 0,-1 1 0 0 0,1-1-1 0 0,0 0 1 0 0,-1 0-1 0 0,1 0 1 0 0,-1 1 0 0 0,1-1-1 0 0,0 0 1 0 0,-1 0-1 0 0,1 0 1 0 0,-1 0 0 0 0,1 0-1 0 0,-1 0 1 0 0,1 1-1 0 0,-1-1 1 0 0,1 0-1 0 0,-1 0 1 0 0,1-1 0 0 0,-1 1-1 0 0,1 0 1 0 0,0 0-1 0 0,-1 0 1 0 0,1 0 0 0 0,-1 0-1 0 0,1 0 1 0 0,-1-1-1 0 0,1 1 1 0 0,0 0 0 0 0,-1 0-1 0 0,1-1 1 0 0,-1 1-1 0 0,1 0 1 0 0,-1-1-7 0 0,-7 45-11 0 0,6 5-1 0 0,2 1 0 0 0,2 0 0 0 0,3-1 0 0 0,1 0 0 0 0,3 0 0 0 0,5 13 12 0 0,0 10-360 0 0,37 180-6056 0 0,-50-231 5190 0 0</inkml:trace>
  <inkml:trace contextRef="#ctx0" brushRef="#br0" timeOffset="3586.699">3246 744 928 0 0,'28'-8'4342'0'0,"123"-31"-3345"0"0,-91 25-802 0 0,29-7 118 0 0,0 3-1 0 0,1 3 1 0 0,1 5 0 0 0,17 3-313 0 0,-104 7 16 0 0,0 1 1 0 0,0-1 0 0 0,0 0 0 0 0,0 1-1 0 0,0 0 1 0 0,0 0 0 0 0,-1 0-1 0 0,1 1 1 0 0,0-1 0 0 0,-1 1-1 0 0,1 0 1 0 0,-1 0 0 0 0,1 0 0 0 0,-1 0-1 0 0,0 1 1 0 0,0-1 0 0 0,0 1-1 0 0,0 0 1 0 0,-1-1 0 0 0,1 2 0 0 0,-1-1-1 0 0,1 0 1 0 0,-1 0 0 0 0,0 1-1 0 0,-1-1 1 0 0,1 1 0 0 0,0-1-1 0 0,-1 1 1 0 0,0 0 0 0 0,0 0-17 0 0,18 131 155 0 0,-16-85-950 0 0,-5-38-3364 0 0,1-14 2900 0 0</inkml:trace>
  <inkml:trace contextRef="#ctx0" brushRef="#br0" timeOffset="3743.694">3949 381 2540 0 0,'0'-5'868'0'0,"-2"0"-84"0"0,-4 0-164 0 0,6 1-196 0 0,0-1-175 0 0,-1 0-145 0 0,1 2-12 0 0,0 0-441 0 0,1-2-271 0 0,1 0-564 0 0,0 1-120 0 0,0-1 128 0 0</inkml:trace>
  <inkml:trace contextRef="#ctx0" brushRef="#br0" timeOffset="4801.53">4605 656 988 0 0,'-68'-4'2561'0'0,"54"6"-2521"0"0,0 1 1 0 0,0 1-1 0 0,1 0 0 0 0,-1 0 1 0 0,1 1-1 0 0,0 1 0 0 0,1 0 0 0 0,-1 1 1 0 0,1 0-1 0 0,0 1 0 0 0,1 0 1 0 0,0 1-1 0 0,-9 10-40 0 0,13-13 30 0 0,1 0-1 0 0,0 1 1 0 0,0 0-1 0 0,1 0 1 0 0,0 0-1 0 0,0 0 1 0 0,0 1 0 0 0,1 0-1 0 0,0 0 1 0 0,1 0-1 0 0,0 0 1 0 0,0 1-1 0 0,1-1 1 0 0,0 1-1 0 0,1 0 1 0 0,-1 0 0 0 0,2-1-1 0 0,-1 1 1 0 0,1 0-1 0 0,1 0 1 0 0,-1 0-1 0 0,1 0 1 0 0,1-1-1 0 0,0 1 1 0 0,0 0 0 0 0,1-1-1 0 0,0 0 1 0 0,0 1-1 0 0,1-1 1 0 0,0 0-1 0 0,0-1 1 0 0,1 1-1 0 0,0-1 1 0 0,1 0 0 0 0,-1 0-1 0 0,1-1 1 0 0,1 1-1 0 0,-1-1 1 0 0,1-1-1 0 0,0 1 1 0 0,0-1-1 0 0,5 2-29 0 0,-5-5-5 0 0,0-1 0 0 0,1 0 0 0 0,-1 0 0 0 0,0 0 0 0 0,1-1 0 0 0,-1 0 0 0 0,1-1 0 0 0,-1 1-1 0 0,1-1 1 0 0,-1-1 0 0 0,0 0 0 0 0,1 0 0 0 0,-1 0 0 0 0,0-1 0 0 0,-1 0 0 0 0,1 0-1 0 0,0-1 1 0 0,-1 1 0 0 0,0-1 0 0 0,0-1 0 0 0,0 0 0 0 0,0 1 0 0 0,-1-2 0 0 0,1 1-1 0 0,-1-1 1 0 0,-1 1 0 0 0,1-1 0 0 0,-1-1 0 0 0,0 1 0 0 0,-1 0 0 0 0,1-1 0 0 0,-1 0-1 0 0,0 0 1 0 0,-1 0 0 0 0,0 0 0 0 0,0 0 0 0 0,-1-1 0 0 0,1 1 0 0 0,-1-1 0 0 0,-1 1-1 0 0,0-3 6 0 0,9-170-517 0 0,-9 178 515 0 0,-1 1-1 0 0,0-1 0 0 0,1 0 1 0 0,0 0-1 0 0,0 0 1 0 0,-1 0-1 0 0,1 0 1 0 0,0 1-1 0 0,1-1 1 0 0,-1 0-1 0 0,0 0 0 0 0,0 0 1 0 0,1 0-1 0 0,-1 0 1 0 0,1 1-1 0 0,0-1 1 0 0,-1 0-1 0 0,1 0 1 0 0,0 1-1 0 0,0-1 1 0 0,0 1-1 0 0,0-1 0 0 0,0 0 1 0 0,1 1-1 0 0,-1 0 1 0 0,0-1-1 0 0,1 1 1 0 0,-1 0-1 0 0,1 0 1 0 0,-1 0-1 0 0,1 0 0 0 0,-1 0 1 0 0,1 0-1 0 0,0 0 1 0 0,0 0-1 0 0,-1 1 1 0 0,1-1-1 0 0,0 1 1 0 0,0-1-1 0 0,0 1 1 0 0,0 0-1 0 0,-1 0 0 0 0,1 0 1 0 0,0 0-1 0 0,0 0 1 0 0,0 0-1 0 0,0 0 1 0 0,0 1-1 0 0,0-1 1 0 0,-1 1-1 0 0,1-1 1 0 0,0 1-1 0 0,0 0 0 0 0,-1-1 1 0 0,1 1-1 0 0,0 0 1 0 0,0 1 2 0 0,11 10 61 0 0,0 0 0 0 0,-1 1 0 0 0,0 1 0 0 0,-1 0 0 0 0,-1 0 0 0 0,0 1 0 0 0,-1 0 0 0 0,-1 1 0 0 0,0 0 0 0 0,-1 0 0 0 0,-1 1 0 0 0,0 0 0 0 0,-1 0 0 0 0,-1 0 0 0 0,1 11-61 0 0,-4-22 90 0 0,-1-5 161 0 0,0-1 59 0 0,0 13 690 0 0,-1-24-719 0 0,8-29-265 0 0,1 0 1 0 0,2 0-1 0 0,2 1 1 0 0,2 1-1 0 0,1 0 1 0 0,2 0-1 0 0,2-1-16 0 0,-15 31-28 0 0,0-1 1 0 0,1 1-1 0 0,0 0 1 0 0,0 0-1 0 0,0 1 1 0 0,1 0-1 0 0,0 0 1 0 0,1 0-1 0 0,-1 0 1 0 0,1 1-1 0 0,1 0 1 0 0,-1 1-1 0 0,1 0 1 0 0,0 0-1 0 0,0 0 1 0 0,0 1-1 0 0,8-2 28 0 0,-7 8-11 0 0,0 1 0 0 0,0 0 1 0 0,-1 0-1 0 0,0 1 0 0 0,1 0 0 0 0,-2 1 0 0 0,1-1 0 0 0,0 2 1 0 0,-1-1-1 0 0,0 1 0 0 0,0 0 0 0 0,-1 1 0 0 0,1-1 1 0 0,-1 1-1 0 0,-1 0 0 0 0,0 1 0 0 0,0 0 0 0 0,0-1 1 0 0,-1 1-1 0 0,0 1 0 0 0,0-1 0 0 0,-1 1 0 0 0,2 5 11 0 0,-5-12-7 0 0,28 58-49 0 0,-25-48 27 0 0,1 0 1 0 0,0 0 0 0 0,0 0-1 0 0,1 0 1 0 0,1-1-1 0 0,0 0 1 0 0,1 0-1 0 0,0 0 1 0 0,0-1-1 0 0,1 0 1 0 0,1-1-1 0 0,-1 1 1 0 0,2-2 0 0 0,-1 1-1 0 0,1-1 1 0 0,0-1-1 0 0,1 0 1 0 0,0 0-1 0 0,0-1 1 0 0,0 0-1 0 0,1-1 1 0 0,0-1-1 0 0,0 0 1 0 0,0 0 0 0 0,3-1 28 0 0,-3-2-329 0 0,1-1 1 0 0,0-1 0 0 0,-1 0 0 0 0,1 0 0 0 0,-1-2 0 0 0,1 0-1 0 0,-1 0 1 0 0,0-1 0 0 0,0 0 0 0 0,0-1 0 0 0,2-2 328 0 0,13-5-1243 0 0</inkml:trace>
  <inkml:trace contextRef="#ctx0" brushRef="#br0" timeOffset="5382.189">5767 674 1388 0 0,'-16'1'206'0'0,"0"0"-1"0"0,0 2 1 0 0,0 0-1 0 0,0 0 1 0 0,1 1-1 0 0,0 1 1 0 0,-1 1 0 0 0,1 0-1 0 0,1 1 1 0 0,0 1-1 0 0,0 0 1 0 0,0 1-1 0 0,1 0 1 0 0,0 1-1 0 0,1 1 1 0 0,0 0-1 0 0,1 0 1 0 0,0 1 0 0 0,1 1-1 0 0,0-1 1 0 0,1 2-1 0 0,0-1 1 0 0,1 1-1 0 0,-5 13-205 0 0,14-23 13 0 0,1-1 0 0 0,0 0 0 0 0,0 0 1 0 0,0-1-1 0 0,0 1 0 0 0,0 0 0 0 0,1-1 0 0 0,-1 1 0 0 0,1-1 0 0 0,-1 0 0 0 0,1 0 0 0 0,0 0 0 0 0,0 0 0 0 0,0 0 0 0 0,0-1 0 0 0,0 1 0 0 0,0-1 0 0 0,1 0 0 0 0,-1 0 1 0 0,0 0-1 0 0,1 0 0 0 0,-1 0 0 0 0,0-1 0 0 0,1 0 0 0 0,-1 0 0 0 0,1 0 0 0 0,-1 0 0 0 0,1 0 0 0 0,-1-1 0 0 0,1 1 0 0 0,-1-1 0 0 0,0 0 0 0 0,1 0 0 0 0,-1 0 0 0 0,0 0 1 0 0,0-1-1 0 0,1 0-13 0 0,309-144-1147 0 0,-383 229 2132 0 0,24 19-493 0 0,46-101-432 0 0,3 9 1 0 0,1-8-60 0 0,0 0 0 0 0,0 0-1 0 0,1 0 1 0 0,-1-1 0 0 0,1 1 0 0 0,-1-1 0 0 0,1 0-1 0 0,0-1 1 0 0,-1 1 0 0 0,1-1 0 0 0,0 0 0 0 0,0 0-1 0 0,-1 0 1 0 0,1 0 0 0 0,0-1 0 0 0,-1 0 0 0 0,1 0-1 0 0,-1 0 1 0 0,1-1 0 0 0,-1 1 0 0 0,1-1 0 0 0,-1 0-1 0 0,0-1 1 0 0,0 1 0 0 0,3-3-1 0 0,14-7-56 0 0,-1-1 0 0 0,-1-1 0 0 0,0 0 0 0 0,-1-2 0 0 0,0 0-1 0 0,-2-1 1 0 0,0-1 0 0 0,0 0 0 0 0,-2-1 0 0 0,0-1 0 0 0,-2 0 0 0 0,0 0 0 0 0,-1-2 0 0 0,-1 1 0 0 0,6-22 56 0 0,8-178-64 0 0,-24 207 68 0 0,-1-5 105 0 0,-2 0 0 0 0,0 0 0 0 0,-1 1-1 0 0,-1-1 1 0 0,0 1 0 0 0,-2 0 0 0 0,0 1-1 0 0,-1-1 1 0 0,-9-14-109 0 0,9 16 232 0 0,0 0 0 0 0,-2 1 0 0 0,1 0 0 0 0,-2 1 0 0 0,0 0 0 0 0,-1 1 0 0 0,0 0 0 0 0,-1 0 0 0 0,0 2 0 0 0,-1 0 0 0 0,0 0 0 0 0,-1 1 0 0 0,0 1 0 0 0,-8-3-232 0 0,21 11 26 0 0,0 1 1 0 0,-1 0-1 0 0,1 0 0 0 0,0 0 1 0 0,-1 0-1 0 0,1 0 1 0 0,0 0-1 0 0,0 1 1 0 0,-1-1-1 0 0,1 1 1 0 0,0-1-1 0 0,0 1 1 0 0,-1 0-1 0 0,1 0 1 0 0,0 0-1 0 0,0 0 0 0 0,0 0 1 0 0,0 1-1 0 0,1-1 1 0 0,-1 1-1 0 0,0-1 1 0 0,0 1-1 0 0,1 0 1 0 0,-1-1-1 0 0,1 1 1 0 0,0 0-1 0 0,-1 0 0 0 0,1 0 1 0 0,0 0-1 0 0,0 0 1 0 0,0 0-1 0 0,0 0 1 0 0,1 1-1 0 0,-1-1 1 0 0,1 0-1 0 0,-1 0 1 0 0,1 1-27 0 0,-16 89 221 0 0,19-54-466 0 0,1 0 0 0 0,2 0 1 0 0,1 0-1 0 0,2 0 0 0 0,2-1 0 0 0,1-1 1 0 0,2 0-1 0 0,7 11 245 0 0,59 205-7126 0 0,-73-214 5860 0 0</inkml:trace>
  <inkml:trace contextRef="#ctx0" brushRef="#br0" timeOffset="6486.625">6912 407 936 0 0,'15'-35'3682'0'0,"-12"35"-3345"0"0,1-4 30 0 0,14-21 1100 0 0,-19 86-481 0 0,17 234-476 0 0,32 0-678 0 0,-48-293-110 0 0,-32 12-4004 0 0,11-18 2997 0 0</inkml:trace>
  <inkml:trace contextRef="#ctx0" brushRef="#br0" timeOffset="6795.988">6930 344 2340 0 0,'2'-10'152'0'0,"0"1"-1"0"0,0 0 1 0 0,1-1-1 0 0,1 1 0 0 0,-1 0 1 0 0,1 1-1 0 0,1-1 1 0 0,0 1-1 0 0,0-1 1 0 0,1 2-1 0 0,-1-1 1 0 0,2 0-1 0 0,-1 1 0 0 0,1 0 1 0 0,0 1-1 0 0,1 0 1 0 0,-1 0-1 0 0,1 0 1 0 0,0 1-1 0 0,1 0 1 0 0,-1 1-1 0 0,1 0 0 0 0,0 0 1 0 0,0 1-1 0 0,0 0 1 0 0,1 0-1 0 0,8 0-151 0 0,-10 0 35 0 0,0 1 1 0 0,1 0-1 0 0,-1 1 0 0 0,1 0 0 0 0,-1 0 1 0 0,1 1-1 0 0,-1 0 0 0 0,1 0 0 0 0,-1 1 1 0 0,1 0-1 0 0,-1 1 0 0 0,0 0 0 0 0,0 0 1 0 0,1 1-1 0 0,-2 0 0 0 0,1 0 0 0 0,0 1 1 0 0,0 0-1 0 0,-1 0 0 0 0,0 1 0 0 0,0-1 0 0 0,0 2 1 0 0,-1-1-1 0 0,0 1 0 0 0,0 0 0 0 0,0 0 1 0 0,0 1-1 0 0,-1 0 0 0 0,0 0 0 0 0,-1 0 1 0 0,0 0-1 0 0,0 1 0 0 0,0 0 0 0 0,-1 0 1 0 0,0 0-1 0 0,-1 0 0 0 0,0 0 0 0 0,0 0 0 0 0,0 1 1 0 0,-1 4-36 0 0,-5 2 29 0 0,-1-1-1 0 0,-1 1 1 0 0,0-1 0 0 0,0 0 0 0 0,-2 0 0 0 0,0-1-1 0 0,0 0 1 0 0,-1-1 0 0 0,-1 0 0 0 0,0 0 0 0 0,0-1 0 0 0,-1 0-1 0 0,-1-1 1 0 0,0 0 0 0 0,0-1 0 0 0,-1 0 0 0 0,0-1-1 0 0,-12 5-28 0 0,23-11-11 0 0,-10 6-288 0 0,0-1-1 0 0,0 1 0 0 0,0-2 1 0 0,-1 0-1 0 0,0 0 0 0 0,-1-1 1 0 0,1-1-1 0 0,-1 0 0 0 0,0-1 1 0 0,-10 1 299 0 0,-12-17-2208 0 0,29 2 1038 0 0</inkml:trace>
  <inkml:trace contextRef="#ctx0" brushRef="#br0" timeOffset="7182.336">7570 291 1552 0 0,'1'81'5087'0'0,"19"118"-4451"0"0,42 59-1510 0 0,-61-256 104 0 0,-1-2-423 0 0,-3 2-83 0 0,-10 11 22 0 0</inkml:trace>
  <inkml:trace contextRef="#ctx0" brushRef="#br0" timeOffset="7679.071">7591 251 1108 0 0,'1'-2'94'0'0,"-1"0"-1"0"0,0 0 0 0 0,0 0 1 0 0,1 0-1 0 0,-1 0 1 0 0,1 1-1 0 0,0-1 1 0 0,-1 0-1 0 0,1 0 1 0 0,0 1-1 0 0,0-1 0 0 0,0 1 1 0 0,0-1-1 0 0,0 1 1 0 0,1-1-1 0 0,-1 1 1 0 0,0-1-1 0 0,1 1 1 0 0,-1 0-1 0 0,1 0 0 0 0,-1 0 1 0 0,1 0-1 0 0,-1 0 1 0 0,1 0-1 0 0,0 0 1 0 0,-1 1-1 0 0,1-1 1 0 0,0 0-1 0 0,0 1 0 0 0,0 0 1 0 0,0-1-1 0 0,-1 1 1 0 0,1 0-1 0 0,0 0 1 0 0,0 0-1 0 0,0 0 1 0 0,0 0-1 0 0,0 0 0 0 0,0 1 1 0 0,-1-1-1 0 0,1 1 1 0 0,0-1-1 0 0,0 1 1 0 0,0 0-1 0 0,-1-1 1 0 0,1 1-1 0 0,0 0 0 0 0,-1 0 1 0 0,1 0-1 0 0,-1 1 1 0 0,1-1-1 0 0,-1 0-93 0 0,19 22 158 0 0,0 1-1 0 0,-2 0 1 0 0,-1 2-1 0 0,-1 0 1 0 0,-2 0-1 0 0,0 2 1 0 0,-2 0-1 0 0,-1 0 1 0 0,2 10-158 0 0,-6-21 65 0 0,32 78 479 0 0,3-129 261 0 0,186-270-896 0 0,-163 218-61 0 0,-52 141-16 0 0,2 255 184 0 0,19-103-273 0 0,-30-122-4338 0 0,-4-75 3383 0 0</inkml:trace>
  <inkml:trace contextRef="#ctx0" brushRef="#br0" timeOffset="8362.049">8751 256 1700 0 0,'20'12'6034'0'0,"-11"82"-6164"0"0,-7-57 579 0 0,80 451-1407 0 0,-82-486-98 0 0,-1 6-1473 0 0,-8 1 1099 0 0</inkml:trace>
  <inkml:trace contextRef="#ctx0" brushRef="#br0" timeOffset="8626.372">8768 239 1412 0 0,'-3'-74'6913'0'0,"59"16"-4990"0"0,97-13-1551 0 0,-126 62-656 0 0,1 2 0 0 0,0 1-1 0 0,0 0 1 0 0,0 3 0 0 0,1 0-1 0 0,-1 2 1 0 0,2 1 284 0 0,66 31-3652 0 0,-88-11 1055 0 0,-8-18 1356 0 0</inkml:trace>
  <inkml:trace contextRef="#ctx0" brushRef="#br0" timeOffset="8904.621">8710 522 1416 0 0,'7'5'992'0'0,"-2"-1"-60"0"0,6-3-72 0 0,16 3-152 0 0,6-1-99 0 0,6-1-93 0 0,-17-2 4 0 0,12 0-84 0 0,3 0-188 0 0,6 0-340 0 0,47-15 8 0 0,-52 10-676 0 0,2 0-653 0 0,0-2 73 0 0,-7 0-152 0 0</inkml:trace>
  <inkml:trace contextRef="#ctx0" brushRef="#br0" timeOffset="15124.11">9145 1001 916 0 0,'0'0'279'0'0,"0"0"-92"0"0,0 0-37 0 0,0 0 56 0 0,0 0-84 0 0,0 0 12 0 0,0 0 0 0 0,0 0-25 0 0,0 0 10 0 0,0 0 90 0 0,0 0-71 0 0,0 0-95 0 0,0 0 46 0 0,0 0 96 0 0,0 0-45 0 0,0 0 38 0 0,0 0 18 0 0,0 0-105 0 0,0 0 0 0 0,0 0 43 0 0,0 0-12 0 0,0 0 10 0 0,5 14 1463 0 0,40-58-1326 0 0,-1-3 0 0 0,-2-1 0 0 0,-3-2 0 0 0,28-47-269 0 0,-55 81 86 0 0,-1 0-1 0 0,0-1 1 0 0,-1 0 0 0 0,-1-1 0 0 0,0 0 0 0 0,-1 0 0 0 0,-2-1 0 0 0,0 0 0 0 0,0 0 0 0 0,-2 0-1 0 0,0-1 1 0 0,0-14-86 0 0,-4 32 6 0 0,0 1 1 0 0,0-1-1 0 0,0 1 0 0 0,0-1 0 0 0,0 1 0 0 0,0-1 0 0 0,0 1 0 0 0,-1-1 0 0 0,1 1 0 0 0,-1-1 0 0 0,1 1 0 0 0,-1-1 0 0 0,1 1 0 0 0,-1-1 1 0 0,0 1-1 0 0,0 0 0 0 0,1 0 0 0 0,-1-1 0 0 0,0 1 0 0 0,0 0 0 0 0,0 0 0 0 0,-1 0 0 0 0,1 0 0 0 0,0 0 0 0 0,0 0 0 0 0,-1 0 0 0 0,1 0 1 0 0,0 1-1 0 0,-1-1 0 0 0,1 0 0 0 0,0 1 0 0 0,-1-1 0 0 0,1 1 0 0 0,-1-1 0 0 0,1 1 0 0 0,-1 0 0 0 0,0 0 0 0 0,1 0 0 0 0,-1 0 1 0 0,1 0-1 0 0,-1 0 0 0 0,1 0 0 0 0,-1 0 0 0 0,1 1 0 0 0,-1-1 0 0 0,1 0 0 0 0,-1 1 0 0 0,1 0 0 0 0,-1-1 0 0 0,1 1 0 0 0,0 0 0 0 0,-1-1 1 0 0,1 1-1 0 0,0 0 0 0 0,0 0 0 0 0,-1 0 0 0 0,1 0 0 0 0,0 1 0 0 0,0-1 0 0 0,0 0-6 0 0,3 8-4 0 0,0 0 0 0 0,1-1 0 0 0,0 1 0 0 0,0-1 0 0 0,1 0 0 0 0,0 0-1 0 0,1 0 1 0 0,0-1 0 0 0,0 1 0 0 0,0-1 0 0 0,1 0 0 0 0,0-1 0 0 0,0 1 0 0 0,1-1 0 0 0,0 0 0 0 0,5 3 4 0 0,0 2-17 0 0,33 30 59 0 0,-32-32-31 0 0,-1 0 1 0 0,0 1 0 0 0,0 0 0 0 0,-1 1 0 0 0,-1 0 0 0 0,1 0 0 0 0,-2 1 0 0 0,0 1 0 0 0,0 0 0 0 0,-1 0 0 0 0,-1 0 0 0 0,0 1 0 0 0,-1 0 0 0 0,-1 1 0 0 0,0-1 0 0 0,-1 1 0 0 0,2 13-12 0 0,-6-22-4 0 0,-2 1 1 0 0,1-1 0 0 0,-1 1-1 0 0,0-1 1 0 0,0 0-1 0 0,-1 0 1 0 0,1 0-1 0 0,-2 0 1 0 0,1 0 0 0 0,0-1-1 0 0,-1 1 1 0 0,0-1-1 0 0,0 0 1 0 0,-1 0 0 0 0,0-1-1 0 0,0 1 1 0 0,0-1-1 0 0,0 0 1 0 0,0 0 0 0 0,-1-1-1 0 0,0 1 1 0 0,1-1-1 0 0,-1-1 1 0 0,-2 2 3 0 0,-154 41-3251 0 0,131-48 1891 0 0,-18-14-68 0 0</inkml:trace>
  <inkml:trace contextRef="#ctx0" brushRef="#br0" timeOffset="17436.043">668 1722 936 0 0,'0'0'305'0'0,"0"0"-30"0"0,0 0-128 0 0,6-2 13 0 0,16-4-64 0 0,1 2 0 0 0,0 0-1 0 0,1 1 1 0 0,-1 1 0 0 0,0 2 0 0 0,1 0 0 0 0,-1 1 0 0 0,0 2 0 0 0,0 0 0 0 0,20 6-96 0 0,109 6 132 0 0,63-28 131 0 0,220-76 164 0 0,-333 67-322 0 0,1 4-1 0 0,0 5 1 0 0,1 4-1 0 0,60 5-104 0 0,145 47 72 0 0,-1-67 92 0 0,201-90 67 0 0,-507 114-230 0 0,33-8 12 0 0,-1 1-1 0 0,1 2 0 0 0,0 2 0 0 0,1 1 1 0 0,-1 2-1 0 0,0 1 0 0 0,1 1 0 0 0,26 7-12 0 0,-11 7 86 0 0,1-2-1 0 0,0-2 0 0 0,0-2 1 0 0,1-3-1 0 0,0-2 0 0 0,0-3 1 0 0,1-2-1 0 0,45-5-85 0 0,329-85 2 0 0,-319 69-47 0 0,218-21-82 0 0,110 119 105 0 0,-137-97 103 0 0,-245 11-48 0 0,399-39 58 0 0,-160 113 190 0 0,-248-59-311 0 0,0-1 0 0 0,0-2 1 0 0,1-3-1 0 0,-1-1 0 0 0,0-2 0 0 0,27-7 30 0 0,218-34-3 0 0,-267 42-56 0 0,1 1-1 0 0,-1 1 1 0 0,1 1-1 0 0,-1 2 1 0 0,0 0 0 0 0,1 1-1 0 0,-2 2 1 0 0,11 3 59 0 0,11 2 5 0 0,0-3 0 0 0,1-1 0 0 0,0-3 1 0 0,1-1-1 0 0,27-3-5 0 0,65-22-39 0 0,847 15-84 0 0,-747-33 146 0 0,-7 7 284 0 0,-149 16 1041 0 0,-82 17-1711 0 0,-1 0-178 0 0,0 0-251 0 0,3-2-1754 0 0,-4-1 1226 0 0</inkml:trace>
  <inkml:trace contextRef="#ctx0" brushRef="#br0" timeOffset="18367.186">10120 477 1068 0 0,'0'0'531'0'0,"0"0"-65"0"0,0 0-67 0 0,0 0-53 0 0,0 0-41 0 0,0 0-30 0 0,0 0-19 0 0,0 0-20 0 0,0 0-29 0 0,0 0-40 0 0,0 0-82 0 0,0 0 8 0 0,0 0 112 0 0,23-1 474 0 0,43-11 2386 0 0,-86-2-1386 0 0,15 13-1586 0 0,-33-6 187 0 0,48 15-7157 0 0,-4-6 5659 0 0</inkml:trace>
  <inkml:trace contextRef="#ctx0" brushRef="#br0" timeOffset="18602.95">10130 932 2240 0 0,'1'2'133'0'0,"0"-1"-1"0"0,-1 0 1 0 0,1 0-1 0 0,0 0 0 0 0,-1 0 1 0 0,1 0-1 0 0,0 0 1 0 0,0 0-1 0 0,0 0 1 0 0,0 0-1 0 0,0-1 0 0 0,0 1 1 0 0,0 0-1 0 0,0 0 1 0 0,1-1-1 0 0,-1 1 1 0 0,0-1-1 0 0,0 1 1 0 0,1-1-1 0 0,-1 0 0 0 0,0 1 1 0 0,0-1-1 0 0,1 0 1 0 0,-1 0-1 0 0,0 0 1 0 0,1 0-1 0 0,-1 0 0 0 0,0 0 1 0 0,0 0-1 0 0,1 0 1 0 0,-1-1-1 0 0,0 1 1 0 0,1 0-1 0 0,-1-1 1 0 0,0 1-1 0 0,0-1 0 0 0,0 0 1 0 0,0 1-1 0 0,1-1 1 0 0,-1 0-1 0 0,0 0 1 0 0,0 1-1 0 0,0-1 1 0 0,0 0-1 0 0,-1 0 0 0 0,1 0 1 0 0,0 0-1 0 0,0 0 1 0 0,0 0-1 0 0,-1-1-132 0 0,-4-7-5293 0 0,2 5 4020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7:11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63 2132 0 0,'0'-14'2392'0'0,"1"-20"2846"0"0,-3 26-6934 0 0,0 2-3348 0 0,1 6 3826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7:10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836 34 2136 0 0,'0'-8'-379'0'0,"0"-14"7967"0"0,0 19-7511 0 0,0 3 3 0 0,0 0-39 0 0,0 0 37 0 0,0 0-2 0 0,0 0-8 0 0,0 0-15 0 0,0 0-9 0 0,5 3-38 0 0,-1 5 9 0 0,0 1 0 0 0,0-1 0 0 0,-1 1 0 0 0,0 0 0 0 0,-1 0 1 0 0,1 0-1 0 0,-2 0 0 0 0,1 0 0 0 0,-1 1 0 0 0,-1-1 0 0 0,0 0 1 0 0,0 1-1 0 0,-1-1 0 0 0,0 0 0 0 0,-2 8-15 0 0,1 25 61 0 0,12 175 215 0 0,-8-173-1089 0 0,1-68-5272 0 0,0 3 4959 0 0</inkml:trace>
  <inkml:trace contextRef="#ctx0" brushRef="#br0" timeOffset="250.014">1279 76 1872 0 0,'14'23'428'0'0,"-1"1"1"0"0,-1 0-1 0 0,-2 1 0 0 0,0 0 0 0 0,-1 1 1 0 0,-2-1-1 0 0,-1 2 0 0 0,-1-1 0 0 0,-1 1 1 0 0,-1 0-1 0 0,-1 0 0 0 0,-2 0 0 0 0,-2 26-428 0 0,0-33 86 0 0,0 0 0 0 0,0 0 0 0 0,-2-1 0 0 0,-1 1 0 0 0,0-1 0 0 0,-2 0 0 0 0,0 0 0 0 0,-1 0 0 0 0,0-1 0 0 0,-2-1-1 0 0,0 1 1 0 0,-1-2 0 0 0,-1 1 0 0 0,-1-2 0 0 0,0 1 0 0 0,0-2 0 0 0,-2 0 0 0 0,0 0 0 0 0,-2-1-86 0 0,4-2-327 0 0,-2-1 0 0 0,1 0 1 0 0,-1-1-1 0 0,-1-1 0 0 0,1 0 1 0 0,-2-1-1 0 0,1-1 0 0 0,-1-1 0 0 0,1 0 1 0 0,-2-1-1 0 0,1 0 0 0 0,0-2 0 0 0,0 0 1 0 0,-8-1 326 0 0,-9-4-1238 0 0,-25-12 42 0 0</inkml:trace>
  <inkml:trace contextRef="#ctx0" brushRef="#br0" timeOffset="515.042">193 106 1664 0 0,'-19'17'231'0'0,"2"2"0"0"0,0 0 0 0 0,1 0 0 0 0,0 2 0 0 0,2 0 0 0 0,1 1 0 0 0,0 0 0 0 0,2 1-1 0 0,0 0 1 0 0,2 1 0 0 0,1 0 0 0 0,0 0 0 0 0,2 1 0 0 0,1 0 0 0 0,1 0 0 0 0,1 0 0 0 0,1 7-231 0 0,5-11 21 0 0,1 0 0 0 0,1-1 0 0 0,1 0 1 0 0,1 0-1 0 0,1-1 0 0 0,0 0 0 0 0,2 0 1 0 0,0 0-1 0 0,1-2 0 0 0,0 1 0 0 0,2-1 0 0 0,0-1 1 0 0,1 0-1 0 0,0-1 0 0 0,2-1 0 0 0,-1 0 0 0 0,2-1 1 0 0,0-1-1 0 0,0 0 0 0 0,1-1 0 0 0,1-1 0 0 0,-1-1 1 0 0,2-1-1 0 0,-1 0 0 0 0,1-1 0 0 0,8 0-21 0 0,107 9-3559 0 0,-100-16 2201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7:19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374 600 876 0 0,'-5'-4'257'0'0,"-1"0"1"0"0,0 0-1 0 0,0 0 0 0 0,0 1 1 0 0,0 0-1 0 0,0 0 0 0 0,-1 1 0 0 0,1-1 1 0 0,-1 1-1 0 0,1 1 0 0 0,-1 0 1 0 0,0-1-1 0 0,0 2 0 0 0,0-1 0 0 0,0 1 1 0 0,1 0-1 0 0,-1 1 0 0 0,0 0 1 0 0,0 0-1 0 0,0 0 0 0 0,-1 1-257 0 0,-6 1 164 0 0,-1 0 0 0 0,1 1 0 0 0,0 0 0 0 0,0 1-1 0 0,1 1 1 0 0,-1 0 0 0 0,2 1 0 0 0,-1 1 0 0 0,0 0 0 0 0,1 0-1 0 0,1 1 1 0 0,0 1 0 0 0,0 0 0 0 0,1 0 0 0 0,0 1 0 0 0,0 0-1 0 0,1 1 1 0 0,-1 3-164 0 0,13 6 227 0 0,1-15-215 0 0,1 0 0 0 0,0-1 0 0 0,0 1 0 0 0,0-1 0 0 0,0 0 0 0 0,1 0 0 0 0,0-1 0 0 0,0 0 0 0 0,0 0 0 0 0,1 0 0 0 0,-1-1 0 0 0,1 1 1 0 0,0-2-1 0 0,0 1 0 0 0,0-1 0 0 0,0 0 0 0 0,0 0 0 0 0,1-1 0 0 0,-1 0 0 0 0,0-1 0 0 0,1 1 0 0 0,-1-1 0 0 0,1-1 0 0 0,-1 1-12 0 0,188-26-249 0 0,-173 21 162 0 0,-5 3-24 0 0,-1-1-1 0 0,1 0 1 0 0,-1-2 0 0 0,1 0 0 0 0,-1 0-1 0 0,-1-1 1 0 0,1-1 0 0 0,-1-1 0 0 0,-1 0 0 0 0,1-1-1 0 0,-1-1 1 0 0,-1 0 0 0 0,0-1 0 0 0,2-2 111 0 0,-13 10-36 0 0,0 1 0 0 0,0-1-1 0 0,-1 0 1 0 0,1 0 0 0 0,-1 0 0 0 0,0 0 0 0 0,0 0 0 0 0,0 0 0 0 0,0 0 0 0 0,0 0 0 0 0,-1 0 0 0 0,1 0 0 0 0,-1-1 0 0 0,0 1-1 0 0,0 0 1 0 0,0 0 0 0 0,0 0 0 0 0,0-1 0 0 0,-1 1 0 0 0,0 0 0 0 0,0 0 0 0 0,0 0 0 0 0,0 0 0 0 0,0 0 0 0 0,0 0-1 0 0,-1 0 1 0 0,1 0 0 0 0,-1 1 0 0 0,0-1 0 0 0,0 0 0 0 0,0 1 0 0 0,0 0 0 0 0,0-1 0 0 0,-1 1 0 0 0,1 0 0 0 0,-1 0 0 0 0,1 0-1 0 0,-1 0 1 0 0,0 1 0 0 0,0-1 0 0 0,-2 0 36 0 0,-128-51-12 0 0,-43 30 536 0 0,175 23-495 0 0,60 3 149 0 0,169-40-416 0 0,-217 37 253 0 0,-1-1-1 0 0,1 1 1 0 0,0-2 0 0 0,-1 0-1 0 0,1 0 1 0 0,-1-1-1 0 0,0 0 1 0 0,0-1 0 0 0,0 0-1 0 0,0 0 1 0 0,-1-1 0 0 0,1-1-1 0 0,-1 1 1 0 0,-1-2 0 0 0,1 1-1 0 0,-1-1 1 0 0,0 0 0 0 0,0-1-1 0 0,-1 0 1 0 0,0 0 0 0 0,-1 0-1 0 0,0-1 1 0 0,0 0-1 0 0,0 0 1 0 0,-1-1 0 0 0,-1 0-1 0 0,0 0 1 0 0,0 0 0 0 0,-1 0-1 0 0,2-10-14 0 0,-5 7 223 0 0,0-1-1 0 0,-1 1 0 0 0,0-1 1 0 0,-1 1-1 0 0,-1 0 0 0 0,0 0 1 0 0,-1 0-1 0 0,0 0 1 0 0,-1 0-1 0 0,-1 1 0 0 0,0 0 1 0 0,0 0-1 0 0,-1 1 0 0 0,-1-1 1 0 0,0 1-1 0 0,0 1 0 0 0,-1 0 1 0 0,0 0-1 0 0,-1 1 0 0 0,-4-4-222 0 0,10 13 44 0 0,1-1 0 0 0,-1 1 0 0 0,0 0 0 0 0,1 0 0 0 0,-1 0 0 0 0,1 0-1 0 0,-1 1 1 0 0,1-1 0 0 0,-1 1 0 0 0,1 0 0 0 0,0 0 0 0 0,-1 0 0 0 0,1 0 0 0 0,0 1-1 0 0,0 0 1 0 0,-1-1 0 0 0,1 1 0 0 0,1 0 0 0 0,-1 0 0 0 0,0 1 0 0 0,0-1-1 0 0,1 1 1 0 0,-1-1 0 0 0,1 1 0 0 0,0 0 0 0 0,0 0 0 0 0,0 0 0 0 0,0 0-1 0 0,1 0 1 0 0,-1 0 0 0 0,1 0 0 0 0,-1 1 0 0 0,1-1 0 0 0,0 0 0 0 0,1 1 0 0 0,-1-1-1 0 0,0 1 1 0 0,1 1-44 0 0,-8 21 51 0 0,0 1 1 0 0,2 0-1 0 0,1 0 0 0 0,2 1 0 0 0,0-1 1 0 0,2 1-1 0 0,1-1 0 0 0,1 7-51 0 0,-1-17 57 0 0,4 70-168 0 0,4-1-1 0 0,4 1 1 0 0,3-2 0 0 0,6 7 111 0 0,54 194-4291 0 0,-40-169-1435 0 0,-34-105 4504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7:1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 25 2688 0 0,'20'-4'6347'0'0,"-190"273"-4397"0"0,117-179-1808 0 0,4 3 0 0 0,4 2-1 0 0,-17 55-141 0 0,54-126-205 0 0,-28 60-948 0 0,-7-51-3198 0 0,26-35 1462 0 0,-10-14 1469 0 0</inkml:trace>
  <inkml:trace contextRef="#ctx0" brushRef="#br0" timeOffset="372.971">0 18 1744 0 0,'22'-18'5957'0'0,"413"368"-1115"0"0,80 81-1665 0 0,-515-432-3198 0 0,0 1 0 0 0,0-1-1 0 0,1 0 1 0 0,-1 0 0 0 0,0 0 0 0 0,1 1-1 0 0,-1-1 1 0 0,0 0 0 0 0,1 0 0 0 0,-1 1 0 0 0,1-1-1 0 0,-1 0 1 0 0,1 1 0 0 0,-1-1 0 0 0,1 0-1 0 0,0 1 1 0 0,-1-1 0 0 0,1 1 0 0 0,0-1-1 0 0,-1 1 1 0 0,1-1 0 0 0,0 1 0 0 0,0 0 0 0 0,-1-1-1 0 0,1 1 1 0 0,0 0 0 0 0,0 0 0 0 0,0-1-1 0 0,0 1 1 0 0,-1 0 0 0 0,1 0 0 0 0,0 0-1 0 0,0 0 1 0 0,0 0 0 0 0,0 0 0 0 0,0 0 0 0 0,-1 1-1 0 0,1-1 1 0 0,0 0 0 0 0,0 0 0 0 0,0 1-1 0 0,-1-1 1 0 0,1 0 0 0 0,0 1 0 0 0,0-1-1 0 0,-1 1 1 0 0,1-1 0 0 0,0 1 0 0 0,-1-1 0 0 0,1 1-1 0 0,0-1 1 0 0,-1 1 0 0 0,1 0 0 0 0,-1-1-1 0 0,1 1 1 0 0,-1 0 0 0 0,1-1 0 0 0,-1 2 21 0 0,-7-46-6698 0 0,-30-50 1629 0 0,22 71 3851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7:1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1808 0 0,'0'0'856'0'0,"0"0"-114"0"0,3-13 491 0 0,28 19 3669 0 0,-28 10-5225 0 0,-9 207 1100 0 0,66 85-455 0 0,-26-83-2260 0 0,-34-223 1806 0 0,-1-1-1 0 0,1 0 0 0 0,0 1 0 0 0,-1-1 1 0 0,1 1-1 0 0,-1-1 0 0 0,0 0 0 0 0,1 0 1 0 0,-1 1-1 0 0,0-1 0 0 0,0 0 0 0 0,0 0 1 0 0,0 0-1 0 0,0 0 0 0 0,0 0 1 0 0,0 0-1 0 0,0 0 0 0 0,0 0 0 0 0,-1-1 1 0 0,1 1-1 0 0,0 0 0 0 0,0-1 0 0 0,-1 1 1 0 0,1-1-1 0 0,0 1 0 0 0,-1-1 0 0 0,1 1 1 0 0,-1-1-1 0 0,1 0 0 0 0,-1 0 0 0 0,1 0 1 0 0,0 0-1 0 0,-1 0 0 0 0,1 0 0 0 0,-1 0 1 0 0,1 0-1 0 0,0-1 0 0 0,-1 1 0 0 0,1 0 1 0 0,-2-1 132 0 0,-13-7-1114 0 0</inkml:trace>
  <inkml:trace contextRef="#ctx0" brushRef="#br0" timeOffset="295.322">79 45 1196 0 0,'0'-2'120'0'0,"0"0"0"0"0,1 0-1 0 0,0 0 1 0 0,-1 0 0 0 0,1 0 0 0 0,0 0-1 0 0,0 0 1 0 0,0 0 0 0 0,0 1-1 0 0,0-1 1 0 0,1 0 0 0 0,-1 1 0 0 0,0-1-1 0 0,1 0 1 0 0,-1 1 0 0 0,1 0 0 0 0,0-1-1 0 0,-1 1 1 0 0,1 0 0 0 0,0 0 0 0 0,0 0-1 0 0,0 0 1 0 0,0 0 0 0 0,0 0-1 0 0,0 1 1 0 0,0-1 0 0 0,0 1 0 0 0,0-1-1 0 0,0 1 1 0 0,0 0 0 0 0,0 0 0 0 0,0 0-1 0 0,0 0 1 0 0,1 0 0 0 0,-1 0 0 0 0,0 1-1 0 0,0-1 1 0 0,0 1 0 0 0,0-1-1 0 0,0 1 1 0 0,0 0-120 0 0,8 2 52 0 0,-1 1-1 0 0,1 0 0 0 0,-1 1 0 0 0,0 0 1 0 0,0 0-1 0 0,-1 1 0 0 0,1 0 0 0 0,-1 1 1 0 0,0-1-1 0 0,-1 2 0 0 0,0-1 1 0 0,0 1-1 0 0,-1 0 0 0 0,0 0 0 0 0,0 1 1 0 0,-1 0-1 0 0,0 0 0 0 0,0 0 1 0 0,-1 1-1 0 0,0-1 0 0 0,-1 1 0 0 0,0 0 1 0 0,-1 0-1 0 0,0 0 0 0 0,0 1 0 0 0,-1-1 1 0 0,0 0-1 0 0,-1 1 0 0 0,-1-1 1 0 0,1 0-1 0 0,-1 1 0 0 0,-1-1 0 0 0,0 0 1 0 0,-1 0-1 0 0,0 0 0 0 0,0 0 1 0 0,-1-1-1 0 0,0 1 0 0 0,-1-1 0 0 0,0 0 1 0 0,0 0-1 0 0,-1-1 0 0 0,0 1 0 0 0,0-1 1 0 0,-8 6-52 0 0,4-5-143 0 0,0 0 1 0 0,0-2-1 0 0,-1 1 1 0 0,-1-1 0 0 0,1-1-1 0 0,-1 0 1 0 0,0 0-1 0 0,0-1 1 0 0,0-1-1 0 0,-1 0 1 0 0,0-1-1 0 0,0 0 1 0 0,0-1 0 0 0,-5 0 142 0 0,-24-28-3437 0 0,40 19 2363 0 0</inkml:trace>
  <inkml:trace contextRef="#ctx0" brushRef="#br0" timeOffset="653.081">585 149 928 0 0,'-5'-25'5678'0'0,"12"45"-3837"0"0,85 480-1039 0 0,-91-497-976 0 0,-1 0 0 0 0,1-1 0 0 0,-1 1 0 0 0,1 0 0 0 0,-1 0 0 0 0,0 0 0 0 0,0 0 0 0 0,0 0 0 0 0,-1 0 0 0 0,1 0 0 0 0,-1 0 0 0 0,0 0 0 0 0,1-1 0 0 0,-1 1 0 0 0,0 0 0 0 0,-1 0 0 0 0,1-1 0 0 0,0 1 0 0 0,-1-1 0 0 0,1 1 0 0 0,-1-1 0 0 0,0 0 0 0 0,0 1 0 0 0,0-1 0 0 0,0 0 0 0 0,0 0 0 0 0,-1 0 0 0 0,1-1 0 0 0,-1 1 174 0 0,-2-3-1278 0 0,-3-2-3 0 0</inkml:trace>
  <inkml:trace contextRef="#ctx0" brushRef="#br0" timeOffset="1149.109">573 120 1484 0 0,'0'0'62'0'0,"0"-1"0"0"0,0 0-1 0 0,1 0 1 0 0,-1 1 0 0 0,0-1-1 0 0,1 0 1 0 0,-1 1 0 0 0,0-1 0 0 0,1 1-1 0 0,-1-1 1 0 0,0 0 0 0 0,1 1 0 0 0,-1-1-1 0 0,1 1 1 0 0,0-1 0 0 0,-1 1-1 0 0,1-1 1 0 0,-1 1 0 0 0,1 0 0 0 0,-1-1-1 0 0,1 1 1 0 0,0 0 0 0 0,-1-1 0 0 0,1 1-1 0 0,0 0 1 0 0,0 0 0 0 0,-1 0-1 0 0,1 0 1 0 0,0-1 0 0 0,-1 1 0 0 0,1 0-1 0 0,0 0 1 0 0,0 0 0 0 0,-1 0-1 0 0,1 1 1 0 0,0-1 0 0 0,-1 0 0 0 0,1 0-1 0 0,0 0 1 0 0,-1 1 0 0 0,1-1 0 0 0,0 0-1 0 0,-1 0 1 0 0,1 1 0 0 0,0-1-1 0 0,-1 1 1 0 0,1-1 0 0 0,-1 1 0 0 0,1-1-1 0 0,-1 1 1 0 0,1-1 0 0 0,-1 1 0 0 0,1-1-1 0 0,-1 1 1 0 0,1-1 0 0 0,-1 1-1 0 0,0 0 1 0 0,1-1 0 0 0,-1 1 0 0 0,0 0-1 0 0,0 0-61 0 0,9 7-23 0 0,13 18 192 0 0,-1 0 1 0 0,-1 1-1 0 0,-2 2 0 0 0,-1-1 0 0 0,-1 2 0 0 0,9 24-169 0 0,-21-47 38 0 0,-4-6-7 0 0,0 0-1 0 0,0-1 1 0 0,0 1-1 0 0,0 0 1 0 0,0 0-1 0 0,0 0 0 0 0,0 0 1 0 0,1 0-1 0 0,-1-1 1 0 0,0 1-1 0 0,1 0 1 0 0,-1 0-1 0 0,0 0 1 0 0,1-1-1 0 0,-1 1 0 0 0,1 0 1 0 0,0 0-1 0 0,-1-1 1 0 0,1 1-1 0 0,-1-1 1 0 0,1 1-1 0 0,0 0 1 0 0,-1-1-1 0 0,1 1 0 0 0,0-1 1 0 0,0 0-1 0 0,0 1 1 0 0,-1-1-1 0 0,1 1 1 0 0,0-1-1 0 0,0 0 1 0 0,0 0-1 0 0,0 0 1 0 0,-1 1-1 0 0,1-1 0 0 0,0 0 1 0 0,0 0-1 0 0,0 0 1 0 0,0 0-1 0 0,0 0 1 0 0,0-1-1 0 0,0 1 1 0 0,-1 0-1 0 0,1 0 0 0 0,0-1 1 0 0,0 1-1 0 0,0 0 1 0 0,-1-1-1 0 0,1 1 1 0 0,0-1-1 0 0,0 1 1 0 0,-1-1-1 0 0,1 1 0 0 0,0-1 1 0 0,-1 1-1 0 0,1-1 1 0 0,0 0-1 0 0,-1 1 1 0 0,1-1-1 0 0,-1 0 1 0 0,1 0-1 0 0,-1 1 0 0 0,0-1-30 0 0,187-196 986 0 0,-72 91-511 0 0,-84 164-573 0 0,2 119 140 0 0,37 146-2937 0 0,-60-284-1002 0 0,-10-35 2619 0 0</inkml:trace>
  <inkml:trace contextRef="#ctx0" brushRef="#br0" timeOffset="1399.83">1627 160 1936 0 0,'0'1'82'0'0,"-1"0"-1"0"0,1 0 1 0 0,-1-1-1 0 0,1 1 1 0 0,-1 0-1 0 0,1 0 1 0 0,0 0-1 0 0,0 0 1 0 0,-1 0-1 0 0,1-1 1 0 0,0 1-1 0 0,0 0 1 0 0,0 0-1 0 0,0 0 1 0 0,0 0-1 0 0,0 0 1 0 0,0 0-1 0 0,0 0 1 0 0,0 0-1 0 0,1 0 1 0 0,-1-1-1 0 0,0 1 1 0 0,0 0-1 0 0,1 0 0 0 0,-1 0 1 0 0,1 0-1 0 0,-1-1 1 0 0,1 1-1 0 0,-1 0 1 0 0,1 0-1 0 0,-1-1 1 0 0,1 1-1 0 0,0 0 1 0 0,-1-1-1 0 0,1 1 1 0 0,0-1-1 0 0,0 1 1 0 0,-1-1-1 0 0,1 1 1 0 0,0-1-1 0 0,0 1 1 0 0,0-1-1 0 0,0 0 1 0 0,0 1-1 0 0,-1-1 1 0 0,1 0-1 0 0,0 0 1 0 0,0 0-1 0 0,0 0 1 0 0,0 0-1 0 0,0 0 1 0 0,0 0-1 0 0,0 0 1 0 0,0 0-1 0 0,0 0 1 0 0,0 0-1 0 0,-1-1 1 0 0,1 1-1 0 0,0 0 1 0 0,0-1-1 0 0,0 1 1 0 0,0-1-1 0 0,-1 1 1 0 0,1-1-1 0 0,0 1 1 0 0,0-1-1 0 0,-1 1 1 0 0,1-1-1 0 0,0 0-81 0 0,-1 1-24 0 0,43 385 2258 0 0,-41-368-1980 0 0,0-11-570 0 0,0 0-1 0 0,-1 0 0 0 0,1 0 1 0 0,-2 1-1 0 0,1-1 0 0 0,-1 0 1 0 0,0 0-1 0 0,0 1 1 0 0,0-1-1 0 0,-1 0 0 0 0,0 0 1 0 0,0 0-1 0 0,-1 0 0 0 0,0 0 1 0 0,0 0-1 0 0,0 0 0 0 0,-1-1 1 0 0,1 1-1 0 0,-2 0 317 0 0,-7-1-1281 0 0,-1-5 15 0 0</inkml:trace>
  <inkml:trace contextRef="#ctx0" brushRef="#br0" timeOffset="1601.815">1606 137 1832 0 0,'16'-14'568'0'0,"1"0"1"0"0,0 2-1 0 0,1 0 0 0 0,0 1 0 0 0,1 0 1 0 0,0 2-1 0 0,0 0 0 0 0,1 2 0 0 0,1 0 1 0 0,15-3-569 0 0,138-11 933 0 0,-169 21-1094 0 0,1 1-1 0 0,-1 0 0 0 0,1-1 1 0 0,-1 2-1 0 0,0-1 1 0 0,0 0-1 0 0,1 1 1 0 0,-1 0-1 0 0,0 1 1 0 0,-1-1-1 0 0,1 1 1 0 0,0 0-1 0 0,-1 0 1 0 0,1 0-1 0 0,-1 0 0 0 0,0 1 1 0 0,0 0-1 0 0,0 0 1 0 0,-1 0-1 0 0,0 0 1 0 0,1 1-1 0 0,-1-1 1 0 0,-1 1-1 0 0,1 0 162 0 0,-2 1-1173 0 0,-1 9 35 0 0</inkml:trace>
  <inkml:trace contextRef="#ctx0" brushRef="#br0" timeOffset="1848.695">1764 439 3172 0 0,'2'3'948'0'0,"0"-1"-108"0"0,3 1-67 0 0,2-1-125 0 0,2-2-28 0 0,21 1-84 0 0,-10-1-36 0 0,5 0-148 0 0,42-13-64 0 0,-24 8-232 0 0,-4 0-292 0 0,4-2 20 0 0,3 1-1044 0 0,-3 1-212 0 0,-2-2 107 0 0,-2-1 57 0 0,3-1 20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7:11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909 659 944 0 0,'0'0'723'0'0,"0"0"-7"0"0,0 0-77 0 0,0 0-61 0 0,6-6-33 0 0,-5 5-540 0 0,5-3 129 0 0,0 0-1 0 0,-1 0 1 0 0,0-1-1 0 0,0 1 0 0 0,0-1 1 0 0,-1 0-1 0 0,0-1 1 0 0,0 1-1 0 0,0-1 0 0 0,0 0 1 0 0,-1 0-1 0 0,0 0 1 0 0,0 0-1 0 0,-1 0 0 0 0,0-1 1 0 0,0 1-1 0 0,0-1 1 0 0,-1 0-1 0 0,0 1 0 0 0,0-1 1 0 0,-1 0-1 0 0,0 0 1 0 0,0 1-1 0 0,0-1 0 0 0,-1-1-133 0 0,-6-1 28 0 0,1 1 0 0 0,-2 1 1 0 0,1-1-1 0 0,-1 1 0 0 0,0 0 0 0 0,0 1 0 0 0,-1-1 0 0 0,0 2 0 0 0,0-1 0 0 0,0 1 0 0 0,-1 1 0 0 0,0 0 0 0 0,1 0 0 0 0,-2 1 0 0 0,1 0 0 0 0,0 1 0 0 0,0 0 0 0 0,-1 0 0 0 0,1 2 0 0 0,-1-1 1 0 0,0 1-1 0 0,1 0 0 0 0,-1 1 0 0 0,1 1 0 0 0,-11 2-28 0 0,12-4 15 0 0,-18 0 1 0 0,-1 2-1 0 0,1 1 1 0 0,0 1 0 0 0,0 1-1 0 0,0 1 1 0 0,1 2 0 0 0,0 1-1 0 0,-2 2-15 0 0,20-9-1 0 0,-31 12 31 0 0,1 1 0 0 0,1 2 0 0 0,0 2 0 0 0,1 1 0 0 0,1 1 0 0 0,2 2 0 0 0,-29 25-30 0 0,48-36 30 0 0,0 1 0 0 0,1 0 1 0 0,1 0-1 0 0,0 1 0 0 0,1 1 0 0 0,0 0 0 0 0,2 1 1 0 0,-1 0-1 0 0,2 0 0 0 0,0 1 0 0 0,1 0 0 0 0,1 0 1 0 0,0 1-1 0 0,2-1 0 0 0,0 1 0 0 0,1 0 0 0 0,0 1 0 0 0,1 13-30 0 0,3-21 11 0 0,0 0 0 0 0,1 0-1 0 0,0-1 1 0 0,1 1-1 0 0,0-1 1 0 0,1 0 0 0 0,0 0-1 0 0,0 0 1 0 0,1 0-1 0 0,0 0 1 0 0,1-1-1 0 0,0 0 1 0 0,1-1 0 0 0,0 1-1 0 0,0-1 1 0 0,0 0-1 0 0,1-1 1 0 0,1 0-1 0 0,-1 0 1 0 0,1-1 0 0 0,0 0-1 0 0,0 0 1 0 0,1-1-1 0 0,0 0 1 0 0,0-1-1 0 0,6 2-10 0 0,18 7-153 0 0,0-2 0 0 0,0-1 0 0 0,1-1 0 0 0,0-2 0 0 0,0-2 0 0 0,1-1 0 0 0,22-1 153 0 0,61-5-1589 0 0,111-39-2163 0 0,-168 25 2614 0 0</inkml:trace>
  <inkml:trace contextRef="#ctx0" brushRef="#br0" timeOffset="780.443">1294 866 856 0 0,'-82'-32'2111'0'0,"72"31"-2009"0"0,0 0-1 0 0,-1 1 1 0 0,1 0 0 0 0,-1 0 0 0 0,1 1 0 0 0,0 1-1 0 0,-1-1 1 0 0,1 2 0 0 0,0-1 0 0 0,0 2-1 0 0,0-1 1 0 0,1 1 0 0 0,-1 1 0 0 0,1 0-1 0 0,0 0 1 0 0,0 0 0 0 0,1 1 0 0 0,0 1 0 0 0,0 0-1 0 0,0 0 1 0 0,1 0 0 0 0,-1 2-102 0 0,-1 0 116 0 0,0 0 1 0 0,1 1-1 0 0,0 1 1 0 0,1-1-1 0 0,0 1 1 0 0,1 1-1 0 0,0-1 1 0 0,1 1-1 0 0,0 0 1 0 0,0 0 0 0 0,2 0-1 0 0,-1 1 1 0 0,2-1-1 0 0,0 1 1 0 0,0 0-1 0 0,1 0 1 0 0,1 11-117 0 0,2-20 16 0 0,1-1 0 0 0,0 1 0 0 0,-1 0 0 0 0,2-1 1 0 0,-1 1-1 0 0,0-1 0 0 0,1 0 0 0 0,-1 0 0 0 0,1-1 1 0 0,0 1-1 0 0,0-1 0 0 0,0 0 0 0 0,0 0 0 0 0,0 0 1 0 0,1 0-1 0 0,-1-1 0 0 0,1 1 0 0 0,-1-1 0 0 0,1 0 1 0 0,-1-1-1 0 0,1 1 0 0 0,-1-1 0 0 0,1 0 0 0 0,0 0 1 0 0,-1 0-1 0 0,1-1 0 0 0,-1 0 0 0 0,1 0 0 0 0,-1 0 1 0 0,1 0-1 0 0,0-1-16 0 0,16-7-52 0 0,0 0 0 0 0,-1-2 0 0 0,0-1 0 0 0,-1 0 0 0 0,0-1 0 0 0,-1-1 0 0 0,-1-1 0 0 0,0 0 1 0 0,-1-1-1 0 0,0-1 0 0 0,-2-1 0 0 0,0 0 0 0 0,-1-1 0 0 0,0 0 0 0 0,-2-1 0 0 0,-1 0 0 0 0,0-1 0 0 0,-1 0 0 0 0,-2 0 1 0 0,0-1-1 0 0,3-18 52 0 0,-8 39-5 0 0,0-1 0 0 0,0 0 0 0 0,0 1 0 0 0,0-1-1 0 0,0 1 1 0 0,0 0 0 0 0,0-1 0 0 0,1 1 0 0 0,-1 0 0 0 0,1 1 0 0 0,-1-1 0 0 0,0 0 0 0 0,1 1 0 0 0,-1-1 0 0 0,1 1 0 0 0,-1 0 0 0 0,1 0 0 0 0,0 0 0 0 0,-1 0 0 0 0,1 0 0 0 0,-1 0 0 0 0,1 1 0 0 0,-1-1 0 0 0,1 1 0 0 0,-1 0 0 0 0,0 0 0 0 0,1 0 0 0 0,-1 0 0 0 0,0 0 0 0 0,0 0 0 0 0,0 1 0 0 0,1-1 0 0 0,-1 1 0 0 0,-1-1 0 0 0,1 1 0 0 0,0 0 0 0 0,0 0 0 0 0,-1 0 0 0 0,1 0 0 0 0,-1 0 0 0 0,1 0 0 0 0,-1 0 0 0 0,0 1-1 0 0,0-1 1 0 0,0 0 0 0 0,0 1 0 0 0,0-1 0 0 0,0 3 5 0 0,9 6-19 0 0,74 132-584 0 0,-85-144 642 0 0,1 1 0 0 0,-1-1 0 0 0,1 1 0 0 0,-1 0 0 0 0,1-1 0 0 0,-1 1 1 0 0,1 0-1 0 0,-1 0 0 0 0,0 0 0 0 0,1-1 0 0 0,-1 1 0 0 0,1 0 0 0 0,-1 0 0 0 0,0 0 0 0 0,1 0 0 0 0,-1 0 0 0 0,0 0 0 0 0,1 0 0 0 0,-1 0 0 0 0,0 0 0 0 0,1 0 0 0 0,-1 0 0 0 0,1 1 0 0 0,-1-1 0 0 0,0 0 0 0 0,1 0 1 0 0,-1 1-1 0 0,1-1 0 0 0,-1 0 0 0 0,1 1 0 0 0,-1-1 0 0 0,1 1 0 0 0,-1-1 0 0 0,1 0 0 0 0,-1 1 0 0 0,1-1 0 0 0,-1 1 0 0 0,1-1 0 0 0,0 1 0 0 0,-1-1 0 0 0,1 1 0 0 0,0 0 0 0 0,0-1 0 0 0,-1 1-39 0 0,2-17-41 0 0,1-1 0 0 0,1 1 0 0 0,0-1 0 0 0,1 1-1 0 0,1 0 1 0 0,0 1 0 0 0,1-1 0 0 0,1 1 0 0 0,0 0-1 0 0,1 1 1 0 0,1 0 0 0 0,0 0 0 0 0,1 1-1 0 0,0 0 1 0 0,1 0 0 0 0,0 1 0 0 0,1 1 0 0 0,1 0-1 0 0,0 1 1 0 0,2-2 41 0 0,-12 11-6 0 0,-1 0 0 0 0,0 0 0 0 0,0 0 0 0 0,0 0 0 0 0,1 0 0 0 0,-1 1-1 0 0,0-1 1 0 0,1 1 0 0 0,-1 0 0 0 0,1-1 0 0 0,-1 1 0 0 0,0 0 0 0 0,1 0 0 0 0,-1 1-1 0 0,1-1 1 0 0,-1 0 0 0 0,0 1 0 0 0,1 0 0 0 0,-1-1 0 0 0,0 1 0 0 0,1 0 0 0 0,-1 0-1 0 0,0 0 1 0 0,0 0 0 0 0,0 1 0 0 0,0-1 0 0 0,0 1 0 0 0,0-1 0 0 0,0 1 0 0 0,-1 0 0 0 0,1-1-1 0 0,-1 1 1 0 0,1 0 0 0 0,-1 0 0 0 0,1 0 0 0 0,-1 0 0 0 0,0 0 0 0 0,1 2 6 0 0,34 99-27 0 0,-28-76-9 0 0,-6-12-155 0 0,2 0 1 0 0,0 1 0 0 0,1-1-1 0 0,0-1 1 0 0,1 1-1 0 0,1-1 1 0 0,0 0-1 0 0,1 0 1 0 0,0-1 0 0 0,1 0-1 0 0,1-1 1 0 0,0 0-1 0 0,1 0 1 0 0,0-1-1 0 0,1-1 1 0 0,0 0-1 0 0,0 0 1 0 0,1-1 0 0 0,9 4 190 0 0,2-4-1104 0 0</inkml:trace>
  <inkml:trace contextRef="#ctx0" brushRef="#br0" timeOffset="1399.004">2391 797 1036 0 0,'-6'-6'155'0'0,"-1"-1"-1"0"0,0 1 1 0 0,0 0 0 0 0,0 0-1 0 0,-1 1 1 0 0,0 0 0 0 0,0 1-1 0 0,0 0 1 0 0,-1 0 0 0 0,1 0-1 0 0,-1 1 1 0 0,0 1 0 0 0,0-1-1 0 0,0 1 1 0 0,0 1 0 0 0,0 0-1 0 0,0 0 1 0 0,-1 1 0 0 0,1 0-1 0 0,0 0 1 0 0,-1 1 0 0 0,1 1-1 0 0,0-1 1 0 0,0 1 0 0 0,0 1-1 0 0,0 0 1 0 0,1 0 0 0 0,-1 1-1 0 0,1 0 1 0 0,0 0 0 0 0,0 1-1 0 0,0 0 1 0 0,0 0 0 0 0,-6 7-155 0 0,0-1 72 0 0,0 0 0 0 0,1 1 0 0 0,0 1 1 0 0,1 0-1 0 0,1 0 0 0 0,0 1 1 0 0,0 1-1 0 0,2 0 0 0 0,0 0 1 0 0,0 1-1 0 0,2 0 0 0 0,0 1 1 0 0,0-1-1 0 0,2 1 0 0 0,0 1 0 0 0,1-1 1 0 0,1 1-1 0 0,1-1 0 0 0,0 1 1 0 0,1 1-73 0 0,1-15 7 0 0,0 0 0 0 0,0-1 1 0 0,1 1-1 0 0,0 0 0 0 0,-1-1 1 0 0,1 1-1 0 0,0-1 1 0 0,1 1-1 0 0,-1-1 0 0 0,1 0 1 0 0,-1 1-1 0 0,1-1 0 0 0,0 0 1 0 0,0 0-1 0 0,0 0 0 0 0,1-1 1 0 0,-1 1-1 0 0,1 0 0 0 0,0-1 1 0 0,-1 1-1 0 0,1-1 0 0 0,0 0 1 0 0,0 0-1 0 0,1 0 0 0 0,-1-1 1 0 0,0 1-1 0 0,0-1 1 0 0,1 1-1 0 0,-1-1 0 0 0,1 0 1 0 0,0-1-1 0 0,-1 1 0 0 0,1 0 1 0 0,-1-1-1 0 0,1 0 0 0 0,0 0 1 0 0,2 0-8 0 0,135-28-350 0 0,-116 12 310 0 0,-1-1 1 0 0,-1-1-1 0 0,-1-1 1 0 0,0-1-1 0 0,-2 0 1 0 0,0-2-1 0 0,-1-1 0 0 0,-2 0 1 0 0,0-1-1 0 0,-2-1 1 0 0,0 0-1 0 0,-2-2 1 0 0,0 1-1 0 0,-2-1 1 0 0,-2-1-1 0 0,0 0 1 0 0,-2 0-1 0 0,0-1 1 0 0,-2 0-1 0 0,-2 0 1 0 0,0 0-1 0 0,-2 0 0 0 0,-1-1 1 0 0,-4-19 39 0 0,4 41 76 0 0,0-1-1 0 0,-1 1 1 0 0,0-1 0 0 0,0 1 0 0 0,-1 0-1 0 0,0 0 1 0 0,-1 0 0 0 0,1 0 0 0 0,-2 0-1 0 0,1 0 1 0 0,-1 0 0 0 0,0 1 0 0 0,-1 0-1 0 0,0 0 1 0 0,-2-2-76 0 0,5 8 13 0 0,0 1-1 0 0,0-1 1 0 0,0 1-1 0 0,0 0 1 0 0,0 0-1 0 0,0 0 1 0 0,0 0-1 0 0,0 1 1 0 0,0-1-1 0 0,0 0 1 0 0,-1 1-1 0 0,2-1 1 0 0,-1 1 0 0 0,0 0-1 0 0,0 0 1 0 0,0 0-1 0 0,0 0 1 0 0,0 0-1 0 0,1 0 1 0 0,-1 0-1 0 0,0 0 1 0 0,1 1-1 0 0,-1-1 1 0 0,1 1-1 0 0,-1-1 1 0 0,1 1 0 0 0,0 0-1 0 0,0-1 1 0 0,0 1-1 0 0,0 0 1 0 0,0 0-1 0 0,0 0 1 0 0,0 0-1 0 0,0 0 1 0 0,1 0-1 0 0,-1 0 1 0 0,1 0-1 0 0,0 0 1 0 0,0 0 0 0 0,-1 0-1 0 0,1 0 1 0 0,0 0-1 0 0,1 0 1 0 0,-1 0-1 0 0,0 0 1 0 0,1 1-13 0 0,-5 19 22 0 0,1 0 1 0 0,1 0-1 0 0,2 0 1 0 0,0 0-1 0 0,1 0 1 0 0,1-1-1 0 0,0 1 1 0 0,2 0-1 0 0,1-1 1 0 0,1 0-1 0 0,7 17-22 0 0,-8-21 14 0 0,1 0 0 0 0,1 0-1 0 0,1 0 1 0 0,0-1 0 0 0,1 0-1 0 0,1 0 1 0 0,0-1 0 0 0,1-1 0 0 0,1 1-1 0 0,0-2 1 0 0,1 0 0 0 0,1 0 0 0 0,0-2-1 0 0,0 1 1 0 0,1-2 0 0 0,1 0-1 0 0,-1-1 1 0 0,2 0 0 0 0,-1-1 0 0 0,1-1-1 0 0,0-1 1 0 0,1 0 0 0 0,-1-1-1 0 0,8 0-13 0 0,-12-4-1 0 0,0 0 0 0 0,0-1-1 0 0,1 0 1 0 0,-1-1-1 0 0,0-1 1 0 0,0 0-1 0 0,0-1 1 0 0,0-1-1 0 0,0 1 1 0 0,-1-2-1 0 0,0 0 1 0 0,1 0-1 0 0,-2-1 1 0 0,1-1-1 0 0,-1 0 1 0 0,0-1-1 0 0,0 0 1 0 0,-1 0 0 0 0,0-1-1 0 0,-1 0 1 0 0,0-1-1 0 0,0 0 1 0 0,-1-1-1 0 0,-1 0 1 0 0,1 0-1 0 0,-2 0 1 0 0,1-1-1 0 0,-2 0 1 0 0,2-5 1 0 0,-6 16 2 0 0,0-1 0 0 0,-1 1 0 0 0,1-1-1 0 0,-1 1 1 0 0,0-1 0 0 0,1 0 0 0 0,-1 1 0 0 0,0-1 0 0 0,0 1 0 0 0,0-1 0 0 0,0 0 0 0 0,0 1 0 0 0,0-1 0 0 0,0 1 0 0 0,-1-1-1 0 0,1 0 1 0 0,0 1 0 0 0,-1-1 0 0 0,0 1 0 0 0,1-1 0 0 0,-1 1 0 0 0,0-1 0 0 0,0 1 0 0 0,1 0 0 0 0,-1-1 0 0 0,0 1-1 0 0,0 0 1 0 0,-1 0 0 0 0,1 0 0 0 0,0 0 0 0 0,0 0 0 0 0,-1 0 0 0 0,1 0 0 0 0,0 0 0 0 0,-1 0 0 0 0,1 0 0 0 0,-1 1 0 0 0,1-1-1 0 0,-1 1 1 0 0,1-1 0 0 0,-1 1 0 0 0,1-1 0 0 0,-1 1 0 0 0,0 0 0 0 0,1 0 0 0 0,-1 0 0 0 0,1 0 0 0 0,-1 0 0 0 0,0 0 0 0 0,1 0-1 0 0,-1 1 1 0 0,1-1 0 0 0,-1 1 0 0 0,0-1 0 0 0,1 1 0 0 0,-1-1 0 0 0,1 1 0 0 0,0 0 0 0 0,-1 0 0 0 0,1 0 0 0 0,0 0-1 0 0,-1 0 1 0 0,1 0 0 0 0,0 0 0 0 0,0 0 0 0 0,0 0 0 0 0,0 1 0 0 0,0-1 0 0 0,0 0 0 0 0,0 1-2 0 0,-50 107-25 0 0,51-106-104 0 0,-1-1 0 0 0,1 1 0 0 0,0-1 0 0 0,0 0 0 0 0,0 1 0 0 0,0-1 0 0 0,0 1 0 0 0,1-1 0 0 0,-1 0 1 0 0,1 1-1 0 0,0-1 0 0 0,-1 0 0 0 0,1 1 0 0 0,0-1 0 0 0,0 0 0 0 0,1 0 0 0 0,-1 0 0 0 0,0 0 0 0 0,1 0 0 0 0,-1 0 0 0 0,1 0 0 0 0,-1-1 0 0 0,1 1 0 0 0,0 0 0 0 0,0-1 1 0 0,0 1-1 0 0,0-1 0 0 0,0 0 0 0 0,0 0 0 0 0,2 1 129 0 0,6-5-2666 0 0,-8-3 1446 0 0</inkml:trace>
  <inkml:trace contextRef="#ctx0" brushRef="#br0" timeOffset="1650.529">2962 407 1676 0 0,'0'-6'1424'0'0,"-2"-3"-200"0"0,2 6-208 0 0,0-4-131 0 0,2 4-109 0 0,-4-2-120 0 0,2 0-168 0 0,0 2-116 0 0,0-4-192 0 0,0 4-396 0 0,4 1 24 0 0,1-3-424 0 0,-1 2-160 0 0,1 1-588 0 0,0 0 75 0 0,2 1-27 0 0,1 1 24 0 0</inkml:trace>
  <inkml:trace contextRef="#ctx0" brushRef="#br0" timeOffset="2118.988">3154 1119 1056 0 0,'16'-5'4748'0'0,"32"-38"-4597"0"0,-41 37 263 0 0,63-66 8 0 0,-3-2-1 0 0,-4-4 1 0 0,-3-2 0 0 0,-3-3-1 0 0,-5-2 1 0 0,23-51-422 0 0,24-53 1003 0 0,-99 190-991 0 0,0-1-1 0 0,-1 1 1 0 0,1-1-1 0 0,0 0 1 0 0,-1 1-1 0 0,1-1 1 0 0,-1 0-1 0 0,1 1 1 0 0,0-1 0 0 0,-1 0-1 0 0,1 0 1 0 0,-1 1-1 0 0,1-1 1 0 0,-1 0-1 0 0,1 0 1 0 0,-1 0-1 0 0,1 0 1 0 0,-1 0-1 0 0,1 0 1 0 0,-1 0-1 0 0,1 1 1 0 0,-1-1-1 0 0,1-1 1 0 0,-1 1-1 0 0,1 0 1 0 0,-1 0 0 0 0,1 0-1 0 0,-1 0 1 0 0,1 0-1 0 0,-1 0 1 0 0,1 0-1 0 0,-1-1 1 0 0,1 1-1 0 0,-1 0 1 0 0,1 0-1 0 0,0-1 1 0 0,-1 1-1 0 0,1 0 1 0 0,-1-1-1 0 0,1 1 1 0 0,0-1-12 0 0,-8 31-109 0 0,2 0 0 0 0,2 0-1 0 0,0 1 1 0 0,2-1 0 0 0,1 1 0 0 0,2 0 0 0 0,1-1-1 0 0,1 1 1 0 0,2-1 0 0 0,1 0 0 0 0,1 0 0 0 0,1-1 0 0 0,2 0-1 0 0,1 0 1 0 0,1-1 0 0 0,2-1 0 0 0,13 21 109 0 0,19 85-5801 0 0,-45-130 4591 0 0</inkml:trace>
  <inkml:trace contextRef="#ctx0" brushRef="#br0" timeOffset="2491.856">3391 729 840 0 0,'-21'1'3886'0'0,"51"-8"-2109"0"0,-19 4-1953 0 0,92-25 934 0 0,-16 3-370 0 0,2 3 0 0 0,0 4 0 0 0,1 4 0 0 0,0 4 0 0 0,3 4-388 0 0,-88 6 18 0 0,0 0-1 0 0,0 0 1 0 0,1 0-1 0 0,-1 1 1 0 0,0 0-1 0 0,0 0 0 0 0,0 0 1 0 0,0 1-1 0 0,0-1 1 0 0,-1 1-1 0 0,1 0 1 0 0,0 1-1 0 0,-1-1 0 0 0,1 1 1 0 0,-1 0-1 0 0,0 0 1 0 0,0 0-1 0 0,0 0 1 0 0,0 1-1 0 0,-1 0 0 0 0,1 0 1 0 0,-1 0-1 0 0,0 0 1 0 0,0 0-1 0 0,-1 1 1 0 0,1-1-1 0 0,-1 1 0 0 0,0 0 1 0 0,0-1-1 0 0,0 1 1 0 0,-1 0-1 0 0,0 0 1 0 0,0 0-1 0 0,0 0 0 0 0,0 1 1 0 0,-1 3-18 0 0,-40 186-406 0 0,18-161-5485 0 0,15-34 4699 0 0</inkml:trace>
  <inkml:trace contextRef="#ctx0" brushRef="#br0" timeOffset="2772.248">4023 429 2452 0 0,'4'-8'1040'0'0,"-4"-1"-268"0"0,7-9-200 0 0,-2 5-152 0 0,1-1-360 0 0,-1 6-12 0 0,4-5-208 0 0,7-1-200 0 0,-4 6-260 0 0,8-4-500 0 0,-6 7 44 0 0</inkml:trace>
  <inkml:trace contextRef="#ctx0" brushRef="#br0" timeOffset="3424.061">4681 644 1304 0 0,'-17'2'233'0'0,"-1"0"0"0"0,1 2 0 0 0,0 0 0 0 0,0 1-1 0 0,0 0 1 0 0,1 2 0 0 0,-1 0 0 0 0,2 0 0 0 0,-1 2 0 0 0,1 0 0 0 0,0 1-1 0 0,1 0 1 0 0,0 1 0 0 0,1 1 0 0 0,0 0 0 0 0,1 1 0 0 0,0 0 0 0 0,1 0-1 0 0,1 2 1 0 0,0-1 0 0 0,1 1 0 0 0,0 1 0 0 0,-2 7-233 0 0,5 9 564 0 0,6-30-423 0 0,3 8 66 0 0,2-7-188 0 0,0-1 0 0 0,1 0-1 0 0,-1 0 1 0 0,1 0 0 0 0,-1 0-1 0 0,1-1 1 0 0,0 0 0 0 0,0 0 0 0 0,0-1-1 0 0,-1 0 1 0 0,1 0 0 0 0,0 0 0 0 0,0-1-1 0 0,0 1 1 0 0,-1-1 0 0 0,1-1 0 0 0,0 1-1 0 0,-1-1 1 0 0,1 0 0 0 0,-1 0 0 0 0,1-1-1 0 0,-1 1 1 0 0,0-1-19 0 0,20-5 22 0 0,-9 3-1 0 0,0 0 1 0 0,0-1-1 0 0,-1-1 1 0 0,0 0-1 0 0,0-1 0 0 0,-1-1 1 0 0,0 0-1 0 0,0-1 1 0 0,-1 0-1 0 0,-1-1 1 0 0,8-9-22 0 0,17-42 367 0 0,-36 62-382 0 0,1 0 0 0 0,0 0 0 0 0,0 1 0 0 0,0-1 0 0 0,0 0-1 0 0,-1 1 1 0 0,1 0 0 0 0,0-1 0 0 0,0 1 0 0 0,-1 0 0 0 0,1 0 0 0 0,-1 0 0 0 0,1 0-1 0 0,-1 0 1 0 0,1 0 0 0 0,-1 0 0 0 0,1 0 0 0 0,-1 1 0 0 0,0-1 0 0 0,0 0 0 0 0,0 1-1 0 0,1-1 1 0 0,-1 1 0 0 0,-1 0 0 0 0,1-1 0 0 0,0 1 0 0 0,0 0 0 0 0,-1-1 0 0 0,1 1-1 0 0,-1 0 1 0 0,1 0 0 0 0,-1 0 0 0 0,0-1 0 0 0,0 1 0 0 0,0 0 0 0 0,0 0 0 0 0,0 0-1 0 0,0 1 16 0 0,1 29 116 0 0,1-22-67 0 0,15-30-190 0 0,130-128-313 0 0,-120 124 392 0 0,56-22-466 0 0,-77 49 511 0 0,0 1 0 0 0,0 0 1 0 0,0 0-1 0 0,-1 1 1 0 0,0-1-1 0 0,0 1 1 0 0,0 0-1 0 0,0 1 0 0 0,-1-1 1 0 0,0 1-1 0 0,0 0 1 0 0,-1 0-1 0 0,1 0 0 0 0,-1 0 1 0 0,-1 0-1 0 0,1 1 1 0 0,-1 0-1 0 0,0 0 17 0 0,0-2-1 0 0,2 4-115 0 0,0 0-1 0 0,0-1 1 0 0,0 1-1 0 0,1-1 1 0 0,0 0-1 0 0,1-1 1 0 0,0 1-1 0 0,0-1 0 0 0,0 0 1 0 0,1 0-1 0 0,0-1 1 0 0,1 0-1 0 0,-1 0 1 0 0,1-1-1 0 0,0 0 1 0 0,1 0-1 0 0,-1-1 1 0 0,1 0-1 0 0,0-1 1 0 0,0 0-1 0 0,0 0 1 0 0,0-1-1 0 0,0 0 0 0 0,1 0 1 0 0,-1-1-1 0 0,1 0 1 0 0,-1-1-1 0 0,5 0 117 0 0,11 0-1134 0 0,4 0-114 0 0</inkml:trace>
  <inkml:trace contextRef="#ctx0" brushRef="#br0" timeOffset="3965.709">5663 704 1036 0 0,'-121'-9'4041'0'0,"106"10"-3871"0"0,1 1 1 0 0,-1 0-1 0 0,1 0 1 0 0,0 2-1 0 0,0 0 1 0 0,0 0-1 0 0,0 1 1 0 0,1 1-1 0 0,0 0 1 0 0,0 1-1 0 0,0 0 0 0 0,1 1 1 0 0,0 1-1 0 0,1 0 1 0 0,0 0-1 0 0,0 1 1 0 0,1 1-1 0 0,-8 10-170 0 0,16-19-3 0 0,0 1 0 0 0,0 0 0 0 0,1 0-1 0 0,-1 0 1 0 0,1 0 0 0 0,0 0 0 0 0,0 0-1 0 0,0 0 1 0 0,0 1 0 0 0,0-1-1 0 0,1 0 1 0 0,-1 0 0 0 0,1 1 0 0 0,0-1-1 0 0,0 0 1 0 0,0 1 0 0 0,1-1 0 0 0,-1 0-1 0 0,1 0 1 0 0,0 1 0 0 0,0-1 0 0 0,0 0-1 0 0,0 0 1 0 0,0 0 0 0 0,1 0-1 0 0,-1 0 1 0 0,1 0 0 0 0,0 0 0 0 0,0-1-1 0 0,0 1 1 0 0,0-1 0 0 0,0 1 0 0 0,1-1-1 0 0,-1 0 1 0 0,1 0 0 0 0,-1 0 0 0 0,1 0-1 0 0,0 0 1 0 0,0-1 0 0 0,0 1 0 0 0,0-1-1 0 0,0 0 1 0 0,0 0 0 0 0,0 0-1 0 0,0 0 1 0 0,1 0 0 0 0,-1-1 0 0 0,0 1-1 0 0,1-1 1 0 0,-1 0 0 0 0,0 0 0 0 0,1 0-1 0 0,-1-1 1 0 0,0 1 0 0 0,0-1 0 0 0,1 0-1 0 0,-1 0 1 0 0,0 0 0 0 0,2-1 3 0 0,18 2-124 0 0,-1-1 0 0 0,0-1 0 0 0,0-1 1 0 0,1-1-1 0 0,-2-1 0 0 0,1-1 0 0 0,-1-1 0 0 0,0 0 1 0 0,2-3 123 0 0,-17 8-47 0 0,-1 0 1 0 0,1 0-1 0 0,0 0 1 0 0,-1-1 0 0 0,0 0-1 0 0,1-1 1 0 0,-1 1-1 0 0,0-1 1 0 0,-1 0 0 0 0,1 0-1 0 0,-1 0 1 0 0,1-1-1 0 0,-1 1 1 0 0,-1-1 0 0 0,1 0-1 0 0,-1 0 1 0 0,2-3 46 0 0,-5 7 91 0 0,0 1 14 0 0,-2-1-67 0 0,0 0 0 0 0,0 0 0 0 0,0 0-1 0 0,0 0 1 0 0,0 0 0 0 0,0 0 0 0 0,-1 0 0 0 0,1 1 0 0 0,0-1 0 0 0,0 1 0 0 0,0 0 0 0 0,-1-1 0 0 0,1 1-1 0 0,0 0 1 0 0,0 0 0 0 0,-1 0 0 0 0,1 1 0 0 0,0-1 0 0 0,0 1 0 0 0,-1-1 0 0 0,1 1 0 0 0,0 0-1 0 0,0 0 1 0 0,0-1 0 0 0,0 2 0 0 0,0-1 0 0 0,0 0 0 0 0,0 0 0 0 0,0 1-38 0 0,-2 0 38 0 0,0-1-14 0 0,0 0 1 0 0,0 1 0 0 0,0-1-1 0 0,1 1 1 0 0,-1 0 0 0 0,0 0 0 0 0,1 0-1 0 0,0 1 1 0 0,-1-1 0 0 0,1 1-1 0 0,0 0 1 0 0,0 0 0 0 0,1 0-1 0 0,-1 0 1 0 0,0 0 0 0 0,1 1 0 0 0,0-1-1 0 0,0 1 1 0 0,0-1 0 0 0,0 1-1 0 0,0 2-24 0 0,58 5-608 0 0,-41-13 495 0 0,0-1 0 0 0,-1-1 1 0 0,1 0-1 0 0,-1-1 1 0 0,0-1-1 0 0,0 0 0 0 0,0-1 1 0 0,-1 0-1 0 0,11-9 113 0 0,-14 10-68 0 0,3-2 70 0 0,-1 0 1 0 0,0-2-1 0 0,-1 0 1 0 0,0 0-1 0 0,0-1 1 0 0,-1 0-1 0 0,0 0 1 0 0,-1-1-1 0 0,-1-1 1 0 0,0 0-1 0 0,0 0 1 0 0,-1 0-1 0 0,-1-1 1 0 0,0 0-1 0 0,-1 0 1 0 0,-1-1 0 0 0,0 1-1 0 0,-1-1 1 0 0,0 0-1 0 0,-1-13-2 0 0,1-6 355 0 0,-2 0 0 0 0,-2 1-1 0 0,-1-1 1 0 0,-1 0 0 0 0,-2 1-1 0 0,-2-1 1 0 0,0 1 0 0 0,-11-23-355 0 0,-68-177 5134 0 0,68 288-4368 0 0,24 7-1762 0 0,2-1 0 0 0,2 1 0 0 0,4-2 0 0 0,18 53 996 0 0,14 65-4520 0 0,-19-9 587 0 0,-18-114 2867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0:31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459 554 1792 0 0,'0'-4'112'0'0,"1"-1"0"0"0,-1 1 1 0 0,0-1-1 0 0,0 1 0 0 0,-1-1 0 0 0,1 1 0 0 0,-1-1 0 0 0,0 1 1 0 0,0 0-1 0 0,-1-1 0 0 0,1 1 0 0 0,-1 0 0 0 0,0 0 0 0 0,0 0 0 0 0,0 0 1 0 0,-1 0-1 0 0,1 0 0 0 0,-1 1 0 0 0,0-1 0 0 0,0 1 0 0 0,0 0 0 0 0,0 0 1 0 0,-1 0-1 0 0,1 0 0 0 0,-1 0 0 0 0,0 1 0 0 0,0 0 0 0 0,0 0 1 0 0,0 0-1 0 0,0 0 0 0 0,0 0 0 0 0,-1 1 0 0 0,1 0 0 0 0,0 0 0 0 0,-1 0 1 0 0,1 1-1 0 0,-1-1 0 0 0,-3 1-112 0 0,-6-1 100 0 0,-1 1 1 0 0,0 1-1 0 0,0 0 1 0 0,0 1-1 0 0,1 1 1 0 0,-1 0-1 0 0,1 1 1 0 0,-1 0-1 0 0,1 1 1 0 0,1 1-1 0 0,-1 0 1 0 0,1 1-1 0 0,0 1 0 0 0,0 0 1 0 0,1 0-1 0 0,0 1 1 0 0,1 1-1 0 0,0 0 1 0 0,1 0-1 0 0,0 1 1 0 0,0 1-1 0 0,1 0 1 0 0,0 0-1 0 0,1 0 1 0 0,1 1-1 0 0,0 1 1 0 0,1-1-1 0 0,0 1 0 0 0,-2 10-100 0 0,6-20 18 0 0,1 0-1 0 0,0 0 0 0 0,0 1 0 0 0,1-1 0 0 0,-1 0 0 0 0,1 0 0 0 0,0 1 0 0 0,0-1 1 0 0,0 0-1 0 0,1 0 0 0 0,-1 1 0 0 0,1-1 0 0 0,0 0 0 0 0,0 0 0 0 0,1 0 0 0 0,-1 0 1 0 0,1 0-1 0 0,0 0 0 0 0,0 0 0 0 0,0-1 0 0 0,1 1 0 0 0,-1-1 0 0 0,1 1 0 0 0,0-1 1 0 0,0 0-1 0 0,0 0 0 0 0,0 0 0 0 0,0-1 0 0 0,1 1 0 0 0,-1-1 0 0 0,1 1 0 0 0,0-1 1 0 0,3 1-18 0 0,2 1 13 0 0,1 0 0 0 0,-1-1 0 0 0,1 0 1 0 0,0 0-1 0 0,0-1 0 0 0,1-1 1 0 0,-1 0-1 0 0,0 0 0 0 0,0-1 1 0 0,1 0-1 0 0,-1 0 0 0 0,0-2 1 0 0,0 1-1 0 0,7-2-13 0 0,6-5-45 0 0,-1-1 1 0 0,1 0-1 0 0,-1-2 0 0 0,-1 0 1 0 0,0-2-1 0 0,-1 0 0 0 0,0-1 1 0 0,-1-1-1 0 0,0-1 0 0 0,-2-1 1 0 0,0 0-1 0 0,0-2 1 0 0,-2 1-1 0 0,-1-2 0 0 0,0 0 1 0 0,-1-1-1 0 0,-1 0 0 0 0,-1-1 1 0 0,-1 0-1 0 0,-1 0 0 0 0,4-18 45 0 0,0 3 151 0 0,-1 0 0 0 0,-3 0 0 0 0,0-1 0 0 0,-3 0 0 0 0,-1-1 0 0 0,0-36-151 0 0,-6 68 45 0 0,1 0 1 0 0,-1 0-1 0 0,-1 0 1 0 0,1 0-1 0 0,-1 0 0 0 0,0 1 1 0 0,-1-1-1 0 0,1 1 1 0 0,-1-1-1 0 0,-1 1 1 0 0,1 0-1 0 0,-1 0 0 0 0,0 1 1 0 0,0-1-1 0 0,-3-1-45 0 0,-32 57 407 0 0,29-22-321 0 0,2-1 0 0 0,1 1 0 0 0,1 1 1 0 0,1-1-1 0 0,2 1 0 0 0,1 0 0 0 0,1 0 0 0 0,1 0 0 0 0,2 0 1 0 0,1 0-1 0 0,1-1 0 0 0,2 1 0 0 0,0-1 0 0 0,2 0 0 0 0,1 0 0 0 0,2-1 1 0 0,0-1-1 0 0,10 17-86 0 0,-14-32 14 0 0,1 1 1 0 0,0-1-1 0 0,0-1 1 0 0,1 1-1 0 0,1-1 1 0 0,0-1-1 0 0,0 0 1 0 0,1 0-1 0 0,0-1 1 0 0,0 0-1 0 0,1-1 1 0 0,0-1-1 0 0,0 0 1 0 0,1 0-1 0 0,-1-1 1 0 0,1-1-1 0 0,0 0 1 0 0,1 0-1 0 0,-1-2 1 0 0,1 0-1 0 0,-1 0 1 0 0,1-1-1 0 0,0-1 1 0 0,-1 0-1 0 0,1-1 1 0 0,0 0-1 0 0,-1-2 1 0 0,1 1-1 0 0,-1-1 1 0 0,0-1-1 0 0,0-1 1 0 0,5-2-15 0 0,-9 0-31 0 0,0 0 0 0 0,0-1 0 0 0,-1 0 0 0 0,0-1 0 0 0,-1 0 1 0 0,0 0-1 0 0,0-1 0 0 0,-1 1 0 0 0,0-1 0 0 0,-1-1 0 0 0,0 1 0 0 0,-1-1 0 0 0,0 0 1 0 0,0 0-1 0 0,-1 0 31 0 0,6-16-47 0 0,-9 22 66 0 0,0 1-1 0 0,0-1 0 0 0,-1 0 0 0 0,1 0 1 0 0,-1 0-1 0 0,-1 0 0 0 0,1 0 0 0 0,-1 1 1 0 0,0-1-1 0 0,0 1 0 0 0,0-1 1 0 0,0 1-1 0 0,-1 0 0 0 0,0 0 0 0 0,0 0 1 0 0,0 0-1 0 0,0 0 0 0 0,-1 0 0 0 0,1 1 1 0 0,-1 0-1 0 0,0 0 0 0 0,0 0 0 0 0,0 0 1 0 0,0 1-1 0 0,-1-1 0 0 0,1 1 0 0 0,-1 0 1 0 0,1 0-1 0 0,-3 0-18 0 0,16 56 200 0 0,91 122-2678 0 0,-100-162-2078 0 0,-29-4 2238 0 0,9-19 1124 0 0</inkml:trace>
  <inkml:trace contextRef="#ctx0" brushRef="#br0" timeOffset="266.99">1086 171 4092 0 0,'7'-40'8871'0'0,"-7"129"-18564"0"0,0-68 8531 0 0</inkml:trace>
  <inkml:trace contextRef="#ctx0" brushRef="#br0" timeOffset="1366.062">1273 749 1424 0 0,'1'10'9254'0'0,"29"-54"-9119"0"0,-2-1-1 0 0,-1-1 1 0 0,-3-2-1 0 0,-2 0 1 0 0,2-11-135 0 0,1-54-279 0 0,-25 111 213 0 0,-3-8-24 0 0,3 11 87 0 0,0-1 0 0 0,0 1 0 0 0,0-1 0 0 0,0 1 0 0 0,0-1 0 0 0,0 1 0 0 0,0 0 0 0 0,0-1 0 0 0,0 1 1 0 0,0-1-1 0 0,0 1 0 0 0,-1-1 0 0 0,1 1 0 0 0,0-1 0 0 0,0 1 0 0 0,-1-1 0 0 0,1 1 0 0 0,0-1 0 0 0,-1 1 0 0 0,1-1 0 0 0,0 0 0 0 0,-1 1 0 0 0,1-1 0 0 0,-1 1 0 0 0,1-1 0 0 0,-1 0 0 0 0,1 1 0 0 0,-1-1 0 0 0,1 0 0 0 0,-1 0 0 0 0,1 0 0 0 0,-1 1 0 0 0,1-1 0 0 0,-1 0 0 0 0,1 0 0 0 0,-1 0 0 0 0,0 0 0 0 0,1 0 0 0 0,-1 0 0 0 0,1 0 0 0 0,-1 0 0 0 0,1 0 0 0 0,-1 0 0 0 0,0 0 0 0 0,1 0 0 0 0,-1 0 0 0 0,1-1 0 0 0,-1 1 0 0 0,1 0 0 0 0,-1 0 0 0 0,1-1 0 0 0,-1 1 0 0 0,1 0 0 0 0,-1-1 0 0 0,1 1 0 0 0,0 0 0 0 0,-1-1 3 0 0,105 93-60 0 0,-92-86 85 0 0,-2 1 0 0 0,1 0 0 0 0,-1 1 0 0 0,0-1 0 0 0,0 2 0 0 0,-1 0 0 0 0,-1 0 0 0 0,1 0 0 0 0,-1 1 0 0 0,-1 0 0 0 0,0 1 0 0 0,0 0-1 0 0,-1 0 1 0 0,0 0 0 0 0,-1 1 0 0 0,-1-1 0 0 0,3 11-25 0 0,-9-14 36 0 0,-1 0 0 0 0,0-1-1 0 0,0 0 1 0 0,-1 1-1 0 0,0-1 1 0 0,-1-1 0 0 0,1 1-1 0 0,-1-1 1 0 0,0 0-1 0 0,-1 0 1 0 0,1 0 0 0 0,-1 0-1 0 0,-1-1 1 0 0,1 0 0 0 0,-1-1-1 0 0,1 0 1 0 0,-1 1-1 0 0,-1-2 1 0 0,1 1 0 0 0,0-1-1 0 0,-1-1 1 0 0,0 1-1 0 0,1-1 1 0 0,-1 0 0 0 0,0-1-1 0 0,0 0 1 0 0,0 0 0 0 0,-5-1-36 0 0,-2 4 76 0 0,13-4-108 0 0,1 0 15 0 0,0 0 0 0 0,0 0 0 0 0,0 0-1 0 0,0-1 1 0 0,-1 1 0 0 0,1 0-1 0 0,0-1 1 0 0,0 1 0 0 0,0-1-1 0 0,0 1 1 0 0,0-1 0 0 0,0 0 0 0 0,0 1-1 0 0,0-1 1 0 0,0 0 0 0 0,0 0-1 0 0,0 1 1 0 0,1-1 0 0 0,-1 0-1 0 0,0 0 1 0 0,1 0 0 0 0,-1 0-1 0 0,0 0 1 0 0,1 0 0 0 0,-1 0 0 0 0,1-1-1 0 0,0 1 1 0 0,-1 0 0 0 0,1 0-1 0 0,0 0 1 0 0,0 0 0 0 0,-1-1-1 0 0,1 1 1 0 0,0 0 0 0 0,0 0 0 0 0,0 0-1 0 0,1 0 1 0 0,-1-1 0 0 0,0 1-1 0 0,0 0 1 0 0,1 0 0 0 0,-1 0-1 0 0,0 0 1 0 0,1 0 0 0 0,-1 0 0 0 0,1-1-1 0 0,0 1 1 0 0,-1 0 0 0 0,1 1-1 0 0,0-1 1 0 0,0 0 0 0 0,0-1 17 0 0,34-52-657 0 0,-8 32 179 0 0,0 2-1 0 0,1 0 0 0 0,1 2 0 0 0,1 1 0 0 0,0 1 1 0 0,1 2-1 0 0,1 0 0 0 0,1 3 479 0 0,63-31-943 0 0,122-66 1343 0 0,-218 107-375 0 0,0 0 0 0 0,1 0 0 0 0,-1 1 1 0 0,0-1-1 0 0,0 0 0 0 0,-1 0 1 0 0,1 0-1 0 0,0 1 0 0 0,0-1 1 0 0,0 0-1 0 0,0 0 0 0 0,-1 0 0 0 0,1 1 1 0 0,0-1-1 0 0,-1 0 0 0 0,1 1 1 0 0,-1-1-1 0 0,1 0 0 0 0,-1 1 0 0 0,1-1 1 0 0,-1 0-1 0 0,1 1 0 0 0,-1-1 1 0 0,1 1-1 0 0,-1-1 0 0 0,0 1 1 0 0,1 0-1 0 0,-1-1 0 0 0,0 1 0 0 0,0-1 1 0 0,1 1-1 0 0,-1 0 0 0 0,0 0 1 0 0,0-1-1 0 0,1 1 0 0 0,-1 0 1 0 0,0 0-1 0 0,0 0 0 0 0,0 0 0 0 0,1 0 1 0 0,-1 0-1 0 0,0 0 0 0 0,0 0 1 0 0,0 0-1 0 0,1 1 0 0 0,-1-1 0 0 0,0 0 1 0 0,0 0-1 0 0,1 1 0 0 0,-1-1 1 0 0,0 0-1 0 0,0 1 0 0 0,1-1 1 0 0,-1 1-1 0 0,0-1 0 0 0,1 1 0 0 0,-1-1 1 0 0,1 1-1 0 0,-1-1 0 0 0,1 1 1 0 0,-1 0-1 0 0,1-1 0 0 0,-1 1 0 0 0,1 0 1 0 0,0-1-1 0 0,-1 1 0 0 0,1 1-25 0 0,-13 3 116 0 0,1 2 1 0 0,0 0-1 0 0,0 0 0 0 0,1 1 0 0 0,0 1 0 0 0,0 0 0 0 0,1 0 0 0 0,0 1 0 0 0,0 0 0 0 0,2 1 0 0 0,-1 0 1 0 0,1 0-1 0 0,1 1 0 0 0,0 0 0 0 0,0 1 0 0 0,1-1 0 0 0,1 1 0 0 0,0 0 0 0 0,1 0 0 0 0,1 1 0 0 0,0-1 0 0 0,0 1 1 0 0,1 0-1 0 0,1 10-116 0 0,1-16-33 0 0,1 0 0 0 0,0-1 0 0 0,1 1 0 0 0,0 0 0 0 0,0 0 0 0 0,0-1 0 0 0,1 1 0 0 0,0-1 1 0 0,1 0-1 0 0,0 0 0 0 0,0 0 0 0 0,0-1 0 0 0,1 1 0 0 0,0-1 0 0 0,0 0 0 0 0,1 0 0 0 0,-1-1 0 0 0,1 1 0 0 0,1-1 1 0 0,-1-1-1 0 0,1 1 0 0 0,-1-1 0 0 0,1 0 0 0 0,0-1 0 0 0,1 1 0 0 0,-1-1 0 0 0,1-1 0 0 0,-1 0 0 0 0,1 0 0 0 0,0 0 1 0 0,0-1-1 0 0,0 0 0 0 0,-1 0 0 0 0,3-1 33 0 0,1 0-450 0 0,-1 0 0 0 0,0-1-1 0 0,1 0 1 0 0,-1-1 0 0 0,0 0 0 0 0,0 0 0 0 0,0-1-1 0 0,0 0 1 0 0,0-1 0 0 0,-1 0 0 0 0,1-1 0 0 0,-1 0-1 0 0,0 0 1 0 0,7-6 450 0 0,5-8-1190 0 0</inkml:trace>
  <inkml:trace contextRef="#ctx0" brushRef="#br0" timeOffset="1694.79">2318 434 1960 0 0,'1'0'80'0'0,"0"-1"0"0"0,0 0 0 0 0,0 1 0 0 0,0-1 0 0 0,0 0-1 0 0,0 1 1 0 0,0-1 0 0 0,1 1 0 0 0,-1 0 0 0 0,0-1 0 0 0,0 1 0 0 0,0 0 0 0 0,0 0 0 0 0,1 0-1 0 0,-1-1 1 0 0,0 1 0 0 0,0 1 0 0 0,0-1 0 0 0,1 0 0 0 0,-1 0 0 0 0,0 0 0 0 0,0 1 0 0 0,0-1-1 0 0,0 0 1 0 0,0 1 0 0 0,1-1 0 0 0,-1 1 0 0 0,0-1 0 0 0,0 1 0 0 0,0 0 0 0 0,0-1-1 0 0,0 1 1 0 0,-1 0 0 0 0,1 0 0 0 0,0 0 0 0 0,0 0 0 0 0,0 0 0 0 0,-1 0 0 0 0,1 0 0 0 0,0 0-1 0 0,-1 0 1 0 0,1 0 0 0 0,-1 0 0 0 0,1 0 0 0 0,-1 0 0 0 0,0 0 0 0 0,0 1 0 0 0,1-1-1 0 0,-1 0 1 0 0,0 0 0 0 0,0 0 0 0 0,0 1-80 0 0,1-1 43 0 0,15 20 451 0 0,-1 1 1 0 0,-1 1-1 0 0,-1 0 0 0 0,-1 0 0 0 0,-1 1 1 0 0,-1 1-1 0 0,-1 0 0 0 0,5 26-494 0 0,-14-48 99 0 0,1-1-1 0 0,-1 1 1 0 0,-1 0 0 0 0,1-1 0 0 0,0 1-1 0 0,-1 0 1 0 0,1-1 0 0 0,-1 1 0 0 0,0 0-1 0 0,0-1 1 0 0,0 1 0 0 0,0-1 0 0 0,0 1-1 0 0,0-1 1 0 0,-1 0 0 0 0,1 0 0 0 0,-1 1-1 0 0,0-1 1 0 0,1 0 0 0 0,-1 0 0 0 0,0 0-1 0 0,0-1 1 0 0,-1 1 0 0 0,1 0 0 0 0,0-1-1 0 0,0 0 1 0 0,-1 1 0 0 0,1-1 0 0 0,-1 0-1 0 0,1 0 1 0 0,-1 0 0 0 0,1-1-1 0 0,-1 1 1 0 0,0-1 0 0 0,1 1 0 0 0,-1-1-1 0 0,0 0 1 0 0,0 0 0 0 0,-1 0-99 0 0,-13-59 857 0 0,53-66-1001 0 0,117-92-4359 0 0,-145 201 3071 0 0,1-2-4838 0 0,-9 18 5040 0 0</inkml:trace>
  <inkml:trace contextRef="#ctx0" brushRef="#br0" timeOffset="2055.652">2683 598 1612 0 0,'89'-13'3593'0'0,"-74"8"-3411"0"0,0 0 0 0 0,-1-1-1 0 0,0-1 1 0 0,-1 0 0 0 0,0-1 0 0 0,0-1 0 0 0,0 0-1 0 0,-1 0 1 0 0,0-2 0 0 0,-1 1 0 0 0,0-1 0 0 0,3-5-182 0 0,-13 15 21 0 0,-1 1 1 0 0,1-1 0 0 0,0 0-1 0 0,0 1 1 0 0,0-1-1 0 0,-1 0 1 0 0,1 1 0 0 0,0-1-1 0 0,-1 0 1 0 0,1 0-1 0 0,-1 0 1 0 0,1 0 0 0 0,-1 0-1 0 0,1 0 1 0 0,-1 0 0 0 0,0 0-1 0 0,1 0 1 0 0,-1 0-1 0 0,0 0 1 0 0,0 0 0 0 0,0 0-1 0 0,0 0 1 0 0,0 0 0 0 0,0 0-1 0 0,0 0 1 0 0,0 0-1 0 0,0 0 1 0 0,0 0 0 0 0,0 0-1 0 0,-1 0 1 0 0,1 0 0 0 0,-1 0-1 0 0,1 0 1 0 0,0 0-1 0 0,-1 0 1 0 0,1 1 0 0 0,-1-1-1 0 0,0 0 1 0 0,1 0-1 0 0,-1 0 1 0 0,0 1 0 0 0,1-1-1 0 0,-1 0 1 0 0,0 1 0 0 0,0-1-1 0 0,0 0 1 0 0,0 1-1 0 0,0-1 1 0 0,1 1 0 0 0,-1-1-1 0 0,0 1 1 0 0,0 0 0 0 0,0 0-1 0 0,0-1 1 0 0,0 1-1 0 0,0 0 1 0 0,0 0 0 0 0,0 0-1 0 0,-1 0 1 0 0,1 0-1 0 0,0 0 1 0 0,0 0-22 0 0,-77 3 668 0 0,66-1-587 0 0,0 0 1 0 0,1 1-1 0 0,-1 0 1 0 0,0 1-1 0 0,1 1 1 0 0,0 0-1 0 0,0 0 1 0 0,0 1-1 0 0,1 0 1 0 0,0 1-1 0 0,0 0 1 0 0,1 1-1 0 0,0 0 1 0 0,0 0-1 0 0,0 1 1 0 0,2 0-1 0 0,-1 1 1 0 0,1 0-1 0 0,0 0 1 0 0,1 0-1 0 0,0 1 1 0 0,1 0-1 0 0,0 0 1 0 0,0 0-1 0 0,1 1 1 0 0,0 2-82 0 0,4-9-10 0 0,1 1 1 0 0,-1-1-1 0 0,1 1 0 0 0,0-1 1 0 0,0 0-1 0 0,0 1 1 0 0,1-1-1 0 0,0 0 1 0 0,0 0-1 0 0,0 0 1 0 0,0 0-1 0 0,1 0 0 0 0,0-1 1 0 0,0 1-1 0 0,0-1 1 0 0,1 0-1 0 0,0 0 1 0 0,-1 0-1 0 0,1 0 0 0 0,1-1 1 0 0,-1 1-1 0 0,0-1 1 0 0,1 0-1 0 0,0 0 1 0 0,-1-1-1 0 0,1 1 0 0 0,0-1 1 0 0,0 0-1 0 0,1-1 1 0 0,-1 1-1 0 0,0-1 1 0 0,1 0-1 0 0,-1 0 1 0 0,0-1-1 0 0,1 0 0 0 0,-1 0 1 0 0,5 0 9 0 0,10 1-384 0 0,0 0 0 0 0,-1-2-1 0 0,1 0 1 0 0,-1-1 0 0 0,1-1 0 0 0,-1-1 0 0 0,0-1 0 0 0,0 0 0 0 0,16-8 384 0 0,89-79-4782 0 0,-99 63 3569 0 0</inkml:trace>
  <inkml:trace contextRef="#ctx0" brushRef="#br0" timeOffset="2510.27">3261 176 936 0 0,'34'-164'6597'0'0,"-34"164"-6538"0"0,1 0 0 0 0,-1 0 1 0 0,1 0-1 0 0,-1 0 0 0 0,1 0 0 0 0,-1 0 0 0 0,1 0 0 0 0,-1 0 0 0 0,1 0 0 0 0,-1 0 0 0 0,1 0 0 0 0,-1 0 0 0 0,1 0 0 0 0,-1 0 0 0 0,0-1 0 0 0,1 1 1 0 0,-1 0-1 0 0,1 0 0 0 0,-1-1 0 0 0,1 1 0 0 0,-1 0 0 0 0,0 0 0 0 0,1-1 0 0 0,-1 1 0 0 0,0 0 0 0 0,1-1 0 0 0,-1 1 0 0 0,0-1 0 0 0,1 1 0 0 0,-1 0 0 0 0,0-1 1 0 0,0 1-1 0 0,0-1 0 0 0,1 1 0 0 0,-1-1 0 0 0,0 1 0 0 0,0-1 0 0 0,0 1 0 0 0,0-1 0 0 0,0 1 0 0 0,0-1 0 0 0,0 1-59 0 0,5 48 1090 0 0,-42 154 904 0 0,19 55-108 0 0,18-250-1851 0 0,0 0 1 0 0,0 0-1 0 0,1 0 0 0 0,0 0 0 0 0,1 0 1 0 0,-1-1-1 0 0,1 1 0 0 0,1 0 1 0 0,-1-1-1 0 0,1 0 0 0 0,0 1 0 0 0,1-1 1 0 0,-1 0-1 0 0,1 0 0 0 0,0-1 1 0 0,1 1-1 0 0,-1-1 0 0 0,1 0 0 0 0,0 0 1 0 0,0-1-1 0 0,1 0 0 0 0,0 1 1 0 0,-1-2-1 0 0,5 3-35 0 0,-2-2-49 0 0,0-1 0 0 0,-1 0 0 0 0,1-1 0 0 0,0 0 0 0 0,0 0 0 0 0,0-1 0 0 0,1 1 0 0 0,-1-2 0 0 0,0 1-1 0 0,0-1 1 0 0,0-1 0 0 0,1 0 0 0 0,-1 0 0 0 0,0 0 0 0 0,0-1 0 0 0,0 0 0 0 0,0 0 0 0 0,0-1 0 0 0,-1 0 0 0 0,1-1 0 0 0,-1 0 0 0 0,0 0 0 0 0,0 0 0 0 0,0-1 0 0 0,-1 0 0 0 0,2-1 49 0 0,-5 3-64 0 0,0 0 1 0 0,0 0-1 0 0,0 0 1 0 0,0 0-1 0 0,-1-1 1 0 0,1 1-1 0 0,-1 0 1 0 0,0-1-1 0 0,0 0 1 0 0,0 0-1 0 0,0 0 1 0 0,-1 0-1 0 0,0 0 0 0 0,1 0 1 0 0,-1 0-1 0 0,-1 0 1 0 0,1 0-1 0 0,-1 0 1 0 0,1 0-1 0 0,-2-5 64 0 0,1 8-54 0 0,-1 0 32 0 0,-1-1 18 0 0,1 0 0 0 0,-1 0 0 0 0,1 0 0 0 0,-1 0-1 0 0,0 0 1 0 0,0 0 0 0 0,0 1 0 0 0,0-1 0 0 0,0 1-1 0 0,0 0 1 0 0,0-1 0 0 0,-1 1 0 0 0,1 0 0 0 0,0 0-1 0 0,-1 0 1 0 0,1 1 0 0 0,-1-1 0 0 0,1 1-1 0 0,-1-1 1 0 0,1 1 0 0 0,-1 0 0 0 0,1 0 0 0 0,-1 0-1 0 0,1 0 1 0 0,-1 0 0 0 0,1 0 0 0 0,-1 1 0 0 0,1 0-1 0 0,-1-1 1 0 0,1 1 4 0 0,19 29-241 0 0,-3-23-10 0 0,2 1 0 0 0,-1-2 1 0 0,1 0-1 0 0,0-1 0 0 0,0 0 1 0 0,0-1-1 0 0,1-1 0 0 0,0-1 1 0 0,-1 0-1 0 0,1-1 0 0 0,16-2 251 0 0,-25 2-421 0 0,0 0 0 0 0,1-1 0 0 0,-1-1-1 0 0,0 0 1 0 0,0 0 0 0 0,0 0 0 0 0,1-1-1 0 0,-1 0 1 0 0,-1-1 0 0 0,1 1 0 0 0,0-2-1 0 0,-1 1 1 0 0,1-1 0 0 0,-1 0 0 0 0,5-4 421 0 0,-2-2-1214 0 0</inkml:trace>
  <inkml:trace contextRef="#ctx0" brushRef="#br0" timeOffset="2760.957">3074 158 3088 0 0,'-7'10'7073'0'0,"28"-11"-4868"0"0,-9 0-2159 0 0,211 4-1499 0 0,-2 4-6164 0 0,-206-5 6431 0 0</inkml:trace>
  <inkml:trace contextRef="#ctx0" brushRef="#br0" timeOffset="3405.22">3581 609 2028 0 0,'3'-1'3050'0'0,"18"-7"-1744"0"0,23-9-549 0 0,-8 5-424 0 0,0-1 1 0 0,-2-2-1 0 0,1-1 0 0 0,-2-2 1 0 0,-1-1-1 0 0,0-2 0 0 0,21-18-333 0 0,-36 10 217 0 0,-17 27-154 0 0,-3 0-44 0 0,-7-1-10 0 0,-1 0 0 0 0,0 1-1 0 0,1 0 1 0 0,-1 1 0 0 0,0 0 0 0 0,0 0 0 0 0,0 1-1 0 0,0 1 1 0 0,0 0 0 0 0,0 0 0 0 0,0 1 0 0 0,0 1-1 0 0,1 0 1 0 0,-7 2-9 0 0,-11 1 103 0 0,1 2 0 0 0,0 0 0 0 0,0 2 0 0 0,0 1 0 0 0,1 1 0 0 0,1 2 0 0 0,0 0-1 0 0,1 1 1 0 0,-19 17-103 0 0,12 31 236 0 0,53-27-158 0 0,-11-29-251 0 0,1 1 0 0 0,0-1 1 0 0,1-1-1 0 0,-1 0 0 0 0,1-1 0 0 0,0-1 0 0 0,1 1 0 0 0,-1-2 0 0 0,1 0 0 0 0,0-1 0 0 0,-1 0 0 0 0,1-1 0 0 0,0-1 0 0 0,0 0 0 0 0,13-2 173 0 0,177-21-5179 0 0,-163 13 3852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7:21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551 227 916 0 0,'3'-27'3614'0'0,"11"4"-2705"0"0,6-9-79 0 0,-19 28-819 0 0,-1 0 1 0 0,0 0-1 0 0,0-1 0 0 0,0 1 0 0 0,0 0 1 0 0,-1-1-1 0 0,1 1 0 0 0,-1 0 0 0 0,0 0 1 0 0,-1 0-1 0 0,1 0 0 0 0,-1 0 0 0 0,0 0 1 0 0,0 0-1 0 0,0 0 0 0 0,0 0 0 0 0,0 1 1 0 0,-1-1-1 0 0,0 1 0 0 0,0 0 0 0 0,0 0 1 0 0,0 0-12 0 0,-6-4-5 0 0,1 1 1 0 0,-2 0 0 0 0,1 0-1 0 0,-1 1 1 0 0,1 1 0 0 0,-2 0-1 0 0,1 0 1 0 0,0 0 0 0 0,-1 2-1 0 0,1-1 1 0 0,-1 1 0 0 0,0 1-1 0 0,0 0 1 0 0,1 0 0 0 0,-1 1-1 0 0,0 1 1 0 0,0 0 0 0 0,0 0-1 0 0,0 1 1 0 0,1 0 0 0 0,-1 1-1 0 0,1 0 1 0 0,0 1 0 0 0,0 0-1 0 0,0 0 1 0 0,0 1 0 0 0,1 1-1 0 0,-1 0 1 0 0,1 0 0 0 0,1 0-1 0 0,-1 1 1 0 0,-6 8 4 0 0,3-6 23 0 0,0 1 0 0 0,0 0 0 0 0,1 1 0 0 0,1 0 0 0 0,0 1 0 0 0,0 0 0 0 0,1 0 0 0 0,1 1-1 0 0,0 0 1 0 0,1 1 0 0 0,0-1 0 0 0,1 2 0 0 0,1-1 0 0 0,0 0 0 0 0,1 1 0 0 0,0 0 0 0 0,1 0 0 0 0,1 0 0 0 0,0 14-23 0 0,2-22 16 0 0,1-1 0 0 0,0 1 0 0 0,0-1 0 0 0,1 1 1 0 0,0-1-1 0 0,0 0 0 0 0,0 0 0 0 0,1 0 0 0 0,0 0 0 0 0,0 0 0 0 0,1 0 0 0 0,-1-1 1 0 0,1 0-1 0 0,0 0 0 0 0,1 0 0 0 0,-1 0 0 0 0,1 0 0 0 0,0-1 0 0 0,0 0 0 0 0,1 0 0 0 0,-1 0 1 0 0,1-1-1 0 0,0 0 0 0 0,0 0 0 0 0,0 0 0 0 0,6 1-16 0 0,175 31 382 0 0,-176-34-428 0 0,-1-1 0 0 0,1 0 0 0 0,-1 0 0 0 0,1-2 0 0 0,-1 1 0 0 0,1-1 0 0 0,-1-1 0 0 0,0 1 0 0 0,0-2 0 0 0,0 0 0 0 0,0 0 0 0 0,-1 0-1 0 0,1-1 1 0 0,-1-1 0 0 0,0 0 0 0 0,-1 0 0 0 0,1-1 0 0 0,-1 1 0 0 0,-1-2 0 0 0,1 1 0 0 0,-1-1 0 0 0,-1-1 0 0 0,1 1 0 0 0,-1-1 0 0 0,-1 0 0 0 0,0 0 0 0 0,0-1-1 0 0,-1 1 1 0 0,0-1 0 0 0,0 0 0 0 0,0-4 46 0 0,-3 6 1 0 0,-1 1 0 0 0,1 0-1 0 0,-1-1 1 0 0,-1 1-1 0 0,1-1 1 0 0,-1 1 0 0 0,-1 0-1 0 0,1 0 1 0 0,-1 0 0 0 0,0 0-1 0 0,-1 0 1 0 0,0 0 0 0 0,0 0-1 0 0,0 1 1 0 0,-1-1-1 0 0,0 1 1 0 0,0 0 0 0 0,-1 0-1 0 0,0 0 1 0 0,0 1 0 0 0,0 0-1 0 0,0 0 1 0 0,-1 0 0 0 0,0 1-1 0 0,-6-4 0 0 0,3 76 836 0 0,27 63-282 0 0,-11 114 72 0 0,-14-196-482 0 0,-3 0 0 0 0,-1-1 0 0 0,-3 0 0 0 0,-2-1 0 0 0,-2 0 0 0 0,-13 23-144 0 0,15-41 75 0 0,0-1 0 0 0,-2-1 0 0 0,-1 0 0 0 0,0-2 0 0 0,-3 0 0 0 0,0-1-1 0 0,-1-2 1 0 0,-1 0 0 0 0,-1-1 0 0 0,-1-2 0 0 0,-1 0 0 0 0,-26 13-75 0 0,49-30-100 0 0,1 0 0 0 0,-1 0 0 0 0,1-1 0 0 0,-1 1-1 0 0,0-1 1 0 0,0 0 0 0 0,0 0 0 0 0,0 0 0 0 0,0-1-1 0 0,0 1 1 0 0,0-1 0 0 0,0 0 0 0 0,0 0 0 0 0,0 0 0 0 0,0-1-1 0 0,0 1 1 0 0,0-1 0 0 0,0 0 0 0 0,0 0 0 0 0,0-1 0 0 0,1 1-1 0 0,-1-1 1 0 0,0 1 0 0 0,1-1 0 0 0,-1-1 0 0 0,1 1 0 0 0,0 0-1 0 0,0-1 1 0 0,0 1 0 0 0,0-1 0 0 0,0 0 0 0 0,0 0-1 0 0,1 0 1 0 0,-1-1 0 0 0,1 1 0 0 0,0-1 0 0 0,0 1 0 0 0,0-1-1 0 0,1 1 1 0 0,-1-1 0 0 0,1 0 0 0 0,0 0 0 0 0,0 0 0 0 0,0 0-1 0 0,0 0 1 0 0,1 0 0 0 0,0 0 0 0 0,0 0 100 0 0,3-66-2404 0 0,16-8 1138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7:24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87 1060 0 0,'-17'-3'6584'0'0,"62"-4"-5311"0"0,-30 5-1168 0 0,126-20 742 0 0,107-15-899 0 0,-87 22-3681 0 0,-156 15 2388 0 0,-5 0 46 0 0,3 3 43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7:25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2720 0 0,'66'24'3851'0'0,"159"-47"-2609"0"0,-148 8-1316 0 0,180-41-5111 0 0,-210 43 4031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7:25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47 1696 0 0,'-6'-4'1295'0'0,"5"3"-1240"0"0,1 0 0 0 0,0 1 0 0 0,-1-1 1 0 0,1 1-1 0 0,0-1 0 0 0,-1 1 0 0 0,1-1 0 0 0,-1 1 1 0 0,1-1-1 0 0,-1 1 0 0 0,1-1 0 0 0,-1 1 1 0 0,1 0-1 0 0,-1-1 0 0 0,1 1 0 0 0,-1 0 0 0 0,0-1 1 0 0,1 1-1 0 0,-1 0 0 0 0,0 0 0 0 0,1 0 1 0 0,-1 0-1 0 0,0-1 0 0 0,1 1 0 0 0,-1 0 0 0 0,0 0 1 0 0,1 0-1 0 0,-1 0 0 0 0,1 0 0 0 0,-1 1 1 0 0,0-1-1 0 0,1 0 0 0 0,-1 0 0 0 0,0 0 0 0 0,1 0 1 0 0,-1 1-1 0 0,0-1 0 0 0,1 0 0 0 0,-1 1 1 0 0,1-1-1 0 0,-1 0 0 0 0,1 1 0 0 0,-1-1 0 0 0,1 1 1 0 0,-1-1-1 0 0,1 1 0 0 0,-1-1 0 0 0,1 1 1 0 0,0-1-1 0 0,-1 1 0 0 0,1 0 0 0 0,0-1 0 0 0,0 1 1 0 0,-1-1-1 0 0,1 1 0 0 0,0 0 0 0 0,0-1 1 0 0,0 1-1 0 0,0 0 0 0 0,-1-1 0 0 0,1 1 0 0 0,0 0 1 0 0,0-1-1 0 0,0 1 0 0 0,1 0 0 0 0,-1-1 1 0 0,0 1-56 0 0,0 9 89 0 0,1 0 0 0 0,0 0 0 0 0,1 0 1 0 0,0 0-1 0 0,0 0 0 0 0,1-1 0 0 0,1 1 1 0 0,-1-1-1 0 0,1 0 0 0 0,1 0 1 0 0,0-1-1 0 0,0 1 0 0 0,1-1 0 0 0,0 0 1 0 0,0 0-1 0 0,1-1 0 0 0,0 0 0 0 0,1 1-89 0 0,0-2 0 0 0,1-1-1 0 0,0 1 0 0 0,0-2 0 0 0,0 1 0 0 0,1-2 0 0 0,0 1 1 0 0,-1-1-1 0 0,1 0 0 0 0,0-1 0 0 0,0 0 0 0 0,1-1 0 0 0,-1 0 0 0 0,0-1 1 0 0,0 0-1 0 0,1 0 0 0 0,-1-1 0 0 0,0-1 0 0 0,0 1 0 0 0,0-2 1 0 0,0 1-1 0 0,0-1 0 0 0,0-1 0 0 0,-1 0 0 0 0,0 0 0 0 0,0-1 0 0 0,0 0 1 0 0,0-1-1 0 0,-1 0 0 0 0,1 0 0 0 0,6-7 1 0 0,-10 5 27 0 0,0 0 0 0 0,0 0 0 0 0,-1 0-1 0 0,0-1 1 0 0,0 1 0 0 0,-1-1 0 0 0,0 0 0 0 0,-1 0-1 0 0,0 0 1 0 0,0 0 0 0 0,-1 0 0 0 0,0-1 0 0 0,-1 1-1 0 0,0 0 1 0 0,-1-7-27 0 0,-23-20 482 0 0,23 35-475 0 0,1 0 1 0 0,0 0-1 0 0,0 0 1 0 0,-1 0-1 0 0,1 1 1 0 0,0-1 0 0 0,-1 0-1 0 0,1 0 1 0 0,-1 0-1 0 0,1 1 1 0 0,-1-1 0 0 0,1 0-1 0 0,-1 1 1 0 0,0-1-1 0 0,1 0 1 0 0,-1 1 0 0 0,0-1-1 0 0,1 1 1 0 0,-1-1-1 0 0,0 1 1 0 0,0 0 0 0 0,1-1-1 0 0,-1 1 1 0 0,0 0-1 0 0,0-1 1 0 0,0 1-1 0 0,0 0 1 0 0,0 0 0 0 0,0 0-1 0 0,1 0 1 0 0,-1 0-1 0 0,0 0 1 0 0,0 0 0 0 0,0 0-1 0 0,0 0 1 0 0,0 0-1 0 0,0 0 1 0 0,1 0 0 0 0,-1 1-1 0 0,0-1 1 0 0,0 0-1 0 0,0 1 1 0 0,0-1 0 0 0,1 1-1 0 0,-1-1 1 0 0,0 1-1 0 0,0-1 1 0 0,1 1-1 0 0,-1-1 1 0 0,1 1 0 0 0,-1 0-1 0 0,0-1 1 0 0,1 1-1 0 0,-1 0 1 0 0,1-1 0 0 0,-1 1-1 0 0,1 0 1 0 0,0 0-1 0 0,-1 0 1 0 0,1 0 0 0 0,0-1-1 0 0,0 1 1 0 0,-1 0-1 0 0,1 0 1 0 0,0 0 0 0 0,0 0-1 0 0,0 0 1 0 0,0 0-8 0 0,-22 69 106 0 0,13-14 170 0 0,2 1 0 0 0,3 1 1 0 0,3-1-1 0 0,4 44-276 0 0,-1 9 215 0 0,0-1 36 0 0,-15 201 273 0 0,12-304-512 0 0,1-1 0 0 0,-2 1 1 0 0,1 0-1 0 0,-1-1 0 0 0,0 1 0 0 0,0-1 0 0 0,0 0 0 0 0,-1 1 1 0 0,0-1-1 0 0,0 0 0 0 0,0-1 0 0 0,0 1 0 0 0,-1 0 0 0 0,0-1 1 0 0,0 0-1 0 0,0 0 0 0 0,-1 0 0 0 0,1 0 0 0 0,-1-1 0 0 0,0 0 0 0 0,0 0 1 0 0,0 0-1 0 0,0-1 0 0 0,0 1 0 0 0,-5 0-12 0 0,4-3-10 0 0,-1 0-1 0 0,1-1 1 0 0,0 0-1 0 0,0 0 1 0 0,-1-1-1 0 0,1 0 1 0 0,0 0 0 0 0,1 0-1 0 0,-1-1 1 0 0,0 0-1 0 0,1 0 1 0 0,-1 0-1 0 0,1-1 1 0 0,0 1-1 0 0,0-1 1 0 0,0-1 0 0 0,1 1-1 0 0,-5-5 11 0 0,-5-8-104 0 0,-1-1-1 0 0,2 0 1 0 0,0-1-1 0 0,2 0 1 0 0,0-1-1 0 0,1 0 1 0 0,1-1-1 0 0,0 0 1 0 0,2 0-1 0 0,1-1 1 0 0,0 0-1 0 0,2 0 1 0 0,0 0-1 0 0,2-1 1 0 0,0 1-1 0 0,2-1 1 0 0,2-20 104 0 0,-1 33-90 0 0,0 0-1 0 0,1-1 1 0 0,0 1-1 0 0,1 1 1 0 0,0-1 0 0 0,1 0-1 0 0,0 1 1 0 0,0-1-1 0 0,1 1 1 0 0,0 1 0 0 0,1-1-1 0 0,0 1 1 0 0,0-1-1 0 0,1 2 1 0 0,0-1 0 0 0,0 1-1 0 0,1 0 1 0 0,0 1 0 0 0,0-1-1 0 0,1 2 1 0 0,-1-1-1 0 0,1 1 1 0 0,0 1 0 0 0,1-1-1 0 0,-1 1 1 0 0,1 1-1 0 0,0 0 1 0 0,7-1 90 0 0,138-20-4589 0 0,-121 24 3276 0 0</inkml:trace>
  <inkml:trace contextRef="#ctx0" brushRef="#br0" timeOffset="358.479">863 624 1424 0 0,'16'38'836'0'0,"-1"0"0"0"0,-2 1 0 0 0,-2 0 0 0 0,-2 1 0 0 0,-1 0-1 0 0,-2 1 1 0 0,-2 0 0 0 0,-1 0 0 0 0,-3 0 0 0 0,-1 4-836 0 0,1-34 49 0 0,0 0-1 0 0,0 0 1 0 0,-1 0 0 0 0,-1 0 0 0 0,1 0 0 0 0,-2 0-1 0 0,0 0 1 0 0,0 0 0 0 0,-1-1 0 0 0,0 0 0 0 0,-1 0-1 0 0,0 0 1 0 0,0 0 0 0 0,-1-1 0 0 0,0 1-1 0 0,-1-2 1 0 0,0 1 0 0 0,-1-1 0 0 0,0 0 0 0 0,0 0-1 0 0,0-1 1 0 0,-1 0 0 0 0,0-1 0 0 0,0 0 0 0 0,-1 0-1 0 0,0-1 1 0 0,0 0 0 0 0,0-1 0 0 0,-5 1-49 0 0,11-6-184 0 0,-1 1 1 0 0,1-2 0 0 0,0 1 0 0 0,-1 0 0 0 0,1-1-1 0 0,0 0 1 0 0,0 0 0 0 0,0 0 0 0 0,0 0 0 0 0,0-1-1 0 0,1 1 1 0 0,-1-1 0 0 0,1 0 0 0 0,-1 0-1 0 0,1 0 1 0 0,0-1 0 0 0,0 1 0 0 0,1-1 0 0 0,-1 0-1 0 0,0-2 184 0 0,-49-122-4153 0 0,38 71 2889 0 0</inkml:trace>
  <inkml:trace contextRef="#ctx0" brushRef="#br0" timeOffset="543.641">799 251 948 0 0,'12'-12'4782'0'0,"2"-2"1912"0"0,-2 11-11552 0 0,-5 0 670 0 0,-6 3 2914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7:2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1204 0 0,'0'0'847'0'0,"0"0"-115"0"0,0 0-29 0 0,-15 0 308 0 0,14 1 1907 0 0,165 84-1648 0 0,-120-59-1133 0 0,-1 2-1 0 0,-1 1 1 0 0,-2 3-1 0 0,-1 1 1 0 0,-1 1-1 0 0,20 27-136 0 0,-30 0-2893 0 0,-28-60 1722 0 0,-4 0-1430 0 0,1-2 1282 0 0</inkml:trace>
  <inkml:trace contextRef="#ctx0" brushRef="#br0" timeOffset="357.19">838 10 1336 0 0,'-9'0'210'0'0,"0"0"-1"0"0,0 1 1 0 0,0 0 0 0 0,0 0-1 0 0,0 1 1 0 0,1 0-1 0 0,-1 1 1 0 0,0 0 0 0 0,1 0-1 0 0,0 0 1 0 0,0 1-1 0 0,0 1 1 0 0,0-1 0 0 0,1 1-1 0 0,-1 1 1 0 0,1-1-1 0 0,1 1 1 0 0,-1 0 0 0 0,1 1-1 0 0,0 0 1 0 0,-1 2-210 0 0,-25 36 492 0 0,2 1 1 0 0,3 2-1 0 0,1 1 1 0 0,3 1-1 0 0,2 1 1 0 0,2 0-1 0 0,2 2 1 0 0,3 0-1 0 0,2 1 1 0 0,3 0-1 0 0,1 1 1 0 0,4-1-1 0 0,1 1 1 0 0,3 0-1 0 0,3 10-492 0 0,-3-43 64 0 0,-20 80-587 0 0,-19-112-4562 0 0,-7-84 92 0 0,41 59 3773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7:21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77 261 1036 0 0,'-72'151'4863'0'0,"71"-146"-4803"0"0,0 0-1 0 0,0 0 1 0 0,0 0 0 0 0,1 0 0 0 0,0 0 0 0 0,-1 0-1 0 0,2 0 1 0 0,-1 0 0 0 0,1 0 0 0 0,-1-1-1 0 0,1 1 1 0 0,1 0 0 0 0,-1 0 0 0 0,1 0 0 0 0,-1-1-1 0 0,2 1 1 0 0,-1-1 0 0 0,0 0 0 0 0,1 1 0 0 0,0-1-1 0 0,0 0 1 0 0,0 0 0 0 0,0-1 0 0 0,0 1 0 0 0,1-1-1 0 0,0 1 1 0 0,0-1 0 0 0,0 0 0 0 0,0-1-1 0 0,0 1 1 0 0,0-1 0 0 0,2 1-60 0 0,-1-2-165 0 0,0 0 0 0 0,-1 0 0 0 0,1-1 0 0 0,0 1 0 0 0,0-1 0 0 0,0 0 0 0 0,0 0 0 0 0,-1-1 0 0 0,1 1 1 0 0,0-1-1 0 0,0 0 0 0 0,-1-1 0 0 0,1 1 0 0 0,-1-1 0 0 0,1 0 0 0 0,-1 0 0 0 0,1 0 0 0 0,-1-1 0 0 0,0 1 0 0 0,0-1 0 0 0,0 0 0 0 0,-1 0 0 0 0,1 0 0 0 0,-1-1 0 0 0,1 1 0 0 0,-1-1 0 0 0,0 0 0 0 0,-1 0 0 0 0,1 0 0 0 0,-1 0 1 0 0,1-1-1 0 0,0-3 165 0 0,9-19-1466 0 0</inkml:trace>
  <inkml:trace contextRef="#ctx0" brushRef="#br0" timeOffset="248.226">27 36 1164 0 0,'-5'-3'1408'0'0,"2"-2"-220"0"0,1 1-252 0 0,0-1-163 0 0,0 2-61 0 0,-3 1-172 0 0,3-1-156 0 0,-1 0-108 0 0,3 1-208 0 0,-2-1-124 0 0,4 1 20 0 0,-1 2-4 0 0,3 0-392 0 0,3 2-164 0 0,-2-2-277 0 0,2 3-491 0 0,18 5 60 0 0,-10-1 4 0 0</inkml:trace>
  <inkml:trace contextRef="#ctx0" brushRef="#br0" timeOffset="901.694">328 178 1132 0 0,'62'134'3270'0'0,"-50"-92"-2522"0"0,40 82 959 0 0,-30-84-13 0 0,-21-40-1554 0 0,21-14 151 0 0,102-144 363 0 0,-58 42 925 0 0,-66 115-1558 0 0,0 1-37 0 0,0 0 12 0 0,0 0-50 0 0,41 90-544 0 0,-35-80 547 0 0,1 0 0 0 0,0 0 0 0 0,1-1 1 0 0,0 0-1 0 0,0 0 0 0 0,1-1 0 0 0,0 0 1 0 0,0 0-1 0 0,1-1 0 0 0,0-1 1 0 0,0 1-1 0 0,1-2 0 0 0,-1 1 0 0 0,2-2 1 0 0,-1 1-1 0 0,0-1 0 0 0,1-1 0 0 0,-1 0 1 0 0,1-1-1 0 0,0 0 0 0 0,10 0 51 0 0,-12-4-44 0 0,0-1 0 0 0,0-1-1 0 0,0 1 1 0 0,0-1 0 0 0,0-1 0 0 0,-1 0-1 0 0,0 0 1 0 0,0-1 0 0 0,0 0 0 0 0,-1-1-1 0 0,1 0 1 0 0,-2 0 0 0 0,1-1-1 0 0,-1 1 1 0 0,0-2 0 0 0,-1 1 0 0 0,0-1-1 0 0,0 0 1 0 0,-1 0 0 0 0,0-1 0 0 0,-1 1-1 0 0,0-1 1 0 0,0-1 44 0 0,-3 7-17 0 0,0-1-1 0 0,0 1 1 0 0,-1-1 0 0 0,0 1-1 0 0,0-1 1 0 0,0 1-1 0 0,0-1 1 0 0,-1 1 0 0 0,0-1-1 0 0,0 1 1 0 0,0 0-1 0 0,0-1 1 0 0,0 1 0 0 0,-1 0-1 0 0,0 0 1 0 0,0 0 0 0 0,0 0-1 0 0,-1 0 1 0 0,1 1-1 0 0,-1-1 1 0 0,0 0 0 0 0,0 1-1 0 0,0 0 1 0 0,0 0-1 0 0,-1 0 1 0 0,1 0 0 0 0,-1 1-1 0 0,0-1 1 0 0,0 1 0 0 0,0 0-1 0 0,0 0 1 0 0,-1 0 17 0 0,-5-4-9 0 0,0 1-1 0 0,0 1 1 0 0,0 0 0 0 0,-1 1 0 0 0,1-1 0 0 0,-1 2 0 0 0,0 0-1 0 0,0 0 1 0 0,1 1 0 0 0,-1 0 0 0 0,0 1 0 0 0,0 0 0 0 0,-7 2 9 0 0,9-1 13 0 0,0 1 1 0 0,1 0-1 0 0,-1 1 1 0 0,0 0-1 0 0,1 0 1 0 0,0 0-1 0 0,0 1 1 0 0,0 1-1 0 0,0-1 1 0 0,1 1-1 0 0,0 1 1 0 0,0-1-1 0 0,0 1 1 0 0,1 1-1 0 0,0-1 1 0 0,0 1 0 0 0,0 0-1 0 0,1 0 1 0 0,0 0-1 0 0,0 1 1 0 0,1 0-1 0 0,0 0 1 0 0,1 0-1 0 0,-1 1 1 0 0,2-1-1 0 0,-1 1 1 0 0,1-1-1 0 0,0 1 1 0 0,0 7-14 0 0,6-5-4 0 0,-1-1 0 0 0,2 1 0 0 0,-1-1 0 0 0,2 0 0 0 0,-1 0 0 0 0,1 0 0 0 0,1-1 0 0 0,-1 0 0 0 0,2 0 0 0 0,-1-1 0 0 0,1 1 0 0 0,1-2 0 0 0,-1 1 0 0 0,1-1 0 0 0,1-1 0 0 0,-1 0 0 0 0,1 0 0 0 0,0 0 0 0 0,0-2 0 0 0,1 1 0 0 0,-1-1 0 0 0,1-1 0 0 0,0 0 0 0 0,0 0 0 0 0,7 0 4 0 0,-2 0-413 0 0,0 0 0 0 0,-1-1 0 0 0,1-1 1 0 0,0-1-1 0 0,0 0 0 0 0,0-1 0 0 0,0-1 1 0 0,0 0-1 0 0,0-1 0 0 0,-1-1 0 0 0,0 0 1 0 0,2-2 412 0 0,4-6-1284 0 0</inkml:trace>
  <inkml:trace contextRef="#ctx0" brushRef="#br0" timeOffset="1258.769">1279 204 948 0 0,'17'-52'4052'0'0,"-16"52"-4020"0"0,-1-1 0 0 0,1 0 0 0 0,0 1 0 0 0,-1-1 0 0 0,1 0 0 0 0,0 1 0 0 0,0-1 0 0 0,-1 1 0 0 0,1-1 0 0 0,0 1 1 0 0,0-1-1 0 0,0 1 0 0 0,0 0 0 0 0,0 0 0 0 0,0-1 0 0 0,0 1 0 0 0,0 0 0 0 0,-1 0 0 0 0,1 0 0 0 0,0 0 0 0 0,0 0 0 0 0,0 0 0 0 0,0 0 0 0 0,0 0 0 0 0,0 0 1 0 0,0 1-1 0 0,0-1 0 0 0,0 0 0 0 0,0 0 0 0 0,0 1 0 0 0,0-1 0 0 0,-1 1 0 0 0,1-1 0 0 0,0 1 0 0 0,0-1 0 0 0,-1 1 0 0 0,1 0 0 0 0,0-1 0 0 0,0 1 0 0 0,-1 0 1 0 0,1-1-1 0 0,-1 1 0 0 0,1 0 0 0 0,-1 0 0 0 0,1 0 0 0 0,-1-1 0 0 0,1 1 0 0 0,-1 0 0 0 0,0 0 0 0 0,1 0 0 0 0,-1 0 0 0 0,0 1-32 0 0,13 15 135 0 0,-1 1-1 0 0,-1 0 0 0 0,0 0 0 0 0,-1 1 0 0 0,-2 1 1 0 0,0 0-1 0 0,0 0 0 0 0,-2 0 0 0 0,2 14-134 0 0,-10 4 1381 0 0,2-39-990 0 0,3-13-234 0 0,54-151 39 0 0,-54 158-194 0 0,1 1 1 0 0,0 0-1 0 0,0-1 1 0 0,0 1-1 0 0,1 1 1 0 0,0-1-1 0 0,0 1 1 0 0,0 0-1 0 0,1 0 1 0 0,0 0-1 0 0,0 1 0 0 0,0 0 1 0 0,0 0-1 0 0,1 0 1 0 0,-1 1-1 0 0,1 0 1 0 0,0 0-1 0 0,0 1 1 0 0,0 0-1 0 0,0 0 1 0 0,1 1-1 0 0,-1 0 1 0 0,3 0-3 0 0,1 4-98 0 0,-1 1 0 0 0,0 0-1 0 0,0 0 1 0 0,-1 1 0 0 0,1 1 0 0 0,-1 0-1 0 0,0 0 1 0 0,-1 0 0 0 0,1 1 0 0 0,-1 1 0 0 0,-1-1-1 0 0,1 1 1 0 0,-1 1 0 0 0,-1-1 0 0 0,0 1 0 0 0,0 0-1 0 0,0 1 1 0 0,-1-1 0 0 0,-1 1 0 0 0,2 4 98 0 0,22 65-5347 0 0,-27-67 3857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7:28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33 1152 0 0,'-2'-8'940'0'0,"0"3"-240"0"0,0 0-244 0 0,0 2-40 0 0,1-2-80 0 0,1 1-124 0 0,0 3-16 0 0,1-1-212 0 0,-1 2-108 0 0,6 2-112 0 0,-3 1-168 0 0,1 2-332 0 0,5 12-532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7:33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527 205 888 0 0,'-1'-8'241'0'0,"1"0"-1"0"0,-1 0 1 0 0,0 0-1 0 0,-1-1 1 0 0,0 2-1 0 0,0-1 1 0 0,-1 0-1 0 0,0 0 1 0 0,0 1-1 0 0,-1-1 1 0 0,0 1-1 0 0,0 0 1 0 0,-1 0-1 0 0,0 1 1 0 0,0-1-1 0 0,0 1 1 0 0,-1 0-1 0 0,0 1 1 0 0,-4-4-241 0 0,1 2 95 0 0,0 1 0 0 0,0 0 0 0 0,-1 0 0 0 0,0 1 0 0 0,0 0 0 0 0,0 0 0 0 0,-1 1 0 0 0,1 1 0 0 0,-1 0 0 0 0,0 0 0 0 0,0 1 0 0 0,0 1 0 0 0,0 0 0 0 0,-1 0 0 0 0,1 1 0 0 0,0 0 0 0 0,0 1 0 0 0,0 1 0 0 0,0-1 0 0 0,0 2 0 0 0,0 0-95 0 0,-2 0 71 0 0,0 1 0 0 0,1 1 0 0 0,0 0 1 0 0,0 1-1 0 0,1 0 0 0 0,-1 1 1 0 0,1 0-1 0 0,1 1 0 0 0,-1 0 0 0 0,1 0 1 0 0,1 2-1 0 0,-1-1 0 0 0,2 1 0 0 0,-1 0 1 0 0,2 1-1 0 0,-1-1 0 0 0,1 2 0 0 0,1-1 1 0 0,0 1-1 0 0,0 0 0 0 0,2 0 0 0 0,-1 0 1 0 0,1 1-1 0 0,1 0 0 0 0,-1 6-71 0 0,5-14 2 0 0,-1 0 0 0 0,1 0-1 0 0,0 0 1 0 0,0 0 0 0 0,0 0-1 0 0,1 0 1 0 0,-1-1 0 0 0,1 1-1 0 0,0-1 1 0 0,1 1 0 0 0,-1-1-1 0 0,1 0 1 0 0,0 0 0 0 0,0 0-1 0 0,0 0 1 0 0,1 0 0 0 0,-1-1-1 0 0,1 1 1 0 0,0-1 0 0 0,0 0-1 0 0,0 0 1 0 0,0 0 0 0 0,0-1-1 0 0,1 0 1 0 0,-1 0 0 0 0,1 0-1 0 0,0 0 1 0 0,-1 0 0 0 0,1-1-1 0 0,0 0 1 0 0,0 0 0 0 0,0-1-1 0 0,0 1 1 0 0,3-1-2 0 0,167-15-730 0 0,-161 12 694 0 0,-1-1 0 0 0,1 0 0 0 0,-1-1 0 0 0,0-1 0 0 0,0 0 0 0 0,0 0 0 0 0,-1-2 0 0 0,0 1 0 0 0,0-2 0 0 0,-1 0 0 0 0,0 0 0 0 0,-1-1 0 0 0,0 0 0 0 0,0 0 0 0 0,2-5 36 0 0,-10-17 952 0 0,-15 59-520 0 0,12-21-422 0 0,0 0 1 0 0,1 1 0 0 0,0-1-1 0 0,0 0 1 0 0,0 1-1 0 0,1-1 1 0 0,0 0 0 0 0,0 0-1 0 0,0 0 1 0 0,1 1-1 0 0,0-1 1 0 0,0-1 0 0 0,0 1-1 0 0,1 0 1 0 0,0 0-1 0 0,0-1 1 0 0,1 0 0 0 0,-1 0-1 0 0,1 0 1 0 0,0 0-1 0 0,1 0 1 0 0,-1-1 0 0 0,1 1-1 0 0,0-1 1 0 0,0-1-1 0 0,0 1 1 0 0,0-1 0 0 0,3 2-11 0 0,2-7 8 0 0,-1-1 0 0 0,0 0 1 0 0,0 0-1 0 0,-1-1 1 0 0,1 0-1 0 0,-1 0 1 0 0,0-1-1 0 0,0 0 0 0 0,0-1 1 0 0,-1 0-1 0 0,0 0 1 0 0,0 0-1 0 0,0-1 1 0 0,-1 0-1 0 0,0 0 1 0 0,0-1-1 0 0,-1 0 0 0 0,0 0 1 0 0,0 0-1 0 0,3-8-8 0 0,12-13-5 0 0,4-5-114 0 0,-15 20 110 0 0,0-1-1 0 0,0 2 1 0 0,2-1-1 0 0,-1 1 1 0 0,2 1-1 0 0,0 0 1 0 0,0 0-1 0 0,1 1 1 0 0,0 1 0 0 0,1 0-1 0 0,0 1 1 0 0,1 1-1 0 0,0 0 1 0 0,11-4 9 0 0,-22 11-4 0 0,0 1 1 0 0,-1 0 0 0 0,1 0-1 0 0,0 0 1 0 0,0 1 0 0 0,-1-1 0 0 0,1 1-1 0 0,0 0 1 0 0,-1 0 0 0 0,1 0 0 0 0,0 1-1 0 0,-1-1 1 0 0,0 1 0 0 0,1-1-1 0 0,-1 1 1 0 0,0 1 0 0 0,0-1 0 0 0,0 0-1 0 0,0 1 1 0 0,0-1 0 0 0,-1 1 0 0 0,1 0-1 0 0,-1 0 1 0 0,1 0 0 0 0,-1 0-1 0 0,0 0 1 0 0,-1 0 0 0 0,1 1 0 0 0,0-1-1 0 0,-1 1 1 0 0,0-1 0 0 0,0 1 0 0 0,1 3 3 0 0,24 122-118 0 0,-52 28-1308 0 0,-27-65-2590 0 0,37-72 2674 0 0,-2-4-6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7:30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591 719 1324 0 0,'1'-1'56'0'0,"1"0"0"0"0,0 0 0 0 0,0 0 0 0 0,0 0 0 0 0,0 0 0 0 0,-1 0 0 0 0,1-1 0 0 0,-1 1 1 0 0,1-1-1 0 0,-1 1 0 0 0,1-1 0 0 0,-1 1 0 0 0,0-1 0 0 0,0 0 0 0 0,1 0 0 0 0,-1 0 0 0 0,-1 1 0 0 0,1-1 0 0 0,0 0 0 0 0,0 0 0 0 0,-1 0 0 0 0,1 0 0 0 0,-1 0 0 0 0,0-1 0 0 0,1 1 0 0 0,-1 0 0 0 0,0 0 0 0 0,0 0 0 0 0,-1 0 1 0 0,1 0-1 0 0,0 0 0 0 0,-1 0 0 0 0,1 0 0 0 0,-1 0 0 0 0,1 0 0 0 0,-1 0 0 0 0,0 0 0 0 0,0 0 0 0 0,0 0 0 0 0,0 0 0 0 0,0 1 0 0 0,-1-1 0 0 0,1 0 0 0 0,0 1 0 0 0,-1-1 0 0 0,1 1 0 0 0,-1-1 0 0 0,0 1 0 0 0,1 0 0 0 0,-2-1-56 0 0,-100-49 643 0 0,82 48-596 0 0,0 1 0 0 0,0 1 0 0 0,0 1 0 0 0,0 1 0 0 0,0 1 0 0 0,-1 1 1 0 0,2 1-1 0 0,-1 0 0 0 0,0 2 0 0 0,1 0 0 0 0,0 1 0 0 0,1 2 0 0 0,-1-1 0 0 0,2 2 0 0 0,-1 1 0 0 0,1 0 0 0 0,1 2 0 0 0,0-1 0 0 0,1 2 0 0 0,0 0 0 0 0,1 1 1 0 0,-9 13-48 0 0,20-25 20 0 0,1 0 1 0 0,-1 0 0 0 0,1 0-1 0 0,0 0 1 0 0,0 0 0 0 0,0 1-1 0 0,0 0 1 0 0,0-1 0 0 0,1 1-1 0 0,0 0 1 0 0,0 0 0 0 0,0 1 0 0 0,0-1-1 0 0,1 0 1 0 0,-1 1 0 0 0,1-1-1 0 0,0 1 1 0 0,1-1 0 0 0,-1 1-1 0 0,1-1 1 0 0,0 1 0 0 0,0-1 0 0 0,0 1-1 0 0,1 0 1 0 0,-1-1 0 0 0,1 1-1 0 0,0-1 1 0 0,0 0 0 0 0,1 1-1 0 0,0-1 1 0 0,-1 0 0 0 0,1 0 0 0 0,1 0-1 0 0,-1 0 1 0 0,0 0 0 0 0,1 0-1 0 0,0-1 1 0 0,0 1 0 0 0,0-1-1 0 0,0 0 1 0 0,1 0 0 0 0,-1 0-1 0 0,1 0 1 0 0,0 0 0 0 0,0-1 0 0 0,0 0-1 0 0,0 0 1 0 0,3 1-21 0 0,13 0-5 0 0,1-1-1 0 0,0-1 1 0 0,0-1 0 0 0,-1-1 0 0 0,1-1-1 0 0,0 0 1 0 0,-1-2 0 0 0,1 0-1 0 0,-1-2 1 0 0,0 0 0 0 0,-1-1 0 0 0,0-1-1 0 0,0-1 1 0 0,12-7 5 0 0,-4-6-106 0 0,0-2 1 0 0,-2 0-1 0 0,0-1 1 0 0,-2-2-1 0 0,-1 0 1 0 0,-1-2-1 0 0,-2 0 1 0 0,0-1-1 0 0,-2-1 0 0 0,-2-1 1 0 0,-1 0-1 0 0,-1-1 1 0 0,8-32 105 0 0,-12 37 360 0 0,-2 1 1 0 0,-1-1-1 0 0,-1-1 0 0 0,-1 1 1 0 0,-2-1-1 0 0,-1 0 1 0 0,-1-2-361 0 0,-28-58 1964 0 0,25 241-1076 0 0,56 82-1470 0 0,5 24-6635 0 0,-56-236 5717 0 0</inkml:trace>
  <inkml:trace contextRef="#ctx0" brushRef="#br0" timeOffset="374.358">852 749 1192 0 0,'30'-5'139'0'0,"0"-1"1"0"0,0-2-1 0 0,0 0 0 0 0,-1-2 1 0 0,0-2-1 0 0,-1 0 1 0 0,-1-2-1 0 0,0-1 0 0 0,-1-1 1 0 0,0-1-1 0 0,-1-2 0 0 0,-2 0 1 0 0,0-2-1 0 0,0 0 0 0 0,-2-1 1 0 0,-1-2-1 0 0,17-24-139 0 0,-40 31-9 0 0,-5 12 96 0 0,-1 1 0 0 0,1 0 0 0 0,-1 0 0 0 0,0 0 0 0 0,0 1 0 0 0,0 1 0 0 0,-1 0 0 0 0,1 0 0 0 0,0 0 0 0 0,-1 1 0 0 0,1 1 0 0 0,-1 0 0 0 0,1 0 0 0 0,-1 1-1 0 0,1 0 1 0 0,-1 0 0 0 0,1 1 0 0 0,0 1 0 0 0,-1-1 0 0 0,1 2 0 0 0,1-1 0 0 0,-1 1 0 0 0,0 0 0 0 0,1 1 0 0 0,-4 3-87 0 0,0-4 68 0 0,1 1 0 0 0,0 0-1 0 0,0 1 1 0 0,0 1 0 0 0,1 0 0 0 0,0 0 0 0 0,0 1-1 0 0,1 0 1 0 0,-1 0 0 0 0,2 1 0 0 0,0 0 0 0 0,0 1 0 0 0,0 0-1 0 0,1 0 1 0 0,1 1 0 0 0,0 0 0 0 0,0 0 0 0 0,1 0 0 0 0,1 1-1 0 0,0-1 1 0 0,0 1 0 0 0,1 0 0 0 0,1 0 0 0 0,0 1 0 0 0,0-1-1 0 0,1 0 1 0 0,1 1 0 0 0,0-1 0 0 0,1 1 0 0 0,0-1-1 0 0,1 0 1 0 0,0 0 0 0 0,1 0 0 0 0,1 0 0 0 0,0 0 0 0 0,0 0-1 0 0,5 8-67 0 0,-1-11-66 0 0,-1 0 0 0 0,2 0 0 0 0,-1-1 0 0 0,1 0 0 0 0,0 0 0 0 0,1-1 0 0 0,0 0 0 0 0,0-1 0 0 0,1 0 0 0 0,-1-1 0 0 0,1 0 0 0 0,0 0 0 0 0,1-2 0 0 0,5 2 66 0 0,170 17-4693 0 0,-149-22 3411 0 0</inkml:trace>
  <inkml:trace contextRef="#ctx0" brushRef="#br0" timeOffset="638.701">1794 90 1372 0 0,'-4'-1'170'0'0,"-1"0"1"0"0,1 0-1 0 0,-1 0 0 0 0,1 0 0 0 0,-1 1 0 0 0,1-1 1 0 0,-1 1-1 0 0,1 0 0 0 0,-1 1 0 0 0,1-1 0 0 0,-1 1 1 0 0,0 0-1 0 0,1 0 0 0 0,0 0 0 0 0,-1 1 0 0 0,1-1 1 0 0,0 1-1 0 0,0 0 0 0 0,0 0 0 0 0,0 1 1 0 0,0-1-1 0 0,0 1 0 0 0,1 0 0 0 0,-1 0 0 0 0,1 0 1 0 0,0 0-1 0 0,0 1 0 0 0,0-1 0 0 0,0 1 0 0 0,0 1-170 0 0,-57 128 1639 0 0,55-93-1353 0 0,2 0 0 0 0,2 1-1 0 0,1 0 1 0 0,2-1 0 0 0,2 0 0 0 0,2 1-1 0 0,2-1 1 0 0,4 12-286 0 0,28 110 513 0 0,-23-103-632 0 0,-2 1 0 0 0,-3 0 0 0 0,-3 1 0 0 0,2 62 119 0 0,-37-47-2061 0 0,25-74 1895 0 0,0 0-1 0 0,0 0 1 0 0,-1-1-1 0 0,1 1 1 0 0,0 0-1 0 0,-1-1 1 0 0,0 1 0 0 0,1-1-1 0 0,-1 1 1 0 0,0-1-1 0 0,1 0 1 0 0,-1 1-1 0 0,0-1 1 0 0,0 0-1 0 0,0-1 1 0 0,0 1-1 0 0,0 0 1 0 0,0 0-1 0 0,-1-1 1 0 0,1 1-1 0 0,0-1 1 0 0,0 0-1 0 0,0 0 1 0 0,0 0-1 0 0,-1 0 1 0 0,1 0-1 0 0,0 0 1 0 0,0 0-1 0 0,0-1 1 0 0,0 1-1 0 0,-1-1 1 0 0,1 0-1 0 0,0 1 1 0 0,0-1-1 0 0,-1-1 167 0 0,-36-23-1272 0 0</inkml:trace>
  <inkml:trace contextRef="#ctx0" brushRef="#br0" timeOffset="1151.272">1375 637 1652 0 0,'-24'-3'4109'0'0,"73"-4"-2791"0"0,-21 3-1232 0 0,195-40 639 0 0,-123 22-668 0 0,1 3 0 0 0,0 5 0 0 0,90 0-57 0 0,-187 16 16 0 0,-1 0 0 0 0,-1 0 1 0 0,1 1-1 0 0,0-1 0 0 0,0 0 0 0 0,-1 1 1 0 0,1 0-1 0 0,-1-1 0 0 0,0 1 0 0 0,0 0 1 0 0,0 0-1 0 0,0 1 0 0 0,-1-1 0 0 0,1 0 1 0 0,-1 0-1 0 0,0 1 0 0 0,1-1 1 0 0,-2 1-1 0 0,1-1 0 0 0,0 1 0 0 0,-1-1 1 0 0,0 1-1 0 0,1 0 0 0 0,-1-1 0 0 0,-1 1 1 0 0,0 3-17 0 0,9 34-156 0 0,16 15-861 0 0,-1-24-3050 0 0,-17-30 2759 0 0</inkml:trace>
  <inkml:trace contextRef="#ctx0" brushRef="#br0" timeOffset="1399.641">2153 234 976 0 0,'-3'-5'1104'0'0,"1"-2"-208"0"0,0 0-284 0 0,0 1-156 0 0,-1 2-32 0 0,-1-2-20 0 0,3 1-144 0 0,-3 0-76 0 0,2 1-11 0 0,0 1-502 0 0,1-4-375 0 0,1 6 44 0 0,1-1 48 0 0,-1 2 40 0 0,0 0-800 0 0</inkml:trace>
  <inkml:trace contextRef="#ctx0" brushRef="#br0" timeOffset="2398.645">2361 519 1216 0 0,'2'172'6605'0'0,"-2"-171"-6329"0"0,4 1 416 0 0,6-28-745 0 0,1 0-1 0 0,1 2 1 0 0,2-1 0 0 0,0 1 0 0 0,2 1 0 0 0,0 1 0 0 0,8-7 53 0 0,-15 17-33 0 0,-9 11 9 0 0,1-1-1 0 0,-1 1 1 0 0,1 0-1 0 0,0-1 1 0 0,-1 1-1 0 0,1 0 1 0 0,0-1-1 0 0,0 1 1 0 0,0 0-1 0 0,0 0 1 0 0,0 0-1 0 0,0 0 1 0 0,0 0-1 0 0,0 0 1 0 0,0 0-1 0 0,1 0 1 0 0,-1 0-1 0 0,0 0 1 0 0,1 1-1 0 0,-1-1 1 0 0,0 1-1 0 0,1-1 1 0 0,-1 1-1 0 0,1-1 1 0 0,-1 1-1 0 0,1 0 1 0 0,-1-1-1 0 0,1 1 1 0 0,-1 0-1 0 0,1 0 1 0 0,-1 0-1 0 0,1 1 1 0 0,-1-1-1 0 0,1 0 1 0 0,-1 0-1 0 0,1 1 1 0 0,-1-1-1 0 0,1 1 1 0 0,-1-1-1 0 0,0 1 1 0 0,1 0-1 0 0,-1 0 1 0 0,0-1-1 0 0,0 1 1 0 0,1 0-1 0 0,-1 0 1 0 0,0 0-1 0 0,0 0 1 0 0,1 2 24 0 0,33 75-271 0 0,-26-52 332 0 0,-5-18-38 0 0,0 1 0 0 0,1-1 0 0 0,-1 0 0 0 0,2-1 0 0 0,-1 1 0 0 0,1-1 0 0 0,0 0 0 0 0,1 0 0 0 0,-1-1 0 0 0,1 0 0 0 0,1 0 1 0 0,-1-1-1 0 0,1 0 0 0 0,0 0 0 0 0,0-1 0 0 0,0 0 0 0 0,1 0 0 0 0,-1-1 0 0 0,1 0 0 0 0,0 0 0 0 0,0-1 0 0 0,0 0 0 0 0,0-1 0 0 0,1 0 0 0 0,-1 0 0 0 0,0-1 0 0 0,0 0 0 0 0,2-1-23 0 0,9 0 16 0 0,0-1 1 0 0,0-1-1 0 0,0-1 0 0 0,0 0 0 0 0,-1-2 0 0 0,1 0 0 0 0,-1-1 1 0 0,-1-1-1 0 0,1 0 0 0 0,-1-2 0 0 0,-1 0 0 0 0,11-8-16 0 0,16-41-26 0 0,-102 29 16 0 0,39 28 38 0 0,0 1 0 0 0,0 1 0 0 0,0 0-1 0 0,0 1 1 0 0,0 2 0 0 0,0 0 0 0 0,1 0 0 0 0,-1 2 0 0 0,1 0 0 0 0,0 2 0 0 0,1 0 0 0 0,-1 0 0 0 0,1 2 0 0 0,1 0 0 0 0,-1 1 0 0 0,2 1 0 0 0,-1 0-1 0 0,2 1 1 0 0,-2 2-28 0 0,14-12 10 0 0,0 0-1 0 0,1-1 0 0 0,-1 1 0 0 0,1 0 0 0 0,-1 0 0 0 0,1 0 0 0 0,0 0 0 0 0,0 0 0 0 0,0 0 0 0 0,0 0 0 0 0,0 1 0 0 0,0-1 0 0 0,1 0 1 0 0,-1 1-1 0 0,1-1 0 0 0,0 0 0 0 0,-1 0 0 0 0,1 1 0 0 0,0-1 0 0 0,0 1 0 0 0,1-1 0 0 0,-1 0 0 0 0,0 1 0 0 0,1-1 0 0 0,0 0 1 0 0,-1 0-1 0 0,1 1 0 0 0,0-1 0 0 0,0 0 0 0 0,0 0 0 0 0,0 0 0 0 0,1 0 0 0 0,-1 0 0 0 0,0 0 0 0 0,1-1 0 0 0,-1 1 0 0 0,1 0 0 0 0,0-1 1 0 0,0 1-1 0 0,0-1 0 0 0,-1 1 0 0 0,1-1 0 0 0,0 0 0 0 0,1 0 0 0 0,-1 0 0 0 0,0 0 0 0 0,0 0 0 0 0,0 0 0 0 0,1-1 0 0 0,-1 1 0 0 0,0-1 1 0 0,1 0-1 0 0,-1 1 0 0 0,0-1 0 0 0,1 0-9 0 0,224 12-38 0 0,52-35-274 0 0,119-18 420 0 0,-383 38 732 0 0,-27 0-581 0 0,-27 0-44 0 0,-194 26 652 0 0,135-5-787 0 0,139-15-792 0 0,-22-7 627 0 0,0-1 0 0 0,-1 0 0 0 0,1-2 0 0 0,-1 0 0 0 0,0-1 0 0 0,-1-1 0 0 0,0-1 1 0 0,0 0-1 0 0,-1-1 0 0 0,0-1 0 0 0,-1 0 0 0 0,-1-1 0 0 0,0-1 0 0 0,-1 0 0 0 0,0-1 0 0 0,-1 0 1 0 0,0-1-1 0 0,-2-1 0 0 0,0 1 0 0 0,-1-2 0 0 0,0 1 0 0 0,-2-1 0 0 0,0-1 0 0 0,-1 1 1 0 0,0-1-1 0 0,-2 0 0 0 0,0 0 0 0 0,-2 0 0 0 0,1-10 85 0 0,-1 15 162 0 0,0-1 1 0 0,-1 0-1 0 0,-1 1 0 0 0,0-1 0 0 0,-1 0 1 0 0,-1 1-1 0 0,0-1 0 0 0,-1 0 0 0 0,-1 1 1 0 0,0 0-1 0 0,-1 0 0 0 0,0 0 1 0 0,-6-9-163 0 0,10 18 67 0 0,0 0 0 0 0,-1 0 1 0 0,1 0-1 0 0,-1 1 1 0 0,0-1-1 0 0,-1 1 1 0 0,1-1-1 0 0,-1 1 1 0 0,0 0-1 0 0,0 0 0 0 0,0 0 1 0 0,-1 0-1 0 0,1 1 1 0 0,-1-1-1 0 0,0 1 1 0 0,0 0-1 0 0,0 0 1 0 0,0 0-1 0 0,0 1 0 0 0,-1 0 1 0 0,1-1-1 0 0,-1 1 1 0 0,0 1-1 0 0,0-1 1 0 0,1 1-1 0 0,-1 0 1 0 0,0 0-1 0 0,0 0 0 0 0,0 1 1 0 0,0 0-1 0 0,0 0 1 0 0,0 0-1 0 0,0 0 1 0 0,0 1-1 0 0,0 0 1 0 0,0 0-1 0 0,0 0 0 0 0,0 1 1 0 0,0-1-1 0 0,1 1 1 0 0,-1 0-1 0 0,1 1 1 0 0,-1-1-1 0 0,-3 4-67 0 0,-1 11-95 0 0,1 1-1 0 0,1 0 1 0 0,1 1-1 0 0,0-1 1 0 0,2 1-1 0 0,0 1 1 0 0,1-1 0 0 0,0 0-1 0 0,2 1 1 0 0,1-1-1 0 0,0 1 1 0 0,1 0-1 0 0,1-1 1 0 0,1 0-1 0 0,1 0 1 0 0,1 0 0 0 0,0 0-1 0 0,1 0 1 0 0,6 11 95 0 0,94 218-8118 0 0,-91-215 6712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7:28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1028 0 0,'18'-3'2052'0'0,"18"-38"63"0"0,-36 40-2089 0 0,0 0-1 0 0,0 0 0 0 0,1 1 1 0 0,-1-1-1 0 0,0 0 0 0 0,0 0 1 0 0,0 1-1 0 0,0-1 1 0 0,1 0-1 0 0,-1 0 0 0 0,0 1 1 0 0,1-1-1 0 0,-1 0 1 0 0,0 1-1 0 0,1-1 0 0 0,-1 0 1 0 0,1 1-1 0 0,-1-1 0 0 0,1 1 1 0 0,-1-1-1 0 0,1 1 1 0 0,0-1-1 0 0,-1 1 0 0 0,1-1 1 0 0,0 1-1 0 0,-1 0 0 0 0,1-1 1 0 0,0 1-1 0 0,-1 0 1 0 0,1 0-1 0 0,0-1 0 0 0,0 1 1 0 0,-1 0-1 0 0,1 0 1 0 0,0 0-1 0 0,0 0 0 0 0,0 0 1 0 0,-1 0-1 0 0,1 0 0 0 0,0 0 1 0 0,0 0-1 0 0,-1 0 1 0 0,1 1-1 0 0,0-1 0 0 0,0 0 1 0 0,-1 0-1 0 0,1 1 1 0 0,0-1-1 0 0,-1 0 0 0 0,1 1 1 0 0,0-1-1 0 0,-1 1 0 0 0,1-1 1 0 0,-1 1-1 0 0,1-1 1 0 0,-1 1-1 0 0,1 0 0 0 0,-1-1 1 0 0,1 1-1 0 0,-1-1 1 0 0,1 1-1 0 0,-1 0 0 0 0,0-1 1 0 0,1 1-1 0 0,-1 0 0 0 0,0 0 1 0 0,0-1-1 0 0,1 1-25 0 0,3 51 562 0 0,-4-50-535 0 0,-28 246 1243 0 0,28-245-1328 0 0,-1 1 0 0 0,1-1 0 0 0,0 0 0 0 0,1 0 0 0 0,-1 1 0 0 0,0-1 0 0 0,1 0 0 0 0,0 0 0 0 0,0 0 0 0 0,0 0 0 0 0,0 1 1 0 0,0-2-1 0 0,0 1 0 0 0,1 0 0 0 0,0 0 0 0 0,-1 0 0 0 0,1-1 0 0 0,0 1 0 0 0,0-1 0 0 0,1 1 0 0 0,-1-1 0 0 0,0 0 0 0 0,1 0 0 0 0,0 0 0 0 0,-1 0 0 0 0,1 0 0 0 0,0-1 0 0 0,0 1 0 0 0,0-1 0 0 0,0 0 0 0 0,0 0 0 0 0,0 0 0 0 0,0 0 0 0 0,0 0 0 0 0,0-1 0 0 0,1 1 0 0 0,-1-1 0 0 0,0 0 0 0 0,0 0 0 0 0,1 0 0 0 0,-1 0 0 0 0,0-1 0 0 0,0 1 1 0 0,0-1-1 0 0,1 0 0 0 0,-1 0 0 0 0,0 0 0 0 0,0-1 0 0 0,0 1 0 0 0,-1 0 0 0 0,1-1 0 0 0,0 0 0 0 0,0 0 0 0 0,1-2 58 0 0,32-52-2591 0 0,-26 23 1288 0 0</inkml:trace>
  <inkml:trace contextRef="#ctx0" brushRef="#br0" timeOffset="868.159">302 552 1696 0 0,'9'-8'3539'0'0,"15"-18"-3031"0"0,-8 10-204 0 0,4-7-188 0 0,0-1 0 0 0,-2 0 0 0 0,0-1 0 0 0,-2-1 0 0 0,-1-1 0 0 0,-1 0 0 0 0,-1-1 0 0 0,-1-1 0 0 0,-2 0 0 0 0,-1 0 0 0 0,-1-1 0 0 0,-2 0 0 0 0,-1 0 0 0 0,1-19-116 0 0,-6 38 59 0 0,0 9-72 0 0,-1 0 1 0 0,1-1 0 0 0,0 1 0 0 0,0 0-1 0 0,0 0 1 0 0,0-1 0 0 0,0 1 0 0 0,0 0-1 0 0,0 0 1 0 0,1 0 0 0 0,-1-1-1 0 0,1 1 1 0 0,0 0 0 0 0,0 0 0 0 0,0 0-1 0 0,0 0 1 0 0,0 0 0 0 0,0 0 0 0 0,0 0-1 0 0,1 0 1 0 0,-1 1 0 0 0,0-1-1 0 0,1 0 1 0 0,0 1 0 0 0,-1-1 0 0 0,1 1-1 0 0,0 0 1 0 0,0-1 0 0 0,0 1 0 0 0,0 0-1 0 0,1 0 13 0 0,22 2 35 0 0,0 1-1 0 0,-1 1 0 0 0,1 1 1 0 0,-1 1-1 0 0,0 2 0 0 0,0 0 1 0 0,0 1-1 0 0,-1 2 1 0 0,-1 0-1 0 0,0 2 0 0 0,0 0 1 0 0,-1 1-1 0 0,-1 1 0 0 0,0 1 1 0 0,13 13-35 0 0,-28-23 21 0 0,0-1-1 0 0,-1 0 1 0 0,1 1 0 0 0,-1 0 0 0 0,0 0 0 0 0,-1 0-1 0 0,1 1 1 0 0,-1-1 0 0 0,0 1 0 0 0,0 0 0 0 0,-1 0-1 0 0,0 0 1 0 0,0 0 0 0 0,0 0 0 0 0,-1 0 0 0 0,1 0-1 0 0,-2 1 1 0 0,1-1 0 0 0,-1 1 0 0 0,0-1 0 0 0,0 0-1 0 0,0 1 1 0 0,-1-1 0 0 0,-1 5-21 0 0,-3 0-47 0 0,1-1 0 0 0,-1 0-1 0 0,-1 0 1 0 0,0-1 0 0 0,0 1 0 0 0,-1-1-1 0 0,0-1 1 0 0,-1 1 0 0 0,0-1 0 0 0,0 0-1 0 0,-1-1 1 0 0,-6 5 47 0 0,4-5-389 0 0,-1 0-1 0 0,1-1 1 0 0,-1 0 0 0 0,0 0-1 0 0,-1-2 1 0 0,1 1 0 0 0,-1-2-1 0 0,0 0 1 0 0,1 0 0 0 0,-2-1-1 0 0,1-1 390 0 0,-8 0-1338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0:29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347 237 1164 0 0,'0'0'483'0'0,"0"0"-67"0"0,0 0-87 0 0,0 0-39 0 0,0 0-32 0 0,0 0-30 0 0,0 0 18 0 0,0 0 125 0 0,0 0-41 0 0,0 0 43 0 0,0 0 56 0 0,0 0 26 0 0,0 0-50 0 0,16-3 309 0 0,15-38 374 0 0,-5-25 114 0 0,-28 62-1183 0 0,0 0 1 0 0,-1-1-1 0 0,0 2 1 0 0,1-1-1 0 0,-1 0 1 0 0,-1 0-1 0 0,1 1 1 0 0,0 0-1 0 0,-1-1 1 0 0,0 1-1 0 0,1 1 1 0 0,-1-1-1 0 0,-1 0 1 0 0,1 1-1 0 0,0 0 1 0 0,0 0-1 0 0,-1 0 1 0 0,1 1-1 0 0,-1-1 1 0 0,0 1-1 0 0,1 0 1 0 0,-1 1-1 0 0,0-1 1 0 0,0 1 0 0 0,1 0-1 0 0,-1 0 1 0 0,0 0-20 0 0,-10 2 42 0 0,0 1 1 0 0,0 0-1 0 0,0 1 1 0 0,1 1-1 0 0,0 0 1 0 0,0 1 0 0 0,0 1-1 0 0,1 0 1 0 0,0 1-1 0 0,0 0 1 0 0,1 1 0 0 0,0 0-1 0 0,0 1 1 0 0,1 0-1 0 0,1 1 1 0 0,-1 0 0 0 0,2 1-1 0 0,0 0 1 0 0,0 1-1 0 0,1 0 1 0 0,1 0-1 0 0,0 0 1 0 0,1 1 0 0 0,-1 1-43 0 0,4-10 15 0 0,0-1 0 0 0,0 1 0 0 0,1-1 0 0 0,-1 1 0 0 0,1 0 0 0 0,0 0 0 0 0,1 1 0 0 0,-1-1-1 0 0,1 0 1 0 0,0 0 0 0 0,0 1 0 0 0,0-1 0 0 0,1 1 0 0 0,0-1 0 0 0,0 0 0 0 0,0 1 0 0 0,1-1 0 0 0,0 1 0 0 0,0-1 0 0 0,0 0 0 0 0,1 0 0 0 0,0 1 0 0 0,0-1 0 0 0,0 0 0 0 0,0 0 0 0 0,1-1 0 0 0,0 1 0 0 0,0-1 0 0 0,0 1 0 0 0,0-1 0 0 0,1 0 0 0 0,0 0 0 0 0,0 0 0 0 0,0-1 0 0 0,0 1 0 0 0,0-1 0 0 0,1 0 0 0 0,0 0 0 0 0,-1-1 0 0 0,1 1 0 0 0,0-1 0 0 0,0 0 0 0 0,1 0 0 0 0,2 0-15 0 0,1 0-59 0 0,1-1 0 0 0,0 0-1 0 0,0 0 1 0 0,0-1 0 0 0,-1 0 0 0 0,1-1 0 0 0,0 0-1 0 0,0 0 1 0 0,-1-1 0 0 0,1-1 0 0 0,-1 1 0 0 0,1-2-1 0 0,-1 1 1 0 0,0-1 0 0 0,0-1 0 0 0,-1 1 0 0 0,1-1-1 0 0,-1-1 1 0 0,0 0 0 0 0,0 0 0 0 0,-1 0 0 0 0,0-1-1 0 0,0 0 1 0 0,-1-1 0 0 0,0 0 0 0 0,0 0 0 0 0,0 0-1 0 0,-1 0 1 0 0,0-1 0 0 0,-1 0 0 0 0,0 0 0 0 0,-1 0-1 0 0,1 0 1 0 0,-1-3 59 0 0,19-148-331 0 0,-22 158 341 0 0,-28 2 248 0 0,24 6-241 0 0,1 0 0 0 0,0 0 0 0 0,0 0 0 0 0,1 0 0 0 0,-1 1 0 0 0,1-1 0 0 0,1 1 0 0 0,-1-1 0 0 0,1 1 0 0 0,0 0 0 0 0,1-1 0 0 0,0 1 0 0 0,0 0 0 0 0,0 0 0 0 0,1-1 0 0 0,-1 1 0 0 0,2 0 0 0 0,-1-1 0 0 0,1 1 0 0 0,0-1 0 0 0,0 1 0 0 0,1-1 0 0 0,0 0 0 0 0,0 0 0 0 0,1 0 0 0 0,-1-1 0 0 0,1 1 0 0 0,2 1-17 0 0,0 1-398 0 0,0 0 0 0 0,1 0 1 0 0,-1-1-1 0 0,2 0 0 0 0,-1-1 1 0 0,1 0-1 0 0,0 0 0 0 0,0 0 0 0 0,1-1 1 0 0,-1 0-1 0 0,1-1 0 0 0,8 3 398 0 0,-2-3-1283 0 0,-1-4 98 0 0</inkml:trace>
  <inkml:trace contextRef="#ctx0" brushRef="#br0" timeOffset="361.299">610 17 2164 0 0,'18'15'389'0'0,"-1"1"0"0"0,-1 0-1 0 0,-1 2 1 0 0,0-1-1 0 0,-1 2 1 0 0,-1 0 0 0 0,-1 0-1 0 0,-1 1 1 0 0,0 1 0 0 0,-2 0-1 0 0,0 0 1 0 0,-2 1 0 0 0,0 0-1 0 0,1 7-388 0 0,9 80 3223 0 0,-17-108-3190 0 0,0-1 0 0 0,0 1 0 0 0,0 0 1 0 0,-1 0-1 0 0,1-1 0 0 0,0 1 0 0 0,0 0 0 0 0,-1-1 0 0 0,1 1 0 0 0,-1 0 0 0 0,1-1 0 0 0,-1 1 0 0 0,1-1 0 0 0,-1 1 0 0 0,1-1 0 0 0,-1 1 0 0 0,1-1 0 0 0,-1 1 0 0 0,1-1 0 0 0,-1 1 0 0 0,0-1 0 0 0,1 0 0 0 0,-1 1 1 0 0,0-1-1 0 0,1 0 0 0 0,-1 0 0 0 0,0 0 0 0 0,0 1 0 0 0,1-1 0 0 0,-1 0 0 0 0,0 0 0 0 0,0 0 0 0 0,1 0 0 0 0,-1 0 0 0 0,0 0 0 0 0,0 0 0 0 0,1-1 0 0 0,-1 1 0 0 0,0 0 0 0 0,1 0 0 0 0,-1-1 0 0 0,0 1 1 0 0,1 0-1 0 0,-1-1 0 0 0,0 1 0 0 0,1 0 0 0 0,-1-1 0 0 0,1 1 0 0 0,-1-1 0 0 0,0 1 0 0 0,1-1 0 0 0,-1 1 0 0 0,1-1 0 0 0,0 1 0 0 0,-1-1 0 0 0,1 0-33 0 0,-4-5 26 0 0,1 0-1 0 0,0-1 1 0 0,0 1-1 0 0,1-1 0 0 0,0 0 1 0 0,0 0-1 0 0,0 0 1 0 0,1 0-1 0 0,0 0 1 0 0,0 0-1 0 0,1 0 1 0 0,0 0-1 0 0,0 0 1 0 0,1 0-1 0 0,0 0 1 0 0,0 0-1 0 0,1 0 0 0 0,0 0 1 0 0,0 0-1 0 0,0 1 1 0 0,1-1-1 0 0,0 1 1 0 0,0-1-1 0 0,1 1 1 0 0,3-5-26 0 0,121-140-2023 0 0,-102 135 1364 0 0,13-11-1196 0 0,-25 7-2266 0 0,-14 18 2836 0 0,0 2 4 0 0</inkml:trace>
  <inkml:trace contextRef="#ctx0" brushRef="#br0" timeOffset="910.941">1064 207 2272 0 0,'0'0'594'0'0,"3"10"3628"0"0,107-3-2383 0 0,-89-11-1737 0 0,1-1 0 0 0,-1-2 1 0 0,0 1-1 0 0,-1-2 0 0 0,0-1 0 0 0,0-1 1 0 0,-1 0-1 0 0,0-1 0 0 0,-1-1 0 0 0,0-1 1 0 0,14-14-103 0 0,-30 26 1 0 0,-1 0 1 0 0,1 0 0 0 0,-1-1 0 0 0,0 1 0 0 0,1-1 0 0 0,-1 1 0 0 0,0-1 0 0 0,0 1-1 0 0,0-1 1 0 0,0 0 0 0 0,0 0 0 0 0,-1 1 0 0 0,1-1 0 0 0,0 0 0 0 0,-1 0-1 0 0,1 0 1 0 0,-1 0 0 0 0,0 0 0 0 0,0 0 0 0 0,1 0 0 0 0,-1 1 0 0 0,-1-1 0 0 0,1 0-1 0 0,0 0 1 0 0,0 0 0 0 0,-1 0 0 0 0,1 0 0 0 0,-1 0 0 0 0,1 0 0 0 0,-1 1 0 0 0,0-1-1 0 0,0 0 1 0 0,0 0 0 0 0,0 1 0 0 0,0-1 0 0 0,0 1 0 0 0,0-1 0 0 0,-1 1-1 0 0,1-1 1 0 0,0 1 0 0 0,-1 0 0 0 0,1-1 0 0 0,-1 1 0 0 0,0 0 0 0 0,1 0 0 0 0,-1 0-1 0 0,0 0 1 0 0,-1 0-2 0 0,-99-22-27 0 0,84 23 53 0 0,-1 2 0 0 0,1 0 0 0 0,-1 1-1 0 0,1 1 1 0 0,0 1 0 0 0,0 0 0 0 0,0 1 0 0 0,1 1-1 0 0,0 1 1 0 0,1 1 0 0 0,-1 0 0 0 0,1 1-1 0 0,1 0 1 0 0,0 2 0 0 0,1-1 0 0 0,0 2 0 0 0,1 0-1 0 0,0 1 1 0 0,1 0 0 0 0,0 1 0 0 0,-3 7-26 0 0,12-16-5 0 0,1 0 0 0 0,0 1 1 0 0,1-1-1 0 0,-1 1 1 0 0,1-1-1 0 0,1 1 1 0 0,-1 0-1 0 0,1-1 0 0 0,0 1 1 0 0,1 0-1 0 0,-1-1 1 0 0,1 1-1 0 0,1 0 1 0 0,-1-1-1 0 0,1 0 0 0 0,0 1 1 0 0,1-1-1 0 0,-1 0 1 0 0,1 0-1 0 0,0 0 1 0 0,1 0-1 0 0,0-1 0 0 0,-1 1 1 0 0,2-1-1 0 0,-1 0 1 0 0,1 0-1 0 0,-1 0 1 0 0,2-1-1 0 0,-1 0 0 0 0,0 0 1 0 0,1 0-1 0 0,-1-1 1 0 0,1 1-1 0 0,0-1 0 0 0,0-1 1 0 0,1 1-1 0 0,-1-1 1 0 0,0 0-1 0 0,1-1 1 0 0,-1 1-1 0 0,1-1 0 0 0,0 0 1 0 0,-1-1-1 0 0,3 0 5 0 0,25 4-870 0 0,-1-2 1 0 0,0-1-1 0 0,1-1 0 0 0,-1-2 0 0 0,1-2 0 0 0,-1 0 0 0 0,0-3 1 0 0,13-4 869 0 0,-7 1-1152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7:5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1 840 0 0,'29'16'6398'0'0,"-23"69"-5740"0"0,-7-67-19 0 0,19 226 1128 0 0,10-1-1 0 0,10-2 1 0 0,25 56-1767 0 0,-41-105-1025 0 0,-23-190 901 0 0,1 0 0 0 0,-1 0 0 0 0,0 0-1 0 0,0-1 1 0 0,0 1 0 0 0,0 0 0 0 0,0 0 0 0 0,0-1 0 0 0,0 1 0 0 0,0-1 0 0 0,-1 1 0 0 0,1-1-1 0 0,-1 1 1 0 0,1-1 0 0 0,-1 0 0 0 0,1 0 0 0 0,-1 0 0 0 0,0 0 0 0 0,1 0 0 0 0,-1 0 0 0 0,0 0-1 0 0,0-1 1 0 0,0 1 0 0 0,0 0 0 0 0,0-1 0 0 0,0 0 0 0 0,0 1 0 0 0,0-1 0 0 0,0 0 0 0 0,0 0-1 0 0,0 0 1 0 0,0 0 0 0 0,0-1 0 0 0,1 1 0 0 0,-1 0 0 0 0,0-1 0 0 0,0 0 0 0 0,0 1 0 0 0,0-1-1 0 0,0 0 1 0 0,1 0 0 0 0,-1 0 0 0 0,0 0 0 0 0,0 0 0 0 0,1 0 0 0 0,-1 0 0 0 0,1-1 0 0 0,0 1-1 0 0,-1-1 1 0 0,1 1 0 0 0,0-1 0 0 0,0 1 0 0 0,-1-1 0 0 0,1 0 0 0 0,1 0 0 0 0,-1 1 0 0 0,0-1-1 0 0,0 0 1 0 0,1 0 0 0 0,-1 0 0 0 0,1 0 124 0 0,-41-46-2474 0 0,21 22 1177 0 0</inkml:trace>
  <inkml:trace contextRef="#ctx0" brushRef="#br0" timeOffset="481.036">358 318 1292 0 0,'-7'-5'5984'0'0,"16"16"-5317"0"0,184 127 624 0 0,-48-80-3720 0 0,-115-54-1145 0 0,-21-4 2395 0 0</inkml:trace>
  <inkml:trace contextRef="#ctx0" brushRef="#br0" timeOffset="747.347">957 273 1612 0 0,'-1'8'3836'0'0,"-27"41"-2697"0"0,-45 54 398 0 0,5 2-1 0 0,5 4 1 0 0,-46 108-1537 0 0,41-73-737 0 0,60-128-2163 0 0,7-15-1222 0 0,3-5 2896 0 0</inkml:trace>
  <inkml:trace contextRef="#ctx0" brushRef="#br0" timeOffset="1085.087">1077 628 2320 0 0,'7'2'5199'0'0,"45"2"-4247"0"0,151-14 63 0 0,-53 1-3446 0 0,-127 8 413 0 0,-12 6-231 0 0,-13-1 1185 0 0</inkml:trace>
  <inkml:trace contextRef="#ctx0" brushRef="#br0" timeOffset="1335.567">1039 861 1428 0 0,'1'0'90'0'0,"-1"0"-1"0"0,1 0 0 0 0,-1 0 1 0 0,1 0-1 0 0,-1 0 1 0 0,1 0-1 0 0,-1 0 1 0 0,1 0-1 0 0,-1 0 0 0 0,1 0 1 0 0,-1 1-1 0 0,1-1 1 0 0,-1 0-1 0 0,1 0 1 0 0,-1 0-1 0 0,1 1 0 0 0,-1-1 1 0 0,1 0-1 0 0,-1 1 1 0 0,0-1-1 0 0,1 0 1 0 0,-1 1-1 0 0,1-1 0 0 0,-1 1 1 0 0,0-1-1 0 0,0 0 1 0 0,1 1-1 0 0,-1-1 1 0 0,0 1-1 0 0,0-1 0 0 0,1 1 1 0 0,-1-1-1 0 0,0 1 1 0 0,0-1-1 0 0,0 1 1 0 0,0-1-1 0 0,0 1 0 0 0,0-1 1 0 0,0 1-1 0 0,0-1 1 0 0,0 1-1 0 0,0-1 1 0 0,0 1-1 0 0,0-1 0 0 0,0 1 1 0 0,0 0-1 0 0,0-1 1 0 0,-1 0-1 0 0,1 1 1 0 0,0-1-1 0 0,0 1 0 0 0,-1-1 1 0 0,1 1-1 0 0,0-1 1 0 0,0 1-1 0 0,-1-1 1 0 0,1 0-1 0 0,-1 1 0 0 0,1-1 1 0 0,0 0-1 0 0,-1 1 1 0 0,1-1-1 0 0,-1 0 1 0 0,1 1-1 0 0,-1-1 0 0 0,1 0 1 0 0,-1 0-1 0 0,1 0 1 0 0,-1 1-90 0 0,54 4 814 0 0,-40-4-537 0 0,182 13 263 0 0,-6-37-5418 0 0,-170 15 3732 0 0,-6-3-24 0 0</inkml:trace>
  <inkml:trace contextRef="#ctx0" brushRef="#br0" timeOffset="2008.251">1880 299 1424 0 0,'-44'26'4418'0'0,"42"-20"-4324"0"0,0 0-1 0 0,0 1 1 0 0,0 0 0 0 0,1-1-1 0 0,0 1 1 0 0,0 0 0 0 0,0 0-1 0 0,1 0 1 0 0,0-1 0 0 0,1 1-1 0 0,-1 0 1 0 0,1 0 0 0 0,1 0-1 0 0,-1-1 1 0 0,1 1 0 0 0,2 5-94 0 0,-1-7 27 0 0,1 1 1 0 0,-1-1-1 0 0,1 1 1 0 0,0-1-1 0 0,1-1 1 0 0,-1 1-1 0 0,1 0 1 0 0,0-1-1 0 0,0 0 1 0 0,0 0-1 0 0,1-1 1 0 0,-1 1-1 0 0,1-1 1 0 0,0 0-1 0 0,0-1 1 0 0,0 1 0 0 0,0-1-1 0 0,0-1 1 0 0,1 1-1 0 0,-1-1 1 0 0,1 0-1 0 0,-1 0 1 0 0,1-1-1 0 0,-1 0 1 0 0,1 0-1 0 0,-1 0 1 0 0,7-2-28 0 0,3 0-83 0 0,1-1 0 0 0,-1-1 1 0 0,0 0-1 0 0,0-1 1 0 0,0-1-1 0 0,0 0 0 0 0,-1-1 1 0 0,0-1-1 0 0,-1 0 0 0 0,2-3 83 0 0,-10 7 5 0 0,-1 0 0 0 0,-1 0 0 0 0,1-1 0 0 0,0 1 0 0 0,-1-1 0 0 0,0-1 0 0 0,0 1 0 0 0,-1 0-1 0 0,1-1 1 0 0,-1 0 0 0 0,-1 0 0 0 0,1 0 0 0 0,-1 0 0 0 0,0 0 0 0 0,0 0 0 0 0,-1-1 0 0 0,1 1 0 0 0,-1 0-1 0 0,-1-1 1 0 0,1 1 0 0 0,-1-1 0 0 0,-1 0 0 0 0,1-1-5 0 0,-35-61 1892 0 0,17 107-1493 0 0,14 8-168 0 0,1 1 0 0 0,3 0 0 0 0,2-1 0 0 0,2 1 1 0 0,7 32-232 0 0,3 51 329 0 0,-9-76-152 0 0,-1-31-94 0 0,-1 0 1 0 0,0 1-1 0 0,-2-1 1 0 0,-1 1-1 0 0,-1-1 0 0 0,-1 1 1 0 0,-1-1-1 0 0,0 0 1 0 0,-2 0-1 0 0,-1 0 0 0 0,-1-1 1 0 0,-1 0-1 0 0,-3 6-83 0 0,9-25 12 0 0,0 0-1 0 0,-1 0 1 0 0,1 0 0 0 0,-1-1-1 0 0,1 1 1 0 0,-1-1 0 0 0,0 1-1 0 0,0-1 1 0 0,0 0 0 0 0,0 0-1 0 0,0 0 1 0 0,-1-1 0 0 0,1 1-1 0 0,0-1 1 0 0,-1 0-1 0 0,1 0 1 0 0,-1 0 0 0 0,0 0-1 0 0,1 0 1 0 0,-1-1 0 0 0,1 0-1 0 0,-1 0 1 0 0,0 0 0 0 0,0 0-1 0 0,1 0 1 0 0,-1-1 0 0 0,1 1-1 0 0,-1-1 1 0 0,0 0-1 0 0,1 0 1 0 0,-1-1 0 0 0,1 1-1 0 0,0-1 1 0 0,0 0 0 0 0,-1 1-1 0 0,1-1 1 0 0,0-1 0 0 0,0 1-1 0 0,-2-2-11 0 0,-104-108-522 0 0,101 98 366 0 0,0 1 1 0 0,1-1-1 0 0,0 0 0 0 0,1-1 0 0 0,1 0 1 0 0,1 0-1 0 0,0 0 0 0 0,0 0 0 0 0,2 0 0 0 0,0-1 1 0 0,0 0-1 0 0,2 1 0 0 0,0-1 0 0 0,1 1 1 0 0,0-1-1 0 0,1 0 0 0 0,1 1 0 0 0,4-13 156 0 0,-3 16-427 0 0,1 1-1 0 0,0-1 1 0 0,0 1-1 0 0,1 0 1 0 0,1 0-1 0 0,0 0 1 0 0,0 1-1 0 0,1 0 1 0 0,1 1-1 0 0,-1 0 0 0 0,1 0 1 0 0,1 1-1 0 0,0 0 1 0 0,0 0-1 0 0,3 0 428 0 0,14-9-1226 0 0</inkml:trace>
  <inkml:trace contextRef="#ctx0" brushRef="#br0" timeOffset="2366.459">2481 623 1624 0 0,'19'68'3806'0'0,"47"378"1232"0"0,-65-443-5045 0 0,-1 0 1 0 0,1 1 0 0 0,-1-1 0 0 0,0 1 0 0 0,0-1-1 0 0,0 1 1 0 0,-1-1 0 0 0,1 1 0 0 0,-1-1 0 0 0,0 0-1 0 0,0 1 1 0 0,0-1 0 0 0,0 0 0 0 0,-1 0-1 0 0,1 1 1 0 0,-1-1 0 0 0,0 0 0 0 0,1-1 0 0 0,-2 1-1 0 0,1 0 1 0 0,0 0 0 0 0,0-1 0 0 0,-1 1 0 0 0,1-1-1 0 0,-1 0 1 0 0,0 0 0 0 0,0 0 0 0 0,0 0 0 0 0,0 0-1 0 0,0-1 1 0 0,0 0 0 0 0,0 1 0 0 0,-1-1-1 0 0,1 0 1 0 0,0 0 0 0 0,-1-1 0 0 0,1 1 0 0 0,-1-1-1 0 0,1 1 1 0 0,-1-1 0 0 0,1 0 0 0 0,-1-1 0 0 0,1 1-1 0 0,0-1 1 0 0,-1 1 0 0 0,1-1 0 0 0,-1 0 0 0 0,1 0-1 0 0,0 0 1 0 0,0-1 0 0 0,-3-1 6 0 0,-5-5-493 0 0,1-1 0 0 0,0 0 0 0 0,1 0 0 0 0,0-1 0 0 0,0 0 0 0 0,1-1 0 0 0,0 0 0 0 0,1 0 0 0 0,1-1 0 0 0,-1 0 0 0 0,2 0 0 0 0,0 0 0 0 0,-3-12 493 0 0,-10-28-1042 0 0</inkml:trace>
  <inkml:trace contextRef="#ctx0" brushRef="#br0" timeOffset="2617.896">2435 241 3668 0 0,'-2'-16'7563'0'0,"-5"5"-7104"0"0,27-2-8600 0 0,-10 11 6928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7:54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45 129 964 0 0,'0'0'525'0'0,"0"0"-42"0"0,0 0-63 0 0,0 0-41 0 0,0 0-4 0 0,0 0-31 0 0,0 0-36 0 0,0 0-39 0 0,0 0-21 0 0,0 0 23 0 0,0 0-7 0 0,0 0-56 0 0,0 0 46 0 0,0 0 7 0 0,0 0-10 0 0,0 0-68 0 0,0 0 30 0 0,0 0 36 0 0,0 0 3 0 0,0 0 33 0 0,0 0-44 0 0,0 0-17 0 0,0 0-30 0 0,0 0 1 0 0,0 0-16 0 0,0 0 45 0 0,0 0-30 0 0,0 0-92 0 0,0 0-4 0 0,0 0-3 0 0,0 0 7 0 0,0 0-9 0 0,0 0-18 0 0,0 0-26 0 0,0 0 1 0 0,0 0-17 0 0,0 0-11 0 0,0 0 16 0 0,0 0 28 0 0,-2 6-50 0 0,-13 191 113 0 0,16-135-41 0 0,26 141 198 0 0,37 268 1031 0 0,-49-385-1620 0 0,-8-76-2061 0 0,-4-54-1199 0 0,-3 27 2380 0 0,0-5 40 0 0</inkml:trace>
  <inkml:trace contextRef="#ctx0" brushRef="#br0" timeOffset="453.777">26 262 2604 0 0,'-9'-68'3780'0'0,"13"57"-3661"0"0,2 0 0 0 0,0 1 0 0 0,0 0-1 0 0,0 0 1 0 0,1 1 0 0 0,1 0 0 0 0,0 0 0 0 0,0 1-1 0 0,1-1 1 0 0,0 2 0 0 0,0-1 0 0 0,0 2 0 0 0,1-1-1 0 0,2 0-118 0 0,6-1 87 0 0,0 1-1 0 0,0 0 0 0 0,1 2 1 0 0,0 0-1 0 0,0 1 0 0 0,0 1 0 0 0,0 1 1 0 0,0 0-1 0 0,1 2 0 0 0,10 1-86 0 0,-20-1 27 0 0,1 0 0 0 0,-1 1 1 0 0,0 1-1 0 0,0 0 0 0 0,-1 0 0 0 0,1 1 0 0 0,0 0 0 0 0,-1 1 1 0 0,0 0-1 0 0,0 0 0 0 0,0 1 0 0 0,0 0 0 0 0,-1 1 0 0 0,1 0 1 0 0,-1 0-1 0 0,-1 1 0 0 0,0 0 0 0 0,1 0 0 0 0,-2 0 0 0 0,1 1 1 0 0,-1 0-1 0 0,-1 1 0 0 0,1-1 0 0 0,-2 1 0 0 0,1 0 0 0 0,-1 1 0 0 0,0-1 1 0 0,-1 0-1 0 0,0 1 0 0 0,-1 0 0 0 0,0 0 0 0 0,0 0 0 0 0,-1 0 1 0 0,0 0-1 0 0,-1 0 0 0 0,0 0 0 0 0,-1 0 0 0 0,-1 7-27 0 0,-9 7 29 0 0,-2 0 0 0 0,-1-1 0 0 0,0-1 0 0 0,-2 0 0 0 0,0-1 0 0 0,-2-1 0 0 0,0 0 0 0 0,-1-1 0 0 0,-1-1 0 0 0,-1-2 0 0 0,0 1 0 0 0,-1-2 0 0 0,-1-1 0 0 0,0-1 0 0 0,-1-1 0 0 0,-1-1 0 0 0,0-1 0 0 0,-8 2-29 0 0,-90 10-1354 0 0,120-22 1180 0 0,-1 0 0 0 0,1 0-1 0 0,0 0 1 0 0,-1 0 0 0 0,1-1-1 0 0,0 0 1 0 0,0 1 0 0 0,0-1 0 0 0,-1-1-1 0 0,1 1 1 0 0,0 0 0 0 0,0-1-1 0 0,0 1 1 0 0,1-1 0 0 0,-1 0-1 0 0,0 0 1 0 0,1 0 0 0 0,-1 0-1 0 0,1-1 1 0 0,0 1 0 0 0,-1-1-1 0 0,1 1 1 0 0,1-1 0 0 0,-1 0-1 0 0,0 0 1 0 0,0 0 0 0 0,1 0-1 0 0,0 0 1 0 0,0 0 0 0 0,0 0-1 0 0,0 0 1 0 0,0 0 0 0 0,0-1-1 0 0,1 1 1 0 0,0-1 174 0 0,-1-11-1253 0 0</inkml:trace>
  <inkml:trace contextRef="#ctx0" brushRef="#br0" timeOffset="907.553">1363 1 1612 0 0,'-15'2'373'0'0,"0"1"0"0"0,1 1 1 0 0,0 0-1 0 0,-1 1 0 0 0,2 1 0 0 0,-1 0 0 0 0,1 1 0 0 0,0 0 0 0 0,0 1 0 0 0,0 0 1 0 0,0 2-374 0 0,-16 8 252 0 0,1 1 1 0 0,1 1 0 0 0,1 1 0 0 0,1 1 0 0 0,1 1-1 0 0,1 2 1 0 0,1 0 0 0 0,1 1 0 0 0,1 1 0 0 0,1 1 0 0 0,2 1-1 0 0,1 1 1 0 0,1 0 0 0 0,1 1 0 0 0,2 0 0 0 0,2 1 0 0 0,0 0-1 0 0,2 1 1 0 0,2 0 0 0 0,-1 18-253 0 0,7-39 13 0 0,1 0 1 0 0,0 0-1 0 0,1 0 0 0 0,0 0 0 0 0,1-1 1 0 0,0 1-1 0 0,1-1 0 0 0,0 0 1 0 0,1 0-1 0 0,0 0 0 0 0,1 0 0 0 0,0-1 1 0 0,0 0-1 0 0,2 0-13 0 0,0 2-139 0 0,1-1 0 0 0,0 0 0 0 0,0-1 0 0 0,2 0 0 0 0,-1 0 0 0 0,1-1 0 0 0,0 0 0 0 0,1-1 0 0 0,0 0 0 0 0,10 4 139 0 0,-2-2-704 0 0,1-2 0 0 0,1 0-1 0 0,-1 0 1 0 0,1-2 0 0 0,1-1 0 0 0,-1-1-1 0 0,1-1 1 0 0,-1-1 0 0 0,21 0 704 0 0,-14-2-1179 0 0</inkml:trace>
  <inkml:trace contextRef="#ctx0" brushRef="#br0" timeOffset="1654.114">2063 74 2024 0 0,'48'-37'7474'0'0,"-64"76"-6526"0"0,-231 420 810 0 0,71-126-1615 0 0,172-326-399 0 0,-27 28-393 0 0,2-35-3579 0 0,-11-59 312 0 0,30 34 2542 0 0</inkml:trace>
  <inkml:trace contextRef="#ctx0" brushRef="#br0" timeOffset="1961.826">1630 159 928 0 0,'6'-8'2911'0'0,"9"9"1114"0"0,29 70-3457 0 0,4-1 0 0 0,2-3 0 0 0,3-2 1 0 0,4-2-1 0 0,3-1-568 0 0,139 164 311 0 0,-196-222-586 0 0,24 34 140 0 0,-19-12-3563 0 0,-27-18-160 0 0,13-11 2784 0 0</inkml:trace>
  <inkml:trace contextRef="#ctx0" brushRef="#br0" timeOffset="2273.494">2371 432 1744 0 0,'-5'18'7137'0'0,"45"-19"-5640"0"0,-30 0-1249 0 0,127-16 517 0 0,12 0-3781 0 0,-148 17 1636 0 0,6 0-2539 0 0,-14 0 2855 0 0</inkml:trace>
  <inkml:trace contextRef="#ctx0" brushRef="#br0" timeOffset="2522.551">2296 641 2308 0 0,'107'31'6058'0'0,"64"-51"-5596"0"0,77-54-6342 0 0,-210 62 4500 0 0</inkml:trace>
  <inkml:trace contextRef="#ctx0" brushRef="#br0" timeOffset="3031.359">2979 182 1196 0 0,'0'-1'169'0'0,"0"-1"0"0"0,0 1 0 0 0,1-1 0 0 0,-1 1 0 0 0,1-1 0 0 0,-1 1 0 0 0,1-1 0 0 0,-1 1 0 0 0,1-1-1 0 0,0 1 1 0 0,-1 0 0 0 0,1-1 0 0 0,0 1 0 0 0,0 0 0 0 0,0 0 0 0 0,0 0 0 0 0,0 0 0 0 0,1 0 0 0 0,-1 0 0 0 0,0 0 0 0 0,0 0 0 0 0,1 0 0 0 0,-1 0 0 0 0,0 0-1 0 0,1 1 1 0 0,-1-1 0 0 0,1 1 0 0 0,-1-1 0 0 0,1 1 0 0 0,-1 0 0 0 0,1-1 0 0 0,-1 1 0 0 0,1 0 0 0 0,-1 0 0 0 0,1 0 0 0 0,0 0-169 0 0,88 15 555 0 0,-83-12-518 0 0,0 1 0 0 0,-1 0 0 0 0,1 0 0 0 0,-1 0-1 0 0,0 1 1 0 0,0 0 0 0 0,0 0 0 0 0,-1 0 0 0 0,0 1 0 0 0,0 0-1 0 0,0 0 1 0 0,0 0 0 0 0,-1 1 0 0 0,0 0 0 0 0,-1-1-1 0 0,0 1 1 0 0,0 0 0 0 0,0 1 0 0 0,-1-1 0 0 0,0 0-1 0 0,0 1 1 0 0,-1 0 0 0 0,0-1 0 0 0,0 1 0 0 0,-1 0 0 0 0,0-1-1 0 0,0 1 1 0 0,-1 0 0 0 0,0-1 0 0 0,0 1 0 0 0,-1-1-1 0 0,0 1 1 0 0,0-1 0 0 0,-1 0 0 0 0,1 0 0 0 0,-2 0 0 0 0,-1 3-37 0 0,-4 5 17 0 0,-2-1 1 0 0,0 0 0 0 0,0-1 0 0 0,-1 0 0 0 0,-1-1 0 0 0,0 0-1 0 0,-1-1 1 0 0,0-1 0 0 0,0 0 0 0 0,-1-1 0 0 0,-1 0 0 0 0,1-1-1 0 0,-1-1 1 0 0,-1-1 0 0 0,1 0 0 0 0,-10 1-18 0 0,24-6-742 0 0,-5-26-3022 0 0,33-17 1160 0 0,-9 19 1309 0 0</inkml:trace>
  <inkml:trace contextRef="#ctx0" brushRef="#br0" timeOffset="3342.847">3475 124 1492 0 0,'0'0'60'0'0,"-1"0"0"0"0,1 0-1 0 0,-1 1 1 0 0,1-1 0 0 0,-1 0 0 0 0,1 0-1 0 0,-1 0 1 0 0,1 0 0 0 0,-1 0 0 0 0,1 0-1 0 0,-1 0 1 0 0,1 0 0 0 0,-1 0-1 0 0,1 0 1 0 0,-1 0 0 0 0,1 0 0 0 0,0 0-1 0 0,-1-1 1 0 0,1 1 0 0 0,-1 0 0 0 0,1 0-1 0 0,-1 0 1 0 0,1-1 0 0 0,0 1 0 0 0,-1 0-1 0 0,1-1 1 0 0,-1 1 0 0 0,1 0 0 0 0,0-1-1 0 0,-1 1 1 0 0,1 0 0 0 0,0-1 0 0 0,0 1-1 0 0,-1 0 1 0 0,1-1 0 0 0,0 1-1 0 0,0-1 1 0 0,0 1 0 0 0,-1-1 0 0 0,1 1-1 0 0,0-1 1 0 0,0 1 0 0 0,0-1 0 0 0,0 1-1 0 0,0-1 1 0 0,0 1 0 0 0,0-1 0 0 0,0 1-1 0 0,0 0 1 0 0,0-1 0 0 0,0 1 0 0 0,0-1-1 0 0,0 1 1 0 0,1-1 0 0 0,-1 1 0 0 0,0-1-1 0 0,0 1 1 0 0,0-1 0 0 0,1 1-1 0 0,-1 0 1 0 0,0-1 0 0 0,1 1 0 0 0,-1 0-1 0 0,0-1-59 0 0,-37 13 943 0 0,21-4-765 0 0,0 2 1 0 0,0 1 0 0 0,1 0-1 0 0,1 0 1 0 0,0 2-1 0 0,0-1 1 0 0,1 2-1 0 0,1 0 1 0 0,0 1 0 0 0,1 0-1 0 0,1 0 1 0 0,0 1-1 0 0,1 0 1 0 0,1 1-1 0 0,1 0 1 0 0,0 1 0 0 0,1-1-1 0 0,-1 8-178 0 0,6-19 24 0 0,1-1-1 0 0,0 1 1 0 0,0 0 0 0 0,0-1-1 0 0,1 1 1 0 0,-1-1-1 0 0,2 1 1 0 0,-1-1 0 0 0,0 0-1 0 0,1 1 1 0 0,0-1-1 0 0,0 0 1 0 0,1 0-1 0 0,-1 0 1 0 0,1-1 0 0 0,0 1-1 0 0,1 0 1 0 0,-1-1-1 0 0,1 0 1 0 0,0 0 0 0 0,0 0-1 0 0,0 0 1 0 0,0-1-1 0 0,1 0 1 0 0,-1 1 0 0 0,1-2-1 0 0,0 1 1 0 0,0 0-1 0 0,0-1 1 0 0,2 1-24 0 0,6 2-413 0 0,1 1 0 0 0,0-2-1 0 0,0 0 1 0 0,0-1 0 0 0,0 0 0 0 0,0-1 0 0 0,1 0 0 0 0,-1-1-1 0 0,1-1 1 0 0,-1-1 0 0 0,13-1 413 0 0,68-20-2520 0 0,-66 13 1453 0 0</inkml:trace>
  <inkml:trace contextRef="#ctx0" brushRef="#br0" timeOffset="3670.318">3736 422 1856 0 0,'3'17'3429'0'0,"-14"22"-2426"0"0,6-21-406 0 0,2-11-494 0 0,1 1 0 0 0,0 0 0 0 0,0 0-1 0 0,1 0 1 0 0,0 0 0 0 0,0 0 0 0 0,0 0 0 0 0,1 0-1 0 0,1 0 1 0 0,0 0 0 0 0,0 0 0 0 0,0 0 0 0 0,1 0-1 0 0,0 0 1 0 0,0 0 0 0 0,1 0 0 0 0,0-1-1 0 0,1 0 1 0 0,-1 1 0 0 0,2-1 0 0 0,-1-1 0 0 0,1 1-1 0 0,0 0 1 0 0,0-1 0 0 0,0 0 0 0 0,1-1 0 0 0,0 1-1 0 0,0-1 1 0 0,1 0 0 0 0,1 1-103 0 0,-7-6-162 0 0,1 1 0 0 0,0-1 0 0 0,-1 0-1 0 0,1 0 1 0 0,0 0 0 0 0,0 0 0 0 0,-1 0 0 0 0,1 0 0 0 0,0 0 0 0 0,-1 0 0 0 0,1 0-1 0 0,0-1 1 0 0,0 1 0 0 0,-1-1 0 0 0,1 0 0 0 0,-1 1 0 0 0,1-1 0 0 0,-1 0 0 0 0,1 0-1 0 0,-1 0 1 0 0,1 0 0 0 0,-1 0 0 0 0,0 0 0 0 0,1 0 0 0 0,-1 0 0 0 0,0-1 0 0 0,0 1-1 0 0,0-1 1 0 0,0 1 0 0 0,0 0 0 0 0,0-1 0 0 0,-1 0 0 0 0,1 1 0 0 0,0-1 0 0 0,-1 1-1 0 0,1-1 1 0 0,-1 0 0 0 0,0 1 0 0 0,1-1 0 0 0,-1 0 0 0 0,0 0 0 0 0,0 1 0 0 0,0-1 162 0 0,1-11-1206 0 0</inkml:trace>
  <inkml:trace contextRef="#ctx0" brushRef="#br0" timeOffset="3933.711">3681 224 2204 0 0,'11'-55'9517'0'0,"-11"48"-8588"0"0,0-16-10253 0 0,0 17 8718 0 0,0 4-582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8:01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3104 0 0,'5'0'181'0'0,"-1"1"-1"0"0,1 0 0 0 0,-1 1 0 0 0,1-1 1 0 0,-1 1-1 0 0,0 0 0 0 0,0 0 1 0 0,0 0-1 0 0,0 1 0 0 0,0-1 0 0 0,0 1 1 0 0,-1 0-1 0 0,1 0 0 0 0,-1 0 1 0 0,0 0-1 0 0,0 1 0 0 0,0 0 1 0 0,2 3-181 0 0,2 0 292 0 0,21 27 160 0 0,-2 0 1 0 0,-2 2-1 0 0,-1 0 0 0 0,-1 2 1 0 0,5 18-453 0 0,3-1 358 0 0,-4-12-140 0 0,-1 0 0 0 0,-2 2 0 0 0,-2 1 0 0 0,-2 0 0 0 0,-3 1 0 0 0,-1 1 0 0 0,-2 1 0 0 0,-3 0 0 0 0,-1 0 0 0 0,-3 1 1 0 0,-2 0-1 0 0,-2 0 0 0 0,-3 0 0 0 0,-1 0 0 0 0,-3 0 0 0 0,-2 0 0 0 0,-4 10-218 0 0,-4-12-297 0 0,-1-2 0 0 0,-2 0 0 0 0,-2-1-1 0 0,-2-1 1 0 0,-25 36 297 0 0,36-63-552 0 0,-1-1-1 0 0,-1 0 1 0 0,0-1 0 0 0,-1-1-1 0 0,0 0 1 0 0,-2-1 0 0 0,1 0 0 0 0,-1-1-1 0 0,-1-1 1 0 0,-1-1 552 0 0,-64 16-2380 0 0,35-23 1240 0 0</inkml:trace>
  <inkml:trace contextRef="#ctx0" brushRef="#br0" timeOffset="1865.734">758 577 2144 0 0,'0'0'815'0'0,"0"0"-51"0"0,-14 0 275 0 0,13 4 3558 0 0,5-2-4549 0 0,0 0 1 0 0,1 0 0 0 0,-1 0-1 0 0,1 0 1 0 0,0-1-1 0 0,-1 1 1 0 0,1-1-1 0 0,0 0 1 0 0,0-1-1 0 0,0 1 1 0 0,-1-1-1 0 0,1 0 1 0 0,0 0 0 0 0,0-1-1 0 0,0 1 1 0 0,0-1-1 0 0,0 0 1 0 0,-1 0-1 0 0,1-1 1 0 0,0 1-1 0 0,3-3-48 0 0,7 0 44 0 0,270-42 465 0 0,-101 36-4317 0 0,-180 10 2431 0 0,8 7-1076 0 0,-12-3 1392 0 0</inkml:trace>
  <inkml:trace contextRef="#ctx0" brushRef="#br0" timeOffset="2116.983">927 869 2500 0 0,'7'5'820'0'0,"11"3"-152"0"0,7-4-92 0 0,-8-1-12 0 0,8 0 13 0 0,5-3-101 0 0,-14 0-64 0 0,11 0-132 0 0,7 0-88 0 0,42-15-160 0 0,-35 10 0 0 0,2 0-508 0 0,-2-5-444 0 0,2 2-477 0 0,-3-4 141 0 0,1-1-32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8:05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1516 0 0,'0'0'804'0'0,"0"0"-81"0"0,0 0-71 0 0,0 0-39 0 0,0 0-86 0 0,0 0-34 0 0,3-3-31 0 0,8-9-19 0 0,-8 9-64 0 0,-3 3-17 0 0,0 0-3 0 0,0 0-33 0 0,0 0-35 0 0,0 0-29 0 0,0 0-3 0 0,0 0-39 0 0,0 0-32 0 0,0 0-23 0 0,0 0-49 0 0,0 0 9 0 0,0 0 17 0 0,0 0-67 0 0,21 3 321 0 0,-8 130 26 0 0,-15-94-309 0 0,18 344 817 0 0,97 382 1360 0 0,-113-751-2217 0 0,1 15-502 0 0,7-40-2448 0 0,18-139-4866 0 0,-22 123 6422 0 0</inkml:trace>
  <inkml:trace contextRef="#ctx0" brushRef="#br0" timeOffset="341.196">100 508 1600 0 0,'0'-10'319'0'0,"0"1"0"0"0,0-1-1 0 0,1 1 1 0 0,0-1 0 0 0,0 1-1 0 0,1 0 1 0 0,0 0 0 0 0,1 0 0 0 0,0 0-1 0 0,1 0 1 0 0,0 0 0 0 0,0 1-1 0 0,0-1 1 0 0,1 1 0 0 0,2-2-319 0 0,0 2 115 0 0,0 0 1 0 0,0 0-1 0 0,0 0 1 0 0,1 1-1 0 0,0 0 1 0 0,1 0 0 0 0,0 1-1 0 0,0 0 1 0 0,0 1-1 0 0,0 0 1 0 0,1 0-1 0 0,0 1 1 0 0,0 0-1 0 0,0 1 1 0 0,1 0-1 0 0,-1 1 1 0 0,1 0-1 0 0,-1 0 1 0 0,1 1-1 0 0,5 1-115 0 0,-7 1 33 0 0,0 0 0 0 0,-1 1 0 0 0,1 0 0 0 0,-1 1 0 0 0,1 0-1 0 0,-1 0 1 0 0,0 0 0 0 0,0 1 0 0 0,0 1 0 0 0,-1-1 0 0 0,1 1-1 0 0,-1 0 1 0 0,-1 1 0 0 0,1 0 0 0 0,-1 0 0 0 0,0 0-1 0 0,0 1 1 0 0,0 0 0 0 0,-1 0 0 0 0,0 0 0 0 0,-1 1 0 0 0,1 0-1 0 0,-2-1 1 0 0,1 2 0 0 0,-1-1 0 0 0,0 0 0 0 0,-1 1 0 0 0,0-1-1 0 0,0 1 1 0 0,0 8-33 0 0,-4 0-4 0 0,-1 1 0 0 0,0 0 0 0 0,-2-1 0 0 0,0 0 0 0 0,-1 0 0 0 0,-1 0 0 0 0,0-1 0 0 0,-1 0 0 0 0,-1 0 0 0 0,0-1 1 0 0,-1 0-1 0 0,-1 0 0 0 0,0-1 0 0 0,-1-1 0 0 0,-1 0 0 0 0,0-1 0 0 0,-1 0 0 0 0,0-1 0 0 0,0 0 0 0 0,-1-2 0 0 0,-1 1 0 0 0,0-2 0 0 0,0 0 0 0 0,0-1 0 0 0,-2 0 4 0 0,-26 8-831 0 0,14-13-3574 0 0,25-5 3136 0 0,-10-11 69 0 0</inkml:trace>
  <inkml:trace contextRef="#ctx0" brushRef="#br0" timeOffset="866.765">1032 769 1428 0 0,'21'-4'3953'0'0,"-29"11"-513"0"0,-36 31-3025 0 0,1 2 0 0 0,2 2 1 0 0,2 1-1 0 0,2 2 0 0 0,2 2 0 0 0,2 1 1 0 0,-13 27-416 0 0,-47 65 514 0 0,34-77-1170 0 0,35-50-1886 0 0,-3-8-3285 0 0,19-5 4618 0 0</inkml:trace>
  <inkml:trace contextRef="#ctx0" brushRef="#br0" timeOffset="1194.986">433 891 936 0 0,'-13'-58'9660'0'0,"46"70"-8449"0"0,60 54-783 0 0,-4 4 0 0 0,-2 4 1 0 0,-4 4-1 0 0,-3 3 0 0 0,38 54-428 0 0,-108-119-49 0 0,18 18-2523 0 0,-18-83-2374 0 0,4-10 1627 0 0,-10 41 2113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8:17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1256 0 0,'0'0'408'0'0,"1"0"1"0"0,-1 0-1 0 0,0 0 0 0 0,1-1 0 0 0,-1 1 1 0 0,1 0-1 0 0,-1 0 0 0 0,1 0 0 0 0,-1-1 0 0 0,0 1 1 0 0,1 0-1 0 0,-1-1 0 0 0,0 1 0 0 0,1 0 1 0 0,-1-1-1 0 0,0 1 0 0 0,1-1-408 0 0,5 11 77 0 0,0-1 0 0 0,1 0 0 0 0,1 0 0 0 0,-1 0 0 0 0,1-1 0 0 0,1 0 0 0 0,0-1 0 0 0,0 0 0 0 0,0 0 0 0 0,1-1 0 0 0,-1 0 0 0 0,2-1 0 0 0,-1 0 0 0 0,1 0 0 0 0,-1-1 0 0 0,1-1 0 0 0,0 0 0 0 0,0 0 0 0 0,1-1 0 0 0,-1 0 0 0 0,1-1 0 0 0,9-1-77 0 0,-16-1 37 0 0,0-1 0 0 0,0 0 0 0 0,0-1 0 0 0,-1 0 0 0 0,1 1 0 0 0,-1-1 0 0 0,1-1-1 0 0,-1 1 1 0 0,0-1 0 0 0,0 1 0 0 0,0-1 0 0 0,-1 0 0 0 0,1-1 0 0 0,-1 1 0 0 0,0-1 0 0 0,0 1 0 0 0,-1-1 0 0 0,0 0 0 0 0,1 0 0 0 0,-1 0 0 0 0,-1 0 0 0 0,1 0 0 0 0,-1-1 0 0 0,0 1 0 0 0,0-1-37 0 0,11-55 1278 0 0,-12 60-1245 0 0,0 1-34 0 0,0 0 30 0 0,0 0-2 0 0,0 0 1 0 0,0 0-17 0 0,0 0-5 0 0,0 0-28 0 0,0 0 6 0 0,0 0 17 0 0,0 0-27 0 0,5-1-72 0 0,59 563 964 0 0,-64-549-819 0 0,0 1 0 0 0,-2-1 0 0 0,0 0 0 0 0,0 0 0 0 0,-1 0 0 0 0,-1 0 0 0 0,0 0 0 0 0,-1-1 0 0 0,0 0 0 0 0,-1 0 1 0 0,0 0-1 0 0,-3 3-47 0 0,8-13 11 0 0,0 0 1 0 0,-1 0 0 0 0,1 0 0 0 0,-1 0 0 0 0,1 0 0 0 0,-1 0 0 0 0,1-1-1 0 0,-1 1 1 0 0,0-1 0 0 0,0 1 0 0 0,0-1 0 0 0,0 0 0 0 0,0 1 0 0 0,0-1 0 0 0,0 0-1 0 0,0 0 1 0 0,-1-1 0 0 0,1 1 0 0 0,0 0 0 0 0,-1-1 0 0 0,1 1 0 0 0,0-1-1 0 0,-1 0 1 0 0,1 0 0 0 0,0 0 0 0 0,-1 0 0 0 0,1 0 0 0 0,0-1 0 0 0,-1 1-1 0 0,1-1 1 0 0,0 1 0 0 0,-1-1 0 0 0,1 0 0 0 0,0 0 0 0 0,0 0 0 0 0,0 0 0 0 0,0 0-1 0 0,0 0 1 0 0,0-1 0 0 0,0 1 0 0 0,0-1 0 0 0,0 1 0 0 0,1-1 0 0 0,-1 0-1 0 0,1 0 1 0 0,-1 0 0 0 0,1 0 0 0 0,-2-1-12 0 0,-55-105-523 0 0,53 93 375 0 0,2 0-1 0 0,-1 0 0 0 0,2-1 1 0 0,0 1-1 0 0,1-1 1 0 0,1 1-1 0 0,0-1 0 0 0,1 0 1 0 0,1 1-1 0 0,1 0 1 0 0,0-1-1 0 0,0 1 1 0 0,2 0-1 0 0,4-10 149 0 0,-4 12-437 0 0,1 1 0 0 0,1 0 0 0 0,0 0 1 0 0,1 0-1 0 0,0 1 0 0 0,0 0 0 0 0,1 1 0 0 0,1 0 0 0 0,0 1 1 0 0,10-8 436 0 0,62-39-4043 0 0,-53 42 2825 0 0</inkml:trace>
  <inkml:trace contextRef="#ctx0" brushRef="#br0" timeOffset="358.947">756 539 1044 0 0,'17'5'5192'0'0,"5"98"-3170"0"0,-15-79-1697 0 0,9 24 399 0 0,-2 2-1 0 0,-3-1 0 0 0,-1 1 0 0 0,-3 1 1 0 0,0 25-724 0 0,-7-71 7 0 0,-1 1 0 0 0,1 0 0 0 0,-1-1 0 0 0,0 1 0 0 0,0 0 0 0 0,0-1 1 0 0,-1 1-1 0 0,0-1 0 0 0,0 0 0 0 0,0 0 0 0 0,-1 0 0 0 0,1 0 0 0 0,-1 0 0 0 0,0 0 1 0 0,-1 0-1 0 0,1-1 0 0 0,-1 0 0 0 0,0 0 0 0 0,0 0 0 0 0,-1 0 0 0 0,1-1 0 0 0,-1 1 1 0 0,1-1-1 0 0,-1 0 0 0 0,0 0 0 0 0,0-1 0 0 0,-1 0 0 0 0,1 0 0 0 0,0 0 0 0 0,-1 0 0 0 0,-5 0-7 0 0,1-4-363 0 0,0 0 0 0 0,0-1 0 0 0,1 0 0 0 0,-1 0-1 0 0,1-1 1 0 0,0-1 0 0 0,0 1 0 0 0,0-1 0 0 0,1-1-1 0 0,-1 0 1 0 0,1 0 0 0 0,1-1 0 0 0,-1 1-1 0 0,1-2 1 0 0,0 1 0 0 0,1-1 0 0 0,0 0 0 0 0,0 0-1 0 0,0-1 1 0 0,1 0 0 0 0,1 0 0 0 0,0 0-1 0 0,0 0 1 0 0,0-1 0 0 0,1 0 0 0 0,1 1 0 0 0,-1-3 363 0 0,-13-30-1198 0 0</inkml:trace>
  <inkml:trace contextRef="#ctx0" brushRef="#br0" timeOffset="610.44">737 312 1540 0 0,'5'-9'8105'0'0,"-4"-3"-8685"0"0,2-14-5313 0 0,-2 16 4577 0 0</inkml:trace>
  <inkml:trace contextRef="#ctx0" brushRef="#br0" timeOffset="873.273">995 0 1780 0 0,'8'3'327'0'0,"-1"0"0"0"0,1 1 0 0 0,0 0-1 0 0,-1 1 1 0 0,0-1 0 0 0,0 1 0 0 0,0 0-1 0 0,0 1 1 0 0,-1 0 0 0 0,0 0 0 0 0,0 0 0 0 0,-1 1-1 0 0,1 0 1 0 0,-2 0 0 0 0,5 7-327 0 0,19 27 384 0 0,-1 2 0 0 0,-2 1 1 0 0,-2 0-1 0 0,-2 2 0 0 0,-3 1 0 0 0,-1 0 0 0 0,-2 1 1 0 0,-3 1-1 0 0,-1 0 0 0 0,-3 0 0 0 0,-2 1 0 0 0,0 28-384 0 0,-31 78 513 0 0,14-116-605 0 0,-2-1 0 0 0,-2 0 0 0 0,-1-1 0 0 0,-2 0 0 0 0,-2-2 0 0 0,-17 24 92 0 0,-96 94-3596 0 0,120-142 3074 0 0,0-2-1 0 0,-1 1 1 0 0,0-2 0 0 0,-1 0 0 0 0,0-1 0 0 0,0 0 0 0 0,-1-1 0 0 0,0-1 0 0 0,0 0 0 0 0,-13 2 522 0 0,-16-2-1148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8:06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1186 896 0 0,'20'-20'7637'0'0,"-7"42"-5360"0"0,-7 286 745 0 0,7 60-1447 0 0,32 17 132 0 0,-46-371-4065 0 0,-10-42-433 0 0,-8-49-2130 0 0,1 0 1138 0 0,9 52 2626 0 0</inkml:trace>
  <inkml:trace contextRef="#ctx0" brushRef="#br0" timeOffset="4303.003">327 1449 1440 0 0,'0'0'311'0'0,"0"0"80"0"0,0 0-85 0 0,0 0-10 0 0,0 0-96 0 0,0 0-58 0 0,0 0 52 0 0,0 0 38 0 0,0 0-16 0 0,0 0-24 0 0,0 0-22 0 0,0 0-26 0 0,0 0-58 0 0,0 0 4 0 0,0 0 12 0 0,0 0-7 0 0,0 0-81 0 0,0 0-15 0 0,0 0 15 0 0,0 0-2 0 0,0 0 13 0 0,0 0 43 0 0,0 0 5 0 0,0 0-3 0 0,0 0 15 0 0,0 0 100 0 0,0 0-1 0 0,0 0-53 0 0,0 0-2 0 0,0 0 20 0 0,0 0-3 0 0,0 0-99 0 0,0 0-7 0 0,0 0 58 0 0,0 0 27 0 0,0 0-10 0 0,0 0-39 0 0,0 0 29 0 0,0 0-7 0 0,0 0-16 0 0,0 0-32 0 0,0 0-23 0 0,0 0-21 0 0,0 0 36 0 0,0 0 55 0 0,0 0-30 0 0,0 0-64 0 0,0 0 53 0 0,0 0 46 0 0,0 0-10 0 0,0 0-37 0 0,0 0 62 0 0,0 0-42 0 0,0 0-89 0 0,0 0 24 0 0,0 0 26 0 0,0 0 45 0 0,0 0 9 0 0,0 0-70 0 0,0 0 48 0 0,0 0-17 0 0,0 0-20 0 0,0 0 25 0 0,0 0 20 0 0,0 0-48 0 0,0 0-2 0 0,0 0 4 0 0,0 0-59 0 0,0 0-27 0 0,0 0 94 0 0,0 0-9 0 0,0 0 8 0 0,0 0-84 0 0,0 0 17 0 0,0 0 31 0 0,0 0-6 0 0,0 0-44 0 0,0 0 59 0 0,0 0-9 0 0,0 0-58 0 0,0 0 54 0 0,0 0 72 0 0,0 0-42 0 0,0 0-5 0 0,0 0-31 0 0,0 0 1 0 0,0 0-31 0 0,0 0 63 0 0,0 0-90 0 0,0 0 54 0 0,0 0 36 0 0,0 0 18 0 0,0 0-20 0 0,0 0-15 0 0,0 0-48 0 0,0 0 72 0 0,0 0-17 0 0,0 0-85 0 0,0 0 36 0 0,0 0 89 0 0,0 0 19 0 0,0 0-49 0 0,0 0-96 0 0,0 0 30 0 0,0 0 56 0 0,0 0 9 0 0,0 0 4 0 0,0 0 0 0 0,0 0-27 0 0,0 0-31 0 0,0 0 27 0 0,0 0 5 0 0,0 0-26 0 0,0 0 15 0 0,0 0 56 0 0,0 0-49 0 0,0 0 23 0 0,0 0 13 0 0,0 0-53 0 0,0 0 19 0 0,0 0-6 0 0,0 0-33 0 0,0 0-38 0 0,0 0-15 0 0,0 0 88 0 0,0 0 23 0 0,0 0-36 0 0,0 0-17 0 0,0 0 64 0 0,0 0 23 0 0,0 0-94 0 0,0 0 2 0 0,0 0-12 0 0,0 0 44 0 0,0 0-32 0 0,0 0 60 0 0,0 0 12 0 0,0 0-41 0 0,0 0 30 0 0,0 0 37 0 0,0 0 0 0 0,0 0-22 0 0,0 0-7 0 0,0 0 16 0 0,0 0-36 0 0,0 0 2 0 0,0 0-27 0 0,0 0-16 0 0,0 0-27 0 0,0 0 72 0 0,0 0-6 0 0,0 0-69 0 0,0 0 47 0 0,0 0-44 0 0,0 0 73 0 0,0 0-11 0 0,0 0-58 0 0,0 0 47 0 0,0 0 31 0 0,0 0 22 0 0,0 0 15 0 0,0 0-51 0 0,0 0 11 0 0,0 0-14 0 0,0 0-41 0 0,0 0-2 0 0,0 0 51 0 0,0 0 25 0 0,0 0-60 0 0,0 0 33 0 0,0 0-18 0 0,0 0-36 0 0,0 0 13 0 0,0 0 38 0 0,0 0 0 0 0,0 0-5 0 0,0 0 37 0 0,0 0-45 0 0,0 0 60 0 0,0 0 20 0 0,0 0 5 0 0,0 0 4 0 0,0 0-1 0 0,0 0 8 0 0,0 0-4 0 0,0 0-18 0 0,0 0-26 0 0,0 0 22 0 0,0 0 28 0 0,0 0-56 0 0,0 0-31 0 0,0 0 26 0 0,0 0-12 0 0,0 0-9 0 0,0 0 1 0 0,0 0 17 0 0,0 0-16 0 0,0 0-37 0 0,0 0 47 0 0,0 0 22 0 0,0 0-39 0 0,0 0 1 0 0,0 0-50 0 0,0 0-12 0 0,0 0 2 0 0,0 0-3 0 0,0 0 66 0 0,0 0 0 0 0,0 0-13 0 0,0 0-36 0 0,0 0 46 0 0,0 0 31 0 0,0 0-9 0 0,0 0 11 0 0,0 0 15 0 0,0 0-71 0 0,0 0-47 0 0,0 0 48 0 0,0 0-28 0 0,0 0 61 0 0,0 0 28 0 0,0 0 11 0 0,0 0-22 0 0,0 0-19 0 0,0 0-27 0 0,0 0 15 0 0,0 0-43 0 0,0 0-12 0 0,0 0 20 0 0,0 0 50 0 0,0 0-5 0 0,0 0-30 0 0,0 0-21 0 0,0 0 63 0 0,0 0 12 0 0,0 0-57 0 0,0 0 34 0 0,0 0 11 0 0,0 0-26 0 0,0 0-39 0 0,0 0-6 0 0,0 0 55 0 0,0 0 68 0 0,0 0-33 0 0,0 0-28 0 0,0 0-42 0 0,0 0 30 0 0,0 0 24 0 0,0 0-68 0 0,0 0 36 0 0,0 0-37 0 0,0 0 26 0 0,0 0 74 0 0,0 0-40 0 0,0 0-19 0 0,0 0 10 0 0,0 0-6 0 0,0 0 8 0 0,0 0-38 0 0,0 0 59 0 0,0 0-18 0 0,0 0-26 0 0,0 0-21 0 0,0 0 9 0 0,0 0 43 0 0,0 0 24 0 0,0 0-47 0 0,0 0-22 0 0,0 0 29 0 0,0 0-4 0 0,0 0-20 0 0,0 0 32 0 0,0 0-6 0 0,0 0-25 0 0,0 0-29 0 0,0 0 31 0 0,0 0 25 0 0,0 0 22 0 0,0 0-48 0 0,0 0-35 0 0,0 0 21 0 0,0 0 12 0 0,0 0-78 0 0,0 0 7 0 0,0 0 56 0 0,0 0 74 0 0,0 0-24 0 0,0 0-23 0 0,0 0-63 0 0,0 0 17 0 0,0 0 87 0 0,0 0 16 0 0,0 0 7 0 0,0 0-26 0 0,0 0 16 0 0,0 0 7 0 0,0 0 16 0 0,0 0-12 0 0,0 0-22 0 0,0 0-43 0 0,0 0 64 0 0,0 0-5 0 0,0 0-1 0 0,0 0-34 0 0,0 0 53 0 0,0 0-5 0 0,0 0-1 0 0,0 0 21 0 0,0 0 15 0 0,0 0 0 0 0,0 0-13 0 0,0 0-3 0 0,0 0-24 0 0,0 0-1 0 0,0 0 27 0 0,0 0 5 0 0,0 0 12 0 0,0 0-32 0 0,0 0-7 0 0,0 0-17 0 0,0 0-6 0 0,0 0 16 0 0,0 0-10 0 0,0 0-46 0 0,0 0 8 0 0,0 0 18 0 0,0 0 12 0 0,0 0-4 0 0,0 0-4 0 0,0 0 8 0 0,0 0-10 0 0,0 0 19 0 0,0 0-37 0 0,0 0-31 0 0,0 0-2 0 0,0 0-10 0 0,0 0 30 0 0,0 0-9 0 0,0 0 5 0 0,0 0-12 0 0,6 5 4 0 0,202 207 13 0 0,-92-74 348 0 0,-106-160-8242 0 0,-8 14 6578 0 0</inkml:trace>
  <inkml:trace contextRef="#ctx0" brushRef="#br0" timeOffset="4645.617">928 1524 1128 0 0,'-12'7'3686'0'0,"-47"31"-2789"0"0,30-11-400 0 0,2 1 1 0 0,1 1 0 0 0,1 2 0 0 0,1 0 0 0 0,2 2-1 0 0,2 0 1 0 0,1 1 0 0 0,-15 37-498 0 0,-67 183 1718 0 0,94-240-1392 0 0,-5-24-9077 0 0,13 2 7489 0 0</inkml:trace>
  <inkml:trace contextRef="#ctx0" brushRef="#br0" timeOffset="4956.946">916 1709 1648 0 0,'18'15'6602'0'0,"42"-12"-6298"0"0,-48-3 274 0 0,154-13-20 0 0,-50 1-2822 0 0,-116 13-556 0 0,-5 3 1795 0 0,-1 0-128 0 0</inkml:trace>
  <inkml:trace contextRef="#ctx0" brushRef="#br0" timeOffset="5220.935">869 1986 1920 0 0,'211'5'7425'0'0,"-193"-8"-7795"0"0,0-1 1 0 0,0 0-1 0 0,0-1 1 0 0,0-1-1 0 0,-1-1 0 0 0,0 0 1 0 0,0-2-1 0 0,-1 1 0 0 0,0-2 1 0 0,9-7 369 0 0,5-15-2546 0 0,-19 15 1315 0 0</inkml:trace>
  <inkml:trace contextRef="#ctx0" brushRef="#br0" timeOffset="5815.151">1472 1542 1004 0 0,'12'-6'3272'0'0,"-2"14"844"0"0,-7 4-4211 0 0,2-4 151 0 0,0-1-1 0 0,1 1 1 0 0,0-1 0 0 0,0 0 0 0 0,1-1-1 0 0,-1 0 1 0 0,2 0 0 0 0,-1 0 0 0 0,0-1 0 0 0,1 0-1 0 0,0 0 1 0 0,0-1 0 0 0,1 0 0 0 0,-1 0-1 0 0,1-1 1 0 0,0 0 0 0 0,0-1 0 0 0,0 0-1 0 0,0 0 1 0 0,0-1 0 0 0,0 0 0 0 0,1-1 0 0 0,-1 0-1 0 0,0 0 1 0 0,0-1 0 0 0,10-2-56 0 0,-14 0 66 0 0,0-1-1 0 0,0 0 1 0 0,0 0 0 0 0,-1 0 0 0 0,1-1-1 0 0,-1 0 1 0 0,0 1 0 0 0,0-1 0 0 0,-1-1-1 0 0,1 1 1 0 0,-1 0 0 0 0,0-1 0 0 0,-1 0-1 0 0,1 0 1 0 0,-1 0 0 0 0,0-1-66 0 0,9-53 1086 0 0,-11 60-1094 0 0,-4 32-53 0 0,4 397 518 0 0,-35-251-144 0 0,33-173-294 0 0,1 1 0 0 0,0-1 0 0 0,-1 0 0 0 0,0 0 0 0 0,0 0 0 0 0,-1 0 0 0 0,1-1 0 0 0,-1 1 0 0 0,0-1 0 0 0,0 1 0 0 0,0-1 0 0 0,-1 0 0 0 0,0 0 0 0 0,0 0 0 0 0,0-1 0 0 0,0 1 0 0 0,0-1 0 0 0,-1 0 0 0 0,1 0-1 0 0,-1-1 1 0 0,0 0 0 0 0,0 1 0 0 0,0-1 0 0 0,0-1 0 0 0,0 1 0 0 0,0-1 0 0 0,0 0 0 0 0,-1 0 0 0 0,1 0 0 0 0,0-1 0 0 0,-1 0 0 0 0,1 0 0 0 0,0 0 0 0 0,-1-1 0 0 0,1 0 0 0 0,0 0 0 0 0,-1 0 0 0 0,-1-1-19 0 0,-3-7-74 0 0,1-1 0 0 0,0 1 1 0 0,1-1-1 0 0,0-1 0 0 0,0 0 0 0 0,1 0 0 0 0,1 0 0 0 0,0-1 0 0 0,0 0 0 0 0,1 0 0 0 0,1 0 0 0 0,0-1 0 0 0,0 1 1 0 0,2-1-1 0 0,-1 0 0 0 0,2 0 0 0 0,0 0 0 0 0,0 0 0 0 0,1 0 0 0 0,1 0 0 0 0,0-1 0 0 0,1 1 0 0 0,0 1 1 0 0,1-1-1 0 0,0 0 0 0 0,2-2 74 0 0,1 0-494 0 0,1 0 0 0 0,0 0 0 0 0,2 0 0 0 0,-1 1 0 0 0,2 0 0 0 0,-1 1 0 0 0,2 0-1 0 0,0 1 1 0 0,0 0 0 0 0,2 0 0 0 0,-1 1 0 0 0,1 1 0 0 0,1 0 0 0 0,4-2 494 0 0,1-3-996 0 0,8-6-237 0 0</inkml:trace>
  <inkml:trace contextRef="#ctx0" brushRef="#br0" timeOffset="6282.923">2027 1794 2204 0 0,'46'205'5724'0'0,"63"131"-1828"0"0,-106-330-3849 0 0,-1-1-1 0 0,0 1 1 0 0,-1 0-1 0 0,1 0 1 0 0,-1 0-1 0 0,0 0 1 0 0,-1 1-1 0 0,1-1 1 0 0,-1 0-1 0 0,0 0 1 0 0,-1 0-1 0 0,0 0 1 0 0,0 0-1 0 0,0 1 1 0 0,-1-2-1 0 0,1 1 1 0 0,-2 0-1 0 0,1 0 1 0 0,0 0 0 0 0,-1-1-1 0 0,0 0 1 0 0,-1 1-1 0 0,1-1 1 0 0,-1 0-1 0 0,0-1 1 0 0,0 1-1 0 0,0-1 1 0 0,-1 1-1 0 0,1-1 1 0 0,-1-1-1 0 0,0 1 1 0 0,-1-1-1 0 0,1 0 1 0 0,0 0-1 0 0,-1 0 1 0 0,0-1-1 0 0,1 0 1 0 0,-1 0-1 0 0,0 0 1 0 0,-1 0-47 0 0,-6-3-348 0 0,-1 0 1 0 0,1-1 0 0 0,0-1 0 0 0,1 0-1 0 0,-1 0 1 0 0,0-1 0 0 0,1-1 0 0 0,0 0 0 0 0,0-1-1 0 0,0 0 1 0 0,1-1 0 0 0,0 0 0 0 0,0-1-1 0 0,1 0 1 0 0,0 0 0 0 0,0-1 0 0 0,1-1 0 0 0,0 0-1 0 0,1 0 1 0 0,0 0 0 0 0,0-1 0 0 0,1 0-1 0 0,1-1 1 0 0,0 0 0 0 0,0 0 0 0 0,1 0-1 0 0,1 0 1 0 0,0-1 0 0 0,-1-8 347 0 0,-11-25-1167 0 0</inkml:trace>
  <inkml:trace contextRef="#ctx0" brushRef="#br0" timeOffset="6548.745">1959 1571 3756 0 0,'0'-9'5271'0'0,"2"-4"1456"0"0,11 6-11099 0 0,-12 1-2326 0 0,-8 4 4979 0 0,2 2 578 0 0</inkml:trace>
  <inkml:trace contextRef="#ctx0" brushRef="#br0" timeOffset="7698.782">686 192 1108 0 0,'0'0'589'0'0,"0"0"-56"0"0,0 0-2 0 0,-7-3-37 0 0,0 1-405 0 0,1 1-1 0 0,0 0 1 0 0,-1 1-1 0 0,1-1 1 0 0,-1 1-1 0 0,1 1 1 0 0,-1-1 0 0 0,1 1-1 0 0,0 0 1 0 0,-1 0-1 0 0,1 1 1 0 0,0 0-1 0 0,0 0 1 0 0,0 0 0 0 0,0 1-1 0 0,0 0 1 0 0,0 0-1 0 0,1 1 1 0 0,0-1 0 0 0,0 1-1 0 0,-3 3-88 0 0,-13 8 209 0 0,0 1-1 0 0,2 1 1 0 0,0 1-1 0 0,1 1 1 0 0,0 0-1 0 0,2 2 1 0 0,0 0 0 0 0,2 0-1 0 0,0 1 1 0 0,1 1-1 0 0,2 0 1 0 0,0 1-1 0 0,2 0 1 0 0,0 1-1 0 0,-2 15-208 0 0,6-22 95 0 0,2 1 0 0 0,0 0 0 0 0,1 0 0 0 0,0 1 0 0 0,2-1 0 0 0,0 0-1 0 0,2 0 1 0 0,0 0 0 0 0,1 0 0 0 0,1 0 0 0 0,0 0 0 0 0,2-1 0 0 0,0 1-1 0 0,1-1 1 0 0,5 8-95 0 0,-2-8-74 0 0,1 0 0 0 0,1 0-1 0 0,1-1 1 0 0,0 0-1 0 0,2-1 1 0 0,-1-1 0 0 0,2-1-1 0 0,0 0 1 0 0,1 0 0 0 0,0-2-1 0 0,17 9 75 0 0,-14-9-615 0 0,1-2 0 0 0,1 0-1 0 0,0-2 1 0 0,0 0 0 0 0,1-2-1 0 0,-1 0 1 0 0,1-1 0 0 0,1-2-1 0 0,-1 0 1 0 0,11-1 615 0 0,-7-2-1199 0 0</inkml:trace>
  <inkml:trace contextRef="#ctx0" brushRef="#br0" timeOffset="8585.507">848 279 1036 0 0,'0'0'985'0'0,"0"0"-106"0"0,0 0-129 0 0,0 0-48 0 0,0 0-101 0 0,0-22 1598 0 0,1 20-2176 0 0,1 1 0 0 0,-1-1 0 0 0,0 1 0 0 0,0 0 0 0 0,1 0 1 0 0,-1-1-1 0 0,1 1 0 0 0,-1 0 0 0 0,1 0 0 0 0,-1 0 0 0 0,1 0 0 0 0,0 1 0 0 0,-1-1 0 0 0,1 0 0 0 0,0 1 0 0 0,-1-1 0 0 0,1 1 1 0 0,0 0-1 0 0,0-1 0 0 0,0 1 0 0 0,0 0 0 0 0,-1 0 0 0 0,1 0 0 0 0,0 0 0 0 0,0 1 0 0 0,0-1 0 0 0,0 0 0 0 0,-1 1 1 0 0,1-1-1 0 0,0 1 0 0 0,0 0 0 0 0,-1-1 0 0 0,1 1 0 0 0,-1 0 0 0 0,1 0 0 0 0,0 0 0 0 0,0 1-23 0 0,80 34 483 0 0,-71-28-433 0 0,-1 0 1 0 0,1 1 0 0 0,-1 0-1 0 0,-1 0 1 0 0,0 1 0 0 0,0 0-1 0 0,-1 1 1 0 0,0 0 0 0 0,-1 0-1 0 0,0 1 1 0 0,-1 0-1 0 0,0 0 1 0 0,-1 0 0 0 0,0 1-1 0 0,-1 0 1 0 0,-1 0 0 0 0,0 0-1 0 0,0 0 1 0 0,-1 0 0 0 0,-1 1-1 0 0,-1-1 1 0 0,0 3-51 0 0,-3-4 36 0 0,-1 0 0 0 0,0 0-1 0 0,-1-1 1 0 0,-1 1 0 0 0,0-1 0 0 0,0 0 0 0 0,-1-1 0 0 0,0 1-1 0 0,-1-1 1 0 0,-1-1 0 0 0,1 0 0 0 0,-1 0 0 0 0,-1 0 0 0 0,1-1-1 0 0,-2-1 1 0 0,1 1 0 0 0,-1-2 0 0 0,0 0 0 0 0,0 0 0 0 0,-5 1-36 0 0,-124 46-1072 0 0,117-73-1083 0 0,16-37-1764 0 0,20 20 2721 0 0</inkml:trace>
  <inkml:trace contextRef="#ctx0" brushRef="#br0" timeOffset="8974.319">1424 209 1316 0 0,'-23'6'4050'0'0,"-2"9"-3706"0"0,2 0 0 0 0,-1 2-1 0 0,2 0 1 0 0,1 2-1 0 0,0 0 1 0 0,1 2-1 0 0,1 0 1 0 0,1 1-1 0 0,1 1 1 0 0,1 0-1 0 0,1 1 1 0 0,1 3-344 0 0,10-22 31 0 0,1 1 1 0 0,1-1 0 0 0,-1 1-1 0 0,1 0 1 0 0,0 0-1 0 0,0 0 1 0 0,1 0 0 0 0,-1 0-1 0 0,1 0 1 0 0,1 0-1 0 0,-1 1 1 0 0,1-1-1 0 0,0 0 1 0 0,1 1 0 0 0,0-1-1 0 0,0 0 1 0 0,0 0-1 0 0,0 0 1 0 0,1 0-1 0 0,0 0 1 0 0,0 0 0 0 0,1 0-1 0 0,0-1 1 0 0,0 1-1 0 0,0-1 1 0 0,0 0 0 0 0,1 0-1 0 0,0 0 1 0 0,0 0-1 0 0,1-1 1 0 0,-1 1-1 0 0,1-1 1 0 0,0 0 0 0 0,0 0-1 0 0,0-1 1 0 0,0 0-1 0 0,1 0 1 0 0,0 0-1 0 0,-1-1 1 0 0,1 1 0 0 0,2-1-32 0 0,7 3-537 0 0,0-1 1 0 0,1-1-1 0 0,0 0 1 0 0,0-1-1 0 0,0-1 1 0 0,0 0-1 0 0,0-1 1 0 0,0-1-1 0 0,0 0 1 0 0,0-1-1 0 0,-1-1 1 0 0,1-1-1 0 0,0 0 1 0 0,-1-1-1 0 0,0-1 537 0 0,-4-2-1052 0 0</inkml:trace>
  <inkml:trace contextRef="#ctx0" brushRef="#br0" timeOffset="9376.491">1669 556 1164 0 0,'9'20'5572'0'0,"-10"188"-1747"0"0,3-200-3838 0 0,0 0 1 0 0,0 0-1 0 0,0-1 0 0 0,1 1 0 0 0,0-1 1 0 0,1 1-1 0 0,0-1 0 0 0,0 0 1 0 0,0 0-1 0 0,1-1 0 0 0,0 1 1 0 0,0-1-1 0 0,0 0 0 0 0,1-1 1 0 0,0 1-1 0 0,0-1 0 0 0,1 0 0 0 0,-1-1 1 0 0,1 1-1 0 0,0-2 0 0 0,1 1 1 0 0,-1 0-1 0 0,6 1 13 0 0,-11-6-168 0 0,-1 1 1 0 0,1-1-1 0 0,-1 1 0 0 0,0-1 1 0 0,1 1-1 0 0,-1-1 1 0 0,0 0-1 0 0,0 0 0 0 0,0 0 1 0 0,1 0-1 0 0,-1 0 0 0 0,0 0 1 0 0,0 0-1 0 0,0 0 1 0 0,0 0-1 0 0,-1 0 0 0 0,1-1 1 0 0,0 1-1 0 0,0 0 0 0 0,-1-1 1 0 0,1 1-1 0 0,-1 0 1 0 0,1-1-1 0 0,-1 1 0 0 0,0-1 1 0 0,1 1-1 0 0,-1 0 0 0 0,0-1 1 0 0,0 1-1 0 0,0-1 1 0 0,0 1-1 0 0,0-1 0 0 0,0 1 1 0 0,-1-1-1 0 0,1 1 0 0 0,0-1 1 0 0,-1 1-1 0 0,1 0 1 0 0,-1-1-1 0 0,0 1 0 0 0,1 0 1 0 0,-1-1-1 0 0,0 1 0 0 0,0 0 1 0 0,0 0-1 0 0,0-1 168 0 0,-10-28-1210 0 0</inkml:trace>
  <inkml:trace contextRef="#ctx0" brushRef="#br0" timeOffset="9626.653">1735 390 1048 0 0,'2'-13'10154'0'0,"-41"9"-8838"0"0,20 2-3984 0 0,18 1 1237 0 0,-8-17-3968 0 0,9 11 4203 0 0</inkml:trace>
  <inkml:trace contextRef="#ctx0" brushRef="#br0" timeOffset="9936.396">2125 0 1480 0 0,'27'26'4699'0'0,"-18"55"-3895"0"0,-8-55-177 0 0,123 718 3211 0 0,-119-721-4213 0 0,-1 0 1 0 0,-1 1 0 0 0,-1-1-1 0 0,-1 1 1 0 0,-1 0 0 0 0,-1-1-1 0 0,-1 1 1 0 0,-1-1-1 0 0,-2 1 1 0 0,-3 11 374 0 0,7-33-139 0 0,1 0-1 0 0,-1 0 1 0 0,0 0-1 0 0,0 0 1 0 0,0-1 0 0 0,0 1-1 0 0,0 0 1 0 0,0-1-1 0 0,0 1 1 0 0,-1-1 0 0 0,1 1-1 0 0,-1-1 1 0 0,1 0-1 0 0,-1 1 1 0 0,1-1 0 0 0,-1 0-1 0 0,0 0 1 0 0,1 0-1 0 0,-1 0 1 0 0,0 0 0 0 0,0-1-1 0 0,0 1 1 0 0,0-1-1 0 0,0 1 1 0 0,0-1 0 0 0,0 1-1 0 0,0-1 1 0 0,0 0-1 0 0,0 0 1 0 0,0 0 0 0 0,0 0-1 0 0,0-1 1 0 0,0 1-1 0 0,1 0 1 0 0,-1-1 0 0 0,0 1-1 0 0,-2-2 140 0 0,-26-14-1134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8:21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37 1228 0 0,'-55'33'3440'0'0,"15"-24"492"0"0,52-8-1628 0 0,528-63-956 0 0,-485 54-1575 0 0,35-2-3767 0 0,-85 27 427 0 0,-26-10 2287 0 0,-3-1 132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8:2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2648 0 0,'25'23'4141'0'0,"47"-19"-3259"0"0,-61-5-476 0 0,326-30 680 0 0,-73-2-7540 0 0,-237 24 5377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8:23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132 487 996 0 0,'0'0'686'0'0,"0"-18"2404"0"0,-26-12-2261 0 0,26-9 4654 0 0,0 39-5381 0 0,3 4 406 0 0,-17 241-387 0 0,35 133 620 0 0,59 95 775 0 0,-71-426-1665 0 0,-9-47-127 0 0,-7-27-4037 0 0,-18-105-2337 0 0,18 103 5434 0 0</inkml:trace>
  <inkml:trace contextRef="#ctx0" brushRef="#br0" timeOffset="330.076">116 819 1520 0 0,'0'-5'180'0'0,"1"0"-1"0"0,-1 0 1 0 0,1 1 0 0 0,0-1-1 0 0,0 0 1 0 0,1 1 0 0 0,-1-1-1 0 0,1 1 1 0 0,0-1-1 0 0,0 1 1 0 0,0 0 0 0 0,1 0-1 0 0,-1 0 1 0 0,1 0 0 0 0,0 0-1 0 0,0 0 1 0 0,1 1-1 0 0,-1 0 1 0 0,1-1 0 0 0,0 1-1 0 0,0 1 1 0 0,0-1 0 0 0,0 0-1 0 0,1 0-179 0 0,5-2 141 0 0,-1 0 1 0 0,1 1-1 0 0,1 0 0 0 0,-1 0 0 0 0,0 1 1 0 0,1 0-1 0 0,0 1 0 0 0,0 0 0 0 0,-1 1 1 0 0,1 0-1 0 0,0 1 0 0 0,0 0 0 0 0,4 1-141 0 0,-7 0 54 0 0,1 0 0 0 0,-1 0-1 0 0,0 0 1 0 0,0 1 0 0 0,0 1-1 0 0,-1-1 1 0 0,1 1 0 0 0,0 0-1 0 0,-1 1 1 0 0,0 0 0 0 0,0 0-1 0 0,0 1 1 0 0,0-1 0 0 0,-1 2-1 0 0,0-1 1 0 0,0 1 0 0 0,0-1-1 0 0,-1 2 1 0 0,0-1 0 0 0,0 1-1 0 0,0-1 1 0 0,-1 1 0 0 0,0 1-1 0 0,0-1 1 0 0,-1 0 0 0 0,2 5-54 0 0,-9-1 47 0 0,0-1 0 0 0,-1 1 0 0 0,0-2-1 0 0,0 1 1 0 0,-1 0 0 0 0,0-1 0 0 0,-1 0 0 0 0,0 0 0 0 0,-1-1 0 0 0,1 0 0 0 0,-2 0 0 0 0,1-1 0 0 0,-1 0 0 0 0,0-1-1 0 0,0 0 1 0 0,-1 0 0 0 0,-3 1-47 0 0,-9 8-201 0 0,-1-1-1 0 0,-1-1 0 0 0,0-1 1 0 0,0-1-1 0 0,-2-1 1 0 0,1-1-1 0 0,-1-1 0 0 0,-17 2 202 0 0,22-16-5616 0 0,26 2 4177 0 0</inkml:trace>
  <inkml:trace contextRef="#ctx0" brushRef="#br0" timeOffset="765.699">915 991 1440 0 0,'8'1'1346'0'0,"5"8"3954"0"0,-25 10-4593 0 0,11-18-758 0 0,-75 96 1632 0 0,37-50-1134 0 0,3 2 0 0 0,1 1 1 0 0,2 1-1 0 0,-9 26-447 0 0,-24 34-2548 0 0,49-98 62 0 0,6-12-1626 0 0,2-1 2966 0 0</inkml:trace>
  <inkml:trace contextRef="#ctx0" brushRef="#br0" timeOffset="1048.99">545 1172 1452 0 0,'16'-27'7149'0'0,"16"33"-5436"0"0,-24-3-1768 0 0,19 8 182 0 0,-1 0 0 0 0,0 2-1 0 0,0 0 1 0 0,-2 2 0 0 0,0 1 0 0 0,0 1 0 0 0,-2 1 0 0 0,0 1 0 0 0,11 14-127 0 0,38 72-2082 0 0,-64-86 405 0 0,-6-9-2649 0 0,-1-10 3282 0 0</inkml:trace>
  <inkml:trace contextRef="#ctx0" brushRef="#br0" timeOffset="1313.142">1268 1362 2224 0 0,'1'15'367'0'0,"0"-1"0"0"0,-2 1 0 0 0,0-1 0 0 0,0 1 0 0 0,-2-1 0 0 0,0 0 0 0 0,0 0 0 0 0,-1 0 1 0 0,-1 0-1 0 0,0-1 0 0 0,-1 1 0 0 0,-1-1 0 0 0,0-1 0 0 0,-2 3-367 0 0,-61 74 507 0 0,69-88-861 0 0,-2-1 465 0 0,-2-4-3991 0 0,-16-17 2653 0 0,9 0 31 0 0</inkml:trace>
  <inkml:trace contextRef="#ctx0" brushRef="#br0" timeOffset="1561.174">1316 1146 1468 0 0,'6'-9'4526'0'0,"9"17"-2087"0"0,-5 1-2057 0 0,179 133-816 0 0,-158-131-4409 0 0,-31-11 3745 0 0</inkml:trace>
  <inkml:trace contextRef="#ctx0" brushRef="#br0" timeOffset="1824.039">1796 1036 2188 0 0,'-82'60'4323'0'0,"62"-37"-3971"0"0,1 0 1 0 0,1 2 0 0 0,1 0 0 0 0,1 1 0 0 0,2 0 0 0 0,1 1-1 0 0,1 1 1 0 0,-8 26-353 0 0,14-38 91 0 0,-92 252 657 0 0,75-206-1468 0 0,-15 29-4210 0 0,31-83 3725 0 0,2-5 44 0 0</inkml:trace>
  <inkml:trace contextRef="#ctx0" brushRef="#br0" timeOffset="2383.583">2685 224 1816 0 0,'-18'4'443'0'0,"-1"1"-1"0"0,0 1 1 0 0,1 1 0 0 0,0 0-1 0 0,1 1 1 0 0,-1 1 0 0 0,2 1-1 0 0,-1 0 1 0 0,1 2 0 0 0,1-1-1 0 0,0 2 1 0 0,-9 10-443 0 0,7-5 183 0 0,1 0-1 0 0,1 0 0 0 0,1 2 1 0 0,1 0-1 0 0,0 0 1 0 0,2 1-1 0 0,0 1 0 0 0,1 0 1 0 0,2 0-1 0 0,0 1 1 0 0,1 0-1 0 0,2 0 0 0 0,0 1 1 0 0,1-1-1 0 0,1 11-182 0 0,3-20-18 0 0,1 0 0 0 0,1 0 0 0 0,0-1 0 0 0,1 1 0 0 0,0 0 0 0 0,1-1 0 0 0,1 0 0 0 0,0 0 0 0 0,1 0 0 0 0,0 0 0 0 0,1-1 0 0 0,0 0-1 0 0,1-1 1 0 0,0 1 0 0 0,1-1 0 0 0,0-1 0 0 0,1 0 0 0 0,0 0 0 0 0,1-1 0 0 0,0 0 0 0 0,0-1 0 0 0,1 0 0 0 0,0-1 0 0 0,8 4 18 0 0,-9-6-456 0 0,0 0 0 0 0,1 0 0 0 0,-1-1 0 0 0,1 0-1 0 0,-1-1 1 0 0,1-1 0 0 0,0 1 0 0 0,0-2 0 0 0,1 0 0 0 0,-1 0 0 0 0,0-2 0 0 0,0 1 0 0 0,0-1 0 0 0,7-2 456 0 0,43-15-1190 0 0</inkml:trace>
  <inkml:trace contextRef="#ctx0" brushRef="#br0" timeOffset="2868.456">2826 372 1532 0 0,'7'-19'4186'0'0,"35"6"-3327"0"0,-32 10-798 0 0,0 1 1 0 0,0 0 0 0 0,1 1 0 0 0,-1 0 0 0 0,0 1 0 0 0,0 0 0 0 0,1 0 0 0 0,-1 1 0 0 0,0 0 0 0 0,0 1-1 0 0,0 0 1 0 0,0 1 0 0 0,0 0 0 0 0,0 1 0 0 0,-1 0 0 0 0,1 0 0 0 0,-1 1 0 0 0,0 0 0 0 0,-1 0 0 0 0,1 1-1 0 0,-1 1 1 0 0,0-1 0 0 0,-1 1 0 0 0,1 0 0 0 0,2 5-62 0 0,-8-9 22 0 0,-1 0 0 0 0,1 0 1 0 0,-1 0-1 0 0,0 0 0 0 0,0 0 0 0 0,0 0 0 0 0,0 1 0 0 0,-1-1 1 0 0,1 0-1 0 0,-1 0 0 0 0,0 0 0 0 0,0 1 0 0 0,0-1 0 0 0,0 0 1 0 0,0 0-1 0 0,-1 1 0 0 0,0-1 0 0 0,1 0 0 0 0,-1 0 1 0 0,0 0-1 0 0,-1 0 0 0 0,1 0 0 0 0,-1 0 0 0 0,1 0 0 0 0,-1 0 1 0 0,0-1-1 0 0,0 1 0 0 0,0 0 0 0 0,0-1 0 0 0,0 0 0 0 0,-1 0 1 0 0,0 1-23 0 0,-86 63 464 0 0,68-54-528 0 0,-1 0 0 0 0,0-2 1 0 0,-1 0-1 0 0,0-2 0 0 0,0 0 0 0 0,-1-2 0 0 0,1 0 0 0 0,-2-2 0 0 0,-1 0 64 0 0,25-5-131 0 0,0 0-1 0 0,0 0 0 0 0,0 0 0 0 0,0 0 0 0 0,0 0 1 0 0,0 0-1 0 0,0 0 0 0 0,0 0 0 0 0,0 0 0 0 0,1 0 0 0 0,-1 0 1 0 0,0-1-1 0 0,1 1 0 0 0,-1 0 0 0 0,1-1 0 0 0,-1 1 1 0 0,1 0-1 0 0,0-1 0 0 0,-1 1 0 0 0,1-1 0 0 0,0 1 0 0 0,0 0 1 0 0,0-1-1 0 0,0 1 0 0 0,0-1 0 0 0,0 1 0 0 0,1 0 1 0 0,-1-1-1 0 0,0 1 0 0 0,1 0 0 0 0,-1-1 0 0 0,1 1 0 0 0,-1 0 1 0 0,1-1-1 0 0,0 1 0 0 0,-1 0 0 0 0,1 0 0 0 0,0 0 1 0 0,0 0-1 0 0,0 0 0 0 0,0 0 0 0 0,0 0 0 0 0,0 0 0 0 0,0 0 1 0 0,1 0 131 0 0,13-21-1252 0 0</inkml:trace>
  <inkml:trace contextRef="#ctx0" brushRef="#br0" timeOffset="3163.384">3295 240 1720 0 0,'-15'7'480'0'0,"0"0"0"0"0,0 1 0 0 0,1 0 0 0 0,0 1 0 0 0,1 1 0 0 0,0 0 0 0 0,0 1 1 0 0,1 0-1 0 0,0 1 0 0 0,0 1-480 0 0,2-1 186 0 0,0 2 0 0 0,1 0 0 0 0,0 0 0 0 0,1 1 1 0 0,0-1-1 0 0,2 2 0 0 0,0-1 0 0 0,0 1 0 0 0,1 0 1 0 0,1 0-1 0 0,1 0 0 0 0,0 1 0 0 0,2-1 0 0 0,-1 1 1 0 0,2 5-187 0 0,1-9 22 0 0,1-1-1 0 0,0 1 1 0 0,1-1 0 0 0,1 0 0 0 0,-1 0 0 0 0,2 0 0 0 0,0-1 0 0 0,0 1 0 0 0,1-1 0 0 0,1 0 0 0 0,-1-1 0 0 0,2 1 0 0 0,0-1 0 0 0,1 1-22 0 0,-4-6-306 0 0,-1 0 0 0 0,1 0 1 0 0,0-1-1 0 0,0 0 0 0 0,0 0 0 0 0,0 0 0 0 0,1 0 0 0 0,0-1 0 0 0,-1 0 0 0 0,1 0 0 0 0,0-1 0 0 0,1 1 0 0 0,-1-1 0 0 0,0-1 0 0 0,1 1 0 0 0,-1-1 0 0 0,1 0 0 0 0,0 0 306 0 0,5-4-1140 0 0,12-11 50 0 0</inkml:trace>
  <inkml:trace contextRef="#ctx0" brushRef="#br0" timeOffset="3427.078">3550 592 1344 0 0,'-43'115'4189'0'0,"42"-109"-4074"0"0,-1-1 1 0 0,1 1 0 0 0,0-1 0 0 0,0 1 0 0 0,1-1 0 0 0,0 1 0 0 0,0 0 0 0 0,0-1 0 0 0,1 1 0 0 0,-1-1 0 0 0,1 1-1 0 0,1-1 1 0 0,-1 1 0 0 0,1-1 0 0 0,0 0 0 0 0,0 1 0 0 0,0-1 0 0 0,1 0 0 0 0,0 0 0 0 0,0-1 0 0 0,0 1 0 0 0,0-1 0 0 0,1 1-1 0 0,0-1 1 0 0,0 0 0 0 0,0 0 0 0 0,0-1 0 0 0,2 2-116 0 0,-1-3-32 0 0,0 1 0 0 0,0-1 0 0 0,0 1-1 0 0,0-1 1 0 0,0-1 0 0 0,1 1 0 0 0,-1-1 0 0 0,1 0 0 0 0,-1 0 0 0 0,1-1-1 0 0,-1 1 1 0 0,1-1 0 0 0,-1 0 0 0 0,1-1 0 0 0,-1 0 0 0 0,1 1-1 0 0,1-2 33 0 0,-3 1-215 0 0,1 0-1 0 0,-1 0 0 0 0,0-1 0 0 0,0 1 0 0 0,0-1 0 0 0,-1 0 0 0 0,1 0 0 0 0,0 0 1 0 0,-1-1-1 0 0,1 1 0 0 0,-1-1 0 0 0,0 0 0 0 0,0 0 0 0 0,0 0 0 0 0,0 0 1 0 0,-1-1-1 0 0,1 1 0 0 0,-1-1 0 0 0,0 1 0 0 0,0-1 0 0 0,0 0 0 0 0,1-2 216 0 0,3-17-1202 0 0</inkml:trace>
  <inkml:trace contextRef="#ctx0" brushRef="#br0" timeOffset="3677.092">3587 340 4020 0 0,'-9'-12'6894'0'0,"8"0"-4619"0"0,25 9-8147 0 0,24 25 1902 0 0,-30-10 2863 0 0</inkml:trace>
  <inkml:trace contextRef="#ctx0" brushRef="#br0" timeOffset="3923.62">4095 872 2512 0 0,'1'50'2356'0'0,"-14"139"1547"0"0,11-180-3985 0 0,-1-1 1 0 0,1 1 0 0 0,-2-1-1 0 0,1 0 1 0 0,-1 0-1 0 0,0 0 1 0 0,-1-1 0 0 0,0 1-1 0 0,0-1 1 0 0,-1 0 0 0 0,0-1-1 0 0,0 1 1 0 0,0-1 0 0 0,-1 0-1 0 0,0-1 1 0 0,0 1-1 0 0,0-1 1 0 0,-1-1 0 0 0,0 0-1 0 0,-2 1 82 0 0,-77 23-3529 0 0,61-26 2363 0 0</inkml:trace>
  <inkml:trace contextRef="#ctx0" brushRef="#br0" timeOffset="4767.261">4371 215 1884 0 0,'6'-5'2420'0'0,"-2"6"610"0"0,-1 21-2397 0 0,1-13-604 0 0,1-1-1 0 0,1 1 0 0 0,-1-1 1 0 0,1 0-1 0 0,1 0 0 0 0,-1-1 1 0 0,1 0-1 0 0,0 0 0 0 0,1 0 0 0 0,0-1 1 0 0,0 0-1 0 0,0-1 0 0 0,1 0 1 0 0,0 0-1 0 0,0-1 0 0 0,0 0 1 0 0,0-1-1 0 0,1 0 0 0 0,-1 0 0 0 0,1-1 1 0 0,0 0-1 0 0,0 0 0 0 0,-1-1 1 0 0,1-1-1 0 0,0 0 0 0 0,0 0 1 0 0,0-1-1 0 0,0 0 0 0 0,6-2-28 0 0,-11 3 5 0 0,1 0 0 0 0,0 0-1 0 0,0-1 1 0 0,-1 0 0 0 0,1 0 0 0 0,-1-1-1 0 0,1 1 1 0 0,-1-1 0 0 0,1 0 0 0 0,-1-1 0 0 0,0 1-1 0 0,0-1 1 0 0,0 0 0 0 0,0 0 0 0 0,0-1-1 0 0,-1 1 1 0 0,0-1 0 0 0,0 0 0 0 0,0 0-1 0 0,0-1 1 0 0,0 1 0 0 0,-1-1 0 0 0,0 0-1 0 0,0 0 1 0 0,0 0 0 0 0,-1 0 0 0 0,1 0-1 0 0,-1-2-4 0 0,0-38 1768 0 0,-2 44-1589 0 0,0-34 723 0 0,0 33-870 0 0,-12 0-15 0 0,1 24 47 0 0,25 253 321 0 0,-8-242-269 0 0,-2 0-1 0 0,-1 1 0 0 0,-1-1 0 0 0,-2 1 1 0 0,-2 0-1 0 0,-1-1 0 0 0,-1 1 0 0 0,-2-1 0 0 0,-1 0 1 0 0,-2 0-116 0 0,7-27 36 0 0,-1 0 0 0 0,1 0 0 0 0,-1 0 0 0 0,0 0 0 0 0,0-1 1 0 0,-1 1-1 0 0,1-1 0 0 0,-1 0 0 0 0,0 0 0 0 0,-1 0 0 0 0,1 0 0 0 0,-1-1 1 0 0,0 0-1 0 0,0 0 0 0 0,-1 0 0 0 0,1 0 0 0 0,-1-1 0 0 0,0 0 1 0 0,1 0-1 0 0,-1-1 0 0 0,-1 0 0 0 0,1 0 0 0 0,0 0 0 0 0,0-1 1 0 0,-1 0-1 0 0,1 0 0 0 0,-1 0 0 0 0,1-1 0 0 0,-1 0 0 0 0,1 0 1 0 0,-1-1-1 0 0,1 0 0 0 0,-1 0 0 0 0,1 0 0 0 0,0-1 0 0 0,0 0 1 0 0,0 0-1 0 0,-5-3-36 0 0,4 0-74 0 0,1-1 1 0 0,0 0 0 0 0,0 0 0 0 0,0-1 0 0 0,0 0-1 0 0,1 0 1 0 0,0 0 0 0 0,1-1 0 0 0,0 1-1 0 0,0-1 1 0 0,0 0 0 0 0,1 0 0 0 0,0-1-1 0 0,1 1 1 0 0,0-1 0 0 0,0 1 0 0 0,1-1 0 0 0,0 0-1 0 0,1 1 1 0 0,-1-1 0 0 0,2 0 0 0 0,-1 0-1 0 0,1 1 1 0 0,1-1 0 0 0,-1 0 0 0 0,1 1-1 0 0,1-1 1 0 0,0 1 0 0 0,0 0 0 0 0,1 0 0 0 0,-1 0-1 0 0,2 0 1 0 0,-1 1 0 0 0,1 0 0 0 0,0 0-1 0 0,1 0 1 0 0,0 0 0 0 0,0 1 0 0 0,0 0-1 0 0,1 0 1 0 0,0 1 0 0 0,0 0 0 0 0,3-2 73 0 0,23-16-1242 0 0,1 3-1 0 0,1 0 1 0 0,1 2 0 0 0,1 2 0 0 0,0 2 0 0 0,35-10 1242 0 0,-27 9-1491 0 0,-7 1 213 0 0</inkml:trace>
  <inkml:trace contextRef="#ctx0" brushRef="#br0" timeOffset="5079.058">5075 499 1180 0 0,'27'53'3734'0'0,"65"171"309"0"0,-88-216-3899 0 0,-1 0 0 0 0,0 0 0 0 0,0 1 0 0 0,-1 0 0 0 0,-1-1 0 0 0,1 1-1 0 0,-1 0 1 0 0,-1 0 0 0 0,1-1 0 0 0,-1 1 0 0 0,-1 0 0 0 0,0 0 0 0 0,0 0 0 0 0,-1-1 0 0 0,0 1 0 0 0,-1-1 0 0 0,1 1 0 0 0,-2-1 0 0 0,1 0 0 0 0,-1 0 0 0 0,0 0 0 0 0,-1 0 0 0 0,0-1 0 0 0,0 0 0 0 0,0 0-1 0 0,-1 0 1 0 0,0-1 0 0 0,-1 0 0 0 0,1 0 0 0 0,-1 0 0 0 0,-3 1-144 0 0,5-4-36 0 0,0-1 0 0 0,0 0 0 0 0,0 0 0 0 0,0 0 0 0 0,0 0 0 0 0,-1-1 0 0 0,1 0 0 0 0,0 0 0 0 0,-1 0 0 0 0,1-1 0 0 0,-1 1 0 0 0,1-1-1 0 0,-1-1 1 0 0,1 1 0 0 0,0-1 0 0 0,-1 0 0 0 0,1 0 0 0 0,-2-1 36 0 0,-1-2-332 0 0,1 1 0 0 0,0-1-1 0 0,0-1 1 0 0,0 1 0 0 0,1-1-1 0 0,-1-1 1 0 0,1 1 0 0 0,0-1-1 0 0,1 0 1 0 0,0 0 0 0 0,-1 0-1 0 0,2-1 1 0 0,-1 0 0 0 0,1 0 0 0 0,0 0-1 0 0,1-1 1 0 0,0 1 0 0 0,-1-4 332 0 0,-23-101-3875 0 0,23 70 2621 0 0</inkml:trace>
  <inkml:trace contextRef="#ctx0" brushRef="#br0" timeOffset="5312.521">5011 235 2148 0 0,'-5'-11'6435'0'0,"47"-40"-12159"0"0,-41 51 5874 0 0,11-11-1363 0 0</inkml:trace>
  <inkml:trace contextRef="#ctx0" brushRef="#br0" timeOffset="5563.295">5438 0 1140 0 0,'63'90'4002'0'0,"-57"-75"-3599"0"0,21 49 569 0 0,-2 2 0 0 0,-4 1 1 0 0,-2 0-1 0 0,-1 14-972 0 0,9 211 2108 0 0,-27-269-2044 0 0,-1 1-1 0 0,0-1 1 0 0,-2 0 0 0 0,-1 0 0 0 0,-1 0-1 0 0,-1 0 1 0 0,0-1 0 0 0,-2 0 0 0 0,-4 7-64 0 0,1-4-178 0 0,0 0 1 0 0,-2-1-1 0 0,0-1 1 0 0,-2 0-1 0 0,-1-1 1 0 0,0 0-1 0 0,-2-1 1 0 0,0-1-1 0 0,-13 9 178 0 0,3-5-722 0 0,-2-1-1 0 0,0-2 1 0 0,-2-1 0 0 0,0-1-1 0 0,-1-2 1 0 0,0-2-1 0 0,-2 0 1 0 0,0-3 0 0 0,0-1-1 0 0,-22 4 723 0 0,-22 1-1226 0 0</inkml:trace>
  <inkml:trace contextRef="#ctx0" brushRef="#br0" timeOffset="6672.577">17 2116 1348 0 0,'0'0'411'0'0,"0"0"-24"0"0,-16 4 2305 0 0,19-2-2634 0 0,1 1 0 0 0,0 0-1 0 0,0-1 1 0 0,0 0 0 0 0,1 0-1 0 0,-1 0 1 0 0,0 0-1 0 0,1-1 1 0 0,-1 1 0 0 0,1-1-1 0 0,0 0 1 0 0,-1-1-1 0 0,1 1 1 0 0,0-1 0 0 0,-1 0-1 0 0,1 0 1 0 0,0-1 0 0 0,0 1-1 0 0,-1-1 1 0 0,5-1-58 0 0,17 1 125 0 0,161-18 379 0 0,1305-91 1851 0 0,717-80-973 0 0,-1100 27 431 0 0,-655 95 1194 0 0,-392 51-3385 0 0,-84 23-5903 0 0,-30-5 3238 0 0,37-1 1834 0 0,-20 0-81 0 0,-5 0 198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8:31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1016 0 0,'27'9'8025'0'0,"-14"14"-4882"0"0,-15 68-4652 0 0,0-78 2404 0 0,0 160-393 0 0,26 8-2 0 0,67 302 1589 0 0,-88-454-2282 0 0,-7-42-3468 0 0,2-94-3388 0 0,2 80 5919 0 0</inkml:trace>
  <inkml:trace contextRef="#ctx0" brushRef="#br0" timeOffset="308.056">121 600 2908 0 0,'1'-6'173'0'0,"1"0"-1"0"0,0 0 1 0 0,0-1-1 0 0,0 1 1 0 0,1 0 0 0 0,0 1-1 0 0,0-1 1 0 0,1 0-1 0 0,-1 1 1 0 0,1 0-1 0 0,0 0 1 0 0,1 0-1 0 0,-1 0 1 0 0,1 1-1 0 0,0 0 1 0 0,0 0-1 0 0,0 0 1 0 0,1 0 0 0 0,-1 1-1 0 0,1 0 1 0 0,0 0-1 0 0,0 0 1 0 0,0 1-1 0 0,0 0 1 0 0,1 0-1 0 0,-1 1 1 0 0,0 0-1 0 0,2 0-172 0 0,4-3 76 0 0,1 1-1 0 0,0 0 1 0 0,0 1-1 0 0,0 0 1 0 0,0 1-1 0 0,0 1 0 0 0,0 0 1 0 0,0 1-1 0 0,0 0 1 0 0,0 1-1 0 0,0 0 1 0 0,0 1-1 0 0,0 1 0 0 0,-1 0 1 0 0,0 0-1 0 0,0 2 1 0 0,0-1-1 0 0,0 1 1 0 0,-1 1-1 0 0,0 0 0 0 0,0 1 1 0 0,5 5-76 0 0,-14-11 18 0 0,0 1-1 0 0,0 0 1 0 0,0 0 0 0 0,0 0 0 0 0,-1 1-1 0 0,1-1 1 0 0,-1 0 0 0 0,0 1 0 0 0,1-1-1 0 0,-2 0 1 0 0,1 1 0 0 0,0-1 0 0 0,-1 1-1 0 0,1 0 1 0 0,-1-1 0 0 0,0 1-1 0 0,0-1 1 0 0,-1 1 0 0 0,1-1 0 0 0,-1 1-1 0 0,0-1 1 0 0,0 1 0 0 0,0-1 0 0 0,0 1-1 0 0,0-1 1 0 0,-1 0 0 0 0,0 0 0 0 0,1 0-1 0 0,-1 1 1 0 0,0-2 0 0 0,-1 1 0 0 0,1 0-1 0 0,0 0 1 0 0,-1-1 0 0 0,0 1 0 0 0,1-1-1 0 0,-2 1-17 0 0,-111 76 203 0 0,-23-26-679 0 0,42-40-5716 0 0,84-13 4970 0 0</inkml:trace>
  <inkml:trace contextRef="#ctx0" brushRef="#br0" timeOffset="647.136">509 827 2664 0 0,'19'48'7289'0'0,"49"18"-6920"0"0,-35-36 344 0 0,119 105-2650 0 0,-124-119-4202 0 0,-28-16 5004 0 0</inkml:trace>
  <inkml:trace contextRef="#ctx0" brushRef="#br0" timeOffset="897.261">1024 850 1324 0 0,'-13'-1'4353'0'0,"-28"29"-3551"0"0,27-19-154 0 0,-154 146 2213 0 0,-83 139-979 0 0,226-263-2152 0 0,-18 25-700 0 0,16-19-2619 0 0,26-35-472 0 0,1-6 2989 0 0</inkml:trace>
  <inkml:trace contextRef="#ctx0" brushRef="#br0" timeOffset="1739.79">1575 194 1088 0 0,'5'-5'4768'0'0,"5"30"-3153"0"0,-4-14-1559 0 0,0-1 0 0 0,0 0 0 0 0,1 0 0 0 0,0 0 0 0 0,1-1 0 0 0,0 0 0 0 0,0-1 0 0 0,1 0 0 0 0,0 0 0 0 0,0-1 0 0 0,1 0 1 0 0,0-1-1 0 0,0 0 0 0 0,1 0 0 0 0,-1-1 0 0 0,1 0 0 0 0,0-1 0 0 0,1 0 0 0 0,-1-1 0 0 0,1-1 0 0 0,-1 1 0 0 0,1-2 0 0 0,0 0 0 0 0,0 0 0 0 0,0-1 1 0 0,0-1-1 0 0,0 1 0 0 0,-1-2 0 0 0,1 0 0 0 0,0 0 0 0 0,-1-1 0 0 0,1-1 0 0 0,-1 0 0 0 0,0 0 0 0 0,0-1 0 0 0,-1-1 0 0 0,1 0 0 0 0,-1 0 0 0 0,-1-1 0 0 0,1 0 1 0 0,1-2-57 0 0,25-69 1441 0 0,-36 76-1234 0 0,0 2-44 0 0,-3-39 1070 0 0,-4 30-1171 0 0,7 9-54 0 0,0 0 1 0 0,0 1-1 0 0,0-1 0 0 0,0 0 0 0 0,0 1 1 0 0,0-1-1 0 0,-1 0 0 0 0,1 1 1 0 0,0-1-1 0 0,0 0 0 0 0,0 1 1 0 0,-1-1-1 0 0,1 0 0 0 0,0 0 0 0 0,-1 1 1 0 0,1-1-1 0 0,0 0 0 0 0,0 0 1 0 0,-1 1-1 0 0,1-1 0 0 0,0 0 0 0 0,-1 0 1 0 0,1 0-1 0 0,0 0 0 0 0,-1 0 1 0 0,1 1-1 0 0,0-1 0 0 0,-1 0 0 0 0,1 0 1 0 0,-1 0-1 0 0,1 0 0 0 0,0 0 1 0 0,-1 0-1 0 0,1 0 0 0 0,0 0 0 0 0,-1 0 1 0 0,1-1-1 0 0,-1 1 0 0 0,1 0 1 0 0,0 0-1 0 0,-1 0 0 0 0,1 0 0 0 0,0 0 1 0 0,-1-1-1 0 0,1 1 0 0 0,0 0 1 0 0,-1 0-1 0 0,1 0-8 0 0,-3 467 604 0 0,4-456-570 0 0,0 1 1 0 0,-1-1-1 0 0,0 0 1 0 0,-1 0-1 0 0,0 1 1 0 0,-1-1-1 0 0,0 0 1 0 0,-1 0-1 0 0,0 0 1 0 0,-1-1-1 0 0,0 1 1 0 0,0-1-1 0 0,-1 0 1 0 0,-1 0-1 0 0,0 0 1 0 0,0-1-1 0 0,-1 0 1 0 0,0 0-1 0 0,0-1 1 0 0,-1 1-1 0 0,0-2 0 0 0,-1 1 1 0 0,0-1-1 0 0,0-1 1 0 0,0 1-1 0 0,-1-1 1 0 0,0-1-1 0 0,-2 1-34 0 0,5-7-28 0 0,0 0 0 0 0,0 0 0 0 0,0 0 0 0 0,1-1 0 0 0,-1 0 0 0 0,0 0 0 0 0,0-1 0 0 0,1 0 0 0 0,0 0-1 0 0,-1-1 1 0 0,1 1 0 0 0,0-1 0 0 0,1-1 0 0 0,-1 1 0 0 0,1-1 0 0 0,-2-2 28 0 0,-1 1-100 0 0,1 0-1 0 0,1 0 1 0 0,-1-1 0 0 0,1 0-1 0 0,0 0 1 0 0,1 0-1 0 0,0-1 1 0 0,0 0 0 0 0,0 0-1 0 0,1 0 1 0 0,0 0 0 0 0,1-1-1 0 0,0 1 1 0 0,0-1 0 0 0,1 0-1 0 0,0 0 1 0 0,0 0-1 0 0,1 0 1 0 0,1-1 0 0 0,-1 1-1 0 0,1 0 1 0 0,1 0 0 0 0,0 0-1 0 0,0 0 1 0 0,1 0-1 0 0,0 0 1 0 0,0 0 0 0 0,1 0-1 0 0,1 0 1 0 0,0 0 100 0 0,6-5-472 0 0,2 1 0 0 0,0 0 1 0 0,0 0-1 0 0,2 1 0 0 0,-1 1 0 0 0,1 1 0 0 0,1 0 1 0 0,0 0-1 0 0,0 1 0 0 0,1 1 0 0 0,0 1 0 0 0,0 0 1 0 0,1 2-1 0 0,0-1 0 0 0,6 1 472 0 0,4-5-1187 0 0,8-3-164 0 0</inkml:trace>
  <inkml:trace contextRef="#ctx0" brushRef="#br0" timeOffset="2100.062">2399 482 1316 0 0,'76'125'7117'0'0,"-37"96"-4622"0"0,-36-194-1873 0 0,-3-16-476 0 0,1 0 0 0 0,-2 0 0 0 0,1 0 0 0 0,-2 0-1 0 0,1 0 1 0 0,-2 0 0 0 0,1 0 0 0 0,-2-1 0 0 0,1 1-1 0 0,-1-1 1 0 0,-1 0 0 0 0,-4 7-146 0 0,-53 41 392 0 0,14-78-1820 0 0,39 9 780 0 0,-1 0 0 0 0,2-1 0 0 0,0 0 0 0 0,0-1 0 0 0,1 0 0 0 0,1 0 0 0 0,0-1 0 0 0,1 0 0 0 0,0 1 0 0 0,1-2 0 0 0,1 1 0 0 0,0 0 0 0 0,1-1 0 0 0,0 0 0 0 0,1-5 648 0 0,0-20-1348 0 0</inkml:trace>
  <inkml:trace contextRef="#ctx0" brushRef="#br0" timeOffset="2348.166">2464 290 1468 0 0,'-2'-12'7413'0'0,"4"-12"-6108"0"0,11-19-8249 0 0,-8 36 5874 0 0</inkml:trace>
  <inkml:trace contextRef="#ctx0" brushRef="#br0" timeOffset="2615.069">2774 0 2240 0 0,'11'9'297'0'0,"0"0"1"0"0,0 0-1 0 0,-1 1 0 0 0,-1 1 0 0 0,1 0 1 0 0,-2 0-1 0 0,1 0 0 0 0,-1 1 1 0 0,-1 0-1 0 0,-1 1 0 0 0,1 0 0 0 0,-2 0 1 0 0,0 1-298 0 0,12 21 526 0 0,0 1-112 0 0,-2 0 0 0 0,-2 2 0 0 0,-1-1 0 0 0,-2 2 0 0 0,-2-1 0 0 0,-1 1 0 0 0,-2 1 0 0 0,-2-1 0 0 0,-1 1 0 0 0,-3 7-414 0 0,1-24 107 0 0,-2 0 0 0 0,-1 1 0 0 0,-1-1 0 0 0,-1 0 0 0 0,-1-1 0 0 0,0 1 0 0 0,-2-1 0 0 0,-1-1-1 0 0,-1 1 1 0 0,0-1 0 0 0,-2-1 0 0 0,0 0 0 0 0,-1-1 0 0 0,-1 0 0 0 0,-1-1 0 0 0,-1-1 0 0 0,0 0 0 0 0,-12 8-107 0 0,10-9-143 0 0,-1-2-1 0 0,-1 0 1 0 0,0-2 0 0 0,-1 0-1 0 0,0-1 1 0 0,0-1-1 0 0,-2-1 1 0 0,1-1 0 0 0,-1-1-1 0 0,0 0 1 0 0,-22 1 143 0 0,-96-7-3955 0 0,117-8 3414 0 0,0-2 0 0 0,0 0 0 0 0,1-1 0 0 0,0-2 0 0 0,1 0 1 0 0,1-2-1 0 0,-14-11 541 0 0,-14-14-1054 0 0</inkml:trace>
  <inkml:trace contextRef="#ctx0" brushRef="#br0" timeOffset="2952.929">1364 160 2160 0 0,'-17'13'366'0'0,"2"0"1"0"0,-1 0-1 0 0,2 1 0 0 0,0 1 0 0 0,0 1 0 0 0,2 0 0 0 0,0 0 0 0 0,0 1 1 0 0,2 1-1 0 0,0 0 0 0 0,1 0 0 0 0,1 1 0 0 0,1 0 0 0 0,1 1 1 0 0,0-1-1 0 0,0 7-366 0 0,5-3 133 0 0,1-1 1 0 0,1 0-1 0 0,1 0 0 0 0,1 0 1 0 0,1-1-1 0 0,1 1 0 0 0,1-1 1 0 0,0 0-1 0 0,2 0 1 0 0,0-1-1 0 0,2 0 0 0 0,0 0 1 0 0,1-1-1 0 0,1 0 1 0 0,1-1-1 0 0,0-1 0 0 0,3 2-133 0 0,19 21-497 0 0,2-3 0 0 0,2-1 1 0 0,1-2-1 0 0,1-1 0 0 0,2-3 0 0 0,31 17 497 0 0,94 33-3941 0 0,-115-65 2765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0:45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1108 0 0,'6'-18'3261'0'0,"6"-7"384"0"0,21 32-7223 0 0,-27-2 2578 0 0,-1 1 44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8:36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2092 0 0,'0'0'627'0'0,"0"0"9"0"0,0 0-30 0 0,0 0-123 0 0,0 0-91 0 0,0 0-62 0 0,9 0 277 0 0,-5 7-499 0 0,0 1 0 0 0,0 0-1 0 0,-1 0 1 0 0,0 0 0 0 0,-1 1-1 0 0,0-1 1 0 0,0 0 0 0 0,-1 1-1 0 0,0 0 1 0 0,0-1 0 0 0,-1 1 0 0 0,0 0-1 0 0,0-1 1 0 0,-1 1 0 0 0,-2 7-108 0 0,-1 2 46 0 0,-1 0 1 0 0,0 0 0 0 0,-2 0-1 0 0,0 0 1 0 0,-1-1-1 0 0,0 0 1 0 0,-2-1 0 0 0,0 0-1 0 0,-1-1 1 0 0,0 0-1 0 0,-10 9-46 0 0,-106 74-4836 0 0,109-91 3491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8:39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5 191 1372 0 0,'3'9'4021'0'0,"-6"23"-3145"0"0,2-15-257 0 0,0 19-256 0 0,2 1 0 0 0,2 0 0 0 0,2-1 0 0 0,1 1 0 0 0,1-1 0 0 0,2-1 0 0 0,2 1 0 0 0,1-2 0 0 0,2 1 0 0 0,5 6-363 0 0,-2 23-1370 0 0,-50-75-3724 0 0,17-1 3811 0 0,-3-1 20 0 0</inkml:trace>
  <inkml:trace contextRef="#ctx0" brushRef="#br0" timeOffset="324.545">0 166 1836 0 0,'9'-14'313'0'0,"0"1"0"0"0,1 0 1 0 0,0 0-1 0 0,1 2 0 0 0,0-1 0 0 0,1 1 0 0 0,0 1 0 0 0,1 0 0 0 0,0 1 0 0 0,1 0 0 0 0,0 1 1 0 0,0 0-1 0 0,0 1 0 0 0,1 1 0 0 0,0 1 0 0 0,4-1-313 0 0,-17 6 145 0 0,24 13 246 0 0,-24-8-369 0 0,-1-1 0 0 0,0 1-1 0 0,-1-1 1 0 0,1 1 0 0 0,-1 0 0 0 0,0-1-1 0 0,0 1 1 0 0,0 0 0 0 0,-1-1 0 0 0,1 1-1 0 0,-1-1 1 0 0,0 1 0 0 0,-1-1 0 0 0,1 1-1 0 0,-1-1 1 0 0,0 0 0 0 0,0 0 0 0 0,0 0-1 0 0,-3 4-21 0 0,3-4 36 0 0,-117 157 997 0 0,119-156-1001 0 0,1-1 0 0 0,0 1 0 0 0,0-1 0 0 0,0 0 0 0 0,0 1 0 0 0,1-1 1 0 0,0 0-1 0 0,0 0 0 0 0,0 0 0 0 0,0-1 0 0 0,1 1 0 0 0,-1 0 0 0 0,1-1 0 0 0,0 1 0 0 0,0-1 0 0 0,0 0 0 0 0,1 0 0 0 0,-1 0 0 0 0,1-1 0 0 0,0 1 0 0 0,-1-1 0 0 0,1 0 0 0 0,0 0 1 0 0,0 0-1 0 0,1 0 0 0 0,-1-1 0 0 0,0 0 0 0 0,0 0 0 0 0,3 1-32 0 0,-2 0 38 0 0,31 14-35 0 0,198 105 61 0 0,-94-15-4569 0 0,-118-88 2149 0 0,-16-10 1302 0 0</inkml:trace>
  <inkml:trace contextRef="#ctx0" brushRef="#br0" timeOffset="698.323">978 324 1932 0 0,'-50'43'4777'0'0,"35"-28"-4401"0"0,1 0 1 0 0,1 0-1 0 0,0 2 1 0 0,1 0 0 0 0,1 0-1 0 0,1 1 1 0 0,0 0 0 0 0,1 0-1 0 0,-2 12-376 0 0,-31 53-1317 0 0,-16-32-4260 0 0,38-43 4273 0 0</inkml:trace>
  <inkml:trace contextRef="#ctx0" brushRef="#br0" timeOffset="975.908">573 466 2420 0 0,'6'-13'3070'0'0,"22"-1"5002"0"0,64 68-6827 0 0,109 69-1819 0 0,-27 30-7475 0 0,-142-109 5391 0 0,-20-23 1332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8:39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40 1532 0 0,'14'-15'603'0'0,"-11"12"52"0"0,-3 3-21 0 0,0 0-47 0 0,0 0-57 0 0,-4-20 1427 0 0,-73 19-922 0 0,62 3-923 0 0,1 2 0 0 0,-1-1 0 0 0,1 2 0 0 0,0 0 0 0 0,0 1 0 0 0,0 0 0 0 0,1 1 0 0 0,0 1 0 0 0,0 0 0 0 0,1 0 0 0 0,0 1 0 0 0,1 1 0 0 0,0 0 0 0 0,0 1 0 0 0,1 0 0 0 0,0 0 0 0 0,1 1 0 0 0,1 1 0 0 0,0-1 0 0 0,0 1 0 0 0,1 0-1 0 0,1 1 1 0 0,0 0 0 0 0,1 0 0 0 0,0 0 0 0 0,2 1 0 0 0,-3 10-112 0 0,7-19 20 0 0,0 1-1 0 0,0-1 1 0 0,1 1-1 0 0,-1-1 1 0 0,2 0-1 0 0,-1 1 0 0 0,0-1 1 0 0,1 0-1 0 0,0-1 1 0 0,1 1-1 0 0,-1 0 1 0 0,1-1-1 0 0,0 0 0 0 0,1 0 1 0 0,-1 0-1 0 0,1 0 1 0 0,0-1-1 0 0,0 0 1 0 0,0 0-1 0 0,1 0 1 0 0,-1-1-1 0 0,1 1 0 0 0,0-1 1 0 0,0-1-1 0 0,0 1-19 0 0,163 43-2649 0 0,-84-67-2742 0 0,-72 10 4161 0 0</inkml:trace>
  <inkml:trace contextRef="#ctx0" brushRef="#br0" timeOffset="266.761">72 318 1240 0 0,'16'0'8436'0'0,"122"-29"-7758"0"0,-31 4-1456 0 0,96-27-5838 0 0,-173 42 5376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8:37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1128 0 0,'14'-49'5421'0'0,"-9"45"-5353"0"0,-1 1 1 0 0,1 0-1 0 0,0 0 0 0 0,0 0 0 0 0,1 0 0 0 0,-1 1 0 0 0,0 0 0 0 0,1 0 0 0 0,-1 1 0 0 0,1 0 0 0 0,0 0 0 0 0,-1 0 0 0 0,1 0 0 0 0,0 1 0 0 0,0 0 1 0 0,-1 0-1 0 0,1 1 0 0 0,2 0-68 0 0,-1 0 43 0 0,0 1 0 0 0,0 0 0 0 0,0 0 1 0 0,-1 1-1 0 0,1-1 0 0 0,-1 1 0 0 0,1 1 1 0 0,-1 0-1 0 0,-1-1 0 0 0,1 2 0 0 0,0-1 1 0 0,-1 1-1 0 0,0-1 0 0 0,0 2 0 0 0,0-1 1 0 0,-1 0-1 0 0,1 1 0 0 0,-2 0 0 0 0,1 0 1 0 0,0 0-1 0 0,-1 0 0 0 0,0 1 0 0 0,-1 0 1 0 0,1-1-1 0 0,-1 1 0 0 0,-1 0 0 0 0,1 0 1 0 0,-1 0-1 0 0,0 5-43 0 0,-2 10 12 0 0,-1-1 0 0 0,-1 0 1 0 0,0 0-1 0 0,-2 0 0 0 0,0 0 0 0 0,-2-1 1 0 0,0 0-1 0 0,-1 0 0 0 0,-1-1 0 0 0,-1 0 1 0 0,-1 0-1 0 0,0-1 0 0 0,-2-1 0 0 0,0 0 0 0 0,0 0 1 0 0,-2-1-1 0 0,0-1 0 0 0,-1-1 0 0 0,0 0 1 0 0,-1-1-1 0 0,-1-1 0 0 0,-8 5-12 0 0,18-18-4050 0 0,15-31 2110 0 0,4 11 736 0 0</inkml:trace>
  <inkml:trace contextRef="#ctx0" brushRef="#br0" timeOffset="389.172">631 72 2212 0 0,'-25'4'369'0'0,"0"2"-1"0"0,1 1 1 0 0,0 1 0 0 0,0 0-1 0 0,0 2 1 0 0,1 1-1 0 0,1 1 1 0 0,0 1-1 0 0,0 1 1 0 0,2 0 0 0 0,0 2-1 0 0,0 0 1 0 0,1 2-1 0 0,2 0 1 0 0,0 1-1 0 0,-14 19-368 0 0,2 66 763 0 0,30-99-725 0 0,-1 1 0 0 0,1 0-1 0 0,0-1 1 0 0,1 1 0 0 0,-1-1 0 0 0,1 0 0 0 0,0 1-1 0 0,1-1 1 0 0,-1 0 0 0 0,1 0 0 0 0,0 0 0 0 0,0-1-1 0 0,1 1 1 0 0,-1-1 0 0 0,1 0 0 0 0,0 0-1 0 0,0 0 1 0 0,4 2-38 0 0,-6-3 25 0 0,10 8-134 0 0,0-2 1 0 0,0 1 0 0 0,1-1-1 0 0,1-1 1 0 0,-1 0 0 0 0,1-1-1 0 0,0-1 1 0 0,1 0-1 0 0,-1-1 1 0 0,1 0 0 0 0,14 2 108 0 0,169 13-5568 0 0,-175-20 4339 0 0</inkml:trace>
  <inkml:trace contextRef="#ctx0" brushRef="#br0" timeOffset="746.506">869 447 1404 0 0,'14'12'4529'0'0,"-14"45"-3518"0"0,-1-41-473 0 0,0-4-466 0 0,1 0 0 0 0,1 0 0 0 0,0 1 0 0 0,0-1 0 0 0,1-1 0 0 0,0 1 0 0 0,2 0 0 0 0,-1 0 0 0 0,1-1 0 0 0,1 0 0 0 0,0 0 0 0 0,0 0 0 0 0,1-1 0 0 0,0 1 0 0 0,1-1 0 0 0,1-1-1 0 0,-1 1 1 0 0,5 3-72 0 0,0-14-5467 0 0,-15-5 4197 0 0</inkml:trace>
  <inkml:trace contextRef="#ctx0" brushRef="#br0" timeOffset="1008.532">880 310 1164 0 0,'-27'-21'6941'0'0,"-3"5"-3682"0"0,25 14-2873 0 0,-11-4-9276 0 0,14 6 7690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8:47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30 2604 0 0,'2'-2'1136'0'0,"-1"2"-148"0"0,-1-1-235 0 0,0 1-145 0 0,0-2-244 0 0,0 0-100 0 0,-1-1-320 0 0,2 1 12 0 0,-2-3-752 0 0,-1 4-473 0 0,0-3 141 0 0,0-1 40 0 0,-3 2 8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8:4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 1088 0 0,'-34'-3'5284'0'0,"44"3"-1225"0"0,15 1-3896 0 0,0 2 1 0 0,0 1-1 0 0,-1 0 0 0 0,1 2 0 0 0,-1 1 1 0 0,0 1-1 0 0,-1 1 0 0 0,0 1 0 0 0,0 1 1 0 0,2 3-164 0 0,-23-13 12 0 0,1 1 1 0 0,-1 0 0 0 0,1 0 0 0 0,-1 0-1 0 0,0 0 1 0 0,0 0 0 0 0,0 1-1 0 0,0-1 1 0 0,0 1 0 0 0,-1-1-1 0 0,1 1 1 0 0,-1 0 0 0 0,0 0-1 0 0,0-1 1 0 0,0 1 0 0 0,0 0 0 0 0,0 0-1 0 0,0 0 1 0 0,-1 0 0 0 0,1 0-1 0 0,-1 0 1 0 0,0 0 0 0 0,0 0-1 0 0,0 0 1 0 0,-1 1 0 0 0,1-1-1 0 0,-1 0 1 0 0,1 0 0 0 0,-1-1 0 0 0,0 1-1 0 0,0 0 1 0 0,0 0 0 0 0,-1 0-1 0 0,1 0 1 0 0,-1-1 0 0 0,1 1-1 0 0,-2 0-12 0 0,-81 101 385 0 0,70-90-299 0 0,-122 133 73 0 0,34-7-2176 0 0,101-138 1227 0 0,1-2-219 0 0,4 15-5277 0 0,3-20 4981 0 0</inkml:trace>
  <inkml:trace contextRef="#ctx0" brushRef="#br0" timeOffset="435.881">672 105 1316 0 0,'-5'0'276'0'0,"-1"-1"1"0"0,0 1-1 0 0,0 0 0 0 0,0 1 0 0 0,0-1 0 0 0,1 1 1 0 0,-1 0-1 0 0,0 1 0 0 0,1-1 0 0 0,-1 1 0 0 0,1 0 1 0 0,-1 1-1 0 0,1-1 0 0 0,0 1 0 0 0,0 0 0 0 0,0 0 1 0 0,0 1-1 0 0,1-1 0 0 0,-1 1 0 0 0,1 0 0 0 0,-2 2-276 0 0,-3 4 153 0 0,1-1 0 0 0,0 2 0 0 0,0-1-1 0 0,1 1 1 0 0,0 0 0 0 0,1 0 0 0 0,1 1-1 0 0,-1 0 1 0 0,2 0 0 0 0,0 0 0 0 0,0 0-1 0 0,1 1 1 0 0,1 0 0 0 0,-2 12-153 0 0,3-16 62 0 0,1 0 0 0 0,-1 0 0 0 0,1 1 0 0 0,1-1 0 0 0,0 0 0 0 0,0 1 0 0 0,1-1 0 0 0,0 0 0 0 0,0 0 1 0 0,1 0-1 0 0,0-1 0 0 0,1 1 0 0 0,0-1 0 0 0,0 1 0 0 0,1-1 0 0 0,0-1 0 0 0,0 1 0 0 0,1-1 0 0 0,0 0 0 0 0,1 0 0 0 0,-1 0 0 0 0,1-1 0 0 0,0 0 0 0 0,1-1 1 0 0,-1 1-1 0 0,1-1 0 0 0,0-1 0 0 0,1 1 0 0 0,-1-2 0 0 0,1 1 0 0 0,0-1 0 0 0,-1 0 0 0 0,5 0-62 0 0,-7 0 11 0 0,0 0-1 0 0,0-1 0 0 0,1 1 1 0 0,-1-1-1 0 0,1-1 1 0 0,0 1-1 0 0,-1-1 1 0 0,1 0-1 0 0,0-1 1 0 0,0 0-1 0 0,-1 0 1 0 0,1 0-1 0 0,0-1 1 0 0,0 0-1 0 0,-1 0 1 0 0,1 0-1 0 0,0-1 0 0 0,-1 0 1 0 0,1-1-1 0 0,-1 1 1 0 0,0-1-1 0 0,0 0 1 0 0,0-1-1 0 0,0 0 1 0 0,-1 1-1 0 0,0-2 1 0 0,1 1-1 0 0,-1-1 1 0 0,-1 0-1 0 0,1 0 1 0 0,-1 0-1 0 0,0 0 1 0 0,0-1-1 0 0,0 0 0 0 0,-1 0 1 0 0,0 0-1 0 0,1-3-10 0 0,-4-2-12 0 0,0 1 0 0 0,-1-1-1 0 0,-1 1 1 0 0,0-1 0 0 0,0 1 0 0 0,-1-1-1 0 0,0 1 1 0 0,-1 0 0 0 0,0 0-1 0 0,-1 1 1 0 0,0-1 0 0 0,0 1-1 0 0,-1 0 1 0 0,0 0 0 0 0,-1 1-1 0 0,0 0 1 0 0,-7-7 12 0 0,-4-3-226 0 0,-1 0-1 0 0,-1 1 1 0 0,-1 0-1 0 0,0 2 1 0 0,-1 1-1 0 0,0 0 1 0 0,-10-3 226 0 0,-12-8-2964 0 0,27 7-757 0 0,17 13 2586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8:43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2428 0 0,'0'0'736'0'0,"0"0"-97"0"0,0 0-127 0 0,0-14 236 0 0,5 13 3162 0 0,-1 5-3868 0 0,-1 1-1 0 0,0 0 1 0 0,0 0-1 0 0,0 0 1 0 0,0 1-1 0 0,-1-1 1 0 0,0 0-1 0 0,0 1 1 0 0,0 0-1 0 0,-1-1 1 0 0,0 1-1 0 0,0 0 1 0 0,-1 0-1 0 0,1 0 1 0 0,-1 0-1 0 0,0 0 1 0 0,-1-1-1 0 0,1 1 1 0 0,-1 0-1 0 0,-1 0 1 0 0,0 3-42 0 0,1 26 154 0 0,14 164 517 0 0,80 217-609 0 0,-91-403-59 0 0,-20 5-7628 0 0,13-21 6359 0 0</inkml:trace>
  <inkml:trace contextRef="#ctx0" brushRef="#br0" timeOffset="342.933">97 671 1300 0 0,'-1'-62'4058'0'0,"4"54"-3905"0"0,1-1 0 0 0,1 1-1 0 0,-1 0 1 0 0,1 0 0 0 0,1 1 0 0 0,-1-1 0 0 0,1 1 0 0 0,1 1 0 0 0,-1-1-1 0 0,1 1 1 0 0,0 0 0 0 0,1 0 0 0 0,-1 1 0 0 0,1 0 0 0 0,3-1-153 0 0,2 0 116 0 0,0 1 0 0 0,1 0 1 0 0,-1 1-1 0 0,1 0 0 0 0,0 1 1 0 0,1 1-1 0 0,-1 0 1 0 0,0 1-1 0 0,0 1 0 0 0,1 0 1 0 0,0 1-117 0 0,-9-1 23 0 0,-1 0 0 0 0,1 0 1 0 0,-1 1-1 0 0,1 0 1 0 0,-1 0-1 0 0,0 1 0 0 0,0-1 1 0 0,1 1-1 0 0,-1 0 0 0 0,0 1 1 0 0,-1-1-1 0 0,1 1 1 0 0,0 0-1 0 0,-1 0 0 0 0,1 1 1 0 0,-1-1-1 0 0,0 1 1 0 0,0 0-1 0 0,-1 0 0 0 0,1 0 1 0 0,-1 0-1 0 0,0 1 1 0 0,0-1-1 0 0,0 1 0 0 0,-1 0 1 0 0,1 0-1 0 0,-1 0 0 0 0,-1 0 1 0 0,2 3-24 0 0,-5 0 13 0 0,1 0 0 0 0,-2 0 0 0 0,1-1 0 0 0,-1 1 0 0 0,0-1 0 0 0,0 0 0 0 0,-1 1 0 0 0,0-2 1 0 0,-1 1-1 0 0,1 0 0 0 0,-1-1 0 0 0,-1 0 0 0 0,1 0 0 0 0,-1 0 0 0 0,0-1 0 0 0,0 0 0 0 0,0 0 0 0 0,-1-1 0 0 0,0 1 0 0 0,0-1 0 0 0,0-1 1 0 0,0 0-1 0 0,-5 2-13 0 0,-107 46-627 0 0,39-38-5554 0 0,78-13 5043 0 0</inkml:trace>
  <inkml:trace contextRef="#ctx0" brushRef="#br0" timeOffset="669.231">497 831 1644 0 0,'15'44'7483'0'0,"68"51"-6618"0"0,-17-46-2426 0 0,-22-29-3132 0 0,-42-20 3483 0 0</inkml:trace>
  <inkml:trace contextRef="#ctx0" brushRef="#br0" timeOffset="932.83">874 851 3008 0 0,'-186'131'5530'0'0,"-57"111"-3278"0"0,137-126-6277 0 0,90-112 322 0 0,16-4 2421 0 0</inkml:trace>
  <inkml:trace contextRef="#ctx0" brushRef="#br0" timeOffset="1833.91">1162 191 988 0 0,'-17'1'5216'0'0,"20"31"-4180"0"0,1-25-977 0 0,0 1 1 0 0,1-1-1 0 0,0-1 1 0 0,0 1-1 0 0,1-1 0 0 0,0 0 1 0 0,0 0-1 0 0,0 0 0 0 0,1-1 1 0 0,0 0-1 0 0,0-1 1 0 0,0 1-1 0 0,0-1 0 0 0,1-1 1 0 0,2 2-60 0 0,109 10 126 0 0,-114-18-4 0 0,1 1-1 0 0,-1-1 1 0 0,0-1 0 0 0,0 1 0 0 0,0-1 0 0 0,0 0 0 0 0,-1 0 0 0 0,0 0 0 0 0,0-1-1 0 0,0 1 1 0 0,0-1 0 0 0,0 0 0 0 0,-1 0 0 0 0,0-1 0 0 0,0 1 0 0 0,-1-1 0 0 0,1 1-1 0 0,-1-1 1 0 0,0 0-122 0 0,-2 6 92 0 0,1 0-1 0 0,-1 0 1 0 0,1 0-1 0 0,-1 0 0 0 0,1 0 1 0 0,-1 0-1 0 0,1 0 1 0 0,-1 0-1 0 0,1 0 1 0 0,0 0-92 0 0,0 59-1 0 0,76 446 1116 0 0,-75-500-1070 0 0,0 1-1 0 0,-1 0 0 0 0,0-1 1 0 0,0 1-1 0 0,-1 0 1 0 0,1 0-1 0 0,-1 0 0 0 0,0 0 1 0 0,-1 0-1 0 0,0 0 1 0 0,0-1-1 0 0,0 1 0 0 0,0 0 1 0 0,-1-1-1 0 0,0 1 1 0 0,0 0-1 0 0,-1-1 0 0 0,1 0 1 0 0,-1 0-1 0 0,0 0 1 0 0,-1 0-1 0 0,1 0 1 0 0,-1-1-1 0 0,0 1 0 0 0,0-1 1 0 0,0 0-1 0 0,-1 0 1 0 0,0-1-1 0 0,1 1 0 0 0,-1-1 1 0 0,0 0-1 0 0,-1 0 1 0 0,1-1-1 0 0,0 1 0 0 0,-1-1 1 0 0,0 0-1 0 0,1-1 1 0 0,-1 1-1 0 0,0-1 0 0 0,0-1 1 0 0,1 1-1 0 0,-1-1 1 0 0,-2 0-45 0 0,1-3-90 0 0,-1 0 0 0 0,1 0 0 0 0,0-1 0 0 0,0 0 0 0 0,0-1 0 0 0,1 0 0 0 0,-1 0 0 0 0,1 0 0 0 0,0 0 0 0 0,1-1 0 0 0,-1 0 0 0 0,1-1 1 0 0,0 1-1 0 0,1-1 0 0 0,0 0 0 0 0,0 0 0 0 0,0 0 0 0 0,1 0 0 0 0,0-1 0 0 0,0 1 0 0 0,1-1 0 0 0,0 0 0 0 0,0 0 0 0 0,1 0 0 0 0,0 0 0 0 0,1 0 1 0 0,0 0-1 0 0,0 0 0 0 0,0 0 0 0 0,1 0 0 0 0,0 0 0 0 0,1 0 0 0 0,0 0 0 0 0,0 0 0 0 0,2-2 90 0 0,3-5-661 0 0,2 1 1 0 0,0 1-1 0 0,1 0 0 0 0,0 0 0 0 0,0 1 1 0 0,2 0-1 0 0,0 1 0 0 0,0 1 0 0 0,0-1 1 0 0,2 2-1 0 0,-1 0 0 0 0,1 1 1 0 0,7-4 660 0 0,8-6-1246 0 0</inkml:trace>
  <inkml:trace contextRef="#ctx0" brushRef="#br0" timeOffset="2162.141">1779 482 996 0 0,'5'33'4984'0'0,"14"25"-3760"0"0,-6-19-400 0 0,32 182 2894 0 0,-45-217-3736 0 0,0 0 0 0 0,0 0-1 0 0,0 1 1 0 0,0-1-1 0 0,-1 0 1 0 0,0 0-1 0 0,0 0 1 0 0,0 0-1 0 0,0 0 1 0 0,-1 0 0 0 0,1-1-1 0 0,-1 1 1 0 0,0 0-1 0 0,0-1 1 0 0,-1 1-1 0 0,1-1 1 0 0,-1 0-1 0 0,1 1 1 0 0,-1-1-1 0 0,0-1 1 0 0,0 1 0 0 0,0 0-1 0 0,-1-1 1 0 0,1 1-1 0 0,-1-1 1 0 0,1 0-1 0 0,-1 0 1 0 0,0-1-1 0 0,0 1 1 0 0,0-1 0 0 0,0 0-1 0 0,0 0 1 0 0,0 0-1 0 0,0 0 1 0 0,0-1-1 0 0,-2 1 19 0 0,-1-5-390 0 0,0 1 0 0 0,0-1-1 0 0,0 0 1 0 0,0 0 0 0 0,1-1 0 0 0,-1 0-1 0 0,1 0 1 0 0,0-1 0 0 0,1 1-1 0 0,-1-1 1 0 0,1-1 0 0 0,0 1 0 0 0,1-1-1 0 0,0 1 1 0 0,0-1 0 0 0,0-1-1 0 0,1 1 1 0 0,0 0 0 0 0,0-1 0 0 0,1 0-1 0 0,-2-6 391 0 0,-4-25-1334 0 0</inkml:trace>
  <inkml:trace contextRef="#ctx0" brushRef="#br0" timeOffset="2414.57">1776 194 976 0 0,'-8'-2'1364'0'0,"7"-1"-220"0"0,-3 3-196 0 0,1-2-128 0 0,1 1-127 0 0,-2 1-49 0 0,1 0-128 0 0,1-2-204 0 0,2-1-172 0 0,2-1-12 0 0,1-1-712 0 0,1 0-584 0 0,15-8-201 0 0,-3 1 57 0 0,0-1 36 0 0</inkml:trace>
  <inkml:trace contextRef="#ctx0" brushRef="#br0" timeOffset="2630.733">2272 1 860 0 0,'37'36'4467'0'0,"3"48"-2997"0"0,-27-52-612 0 0,5 10-304 0 0,-1 1-1 0 0,-2 0 1 0 0,-3 1 0 0 0,-1 0-1 0 0,-2 1 1 0 0,-2 0-1 0 0,-2 0 1 0 0,-1 30-554 0 0,-5-53 65 0 0,0 0 0 0 0,-2 0 0 0 0,0-1 0 0 0,-2 1 0 0 0,0 0 0 0 0,-2-1 0 0 0,0 0 0 0 0,-1-1 0 0 0,-1 0-1 0 0,-1 0 1 0 0,-1-1 0 0 0,0 0 0 0 0,-2-1 0 0 0,0 0 0 0 0,-1-1 0 0 0,-1 0 0 0 0,0-1 0 0 0,-6 4-65 0 0,4-6-378 0 0,0-1 0 0 0,0-1-1 0 0,-1 0 1 0 0,-1-1 0 0 0,0-1 0 0 0,0-1-1 0 0,-1 0 1 0 0,-1-2 0 0 0,1 0 0 0 0,-1-2-1 0 0,0 0 1 0 0,-9 1 378 0 0,-97-4-4140 0 0,55-22 2968 0 0,19-1 42 0 0</inkml:trace>
  <inkml:trace contextRef="#ctx0" brushRef="#br0" timeOffset="3020.767">942 191 2372 0 0,'-15'13'337'0'0,"2"2"0"0"0,0 0 0 0 0,0 0 0 0 0,2 1 0 0 0,0 1 0 0 0,1 0-1 0 0,0 0 1 0 0,1 1 0 0 0,2 0 0 0 0,-1 1 0 0 0,2 0 0 0 0,1 0 0 0 0,0 0 0 0 0,1 1 0 0 0,1-1 0 0 0,1 1-1 0 0,1 0 1 0 0,1 0 0 0 0,0 0 0 0 0,2 5-337 0 0,2-3 105 0 0,1-1-1 0 0,1 0 0 0 0,0-1 1 0 0,2 1-1 0 0,0-1 1 0 0,1-1-1 0 0,1 0 0 0 0,1 0 1 0 0,1-1-1 0 0,0 0 1 0 0,1-1-1 0 0,4 3-104 0 0,193 151-1292 0 0,-183-155 402 0 0,1-1 0 0 0,0-1 0 0 0,1-2 0 0 0,0-1 0 0 0,1-1 0 0 0,0-1 0 0 0,21 2 890 0 0,-5-6-1177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8:56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831 609 848 0 0,'0'0'487'0'0,"0"0"-144"0"0,0 0-9 0 0,0 0 4 0 0,0 0-65 0 0,0 0-14 0 0,0 0-25 0 0,0 0-16 0 0,0 0 13 0 0,0 0 4 0 0,0 0 49 0 0,0 0 16 0 0,0 0-51 0 0,0 0-26 0 0,0 0 13 0 0,0 0 40 0 0,0 0-55 0 0,0 0 31 0 0,0 0 38 0 0,0 0 46 0 0,0 0 22 0 0,0 0 14 0 0,0 0-9 0 0,-2-35 1562 0 0,-7-34-1269 0 0,12 59-625 0 0,1 0 1 0 0,0 0-1 0 0,0 0 0 0 0,1 0 1 0 0,0 1-1 0 0,1 0 1 0 0,0 0-1 0 0,0 0 0 0 0,1 1 1 0 0,0 0-1 0 0,1 0 1 0 0,-1 0-1 0 0,1 1 0 0 0,1 1 1 0 0,0-1-1 0 0,0 1 1 0 0,0 1-1 0 0,0-1 0 0 0,1 2 1 0 0,0-1-1 0 0,0 2 1 0 0,0-1-1 0 0,1 1 0 0 0,4 0-31 0 0,-9 5 1 0 0,1 1-1 0 0,-1 0 1 0 0,0 0 0 0 0,-1 0-1 0 0,1 1 1 0 0,-1 0-1 0 0,1 0 1 0 0,-1 1 0 0 0,0-1-1 0 0,-1 1 1 0 0,1 0-1 0 0,-1 1 1 0 0,0-1-1 0 0,0 1 1 0 0,-1-1 0 0 0,0 1-1 0 0,0 0 1 0 0,0 0-1 0 0,0 1 1 0 0,-1-1-1 0 0,0 1 1 0 0,-1-1 0 0 0,1 1-1 0 0,-1-1 1 0 0,-1 1-1 0 0,1 0 1 0 0,-1-1-1 0 0,0 1 1 0 0,-1 7-1 0 0,0 14 8 0 0,0 1 0 0 0,-2-1 0 0 0,-1 1 0 0 0,-2-1 1 0 0,-1 0-1 0 0,0 0 0 0 0,-2-1 0 0 0,-2 0 0 0 0,0-1 0 0 0,-2 0 0 0 0,0-1 0 0 0,-2 0 0 0 0,-1-1 1 0 0,-1-1-1 0 0,-1-1 0 0 0,0 0 0 0 0,-2-1 0 0 0,-1-1 0 0 0,0-1 0 0 0,-1-1 0 0 0,-1-1 0 0 0,-1-1 1 0 0,-1-1-1 0 0,-25 12-8 0 0,49-26 2 0 0,-1 0 1 0 0,0 0 0 0 0,1 0 0 0 0,-1 0-1 0 0,0 0 1 0 0,0 0 0 0 0,0 0-1 0 0,0 0 1 0 0,0-1 0 0 0,0 1-1 0 0,0-1 1 0 0,0 0 0 0 0,0 1 0 0 0,0-1-1 0 0,0 0 1 0 0,0 0 0 0 0,-1-1-1 0 0,1 1 1 0 0,0 0 0 0 0,0-1-1 0 0,0 1 1 0 0,0-1 0 0 0,0 1 0 0 0,0-1-1 0 0,1 0 1 0 0,-1 0 0 0 0,0 0-1 0 0,0 0 1 0 0,0 0 0 0 0,1 0 0 0 0,-1-1-1 0 0,1 1 1 0 0,-1 0 0 0 0,1-1-1 0 0,-1 0 1 0 0,1 1 0 0 0,0-1-1 0 0,0 0 1 0 0,0 1 0 0 0,0-1 0 0 0,0 0-1 0 0,0 0 1 0 0,0 0 0 0 0,0 0-1 0 0,1 0 1 0 0,-1 0 0 0 0,1 0 0 0 0,0 0-1 0 0,-1 0 1 0 0,1 0 0 0 0,0 0-1 0 0,0 0 1 0 0,0 0 0 0 0,1-1-1 0 0,-1 1 1 0 0,0 0 0 0 0,1 0 0 0 0,0 0-1 0 0,-1 0 1 0 0,1 0 0 0 0,0 1-1 0 0,0-1 1 0 0,0 0 0 0 0,0 0 0 0 0,0 0-1 0 0,0 1 1 0 0,1-1 0 0 0,-1 1-1 0 0,0-1 1 0 0,2 0-3 0 0,5-5-45 0 0,0 1 1 0 0,1 0-1 0 0,-1 0 1 0 0,1 1-1 0 0,1 0 0 0 0,-1 0 1 0 0,1 1-1 0 0,0 1 1 0 0,0-1-1 0 0,0 2 0 0 0,0-1 1 0 0,0 1-1 0 0,1 1 1 0 0,-1 0-1 0 0,0 0 0 0 0,1 1 1 0 0,-1 1-1 0 0,8 0 45 0 0,161 60-3396 0 0,-109-40-514 0 0,-62-19 2436 0 0</inkml:trace>
  <inkml:trace contextRef="#ctx0" brushRef="#br0" timeOffset="559.004">893 1 896 0 0,'-44'2'483'0'0,"0"3"-1"0"0,0 1 1 0 0,0 2-1 0 0,1 2 1 0 0,0 2-1 0 0,0 2 1 0 0,2 2-1 0 0,-39 20-482 0 0,48-22 195 0 0,1 2 0 0 0,1 1 0 0 0,1 1 0 0 0,1 2 0 0 0,0 1 0 0 0,1 1 0 0 0,2 1 0 0 0,0 1 0 0 0,2 2 0 0 0,0 0 0 0 0,2 1 0 0 0,1 1 0 0 0,1 1 0 0 0,1 1 0 0 0,2 1 0 0 0,1 0-1 0 0,2 1 1 0 0,-1 6-195 0 0,7-20 69 0 0,2 0 0 0 0,0 1 0 0 0,1 0-1 0 0,0 0 1 0 0,2 0 0 0 0,0 0-1 0 0,2 0 1 0 0,0 0 0 0 0,1 1 0 0 0,0-1-1 0 0,2 0 1 0 0,0 0 0 0 0,1-1-1 0 0,1 1 1 0 0,1-1 0 0 0,1 0-1 0 0,0 0 1 0 0,8 12-69 0 0,8-2 69 0 0,2 0 0 0 0,1-1 0 0 0,1-1 0 0 0,2-2 0 0 0,0-1 0 0 0,1-1 1 0 0,2-2-1 0 0,0-1 0 0 0,0-1 0 0 0,2-2 0 0 0,0-1 0 0 0,1-2 0 0 0,1-1 0 0 0,0-2 0 0 0,0-1 0 0 0,15 0-69 0 0,258 18 181 0 0,-109-54-289 0 0,-180 24 68 0 0,1 0 1 0 0,-1-1-1 0 0,0-1 0 0 0,0 0 1 0 0,0-2-1 0 0,-1 0 1 0 0,0-2-1 0 0,0 0 1 0 0,-1-1-1 0 0,-1 0 0 0 0,1-2 1 0 0,-2 0-1 0 0,1-1 1 0 0,-2 0-1 0 0,0-2 1 0 0,-1 1-1 0 0,0-2 0 0 0,-1 0 1 0 0,-1-1-1 0 0,0 0 1 0 0,-1 0-1 0 0,-1-1 1 0 0,-1-1-1 0 0,-1 0 0 0 0,0 0 1 0 0,-1-1-1 0 0,-2 0 1 0 0,0 0-1 0 0,1-11 40 0 0,-8-73 6 0 0,-11 65 17 0 0,-2 1 0 0 0,-2 1 0 0 0,-1 0 0 0 0,-1 2 0 0 0,-2 0 0 0 0,-2 1 0 0 0,-1 1 0 0 0,-2 2 0 0 0,-1 0 0 0 0,-1 2 0 0 0,-1 1 0 0 0,-2 1 1 0 0,0 2-1 0 0,-2 1 0 0 0,-1 1 0 0 0,-1 2 0 0 0,-1 1 0 0 0,-36-13-23 0 0,3 8-1575 0 0,21 19-2525 0 0,47 6 2786 0 0,1 0 22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9:09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58 904 0 0,'-7'-8'1536'0'0,"2"0"-356"0"0,1-1-212 0 0,-3 4-75 0 0,6 0-181 0 0,-3-1-68 0 0,0 1-124 0 0,3 1-168 0 0,-3 3-104 0 0,1-3-140 0 0,-1 1-192 0 0,2 3 16 0 0,2 2-412 0 0,0 3-52 0 0,-5-4-384 0 0,5 3-461 0 0,2 1 109 0 0,1 1-8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9:10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214 300 944 0 0,'0'-18'3157'0'0,"0"4"340"0"0,3 35-2194 0 0,104 362 202 0 0,-96-332-2414 0 0,-9-30-2259 0 0,-29-5-541 0 0,8-20 2425 0 0</inkml:trace>
  <inkml:trace contextRef="#ctx0" brushRef="#br0" timeOffset="1276.336">11 527 1576 0 0,'-10'-18'4944'0'0,"33"10"-3857"0"0,-22 8-1117 0 0,388-44 70 0 0,-342 39-434 0 0,0-2-1 0 0,-1-3 1 0 0,0-1 0 0 0,-1-3 0 0 0,41-17 394 0 0,-81 28 101 0 0,0-1-1 0 0,0 1 1 0 0,0-1 0 0 0,-1 0-1 0 0,1 0 1 0 0,-1-1 0 0 0,0 1-1 0 0,-1-1 1 0 0,1 0 0 0 0,-1 0-1 0 0,0 0 1 0 0,0 0 0 0 0,0 0 0 0 0,-1-1-1 0 0,0 1 1 0 0,0-1 0 0 0,0 0-1 0 0,-1 0 1 0 0,0 0 0 0 0,0 0-1 0 0,0 0 1 0 0,-1 0 0 0 0,0 0-1 0 0,0 0 1 0 0,0 1 0 0 0,-1-1 0 0 0,0 0-1 0 0,0-1-100 0 0,0-12 280 0 0,-14-16 64 0 0,37 99-285 0 0,88 418 1130 0 0,-123-437-656 0 0,2-77-1001 0 0,13 18 405 0 0,1 1-1 0 0,1 0 0 0 0,0 0 0 0 0,1 0 1 0 0,0 0-1 0 0,1 1 0 0 0,1 0 0 0 0,0 0 1 0 0,0 0-1 0 0,1 1 0 0 0,1 0 0 0 0,-1 1 1 0 0,2 0-1 0 0,0 0 0 0 0,1 0 64 0 0,-7 8-32 0 0,0 1 0 0 0,0 0-1 0 0,0 0 1 0 0,0 0 0 0 0,0 1 0 0 0,0-1-1 0 0,0 1 1 0 0,1 0 0 0 0,-1 0 0 0 0,0 0-1 0 0,0 1 1 0 0,0-1 0 0 0,0 1 0 0 0,1 0-1 0 0,-1 1 1 0 0,0-1 0 0 0,-1 0 0 0 0,1 1-1 0 0,0 0 1 0 0,0 0 0 0 0,-1 0-1 0 0,1 1 1 0 0,-1-1 0 0 0,0 1 0 0 0,1 0-1 0 0,-1 0 1 0 0,-1 0 0 0 0,1 0 0 0 0,0 0-1 0 0,-1 0 1 0 0,1 1 0 0 0,-1 0 0 0 0,0-1-1 0 0,0 1 1 0 0,-1 0 0 0 0,1 0 32 0 0,26 27-118 0 0,-20-22 100 0 0,0-2 1 0 0,1 1 0 0 0,0-1-1 0 0,0 0 1 0 0,0-1-1 0 0,1 0 1 0 0,0-1 0 0 0,1 0-1 0 0,-1 0 1 0 0,1-1-1 0 0,-1 0 1 0 0,1-1 0 0 0,1 0-1 0 0,-1-1 1 0 0,0-1 0 0 0,0 1-1 0 0,1-2 1 0 0,-1 1-1 0 0,1-2 1 0 0,-1 1 0 0 0,0-2-1 0 0,1 1 1 0 0,-1-2-1 0 0,10-2 18 0 0,-6 1-79 0 0,0 1 1 0 0,0-2-1 0 0,-1 0 0 0 0,0 0 0 0 0,0-2 0 0 0,0 0 0 0 0,-1 0 0 0 0,0-1 0 0 0,0-1 0 0 0,-1 0 0 0 0,0-1 0 0 0,-1 0 0 0 0,0 0 0 0 0,0-1 1 0 0,-1-1-1 0 0,4-7 79 0 0,-13 18-46 0 0,-5-11 164 0 0,-5 8-37 0 0,0 0-1 0 0,1 1 1 0 0,-1-1-1 0 0,0 2 1 0 0,-1-1-1 0 0,1 1 1 0 0,0 1-1 0 0,-1 0 1 0 0,1 0-1 0 0,-1 1 1 0 0,1 0 0 0 0,-1 0-1 0 0,1 1 1 0 0,-1 0-1 0 0,1 1 1 0 0,-1 0-1 0 0,1 1 1 0 0,0 0-1 0 0,0 0 1 0 0,0 1-1 0 0,1 0 1 0 0,-3 2-81 0 0,2-2 70 0 0,1-2-9 0 0,0 1-1 0 0,0-1 1 0 0,1 2-1 0 0,0-1 0 0 0,-1 1 1 0 0,1 1-1 0 0,0-1 1 0 0,1 1-1 0 0,-1 0 0 0 0,1 1 1 0 0,0-1-1 0 0,0 1 1 0 0,1 0-1 0 0,0 1 1 0 0,-5 6-61 0 0,11-10 5 0 0,0 1 0 0 0,0-1 0 0 0,1 0 1 0 0,-1 0-1 0 0,1 0 0 0 0,0 0 0 0 0,0-1 1 0 0,0 1-1 0 0,0 0 0 0 0,0-1 1 0 0,0 1-1 0 0,1-1 0 0 0,-1 0 0 0 0,1 0 1 0 0,0 0-1 0 0,0 0 0 0 0,-1 0 0 0 0,1-1 1 0 0,0 1-1 0 0,1-1 0 0 0,-1 0 1 0 0,0 0-1 0 0,0 0 0 0 0,0 0 0 0 0,1 0 1 0 0,-1-1-1 0 0,0 1 0 0 0,1-1 0 0 0,-1 0 1 0 0,0 0-1 0 0,1-1 0 0 0,-1 1 1 0 0,2-1-6 0 0,220-10-1949 0 0,-148-4 1840 0 0,-94 60 1518 0 0,17-41-1399 0 0,1-1 0 0 0,0 0 0 0 0,-1 0 0 0 0,1 0 0 0 0,0 0 0 0 0,1 0 0 0 0,-1 0 0 0 0,0 0 0 0 0,1-1 0 0 0,0 1 0 0 0,0 0 0 0 0,0-1 0 0 0,0 1 0 0 0,0-1 0 0 0,0 0 0 0 0,0 1 0 0 0,1-1 0 0 0,-1 0 0 0 0,1-1 0 0 0,0 1 0 0 0,-1 0 0 0 0,1-1 0 0 0,0 1 0 0 0,0-1 0 0 0,0 0 0 0 0,0 0 0 0 0,0 0 0 0 0,0-1 0 0 0,0 1 0 0 0,1-1 0 0 0,-1 1 0 0 0,0-1 0 0 0,0 0 0 0 0,0 0 0 0 0,0-1 0 0 0,1 1 0 0 0,-1-1 0 0 0,0 1 0 0 0,0-1 0 0 0,0 0 0 0 0,0 0 0 0 0,0 0 0 0 0,0-1 0 0 0,0 1-10 0 0,11-2-103 0 0,0-1 1 0 0,0 0 0 0 0,0-1-1 0 0,-1 0 1 0 0,1-1 0 0 0,-1-1-1 0 0,-1 0 1 0 0,1-1-1 0 0,-1 0 1 0 0,0-1 0 0 0,-1 0-1 0 0,0-1 1 0 0,-1 0 0 0 0,0-1-1 0 0,-1 0 1 0 0,0 0 0 0 0,0-1-1 0 0,-1 0 1 0 0,-1-1-1 0 0,0 0 1 0 0,0 0 0 0 0,-2-1 102 0 0,8-31 84 0 0,-3 0 1 0 0,-1-1-1 0 0,-3-1 0 0 0,-1 1 1 0 0,-3-1-1 0 0,-2-24-84 0 0,-1 55 227 0 0,0 0-1 0 0,-1 0 1 0 0,-1 1-1 0 0,-1-1 1 0 0,0 1-1 0 0,-1 0 1 0 0,0 0-1 0 0,-1 1 1 0 0,-8-14-227 0 0,-35-25 2025 0 0,47 55-2002 0 0,0-1 0 0 0,0 1 1 0 0,0 0-1 0 0,1 0 0 0 0,-1-1 0 0 0,1 1 0 0 0,-1 0 1 0 0,1 0-1 0 0,0 0 0 0 0,0 0 0 0 0,0 1 0 0 0,0-1 1 0 0,0 0-1 0 0,0 0 0 0 0,1 1 0 0 0,-1-1 0 0 0,1 0 1 0 0,-1 1-1 0 0,1-1 0 0 0,0 1 0 0 0,0-1 0 0 0,0 0 0 0 0,0 1 1 0 0,1-1-1 0 0,-1 1 0 0 0,1-1 0 0 0,0 2-23 0 0,-1 4 81 0 0,5 42 0 0 0,2 0 0 0 0,2-1-1 0 0,3 0 1 0 0,1-1 0 0 0,3 0-1 0 0,1-1 1 0 0,8 10-81 0 0,8 29-615 0 0,7 47-1685 0 0,-30-42-2332 0 0,-30-55 2136 0 0,6-31 1280 0 0</inkml:trace>
  <inkml:trace contextRef="#ctx0" brushRef="#br0" timeOffset="1431.413">1901 534 1664 0 0,'26'-72'5861'0'0,"36"36"-3653"0"0,94 20-6285 0 0,-150 16 3677 0 0,64 12-2222 0 0,-47-9 1380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0:46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408 121 1152 0 0,'3'-1'223'0'0,"0"0"-1"0"0,0 0 1 0 0,0-1 0 0 0,0 1-1 0 0,0-1 1 0 0,0 0 0 0 0,0 0-1 0 0,-1 0 1 0 0,1 0-1 0 0,-1 0 1 0 0,1-1 0 0 0,-1 1-1 0 0,0-1 1 0 0,0 1 0 0 0,0-1-1 0 0,0 0 1 0 0,0 0 0 0 0,-1 0-1 0 0,1 0 1 0 0,-1 0-1 0 0,0 0 1 0 0,0-1 0 0 0,0 1-1 0 0,0 0 1 0 0,-1 0 0 0 0,1-4-223 0 0,-1 6 164 0 0,-3-3 4 0 0,-4-2-144 0 0,0 1 0 0 0,0 0 0 0 0,0 1 0 0 0,0 0 0 0 0,-1 0 0 0 0,1 1 1 0 0,-1-1-1 0 0,0 2 0 0 0,0-1 0 0 0,-1 1 0 0 0,1 0 0 0 0,0 1 0 0 0,-1 0 1 0 0,1 0-1 0 0,0 1 0 0 0,-1 0 0 0 0,1 1 0 0 0,-1 0 0 0 0,1 0 0 0 0,0 0 1 0 0,-1 1-1 0 0,1 1 0 0 0,0-1 0 0 0,0 1 0 0 0,0 1 0 0 0,1-1 0 0 0,-1 1 0 0 0,1 1 1 0 0,0-1-1 0 0,-6 6-24 0 0,-4 0 40 0 0,2 0 0 0 0,0 1-1 0 0,0 0 1 0 0,1 1 0 0 0,0 1 0 0 0,1 1 0 0 0,0-1 0 0 0,1 2 0 0 0,1 0 0 0 0,1 0 0 0 0,0 1 0 0 0,0 0 0 0 0,2 1 0 0 0,0 0 0 0 0,1 0-1 0 0,-4 18-39 0 0,9-31 14 0 0,1 0 0 0 0,-1 1 0 0 0,1-1-1 0 0,0 0 1 0 0,1 1 0 0 0,-1-1 0 0 0,1 1-1 0 0,0-1 1 0 0,0 1 0 0 0,0-1-1 0 0,1 0 1 0 0,0 1 0 0 0,0-1 0 0 0,0 0-1 0 0,0 1 1 0 0,0-1 0 0 0,1 0-1 0 0,0 0 1 0 0,0 0 0 0 0,0 0 0 0 0,0 0-1 0 0,1-1 1 0 0,-1 1 0 0 0,1-1 0 0 0,0 1-1 0 0,0-1 1 0 0,0 0 0 0 0,1 0-1 0 0,-1 0 1 0 0,1-1 0 0 0,0 1 0 0 0,-1-1-1 0 0,1 0 1 0 0,0 0 0 0 0,0 0-1 0 0,1-1 1 0 0,-1 1 0 0 0,0-1 0 0 0,0 0-1 0 0,1 0 1 0 0,-1 0 0 0 0,1-1 0 0 0,-1 0-1 0 0,0 0 1 0 0,1 0 0 0 0,-1 0-1 0 0,1-1 1 0 0,-1 1-14 0 0,7-1-24 0 0,-1 0-1 0 0,0-1 1 0 0,-1 0-1 0 0,1 0 1 0 0,0-1-1 0 0,0 0 1 0 0,-1-1-1 0 0,0 0 0 0 0,0-1 1 0 0,0 0-1 0 0,0 0 1 0 0,-1-1-1 0 0,0 0 1 0 0,0 0-1 0 0,0-1 1 0 0,-1 0-1 0 0,0 0 1 0 0,-1-1-1 0 0,1 0 1 0 0,-1 0-1 0 0,-1 0 1 0 0,0-1-1 0 0,0 0 1 0 0,0 0-1 0 0,-1 0 1 0 0,-1-1-1 0 0,3-7 25 0 0,-6 16-62 0 0,0 1-51 0 0,0 0 59 0 0,12-4-188 0 0,11 42 296 0 0,-9-14-38 0 0,90 58-198 0 0,-19-59-4382 0 0,-74-23 3475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9:08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470 158 848 0 0,'0'-5'118'0'0,"0"0"1"0"0,-1 1-1 0 0,1-1 0 0 0,-1 0 0 0 0,0 0 0 0 0,-1 0 1 0 0,1 1-1 0 0,-1-1 0 0 0,0 1 0 0 0,0-1 1 0 0,0 1-1 0 0,-1 0 0 0 0,0 0 0 0 0,1 0 0 0 0,-1 0 1 0 0,-1 0-1 0 0,1 1 0 0 0,0-1 0 0 0,-1 1 1 0 0,0 0-1 0 0,0 0 0 0 0,0 0 0 0 0,0 1 1 0 0,0-1-1 0 0,-1 1 0 0 0,1 0 0 0 0,-1 0 0 0 0,1 0 1 0 0,-1 1-1 0 0,0 0 0 0 0,1 0 0 0 0,-1 0 1 0 0,0 0-1 0 0,0 1 0 0 0,0 0 0 0 0,0 0 1 0 0,0 0-1 0 0,1 1 0 0 0,-1-1 0 0 0,0 1 0 0 0,0 0 1 0 0,0 1-1 0 0,1-1-118 0 0,-17 5 133 0 0,1 0 0 0 0,0 1 0 0 0,0 1 0 0 0,0 1 0 0 0,1 0 0 0 0,1 2 0 0 0,0 0 0 0 0,0 1 0 0 0,1 1 0 0 0,1 1 0 0 0,0 0 0 0 0,1 1-1 0 0,0 0 1 0 0,1 2 0 0 0,1-1 0 0 0,-1 5-133 0 0,-12 73 454 0 0,28-90-468 0 0,0 0 0 0 0,1 0 0 0 0,0 0 0 0 0,0 0 0 0 0,0-1 0 0 0,0 1 0 0 0,0-1 0 0 0,1 0 0 0 0,-1 0 0 0 0,1 0 0 0 0,0 0 1 0 0,0-1-1 0 0,0 0 0 0 0,0 1 0 0 0,1-1 0 0 0,-1-1 0 0 0,1 1 0 0 0,-1-1 0 0 0,1 0 0 0 0,-1 0 0 0 0,1 0 0 0 0,0 0 0 0 0,-1-1 0 0 0,1 0 0 0 0,0 0 0 0 0,-1 0 0 0 0,1-1 0 0 0,0 1 1 0 0,-1-1-1 0 0,1 0 0 0 0,0-1 0 0 0,-1 1 14 0 0,9-1-49 0 0,-1 0 1 0 0,1-1-1 0 0,-1 0 1 0 0,0-1-1 0 0,0 0 1 0 0,-1-1-1 0 0,1 0 0 0 0,-1-1 1 0 0,0-1-1 0 0,0 1 1 0 0,-1-2-1 0 0,0 1 1 0 0,0-2-1 0 0,-1 1 1 0 0,0-1-1 0 0,-1 0 1 0 0,0-1-1 0 0,0 0 1 0 0,-1 0-1 0 0,0-1 1 0 0,-1 0-1 0 0,0 0 0 0 0,-1-1 1 0 0,0 1-1 0 0,-1-1 1 0 0,0 0-1 0 0,-1-1 1 0 0,0 1-1 0 0,0-7 49 0 0,-22-10 772 0 0,12 65-418 0 0,83 490 1524 0 0,-72-509-1750 0 0,-1 1 0 0 0,-1-1 0 0 0,-1 0 0 0 0,0 1 0 0 0,-1-1 0 0 0,-1 1 0 0 0,-1-1 0 0 0,0 0 0 0 0,-1 0 1 0 0,-1 0-1 0 0,-1 0 0 0 0,0 0 0 0 0,-1-1 0 0 0,-1 0 0 0 0,-1 0 0 0 0,0-1 0 0 0,-1 0 0 0 0,0 0 0 0 0,-1-1 0 0 0,-1 0 0 0 0,-1-1 0 0 0,1 0 0 0 0,-2-1 1 0 0,-1 1-130 0 0,8-10-19 0 0,1-1 0 0 0,0-1 0 0 0,-1 1 0 0 0,1-1 0 0 0,-1 0 0 0 0,0 0 0 0 0,1 0 0 0 0,-1-1 0 0 0,0 0 0 0 0,1 0 0 0 0,-1 0 0 0 0,1-1 0 0 0,-1 0 0 0 0,0 0 0 0 0,1-1 0 0 0,-1 1 0 0 0,1-1 0 0 0,0 0 0 0 0,0 0 0 0 0,0-1 0 0 0,0 0 0 0 0,0 0 0 0 0,0 0 0 0 0,0 0 0 0 0,1-1 0 0 0,0 0 0 0 0,0 0 0 0 0,0 0 0 0 0,0 0 0 0 0,1 0 0 0 0,-1-1 0 0 0,1 0 0 0 0,0 0 0 0 0,1 0 0 0 0,-1 0 0 0 0,1 0 0 0 0,0 0 0 0 0,0-1 0 0 0,0 1 0 0 0,1-1 0 0 0,0 1 0 0 0,0-1 0 0 0,1 1 0 0 0,-1-1 0 0 0,1 0 20 0 0,-1-16-380 0 0,1 1 0 0 0,1-1-1 0 0,1 0 1 0 0,0 1-1 0 0,2-1 1 0 0,1 1-1 0 0,0 0 1 0 0,2 0 0 0 0,0 0-1 0 0,1 1 1 0 0,1 1-1 0 0,1-1 1 0 0,1 1-1 0 0,1 1 1 0 0,11-14 380 0 0,49-63-2820 0 0,-31 51 1454 0 0</inkml:trace>
  <inkml:trace contextRef="#ctx0" brushRef="#br0" timeOffset="280.182">765 65 848 0 0,'-6'4'352'0'0,"0"1"0"0"0,0 0 0 0 0,0 0 0 0 0,1 0 0 0 0,-1 1 0 0 0,1 0 0 0 0,1 0 0 0 0,-1 0 0 0 0,1 0 0 0 0,0 1 0 0 0,1 0 0 0 0,-1 0 0 0 0,1 0-1 0 0,1 0 1 0 0,-1 1-352 0 0,1-3 74 0 0,1 0-1 0 0,-1 0 1 0 0,1 0-1 0 0,0 0 1 0 0,1 0-1 0 0,-1 0 1 0 0,1 1-1 0 0,0-1 1 0 0,0 0-1 0 0,0 0 0 0 0,1 1 1 0 0,0-1-1 0 0,0 0 1 0 0,0 0-1 0 0,1 0 1 0 0,0 0-1 0 0,0 0 1 0 0,0-1-1 0 0,0 1 0 0 0,1 0 1 0 0,0-1-1 0 0,0 0 1 0 0,0 1-1 0 0,0-1 1 0 0,1-1-1 0 0,0 1 1 0 0,-1 0-1 0 0,1-1 1 0 0,1 0-1 0 0,-1 0 0 0 0,0 0 1 0 0,1 0-1 0 0,-1-1 1 0 0,2 1-74 0 0,-1-1-211 0 0,0 0-1 0 0,0 0 1 0 0,1 0 0 0 0,-1-1-1 0 0,1 0 1 0 0,-1 0 0 0 0,1 0 0 0 0,-1-1-1 0 0,1 1 1 0 0,0-1 0 0 0,-1-1 0 0 0,1 1-1 0 0,0-1 1 0 0,-1 0 0 0 0,1 0-1 0 0,-1-1 1 0 0,0 1 0 0 0,1-1 0 0 0,-1-1-1 0 0,0 1 1 0 0,0-1 0 0 0,0 1 0 0 0,0-2-1 0 0,-1 1 1 0 0,2-1 211 0 0,9-8-1447 0 0</inkml:trace>
  <inkml:trace contextRef="#ctx0" brushRef="#br0" timeOffset="1055.534">931 67 1448 0 0,'109'328'6783'0'0,"-94"-285"-4696"0"0,26-84-1746 0 0,111-197-270 0 0,-110 124 655 0 0,-71 116-623 0 0,26 4-104 0 0,0 1 0 0 0,1-1 0 0 0,-1 1 0 0 0,2 0 0 0 0,-1 0 0 0 0,1 0 0 0 0,0 0 0 0 0,0 0 0 0 0,1 0 0 0 0,0 0 0 0 0,0 1 0 0 0,0-1 0 0 0,1 0 0 0 0,1 0 0 0 0,-1 0 0 0 0,1 0 0 0 0,0-1 0 0 0,0 1 0 0 0,1 0 0 0 0,0-1 0 0 0,0 1 0 0 0,1-1 0 0 0,0 0 0 0 0,0 0 0 0 0,0-1 0 0 0,1 1 0 0 0,-1-1 0 0 0,1 0 0 0 0,1 0 0 0 0,-1 0 0 0 0,1-1 0 0 0,0 0 0 0 0,0 0 0 0 0,0 0 0 0 0,0-1 0 0 0,0 0 0 0 0,1 0 0 0 0,0-1 0 0 0,0 1 0 0 0,-1-1 0 0 0,6 0 1 0 0,6 3-68 0 0,0-2 0 0 0,0 0 0 0 0,0 0 0 0 0,1-2-1 0 0,-1 0 1 0 0,1-1 0 0 0,-1-1 0 0 0,1-1 0 0 0,-1-1 0 0 0,0 0 0 0 0,0-1 0 0 0,0-1 0 0 0,0-1 0 0 0,-1 0 0 0 0,0-2 0 0 0,0 0 0 0 0,3-3 68 0 0,-14 8-25 0 0,1-1 0 0 0,-2-1 1 0 0,1 1-1 0 0,0-1 0 0 0,-1 0 1 0 0,0-1-1 0 0,0 1 0 0 0,0-1 0 0 0,-1 0 1 0 0,0 0-1 0 0,0 0 0 0 0,0-1 0 0 0,-1 0 1 0 0,0 1-1 0 0,0-1 0 0 0,-1 0 0 0 0,0 0 1 0 0,0 0-1 0 0,-1-1 0 0 0,0 1 1 0 0,0-1 24 0 0,-4 2 26 0 0,0 0-1 0 0,0 0 1 0 0,-1 1 0 0 0,0-1 0 0 0,0 1 0 0 0,0 0 0 0 0,-1 1 0 0 0,0-1 0 0 0,0 1 0 0 0,0 0 0 0 0,0 0 0 0 0,0 0 0 0 0,-1 1 0 0 0,0-1 0 0 0,0 1 0 0 0,0 1 0 0 0,0-1 0 0 0,0 1-1 0 0,-1 0 1 0 0,1 1 0 0 0,0 0 0 0 0,-1 0 0 0 0,1 0 0 0 0,-1 0 0 0 0,0 1 0 0 0,1 0 0 0 0,-1 1 0 0 0,1 0 0 0 0,-1 0 0 0 0,1 0 0 0 0,-1 0 0 0 0,1 1 0 0 0,-2 1-26 0 0,-2-1 23 0 0,0 0 1 0 0,0 1-1 0 0,0 0 1 0 0,0 1 0 0 0,1 0-1 0 0,-1 0 1 0 0,1 1 0 0 0,0 0-1 0 0,1 1 1 0 0,-1 0-1 0 0,1 0 1 0 0,0 1 0 0 0,0 0-1 0 0,1 0 1 0 0,0 1-1 0 0,1 0 1 0 0,-1 0 0 0 0,1 1-1 0 0,1-1 1 0 0,0 1-1 0 0,0 1 1 0 0,-1 2-24 0 0,5-5 9 0 0,0 1 0 0 0,1-1 0 0 0,0 0 1 0 0,0 1-1 0 0,0-1 0 0 0,1 0 0 0 0,0 0 0 0 0,1 0 0 0 0,-1 1 1 0 0,1-1-1 0 0,1 0 0 0 0,-1-1 0 0 0,1 1 0 0 0,1 0 0 0 0,-1-1 0 0 0,1 0 1 0 0,0 0-1 0 0,0 0 0 0 0,1 0 0 0 0,0-1 0 0 0,0 1 0 0 0,0-1 1 0 0,0 0-1 0 0,1-1 0 0 0,0 0 0 0 0,0 1 0 0 0,7 2-9 0 0,1 2-429 0 0,1 0 0 0 0,1-1 0 0 0,-1-1 0 0 0,2 0 0 0 0,-1-1 0 0 0,0-1-1 0 0,1 0 1 0 0,0-1 0 0 0,0-1 0 0 0,1-1 0 0 0,11 0 429 0 0,29-5-4079 0 0,-25-14 2786 0 0</inkml:trace>
  <inkml:trace contextRef="#ctx0" brushRef="#br0" timeOffset="1456.941">1860 33 1100 0 0,'1'-2'45'0'0,"-1"1"0"0"0,1-1 0 0 0,0 0 0 0 0,-1 0 0 0 0,1 1 0 0 0,0-1-1 0 0,0 1 1 0 0,0-1 0 0 0,0 1 0 0 0,0-1 0 0 0,1 1 0 0 0,-1-1 0 0 0,0 1 0 0 0,1 0 0 0 0,-1 0 0 0 0,1 0 0 0 0,-1 0-1 0 0,1 0 1 0 0,-1 0 0 0 0,1 0 0 0 0,0 0 0 0 0,0 1 0 0 0,-1-1 0 0 0,1 1 0 0 0,0-1 0 0 0,0 1 0 0 0,0 0 0 0 0,-1-1-1 0 0,1 1 1 0 0,0 0 0 0 0,0 0 0 0 0,0 1 0 0 0,0-1 0 0 0,-1 0 0 0 0,1 0 0 0 0,0 1 0 0 0,0-1 0 0 0,0 1 0 0 0,-1 0-1 0 0,1 0 1 0 0,0-1 0 0 0,-1 1 0 0 0,1 0 0 0 0,-1 0 0 0 0,1 0 0 0 0,-1 1 0 0 0,1-1 0 0 0,-1 0 0 0 0,0 0 0 0 0,0 1-1 0 0,1-1 1 0 0,-1 1 0 0 0,0-1 0 0 0,0 1 0 0 0,0 0 0 0 0,-1-1-45 0 0,75 139 2516 0 0,-84-78 1281 0 0,33-108-3009 0 0,-17 33-808 0 0,2 0 1 0 0,0 0 0 0 0,0 1-1 0 0,1 1 1 0 0,0-1 0 0 0,1 1 0 0 0,1 1-1 0 0,0 0 1 0 0,0 1 0 0 0,1 0-1 0 0,0 1 1 0 0,0 0 0 0 0,1 1 0 0 0,0 1-1 0 0,0 0 1 0 0,4 0 19 0 0,-16 6-41 0 0,6 2 6 0 0,0 6 10 0 0,-1 0-1 0 0,0 1 1 0 0,-1 0 0 0 0,1 0 0 0 0,-2 0-1 0 0,1 1 1 0 0,-2 0 0 0 0,1 0 0 0 0,-1 0-1 0 0,-1 0 1 0 0,0 1 0 0 0,0 0 0 0 0,-1 0-1 0 0,0-1 1 0 0,-1 3 25 0 0,17 54-1599 0 0,-17-38-3252 0 0,-1-27 3521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9:07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1016 0 0,'0'0'467'0'0,"0"0"-20"0"0,0 0 87 0 0,8 0-46 0 0,22 6-254 0 0,-1 2 0 0 0,0 1-1 0 0,-1 2 1 0 0,0 0 0 0 0,-1 2 0 0 0,0 1-1 0 0,-1 1 1 0 0,0 2 0 0 0,-2 0-1 0 0,0 2 1 0 0,-1 0 0 0 0,0 2 0 0 0,-2 0-234 0 0,77 80-286 0 0,-98-100-488 0 0,0-1-417 0 0,0 0-16 0 0,0 0-54 0 0</inkml:trace>
  <inkml:trace contextRef="#ctx0" brushRef="#br0" timeOffset="297.859">827 0 1424 0 0,'-46'30'784'0'0,"1"1"-1"0"0,2 3 1 0 0,2 1-1 0 0,1 2 1 0 0,1 2-1 0 0,3 1 1 0 0,1 2 0 0 0,2 1-1 0 0,-10 20-783 0 0,0-5 586 0 0,10-14-413 0 0,1 1 0 0 0,3 1 1 0 0,2 2-1 0 0,3 1 0 0 0,1 1 0 0 0,2 1 0 0 0,-12 48-173 0 0,25-46-2452 0 0,30-67-2917 0 0,-10-7 4088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9:0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418 538 1404 0 0,'-8'-6'358'0'0,"0"1"0"0"0,-1 0 0 0 0,0 0 0 0 0,0 1 0 0 0,0 0 0 0 0,-1 1 0 0 0,1 0 0 0 0,-1 0 0 0 0,1 1 0 0 0,-1 0 0 0 0,0 1 1 0 0,0 0-1 0 0,0 1 0 0 0,0 0 0 0 0,0 0 0 0 0,-6 2-358 0 0,-156 47 2145 0 0,167-47-2074 0 0,0 0 0 0 0,0 0 0 0 0,0 0 0 0 0,0 1 0 0 0,1-1-1 0 0,-1 1 1 0 0,1 1 0 0 0,0-1 0 0 0,0 0 0 0 0,0 1 0 0 0,0 0 0 0 0,1 0 0 0 0,-1 0-1 0 0,1 0 1 0 0,0 1 0 0 0,1-1 0 0 0,-1 1 0 0 0,1 0 0 0 0,-1 0 0 0 0,0 3-71 0 0,68 41 337 0 0,-32-41-505 0 0,1-2 1 0 0,-1-2-1 0 0,1-1 0 0 0,-1-1 1 0 0,1-2-1 0 0,0-1 0 0 0,0-2 1 0 0,-1-1-1 0 0,1-2 0 0 0,-1-1 1 0 0,10-4 167 0 0,-33 9-52 0 0,-4 1 8 0 0,1 1 0 0 0,-1-1 0 0 0,0 0 1 0 0,1 0-1 0 0,-1-1 0 0 0,0 0 0 0 0,0 0 1 0 0,0-1-1 0 0,0 1 0 0 0,-1-1 0 0 0,1 0 0 0 0,-1-1 1 0 0,0 0-1 0 0,1 1 0 0 0,-2-2 0 0 0,1 1 1 0 0,0 0-1 0 0,-1-1 0 0 0,0 0 0 0 0,1-2 44 0 0,-8-9-92 0 0,-7 9 120 0 0,0 0 0 0 0,-1 0 0 0 0,0 1 1 0 0,0 0-1 0 0,0 1 0 0 0,-1 0 0 0 0,0 1 0 0 0,0 0 1 0 0,0 1-1 0 0,0 1 0 0 0,-1-1 0 0 0,1 2 0 0 0,-1 0 1 0 0,0 0-29 0 0,-50-9 319 0 0,-1-2 20 0 0,63 12-428 0 0,4-1-72 0 0,248-62-2490 0 0,-86-12 805 0 0,-132 53 1603 0 0</inkml:trace>
  <inkml:trace contextRef="#ctx0" brushRef="#br0" timeOffset="278.847">827 271 4044 0 0,'4'-6'105'0'0,"0"1"-1"0"0,0-1 1 0 0,-1 0-1 0 0,0 0 1 0 0,0 0-1 0 0,-1 0 1 0 0,1-1-1 0 0,-2 1 1 0 0,1-1-1 0 0,0 0 1 0 0,-1 1-1 0 0,-1-1 1 0 0,1 0-1 0 0,-1 0 1 0 0,0 1-1 0 0,0-1 1 0 0,-1 0-1 0 0,0 0 1 0 0,0 1-1 0 0,-1-1 1 0 0,0 1-1 0 0,0-1 1 0 0,0 1-1 0 0,-1 0 1 0 0,0-1-1 0 0,0 1 1 0 0,-1 1-1 0 0,1-1 1 0 0,-1 0-1 0 0,0 1 1 0 0,-1 0-1 0 0,0 0 1 0 0,1 0-1 0 0,-1 1 1 0 0,-1 0-1 0 0,-1-2-104 0 0,-67-40 3581 0 0,56 69-3008 0 0,14-12-485 0 0,-1 1 1 0 0,2-1 0 0 0,-1 1-1 0 0,2-1 1 0 0,0 1 0 0 0,0 0-1 0 0,1 0 1 0 0,0 0 0 0 0,1 0 0 0 0,0 0-1 0 0,2 6-88 0 0,-1 15 186 0 0,42 256 648 0 0,9 109-366 0 0,-41-130-6555 0 0,-23-221 3200 0 0,-1-42 365 0 0,5-12 1331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9:05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1 119 868 0 0,'11'6'4364'0'0,"-1"42"-3414"0"0,-9-44-716 0 0,138 422 2105 0 0,-139-422-2772 0 0,2 12 534 0 0,-6-6-5018 0 0,-8 3 3651 0 0</inkml:trace>
  <inkml:trace contextRef="#ctx0" brushRef="#br0" timeOffset="232.262">70 159 3440 0 0,'129'-111'4955'0'0,"-117"104"-4817"0"0,-1 1 1 0 0,1 0-1 0 0,0 1 0 0 0,0 0 0 0 0,1 1 0 0 0,-1 0 1 0 0,1 1-1 0 0,0 0 0 0 0,0 1 0 0 0,0 1 0 0 0,0 0 1 0 0,2 1-139 0 0,56 35-1974 0 0,-53 18-3508 0 0,-18-39 4264 0 0</inkml:trace>
  <inkml:trace contextRef="#ctx0" brushRef="#br0" timeOffset="482.278">255 338 1744 0 0,'10'6'7829'0'0,"53"-19"-6640"0"0,-27 4-549 0 0,14 2-1182 0 0,25-5-2290 0 0,-28-3-2300 0 0,-40 11 3880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9:03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2136 0 0,'1'11'3747'0'0,"6"43"-2488"0"0,9 13-521 0 0,2 0 0 0 0,3-2 1 0 0,3 0-1 0 0,23 41-738 0 0,30 84-1025 0 0,-84-163-4987 0 0,-2-29 4874 0 0</inkml:trace>
  <inkml:trace contextRef="#ctx0" brushRef="#br0" timeOffset="265.303">154 44 1240 0 0,'7'-4'177'0'0,"1"-1"-31"0"0,-1 0 1 0 0,1 1-1 0 0,-1 0 1 0 0,1 0-1 0 0,0 1 1 0 0,1 0 0 0 0,-1 0-1 0 0,0 1 1 0 0,1 0-1 0 0,0 0 1 0 0,-1 1 0 0 0,1 0-1 0 0,0 1 1 0 0,0 0-1 0 0,-1 0 1 0 0,1 1-1 0 0,0 0 1 0 0,2 1-147 0 0,-2 1 95 0 0,0 0 1 0 0,0 1-1 0 0,-1 0 1 0 0,1 0-1 0 0,-1 1 1 0 0,0 0-1 0 0,-1 0 1 0 0,1 1-1 0 0,-1 0 1 0 0,0 1-1 0 0,-1-1 1 0 0,1 1-1 0 0,-1 0 0 0 0,0 1 1 0 0,-1 0-1 0 0,0 0 1 0 0,0 0-1 0 0,-1 0 1 0 0,0 1-1 0 0,-1-1 1 0 0,1 1-1 0 0,-2 0 1 0 0,1 0-1 0 0,-1 1 1 0 0,-1-1-1 0 0,1 0 0 0 0,-2 1 1 0 0,1-1-1 0 0,-1 0 1 0 0,-1 1-1 0 0,1-1 1 0 0,-2 0-1 0 0,1 1 1 0 0,-1-1-1 0 0,-1 0 1 0 0,0 0-1 0 0,0 0 0 0 0,-1 0 1 0 0,0-1-1 0 0,-1 3-95 0 0,-105 87 623 0 0,51-84-3492 0 0,40-29 182 0 0,15 7 1395 0 0</inkml:trace>
  <inkml:trace contextRef="#ctx0" brushRef="#br0" timeOffset="512.916">760 169 948 0 0,'11'14'4275'0'0,"5"31"-3147"0"0,-9-27-693 0 0,113 281 2385 0 0,-116-264-3305 0 0,-4-34 141 0 0,-3 8-1476 0 0,-35-9-2083 0 0,20-12 2681 0 0</inkml:trace>
  <inkml:trace contextRef="#ctx0" brushRef="#br0" timeOffset="979.803">783 114 856 0 0,'2'-1'121'0'0,"0"0"1"0"0,0 0-1 0 0,0 0 0 0 0,0 0 1 0 0,0 0-1 0 0,0 0 0 0 0,0 1 0 0 0,0-1 1 0 0,1 1-1 0 0,-1-1 0 0 0,0 1 1 0 0,0 0-1 0 0,0 0 0 0 0,1 0 1 0 0,-1 0-1 0 0,0 0 0 0 0,0 1 0 0 0,1-1 1 0 0,-1 1-1 0 0,0-1 0 0 0,0 1 1 0 0,0 0-1 0 0,0 0 0 0 0,0 0 1 0 0,0 0-1 0 0,0 0 0 0 0,0 0 0 0 0,0 0 1 0 0,0 1-1 0 0,-1-1 0 0 0,1 1 1 0 0,0-1-1 0 0,-1 1 0 0 0,0 0 1 0 0,1 0-1 0 0,-1 0 0 0 0,0-1 0 0 0,0 1 1 0 0,0 1-122 0 0,51 79 806 0 0,0 78 796 0 0,-52-159-1583 0 0,-1 0-1 0 0,1 0 0 0 0,0 0 1 0 0,0-1-1 0 0,0 1 0 0 0,0 0 1 0 0,0 0-1 0 0,0 0 1 0 0,1-1-1 0 0,-1 1 0 0 0,0 0 1 0 0,0 0-1 0 0,0 0 0 0 0,1-1 1 0 0,-1 1-1 0 0,1 0 0 0 0,-1 0 1 0 0,0-1-1 0 0,1 1 0 0 0,-1 0 1 0 0,1-1-1 0 0,-1 1 0 0 0,1-1 1 0 0,0 1-1 0 0,-1-1 0 0 0,1 1 1 0 0,0-1-1 0 0,-1 1 0 0 0,1-1 1 0 0,0 1-1 0 0,-1-1 0 0 0,1 0 1 0 0,0 1-1 0 0,0-1 1 0 0,-1 0-1 0 0,1 0 0 0 0,0 0 1 0 0,0 1-1 0 0,0-1 0 0 0,0 0 1 0 0,-1 0-1 0 0,1 0 0 0 0,0 0 1 0 0,0-1-1 0 0,0 1 0 0 0,-1 0 1 0 0,1 0-1 0 0,0 0 0 0 0,0-1 1 0 0,0 1-1 0 0,-1 0 0 0 0,1-1 1 0 0,0 1-1 0 0,-1 0 0 0 0,1-1 1 0 0,0 1-1 0 0,-1-1 0 0 0,1 0 1 0 0,0 1-1 0 0,-1-1 1 0 0,1 1-1 0 0,-1-1 0 0 0,1 0 1 0 0,-1 1-1 0 0,1-1-18 0 0,53-56-296 0 0,-37 37 329 0 0,175-188-459 0 0,-185 201 355 0 0,11-4-71 0 0,-11 44 330 0 0,95 431-1430 0 0,-83-427-3543 0 0,-14-35 3638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8:59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690 366 1240 0 0,'0'0'595'0'0,"24"-3"1301"0"0,-18 1-1931 0 0,-4 2 79 0 0,-1 0 1 0 0,1 0-1 0 0,0 0 0 0 0,-1 0 0 0 0,1 0 0 0 0,0-1 1 0 0,-1 1-1 0 0,1 0 0 0 0,0-1 0 0 0,-1 1 0 0 0,1-1 1 0 0,-1 0-1 0 0,1 1 0 0 0,-1-1 0 0 0,1 0 0 0 0,-1 0 1 0 0,1 0-1 0 0,-1 0 0 0 0,0 0 0 0 0,0 0 0 0 0,1 0 1 0 0,-1-1-1 0 0,0 1 0 0 0,0 0 0 0 0,0-1 0 0 0,0 1 1 0 0,-1-1-1 0 0,1 1 0 0 0,0-1 0 0 0,-1 1 0 0 0,1-1 1 0 0,-1 0-1 0 0,1 1 0 0 0,-1-1 0 0 0,0 0 0 0 0,1 1 1 0 0,-1-1-1 0 0,0 0 0 0 0,0 1 0 0 0,0-1 0 0 0,-1 0 1 0 0,1 1-1 0 0,0-1 0 0 0,-1 0 0 0 0,1 1 0 0 0,-1-1 1 0 0,1 1-1 0 0,-1-1 0 0 0,0 1 0 0 0,1-1 0 0 0,-1 1 1 0 0,0-1-45 0 0,-13-6 19 0 0,0 1 0 0 0,0 0 0 0 0,-1 1 1 0 0,0 1-1 0 0,0 0 0 0 0,0 1 0 0 0,0 1 0 0 0,-1 0 1 0 0,1 1-1 0 0,-1 1 0 0 0,0 0 0 0 0,1 1 1 0 0,-1 1-1 0 0,0 0 0 0 0,1 1 0 0 0,-1 1 1 0 0,1 1-1 0 0,0 0 0 0 0,0 1 0 0 0,0 0 1 0 0,-5 3-20 0 0,-14 2 45 0 0,1 2 1 0 0,0 1-1 0 0,0 1 1 0 0,1 2-1 0 0,1 1 1 0 0,1 1-1 0 0,-20 16-45 0 0,39-25 39 0 0,-1 0 0 0 0,1 1-1 0 0,0 0 1 0 0,1 0 0 0 0,1 1-1 0 0,-1 0 1 0 0,2 1 0 0 0,0 0 0 0 0,0 1-1 0 0,1 0 1 0 0,0 0 0 0 0,1 0-1 0 0,1 1 1 0 0,0-1 0 0 0,1 2 0 0 0,1-1-1 0 0,0 0 1 0 0,0 0 0 0 0,1 9-39 0 0,2-15 18 0 0,1 0 0 0 0,0 0 1 0 0,1 0-1 0 0,-1 0 0 0 0,2 0 1 0 0,-1 0-1 0 0,1-1 0 0 0,0 1 1 0 0,0-1-1 0 0,1 0 0 0 0,0 0 1 0 0,1 0-1 0 0,-1 0 0 0 0,1-1 1 0 0,1 0-1 0 0,-1 0 0 0 0,1 0 1 0 0,0 0-1 0 0,0-1 0 0 0,1 0 1 0 0,-1-1-1 0 0,7 4-18 0 0,165 66-253 0 0,-137-67-422 0 0,1-2 1 0 0,-1-2-1 0 0,1-1 0 0 0,0-3 0 0 0,-1-1 0 0 0,1-2 0 0 0,36-9 675 0 0,-12-3-1287 0 0</inkml:trace>
  <inkml:trace contextRef="#ctx0" brushRef="#br0" timeOffset="797.662">1090 633 1008 0 0,'-4'-4'141'0'0,"1"0"-1"0"0,-1 0 1 0 0,0 1-1 0 0,0 0 1 0 0,0-1-1 0 0,-1 1 1 0 0,1 1-1 0 0,-1-1 1 0 0,1 1-1 0 0,-1 0 1 0 0,0 0-1 0 0,0 0 1 0 0,0 1-1 0 0,0-1 1 0 0,0 1-1 0 0,0 1 1 0 0,-1-1 0 0 0,1 1-1 0 0,0 0 1 0 0,0 0-1 0 0,0 0 1 0 0,-1 0-1 0 0,1 1 1 0 0,-1 1-141 0 0,0-2 177 0 0,-10 2-96 0 0,-1 1 0 0 0,1 1 0 0 0,-1 0 0 0 0,1 1 1 0 0,0 1-1 0 0,1 1 0 0 0,0 0 0 0 0,0 1 0 0 0,0 1 0 0 0,1 0 0 0 0,0 1 1 0 0,1 0-1 0 0,0 1 0 0 0,0 0 0 0 0,2 1 0 0 0,-1 1 0 0 0,1 0 0 0 0,1 0 1 0 0,1 1-1 0 0,0 1 0 0 0,-2 4-81 0 0,8-16 22 0 0,1 0 0 0 0,0 0 0 0 0,-1 0 0 0 0,1 0 0 0 0,1 1 1 0 0,-1-1-1 0 0,0 1 0 0 0,1 0 0 0 0,-1-1 0 0 0,1 1 0 0 0,0 0 0 0 0,1 0 0 0 0,-1 0 0 0 0,1-1 0 0 0,-1 1 1 0 0,1 0-1 0 0,0 0 0 0 0,1 0 0 0 0,-1 0 0 0 0,1 0 0 0 0,-1 0 0 0 0,1 0 0 0 0,0-1 0 0 0,1 1 1 0 0,-1 0-1 0 0,1-1 0 0 0,-1 1 0 0 0,1-1 0 0 0,0 1 0 0 0,0-1 0 0 0,1 0 0 0 0,-1 0 0 0 0,1 0 0 0 0,-1 0 1 0 0,1 0-1 0 0,0-1 0 0 0,0 1 0 0 0,0-1 0 0 0,2 1-22 0 0,167 18-97 0 0,-142-21 4 0 0,-20-1 75 0 0,0-1-1 0 0,0 0 1 0 0,-1-1 0 0 0,1 0 0 0 0,-1 0-1 0 0,0-1 1 0 0,0 0 0 0 0,0-1 0 0 0,0 0-1 0 0,-1 0 1 0 0,1-1 0 0 0,-1 0 0 0 0,-1 0 0 0 0,1-1-1 0 0,-1 0 1 0 0,-1 0 0 0 0,1-1 0 0 0,-1 0-1 0 0,5-8 19 0 0,82-137 15 0 0,-91 152-46 0 0,1 0 1 0 0,-1 1-1 0 0,0 0 0 0 0,1-1 1 0 0,-1 1-1 0 0,0 0 1 0 0,1 0-1 0 0,-1 0 0 0 0,0 1 1 0 0,1-1-1 0 0,-1 1 1 0 0,0-1-1 0 0,0 1 0 0 0,1 0 1 0 0,-1 0-1 0 0,0-1 0 0 0,0 2 1 0 0,0-1-1 0 0,0 0 1 0 0,0 0-1 0 0,0 1 0 0 0,0-1 1 0 0,-1 1-1 0 0,1-1 1 0 0,0 1-1 0 0,-1 0 0 0 0,1 0 1 0 0,-1 0-1 0 0,0 0 0 0 0,1 0 1 0 0,-1 0-1 0 0,0 0 1 0 0,0 0-1 0 0,-1 0 0 0 0,1 0 1 0 0,0 1-1 0 0,-1-1 1 0 0,1 1 29 0 0,51 157 696 0 0,-47-193-604 0 0,2 0 0 0 0,1 0 0 0 0,2 1 0 0 0,1 1 0 0 0,2 0 0 0 0,0 0 0 0 0,7-7-91 0 0,-12 19-126 0 0,-7 14 3 0 0,0 0 0 0 0,1 0 0 0 0,0 0 0 0 0,0 1 0 0 0,0-1 0 0 0,0 1 1 0 0,1-1-1 0 0,0 1 0 0 0,0 0 0 0 0,0 0 0 0 0,0 0 0 0 0,1 0 0 0 0,-1 0 0 0 0,1 1 0 0 0,0 0 1 0 0,0 0-1 0 0,1 0 0 0 0,0 0 123 0 0,0 2-212 0 0</inkml:trace>
  <inkml:trace contextRef="#ctx0" brushRef="#br0" timeOffset="1034.846">1531 683 3276 0 0,'20'37'2'0'0,"-16"-25"-3"0"0,1-1-1 0 0,-1 0 1 0 0,2-1 0 0 0,-1 1-1 0 0,1-1 1 0 0,1 0-1 0 0,0 0 1 0 0,1-1-1 0 0,-1 0 1 0 0,2 0 0 0 0,-1-1-1 0 0,1 0 1 0 0,1-1-1 0 0,-1 1 1 0 0,1-2 0 0 0,0 1-1 0 0,1-2 1 0 0,-1 1-1 0 0,1-2 1 0 0,0 1 0 0 0,1-1-1 0 0,-1-1 1 0 0,1 0-1 0 0,3 0 2 0 0,-3-2-101 0 0,0-1 0 0 0,0-1 0 0 0,0 0 1 0 0,0 0-1 0 0,0-1 0 0 0,0 0 0 0 0,-1-1 0 0 0,1-1 0 0 0,-1 0 0 0 0,0 0 0 0 0,0-1 0 0 0,0-1 0 0 0,-1 1 0 0 0,0-2 0 0 0,0 0 0 0 0,0 0 0 0 0,-1 0 0 0 0,2-3 101 0 0,10-11-391 0 0</inkml:trace>
  <inkml:trace contextRef="#ctx0" brushRef="#br0" timeOffset="1533.578">2071 708 928 0 0,'1'-3'48'0'0,"1"0"-1"0"0,-1 0 1 0 0,0 0 0 0 0,0 0-1 0 0,0 1 1 0 0,0-1-1 0 0,-1-1 1 0 0,1 1 0 0 0,-1 0-1 0 0,0 0 1 0 0,0 0 0 0 0,0 0-1 0 0,0 0 1 0 0,-1 0 0 0 0,1 0-1 0 0,-1 0 1 0 0,0 0-1 0 0,1 0 1 0 0,-1 0 0 0 0,-1 0-1 0 0,1 0 1 0 0,0 1 0 0 0,-1-1-1 0 0,1 0 1 0 0,-1 1-1 0 0,0-1 1 0 0,0 1 0 0 0,0 0-1 0 0,0 0 1 0 0,0-1 0 0 0,-1 1-1 0 0,1 1 1 0 0,-1-1-1 0 0,1 0 1 0 0,-1 0 0 0 0,0 1-1 0 0,1 0 1 0 0,-1 0 0 0 0,0-1-1 0 0,0 1 1 0 0,0 1-1 0 0,0-1 1 0 0,0 0 0 0 0,0 1-1 0 0,0 0 1 0 0,0-1 0 0 0,0 1-1 0 0,0 1 1 0 0,0-1 0 0 0,0 0-1 0 0,0 1 1 0 0,0-1-1 0 0,0 1 1 0 0,0 0 0 0 0,-2 1-48 0 0,-9 0 105 0 0,0 1 1 0 0,0 0-1 0 0,0 1 1 0 0,1 0-1 0 0,-1 2 1 0 0,1-1-1 0 0,0 2 0 0 0,1 0 1 0 0,0 0-1 0 0,0 1 1 0 0,0 0-1 0 0,1 1 1 0 0,0 1-1 0 0,1 0 1 0 0,0 0-1 0 0,1 1 1 0 0,0 0-1 0 0,0 0 1 0 0,1 1-1 0 0,1 0 1 0 0,0 1-1 0 0,1 0 1 0 0,0 0-1 0 0,1 0 1 0 0,-4 14-106 0 0,8-25 13 0 0,0 1 1 0 0,1 0-1 0 0,-1 0 1 0 0,1-1-1 0 0,-1 1 1 0 0,1 0-1 0 0,0 0 1 0 0,0-1-1 0 0,0 1 1 0 0,1 0-1 0 0,-1 0 1 0 0,0 0-1 0 0,1-1 1 0 0,0 1-1 0 0,0 0 1 0 0,0-1-1 0 0,0 1 1 0 0,0-1-1 0 0,0 1 1 0 0,1-1 0 0 0,-1 1-1 0 0,1-1 1 0 0,0 0-1 0 0,-1 0 1 0 0,1 0-1 0 0,0 0 1 0 0,0 0-1 0 0,0 0 1 0 0,1-1-1 0 0,-1 1 1 0 0,0-1-1 0 0,1 1 1 0 0,-1-1-1 0 0,1 0 1 0 0,-1 0-1 0 0,1 0 1 0 0,0 0-1 0 0,-1 0 1 0 0,1-1-1 0 0,0 1 1 0 0,0-1-1 0 0,1 0-13 0 0,109-6-123 0 0,-98 2 18 0 0,0-1-1 0 0,-1 0 1 0 0,0-1 0 0 0,0 0-1 0 0,0-1 1 0 0,-1-1-1 0 0,0 0 1 0 0,0 0-1 0 0,-1-2 1 0 0,0 1 0 0 0,-1-2-1 0 0,0 1 1 0 0,-1-2-1 0 0,0 1 1 0 0,0-1-1 0 0,-2-1 1 0 0,1 0 0 0 0,-2 0-1 0 0,1 0 1 0 0,2-10 105 0 0,2-10-67 0 0,-1 0 0 0 0,-2-1 0 0 0,-1 0 0 0 0,-1-1 0 0 0,-3 1 0 0 0,0-1 0 0 0,-2 0 0 0 0,-3-16 67 0 0,2 44 95 0 0,-1 0 1 0 0,0 0-1 0 0,0-1 1 0 0,0 1-1 0 0,-1 0 0 0 0,-1 0 1 0 0,1 0-1 0 0,-1 0 1 0 0,0 0-1 0 0,-1 0 1 0 0,1 0-1 0 0,-1 1 0 0 0,-1-1 1 0 0,1 1-1 0 0,-1 0 1 0 0,0 0-1 0 0,-1 0 0 0 0,1 1 1 0 0,-1-1-1 0 0,0 1 1 0 0,-1 0-1 0 0,1 0 0 0 0,-1 1 1 0 0,0 0-1 0 0,0 0 1 0 0,0 0-1 0 0,-1 1 0 0 0,1 0 1 0 0,-1 0-1 0 0,0 1 1 0 0,-2-1-96 0 0,2 6 48 0 0,0 1 1 0 0,1 0-1 0 0,-1 0 1 0 0,1 1 0 0 0,0-1-1 0 0,1 1 1 0 0,-1 1 0 0 0,1-1-1 0 0,0 1 1 0 0,0 0-1 0 0,1 0 1 0 0,0 1 0 0 0,0-1-1 0 0,0 1 1 0 0,1 0 0 0 0,0 0-1 0 0,0 0 1 0 0,1 0-1 0 0,0 0 1 0 0,0 1 0 0 0,1-1-1 0 0,-1 1 1 0 0,2 0-1 0 0,-1-1 1 0 0,1 6-49 0 0,0 14 58 0 0,1 1 0 0 0,1-1 1 0 0,1 0-1 0 0,2 1 0 0 0,1-1 0 0 0,0-1 0 0 0,2 1 0 0 0,2-2 0 0 0,0 1 1 0 0,1-1-1 0 0,2 0 0 0 0,0-1 0 0 0,2-1 0 0 0,0 0 0 0 0,2-1 0 0 0,0-1 1 0 0,2-1-1 0 0,0 0 0 0 0,1-1 0 0 0,1-1 0 0 0,1-1 0 0 0,0-1 0 0 0,1-1 1 0 0,1-1-1 0 0,0-1 0 0 0,1-1 0 0 0,0-2 0 0 0,20 6-58 0 0,102 10-296 0 0,-141-26 294 0 0,-1 0 1 0 0,0 0-1 0 0,0 0 0 0 0,1 0 1 0 0,-1-1-1 0 0,0 0 1 0 0,0 0-1 0 0,0 0 1 0 0,0-1-1 0 0,0 0 1 0 0,0 0-1 0 0,-1 0 1 0 0,1-1-1 0 0,0 1 1 0 0,-1-1-1 0 0,0 0 1 0 0,0 0-1 0 0,0-1 1 0 0,0 1-1 0 0,0-1 1 0 0,-1 0-1 0 0,1 0 1 0 0,-1 0-1 0 0,0 0 1 0 0,0-1-1 0 0,-1 1 1 0 0,1-1-1 0 0,-1 1 1 0 0,0-1-1 0 0,0 0 0 0 0,-1 0 1 0 0,0 0-1 0 0,1 0 1 0 0,-2-1-1 0 0,1 1 1 0 0,0 0-1 0 0,-1 0 1 0 0,0 0-1 0 0,-1-1 1 0 0,1 1-1 0 0,-1 0 1 0 0,0 0-1 0 0,0 0 1 0 0,0 0-1 0 0,-1 0 1 0 0,0 0-1 0 0,0-1 2 0 0,-50-71 2204 0 0,92 166-7455 0 0,-39-87 3839 0 0,-1-2 80 0 0,0 0 73 0 0,0 0 131 0 0</inkml:trace>
  <inkml:trace contextRef="#ctx0" brushRef="#br0" timeOffset="1702.603">2572 443 2380 0 0,'0'-9'1624'0'0,"0"1"-252"0"0,0 3-111 0 0,0-2-245 0 0,0 2-136 0 0,0-1-80 0 0,0 1-188 0 0,0 0-252 0 0,0 3-248 0 0,0-5-252 0 0,0 4-280 0 0,6 1 28 0 0,-3 1-744 0 0,3 1 88 0 0,-1 0-492 0 0,0 1 23 0 0,1 3 41 0 0,1 2-24 0 0</inkml:trace>
  <inkml:trace contextRef="#ctx0" brushRef="#br0" timeOffset="2232.304">2828 1044 1192 0 0,'23'-9'2999'0'0,"23"-40"-1654"0"0,-23 10-986 0 0,-2-2-1 0 0,-1-1 1 0 0,-3 0 0 0 0,-1-1-1 0 0,-2-1 1 0 0,1-16-359 0 0,-4 6 190 0 0,-2-1 1 0 0,-3 1-1 0 0,-2-2 1 0 0,-2 1-1 0 0,-3-1-190 0 0,1 50 32 0 0,0-1-1 0 0,0 1 0 0 0,-1-1 1 0 0,0 0-1 0 0,0 1 0 0 0,0-1 1 0 0,-1 1-1 0 0,0 0 1 0 0,-1 0-1 0 0,1 0 0 0 0,-1 0 1 0 0,0 0-1 0 0,-1 0 1 0 0,1 1-1 0 0,-1-1 0 0 0,0 1 1 0 0,-1 0-1 0 0,1 0 0 0 0,-1 1 1 0 0,0-1-1 0 0,0 1 1 0 0,0 0-1 0 0,-1 0 0 0 0,1 1 1 0 0,-1 0-1 0 0,-3-2-31 0 0,8 5 19 0 0,-12 5 7 0 0,8 4-23 0 0,-1 1 0 0 0,1-1 0 0 0,1 1 0 0 0,0 0 0 0 0,0 1 0 0 0,1-1 0 0 0,1 0 0 0 0,-1 1 0 0 0,2 0 0 0 0,-1 0 0 0 0,2-1 0 0 0,-1 1 0 0 0,1 0 0 0 0,1 0 0 0 0,1 5-3 0 0,-2-5 24 0 0,5 24-83 0 0,2-1 0 0 0,2 0 1 0 0,1-1-1 0 0,1 0 0 0 0,2 0 0 0 0,2-2 0 0 0,0 1 0 0 0,2-2 0 0 0,2 0 0 0 0,17 22 59 0 0,37 77-6383 0 0,-72-127 5237 0 0</inkml:trace>
  <inkml:trace contextRef="#ctx0" brushRef="#br0" timeOffset="2541.838">2878 704 1060 0 0,'-14'-17'5714'0'0,"34"-5"-4062"0"0,35-10-1148 0 0,-16 17-272 0 0,1 2 0 0 0,0 2 1 0 0,1 1-1 0 0,0 2 0 0 0,0 2 0 0 0,4 1-232 0 0,-38 4 21 0 0,0 1 0 0 0,0 0 1 0 0,1 1-1 0 0,-1-1 0 0 0,0 1 0 0 0,0 1 0 0 0,0-1 1 0 0,0 1-1 0 0,0 0 0 0 0,0 1 0 0 0,-1 0 0 0 0,1 0 1 0 0,-1 0-1 0 0,1 1 0 0 0,-1 0 0 0 0,0 0 0 0 0,-1 0 1 0 0,1 1-1 0 0,-1 0 0 0 0,0 0 0 0 0,0 0 0 0 0,0 1 1 0 0,-1 0-1 0 0,0-1 0 0 0,0 2 0 0 0,0-1 0 0 0,-1 0 1 0 0,0 1-1 0 0,0 0 0 0 0,-1-1 0 0 0,0 1 1 0 0,0 0-1 0 0,0 0 0 0 0,-1 0 0 0 0,0 1 0 0 0,-1-1 1 0 0,1 0-1 0 0,-1 0 0 0 0,-1 0 0 0 0,1 1 0 0 0,-2 2-21 0 0,4 70-485 0 0,0-7-5371 0 0,-2-71 4539 0 0,0-2 27 0 0</inkml:trace>
  <inkml:trace contextRef="#ctx0" brushRef="#br0" timeOffset="2791.194">3371 481 3528 0 0,'-2'-5'1160'0'0,"2"0"-143"0"0,0-2-137 0 0,0 2-236 0 0,0 0-188 0 0,0 0-252 0 0,0 2-296 0 0,0 0 12 0 0,0 1-528 0 0,3-1-324 0 0,-1 3-457 0 0,4-2 69 0 0,-1 0 40 0 0</inkml:trace>
  <inkml:trace contextRef="#ctx0" brushRef="#br0" timeOffset="3599.828">3708 536 1860 0 0,'-1'-1'105'0'0,"0"0"0"0"0,0 0 1 0 0,0 0-1 0 0,0 0 0 0 0,0 0 0 0 0,-1 0 0 0 0,1 1 0 0 0,0-1 0 0 0,0 0 0 0 0,-1 1 1 0 0,1-1-1 0 0,-1 1 0 0 0,1 0 0 0 0,-1-1 0 0 0,1 1 0 0 0,0 0 0 0 0,-1 0 0 0 0,1 0 1 0 0,-1 0-1 0 0,1 0 0 0 0,-1 0 0 0 0,1 0 0 0 0,-1 1 0 0 0,1-1 0 0 0,-1 0 0 0 0,1 1 1 0 0,0-1-1 0 0,-1 1 0 0 0,1 0 0 0 0,0-1 0 0 0,-1 1 0 0 0,1 0 0 0 0,0 0 0 0 0,0 0 1 0 0,0 0-1 0 0,0 0 0 0 0,0 0 0 0 0,0 0 0 0 0,0 0 0 0 0,-1 1-105 0 0,-11 8 96 0 0,1 1-1 0 0,0 0 1 0 0,1 1 0 0 0,0 1-1 0 0,1-1 1 0 0,0 2-1 0 0,1-1 1 0 0,0 1 0 0 0,1 1-1 0 0,1-1 1 0 0,0 1-1 0 0,2 1 1 0 0,-1-1 0 0 0,2 1-1 0 0,0 0 1 0 0,0 0-96 0 0,4-14 6 0 0,-1 0 1 0 0,1-1-1 0 0,-1 1 1 0 0,1 0-1 0 0,-1 0 1 0 0,1 0-1 0 0,0 0 1 0 0,0 0-1 0 0,0 0 1 0 0,0-1-1 0 0,0 1 1 0 0,0 0 0 0 0,0 0-1 0 0,1 0 1 0 0,-1 0-1 0 0,1-1 1 0 0,0 1-1 0 0,-1 0 1 0 0,1 0-1 0 0,0-1 1 0 0,0 1-1 0 0,0 0 1 0 0,0-1-1 0 0,0 1 1 0 0,0-1-1 0 0,1 1 1 0 0,-1-1-1 0 0,0 0 1 0 0,1 0-1 0 0,-1 1 1 0 0,1-1 0 0 0,-1 0-1 0 0,1 0 1 0 0,0 0-1 0 0,-1-1 1 0 0,1 1-1 0 0,0 0 1 0 0,0-1-1 0 0,-1 1 1 0 0,1-1-1 0 0,0 1 1 0 0,0-1-1 0 0,0 0 1 0 0,0 0-1 0 0,0 0 1 0 0,-1 0-1 0 0,1 0 1 0 0,0 0 0 0 0,0-1-1 0 0,0 1 1 0 0,0-1-1 0 0,0 1 1 0 0,0-1-7 0 0,102-34-581 0 0,-84 21 455 0 0,0 0 0 0 0,-1-1 0 0 0,0-1 0 0 0,-2-1 0 0 0,0-1 0 0 0,0 0-1 0 0,-2-1 1 0 0,0-1 0 0 0,-2 0 0 0 0,1-2 126 0 0,-6 4 98 0 0,-8 17-95 0 0,0-1 0 0 0,0 0 0 0 0,0 1-1 0 0,1-1 1 0 0,-1 1 0 0 0,0-1 0 0 0,1 1 0 0 0,-1-1-1 0 0,1 1 1 0 0,0-1 0 0 0,0 1 0 0 0,-1 0-1 0 0,1-1 1 0 0,0 1 0 0 0,0 0 0 0 0,0-1-1 0 0,0 1 1 0 0,0 0 0 0 0,0 0 0 0 0,1 0 0 0 0,-1 0-1 0 0,0 0 1 0 0,1 0 0 0 0,-1 0 0 0 0,0 1-1 0 0,1-1 1 0 0,-1 0 0 0 0,1 1 0 0 0,-1-1-1 0 0,1 1 1 0 0,-1 0 0 0 0,1-1 0 0 0,0 1 0 0 0,-1 0-1 0 0,1 0 1 0 0,-1 0 0 0 0,1 0 0 0 0,-1 0-1 0 0,1 0 1 0 0,0 1 0 0 0,-1-1 0 0 0,1 0-1 0 0,-1 1 1 0 0,2 0-3 0 0,72 81 226 0 0,-75-81-145 0 0,0 44 678 0 0,0-43-684 0 0,0-2 17 0 0,30 9 133 0 0,112-138-241 0 0,2 21-222 0 0,-138 109 205 0 0,-1 0-1 0 0,1 0 1 0 0,-1 0 0 0 0,1 0 0 0 0,-1 1 0 0 0,1 0 0 0 0,-1 0 0 0 0,0 0-1 0 0,0 1 1 0 0,0 0 0 0 0,0 0 0 0 0,0 0 0 0 0,0 1 0 0 0,-1-1-1 0 0,0 1 1 0 0,0 0 0 0 0,0 0 0 0 0,0 1 0 0 0,-1-1 0 0 0,1 1 0 0 0,-1 0-1 0 0,0 0 1 0 0,-1 0 0 0 0,1 0 0 0 0,-1 0 0 0 0,0 1 0 0 0,1 3 33 0 0,10 13 113 0 0,-7-11-256 0 0,1 0-1 0 0,0 0 1 0 0,1 0-1 0 0,0-1 1 0 0,0 0-1 0 0,1-1 1 0 0,0 0-1 0 0,1 0 1 0 0,0-1-1 0 0,1 0 1 0 0,-1-1-1 0 0,1 0 1 0 0,1-1-1 0 0,-1 0 0 0 0,1-1 1 0 0,0 0-1 0 0,1-1 1 0 0,-1 0-1 0 0,1-1 1 0 0,-1 0-1 0 0,1-1 1 0 0,0-1-1 0 0,9 0 144 0 0,-4-1-779 0 0,5 0 26 0 0</inkml:trace>
  <inkml:trace contextRef="#ctx0" brushRef="#br0" timeOffset="3973.21">4967 589 1088 0 0,'-14'0'278'0'0,"0"1"0"0"0,0 0 0 0 0,1 1 0 0 0,-1 0 0 0 0,0 1 0 0 0,1 1 0 0 0,0 0 0 0 0,-1 1 0 0 0,2 0 0 0 0,-1 1 0 0 0,1 1 0 0 0,0 0 0 0 0,0 0 0 0 0,0 1 0 0 0,1 0 0 0 0,1 1 0 0 0,-1 1 0 0 0,-8 10-278 0 0,19-20-6 0 0,-1 1 0 0 0,0 0 0 0 0,1 0 0 0 0,-1 0 0 0 0,0 0 0 0 0,1-1 0 0 0,-1 1 0 0 0,1 0 0 0 0,0 0 0 0 0,-1 0 0 0 0,1 0 0 0 0,0 0 0 0 0,-1 0 0 0 0,1 0 0 0 0,0 0 1 0 0,0 0-1 0 0,0 1 0 0 0,0-1 0 0 0,0 0 0 0 0,0 0 0 0 0,0 0 0 0 0,0 0 0 0 0,0 0 0 0 0,1 0 0 0 0,-1 0 0 0 0,0 0 0 0 0,1 0 0 0 0,-1 0 0 0 0,1 0 0 0 0,-1 0 0 0 0,1 0 0 0 0,-1-1 0 0 0,1 1 0 0 0,0 0 0 0 0,-1 0 0 0 0,1 0 0 0 0,0-1 0 0 0,0 1 0 0 0,0 0 0 0 0,-1-1 0 0 0,1 1 1 0 0,0-1-1 0 0,0 1 0 0 0,0-1 0 0 0,0 1 0 0 0,0-1 0 0 0,0 0 0 0 0,0 1 0 0 0,0-1 0 0 0,0 0 0 0 0,0 0 0 0 0,0 0 0 0 0,0 0 0 0 0,0 0 0 0 0,0 0 0 0 0,1 0 0 0 0,-1 0 0 0 0,0 0 0 0 0,0 0 0 0 0,0-1 0 0 0,0 1 6 0 0,80-3-1172 0 0,100-59-418 0 0,-264 199 5711 0 0,82-135-4114 0 0,0 0-1 0 0,0 0 1 0 0,0 0 0 0 0,0 0-1 0 0,1 0 1 0 0,-1 0-1 0 0,1 0 1 0 0,-1 1-1 0 0,1-1 1 0 0,0 0-1 0 0,0 0 1 0 0,0 0-1 0 0,0 1 1 0 0,0-1 0 0 0,1 0-1 0 0,-1 0 1 0 0,1 0-1 0 0,-1 0 1 0 0,1 0-1 0 0,0 0 1 0 0,0 0-1 0 0,0 0 1 0 0,0 0 0 0 0,0 0-1 0 0,0 0 1 0 0,0 0-1 0 0,1 0 1 0 0,-1-1-1 0 0,1 1 1 0 0,-1-1-1 0 0,1 1 1 0 0,0-1-1 0 0,0 0 1 0 0,-1 1 0 0 0,1-1-1 0 0,0 0 1 0 0,0 0-1 0 0,0 0 1 0 0,0 0-1 0 0,0-1 1 0 0,1 1-1 0 0,-1-1 1 0 0,0 1 0 0 0,0-1-1 0 0,0 0 1 0 0,0 1-1 0 0,2-1-6 0 0,103-11-1016 0 0,-91 3 810 0 0,0 0-1 0 0,0-1 1 0 0,0 0-1 0 0,-1-2 1 0 0,-1 1-1 0 0,0-2 0 0 0,0 0 1 0 0,-1 0-1 0 0,5-8 207 0 0,9-11-264 0 0</inkml:trace>
  <inkml:trace contextRef="#ctx0" brushRef="#br0" timeOffset="4225.774">5346 438 3540 0 0,'2'-31'528'0'0,"-2"0"-1"0"0,-1 1 1 0 0,-1-1-1 0 0,-2 1 1 0 0,0-1-1 0 0,-3 1 1 0 0,-6-21-528 0 0,8 34 428 0 0,-1 1 0 0 0,0-1 1 0 0,-1 1-1 0 0,-1 1 0 0 0,-1-1 0 0 0,0 1 1 0 0,-1 1-1 0 0,0 0 0 0 0,-1 0 1 0 0,-1 0-429 0 0,10 13 42 0 0,0 0 1 0 0,0 1-1 0 0,-1-1 1 0 0,1 0 0 0 0,0 1-1 0 0,0 0 1 0 0,0-1-1 0 0,-1 1 1 0 0,1 0 0 0 0,0 0-1 0 0,0 0 1 0 0,-1 1-1 0 0,1-1 1 0 0,0 1 0 0 0,0-1-1 0 0,0 1 1 0 0,-1-1-1 0 0,1 1 1 0 0,0 0-1 0 0,0 0 1 0 0,0 0 0 0 0,0 0-1 0 0,1 1 1 0 0,-1-1-1 0 0,0 0 1 0 0,0 1 0 0 0,1 0-1 0 0,-1-1 1 0 0,1 1-1 0 0,-1 0 1 0 0,1-1 0 0 0,0 1-1 0 0,0 0 1 0 0,-1 0-1 0 0,1 0 1 0 0,1 0-1 0 0,-1 0 1 0 0,0 1 0 0 0,0-1-1 0 0,1 0 1 0 0,-1 0-1 0 0,1 0 1 0 0,0 1 0 0 0,0-1-1 0 0,0 0 1 0 0,0 0-1 0 0,0 1 1 0 0,0-1 0 0 0,1 2-43 0 0,-2 14-58 0 0,1 0 0 0 0,1 1 1 0 0,1-1-1 0 0,0 0 1 0 0,1 0-1 0 0,1 0 1 0 0,1 0-1 0 0,1 0 1 0 0,0-1-1 0 0,1 0 1 0 0,2 1 57 0 0,-4-5-115 0 0,144 372-9180 0 0,-139-347 8031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9:1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 2320 0 0,'96'-1'2890'0'0,"-85"1"-2786"0"0,1 1 0 0 0,-1 1 0 0 0,1 0 0 0 0,-1 0-1 0 0,1 1 1 0 0,-1 1 0 0 0,0 0 0 0 0,0 1-1 0 0,-1 0 1 0 0,0 0 0 0 0,1 1 0 0 0,-2 0 0 0 0,1 1-1 0 0,-1 0 1 0 0,0 0 0 0 0,0 1 0 0 0,-1 1-1 0 0,0-1 1 0 0,-1 1 0 0 0,0 1 0 0 0,0-1 0 0 0,-1 1-1 0 0,0 0 1 0 0,-1 1 0 0 0,0-1 0 0 0,0 1-104 0 0,-3-2 88 0 0,0 0 1 0 0,0 0-1 0 0,-1 0 0 0 0,0 0 1 0 0,-1-1-1 0 0,0 1 1 0 0,0 0-1 0 0,-1 0 0 0 0,0 0 1 0 0,0 0-1 0 0,-1 0 1 0 0,-1 0-1 0 0,1-1 1 0 0,-1 1-1 0 0,-1-1 0 0 0,0 0 1 0 0,0 0-1 0 0,0 0 1 0 0,-1 0-1 0 0,0-1 0 0 0,0 0 1 0 0,-1 0-1 0 0,0 0 1 0 0,-1-1-1 0 0,1 0 0 0 0,-1 0 1 0 0,-3 1-89 0 0,-8 7 63 0 0,-1-1-1 0 0,0-1 1 0 0,-1-1 0 0 0,-1 0-1 0 0,0-2 1 0 0,0-1 0 0 0,0 0 0 0 0,-1-1-1 0 0,0-2 1 0 0,-10 2-63 0 0,31-7-71 0 0,0 1 0 0 0,0-1 0 0 0,0 1 0 0 0,0-1 0 0 0,0 0 0 0 0,0 1 0 0 0,0-1 0 0 0,0 0 0 0 0,0 1 0 0 0,0-1 0 0 0,0 0 0 0 0,0 0 0 0 0,0 0 0 0 0,0 0 0 0 0,0 0 0 0 0,0 0 0 0 0,0 0-1 0 0,0-1 1 0 0,0 1 0 0 0,0 0 0 0 0,0 0 0 0 0,0-1 0 0 0,0 1 0 0 0,0-1 0 0 0,0 1 0 0 0,1-1 0 0 0,-1 1 0 0 0,0-1 0 0 0,0 1 0 0 0,0-1 0 0 0,1 0 0 0 0,-1 0 0 0 0,0 1 0 0 0,1-1 0 0 0,-1 0 0 0 0,0 0 0 0 0,1 0 0 0 0,-1 0 0 0 0,1 1 0 0 0,0-1 0 0 0,-1 0 0 0 0,1 0 0 0 0,0 0 0 0 0,-1 0 0 0 0,1 0 0 0 0,0 0 0 0 0,0 0 0 0 0,0 0 0 0 0,0 0 0 0 0,0 0 0 0 0,0 0 0 0 0,0 0 0 0 0,0 0-1 0 0,0 0 1 0 0,1 0 0 0 0,-1 0 0 0 0,0 0 0 0 0,1 0 0 0 0,-1 0 0 0 0,0 0 0 0 0,1 0 0 0 0,-1 0 0 0 0,1 0 0 0 0,0 0 71 0 0,36-60-3331 0 0,-16 35 2109 0 0</inkml:trace>
  <inkml:trace contextRef="#ctx0" brushRef="#br0" timeOffset="280.02">564 27 1280 0 0,'-76'21'4646'0'0,"60"-14"-4395"0"0,0 0 0 0 0,1 1 0 0 0,1 1-1 0 0,-1 1 1 0 0,1 0 0 0 0,1 0 0 0 0,0 2 0 0 0,1-1 0 0 0,0 2 0 0 0,0 0 0 0 0,1 0 0 0 0,1 1 0 0 0,1 0-1 0 0,0 0 1 0 0,0 1 0 0 0,2 1 0 0 0,0-1 0 0 0,0 1 0 0 0,2 1 0 0 0,0-1 0 0 0,1 1 0 0 0,-1 9-251 0 0,5-20-21 0 0,1-1-1 0 0,0 1 1 0 0,0 0 0 0 0,0-1 0 0 0,1 0 0 0 0,0 1-1 0 0,0-1 1 0 0,0 0 0 0 0,1 0 0 0 0,0 0 0 0 0,0 0 0 0 0,0-1-1 0 0,0 1 1 0 0,1-1 0 0 0,-1 0 0 0 0,1 0 0 0 0,1 0-1 0 0,-1 0 1 0 0,0-1 0 0 0,1 1 0 0 0,0-1 0 0 0,-1 0 0 0 0,1-1-1 0 0,1 1 1 0 0,-1-1 0 0 0,0 0 0 0 0,4 1 21 0 0,148 26-4611 0 0,-98-31 931 0 0,-33-9 2537 0 0</inkml:trace>
  <inkml:trace contextRef="#ctx0" brushRef="#br0" timeOffset="588.999">801 358 1400 0 0,'0'117'5029'0'0,"1"0"-3226"0"0,-1-111-1744 0 0,-1 1-1 0 0,1 0 1 0 0,0-1-1 0 0,1 1 1 0 0,-1 0-1 0 0,2-1 1 0 0,-1 1 0 0 0,1-1-1 0 0,-1 1 1 0 0,2-1-1 0 0,-1 1 1 0 0,1-1-1 0 0,0 0 1 0 0,0 0-1 0 0,1-1 1 0 0,-1 1 0 0 0,1-1-1 0 0,1 0 1 0 0,-1 0-1 0 0,1 0 1 0 0,0 0-1 0 0,0-1 1 0 0,0 0-1 0 0,0 0 1 0 0,1 0 0 0 0,0 0-1 0 0,0-1 1 0 0,0 0-1 0 0,3 1-58 0 0,-4-5-260 0 0,1-1 0 0 0,0 1 0 0 0,-1-1 0 0 0,1 0 0 0 0,-1 0 0 0 0,0 0 0 0 0,0-1 0 0 0,0 0 0 0 0,0 0 0 0 0,0 0-1 0 0,-1 0 1 0 0,1-1 0 0 0,-1 0 0 0 0,0 0 0 0 0,0 0 0 0 0,0-1 0 0 0,-1 1 0 0 0,1-1 0 0 0,-1 0 0 0 0,0 0 0 0 0,-1 0 0 0 0,1 0 0 0 0,-1 0 0 0 0,0-1-1 0 0,0 1 1 0 0,-1-1 0 0 0,1 1 0 0 0,-1-1 0 0 0,0-1 260 0 0,-1-9-1452 0 0</inkml:trace>
  <inkml:trace contextRef="#ctx0" brushRef="#br0" timeOffset="915.664">781 115 2240 0 0,'-4'-8'4352'0'0,"-8"-15"7264"0"0,8 22-10771 0 0,6 13-7157 0 0,10 3-3857 0 0,-10-15 8833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9:12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33 988 0 0,'24'-33'6769'0'0,"-28"40"-3710"0"0,2-4-2895 0 0,-31 58 155 0 0,3 2 0 0 0,2 2 0 0 0,3 0 0 0 0,3 2 0 0 0,3 0 0 0 0,3 1 0 0 0,-2 33-319 0 0,-34 101-2407 0 0,51-199 2155 0 0,0-1 0 0 0,-1 0 0 0 0,1 0 0 0 0,-1 1 0 0 0,0-1 0 0 0,0 0 0 0 0,1 0 0 0 0,-1-1 0 0 0,0 1 0 0 0,-1 0 0 0 0,1-1 0 0 0,0 1 1 0 0,0-1-1 0 0,-1 0 0 0 0,1 1 0 0 0,-1-1 0 0 0,1 0 0 0 0,-1-1 0 0 0,1 1 0 0 0,-1 0 0 0 0,0-1 0 0 0,1 1 0 0 0,-1-1 0 0 0,0 0 0 0 0,1 0 0 0 0,-1 0 1 0 0,0 0-1 0 0,1-1 0 0 0,-4 0 252 0 0,-21-12-1192 0 0</inkml:trace>
  <inkml:trace contextRef="#ctx0" brushRef="#br0" timeOffset="248.729">0 225 3180 0 0,'18'-14'7606'0'0,"36"49"-7116"0"0,-38-24 249 0 0,434 269 717 0 0,-214-138-6347 0 0,-147-81-594 0 0,-84-57 4286 0 0</inkml:trace>
  <inkml:trace contextRef="#ctx0" brushRef="#br0" timeOffset="1366.329">1209 232 1172 0 0,'-26'-4'2619'0'0,"-43"-19"35"0"0,68 23-2255 0 0,1 0 12 0 0,-10 0 1978 0 0,202-29-1180 0 0,-63 6-1765 0 0,-1 1-3135 0 0,-101 20-188 0 0,-27 3 2752 0 0</inkml:trace>
  <inkml:trace contextRef="#ctx0" brushRef="#br0" timeOffset="1550.545">1168 525 1856 0 0,'41'28'4027'0'0,"45"-22"-2245"0"0,-67-6-1148 0 0,190-46-657 0 0,-28-6-5126 0 0,-149 41 4006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9:28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44 654 848 0 0,'-21'83'5158'0'0,"0"3"-2835"0"0,20-84-2308 0 0,1 1 0 0 0,0 0 0 0 0,0-1 0 0 0,0 1 0 0 0,0-1 0 0 0,1 1 0 0 0,-1 0-1 0 0,1-1 1 0 0,-1 1 0 0 0,1-1 0 0 0,0 1 0 0 0,0-1 0 0 0,0 0 0 0 0,0 1 0 0 0,1-1 0 0 0,-1 0 0 0 0,1 0 0 0 0,-1 0 0 0 0,1 0 0 0 0,0 0 0 0 0,-1 0 0 0 0,1 0 0 0 0,0 0 0 0 0,0-1 0 0 0,1 1 0 0 0,-1-1 0 0 0,0 0 0 0 0,0 1 0 0 0,1-1 0 0 0,-1 0 0 0 0,1 0 0 0 0,-1-1 0 0 0,1 1 0 0 0,-1 0 0 0 0,1-1 0 0 0,-1 0 0 0 0,1 1-1 0 0,-1-1 1 0 0,1 0 0 0 0,0 0 0 0 0,-1-1 0 0 0,1 1 0 0 0,-1 0 0 0 0,1-1 0 0 0,0 0 0 0 0,-1 1 0 0 0,2-2-15 0 0,60-74-5557 0 0,-61 53 4066 0 0</inkml:trace>
  <inkml:trace contextRef="#ctx0" brushRef="#br0" timeOffset="250.839">5 404 2000 0 0,'-4'-18'7312'0'0,"9"2"-5807"0"0,42-22-9650 0 0,-32 29 8350 0 0,4-2-1654 0 0</inkml:trace>
  <inkml:trace contextRef="#ctx0" brushRef="#br0" timeOffset="502.644">402 1 1508 0 0,'31'4'4280'0'0,"12"31"-3650"0"0,-29-22-36 0 0,21 16-291 0 0,-1 2 0 0 0,-2 1 0 0 0,-1 2 0 0 0,-2 0 0 0 0,-1 2 0 0 0,-2 1 0 0 0,-1 2 0 0 0,-2 0 0 0 0,-2 1 0 0 0,-2 2 0 0 0,-1 0 0 0 0,-3 0 0 0 0,-1 2 0 0 0,-2-1 0 0 0,-2 2 0 0 0,4 42-303 0 0,-17-62 41 0 0,0 0 0 0 0,-2-1 1 0 0,-1 0-1 0 0,0 0 0 0 0,-2 0 0 0 0,-1-1 1 0 0,-1 0-1 0 0,-1-1 0 0 0,-1 0 1 0 0,0-1-1 0 0,-2 0 0 0 0,-1-1 0 0 0,0 0 1 0 0,-1-1-1 0 0,-1-1 0 0 0,-1-1 0 0 0,-1 0 1 0 0,0-2-1 0 0,-1 0 0 0 0,0-1 1 0 0,-1-1-1 0 0,-16 7-41 0 0,33-17-222 0 0,0 1 1 0 0,-1-1 0 0 0,1 0-1 0 0,-1 0 1 0 0,0 0 0 0 0,0-1-1 0 0,1 1 1 0 0,-2-1 0 0 0,1-1-1 0 0,0 1 1 0 0,0-1 0 0 0,-1 0-1 0 0,1 0 1 0 0,0 0 0 0 0,-1-1-1 0 0,1 0 1 0 0,-1 0 0 0 0,1 0-1 0 0,-1 0 1 0 0,1-1 0 0 0,0 0-1 0 0,-1 0 1 0 0,1-1 0 0 0,0 0-1 0 0,0 0 1 0 0,0 0 0 0 0,0 0-1 0 0,0-1 1 0 0,0 1 0 0 0,1-1-1 0 0,-1-1 1 0 0,1 1 0 0 0,0-1-1 0 0,0 1 1 0 0,0-1 0 0 0,0 0-1 0 0,1-1 1 0 0,0 1 0 0 0,0 0-1 0 0,0-1 1 0 0,0 0 0 0 0,1 0-1 0 0,-1 0 1 0 0,1 0 0 0 0,1 0-1 0 0,-2-5 222 0 0,0-21-1294 0 0</inkml:trace>
  <inkml:trace contextRef="#ctx0" brushRef="#br0" timeOffset="952.25">1116 444 868 0 0,'4'2'4718'0'0,"11"3"-3045"0"0,216-17 1192 0 0,17-5-2165 0 0,-89 16-4877 0 0,-143 1 3304 0 0,-1 9-1749 0 0,-18-5 1330 0 0</inkml:trace>
  <inkml:trace contextRef="#ctx0" brushRef="#br0" timeOffset="1201.53">1349 664 1652 0 0,'55'20'4129'0'0,"43"-17"-2126"0"0,-66-4-1354 0 0,138 1-634 0 0,-1 0-5371 0 0,-140 0 4124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9:26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438 116 1016 0 0,'0'0'85'0'0,"0"-1"1"0"0,0 1-1 0 0,0-1 1 0 0,0 0-1 0 0,-1 1 0 0 0,1-1 1 0 0,0 0-1 0 0,0 1 1 0 0,0-1-1 0 0,0 1 0 0 0,-1-1 1 0 0,1 0-1 0 0,0 1 1 0 0,-1-1-1 0 0,1 1 0 0 0,0-1 1 0 0,-1 1-1 0 0,1-1 1 0 0,-1 1-1 0 0,1-1 0 0 0,-1 1 1 0 0,1-1-1 0 0,-1 1 1 0 0,1 0-1 0 0,-1-1 0 0 0,1 1 1 0 0,-1 0-1 0 0,0 0 1 0 0,1-1-1 0 0,-1 1 0 0 0,1 0 1 0 0,-1 0-1 0 0,0 0 1 0 0,1 0-1 0 0,-1 0 0 0 0,0 0 1 0 0,1 0-1 0 0,-1 0 1 0 0,0 0-1 0 0,1 0 0 0 0,-1 0 1 0 0,0 0-1 0 0,1 0 1 0 0,-1 0-1 0 0,1 0 0 0 0,-1 1 1 0 0,0-1-1 0 0,1 0 1 0 0,-1 1-1 0 0,1-1 0 0 0,-1 0 1 0 0,1 1-1 0 0,-1-1 1 0 0,1 1-1 0 0,-1-1 0 0 0,1 0 1 0 0,-1 1-1 0 0,1-1 1 0 0,0 1-1 0 0,-1 0 0 0 0,1-1 1 0 0,0 1-1 0 0,-1-1 1 0 0,1 1-1 0 0,0-1 0 0 0,0 1 1 0 0,-1 0-1 0 0,1 0-85 0 0,-35 35 630 0 0,6 6-161 0 0,2 2 1 0 0,2 1 0 0 0,1 1 0 0 0,3 0 0 0 0,2 2-1 0 0,1 0 1 0 0,2 5-470 0 0,5-21 92 0 0,-32 175-1728 0 0,43-206 1473 0 0,-5 13-931 0 0,-6-14-4131 0 0,-10-17 3938 0 0</inkml:trace>
  <inkml:trace contextRef="#ctx0" brushRef="#br0" timeOffset="263.813">0 168 1756 0 0,'7'-9'1858'0'0,"-7"8"-1789"0"0,0 1-1 0 0,0-1 1 0 0,0 1 0 0 0,0-1 0 0 0,1 1 0 0 0,-1-1-1 0 0,0 1 1 0 0,1-1 0 0 0,-1 1 0 0 0,0-1 0 0 0,1 1-1 0 0,-1-1 1 0 0,0 1 0 0 0,1-1 0 0 0,-1 1 0 0 0,1 0-1 0 0,-1-1 1 0 0,1 1 0 0 0,-1 0 0 0 0,1 0 0 0 0,-1-1-1 0 0,1 1 1 0 0,-1 0 0 0 0,1 0 0 0 0,-1 0-1 0 0,1-1 1 0 0,0 1 0 0 0,-1 0 0 0 0,1 0 0 0 0,-1 0-1 0 0,1 0 1 0 0,0 0 0 0 0,-1 0 0 0 0,1 0 0 0 0,-1 0-1 0 0,1 0 1 0 0,-1 1 0 0 0,1-1 0 0 0,0 0 0 0 0,-1 0-1 0 0,1 0 1 0 0,-1 1 0 0 0,1-1 0 0 0,-1 0 0 0 0,1 1-1 0 0,-1-1 1 0 0,1 0 0 0 0,-1 1 0 0 0,0-1-1 0 0,1 1 1 0 0,-1-1 0 0 0,1 1 0 0 0,-1-1 0 0 0,0 1-1 0 0,1-1 1 0 0,-1 1 0 0 0,0-1 0 0 0,0 1 0 0 0,0-1-1 0 0,1 1 1 0 0,-1-1 0 0 0,0 1 0 0 0,0-1 0 0 0,0 1-1 0 0,0 0-68 0 0,4 3-50 0 0,258 250 2557 0 0,-189-187-2378 0 0,74 64-1945 0 0,-41-68-4307 0 0,-103-61 4739 0 0</inkml:trace>
  <inkml:trace contextRef="#ctx0" brushRef="#br0" timeOffset="498.689">788 260 1304 0 0,'10'-2'5536'0'0,"6"-2"-4032"0"0,23-5-1248 0 0,14 0 203 0 0,63-8-267 0 0,-41 6-3402 0 0,-73 11 1768 0 0,0 1 23 0 0,5 1 43 0 0</inkml:trace>
  <inkml:trace contextRef="#ctx0" brushRef="#br0" timeOffset="669.336">772 425 1856 0 0,'5'5'972'0'0,"2"-2"-44"0"0,13 2-68 0 0,-2-1-44 0 0,12-3-127 0 0,-5 1 11 0 0,-9-2-120 0 0,7 0-56 0 0,7 0-196 0 0,2 0-288 0 0,32-15-264 0 0,-32 10 12 0 0,-3-2-1216 0 0,-5 4-21 0 0,-8 0 77 0 0,4-4-108 0 0</inkml:trace>
  <inkml:trace contextRef="#ctx0" brushRef="#br0" timeOffset="1148.704">1426 30 1944 0 0,'0'-1'140'0'0,"0"-1"-1"0"0,0 1 1 0 0,1 0 0 0 0,-1 0-1 0 0,0-1 1 0 0,1 1-1 0 0,-1 0 1 0 0,0 0 0 0 0,1 0-1 0 0,-1-1 1 0 0,1 1-1 0 0,0 0 1 0 0,-1 0 0 0 0,1 0-1 0 0,0 0 1 0 0,0 0-1 0 0,0 0 1 0 0,0 0-1 0 0,0 1 1 0 0,0-1 0 0 0,0 0-1 0 0,0 0 1 0 0,0 1-1 0 0,0-1 1 0 0,0 1 0 0 0,0-1-1 0 0,0 1 1 0 0,1-1-1 0 0,-1 1 1 0 0,0 0 0 0 0,0-1-1 0 0,0 1 1 0 0,1 0-1 0 0,-1 0 1 0 0,0 0 0 0 0,0 0-1 0 0,1 0 1 0 0,0 0-140 0 0,78 17 669 0 0,-79-17-594 0 0,6 2-20 0 0,-1-1 0 0 0,1 1 0 0 0,-1 0 0 0 0,0 1-1 0 0,1 0 1 0 0,-1 0 0 0 0,0 0 0 0 0,-1 0 0 0 0,1 1 0 0 0,0 0 0 0 0,-1 0 0 0 0,0 1 0 0 0,0-1 0 0 0,0 1 0 0 0,-1 0 0 0 0,0 1 0 0 0,0-1 0 0 0,0 1 0 0 0,0 0 0 0 0,-1 0 0 0 0,0 0 0 0 0,0 0-1 0 0,-1 0 1 0 0,0 1 0 0 0,0-1 0 0 0,0 1 0 0 0,-1-1 0 0 0,0 1 0 0 0,0 0 0 0 0,0 0 0 0 0,-1-1 0 0 0,0 1 0 0 0,-1 0 0 0 0,0 3-55 0 0,-8 6 67 0 0,0-1-1 0 0,-2 0 1 0 0,0 0 0 0 0,0-1-1 0 0,-1 0 1 0 0,-1-1 0 0 0,0-1-1 0 0,-1 0 1 0 0,0-1 0 0 0,-1 0-1 0 0,0-1 1 0 0,-1-1 0 0 0,0 0-1 0 0,0-1 1 0 0,-1-1 0 0 0,0-1-1 0 0,0 0 1 0 0,0-1 0 0 0,-1-1-1 0 0,-4 0-66 0 0,-58 1-1493 0 0,79-5 1367 0 0,-1-1-1 0 0,1 0 1 0 0,-1 1 0 0 0,1-1 0 0 0,0 0-1 0 0,-1 0 1 0 0,1 0 0 0 0,0 0 0 0 0,-1 0-1 0 0,1 0 1 0 0,0 0 0 0 0,0 0 0 0 0,0 0-1 0 0,0 0 1 0 0,0-1 0 0 0,0 1 0 0 0,1 0-1 0 0,-1-1 1 0 0,0 1 0 0 0,1-1 0 0 0,-1 1-1 0 0,1-1 1 0 0,-1 1 0 0 0,1-1 0 0 0,0 1-1 0 0,-1-1 1 0 0,1 0 0 0 0,0 1 0 0 0,0-1-1 0 0,0 1 1 0 0,0-1 0 0 0,1 1 0 0 0,-1-1-1 0 0,0 0 1 0 0,1 1 0 0 0,-1-1 0 0 0,1 1-1 0 0,-1-1 1 0 0,1 1 0 0 0,0 0 0 0 0,0-1-1 0 0,-1 1 1 0 0,1 0 0 0 0,0-1 0 0 0,0 1-1 0 0,0 0 1 0 0,1 0 126 0 0,12-22-1357 0 0,3-1-5 0 0</inkml:trace>
  <inkml:trace contextRef="#ctx0" brushRef="#br0" timeOffset="1427.255">1736 33 916 0 0,'-54'65'8056'0'0,"44"-49"-7834"0"0,0 1-1 0 0,0 0 1 0 0,2 0-1 0 0,0 1 1 0 0,1 0-1 0 0,1 0 0 0 0,1 0 1 0 0,0 1-1 0 0,2 0 1 0 0,0 0-1 0 0,0 11-221 0 0,4-24-28 0 0,-1 1 1 0 0,2-1-1 0 0,-1 0 0 0 0,1 0 0 0 0,0 1 0 0 0,0-1 0 0 0,1 0 0 0 0,-1-1 0 0 0,1 1 0 0 0,1 0 0 0 0,-1-1 0 0 0,1 0 0 0 0,0 0 0 0 0,0 0 0 0 0,0 0 0 0 0,1-1 1 0 0,0 1-1 0 0,0-1 0 0 0,0-1 0 0 0,0 1 0 0 0,0 0 0 0 0,2-1 28 0 0,87 27-3659 0 0,-42-30-684 0 0,-38 0 2979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0:45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1580 0 0,'5'92'4465'0'0,"-5"-82"-4321"0"0,0 1 0 0 0,0-1 0 0 0,1 1 0 0 0,0-1 1 0 0,1 0-1 0 0,0 1 0 0 0,1-1 0 0 0,0 0 1 0 0,0 0-1 0 0,1-1 0 0 0,0 1 0 0 0,1-1 1 0 0,0 0-1 0 0,1 0 0 0 0,2 3-144 0 0,6-1 543 0 0,7-25-6636 0 0,-21-7 4915 0 0</inkml:trace>
  <inkml:trace contextRef="#ctx0" brushRef="#br0" timeOffset="704.83">240 410 1844 0 0,'9'-2'3131'0'0,"29"-21"-2234"0"0,5-8-691 0 0,-2-2 1 0 0,0-1-1 0 0,-3-2 0 0 0,-1-2 1 0 0,-2-1-1 0 0,18-28-206 0 0,6-38-110 0 0,-58 103 135 0 0,-21 5 11 0 0,20 4-41 0 0,0 0 0 0 0,0 0 0 0 0,0 1 0 0 0,1-1 0 0 0,0 0 0 0 0,1 1-1 0 0,-1-1 1 0 0,1 0 0 0 0,1 0 0 0 0,-1-1 0 0 0,1 1 0 0 0,1 0 0 0 0,-1-1-1 0 0,1 0 1 0 0,0 0 0 0 0,0 0 0 0 0,1 0 0 0 0,0 0 0 0 0,0-1 0 0 0,5 4 5 0 0,52 49 179 0 0,-51-50-117 0 0,0 1 1 0 0,-1 0-1 0 0,0 1 1 0 0,0 0-1 0 0,-1 1 1 0 0,-1-1-1 0 0,0 2 1 0 0,0-1-1 0 0,-1 1 1 0 0,3 7-63 0 0,-33 17-65 0 0,-41-11-1165 0 0,16-23-2616 0 0,47-2 3750 0 0,-9 0-1114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9:25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2 307 1468 0 0,'-1'9'4302'0'0,"9"28"-3737"0"0,-3-26-487 0 0,1-1 1 0 0,0 0-1 0 0,1 0 0 0 0,0 0 0 0 0,1-1 1 0 0,-1 0-1 0 0,2 0 0 0 0,-1-1 0 0 0,1 0 0 0 0,1 0 1 0 0,-1-1-1 0 0,1-1 0 0 0,1 1 0 0 0,-1-2 1 0 0,1 1-1 0 0,0-1 0 0 0,0-1 0 0 0,0 0 0 0 0,1-1 1 0 0,-1 0-1 0 0,1-1 0 0 0,0 0 0 0 0,0-1 1 0 0,0 0-1 0 0,0 0 0 0 0,0-2 0 0 0,0 1 0 0 0,0-2-78 0 0,-4 0 66 0 0,1 0-1 0 0,-1-1 0 0 0,-1 0 0 0 0,1 0 1 0 0,0-1-1 0 0,-1 0 0 0 0,1 0 0 0 0,-1-1 1 0 0,0 0-1 0 0,-1 0 0 0 0,1 0 0 0 0,-1-1 1 0 0,0 0-1 0 0,0-1 0 0 0,-1 1 0 0 0,0-1 1 0 0,0 0-1 0 0,-1 0 0 0 0,0 0 0 0 0,0-1 1 0 0,0 0-1 0 0,-1 0 0 0 0,0 0 0 0 0,-1 0 1 0 0,0 0-1 0 0,0 0 0 0 0,-1-1 0 0 0,0 1 1 0 0,0-9-66 0 0,-1 17 162 0 0,0 0-12 0 0,0 0-14 0 0,0 0-22 0 0,0-17 247 0 0,0 4-300 0 0,-2 25-17 0 0,-3 236 55 0 0,25-45-1 0 0,-11 16 534 0 0,-10-215-612 0 0,1 0 0 0 0,0 1 0 0 0,-1-1 1 0 0,0 0-1 0 0,0 0 0 0 0,0 1 0 0 0,-1-1 0 0 0,0 0 0 0 0,1 0 0 0 0,-1 0 0 0 0,-1-1 0 0 0,1 1 0 0 0,0 0 1 0 0,-1-1-1 0 0,0 1 0 0 0,0-1 0 0 0,0 0 0 0 0,0 0 0 0 0,0 0 0 0 0,-1-1 0 0 0,1 1 0 0 0,-1-1 0 0 0,0 1 1 0 0,1-1-1 0 0,-1-1 0 0 0,0 1 0 0 0,-1 0 0 0 0,1-1 0 0 0,0 0 0 0 0,0 0 0 0 0,0 0 0 0 0,-1 0 0 0 0,1-1 1 0 0,0 0-1 0 0,-1 0 0 0 0,1 0 0 0 0,-1 0 0 0 0,1-1 0 0 0,0 1 0 0 0,-3-2-20 0 0,-3-1-48 0 0,0 0 0 0 0,1-1 0 0 0,-1 0 0 0 0,0-1 0 0 0,1 0 0 0 0,0 0-1 0 0,0-1 1 0 0,1-1 0 0 0,0 1 0 0 0,0-1 0 0 0,0 0 0 0 0,1-1 0 0 0,0 0 0 0 0,0 0 0 0 0,1-1 0 0 0,0 1-1 0 0,1-2 1 0 0,0 1 0 0 0,0 0 0 0 0,1-1 0 0 0,0 0 0 0 0,1 0 0 0 0,0 0 0 0 0,0 0 0 0 0,1 0 0 0 0,1-1-1 0 0,-1 1 1 0 0,2-6 48 0 0,4 2-447 0 0,2 0-1 0 0,0 0 1 0 0,0 1 0 0 0,1 0-1 0 0,1 0 1 0 0,0 1-1 0 0,1 0 1 0 0,0 0-1 0 0,1 1 1 0 0,0 0-1 0 0,1 1 1 0 0,0 0-1 0 0,0 0 1 0 0,1 2 0 0 0,1-1-1 0 0,6-2 448 0 0,10-6-1373 0 0,0 2 21 0 0</inkml:trace>
  <inkml:trace contextRef="#ctx0" brushRef="#br0" timeOffset="354.966">749 568 1256 0 0,'55'153'5155'0'0,"23"95"-1536"0"0,-73-157-1987 0 0,-6-87-1657 0 0,0 1 0 0 0,0-1-1 0 0,-1 0 1 0 0,1 0-1 0 0,-1 0 1 0 0,0 0-1 0 0,-1 0 1 0 0,1-1 0 0 0,-1 1-1 0 0,1 0 1 0 0,-1-1-1 0 0,0 0 1 0 0,0 0-1 0 0,-1 0 1 0 0,1 0 0 0 0,-1 0-1 0 0,1-1 1 0 0,-1 0-1 0 0,0 1 1 0 0,0-1 0 0 0,0-1-1 0 0,0 1 1 0 0,0 0-1 0 0,0-1 1 0 0,-1 0-1 0 0,1 0 1 0 0,0 0 0 0 0,-1-1-1 0 0,1 1 1 0 0,-1-1-1 0 0,1 0 1 0 0,0-1-1 0 0,-1 1 1 0 0,1-1 0 0 0,0 1-1 0 0,-1-1 1 0 0,1-1-1 0 0,-1 1 26 0 0,-6-5-471 0 0,1-1 0 0 0,0 0 0 0 0,0 0 1 0 0,0-1-1 0 0,1 0 0 0 0,0-1 0 0 0,0 0 0 0 0,1 0 0 0 0,0-1 0 0 0,1 0 0 0 0,0 0 0 0 0,1-1 0 0 0,0 0 0 0 0,0 0 0 0 0,1 0 0 0 0,1-1 0 0 0,-1-2 471 0 0,-8-25-1410 0 0</inkml:trace>
  <inkml:trace contextRef="#ctx0" brushRef="#br0" timeOffset="619">711 401 1872 0 0,'-42'-41'9156'0'0,"26"25"-10022"0"0,28 18-6893 0 0,-8-4 6284 0 0</inkml:trace>
  <inkml:trace contextRef="#ctx0" brushRef="#br0" timeOffset="1006.129">1078 1 840 0 0,'20'23'5511'0'0,"-9"41"-4649"0"0,-10-56-390 0 0,53 472 3547 0 0,55-9-2536 0 0,-79-289-4959 0 0,-52-172-968 0 0,11-23 3007 0 0,-2-5-53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9:22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25 302 1280 0 0,'15'-17'840'0'0,"-12"17"-477"0"0,-3 0 96 0 0,0 0-39 0 0,0 0-29 0 0,3-17 1584 0 0,35-13-252 0 0,-24 23 1931 0 0,-14 7-3497 0 0,0 0-29 0 0,0 0 10 0 0,0 0 0 0 0,0 0-18 0 0,0 0-24 0 0,-7 45 475 0 0,-1 91-524 0 0,6 253-96 0 0,21-173 17 0 0,-19-118-123 0 0,0-97 100 0 0,0-1-1 0 0,-1 1 1 0 0,1 0 0 0 0,0-1-1 0 0,-1 1 1 0 0,1 0-1 0 0,-1-1 1 0 0,1 1-1 0 0,0-1 1 0 0,-1 1-1 0 0,0 0 1 0 0,1-1-1 0 0,-1 1 1 0 0,1-1-1 0 0,-1 0 1 0 0,1 1-1 0 0,-1-1 1 0 0,0 1-1 0 0,1-1 1 0 0,-1 0-1 0 0,0 0 1 0 0,0 1-1 0 0,1-1 1 0 0,-1 0-1 0 0,0 0 1 0 0,0 0-1 0 0,1 0 1 0 0,-1 0-1 0 0,0 0 1 0 0,1 0 0 0 0,-1 0-1 0 0,0 0 1 0 0,0 0-1 0 0,1 0 1 0 0,-1 0-1 0 0,0-1 1 0 0,0 1-1 0 0,1 0 1 0 0,-1 0-1 0 0,0-1 1 0 0,1 1-1 0 0,-1-1 1 0 0,0 1-1 0 0,1 0 1 0 0,-1-1-1 0 0,1 1 1 0 0,-1-1-1 0 0,1 0 1 0 0,-1 1-1 0 0,1-1 1 0 0,-1 0 55 0 0,-29-97-5822 0 0,27 65 4381 0 0</inkml:trace>
  <inkml:trace contextRef="#ctx0" brushRef="#br0" timeOffset="375.147">1 208 1280 0 0,'1'-9'309'0'0,"0"0"0"0"0,1 0 1 0 0,0 0-1 0 0,1 0 0 0 0,0 1 0 0 0,0-1 0 0 0,1 1 0 0 0,0 0 0 0 0,1 0 1 0 0,-1 0-1 0 0,2 0 0 0 0,-1 1 0 0 0,1 0 0 0 0,0 0 0 0 0,0 0 1 0 0,6-3-310 0 0,-7 4 69 0 0,0 0 1 0 0,1 0 0 0 0,-1 1-1 0 0,1 0 1 0 0,0 0 0 0 0,1 1 0 0 0,-1-1-1 0 0,1 2 1 0 0,0-1 0 0 0,0 1-1 0 0,0 0 1 0 0,0 0 0 0 0,1 0 0 0 0,-1 1-1 0 0,1 1 1 0 0,-1-1 0 0 0,1 1-1 0 0,0 0 1 0 0,0 1 0 0 0,-1 0 0 0 0,1 0-1 0 0,0 1 1 0 0,0 0 0 0 0,-1 0 0 0 0,1 1-1 0 0,-1 0 1 0 0,1 0 0 0 0,-1 1-1 0 0,0 0 1 0 0,4 2-70 0 0,-4-1 35 0 0,0 1-1 0 0,-1 0 1 0 0,0 0-1 0 0,0 0 1 0 0,0 1-1 0 0,-1 0 1 0 0,0 0-1 0 0,0 0 1 0 0,-1 1-1 0 0,1-1 1 0 0,-1 1-1 0 0,-1 0 1 0 0,1 1-1 0 0,-1-1 1 0 0,0 0-1 0 0,-1 1 1 0 0,0 0-1 0 0,0-1 1 0 0,-1 1-1 0 0,0 0 1 0 0,0 0-1 0 0,-1 0 1 0 0,0 0-1 0 0,0 0 1 0 0,-1 0-1 0 0,0 0 1 0 0,-1 1-35 0 0,-1 7 45 0 0,-1 1-1 0 0,-1-2 1 0 0,0 1 0 0 0,-2-1 0 0 0,1 0-1 0 0,-2 0 1 0 0,0 0 0 0 0,-1-1 0 0 0,0-1-1 0 0,-1 1 1 0 0,-1-2 0 0 0,-4 5-45 0 0,-129 93-1408 0 0,143-110 968 0 0,-9 3 594 0 0,4-6-4751 0 0,-5-14 3189 0 0</inkml:trace>
  <inkml:trace contextRef="#ctx0" brushRef="#br0" timeOffset="684.125">872 128 928 0 0,'-71'53'4461'0'0,"-68"138"-1416"0"0,125-164-2807 0 0,0 1 0 0 0,2 0 0 0 0,1 1 0 0 0,2 0 0 0 0,1 0 0 0 0,1 1 0 0 0,1 0 0 0 0,1 0 0 0 0,2 1 0 0 0,1 26-238 0 0,3-46-94 0 0,0 0-1 0 0,1 0 1 0 0,1 0-1 0 0,-1 0 0 0 0,2 0 1 0 0,-1-1-1 0 0,2 1 1 0 0,-1-1-1 0 0,1 0 0 0 0,1 0 1 0 0,0-1-1 0 0,0 1 1 0 0,1-1-1 0 0,0-1 1 0 0,0 1-1 0 0,1-1 0 0 0,0-1 1 0 0,1 1-1 0 0,0-1 1 0 0,0-1-1 0 0,0 0 0 0 0,1 0 1 0 0,0-1-1 0 0,0 0 1 0 0,0-1-1 0 0,1 0 0 0 0,-1 0 1 0 0,1-1-1 0 0,0-1 1 0 0,6 1 94 0 0,91 1-4411 0 0,-40-18 3017 0 0</inkml:trace>
  <inkml:trace contextRef="#ctx0" brushRef="#br0" timeOffset="1181.686">1101 268 1268 0 0,'-14'-42'6793'0'0,"45"35"-5300"0"0,-16 11-1417 0 0,0 1 1 0 0,0 1 0 0 0,-1 0 0 0 0,1 1 0 0 0,-2 1-1 0 0,1 0 1 0 0,-1 1 0 0 0,0 0 0 0 0,-1 1 0 0 0,0 1-1 0 0,0 0 1 0 0,5 8-77 0 0,30 57-2090 0 0,-44-70 551 0 0,-1-3-2245 0 0,-2-3 2398 0 0</inkml:trace>
  <inkml:trace contextRef="#ctx0" brushRef="#br0" timeOffset="1522.38">1686 191 1096 0 0,'-32'15'3568'0'0,"-26"50"-2590"0"0,2 3 1 0 0,3 2-1 0 0,4 2 1 0 0,3 2-1 0 0,3 2 1 0 0,3 2-1 0 0,4 2 1 0 0,-8 30-979 0 0,12-36-2877 0 0,30-76-3087 0 0,-4-8 5165 0 0,6 10 613 0 0,-3-9-1132 0 0</inkml:trace>
  <inkml:trace contextRef="#ctx0" brushRef="#br0" timeOffset="1803.107">1654 530 1612 0 0,'13'-2'5802'0'0,"9"-3"-4060"0"0,42-8-1543 0 0,-31 9-172 0 0,152-14 1175 0 0,-63 13-5122 0 0,-117 14-196 0 0,-22-1 2700 0 0</inkml:trace>
  <inkml:trace contextRef="#ctx0" brushRef="#br0" timeOffset="2066.714">1661 767 836 0 0,'5'3'1048'0'0,"3"-3"-140"0"0,0 2-44 0 0,17-1-8 0 0,-10-1-64 0 0,8 0-111 0 0,3 0-105 0 0,5 0-28 0 0,2 0-96 0 0,1 0-80 0 0,37-13-244 0 0,-37 11-200 0 0,2-1 12 0 0,-6-4-780 0 0,-4 4 68 0 0,3-2-725 0 0,-6-2 5 0 0,-2-3 24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9:4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11 118 1504 0 0,'-10'5'9480'0'0,"40"-16"-8021"0"0,-15 7-1333 0 0,283-65 1818 0 0,-97 32-3666 0 0,-170 35-2697 0 0,-56 14-702 0 0,2-3 3894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9:4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1908 0 0,'22'22'4143'0'0,"33"-8"-2671"0"0,260-2 1319 0 0,-222-13-4182 0 0,76-18-3913 0 0,-147 16 4125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9:31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0 465 836 0 0,'20'-17'3210'0'0,"-15"-4"-1309"0"0,43-19 2558 0 0,-37 81-2913 0 0,-13 11-1504 0 0,3 0 0 0 0,1 0-1 0 0,3-1 1 0 0,2 1 0 0 0,6 13-42 0 0,134 591 543 0 0,-128-524-1343 0 0,-44-146-2256 0 0,-14-54-2856 0 0,30 44 4356 0 0</inkml:trace>
  <inkml:trace contextRef="#ctx0" brushRef="#br0" timeOffset="309.712">107 840 1288 0 0,'7'-10'243'0'0,"2"0"1"0"0,-1 0-1 0 0,1 1 0 0 0,0 0 0 0 0,1 0 1 0 0,0 1-1 0 0,0 0 0 0 0,1 1 1 0 0,0 0-1 0 0,1 1 0 0 0,-1 0 0 0 0,1 1 1 0 0,0 1-1 0 0,0-1 0 0 0,1 2 0 0 0,-1 0 1 0 0,1 0-1 0 0,0 1 0 0 0,-1 1 1 0 0,1 0-1 0 0,0 0 0 0 0,0 2 0 0 0,0 0 1 0 0,6 1-244 0 0,-13-3 35 0 0,0 1 1 0 0,0 0 0 0 0,-1 1-1 0 0,1-1 1 0 0,0 1-1 0 0,0 0 1 0 0,0 0 0 0 0,-1 1-1 0 0,1 0 1 0 0,-1 0 0 0 0,1 0-1 0 0,-1 1 1 0 0,0-1-1 0 0,0 1 1 0 0,0 1 0 0 0,0-1-1 0 0,0 1 1 0 0,-1-1 0 0 0,0 1-1 0 0,1 1 1 0 0,-2-1-1 0 0,1 1 1 0 0,0-1 0 0 0,-1 1-1 0 0,0 0 1 0 0,0 0 0 0 0,0 0-1 0 0,-1 1 1 0 0,0-1-1 0 0,0 1 1 0 0,0-1 0 0 0,-1 1-1 0 0,1 0 1 0 0,-1 0 0 0 0,-1-1-1 0 0,1 1 1 0 0,-1 0-1 0 0,0 0 1 0 0,0 0-36 0 0,-13 12-50 0 0,0 0-1 0 0,-1-1 1 0 0,-1 0-1 0 0,0-1 1 0 0,-2-1-1 0 0,1-1 1 0 0,-2 0-1 0 0,0-1 1 0 0,0-1-1 0 0,-1 0 1 0 0,-1-2-1 0 0,0 0 1 0 0,0-1-1 0 0,-1-2 1 0 0,-12 4 50 0 0,-38 7-4577 0 0,70-18 3203 0 0</inkml:trace>
  <inkml:trace contextRef="#ctx0" brushRef="#br0" timeOffset="727.171">605 1160 1324 0 0,'4'-10'4012'0'0,"4"0"387"0"0,14 13-3567 0 0,-4 1-733 0 0,-1 1 0 0 0,0 1 0 0 0,0 1 0 0 0,-1 1-1 0 0,0 0 1 0 0,0 1 0 0 0,-1 0 0 0 0,0 1 0 0 0,-1 1 0 0 0,8 7-99 0 0,38 51-6151 0 0,-58-67 3410 0 0,-2-2 1481 0 0</inkml:trace>
  <inkml:trace contextRef="#ctx0" brushRef="#br0" timeOffset="1144.12">1140 1087 1224 0 0,'-14'7'4393'0'0,"-8"4"-3061"0"0,-92 139 657 0 0,78-91-1385 0 0,-207 280 2505 0 0,210-272-3424 0 0,33-67 55 0 0,0 0-47 0 0,0 0-107 0 0,13 1-502 0 0,8-4-5925 0 0,-16 2 5311 0 0</inkml:trace>
  <inkml:trace contextRef="#ctx0" brushRef="#br0" timeOffset="1904.199">1330 932 1504 0 0,'7'3'5978'0'0,"8"27"-5718"0"0,14 172 1977 0 0,53 326 1489 0 0,-47-308-2982 0 0,-71-240-8856 0 0,18-20 5062 0 0,11 19 1523 0 0</inkml:trace>
  <inkml:trace contextRef="#ctx0" brushRef="#br0" timeOffset="3302.845">2287 1247 1304 0 0,'9'-15'7016'0'0,"4"-6"-2198"0"0,-14 19-7305 0 0,-9 10-5054 0 0,9-5 6263 0 0</inkml:trace>
  <inkml:trace contextRef="#ctx0" brushRef="#br0" timeOffset="12416.625">1759 1250 1036 0 0,'0'0'668'0'0,"0"0"-62"0"0,0 0-26 0 0,-3-16 2277 0 0,-22-18-1191 0 0,74 9-924 0 0,-44 25-733 0 0,1-1 0 0 0,0 1 0 0 0,0 0 0 0 0,0 0 0 0 0,0 0 0 0 0,0 1 0 0 0,0 0 0 0 0,0 0 0 0 0,-1 1 0 0 0,1-1 0 0 0,0 1 0 0 0,-1 1 0 0 0,1-1 0 0 0,-1 1 0 0 0,0 0 0 0 0,0 0 0 0 0,0 0 0 0 0,0 1 0 0 0,-1 0 0 0 0,1-1 0 0 0,-1 2 0 0 0,0-1 0 0 0,0 0 0 0 0,-1 1 0 0 0,1 0 0 0 0,-1 0 0 0 0,0 0 0 0 0,0 0 0 0 0,-1 1 0 0 0,1-1 0 0 0,-1 1 0 0 0,0-1 0 0 0,-1 1 0 0 0,1 0 0 0 0,-1 0 0 0 0,0-1 0 0 0,-1 1 0 0 0,1 4-9 0 0,-2 5 101 0 0,-1-1 1 0 0,0 1 0 0 0,-1 0-1 0 0,0-1 1 0 0,-1 0-1 0 0,-1 0 1 0 0,-1 0-1 0 0,1 0 1 0 0,-2-1 0 0 0,0 0-1 0 0,-1 0 1 0 0,0-1-1 0 0,-1 0 1 0 0,0 0-1 0 0,-1-1 1 0 0,0 0 0 0 0,0-1-1 0 0,-2 0 1 0 0,1 0-1 0 0,-1-2 1 0 0,0 1-1 0 0,-1-2 1 0 0,-5 3-102 0 0,-58 25 1025 0 0,96-69-1219 0 0,241-184-1247 0 0,-103 88 785 0 0,-227 160 448 0 0,55-24 280 0 0,1 0 1 0 0,1 1-1 0 0,-1 1 1 0 0,1 0-1 0 0,1 1 0 0 0,-1 0 1 0 0,1 1-1 0 0,1 0 1 0 0,0 1-1 0 0,0 0 0 0 0,1 0 1 0 0,1 1-1 0 0,0 0 1 0 0,0 0-1 0 0,1 1 1 0 0,1 0-1 0 0,0 1 0 0 0,1-1 1 0 0,0 1-1 0 0,1 0 1 0 0,-1 11-73 0 0,8-18 16 0 0,1 1 1 0 0,0-1 0 0 0,0 0 0 0 0,0-1-1 0 0,1 1 1 0 0,0-1 0 0 0,1 0-1 0 0,-1 0 1 0 0,1 0 0 0 0,0-1 0 0 0,1 0-1 0 0,-1 0 1 0 0,1-1 0 0 0,0 0-1 0 0,0 0 1 0 0,1 0 0 0 0,-1-1 0 0 0,1 0-1 0 0,-1-1 1 0 0,1 1 0 0 0,0-1-1 0 0,0-1 1 0 0,0 0 0 0 0,0 0 0 0 0,0 0-1 0 0,4-1-16 0 0,4 2-798 0 0,1 0 0 0 0,0-2 0 0 0,0 1 0 0 0,0-2-1 0 0,-1 0 1 0 0,1-1 0 0 0,0-1 0 0 0,-1-1 0 0 0,0 0-1 0 0,0-1 1 0 0,5-2 798 0 0,-16 4-1406 0 0</inkml:trace>
  <inkml:trace contextRef="#ctx0" brushRef="#br0" timeOffset="12742.356">2356 1534 1240 0 0,'-34'92'4985'0'0,"33"-88"-4898"0"0,-1 1 0 0 0,1 0-1 0 0,0-1 1 0 0,0 1 0 0 0,0 0-1 0 0,1 0 1 0 0,0 0-1 0 0,0 0 1 0 0,0 0 0 0 0,0 0-1 0 0,1 0 1 0 0,0 0 0 0 0,0-1-1 0 0,0 1 1 0 0,0 0 0 0 0,1 0-1 0 0,0-1 1 0 0,0 1 0 0 0,0-1-1 0 0,1 0 1 0 0,-1 0 0 0 0,1 0-1 0 0,0 0 1 0 0,0 0 0 0 0,1 0-1 0 0,-1-1 1 0 0,1 1 0 0 0,-1-1-1 0 0,1 0 1 0 0,0 0 0 0 0,0-1-1 0 0,1 1 1 0 0,-1-1 0 0 0,4 2-87 0 0,-7-4-870 0 0,21-15-3448 0 0,-17 5 2922 0 0,-3 2-32 0 0</inkml:trace>
  <inkml:trace contextRef="#ctx0" brushRef="#br0" timeOffset="13098.337">2390 1420 1088 0 0,'3'-15'10558'0'0,"-3"8"-6845"0"0,-25-1-2548 0 0,-5-30-15105 0 0,27 30 12392 0 0</inkml:trace>
  <inkml:trace contextRef="#ctx0" brushRef="#br0" timeOffset="13612.768">2640 348 1460 0 0,'-18'5'318'0'0,"0"0"1"0"0,0 1-1 0 0,0 1 0 0 0,1 0 0 0 0,0 1 1 0 0,0 1-1 0 0,1 1 0 0 0,0 0 0 0 0,1 2 1 0 0,0-1-1 0 0,1 2 0 0 0,0 0 0 0 0,1 0 1 0 0,0 1-1 0 0,2 1 0 0 0,-1 0 0 0 0,2 1 1 0 0,0 0-1 0 0,1 0 0 0 0,0 1 0 0 0,1 1 1 0 0,1-1-1 0 0,1 1 0 0 0,1 0 0 0 0,0 0 1 0 0,1 1-1 0 0,0 12-318 0 0,7-13-19 0 0,2 0 0 0 0,0-1 1 0 0,1 1-1 0 0,1-1 0 0 0,0-1 0 0 0,1 1 0 0 0,1-1 1 0 0,0-1-1 0 0,2 0 0 0 0,-1 0 0 0 0,2-1 0 0 0,0 0 1 0 0,1-1-1 0 0,0-1 0 0 0,0 0 0 0 0,2 0 0 0 0,-1-2 1 0 0,2 0-1 0 0,-1 0 0 0 0,1-1 0 0 0,13 4 19 0 0,-7-1-672 0 0,0-2-1 0 0,1 0 0 0 0,0-1 1 0 0,0-2-1 0 0,1 0 0 0 0,0-1 1 0 0,0-2-1 0 0,0 0 0 0 0,1-2 1 0 0,10 0 672 0 0,-5-2-1224 0 0</inkml:trace>
  <inkml:trace contextRef="#ctx0" brushRef="#br0" timeOffset="14642.504">2909 272 1360 0 0,'-16'5'4014'0'0,"0"32"-3391"0"0,14-32-559 0 0,1 0 1 0 0,-1 1 0 0 0,1-1-1 0 0,0 0 1 0 0,0 1 0 0 0,1-1 0 0 0,0 1-1 0 0,0-1 1 0 0,0 1 0 0 0,0-1 0 0 0,1 1-1 0 0,0-1 1 0 0,0 1 0 0 0,1-1 0 0 0,-1 0-1 0 0,1 0 1 0 0,0 0 0 0 0,1 0 0 0 0,-1 0-1 0 0,1 0 1 0 0,0 0 0 0 0,0-1 0 0 0,1 0-1 0 0,-1 1 1 0 0,1-1 0 0 0,0-1-1 0 0,0 1 1 0 0,0 0 0 0 0,0-1 0 0 0,1 0-1 0 0,-1 0 1 0 0,1 0 0 0 0,0-1 0 0 0,0 1-1 0 0,0-1 1 0 0,0 0 0 0 0,1-1 0 0 0,-1 1-1 0 0,0-1 1 0 0,1 0 0 0 0,-1 0-65 0 0,113 4 748 0 0,-110-8-713 0 0,-1 0 0 0 0,1 0 1 0 0,-1-1-1 0 0,0 0 0 0 0,0-1 1 0 0,0 1-1 0 0,-1-1 0 0 0,0-1 1 0 0,1 1-1 0 0,-2-1 0 0 0,1 0 0 0 0,-1 0 1 0 0,0-1-1 0 0,0 0 0 0 0,-1 1 1 0 0,1-4-36 0 0,18-79 1972 0 0,-23 88-1832 0 0,5-29 1003 0 0,-8 115-1163 0 0,74 228 460 0 0,-32-27 383 0 0,-38-280-795 0 0,-1-1 0 0 0,0 0 0 0 0,0 0 0 0 0,-1 0 0 0 0,0 0 0 0 0,1 0 0 0 0,-2 0 0 0 0,1 0 0 0 0,0 0 0 0 0,-1 0 0 0 0,0 0 0 0 0,0 0 0 0 0,-1-1 0 0 0,1 1 0 0 0,-1-1 0 0 0,0 0 0 0 0,0 0 0 0 0,0 0 0 0 0,-1 0 0 0 0,0 0 0 0 0,1-1 0 0 0,-1 1 0 0 0,0-1 0 0 0,-1 0 0 0 0,1 0 0 0 0,-1-1 0 0 0,1 1 0 0 0,-1-1 0 0 0,0 0 0 0 0,1-1 0 0 0,-1 1-1 0 0,0-1 1 0 0,0 0 0 0 0,0 0 0 0 0,-1 0 0 0 0,1 0 0 0 0,-1-1-28 0 0,-6-5-21 0 0,1 0-1 0 0,0-1 1 0 0,0 0-1 0 0,1-1 1 0 0,0 0-1 0 0,0-1 1 0 0,0 0-1 0 0,1 0 1 0 0,0-1-1 0 0,1 0 1 0 0,0-1-1 0 0,0 0 1 0 0,1 0-1 0 0,1-1 1 0 0,-1 1-1 0 0,2-2 1 0 0,-1 1-1 0 0,2 0 1 0 0,-1-1-1 0 0,2 0 1 0 0,-1 0-1 0 0,2 0 1 0 0,0-1-1 0 0,0 1 1 0 0,1 0-1 0 0,0-1 1 0 0,2 1-1 0 0,-1-3 22 0 0,1 5-116 0 0,0 0-1 0 0,1-1 1 0 0,0 1-1 0 0,1 0 1 0 0,0 0-1 0 0,1 0 1 0 0,0 0-1 0 0,0 1 1 0 0,1-1-1 0 0,0 1 1 0 0,1 0-1 0 0,0 1 1 0 0,0-1-1 0 0,1 1 1 0 0,0 0-1 0 0,0 1 1 0 0,1 0-1 0 0,0 0 1 0 0,7-4 116 0 0,6-5-1139 0 0,1 2 1 0 0,1 0-1 0 0,0 1 1 0 0,0 1-1 0 0,1 2 1 0 0,1 0-1 0 0,10-1 1139 0 0,-14 6-1383 0 0,-4 3 30 0 0</inkml:trace>
  <inkml:trace contextRef="#ctx0" brushRef="#br0" timeOffset="15000.488">3673 625 1348 0 0,'21'53'4205'0'0,"-18"-37"-3679"0"0,8 27 369 0 0,4 8 521 0 0,-3 2 1 0 0,-1 0 0 0 0,-3 1 0 0 0,0 52-1417 0 0,-7-102 19 0 0,0 0 1 0 0,-1-1-1 0 0,0 1 0 0 0,0 0 0 0 0,0 0 0 0 0,0 0 0 0 0,-1 0 1 0 0,1 0-1 0 0,-1 0 0 0 0,0-1 0 0 0,0 1 0 0 0,-1 0 0 0 0,1-1 1 0 0,-1 1-1 0 0,0 0 0 0 0,0-1 0 0 0,0 0 0 0 0,0 0 0 0 0,0 1 1 0 0,-1-1-1 0 0,1 0 0 0 0,-1-1 0 0 0,0 1 0 0 0,0 0 0 0 0,0-1 1 0 0,0 0-1 0 0,-1 0 0 0 0,1 0 0 0 0,0 0 0 0 0,-1 0 1 0 0,0-1-1 0 0,1 1 0 0 0,-4 0-19 0 0,-66-67-4471 0 0,17-67-1763 0 0,42 92 4913 0 0</inkml:trace>
  <inkml:trace contextRef="#ctx0" brushRef="#br0" timeOffset="15300.107">3597 382 1804 0 0,'12'-35'7232'0'0,"-9"22"-3915"0"0,-17 5-3536 0 0,15 8 42 0 0,-1 0 1 0 0,1 0-1 0 0,-1 0 1 0 0,1 0-1 0 0,-1 0 0 0 0,0-1 1 0 0,1 1-1 0 0,-1 0 0 0 0,1 0 1 0 0,-1-1-1 0 0,0 1 1 0 0,1 0-1 0 0,-1 0 0 0 0,0-1 1 0 0,1 1-1 0 0,-1 0 1 0 0,0-1-1 0 0,1 1 0 0 0,-1 0 1 0 0,0-1-1 0 0,0 1 1 0 0,1-1-1 0 0,-1 1 0 0 0,0 0 1 0 0,0-1-1 0 0,0 1 0 0 0,0-1 1 0 0,0 1-1 0 0,0-1 1 0 0,0 1-1 0 0,1-1 0 0 0,-1 1 1 0 0,0 0-1 0 0,-1-1 1 0 0,1 1-1 0 0,0-1 0 0 0,0 1 1 0 0,0-1-1 0 0,0 1 0 0 0,0-1 1 0 0,0 1-1 0 0,0 0 1 0 0,-1-1-1 0 0,1 1 0 0 0,0-1 1 0 0,0 1-1 0 0,-1 0 1 0 0,1-1-1 0 0,0 1 0 0 0,0 0 1 0 0,-1-1-1 0 0,1 1 0 0 0,-1 0 1 0 0,1-1-1 0 0,0 1 177 0 0,6-2-1540 0 0</inkml:trace>
  <inkml:trace contextRef="#ctx0" brushRef="#br0" timeOffset="15606.112">3889 162 964 0 0,'4'15'5684'0'0,"-4"34"-4548"0"0,-1-34-303 0 0,25 218 2242 0 0,84 398 302 0 0,-103-467-4723 0 0,-5-162 1213 0 0,1 0 1 0 0,-1 0-1 0 0,0-1 1 0 0,0 1-1 0 0,1 0 1 0 0,-1-1-1 0 0,-1 1 1 0 0,1 0-1 0 0,0 0 1 0 0,0-1-1 0 0,-1 1 1 0 0,1 0-1 0 0,-1-1 1 0 0,1 1 0 0 0,-1 0-1 0 0,0-1 1 0 0,1 1-1 0 0,-1-1 1 0 0,0 1-1 0 0,0-1 1 0 0,0 1-1 0 0,0-1 1 0 0,-1 0-1 0 0,1 0 1 0 0,0 1-1 0 0,0-1 1 0 0,-1 0-1 0 0,1 0 1 0 0,-1 0-1 0 0,1 0 1 0 0,-1-1 0 0 0,1 1-1 0 0,-1 0 1 0 0,0-1-1 0 0,1 1 1 0 0,-1-1-1 0 0,0 1 1 0 0,1-1-1 0 0,-1 0 1 0 0,0 0-1 0 0,0 1 1 0 0,1-1-1 0 0,-1-1 1 0 0,0 1-1 0 0,0 0 1 0 0,1 0-1 0 0,-1-1 1 0 0,0 1-1 0 0,1-1 1 0 0,-1 1 0 0 0,0-1-1 0 0,1 0 1 0 0,-1 1-1 0 0,1-1 1 0 0,-1 0-1 0 0,1 0 1 0 0,-1 0-1 0 0,1 0 133 0 0,-36-44-2963 0 0,18 18 1563 0 0</inkml:trace>
  <inkml:trace contextRef="#ctx0" brushRef="#br0" timeOffset="16538.332">4278 300 1448 0 0,'48'-17'3885'0'0,"-38"20"-3784"0"0,-1-1-1 0 0,0 1 1 0 0,0 1-1 0 0,0 0 1 0 0,-1 0-1 0 0,1 0 1 0 0,-1 1-1 0 0,0 0 1 0 0,-1 1-1 0 0,1 0 1 0 0,-1 0-1 0 0,0 1 1 0 0,0 0-1 0 0,-1 0 1 0 0,0 0-1 0 0,0 1 1 0 0,-1 0-1 0 0,0 0 1 0 0,0 0-1 0 0,-1 1 1 0 0,0-1-1 0 0,-1 1 1 0 0,0 0-1 0 0,0 0 1 0 0,-1 1-1 0 0,0-1 1 0 0,0 7-101 0 0,-3-4 157 0 0,0 0 0 0 0,-2 1 1 0 0,1-1-1 0 0,-2 0 0 0 0,1-1 1 0 0,-2 1-1 0 0,0 0 1 0 0,0-1-1 0 0,-1 0 0 0 0,0-1 1 0 0,-1 1-1 0 0,0-1 0 0 0,0 0 1 0 0,-1-1-1 0 0,-1 0 0 0 0,0 0 1 0 0,0-1-1 0 0,-1 0 0 0 0,1 0 1 0 0,-2-1-1 0 0,1 0 0 0 0,-1-1 1 0 0,0-1-1 0 0,-3 2-157 0 0,-55 27 747 0 0,69-34-838 0 0,13-35-563 0 0,7 11 185 0 0,1 1 0 0 0,2 0 0 0 0,0 2-1 0 0,1 1 1 0 0,1 1 0 0 0,1 0 0 0 0,0 3 0 0 0,15-7 469 0 0,-14 6-309 0 0,-5 3 19 0 0,-4 5 349 0 0,0-2 1 0 0,-1 0-1 0 0,-1-1 1 0 0,1-1 0 0 0,-2 0-1 0 0,0-1 1 0 0,-1-1 0 0 0,0-1-1 0 0,11-16-59 0 0,-26 33 31 0 0,1 0 0 0 0,-1-1-1 0 0,0 1 1 0 0,0-1 0 0 0,0 1-1 0 0,0-1 1 0 0,0 1-1 0 0,0-1 1 0 0,0 1 0 0 0,0-1-1 0 0,0 0 1 0 0,0 0 0 0 0,0 0-1 0 0,0 1 1 0 0,0-1-1 0 0,0 0 1 0 0,0 0 0 0 0,-1 0-1 0 0,1-1 1 0 0,0 1 0 0 0,0 0-1 0 0,0 0 1 0 0,0-1-1 0 0,0 1 1 0 0,0 0 0 0 0,0-1-1 0 0,0 1 1 0 0,0-1 0 0 0,0 1-1 0 0,1-1 1 0 0,-1 0-1 0 0,0 1 1 0 0,0-1 0 0 0,0 0-1 0 0,1 1 1 0 0,-1-1 0 0 0,0 0-1 0 0,1 0 1 0 0,-1 0-1 0 0,0 0 1 0 0,1 0 0 0 0,-1 0-1 0 0,1 0 1 0 0,0 0 0 0 0,-1 0-1 0 0,1 0 1 0 0,0 0-1 0 0,0 0 1 0 0,-1 0 0 0 0,1 0-1 0 0,0 0 1 0 0,0 0 0 0 0,0 0-1 0 0,0 0 1 0 0,1 0-1 0 0,-1 0 1 0 0,0 0 0 0 0,0-1-1 0 0,0 1 1 0 0,1 0 0 0 0,-1 0-31 0 0,-12 12 81 0 0,1 0 1 0 0,0 0 0 0 0,0 2 0 0 0,1-1-1 0 0,0 1 1 0 0,2 1 0 0 0,-1-1 0 0 0,1 2 0 0 0,1-1-1 0 0,1 1 1 0 0,0 0 0 0 0,1 0 0 0 0,0 0-1 0 0,2 1 1 0 0,0 0 0 0 0,0 0 0 0 0,1 0-82 0 0,3-7-7 0 0,0-1 1 0 0,0 0-1 0 0,1 1 0 0 0,0-1 1 0 0,1 0-1 0 0,0 0 1 0 0,0-1-1 0 0,0 1 1 0 0,1-1-1 0 0,0 1 0 0 0,1-1 1 0 0,-1 0-1 0 0,1-1 1 0 0,1 1-1 0 0,-1-1 1 0 0,1 0-1 0 0,0 0 0 0 0,1-1 1 0 0,-1 0-1 0 0,1 0 1 0 0,0 0-1 0 0,0-1 0 0 0,1 0 1 0 0,-1-1-1 0 0,1 1 1 0 0,5 0 6 0 0,135 29-2896 0 0,-31-52-2122 0 0,-101 15 3679 0 0</inkml:trace>
  <inkml:trace contextRef="#ctx0" brushRef="#br0" timeOffset="16803.123">5117 568 1452 0 0,'-44'102'5409'0'0,"39"-95"-5288"0"0,1 1-1 0 0,0 0 1 0 0,1 1-1 0 0,0-1 1 0 0,0 0-1 0 0,1 1 1 0 0,0 0-1 0 0,0 0 1 0 0,1-1-1 0 0,0 1 1 0 0,1 0-1 0 0,0 0 1 0 0,0 0-1 0 0,1 0 1 0 0,0 0-1 0 0,1 0 1 0 0,0-1-1 0 0,0 1 1 0 0,0-1-1 0 0,2 1 1 0 0,-1-1-1 0 0,1 0 1 0 0,0 0-1 0 0,0 0 1 0 0,1-1-1 0 0,0 1 1 0 0,1-1-1 0 0,-1 0 1 0 0,1-1-1 0 0,1 0 1 0 0,-1 1-1 0 0,1-2 1 0 0,0 1-1 0 0,0-1 1 0 0,1 0-1 0 0,0-1 1 0 0,-1 0-1 0 0,5 2-120 0 0,-8-6-221 0 0,0 1 0 0 0,0-1-1 0 0,-1 1 1 0 0,1-1-1 0 0,0-1 1 0 0,0 1 0 0 0,-1 0-1 0 0,1-1 1 0 0,0 0-1 0 0,0 0 1 0 0,-1 0 0 0 0,1 0-1 0 0,-1 0 1 0 0,1-1-1 0 0,-1 0 1 0 0,1 1-1 0 0,-1-1 1 0 0,0 0 0 0 0,0-1-1 0 0,0 1 1 0 0,0-1-1 0 0,-1 1 1 0 0,1-1 0 0 0,0 0-1 0 0,-1 0 1 0 0,0 0-1 0 0,0 0 1 0 0,0 0 0 0 0,0-1-1 0 0,0 1 1 0 0,-1-1-1 0 0,1 1 1 0 0,-1-1 0 0 0,0 1-1 0 0,0-1 1 0 0,-1 0-1 0 0,1 0 1 0 0,-1 1 0 0 0,1-1 221 0 0,-1-14-1390 0 0</inkml:trace>
  <inkml:trace contextRef="#ctx0" brushRef="#br0" timeOffset="17037.95">5092 412 2132 0 0,'0'-26'7231'0'0,"-14"8"-4664"0"0,-3-3-4780 0 0,17-13-4902 0 0,13 3 5741 0 0</inkml:trace>
  <inkml:trace contextRef="#ctx0" brushRef="#br0" timeOffset="17317.029">5265 0 928 0 0,'23'9'3283'0'0,"6"21"-2842"0"0,-18-17-43 0 0,36 39 227 0 0,-3 3 1 0 0,-3 2-1 0 0,-2 1 1 0 0,-2 2-1 0 0,-4 1 1 0 0,25 61-626 0 0,-48-99 152 0 0,-1 0 0 0 0,-1 0 0 0 0,-1 1 0 0 0,-1 0 0 0 0,-1 1 1 0 0,-1-1-1 0 0,-1 1 0 0 0,-1-1 0 0 0,-1 1 0 0 0,-2 0 0 0 0,-2 20-152 0 0,-2-13 122 0 0,-2-1-1 0 0,-1 1 1 0 0,-1-1-1 0 0,-1-1 0 0 0,-2 0 1 0 0,-1 0-1 0 0,-2-1 1 0 0,-1 0-122 0 0,-2-1-28 0 0,-1-2 0 0 0,-1 0 0 0 0,-1-1 0 0 0,-1-1 0 0 0,-1-1 0 0 0,-18 12 28 0 0,31-27-320 0 0,-1 0 1 0 0,0-1-1 0 0,0 0 0 0 0,-1-1 1 0 0,0 0-1 0 0,0-1 1 0 0,-1-1-1 0 0,1 0 1 0 0,-1 0-1 0 0,0-1 1 0 0,0-1 319 0 0,7-2-241 0 0,1-1 0 0 0,-1 0 0 0 0,1-1 0 0 0,0 0 0 0 0,0 1 0 0 0,0-2 0 0 0,0 1 1 0 0,0 0-1 0 0,0-1 0 0 0,0 0 0 0 0,1 0 0 0 0,0-1 0 0 0,-1 1 0 0 0,1-1 0 0 0,1 0 0 0 0,-1 0 0 0 0,0 0 1 0 0,1-1-1 0 0,0 1 0 0 0,0-1 0 0 0,0 0 0 0 0,-1-4 241 0 0,-13-22-1149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19:50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1 431 1976 0 0,'21'-15'5837'0'0,"-13"23"-3327"0"0,-16 42-2483 0 0,1-14 343 0 0,3 35-76 0 0,4-1 0 0 0,3 1 0 0 0,2-1 0 0 0,16 68-294 0 0,64 201 704 0 0,-72-291-1419 0 0,-13-47 250 0 0,-15-15-4783 0 0,-1-29 2166 0 0,13 33 2322 0 0,-6-12-674 0 0</inkml:trace>
  <inkml:trace contextRef="#ctx0" brushRef="#br0" timeOffset="265.076">155 811 1204 0 0,'2'-6'149'0'0,"-1"-1"-1"0"0,1 1 0 0 0,0 0 1 0 0,0 0-1 0 0,1 0 1 0 0,0 0-1 0 0,0 0 0 0 0,0 0 1 0 0,1 1-1 0 0,0-1 1 0 0,0 1-1 0 0,0 0 1 0 0,1 1-1 0 0,-1-1 0 0 0,1 1 1 0 0,0 0-1 0 0,0 0 1 0 0,1 0-1 0 0,-1 0 0 0 0,1 1 1 0 0,0 0-1 0 0,0 1 1 0 0,0-1-1 0 0,0 1 1 0 0,1 0-1 0 0,-1 1 0 0 0,0-1 1 0 0,1 1-1 0 0,-1 0 1 0 0,1 1-1 0 0,-1 0 0 0 0,1 0 1 0 0,0 0-1 0 0,-1 1 1 0 0,1 0-1 0 0,-1 0 1 0 0,0 1-1 0 0,1-1 0 0 0,-1 2 1 0 0,0-1-1 0 0,0 0 1 0 0,0 1-1 0 0,1 1-148 0 0,-5-2 43 0 0,0 0-1 0 0,0 0 1 0 0,0 1 0 0 0,0-1-1 0 0,0 1 1 0 0,0-1 0 0 0,-1 1-1 0 0,0 0 1 0 0,1-1-1 0 0,-1 1 1 0 0,0 0 0 0 0,0 0-1 0 0,0 0 1 0 0,-1 0 0 0 0,1 0-1 0 0,-1 0 1 0 0,1 0 0 0 0,-1 0-1 0 0,0 0 1 0 0,0 0 0 0 0,-1 0-1 0 0,1 0 1 0 0,-1 0-1 0 0,1 0 1 0 0,-1 0 0 0 0,0 0-1 0 0,0 0 1 0 0,0 0 0 0 0,-1 0-1 0 0,1-1 1 0 0,0 1 0 0 0,-1 0-1 0 0,0-1 1 0 0,0 1 0 0 0,0-1-1 0 0,0 0 1 0 0,-2 2-43 0 0,-92 78 610 0 0,94-81-594 0 0,-103 62-544 0 0,58-48-3037 0 0,44-15 751 0 0,7-1 1607 0 0</inkml:trace>
  <inkml:trace contextRef="#ctx0" brushRef="#br0" timeOffset="579.3">753 1026 1632 0 0,'3'11'4402'0'0,"-23"20"-3677"0"0,17-26-334 0 0,-142 179 2325 0 0,138-171-2841 0 0,-27 37-136 0 0,4-36-6059 0 0,29-14 5008 0 0</inkml:trace>
  <inkml:trace contextRef="#ctx0" brushRef="#br0" timeOffset="872.044">486 1034 1844 0 0,'27'3'6774'0'0,"23"39"-6743"0"0,-47-40 360 0 0,115 119 286 0 0,-52-33-3373 0 0,-54-57-1411 0 0,-12-23 2697 0 0</inkml:trace>
  <inkml:trace contextRef="#ctx0" brushRef="#br0" timeOffset="1137.782">1092 1298 1088 0 0,'-4'18'732'0'0,"0"1"1"0"0,-2-1-1 0 0,0 0 1 0 0,-1-1-1 0 0,-1 0 0 0 0,-1 0 1 0 0,0 0-1 0 0,-1-1 0 0 0,-1 0-732 0 0,2-9 75 0 0,6-8-4985 0 0,-1-10 3494 0 0</inkml:trace>
  <inkml:trace contextRef="#ctx0" brushRef="#br0" timeOffset="1385.193">1227 1096 1268 0 0,'12'26'4993'0'0,"-1"-2"-4399"0"0,-4-14-477 0 0,0 0 0 0 0,1 0 0 0 0,0-1 0 0 0,0 0-1 0 0,1-1 1 0 0,0 0 0 0 0,0 0 0 0 0,1-1 0 0 0,0 0 0 0 0,0-1-1 0 0,1 0 1 0 0,9 3-117 0 0,-15-6-164 0 0,0-1-1 0 0,0-1 0 0 0,0 1 1 0 0,0-1-1 0 0,0 0 0 0 0,0 0 1 0 0,0 0-1 0 0,0 0 0 0 0,1-1 1 0 0,-1 0-1 0 0,0 0 0 0 0,0-1 1 0 0,0 1-1 0 0,0-1 0 0 0,1 0 1 0 0,-1-1-1 0 0,0 1 0 0 0,0-1 1 0 0,-1 0-1 0 0,1 0 1 0 0,0-1-1 0 0,-1 1 0 0 0,1-1 1 0 0,-1 0-1 0 0,0 0 0 0 0,0-1 1 0 0,0 1-1 0 0,0-1 0 0 0,3-4 165 0 0,1-2-930 0 0</inkml:trace>
  <inkml:trace contextRef="#ctx0" brushRef="#br0" timeOffset="1589.654">1594 1104 1300 0 0,'33'-86'6431'0'0,"-33"86"-5975"0"0,0 0-9 0 0,0 0-28 0 0,-24 0 726 0 0,0 23-799 0 0,1 1 1 0 0,2 1 0 0 0,0 1 0 0 0,2 1 0 0 0,1 0 0 0 0,1 1 0 0 0,2 1 0 0 0,0 1 0 0 0,2 0-1 0 0,1 1 1 0 0,-5 26-347 0 0,-48 242-2064 0 0,60-276-236 0 0,2-17-4079 0 0,3-6 5205 0 0</inkml:trace>
  <inkml:trace contextRef="#ctx0" brushRef="#br0" timeOffset="2025.263">2154 198 2104 0 0,'-15'9'341'0'0,"1"1"0"0"0,1 1 0 0 0,0 0 0 0 0,0 1 0 0 0,1 1-1 0 0,1 0 1 0 0,0 0 0 0 0,1 1 0 0 0,0 0 0 0 0,1 1 0 0 0,1 0 0 0 0,0 0 0 0 0,1 1 0 0 0,0 0-1 0 0,2 1 1 0 0,0-1 0 0 0,1 1 0 0 0,0 0 0 0 0,1 0 0 0 0,2 0 0 0 0,-1 0 0 0 0,2 8-341 0 0,1-10 64 0 0,1-1 1 0 0,1 1 0 0 0,0-1 0 0 0,1 1 0 0 0,0-1 0 0 0,1-1 0 0 0,1 1 0 0 0,0-1 0 0 0,1 1 0 0 0,0-2 0 0 0,1 1 0 0 0,1-1 0 0 0,0 0 0 0 0,0-1 0 0 0,1 0 0 0 0,1-1 0 0 0,0 0 0 0 0,0 0-1 0 0,1-1 1 0 0,3 1-65 0 0,166 86-3980 0 0,-70-77-29 0 0,-94-19 2524 0 0</inkml:trace>
  <inkml:trace contextRef="#ctx0" brushRef="#br0" timeOffset="2628.509">2412 339 1504 0 0,'7'-5'4036'0'0,"38"-4"-2985"0"0,-33 7-968 0 0,-1 1 0 0 0,0 0 0 0 0,1 1 0 0 0,-1 0 0 0 0,1 1 0 0 0,-1 0 0 0 0,0 1 0 0 0,0 0 0 0 0,1 1 0 0 0,-1 0 0 0 0,-1 1 0 0 0,1 0 0 0 0,-1 1 0 0 0,1 0 0 0 0,-1 0 0 0 0,-1 1 0 0 0,1 1 0 0 0,-1-1 0 0 0,0 2 0 0 0,0-1 0 0 0,-1 1 0 0 0,2 2-83 0 0,-9-6 32 0 0,1-1 1 0 0,0 1 0 0 0,-1-1 0 0 0,0 1-1 0 0,0-1 1 0 0,0 1 0 0 0,0 0-1 0 0,0-1 1 0 0,-1 1 0 0 0,0 0-1 0 0,0 0 1 0 0,0-1 0 0 0,0 1-1 0 0,0 0 1 0 0,-1 0 0 0 0,0-1-1 0 0,0 1 1 0 0,0 0 0 0 0,0-1-1 0 0,0 1 1 0 0,-1-1 0 0 0,1 1 0 0 0,-1-1-1 0 0,0 0 1 0 0,0 0 0 0 0,0 0-1 0 0,-1 0 1 0 0,1 0 0 0 0,-1 0-1 0 0,0-1 1 0 0,1 1 0 0 0,-1-1-1 0 0,0 1 1 0 0,0-1 0 0 0,-1 0-33 0 0,-116 70 799 0 0,18-48-1443 0 0,101-25 514 0 0,0 0 0 0 0,0 0 0 0 0,0-1-1 0 0,0 1 1 0 0,0 0 0 0 0,1 0 0 0 0,-1 0-1 0 0,0-1 1 0 0,1 1 0 0 0,-1 0 0 0 0,1-1-1 0 0,-1 1 1 0 0,1-1 0 0 0,0 1 0 0 0,0 0-1 0 0,0-1 1 0 0,-1 1 0 0 0,1-1 0 0 0,1 1-1 0 0,-1 0 1 0 0,0-1 0 0 0,0 1 0 0 0,0-1-1 0 0,1 1 1 0 0,-1 0 0 0 0,1-1 0 0 0,-1 1-1 0 0,1 0 1 0 0,-1-1 0 0 0,1 1 0 0 0,0 0 0 0 0,0 0-1 0 0,0 0 1 0 0,-1 0 0 0 0,1-1 0 0 0,0 1-1 0 0,0 0 1 0 0,1 1 0 0 0,-1-1 0 0 0,0 0-1 0 0,0 0 1 0 0,0 0 0 0 0,1 1 0 0 0,-1-1 130 0 0,-1 1-18 0 0,16-20-1184 0 0,5-1 28 0 0</inkml:trace>
  <inkml:trace contextRef="#ctx0" brushRef="#br0" timeOffset="2939.599">2913 309 1060 0 0,'-23'0'4288'0'0,"-22"20"-3429"0"0,39-17-484 0 0,-8 2-161 0 0,1 1 0 0 0,-1 1-1 0 0,1 0 1 0 0,0 1 0 0 0,1 0 0 0 0,0 1 0 0 0,0 1-1 0 0,0-1 1 0 0,2 2 0 0 0,-1 0 0 0 0,1 0 0 0 0,1 1 0 0 0,0 0-1 0 0,1 0 1 0 0,0 1 0 0 0,1 0 0 0 0,0 1 0 0 0,1-1 0 0 0,0 1-1 0 0,-1 11-213 0 0,8-18-2 0 0,1 0 0 0 0,0 0-1 0 0,0-1 1 0 0,1 1 0 0 0,0 0 0 0 0,0-1-1 0 0,1 0 1 0 0,0 0 0 0 0,0 0-1 0 0,0 0 1 0 0,1 0 0 0 0,0-1 0 0 0,0 0-1 0 0,0 0 1 0 0,0 0 0 0 0,1-1-1 0 0,0 0 1 0 0,0 0 0 0 0,0 0 0 0 0,1-1-1 0 0,-1 0 1 0 0,1 0 0 0 0,2 0 2 0 0,94 25-2123 0 0,-33-22-3472 0 0,-57-6 4227 0 0</inkml:trace>
  <inkml:trace contextRef="#ctx0" brushRef="#br0" timeOffset="3206.099">3144 591 1336 0 0,'-3'95'4870'0'0,"2"-64"-3899"0"0,-1-26-875 0 0,0 1-1 0 0,0-1 0 0 0,1 1 0 0 0,0-1 0 0 0,0 1 0 0 0,0-1 0 0 0,1 1 0 0 0,0 0 0 0 0,0-1 0 0 0,0 1 0 0 0,1 0 0 0 0,0-1 0 0 0,0 1 0 0 0,0-1 0 0 0,1 1 0 0 0,0-1 0 0 0,0 1 0 0 0,0-1 0 0 0,0 0 0 0 0,1 0 0 0 0,0 0 0 0 0,0-1 0 0 0,1 1 0 0 0,-1-1 0 0 0,1 1 0 0 0,0-1 0 0 0,0 0 0 0 0,0-1 0 0 0,1 1 0 0 0,-1-1 0 0 0,1 0 0 0 0,0 0 0 0 0,0 0 1 0 0,0 0-1 0 0,0-1 0 0 0,0 0 0 0 0,1 0 0 0 0,-1-1 0 0 0,3 1-95 0 0,-1-3-310 0 0,-1-1 0 0 0,1 0 0 0 0,-1-1 0 0 0,0 0 0 0 0,0 0 0 0 0,0 0 1 0 0,0-1-1 0 0,0 1 0 0 0,-1-1 0 0 0,0-1 0 0 0,1 1 0 0 0,-2-1 0 0 0,1 0 1 0 0,0 0-1 0 0,-1 0 0 0 0,0-1 0 0 0,0 0 0 0 0,-1 1 0 0 0,0-1 0 0 0,0-1 0 0 0,0 1 1 0 0,-1 0-1 0 0,1-1 0 0 0,-1 1 0 0 0,0-7 310 0 0,-1-10-1225 0 0</inkml:trace>
  <inkml:trace contextRef="#ctx0" brushRef="#br0" timeOffset="3501.911">3286 429 1404 0 0,'-16'-29'7954'0'0,"-18"4"-4160"0"0,8 6-3352 0 0,27 23-7529 0 0,7 8 3068 0 0,-3-8 2587 0 0</inkml:trace>
  <inkml:trace contextRef="#ctx0" brushRef="#br0" timeOffset="3749.328">3562 731 1372 0 0,'5'11'451'0'0,"0"1"-1"0"0,0-1 1 0 0,-1 1 0 0 0,0 0-1 0 0,-1 0 1 0 0,-1 0 0 0 0,0 1-1 0 0,-1-1 1 0 0,0 0 0 0 0,0 1-1 0 0,-2-1 1 0 0,1 1 0 0 0,-2-1-1 0 0,0 1-450 0 0,-84 173 2795 0 0,-16-95-4184 0 0,100-90 1155 0 0,-1 1 0 0 0,1-1-1 0 0,-1 0 1 0 0,1 0 0 0 0,-1-1-1 0 0,0 1 1 0 0,1 0 0 0 0,-1-1-1 0 0,0 0 1 0 0,0 1 0 0 0,1-1-1 0 0,-1 0 1 0 0,0-1 0 0 0,0 1-1 0 0,1 0 1 0 0,-1-1-1 0 0,0 1 1 0 0,1-1 0 0 0,-1 0-1 0 0,0 0 1 0 0,1 0 0 0 0,-1 0-1 0 0,1-1 1 0 0,0 1 0 0 0,-1-1-1 0 0,1 1 1 0 0,0-1 0 0 0,-2-1 234 0 0,-11-12-1214 0 0</inkml:trace>
  <inkml:trace contextRef="#ctx0" brushRef="#br0" timeOffset="4668.417">3631 159 1532 0 0,'-40'27'3535'0'0,"38"-20"-3406"0"0,1 0 1 0 0,0-1-1 0 0,0 1 1 0 0,1 0-1 0 0,0 0 0 0 0,0-1 1 0 0,1 1-1 0 0,0 0 0 0 0,0 0 1 0 0,0-1-1 0 0,1 1 0 0 0,0-1 1 0 0,0 1-1 0 0,1-1 0 0 0,0 0 1 0 0,0 0-1 0 0,0 0 0 0 0,1 0 1 0 0,0-1-1 0 0,0 1 0 0 0,0-1 1 0 0,1 0-1 0 0,0 0 0 0 0,-1-1 1 0 0,2 1-1 0 0,-1-1 0 0 0,1 0 1 0 0,-1-1-1 0 0,1 1 0 0 0,0-1 1 0 0,0 0-1 0 0,2 0-129 0 0,3 2-13 0 0,0-1 0 0 0,0-1-1 0 0,1 0 1 0 0,0 0 0 0 0,0-1 0 0 0,-1 0-1 0 0,1-1 1 0 0,0-1 0 0 0,0 0 0 0 0,0 0-1 0 0,0-1 1 0 0,0-1 0 0 0,0 0 0 0 0,0 0-1 0 0,-1-1 1 0 0,1-1 0 0 0,-1 0 0 0 0,0-1-1 0 0,0 0 1 0 0,0 0 0 0 0,-1-1 0 0 0,0-1-1 0 0,0 1 1 0 0,-1-2 0 0 0,1 1-1 0 0,4-7 14 0 0,6-80 1219 0 0,-20 93-1092 0 0,0-31 723 0 0,0-18 1037 0 0,0 49-1789 0 0,0 1-2 0 0,0 0-21 0 0,0 0-17 0 0,0 0-3 0 0,0 0 4 0 0,0 0 45 0 0,0 0-38 0 0,0 0 46 0 0,-3-18 742 0 0,3 19-854 0 0,0-1 1 0 0,1 1-1 0 0,-1-1 0 0 0,0 1 0 0 0,0 0 0 0 0,1-1 0 0 0,-1 1 0 0 0,0-1 1 0 0,0 1-1 0 0,0 0 0 0 0,0-1 0 0 0,0 1 0 0 0,0-1 0 0 0,0 1 0 0 0,0 0 1 0 0,0-1-1 0 0,0 1 0 0 0,0-1 0 0 0,0 1 0 0 0,0 0 0 0 0,0-1 1 0 0,-1 1-1 0 0,1-1 0 0 0,0 1 0 0 0,0-1 0 0 0,-1 1 0 0 0,1-1 0 0 0,0 1 1 0 0,-1-1-1 0 0,1 1 0 0 0,0-1 0 0 0,-1 1 0 0 0,1-1 0 0 0,-1 1 0 0 0,1-1 1 0 0,-1 0-1 0 0,1 1 0 0 0,-1-1 0 0 0,1 0 0 0 0,-1 0 0 0 0,0 1 0 0 0,1-1 1 0 0,-1 0-1 0 0,1 0 0 0 0,-1 0 0 0 0,1 0 0 0 0,-1 0 0 0 0,0 1 0 0 0,1-1 1 0 0,-1 0-1 0 0,1 0 0 0 0,-1-1 0 0 0,0 1 0 0 0,1 0 0 0 0,-1 0 0 0 0,1 0 1 0 0,-1 0-1 0 0,0 0 0 0 0,1-1 0 0 0,-1 1 0 0 0,20 330 111 0 0,-17-300-78 0 0,4 2 32 0 0,-2 0 0 0 0,-1 0 0 0 0,-2 0 0 0 0,-1 0 0 0 0,-1 0 0 0 0,-2 0 0 0 0,-1-1 0 0 0,-2 1-1 0 0,-1-1 1 0 0,-1 0 0 0 0,-2 0 0 0 0,-1-1 0 0 0,-9 16-65 0 0,18-43 11 0 0,0 0 1 0 0,1 0-1 0 0,-2 0 0 0 0,1 0 0 0 0,0 0 0 0 0,0-1 1 0 0,-1 1-1 0 0,0-1 0 0 0,1 0 0 0 0,-1 1 0 0 0,0-1 1 0 0,0 0-1 0 0,0-1 0 0 0,0 1 0 0 0,-1-1 1 0 0,1 1-1 0 0,0-1 0 0 0,-1 0 0 0 0,1 0 0 0 0,-1 0 1 0 0,1-1-1 0 0,-1 1 0 0 0,1-1 0 0 0,-1 0 1 0 0,1 0-1 0 0,-1 0 0 0 0,1-1 0 0 0,-1 1 0 0 0,0-1 1 0 0,1 0-1 0 0,0 0 0 0 0,-1 0 0 0 0,1 0 0 0 0,0 0 1 0 0,-1-1-1 0 0,1 1 0 0 0,0-1 0 0 0,0 0 1 0 0,0 0-1 0 0,0 0 0 0 0,1-1 0 0 0,-1 1 0 0 0,0-1-11 0 0,-8-6-34 0 0,1-1-1 0 0,-1 0 0 0 0,1-1 1 0 0,1 0-1 0 0,0 0 0 0 0,1-1 1 0 0,0 0-1 0 0,1 0 0 0 0,0-1 0 0 0,-2-6 35 0 0,4 4-55 0 0,1 0 0 0 0,0 0 0 0 0,1 0 0 0 0,1-1 0 0 0,0 1 0 0 0,1-1 0 0 0,0 1 0 0 0,2-1 0 0 0,0 1 0 0 0,0-1 0 0 0,2 1 0 0 0,0 0 0 0 0,0-1 0 0 0,2 1 0 0 0,0 1 0 0 0,2-6 55 0 0,-1 9-175 0 0,1 0-1 0 0,0 0 1 0 0,0 1-1 0 0,1 0 1 0 0,0 1-1 0 0,0 0 1 0 0,1 0-1 0 0,1 0 1 0 0,-1 1-1 0 0,1 1 1 0 0,1 0-1 0 0,-1 0 0 0 0,5-1 176 0 0,8-4-1120 0 0,1 1 0 0 0,0 2 0 0 0,1 0-1 0 0,0 1 1 0 0,0 2 0 0 0,1 1-1 0 0,0 0 1 0 0,0 2 0 0 0,15 1 1120 0 0,-12 0-1381 0 0</inkml:trace>
  <inkml:trace contextRef="#ctx0" brushRef="#br0" timeOffset="4947.279">4358 479 1532 0 0,'38'145'5089'0'0,"-13"142"384"0"0,-25-280-5413 0 0,0-1 0 0 0,-1 1-1 0 0,0 0 1 0 0,0 0-1 0 0,0-1 1 0 0,-1 1 0 0 0,0-1-1 0 0,0 1 1 0 0,-1-1-1 0 0,1 0 1 0 0,-1 0 0 0 0,-1 0-1 0 0,1 0 1 0 0,-1 0-1 0 0,0-1 1 0 0,0 1 0 0 0,-1-1-1 0 0,0 0-59 0 0,2-4-138 0 0,-1-1 0 0 0,1 0 0 0 0,0 1 0 0 0,0-1-1 0 0,0-1 1 0 0,-1 1 0 0 0,1 0 0 0 0,0-1 0 0 0,0 1 0 0 0,0-1-1 0 0,0 0 1 0 0,0 0 0 0 0,0 0 0 0 0,0-1 0 0 0,0 1 0 0 0,0-1-1 0 0,0 0 1 0 0,1 1 0 0 0,-1-1 0 0 0,1 0 0 0 0,-1-1 0 0 0,1 1-1 0 0,0 0 1 0 0,0-1 0 0 0,0 1 0 0 0,0-1 138 0 0,-6-5-549 0 0,1 0 1 0 0,0 0-1 0 0,1-1 0 0 0,-1 0 1 0 0,2 0-1 0 0,-1-1 1 0 0,1 0-1 0 0,1 0 0 0 0,0 0 1 0 0,0 0-1 0 0,1-1 1 0 0,0 1-1 0 0,1-2 549 0 0,-5-27-1251 0 0</inkml:trace>
  <inkml:trace contextRef="#ctx0" brushRef="#br0" timeOffset="5239.271">4369 258 1324 0 0,'-6'-23'7871'0'0,"-11"5"-3856"0"0,-5 4-4312 0 0,0 3-4765 0 0,20 10 4382 0 0,-4-7-3263 0 0,6 8 2743 0 0</inkml:trace>
  <inkml:trace contextRef="#ctx0" brushRef="#br0" timeOffset="5504.853">4760 1 1688 0 0,'38'24'4068'0'0,"-4"51"-3014"0"0,-29-60-539 0 0,11 31 60 0 0,-2 1 1 0 0,-1 0-1 0 0,-3 1 1 0 0,-2 0-1 0 0,-2 0 1 0 0,-2 1-1 0 0,-2 6-575 0 0,-32 135 1085 0 0,22-163-1086 0 0,0-1 1 0 0,-2 1-1 0 0,-1-1 0 0 0,-1-1 1 0 0,-1 0-1 0 0,-1-1 1 0 0,-1 0-1 0 0,-1-1 0 0 0,-1-1 1 0 0,-1-1-1 0 0,-10 9 1 0 0,7-10-587 0 0,-1-1-1 0 0,0-2 1 0 0,-1 0-1 0 0,-1-1 1 0 0,0-2-1 0 0,-1 0 1 0 0,-1-2 0 0 0,0-1-1 0 0,-1 0 1 0 0,0-2-1 0 0,-8 0 588 0 0,-112 18-3011 0 0,70-20 1737 0 0</inkml:trace>
  <inkml:trace contextRef="#ctx0" brushRef="#br0" timeOffset="6423.985">127 1950 1392 0 0,'0'0'506'0'0,"-23"0"814"0"0,-3 3-749 0 0,27-3-477 0 0,-1 1-1 0 0,0-1 1 0 0,0 0 0 0 0,0 0-1 0 0,0 1 1 0 0,0-1 0 0 0,0 0-1 0 0,0 0 1 0 0,1 1 0 0 0,-1-1-1 0 0,0 0 1 0 0,0 0-1 0 0,0 1 1 0 0,0-1 0 0 0,0 0-1 0 0,0 1 1 0 0,0-1 0 0 0,0 0-1 0 0,0 0 1 0 0,-1 1 0 0 0,1-1-1 0 0,0 1-93 0 0,151 6 988 0 0,1-7 0 0 0,117-15-988 0 0,-130 6 174 0 0,3145-188 3156 0 0,-2174 142-2623 0 0,-1076 50-1715 0 0,-43 1-4057 0 0,-31 3 2327 0 0,17 1 1449 0 0</inkml:trace>
  <inkml:trace contextRef="#ctx0" brushRef="#br0" timeOffset="7497.278">1027 2386 1532 0 0,'4'-40'4150'0'0,"21"21"-3032"0"0,-24 18-851 0 0,-8 79 1719 0 0,24 162-755 0 0,22-72-356 0 0,7-2 0 0 0,42 93-875 0 0,-72-197-1030 0 0,-16-61 649 0 0,0-1-32 0 0,-22 5-3580 0 0,7-15 1184 0 0,2-2 1429 0 0</inkml:trace>
  <inkml:trace contextRef="#ctx0" brushRef="#br0" timeOffset="7883.014">1121 2806 944 0 0,'-2'-5'170'0'0,"0"-1"-1"0"0,0 1 0 0 0,0-1 1 0 0,1 1-1 0 0,0-1 1 0 0,1 0-1 0 0,-1 0 0 0 0,1 0 1 0 0,0 1-1 0 0,0-1 1 0 0,1 0-1 0 0,0 0 1 0 0,0 1-1 0 0,0-1 0 0 0,0 0 1 0 0,1 1-1 0 0,0-1 1 0 0,0 1-1 0 0,1 0 1 0 0,0 0-1 0 0,0 0 0 0 0,0 0 1 0 0,0 0-1 0 0,1 0 1 0 0,-1 1-1 0 0,1 0 0 0 0,1 0 1 0 0,-1 0-1 0 0,0 0 1 0 0,1 0-1 0 0,0 1 1 0 0,0 0-1 0 0,4-2-169 0 0,6-5 169 0 0,0 1 1 0 0,0 1-1 0 0,1 1 0 0 0,0 0 1 0 0,0 1-1 0 0,0 0 0 0 0,1 1 0 0 0,0 1 1 0 0,0 1-1 0 0,16-1-169 0 0,-25 3 45 0 0,1 1 0 0 0,-1 0 0 0 0,1 0-1 0 0,-1 1 1 0 0,0 0 0 0 0,0 1 0 0 0,1 0 0 0 0,-1 0-1 0 0,0 1 1 0 0,0 0 0 0 0,-1 0 0 0 0,1 1 0 0 0,-1 0-1 0 0,0 0 1 0 0,0 0 0 0 0,0 1 0 0 0,0 0 0 0 0,-1 1-1 0 0,0 0 1 0 0,3 3-45 0 0,-7-3 31 0 0,0 0-1 0 0,-1 0 1 0 0,1 0 0 0 0,-2 0-1 0 0,1 1 1 0 0,-1-1-1 0 0,0 0 1 0 0,0 0 0 0 0,0 0-1 0 0,-1 1 1 0 0,0-1-1 0 0,-1 0 1 0 0,1 0 0 0 0,-1 0-1 0 0,0 0 1 0 0,0-1-1 0 0,-1 1 1 0 0,0 0 0 0 0,0-1-1 0 0,0 0 1 0 0,-1 0-1 0 0,0 0 1 0 0,0 0 0 0 0,0 0-1 0 0,0-1 1 0 0,-1 0-1 0 0,1 0 1 0 0,-1 0 0 0 0,0 0-1 0 0,-1-1 1 0 0,1 0-1 0 0,0 0 1 0 0,-1 0 0 0 0,0-1-1 0 0,-4 2-30 0 0,0 3 23 0 0,-34 22-318 0 0,-1-2-1 0 0,-2-3 1 0 0,-1-1 0 0 0,0-2 0 0 0,-15 2 295 0 0,6-8-2444 0 0,60-11-1235 0 0,7-3 2224 0 0</inkml:trace>
  <inkml:trace contextRef="#ctx0" brushRef="#br0" timeOffset="8179.407">1933 2918 964 0 0,'-95'90'5671'0'0,"-15"84"-3308"0"0,91-140-1859 0 0,-70 132-1887 0 0,64-142-2863 0 0,17-24 2737 0 0</inkml:trace>
  <inkml:trace contextRef="#ctx0" brushRef="#br0" timeOffset="8457.991">1519 2986 2200 0 0,'14'-22'7361'0'0,"19"24"-5144"0"0,43 30-2556 0 0,-66-27 1000 0 0,216 138-592 0 0,-90-28-5289 0 0,-93-79 764 0 0,-37-32 3011 0 0</inkml:trace>
  <inkml:trace contextRef="#ctx0" brushRef="#br0" timeOffset="8847.363">2561 2221 1552 0 0,'-8'1'288'0'0,"0"0"1"0"0,-1 0-1 0 0,1 1 0 0 0,0 0 1 0 0,1 1-1 0 0,-1-1 0 0 0,0 1 0 0 0,1 1 1 0 0,-1 0-1 0 0,1 0 0 0 0,0 0 0 0 0,1 1 1 0 0,-1 0-1 0 0,1 0 0 0 0,0 1 1 0 0,0-1-1 0 0,0 1 0 0 0,1 1 0 0 0,0-1 1 0 0,0 1-1 0 0,1 0 0 0 0,0 0 1 0 0,-3 7-289 0 0,-2 3 253 0 0,1 0 0 0 0,1 1 0 0 0,0 0 0 0 0,1 0 0 0 0,2 1 1 0 0,0-1-1 0 0,0 1 0 0 0,2 0 0 0 0,0 0 0 0 0,2 1-253 0 0,2-2 18 0 0,1-1-1 0 0,1 1 0 0 0,1-1 0 0 0,1 0 1 0 0,0 0-1 0 0,1-1 0 0 0,1 0 0 0 0,0 0 1 0 0,1-1-1 0 0,1 0 0 0 0,0-1 0 0 0,1 0 1 0 0,1 0-1 0 0,0-1 0 0 0,1-1 0 0 0,0 0 1 0 0,1 0-1 0 0,0-2 0 0 0,1 0 0 0 0,0 0 1 0 0,0-2-1 0 0,1 0 0 0 0,0 0 0 0 0,4 0-17 0 0,146 26-6054 0 0,-118-51 3238 0 0,-34 4 1434 0 0</inkml:trace>
  <inkml:trace contextRef="#ctx0" brushRef="#br0" timeOffset="9235.506">2828 2396 1468 0 0,'-1'-25'4598'0'0,"59"27"-3167"0"0,-53-1-1375 0 0,0 1 0 0 0,0 1-1 0 0,0-1 1 0 0,-1 1-1 0 0,1 0 1 0 0,-1 0 0 0 0,1 0-1 0 0,-1 0 1 0 0,0 1 0 0 0,0 0-1 0 0,-1 0 1 0 0,1 0-1 0 0,-1 0 1 0 0,0 1 0 0 0,0-1-1 0 0,0 1 1 0 0,-1-1-1 0 0,0 1 1 0 0,1 0 0 0 0,-2 0-1 0 0,1 0 1 0 0,-1 1 0 0 0,1-1-1 0 0,-1 0 1 0 0,-1 1-1 0 0,1-1 1 0 0,-1 0 0 0 0,0 1-1 0 0,0-1 1 0 0,-1 0 0 0 0,1 1-1 0 0,-1-1 1 0 0,0 0-1 0 0,-1 0 1 0 0,1 1 0 0 0,-1-1-1 0 0,0 0 1 0 0,-1 1-56 0 0,-8 9 111 0 0,0-1 0 0 0,0 0 1 0 0,-1-1-1 0 0,-1 0 0 0 0,0-1 1 0 0,-1-1-1 0 0,0 0 0 0 0,-1-1 0 0 0,0 0 1 0 0,-1-1-1 0 0,0-1 0 0 0,-6 2-111 0 0,21-10-91 0 0,0 0 0 0 0,0 0 0 0 0,1 0 0 0 0,-1-1 0 0 0,0 1 0 0 0,0 0 1 0 0,0 0-1 0 0,0-1 0 0 0,1 1 0 0 0,-1-1 0 0 0,0 1 0 0 0,0-1 0 0 0,1 1 0 0 0,-1-1 0 0 0,0 1 0 0 0,1-1 0 0 0,-1 0 0 0 0,0 1 0 0 0,1-1 0 0 0,-1 0 0 0 0,1 1 0 0 0,-1-1 0 0 0,1 0 0 0 0,0 0 0 0 0,-1 0 0 0 0,1 1 0 0 0,0-1 0 0 0,-1 0 0 0 0,1 0 0 0 0,0 0 0 0 0,0 0 0 0 0,0 0 0 0 0,0 1 0 0 0,0-1 0 0 0,0 0 0 0 0,0 0 0 0 0,0 0 0 0 0,0 0 0 0 0,0 0 0 0 0,1 0 0 0 0,-1 1 0 0 0,0-1 0 0 0,0 0 0 0 0,1 0 1 0 0,-1 0-1 0 0,1 1 0 0 0,-1-1 0 0 0,1 0 0 0 0,-1 0 0 0 0,1 1 0 0 0,-1-1 0 0 0,1 0 0 0 0,0 1 0 0 0,-1-1 0 0 0,1 1 0 0 0,0-1 0 0 0,-1 1 0 0 0,2-1 91 0 0,38-46-2904 0 0,-17 25 1506 0 0</inkml:trace>
  <inkml:trace contextRef="#ctx0" brushRef="#br0" timeOffset="9483.915">3100 2341 1440 0 0,'-20'8'4178'0'0,"-14"33"-3180"0"0,29-34-538 0 0,-4 4-220 0 0,0 1 1 0 0,1 0-1 0 0,0 0 0 0 0,1 1 1 0 0,1 0-1 0 0,0 1 0 0 0,0-1 1 0 0,1 1-1 0 0,1 0 0 0 0,1 1 1 0 0,0-1-1 0 0,1 0 0 0 0,0 3-240 0 0,2-12-4 0 0,1 0 0 0 0,0 0 0 0 0,0 0 0 0 0,0 0 0 0 0,1 0 0 0 0,-1 0 0 0 0,1-1 0 0 0,0 1 0 0 0,1-1 0 0 0,-1 1 0 0 0,1-1 0 0 0,0 0 0 0 0,0 0 0 0 0,0 0 0 0 0,0 0 0 0 0,1-1 0 0 0,0 1 0 0 0,-1-1 0 0 0,1 0 0 0 0,0 0-1 0 0,1-1 1 0 0,-1 1 0 0 0,0-1 0 0 0,1 0 0 0 0,0 0 0 0 0,-1 0 0 0 0,1 0 0 0 0,0-1 0 0 0,3 1 4 0 0,93 12-7829 0 0,-84-14 6415 0 0</inkml:trace>
  <inkml:trace contextRef="#ctx0" brushRef="#br0" timeOffset="9737.071">3452 2526 1148 0 0,'-8'79'6434'0'0,"0"-2"-5118"0"0,8-71-1270 0 0,0 0 1 0 0,0 0-1 0 0,1 0 0 0 0,0 0 0 0 0,1 0 0 0 0,-1 0 0 0 0,1 0 1 0 0,0-1-1 0 0,0 1 0 0 0,1-1 0 0 0,0 1 0 0 0,0-1 1 0 0,0 0-1 0 0,0 0 0 0 0,1 0 0 0 0,0-1 0 0 0,0 1 0 0 0,0-1 1 0 0,1 0-1 0 0,-1 0 0 0 0,1 0 0 0 0,0-1 0 0 0,0 0 1 0 0,0 0-1 0 0,1 0 0 0 0,-1 0 0 0 0,1-1 0 0 0,0 0 0 0 0,-1 0 1 0 0,2 0-47 0 0,-4-3-241 0 0,0-1-1 0 0,0 1 1 0 0,0-1 0 0 0,0 1 0 0 0,0-1 0 0 0,0 0 0 0 0,-1 0 0 0 0,1 0 0 0 0,-1 0 0 0 0,1-1-1 0 0,-1 1 1 0 0,0-1 0 0 0,0 1 0 0 0,0-1 0 0 0,0 0 0 0 0,-1 0 0 0 0,1 0 0 0 0,-1 0 0 0 0,1 0 0 0 0,-1 0-1 0 0,0 0 1 0 0,0 0 0 0 0,0 0 0 0 0,-1-1 0 0 0,1 1 0 0 0,-1 0 0 0 0,0-1 0 0 0,0 1 0 0 0,0-1 241 0 0,0-10-1460 0 0</inkml:trace>
  <inkml:trace contextRef="#ctx0" brushRef="#br0" timeOffset="9999.315">3437 2270 1348 0 0,'-31'-26'9220'0'0,"0"4"-7100"0"0,26 16-2212 0 0,-8-55-9611 0 0,28 32 8330 0 0</inkml:trace>
  <inkml:trace contextRef="#ctx0" brushRef="#br0" timeOffset="10232.712">3798 1993 964 0 0,'15'11'554'0'0,"0"0"-1"0"0,-1 1 1 0 0,0 1 0 0 0,-1 0 0 0 0,-1 1-1 0 0,0 0 1 0 0,-1 1 0 0 0,-1 0-1 0 0,0 0 1 0 0,-1 2 0 0 0,3 7-554 0 0,2 8 461 0 0,-2 1 1 0 0,-1 0 0 0 0,-2 1 0 0 0,-1 0-1 0 0,-2 1 1 0 0,-1 0 0 0 0,-2-1 0 0 0,-1 1-1 0 0,-2 1-461 0 0,0-15 131 0 0,-1 0 0 0 0,0-1 0 0 0,-2 1 0 0 0,-1-1 0 0 0,0 1 0 0 0,-2-1 0 0 0,0-1 0 0 0,-1 1 0 0 0,-1 0-131 0 0,-6 11-43 0 0,-1 0 0 0 0,-1-1 0 0 0,-2-1 0 0 0,-1-1 0 0 0,-1-1 0 0 0,-1 0 0 0 0,-1-2 0 0 0,-2 0-1 0 0,-19 15 44 0 0,-154 100-5700 0 0,125-111 2652 0 0,33-26 1503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0:01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28 1688 0 0,'0'0'980'0'0,"0"0"-95"0"0,4-27 3475 0 0,68 97-3069 0 0,-70-64-1268 0 0,0 1 0 0 0,0-1-1 0 0,-1 1 1 0 0,0 0 0 0 0,0 0 0 0 0,0-1-1 0 0,-1 1 1 0 0,0 0 0 0 0,0 0 0 0 0,-1-1-1 0 0,0 1 1 0 0,0 0 0 0 0,0 0 0 0 0,-1-1-1 0 0,0 1 1 0 0,0-1 0 0 0,-1 0 0 0 0,0 0-1 0 0,0 0 1 0 0,-1 0 0 0 0,1 0 0 0 0,-1 0-1 0 0,0-1 1 0 0,-1 1-23 0 0,-88 57-3910 0 0,72-62 1109 0 0,8-1 1494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0:03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0 1508 0 0,'-102'105'4938'0'0,"90"-92"-4657"0"0,1 1-1 0 0,1 0 1 0 0,0 0-1 0 0,1 1 1 0 0,1 1-1 0 0,0-1 1 0 0,1 1-1 0 0,0 0 1 0 0,1 1-1 0 0,1 0 1 0 0,-1 7-281 0 0,6-18 55 0 0,0-1 0 0 0,1 0 0 0 0,-1 0 0 0 0,1 0 0 0 0,0 0 0 0 0,0 1 0 0 0,1-2 1 0 0,0 1-1 0 0,-1 0 0 0 0,2 0 0 0 0,-1 0 0 0 0,0-1 0 0 0,1 1 0 0 0,0-1 0 0 0,0 0 1 0 0,0 0-1 0 0,1 0 0 0 0,-1 0 0 0 0,1-1 0 0 0,0 1 0 0 0,0-1 0 0 0,0 0 0 0 0,1 0 1 0 0,-1 0-1 0 0,1-1 0 0 0,-1 1 0 0 0,3-1-55 0 0,136 45-56 0 0,-118-44-780 0 0,0-1 1 0 0,1-2-1 0 0,-1 0 1 0 0,1-2 0 0 0,-1 0-1 0 0,0-2 1 0 0,0-1-1 0 0,11-3 836 0 0,-12-3-1320 0 0,-4 1 24 0 0</inkml:trace>
  <inkml:trace contextRef="#ctx0" brushRef="#br0" timeOffset="249.2">153 289 1060 0 0,'-2'1'1392'0'0,"-2"1"-252"0"0,2 1-208 0 0,2-4-24 0 0,0 2-175 0 0,6-1-37 0 0,-1 0-72 0 0,2-1-116 0 0,25-4-180 0 0,-21 5-228 0 0,33-14-192 0 0,-12 8 4 0 0,-3-8-892 0 0,1 4-472 0 0,0 2 43 0 0,-1 0 113 0 0,-4-4 24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0:02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1292 0 0,'3'-3'772'0'0,"9"-10"-133"0"0,-9 10 36 0 0,-3 3-93 0 0,0 0-69 0 0,0 0-132 0 0,0 0-5 0 0,0 0-13 0 0,0 0-21 0 0,0 0-82 0 0,0 0-56 0 0,0 0-12 0 0,0 0 26 0 0,4 1 16 0 0,-1 1-201 0 0,0 0 0 0 0,0 0-1 0 0,-1 1 1 0 0,1-1-1 0 0,-1 1 1 0 0,1-1-1 0 0,-1 1 1 0 0,0 0 0 0 0,0 0-1 0 0,0 0 1 0 0,0 0-1 0 0,0 0 1 0 0,-1 1 0 0 0,0-1-1 0 0,1 0 1 0 0,-1 1-1 0 0,-1-1 1 0 0,1 1 0 0 0,0 0-1 0 0,-1-1 1 0 0,0 1-1 0 0,1-1 1 0 0,-2 1 0 0 0,1 2-33 0 0,10 41 283 0 0,-9-39-261 0 0,1-1 1 0 0,0 0 0 0 0,0 1-1 0 0,1-1 1 0 0,0 0 0 0 0,0 0 0 0 0,1 0-1 0 0,0-1 1 0 0,0 1 0 0 0,0-1-1 0 0,1 0 1 0 0,0 0 0 0 0,0-1-1 0 0,0 1 1 0 0,1-1 0 0 0,0 0-1 0 0,0-1 1 0 0,0 1 0 0 0,1-1-1 0 0,-1 0 1 0 0,1-1 0 0 0,0 0 0 0 0,0 0-1 0 0,1 0 1 0 0,-1-1 0 0 0,0 0-1 0 0,1-1 1 0 0,-1 1 0 0 0,1-1-1 0 0,-1-1 1 0 0,1 1 0 0 0,0-1-1 0 0,-1-1 1 0 0,1 0 0 0 0,1 0-23 0 0,0-3 4 0 0,0 0 0 0 0,0-1 0 0 0,-1 0 0 0 0,0-1 0 0 0,0 1 0 0 0,0-2 0 0 0,0 1 1 0 0,-1-1-1 0 0,0 0 0 0 0,0-1 0 0 0,-1 0 0 0 0,0 0 0 0 0,0 0 0 0 0,-1 0 0 0 0,0-1 0 0 0,-1 0 0 0 0,0 0 1 0 0,0-1-1 0 0,-1 1 0 0 0,0-1 0 0 0,-1 0-4 0 0,-1 9 67 0 0,-1-40 530 0 0,0-14-126 0 0,0 54-411 0 0,0-36 811 0 0,12 33-813 0 0,-10 8-36 0 0,0 14-36 0 0,93 426 368 0 0,-68-229 237 0 0,-26-210-574 0 0,0 0-1 0 0,0-1 1 0 0,-1 1-1 0 0,0 0 1 0 0,0 0-1 0 0,0 0 1 0 0,0 0-1 0 0,-1 0 1 0 0,0 0-1 0 0,0 0 0 0 0,-1 0 1 0 0,1-1-1 0 0,-1 1 1 0 0,0 0-1 0 0,0-1 1 0 0,0 0-1 0 0,-1 1 1 0 0,0-1-1 0 0,1 0 1 0 0,-2 0-1 0 0,1 0 0 0 0,0-1 1 0 0,-1 1-1 0 0,1-1 1 0 0,-1 0-1 0 0,0 0 1 0 0,0 0-1 0 0,-1 0 1 0 0,1-1-1 0 0,0 0 1 0 0,-1 0-1 0 0,1 0 1 0 0,-1 0-1 0 0,0-1 0 0 0,0 0 1 0 0,0 0-1 0 0,1 0 1 0 0,-1 0-1 0 0,0-1 1 0 0,0 0-1 0 0,-2 0-16 0 0,-4-4-102 0 0,1-1 0 0 0,0 0 0 0 0,0-1-1 0 0,1 0 1 0 0,0 0 0 0 0,0-1 0 0 0,0 0 0 0 0,1-1-1 0 0,0 0 1 0 0,0 0 0 0 0,1-1 0 0 0,0 1-1 0 0,1-2 1 0 0,0 1 0 0 0,0-1 0 0 0,1 0 0 0 0,0 0-1 0 0,1 0 1 0 0,0-1 0 0 0,1 0 0 0 0,0 1 0 0 0,1-1-1 0 0,0 0 1 0 0,0-1 0 0 0,1 1 0 0 0,1 0 0 0 0,0 0-1 0 0,0 0 1 0 0,1-1 0 0 0,1 1 0 0 0,0 0 0 0 0,0 0-1 0 0,1 0 1 0 0,3-8 102 0 0,0 4-580 0 0,0 1 0 0 0,1 0-1 0 0,1 0 1 0 0,0 1 0 0 0,0 0 0 0 0,1 0 0 0 0,1 1-1 0 0,0 0 1 0 0,1 1 0 0 0,0 0 0 0 0,6-3 580 0 0,12-8-1196 0 0</inkml:trace>
  <inkml:trace contextRef="#ctx0" brushRef="#br0" timeOffset="421.712">895 363 1076 0 0,'10'65'5111'0'0,"28"35"-3378"0"0,-6-18-527 0 0,-26-64-838 0 0,-1 1-1 0 0,-1 0 0 0 0,0 0 1 0 0,-1 0-1 0 0,-1 0 1 0 0,-1 0-1 0 0,-1 1 0 0 0,0-1 1 0 0,-2 6-368 0 0,1-18 66 0 0,0 0-1 0 0,-1-1 1 0 0,0 1 0 0 0,0-1-1 0 0,-1 1 1 0 0,1-1 0 0 0,-1 0-1 0 0,-1 0 1 0 0,1 0 0 0 0,-1 0-1 0 0,0-1 1 0 0,0 1 0 0 0,-1-1-1 0 0,0 0 1 0 0,0-1 0 0 0,0 1-1 0 0,0-1 1 0 0,-1 0 0 0 0,1 0-1 0 0,-1 0 1 0 0,0-1 0 0 0,0 0-1 0 0,-1 0 1 0 0,1-1 0 0 0,0 0-1 0 0,-1 0 1 0 0,-2 1-66 0 0,4-2-125 0 0,1-1 0 0 0,0 1 0 0 0,-1 0 0 0 0,1-1 0 0 0,0 0 1 0 0,-1 0-1 0 0,1-1 0 0 0,-1 1 0 0 0,1-1 0 0 0,0 0 0 0 0,-1 0 0 0 0,1 0 0 0 0,0 0 0 0 0,0-1 0 0 0,0 0 0 0 0,0 0 1 0 0,0 0-1 0 0,0 0 0 0 0,1-1 0 0 0,-1 1 0 0 0,1-1 0 0 0,-1 0 0 0 0,1 0 0 0 0,0 0 0 0 0,0-1 0 0 0,0 1 0 0 0,1-1 1 0 0,-1 1-1 0 0,1-1 0 0 0,0 0 0 0 0,0 0 0 0 0,0 0 0 0 0,1 0 0 0 0,-1 0 0 0 0,1-1 0 0 0,-1-2 125 0 0,-25-157-5877 0 0,27 136 4475 0 0,0-2-60 0 0</inkml:trace>
  <inkml:trace contextRef="#ctx0" brushRef="#br0" timeOffset="684.847">835 45 868 0 0,'-82'-45'8181'0'0,"182"74"-14559"0"0,-74-26 5147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0:04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63 311 904 0 0,'23'-17'7848'0'0,"-18"34"-6254"0"0,-7 13-1378 0 0,0-1-1 0 0,2 0 0 0 0,2 1 0 0 0,0-1 1 0 0,2 0-1 0 0,2 0 0 0 0,0 0 1 0 0,2-1-1 0 0,1 1 0 0 0,2 0-215 0 0,-11-27 11 0 0,54 147-752 0 0,-84-155-5174 0 0,-5-19 2921 0 0,17 7 1734 0 0</inkml:trace>
  <inkml:trace contextRef="#ctx0" brushRef="#br0" timeOffset="468.678">61 316 1424 0 0,'-6'-8'397'0'0,"-1"0"1"0"0,1-1-1 0 0,0 0 1 0 0,1 0-1 0 0,0 0 0 0 0,0-1 1 0 0,1 0-1 0 0,1 0 0 0 0,-1 0 1 0 0,2 0-1 0 0,-1 0 1 0 0,2-1-1 0 0,-1 1 0 0 0,1-5-397 0 0,4 6 93 0 0,1 1-1 0 0,0-1 0 0 0,1 1 0 0 0,-1 0 0 0 0,1 0 1 0 0,1 0-1 0 0,0 1 0 0 0,0 0 0 0 0,0 0 0 0 0,1 0 0 0 0,0 1 1 0 0,0 0-1 0 0,1 1 0 0 0,0-1-92 0 0,2-1 81 0 0,1 0 0 0 0,0 0 0 0 0,0 1 0 0 0,0 1 0 0 0,1 0-1 0 0,0 0 1 0 0,0 1 0 0 0,0 1 0 0 0,0 0 0 0 0,1 1 0 0 0,-1 0 0 0 0,12 0-81 0 0,-20 2 14 0 0,0 0 0 0 0,1 0 0 0 0,-1 0 0 0 0,0 1 0 0 0,0 0 0 0 0,0-1 0 0 0,0 2 0 0 0,0-1 0 0 0,0 0 0 0 0,0 1 0 0 0,0 0 0 0 0,-1-1 0 0 0,1 2 0 0 0,0-1 0 0 0,-1 0 0 0 0,0 1 0 0 0,0-1 0 0 0,1 1 0 0 0,-1 0 0 0 0,-1 0 0 0 0,1 0-1 0 0,0 1 1 0 0,-1-1 0 0 0,0 1 0 0 0,0-1 0 0 0,0 1 0 0 0,0 0 0 0 0,0 0 0 0 0,-1-1 0 0 0,0 1 0 0 0,0 0 0 0 0,0 1 0 0 0,0-1 0 0 0,0 0 0 0 0,-1 0 0 0 0,0 0 0 0 0,0 0 0 0 0,0 0 0 0 0,0 1 0 0 0,-1-1-14 0 0,-4 16 35 0 0,-1-1 0 0 0,-1-1 0 0 0,0 1 0 0 0,-2-1 0 0 0,0 0-1 0 0,-1-1 1 0 0,-1 0 0 0 0,0-1 0 0 0,-1 0 0 0 0,-1-1 0 0 0,0 0 0 0 0,-2-1-1 0 0,1 0 1 0 0,-1-1 0 0 0,-1-1 0 0 0,-1-1 0 0 0,1 0 0 0 0,-2-1 0 0 0,-4 2-35 0 0,5-1 89 0 0,-59 33 494 0 0,76-44-517 0 0,0 0 6 0 0,35 4 111 0 0,-3 1-245 0 0,-1 1 0 0 0,0 1 0 0 0,0 2 0 0 0,-1 1 1 0 0,0 2-1 0 0,0 0 0 0 0,-1 2 0 0 0,-1 2 0 0 0,-1 0 1 0 0,0 2-1 0 0,-1 1 0 0 0,-1 1 0 0 0,-1 1 0 0 0,0 1 62 0 0,5 3-1578 0 0,2-6-3935 0 0,-27-19 4134 0 0</inkml:trace>
  <inkml:trace contextRef="#ctx0" brushRef="#br0" timeOffset="736.552">540 420 876 0 0,'9'11'6965'0'0,"138"96"-4688"0"0,-39-51-7619 0 0,-102-54 4138 0 0,-1 0 68 0 0</inkml:trace>
  <inkml:trace contextRef="#ctx0" brushRef="#br0" timeOffset="1313.879">1005 423 2296 0 0,'-11'6'5256'0'0,"-13"22"-4468"0"0,-45 64 685 0 0,5 3-1 0 0,3 2 1 0 0,5 3-1 0 0,-38 98-1472 0 0,71-126-732 0 0,20-41-2190 0 0,5-33-1311 0 0,6-14 1212 0 0,2 0 1875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23:5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 1036 0 0,'0'0'392'0'0,"0"0"-36"0"0,0 0-36 0 0,0 0-16 0 0,0 0-48 0 0,0 0-152 0 0,0 0-8 0 0,0 0 0 0 0,0 0 8 0 0,0 0-176 0 0,0 0-108 0 0,0 0-36 0 0,-4-24 60 0 0,12 24-148 0 0,16-1-84 0 0,-13 1-372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0:43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391 203 1448 0 0,'-19'3'247'0'0,"0"0"1"0"0,1 2-1 0 0,-1 0 0 0 0,1 1 0 0 0,0 1 0 0 0,1 1 1 0 0,-1 1-1 0 0,2 0 0 0 0,-1 1 0 0 0,1 0 0 0 0,1 2 0 0 0,0 0 1 0 0,1 0-1 0 0,0 2 0 0 0,1 0 0 0 0,0 0 0 0 0,1 1 1 0 0,1 0-1 0 0,0 1 0 0 0,1 1 0 0 0,1-1 0 0 0,0 2 1 0 0,2-1-1 0 0,0 1 0 0 0,0 3-247 0 0,1-9 94 0 0,2 1-1 0 0,-1-1 1 0 0,2 1 0 0 0,-1 0 0 0 0,2 0-1 0 0,0 0 1 0 0,0 0 0 0 0,2 1-1 0 0,-1-1 1 0 0,2 0 0 0 0,-1 0-1 0 0,2 0 1 0 0,1 4-94 0 0,-1-5 4 0 0,2 0 1 0 0,-1-1-1 0 0,2 1 0 0 0,-1-1 1 0 0,2 0-1 0 0,-1 0 0 0 0,1 0 1 0 0,1-1-1 0 0,0 0 0 0 0,1 0 0 0 0,0-1 1 0 0,0 0-1 0 0,1-1 0 0 0,0 1 1 0 0,0-2-1 0 0,1 1 0 0 0,0-1 1 0 0,0-1-1 0 0,1 0 0 0 0,2 1-4 0 0,5-2-515 0 0,0 0 0 0 0,0-1 0 0 0,1-1-1 0 0,0-1 1 0 0,-1-1 0 0 0,1 0 0 0 0,0-1-1 0 0,0-1 1 0 0,-1-1 0 0 0,1-1 0 0 0,0 0 0 0 0,11-5 515 0 0,12-4-1174 0 0</inkml:trace>
  <inkml:trace contextRef="#ctx0" brushRef="#br0" timeOffset="391.941">951 189 1504 0 0,'-16'14'4144'0'0,"-43"56"-2853"0"0,34-39-1132 0 0,2 1 0 0 0,1 1 0 0 0,1 1 0 0 0,2 0 0 0 0,2 2 0 0 0,1 0 0 0 0,2 1 0 0 0,1 0-1 0 0,2 1 1 0 0,2 1 0 0 0,-4 33-159 0 0,8-59-1372 0 0,-7-11-3486 0 0,-13-15 3649 0 0</inkml:trace>
  <inkml:trace contextRef="#ctx0" brushRef="#br0" timeOffset="658.303">569 271 1440 0 0,'-5'-31'4135'0'0,"19"36"-560"0"0,-6 2-3650 0 0,50 45 426 0 0,178 165 1392 0 0,-95-59-6093 0 0,-127-138 626 0 0,-7-20 2497 0 0</inkml:trace>
  <inkml:trace contextRef="#ctx0" brushRef="#br0" timeOffset="893.833">1308 614 1576 0 0,'4'22'820'0'0,"1"0"-176"0"0,-5-4-216 0 0,0-6 168 0 0,0 4-96 0 0,0 4-84 0 0,-16 25 4 0 0,9-25-67 0 0,0-1-45 0 0,-6-3-144 0 0,1-6 60 0 0,3 0-168 0 0,-3 0-4 0 0,-1-6-552 0 0,13-4-549 0 0,-14 0-187 0 0,0 0 60 0 0,-16-24 4 0 0</inkml:trace>
  <inkml:trace contextRef="#ctx0" brushRef="#br0" timeOffset="1144.604">1522 254 840 0 0,'1'18'4424'0'0,"14"19"-3555"0"0,98 99 875 0 0,-21-62-5952 0 0,-89-72 3003 0 0</inkml:trace>
  <inkml:trace contextRef="#ctx0" brushRef="#br0" timeOffset="1410.956">1886 281 2296 0 0,'-8'1'3418'0'0,"-27"31"-2354"0"0,-79 135 1254 0 0,-19 108-2857 0 0,111-254-5359 0 0,21-20 4719 0 0</inkml:trace>
  <inkml:trace contextRef="#ctx0" brushRef="#br0" timeOffset="1709.046">2215 1 1816 0 0,'33'3'3840'0'0,"13"45"-2841"0"0,-39-40-587 0 0,16 20-70 0 0,-1 1-1 0 0,-1 2 1 0 0,-1 0-1 0 0,-2 0 0 0 0,-1 2 1 0 0,-2 0-1 0 0,-1 1 1 0 0,-2 1-1 0 0,-1 0 0 0 0,-2 0 1 0 0,-1 1-1 0 0,-2 0 1 0 0,2 35-342 0 0,-10-53 18 0 0,0 0 1 0 0,-1 0-1 0 0,-1-1 1 0 0,0 1-1 0 0,-2-1 1 0 0,0 0-1 0 0,-1-1 1 0 0,0 1-1 0 0,-1-1 1 0 0,-1-1-1 0 0,-1 0 1 0 0,0 0-1 0 0,-1 0 0 0 0,-1-2 1 0 0,0 1-1 0 0,0-2 1 0 0,-1 1-1 0 0,-15 9-18 0 0,8-6-428 0 0,-1-1-1 0 0,0-1 1 0 0,-1-1-1 0 0,0-1 0 0 0,-1 0 1 0 0,-1-2-1 0 0,0-1 0 0 0,-11 2 429 0 0,-47 0-2489 0 0,25-38-106 0 0,37 0 1530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0:10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23 1832 0 0,'-61'-23'8638'0'0,"250"33"-6422"0"0,14 40-1687 0 0,-201-50-516 0 0,1 1 1 0 0,-1 0 0 0 0,0 0 0 0 0,0 0 0 0 0,0 0 0 0 0,0 1-1 0 0,0-1 1 0 0,0 0 0 0 0,0 1 0 0 0,0 0 0 0 0,-1-1 0 0 0,1 1-1 0 0,-1 0 1 0 0,1 0 0 0 0,-1 0 0 0 0,0 0 0 0 0,1 0 0 0 0,-1 0 0 0 0,0 0-1 0 0,0 0 1 0 0,0 0 0 0 0,-1 1 0 0 0,1-1 0 0 0,-1 0 0 0 0,1 1-1 0 0,-1-1 1 0 0,0 0 0 0 0,0 1 0 0 0,0-1 0 0 0,0 0 0 0 0,0 1-1 0 0,0-1 1 0 0,-1 1 0 0 0,1-1 0 0 0,-1 0 0 0 0,1 0 0 0 0,-1 1-1 0 0,0-1 1 0 0,0 0 0 0 0,0 0 0 0 0,0 0 0 0 0,-1 0 0 0 0,1 0 0 0 0,0 0-1 0 0,-1 0 1 0 0,-1 1-14 0 0,-88 87 674 0 0,78-79-605 0 0,-53 41 212 0 0,-101 106-457 0 0,150-117-1368 0 0,17-39 849 0 0,0-2-408 0 0,3 2-145 0 0,1-1 893 0 0,-1 0 0 0 0,1 0 0 0 0,0 0 0 0 0,0-1 0 0 0,0 1 0 0 0,0-1 0 0 0,0 0 0 0 0,0 0-1 0 0,0-1 1 0 0,0 1 0 0 0,0-1 0 0 0,0 0 0 0 0,0 0 0 0 0,0 0 0 0 0,0 0 0 0 0,-1-1 0 0 0,1 0 0 0 0,-1 0 0 0 0,1 0 0 0 0,-1 0 0 0 0,4-2 355 0 0,13-9-1317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0:1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1416 0 0,'-42'-1'4196'0'0,"-47"63"-1741"0"0,81-54-2331 0 0,1 0 0 0 0,0 0 0 0 0,1 1 0 0 0,0-1-1 0 0,1 2 1 0 0,-1-1 0 0 0,2 0 0 0 0,-1 1 0 0 0,1 0-1 0 0,1 0 1 0 0,0 1 0 0 0,0-1 0 0 0,1 0 0 0 0,0 1-1 0 0,1 0 1 0 0,1-1 0 0 0,-1 1 0 0 0,1 0 0 0 0,1-1-1 0 0,0 1 1 0 0,1-1 0 0 0,0 1 0 0 0,0-1 0 0 0,1 1-1 0 0,1-1 1 0 0,0 0 0 0 0,0-1 0 0 0,1 1 0 0 0,0-1 0 0 0,0 1-1 0 0,1-2 1 0 0,0 1 0 0 0,1-1 0 0 0,0 1 0 0 0,0-2-1 0 0,1 1 1 0 0,0-1 0 0 0,0-1 0 0 0,1 1 0 0 0,0-1-1 0 0,0-1 1 0 0,0 1 0 0 0,1-2 0 0 0,0 1 0 0 0,5 0-124 0 0,-5-1 16 0 0,0 0 0 0 0,0-1 0 0 0,0 0 0 0 0,0-1 1 0 0,1-1-1 0 0,-1 1 0 0 0,1-1 0 0 0,0-1 0 0 0,-1 0 1 0 0,1-1-1 0 0,-1 0 0 0 0,1 0 0 0 0,-1-1 0 0 0,1-1 1 0 0,-1 0-1 0 0,0 0 0 0 0,0-1 0 0 0,0 0 0 0 0,-1 0 0 0 0,1-1 1 0 0,-1-1-1 0 0,0 0 0 0 0,-1 0 0 0 0,8-6-16 0 0,-13 7-3 0 0,0 0-1 0 0,0 0 0 0 0,0 1 1 0 0,-1-2-1 0 0,0 1 0 0 0,0 0 1 0 0,0 0-1 0 0,-1-1 0 0 0,0 1 1 0 0,0-1-1 0 0,0 1 0 0 0,0-1 1 0 0,-1 1-1 0 0,0-1 0 0 0,0 0 1 0 0,-1 1-1 0 0,1-1 1 0 0,-1 1-1 0 0,-1-1 0 0 0,1 1 1 0 0,-1 0-1 0 0,0-1 0 0 0,0 1 1 0 0,0 0-1 0 0,-1 0 0 0 0,1 0 1 0 0,-1 0-1 0 0,-1 1 0 0 0,1-1 4 0 0,-119-112-100 0 0,-68 33-940 0 0,190 83 856 0 0,1 1 0 0 0,-1-1 0 0 0,0 1 0 0 0,1-1 0 0 0,-1 1 0 0 0,0-1 0 0 0,1 1 0 0 0,-1-1 0 0 0,0 1 0 0 0,1-1 0 0 0,-1 1 0 0 0,0-1 0 0 0,0 0 0 0 0,0 1 1 0 0,0-1-1 0 0,1 0 0 0 0,-1 1 0 0 0,0-1 0 0 0,0 0 0 0 0,0 1 0 0 0,0-1 0 0 0,-1 1 0 0 0,1-1 0 0 0,0 0 0 0 0,0 1 0 0 0,0-1 0 0 0,0 0 0 0 0,-1 1 0 0 0,1-1 0 0 0,0 1 0 0 0,0-1 0 0 0,-1 1 0 0 0,1-1 0 0 0,-1 1 0 0 0,1-1 0 0 0,0 1 0 0 0,-1-1 0 0 0,1 1 0 0 0,-1-1 0 0 0,1 1 0 0 0,-1 0 0 0 0,1-1 0 0 0,-1 1 0 0 0,1 0 0 0 0,-1-1 0 0 0,0 1 0 0 0,1 0 0 0 0,-1 0 0 0 0,1 0 0 0 0,-1-1 0 0 0,0 1 184 0 0,25-6-1158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0:11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2524 0 0,'0'2'916'0'0,"0"-2"-164"0"0,3 1-216 0 0,-3-1-140 0 0,0 0-132 0 0,2 2-31 0 0,0-2-570 0 0,-2-2-403 0 0,0 1-528 0 0,2-1 8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0:07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11 196 2128 0 0,'0'0'706'0'0,"0"-24"1438"0"0,-10-21 188 0 0,9 100-1344 0 0,74 225 188 0 0,46 137-1140 0 0,-117-411-394 0 0,-1 1-1 0 0,1-1 0 0 0,-1 1 1 0 0,-1-1-1 0 0,1 1 0 0 0,-1-1 1 0 0,0 1-1 0 0,-1-1 1 0 0,1 1-1 0 0,-1-1 0 0 0,0 1 1 0 0,-1-1-1 0 0,0 1 0 0 0,0-1 1 0 0,0 0-1 0 0,-1 0 1 0 0,0 0-1 0 0,0 0 0 0 0,-3 4 359 0 0,-3-6-1480 0 0</inkml:trace>
  <inkml:trace contextRef="#ctx0" brushRef="#br0" timeOffset="323.525">120 559 888 0 0,'1'-7'162'0'0,"1"1"0"0"0,-1 0 0 0 0,2-1 0 0 0,-1 1 0 0 0,1 0 1 0 0,0 0-1 0 0,0 0 0 0 0,0 1 0 0 0,1-1 0 0 0,0 1 0 0 0,0 0 0 0 0,0 0 0 0 0,1 0 0 0 0,0 1 0 0 0,0-1 0 0 0,0 1 0 0 0,0 0 1 0 0,1 0-1 0 0,-1 1 0 0 0,1 0 0 0 0,0 0 0 0 0,0 0 0 0 0,0 1 0 0 0,1 0 0 0 0,-1 0 0 0 0,0 0 0 0 0,1 1 0 0 0,-1 0 0 0 0,1 0 1 0 0,2 1-163 0 0,-5 0 56 0 0,0 0 1 0 0,0 1 0 0 0,0 0-1 0 0,1-1 1 0 0,-1 1 0 0 0,0 1-1 0 0,0-1 1 0 0,0 1 0 0 0,0-1 0 0 0,-1 1-1 0 0,1 0 1 0 0,0 1 0 0 0,-1-1-1 0 0,1 1 1 0 0,-1-1 0 0 0,0 1-1 0 0,0 0 1 0 0,0 0 0 0 0,0 0 0 0 0,-1 1-1 0 0,1-1 1 0 0,-1 1 0 0 0,0-1-1 0 0,0 1 1 0 0,0 0 0 0 0,0 0 0 0 0,-1 0-1 0 0,1 0 1 0 0,-1 0 0 0 0,0 0-1 0 0,-1 0 1 0 0,1 0 0 0 0,-1 0-1 0 0,1 1 1 0 0,-1-1 0 0 0,0 0 0 0 0,-1 0-1 0 0,1 1 1 0 0,-1-1 0 0 0,0 0-1 0 0,0 0 1 0 0,-1 2-57 0 0,-12 14 88 0 0,-1-1 0 0 0,-1-1 0 0 0,-1 0 0 0 0,0-1 0 0 0,-2-1 0 0 0,0 0 0 0 0,0-2 0 0 0,-1 0 0 0 0,-1-1 0 0 0,-1-1 0 0 0,0-1 0 0 0,-6 2-88 0 0,19-9-2747 0 0,23-10-506 0 0,5 0 1749 0 0</inkml:trace>
  <inkml:trace contextRef="#ctx0" brushRef="#br0" timeOffset="603.991">742 712 1272 0 0,'8'13'4257'0'0,"-25"25"-3165"0"0,12-30-733 0 0,-137 241 2901 0 0,142-249-3284 0 0,-27 31-1446 0 0,2-30-3570 0 0,5-19 3902 0 0</inkml:trace>
  <inkml:trace contextRef="#ctx0" brushRef="#br0" timeOffset="853.256">426 701 1780 0 0,'8'11'3760'0'0,"18"16"-3165"0"0,-18-19-171 0 0,208 159 1806 0 0,-55-83-5073 0 0,-110-61-495 0 0,-41-20 2158 0 0</inkml:trace>
  <inkml:trace contextRef="#ctx0" brushRef="#br0" timeOffset="1145.707">943 142 1556 0 0,'-7'5'220'0'0,"0"0"0"0"0,0 0 0 0 0,0 0 0 0 0,1 1 0 0 0,0 0 0 0 0,0 0 0 0 0,1 1 0 0 0,-1 0 0 0 0,2 0 0 0 0,-1 0 0 0 0,1 0 0 0 0,0 1 0 0 0,0 0 0 0 0,1-1 0 0 0,0 1 0 0 0,0 1 0 0 0,1-1 0 0 0,0 0-1 0 0,1 1 1 0 0,-1-1 0 0 0,2 1 0 0 0,-1-1 0 0 0,1 1 0 0 0,1 0-220 0 0,3 7 30 0 0,1 0-1 0 0,1-1 1 0 0,1 1-1 0 0,0-1 0 0 0,1 0 1 0 0,0-1-1 0 0,1 0 1 0 0,1-1-1 0 0,0 0 0 0 0,1 0 1 0 0,0-1-1 0 0,1 0 1 0 0,1-1-1 0 0,-1 0 0 0 0,2-1 1 0 0,-1-1-1 0 0,2 0 1 0 0,-1-1-1 0 0,13 5-29 0 0,40 13-4882 0 0,-57-26 3534 0 0</inkml:trace>
  <inkml:trace contextRef="#ctx0" brushRef="#br0" timeOffset="1578.604">1227 261 1316 0 0,'0'-1'77'0'0,"1"0"0"0"0,-1 0-1 0 0,0 1 1 0 0,0-1 0 0 0,0 0 0 0 0,1 1-1 0 0,-1-1 1 0 0,0 0 0 0 0,1 1 0 0 0,-1-1 0 0 0,0 1-1 0 0,1-1 1 0 0,-1 1 0 0 0,1-1 0 0 0,-1 1-1 0 0,1-1 1 0 0,-1 1 0 0 0,1-1 0 0 0,0 1-1 0 0,-1-1 1 0 0,1 1 0 0 0,-1 0 0 0 0,1-1-1 0 0,0 1 1 0 0,-1 0 0 0 0,1 0 0 0 0,0-1-1 0 0,-1 1 1 0 0,1 0 0 0 0,0 0 0 0 0,0 0 0 0 0,-1 0-1 0 0,1 0 1 0 0,0 0 0 0 0,-1 0 0 0 0,1 0-1 0 0,0 0 1 0 0,-1 1 0 0 0,1-1 0 0 0,0 0-1 0 0,-1 0 1 0 0,1 0 0 0 0,0 1 0 0 0,-1-1-1 0 0,1 0 1 0 0,0 1 0 0 0,-1-1 0 0 0,1 1-1 0 0,-1-1 1 0 0,1 1 0 0 0,-1-1 0 0 0,1 1 0 0 0,-1-1-1 0 0,1 1 1 0 0,-1-1 0 0 0,0 1 0 0 0,1-1-1 0 0,-1 1 1 0 0,0 0 0 0 0,1-1 0 0 0,-1 1-1 0 0,0 0 1 0 0,0-1 0 0 0,1 1 0 0 0,-1 0-77 0 0,38 41 199 0 0,-35-33-93 0 0,0-1 0 0 0,0 0 0 0 0,-1 1 1 0 0,-1-1-1 0 0,1 1 0 0 0,-1 0 0 0 0,-1 0 0 0 0,1-1 0 0 0,-1 1 0 0 0,-1 0 0 0 0,0-1 0 0 0,0 1 0 0 0,-1 0 0 0 0,0-1 0 0 0,0 1 0 0 0,-1-1 0 0 0,0 0 0 0 0,-1 0 1 0 0,1 0-1 0 0,-2 0 0 0 0,1-1 0 0 0,-1 1 0 0 0,0-1 0 0 0,-1 0 0 0 0,1-1 0 0 0,-1 1 0 0 0,-1-1 0 0 0,1 0 0 0 0,-1-1 0 0 0,0 0 0 0 0,0 0 0 0 0,-1 0 1 0 0,1-1-1 0 0,-8 3-106 0 0,13-8-140 0 0,1 1-1 0 0,-1-1 1 0 0,0 0 0 0 0,1 0 0 0 0,-1 0 0 0 0,1 0 0 0 0,-1-1 0 0 0,1 1 0 0 0,-1 0 0 0 0,1 0 0 0 0,0-1 0 0 0,0 1 0 0 0,0-1 0 0 0,0 1-1 0 0,0-1 1 0 0,0 0 0 0 0,0 1 0 0 0,0-1 0 0 0,0 0 0 0 0,1 0 0 0 0,-1 0 0 0 0,1 1 0 0 0,0-1 0 0 0,-1 0 0 0 0,1 0 0 0 0,0 0 0 0 0,0 0-1 0 0,0 0 1 0 0,0 1 0 0 0,0-1 0 0 0,1 0 0 0 0,-1 0 0 0 0,0 0 0 0 0,1 0 0 0 0,0 1 0 0 0,-1-1 0 0 0,1 0 0 0 0,0 0 0 0 0,0 1 0 0 0,0-1-1 0 0,0 1 1 0 0,1-2 140 0 0,15-37-1279 0 0,-2 7 26 0 0</inkml:trace>
  <inkml:trace contextRef="#ctx0" brushRef="#br0" timeOffset="1841.319">1443 166 1324 0 0,'-28'49'2798'0'0,"16"-30"-2349"0"0,1 0 0 0 0,1 1 1 0 0,0 0-1 0 0,2 1 0 0 0,0 0 0 0 0,1 0 0 0 0,2 0 1 0 0,0 1-1 0 0,0 5-449 0 0,5-20 69 0 0,0 1 1 0 0,0-1-1 0 0,1 0 1 0 0,-1 1-1 0 0,2-1 0 0 0,-1 1 1 0 0,1-1-1 0 0,0 0 1 0 0,1 0-1 0 0,-1 0 1 0 0,1 0-1 0 0,1 0 1 0 0,-1-1-1 0 0,1 1 1 0 0,1-1-1 0 0,-1 0 0 0 0,1 0 1 0 0,0-1-1 0 0,0 1 1 0 0,0-1-1 0 0,1 0 1 0 0,2 1-70 0 0,103 32-2542 0 0,-35-55-1936 0 0,-56 5 3229 0 0</inkml:trace>
  <inkml:trace contextRef="#ctx0" brushRef="#br0" timeOffset="2123.93">1718 427 1228 0 0,'-7'19'2130'0'0,"-23"114"3211"0"0,31-127-5315 0 0,0 0 1 0 0,1 0-1 0 0,0-1 1 0 0,0 1-1 0 0,1 0 1 0 0,0-1-1 0 0,-1 0 0 0 0,2 1 1 0 0,-1-1-1 0 0,1 0 1 0 0,-1-1-1 0 0,1 1 1 0 0,1-1-1 0 0,-1 1 1 0 0,1-1-1 0 0,-1-1 1 0 0,1 1-1 0 0,0-1 0 0 0,1 0 1 0 0,-1 0-1 0 0,0 0 1 0 0,1-1-1 0 0,0 1 1 0 0,0-1-1 0 0,-1-1 1 0 0,1 1-1 0 0,0-1 1 0 0,0 0-1 0 0,0 0 0 0 0,0-1 1 0 0,6 0-27 0 0,-8-1-208 0 0,0 0 1 0 0,0-1-1 0 0,0 1 0 0 0,0-1 1 0 0,0 0-1 0 0,0 0 1 0 0,0 0-1 0 0,0-1 0 0 0,-1 1 1 0 0,1-1-1 0 0,-1 0 1 0 0,0 0-1 0 0,0 0 0 0 0,0 0 1 0 0,0 0-1 0 0,-1-1 0 0 0,1 0 1 0 0,-1 1-1 0 0,0-1 1 0 0,0 0-1 0 0,0 0 0 0 0,0 0 1 0 0,-1 0-1 0 0,0 0 1 0 0,1-1-1 0 0,-2 1 0 0 0,1 0 1 0 0,0-1-1 0 0,-1 1 1 0 0,0 0-1 0 0,0-2 208 0 0,0-13-1247 0 0</inkml:trace>
  <inkml:trace contextRef="#ctx0" brushRef="#br0" timeOffset="2371.619">1722 234 1412 0 0,'-39'-17'8156'0'0,"13"9"-6568"0"0,2-14-5567 0 0,1-24-183 0 0,17 34 2711 0 0</inkml:trace>
  <inkml:trace contextRef="#ctx0" brushRef="#br0" timeOffset="2617.629">1791 0 1128 0 0,'22'21'541'0'0,"0"1"-1"0"0,-2 1 1 0 0,0 1 0 0 0,-2 1-1 0 0,0 0 1 0 0,-2 1 0 0 0,-1 1-1 0 0,-1 0 1 0 0,-1 1 0 0 0,-2 1-1 0 0,-1 0 1 0 0,-1 0 0 0 0,-1 1 0 0 0,0 9-541 0 0,-4-18 98 0 0,-1 1 1 0 0,-1-1 0 0 0,-1 1-1 0 0,-1-1 1 0 0,-1 1 0 0 0,0-1 0 0 0,-2 1-1 0 0,-1-1 1 0 0,0 0 0 0 0,-1 0 0 0 0,-2-1-1 0 0,0 1 1 0 0,-1-1 0 0 0,-1-1 0 0 0,-1 1-1 0 0,-1-2 1 0 0,0 1 0 0 0,-1-2 0 0 0,-1 1-1 0 0,-14 13-98 0 0,24-27-242 0 0,-1 1 0 0 0,1-1 0 0 0,-1 0 0 0 0,0 0 0 0 0,0 0-1 0 0,-1 0 1 0 0,1-1 0 0 0,-1 1 0 0 0,0-1 0 0 0,0-1 0 0 0,0 1 0 0 0,0-1-1 0 0,0 1 1 0 0,-1-1 0 0 0,1-1 0 0 0,-1 1 0 0 0,1-1 0 0 0,-1 0 0 0 0,1 0 0 0 0,-1-1-1 0 0,0 0 1 0 0,1 0 0 0 0,-1 0 0 0 0,0-1 0 0 0,1 1 0 0 0,-1-1 0 0 0,0-1-1 0 0,1 1 1 0 0,-1-1 0 0 0,1 0 0 0 0,0 0 0 0 0,0 0 0 0 0,0-1 0 0 0,-2-1 242 0 0,-14-19-1280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0:40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76 888 0 0,'26'-51'2970'0'0,"-22"49"-2819"0"0,9-20 1772 0 0,-16 33-828 0 0,0 35-841 0 0,2 0 1 0 0,3 0 0 0 0,1 0 0 0 0,2 0 0 0 0,2 0-1 0 0,2-1 1 0 0,13 36-255 0 0,29 171-717 0 0,-52-250 547 0 0,0 0-1 0 0,0 0 0 0 0,0 0 0 0 0,-1 0 0 0 0,1 0 0 0 0,0 0 0 0 0,-1-1 1 0 0,0 1-1 0 0,1-1 0 0 0,-1 1 0 0 0,0-1 0 0 0,0 1 0 0 0,0-1 0 0 0,0 0 1 0 0,0 0-1 0 0,0 0 0 0 0,0 0 0 0 0,0 0 0 0 0,0-1 0 0 0,-1 1 0 0 0,1 0 1 0 0,0-1-1 0 0,-1 0 0 0 0,1 0 0 0 0,0 1 0 0 0,0-1 0 0 0,-2-1 171 0 0,-14 0-1524 0 0</inkml:trace>
  <inkml:trace contextRef="#ctx0" brushRef="#br0" timeOffset="1025.788">22 111 1272 0 0,'-21'-8'3159'0'0,"56"2"-1656"0"0,-7 2-1345 0 0,146-25 234 0 0,1 9 1 0 0,2 7-1 0 0,119 8-392 0 0,-309 15 1863 0 0,6 364-1365 0 0,7-102 54 0 0,0-271-483 0 0,0-1-54 0 0,0 0-1 0 0,-1 0 1 0 0,1 0 0 0 0,0-1-1 0 0,0 1 1 0 0,0 0 0 0 0,-1 0-1 0 0,1 0 1 0 0,0 0 0 0 0,0 0-1 0 0,-1 0 1 0 0,1 0 0 0 0,0 0-1 0 0,0 0 1 0 0,-1 0 0 0 0,1 0-1 0 0,0 0 1 0 0,0 0 0 0 0,0 1-1 0 0,-1-1 1 0 0,1 0 0 0 0,0 0-15 0 0,8-29 0 0 0,1 0 1 0 0,2 1-1 0 0,0 0 1 0 0,2 1-1 0 0,1 1 1 0 0,1 0-1 0 0,2 1 1 0 0,0 0-1 0 0,2 1 0 0 0,0 1 1 0 0,11-8-1 0 0,-30 30-10 0 0,1 0 0 0 0,0 0 0 0 0,0 0-1 0 0,0-1 1 0 0,0 1 0 0 0,0 0 0 0 0,0 0 0 0 0,0 0 0 0 0,0 1 0 0 0,0-1-1 0 0,1 0 1 0 0,-1 0 0 0 0,0 1 0 0 0,1-1 0 0 0,-1 1 0 0 0,0-1 0 0 0,1 1-1 0 0,-1-1 1 0 0,1 1 0 0 0,-1 0 0 0 0,0 0 0 0 0,1 0 0 0 0,-1-1 0 0 0,1 1-1 0 0,-1 1 1 0 0,1-1 0 0 0,-1 0 0 0 0,1 0 0 0 0,-1 1 0 0 0,0-1 0 0 0,1 0-1 0 0,-1 1 1 0 0,0-1 0 0 0,1 1 0 0 0,-1 0 0 0 0,0 0 0 0 0,0-1 0 0 0,1 1-1 0 0,-1 0 1 0 0,0 0 0 0 0,0 0 0 0 0,0 0 0 0 0,0 0 0 0 0,0 1 10 0 0,33 65-30 0 0,-22-36-91 0 0,-3-13 62 0 0,-6-8 56 0 0,0 1-1 0 0,1-1 0 0 0,1 0 1 0 0,0 0-1 0 0,0-1 1 0 0,1 1-1 0 0,0-1 1 0 0,0 0-1 0 0,1-1 0 0 0,0 0 1 0 0,1 0-1 0 0,0 0 1 0 0,0-1-1 0 0,1 0 1 0 0,-1-1-1 0 0,1 0 1 0 0,1 0-1 0 0,-1-1 0 0 0,1 0 1 0 0,0 0-1 0 0,0-1 1 0 0,1-1-1 0 0,-1 0 1 0 0,4 0 3 0 0,13-1 1 0 0,0-2 1 0 0,0 0-1 0 0,-1-2 1 0 0,1-1-1 0 0,-1-1 1 0 0,1-2-1 0 0,-1 0 1 0 0,-1-2-1 0 0,1-1 1 0 0,-2 0-1 0 0,1-2 1 0 0,5-4-2 0 0,-16 8-4 0 0,0-1 1 0 0,0 0 0 0 0,-1 0 0 0 0,0-2-1 0 0,-1 1 1 0 0,0-2 0 0 0,0 1 0 0 0,-1-2-1 0 0,0 0 1 0 0,-1 0 0 0 0,0-1 0 0 0,-1 0-1 0 0,-1 0 1 0 0,5-11 3 0 0,-12 22-2 0 0,0 0 0 0 0,-1 0 0 0 0,1 0 0 0 0,0 0 0 0 0,-1 0-1 0 0,0-1 1 0 0,1 1 0 0 0,-1 0 0 0 0,0 0 0 0 0,0 0 0 0 0,0 0-1 0 0,0 0 1 0 0,-1 0 0 0 0,1-1 0 0 0,-1 1 0 0 0,1 0 0 0 0,-1 0 0 0 0,0 0-1 0 0,0 0 1 0 0,1 0 0 0 0,-2 0 0 0 0,1 1 0 0 0,0-1 0 0 0,0 0 0 0 0,0 0-1 0 0,-1 1 1 0 0,1-1 0 0 0,-1 1 0 0 0,1-1 0 0 0,-1 1 0 0 0,0 0 0 0 0,1 0-1 0 0,-1-1 1 0 0,0 1 0 0 0,0 0 0 0 0,0 1 0 0 0,0-1 0 0 0,0 0 0 0 0,0 0-1 0 0,0 1 1 0 0,0-1 0 0 0,0 1 0 0 0,-2 0 2 0 0,-101-10-55 0 0,95 11 40 0 0,-11 0 33 0 0,0 1 1 0 0,0 1-1 0 0,0 1 0 0 0,0 1 0 0 0,1 1 1 0 0,0 0-1 0 0,0 2 0 0 0,1 0 0 0 0,0 1 0 0 0,0 2 1 0 0,1-1-1 0 0,0 2 0 0 0,1 0 0 0 0,1 1 1 0 0,0 1-1 0 0,0 1 0 0 0,2 0 0 0 0,-9 11-18 0 0,21-23 8 0 0,1 0-1 0 0,-1 0 0 0 0,1 0 0 0 0,-1 0 1 0 0,1 1-1 0 0,0-1 0 0 0,0 0 0 0 0,0 1 1 0 0,1-1-1 0 0,-1 1 0 0 0,1-1 0 0 0,0 1 1 0 0,0-1-1 0 0,0 1 0 0 0,1-1 0 0 0,-1 1 1 0 0,1-1-1 0 0,0 0 0 0 0,-1 1 0 0 0,2-1 1 0 0,-1 0-1 0 0,0 1 0 0 0,1-1 0 0 0,-1 0 1 0 0,1 0-1 0 0,0 0 0 0 0,0 0 0 0 0,0-1 1 0 0,0 1-1 0 0,1 0 0 0 0,-1-1 0 0 0,1 0 1 0 0,-1 1-1 0 0,1-1 0 0 0,0 0 0 0 0,0 0 1 0 0,0-1-1 0 0,0 1 0 0 0,0-1 0 0 0,1 1 1 0 0,-1-1-1 0 0,2 0-7 0 0,150 46 186 0 0,-97-41-590 0 0,0-1 0 0 0,1-4-1 0 0,0-2 1 0 0,40-6 404 0 0,111-52-5676 0 0,-180 44 4446 0 0</inkml:trace>
  <inkml:trace contextRef="#ctx0" brushRef="#br0" timeOffset="1493.408">2047 325 1428 0 0,'21'-6'3376'0'0,"-7"15"-3231"0"0,-1 0-1 0 0,0 1 1 0 0,0 1-1 0 0,-1 0 1 0 0,-1 1-1 0 0,1 0 1 0 0,-2 0-1 0 0,0 1 1 0 0,-1 1-1 0 0,0-1 1 0 0,-1 2-1 0 0,0-1 1 0 0,-1 1-1 0 0,-1 0 1 0 0,3 10-145 0 0,-8-23 72 0 0,0 0 0 0 0,0 0 0 0 0,0 1 0 0 0,0-1 0 0 0,-1 0 0 0 0,1 0 0 0 0,-1 1 0 0 0,1-1-1 0 0,-1 0 1 0 0,0 1 0 0 0,0-1 0 0 0,0 0 0 0 0,0 1 0 0 0,0-1 0 0 0,0 0 0 0 0,-1 1 0 0 0,1-1 0 0 0,-1 0 0 0 0,0 1 0 0 0,0-1 0 0 0,1 0 0 0 0,-1 0 0 0 0,-1 0 0 0 0,1 0 0 0 0,0 0 0 0 0,0 0 0 0 0,-1 0-1 0 0,1 0 1 0 0,-1-1 0 0 0,0 1 0 0 0,1 0 0 0 0,-1-1 0 0 0,0 1 0 0 0,0-1 0 0 0,0 0 0 0 0,0 0 0 0 0,0 0 0 0 0,0 0 0 0 0,-1 0 0 0 0,1 0 0 0 0,0 0 0 0 0,0-1 0 0 0,-1 1 0 0 0,-1-1-72 0 0,3-1 16 0 0,-1 0 0 0 0,1-1 0 0 0,0 0 0 0 0,0 1 0 0 0,0-1 0 0 0,0 0 0 0 0,1 1 0 0 0,-1-1 0 0 0,0 0 0 0 0,1 0 0 0 0,-1 0 0 0 0,1 1 0 0 0,0-1 0 0 0,-1 0 0 0 0,1 0 0 0 0,0 0 0 0 0,0 0 0 0 0,0 0 0 0 0,1 0 0 0 0,-1 0 0 0 0,0 1 0 0 0,1-1 0 0 0,-1 0 0 0 0,1 0 0 0 0,-1 0 0 0 0,1 1 0 0 0,0-1 0 0 0,0 0 0 0 0,0 1 0 0 0,0-1 0 0 0,0 0 0 0 0,0 1 0 0 0,0-1 0 0 0,1 1 0 0 0,-1 0 0 0 0,1-1 0 0 0,-1 1 0 0 0,1 0 0 0 0,0-1-16 0 0,0 0-26 0 0,62-65-1360 0 0,6-10-4492 0 0,-64 66 4522 0 0</inkml:trace>
  <inkml:trace contextRef="#ctx0" brushRef="#br0" timeOffset="2053.093">2178 670 1160 0 0,'10'-3'3447'0'0,"32"-31"-2877"0"0,-17 7-434 0 0,-1 0 0 0 0,-2-1-1 0 0,0-1 1 0 0,-2-1 0 0 0,-1-1 0 0 0,-2-1-1 0 0,-1 0 1 0 0,-1-2 0 0 0,-2 1 0 0 0,-1-2-1 0 0,-2 1 1 0 0,-2-2 0 0 0,4-28-136 0 0,-11 62 5 0 0,0 0 0 0 0,0 0-1 0 0,0 0 1 0 0,-1 0 0 0 0,1 0 0 0 0,-1 0-1 0 0,1 0 1 0 0,-1 0 0 0 0,0 0 0 0 0,0-1 0 0 0,0 1-1 0 0,0 0 1 0 0,0 0 0 0 0,0 0 0 0 0,-1 0-1 0 0,1 0 1 0 0,-1 0 0 0 0,1-1 0 0 0,-1 1 0 0 0,0 0-1 0 0,0 0 1 0 0,0 1 0 0 0,0-1 0 0 0,0 0-1 0 0,0 0 1 0 0,-1 0 0 0 0,1 1 0 0 0,0-1 0 0 0,-1 1-1 0 0,0-1 1 0 0,1 1 0 0 0,-1-1 0 0 0,0 1-1 0 0,0 0 1 0 0,1 0 0 0 0,-1 0 0 0 0,0 0 0 0 0,0 0-1 0 0,0 0 1 0 0,0 1 0 0 0,0-1 0 0 0,-1 1 0 0 0,1-1-1 0 0,0 1 1 0 0,0 0 0 0 0,0 0 0 0 0,0 0-1 0 0,0 0 1 0 0,-1 0 0 0 0,1 0 0 0 0,0 1 0 0 0,0-1-1 0 0,0 1 1 0 0,0-1 0 0 0,0 1 0 0 0,0 0-1 0 0,0 0 1 0 0,0 0 0 0 0,0 0 0 0 0,0 0 0 0 0,0 0-1 0 0,1 1 1 0 0,-1-1 0 0 0,1 0 0 0 0,-2 2-5 0 0,0-2 8 0 0,0 1-1 0 0,0 0 1 0 0,-1-1 0 0 0,1 1 0 0 0,0 1 0 0 0,1-1 0 0 0,-1 0 0 0 0,0 1 0 0 0,1-1-1 0 0,-1 1 1 0 0,1 0 0 0 0,0 0 0 0 0,0 0 0 0 0,0 0 0 0 0,0 0 0 0 0,0 1-1 0 0,1-1 1 0 0,0 0 0 0 0,-1 1 0 0 0,1-1 0 0 0,1 1 0 0 0,-1 0 0 0 0,0-1 0 0 0,1 1-1 0 0,0-1 1 0 0,0 1 0 0 0,0 0 0 0 0,0-1 0 0 0,0 1 0 0 0,1 0 0 0 0,0 2-8 0 0,9 10 0 0 0,0-1 0 0 0,1 0 0 0 0,1 0 0 0 0,0-1 0 0 0,1-1 0 0 0,1 0 1 0 0,0-1-1 0 0,0 0 0 0 0,1-1 0 0 0,1-1 0 0 0,-1 0 0 0 0,2-1 0 0 0,3 1 0 0 0,74 51 196 0 0,-79-50-159 0 0,-9-8-20 0 0,0 1 1 0 0,0 0 0 0 0,0 0-1 0 0,-1 0 1 0 0,1 1 0 0 0,-1 0-1 0 0,-1 0 1 0 0,1 0 0 0 0,0 0-1 0 0,-1 1 1 0 0,0 0 0 0 0,-1 0-1 0 0,1 0 1 0 0,-1 0-1 0 0,0 1 1 0 0,-1-1 0 0 0,1 1-1 0 0,-1 0 1 0 0,0 3-18 0 0,-4-4 11 0 0,-1-1-1 0 0,1 0 1 0 0,-1 1-1 0 0,0-1 1 0 0,-1 0-1 0 0,1 0 1 0 0,-1-1-1 0 0,0 1 1 0 0,0-1-1 0 0,0 0 1 0 0,-1 0-1 0 0,1 0 1 0 0,-1-1-1 0 0,0 1 1 0 0,0-1-1 0 0,0-1 1 0 0,-1 1-1 0 0,1 0 1 0 0,-1-1-1 0 0,1 0 1 0 0,-5 0-11 0 0,-75 21-667 0 0,79-22 409 0 0,0 0-1 0 0,0-1 0 0 0,0 1 1 0 0,0-1-1 0 0,1 0 0 0 0,-1-1 1 0 0,0 0-1 0 0,0 0 0 0 0,0 0 1 0 0,1 0-1 0 0,-1-1 0 0 0,0 0 1 0 0,1 0-1 0 0,0-1 0 0 0,-1 1 1 0 0,1-1-1 0 0,0 0 0 0 0,0-1 1 0 0,1 1-1 0 0,-1-1 0 0 0,-1-1 259 0 0,-4-13-1320 0 0</inkml:trace>
  <inkml:trace contextRef="#ctx0" brushRef="#br0" timeOffset="2428.672">2809 476 896 0 0,'43'-9'554'0'0,"0"-3"-1"0"0,-2-1 1 0 0,1-3 0 0 0,-2-1-1 0 0,0-1 1 0 0,26-18-554 0 0,-32-1 424 0 0,-34 35-311 0 0,-26-10 141 0 0,7 9-77 0 0,0 2 0 0 0,0 0 1 0 0,-1 1-1 0 0,1 1 0 0 0,0 0 0 0 0,0 2 0 0 0,0 0 1 0 0,-16 6-178 0 0,25-7 48 0 0,-17 4 159 0 0,3-3-3 0 0,-1 1 0 0 0,1 1 0 0 0,0 1 0 0 0,0 2 1 0 0,1 0-1 0 0,0 1 0 0 0,0 2 0 0 0,1 0 0 0 0,1 1 0 0 0,0 2 0 0 0,-14 11-204 0 0,33-23 15 0 0,-1 0 0 0 0,1 0 0 0 0,0 0-1 0 0,0 1 1 0 0,0-1 0 0 0,0 1-1 0 0,1-1 1 0 0,-1 1 0 0 0,1 0-1 0 0,0 0 1 0 0,-1 0 0 0 0,1 0-1 0 0,1 0 1 0 0,-1 0 0 0 0,0 0-1 0 0,1 0 1 0 0,-1 0 0 0 0,1 0-1 0 0,0 0 1 0 0,0 0 0 0 0,0 0-1 0 0,0 0 1 0 0,1 1 0 0 0,-1-1 0 0 0,1 0-1 0 0,0 0 1 0 0,0 0 0 0 0,0 0-1 0 0,0-1 1 0 0,1 1 0 0 0,-1 0-1 0 0,1 0 1 0 0,-1-1 0 0 0,1 1-1 0 0,0-1 1 0 0,0 1 0 0 0,0-1-1 0 0,1 0 1 0 0,-1 0 0 0 0,0 0-1 0 0,1 0 1 0 0,-1 0 0 0 0,1-1-1 0 0,0 1 1 0 0,0-1 0 0 0,-1 1 0 0 0,1-1-1 0 0,0 0 1 0 0,0 0 0 0 0,2 0-15 0 0,37 18-843 0 0,1-2 0 0 0,1-2 0 0 0,0-1 0 0 0,1-3 0 0 0,0-2 0 0 0,1-1 0 0 0,0-3 0 0 0,25 0 843 0 0,-13-2-1266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0:38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886 154 876 0 0,'0'0'262'0'0,"0"0"-7"0"0,0 0-6 0 0,0 0-9 0 0,0 0 46 0 0,0 0 7 0 0,0 0 24 0 0,0 0-21 0 0,0 0-35 0 0,0 0-26 0 0,0 0-4 0 0,0 0-2 0 0,0 0 29 0 0,0 0-25 0 0,0 0-4 0 0,0 0-15 0 0,0-15 1191 0 0,-74 124-1003 0 0,-261 249 304 0 0,238-243-1119 0 0,92-109-2887 0 0,5-6 1880 0 0</inkml:trace>
  <inkml:trace contextRef="#ctx0" brushRef="#br0" timeOffset="310.454">487 329 2184 0 0,'13'10'5276'0'0,"20"37"-4953"0"0,-18-25 253 0 0,15 13-192 0 0,1-1 0 0 0,1-1 0 0 0,2-2 0 0 0,2-2 0 0 0,0-1 0 0 0,25 14-384 0 0,34 27 247 0 0,-49-21-1697 0 0,-45-46 683 0 0,-26 18-1643 0 0,-28-7-655 0 0,19-11 1627 0 0</inkml:trace>
  <inkml:trace contextRef="#ctx0" brushRef="#br0" timeOffset="593.87">303 640 1056 0 0,'-1'0'167'0'0,"-2"-9"4994"0"0,26 5-3206 0 0,274-21 478 0 0,-102-17-4207 0 0,-64-18-3996 0 0,-107 42 4558 0 0</inkml:trace>
  <inkml:trace contextRef="#ctx0" brushRef="#br0" timeOffset="949.422">447 20 2036 0 0,'-24'6'231'0'0,"0"0"0"0"0,1 2 0 0 0,0 0 0 0 0,0 2 0 0 0,1 1-1 0 0,0 0 1 0 0,1 2 0 0 0,0 0 0 0 0,1 1 0 0 0,1 1 0 0 0,0 1 0 0 0,1 1 0 0 0,1 0-1 0 0,1 2 1 0 0,0 0 0 0 0,1 0 0 0 0,1 1 0 0 0,1 1 0 0 0,1 1 0 0 0,1 0 0 0 0,1 0 0 0 0,1 1-1 0 0,0 0 1 0 0,2 0 0 0 0,1 1 0 0 0,1 0 0 0 0,1 0 0 0 0,0 8-231 0 0,7-14 78 0 0,0 0 0 0 0,1-1 0 0 0,1 1 1 0 0,1-1-1 0 0,0 0 0 0 0,1-1 0 0 0,1 1 1 0 0,0-1-1 0 0,1-1 0 0 0,1 0 0 0 0,1 0 1 0 0,0-1-1 0 0,0 0 0 0 0,2-1 0 0 0,0 0 0 0 0,0-1 1 0 0,1-1-1 0 0,0 0 0 0 0,1-1 0 0 0,0 0 1 0 0,1-1-1 0 0,0-1 0 0 0,1 0 0 0 0,9 2-78 0 0,8 4 119 0 0,1-1-1 0 0,1-1 1 0 0,-1-2-1 0 0,2-2 1 0 0,-1-1-1 0 0,1-2 1 0 0,0-2-1 0 0,24 0-118 0 0,-28-3 45 0 0,1-1-1 0 0,-1-2 1 0 0,0-1-1 0 0,1-2 1 0 0,-2-1-1 0 0,1-1 1 0 0,8-5-45 0 0,-20 9 10 0 0,-1-1 1 0 0,1-1-1 0 0,-1-1 0 0 0,0-1 1 0 0,0 0-1 0 0,-1-2 0 0 0,0 0 1 0 0,-1-1-1 0 0,0-1 1 0 0,0-1-1 0 0,-2 0 0 0 0,0-1 1 0 0,0-1-1 0 0,-1 0 1 0 0,-1-2-1 0 0,-1 1 0 0 0,0-2 1 0 0,-1 1-1 0 0,-1-2 1 0 0,0 0-1 0 0,-2 0 0 0 0,0 0 1 0 0,-2-1-1 0 0,0-1 1 0 0,-1 1-1 0 0,0-1 0 0 0,-2 0 1 0 0,-1 0-1 0 0,0-7-10 0 0,-4 10 3 0 0,-1 0-1 0 0,-1 1 1 0 0,0-1-1 0 0,-1 1 1 0 0,-1 0 0 0 0,-1 0-1 0 0,0 0 1 0 0,-1 1-1 0 0,-1 0 1 0 0,-1 0-1 0 0,0 1 1 0 0,-1 0 0 0 0,0 1-1 0 0,-1 0 1 0 0,-1 0-1 0 0,0 1 1 0 0,-1 1 0 0 0,-1 0-1 0 0,1 1 1 0 0,-15-9-3 0 0,5 4-84 0 0,-1 1 1 0 0,-1 1-1 0 0,0 1 1 0 0,0 1-1 0 0,-2 2 1 0 0,1 0-1 0 0,-1 2 0 0 0,0 1 1 0 0,-1 1-1 0 0,0 1 1 0 0,0 1-1 0 0,-22 1 84 0 0,42 4-296 0 0,1 0 0 0 0,0 0 0 0 0,0 0 0 0 0,0 1 0 0 0,0 0 0 0 0,0 1 0 0 0,0-1 0 0 0,0 1 0 0 0,1 1 0 0 0,-1-1 0 0 0,1 1-1 0 0,0 0 1 0 0,0 1 0 0 0,1-1 0 0 0,-1 1 0 0 0,1 0 0 0 0,0 1 0 0 0,0-1 0 0 0,1 1 0 0 0,-1 0 0 0 0,1 0 0 0 0,1 0 0 0 0,-1 1 0 0 0,1-1 0 0 0,0 1-1 0 0,1 0 1 0 0,-1 0 0 0 0,2 0 0 0 0,-2 6 296 0 0,2 2-1546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0:4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520 326 1256 0 0,'81'-57'2424'0'0,"-76"53"-2357"0"0,-1 0 1 0 0,0-1 0 0 0,0 0 0 0 0,0 0-1 0 0,-1 0 1 0 0,0 0 0 0 0,0 0-1 0 0,0-1 1 0 0,0 1 0 0 0,-1-1 0 0 0,0 0-1 0 0,0 0 1 0 0,-1 0 0 0 0,0 0-1 0 0,0 0 1 0 0,0 0 0 0 0,0 0 0 0 0,-1 0-1 0 0,0 0 1 0 0,-1 0 0 0 0,1 0-1 0 0,-1-1 1 0 0,0 1 0 0 0,-1 1-1 0 0,0-1 1 0 0,1 0 0 0 0,-2 0 0 0 0,1 0-1 0 0,-1 1 1 0 0,0 0 0 0 0,0-1-1 0 0,0 1 1 0 0,-1 0 0 0 0,0 0 0 0 0,0 1-1 0 0,0-1 1 0 0,0 1 0 0 0,-1 0-1 0 0,0 0 1 0 0,1 0 0 0 0,-2 1 0 0 0,1 0-1 0 0,0 0 1 0 0,-1 0 0 0 0,1 1-1 0 0,-1-1 1 0 0,0 1 0 0 0,0 1 0 0 0,1-1-1 0 0,-6 0-67 0 0,-7-2 26 0 0,1 0-1 0 0,-1 1 0 0 0,0 1 0 0 0,0 0 1 0 0,-1 2-1 0 0,1 0 0 0 0,0 1 0 0 0,0 1 1 0 0,0 0-1 0 0,0 2 0 0 0,1 0 0 0 0,-1 1 1 0 0,1 0-1 0 0,0 2 0 0 0,0 0 0 0 0,1 1 1 0 0,0 0-1 0 0,0 2 0 0 0,1 0 0 0 0,0 0 1 0 0,1 1-1 0 0,0 1 0 0 0,1 1 0 0 0,1 0 1 0 0,-1 0-1 0 0,2 1 0 0 0,0 1 0 0 0,1 0 1 0 0,0 0-1 0 0,1 1 0 0 0,1 0 0 0 0,1 1 1 0 0,0-1-1 0 0,1 2 0 0 0,1-1 0 0 0,0 1 1 0 0,2-1-1 0 0,0 1 0 0 0,0 0 0 0 0,2 6-25 0 0,1-16 17 0 0,1 0-1 0 0,0 0 0 0 0,0-1 1 0 0,1 1-1 0 0,0 0 1 0 0,1-1-1 0 0,-1 1 0 0 0,1-1 1 0 0,1 0-1 0 0,-1 0 0 0 0,1 0 1 0 0,1 0-1 0 0,-1-1 0 0 0,1 0 1 0 0,0 1-1 0 0,1-2 1 0 0,-1 1-1 0 0,1-1 0 0 0,0 0 1 0 0,0 0-1 0 0,1 0 0 0 0,0-1 1 0 0,-1 0-1 0 0,1-1 0 0 0,1 1 1 0 0,-1-1-1 0 0,0-1 1 0 0,1 1-1 0 0,0-1 0 0 0,-1-1 1 0 0,1 1-1 0 0,0-1 0 0 0,0 0 1 0 0,0-1-1 0 0,0 0-16 0 0,16 2-12 0 0,0-1 0 0 0,-1 0 0 0 0,1-2-1 0 0,0-1 1 0 0,-1-1 0 0 0,0-1 0 0 0,1-1 0 0 0,-2-1-1 0 0,1-1 1 0 0,-1-1 0 0 0,7-3 12 0 0,-15 4-64 0 0,-1 0 0 0 0,0-1 1 0 0,0-1-1 0 0,-1 0 0 0 0,0 0 0 0 0,-1-1 0 0 0,0-1 0 0 0,-1 0 1 0 0,0 0-1 0 0,0-1 0 0 0,-1 0 0 0 0,-1-1 0 0 0,0 0 0 0 0,-1 0 1 0 0,0 0-1 0 0,2-9 64 0 0,-8 20-21 0 0,-1 2 40 0 0,0 0-27 0 0,0 0-18 0 0,-10-7-76 0 0,0 14 34 0 0,12 2 49 0 0,0-1 1 0 0,1 0-1 0 0,0-1 0 0 0,0 1 1 0 0,0 0-1 0 0,1-1 1 0 0,0 0-1 0 0,1 0 1 0 0,-1 0-1 0 0,1 0 0 0 0,1-1 1 0 0,-1 1-1 0 0,1-1 1 0 0,0-1-1 0 0,0 1 1 0 0,1-1-1 0 0,0 0 1 0 0,0-1-1 0 0,0 0 0 0 0,0 0 1 0 0,1 0-1 0 0,0-1 1 0 0,5 2 18 0 0,18 13-385 0 0,86 25-3796 0 0,-94-39 2895 0 0</inkml:trace>
  <inkml:trace contextRef="#ctx0" brushRef="#br0" timeOffset="358.689">1030 0 1280 0 0,'21'18'357'0'0,"-1"1"-1"0"0,-1 1 1 0 0,-1 0 0 0 0,-1 2-1 0 0,-1 0 1 0 0,-1 0 0 0 0,0 2-1 0 0,-2-1 1 0 0,-1 2 0 0 0,-1 0-1 0 0,-1 0 1 0 0,0 4-357 0 0,12 130 2211 0 0,-24-151-2086 0 0,0 0-1 0 0,0 0 1 0 0,-1-1-1 0 0,0 1 1 0 0,-1-1-1 0 0,1 1 1 0 0,-2-1-1 0 0,1 0 0 0 0,-1-1 1 0 0,0 1-1 0 0,0-1 1 0 0,0 0-1 0 0,-1 0 1 0 0,0-1-1 0 0,0 1 1 0 0,-1-1-1 0 0,1-1 1 0 0,-1 1-1 0 0,0-1 1 0 0,-1 0-1 0 0,1-1 0 0 0,-1 0 1 0 0,1 0-1 0 0,-1 0-124 0 0,6-4 26 0 0,-1 0-1 0 0,1 0 0 0 0,0-1 1 0 0,-1 1-1 0 0,1 0 0 0 0,0-1 0 0 0,0 1 1 0 0,0-1-1 0 0,0 0 0 0 0,1 0 1 0 0,-1 0-1 0 0,0 0 0 0 0,1 0 1 0 0,-1 0-1 0 0,1 0 0 0 0,0 0 0 0 0,0-1 1 0 0,0 1-1 0 0,0 0 0 0 0,0-1 1 0 0,0 1-1 0 0,1-1 0 0 0,-1 1 1 0 0,1-1-1 0 0,-1 1 0 0 0,1-1 0 0 0,0 1 1 0 0,0-1-1 0 0,0 0 0 0 0,1 1 1 0 0,-1-1-1 0 0,0 1 0 0 0,1-1 1 0 0,0 1-1 0 0,0-1 0 0 0,-1 1 0 0 0,1 0 1 0 0,1-1-1 0 0,-1 1 0 0 0,0 0-25 0 0,18-38-388 0 0,2 0 0 0 0,2 2 0 0 0,1 1 0 0 0,2 0 0 0 0,1 2-1 0 0,2 1 1 0 0,2 2 0 0 0,1 1 0 0 0,7-4 388 0 0,41-46-3965 0 0,-68 67 2695 0 0,-8 5 32 0 0</inkml:trace>
  <inkml:trace contextRef="#ctx0" brushRef="#br0" timeOffset="766.124">1711 292 1240 0 0,'16'-7'329'0'0,"-5"5"-171"0"0,0-2 0 0 0,-1 0 0 0 0,1 0 0 0 0,-1-1 0 0 0,0 0 0 0 0,0-1 0 0 0,-1 0 0 0 0,0 0 0 0 0,0-1 0 0 0,0 0 0 0 0,-1-1 0 0 0,0 0 0 0 0,0 0 0 0 0,-1-1 0 0 0,0 1 0 0 0,0-2 0 0 0,-1 1 0 0 0,3-8-158 0 0,-11 14 52 0 0,0 0-1 0 0,0-1 0 0 0,0 1 1 0 0,-1 0-1 0 0,1 0 1 0 0,-1 0-1 0 0,0 0 1 0 0,0 0-1 0 0,0 1 1 0 0,0-1-1 0 0,0 1 1 0 0,-1 0-1 0 0,1 0 1 0 0,-1 0-1 0 0,1 0 0 0 0,-1 1 1 0 0,0 0-1 0 0,1-1 1 0 0,-1 1-1 0 0,0 1 1 0 0,0-1-1 0 0,0 0 1 0 0,0 1-1 0 0,0 0 1 0 0,0 0-1 0 0,0 0 1 0 0,-3 1-52 0 0,-16-3 246 0 0,-1 2 0 0 0,0 1 1 0 0,1 1-1 0 0,-1 0 1 0 0,1 2-1 0 0,0 1 0 0 0,0 1 1 0 0,0 0-1 0 0,1 2 1 0 0,0 1-1 0 0,0 1 0 0 0,1 0 1 0 0,1 2-1 0 0,-15 10-246 0 0,29-18 57 0 0,0 0 0 0 0,0 1 0 0 0,1-1 0 0 0,-1 1 0 0 0,1 1 0 0 0,0-1 0 0 0,1 1-1 0 0,-1 0 1 0 0,1 0 0 0 0,0 0 0 0 0,1 0 0 0 0,-1 1 0 0 0,1-1 0 0 0,1 1 0 0 0,-1 0 0 0 0,1 0 0 0 0,0 0-1 0 0,1 0 1 0 0,-1 0 0 0 0,1 6-57 0 0,3-7 20 0 0,0-1 0 0 0,1 1-1 0 0,-1 0 1 0 0,1-1 0 0 0,0 1 0 0 0,1-1-1 0 0,0 0 1 0 0,-1 0 0 0 0,1 0-1 0 0,1-1 1 0 0,-1 1 0 0 0,1-1 0 0 0,0 0-1 0 0,0 0 1 0 0,0-1 0 0 0,0 0-1 0 0,1 1 1 0 0,-1-2 0 0 0,1 1 0 0 0,0-1-1 0 0,4 2-19 0 0,18 8-221 0 0,1-2-1 0 0,0 0 1 0 0,1-2 0 0 0,-1-2-1 0 0,2 0 1 0 0,-1-2-1 0 0,22 0 222 0 0,129 0-3901 0 0,-167-4 3424 0 0,41-3-945 0 0,42-12 16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0:50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0 277 1448 0 0,'16'73'4090'0'0,"75"372"-510"0"0,-86-400-4155 0 0,-5-44 431 0 0,1 1 0 0 0,-1-1 0 0 0,0 1 1 0 0,0-1-1 0 0,0 1 0 0 0,1-1 1 0 0,-1 1-1 0 0,-1 0 0 0 0,1-1 0 0 0,0 1 1 0 0,0-1-1 0 0,0 1 0 0 0,-1-1 1 0 0,1 1-1 0 0,-1-1 0 0 0,1 1 0 0 0,-1-1 1 0 0,0 1-1 0 0,0-1 0 0 0,1 0 0 0 0,-1 0 1 0 0,0 1-1 0 0,0-1 0 0 0,0 0 1 0 0,-1 0-1 0 0,1 0 0 0 0,0 0 0 0 0,0 0 1 0 0,0 0-1 0 0,-1 0 0 0 0,1 0 1 0 0,0 0-1 0 0,-1-1 0 0 0,1 1 0 0 0,-1-1 1 0 0,1 1-1 0 0,-1-1 0 0 0,1 1 1 0 0,-2-1 143 0 0,-8-1-1498 0 0</inkml:trace>
  <inkml:trace contextRef="#ctx0" brushRef="#br0" timeOffset="218.426">73 122 1184 0 0,'25'-16'611'0'0,"0"0"0"0"0,1 2 1 0 0,0 1-1 0 0,1 1 0 0 0,1 1 0 0 0,0 2 0 0 0,0 1 0 0 0,1 1 0 0 0,-1 1 1 0 0,2 1-1 0 0,23 0-611 0 0,-51 6-75 0 0,1-1 0 0 0,0 1 0 0 0,-1 0 0 0 0,1 0 0 0 0,-1 0 0 0 0,1 0 0 0 0,-1 0 0 0 0,1 1 0 0 0,-1-1 0 0 0,0 1 0 0 0,1-1 0 0 0,-1 1 0 0 0,0 0 0 0 0,0 0 0 0 0,0 0 0 0 0,-1 0 0 0 0,1 0 0 0 0,0 0 1 0 0,-1 1-1 0 0,0-1 0 0 0,1 0 0 0 0,-1 1 0 0 0,0-1 0 0 0,0 1 0 0 0,0 0 0 0 0,0-1 0 0 0,-1 1 0 0 0,1 0 0 0 0,-1-1 0 0 0,0 1 0 0 0,1 0 0 0 0,-1 0 0 0 0,-1-1 0 0 0,1 1 0 0 0,0 0 0 0 0,-1-1 0 0 0,1 1 0 0 0,-1 0 0 0 0,0-1 0 0 0,0 1 0 0 0,0 0 0 0 0,0-1 0 0 0,0 0 1 0 0,0 1-1 0 0,-1-1 0 0 0,1 0 0 0 0,-1 1 0 0 0,0-1 0 0 0,0 0 75 0 0,-15 24-1357 0 0,-1-4-68 0 0</inkml:trace>
  <inkml:trace contextRef="#ctx0" brushRef="#br0" timeOffset="484.659">25 459 1228 0 0,'9'0'1312'0'0,"0"-2"-228"0"0,18-3-112 0 0,-1 5-124 0 0,-11 0-127 0 0,29-8-25 0 0,-15 6-96 0 0,-3 0-112 0 0,-1 1-224 0 0,2-1-64 0 0,-18 2-200 0 0,8 0-240 0 0,1 0 32 0 0,20 15-480 0 0,-26-8-676 0 0,-5 1-9 0 0,-2-1 161 0 0,-1-1 48 0 0</inkml:trace>
  <inkml:trace contextRef="#ctx0" brushRef="#br0" timeOffset="1127.565">352 924 1520 0 0,'10'9'5681'0'0,"1"-28"-4424"0"0,7-51-183 0 0,-17 70-1053 0 0,-1 0 5 0 0,0 0 5 0 0,0 0-19 0 0,0 0-34 0 0,0 0 44 0 0,0 0 0 0 0,0 0-27 0 0,-6 7 136 0 0,7-8-104 0 0,-1 1-1 0 0,0-1 1 0 0,1 1-1 0 0,-1 0 1 0 0,0-1-1 0 0,1 1 0 0 0,-1 0 1 0 0,1-1-1 0 0,-1 1 1 0 0,1 0-1 0 0,-1 0 1 0 0,1 0-1 0 0,-1-1 1 0 0,1 1-1 0 0,-1 0 1 0 0,1 0-1 0 0,-1 0 1 0 0,1 0-1 0 0,-1 0 0 0 0,1 0 1 0 0,0 0-1 0 0,-1 0 1 0 0,1 0-1 0 0,-1 0 1 0 0,1 0-1 0 0,-1 0 1 0 0,1 0-1 0 0,-1 1 1 0 0,1-1-1 0 0,-1 0 1 0 0,1 0-1 0 0,-1 1 0 0 0,1-1 1 0 0,-1 0-1 0 0,1 0 1 0 0,-1 1-1 0 0,0-1 1 0 0,1 1-1 0 0,-1-1 1 0 0,0 0-1 0 0,1 1 1 0 0,-1 0-27 0 0,12-18-80 0 0,175-224-404 0 0,-90 131-41 0 0,-96 110 558 0 0,-1 0-5 0 0,1 11-7 0 0,0 0 0 0 0,2 0-1 0 0,-1 0 1 0 0,1-1-1 0 0,1 1 1 0 0,0-1 0 0 0,0 0-1 0 0,1 0 1 0 0,0 0 0 0 0,1 0-1 0 0,0-1 1 0 0,0 0 0 0 0,1 0-1 0 0,1-1 1 0 0,-1 0 0 0 0,1 0-1 0 0,8 5-20 0 0,62 86 143 0 0,-76-97-137 0 0,-1 0 0 0 0,0 0-1 0 0,0 0 1 0 0,0 0 0 0 0,0 0-1 0 0,-1 1 1 0 0,1-1 0 0 0,-1 0-1 0 0,1 1 1 0 0,-1-1 0 0 0,0 0-1 0 0,0 1 1 0 0,0-1 0 0 0,0 0 0 0 0,0 1-1 0 0,-1-1 1 0 0,1 0 0 0 0,0 1-1 0 0,-1-1 1 0 0,0 0 0 0 0,0 1-1 0 0,0-1 1 0 0,0 0 0 0 0,0 0-1 0 0,0 0 1 0 0,0 0 0 0 0,-1 0-1 0 0,1 0 1 0 0,-1 0 0 0 0,1-1-1 0 0,-1 1 1 0 0,0-1 0 0 0,0 1-1 0 0,0-1 1 0 0,1 1 0 0 0,-1-1-1 0 0,-1 0 1 0 0,1 0 0 0 0,0 0 0 0 0,0 0-1 0 0,-2 0-5 0 0,-94 23-815 0 0,92-24 533 0 0,-1 0 0 0 0,0 0 0 0 0,0 0 0 0 0,0-1 1 0 0,0 0-1 0 0,0 0 0 0 0,1-1 0 0 0,-1 0 0 0 0,1 0 0 0 0,-1 0 0 0 0,1-1 0 0 0,0 0 0 0 0,-1 0 0 0 0,2-1 0 0 0,-1 1 0 0 0,0-1 0 0 0,1-1 0 0 0,0 1 0 0 0,0-1 1 0 0,0 0-1 0 0,0 0 0 0 0,-1-3 282 0 0,-10-19-1256 0 0</inkml:trace>
  <inkml:trace contextRef="#ctx0" brushRef="#br0" timeOffset="1454.439">1142 319 2216 0 0,'40'8'12378'0'0,"-72"-9"-21436"0"0,-7-18 6467 0 0,18 6 1198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0:49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43 201 1932 0 0,'0'0'676'0'0,"0"0"-90"0"0,0 0-17 0 0,0 0-68 0 0,0 0-41 0 0,0 0-21 0 0,0 0-15 0 0,0 0-29 0 0,3 1 0 0 0,1 88 1520 0 0,-10-41-1388 0 0,21 134 864 0 0,69 189-820 0 0,-83-322-3755 0 0,-1-47 1782 0 0,-19 11-1352 0 0,9-11 1449 0 0</inkml:trace>
  <inkml:trace contextRef="#ctx0" brushRef="#br0" timeOffset="359.202">50 158 1132 0 0,'0'-7'134'0'0,"0"0"0"0"0,1 0 0 0 0,0 0 0 0 0,1 0 0 0 0,0 1 0 0 0,0-1 0 0 0,0 0 0 0 0,0 1 0 0 0,1 0 0 0 0,0-1 0 0 0,1 1 0 0 0,-1 0-1 0 0,1 1 1 0 0,1-1 0 0 0,-1 1 0 0 0,1 0 0 0 0,-1 0 0 0 0,1 0 0 0 0,1 0 0 0 0,-1 1 0 0 0,1 0 0 0 0,0 0 0 0 0,0 1 0 0 0,0-1 0 0 0,0 1 0 0 0,0 1 0 0 0,1-1 0 0 0,0 1 0 0 0,-1 0 0 0 0,1 1 0 0 0,0-1 0 0 0,0 1-1 0 0,0 1 1 0 0,0-1 0 0 0,-1 1 0 0 0,1 0 0 0 0,0 1 0 0 0,0 0 0 0 0,0 0 0 0 0,0 0 0 0 0,0 1 0 0 0,-1 0 0 0 0,7 3-134 0 0,-5-3 50 0 0,-1 1-1 0 0,1 0 1 0 0,-1 0-1 0 0,0 1 1 0 0,1 0 0 0 0,-2 0-1 0 0,1 0 1 0 0,0 1-1 0 0,-1 0 1 0 0,0 1 0 0 0,0-1-1 0 0,-1 1 1 0 0,0 0-1 0 0,0 1 1 0 0,0-1 0 0 0,0 1-1 0 0,-1 0 1 0 0,0 0-1 0 0,-1 0 1 0 0,0 1-1 0 0,0-1 1 0 0,0 1 0 0 0,-1 0-1 0 0,0-1 1 0 0,-1 1-1 0 0,0 0 1 0 0,0 0 0 0 0,0 0-1 0 0,-1 0 1 0 0,0 1-1 0 0,-1-1 1 0 0,0 0 0 0 0,0 0-1 0 0,-1-1 1 0 0,0 1-1 0 0,0 0 1 0 0,-1 0 0 0 0,0-1-1 0 0,0 1 1 0 0,-1-1-1 0 0,0 0 1 0 0,0 0 0 0 0,0-1-1 0 0,-1 1 1 0 0,0-1-1 0 0,-1 0 1 0 0,1 0 0 0 0,-1-1-1 0 0,-5 5-49 0 0,-15 8-39 0 0,-2 0 0 0 0,0-2 0 0 0,-1 0-1 0 0,0-2 1 0 0,-1-2 0 0 0,0-1 0 0 0,-1-1 0 0 0,-1-1-1 0 0,-24 3 40 0 0,40-9-2804 0 0,28-6-270 0 0,13-2 1787 0 0</inkml:trace>
  <inkml:trace contextRef="#ctx0" brushRef="#br0" timeOffset="671.276">603 369 968 0 0,'16'-13'2317'0'0,"-16"12"-2258"0"0,0 0-1 0 0,0 1 1 0 0,0-1 0 0 0,1 1-1 0 0,-1-1 1 0 0,0 0 0 0 0,0 1-1 0 0,1-1 1 0 0,-1 1-1 0 0,0-1 1 0 0,1 1 0 0 0,-1-1-1 0 0,1 1 1 0 0,-1-1 0 0 0,1 1-1 0 0,-1 0 1 0 0,1-1-1 0 0,-1 1 1 0 0,1-1 0 0 0,-1 1-1 0 0,1 0 1 0 0,-1 0 0 0 0,1-1-1 0 0,-1 1 1 0 0,1 0 0 0 0,0 0-1 0 0,-1 0 1 0 0,1 0-1 0 0,0-1 1 0 0,-1 1 0 0 0,1 0-1 0 0,-1 0 1 0 0,1 0 0 0 0,0 0-1 0 0,-1 1 1 0 0,1-1 0 0 0,0 0-1 0 0,-1 0 1 0 0,1 0-1 0 0,-1 0 1 0 0,1 1 0 0 0,-1-1-1 0 0,1 0 1 0 0,0 0 0 0 0,-1 1-1 0 0,1-1 1 0 0,-1 1-1 0 0,1-1 1 0 0,-1 0 0 0 0,1 1-1 0 0,-1-1 1 0 0,0 1 0 0 0,1-1-1 0 0,-1 1 1 0 0,0-1 0 0 0,1 1-1 0 0,-1-1 1 0 0,0 1-1 0 0,1 0 1 0 0,-1-1 0 0 0,0 1-1 0 0,0-1 1 0 0,0 1 0 0 0,0 0-1 0 0,0-1 1 0 0,1 1-1 0 0,-1 0 1 0 0,0-1 0 0 0,-1 1-1 0 0,1 0-58 0 0,88 313 2690 0 0,-48-160-5101 0 0,-40-153 1969 0 0,0 3 154 0 0,-1-2-3098 0 0,-7-1 2074 0 0</inkml:trace>
  <inkml:trace contextRef="#ctx0" brushRef="#br0" timeOffset="1184.039">754 226 1664 0 0,'2'0'98'0'0,"1"0"0"0"0,-1 1 0 0 0,1-1-1 0 0,0 1 1 0 0,-1 0 0 0 0,1-1 0 0 0,-1 1 0 0 0,0 0-1 0 0,1 0 1 0 0,-1 0 0 0 0,0 1 0 0 0,0-1 0 0 0,1 1 0 0 0,-1-1-1 0 0,0 1 1 0 0,-1 0 0 0 0,1 0 0 0 0,0-1 0 0 0,0 1-1 0 0,-1 0 1 0 0,1 1 0 0 0,-1-1 0 0 0,0 0 0 0 0,1 0-1 0 0,-1 1 1 0 0,0-1 0 0 0,0 1 0 0 0,0 0-98 0 0,0 0 66 0 0,113 217 2812 0 0,-113-218-2833 0 0,0 0 1 0 0,1 0 0 0 0,-1 0 0 0 0,1 0-1 0 0,-1 0 1 0 0,1-1 0 0 0,0 1 0 0 0,-1 0-1 0 0,1-1 1 0 0,0 1 0 0 0,0-1-1 0 0,0 0 1 0 0,1 1 0 0 0,-1-1 0 0 0,0 0-1 0 0,0 0 1 0 0,1 0 0 0 0,-1-1 0 0 0,1 1-1 0 0,-1-1 1 0 0,0 1 0 0 0,1-1-1 0 0,-1 0 1 0 0,1 0 0 0 0,-1 0 0 0 0,1 0-1 0 0,-1 0 1 0 0,1-1 0 0 0,-1 1 0 0 0,0-1-1 0 0,1 1 1 0 0,-1-1 0 0 0,0 0-1 0 0,1 0 1 0 0,-1 0 0 0 0,0 0 0 0 0,0-1-1 0 0,0 1 1 0 0,0 0 0 0 0,0-1 0 0 0,0 1-1 0 0,0-1 1 0 0,-1 0 0 0 0,1 0-1 0 0,0 0 1 0 0,-1 0 0 0 0,1 0 0 0 0,-1 0-1 0 0,0 0 1 0 0,0 0 0 0 0,0 0 0 0 0,1-2-46 0 0,17-12-41 0 0,174-148 383 0 0,-193 163-344 0 0,0 0 1 0 0,0 0 0 0 0,1 0-1 0 0,-1 0 1 0 0,0 0 0 0 0,1 0-1 0 0,-1 0 1 0 0,1 1 0 0 0,-1-1 0 0 0,1 0-1 0 0,0 0 1 0 0,-1 1 0 0 0,1-1-1 0 0,0 0 1 0 0,-1 1 0 0 0,1-1-1 0 0,0 0 1 0 0,0 1 0 0 0,0-1 0 0 0,-1 1-1 0 0,1 0 1 0 0,0-1 0 0 0,0 1-1 0 0,0 0 1 0 0,0-1 0 0 0,0 1-1 0 0,0 0 1 0 0,0 0 0 0 0,0 0 0 0 0,0 0-1 0 0,0 0 1 0 0,0 0 0 0 0,0 0-1 0 0,0 0 1 0 0,0 0 0 0 0,0 0-1 0 0,0 0 1 0 0,-1 1 0 0 0,1-1 0 0 0,0 0-1 0 0,0 1 1 0 0,0-1 0 0 0,0 1-1 0 0,0-1 1 0 0,-1 1 0 0 0,1-1-1 0 0,0 1 1 0 0,0 0 0 0 0,-1-1 0 0 0,1 1-1 0 0,0 0 1 0 0,-1 0 0 0 0,1-1-1 0 0,-1 1 1 0 0,1 0 0 0 0,-1 0 1 0 0,16 60 58 0 0,-14-50-42 0 0,86 413-1818 0 0,-88-420 1306 0 0,2 15-227 0 0,-4-11-3147 0 0,2-8 2538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1:00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1132 0 0,'18'-18'912'0'0,"-18"18"-520"0"0,0 0 74 0 0,0-3-42 0 0,54-58 2367 0 0,-4 8 1192 0 0,-50 53-3861 0 0,0 0-20 0 0,0 0-26 0 0,-2 37 351 0 0,-16 146 1127 0 0,8 1-1 0 0,8 62-1553 0 0,2-203 170 0 0,27 205 521 0 0,-22-109-511 0 0,-35-98-1151 0 0,4-54-3241 0 0,15-74-1971 0 0,11 73 4938 0 0</inkml:trace>
  <inkml:trace contextRef="#ctx0" brushRef="#br0" timeOffset="509.877">132 479 1932 0 0,'17'-99'3960'0'0,"-12"88"-3819"0"0,0 0 0 0 0,1-1 0 0 0,0 2 0 0 0,1-1 0 0 0,0 1 0 0 0,1 0 0 0 0,0 1 0 0 0,0-1 0 0 0,1 2 0 0 0,0-1 0 0 0,0 1 0 0 0,1 1 0 0 0,0-1 0 0 0,1 2 0 0 0,0-1 0 0 0,0 2 0 0 0,5-3-141 0 0,-10 4 28 0 0,0-1 0 0 0,1 1 0 0 0,-1 1 0 0 0,1-1 0 0 0,-1 1 0 0 0,1 0 0 0 0,0 1 0 0 0,0 0 0 0 0,1 0 0 0 0,-1 0 0 0 0,0 1 0 0 0,1 0 0 0 0,-1 0 0 0 0,1 1-1 0 0,-1 0 1 0 0,1 0 0 0 0,-1 1 0 0 0,0 0 0 0 0,1 0 0 0 0,-1 1 0 0 0,0 0 0 0 0,0 0 0 0 0,0 1 0 0 0,0 0 0 0 0,0 0 0 0 0,0 0 0 0 0,-1 1 0 0 0,0 0 0 0 0,0 0-1 0 0,0 1 1 0 0,0 0 0 0 0,0 0 0 0 0,-1 0 0 0 0,0 1 0 0 0,0-1 0 0 0,-1 1 0 0 0,0 1 0 0 0,0-1 0 0 0,0 0 0 0 0,1 5-28 0 0,-3-2 12 0 0,-1 0-1 0 0,0 0 1 0 0,-1 0 0 0 0,0 0-1 0 0,-1 0 1 0 0,0 0 0 0 0,0 0-1 0 0,-1 0 1 0 0,0-1 0 0 0,0 1 0 0 0,-1 0-1 0 0,0-1 1 0 0,-1 0 0 0 0,0 1-1 0 0,0-1 1 0 0,0-1 0 0 0,-1 1-1 0 0,-1-1 1 0 0,1 0 0 0 0,-1 0 0 0 0,0 0-1 0 0,-1-1 1 0 0,-3 3-12 0 0,-180 115-94 0 0,61-95-1970 0 0,125-29 1888 0 0,0 0-1 0 0,0 0 1 0 0,0-1 0 0 0,-1 1 0 0 0,1-1-1 0 0,0 0 1 0 0,0 0 0 0 0,1 0 0 0 0,-1-1-1 0 0,0 1 1 0 0,0-1 0 0 0,1 0-1 0 0,-1 0 1 0 0,1 0 0 0 0,-1 0 0 0 0,1-1-1 0 0,0 0 1 0 0,0 1 0 0 0,0-1-1 0 0,0 0 1 0 0,1 0 0 0 0,-1-1 0 0 0,-1-2 176 0 0,-9-16-1288 0 0</inkml:trace>
  <inkml:trace contextRef="#ctx0" brushRef="#br0" timeOffset="1085.447">643 245 1576 0 0,'6'-1'99'0'0,"1"1"1"0"0,0 0-1 0 0,0 0 1 0 0,0 1-1 0 0,0-1 0 0 0,0 1 1 0 0,-1 1-1 0 0,1-1 0 0 0,0 1 1 0 0,-1 1-1 0 0,1-1 0 0 0,-1 1 1 0 0,0 0-1 0 0,0 0 0 0 0,0 1 1 0 0,0 0-1 0 0,-1 0 0 0 0,1 0 1 0 0,-1 1-1 0 0,0 0 0 0 0,0 0 1 0 0,-1 0-1 0 0,0 0 0 0 0,0 1 1 0 0,0 0-1 0 0,0 0 0 0 0,-1 0 1 0 0,0 0-1 0 0,0 0 0 0 0,-1 1 1 0 0,0-1-100 0 0,4 7 146 0 0,-2-1 0 0 0,0 1 0 0 0,0 1 1 0 0,-1-1-1 0 0,-1 0 0 0 0,0 1 0 0 0,-1-1 1 0 0,0 1-1 0 0,-1-1 0 0 0,-1 1 0 0 0,0 0 1 0 0,-1-1-1 0 0,0 0 0 0 0,-1 1 0 0 0,-2 3-146 0 0,4-11 150 0 0,-1 1 1 0 0,0-1-1 0 0,-1 1 0 0 0,1-1 0 0 0,-1 0 0 0 0,0 0 0 0 0,-1 0 0 0 0,0-1 0 0 0,0 1 0 0 0,0-1 1 0 0,0 0-1 0 0,-1 0 0 0 0,0 0 0 0 0,0 0 0 0 0,0-1 0 0 0,-1 0 0 0 0,1 0 0 0 0,-1-1 0 0 0,0 1 1 0 0,-5 1-151 0 0,10-5 288 0 0,-15-32 114 0 0,15 24-396 0 0,0-1-1 0 0,0 0 1 0 0,1 0 0 0 0,0 1 0 0 0,1-1 0 0 0,0 0 0 0 0,0 0 0 0 0,1 1 0 0 0,0-1 0 0 0,1 1 0 0 0,0-1-1 0 0,0 1 1 0 0,1 0 0 0 0,4-7-6 0 0,5-8-139 0 0,0 0 0 0 0,2 1 0 0 0,1 1 0 0 0,1 1 0 0 0,0 0 0 0 0,2 1 0 0 0,0 1 0 0 0,1 0 0 0 0,1 2 0 0 0,5-3 139 0 0,141-86-5593 0 0,-153 96 4316 0 0</inkml:trace>
  <inkml:trace contextRef="#ctx0" brushRef="#br0" timeOffset="1757.025">1311 282 1892 0 0,'-11'4'258'0'0,"1"0"0"0"0,-1 1-1 0 0,1 0 1 0 0,0 1 0 0 0,1 0 0 0 0,-1 1 0 0 0,1 0-1 0 0,0 1 1 0 0,1-1 0 0 0,0 2 0 0 0,0-1-1 0 0,1 1 1 0 0,0 0 0 0 0,0 0 0 0 0,1 1-1 0 0,0 0 1 0 0,1 0 0 0 0,0 1 0 0 0,1-1 0 0 0,0 1-1 0 0,-3 11-257 0 0,10-16 57 0 0,-1 0-1 0 0,1-1 0 0 0,0 0 1 0 0,0 1-1 0 0,1-1 0 0 0,0 0 1 0 0,0-1-1 0 0,0 1 0 0 0,0-1 1 0 0,1 1-1 0 0,-1-1 0 0 0,1-1 1 0 0,0 1-1 0 0,0-1 0 0 0,1 0 1 0 0,-1 0-1 0 0,1 0 0 0 0,-1-1 1 0 0,1 0-1 0 0,0 0 0 0 0,0 0 1 0 0,0-1-1 0 0,0 0 0 0 0,0 0 1 0 0,0 0-1 0 0,0-1 0 0 0,1 0 0 0 0,-1 0 1 0 0,3-1-57 0 0,4 3-1 0 0,0-1-1 0 0,0-1 1 0 0,0 0 0 0 0,0 0 0 0 0,0-2-1 0 0,0 1 1 0 0,0-2 0 0 0,0 0-1 0 0,0 0 1 0 0,-1-1 0 0 0,1-1 0 0 0,-1 0-1 0 0,0 0 1 0 0,-1-1 0 0 0,1-1 0 0 0,-1 0-1 0 0,-1-1 1 0 0,3-1 1 0 0,-11 6-6 0 0,-1 1 1 0 0,1-1-1 0 0,0 1 0 0 0,-1-1 1 0 0,1 0-1 0 0,-1 1 0 0 0,0-1 0 0 0,0 0 1 0 0,0 0-1 0 0,0 0 0 0 0,0 0 1 0 0,-1 0-1 0 0,1 0 0 0 0,-1 0 0 0 0,0 0 1 0 0,0 0-1 0 0,0-1 0 0 0,-1 1 1 0 0,1 0-1 0 0,-1 0 0 0 0,1 0 0 0 0,-1 0 1 0 0,0 0-1 0 0,0 1 0 0 0,0-1 0 0 0,-1 0 1 0 0,1 0-1 0 0,-1 0 0 0 0,1 1 1 0 0,-1-1-1 0 0,0 1 0 0 0,0 0 0 0 0,0-1 1 0 0,0 1-1 0 0,-3-2 6 0 0,-87-70-340 0 0,87 71 330 0 0,-91-58-625 0 0,129 29-1736 0 0,15 14 919 0 0,-24 12 520 0 0</inkml:trace>
  <inkml:trace contextRef="#ctx0" brushRef="#br0" timeOffset="2023.1">1716 145 1412 0 0,'20'25'3053'0'0,"-43"56"-1735"0"0,14-55-987 0 0,-11 244 1321 0 0,77 140-136 0 0,-56-399-1536 0 0,1 1-124 0 0,-1 0-1 0 0,0 0 0 0 0,-1 0 1 0 0,0 0-1 0 0,-1 0 0 0 0,0 0 1 0 0,-1 0-1 0 0,0 0 0 0 0,-1 0 0 0 0,-1-1 1 0 0,1 1-1 0 0,-6 9 145 0 0,-43 2-4348 0 0,50-23 3078 0 0</inkml:trace>
  <inkml:trace contextRef="#ctx0" brushRef="#br0" timeOffset="2506.534">1716 429 1304 0 0,'10'-11'217'0'0,"-1"1"-1"0"0,1 0 1 0 0,0 1-1 0 0,1 0 1 0 0,0 1-1 0 0,1 0 1 0 0,-1 0 0 0 0,1 1-1 0 0,1 1 1 0 0,-1 0-1 0 0,1 1 1 0 0,0 1-1 0 0,1-1 1 0 0,-1 2-1 0 0,1 0 1 0 0,-1 1 0 0 0,1 0-1 0 0,0 1 1 0 0,0 1-1 0 0,9 0-216 0 0,-18-1 43 0 0,1 1 0 0 0,-1-1 0 0 0,0 1 0 0 0,1 0 0 0 0,-1 1-1 0 0,1-1 1 0 0,-1 1 0 0 0,0 0 0 0 0,1 0 0 0 0,-1 1 0 0 0,0-1 0 0 0,0 1 0 0 0,0 1-1 0 0,0-1 1 0 0,-1 1 0 0 0,1-1 0 0 0,0 1 0 0 0,-1 0 0 0 0,0 1 0 0 0,0-1 0 0 0,0 1-1 0 0,0 0 1 0 0,0 0 0 0 0,-1 0 0 0 0,0 1 0 0 0,0-1 0 0 0,0 1 0 0 0,0-1 0 0 0,-1 1-1 0 0,0 0 1 0 0,0 0 0 0 0,0 0 0 0 0,-1 1 0 0 0,1-1 0 0 0,-1 0 0 0 0,0 5-43 0 0,-4 0 74 0 0,-1 0 1 0 0,0 0 0 0 0,0-1-1 0 0,-1 0 1 0 0,-1 0 0 0 0,0 0-1 0 0,0 0 1 0 0,0-1 0 0 0,-1 0-1 0 0,0-1 1 0 0,-1 1 0 0 0,1-1-1 0 0,-1-1 1 0 0,-1 0 0 0 0,0 0-1 0 0,1 0 1 0 0,-7 2-75 0 0,1 2-107 0 0,-1 0 1 0 0,1-1-1 0 0,-2 0 0 0 0,1-2 0 0 0,-1 0 1 0 0,0 0-1 0 0,-1-2 0 0 0,0 0 0 0 0,0 0 1 0 0,0-2-1 0 0,-14 2 107 0 0,-2-30-3897 0 0,34 16 2560 0 0</inkml:trace>
  <inkml:trace contextRef="#ctx0" brushRef="#br0" timeOffset="3175.1">2149 459 848 0 0,'22'14'4042'0'0,"48"-14"-3251"0"0,-50-1-425 0 0,178-34 380 0 0,-192 35-739 0 0,-1-1 1 0 0,1-1-1 0 0,-1 1 1 0 0,0-1-1 0 0,0 0 1 0 0,0 0-1 0 0,0 0 1 0 0,0-1-1 0 0,0 0 1 0 0,-1 0-1 0 0,1 0 1 0 0,-1 0-1 0 0,0-1 0 0 0,0 0 1 0 0,0 0-1 0 0,0 0 1 0 0,-1 0-8 0 0,-3 2-54 0 0,0 2 43 0 0,-3-4-38 0 0,-2-1 87 0 0,-1-1-1 0 0,1 1 1 0 0,-1 1 0 0 0,0-1-1 0 0,0 1 1 0 0,-1 0 0 0 0,1 0-1 0 0,-1 1 1 0 0,0 0 0 0 0,0 0-1 0 0,0 0 1 0 0,0 1 0 0 0,0 0-1 0 0,-1 1 1 0 0,1 0 0 0 0,-1 0-1 0 0,1 0 1 0 0,-1 1 0 0 0,1 0-1 0 0,-1 1 1 0 0,1-1 0 0 0,-1 1-1 0 0,1 1 1 0 0,0 0 0 0 0,-1 0-1 0 0,1 0 1 0 0,0 1 0 0 0,-4 2-38 0 0,7-4 26 0 0,0 0 1 0 0,0 1 0 0 0,1 0-1 0 0,-1-1 1 0 0,1 1-1 0 0,-1 1 1 0 0,1-1 0 0 0,0 0-1 0 0,0 1 1 0 0,0-1-1 0 0,0 1 1 0 0,0 0 0 0 0,1 0-1 0 0,-1 0 1 0 0,1 1 0 0 0,0-1-1 0 0,0 0 1 0 0,0 1-1 0 0,1 0 1 0 0,-1-1 0 0 0,1 1-1 0 0,-1 0 1 0 0,1 0-1 0 0,1-1 1 0 0,-1 1 0 0 0,0 0-1 0 0,1 0 1 0 0,0 0 0 0 0,0 0-1 0 0,0 0 1 0 0,0 0-1 0 0,1 0 1 0 0,-1 0 0 0 0,1 0-1 0 0,0 0 1 0 0,1 2-27 0 0,7 7-19 0 0,0 0-1 0 0,0-1 1 0 0,1 0 0 0 0,1-1 0 0 0,0 0 0 0 0,1 0-1 0 0,0-1 1 0 0,0-1 0 0 0,1 0 0 0 0,0-1 0 0 0,1 0 0 0 0,0-1-1 0 0,0 0 1 0 0,0-1 0 0 0,1-1 0 0 0,0 0 0 0 0,0-1-1 0 0,0-1 1 0 0,1-1 0 0 0,-1 0 0 0 0,1 0 0 0 0,-1-2-1 0 0,16 0 20 0 0,-27-1-282 0 0,1 1 0 0 0,0-1 0 0 0,0 0 0 0 0,0 0 0 0 0,0-1 0 0 0,-1 1 0 0 0,1-1 1 0 0,-1 0-1 0 0,1 0 0 0 0,-1-1 0 0 0,0 1 0 0 0,0-1 0 0 0,0 0 0 0 0,0 0 0 0 0,0 0 0 0 0,-1-1 0 0 0,1 1 0 0 0,-1-1 0 0 0,1 0 282 0 0,2-10-1444 0 0</inkml:trace>
  <inkml:trace contextRef="#ctx0" brushRef="#br0" timeOffset="3456.364">2869 300 1348 0 0,'12'20'441'0'0,"1"0"1"0"0,-2 1-1 0 0,-1 0 1 0 0,-1 1-1 0 0,-1 0 0 0 0,0 0 1 0 0,-2 1-1 0 0,0 0 0 0 0,-2 0 1 0 0,-1 0-1 0 0,1 18-441 0 0,-5-33 199 0 0,1-1 0 0 0,-1 0 1 0 0,-1 0-1 0 0,1 0 0 0 0,-1 0 0 0 0,-1 0 0 0 0,1 0 0 0 0,-1-1 0 0 0,0 1 0 0 0,-1-1 0 0 0,1 0 0 0 0,-1 0 0 0 0,-1 0 1 0 0,1 0-1 0 0,-1-1 0 0 0,0 1 0 0 0,0-1 0 0 0,0-1 0 0 0,-1 1 0 0 0,0-1 0 0 0,0 0 0 0 0,0 0 0 0 0,0 0 1 0 0,-1-1-1 0 0,1 0 0 0 0,-3 0-199 0 0,6-4 77 0 0,0 0 0 0 0,1 0 0 0 0,-1 0 1 0 0,0-1-1 0 0,1 0 0 0 0,-1 1 0 0 0,1-1 1 0 0,0 0-1 0 0,-1 0 0 0 0,1 0 0 0 0,0 0 1 0 0,0-1-1 0 0,0 1 0 0 0,1-1 0 0 0,-1 1 1 0 0,0-1-1 0 0,1 1 0 0 0,0-1 0 0 0,0 0 1 0 0,0 0-1 0 0,0 1 0 0 0,0-1 0 0 0,0 0 0 0 0,1 0 1 0 0,-1 0-1 0 0,1 0 0 0 0,0 0 0 0 0,0 0 1 0 0,0 0-1 0 0,0 0 0 0 0,1 0 0 0 0,-1 0 1 0 0,1-2-78 0 0,5-17-246 0 0,1-1 1 0 0,1 1 0 0 0,1 0-1 0 0,1 1 1 0 0,1 0-1 0 0,0 1 1 0 0,2 0 0 0 0,0 1-1 0 0,2 0 1 0 0,0 1 0 0 0,0 1-1 0 0,2 0 1 0 0,0 1 0 0 0,16-11 245 0 0,97-97-7456 0 0,-113 104 6078 0 0</inkml:trace>
  <inkml:trace contextRef="#ctx0" brushRef="#br0" timeOffset="4779.08">2776 308 908 0 0,'0'0'427'0'0,"0"0"-63"0"0,0 0-58 0 0,0 0-38 0 0,0 0 24 0 0,0 0-92 0 0,0 0 31 0 0,0 0-6 0 0,-19-2 694 0 0,19 2-848 0 0,1 0 0 0 0,-1 1 0 0 0,1-1 0 0 0,-1 0 0 0 0,1 1 0 0 0,-1-1 0 0 0,1 0 0 0 0,0 0 0 0 0,-1 1-1 0 0,1-1 1 0 0,0 0 0 0 0,-1 0 0 0 0,1 0 0 0 0,0 0 0 0 0,-1 0 0 0 0,1 0 0 0 0,-1 0 0 0 0,1 0 0 0 0,0 0 0 0 0,-1 0-1 0 0,1-1 1 0 0,0 1 0 0 0,-1 0 0 0 0,1 0 0 0 0,-1-1 0 0 0,1 1 0 0 0,0 0 0 0 0,-1-1 0 0 0,1 1 0 0 0,-1 0 0 0 0,1-1 0 0 0,-1 1-1 0 0,1-1 1 0 0,-1 1 0 0 0,0-1 0 0 0,1 1 0 0 0,-1-1 0 0 0,1 1 0 0 0,-1-1 0 0 0,0 1 0 0 0,0-1 0 0 0,1 1 0 0 0,-1-1-1 0 0,0 0 1 0 0,0 1 0 0 0,0-1 0 0 0,1 0 0 0 0,-1 1 0 0 0,0-1 0 0 0,0 0-71 0 0,31 65-545 0 0,-24 1-3438 0 0,-7-51 2717 0 0</inkml:trace>
  <inkml:trace contextRef="#ctx0" brushRef="#br0" timeOffset="5760.588">2671 275 1100 0 0,'0'0'336'0'0,"0"0"-49"0"0,0 0-13 0 0,0 0-5 0 0,0 0-19 0 0,0 0 4 0 0,0 0-14 0 0,0 0-30 0 0,0 0-24 0 0,0 0 0 0 0,0 0 61 0 0,0 0 37 0 0,0 0 41 0 0,0 0-17 0 0,0 0-49 0 0,0 0-44 0 0,0 0-13 0 0,0 0-29 0 0,0 0 2 0 0,0 0-28 0 0,0 0-58 0 0,41 5 744 0 0,-24-2-803 0 0,-1 0 0 0 0,0 1 0 0 0,1 1 0 0 0,-2 0 0 0 0,1 1 0 0 0,-1 1 0 0 0,1 0 0 0 0,-2 1 0 0 0,1 1 0 0 0,-1 0 0 0 0,-1 1 0 0 0,0 0 0 0 0,0 1 0 0 0,-1 1 0 0 0,0 0 0 0 0,2 4-30 0 0,-14-14-137 0 0,1 0 0 0 0,0 0 0 0 0,0 0 0 0 0,-1 0 0 0 0,1 0 0 0 0,-1 0 0 0 0,0 0 0 0 0,0 0 0 0 0,1 0 0 0 0,-1 0 0 0 0,-1 0 0 0 0,1 0 0 0 0,0 0 0 0 0,0 1 0 0 0,-1-1 1 0 0,1 0-1 0 0,-1 0 0 0 0,0 0 0 0 0,1-1 0 0 0,-1 1 0 0 0,0 0 0 0 0,0 0 0 0 0,0 0 0 0 0,-1-1 0 0 0,1 1 0 0 0,0 0 0 0 0,-1-1 0 0 0,1 1 0 0 0,-1-1 0 0 0,1 0 0 0 0,-1 1 0 0 0,0-1 0 0 0,1 0 1 0 0,-1 0-1 0 0,0 0 137 0 0,-16 12-1324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1:10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1544 0 0,'0'378'4843'0'0,"18"-245"-3005"0"0,-19-132-1798 0 0,1 0 1 0 0,0-1 0 0 0,0 1 0 0 0,0 0-1 0 0,0-1 1 0 0,0 1 0 0 0,0 0 0 0 0,0-1-1 0 0,0 1 1 0 0,0-1 0 0 0,0 1 0 0 0,1 0-1 0 0,-1-1 1 0 0,0 1 0 0 0,0 0 0 0 0,1-1-1 0 0,-1 1 1 0 0,0-1 0 0 0,1 1 0 0 0,-1-1-1 0 0,0 1 1 0 0,1-1 0 0 0,-1 1-1 0 0,1-1 1 0 0,-1 1 0 0 0,1-1 0 0 0,-1 1-1 0 0,1-1 1 0 0,-1 0 0 0 0,1 1 0 0 0,-1-1-1 0 0,1 0 1 0 0,0 0 0 0 0,-1 1 0 0 0,1-1-1 0 0,0 0 1 0 0,-1 0 0 0 0,1 0 0 0 0,-1 0-1 0 0,1 0 1 0 0,0 0 0 0 0,-1 0 0 0 0,1 0-1 0 0,0 0 1 0 0,-1 0 0 0 0,1 0-1 0 0,0 0 1 0 0,-1 0 0 0 0,1-1 0 0 0,-1 1-1 0 0,1 0 1 0 0,0 0 0 0 0,-1-1 0 0 0,1 1-1 0 0,-1 0 1 0 0,1-1 0 0 0,-1 1 0 0 0,1-1-1 0 0,-1 1 1 0 0,1 0 0 0 0,-1-1 0 0 0,1 1-1 0 0,-1-1 1 0 0,0 0 0 0 0,1 1 0 0 0,-1-1-1 0 0,1 0-40 0 0,35-39 562 0 0,-34 37-472 0 0,22-28 77 0 0,-2-2 0 0 0,-1 0 0 0 0,-1-1 0 0 0,-2 0 0 0 0,-2-2 0 0 0,-1 0 0 0 0,-2-1 0 0 0,-1-1 0 0 0,-2-1-167 0 0,-11-31-1794 0 0,-20 29-2636 0 0,16 25 683 0 0,3 10 2621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2:09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0 599 1152 0 0,'0'0'280'0'0,"0"18"1839"0"0,1-15-2108 0 0,1-1 0 0 0,-1 1 0 0 0,1-1 1 0 0,0 0-1 0 0,-1 1 0 0 0,1-1 0 0 0,0 0 0 0 0,0 0 0 0 0,1 0 0 0 0,-1 0 0 0 0,0-1 1 0 0,1 1-1 0 0,-1 0 0 0 0,1-1 0 0 0,-1 0 0 0 0,1 0 0 0 0,0 0 0 0 0,-1 0 0 0 0,1 0 1 0 0,0 0-1 0 0,0 0 0 0 0,0-1 0 0 0,0 0 0 0 0,0 0 0 0 0,-1 1 0 0 0,1-1 0 0 0,0-1 1 0 0,0 1-1 0 0,0 0 0 0 0,0-1 0 0 0,0 0 0 0 0,0 1 0 0 0,-1-1 0 0 0,1 0 0 0 0,1-1-11 0 0,25 0 91 0 0,283-26 93 0 0,409-20-1 0 0,98-41-141 0 0,63-33 175 0 0,108 24 59 0 0,-196 66-413 0 0,-204 10 199 0 0,749-29 958 0 0,-524 29-273 0 0,-180-46 297 0 0,-558 56-830 0 0,237-34 316 0 0,-288 45-336 0 0,-3-1-417 0 0,-32-1-5313 0 0,-9 0 4400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3:35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222 202 1236 0 0,'2'-4'2737'0'0,"14"-24"-417"0"0,-15 21-2263 0 0,1-1 0 0 0,-1 0 0 0 0,0 1 0 0 0,-1-1 0 0 0,0 0 0 0 0,0 1 0 0 0,-1-1 0 0 0,0 0 0 0 0,0 1 0 0 0,-1-1 0 0 0,0 1 0 0 0,0-1 0 0 0,-1 1 0 0 0,0 0 1 0 0,0 0-1 0 0,-1 0 0 0 0,-3-5-57 0 0,-36-18 18 0 0,42 29-34 0 0,-5 4 26 0 0,-4 1-22 0 0,-1 1-1 0 0,1 0 1 0 0,1 1 0 0 0,-1 0 0 0 0,1 0 0 0 0,0 1 0 0 0,0 0 0 0 0,1 0 0 0 0,0 1 0 0 0,0 0 0 0 0,1 1 0 0 0,0 0-1 0 0,0 0 1 0 0,1 0 0 0 0,1 1 0 0 0,-1 0 0 0 0,1 0 0 0 0,1 0 0 0 0,0 1 0 0 0,1-1 0 0 0,0 1 0 0 0,0 0 12 0 0,2-8 1 0 0,0 0 0 0 0,0 0 0 0 0,1 0 0 0 0,-1 0 0 0 0,1 0 0 0 0,0 1 0 0 0,-1-1 0 0 0,1 0 0 0 0,1 0-1 0 0,-1 0 1 0 0,0 0 0 0 0,1 0 0 0 0,0 1 0 0 0,0-1 0 0 0,0 0 0 0 0,0 0 0 0 0,0-1 0 0 0,0 1 0 0 0,1 0 0 0 0,-1 0 0 0 0,1-1 0 0 0,0 1 0 0 0,0-1 0 0 0,0 1 0 0 0,0-1 0 0 0,0 0 0 0 0,1 0 0 0 0,-1 0 0 0 0,1 0 0 0 0,-1 0 0 0 0,1 0 0 0 0,0-1 0 0 0,-1 1 0 0 0,1-1 0 0 0,0 0 0 0 0,0 0 0 0 0,0 0 0 0 0,0 0 0 0 0,0 0 0 0 0,1-1 0 0 0,-1 1 0 0 0,0-1 0 0 0,0 0 0 0 0,1 0-1 0 0,6 1-3 0 0,-1-1-1 0 0,1 0 1 0 0,0-1 0 0 0,-1 0 0 0 0,1 0-1 0 0,-1-1 1 0 0,1 0 0 0 0,-1-1 0 0 0,0 0-1 0 0,0 0 1 0 0,0-1 0 0 0,0 0-1 0 0,-1-1 1 0 0,1 0 0 0 0,-1 0 0 0 0,0-1-1 0 0,-1 0 1 0 0,0 0 0 0 0,1-1 0 0 0,-2 0-1 0 0,1 0 1 0 0,-1 0 0 0 0,0-1-1 0 0,-1 0 1 0 0,0 0 0 0 0,0-1 0 0 0,-1 1-1 0 0,0-1 1 0 0,0 0 0 0 0,-1 0 0 0 0,0-1-1 0 0,0-6 4 0 0,4-12 332 0 0,-1 39-522 0 0,21 513 1396 0 0,-28-489-1051 0 0,-1 0 0 0 0,-1 0 0 0 0,-3-1 0 0 0,0 0 0 0 0,-2 0 0 0 0,-2 0 0 0 0,0-1 1 0 0,-8 13-156 0 0,14-34 83 0 0,-1 1 0 0 0,0-1 1 0 0,-1 0-1 0 0,0-1 0 0 0,0 0 1 0 0,-1 0-1 0 0,-1 0 0 0 0,0 0 1 0 0,0-1-1 0 0,-1-1 0 0 0,0 0 1 0 0,-1 0-1 0 0,0 0 0 0 0,0-1 1 0 0,-1-1-1 0 0,0 0 0 0 0,-6 3-83 0 0,-31-41-132 0 0,43 19-4 0 0,0 0 1 0 0,1-1-1 0 0,1 1 1 0 0,0-1-1 0 0,1 1 1 0 0,0-1-1 0 0,0 0 1 0 0,2 0-1 0 0,0 0 1 0 0,0 0-1 0 0,1 0 1 0 0,1 0-1 0 0,0 1 1 0 0,1-1-1 0 0,0 0 1 0 0,1 1-1 0 0,0 0 1 0 0,1-1 135 0 0,9-26-957 0 0,2 0 0 0 0,2 2 0 0 0,1-1-1 0 0,2 2 1 0 0,1 1 0 0 0,9-9 957 0 0,8-10-1290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3:3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27 1028 0 0,'0'-4'1088'0'0,"-2"1"-180"0"0,2 0-344 0 0,0-2-200 0 0,0 1-40 0 0,0 3-396 0 0,0-1-68 0 0,4 0-188 0 0,0 1-52 0 0,-1-1-568 0 0,1 4 36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3:37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93 1652 0 0,'0'1'78'0'0,"1"-1"-1"0"0,-1 1 0 0 0,0-1 1 0 0,0 1-1 0 0,0-1 0 0 0,0 1 1 0 0,0-1-1 0 0,0 1 0 0 0,0-1 1 0 0,0 1-1 0 0,0-1 0 0 0,0 1 1 0 0,0-1-1 0 0,0 1 1 0 0,0-1-1 0 0,0 0 0 0 0,0 1 1 0 0,-1-1-1 0 0,1 1 0 0 0,0-1 1 0 0,0 1-1 0 0,0-1 0 0 0,-1 0 1 0 0,1 1-1 0 0,0-1 0 0 0,-1 1 1 0 0,1-1-1 0 0,0 0 1 0 0,-1 1-1 0 0,1-1 0 0 0,0 0 1 0 0,-1 0-1 0 0,1 1 0 0 0,-1-1 1 0 0,1 0-1 0 0,-1 0 0 0 0,1 1 1 0 0,-1-1-1 0 0,1 0 1 0 0,0 0-1 0 0,-1 0 0 0 0,1 0 1 0 0,-1 0-1 0 0,1 0 0 0 0,-1 0 1 0 0,1 0-1 0 0,-1 0 0 0 0,1 0 1 0 0,-1 0-1 0 0,1 0 0 0 0,-1 0 1 0 0,1 0-1 0 0,-1-1-77 0 0,34 49 22 0 0,-29-43 213 0 0,11 14-179 0 0,1-1 0 0 0,1-1 0 0 0,1 0-1 0 0,0-1 1 0 0,1 0 0 0 0,1-2 0 0 0,0-1-1 0 0,1 0 1 0 0,4 1-56 0 0,128 26-3711 0 0,-150-40 2719 0 0</inkml:trace>
  <inkml:trace contextRef="#ctx0" brushRef="#br0" timeOffset="280.25">626 0 1624 0 0,'-8'4'2105'0'0,"-16"13"-1678"0"0,1 2 1 0 0,1 1-1 0 0,0 0 1 0 0,1 2-1 0 0,2 0 1 0 0,0 2-1 0 0,1 0 1 0 0,-7 15-428 0 0,-38 83 749 0 0,6 2 0 0 0,6 3 0 0 0,5 2 0 0 0,-9 54-749 0 0,-3-4-619 0 0,52-174-3780 0 0,3-44 1918 0 0,4 22 1107 0 0</inkml:trace>
  <inkml:trace contextRef="#ctx0" brushRef="#br0" timeOffset="622.645">686 390 1280 0 0,'-17'1'7005'0'0,"46"0"-5479"0"0,51 0-1670 0 0,134-24-277 0 0,-151 18-211 0 0,34-2-4671 0 0,-95 7 4152 0 0</inkml:trace>
  <inkml:trace contextRef="#ctx0" brushRef="#br0" timeOffset="886.98">669 599 1664 0 0,'20'19'4053'0'0,"36"-9"-3338"0"0,-49-9-423 0 0,217-20 692 0 0,-164 8-1063 0 0,139-36-3730 0 0,-154 35 2333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3:35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23 1180 0 0,'-4'6'198'0'0,"0"1"1"0"0,0 0-1 0 0,1 0 0 0 0,0 0 0 0 0,0 0 0 0 0,1 1 1 0 0,0-1-1 0 0,0 1 0 0 0,1-1 0 0 0,0 1 0 0 0,0 0 1 0 0,1 0-1 0 0,0-1 0 0 0,0 1 0 0 0,1 0 0 0 0,0-1 1 0 0,0 1-1 0 0,1 0 0 0 0,0-1 0 0 0,0 1 1 0 0,1-1-1 0 0,3 7-198 0 0,-3-9-40 0 0,-1-1 0 0 0,1 1 0 0 0,0 0 0 0 0,1-1-1 0 0,-1 0 1 0 0,1 0 0 0 0,0 0 0 0 0,0 0 0 0 0,0-1 0 0 0,0 1 0 0 0,0-1 0 0 0,1 0 0 0 0,0-1 0 0 0,0 1 0 0 0,-1-1 0 0 0,1 0 0 0 0,1 0 0 0 0,-1 0 0 0 0,0-1 0 0 0,0 1 0 0 0,5-1 40 0 0,4-3-2492 0 0,1-11 1172 0 0</inkml:trace>
  <inkml:trace contextRef="#ctx0" brushRef="#br0" timeOffset="902.926">344 58 896 0 0,'15'17'3987'0'0,"-4"32"-3277"0"0,-10-40-478 0 0,44 161 592 0 0,-30-132 548 0 0,-15-38-1137 0 0,4-3-46 0 0,10-13-86 0 0,0 0 0 0 0,-1-1 0 0 0,0-1 0 0 0,-2 0 0 0 0,0-1 0 0 0,-1 0 1 0 0,-1 0-1 0 0,0-1 0 0 0,-2 0 0 0 0,0-1 0 0 0,-1-1-103 0 0,3-5 93 0 0,10-48 505 0 0,-19 75-579 0 0,0 0 2 0 0,17 33-115 0 0,-14-21 97 0 0,1 0-1 0 0,0 0 1 0 0,1-1-1 0 0,1 1 0 0 0,0-1 1 0 0,0-1-1 0 0,1 1 1 0 0,0-1-1 0 0,1 0 1 0 0,0-1-1 0 0,1 0 1 0 0,0 0-1 0 0,0-1 1 0 0,0 0-1 0 0,1-1 0 0 0,1 0 1 0 0,-1 0-1 0 0,1-1 1 0 0,0 0-1 0 0,1-1 1 0 0,-1-1-1 0 0,1 0 1 0 0,0 0-1 0 0,7 1-2 0 0,-1-4-21 0 0,1-1 0 0 0,0 0-1 0 0,-1-1 1 0 0,1-1 0 0 0,-1-1 0 0 0,0 0 0 0 0,0-2-1 0 0,0 0 1 0 0,0-1 0 0 0,-1 0 0 0 0,0-2 0 0 0,0 0-1 0 0,-1-1 1 0 0,0 0 0 0 0,0-2 0 0 0,-1 0 0 0 0,-1 0-1 0 0,0-1 1 0 0,0-1 0 0 0,1-3 21 0 0,-13 14-20 0 0,-1 0 0 0 0,1 1 0 0 0,-1-1 0 0 0,1 0 0 0 0,-1 0-1 0 0,0 0 1 0 0,0 0 0 0 0,0 0 0 0 0,0 0 0 0 0,0 0 0 0 0,0 0 0 0 0,0-1 0 0 0,-1 1 0 0 0,1 0 0 0 0,-1-1 0 0 0,0 1 0 0 0,0 0 0 0 0,0-1 0 0 0,0 1 0 0 0,0 0-1 0 0,0 0 1 0 0,0-1 0 0 0,-1 1 0 0 0,1 0 0 0 0,-1-1 0 0 0,0 1 0 0 0,0 0 0 0 0,1 0 0 0 0,-1 0 0 0 0,-1 0 0 0 0,1 0 0 0 0,0 0 0 0 0,0 0 0 0 0,-1 0-1 0 0,1 0 1 0 0,-1 1 0 0 0,0-1 0 0 0,1 1 0 0 0,-1-1 0 0 0,0 1 0 0 0,0-1 0 0 0,0 1 0 0 0,0 0 0 0 0,0 0 0 0 0,0 0 0 0 0,0 0 0 0 0,-1 1 0 0 0,1-1-1 0 0,-2 0 21 0 0,-118-21-272 0 0,113 22 260 0 0,0 0 0 0 0,0 0 0 0 0,0 1 1 0 0,-1 1-1 0 0,1-1 0 0 0,0 1 0 0 0,0 1 0 0 0,1 0 1 0 0,-1 0-1 0 0,0 0 0 0 0,1 1 0 0 0,0 1 0 0 0,0 0 1 0 0,0 0-1 0 0,1 0 0 0 0,-1 1 0 0 0,-4 5 12 0 0,9-8-4 0 0,0 0-1 0 0,1 1 1 0 0,0-1 0 0 0,0 1-1 0 0,0-1 1 0 0,0 1 0 0 0,0 0-1 0 0,1 0 1 0 0,-1 0-1 0 0,1 0 1 0 0,0 0 0 0 0,1 0-1 0 0,-1 0 1 0 0,1 0 0 0 0,-1 0-1 0 0,1 0 1 0 0,0 1-1 0 0,1-1 1 0 0,-1 0 0 0 0,1 0-1 0 0,0 0 1 0 0,0 0 0 0 0,0 0-1 0 0,0 0 1 0 0,1 0 0 0 0,0 0-1 0 0,-1-1 1 0 0,1 1-1 0 0,1 0 1 0 0,-1-1 0 0 0,1 0-1 0 0,-1 1 1 0 0,1-1 0 0 0,0 0-1 0 0,0 0 1 0 0,1 0 4 0 0,135 96-664 0 0,-110-82 232 0 0,51 32-3389 0 0,-71-46 2629 0 0</inkml:trace>
  <inkml:trace contextRef="#ctx0" brushRef="#br0" timeOffset="1288.42">1211 181 2356 0 0,'2'-2'99'0'0,"-1"-1"-1"0"0,1 0 1 0 0,-1 1-1 0 0,1 0 1 0 0,0-1-1 0 0,0 1 1 0 0,0 0 0 0 0,0 0-1 0 0,0 0 1 0 0,0 0-1 0 0,1 1 1 0 0,-1-1-1 0 0,1 1 1 0 0,-1-1-1 0 0,1 1 1 0 0,0 0-1 0 0,-1 0 1 0 0,1 0 0 0 0,0 0-1 0 0,0 0 1 0 0,0 1-1 0 0,0-1 1 0 0,-1 1-1 0 0,1 0 1 0 0,0 0-1 0 0,0 0 1 0 0,0 0-1 0 0,0 0 1 0 0,0 1 0 0 0,0-1-1 0 0,0 1 1 0 0,-1 0-1 0 0,1 0 1 0 0,0 0-1 0 0,0 0 1 0 0,-1 0-1 0 0,1 1 1 0 0,-1-1-1 0 0,1 1 1 0 0,-1 0 0 0 0,0 0-1 0 0,0 0 1 0 0,1 0-1 0 0,-1 0 1 0 0,1 2-99 0 0,91 108 492 0 0,-60-58 952 0 0,-34-54-1248 0 0,0 0 1 0 0,51-154 729 0 0,-48 145-933 0 0,1-1 1 0 0,0 1-1 0 0,1 0 0 0 0,0 0 0 0 0,1 0 0 0 0,0 1 1 0 0,0-1-1 0 0,1 2 0 0 0,0-1 0 0 0,0 1 1 0 0,0 0-1 0 0,1 0 0 0 0,1 1 0 0 0,-1 0 0 0 0,1 0 1 0 0,0 1-1 0 0,0 0 0 0 0,0 1 0 0 0,1 0 0 0 0,-1 1 1 0 0,11-3 6 0 0,-11 10-91 0 0,1 1 1 0 0,-1 0 0 0 0,-1 0 0 0 0,1 1 0 0 0,-1 0-1 0 0,0 1 1 0 0,0 0 0 0 0,-1 0 0 0 0,0 0 0 0 0,0 1-1 0 0,-1 0 1 0 0,0 1 0 0 0,0-1 0 0 0,-1 1 0 0 0,0 0-1 0 0,-1 1 1 0 0,0-1 0 0 0,0 1 0 0 0,-1-1 0 0 0,0 1-1 0 0,0 4 91 0 0,-3-14-11 0 0,24 83-5605 0 0,-24-75 4270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3:34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29 1280 0 0,'32'-29'5629'0'0,"-34"33"-5325"0"0,-8 14 118 0 0,-301 598 2232 0 0,287-560-6139 0 0,23-55 1680 0 0,1-1 246 0 0,0 0 391 0 0</inkml:trace>
  <inkml:trace contextRef="#ctx0" brushRef="#br0" timeOffset="406.535">1 39 2372 0 0,'6'-8'1628'0'0,"16"10"585"0"0,47 48-1119 0 0,-2 4-1 0 0,-3 3 1 0 0,39 45-1094 0 0,50 45 1041 0 0,28 28 344 0 0,-142-147-711 0 0,-39-28-828 0 0,0 0-115 0 0,0 0-210 0 0,0 0-44 0 0,0 0-29 0 0,3-2-297 0 0,-1 1 969 0 0,24-27-7250 0 0,-25 24 5652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3:32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246 522 1240 0 0,'-1'0'60'0'0,"0"1"-1"0"0,-1-1 0 0 0,1 1 1 0 0,0-1-1 0 0,0 0 1 0 0,0 1-1 0 0,0-1 1 0 0,-1 0-1 0 0,1 0 1 0 0,0 0-1 0 0,0 0 0 0 0,-1 0 1 0 0,1 0-1 0 0,0 0 1 0 0,0 0-1 0 0,0-1 1 0 0,-1 1-1 0 0,1 0 1 0 0,0-1-1 0 0,0 1 0 0 0,0-1 1 0 0,0 1-1 0 0,0-1 1 0 0,0 0-1 0 0,0 1 1 0 0,0-1-1 0 0,0 0 1 0 0,0 0-1 0 0,0 0 1 0 0,0 1-1 0 0,0-1 0 0 0,1 0 1 0 0,-1 0-1 0 0,0 0 1 0 0,1-1-1 0 0,-1 1 1 0 0,1 0-1 0 0,-1 0 1 0 0,1 0-1 0 0,-1 0 0 0 0,1 0 1 0 0,0-1-1 0 0,-1 1 1 0 0,1 0-1 0 0,0 0 1 0 0,0-1-1 0 0,0 1 1 0 0,0 0-1 0 0,0 0 0 0 0,1 0 1 0 0,-1-1-1 0 0,0 1 1 0 0,0 0-1 0 0,1 0 1 0 0,-1 0-1 0 0,1 0 1 0 0,-1-1-1 0 0,1 1 0 0 0,-1 0 1 0 0,1 0-1 0 0,0 0 1 0 0,-1 0-1 0 0,1 0 1 0 0,0 0-1 0 0,0 1 1 0 0,0-1-1 0 0,0 0 0 0 0,1 0-59 0 0,-12 0 50 0 0,1 2 0 0 0,0-1 0 0 0,0 1-1 0 0,-1 1 1 0 0,1 0 0 0 0,0 0-1 0 0,0 1 1 0 0,0 0 0 0 0,1 0 0 0 0,-1 1-1 0 0,1 0 1 0 0,0 1 0 0 0,0 0 0 0 0,0 0-1 0 0,1 1 1 0 0,-1 0 0 0 0,1 0-1 0 0,1 1 1 0 0,-1-1 0 0 0,1 1 0 0 0,0 1-1 0 0,1-1 1 0 0,0 1 0 0 0,0 0-1 0 0,1 0 1 0 0,0 1 0 0 0,0-1 0 0 0,1 1-1 0 0,0 0 1 0 0,-2 7-50 0 0,6-13 9 0 0,-1 0 1 0 0,1 0-1 0 0,0 0 1 0 0,0 0-1 0 0,0-1 1 0 0,0 1-1 0 0,0 0 0 0 0,0 0 1 0 0,1-1-1 0 0,0 1 1 0 0,-1-1-1 0 0,1 1 1 0 0,0-1-1 0 0,0 0 0 0 0,0 1 1 0 0,0-1-1 0 0,1 0 1 0 0,-1-1-1 0 0,0 1 1 0 0,1 0-1 0 0,0-1 0 0 0,-1 1 1 0 0,1-1-1 0 0,0 0 1 0 0,0 0-1 0 0,0 0 1 0 0,-1 0-1 0 0,1 0 0 0 0,0-1 1 0 0,0 1-1 0 0,0-1 1 0 0,2 0-10 0 0,110 6 131 0 0,-94-6-99 0 0,1-1-152 0 0,-1 0 0 0 0,1-2 0 0 0,-1 0 0 0 0,0-1 0 0 0,0-1 0 0 0,0-1 0 0 0,0-1 0 0 0,-1-1 0 0 0,0-1 0 0 0,-1 0 0 0 0,0-1 0 0 0,14-11 120 0 0,-31 19-47 0 0,0 1 0 0 0,0-1 0 0 0,0 1 0 0 0,-1-1 0 0 0,1 1 0 0 0,0-1 0 0 0,-1 0 0 0 0,0 0 0 0 0,1 0 0 0 0,-1 0 0 0 0,0 0 0 0 0,0 0 0 0 0,0 0 0 0 0,0 0 0 0 0,-1 0 0 0 0,1-1 0 0 0,0 1 0 0 0,-1 0 0 0 0,0-1 0 0 0,1 1 0 0 0,-1 0 0 0 0,0 0 0 0 0,0-1 0 0 0,0 1 0 0 0,-1 0 0 0 0,1-1 0 0 0,0 1 0 0 0,-1 0 0 0 0,0 0 0 0 0,1-1 0 0 0,-2 0 47 0 0,-20-28-214 0 0</inkml:trace>
  <inkml:trace contextRef="#ctx0" brushRef="#br0" timeOffset="372.351">386 465 4052 0 0,'-213'-25'899'0'0,"228"35"-872"0"0,205-28-230 0 0,-136 2 66 0 0,-51 12 101 0 0,-1-1-1 0 0,0-2 1 0 0,0-1-1 0 0,0-2 1 0 0,-2-1-1 0 0,1-1 0 0 0,26-15 37 0 0,-53 24 20 0 0,1 1 0 0 0,-1-1-1 0 0,0 1 1 0 0,-1-1-1 0 0,1 0 1 0 0,0 0 0 0 0,-1-1-1 0 0,0 1 1 0 0,0-1-1 0 0,0 0 1 0 0,0 1 0 0 0,0-1-1 0 0,-1-1 1 0 0,0 1-1 0 0,1 0 1 0 0,-2 0 0 0 0,1-1-1 0 0,0 1 1 0 0,-1-1-1 0 0,0 0 1 0 0,0 1 0 0 0,-1-1-1 0 0,1 0 1 0 0,-1 0-1 0 0,0 1 1 0 0,0-1 0 0 0,0 0-1 0 0,-1 0 1 0 0,0 1-1 0 0,0-4-19 0 0,-2-4 163 0 0,-1 1 0 0 0,0 0-1 0 0,-1 0 1 0 0,0 0 0 0 0,0 0-1 0 0,-1 1 1 0 0,-1 0-1 0 0,1 0 1 0 0,-2 0 0 0 0,1 1-1 0 0,-2 0 1 0 0,1 1 0 0 0,-1 0-1 0 0,0 0 1 0 0,0 1 0 0 0,-1 0-1 0 0,0 0 1 0 0,-1 1-1 0 0,1 1 1 0 0,-1 0 0 0 0,0 0-1 0 0,0 1 1 0 0,-1 1 0 0 0,1-1-1 0 0,-5 1-162 0 0,9 7 26 0 0,0-1 1 0 0,1 1-1 0 0,-1 1 1 0 0,1-1-1 0 0,0 1 0 0 0,0 0 1 0 0,1 1-1 0 0,-1 0 0 0 0,1-1 1 0 0,0 2-1 0 0,1-1 0 0 0,-1 0 1 0 0,1 1-1 0 0,1 0 0 0 0,-1 0 1 0 0,1 0-1 0 0,0 0 0 0 0,1 1 1 0 0,0-1-1 0 0,0 1 0 0 0,0-1 1 0 0,1 1-1 0 0,0 0 0 0 0,1 0 1 0 0,0-1-1 0 0,0 7-26 0 0,24 184 301 0 0,207 512-279 0 0,-217-673-429 0 0,4 13-494 0 0,-14-17-3346 0 0,-5-32 2981 0 0,-3 8 31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3:3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1236 0 0,'11'51'3136'0'0,"5"142"-2024"0"0,74 110-913 0 0,-86-283-2518 0 0,-4-20 1043 0 0</inkml:trace>
  <inkml:trace contextRef="#ctx0" brushRef="#br0" timeOffset="278.009">24 196 1912 0 0,'8'-42'3954'0'0,"11"25"-3841"0"0,1 1 1 0 0,1 1-1 0 0,0 1 1 0 0,1 1-1 0 0,0 1 1 0 0,1 1-1 0 0,0 0 1 0 0,1 2-1 0 0,0 1 1 0 0,0 1-1 0 0,1 1 1 0 0,0 1 0 0 0,0 1-1 0 0,0 1 1 0 0,1 1-1 0 0,0 2-113 0 0,65 13-1139 0 0,-89-13 1022 0 0,1 0-1 0 0,-1 1 1 0 0,0-1-1 0 0,0 0 1 0 0,0 1-1 0 0,1 0 1 0 0,-1-1-1 0 0,0 1 1 0 0,0 0-1 0 0,0 0 1 0 0,0 0-1 0 0,0 1 1 0 0,0-1-1 0 0,0 0 1 0 0,-1 1-1 0 0,1-1 1 0 0,0 1-1 0 0,-1-1 1 0 0,1 1-1 0 0,-1 0 1 0 0,0 0-1 0 0,1 0 1 0 0,-1 0-1 0 0,0 0 1 0 0,0 0-1 0 0,0 0 1 0 0,-1 0-1 0 0,1 0 1 0 0,0 0-1 0 0,0 2 118 0 0,0 8-1394 0 0</inkml:trace>
  <inkml:trace contextRef="#ctx0" brushRef="#br0" timeOffset="541.887">109 513 1172 0 0,'78'7'4225'0'0,"-57"-8"-3672"0"0,298-42 996 0 0,-163 38-5635 0 0,-129 3 2777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3:38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1148 0 0,'-15'5'281'0'0,"0"0"1"0"0,1 1-1 0 0,0 0 1 0 0,0 1-1 0 0,0 1 0 0 0,1 0 1 0 0,0 1-1 0 0,1 0 1 0 0,0 1-1 0 0,0 0 0 0 0,1 1 1 0 0,0 0-1 0 0,1 1 0 0 0,0 0 1 0 0,1 1-1 0 0,1 0 1 0 0,0 0-1 0 0,-5 12-281 0 0,0 2 286 0 0,1 1 0 0 0,1 0 0 0 0,1 1 0 0 0,2 0-1 0 0,1 0 1 0 0,2 0 0 0 0,0 1 0 0 0,2 0 0 0 0,1 5-286 0 0,2-26 76 0 0,-1 1 0 0 0,2 0 1 0 0,-1 0-1 0 0,2 0 0 0 0,-1-1 0 0 0,1 1 0 0 0,0-1 0 0 0,1 1 1 0 0,0-1-1 0 0,1 0 0 0 0,0 0 0 0 0,0 0 0 0 0,1 0 0 0 0,0-1 0 0 0,1 0 1 0 0,0 0-1 0 0,0 0 0 0 0,3 1-76 0 0,3 2 62 0 0,2 0-1 0 0,0-1 1 0 0,0-1 0 0 0,1 0 0 0 0,0-1-1 0 0,0-1 1 0 0,1-1 0 0 0,0 0-1 0 0,0 0 1 0 0,1-2 0 0 0,-1 0 0 0 0,1-1-1 0 0,0-1 1 0 0,0 0 0 0 0,0-1-1 0 0,0-1 1 0 0,0-1 0 0 0,0 0 0 0 0,0-1-1 0 0,0-1 1 0 0,0-1 0 0 0,-1 0 0 0 0,1-1-1 0 0,-1-1 1 0 0,-1 0 0 0 0,1-1-1 0 0,-1-1 1 0 0,0 0 0 0 0,-1-1 0 0 0,0-1-1 0 0,0 0 1 0 0,-1-1 0 0 0,1-2-62 0 0,-3 1-2 0 0,-1 0 1 0 0,0 0 0 0 0,-1-1 0 0 0,0 0-1 0 0,-1-1 1 0 0,-1 0 0 0 0,0 0-1 0 0,-1-1 1 0 0,-1 0 0 0 0,0 0 0 0 0,-1 0-1 0 0,0 0 1 0 0,-1-1 0 0 0,-1 1-1 0 0,-1-1 1 0 0,0-2 1 0 0,-1 8-1 0 0,-1 0 0 0 0,-1 0 0 0 0,1-1-1 0 0,-1 1 1 0 0,-1 0 0 0 0,0 0 0 0 0,0 1 0 0 0,-1-1-1 0 0,-1 1 1 0 0,1 0 0 0 0,-1 0 0 0 0,-1 0 0 0 0,0 0 0 0 0,0 1-1 0 0,-1 0 1 0 0,0 0 0 0 0,0 1 0 0 0,0 0 0 0 0,-7-4 1 0 0,-167-104-419 0 0,170 109 338 0 0,-90-36-2008 0 0,12 5-3502 0 0,79 30 4149 0 0,6 1 185 0 0</inkml:trace>
  <inkml:trace contextRef="#ctx0" brushRef="#br0" timeOffset="2485.778">963 509 976 0 0,'0'0'782'0'0,"0"0"-60"0"0,0 0-99 0 0,0 0-38 0 0,0 0-3 0 0,0 0-66 0 0,0 0-76 0 0,0 0-29 0 0,0 0-36 0 0,0 0-28 0 0,0 0-23 0 0,0 0-47 0 0,0 0-43 0 0,0 0-63 0 0,0 0-7 0 0,0 0 27 0 0,0 0-36 0 0,0 0-43 0 0,0 0 14 0 0,0 0-10 0 0,0 0-8 0 0,0 0 24 0 0,0 0-22 0 0,0 0-23 0 0,0 0-23 0 0,0 0 21 0 0,0 0 3 0 0,0 0-81 0 0,0 0 38 0 0,0 0-5 0 0,0 0-9 0 0,0 0 16 0 0,0 0 5 0 0,0 0 41 0 0,0 0 3 0 0,0 0 12 0 0,0 0 27 0 0,0 0-19 0 0,0 0 11 0 0,0 0 21 0 0,0 0 19 0 0,0 0 22 0 0,0 0-10 0 0,0 0 1 0 0,0 0 1 0 0,0 0 13 0 0,0 0-37 0 0,0 0-5 0 0,0 0-5 0 0,0 0-7 0 0,0 0-40 0 0,0 0-6 0 0,0 0 14 0 0,0 0 7 0 0,0 0-28 0 0,0 0-37 0 0,0 0-38 0 0,0 0-120 0 0,0 0-139 0 0,0 0-143 0 0,0 0-110 0 0,0 0-487 0 0,0 0-442 0 0,0 0-52 0 0,0 0 161 0 0,-9 0 84 0 0,-27 3 7 0 0,13-3 60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4:42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412 198 1732 0 0,'-10'6'4839'0'0,"-31"24"-3365"0"0,29-20-1236 0 0,1 1 0 0 0,0 1 0 0 0,1 0 0 0 0,1 1 0 0 0,0 0 0 0 0,1 0 0 0 0,0 1 0 0 0,1 0 0 0 0,0 0 0 0 0,1 1 0 0 0,1 0-1 0 0,1 0 1 0 0,-1 1-238 0 0,7-11 41 0 0,0 1 0 0 0,1-1 0 0 0,-1 0 0 0 0,1 0 0 0 0,0-1 0 0 0,0 1 0 0 0,0-1 0 0 0,1 1 0 0 0,0-1 0 0 0,-1 0-1 0 0,2 0 1 0 0,-1-1 0 0 0,0 1 0 0 0,1-1 0 0 0,-1 0 0 0 0,1 0 0 0 0,0 0 0 0 0,0-1 0 0 0,0 0 0 0 0,1 0 0 0 0,-1 0 0 0 0,0 0 0 0 0,1-1-1 0 0,-1 0 1 0 0,1 0 0 0 0,-1-1 0 0 0,1 1 0 0 0,-1-1 0 0 0,1 0 0 0 0,0-1 0 0 0,-1 1 0 0 0,1-1-41 0 0,15 1 53 0 0,0-1 0 0 0,1-1 1 0 0,-1-1-1 0 0,0 0 0 0 0,0-2 0 0 0,-1 0 1 0 0,1-2-1 0 0,-1 0 0 0 0,-1-1 1 0 0,12-7-54 0 0,-26 13 2 0 0,0 0 1 0 0,1 0 0 0 0,-1-1 0 0 0,0 0 0 0 0,0 0 0 0 0,0-1 0 0 0,-1 1 0 0 0,1-1-1 0 0,-1 0 1 0 0,0 0 0 0 0,0 0 0 0 0,0-1 0 0 0,-1 0 0 0 0,0 1 0 0 0,1-1 0 0 0,-2 0-1 0 0,1-1 1 0 0,0 1 0 0 0,-1 0 0 0 0,0-1 0 0 0,-1 1 0 0 0,2-4-3 0 0,-52-44-125 0 0,-134-11-237 0 0,28 16-1995 0 0,72-15-3167 0 0,76 51 4222 0 0,4-1 128 0 0</inkml:trace>
  <inkml:trace contextRef="#ctx0" brushRef="#br0" timeOffset="262.332">155 39 2452 0 0,'-14'11'427'0'0,"2"1"0"0"0,0 0-1 0 0,0 0 1 0 0,1 2 0 0 0,1-1 0 0 0,0 1-1 0 0,1 0 1 0 0,0 1 0 0 0,1 0 0 0 0,1 1-1 0 0,0 0 1 0 0,2 0 0 0 0,-5 16-427 0 0,5-10 211 0 0,0 0 0 0 0,2 1 0 0 0,0-1 0 0 0,1 1 1 0 0,2 0-1 0 0,0 0 0 0 0,2 0 0 0 0,0-1 0 0 0,2 1 1 0 0,0-1-1 0 0,1 0 0 0 0,2 0 0 0 0,0 0 0 0 0,1-1 1 0 0,10 18-212 0 0,127 163-144 0 0,-18-96-2869 0 0,-14-68-2474 0 0,-94-38 4175 0 0</inkml:trace>
  <inkml:trace contextRef="#ctx0" brushRef="#br0" timeOffset="496.593">942 26 1856 0 0,'7'-4'196'0'0,"-1"1"0"0"0,1-1 0 0 0,0 2 0 0 0,0-1 0 0 0,1 1 0 0 0,-1 0 0 0 0,0 0 0 0 0,1 1-1 0 0,-1 0 1 0 0,1 0 0 0 0,-1 1 0 0 0,1 0 0 0 0,-1 0 0 0 0,1 1 0 0 0,-1 0 0 0 0,1 0 0 0 0,-1 1 0 0 0,1 0 0 0 0,-1 0 0 0 0,0 0 0 0 0,0 1-1 0 0,0 0 1 0 0,0 1 0 0 0,-1 0 0 0 0,0 0 0 0 0,1 0 0 0 0,-1 1 0 0 0,0 0-196 0 0,5 8 111 0 0,-1 1 0 0 0,0 0 1 0 0,-1 1-1 0 0,-1 0 0 0 0,0 1 0 0 0,-1 0 0 0 0,0 0 1 0 0,-2 0-1 0 0,0 1 0 0 0,-1 0 0 0 0,0 0 0 0 0,-1 0 1 0 0,-1 0-1 0 0,-1 0 0 0 0,-1 0 0 0 0,0 1 0 0 0,-1-1 1 0 0,-1 0-1 0 0,0 1 0 0 0,-1-1 0 0 0,-1-1 0 0 0,-1 1 1 0 0,-1 0-1 0 0,0-1 0 0 0,-1 0 0 0 0,0-1 0 0 0,-1 1 1 0 0,-1-2-1 0 0,-1 1 0 0 0,0-1 0 0 0,-1 0 0 0 0,0-1 1 0 0,-4 2-112 0 0,3 1-503 0 0,-1 0 0 0 0,-1-1 0 0 0,0 0 0 0 0,-1-1 1 0 0,-1-1-1 0 0,0 0 0 0 0,-1-1 0 0 0,0-1 0 0 0,-1 0 1 0 0,0-2-1 0 0,0 0 0 0 0,-1-1 0 0 0,-1-1 0 0 0,1 0 1 0 0,-21 3 502 0 0,-9-8-1134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1:10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 3132 0 0,'4'5'1124'0'0,"-1"2"-168"0"0,-3-4-231 0 0,4 1-201 0 0,-4-3-248 0 0,2-1-32 0 0,-2-1-1228 0 0,-2-3-441 0 0,-2 1 189 0 0,1-2 36 0 0,-6-10-20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4:41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37 2120 0 0,'5'-37'6131'0'0,"-10"46"-3160"0"0,-6 112-2587 0 0,8-76-241 0 0,2 0-1 0 0,2 0 1 0 0,2 0 0 0 0,2-1 0 0 0,6 18-143 0 0,-4-11 37 0 0,61 371 211 0 0,-68-417-296 0 0,1-2-136 0 0,0 1 0 0 0,0-1-1 0 0,0 1 1 0 0,-1 0 0 0 0,1-1 0 0 0,-1 1-1 0 0,0 0 1 0 0,0-1 0 0 0,-1 1 0 0 0,1 0-1 0 0,-1-1 1 0 0,1 1 0 0 0,-1-1 0 0 0,0 1-1 0 0,-1-1 1 0 0,1 1 0 0 0,-1-1 0 0 0,1 0-1 0 0,-1 1 1 0 0,0-1 0 0 0,0 0 0 0 0,0 0-1 0 0,-1 0 1 0 0,1-1 0 0 0,-1 2 184 0 0,-29-22-5483 0 0,21 5 4175 0 0</inkml:trace>
  <inkml:trace contextRef="#ctx0" brushRef="#br0" timeOffset="326.124">114 370 1768 0 0,'10'-49'4452'0'0,"50"-5"-2935"0"0,-52 50-1440 0 0,1 0-1 0 0,0 0 1 0 0,0 1-1 0 0,0 0 0 0 0,0 0 1 0 0,0 1-1 0 0,0 0 1 0 0,1 1-1 0 0,-1 0 0 0 0,1 1 1 0 0,-1 0-1 0 0,1 0 0 0 0,-1 1 1 0 0,1 0-1 0 0,-1 0 1 0 0,0 1-1 0 0,1 1 0 0 0,-1-1 1 0 0,0 2-1 0 0,-1-1 1 0 0,1 1-1 0 0,0 0 0 0 0,-1 1 1 0 0,0 0-1 0 0,0 1 1 0 0,4 3-77 0 0,-10-7 11 0 0,0 1 1 0 0,0-1 0 0 0,-1 1 0 0 0,1-1 0 0 0,-1 1 0 0 0,1 0 0 0 0,-1 0 0 0 0,0-1 0 0 0,0 1 0 0 0,0 0-1 0 0,-1 0 1 0 0,1 0 0 0 0,-1 0 0 0 0,0 0 0 0 0,1 0 0 0 0,-1 0 0 0 0,0 0 0 0 0,-1 0 0 0 0,1 0 0 0 0,-1 0-1 0 0,1 0 1 0 0,-1 0 0 0 0,0 0 0 0 0,0 0 0 0 0,0-1 0 0 0,0 1 0 0 0,-1 0 0 0 0,1 0 0 0 0,-1-1 0 0 0,1 1 0 0 0,-1-1-1 0 0,0 0 1 0 0,-2 3-12 0 0,-78 71-12 0 0,-29-19-1148 0 0,31-38-4194 0 0,78-18 4048 0 0</inkml:trace>
  <inkml:trace contextRef="#ctx0" brushRef="#br0" timeOffset="635.917">456 617 2452 0 0,'20'41'7196'0'0,"48"18"-6951"0"0,-47-43 501 0 0,129 83-94 0 0,-96-73-2944 0 0,2-6-3645 0 0,-55-19 4839 0 0</inkml:trace>
  <inkml:trace contextRef="#ctx0" brushRef="#br0" timeOffset="902.034">922 645 1612 0 0,'-1'1'78'0'0,"1"-1"0"0"0,-1 1 0 0 0,1-1 0 0 0,0 0 0 0 0,-1 1 0 0 0,1-1 0 0 0,0 1 0 0 0,0-1 0 0 0,-1 1 0 0 0,1-1 0 0 0,0 1 0 0 0,0-1 0 0 0,0 1 0 0 0,0-1 0 0 0,-1 1 0 0 0,1-1 0 0 0,0 1 0 0 0,0-1 0 0 0,0 1 0 0 0,0-1 0 0 0,0 1 0 0 0,0-1 0 0 0,0 1 0 0 0,0-1 0 0 0,1 1 0 0 0,-1-1 0 0 0,0 1 0 0 0,0-1 0 0 0,0 1 0 0 0,1-1 0 0 0,-1 1 0 0 0,0-1 0 0 0,0 1 0 0 0,1-1 0 0 0,-1 1 0 0 0,0-1 0 0 0,1 0 0 0 0,-1 1 0 0 0,1-1 0 0 0,-1 1 0 0 0,0-1 0 0 0,1 0 0 0 0,-1 0 0 0 0,1 1 0 0 0,-1-1 0 0 0,1 0 0 0 0,-1 0 0 0 0,1 1 0 0 0,-1-1 0 0 0,1 0 0 0 0,-1 0 0 0 0,1 0 0 0 0,-1 0 0 0 0,1 0 0 0 0,-1 0 0 0 0,1 0 0 0 0,-1 0 0 0 0,1 0 0 0 0,0 0 0 0 0,-1 0 0 0 0,1 0 0 0 0,-1 0 0 0 0,1-1-78 0 0,-21 49 907 0 0,-8 2-31 0 0,-2-2 0 0 0,-2-1-1 0 0,-3-2 1 0 0,-29 30-876 0 0,-41 55 81 0 0,81-104-754 0 0,11-12-1517 0 0,22-22-3426 0 0,4-4 4258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3:30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15193 1821 1036 0 0,'0'0'461'0'0,"0"0"-16"0"0,0-13 53 0 0,0 6 3464 0 0,14 68-2905 0 0,2 254-623 0 0,39 100 99 0 0,-56-392-2669 0 0,-7-54-1508 0 0,3 10 2354 0 0</inkml:trace>
  <inkml:trace contextRef="#ctx0" brushRef="#br0" timeOffset="371.209">15141 1884 856 0 0,'2'-9'100'0'0,"-1"0"-1"0"0,2 1 1 0 0,-1-1-1 0 0,1 1 1 0 0,1-1 0 0 0,-1 1-1 0 0,1 0 1 0 0,1 0-1 0 0,0 1 1 0 0,0-1 0 0 0,0 1-1 0 0,1 0 1 0 0,0 0-1 0 0,0 1 1 0 0,1 0 0 0 0,-1 0-1 0 0,2 0 1 0 0,-1 1-1 0 0,0 0 1 0 0,1 0 0 0 0,0 1-1 0 0,0 0 1 0 0,1 1-1 0 0,-1 0 1 0 0,0 0 0 0 0,1 0-1 0 0,0 1 1 0 0,0 1-1 0 0,0-1 1 0 0,0 1 0 0 0,0 1-1 0 0,0 0 1 0 0,0 0-1 0 0,0 1 1 0 0,0 0 0 0 0,-1 0-1 0 0,1 1 1 0 0,0 0-1 0 0,0 1 1 0 0,-1 0 0 0 0,0 0-1 0 0,1 1 1 0 0,-1 0-1 0 0,0 1 1 0 0,-1-1 0 0 0,1 1-1 0 0,-1 1 1 0 0,0 0-1 0 0,0 0 1 0 0,-1 0 0 0 0,0 0-1 0 0,0 1 1 0 0,0 0-1 0 0,-1 1 1 0 0,2 3-100 0 0,-4 3 41 0 0,-1 1 0 0 0,0 0 0 0 0,-1-1 0 0 0,-1 1 0 0 0,0 0 0 0 0,-1-1 0 0 0,-1 1 0 0 0,0-1 0 0 0,-1 1 0 0 0,-1-1 0 0 0,0 0 0 0 0,-1 0 0 0 0,0 0 0 0 0,-1-1 0 0 0,-1 0 0 0 0,0 0 0 0 0,0 0 0 0 0,-1-1 0 0 0,-1 0 0 0 0,0-1 0 0 0,-1 0 1 0 0,0 0-1 0 0,-1-1 0 0 0,0 0 0 0 0,0-1 0 0 0,-1-1 0 0 0,-1 1 0 0 0,-4 1-41 0 0,-15 9-728 0 0,31-19-207 0 0,5-16-1615 0 0,10-3 1244 0 0</inkml:trace>
  <inkml:trace contextRef="#ctx0" brushRef="#br0" timeOffset="1019.676">15767 1822 1088 0 0,'10'-12'3856'0'0,"-15"38"-2767"0"0,4 16-924 0 0,2 1 0 0 0,1-1 0 0 0,3 0 0 0 0,1 0 0 0 0,2 0 0 0 0,5 11-165 0 0,75 207 636 0 0,-87-258-729 0 0,0 0-1 0 0,-1 0 0 0 0,1 0 0 0 0,-1 0 0 0 0,1 0 0 0 0,-1 1 0 0 0,0-1 1 0 0,0 0-1 0 0,0 0 0 0 0,0 0 0 0 0,0 0 0 0 0,-1 0 0 0 0,1 1 1 0 0,0-1-1 0 0,-1 0 0 0 0,0 0 0 0 0,1 0 0 0 0,-1 0 0 0 0,0 0 0 0 0,0 0 1 0 0,0-1-1 0 0,0 1 0 0 0,-1 0 0 0 0,1 0 0 0 0,0-1 0 0 0,-1 1 1 0 0,1-1-1 0 0,-1 1 0 0 0,0-1 0 0 0,1 1 0 0 0,-1-1 0 0 0,0 0 0 0 0,0 0 1 0 0,0 0-1 0 0,0 0 0 0 0,0 0 0 0 0,0-1 0 0 0,0 1 0 0 0,0 0 1 0 0,0-1-1 0 0,0 0 0 0 0,0 1 0 0 0,0-1 0 0 0,-1 0 0 0 0,1 0 0 0 0,0 0 1 0 0,0 0-1 0 0,0-1 0 0 0,-2 1 94 0 0,-6-1-1165 0 0</inkml:trace>
  <inkml:trace contextRef="#ctx0" brushRef="#br0" timeOffset="1581.069">15792 1794 1016 0 0,'3'-1'90'0'0,"0"0"0"0"0,1 0-1 0 0,-1 1 1 0 0,0-1 0 0 0,1 1 0 0 0,-1 0-1 0 0,1 0 1 0 0,-1 0 0 0 0,0 0 0 0 0,1 1 0 0 0,-1-1-1 0 0,0 1 1 0 0,1 0 0 0 0,-1 0 0 0 0,0 0-1 0 0,0 0 1 0 0,0 1 0 0 0,0-1 0 0 0,0 1 0 0 0,0 0-1 0 0,0-1 1 0 0,0 1 0 0 0,-1 1 0 0 0,1-1-1 0 0,-1 0 1 0 0,1 1 0 0 0,-1-1 0 0 0,0 1-1 0 0,0 0 1 0 0,0 0 0 0 0,0 1-90 0 0,209 235 967 0 0,-211-240-946 0 0,0 1 0 0 0,0-1 0 0 0,0 1 0 0 0,0-1-1 0 0,0 0 1 0 0,0 1 0 0 0,0-1 0 0 0,0 1 0 0 0,0-1-1 0 0,0 1 1 0 0,1-1 0 0 0,-1 1 0 0 0,0-1 0 0 0,0 1-1 0 0,1-1 1 0 0,-1 1 0 0 0,0-1 0 0 0,1 1 0 0 0,-1 0-1 0 0,0-1 1 0 0,1 1 0 0 0,-1-1 0 0 0,1 1-1 0 0,-1 0 1 0 0,1-1 0 0 0,-1 1 0 0 0,1 0 0 0 0,-1 0-1 0 0,1-1 1 0 0,-1 1 0 0 0,1 0 0 0 0,-1 0 0 0 0,1 0-1 0 0,-1 0 1 0 0,1 0 0 0 0,-1-1 0 0 0,1 1 0 0 0,-1 0-1 0 0,1 0 1 0 0,-1 1 0 0 0,1-1 0 0 0,0 0 0 0 0,-1 0-1 0 0,1 0 1 0 0,-1 0 0 0 0,1 0 0 0 0,-1 0 0 0 0,1 1-1 0 0,-1-1 1 0 0,1 0 0 0 0,-1 0 0 0 0,1 1 0 0 0,-1-1-1 0 0,0 0 1 0 0,1 1 0 0 0,-1-1 0 0 0,1 1-1 0 0,-1-1 1 0 0,0 0 0 0 0,1 1 0 0 0,-1-1 0 0 0,0 1-1 0 0,1-1 1 0 0,-1 1-21 0 0,4-13-177 0 0,114-289 727 0 0,-86 242-535 0 0,-32 59-3 0 0,0 0-14 0 0,15 35-91 0 0,177 525-33 0 0,-170-493 207 0 0,-4-10-3050 0 0,-17-56 1694 0 0,-1-1 126 0 0</inkml:trace>
  <inkml:trace contextRef="#ctx0" brushRef="#br0" timeOffset="-111778.061">847 242 916 0 0,'-2'-39'3272'0'0,"3"-12"553"0"0,3 162-1926 0 0,3-27-1742 0 0,3 0 0 0 0,3-1 1 0 0,5 0-1 0 0,11 29-157 0 0,-8-29 183 0 0,-12-9 14 0 0,-9-73-160 0 0,-13 20-51 0 0,3-14-49 0 0,0 0 1 0 0,0 0 0 0 0,-1-1-1 0 0,0-1 1 0 0,0 0 0 0 0,0 0-1 0 0,-1-1 1 0 0,0-1 0 0 0,0 0-1 0 0,0 0 1 0 0,-9 0 62 0 0,-34 10-180 0 0,3 0-206 0 0,52-13 316 0 0,0 0 30 0 0,0 0 30 0 0,0 0 14 0 0,24 8-48 0 0,-6-6-89 0 0,1-1 0 0 0,-1 0 0 0 0,0-1 0 0 0,0-2 0 0 0,0 1 0 0 0,0-2 0 0 0,0 0-1 0 0,-1-1 1 0 0,2-2 133 0 0,94-42-4068 0 0,-89 32 2731 0 0,-5-1-36 0 0</inkml:trace>
  <inkml:trace contextRef="#ctx0" brushRef="#br0" timeOffset="-111305.868">681 131 1292 0 0,'-18'5'3522'0'0,"32"-11"-2142"0"0,34-10-976 0 0,350-57-4337 0 0,-367 68 2640 0 0</inkml:trace>
  <inkml:trace contextRef="#ctx0" brushRef="#br0" timeOffset="-110377.714">1030 754 1036 0 0,'0'0'369'0'0,"0"0"7"0"0,6-2-41 0 0,-3 0-272 0 0,1 1 0 0 0,0 0 0 0 0,0 0 0 0 0,0 0 0 0 0,0 0 0 0 0,0 1 0 0 0,0 0 1 0 0,0 0-1 0 0,0 0 0 0 0,0 0 0 0 0,0 1 0 0 0,0-1 0 0 0,0 1 0 0 0,0 0 0 0 0,0 0 0 0 0,0 0 0 0 0,-1 1 0 0 0,1 0 0 0 0,0-1 0 0 0,-1 1 0 0 0,1 0 0 0 0,-1 1 0 0 0,0-1 0 0 0,0 1 0 0 0,0-1 0 0 0,0 1 0 0 0,1 1-63 0 0,0 1 142 0 0,0-1-1 0 0,-1 1 0 0 0,1 0 1 0 0,-1-1-1 0 0,0 2 0 0 0,0-1 1 0 0,-1 0-1 0 0,0 0 0 0 0,0 1 0 0 0,0 0 1 0 0,0-1-1 0 0,-1 1 0 0 0,0 0 1 0 0,0 0-1 0 0,-1-1 0 0 0,1 1 1 0 0,-1 0-1 0 0,-1 1-141 0 0,1-8 24 0 0,0 1 0 0 0,0-1 0 0 0,0 1-1 0 0,0-1 1 0 0,0 1 0 0 0,-1-1 0 0 0,1 1 0 0 0,0-1 0 0 0,0 1 0 0 0,-1-1-1 0 0,1 1 1 0 0,0-1 0 0 0,-1 1 0 0 0,1 0 0 0 0,0-1 0 0 0,-1 1 0 0 0,1-1 0 0 0,-1 1-1 0 0,1 0 1 0 0,-1 0 0 0 0,1-1 0 0 0,-1 1 0 0 0,1 0 0 0 0,-1 0 0 0 0,1-1-1 0 0,-1 1 1 0 0,1 0 0 0 0,-1 0 0 0 0,1 0 0 0 0,-1 0 0 0 0,1 0 0 0 0,-1 0 0 0 0,1 0-1 0 0,-1 0 1 0 0,1 0 0 0 0,-1 0 0 0 0,1 0 0 0 0,-1 0 0 0 0,1 0 0 0 0,-1 0-1 0 0,0 1 1 0 0,1-1 0 0 0,-1 0 0 0 0,1 0 0 0 0,0 1 0 0 0,-1-1 0 0 0,1 0 0 0 0,-1 1-1 0 0,1-1 1 0 0,-1 0 0 0 0,1 1 0 0 0,0-1 0 0 0,-1 0 0 0 0,1 1 0 0 0,0-1-1 0 0,-1 1 1 0 0,1-1 0 0 0,0 1 0 0 0,0-1 0 0 0,-1 1 0 0 0,1-1 0 0 0,0 1 0 0 0,0-1-1 0 0,0 1-23 0 0,2-22 50 0 0,1 1 0 0 0,1-1 0 0 0,1 1 0 0 0,1 0-1 0 0,0 0 1 0 0,2 1 0 0 0,0-1 0 0 0,1 2 0 0 0,1-1-1 0 0,1 1 1 0 0,1 1 0 0 0,0 0 0 0 0,1 1 0 0 0,0 0 0 0 0,2 1-1 0 0,0 0 1 0 0,14-10-50 0 0,-25 21 7 0 0,0 0 0 0 0,1 1-1 0 0,-1-1 1 0 0,1 1 0 0 0,-1 0-1 0 0,1 0 1 0 0,0 0 0 0 0,0 1 0 0 0,1-1-1 0 0,-1 1 1 0 0,0 1 0 0 0,1-1 0 0 0,-1 1-1 0 0,1 0 1 0 0,-1 0 0 0 0,1 1-1 0 0,0-1 1 0 0,-1 1 0 0 0,1 0 0 0 0,0 1-1 0 0,-1-1 1 0 0,1 1 0 0 0,-1 1 0 0 0,1-1-1 0 0,-1 1 1 0 0,1 0 0 0 0,-1 0-1 0 0,0 0 1 0 0,0 1 0 0 0,0-1 0 0 0,0 1-1 0 0,0 1 1 0 0,-1-1 0 0 0,1 1 0 0 0,-1-1-1 0 0,0 1 1 0 0,0 0 0 0 0,-1 1-1 0 0,1-1 1 0 0,-1 1 0 0 0,0 0 0 0 0,0-1-1 0 0,0 1 1 0 0,-1 1 0 0 0,1 1-7 0 0,7 16-214 0 0,-1 1 1 0 0,-1 0-1 0 0,-2 0 1 0 0,0 1-1 0 0,-2-1 1 0 0,0 1-1 0 0,-2 0 1 0 0,0 15 213 0 0,-1-24-367 0 0,1 2-3591 0 0,-2-9 2836 0 0</inkml:trace>
  <inkml:trace contextRef="#ctx0" brushRef="#br0" timeOffset="-106585.031">4397 227 1380 0 0,'-9'-63'7671'0'0,"9"63"-7546"0"0,0 0-193 0 0,0 0-190 0 0,3-12-1579 0 0,28 2-2496 0 0,-26 10 3161 0 0</inkml:trace>
  <inkml:trace contextRef="#ctx0" brushRef="#br0" timeOffset="-103661.43">6872 454 1180 0 0,'7'5'262'0'0,"1"0"-1"0"0,0 0 1 0 0,0-1-1 0 0,0 0 1 0 0,0-1-1 0 0,1 0 1 0 0,-1 0-1 0 0,1-1 1 0 0,0 0-1 0 0,0 0 1 0 0,0-1-1 0 0,0 0 1 0 0,0-1-1 0 0,0 0 1 0 0,0 0 0 0 0,7-2-262 0 0,-1 2 303 0 0,24-5-52 0 0,1-2 0 0 0,-1-2 0 0 0,0-1 0 0 0,-1-2 0 0 0,0-2 0 0 0,-1-1 0 0 0,29-17-251 0 0,-60 30-1 0 0,1-1 0 0 0,0 0 1 0 0,-1 0-1 0 0,1 0 1 0 0,-1-1-1 0 0,0 0 0 0 0,0 0 1 0 0,-1-1-1 0 0,1 0 0 0 0,-1 0 1 0 0,0 0-1 0 0,0 0 0 0 0,-1-1 1 0 0,1 0-1 0 0,-1 0 1 0 0,-1 0-1 0 0,1 0 0 0 0,-1 0 1 0 0,2-5 0 0 0,-10 5-96 0 0,-11 0 60 0 0,-1 1 0 0 0,0 0 1 0 0,-1 2-1 0 0,1 0 1 0 0,-1 0-1 0 0,0 2 0 0 0,1 0 1 0 0,-1 1-1 0 0,0 1 1 0 0,1 1-1 0 0,-1 0 0 0 0,1 1 1 0 0,-1 1-1 0 0,1 1 1 0 0,-13 5 35 0 0,14-8 22 0 0,-1 1 1 0 0,1 1-1 0 0,0 0 0 0 0,0 2 1 0 0,1-1-1 0 0,-1 2 1 0 0,1 0-1 0 0,0 1 1 0 0,1 0-1 0 0,0 1 1 0 0,0 1-1 0 0,1 0 1 0 0,0 1-1 0 0,1 0 1 0 0,0 1-1 0 0,1 1 1 0 0,1-1-1 0 0,-1 2 0 0 0,2 0 1 0 0,0 0-1 0 0,1 0 1 0 0,0 1-1 0 0,-3 10-22 0 0,11-20 11 0 0,0 1 0 0 0,0-1 0 0 0,0 0 0 0 0,1 0 0 0 0,-1 1 0 0 0,1-1 0 0 0,0 0 0 0 0,1 0 0 0 0,-1 0 0 0 0,1 0 0 0 0,0 0 0 0 0,1-1 0 0 0,-1 1 0 0 0,1 0 0 0 0,0-1 0 0 0,0 0 0 0 0,0 0 0 0 0,0 0 0 0 0,1 0 0 0 0,0 0 0 0 0,0 0 0 0 0,0-1 0 0 0,0 0 0 0 0,0 0 0 0 0,1 0 0 0 0,-1-1 0 0 0,1 1 0 0 0,4 1-11 0 0,143 45-328 0 0,-123-45-288 0 0,0-2-1 0 0,1-1 0 0 0,0-1 1 0 0,-1-2-1 0 0,0-1 0 0 0,1-1 1 0 0,-1-1-1 0 0,28-10 617 0 0,-15 3-1226 0 0</inkml:trace>
  <inkml:trace contextRef="#ctx0" brushRef="#br0" timeOffset="-103378.967">7841 332 1260 0 0,'-3'28'4239'0'0,"-17"27"-3582"0"0,9-20-616 0 0,-2-2 0 0 0,-1 1 0 0 0,-1-2 0 0 0,-2 0 0 0 0,-1-1 0 0 0,-1-1 0 0 0,-14 16-41 0 0,-33-7-3131 0 0,41-35 1883 0 0</inkml:trace>
  <inkml:trace contextRef="#ctx0" brushRef="#br0" timeOffset="-103115.103">7423 419 2312 0 0,'53'-10'4745'0'0,"33"47"-4060"0"0,-80-34-508 0 0,281 143-267 0 0,-156-91-4843 0 0,-107-46 3793 0 0</inkml:trace>
  <inkml:trace contextRef="#ctx0" brushRef="#br0" timeOffset="-102569.629">8579 356 1076 0 0,'1'-1'37'0'0,"0"1"-1"0"0,0-1 1 0 0,0 1-1 0 0,0-1 1 0 0,0 1-1 0 0,-1-1 1 0 0,1 1-1 0 0,0-1 1 0 0,0 0-1 0 0,0 1 0 0 0,-1-1 1 0 0,1 0-1 0 0,0 0 1 0 0,-1 0-1 0 0,1 0 1 0 0,0 0-1 0 0,-1 1 1 0 0,0-1-1 0 0,1 0 1 0 0,-1 0-1 0 0,1 0 1 0 0,-1 0-1 0 0,0 0 1 0 0,0-1-1 0 0,0 1 1 0 0,1 0-1 0 0,-1 0 1 0 0,0 0-1 0 0,0 0 1 0 0,0 0-1 0 0,-1 0 1 0 0,1 0-1 0 0,0 0 1 0 0,0 0-1 0 0,-1 0 1 0 0,1 0-1 0 0,0 0 1 0 0,-1 0-1 0 0,1 0 1 0 0,-1 0-1 0 0,1 0 1 0 0,-1 0-1 0 0,1 0 1 0 0,-1 1-1 0 0,0-1 1 0 0,0 0-1 0 0,1 0 1 0 0,-1 1-1 0 0,0-1 1 0 0,0 0-1 0 0,0 1 1 0 0,0-1-1 0 0,0 1 1 0 0,0-1-1 0 0,0 1 0 0 0,0 0 1 0 0,0-1-1 0 0,0 1 1 0 0,0-1-37 0 0,-64-21 399 0 0,52 21-344 0 0,0 1 0 0 0,0 1 0 0 0,1 0 0 0 0,-1 0-1 0 0,0 1 1 0 0,0 1 0 0 0,1 0 0 0 0,-1 1 0 0 0,1 1 0 0 0,0-1-1 0 0,0 2 1 0 0,1 0 0 0 0,0 0 0 0 0,0 1 0 0 0,0 0 0 0 0,1 1-1 0 0,0 0 1 0 0,0 1 0 0 0,1 0 0 0 0,0 1 0 0 0,1 0 0 0 0,0 0-1 0 0,0 0 1 0 0,1 1 0 0 0,0 0 0 0 0,1 1 0 0 0,1-1 0 0 0,0 1-1 0 0,0 1 1 0 0,1-1 0 0 0,1 0 0 0 0,0 1 0 0 0,1 0-1 0 0,0 0-53 0 0,2-8 32 0 0,0 1 1 0 0,0-1-1 0 0,0 1 1 0 0,1-1 0 0 0,0 0-1 0 0,0 1 1 0 0,1-1 0 0 0,-1 0-1 0 0,1 0 1 0 0,0 0-1 0 0,1 0 1 0 0,-1 0 0 0 0,1 0-1 0 0,0 0 1 0 0,0-1 0 0 0,1 1-1 0 0,-1-1 1 0 0,1 0 0 0 0,0 0-1 0 0,0-1 1 0 0,0 1-1 0 0,0-1 1 0 0,1 0 0 0 0,0 0-1 0 0,-1 0 1 0 0,1-1 0 0 0,0 1-1 0 0,0-1 1 0 0,1 0-1 0 0,-1-1 1 0 0,0 1 0 0 0,0-1-1 0 0,1 0 1 0 0,-1-1 0 0 0,1 1-1 0 0,-1-1 1 0 0,1 0 0 0 0,-1 0-1 0 0,1-1 1 0 0,-1 1-1 0 0,1-1 1 0 0,-1-1 0 0 0,0 1-1 0 0,0-1 1 0 0,5-2-34 0 0,4 2-58 0 0,0-1-1 0 0,0-1 1 0 0,-1 0 0 0 0,1-1-1 0 0,-1-1 1 0 0,0 0-1 0 0,-1 0 1 0 0,1-2 0 0 0,-1 1-1 0 0,-1-1 1 0 0,0-1 0 0 0,0 0-1 0 0,0-1 1 0 0,-1 0-1 0 0,-1-1 1 0 0,0 0 0 0 0,0 0-1 0 0,-1 0 1 0 0,-1-2 0 0 0,1 1-1 0 0,-2 0 1 0 0,1-4 58 0 0,-7 12-23 0 0,1-1 0 0 0,-1 0 1 0 0,0 1-1 0 0,-1-1 0 0 0,1 1 1 0 0,-1-1-1 0 0,0 1 0 0 0,0-1 1 0 0,-1 1-1 0 0,1-1 0 0 0,-1 1 0 0 0,0 0 1 0 0,0 0-1 0 0,0 0 0 0 0,-1 0 1 0 0,1 0-1 0 0,-1 0 0 0 0,0 1 1 0 0,0-1-1 0 0,0 1 0 0 0,-1 0 1 0 0,1 0-1 0 0,-1 0 0 0 0,-3-2 23 0 0,9 37 66 0 0,91 120-2705 0 0,-79-134 1435 0 0</inkml:trace>
  <inkml:trace contextRef="#ctx0" brushRef="#br0" timeOffset="-101669.658">8863 256 888 0 0,'14'19'366'0'0,"0"0"1"0"0,-2 1-1 0 0,-1 1 0 0 0,0 0 0 0 0,-2 1 0 0 0,0 0 1 0 0,-1 0-1 0 0,-1 1 0 0 0,-2 0 0 0 0,0 0 0 0 0,-1 1 1 0 0,-2-1-1 0 0,0 1 0 0 0,-2-1 0 0 0,-1 14-366 0 0,1-36 17 0 0,0-1-1 0 0,0 1 1 0 0,0 0-1 0 0,0-1 0 0 0,0 1 1 0 0,0-1-1 0 0,0 1 1 0 0,-1-1-1 0 0,1 1 1 0 0,0 0-1 0 0,0-1 0 0 0,-1 1 1 0 0,1-1-1 0 0,0 0 1 0 0,-1 1-1 0 0,1-1 1 0 0,0 1-1 0 0,-1-1 0 0 0,1 1 1 0 0,-1-1-1 0 0,1 0 1 0 0,-1 1-1 0 0,1-1 0 0 0,-1 0 1 0 0,1 1-1 0 0,-1-1 1 0 0,1 0-1 0 0,-1 0 1 0 0,1 0-1 0 0,-1 1 0 0 0,0-1 1 0 0,1 0-1 0 0,-1 0 1 0 0,1 0-1 0 0,-1 0 1 0 0,1 0-1 0 0,-1 0 0 0 0,0 0 1 0 0,1 0-1 0 0,-1 0 1 0 0,1-1-1 0 0,-1 1 1 0 0,1 0-1 0 0,-1 0 0 0 0,0 0 1 0 0,1-1-1 0 0,-1 1 1 0 0,1 0-1 0 0,-1 0 1 0 0,1-1-1 0 0,0 1 0 0 0,-1-1 1 0 0,1 1-1 0 0,-1 0 1 0 0,1-1-1 0 0,-1 1 1 0 0,1-1-1 0 0,0 1 0 0 0,-1-1 1 0 0,1 1-1 0 0,0-1 1 0 0,0 1-1 0 0,-1-1 1 0 0,1 1-1 0 0,0-1 0 0 0,0 1 1 0 0,0-1-1 0 0,0 0 1 0 0,0 1-17 0 0,-2-15 14 0 0,0-1 1 0 0,2 1 0 0 0,0 0-1 0 0,1-1 1 0 0,0 1 0 0 0,1 0 0 0 0,1 0-1 0 0,0 0 1 0 0,1 0 0 0 0,1 0-1 0 0,0 1 1 0 0,1 0 0 0 0,1 0-1 0 0,0 1 1 0 0,1-1 0 0 0,0 1 0 0 0,1 1-1 0 0,0 0 1 0 0,1 0 0 0 0,1 1-1 0 0,6-6-14 0 0,-15 15-3 0 0,-1 0 0 0 0,1 0 0 0 0,0 0 0 0 0,0 0 0 0 0,0 0 0 0 0,0 1 0 0 0,0-1 0 0 0,0 1 0 0 0,0-1 0 0 0,0 1 0 0 0,1 0 0 0 0,-1 0 0 0 0,1 0 0 0 0,-1 0 0 0 0,1 0 0 0 0,-1 0 0 0 0,1 1 0 0 0,0-1 0 0 0,-1 1 0 0 0,1 0-1 0 0,-1 0 1 0 0,1 0 0 0 0,0 0 0 0 0,-1 0 0 0 0,1 1 0 0 0,0-1 0 0 0,-1 1 0 0 0,1 0 0 0 0,-1-1 0 0 0,1 1 0 0 0,-1 0 0 0 0,1 0 0 0 0,-1 1 0 0 0,0-1 0 0 0,0 1 0 0 0,1-1 0 0 0,-1 1 0 0 0,0-1 0 0 0,0 1 0 0 0,-1 0 0 0 0,1 0 0 0 0,0 0 0 0 0,-1 0-1 0 0,1 1 1 0 0,-1-1 0 0 0,1 0 0 0 0,-1 0 0 0 0,1 3 3 0 0,40 127 48 0 0,-35-31 155 0 0,-7-101-194 0 0,0-1-1 0 0,0 1 1 0 0,0-1-1 0 0,0 1 1 0 0,-1 0-1 0 0,1-1 1 0 0,0 1-1 0 0,0-1 1 0 0,0 1-1 0 0,-1 0 1 0 0,1-1-1 0 0,0 1 1 0 0,0 0-1 0 0,-1-1 1 0 0,1 1-1 0 0,0 0 1 0 0,-1-1-1 0 0,1 1 1 0 0,0 0-1 0 0,-1 0 1 0 0,1-1-1 0 0,-1 1 1 0 0,1 0-1 0 0,0 0 1 0 0,-1 0-1 0 0,1 0 1 0 0,-1 0-1 0 0,1-1 1 0 0,-1 1-1 0 0,1 0 1 0 0,0 0-1 0 0,-1 0 1 0 0,1 0-1 0 0,-1 0 1 0 0,1 0-1 0 0,-1 0 1 0 0,1 1-1 0 0,0-1 1 0 0,-1 0-1 0 0,1 0 1 0 0,-1 0-9 0 0,3-29-80 0 0,2-1-1 0 0,1 1 1 0 0,1 0 0 0 0,1 0 0 0 0,2 0 0 0 0,1 1-1 0 0,1 1 1 0 0,1 0 0 0 0,2 0 0 0 0,0 1 0 0 0,4-2 80 0 0,-18 27-18 0 0,0 0 0 0 0,1-1 0 0 0,-1 1 0 0 0,0 0 1 0 0,1-1-1 0 0,0 1 0 0 0,-1 0 0 0 0,1 0 0 0 0,-1-1 1 0 0,1 1-1 0 0,0 0 0 0 0,0 0 0 0 0,0 0 0 0 0,0 0 0 0 0,0 0 1 0 0,0 0-1 0 0,0 0 0 0 0,0 0 0 0 0,0 1 0 0 0,0-1 1 0 0,0 0-1 0 0,1 1 0 0 0,-1-1 0 0 0,0 1 0 0 0,1-1 0 0 0,-1 1 1 0 0,0-1-1 0 0,1 1 0 0 0,-1 0 0 0 0,0 0 0 0 0,1 0 1 0 0,-1 0-1 0 0,0 0 0 0 0,1 0 0 0 0,-1 0 0 0 0,1 0 1 0 0,-1 0-1 0 0,0 1 0 0 0,1-1 0 0 0,-1 0 0 0 0,0 1 0 0 0,0-1 1 0 0,1 1-1 0 0,-1 0 0 0 0,0-1 0 0 0,0 1 0 0 0,0 0 1 0 0,1 0-1 0 0,-1 0 0 0 0,0 0 0 0 0,0 0 0 0 0,-1 0 0 0 0,1 0 1 0 0,0 0-1 0 0,0 0 0 0 0,0 0 0 0 0,-1 0 0 0 0,1 1 1 0 0,0-1-1 0 0,-1 0 0 0 0,1 1 18 0 0,35 96 193 0 0,-31-81-245 0 0,1 4 5 0 0,-4-10 0 0 0,0 0-1 0 0,0 0 1 0 0,2 0-1 0 0,-1 0 0 0 0,1 0 1 0 0,1-1-1 0 0,0 0 1 0 0,0 0-1 0 0,1 0 1 0 0,0 0-1 0 0,1-1 1 0 0,0 0-1 0 0,1-1 1 0 0,0 1-1 0 0,0-1 0 0 0,0-1 1 0 0,10 7 47 0 0,-13-14-69 0 0,1 1 0 0 0,0-1-1 0 0,-1-1 1 0 0,1 1 0 0 0,-1-1 0 0 0,1 0 0 0 0,-1 0 0 0 0,1 0-1 0 0,-1-1 1 0 0,0 0 0 0 0,1 0 0 0 0,-1 0 0 0 0,0-1 0 0 0,-1 0-1 0 0,1 0 1 0 0,0 0 0 0 0,-1 0 0 0 0,1-1 0 0 0,-1 1 0 0 0,0-1-1 0 0,0 0 1 0 0,-1-1 0 0 0,1 1 69 0 0,97-154-904 0 0,-55 41 3732 0 0,-47 102-287 0 0,-26 29-2097 0 0,18 15-342 0 0,1 0 0 0 0,2 1 0 0 0,1-1 0 0 0,1 1 0 0 0,2 0 0 0 0,1 0-1 0 0,1 0 1 0 0,2 5-102 0 0,-2 6 96 0 0,26 295 158 0 0,-6-50-1480 0 0,-19-284 1104 0 0,-1 0-1 0 0,0 0 1 0 0,0-1-1 0 0,0 1 1 0 0,-1 0-1 0 0,1 0 0 0 0,0-1 1 0 0,-1 1-1 0 0,1 0 1 0 0,-1-1-1 0 0,1 1 1 0 0,-1 0-1 0 0,0-1 0 0 0,0 1 1 0 0,0-1-1 0 0,0 1 1 0 0,0-1-1 0 0,0 0 1 0 0,0 1-1 0 0,0-1 0 0 0,0 0 1 0 0,-1 0-1 0 0,1 0 1 0 0,0 0-1 0 0,-1 0 1 0 0,1 0-1 0 0,-1 0 0 0 0,1 0 1 0 0,-1 0-1 0 0,0-1 1 0 0,1 1-1 0 0,-1-1 1 0 0,0 1-1 0 0,1-1 0 0 0,-1 0 1 0 0,0 0-1 0 0,0 0 1 0 0,1 1-1 0 0,-1-2 1 0 0,0 1-1 0 0,0 0 0 0 0,1 0 1 0 0,-1 0-1 0 0,0-1 1 0 0,-1 0 122 0 0,-13-8-1220 0 0</inkml:trace>
  <inkml:trace contextRef="#ctx0" brushRef="#br0" timeOffset="-101421.52">9916 312 1688 0 0,'3'0'62'0'0,"1"-1"0"0"0,-1 0 0 0 0,1 1 0 0 0,-1 0 0 0 0,1 0 0 0 0,0 0 0 0 0,-1 0 0 0 0,1 1 0 0 0,-1-1 0 0 0,1 1 0 0 0,-1 0 0 0 0,0 0 0 0 0,1 0 0 0 0,-1 1 0 0 0,0-1 0 0 0,0 1 0 0 0,0 0 0 0 0,0 0 0 0 0,0 0 0 0 0,0 0 0 0 0,0 0 0 0 0,0 0 0 0 0,-1 1 0 0 0,0 0 0 0 0,1-1 0 0 0,-1 1 0 0 0,0 0 0 0 0,0 0 0 0 0,0 0 0 0 0,-1 0 0 0 0,1 0 0 0 0,-1 1 0 0 0,0-1 0 0 0,0 0 0 0 0,0 1 0 0 0,0-1 0 0 0,0 1 0 0 0,-1-1 0 0 0,1 1 0 0 0,-1-1 0 0 0,0 1 0 0 0,0 0 0 0 0,-1-1 0 0 0,1 1 0 0 0,-1-1 0 0 0,0 1 0 0 0,0 2-62 0 0,-7 7 26 0 0,0-1-1 0 0,-1 0 1 0 0,-1 0 0 0 0,0-1 0 0 0,0 0-1 0 0,-1-1 1 0 0,0 0 0 0 0,-1-1 0 0 0,0 0 0 0 0,0-1-1 0 0,-1 0 1 0 0,0-1 0 0 0,-1 0 0 0 0,1-1 0 0 0,-1-1-1 0 0,0 0 1 0 0,-1-1 0 0 0,1-1 0 0 0,-1 0 0 0 0,0 0-1 0 0,0-2 1 0 0,-14 0-26 0 0,25-1-108 0 0,1-1 0 0 0,-1 1 0 0 0,0-1 0 0 0,0 0 0 0 0,1-1 0 0 0,-1 1 0 0 0,1-1 0 0 0,-1 1 0 0 0,1-1 1 0 0,0 0-1 0 0,0 0 0 0 0,-1 0 0 0 0,2-1 0 0 0,-1 1 0 0 0,0-1 0 0 0,0 0 0 0 0,1 0 0 0 0,-1 0 0 0 0,1 0 0 0 0,0 0 0 0 0,0 0 0 0 0,0-1 0 0 0,0 1 0 0 0,1 0 0 0 0,0-1 0 0 0,-1 0 0 0 0,1 1 0 0 0,0-3 108 0 0,-6-25-1158 0 0</inkml:trace>
  <inkml:trace contextRef="#ctx0" brushRef="#br0" timeOffset="-105531.769">5115 457 880 0 0,'1'-1'82'0'0,"0"0"1"0"0,0 0-1 0 0,0 0 1 0 0,0 0-1 0 0,-1 0 1 0 0,1 0-1 0 0,0 0 0 0 0,-1 0 1 0 0,1-1-1 0 0,-1 1 1 0 0,0 0-1 0 0,1 0 1 0 0,-1-1-1 0 0,0 1 0 0 0,0 0 1 0 0,0 0-1 0 0,0-1 1 0 0,0 1-1 0 0,0 0 0 0 0,0-1 1 0 0,0 1-1 0 0,0 0 1 0 0,0-1-1 0 0,-1 1 1 0 0,1 0-1 0 0,-1 0 0 0 0,1-1 1 0 0,-1 1-1 0 0,1 0 1 0 0,-1 0-1 0 0,0 0 0 0 0,1 0 1 0 0,-1 0-1 0 0,0 0 1 0 0,0 0-1 0 0,0 0 1 0 0,0 0-1 0 0,0 0 0 0 0,0 0 1 0 0,0 1-83 0 0,-78 2 806 0 0,66 3-781 0 0,-1 1 1 0 0,0 0-1 0 0,1 1 0 0 0,0 0 1 0 0,1 1-1 0 0,0 1 0 0 0,0 0 1 0 0,1 0-1 0 0,0 1 0 0 0,0 1 1 0 0,1 0-1 0 0,1 0 0 0 0,0 1 1 0 0,0 0-1 0 0,1 1 0 0 0,1-1 1 0 0,0 2-1 0 0,1-1 1 0 0,0 1-1 0 0,1 0 0 0 0,1 0 1 0 0,-2 6-26 0 0,6-18 20 0 0,0-1 0 0 0,-1 0 0 0 0,1 1 0 0 0,0-1 0 0 0,0 0 0 0 0,0 1 1 0 0,0-1-1 0 0,0 0 0 0 0,1 1 0 0 0,-1-1 0 0 0,0 0 0 0 0,1 1 1 0 0,-1-1-1 0 0,0 0 0 0 0,1 0 0 0 0,0 1 0 0 0,-1-1 0 0 0,1 0 1 0 0,0 0-1 0 0,-1 0 0 0 0,1 0 0 0 0,0 0 0 0 0,0 0 0 0 0,0 0 1 0 0,0 0-1 0 0,0 0 0 0 0,0 0 0 0 0,0-1 0 0 0,0 1 0 0 0,1 0 1 0 0,-1-1-1 0 0,0 1 0 0 0,0-1 0 0 0,1 1 0 0 0,-1-1 0 0 0,0 1 1 0 0,0-1-1 0 0,1 0 0 0 0,-1 0 0 0 0,0 0 0 0 0,1 0 0 0 0,-1 0 0 0 0,0 0 1 0 0,1 0-1 0 0,-1 0 0 0 0,0 0 0 0 0,1-1 0 0 0,-1 1 0 0 0,0 0 1 0 0,1-1-21 0 0,67-21 186 0 0,-56 13-179 0 0,-1 0-1 0 0,0 0 0 0 0,-1-1 0 0 0,0-1 0 0 0,-1 0 1 0 0,0-1-1 0 0,-1 0 0 0 0,0 0 0 0 0,-1-1 1 0 0,0 0-1 0 0,4-11-6 0 0,16-15-237 0 0,-27 39 185 0 0,-1 0 6 0 0,24 79-282 0 0,-22-72 343 0 0,-1-1-25 0 0,0 1-1 0 0,0 0 1 0 0,0-1 0 0 0,1 1-1 0 0,0-1 1 0 0,0 1 0 0 0,1-1-1 0 0,0 0 1 0 0,0 0 0 0 0,0 0-1 0 0,1 0 1 0 0,0 0 0 0 0,0-1-1 0 0,0 0 1 0 0,1 0 0 0 0,-1 0-1 0 0,1 0 1 0 0,1-1 0 0 0,-1 0-1 0 0,0 0 1 0 0,1 0 0 0 0,0-1-1 0 0,0 0 1 0 0,0 0 0 0 0,0 0 0 0 0,1-1-1 0 0,-1 0 1 0 0,1 0 0 0 0,5 1 10 0 0,-1-4-53 0 0,0 0 0 0 0,0 0 1 0 0,-1-1-1 0 0,1-1 0 0 0,-1 0 1 0 0,1 0-1 0 0,-1-1 0 0 0,0 0 0 0 0,0-1 1 0 0,-1 0-1 0 0,1-1 0 0 0,-1 0 1 0 0,0 0-1 0 0,-1-1 0 0 0,1 0 1 0 0,-1 0-1 0 0,-1-1 0 0 0,1 0 1 0 0,-1 0-1 0 0,-1-1 0 0 0,0 0 1 0 0,3-6 52 0 0,34-75-717 0 0,-33 32 1533 0 0,-10 57-617 0 0,0 1-50 0 0,0 0-14 0 0,-7-18 606 0 0,6 33-731 0 0,1 0 1 0 0,1 0-1 0 0,0 0 1 0 0,0 0-1 0 0,2 0 1 0 0,0-1-1 0 0,1 1 1 0 0,0 0-1 0 0,1-1 1 0 0,0 0-1 0 0,1 0 1 0 0,1-1-1 0 0,1 0 1 0 0,-1 0-1 0 0,2 0 1 0 0,0-1-1 0 0,0-1 1 0 0,1 1-1 0 0,1-2 1 0 0,0 1-1 0 0,11 7-10 0 0,29-1-3292 0 0,-50-16 2167 0 0</inkml:trace>
  <inkml:trace contextRef="#ctx0" brushRef="#br0" timeOffset="-104828.695">5729 784 896 0 0,'0'1'37'0'0,"0"0"23"0"0,0-1 34 0 0,0 0 26 0 0,0 0-20 0 0,0 0-30 0 0,0 0 0 0 0,0 0 51 0 0,0 0-78 0 0,0 0-24 0 0,0 0 37 0 0,0 0 47 0 0,0 0-52 0 0,0 0-3 0 0,0 0 90 0 0,0 0-38 0 0,0 0-24 0 0,0 0 56 0 0,0 0-40 0 0,0 0-55 0 0,0 0 25 0 0,0 0-14 0 0,0 0-59 0 0,0 0-42 0 0,0 0 30 0 0,0 0 16 0 0,0 0-52 0 0,0 0-33 0 0,0 0-26 0 0,0 0-130 0 0,0 0-174 0 0</inkml:trace>
  <inkml:trace contextRef="#ctx0" brushRef="#br0" timeOffset="-104300.285">5782 692 908 0 0,'0'0'435'0'0,"0"0"-65"0"0,0 0-41 0 0,0 0-5 0 0,0 0-151 0 0,0 0 45 0 0,0 0 13 0 0,0 0-64 0 0,0 0-68 0 0,0 0 37 0 0,0 0 0 0 0,0 0-16 0 0,0 0 27 0 0,0 0 128 0 0,0 0-26 0 0,0 0-4 0 0,0 0 37 0 0,0 0-4 0 0,0 0-66 0 0,0 0-85 0 0,6-6 35 0 0,23-56 206 0 0,-28 28-305 0 0,1 1 0 0 0,2-1 0 0 0,2 1-1 0 0,1 0 1 0 0,1 0 0 0 0,2 1 0 0 0,7-16-63 0 0,-15 44-1 0 0,0-1 0 0 0,0 0 0 0 0,1 1 0 0 0,-1 0 1 0 0,1 0-1 0 0,0-1 0 0 0,0 2 0 0 0,1-1 0 0 0,-1 0 0 0 0,1 1 1 0 0,-1-1-1 0 0,1 1 0 0 0,0 0 0 0 0,1 0 0 0 0,-1 1 1 0 0,0-1-1 0 0,1 1 0 0 0,0 0 0 0 0,-1 0 0 0 0,1 1 0 0 0,0-1 1 0 0,0 1-1 0 0,0 0 0 0 0,0 1 0 0 0,0-1 0 0 0,0 1 1 0 0,0 0-1 0 0,0 0 0 0 0,0 0 0 0 0,0 1 0 0 0,2 0 1 0 0,3 3 6 0 0,0 0-1 0 0,-1 1 1 0 0,1 0-1 0 0,-1 1 0 0 0,0 0 1 0 0,-1 1-1 0 0,1-1 1 0 0,-2 2-1 0 0,1-1 1 0 0,-1 1-1 0 0,0 0 1 0 0,0 1-1 0 0,-1-1 0 0 0,0 1 1 0 0,-1 0-1 0 0,1 1 1 0 0,-2 0-1 0 0,0-1 1 0 0,0 1-1 0 0,-1 1 1 0 0,0-1-1 0 0,0 0 0 0 0,-1 1 1 0 0,0 4-6 0 0,-7 59 298 0 0,-88 88-216 0 0,64-143-2577 0 0,28-19 1265 0 0,1 0 39 0 0</inkml:trace>
  <inkml:trace contextRef="#ctx0" brushRef="#br0" timeOffset="-109770.377">2180 547 840 0 0,'1'-2'555'0'0,"-1"2"-458"0"0,0-1 0 0 0,-1 0 0 0 0,1 0 0 0 0,0 1 0 0 0,0-1 0 0 0,0 0-1 0 0,0 0 1 0 0,0 1 0 0 0,0-1 0 0 0,0 0 0 0 0,0 0 0 0 0,0 0 0 0 0,0 1-1 0 0,0-1 1 0 0,1 0 0 0 0,-1 0 0 0 0,0 1 0 0 0,1-1 0 0 0,-1 0 0 0 0,0 0-1 0 0,1 1 1 0 0,-1-1 0 0 0,1 0 0 0 0,-1 1 0 0 0,1-1 0 0 0,-1 1 0 0 0,1-1-1 0 0,-1 1 1 0 0,1-1 0 0 0,0 1 0 0 0,-1-1 0 0 0,1 1 0 0 0,0 0 0 0 0,0-1-1 0 0,-1 1 1 0 0,1 0 0 0 0,0-1 0 0 0,0 1 0 0 0,-1 0 0 0 0,1 0 0 0 0,0 0-1 0 0,0 0 1 0 0,-1 0 0 0 0,1 0 0 0 0,0 0 0 0 0,0 0 0 0 0,0 0 0 0 0,-1 0-1 0 0,1 0 1 0 0,0 0 0 0 0,0 0 0 0 0,-1 1 0 0 0,1-1 0 0 0,0 0 0 0 0,0 1-1 0 0,-1-1 1 0 0,1 1 0 0 0,0-1 0 0 0,-1 0 0 0 0,1 1 0 0 0,-1 0 0 0 0,1-1-1 0 0,0 1 1 0 0,-1-1 0 0 0,1 1 0 0 0,-1 0-97 0 0,90 516 1936 0 0,-58-316-1432 0 0,9 133-614 0 0,-41-333-268 0 0,-15 3-1227 0 0,-4-17-999 0 0,-7-36 127 0 0,13 22 1303 0 0</inkml:trace>
  <inkml:trace contextRef="#ctx0" brushRef="#br0" timeOffset="-109383.794">2292 802 1724 0 0,'5'-13'203'0'0,"1"-1"0"0"0,0 1 1 0 0,1 0-1 0 0,1 0 0 0 0,-1 1 0 0 0,2 0 0 0 0,0 1 0 0 0,1-1 1 0 0,-1 2-1 0 0,2-1 0 0 0,0 2 0 0 0,0-1 0 0 0,1 1 0 0 0,0 1 1 0 0,0 0-1 0 0,1 1 0 0 0,0 0 0 0 0,0 1 0 0 0,1 1 0 0 0,0 0 1 0 0,0 1-1 0 0,0 0 0 0 0,0 1 0 0 0,1 0 0 0 0,-1 2 0 0 0,1-1 1 0 0,0 2-1 0 0,7 0-203 0 0,-18 1 17 0 0,0-1 0 0 0,0 1 0 0 0,0 0-1 0 0,0 0 1 0 0,-1 0 0 0 0,1 0 0 0 0,0 1 0 0 0,-1 0 0 0 0,1 0 0 0 0,-1 0 0 0 0,1 0 0 0 0,-1 0 0 0 0,0 0 0 0 0,0 1 0 0 0,0 0 0 0 0,0 0 0 0 0,0-1 0 0 0,-1 2 0 0 0,1-1-1 0 0,-1 0 1 0 0,0 0 0 0 0,0 1 0 0 0,0-1 0 0 0,-1 1 0 0 0,1 0 0 0 0,-1-1 0 0 0,1 1 0 0 0,-1 0 0 0 0,-1 0 0 0 0,1 0 0 0 0,0 0 0 0 0,-1 0 0 0 0,0 0 0 0 0,0 0 0 0 0,0 0 0 0 0,0 0-1 0 0,-1 0 1 0 0,0 0 0 0 0,0 0 0 0 0,0-1 0 0 0,0 1 0 0 0,0 0 0 0 0,-1 0 0 0 0,0 0-17 0 0,-7 10-3 0 0,-1-2 0 0 0,0 1-1 0 0,-1-1 1 0 0,0-1 0 0 0,-1 0 0 0 0,0-1-1 0 0,-1 0 1 0 0,0-1 0 0 0,-1 0 0 0 0,1-1-1 0 0,-2-1 1 0 0,1 0 0 0 0,-1-1 0 0 0,0 0-1 0 0,0-1 1 0 0,-1-1 0 0 0,-4 0 3 0 0,16-2-128 0 0,0 0-1 0 0,1 0 1 0 0,-1-1 0 0 0,0 0 0 0 0,0 0 0 0 0,0 0-1 0 0,-1 0 1 0 0,1-1 0 0 0,0 1 0 0 0,0-1 0 0 0,0 0-1 0 0,0 0 1 0 0,-1-1 0 0 0,1 1 0 0 0,0-1 0 0 0,0 0-1 0 0,0 0 1 0 0,0 0 0 0 0,0-1 0 0 0,0 1-1 0 0,0-1 1 0 0,1 0 0 0 0,-1 0 0 0 0,1-1 0 0 0,-1 1-1 0 0,1-1 1 0 0,0 1 0 0 0,0-1 0 0 0,0 0 0 0 0,0 0-1 0 0,0 0 1 0 0,1-1 0 0 0,-1 1 0 0 0,1-1 0 0 0,0 0 128 0 0,-4-16-1164 0 0</inkml:trace>
  <inkml:trace contextRef="#ctx0" brushRef="#br0" timeOffset="-108635.807">2822 572 1672 0 0,'17'-9'600'0'0,"-11"5"-455"0"0,1 0 0 0 0,-1 0 0 0 0,1 1 0 0 0,-1 0 0 0 0,1 0 0 0 0,0 1 0 0 0,0-1 0 0 0,0 1 0 0 0,1 1 0 0 0,-1 0 0 0 0,0 0 0 0 0,1 0 1 0 0,-1 1-1 0 0,1 0 0 0 0,-1 0 0 0 0,0 1 0 0 0,7 1-145 0 0,-5 2 90 0 0,-1-1 1 0 0,1 2 0 0 0,-1-1 0 0 0,0 1-1 0 0,0 1 1 0 0,0-1 0 0 0,-1 1 0 0 0,0 1-1 0 0,0-1 1 0 0,0 1 0 0 0,-1 1 0 0 0,0-1-1 0 0,-1 1 1 0 0,1 0 0 0 0,-1 0-1 0 0,-1 0 1 0 0,0 1 0 0 0,0 0 0 0 0,-1 0-1 0 0,0 0 1 0 0,0 0 0 0 0,-1 0 0 0 0,0 1-1 0 0,-1-1 1 0 0,1 5-91 0 0,-3-8 125 0 0,0 0 1 0 0,0-1-1 0 0,0 1 0 0 0,-1 0 1 0 0,0-1-1 0 0,0 1 0 0 0,0-1 1 0 0,-1 1-1 0 0,0-1 0 0 0,0 0 1 0 0,0 0-1 0 0,0 0 0 0 0,-1-1 1 0 0,0 1-1 0 0,0-1 0 0 0,0 0 1 0 0,-1 0-1 0 0,1 0 1 0 0,-1-1-1 0 0,0 0 0 0 0,0 1 1 0 0,0-2-1 0 0,-4 3-125 0 0,8-5 303 0 0,-9-16-121 0 0,0-46 357 0 0,20 37-916 0 0,1 1 0 0 0,1 0 0 0 0,2 1 0 0 0,0 0 0 0 0,1 1 0 0 0,2 1 1 0 0,0 0-1 0 0,1 1 0 0 0,1 1 0 0 0,0 1 0 0 0,2 0 0 0 0,0 2 0 0 0,1 0 0 0 0,0 2 0 0 0,3-1 377 0 0,9-8-2645 0 0,-25 16 1355 0 0</inkml:trace>
  <inkml:trace contextRef="#ctx0" brushRef="#br0" timeOffset="-107821.31">3377 641 904 0 0,'5'18'6105'0'0,"80"-13"-5709"0"0,-62-7-350 0 0,0-1 0 0 0,0 0 0 0 0,0-2 0 0 0,0-1 0 0 0,-1-1 0 0 0,1 0 0 0 0,-2-2 0 0 0,12-6-46 0 0,-30 14-14 0 0,0 0-1 0 0,0 0 1 0 0,0 0 0 0 0,0 0 0 0 0,0 0 0 0 0,0-1-1 0 0,0 1 1 0 0,0-1 0 0 0,-1 0 0 0 0,1 0 0 0 0,0 0-1 0 0,-1 0 1 0 0,0-1 0 0 0,1 1 0 0 0,-1-1 0 0 0,0 1-1 0 0,0-1 1 0 0,-1 1 0 0 0,1-1 0 0 0,0 0 0 0 0,-1 0 0 0 0,0 0-1 0 0,0 0 1 0 0,0 0 0 0 0,0 0 0 0 0,0-1 0 0 0,0 1-1 0 0,-1 0 1 0 0,0 0 0 0 0,0-1 0 0 0,0 1 0 0 0,0-3 14 0 0,-7-1-8 0 0,0 0 1 0 0,-1 0-1 0 0,0 1 1 0 0,0 0-1 0 0,0 1 0 0 0,-1 0 1 0 0,0 0-1 0 0,0 1 1 0 0,0 0-1 0 0,0 0 1 0 0,-1 1-1 0 0,1 1 1 0 0,-1-1-1 0 0,0 1 1 0 0,0 1-1 0 0,0 0 1 0 0,0 1-1 0 0,0-1 1 0 0,0 2-1 0 0,0-1 0 0 0,0 2 1 0 0,0-1-1 0 0,0 1 1 0 0,1 1-1 0 0,-1 0 1 0 0,1 0-1 0 0,-1 1 1 0 0,1 0-1 0 0,0 1 1 0 0,1-1-1 0 0,-1 2 1 0 0,1-1-1 0 0,0 1 1 0 0,0 1-1 0 0,1-1 1 0 0,0 1-1 0 0,-4 6 8 0 0,6-9 18 0 0,1 0 1 0 0,0 1-1 0 0,1 0 0 0 0,-1 0 0 0 0,1 0 1 0 0,0 0-1 0 0,0 1 0 0 0,1-1 1 0 0,0 1-1 0 0,-1 0 0 0 0,2-1 0 0 0,-1 1 1 0 0,1 0-1 0 0,0 0 0 0 0,0 0 1 0 0,1 0-1 0 0,-1 0 0 0 0,2 0 1 0 0,-1 0-1 0 0,0 0 0 0 0,1 0 0 0 0,0 0 1 0 0,2 4-19 0 0,5 2-45 0 0,2 0 0 0 0,0 0 0 0 0,0 0 1 0 0,1-2-1 0 0,0 1 0 0 0,1-1 0 0 0,0-1 1 0 0,1 0-1 0 0,0-1 0 0 0,0 0 0 0 0,1-1 1 0 0,0 0-1 0 0,0-1 0 0 0,1-1 0 0 0,-1-1 1 0 0,1 0-1 0 0,0 0 0 0 0,0-1 0 0 0,1-1 1 0 0,-1-1-1 0 0,0 0 0 0 0,1-1 0 0 0,7-2 45 0 0,-14 2-251 0 0,0-1 0 0 0,0-1-1 0 0,0 0 1 0 0,-1 0 0 0 0,1-1 0 0 0,-1 0-1 0 0,1 0 1 0 0,-1-1 0 0 0,0 0 0 0 0,0 0-1 0 0,-1-1 1 0 0,1 0 0 0 0,-1-1 0 0 0,0 0 251 0 0,7-9-1090 0 0</inkml:trace>
  <inkml:trace contextRef="#ctx0" brushRef="#br0" timeOffset="-107548.012">3798 504 1140 0 0,'7'1'191'0'0,"1"0"-1"0"0,-1 1 1 0 0,0 0-1 0 0,0 0 1 0 0,0 0 0 0 0,0 1-1 0 0,0 0 1 0 0,0 1-1 0 0,-1-1 1 0 0,0 1-1 0 0,1 1 1 0 0,-2-1-1 0 0,1 1 1 0 0,0 0 0 0 0,-1 0-1 0 0,0 1 1 0 0,3 3-191 0 0,-2-3 179 0 0,152 233 3663 0 0,-146-276-2494 0 0,76-291-2276 0 0,-65 257-4762 0 0,-23 64 4535 0 0</inkml:trace>
  <inkml:trace contextRef="#ctx0" brushRef="#br0" timeOffset="-106833.861">4431 499 1892 0 0,'0'0'814'0'0,"0"0"-80"0"0,0 0-99 0 0,0 0 14 0 0,0 0-79 0 0,0 0-88 0 0,0 0-67 0 0,0 0-27 0 0,0 0-45 0 0,0 0-36 0 0,0 0-11 0 0,0 0-38 0 0,0 0-39 0 0,0 0-32 0 0,4 7-15 0 0,37 98 484 0 0,-26-32-1847 0 0,-15-71 296 0 0,0-2-307 0 0,-3 10-1402 0 0,-11 0 1223 0 0</inkml:trace>
  <inkml:trace contextRef="#ctx0" brushRef="#br0" timeOffset="-99478.15">1037 1544 1148 0 0,'0'0'373'0'0,"0"0"-31"0"0,-25 5 963 0 0,4 17-1113 0 0,15-17-25 0 0,54 0 1035 0 0,369-39-105 0 0,392-8-224 0 0,-16 7-390 0 0,1734-121 1062 0 0,-1891 135-1487 0 0,1296-66 705 0 0,351-66-109 0 0,-1484 70-367 0 0,-769 79-342 0 0,194-50-699 0 0,-223 54 620 0 0,-1-1 0 0 0,1 0 0 0 0,0 1 0 0 0,-1-1 0 0 0,1 0 1 0 0,-1 1-1 0 0,1-1 0 0 0,-1 0 0 0 0,1 0 0 0 0,-1 1 0 0 0,0-1 1 0 0,1 0-1 0 0,-1 0 0 0 0,0 0 0 0 0,0 0 0 0 0,1 1 0 0 0,-1-1 1 0 0,0 0-1 0 0,0 0 0 0 0,0 0 0 0 0,0 0 0 0 0,0 0 1 0 0,0 1-1 0 0,-1-1 0 0 0,1 0 0 0 0,0 0 0 0 0,0 0 0 0 0,0 0 1 0 0,-1 0-1 0 0,1 1 0 0 0,-1-1 0 0 0,1 0 0 0 0,0 0 0 0 0,-1 1 1 0 0,1-1-1 0 0,-1 0 0 0 0,0 1 0 0 0,1-1 0 0 0,-1 0 0 0 0,1 1 1 0 0,-1-1-1 0 0,0 1 0 0 0,0-1 0 0 0,1 1 0 0 0,-1-1 0 0 0,0 1 1 0 0,0 0-1 0 0,0-1 0 0 0,1 1 0 0 0,-1 0 0 0 0,0 0 0 0 0,0-1 134 0 0,-4-2 550 0 0,-16-14-1740 0 0</inkml:trace>
  <inkml:trace contextRef="#ctx0" brushRef="#br0" timeOffset="-91592.585">10184 19 1128 0 0,'0'0'419'0'0,"0"0"-17"0"0,0 0 59 0 0,0 0 12 0 0,0 0-41 0 0,0 0-37 0 0,3-18 1647 0 0,0 18-2021 0 0,0 1-1 0 0,0 0 1 0 0,0 0 0 0 0,0 0-1 0 0,0 0 1 0 0,0 1 0 0 0,0-1-1 0 0,0 1 1 0 0,-1 0 0 0 0,1 0 0 0 0,-1 0-1 0 0,1 0 1 0 0,-1 0 0 0 0,0 1-1 0 0,1-1 1 0 0,-1 0 0 0 0,-1 1 0 0 0,1 0-1 0 0,0-1 1 0 0,-1 1 0 0 0,1 0-1 0 0,-1 0 1 0 0,0 0 0 0 0,0 0-1 0 0,0 0 1 0 0,0 0 0 0 0,-1 1 0 0 0,1-1-1 0 0,-1 0 1 0 0,0 0 0 0 0,1 0-1 0 0,-2 1 1 0 0,1-1 0 0 0,0 0-1 0 0,-1 0 1 0 0,1 0 0 0 0,-1 0 0 0 0,-1 2-21 0 0,3 11 75 0 0,2 430 480 0 0,-5-442-584 0 0,1 1-1 0 0,0 0 1 0 0,1-1 0 0 0,-1 1 0 0 0,1 0 0 0 0,0 0 0 0 0,0-1 0 0 0,1 1 0 0 0,-1 0 0 0 0,1-1 0 0 0,0 1 0 0 0,0 0-1 0 0,1-1 1 0 0,-1 1 0 0 0,1-1 0 0 0,0 0 0 0 0,0 1 0 0 0,1-1 0 0 0,-1 0 0 0 0,1 0 0 0 0,0-1 0 0 0,0 1-1 0 0,0 0 1 0 0,0-1 0 0 0,1 0 0 0 0,-1 0 0 0 0,1 0 0 0 0,0 0 0 0 0,0-1 0 0 0,0 1 0 0 0,0-1 0 0 0,1 0 0 0 0,-1 0-1 0 0,1 0 1 0 0,-1-1 0 0 0,1 0 0 0 0,-1 0 0 0 0,1 0 0 0 0,0 0 0 0 0,-1-1 0 0 0,1 0 0 0 0,0 0 0 0 0,0 0-1 0 0,-1 0 1 0 0,1-1 0 0 0,0 0 0 0 0,0 0 29 0 0,73-32-2381 0 0,-52 15 1017 0 0</inkml:trace>
  <inkml:trace contextRef="#ctx0" brushRef="#br0" timeOffset="-91075.795">10471 529 1256 0 0,'76'-5'3070'0'0,"-48"-2"-2795"0"0,-1-1 0 0 0,0-1 0 0 0,0-1 0 0 0,-1-2 0 0 0,0 0 0 0 0,-1-2 0 0 0,24-16-275 0 0,-7-32 424 0 0,-45 47-410 0 0,-4 9-14 0 0,-1 1-1 0 0,0 1 1 0 0,0 0 0 0 0,-1 0 0 0 0,1 1 0 0 0,-1 0 0 0 0,0 0 0 0 0,0 1 0 0 0,0 0 0 0 0,0 0 0 0 0,0 1 0 0 0,0 1 0 0 0,-1-1-1 0 0,1 1 1 0 0,0 1 0 0 0,0 0 0 0 0,0 0 0 0 0,0 1 0 0 0,0 0 0 0 0,0 1 0 0 0,0-1 0 0 0,0 2 0 0 0,1-1 0 0 0,-3 3 0 0 0,1-3 11 0 0,0 0 1 0 0,0 1 0 0 0,0 0 0 0 0,1 1 0 0 0,0 0 0 0 0,0 1 0 0 0,0-1-1 0 0,0 2 1 0 0,1-1 0 0 0,0 2 0 0 0,0-1 0 0 0,1 1 0 0 0,0 0 0 0 0,0 0-1 0 0,1 0 1 0 0,0 1 0 0 0,1 0 0 0 0,0 1 0 0 0,0-1 0 0 0,1 1 0 0 0,0 0-1 0 0,0 0 1 0 0,1 0 0 0 0,1 1 0 0 0,0-1 0 0 0,0 1 0 0 0,1 4-12 0 0,4-7 32 0 0,0 0 1 0 0,1 0-1 0 0,0 0 1 0 0,0 0-1 0 0,1-1 1 0 0,0 1-1 0 0,1-1 1 0 0,-1-1-1 0 0,1 1 1 0 0,1-1 0 0 0,-1 0-1 0 0,1 0 1 0 0,0-1-1 0 0,0 0 1 0 0,1 0-1 0 0,-1-1 1 0 0,1 0-1 0 0,0 0 1 0 0,0-1-1 0 0,8 3-32 0 0,12 4-132 0 0,1-1 0 0 0,0-1 0 0 0,1-1 0 0 0,0-1 0 0 0,0-2 0 0 0,0-2 0 0 0,0 0 0 0 0,15-2 132 0 0,147-39-3461 0 0,-141 24 2281 0 0</inkml:trace>
  <inkml:trace contextRef="#ctx0" brushRef="#br0" timeOffset="-18945.763">473 2291 888 0 0,'0'0'272'0'0,"0"0"41"0"0,0 0-32 0 0,0 0-41 0 0,0 0 59 0 0,0 0-60 0 0,0 0-103 0 0,0 0-36 0 0,0 0-5 0 0,0 0-8 0 0,0 0 2 0 0,0 0 54 0 0,0 0 2 0 0,0 0 6 0 0,0 0 47 0 0,0 0-20 0 0,0 0-6 0 0,0 0 45 0 0,0 0-27 0 0,0 0-25 0 0,0 0-14 0 0,0 0-18 0 0,0 0-17 0 0,0 0-4 0 0,0 0 15 0 0,0 0-9 0 0,0 0-17 0 0,0 0-19 0 0,0 0 44 0 0,-4-21 64 0 0,-14-1 335 0 0,19 22-511 0 0,-1 0-18 0 0,0 0-6 0 0,0-1-3 0 0,0 0 6 0 0,12 58 1387 0 0,62 440-623 0 0,-60-396 941 0 0,-14-93-1294 0 0,-25 15-502 0 0,-126 26-866 0 0,244-49 942 0 0,27-16-517 0 0,-117-15-5833 0 0,-4 21 5161 0 0</inkml:trace>
  <inkml:trace contextRef="#ctx0" brushRef="#br0" timeOffset="-18637.86">470 2234 1132 0 0,'-4'4'272'0'0,"-1"-1"-24"0"0,3-1-44 0 0,0 3-72 0 0,-3-2-16 0 0,1 4 100 0 0,4-4-72 0 0,-3 4 8 0 0,-1-1-168 0 0,3 1-16 0 0,-3 0-164 0 0,4-2-120 0 0,-4 0-272 0 0</inkml:trace>
  <inkml:trace contextRef="#ctx0" brushRef="#br0" timeOffset="-18169.015">80 2369 1112 0 0,'-16'44'388'0'0,"1"0"0"0"0,2 1 0 0 0,2 1 0 0 0,2 0-1 0 0,2 0 1 0 0,2 1 0 0 0,2 0 0 0 0,2 30-388 0 0,39 85 378 0 0,-32-148-320 0 0,4 5 26 0 0,0 0 1 0 0,1-1-1 0 0,2 0 0 0 0,-1-1 0 0 0,2-1 0 0 0,0 0 1 0 0,1 0-1 0 0,1-2 0 0 0,0 0 0 0 0,1-1 1 0 0,0 0-1 0 0,1-1 0 0 0,1-1 0 0 0,0-1 1 0 0,0-1-1 0 0,1-1 0 0 0,0 0 0 0 0,0-2 0 0 0,1 0 1 0 0,0-1-1 0 0,0-1 0 0 0,0-1 0 0 0,0-1 1 0 0,4-1-85 0 0,133-30 436 0 0,-146 25-392 0 0,13-8-18 0 0,0-1-1 0 0,-1-1 1 0 0,0 0 0 0 0,-1-2-1 0 0,-1-1 1 0 0,-1-1-1 0 0,0-1 1 0 0,-1 0 0 0 0,-1-2-1 0 0,-1 0 1 0 0,-1-1-1 0 0,-1-1 1 0 0,-1 0-1 0 0,-1-1 1 0 0,-1-1 0 0 0,-1 0-1 0 0,-1-1 1 0 0,-1 0-1 0 0,-2-1 1 0 0,0 1-1 0 0,-2-2 1 0 0,-1 1 0 0 0,-1-1-1 0 0,-2 0 1 0 0,0-22-26 0 0,-21-95-136 0 0,12 119 148 0 0,-1-1 0 0 0,-1 1 1 0 0,-2 0-1 0 0,0 1 1 0 0,-2 1-1 0 0,0 0 0 0 0,-2 0 1 0 0,-1 1-1 0 0,-1 1 0 0 0,0 1 1 0 0,-2 0-1 0 0,0 2 0 0 0,-2 0 1 0 0,0 1-1 0 0,0 1 1 0 0,-2 1-1 0 0,0 1 0 0 0,-1 1 1 0 0,-1 1-1 0 0,0 1 0 0 0,0 1 1 0 0,-1 2-1 0 0,0 0 1 0 0,-1 2-1 0 0,0 1 0 0 0,0 1 1 0 0,-1 1-1 0 0,1 1 0 0 0,-22 2-12 0 0,41 0-181 0 0,-1 1 0 0 0,1 0 0 0 0,0 1 0 0 0,-1 0 0 0 0,1 1 0 0 0,0-1 0 0 0,0 1 0 0 0,0 1 0 0 0,0 0 0 0 0,0 0 0 0 0,1 0-1 0 0,-1 1 1 0 0,1 0 0 0 0,0 1 0 0 0,0-1 0 0 0,0 2 0 0 0,-3 3 181 0 0,-5 18-2565 0 0,15-24 1341 0 0</inkml:trace>
  <inkml:trace contextRef="#ctx0" brushRef="#br0" timeOffset="-17112.943">1377 2446 928 0 0,'19'-4'2579'0'0,"13"67"-2382"0"0,8 89 351 0 0,24 37-312 0 0,-17-107 990 0 0,-47-82-993 0 0,27-19 57 0 0,-15 5-241 0 0,0-1 0 0 0,0 0 1 0 0,-2-1-1 0 0,1 0 1 0 0,-2-1-1 0 0,-1 0 1 0 0,0 0-1 0 0,-1-1 1 0 0,0 0-1 0 0,-1-3-49 0 0,9-20 53 0 0,58-169-40 0 0,-60 381 35 0 0,-9-161-50 0 0,0 0 0 0 0,0 0 0 0 0,1-1 0 0 0,0 1 0 0 0,0-1 0 0 0,1 0 0 0 0,1-1 0 0 0,0 1 1 0 0,0-1-1 0 0,0-1 0 0 0,1 1 0 0 0,0-1 0 0 0,0-1 0 0 0,1 1 0 0 0,0-1 0 0 0,0-1 0 0 0,0 0 0 0 0,1 0 1 0 0,0-1-1 0 0,0 0 0 0 0,0-1 0 0 0,0 0 0 0 0,1 0 0 0 0,-1-1 0 0 0,1-1 0 0 0,-1 0 0 0 0,1 0 0 0 0,0-1 1 0 0,-1 0-1 0 0,1-1 0 0 0,0 0 0 0 0,-1-1 0 0 0,1 0 0 0 0,-1 0 0 0 0,0-2 0 0 0,1 1 0 0 0,-2-1 1 0 0,1 0-1 0 0,7-5 2 0 0,-8 6 16 0 0,0 1-1 0 0,-1-2 1 0 0,0 1 0 0 0,1-1 0 0 0,-1 0 0 0 0,0-1 0 0 0,-1 0 0 0 0,1 0 0 0 0,-1-1-1 0 0,0 0 1 0 0,-1 0 0 0 0,1 0 0 0 0,-1-1 0 0 0,0 0 0 0 0,-1 0 0 0 0,0-1 0 0 0,0 1 0 0 0,0-1-1 0 0,-1 0 1 0 0,0-1 0 0 0,-1 1 0 0 0,0-1 0 0 0,0 1 0 0 0,-1-1 0 0 0,0 0 0 0 0,-1 0 0 0 0,1 0-1 0 0,-2 0 1 0 0,1 0 0 0 0,-1 0 0 0 0,-1-1 0 0 0,0 1 0 0 0,0 0 0 0 0,-1 0 0 0 0,-2-6-16 0 0,-4 3-127 0 0,-2 1 0 0 0,1 1 0 0 0,-2-1 1 0 0,1 2-1 0 0,-1-1 0 0 0,-1 2 0 0 0,0-1 1 0 0,0 2-1 0 0,0 0 0 0 0,-1 0 0 0 0,0 1 1 0 0,0 0-1 0 0,-1 2 0 0 0,0-1 0 0 0,0 2 1 0 0,0-1-1 0 0,-2 2 127 0 0,5 1-2396 0 0,9-1 1088 0 0</inkml:trace>
  <inkml:trace contextRef="#ctx0" brushRef="#br0" timeOffset="-16630.391">2520 2713 948 0 0,'70'-8'2594'0'0,"-59"5"-2573"0"0,0 0 0 0 0,0-1 0 0 0,0-1 0 0 0,-1 1 1 0 0,1-2-1 0 0,-1 1 0 0 0,0-1 0 0 0,-1-1 0 0 0,0 0 0 0 0,0 0 1 0 0,0-1-1 0 0,-1 0 0 0 0,0 0 0 0 0,-1-1 0 0 0,1 0 1 0 0,-2 0-1 0 0,1-1 0 0 0,-2 0 0 0 0,1 0 0 0 0,-1-1 1 0 0,-1 1-1 0 0,4-12-21 0 0,-11 16 2 0 0,0 1 1 0 0,0-1 0 0 0,-1 0 0 0 0,1 1 0 0 0,-1 0-1 0 0,0 0 1 0 0,-1 0 0 0 0,1 1 0 0 0,-1-1 0 0 0,0 1-1 0 0,0 0 1 0 0,0 0 0 0 0,-1 1 0 0 0,0 0 0 0 0,1 0-1 0 0,-1 0 1 0 0,0 0 0 0 0,0 1 0 0 0,0 0 0 0 0,-1 0-1 0 0,1 1 1 0 0,0 0 0 0 0,-1 0 0 0 0,1 0 0 0 0,-1 1-1 0 0,1 0 1 0 0,-1 0 0 0 0,1 1 0 0 0,-1 0 0 0 0,1 0-1 0 0,-6 2-2 0 0,9-3-2 0 0,-9-1 31 0 0,0 1-1 0 0,-1 0 1 0 0,1 1 0 0 0,0 0 0 0 0,0 1 0 0 0,0 1 0 0 0,0 0 0 0 0,1 0 0 0 0,-1 1-1 0 0,1 1 1 0 0,0 0 0 0 0,0 0 0 0 0,0 1 0 0 0,1 0 0 0 0,-1 1 0 0 0,2 0 0 0 0,-1 1-1 0 0,1 0 1 0 0,0 0 0 0 0,1 1 0 0 0,0 0 0 0 0,0 1 0 0 0,1 0 0 0 0,0 0-1 0 0,1 0 1 0 0,0 1 0 0 0,1 0 0 0 0,0 0 0 0 0,1 1 0 0 0,0-1 0 0 0,0 1 0 0 0,1 0-1 0 0,0 8-28 0 0,6-11 33 0 0,1 0-1 0 0,0 0 0 0 0,1-1 0 0 0,0 1 1 0 0,0-1-1 0 0,1 0 0 0 0,0-1 0 0 0,0 1 1 0 0,1-1-1 0 0,0-1 0 0 0,0 1 0 0 0,0-1 1 0 0,1 0-1 0 0,0-1 0 0 0,0 0 1 0 0,1 0-1 0 0,-1 0 0 0 0,1-1 0 0 0,0-1 1 0 0,0 0-1 0 0,1 0 0 0 0,-1 0 0 0 0,0-1 1 0 0,9 0-33 0 0,233 30-3138 0 0,-212-32 2033 0 0</inkml:trace>
  <inkml:trace contextRef="#ctx0" brushRef="#br0" timeOffset="-14664.979">3807 2603 1088 0 0,'0'0'273'0'0,"0"0"29"0"0,0 0-62 0 0,0 0 10 0 0,0 0-23 0 0,0 0 39 0 0,3 20 517 0 0,10-15-662 0 0,-1 1 0 0 0,2-1 0 0 0,-1-1 0 0 0,0-1 0 0 0,1 0 0 0 0,0 0 0 0 0,0-1 0 0 0,0-1 0 0 0,0-1 0 0 0,-1 0 0 0 0,1 0 0 0 0,0-1 0 0 0,0-1 0 0 0,0-1 0 0 0,0 0-1 0 0,9-3-120 0 0,31-5 269 0 0,0-2 0 0 0,-1-2 0 0 0,-1-2 0 0 0,0-3 0 0 0,36-20-269 0 0,-37-8 279 0 0,-88 17-393 0 0,14 25 76 0 0,0 2 0 0 0,0 1 0 0 0,0 0 0 0 0,-1 2 1 0 0,1 1-1 0 0,-1 0 0 0 0,1 2 0 0 0,0 1 0 0 0,0 0 0 0 0,0 2 0 0 0,-15 5 38 0 0,23-6-26 0 0,0 0 0 0 0,0 1-1 0 0,1 1 1 0 0,0 0 0 0 0,0 1-1 0 0,0 1 1 0 0,1 0-1 0 0,0 1 1 0 0,0 0 0 0 0,-7 7 26 0 0,16-12-4 0 0,1 0 0 0 0,-1 0-1 0 0,0 0 1 0 0,1 0 0 0 0,0 0 0 0 0,0 1 0 0 0,0 0 0 0 0,1-1 0 0 0,-1 1 0 0 0,1 0 0 0 0,0 0 0 0 0,1 1-1 0 0,-1-1 1 0 0,1 0 0 0 0,0 0 0 0 0,0 1 0 0 0,1-1 0 0 0,-1 1 0 0 0,1-1 0 0 0,0 0 0 0 0,1 1-1 0 0,0-1 1 0 0,-1 1 0 0 0,2-1 0 0 0,-1 0 0 0 0,0 0 0 0 0,1 1 0 0 0,0-1 0 0 0,1-1 0 0 0,-1 1 0 0 0,1 1 4 0 0,8 6 7 0 0,-1-1 1 0 0,2-1-1 0 0,-1 0 1 0 0,2 0 0 0 0,-1-1-1 0 0,1 0 1 0 0,1-2-1 0 0,-1 1 1 0 0,1-2 0 0 0,0 1-1 0 0,1-2 1 0 0,0 0-1 0 0,0-1 1 0 0,0 0 0 0 0,0-1-1 0 0,0-1 1 0 0,1-1-1 0 0,-1 0 1 0 0,1-1 0 0 0,2 0-8 0 0,238-12-3041 0 0,-203 1 1795 0 0</inkml:trace>
  <inkml:trace contextRef="#ctx0" brushRef="#br0" timeOffset="-14320.787">4737 2381 1484 0 0,'83'95'2790'0'0,"119"120"173"0"0,-186-277-370 0 0,-12 28-2603 0 0,2 0 0 0 0,1 1 0 0 0,1 0 0 0 0,2 0 0 0 0,2 0 0 0 0,1 2 0 0 0,1-1 0 0 0,13-18 10 0 0,13 5-1536 0 0,-7 32-3918 0 0,-32 13 4238 0 0</inkml:trace>
  <inkml:trace contextRef="#ctx0" brushRef="#br0" timeOffset="-13637.539">5711 2486 1160 0 0,'1'0'47'0'0,"-1"-1"0"0"0,1 1 0 0 0,0 0 0 0 0,-1 0 0 0 0,1-1-1 0 0,0 1 1 0 0,-1-1 0 0 0,1 1 0 0 0,-1-1 0 0 0,1 1 0 0 0,0-1 0 0 0,-1 1 0 0 0,1-1 0 0 0,-1 1 0 0 0,0-1-1 0 0,1 1 1 0 0,-1-1 0 0 0,1 0 0 0 0,-1 1 0 0 0,0-1 0 0 0,0 0 0 0 0,1 1 0 0 0,-1-1 0 0 0,0 0 0 0 0,0 0-1 0 0,0 1 1 0 0,0-1 0 0 0,0 0 0 0 0,0 1 0 0 0,0-1 0 0 0,0 0 0 0 0,0 0 0 0 0,0 1 0 0 0,0-1-1 0 0,0 0 1 0 0,-1 1 0 0 0,1-1 0 0 0,0 0 0 0 0,0 0 0 0 0,-1 1 0 0 0,1-1 0 0 0,0 1 0 0 0,-1-1 0 0 0,1 0-1 0 0,-1 1 1 0 0,1-1 0 0 0,-1 1 0 0 0,1-1 0 0 0,-1 1 0 0 0,1-1 0 0 0,-1 1 0 0 0,0-1 0 0 0,1 1 0 0 0,-1 0-1 0 0,0-1 1 0 0,1 1 0 0 0,-1 0 0 0 0,0 0 0 0 0,1-1 0 0 0,-1 1 0 0 0,0 0 0 0 0,1 0 0 0 0,-2 0-47 0 0,-43-19 321 0 0,32 17-303 0 0,1 0 1 0 0,-1 1 0 0 0,0 1-1 0 0,0 0 1 0 0,1 0 0 0 0,-1 1-1 0 0,0 1 1 0 0,1 0-1 0 0,-1 1 1 0 0,1 0 0 0 0,0 1-1 0 0,0 1 1 0 0,0 0 0 0 0,1 0-1 0 0,-1 1 1 0 0,1 0 0 0 0,0 1-1 0 0,1 1 1 0 0,0-1 0 0 0,0 2-1 0 0,1-1 1 0 0,0 1-1 0 0,-6 8-18 0 0,8-10 28 0 0,0 0-1 0 0,0 1 1 0 0,1 0-1 0 0,0 0 0 0 0,1 1 1 0 0,0 0-1 0 0,0 0 0 0 0,1 0 1 0 0,0 0-1 0 0,0 1 1 0 0,1-1-1 0 0,0 1 0 0 0,1 0 1 0 0,0 0-1 0 0,0 5-27 0 0,5-10 34 0 0,-1 0 0 0 0,0-1 0 0 0,1 1 0 0 0,0 0 0 0 0,0-1 0 0 0,0 0 0 0 0,1 1 0 0 0,0-1 0 0 0,0 0 0 0 0,0-1 0 0 0,0 1 0 0 0,0-1 0 0 0,1 0 0 0 0,-1 0 0 0 0,1 0 0 0 0,0-1 0 0 0,0 1 0 0 0,0-1 0 0 0,0-1 0 0 0,0 1 0 0 0,0 0 0 0 0,1-1 0 0 0,-1 0 0 0 0,0-1 0 0 0,1 1 0 0 0,-1-1 0 0 0,1 0 0 0 0,-1 0 0 0 0,0-1 0 0 0,1 1 0 0 0,-1-1 0 0 0,1-1 0 0 0,-1 1 0 0 0,2-1-34 0 0,6-1 21 0 0,1 0-1 0 0,-1-1 1 0 0,0-1 0 0 0,0 0 0 0 0,0-1 0 0 0,-1 0 0 0 0,0-1 0 0 0,0 0 0 0 0,0-1 0 0 0,-1 0 0 0 0,0-1 0 0 0,-1 0 0 0 0,0-1-1 0 0,0 0 1 0 0,-1 0 0 0 0,-1-1 0 0 0,0-1 0 0 0,0 1 0 0 0,-1-1 0 0 0,0 0 0 0 0,-1-1 0 0 0,-1 0 0 0 0,0 0 0 0 0,2-7-21 0 0,-2-19 194 0 0,-5 41-79 0 0,2 18-87 0 0,-2-13-178 0 0,1 0-1 0 0,0 0 1 0 0,1 1-1 0 0,-1-1 1 0 0,1 0 0 0 0,1-1-1 0 0,-1 1 1 0 0,1 0-1 0 0,0-1 1 0 0,1 1 0 0 0,-1-1-1 0 0,1 0 1 0 0,1 0-1 0 0,-1 0 1 0 0,1-1 0 0 0,0 0-1 0 0,0 0 1 0 0,0 0-1 0 0,1 0 1 0 0,0-1 0 0 0,0 0-1 0 0,0 0 1 0 0,0-1-1 0 0,1 1 1 0 0,-1-1 0 0 0,1-1 150 0 0,9 1-1064 0 0</inkml:trace>
  <inkml:trace contextRef="#ctx0" brushRef="#br0" timeOffset="-12417.402">6086 2089 2324 0 0,'9'-28'3964'0'0,"-13"39"-1647"0"0,-5 30-2192 0 0,3 1 0 0 0,1 0-1 0 0,3 0 1 0 0,1 0 0 0 0,2 1 0 0 0,1-1-1 0 0,8 32-124 0 0,-9-56 15 0 0,1 0-1 0 0,1-1 0 0 0,1 1 1 0 0,1 0-1 0 0,0-1 0 0 0,1 0 1 0 0,1 0-1 0 0,0-1 1 0 0,2 1-1 0 0,0-2 0 0 0,0 1 1 0 0,2-1-1 0 0,-1-1 0 0 0,2 0 1 0 0,0 0-1 0 0,1-2 0 0 0,0 1 1 0 0,1-1-1 0 0,0-1 1 0 0,16 9-15 0 0,-27-19-9 0 0,0 0 0 0 0,1 0 1 0 0,-1-1-1 0 0,0 1 1 0 0,1-1-1 0 0,-1 0 1 0 0,0 0-1 0 0,1 0 1 0 0,-1 0-1 0 0,1 0 1 0 0,-1-1-1 0 0,0 0 1 0 0,1 0-1 0 0,-1 0 1 0 0,0 0-1 0 0,0 0 0 0 0,0 0 1 0 0,0-1-1 0 0,0 1 1 0 0,0-1-1 0 0,0 0 1 0 0,0 0-1 0 0,-1 0 1 0 0,1-1-1 0 0,-1 1 1 0 0,1 0-1 0 0,-1-1 1 0 0,0 0-1 0 0,0 1 1 0 0,0-1-1 0 0,0 0 0 0 0,-1 0 1 0 0,1 0-1 0 0,0-2 9 0 0,43-121-589 0 0,-40 107 498 0 0,5-102-39 0 0,-10 120 70 0 0,-1 9 10 0 0,2 8 53 0 0,1 1-1 0 0,0 0 1 0 0,1-1 0 0 0,1 1 0 0 0,0-1-1 0 0,1 0 1 0 0,1-1 0 0 0,1 1 0 0 0,0-1-1 0 0,1 0 1 0 0,1-1 0 0 0,0 0 0 0 0,1 0-1 0 0,6 6-2 0 0,-7-13-33 0 0,0-1-1 0 0,0-1 0 0 0,1 0 0 0 0,0 0 0 0 0,0-1 0 0 0,0 0 0 0 0,0-1 0 0 0,1 0 1 0 0,0 0-1 0 0,-1-1 0 0 0,1-1 0 0 0,0 0 0 0 0,0 0 0 0 0,0-1 0 0 0,0 0 0 0 0,-1-1 0 0 0,1-1 1 0 0,0 1-1 0 0,0-2 0 0 0,-1 1 0 0 0,1-2 0 0 0,-1 1 0 0 0,0-1 0 0 0,0-1 0 0 0,-1 0 1 0 0,1 0-1 0 0,-1-1 0 0 0,0 0 0 0 0,0-1 0 0 0,-1 0 0 0 0,0 0 0 0 0,0 0 0 0 0,4-7 34 0 0,122-119-630 0 0,-139 142 626 0 0,0 0-1 0 0,1 1 0 0 0,0 0 0 0 0,1 0 1 0 0,0 0-1 0 0,1 0 0 0 0,0 1 1 0 0,0-1-1 0 0,1 1 0 0 0,1-1 0 0 0,0 1 1 0 0,0 3 4 0 0,0-10-24 0 0,0 0 0 0 0,1 0 0 0 0,-1 1 0 0 0,1-1 1 0 0,0 0-1 0 0,0 0 0 0 0,0 0 0 0 0,1 0 0 0 0,0 0 0 0 0,-1-1 1 0 0,1 1-1 0 0,0 0 0 0 0,1-1 0 0 0,-1 1 0 0 0,1-1 0 0 0,-1 0 1 0 0,1 0-1 0 0,0 0 0 0 0,0 0 0 0 0,1 0 0 0 0,-1-1 0 0 0,0 1 1 0 0,1-1-1 0 0,0 0 0 0 0,-1 0 0 0 0,1-1 0 0 0,0 1 0 0 0,0-1 1 0 0,0 1-1 0 0,0-1 0 0 0,0 0 0 0 0,0-1 0 0 0,0 1 0 0 0,0-1 1 0 0,4 0 23 0 0,124-33-940 0 0,-109 25 809 0 0,0-2 0 0 0,0 0 0 0 0,0-1 0 0 0,-2-1 0 0 0,1-1 0 0 0,-2-1 0 0 0,0-1 0 0 0,0-1 0 0 0,-2-1 0 0 0,0 0 0 0 0,8-11 131 0 0,-22 23 38 0 0,-31 5 118 0 0,-102 91 406 0 0,169-88-552 0 0,93-54-283 0 0,-139 101 530 0 0,-22 74-42 0 0,28-123-188 0 0,0-1-28 0 0,0 0-4 0 0,35 7-64 0 0,-15-21-41 0 0,-1-1-1 0 0,0 0 1 0 0,-1-2 0 0 0,0 0-1 0 0,-2 0 1 0 0,0-2-1 0 0,-1 0 1 0 0,-1-1 0 0 0,-1 0-1 0 0,0-1 1 0 0,-2-1 110 0 0,9-14 254 0 0,-2 0-1 0 0,-1-1 1 0 0,-2-1 0 0 0,-2 0 0 0 0,-1-1-1 0 0,-2-1 1 0 0,-2 0 0 0 0,-2 0-1 0 0,-1 0 1 0 0,-2-1 0 0 0,-2-7-254 0 0,-2 40 114 0 0,0 0-1 0 0,0 0 1 0 0,-1 0 0 0 0,0 0 0 0 0,0 0-1 0 0,-1 1 1 0 0,0-1 0 0 0,0 1-1 0 0,-1-1 1 0 0,0 1 0 0 0,-1 0 0 0 0,1 1-1 0 0,-1-1 1 0 0,0 1 0 0 0,-1 0 0 0 0,0 0-1 0 0,0 1 1 0 0,0-1 0 0 0,-3 0-114 0 0,6 6 28 0 0,1 1 1 0 0,-1 0 0 0 0,1 0-1 0 0,-1 0 1 0 0,1 0 0 0 0,-1 0-1 0 0,1 1 1 0 0,-1-1 0 0 0,1 1-1 0 0,0-1 1 0 0,0 1 0 0 0,0 0-1 0 0,0 0 1 0 0,0 0-1 0 0,0 0 1 0 0,1 0 0 0 0,-1 1-1 0 0,1-1 1 0 0,-1 0 0 0 0,1 1-1 0 0,0-1 1 0 0,0 1 0 0 0,0-1-1 0 0,0 1 1 0 0,0 0 0 0 0,1-1-1 0 0,-1 1 1 0 0,1 0 0 0 0,0-1-1 0 0,-1 1 1 0 0,1 0 0 0 0,1 0-1 0 0,-1-1 1 0 0,0 2-29 0 0,11 178 349 0 0,106 112-3082 0 0,-104-204-1044 0 0,-13-76 2615 0 0</inkml:trace>
  <inkml:trace contextRef="#ctx0" brushRef="#br0" timeOffset="-12214.844">7448 2428 1292 0 0,'25'-7'756'0'0,"-4"0"-200"0"0,10-1-52 0 0,1 1 36 0 0,3-3-64 0 0,1 4-184 0 0,-1 2-28 0 0,3-1-324 0 0,-1 0-164 0 0,0 4-248 0 0,-3-3-464 0 0,-18 4-236 0 0</inkml:trace>
  <inkml:trace contextRef="#ctx0" brushRef="#br0" timeOffset="-11842.305">7964 2591 1552 0 0,'50'2'3533'0'0,"34"-37"-2831"0"0,-54 20-222 0 0,-16 9-425 0 0,-1 2-66 0 0,0 0 0 0 0,0-1 0 0 0,0 0 0 0 0,-1-1 0 0 0,0-1 0 0 0,0 0 0 0 0,0 0 0 0 0,-1-1 0 0 0,0-1 1 0 0,0 0-1 0 0,-1 0 0 0 0,-1-1 0 0 0,1 0 0 0 0,-2-1 0 0 0,1 0 0 0 0,-1 0 0 0 0,-1-1 0 0 0,0 0 0 0 0,1-4 11 0 0,-9 13-34 0 0,-1-1-1 0 0,1 1 1 0 0,-1 0-1 0 0,0-1 1 0 0,0 1 0 0 0,0 0-1 0 0,0 0 1 0 0,0 1 0 0 0,0-1-1 0 0,-1 0 1 0 0,0 1-1 0 0,1-1 1 0 0,-1 1 0 0 0,0 0-1 0 0,0 0 1 0 0,0 0-1 0 0,0 0 1 0 0,-1 1 0 0 0,1-1-1 0 0,0 1 1 0 0,-1 0 0 0 0,1 0-1 0 0,-1 0 1 0 0,1 0-1 0 0,-2 1 35 0 0,-7-4 24 0 0,0 1-1 0 0,0 1 0 0 0,-1 0 1 0 0,1 0-1 0 0,-1 1 0 0 0,1 1 1 0 0,-1 0-1 0 0,1 1 0 0 0,-1 0 1 0 0,1 1-1 0 0,0 1 0 0 0,0 0 1 0 0,0 0-1 0 0,0 1 0 0 0,0 1 0 0 0,1 0 1 0 0,-1 0-1 0 0,1 1 0 0 0,1 1 1 0 0,-1-1-1 0 0,1 2 0 0 0,0 0 1 0 0,1 0-1 0 0,0 0 0 0 0,0 1 1 0 0,-6 9-24 0 0,13-13 17 0 0,0 0 0 0 0,0 0 0 0 0,1 0 0 0 0,0 0 0 0 0,-1 0 0 0 0,2 0 0 0 0,-1 1 0 0 0,1-1 0 0 0,0 0 0 0 0,0 0 0 0 0,0 1 0 0 0,0-1 0 0 0,1 0 0 0 0,0 0 0 0 0,0 1 0 0 0,1-1 0 0 0,0 0 0 0 0,-1 0 0 0 0,2-1 0 0 0,-1 1 0 0 0,0 0 0 0 0,1-1 0 0 0,0 1 0 0 0,0-1 0 0 0,0 0 0 0 0,1 0 0 0 0,0 0 0 0 0,-1 0 0 0 0,1-1 0 0 0,0 0 0 0 0,1 1 0 0 0,1 0-17 0 0,154 72-3080 0 0,-113-66 1890 0 0,-2-3-1 0 0</inkml:trace>
  <inkml:trace contextRef="#ctx0" brushRef="#br0" timeOffset="-8559.839">9765 2289 904 0 0,'0'0'611'0'0,"0"0"-78"0"0,3-3-66 0 0,9-9-70 0 0,-10 9-51 0 0,4-3-38 0 0,1 0-268 0 0,-3 4 42 0 0,0-1 1 0 0,0 0-1 0 0,-1 0 0 0 0,1 0 1 0 0,-1 0-1 0 0,1-1 0 0 0,-1 1 1 0 0,0-1-1 0 0,-1 0 0 0 0,1 0 1 0 0,-1 0-1 0 0,1 0 0 0 0,-1-1 1 0 0,0 1-1 0 0,-1 0 0 0 0,1-1 1 0 0,-1 1-1 0 0,0-1 0 0 0,0 0 1 0 0,0 1-1 0 0,-1-1 1 0 0,0 0-1 0 0,1 0 0 0 0,-2 1 1 0 0,1-2-83 0 0,-4 0 13 0 0,0-1 1 0 0,-1 1 0 0 0,0 0-1 0 0,0 0 1 0 0,0 0 0 0 0,-1 1-1 0 0,1 0 1 0 0,-1 0 0 0 0,-1 0-1 0 0,1 1 1 0 0,-1 0 0 0 0,1 0 0 0 0,-1 1-1 0 0,0-1 1 0 0,0 2 0 0 0,-1-1-1 0 0,1 1 1 0 0,-1 0 0 0 0,1 0-1 0 0,-1 1 1 0 0,0 0 0 0 0,1 1-1 0 0,-1-1 1 0 0,0 1 0 0 0,0 1 0 0 0,-2 0-14 0 0,-13 1 23 0 0,0 0 0 0 0,0 2 0 0 0,0 0 0 0 0,0 2 0 0 0,1 0 1 0 0,0 2-1 0 0,0 1 0 0 0,-11 5-23 0 0,21-9 3 0 0,1 1 0 0 0,-1 0 0 0 0,1 0 1 0 0,0 1-1 0 0,1 1 0 0 0,0-1 0 0 0,0 2 0 0 0,1-1 1 0 0,0 2-1 0 0,0-1 0 0 0,1 1 0 0 0,0 0 0 0 0,1 1 1 0 0,0-1-1 0 0,1 2 0 0 0,0-1 0 0 0,0 1 0 0 0,1-1 1 0 0,1 2-1 0 0,0-1 0 0 0,1 0 0 0 0,0 1 0 0 0,1-1 1 0 0,0 1-4 0 0,3-5 8 0 0,0 0 1 0 0,0-1-1 0 0,0 1 1 0 0,1 0 0 0 0,0-1-1 0 0,1 1 1 0 0,-1-1-1 0 0,1 0 1 0 0,1 0 0 0 0,-1 0-1 0 0,1 0 1 0 0,1-1-1 0 0,-1 0 1 0 0,1 1 0 0 0,0-1-1 0 0,0-1 1 0 0,1 1-1 0 0,0-1 1 0 0,0 0 0 0 0,0-1-1 0 0,1 1 1 0 0,-1-1 0 0 0,1 0-1 0 0,0-1 1 0 0,0 0-1 0 0,0 0 1 0 0,1 0 0 0 0,1 0-9 0 0,217 35-1188 0 0,-124-49-1006 0 0,-49-1 912 0 0</inkml:trace>
  <inkml:trace contextRef="#ctx0" brushRef="#br0" timeOffset="-7717.263">10275 2301 1132 0 0,'-1'-3'50'0'0,"-1"0"-1"0"0,1 1 1 0 0,-1-1 0 0 0,0 0-1 0 0,0 1 1 0 0,0-1-1 0 0,0 1 1 0 0,0 0 0 0 0,0 0-1 0 0,-1 0 1 0 0,1 0-1 0 0,-1 0 1 0 0,1 0 0 0 0,-1 1-1 0 0,0-1 1 0 0,0 1 0 0 0,0 0-1 0 0,1 0 1 0 0,-1 0-1 0 0,0 0 1 0 0,-1 0 0 0 0,1 1-1 0 0,0-1 1 0 0,0 1-1 0 0,0 0 1 0 0,0 0 0 0 0,0 0-1 0 0,0 0 1 0 0,0 1 0 0 0,-1-1-1 0 0,1 1 1 0 0,0 0-1 0 0,0 0 1 0 0,0 0 0 0 0,1 0-1 0 0,-2 1-49 0 0,-7-2 185 0 0,-8 3-122 0 0,1 2 0 0 0,0 0 0 0 0,0 1 1 0 0,0 0-1 0 0,1 2 0 0 0,0 0 0 0 0,0 1 0 0 0,1 1 1 0 0,0 0-1 0 0,1 1 0 0 0,0 1 0 0 0,-5 5-63 0 0,14-13 21 0 0,0 1 0 0 0,0-1 0 0 0,1 1 0 0 0,0 0 0 0 0,0 1 0 0 0,0-1 0 0 0,1 1 0 0 0,-1 0 0 0 0,1 0 1 0 0,1 0-1 0 0,-1 0 0 0 0,1 1 0 0 0,0 0 0 0 0,1-1 0 0 0,0 1 0 0 0,0 0 0 0 0,0 0 0 0 0,1 1 0 0 0,0-1 0 0 0,0 0 0 0 0,1 0 0 0 0,0 0 0 0 0,0 1 0 0 0,0-1 0 0 0,1 0 0 0 0,0 0 0 0 0,1 0 0 0 0,0 0 0 0 0,0 0 1 0 0,0 0-1 0 0,1 0 0 0 0,0 0 0 0 0,0-1 0 0 0,1 0 0 0 0,1 2-21 0 0,2-4 27 0 0,0 0 1 0 0,0 0 0 0 0,1 0-1 0 0,0-1 1 0 0,0 0-1 0 0,0-1 1 0 0,0 1-1 0 0,0-2 1 0 0,0 1 0 0 0,1-1-1 0 0,-1 0 1 0 0,0-1-1 0 0,1 0 1 0 0,-1 0 0 0 0,0-1-1 0 0,1 0 1 0 0,-1 0-1 0 0,0-1 1 0 0,0 0-1 0 0,0-1 1 0 0,0 0 0 0 0,0 0-1 0 0,0-1 1 0 0,-1 1-1 0 0,1-2-27 0 0,7-3-82 0 0,-1 0 0 0 0,1-1 0 0 0,-2-1 0 0 0,1-1 0 0 0,-1 0 0 0 0,-1 0-1 0 0,0-1 1 0 0,-1-1 0 0 0,0 0 0 0 0,-1 0 0 0 0,0-1 0 0 0,0-2 82 0 0,28-141-200 0 0,-38 155 240 0 0,30-9-43 0 0,-15 22 10 0 0,0 2 0 0 0,-1 0 0 0 0,0 1 0 0 0,-1 0 0 0 0,0 1 0 0 0,-1 0 0 0 0,-1 1 0 0 0,-1 1 0 0 0,0 0 0 0 0,-1 0 0 0 0,-1 0 0 0 0,0 1 0 0 0,3 16-7 0 0,-15 3 1048 0 0,2-125-634 0 0,6 70-406 0 0,1 1 0 0 0,0-1 1 0 0,2 1-1 0 0,0 0 0 0 0,1 1 1 0 0,0 0-1 0 0,1 0 0 0 0,1 1 0 0 0,1 0 1 0 0,0 1-1 0 0,0 0 0 0 0,2 0 1 0 0,0 1-1 0 0,14-10-8 0 0,-25 21-2 0 0,-1 1-1 0 0,1 0 1 0 0,0 0 0 0 0,0 0 0 0 0,-1 0 0 0 0,1 0-1 0 0,0 0 1 0 0,0 1 0 0 0,0-1 0 0 0,0 1 0 0 0,0-1-1 0 0,0 1 1 0 0,1 0 0 0 0,-1 0 0 0 0,0 0 0 0 0,0 0-1 0 0,0 0 1 0 0,0 0 0 0 0,0 0 0 0 0,0 1-1 0 0,0-1 1 0 0,0 1 0 0 0,0-1 0 0 0,0 1 0 0 0,0 0-1 0 0,0 0 1 0 0,0 0 0 0 0,-1 0 0 0 0,1 0 0 0 0,0 0-1 0 0,0 1 1 0 0,-1-1 0 0 0,1 1 0 0 0,-1-1 0 0 0,0 1-1 0 0,1-1 1 0 0,-1 1 0 0 0,0 0 0 0 0,0-1 0 0 0,0 1-1 0 0,0 0 1 0 0,0 0 0 0 0,0 0 0 0 0,-1 0-1 0 0,1 0 1 0 0,0 0 0 0 0,-1 0 0 0 0,0 1 2 0 0,107 204-1884 0 0,-88-190 336 0 0,-10-13 410 0 0</inkml:trace>
  <inkml:trace contextRef="#ctx0" brushRef="#br0" timeOffset="-7030.939">11029 2326 1280 0 0,'-13'7'170'0'0,"1"0"0"0"0,0 0-1 0 0,1 2 1 0 0,0-1 0 0 0,0 2 0 0 0,0-1-1 0 0,1 1 1 0 0,1 1 0 0 0,0 0 0 0 0,0 0-1 0 0,1 1 1 0 0,1 0 0 0 0,0 0 0 0 0,1 1-1 0 0,0 0 1 0 0,0 0 0 0 0,2 0-1 0 0,-1 1 1 0 0,2-1 0 0 0,0 1 0 0 0,1 0-1 0 0,-1 10-169 0 0,3-20 20 0 0,1-1-1 0 0,-1 0 0 0 0,1 0 0 0 0,-1 0 0 0 0,1 0 0 0 0,0 1 0 0 0,0-1 0 0 0,1 0 1 0 0,-1-1-1 0 0,1 1 0 0 0,-1 0 0 0 0,1 0 0 0 0,0-1 0 0 0,0 1 0 0 0,0-1 0 0 0,0 1 1 0 0,0-1-1 0 0,1 0 0 0 0,-1 0 0 0 0,1 0 0 0 0,0 0 0 0 0,-1 0 0 0 0,1-1 0 0 0,0 1 0 0 0,0-1 1 0 0,0 0-1 0 0,0 0 0 0 0,0 0 0 0 0,0 0 0 0 0,0 0 0 0 0,1-1 0 0 0,-1 1 0 0 0,0-1 1 0 0,3 0-20 0 0,104-10 436 0 0,-95 2-462 0 0,0-1 1 0 0,-1 0 0 0 0,0 0-1 0 0,0-2 1 0 0,-1 0 0 0 0,-1 0 0 0 0,0-1-1 0 0,0 0 1 0 0,-1-1 0 0 0,-1-1 0 0 0,0 0-1 0 0,-1 0 1 0 0,0-1 0 0 0,-1 0 0 0 0,-1 0-1 0 0,-1-1 1 0 0,0 0 0 0 0,-1 0-1 0 0,0 0 1 0 0,-1-3 25 0 0,10-245 116 0 0,-53 84 555 0 0,4 125-87 0 0,34 55-584 0 0,-3 4 44 0 0,-5 8-36 0 0,1 0 0 0 0,0 1 0 0 0,0 0 1 0 0,2 0-1 0 0,0 1 0 0 0,0 0 0 0 0,1 0 0 0 0,1 0 0 0 0,0 1 1 0 0,1-1-1 0 0,1 1 0 0 0,0 0 0 0 0,1 0 0 0 0,0 0 0 0 0,2 0 1 0 0,0 10-9 0 0,3-5 17 0 0,0 0 0 0 0,2 0 0 0 0,0 0 0 0 0,1-1 1 0 0,1 1-1 0 0,1-2 0 0 0,0 1 0 0 0,2-2 1 0 0,0 1-1 0 0,1-1 0 0 0,0-1 0 0 0,1 0 0 0 0,1-1 1 0 0,1 0-1 0 0,0-1 0 0 0,10 6-17 0 0,-9-7 0 0 0,1-2 0 0 0,0 1 0 0 0,1-2 0 0 0,0-1 0 0 0,0 0 1 0 0,1-1-1 0 0,0-1 0 0 0,1 0 0 0 0,-1-2 0 0 0,1 0 0 0 0,1-2 0 0 0,-1 0 0 0 0,0-1 0 0 0,1-1 0 0 0,-1-1 1 0 0,1-1-1 0 0,-1 0 0 0 0,0-2 0 0 0,0 0 0 0 0,0-2 0 0 0,0 0 0 0 0,0-1 0 0 0,-1-1 0 0 0,0 0 0 0 0,0-2 0 0 0,-1 0 1 0 0,0-1-1 0 0,0-2 0 0 0,-14 9-18 0 0,1-1 0 0 0,-1 0 0 0 0,0-1 0 0 0,0 1 1 0 0,0-1-1 0 0,-1 0 0 0 0,1 0 0 0 0,-1 0 0 0 0,0 0 1 0 0,-1 0-1 0 0,1 0 0 0 0,-1-1 0 0 0,0 0 0 0 0,-1 1 1 0 0,1-1-1 0 0,-1 0 0 0 0,0-2 18 0 0,-1 7 41 0 0,0 1 17 0 0,-2-27 185 0 0,2 27-244 0 0,-2-4-3 0 0,29 22-3817 0 0,-23-17 2557 0 0</inkml:trace>
  <inkml:trace contextRef="#ctx0" brushRef="#br0" timeOffset="-6830.76">11802 1968 3564 0 0,'9'-37'5486'0'0,"-3"30"-6759"0"0,-7 24-3579 0 0,0-9 3615 0 0</inkml:trace>
  <inkml:trace contextRef="#ctx0" brushRef="#br0" timeOffset="-5962.48">11930 2531 1272 0 0,'0'0'598'0'0,"0"0"78"0"0,0 0-40 0 0,0 0-123 0 0,6-4-113 0 0,11-12-138 0 0,0-1 0 0 0,-2-1 1 0 0,0 0-1 0 0,-2-1 0 0 0,0 0 0 0 0,0-1 0 0 0,-2-1 0 0 0,-1 0 1 0 0,4-12-263 0 0,-6 18 103 0 0,23-51 146 0 0,-2-1-1 0 0,-4-1 1 0 0,-2-2 0 0 0,5-37-249 0 0,-3-56 756 0 0,-49 157-559 0 0,14 21-192 0 0,2 0 0 0 0,0 1 1 0 0,1 0-1 0 0,0 0 0 0 0,2 1 0 0 0,0 0 0 0 0,0 0 1 0 0,2 0-1 0 0,0 0 0 0 0,1 1 0 0 0,1 0 0 0 0,0-1 1 0 0,2 1-1 0 0,0 2-5 0 0,1 4-29 0 0,1-1 0 0 0,1 0 0 0 0,1 1 0 0 0,1-2 0 0 0,1 1 0 0 0,1-1 0 0 0,1 0 0 0 0,1 0 0 0 0,1-1 0 0 0,1-1 0 0 0,1 0 0 0 0,0 0 0 0 0,1-1 0 0 0,2-1 0 0 0,0 0 0 0 0,6 4 29 0 0,113 83-4263 0 0,-118-97 2982 0 0,-6-5 2 0 0</inkml:trace>
  <inkml:trace contextRef="#ctx0" brushRef="#br0" timeOffset="-5617.183">12195 2278 948 0 0,'0'-6'3614'0'0,"32"-19"-2756"0"0,-10 10-688 0 0,-1 2 0 0 0,2 0 0 0 0,-1 1 0 0 0,2 2 0 0 0,-1 0 1 0 0,2 2-1 0 0,-1 0 0 0 0,1 2 0 0 0,0 0 0 0 0,0 2 0 0 0,1 1 0 0 0,-1 1 0 0 0,6 1-170 0 0,-25 2 18 0 0,0-1 0 0 0,0 2-1 0 0,-1-1 1 0 0,1 1-1 0 0,-1 0 1 0 0,1 0 0 0 0,-1 0-1 0 0,0 1 1 0 0,1 0-1 0 0,-1 0 1 0 0,-1 0-1 0 0,1 0 1 0 0,0 1 0 0 0,-1 0-1 0 0,0 0 1 0 0,0 0-1 0 0,0 1 1 0 0,0-1 0 0 0,-1 1-1 0 0,0 0 1 0 0,0 0-1 0 0,0 0 1 0 0,0 0 0 0 0,1 4-18 0 0,40 140 139 0 0,-43-109-1333 0 0,-1-38 179 0 0,0 6-1512 0 0,0-6 1310 0 0</inkml:trace>
  <inkml:trace contextRef="#ctx0" brushRef="#br0" timeOffset="-5383.063">12693 1814 1824 0 0,'-2'-3'776'0'0,"0"-1"-260"0"0,1 1 28 0 0,1 1-60 0 0,-2-1 0 0 0,4 0-72 0 0,-4 1-84 0 0,0 0 37 0 0,2 1-109 0 0,-2-3-88 0 0,1 4-184 0 0,1 0-4 0 0,3 0-264 0 0,-1 0-8 0 0,1 0-121 0 0,3 0-295 0 0,1 4-580 0 0,2-3-16 0 0</inkml:trace>
  <inkml:trace contextRef="#ctx0" brushRef="#br0" timeOffset="-4094.172">13196 2179 1196 0 0,'-4'-2'77'0'0,"0"0"-1"0"0,0 0 1 0 0,0 0 0 0 0,0 1-1 0 0,0-1 1 0 0,0 1 0 0 0,0 0-1 0 0,-1 1 1 0 0,1-1 0 0 0,0 1-1 0 0,-1-1 1 0 0,1 1 0 0 0,-1 1-1 0 0,1-1 1 0 0,0 0 0 0 0,-1 1-1 0 0,1 0 1 0 0,0 0 0 0 0,0 0-1 0 0,0 1 1 0 0,-1 0 0 0 0,2-1-1 0 0,-1 1 1 0 0,0 1 0 0 0,0-1-1 0 0,0 0 1 0 0,0 2-77 0 0,-6 0 91 0 0,-3 2-41 0 0,0 1 1 0 0,1 0 0 0 0,0 1-1 0 0,0 0 1 0 0,1 1-1 0 0,0 0 1 0 0,0 1-1 0 0,1 0 1 0 0,1 1-1 0 0,0 0 1 0 0,0 0-1 0 0,1 1 1 0 0,0 0-1 0 0,1 0 1 0 0,0 1-1 0 0,1 0 1 0 0,1 0-1 0 0,0 0 1 0 0,1 1-1 0 0,0 0 1 0 0,0 6-51 0 0,4-19 7 0 0,0 1 0 0 0,0 0 1 0 0,0-1-1 0 0,0 1 0 0 0,0-1 1 0 0,1 1-1 0 0,-1-1 0 0 0,1 1 1 0 0,-1-1-1 0 0,1 1 0 0 0,-1-1 1 0 0,1 0-1 0 0,0 1 0 0 0,0-1 1 0 0,-1 0-1 0 0,1 0 0 0 0,0 1 1 0 0,0-1-1 0 0,0 0 0 0 0,1 0 1 0 0,-1 0-1 0 0,0 0 0 0 0,0 0 1 0 0,0 0-1 0 0,1-1 0 0 0,-1 1 1 0 0,1 0-1 0 0,-1-1 0 0 0,0 1 1 0 0,1-1-1 0 0,-1 1 0 0 0,1-1 1 0 0,-1 1-1 0 0,1-1 0 0 0,-1 0 1 0 0,1 0-1 0 0,-1 0 0 0 0,1 0 1 0 0,0 0-1 0 0,-1 0 0 0 0,1-1 1 0 0,-1 1-1 0 0,1 0 0 0 0,-1-1 1 0 0,0 1-1 0 0,1-1 0 0 0,0 0-7 0 0,69-17 188 0 0,-58 13-177 0 0,-1-1-1 0 0,-1-1 0 0 0,1 0 0 0 0,-1 0 1 0 0,0-1-1 0 0,0-1 0 0 0,-1 0 0 0 0,-1 0 1 0 0,1-1-1 0 0,-1 0 0 0 0,-1 0 0 0 0,0-1 1 0 0,-1 0-1 0 0,0-1 0 0 0,0 0 0 0 0,0-3-10 0 0,17-57 654 0 0,-18 76-849 0 0,60 166-582 0 0,-48-113 2066 0 0,12-190-1286 0 0,61-22-717 0 0,-89 154 683 0 0,0 1 0 0 0,0-1-1 0 0,0 0 1 0 0,0 1-1 0 0,1-1 1 0 0,-1 1-1 0 0,0 0 1 0 0,0 0 0 0 0,0 0-1 0 0,0 0 1 0 0,1 0-1 0 0,-1 0 1 0 0,0 0-1 0 0,0 1 1 0 0,0-1-1 0 0,0 1 1 0 0,0-1 0 0 0,0 1-1 0 0,0 0 1 0 0,0 0-1 0 0,0 0 1 0 0,0 0-1 0 0,0 0 1 0 0,0 1-1 0 0,-1-1 1 0 0,1 0 0 0 0,0 1-1 0 0,-1-1 1 0 0,0 1-1 0 0,1 0 1 0 0,-1-1-1 0 0,0 1 1 0 0,0 0-1 0 0,1 0 1 0 0,-1 0 0 0 0,-1 0-1 0 0,1 0 1 0 0,0 0-1 0 0,0 0 1 0 0,-1 0-1 0 0,1 0 1 0 0,-1 0 0 0 0,0 1-1 0 0,0-1 1 0 0,0 0-1 0 0,0 0 1 0 0,0 0-1 0 0,0 0 1 0 0,-1 2 31 0 0,4 4-117 0 0,102 175-318 0 0,-97-177 354 0 0,0 0 0 0 0,0-1 0 0 0,1 0 0 0 0,0-1 1 0 0,-1 0-1 0 0,2 0 0 0 0,-1 0 0 0 0,0-2 0 0 0,1 1 1 0 0,-1-1-1 0 0,1 0 0 0 0,-1-1 0 0 0,1 0 1 0 0,0-1-1 0 0,0 0 0 0 0,0 0 0 0 0,-1-1 0 0 0,1 0 81 0 0,-9 1-6 0 0,127-47-600 0 0,-121 45 692 0 0,1-1 0 0 0,-1 0-1 0 0,0 0 1 0 0,0 0 0 0 0,0-1 0 0 0,-1 0 0 0 0,0-1 0 0 0,1 1 0 0 0,-1-1 0 0 0,-1 0 0 0 0,1-1 0 0 0,-1 1-1 0 0,0-1 1 0 0,0 0 0 0 0,-1-1 0 0 0,0 1 0 0 0,0-1 0 0 0,2-5-86 0 0,-6 12 119 0 0,0 0-32 0 0,-23-22 172 0 0,16 18-193 0 0,0 0 0 0 0,-1 1 0 0 0,1 0 1 0 0,-1 0-1 0 0,0 1 0 0 0,0 0 0 0 0,0 1 1 0 0,0-1-1 0 0,0 1 0 0 0,-1 1 0 0 0,1 0 0 0 0,0 0 1 0 0,-7 1-67 0 0,-1 0 155 0 0,8 0-135 0 0,1 0 1 0 0,-1 1-1 0 0,1 0 0 0 0,0 0 0 0 0,-1 1 0 0 0,1 0 0 0 0,1 0 0 0 0,-1 1 0 0 0,0 0 0 0 0,1 0 0 0 0,0 1 0 0 0,0-1 0 0 0,0 1 0 0 0,0 1 0 0 0,1-1 1 0 0,0 1-1 0 0,0 0 0 0 0,1 0 0 0 0,-1 0 0 0 0,1 1 0 0 0,1-1 0 0 0,-1 1 0 0 0,1 0 0 0 0,0 0 0 0 0,1 0 0 0 0,0 1 0 0 0,0-1 0 0 0,0 1 0 0 0,0 7-20 0 0,5-11 3 0 0,0 0-1 0 0,0 1 0 0 0,0-1 1 0 0,1 0-1 0 0,0-1 0 0 0,0 1 0 0 0,0-1 1 0 0,0 1-1 0 0,0-1 0 0 0,1 0 0 0 0,-1-1 1 0 0,1 1-1 0 0,0-1 0 0 0,-1 0 1 0 0,1 0-1 0 0,0 0 0 0 0,1-1 0 0 0,-1 0 1 0 0,0 0-1 0 0,0 0 0 0 0,0-1 1 0 0,1 1-1 0 0,-1-1 0 0 0,0 0 0 0 0,1-1 1 0 0,-1 1-1 0 0,0-1 0 0 0,0 0 0 0 0,5-2-2 0 0,4 3 50 0 0,97-18-15 0 0,-110 17-70 0 0,5 1-11 0 0,0 0 1 0 0,0 0 0 0 0,-1-1 0 0 0,1 0-1 0 0,-1 0 1 0 0,1 0 0 0 0,-1-1-1 0 0,1 1 1 0 0,-1-1 0 0 0,0-1 0 0 0,0 1-1 0 0,0-1 1 0 0,0 0 0 0 0,0 0-1 0 0,-1 0 1 0 0,1-1 0 0 0,-1 0-1 0 0,0 0 1 0 0,0 0 0 0 0,0 0 0 0 0,0-2 45 0 0,4-1 10 0 0,7-7 18 0 0,-1-2 0 0 0,0 1 0 0 0,-1-2-1 0 0,0 0 1 0 0,-2 0 0 0 0,0-1 0 0 0,-1-1 0 0 0,-1 0 0 0 0,0 0-1 0 0,-2-1 1 0 0,0 0 0 0 0,-2 0 0 0 0,0 0 0 0 0,-1-1 0 0 0,-1 0 0 0 0,0 1-1 0 0,-2-18-27 0 0,-26-163 849 0 0,23 185-718 0 0,0 0 0 0 0,-2 0-1 0 0,0 0 1 0 0,0 1 0 0 0,-2 0-1 0 0,0 0 1 0 0,0 0 0 0 0,-1 0-1 0 0,-1 1 1 0 0,-1 0 0 0 0,0 1-1 0 0,-1 0 1 0 0,0 1 0 0 0,-1-1-1 0 0,0 2 1 0 0,-1 0 0 0 0,0 0-1 0 0,0 1 1 0 0,-3 0-131 0 0,11 9 22 0 0,0 0 0 0 0,-1 1 0 0 0,1-1 1 0 0,0 1-1 0 0,-1 0 0 0 0,1 1 0 0 0,0-1 0 0 0,-1 1 0 0 0,1-1 0 0 0,0 1 0 0 0,-1 1 1 0 0,1-1-1 0 0,0 1 0 0 0,0-1 0 0 0,0 1 0 0 0,0 0 0 0 0,1 0 0 0 0,-1 1 0 0 0,0-1 1 0 0,1 1-1 0 0,0 0 0 0 0,-1 0 0 0 0,1 0 0 0 0,0 0 0 0 0,1 1 0 0 0,-1-1 0 0 0,1 1 1 0 0,-1 0-1 0 0,1-1 0 0 0,0 1 0 0 0,0 0 0 0 0,1 0 0 0 0,-1 0 0 0 0,1 1 0 0 0,0-1 1 0 0,0 0-1 0 0,0 0 0 0 0,1 1 0 0 0,-1-1 0 0 0,1 1 0 0 0,0-1 0 0 0,1 0 0 0 0,-1 1 1 0 0,1-1-1 0 0,-1 0 0 0 0,1 1 0 0 0,1-1 0 0 0,-1 0 0 0 0,2 4-22 0 0,2 17-129 0 0,2 0 0 0 0,1-1 0 0 0,1 1-1 0 0,1-1 1 0 0,0-1 0 0 0,2 0 0 0 0,1 0 0 0 0,8 8 129 0 0,137 164-5013 0 0,-122-158 3639 0 0</inkml:trace>
  <inkml:trace contextRef="#ctx0" brushRef="#br0" timeOffset="-3470.532">13959 2334 1256 0 0,'28'22'1996'0'0,"48"130"-618"0"0,-74-149-1466 0 0,1 0-1 0 0,0-1 1 0 0,-1 0 0 0 0,1 0 0 0 0,0 1-1 0 0,0-2 1 0 0,1 1 0 0 0,-1 0 0 0 0,0-1 0 0 0,0 1-1 0 0,1-1 1 0 0,-1 0 0 0 0,1 0 0 0 0,-1 0-1 0 0,1-1 1 0 0,0 1 0 0 0,-1-1 0 0 0,1 0 0 0 0,-1 0-1 0 0,1 0 1 0 0,0-1 0 0 0,-1 1 0 0 0,1-1-1 0 0,-1 0 1 0 0,3 0 88 0 0,40-20-1292 0 0</inkml:trace>
  <inkml:trace contextRef="#ctx0" brushRef="#br0" timeOffset="-2197.992">11888 2241 956 0 0,'0'0'326'0'0,"0"0"23"0"0,0 0-100 0 0,0 0 17 0 0,0 0-80 0 0,0 0-21 0 0,0 0-12 0 0,0 0 76 0 0,0 0-79 0 0,0 0 1 0 0,0 0-19 0 0,0 0-36 0 0,0 0-14 0 0,19 2 1468 0 0,-18 4-1535 0 0,0 0 0 0 0,0-1 0 0 0,0 1-1 0 0,-1 0 1 0 0,0 0 0 0 0,0 0 0 0 0,-1 0-1 0 0,1-1 1 0 0,-1 1 0 0 0,-1 0-1 0 0,1 0 1 0 0,-1-1 0 0 0,0 1 0 0 0,0-1-1 0 0,0 0 1 0 0,-4 5-15 0 0,-7 31 166 0 0,-3 96 281 0 0,16-134-525 0 0,1-1 1 0 0,0 1-1 0 0,0-1 1 0 0,1 1-1 0 0,-1-1 1 0 0,0 1-1 0 0,1-1 1 0 0,0 0-1 0 0,-1 0 1 0 0,1 0-1 0 0,0 0 1 0 0,0 0-1 0 0,0 0 1 0 0,0-1-1 0 0,0 1 1 0 0,1-1-1 0 0,-1 1 1 0 0,0-1-1 0 0,1 0 1 0 0,-1 0 0 0 0,1 0-1 0 0,0 0 1 0 0,-1 0-1 0 0,1-1 1 0 0,-1 1-1 0 0,1-1 1 0 0,0 1-1 0 0,0-1 1 0 0,-1 0-1 0 0,1 0 1 0 0,0-1-1 0 0,-1 1 1 0 0,1 0-1 0 0,0-1 1 0 0,-1 0-1 0 0,1 1 1 0 0,0-1-1 0 0,-1 0 1 0 0,1 0-1 0 0,-1-1 1 0 0,0 1 0 0 0,1 0-1 0 0,-1-1 1 0 0,0 0-1 0 0,0 1 1 0 0,0-1-1 0 0,0 0 1 0 0,0 0-1 0 0,0 0 78 0 0,30-22-1224 0 0</inkml:trace>
  <inkml:trace contextRef="#ctx0" brushRef="#br0" timeOffset="-1074.976">12007 2028 1004 0 0,'0'0'486'0'0,"0"0"-60"0"0,0 0-43 0 0,0 0-14 0 0,0 0 90 0 0,0 0-18 0 0,0 0-55 0 0,0 0-64 0 0,0 0-63 0 0,5 4 39 0 0,42 16 181 0 0,214-83-3196 0 0,-215 50 1446 0 0</inkml:trace>
  <inkml:trace contextRef="#ctx0" brushRef="#br0" timeOffset="61849.416">4557 4268 1060 0 0,'-62'63'3281'0'0,"57"-56"-3123"0"0,0-1 1 0 0,0 2-1 0 0,0-1 0 0 0,1 0 1 0 0,1 1-1 0 0,-1 0 0 0 0,1 0 1 0 0,0 0-1 0 0,1 0 0 0 0,0 1 1 0 0,0-1-1 0 0,1 1 0 0 0,0-1 1 0 0,0 1-1 0 0,1-1 0 0 0,0 1 1 0 0,1-1-1 0 0,0 1 0 0 0,0-1 1 0 0,1 1-1 0 0,0-1 0 0 0,0 0 1 0 0,1 0-1 0 0,0 0 0 0 0,1 0 1 0 0,0 0-1 0 0,0-1 0 0 0,0 1 1 0 0,1-1-1 0 0,0 0 0 0 0,0-1 1 0 0,1 1-1 0 0,0-1 0 0 0,0 0 1 0 0,1-1-1 0 0,3 4-158 0 0,4-3 45 0 0,1 0 0 0 0,-1-1-1 0 0,1-1 1 0 0,0 0 0 0 0,0-1 0 0 0,0 0 0 0 0,1-1 0 0 0,-1-1-1 0 0,0-1 1 0 0,1 0 0 0 0,-1-1 0 0 0,1 0 0 0 0,-1-1 0 0 0,0-1-1 0 0,0-1 1 0 0,0 0 0 0 0,0 0 0 0 0,-1-2 0 0 0,0 0 0 0 0,4-2-45 0 0,-10 4-18 0 0,1 0-1 0 0,0 0 1 0 0,-1 0 0 0 0,0-1 0 0 0,0-1 0 0 0,-1 1-1 0 0,1-1 1 0 0,-1 0 0 0 0,0-1 0 0 0,-1 0 0 0 0,0 0 0 0 0,0 0-1 0 0,0-1 1 0 0,-1 0 0 0 0,0 0 0 0 0,-1 0 0 0 0,0 0 0 0 0,0-1-1 0 0,0 0 1 0 0,-1 0 0 0 0,-1 0 0 0 0,1 0 0 0 0,-2 0 0 0 0,1-4 18 0 0,-5 4-15 0 0,0 1 1 0 0,0-1 0 0 0,-1 1 0 0 0,0-1 0 0 0,-1 1 0 0 0,0 1-1 0 0,0-1 1 0 0,-1 0 0 0 0,1 1 0 0 0,-2 0 0 0 0,1 1 0 0 0,-1 0-1 0 0,0 0 1 0 0,0 0 0 0 0,-1 0 0 0 0,0 1 0 0 0,0 1-1 0 0,0-1 1 0 0,0 1 0 0 0,-1 1 0 0 0,1 0 0 0 0,-1 0 0 0 0,0 0-1 0 0,0 1 1 0 0,0 0 0 0 0,0 1 0 0 0,-4 0 14 0 0,-165-22-91 0 0,102 21-3920 0 0,74 2 2678 0 0,0 0 116 0 0,-8 0 46 0 0</inkml:trace>
  <inkml:trace contextRef="#ctx0" brushRef="#br0" timeOffset="62361.513">5364 3973 2344 0 0,'1'-1'99'0'0,"-1"1"0"0"0,1-1 0 0 0,-1 1-1 0 0,1-1 1 0 0,-1 1 0 0 0,1-1 0 0 0,0 1 0 0 0,-1-1 0 0 0,1 1-1 0 0,0 0 1 0 0,-1-1 0 0 0,1 1 0 0 0,0 0 0 0 0,-1 0 0 0 0,1-1-1 0 0,0 1 1 0 0,-1 0 0 0 0,1 0 0 0 0,0 0 0 0 0,0 0-1 0 0,-1 0 1 0 0,1 0 0 0 0,0 0 0 0 0,0 0 0 0 0,-1 0 0 0 0,1 0-1 0 0,0 1 1 0 0,0-1 0 0 0,-1 0 0 0 0,1 0 0 0 0,0 1-1 0 0,-1-1 1 0 0,1 0 0 0 0,-1 1 0 0 0,1-1 0 0 0,0 1 0 0 0,-1-1-1 0 0,1 1 1 0 0,-1-1 0 0 0,1 1 0 0 0,-1-1 0 0 0,1 1 0 0 0,-1 0-1 0 0,1-1 1 0 0,-1 1 0 0 0,0-1 0 0 0,1 1 0 0 0,-1 0-1 0 0,0 0 1 0 0,0-1 0 0 0,0 1 0 0 0,1 0 0 0 0,-1-1 0 0 0,0 1-1 0 0,0 0 1 0 0,0 0 0 0 0,0-1 0 0 0,0 1 0 0 0,0 0-1 0 0,0 0 1 0 0,0-1 0 0 0,-1 1 0 0 0,1 0-99 0 0,5 65-182 0 0,-5-50 762 0 0,67 626 2872 0 0,-23-356-3818 0 0,-61-310-5914 0 0,3-23 3822 0 0,8 20 1402 0 0</inkml:trace>
  <inkml:trace contextRef="#ctx0" brushRef="#br0" timeOffset="62797.932">5800 4179 2536 0 0,'19'14'6084'0'0,"85"59"-5056"0"0,78 27-2139 0 0,-167-98-4136 0 0,-4-16 4105 0 0</inkml:trace>
  <inkml:trace contextRef="#ctx0" brushRef="#br0" timeOffset="63065.191">6312 4109 1984 0 0,'8'16'4236'0'0,"-33"33"-3517"0"0,17-35-199 0 0,-220 331 2644 0 0,75-128-2900 0 0,139-190-497 0 0,11-18-1731 0 0,0-4-3994 0 0,6-8 4850 0 0</inkml:trace>
  <inkml:trace contextRef="#ctx0" brushRef="#br0" timeOffset="63346.92">6483 4331 1172 0 0,'15'8'6889'0'0,"26"-9"-6603"0"0,-34 1 180 0 0,151 0 66 0 0,-54 0-4194 0 0,-85 3 1140 0 0,-22-1 1489 0 0</inkml:trace>
  <inkml:trace contextRef="#ctx0" brushRef="#br0" timeOffset="63598.759">6417 4590 2716 0 0,'18'17'3761'0'0,"34"-11"-2885"0"0,-43-6-554 0 0,256-20 1768 0 0,-96-32-4915 0 0,-95 9-1141 0 0,-55 28 2608 0 0</inkml:trace>
  <inkml:trace contextRef="#ctx0" brushRef="#br0" timeOffset="63972.054">7290 4266 1504 0 0,'-23'28'3939'0'0,"10"-14"-3306"0"0,5-3-253 0 0,4-6-250 0 0,-1 0 1 0 0,1 0-1 0 0,-1 0 0 0 0,1 1 0 0 0,1 0 0 0 0,-1 0 0 0 0,1 0 1 0 0,0 0-1 0 0,1 0 0 0 0,-1 1 0 0 0,1-1 0 0 0,0 1 0 0 0,1 0 1 0 0,0-1-1 0 0,0 1 0 0 0,0 0 0 0 0,1 0 0 0 0,0 0 1 0 0,0 0-1 0 0,1-1 0 0 0,0 1 0 0 0,0 0 0 0 0,1 2-130 0 0,6 2 91 0 0,1 0 0 0 0,1 0 0 0 0,-1-1 0 0 0,2 0 0 0 0,-1-1 0 0 0,1 0 0 0 0,1-1 0 0 0,-1 0 1 0 0,2-1-1 0 0,-1 0 0 0 0,1-1 0 0 0,0 0 0 0 0,0-1 0 0 0,0-1 0 0 0,1 0 0 0 0,-1 0 0 0 0,1-2 0 0 0,0 1 0 0 0,0-2 0 0 0,0 0 0 0 0,1-1 0 0 0,-1 0 0 0 0,0-1 0 0 0,1-1-91 0 0,-5 3 8 0 0,0-1 0 0 0,0-1 0 0 0,-1 0 0 0 0,1 0-1 0 0,0-1 1 0 0,-1 0 0 0 0,0 0 0 0 0,1-1 0 0 0,-1-1 0 0 0,0 1 0 0 0,0-1 0 0 0,-1-1-1 0 0,1 0 1 0 0,-1 0 0 0 0,0-1 0 0 0,1-1-8 0 0,-7 2-21 0 0,-1 1-1 0 0,0-1 0 0 0,0 0 1 0 0,0 0-1 0 0,0 0 1 0 0,-1 0-1 0 0,0 0 1 0 0,0 0-1 0 0,0 1 0 0 0,-1-1 1 0 0,0 0-1 0 0,0 0 1 0 0,0 0-1 0 0,0 0 1 0 0,-1 1-1 0 0,0-1 0 0 0,0 1 1 0 0,0-1-1 0 0,0 1 1 0 0,-1 0-1 0 0,0 0 1 0 0,0 0-1 0 0,0 0 0 0 0,0 0 1 0 0,0 0-1 0 0,-1 1 1 0 0,0 0-1 0 0,0 0 1 0 0,0 0-1 0 0,0 0 1 0 0,0 1-1 0 0,0-1 0 0 0,-1 1 1 0 0,-2-1 21 0 0,2-1-28 0 0,-234-173-3155 0 0,219 130-1741 0 0,20 39 3823 0 0</inkml:trace>
  <inkml:trace contextRef="#ctx0" brushRef="#br0" timeOffset="64268.571">7791 3848 1440 0 0,'17'8'460'0'0,"-1"2"0"0"0,0-1 0 0 0,0 2 0 0 0,-1 0 0 0 0,-1 1 0 0 0,0 1 0 0 0,0 0 0 0 0,-1 1 0 0 0,3 5-460 0 0,2 7 274 0 0,-1-1 1 0 0,-1 2-1 0 0,-1 0 1 0 0,-1 1-1 0 0,-2 1 1 0 0,-1 0-1 0 0,-1 0 1 0 0,-2 1-1 0 0,-1 0 1 0 0,-1 1-1 0 0,-1-1 1 0 0,-2 1-1 0 0,-1 0 1 0 0,-2 1-275 0 0,-1-6-5 0 0,-2-1 0 0 0,-1 1 0 0 0,-2-1 0 0 0,0 0-1 0 0,-1 0 1 0 0,-2-1 0 0 0,0 0 0 0 0,-2 0 0 0 0,0-1 0 0 0,-2 0 0 0 0,0-1 0 0 0,-16 18 5 0 0,6-8-757 0 0,-2-2 0 0 0,-1 0-1 0 0,-2-2 1 0 0,-1-1 0 0 0,-1-1 0 0 0,-1-1 0 0 0,-1-2 0 0 0,-11 5 757 0 0,-12 3-1149 0 0</inkml:trace>
  <inkml:trace contextRef="#ctx0" brushRef="#br0" timeOffset="58513.869">1273 4246 1660 0 0,'2'1'132'0'0,"0"-1"0"0"0,0 1 0 0 0,0-1 0 0 0,0 0 0 0 0,0 0 0 0 0,0 0 0 0 0,-1 0 0 0 0,1 0 0 0 0,0 0 0 0 0,0 0 0 0 0,0-1-1 0 0,0 1 1 0 0,0-1 0 0 0,0 1 0 0 0,-1-1 0 0 0,1 0 0 0 0,0 0 0 0 0,-1 1 0 0 0,1-1 0 0 0,0-1 0 0 0,-1 1 0 0 0,1 0 0 0 0,-1 0 0 0 0,1 0 0 0 0,-1-1 0 0 0,0 1 0 0 0,0-1 0 0 0,1 1 0 0 0,-1-1-1 0 0,0 1 1 0 0,0-1 0 0 0,-1 0 0 0 0,1 0 0 0 0,0 1 0 0 0,-1-1 0 0 0,1 0 0 0 0,-1 0 0 0 0,1 0 0 0 0,-1 0-132 0 0,1 2 56 0 0,-1 0-1 0 0,1 0 1 0 0,-1 1 0 0 0,0-1-1 0 0,1 0 1 0 0,-1 0 0 0 0,1 0-1 0 0,-1 0 1 0 0,1 0 0 0 0,-1 0-1 0 0,1 0 1 0 0,-1 0 0 0 0,1 0-1 0 0,-1 0 1 0 0,1 0 0 0 0,-1 0-1 0 0,1 0 1 0 0,-1-1 0 0 0,0 1-1 0 0,1 0 1 0 0,-1 0 0 0 0,1 0-1 0 0,-1-1 1 0 0,1 1 0 0 0,-1 0-1 0 0,0 0 1 0 0,1-1 0 0 0,-1 1-1 0 0,0 0 1 0 0,1-1 0 0 0,-1 1-1 0 0,0 0 1 0 0,1-1 0 0 0,-1 1-1 0 0,0-1 1 0 0,0 1 0 0 0,0 0-1 0 0,1-1 1 0 0,-1 1 0 0 0,0-1-1 0 0,0 1 1 0 0,0-1 0 0 0,0 1-1 0 0,0-1 1 0 0,0 1 0 0 0,0-1-1 0 0,0 1 1 0 0,0-1 0 0 0,0 1-56 0 0,13 315 213 0 0,11-58 196 0 0,0-44 273 0 0,-24-256-8538 0 0,0 28 6782 0 0</inkml:trace>
  <inkml:trace contextRef="#ctx0" brushRef="#br0" timeOffset="58982.463">1355 4219 1152 0 0,'-13'-17'4972'0'0,"16"-24"-3287"0"0,-3 39-1649 0 0,3-8 15 0 0,0 0-1 0 0,0 0 0 0 0,1 0 1 0 0,1 0-1 0 0,0 0 0 0 0,0 1 1 0 0,0 0-1 0 0,1 0 0 0 0,1 1 0 0 0,-1-1 1 0 0,1 2-1 0 0,1-1 0 0 0,0 1 1 0 0,0 0-1 0 0,0 0 0 0 0,1 1 1 0 0,-1 0-1 0 0,2 0 0 0 0,-1 1 0 0 0,0 1 1 0 0,1-1-1 0 0,0 2 0 0 0,0-1 1 0 0,1 1-1 0 0,-1 1 0 0 0,0 0 1 0 0,1 0-1 0 0,-1 1 0 0 0,8 0-50 0 0,-9 4 15 0 0,1-1 1 0 0,-1 1-1 0 0,1 1 0 0 0,-1 0 0 0 0,0 0 0 0 0,-1 0 0 0 0,1 1 1 0 0,-1 1-1 0 0,0 0 0 0 0,0 0 0 0 0,0 0 0 0 0,-1 1 0 0 0,0 0 1 0 0,0 0-1 0 0,-1 1 0 0 0,0 0 0 0 0,0 0 0 0 0,-1 0 1 0 0,0 1-1 0 0,-1 0 0 0 0,0 0 0 0 0,0 0 0 0 0,-1 0 0 0 0,0 1 1 0 0,0-1-1 0 0,-1 1 0 0 0,0 0 0 0 0,-1 0 0 0 0,0-1 1 0 0,-1 1-1 0 0,0 0 0 0 0,-1 0 0 0 0,1 0 0 0 0,-2 0 0 0 0,0 0 1 0 0,0-1-1 0 0,0 1 0 0 0,-4 7-15 0 0,-4 4-8 0 0,0-2 0 0 0,-2 1 0 0 0,0-1-1 0 0,0-1 1 0 0,-2 0 0 0 0,-1-1 0 0 0,0-1 0 0 0,-1 0 0 0 0,0-1 0 0 0,-1 0 0 0 0,-1-2-1 0 0,-1 0 1 0 0,0-1 0 0 0,0-1 0 0 0,-1 0 0 0 0,-8 1 8 0 0,28-11-116 0 0,-1 0 0 0 0,0 0 0 0 0,0 0 0 0 0,-1 0 0 0 0,1 0 0 0 0,0 0 1 0 0,0-1-1 0 0,0 1 0 0 0,-1 0 0 0 0,1-1 0 0 0,0 1 0 0 0,0-1 0 0 0,-1 0 0 0 0,1 1 0 0 0,0-1 0 0 0,-1 0 1 0 0,1 0-1 0 0,-1 0 0 0 0,1 0 0 0 0,0 0 0 0 0,-1 0 0 0 0,1 0 0 0 0,0 0 0 0 0,-1 0 0 0 0,1-1 0 0 0,0 1 0 0 0,-1-1 1 0 0,1 1-1 0 0,0-1 0 0 0,-1 1 0 0 0,1-1 0 0 0,0 0 0 0 0,0 0 0 0 0,0 1 0 0 0,0-1 0 0 0,0 0 0 0 0,0 0 1 0 0,0 0-1 0 0,0 0 0 0 0,0 0 0 0 0,0 0 0 0 0,0-1 0 0 0,1 1 0 0 0,-1 0 0 0 0,1 0 0 0 0,-1-1 0 0 0,0 1 1 0 0,1 0-1 0 0,0 0 0 0 0,-1-1 0 0 0,1 1 0 0 0,0-1 0 0 0,0 1 0 0 0,0 0 0 0 0,0-1 0 0 0,0 1 116 0 0,3-19-1296 0 0</inkml:trace>
  <inkml:trace contextRef="#ctx0" brushRef="#br0" timeOffset="59449.287">2411 4038 1260 0 0,'-34'18'449'0'0,"1"1"0"0"0,1 2-1 0 0,0 1 1 0 0,2 2 0 0 0,1 1-1 0 0,0 1 1 0 0,2 1 0 0 0,2 2-1 0 0,0 0 1 0 0,2 2 0 0 0,1 1 0 0 0,1 0-1 0 0,2 2 1 0 0,-12 30-449 0 0,-18 137 1386 0 0,72-83-792 0 0,-12-89-449 0 0,-5-15-143 0 0,1 0 0 0 0,1-1 0 0 0,0 0 0 0 0,1 0 0 0 0,0-1 0 0 0,1 0 0 0 0,0 0 0 0 0,1-1 0 0 0,1-1 0 0 0,-1 0 0 0 0,2 0 1 0 0,-1-1-1 0 0,1-1 0 0 0,0 0 0 0 0,1-1 0 0 0,0 0 0 0 0,0-1 0 0 0,1-1 0 0 0,3 1-2 0 0,186 30-5290 0 0,-174-39 4065 0 0,20-9 34 0 0</inkml:trace>
  <inkml:trace contextRef="#ctx0" brushRef="#br0" timeOffset="60457.908">3106 4208 1224 0 0,'27'0'5202'0'0,"-21"0"-5559"0"0,-3 0 557 0 0,-3 0 2 0 0,0 0-66 0 0,0 0 37 0 0,0 0 18 0 0,0 0-39 0 0,-11-6 38 0 0,-45 75 103 0 0,-58 156 419 0 0,-3 85-157 0 0,108-290-1266 0 0,7-16-4672 0 0,2-4 4248 0 0</inkml:trace>
  <inkml:trace contextRef="#ctx0" brushRef="#br0" timeOffset="60768.692">2813 4328 1148 0 0,'0'-1'104'0'0,"-1"1"0"0"0,1-1-1 0 0,0 0 1 0 0,-1 1 0 0 0,1-1 0 0 0,0 0-1 0 0,0 1 1 0 0,0-1 0 0 0,0 0 0 0 0,0 1-1 0 0,0-1 1 0 0,-1 0 0 0 0,2 1 0 0 0,-1-1-1 0 0,0 0 1 0 0,0 0 0 0 0,0 1 0 0 0,0-1 0 0 0,0 0-1 0 0,0 1 1 0 0,1-1 0 0 0,-1 1 0 0 0,0-1-1 0 0,1 0 1 0 0,-1 1 0 0 0,0-1 0 0 0,1 1-1 0 0,-1-1 1 0 0,1 0 0 0 0,-1 1 0 0 0,1-1-1 0 0,-1 1 1 0 0,1 0 0 0 0,-1-1 0 0 0,1 1-1 0 0,-1-1 1 0 0,1 1 0 0 0,0 0 0 0 0,-1-1-1 0 0,1 1 1 0 0,0 0 0 0 0,-1 0 0 0 0,1 0-1 0 0,0-1 1 0 0,-1 1 0 0 0,1 0 0 0 0,0 0 0 0 0,-1 0-1 0 0,1 0 1 0 0,0 0 0 0 0,-1 0 0 0 0,1 0-1 0 0,0 1 1 0 0,-1-1 0 0 0,1 0 0 0 0,0 0-1 0 0,-1 0 1 0 0,1 1 0 0 0,0-1 0 0 0,-1 0-1 0 0,1 1 1 0 0,-1-1 0 0 0,1 0 0 0 0,0 1-1 0 0,-1-1 1 0 0,1 1 0 0 0,-1-1 0 0 0,1 1-1 0 0,-1-1-103 0 0,157 156 1249 0 0,119 100-1191 0 0,-257-243-1152 0 0,-15-11-3892 0 0,-4-2 4986 0 0,0 0-1094 0 0</inkml:trace>
  <inkml:trace contextRef="#ctx0" brushRef="#br0" timeOffset="61074.911">3450 4458 2108 0 0,'-3'9'4885'0'0,"25"-3"-3338"0"0,37-3-1693 0 0,-53-3 585 0 0,330-37-225 0 0,-263 21-3450 0 0,-72 16 800 0 0,-5-2 1313 0 0</inkml:trace>
  <inkml:trace contextRef="#ctx0" brushRef="#br0" timeOffset="61337.034">3462 4693 1784 0 0,'112'30'4226'0'0,"68"-58"-2438"0"0,-129 15-1556 0 0,110-32-1472 0 0,-61 1-2832 0 0,-80 31 2918 0 0</inkml:trace>
  <inkml:trace contextRef="#ctx0" brushRef="#br0" timeOffset="65421.372">8828 4319 1832 0 0,'0'0'722'0'0,"-16"0"288"0"0,15 1 4075 0 0,228-18-3932 0 0,-48-1-1666 0 0,-59 9-3831 0 0,-112 9 3150 0 0,-6 2-93 0 0</inkml:trace>
  <inkml:trace contextRef="#ctx0" brushRef="#br0" timeOffset="65671.064">8787 4538 2056 0 0,'53'16'4218'0'0,"348"-15"-2496"0"0,-158-20-6358 0 0,-201 13 3396 0 0</inkml:trace>
  <inkml:trace contextRef="#ctx0" brushRef="#br0" timeOffset="66556.713">10766 3778 1672 0 0,'0'0'584'0'0,"-1"-15"163"0"0,5 13 2921 0 0,-1 7-3633 0 0,-1-1 0 0 0,-1 1 0 0 0,1 0-1 0 0,0 0 1 0 0,-1 0 0 0 0,0 0 0 0 0,0 0 0 0 0,-1 0 0 0 0,1 0-1 0 0,-1 0 1 0 0,0 0 0 0 0,-1 1 0 0 0,1-1 0 0 0,-1 0-1 0 0,0 0 1 0 0,0 0 0 0 0,-1 0 0 0 0,1-1 0 0 0,-2 5-35 0 0,-4 29 196 0 0,3 42 307 0 0,3 0 0 0 0,3 1 0 0 0,4-1 0 0 0,4 0 0 0 0,14 56-503 0 0,17 69 38 0 0,-41-203-345 0 0,0-2-507 0 0,-13-3-4679 0 0,6-12 4297 0 0</inkml:trace>
  <inkml:trace contextRef="#ctx0" brushRef="#br0" timeOffset="66854.88">10759 4086 2508 0 0,'72'-82'2926'0'0,"-59"75"-2748"0"0,1 2 0 0 0,-1 0 0 0 0,2 0 0 0 0,-1 2 0 0 0,0-1-1 0 0,1 2 1 0 0,-1 0 0 0 0,1 1 0 0 0,0 0 0 0 0,6 1-178 0 0,-17 0 21 0 0,0 0 1 0 0,0 0-1 0 0,0 0 0 0 0,0 0 0 0 0,-1 1 0 0 0,1-1 1 0 0,0 1-1 0 0,0 0 0 0 0,-1 0 0 0 0,1 0 0 0 0,0 1 0 0 0,-1-1 1 0 0,0 1-1 0 0,1 0 0 0 0,-1 0 0 0 0,0 0 0 0 0,0 0 0 0 0,0 1 1 0 0,0-1-1 0 0,0 1 0 0 0,0 0 0 0 0,-1-1 0 0 0,0 2 0 0 0,1-1 1 0 0,-1 0-1 0 0,0 0 0 0 0,0 0 0 0 0,-1 1 0 0 0,1-1 0 0 0,-1 1 1 0 0,0 0-1 0 0,0-1 0 0 0,0 1 0 0 0,0 0 0 0 0,0 0 0 0 0,-1-1 1 0 0,0 1-1 0 0,0 0 0 0 0,0 0 0 0 0,0 3-21 0 0,-7 5 7 0 0,0-1 0 0 0,-1-1 1 0 0,0 1-1 0 0,0-1 0 0 0,-1-1 0 0 0,-1 1 0 0 0,1-1 1 0 0,-1-1-1 0 0,-1 0 0 0 0,0-1 0 0 0,0 0 0 0 0,0 0 0 0 0,-1-1 1 0 0,0-1-1 0 0,0 0 0 0 0,-8 2-7 0 0,-131 32-2917 0 0,111-37 471 0 0,37-2 1270 0 0</inkml:trace>
  <inkml:trace contextRef="#ctx0" brushRef="#br0" timeOffset="67163.168">11351 4268 1412 0 0,'8'13'4529'0'0,"-162"361"-680"0"0,116-292-6287 0 0,31-79-1536 0 0,7-3 2676 0 0</inkml:trace>
  <inkml:trace contextRef="#ctx0" brushRef="#br0" timeOffset="67412.336">11102 4411 1744 0 0,'12'-26'5871'0'0,"32"42"-4111"0"0,-31-9-1733 0 0,191 122 97 0 0,-145-81-2129 0 0,-26-11-2957 0 0,-30-33 3831 0 0</inkml:trace>
  <inkml:trace contextRef="#ctx0" brushRef="#br0" timeOffset="67662.601">11770 4505 888 0 0,'-14'131'4053'0'0,"11"-121"-3931"0"0,-1 0 1 0 0,-1-1-1 0 0,0 0 0 0 0,0 0 0 0 0,0 0 0 0 0,-1 0 1 0 0,-1-1-1 0 0,1 0 0 0 0,-1-1 0 0 0,-1 1 1 0 0,0-1-1 0 0,-2 2-122 0 0,-42 8-4290 0 0,43-17 3108 0 0</inkml:trace>
  <inkml:trace contextRef="#ctx0" brushRef="#br0" timeOffset="67864.075">11912 4329 1140 0 0,'30'-3'7437'0'0,"2"38"-5478"0"0,-30-31-1961 0 0,66 69-649 0 0,-10-42-5572 0 0,-57-31 5071 0 0</inkml:trace>
  <inkml:trace contextRef="#ctx0" brushRef="#br0" timeOffset="68083.312">12227 4364 2472 0 0,'-26'37'6323'0'0,"-42"102"-4710"0"0,49-80-1555 0 0,3 1 0 0 0,2 0 0 0 0,3 1 1 0 0,-1 32-59 0 0,-3 8-1005 0 0,12-75 658 0 0,-13 46-5086 0 0,15-71 4265 0 0,-1-3 36 0 0</inkml:trace>
  <inkml:trace contextRef="#ctx0" brushRef="#br0" timeOffset="68642.044">12965 3658 1028 0 0,'-39'6'3490'0'0,"19"7"-3289"0"0,1 1 0 0 0,0 1-1 0 0,1 1 1 0 0,1 1 0 0 0,0 0 0 0 0,2 1 0 0 0,0 1 0 0 0,1 0 0 0 0,1 1 0 0 0,0 0 0 0 0,2 1 0 0 0,0 1-1 0 0,2 0 1 0 0,0 0 0 0 0,1 1 0 0 0,2 0 0 0 0,0 0 0 0 0,2 1 0 0 0,0-1 0 0 0,1 1 0 0 0,2 0-1 0 0,1 10-200 0 0,0-22 21 0 0,0 0 0 0 0,1-1-1 0 0,1 1 1 0 0,0-1-1 0 0,0 0 1 0 0,1 1-1 0 0,1-1 1 0 0,0 0-1 0 0,0 0 1 0 0,1-1-1 0 0,0 0 1 0 0,1 1-1 0 0,1-2 1 0 0,-1 1-1 0 0,1-1 1 0 0,1 0-1 0 0,0 0 1 0 0,0-1-1 0 0,0 0 1 0 0,9 5-21 0 0,-9-7-279 0 0,0-2 0 0 0,-1 1-1 0 0,2-1 1 0 0,-1 0 0 0 0,0-1 0 0 0,1 0 0 0 0,0 0 0 0 0,-1-1-1 0 0,1 0 1 0 0,0 0 0 0 0,0-1 0 0 0,0 0 0 0 0,1-1 0 0 0,-1 0 0 0 0,0 0-1 0 0,0-1 1 0 0,0 0 0 0 0,0-1 279 0 0,49-14-1203 0 0,-15 0 55 0 0</inkml:trace>
  <inkml:trace contextRef="#ctx0" brushRef="#br0" timeOffset="69000.238">13454 3768 2492 0 0,'-6'5'151'0'0,"1"0"0"0"0,0 1 0 0 0,1 0 1 0 0,-1 0-1 0 0,1 0 0 0 0,0 1 0 0 0,1-1 0 0 0,-1 1 0 0 0,1 0 0 0 0,1 0 0 0 0,-1 0 0 0 0,1 0 0 0 0,0 0 0 0 0,1 1 0 0 0,0-1 0 0 0,0 1 0 0 0,1-1 1 0 0,-1 1-1 0 0,2-1 0 0 0,-1 0 0 0 0,1 1 0 0 0,0-1 0 0 0,1 1 0 0 0,-1-1 0 0 0,1 0 0 0 0,1 0 0 0 0,0 0 0 0 0,0 0 0 0 0,0 0 0 0 0,1-1 1 0 0,-1 1-1 0 0,2-1 0 0 0,-1 0 0 0 0,1 0 0 0 0,0 0 0 0 0,0-1 0 0 0,0 0 0 0 0,1 0 0 0 0,2 1-151 0 0,10 3 87 0 0,0-1 0 0 0,1-1 0 0 0,0 0 0 0 0,0-2 0 0 0,1 0 0 0 0,0-1 0 0 0,-1-1 0 0 0,1-1 0 0 0,0-1 0 0 0,0-1 0 0 0,1 0 0 0 0,-1-1 0 0 0,-1-2 0 0 0,1 0 0 0 0,0-1 0 0 0,-1-1 0 0 0,1 0 0 0 0,11-6-87 0 0,-27 10-14 0 0,0 0 0 0 0,1 0-1 0 0,-1-1 1 0 0,0 1 0 0 0,0-1-1 0 0,0 0 1 0 0,0 0-1 0 0,0 0 1 0 0,0 0 0 0 0,-1-1-1 0 0,1 0 1 0 0,-1 1 0 0 0,0-1-1 0 0,0 0 1 0 0,0-1 0 0 0,0 1-1 0 0,0-1 1 0 0,0 1 0 0 0,-1-1-1 0 0,0 0 1 0 0,0 0 0 0 0,0 0-1 0 0,0 0 1 0 0,-1 0 0 0 0,1 0-1 0 0,-1 0 1 0 0,0-1 0 0 0,-1 1-1 0 0,1 0 1 0 0,-1-1 0 0 0,1 1-1 0 0,-1-1 1 0 0,-1 1 0 0 0,1 0-1 0 0,-1-4 15 0 0,-9-6-119 0 0,0 1 1 0 0,-1 0-1 0 0,0 0 0 0 0,-1 1 1 0 0,0 0-1 0 0,-1 1 0 0 0,-1 1 1 0 0,1 0-1 0 0,-2 1 0 0 0,1 0 0 0 0,-1 1 1 0 0,0 1-1 0 0,-1 0 0 0 0,0 1 1 0 0,0 1-1 0 0,0 0 0 0 0,-1 2 0 0 0,-5-1 119 0 0,-44-18-1608 0 0,33 14-794 0 0,23 3 1205 0 0</inkml:trace>
  <inkml:trace contextRef="#ctx0" brushRef="#br0" timeOffset="69248.672">14290 4023 2344 0 0,'-8'28'672'0'0,"3"-3"28"0"0,-7 5-104 0 0,1 0-64 0 0,0-2-88 0 0,-5-1 49 0 0,4-2-61 0 0,-6-2-56 0 0,2 1-8 0 0,-2-4-140 0 0,-3-4-296 0 0,3 1 8 0 0,9-10-452 0 0,-5-1-797 0 0,2-4 145 0 0,1-2 60 0 0,-10-13 28 0 0</inkml:trace>
  <inkml:trace contextRef="#ctx0" brushRef="#br0" timeOffset="69698.759">14757 3633 848 0 0,'-19'20'5752'0'0,"-36"81"-4329"0"0,52-94-1354 0 0,0 1 0 0 0,0-1 0 0 0,1 1 0 0 0,0 0 0 0 0,1 0 0 0 0,0-1 0 0 0,0 1 0 0 0,1 0 0 0 0,0 0 0 0 0,0 0 0 0 0,0 0 0 0 0,1 0 0 0 0,1 0 0 0 0,-1 0 1 0 0,1-1-1 0 0,1 1 0 0 0,-1-1 0 0 0,1 1 0 0 0,1-1 0 0 0,-1 0 0 0 0,1 0 0 0 0,0 0 0 0 0,1-1 0 0 0,-1 1 0 0 0,2-1 0 0 0,-1 0 0 0 0,0-1 0 0 0,1 1 0 0 0,0-1 0 0 0,0 0 0 0 0,1 0 0 0 0,0-1 0 0 0,-1 0 0 0 0,1 0 0 0 0,1-1 0 0 0,1 1-69 0 0,6 2 35 0 0,1 0 1 0 0,1-1 0 0 0,-1-1-1 0 0,1-1 1 0 0,0 0 0 0 0,0-1-1 0 0,0 0 1 0 0,0-2 0 0 0,0 0-1 0 0,0-1 1 0 0,0-1 0 0 0,-1 0-1 0 0,1-1 1 0 0,0-1 0 0 0,-1-1-1 0 0,0 0 1 0 0,0-1 0 0 0,0-1-1 0 0,-1 0 1 0 0,0-1 0 0 0,0-1-1 0 0,-1 0 1 0 0,0-1 0 0 0,2-3-36 0 0,-14 10-22 0 0,1 1-1 0 0,-1-1 1 0 0,1 0 0 0 0,-1 0 0 0 0,0-1 0 0 0,-1 1 0 0 0,1 0 0 0 0,0-1 0 0 0,-1 1 0 0 0,0-1 0 0 0,0 1-1 0 0,0-1 1 0 0,0 0 0 0 0,-1 1 0 0 0,1-1 0 0 0,-1 0 0 0 0,0 0 0 0 0,0 1 0 0 0,0-1 0 0 0,-1 0 0 0 0,1 0-1 0 0,-1 1 1 0 0,0-1 0 0 0,0 1 0 0 0,0-1 0 0 0,0 0 0 0 0,-1 1 0 0 0,0 0 0 0 0,1-1 0 0 0,-1 1-1 0 0,0 0 1 0 0,-1 0 0 0 0,1 0 0 0 0,0 0 0 0 0,-1 1 0 0 0,0-1 0 0 0,0 0 0 0 0,0 1 0 0 0,0 0 0 0 0,0 0 22 0 0,-134-78-688 0 0,93 65 468 0 0,-74-36-1745 0 0,61-5-2116 0 0,47 35 2955 0 0</inkml:trace>
  <inkml:trace contextRef="#ctx0" brushRef="#br0" timeOffset="69947.294">15392 3364 2340 0 0,'50'70'3875'0'0,"-32"-35"-3575"0"0,-1 1 0 0 0,-2 1 0 0 0,-2 0-1 0 0,-2 1 1 0 0,-1 0 0 0 0,-2 1 0 0 0,-1 0-1 0 0,-2 0 1 0 0,-2 0 0 0 0,-2 31-300 0 0,-2-49-1 0 0,-1-1-1 0 0,0 0 1 0 0,-2 1 0 0 0,-1-1 0 0 0,0-1 0 0 0,-1 1 0 0 0,-1-1-1 0 0,-1 0 1 0 0,-1 0 0 0 0,0-1 0 0 0,-2 0 0 0 0,-5 6 1 0 0,-2 2-523 0 0,-1-2 1 0 0,-1 0 0 0 0,-1-1-1 0 0,-1-1 1 0 0,-2-1 0 0 0,1-1 0 0 0,-21 12 522 0 0,-94 49-2347 0 0,63-45 1247 0 0</inkml:trace>
  <inkml:trace contextRef="#ctx0" brushRef="#br0" timeOffset="70740.503">10527 5365 924 0 0,'-14'6'5049'0'0,"37"-5"-3597"0"0,50-6-908 0 0,1453-117 2099 0 0,-732 73-1914 0 0,2088-199 3141 0 0,-2648 228-5998 0 0,-303 42-3351 0 0,-65 13 1497 0 0,75-20 2824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4:46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 1412 0 0,'0'0'362'0'0,"0"0"-74"0"0,0 0-10 0 0,0 0 52 0 0,0 0-10 0 0,-12 0 129 0 0,5 0 2601 0 0,-36-4-2474 0 0,78 19 190 0 0,307-1 114 0 0,-71-26-602 0 0,-133 10-2518 0 0,-130-6-1343 0 0,-11 8 2445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4:4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1860 0 0,'142'8'4155'0'0,"82"-28"-2763"0"0,-133 14-1359 0 0,77-2 1487 0 0,-57 5-7680 0 0,-110 3 4972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5:1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2420 0 0,'-6'25'5522'0'0,"7"39"-5071"0"0,0-35-22 0 0,17 89-261 0 0,-17-113-122 0 0,0 1-316 0 0,1 0-1 0 0,-1-1 1 0 0,0 1-1 0 0,-1 0 1 0 0,1 0 0 0 0,-1 0-1 0 0,0 0 1 0 0,-1 0-1 0 0,1 0 1 0 0,-1-1-1 0 0,-1 1 1 0 0,1 0 0 0 0,-1 0-1 0 0,0-1 1 0 0,0 1-1 0 0,0-1 1 0 0,-1 1-1 0 0,0-1 1 0 0,0 0 0 0 0,0 0-1 0 0,-1-1 1 0 0,0 1-1 0 0,0 0 271 0 0,-10 9-1144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5:16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1 262 1108 0 0,'0'5'3914'0'0,"65"-14"-2807"0"0,692-110 1983 0 0,-554 93-2713 0 0,291-29-539 0 0,229 14 162 0 0,-442 26-6138 0 0,-260 13 4922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5:14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1148 0 0,'0'0'368'0'0,"0"0"70"0"0,0 0-28 0 0,0 0-51 0 0,0 0-72 0 0,0 0-115 0 0,0 0-6 0 0,0 0 101 0 0,0 0 2 0 0,0 0-10 0 0,0 0 49 0 0,0 0-11 0 0,0 0-11 0 0,0 0 17 0 0,0 0-63 0 0,0 0-13 0 0,0 0-34 0 0,0 0 27 0 0,0 0-27 0 0,0 0-57 0 0,0 0-73 0 0,0 0 67 0 0,0 0 10 0 0,0 0 16 0 0,0 0-13 0 0,0 0-23 0 0,0 0-87 0 0,0 0-12 0 0,0 0-9 0 0,0 0-39 0 0,0 0-7 0 0,0 0 44 0 0,0 0 4 0 0,4 3 25 0 0,-1 0-43 0 0,0 0 0 0 0,0 0 0 0 0,-1 0 0 0 0,0 0 0 0 0,1 0 0 0 0,-1 1 0 0 0,0-1 0 0 0,-1 1 0 0 0,1 0 0 0 0,-1 0 0 0 0,1-1 0 0 0,-1 1 0 0 0,0 0 0 0 0,-1 0 0 0 0,1 0 0 0 0,-1 0 0 0 0,1 0 0 0 0,-1 0 0 0 0,0 0 0 0 0,-1 0 0 0 0,1 0 0 0 0,-1 0 0 0 0,0 0 0 0 0,0 0 4 0 0,3 64 50 0 0,44 145 328 0 0,-27-130 849 0 0,-19-82-1391 0 0,0-1-66 0 0,0 0-72 0 0,-4 3-5267 0 0,5-8 4405 0 0</inkml:trace>
  <inkml:trace contextRef="#ctx0" brushRef="#br0" timeOffset="372.4">612 77 1272 0 0,'-47'44'2774'0'0,"-80"108"-902"0"0,6 5-1 0 0,-8 28-1871 0 0,67-89 444 0 0,-6 9-562 0 0,18-39-2701 0 0,46-63 289 0 0,4-3 1260 0 0</inkml:trace>
  <inkml:trace contextRef="#ctx0" brushRef="#br0" timeOffset="882.072">513 635 1676 0 0,'2'-15'4693'0'0,"58"-13"-3821"0"0,-45 23-664 0 0,65-1 726 0 0,-76 11-917 0 0,0 0-1 0 0,0 0 0 0 0,-1 0 0 0 0,1 0 1 0 0,-1 1-1 0 0,-1-1 0 0 0,1 1 0 0 0,-1 0 1 0 0,1 0-1 0 0,-2 0 0 0 0,1 0 0 0 0,-1 0 1 0 0,0 0-1 0 0,0 0 0 0 0,0 0 0 0 0,-1 0 1 0 0,0 1-1 0 0,0-1 0 0 0,-1 0 0 0 0,0 0 1 0 0,0 1-1 0 0,-1 0-16 0 0,-10 19 118 0 0,-1 0 1 0 0,-1-1 0 0 0,-1 0 0 0 0,-2-1-1 0 0,0-1 1 0 0,-1-1 0 0 0,-2 0-119 0 0,-33 30 421 0 0,53-51-386 0 0,0-1 28 0 0,62 3-15 0 0,257-92-2704 0 0,-281 64-1262 0 0,-32 17 2817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5:19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1004 0 0,'12'17'5420'0'0,"-12"39"-5008"0"0,-1-38 169 0 0,17 134 244 0 0,-9-119-748 0 0,27 145-4381 0 0,-34-173 3231 0 0,0 5-33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5:18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71 1368 0 0,'0'0'301'0'0,"0"0"55"0"0,0 0-90 0 0,0 0-39 0 0,0 0-25 0 0,0 0 19 0 0,0 0 48 0 0,0 0-25 0 0,0 0-46 0 0,0 0-23 0 0,0 0-83 0 0,0 0 31 0 0,0 0 11 0 0,0 0 26 0 0,0 0-11 0 0,0 0 18 0 0,0 0 117 0 0,0 0-60 0 0,0 0-64 0 0,0 0 57 0 0,0 0 5 0 0,0 0 45 0 0,15-1 57 0 0,-17 7 3440 0 0,-14 12-3768 0 0,0 1 0 0 0,0 1 1 0 0,2 1-1 0 0,1 0 1 0 0,0 0-1 0 0,2 1 0 0 0,0 1 1 0 0,2 0-1 0 0,0 1 1 0 0,-3 19 3 0 0,42-6-53 0 0,234 49 351 0 0,-258-83-295 0 0,-1 0-1 0 0,0 0 1 0 0,0 1-1 0 0,0-1 1 0 0,0 1-1 0 0,-1 0 1 0 0,0 0 0 0 0,1 1-1 0 0,-1-1 1 0 0,-1 1-1 0 0,1 0 1 0 0,-1 0 0 0 0,0 0-1 0 0,0 0 1 0 0,0 1-1 0 0,-1-1 1 0 0,0 1 0 0 0,0 0-1 0 0,0-1 1 0 0,-1 1-1 0 0,0 0 1 0 0,0 0 0 0 0,0 0-1 0 0,-1 0 1 0 0,0 0-1 0 0,0 0 1 0 0,-1 0-1 0 0,1 0 1 0 0,-1 0 0 0 0,-1 0-1 0 0,1 0 1 0 0,-1-1-1 0 0,0 1 1 0 0,0 0 0 0 0,-1 0-3 0 0,-3 6-77 0 0,0 0 1 0 0,-1-1-1 0 0,-1 0 1 0 0,0 0-1 0 0,0-1 0 0 0,-1 0 1 0 0,0 0-1 0 0,-1-1 1 0 0,0 0-1 0 0,0-1 1 0 0,-1 0-1 0 0,0-1 1 0 0,-1 0-1 0 0,1 0 1 0 0,-1-1-1 0 0,-1-1 1 0 0,1 0-1 0 0,-3 0 77 0 0,11-6-216 0 0,1 1-1 0 0,0-1 1 0 0,-1 0 0 0 0,1-1-1 0 0,0 1 1 0 0,0 0-1 0 0,0-1 1 0 0,0 0-1 0 0,0 1 1 0 0,1-1 0 0 0,-1 0-1 0 0,0-1 1 0 0,1 1-1 0 0,-1 0 1 0 0,1-1 0 0 0,0 1-1 0 0,0-1 1 0 0,0 0-1 0 0,0 0 1 0 0,0 0-1 0 0,1 0 1 0 0,-1 0 0 0 0,1 0-1 0 0,0 0 1 0 0,0 0-1 0 0,0-1 1 0 0,0-1 216 0 0,-8-22-1193 0 0</inkml:trace>
  <inkml:trace contextRef="#ctx0" brushRef="#br0" timeOffset="278.934">93 86 1048 0 0,'6'-17'3972'0'0,"36"1"-3325"0"0,-40 16-475 0 0,218-46 1192 0 0,-121 40-5717 0 0,-91 6 3319 0 0</inkml:trace>
  <inkml:trace contextRef="#ctx0" brushRef="#br0" timeOffset="631.661">911 87 1576 0 0,'-42'54'3464'0'0,"27"-31"-3118"0"0,-25 41 98 0 0,3 2 0 0 0,3 1 0 0 0,3 1 0 0 0,3 2 0 0 0,2 1 0 0 0,-11 61-444 0 0,0-14 85 0 0,32-102-221 0 0,5-12-127 0 0,-1 0-1 0 0,1 0 1 0 0,-1 0-1 0 0,0 0 0 0 0,-1 0 1 0 0,1 0-1 0 0,-1 0 1 0 0,1-1-1 0 0,-1 1 1 0 0,0-1-1 0 0,-1 1 1 0 0,1-1-1 0 0,-1 0 1 0 0,1 0-1 0 0,-1 0 0 0 0,0 0 1 0 0,0 0-1 0 0,0 0 1 0 0,0-1-1 0 0,-3 2 264 0 0,5-4-1124 0 0</inkml:trace>
  <inkml:trace contextRef="#ctx0" brushRef="#br0" timeOffset="1098.269">987 494 836 0 0,'-2'-23'6346'0'0,"37"8"-4923"0"0,45 3-1437 0 0,-75 13 29 0 0,0 0 1 0 0,0 0-1 0 0,0 0 1 0 0,0 0-1 0 0,-1 1 1 0 0,1 0 0 0 0,0 0-1 0 0,-1 0 1 0 0,1 1-1 0 0,-1 0 1 0 0,0 0-1 0 0,0 0 1 0 0,0 0-1 0 0,-1 0 1 0 0,1 1-1 0 0,-1 0 1 0 0,1-1-1 0 0,-1 1 1 0 0,0 0 0 0 0,-1 1-1 0 0,1-1 1 0 0,-1 0-1 0 0,0 1 1 0 0,0 0-1 0 0,0-1 1 0 0,-1 1-1 0 0,1 0 1 0 0,-1 0-1 0 0,0 0 1 0 0,-1 0-1 0 0,1 0 1 0 0,-1 0 0 0 0,0 0-1 0 0,0 0 1 0 0,-1 0-1 0 0,1 0 1 0 0,-1 0-1 0 0,0 0 1 0 0,-1 0-1 0 0,1-1 1 0 0,-1 1-1 0 0,0 0 1 0 0,0-1-1 0 0,0 1 1 0 0,-1-1 0 0 0,1 0-1 0 0,-1 1 1 0 0,0-1-1 0 0,-3 2-15 0 0,-131 159 838 0 0,208-172-2561 0 0,43-54-3423 0 0,-86 46 3821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5:24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59 101 916 0 0,'-19'-14'1514'0'0,"-5"8"-227"0"0,18 3-1349 0 0,6 3 105 0 0,1-1 0 0 0,-1 1 0 0 0,0 0 0 0 0,0-1 0 0 0,1 1 0 0 0,-1 0 0 0 0,0-1 0 0 0,1 1 0 0 0,-1-1 0 0 0,0 1 0 0 0,0 0 0 0 0,0-1 0 0 0,0 1 0 0 0,1-1 0 0 0,-1 1 0 0 0,0-1 0 0 0,0 1 1 0 0,0-1-1 0 0,0 1 0 0 0,0-1 0 0 0,0 1 0 0 0,0-1 0 0 0,0 1 0 0 0,0 0 0 0 0,-1-1 0 0 0,1 1 0 0 0,0-1 0 0 0,0 1 0 0 0,0-1 0 0 0,0 1 0 0 0,-1-1 0 0 0,1 1 0 0 0,0 0 0 0 0,0-1 0 0 0,-1 1 0 0 0,1 0 0 0 0,0-1 0 0 0,-1 1 0 0 0,1 0 0 0 0,0-1 0 0 0,-1 1 1 0 0,1 0-1 0 0,0-1 0 0 0,-1 1 0 0 0,1 0 0 0 0,-1 0 0 0 0,1 0 0 0 0,-1-1 0 0 0,1 1 0 0 0,0 0 0 0 0,-1 0 0 0 0,1 0 0 0 0,-1 0 0 0 0,1 0 0 0 0,-1 0 0 0 0,1 0 0 0 0,-1 0 0 0 0,1 0 0 0 0,-1 0 0 0 0,0 0-43 0 0,493-53 1228 0 0,-335 48-2567 0 0,-113 5-877 0 0,-33 2 1017 0 0,-5 8 16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1:09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131 213 1612 0 0,'-6'16'4053'0'0,"-5"14"-3451"0"0,-9 155 1994 0 0,56-44-1483 0 0,12-5-648 0 0,-48-134-676 0 0,0-2-102 0 0,-3 3-66 0 0,-1-2 191 0 0,0 0 0 0 0,0 0 0 0 0,-1 0 0 0 0,1 0 0 0 0,0-1 0 0 0,0 0 1 0 0,0 0-1 0 0,-1 0 0 0 0,1 0 0 0 0,0-1 0 0 0,0 1 0 0 0,0-1 0 0 0,0 0 0 0 0,0 0 0 0 0,0-1 0 0 0,0 1 0 0 0,0-1 0 0 0,0 0 0 0 0,0 0 0 0 0,1 0 0 0 0,-1-1 0 0 0,1 1 0 0 0,0-1 0 0 0,-1 0 0 0 0,1 0 0 0 0,1 0 0 0 0,-1 0 0 0 0,0 0 1 0 0,1-1-1 0 0,-1 1 0 0 0,1-1 0 0 0,0-1 188 0 0,-17-23-1172 0 0</inkml:trace>
  <inkml:trace contextRef="#ctx0" brushRef="#br0" timeOffset="297.94">39 133 1892 0 0,'4'-9'204'0'0,"1"0"-1"0"0,-1 1 1 0 0,2-1-1 0 0,-1 1 0 0 0,1 1 1 0 0,0-1-1 0 0,1 1 1 0 0,0 0-1 0 0,0 0 1 0 0,0 1-1 0 0,1 0 0 0 0,0 1 1 0 0,0-1-1 0 0,0 1 1 0 0,1 1-1 0 0,0 0 1 0 0,0 0-1 0 0,0 1 1 0 0,0 0-1 0 0,1 0 0 0 0,-1 1 1 0 0,3 0-204 0 0,-9 2 30 0 0,0 1 1 0 0,0 0-1 0 0,0 0 1 0 0,0 0-1 0 0,0 0 1 0 0,0 0 0 0 0,0 1-1 0 0,0 0 1 0 0,0-1-1 0 0,0 1 1 0 0,-1 0-1 0 0,1 0 1 0 0,-1 0-1 0 0,0 0 1 0 0,1 1-1 0 0,-1-1 1 0 0,0 1-1 0 0,0-1 1 0 0,-1 1-1 0 0,1 0 1 0 0,-1 0-1 0 0,1 0 1 0 0,-1 0-1 0 0,0 0 1 0 0,0 0-1 0 0,0 0 1 0 0,0 0-1 0 0,-1 0 1 0 0,1 0-1 0 0,-1 1 1 0 0,0-1-1 0 0,0 0 1 0 0,0 0-1 0 0,0 1 1 0 0,0-1-1 0 0,-1 0-30 0 0,-15 114 592 0 0,5-97-453 0 0,0-1 0 0 0,-2 1 0 0 0,0-2 0 0 0,-1 0 0 0 0,-1 0 0 0 0,0-2 0 0 0,-2 0-1 0 0,0 0 1 0 0,0-2 0 0 0,-1 0 0 0 0,-19 11-139 0 0,-22-1 848 0 0,89-34-411 0 0,5 10-459 0 0,0 2 1 0 0,1 1-1 0 0,-2 2 0 0 0,1 2 1 0 0,0 1-1 0 0,-1 1 1 0 0,-1 2-1 0 0,0 2 0 0 0,1 1 22 0 0,-23-10-74 0 0,156 67-5202 0 0,-145-68 2723 0 0,-20-3 1320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5:24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1428 0 0,'27'3'608'0'0,"1"-1"0"0"0,-12-2-112 0 0,11 0-208 0 0,7 0-32 0 0,40-19 104 0 0,-34 14-160 0 0,2-1-28 0 0,4-3-312 0 0,1 3-300 0 0,-6-6-568 0 0,3 4-120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5:24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45 916 0 0,'8'-35'4711'0'0,"-4"25"-2443"0"0,-2 42-1819 0 0,10 175 1 0 0,4-83-232 0 0,-13-94-1182 0 0,-5-24-4279 0 0,0-6 4014 0 0</inkml:trace>
  <inkml:trace contextRef="#ctx0" brushRef="#br0" timeOffset="322.305">739 220 1356 0 0,'-14'3'2896'0'0,"-35"22"-2490"0"0,1 2 0 0 0,1 3 1 0 0,2 1-1 0 0,1 3 0 0 0,1 1 0 0 0,2 2 1 0 0,2 2-1 0 0,1 1 0 0 0,2 2 0 0 0,-27 43-406 0 0,-44 42 610 0 0,14-4-1346 0 0,78-113 46 0 0,-1 2-4312 0 0,16-15 3718 0 0</inkml:trace>
  <inkml:trace contextRef="#ctx0" brushRef="#br0" timeOffset="806.268">732 655 1024 0 0,'15'-3'5815'0'0,"-33"22"-4715"0"0,-8 9-1064 0 0,-64 125 1149 0 0,89-151-1029 0 0,1 0-136 0 0,0 1 0 0 0,0 0 0 0 0,0-1-1 0 0,0 1 1 0 0,0-1 0 0 0,1 1 0 0 0,-1 0 0 0 0,1-1-1 0 0,0 1 1 0 0,-1-1 0 0 0,1 1 0 0 0,1-1 0 0 0,-1 1-1 0 0,0-1 1 0 0,0 0 0 0 0,1 0 0 0 0,-1 1 0 0 0,1-1 0 0 0,0 0-1 0 0,0 0 1 0 0,0-1 0 0 0,0 1 0 0 0,0 0 0 0 0,0-1-1 0 0,0 1 1 0 0,1 0-20 0 0,5 5 95 0 0,77 61 310 0 0,-71-60-366 0 0,0 1 0 0 0,-1 1 0 0 0,0 0-1 0 0,-1 1 1 0 0,0 0 0 0 0,-1 1 0 0 0,0 0 0 0 0,-1 1 0 0 0,0 0-1 0 0,-1 1 1 0 0,7 12-39 0 0,-15-21 2 0 0,0 0-1 0 0,0 0 0 0 0,-1-1 1 0 0,1 1-1 0 0,-1 0 1 0 0,0 0-1 0 0,0 0 0 0 0,-1 0 1 0 0,1 0-1 0 0,-1 0 1 0 0,0 0-1 0 0,-1-1 0 0 0,1 1 1 0 0,-1 0-1 0 0,0-1 0 0 0,0 1 1 0 0,0-1-1 0 0,-1 0 1 0 0,1 1-1 0 0,-1-1 0 0 0,0-1 1 0 0,-1 1-1 0 0,1 0 0 0 0,0-1 1 0 0,-1 1-1 0 0,0-1 1 0 0,0 0-1 0 0,0 0 0 0 0,0-1 1 0 0,0 1-1 0 0,-1-1 1 0 0,1 0-1 0 0,-1 0 0 0 0,1-1 1 0 0,-1 1-1 0 0,0-1-1 0 0,0 2-184 0 0,-1-1 0 0 0,1 1 0 0 0,-1-1 0 0 0,0-1 0 0 0,1 1 0 0 0,-1-1 0 0 0,0 0-1 0 0,0 0 1 0 0,0-1 0 0 0,0 1 0 0 0,0-1 0 0 0,0-1 0 0 0,0 1 0 0 0,0-1 0 0 0,0 0 0 0 0,0 0 0 0 0,1-1 0 0 0,-1 0 0 0 0,0 0 0 0 0,1 0-1 0 0,-1-1 1 0 0,1 0 0 0 0,0 0 0 0 0,0 0 0 0 0,0 0 0 0 0,0-1 0 0 0,1 0 0 0 0,0 0 0 0 0,-1 0 0 0 0,0-3 184 0 0,-19-51-2422 0 0,13 21 1342 0 0</inkml:trace>
  <inkml:trace contextRef="#ctx0" brushRef="#br0" timeOffset="1054.085">810 624 1172 0 0,'35'-17'6249'0'0,"49"-3"-6071"0"0,-46 12 174 0 0,140-25-5187 0 0,-161 31 3631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5:30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1268 0 0,'13'3'5859'0'0,"-3"62"-4797"0"0,49 328-222 0 0,-60-365-7051 0 0,-11-21 4937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5:32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2556 0 0,'64'8'3823'0'0,"199"-3"-1877"0"0,24-5-6779 0 0,-269 0 3649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5:33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2644 0 0,'21'8'784'0'0,"4"-3"-100"0"0,9-2-112 0 0,3-1-92 0 0,-15-2 53 0 0,10 0-85 0 0,8 0-236 0 0,7 0 4 0 0,-5 0-16 0 0,5 0-652 0 0,-5 0-408 0 0,47-13 75 0 0,-48 6 53 0 0,2 0-532 0 0,-11 1 52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5:3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1820 0 0,'23'-11'6701'0'0,"-15"48"-5379"0"0,-7-28-1342 0 0,104 782 3561 0 0,-95-668-4874 0 0,-10-69-3292 0 0,-18-34 627 0 0,13-23 2898 0 0</inkml:trace>
  <inkml:trace contextRef="#ctx0" brushRef="#br0" timeOffset="403.89">367 409 2008 0 0,'37'-18'6026'0'0,"52"47"-5843"0"0,-61-18 395 0 0,83 31-11 0 0,24 7-1229 0 0,-44-27-4297 0 0,-90-22 3718 0 0</inkml:trace>
  <inkml:trace contextRef="#ctx0" brushRef="#br0" timeOffset="682.008">1032 306 2136 0 0,'-25'23'1476'0'0,"-3"2"-596"0"0,0 1 0 0 0,2 1 0 0 0,1 2 0 0 0,2 0-1 0 0,-19 31-879 0 0,-138 350 2334 0 0,154-352-1957 0 0,17-37-2627 0 0,3-9-3342 0 0,10-19 4432 0 0</inkml:trace>
  <inkml:trace contextRef="#ctx0" brushRef="#br0" timeOffset="977.768">1158 494 1780 0 0,'27'10'6607'0'0,"36"-5"-6194"0"0,-32-4 175 0 0,318 27-189 0 0,-311-15-2507 0 0,-56 6-2575 0 0,-6-11 3351 0 0</inkml:trace>
  <inkml:trace contextRef="#ctx0" brushRef="#br0" timeOffset="1181.098">1235 711 1712 0 0,'13'12'6282'0'0,"43"-13"-5274"0"0,-35 0-328 0 0,181-37-137 0 0,-68-8-3707 0 0,-114 38 2099 0 0,48-21-1487 0 0,-35 15 1336 0 0</inkml:trace>
  <inkml:trace contextRef="#ctx0" brushRef="#br0" timeOffset="1520.126">2246 349 1900 0 0,'-112'77'4413'0'0,"104"-69"-4199"0"0,0-1-1 0 0,1 2 1 0 0,0-1 0 0 0,0 1-1 0 0,1 0 1 0 0,0 1 0 0 0,1-1-1 0 0,0 1 1 0 0,1 0-1 0 0,-1 1 1 0 0,2-1 0 0 0,0 1-1 0 0,0-1 1 0 0,1 1 0 0 0,0 0-1 0 0,1 0 1 0 0,0 6-214 0 0,1-12 43 0 0,0-1-1 0 0,0 1 1 0 0,1 0 0 0 0,0 0-1 0 0,0-1 1 0 0,0 1 0 0 0,1 0 0 0 0,0-1-1 0 0,0 0 1 0 0,0 1 0 0 0,0-1-1 0 0,0 0 1 0 0,1 0 0 0 0,0 0-1 0 0,0 0 1 0 0,0-1 0 0 0,0 1 0 0 0,1-1-1 0 0,-1 0 1 0 0,1 0 0 0 0,0 0-1 0 0,0 0 1 0 0,0 0 0 0 0,0-1 0 0 0,0 0-1 0 0,1 0 1 0 0,-1 0 0 0 0,1-1-1 0 0,-1 1 1 0 0,3-1-43 0 0,149 17 442 0 0,-138-18-480 0 0,1-1 0 0 0,-1-1-1 0 0,0-1 1 0 0,1 0-1 0 0,-1-1 1 0 0,0-1-1 0 0,-1-1 1 0 0,1-1 0 0 0,-1 0-1 0 0,-1-1 1 0 0,7-5 38 0 0,-20 12-19 0 0,-1 0 1 0 0,-1-1-1 0 0,1 1 0 0 0,0-1 1 0 0,0 0-1 0 0,0 0 1 0 0,-1 1-1 0 0,1-1 0 0 0,-1 0 1 0 0,0-1-1 0 0,1 1 1 0 0,-1 0-1 0 0,0 0 0 0 0,0 0 1 0 0,0-1-1 0 0,-1 1 1 0 0,1 0-1 0 0,-1-1 0 0 0,1 1 1 0 0,-1-1-1 0 0,0 1 1 0 0,1 0-1 0 0,-1-1 0 0 0,-1 1 1 0 0,1-1-1 0 0,0 1 1 0 0,-1-1-1 0 0,1 1 0 0 0,-1 0 1 0 0,1-1-1 0 0,-1 1 1 0 0,0 0-1 0 0,0-1 0 0 0,0 1 1 0 0,-1 0-1 0 0,1 0 1 0 0,0 0-1 0 0,-1 0 1 0 0,1 0-1 0 0,-1 0 0 0 0,0 1 1 0 0,0-1-1 0 0,1 0 1 0 0,-1 1-1 0 0,0 0 0 0 0,0-1 1 0 0,-2 0 18 0 0,-102-68-319 0 0,30 41 43 0 0,63 26-63 0 0,-1-2 0 0 0,1 1-1 0 0,-1-2 1 0 0,1 0 0 0 0,1 0 0 0 0,-1-1 0 0 0,1-1 0 0 0,1 0-1 0 0,-1-1 1 0 0,-2-3 339 0 0,4-21-3828 0 0,10 22 2711 0 0</inkml:trace>
  <inkml:trace contextRef="#ctx0" brushRef="#br0" timeOffset="1814.533">2684 4 1024 0 0,'40'-4'3892'0'0,"55"56"-2357"0"0,-94-52-1493 0 0,22 18 147 0 0,-1 0 0 0 0,-1 1 0 0 0,-1 1 0 0 0,-1 1 0 0 0,0 0 0 0 0,-2 2 0 0 0,0 0 0 0 0,-2 1 0 0 0,0 1 0 0 0,-2 0 0 0 0,-1 0 0 0 0,-1 2 0 0 0,-1-1 0 0 0,-1 1 0 0 0,-2 1 0 0 0,0 0 0 0 0,-2 0 0 0 0,-1 5-189 0 0,-3-16 57 0 0,0 1 1 0 0,-1-1-1 0 0,-1 1 1 0 0,-1-1-1 0 0,-1 0 1 0 0,0 0-1 0 0,-1 0 0 0 0,-1 0 1 0 0,0 0-1 0 0,-1-1 1 0 0,-1 0-1 0 0,-1 0 1 0 0,-3 4-58 0 0,-3 5-170 0 0,0 0 0 0 0,-2-1-1 0 0,-1-1 1 0 0,-1-1 0 0 0,0 0 0 0 0,-2-2 0 0 0,-21 18 170 0 0,-103 48-4527 0 0,107-77 3221 0 0,0-5 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5:2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10 1804 0 0,'4'-9'4427'0'0,"-20"34"-3314"0"0,-25 44-705 0 0,-219 423 983 0 0,241-477-3539 0 0,10-12-2231 0 0,9-3 3231 0 0</inkml:trace>
  <inkml:trace contextRef="#ctx0" brushRef="#br0" timeOffset="281.885">1 134 988 0 0,'14'-27'5879'0'0,"14"41"-4462"0"0,204 198 108 0 0,-167-145-1272 0 0,42 48-2928 0 0,-99-102-1212 0 0,-9-12 2695 0 0</inkml:trace>
  <inkml:trace contextRef="#ctx0" brushRef="#br0" timeOffset="590">632 142 2196 0 0,'12'3'5689'0'0,"62"9"-4851"0"0,86-11 87 0 0,-64-2-1912 0 0,2 6-4870 0 0,-85-3 4653 0 0</inkml:trace>
  <inkml:trace contextRef="#ctx0" brushRef="#br0" timeOffset="821.035">667 402 1180 0 0,'47'11'4472'0'0,"33"-12"-2480"0"0,-38-1-1217 0 0,164-23-133 0 0,-107 1-6595 0 0,-82 15 4577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5:28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6 324 1080 0 0,'0'0'739'0'0,"0"0"-125"0"0,0 0-91 0 0,1-24 2677 0 0,7-7-2149 0 0,-7 104-18 0 0,19 202-295 0 0,23-50-29 0 0,-40-161-445 0 0,-3-51-7073 0 0,0-20 5599 0 0</inkml:trace>
  <inkml:trace contextRef="#ctx0" brushRef="#br0" timeOffset="295.496">18 197 1184 0 0,'0'-8'309'0'0,"1"-1"0"0"0,0 1 0 0 0,0 0 1 0 0,1 0-1 0 0,0-1 0 0 0,0 1 0 0 0,1 0 0 0 0,0 0 0 0 0,0 1 0 0 0,1-1 0 0 0,0 1 0 0 0,0-1 1 0 0,1 1-1 0 0,0 1 0 0 0,5-7-309 0 0,-3 7 85 0 0,-1-1 0 0 0,1 2 1 0 0,0-1-1 0 0,0 1 0 0 0,1 0 0 0 0,-1 0 1 0 0,1 1-1 0 0,0 0 0 0 0,0 0 0 0 0,1 1 1 0 0,-1 0-1 0 0,1 1 0 0 0,0 0 1 0 0,-1 0-1 0 0,1 0 0 0 0,0 1 0 0 0,0 1 1 0 0,0 0-1 0 0,0 0 0 0 0,0 1 0 0 0,0 0 1 0 0,0 0-1 0 0,7 3-85 0 0,-6-3 34 0 0,-1 1 0 0 0,1 0 1 0 0,-1 1-1 0 0,0 0 0 0 0,0 1 0 0 0,0 0 1 0 0,0 0-1 0 0,-1 1 0 0 0,0 0 0 0 0,0 0 1 0 0,0 1-1 0 0,0 0 0 0 0,-1 1 0 0 0,0-1 0 0 0,-1 1 1 0 0,1 1-1 0 0,-1-1 0 0 0,-1 1 0 0 0,1 0 1 0 0,-1 0-1 0 0,-1 1 0 0 0,1 0 0 0 0,-2-1 0 0 0,1 1 1 0 0,-1 1-1 0 0,0-1 0 0 0,-1 0 0 0 0,0 1 1 0 0,-1-1-1 0 0,0 1 0 0 0,0 0 0 0 0,-1-1 0 0 0,-1 4-34 0 0,-8 13 17 0 0,-1 0 0 0 0,-1-1 0 0 0,-2-1 0 0 0,0 0 0 0 0,-2-1 0 0 0,0 0 0 0 0,-2-1 0 0 0,0-1 0 0 0,-1-1 0 0 0,-2 0 0 0 0,0-1 0 0 0,0-1 0 0 0,-2-2 0 0 0,0 0 0 0 0,-1-1 0 0 0,-1-1 0 0 0,-11 5-17 0 0,32-17-182 0 0,0 1 1 0 0,0 0-1 0 0,-1-1 1 0 0,1 1-1 0 0,-1-1 1 0 0,1 0-1 0 0,-1 0 1 0 0,0 0-1 0 0,0-1 1 0 0,0 0-1 0 0,0 1 1 0 0,0-1-1 0 0,0-1 1 0 0,0 1 0 0 0,0 0-1 0 0,0-1 1 0 0,-1 0-1 0 0,1 0 1 0 0,0 0-1 0 0,0-1 1 0 0,0 1-1 0 0,0-1 1 0 0,-1 0-1 0 0,1 0 1 0 0,0-1-1 0 0,1 1 1 0 0,-1-1 0 0 0,0 0-1 0 0,0 0 1 0 0,1 0-1 0 0,-1 0 1 0 0,1-1-1 0 0,-1 1 1 0 0,1-1-1 0 0,0 0 182 0 0,0-13-1304 0 0</inkml:trace>
  <inkml:trace contextRef="#ctx0" brushRef="#br0" timeOffset="595.757">1131 49 1756 0 0,'-35'19'3034'0'0,"3"7"-2599"0"0,0 1 0 0 0,2 2 0 0 0,1 1 0 0 0,2 1 0 0 0,1 2 0 0 0,1 0 0 0 0,2 2 0 0 0,1 0 0 0 0,2 2 0 0 0,2 0 0 0 0,1 1 0 0 0,-5 21-435 0 0,17-48 6 0 0,1 1 0 0 0,1-1 0 0 0,-1 1 0 0 0,2 0 0 0 0,0-1 0 0 0,0 1 0 0 0,1 1-1 0 0,1-1 1 0 0,0 0 0 0 0,0 0 0 0 0,2 0 0 0 0,-1 0 0 0 0,1 0 0 0 0,1-1 0 0 0,0 1 0 0 0,1 0-1 0 0,0-1 1 0 0,1 0 0 0 0,0 0 0 0 0,1 0 0 0 0,0-1 0 0 0,0 0 0 0 0,1 0 0 0 0,1 0 0 0 0,-1-1-1 0 0,2 0 1 0 0,-1-1 0 0 0,1 1 0 0 0,0-2 0 0 0,1 1 0 0 0,1-1-6 0 0,2 0-615 0 0,1 0 0 0 0,-1-1 1 0 0,1-1-1 0 0,0 0 0 0 0,1-1 1 0 0,-1 0-1 0 0,1-1 0 0 0,0-1 0 0 0,0 0 1 0 0,-1-1-1 0 0,13-1 615 0 0,2 0-1267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5:40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 2756 0 0,'-6'5'2351'0'0,"10"-2"1847"0"0,6-3-4039 0 0,359 3 1313 0 0,-205-4-5963 0 0,-123-10 1913 0 0,-36 9 1329 0 0,-7 3 3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5:41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0 876 0 0,'24'36'4592'0'0,"54"-8"-2874"0"0,-75-27-1557 0 0,235 30 2386 0 0,6-30-4725 0 0,-116-3-1804 0 0,-104 2 2908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1:06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231 648 848 0 0,'0'0'659'0'0,"18"-3"944"0"0,19-68 1010 0 0,-37 70-2395 0 0,-2-4 43 0 0,0 2-231 0 0,1 0 1 0 0,0 1-1 0 0,-1-1 1 0 0,1 0-1 0 0,-1 1 1 0 0,0-1-1 0 0,0 1 0 0 0,0-1 1 0 0,0 1-1 0 0,-1 0 1 0 0,1 0-1 0 0,0 0 1 0 0,-1 0-1 0 0,1 0 1 0 0,-1 1-1 0 0,0-1 0 0 0,0 1 1 0 0,0 0-1 0 0,0-1 1 0 0,0 1-1 0 0,0 1 1 0 0,0-1-1 0 0,0 0 0 0 0,0 1 1 0 0,0-1-1 0 0,0 1 1 0 0,0 0-1 0 0,0 0 1 0 0,0 1-1 0 0,-1-1 1 0 0,1 0-1 0 0,-2 2-30 0 0,-6 0 36 0 0,1 1 0 0 0,-1 1-1 0 0,1 0 1 0 0,0 0 0 0 0,-1 1 0 0 0,2 1 0 0 0,-1-1 0 0 0,1 2-1 0 0,0-1 1 0 0,0 1 0 0 0,1 1 0 0 0,0-1 0 0 0,0 1 0 0 0,1 1-1 0 0,0-1 1 0 0,0 1 0 0 0,1 1 0 0 0,0-1 0 0 0,1 1-1 0 0,0 0 1 0 0,0 0 0 0 0,1 1 0 0 0,1-1 0 0 0,-1 1 0 0 0,2 0-1 0 0,-1 2-35 0 0,3-10 9 0 0,0 0 0 0 0,0 1 0 0 0,0-1 0 0 0,0 0-1 0 0,0 0 1 0 0,1 0 0 0 0,0 0 0 0 0,-1 0-1 0 0,1 1 1 0 0,0-1 0 0 0,1-1 0 0 0,-1 1 0 0 0,0 0-1 0 0,1 0 1 0 0,0 0 0 0 0,-1-1 0 0 0,1 1 0 0 0,0-1-1 0 0,0 1 1 0 0,1-1 0 0 0,-1 0 0 0 0,0 0-1 0 0,1 0 1 0 0,0 0 0 0 0,-1 0 0 0 0,1-1 0 0 0,0 1-1 0 0,0-1 1 0 0,0 1 0 0 0,0-1 0 0 0,0 0 0 0 0,0 0-1 0 0,0-1 1 0 0,0 1 0 0 0,0-1 0 0 0,0 1-1 0 0,0-1 1 0 0,1 0 0 0 0,-1 0 0 0 0,0 0 0 0 0,0-1-1 0 0,0 1 1 0 0,1-1-9 0 0,136-34 41 0 0,-123 26-80 0 0,0-1 0 0 0,0 0 1 0 0,-2-1-1 0 0,1-1 0 0 0,-1-1 0 0 0,-1 0 0 0 0,0 0 0 0 0,-1-2 1 0 0,-1 0-1 0 0,0 0 0 0 0,-1-1 0 0 0,0 0 0 0 0,-2-1 0 0 0,0 0 1 0 0,0-1-1 0 0,1-8 39 0 0,8-25-64 0 0,-2 0-1 0 0,-2-1 1 0 0,-3 0 0 0 0,-2-1 0 0 0,0-21 64 0 0,5-93 881 0 0,-13 165-769 0 0,-16-10 156 0 0,6 33-224 0 0,2 1 0 0 0,0 0 0 0 0,2 1 0 0 0,0-1 0 0 0,1 1 0 0 0,2 0 0 0 0,0 0 0 0 0,2 0 0 0 0,0 0 0 0 0,2 8-44 0 0,-2 2 69 0 0,0-14-36 0 0,0 1 0 0 0,0-1 0 0 0,2 1 0 0 0,1-1 0 0 0,0 0 0 0 0,1 0-1 0 0,1 0 1 0 0,1 0 0 0 0,1-1 0 0 0,0 0 0 0 0,2 0 0 0 0,0-1 0 0 0,0 0 0 0 0,2-1 0 0 0,0 0-1 0 0,1 0 1 0 0,1-1 0 0 0,0-1 0 0 0,1 0 0 0 0,0-1 0 0 0,1-1 0 0 0,0 0 0 0 0,1-1 0 0 0,5 3-33 0 0,-11-11-23 0 0,0-1 0 0 0,0 0 1 0 0,0 0-1 0 0,0-1 0 0 0,1 0 0 0 0,-1-1 1 0 0,0 0-1 0 0,1 0 0 0 0,-1-1 1 0 0,0-1-1 0 0,0 0 0 0 0,0 0 1 0 0,0-1-1 0 0,0 0 0 0 0,-1-1 1 0 0,1 0-1 0 0,-1 0 0 0 0,0-1 0 0 0,0 0 1 0 0,0-1-1 0 0,-1 0 0 0 0,0 0 1 0 0,0-1-1 0 0,0 0 0 0 0,-1 0 1 0 0,0-1-1 0 0,-1 0 0 0 0,3-3 23 0 0,21-75-580 0 0,-29 84 605 0 0,-4-16 76 0 0,1 18-93 0 0,0 0 0 0 0,0 0-1 0 0,0 0 1 0 0,0 0 0 0 0,0 0-1 0 0,0 1 1 0 0,0-1 0 0 0,0 1-1 0 0,0-1 1 0 0,0 1 0 0 0,0 0-1 0 0,0 0 1 0 0,0 0 0 0 0,0 0-1 0 0,1 0 1 0 0,-1 0 0 0 0,0 0 0 0 0,1 0-1 0 0,-1 1 1 0 0,1-1 0 0 0,-1 1-1 0 0,1-1 1 0 0,0 1 0 0 0,0 0-1 0 0,-1-1 1 0 0,1 1 0 0 0,0 0-1 0 0,1 0 1 0 0,-1 0 0 0 0,0 0-1 0 0,0 0 1 0 0,1 0 0 0 0,-1 0 0 0 0,1 0-1 0 0,0 0 1 0 0,0 0 0 0 0,0 0-1 0 0,0 0 1 0 0,0 0 0 0 0,0 0-1 0 0,0 0 1 0 0,0 0 0 0 0,1 0-1 0 0,-1 0 1 0 0,1 0 0 0 0,0 0-1 0 0,0 0 1 0 0,-1 0 0 0 0,1 0 0 0 0,0 0-1 0 0,1 0-7 0 0,47 72-502 0 0,-17-57-3504 0 0,-33-22 1666 0 0,0 0 1170 0 0</inkml:trace>
  <inkml:trace contextRef="#ctx0" brushRef="#br0" timeOffset="360.356">1004 178 1088 0 0,'7'-2'7982'0'0,"16"-56"-2949"0"0,-23 58-5115 0 0,0 0-74 0 0,7 25-7007 0 0,-2 10 3890 0 0,-3-18 2384 0 0,4 8-247 0 0</inkml:trace>
  <inkml:trace contextRef="#ctx0" brushRef="#br0" timeOffset="816.346">1107 686 856 0 0,'9'3'4491'0'0,"33"-32"-3139"0"0,-5-5-978 0 0,-1-1 1 0 0,-2-2-1 0 0,-2-2 1 0 0,-1-1-1 0 0,16-28-374 0 0,-46 66-32 0 0,-1 0-68 0 0,0 2 97 0 0,0 1 1 0 0,-1-1-1 0 0,1 1 0 0 0,0-1 1 0 0,0 1-1 0 0,-1-1 0 0 0,1 1 1 0 0,0-1-1 0 0,0 0 1 0 0,-1 1-1 0 0,1-1 0 0 0,0 0 1 0 0,-1 1-1 0 0,1-1 0 0 0,-1 0 1 0 0,1 1-1 0 0,0-1 1 0 0,-1 0-1 0 0,1 0 0 0 0,-1 1 1 0 0,1-1-1 0 0,-1 0 0 0 0,1 0 1 0 0,-1 0-1 0 0,1 0 1 0 0,-1 0-1 0 0,1 0 0 0 0,-1 0 1 0 0,1 0-1 0 0,-1 0 0 0 0,1 0 1 0 0,-1 0-1 0 0,1 0 1 0 0,0 0-1 0 0,-1 0 0 0 0,1 0 1 0 0,-1 0-1 0 0,1 0 1 0 0,-1-1-1 0 0,1 1 0 0 0,-1 0 1 0 0,1 0-1 0 0,-1-1 0 0 0,1 1 1 0 0,0 0-1 0 0,-1-1 1 0 0,1 1-1 0 0,0 0 0 0 0,-1-1 1 0 0,1 1-1 0 0,0 0 0 0 0,-1-1 1 0 0,1 1-1 0 0,0-1 1 0 0,0 1-1 0 0,-1-1 0 0 0,1 1 1 0 0,0 0-1 0 0,0-1 3 0 0,1 7-1 0 0,1 0 1 0 0,-1 0-1 0 0,1 0 0 0 0,0 0 0 0 0,1-1 0 0 0,0 1 1 0 0,-1-1-1 0 0,2 1 0 0 0,-1-1 0 0 0,1 0 1 0 0,0 0-1 0 0,0 0 0 0 0,0-1 0 0 0,0 0 1 0 0,1 0-1 0 0,0 0 0 0 0,0 0 0 0 0,0 0 1 0 0,0-1-1 0 0,4 2 1 0 0,165 120 148 0 0,-172-122-140 0 0,-1-1 1 0 0,1 0-1 0 0,-1 0 0 0 0,1 1 1 0 0,-1-1-1 0 0,0 1 0 0 0,0-1 1 0 0,0 1-1 0 0,0-1 1 0 0,-1 1-1 0 0,1 0 0 0 0,0 0 1 0 0,-1-1-1 0 0,0 1 1 0 0,0 0-1 0 0,0 0 0 0 0,0-1 1 0 0,0 1-1 0 0,-1 0 1 0 0,1-1-1 0 0,-1 1 0 0 0,0 0 1 0 0,1-1-1 0 0,-1 1 0 0 0,0-1 1 0 0,-1 1-1 0 0,1-1 1 0 0,0 1-1 0 0,-1-1 0 0 0,1 0 1 0 0,-1 0-1 0 0,0 1 1 0 0,0-1-1 0 0,0 0 0 0 0,0-1 1 0 0,0 1-1 0 0,0 0 1 0 0,0-1-1 0 0,-1 1 0 0 0,1-1 1 0 0,-1 0-1 0 0,1 1 0 0 0,-1-1 1 0 0,1-1-1 0 0,-1 1-8 0 0,-124 39-1195 0 0,123-39 1000 0 0,0-1 0 0 0,0 0 0 0 0,0 0 0 0 0,0 0 0 0 0,0 0 0 0 0,-1-1 0 0 0,1 0 0 0 0,0 0 1 0 0,0 0-1 0 0,0 0 0 0 0,1 0 0 0 0,-1-1 0 0 0,0 0 0 0 0,0 0 0 0 0,1 0 0 0 0,-1 0 0 0 0,1 0 0 0 0,0-1 0 0 0,0 1 1 0 0,-1-1-1 0 0,2 0 0 0 0,-1 0 0 0 0,0 0 0 0 0,0-2 195 0 0,-6-14-1237 0 0</inkml:trace>
  <inkml:trace contextRef="#ctx0" brushRef="#br0" timeOffset="1099.135">2034 418 860 0 0,'-74'11'3210'0'0,"55"-3"-2918"0"0,0 2-1 0 0,0 0 0 0 0,1 1 0 0 0,0 0 0 0 0,0 2 0 0 0,2 0 0 0 0,0 1 1 0 0,0 1-1 0 0,1 0 0 0 0,-12 17-291 0 0,25-30 8 0 0,0 1-1 0 0,0 0 1 0 0,0 0 0 0 0,0 0-1 0 0,0 0 1 0 0,1 0 0 0 0,-1 0 0 0 0,1 1-1 0 0,0-1 1 0 0,0 0 0 0 0,0 1-1 0 0,1-1 1 0 0,-1 0 0 0 0,1 1-1 0 0,0-1 1 0 0,0 1 0 0 0,0-1 0 0 0,0 1-1 0 0,1-1 1 0 0,-1 1 0 0 0,1-1-1 0 0,0 0 1 0 0,0 1 0 0 0,0-1-1 0 0,0 0 1 0 0,1 0 0 0 0,-1 0 0 0 0,1 0-1 0 0,0 0 1 0 0,0 0 0 0 0,0 0-1 0 0,0 0 1 0 0,1-1 0 0 0,-1 1-1 0 0,1-1 1 0 0,-1 0 0 0 0,1 1-1 0 0,0-1 1 0 0,0-1 0 0 0,0 1 0 0 0,0 0-1 0 0,0-1 1 0 0,0 1 0 0 0,0-1-1 0 0,1 0 1 0 0,-1 0 0 0 0,0 0-1 0 0,1-1 1 0 0,-1 1 0 0 0,1-1 0 0 0,-1 0-1 0 0,1 0 1 0 0,-1 0 0 0 0,1 0-1 0 0,1-1-7 0 0,131-13-4333 0 0,-99 2 3085 0 0</inkml:trace>
  <inkml:trace contextRef="#ctx0" brushRef="#br0" timeOffset="1460.622">2197 395 876 0 0,'14'16'452'0'0,"-1"1"0"0"0,-1 1 0 0 0,0 0 0 0 0,-1 0 0 0 0,-1 1 0 0 0,-1 1 0 0 0,-1-1 0 0 0,-1 1 0 0 0,0 1 0 0 0,-1 1-452 0 0,-2-9 231 0 0,29 152 4638 0 0,-33-163-4816 0 0,-1-1 1 0 0,1 0 0 0 0,-1 0 0 0 0,0 0 0 0 0,1 1-1 0 0,-1-1 1 0 0,0 0 0 0 0,0 0 0 0 0,0 0 0 0 0,0 0 0 0 0,0 0-1 0 0,0 0 1 0 0,0-1 0 0 0,0 1 0 0 0,0 0 0 0 0,0 0-1 0 0,0-1 1 0 0,0 1 0 0 0,-1 0 0 0 0,1-1 0 0 0,0 0-1 0 0,0 1 1 0 0,-1-1 0 0 0,1 0 0 0 0,0 1 0 0 0,-1-1-1 0 0,1 0 1 0 0,0 0 0 0 0,-1 0 0 0 0,1 0 0 0 0,0 0 0 0 0,-1-1-1 0 0,1 1 1 0 0,0 0 0 0 0,-1-1 0 0 0,1 1 0 0 0,0-1-1 0 0,0 1 1 0 0,-1-1 0 0 0,1 1 0 0 0,0-1-54 0 0,-2-10-24 0 0,1 0-1 0 0,0-1 1 0 0,1 1 0 0 0,0 0 0 0 0,1-1 0 0 0,0 1-1 0 0,1 0 1 0 0,0-1 0 0 0,0 1 0 0 0,2 0 0 0 0,-1 0-1 0 0,1 0 1 0 0,1 0 0 0 0,0 0 0 0 0,1 1 0 0 0,0-1-1 0 0,0 1 1 0 0,1 1 0 0 0,0-1 0 0 0,1 1 0 0 0,0 0-1 0 0,0 0 1 0 0,6-4 24 0 0,24-23-835 0 0,12-13-1306 0 0,-36 11-2675 0 0,-13 37 3656 0 0,0 1 19 0 0</inkml:trace>
  <inkml:trace contextRef="#ctx0" brushRef="#br0" timeOffset="2120.767">2512 561 1280 0 0,'33'10'5955'0'0,"46"25"-4237"0"0,-55-33-1676 0 0,-4 2-27 0 0,0-2-1 0 0,0 0 1 0 0,0-2 0 0 0,0 0-1 0 0,0-1 1 0 0,0-1 0 0 0,0 0-1 0 0,0-2 1 0 0,0-1 0 0 0,-1 0-1 0 0,1-1 1 0 0,3-3-15 0 0,-21 9-6 0 0,0-1 1 0 0,-1 1-1 0 0,1 0 1 0 0,-1-1-1 0 0,1 1 1 0 0,-1-1-1 0 0,0 1 1 0 0,1-1-1 0 0,-1 0 1 0 0,0 0-1 0 0,1 1 1 0 0,-1-1-1 0 0,0 0 0 0 0,0 0 1 0 0,0 0-1 0 0,1 0 1 0 0,-1-1-1 0 0,0 1 1 0 0,-1 0-1 0 0,1 0 1 0 0,0-1-1 0 0,0 1 1 0 0,0 0-1 0 0,-1-1 1 0 0,1 1-1 0 0,-1-1 1 0 0,1 1-1 0 0,-1-1 1 0 0,0 1-1 0 0,1-1 1 0 0,-1 1-1 0 0,0-1 0 0 0,0 1 1 0 0,0-1-1 0 0,0 1 1 0 0,0-1-1 0 0,-1 0 1 0 0,1 1-1 0 0,0-1 1 0 0,-1 1-1 0 0,1 0 1 0 0,-1-1-1 0 0,1 1 1 0 0,-1-1-1 0 0,0 1 1 0 0,0 0-1 0 0,1-1 1 0 0,-1 1-1 0 0,0 0 1 0 0,0 0-1 0 0,0 0 0 0 0,-1-1 6 0 0,-76-36-72 0 0,68 35 105 0 0,1 1 0 0 0,-1 1 0 0 0,1 0 1 0 0,-1 0-1 0 0,0 1 0 0 0,0 0 0 0 0,0 0 1 0 0,1 1-1 0 0,-1 1 0 0 0,0 0 0 0 0,1 0 1 0 0,0 1-1 0 0,-1 0 0 0 0,1 0 0 0 0,0 1 0 0 0,0 1 1 0 0,1-1-1 0 0,-1 1 0 0 0,1 1 0 0 0,0-1 1 0 0,1 1-1 0 0,-1 1 0 0 0,1 0 0 0 0,0 0 0 0 0,1 0 1 0 0,0 1-1 0 0,0-1 0 0 0,1 2 0 0 0,-1-1 1 0 0,2 0-1 0 0,-1 1 0 0 0,1 0 0 0 0,1 0 0 0 0,0 0 1 0 0,0 1-1 0 0,-1 4-33 0 0,6-6-31 0 0,-1 1-1 0 0,1-1 1 0 0,1 0 0 0 0,-1 1-1 0 0,1-1 1 0 0,1-1 0 0 0,0 1 0 0 0,0 0-1 0 0,0-1 1 0 0,1 0 0 0 0,0 0-1 0 0,0 0 1 0 0,1-1 0 0 0,0 0-1 0 0,0 0 1 0 0,0 0 0 0 0,1-1 0 0 0,0 1-1 0 0,0-2 1 0 0,0 1 0 0 0,1-1-1 0 0,-1 0 1 0 0,1-1 0 0 0,0 0-1 0 0,0 0 1 0 0,0 0 0 0 0,1-1-1 0 0,-1 0 1 0 0,0-1 0 0 0,1 0 0 0 0,-1-1-1 0 0,1 1 1 0 0,0-1 0 0 0,-1-1-1 0 0,1 0 1 0 0,-1 0 0 0 0,1-1-1 0 0,4-1 32 0 0,2 0-419 0 0,0 0-1 0 0,-1-2 0 0 0,1 1 0 0 0,-1-2 0 0 0,0 0 1 0 0,0-1-1 0 0,-1 0 0 0 0,1-1 0 0 0,-2 0 0 0 0,1-1 1 0 0,-1 0-1 0 0,-1-1 0 0 0,0-1 0 0 0,1-1 420 0 0,7-14-1192 0 0</inkml:trace>
  <inkml:trace contextRef="#ctx0" brushRef="#br0" timeOffset="2372.495">3202 120 1076 0 0,'23'-119'7240'0'0,"-62"391"-5644"0"0,35-248-1496 0 0,0 0 0 0 0,2 1 1 0 0,0-1-1 0 0,2 1 0 0 0,0-1 0 0 0,2 1 1 0 0,1-1-1 0 0,1 0 0 0 0,1 0 1 0 0,1 0-1 0 0,1 0 0 0 0,1-1 1 0 0,9 17-101 0 0,-13-32-129 0 0,1-1 1 0 0,1 0-1 0 0,-1 0 0 0 0,1 0 1 0 0,0-1-1 0 0,1 0 1 0 0,-1 0-1 0 0,1 0 0 0 0,0-1 1 0 0,1 0-1 0 0,-1-1 1 0 0,1 0-1 0 0,0 0 1 0 0,0 0-1 0 0,0-1 0 0 0,1 0 1 0 0,-1-1-1 0 0,1 0 1 0 0,0 0-1 0 0,-1-1 0 0 0,2 0 129 0 0,-8-1-181 0 0,0 0 0 0 0,0 0-1 0 0,1-1 1 0 0,-1 1 0 0 0,0 0-1 0 0,0-1 1 0 0,1 0-1 0 0,-1 0 1 0 0,0 0 0 0 0,0 0-1 0 0,0 0 1 0 0,0 0 0 0 0,0 0-1 0 0,0 0 1 0 0,0-1-1 0 0,-1 1 1 0 0,1-1 0 0 0,0 1-1 0 0,-1-1 1 0 0,1 0 0 0 0,-1 0-1 0 0,0 0 1 0 0,1 0 0 0 0,-1 0-1 0 0,0 0 1 0 0,0 0-1 0 0,0 0 1 0 0,-1 0 0 0 0,1 0-1 0 0,0-2 182 0 0,-3-10-1218 0 0</inkml:trace>
  <inkml:trace contextRef="#ctx0" brushRef="#br0" timeOffset="2608.423">3003 283 1256 0 0,'-3'1'6998'0'0,"46"2"-5320"0"0,172-8-692 0 0,-12 14-6537 0 0,-173-3 2890 0 0,-22-2 1483 0 0</inkml:trace>
  <inkml:trace contextRef="#ctx0" brushRef="#br0" timeOffset="3173.901">3476 506 1780 0 0,'7'7'247'0'0,"1"0"0"0"0,0-1 0 0 0,0 0 0 0 0,1-1 0 0 0,0 0 0 0 0,0 0 0 0 0,0-1 0 0 0,0 0 0 0 0,1 0 1 0 0,-1-1-1 0 0,1 0 0 0 0,0-1 0 0 0,0 0 0 0 0,0-1 0 0 0,0 0 0 0 0,0-1 0 0 0,1 0 0 0 0,-1 0 0 0 0,0-1 0 0 0,0 0 0 0 0,0-1 0 0 0,0 0 0 0 0,1-1-247 0 0,32-4 260 0 0,-1-1-1 0 0,1-2 1 0 0,-2-2 0 0 0,1-2-1 0 0,-2-1 1 0 0,30-17-260 0 0,-18-32 23 0 0,-95 24-293 0 0,19 35 305 0 0,-1 0 0 0 0,1 1 0 0 0,-1 2 0 0 0,0 1 0 0 0,0 0 0 0 0,0 2 0 0 0,0 1 0 0 0,1 1 0 0 0,-1 1 0 0 0,-5 2-35 0 0,20-6 34 0 0,-1 1 1 0 0,0 0-1 0 0,1 1 1 0 0,-1 0-1 0 0,1 0 1 0 0,-1 1-1 0 0,1 1 0 0 0,0-1 1 0 0,0 2-1 0 0,1-1 1 0 0,-1 2-1 0 0,1-1 1 0 0,0 1-1 0 0,0 0 1 0 0,1 1-1 0 0,0 0 0 0 0,0 1 1 0 0,1-1-1 0 0,-1 1 1 0 0,2 1-1 0 0,-1-1 1 0 0,1 1-1 0 0,1 0 1 0 0,-5 9-35 0 0,12-12 1 0 0,-1 0 0 0 0,1-1 0 0 0,0 1 0 0 0,1-1 0 0 0,-1 0 0 0 0,1 1 0 0 0,0-1 0 0 0,1-1 1 0 0,-1 1-1 0 0,1 0 0 0 0,0-1 0 0 0,0 1 0 0 0,0-1 0 0 0,0-1 0 0 0,1 1 0 0 0,0 0 0 0 0,0-1 1 0 0,0 0-1 0 0,0 0 0 0 0,0-1 0 0 0,0 1 0 0 0,1-1 0 0 0,0 0 0 0 0,0 0-1 0 0,31 11-861 0 0,1 0 0 0 0,0-3 0 0 0,1-1-1 0 0,0-2 1 0 0,1-2 0 0 0,-1-1 0 0 0,1-2-1 0 0,19-2 862 0 0,-13 0-1266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5:39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370 264 1976 0 0,'-50'57'3564'0'0,"43"-50"-3337"0"0,0-1 0 0 0,0 1 1 0 0,0 1-1 0 0,1-1 0 0 0,0 1 1 0 0,0 0-1 0 0,1 1 0 0 0,0-1 1 0 0,0 1-1 0 0,1 0 0 0 0,1 0 1 0 0,-1 0-1 0 0,1 1 0 0 0,1-1 0 0 0,-2 11-227 0 0,4-15 56 0 0,0 0-1 0 0,1 0 0 0 0,-1 0 1 0 0,1 0-1 0 0,0 0 0 0 0,0 0 1 0 0,1-1-1 0 0,0 1 0 0 0,-1 0 0 0 0,2-1 1 0 0,-1 1-1 0 0,0-1 0 0 0,1 1 1 0 0,0-1-1 0 0,0 0 0 0 0,0 0 0 0 0,0 0 1 0 0,1-1-1 0 0,0 1 0 0 0,0-1 1 0 0,0 0-1 0 0,0 0 0 0 0,0 0 0 0 0,0-1 1 0 0,1 1-1 0 0,-1-1 0 0 0,1 0 1 0 0,0 0-1 0 0,-1-1 0 0 0,1 0 1 0 0,0 1-1 0 0,0-1 0 0 0,0-1 0 0 0,0 1 1 0 0,0-1-1 0 0,0 0 0 0 0,0 0 1 0 0,0 0-1 0 0,0-1 0 0 0,0 0 0 0 0,0 0 1 0 0,4-1-56 0 0,12 0 44 0 0,-1 0-1 0 0,0-2 1 0 0,0 0 0 0 0,0-1 0 0 0,-1-1 0 0 0,0-1 0 0 0,0 0-1 0 0,11-7-43 0 0,-21 10 21 0 0,-1 1-1 0 0,1-1 1 0 0,-1-1-1 0 0,0 1 1 0 0,0-2-1 0 0,0 1 1 0 0,0-1-1 0 0,-1 0 1 0 0,0 0-1 0 0,-1-1 1 0 0,1 0-1 0 0,-1 0 1 0 0,-1-1-1 0 0,1 0 1 0 0,-1 0-1 0 0,0 0 1 0 0,-1 0-1 0 0,0-1 1 0 0,-1 1-1 0 0,1-1 1 0 0,-2 0-1 0 0,1-1 1 0 0,-1 1-1 0 0,0-6-20 0 0,-6 6 15 0 0,0 1 0 0 0,0-1 0 0 0,-1 1 0 0 0,0 0 0 0 0,-1 0 0 0 0,0 1 0 0 0,0-1 0 0 0,-1 1 0 0 0,1 0 0 0 0,-1 1 0 0 0,-1 0 0 0 0,0 0 0 0 0,1 1 0 0 0,-2-1 0 0 0,1 2 0 0 0,-1-1 0 0 0,1 1 0 0 0,-1 1 0 0 0,0-1 0 0 0,0 2 0 0 0,-1-1 0 0 0,1 1 0 0 0,-1 1 0 0 0,1-1 0 0 0,-3 1-15 0 0,-156-33-2255 0 0,167 34 2088 0 0,-1 0 0 0 0,1-1 0 0 0,0 1 1 0 0,0-1-1 0 0,0 1 0 0 0,0-1 1 0 0,0 1-1 0 0,0-1 0 0 0,0 0 0 0 0,0 1 1 0 0,0-1-1 0 0,0 0 0 0 0,1 0 0 0 0,-1 0 1 0 0,0 0-1 0 0,0 0 0 0 0,1 0 1 0 0,-1 0-1 0 0,1 0 0 0 0,-1 0 0 0 0,1 0 1 0 0,-1 0-1 0 0,1 0 0 0 0,0 0 0 0 0,-1 0 1 0 0,1 0-1 0 0,0-1 0 0 0,0 1 1 0 0,0 0-1 0 0,0 0 0 0 0,0 0 0 0 0,0 0 1 0 0,0-1-1 0 0,0 1 0 0 0,0 0 0 0 0,0 0 1 0 0,1 0-1 0 0,-1 0 0 0 0,1 0 1 0 0,-1 0-1 0 0,1-1 0 0 0,-1 1 0 0 0,1 0 1 0 0,0 0 166 0 0,18-25-1106 0 0</inkml:trace>
  <inkml:trace contextRef="#ctx0" brushRef="#br0" timeOffset="261.801">239 1 1688 0 0,'-19'11'389'0'0,"2"1"-1"0"0,0 1 0 0 0,0 1 1 0 0,2 0-1 0 0,-1 1 1 0 0,2 0-1 0 0,0 2 1 0 0,1 0-1 0 0,1 0 0 0 0,0 1 1 0 0,1 0-1 0 0,1 1 1 0 0,1 0-1 0 0,1 1 1 0 0,0 0-1 0 0,2 0 0 0 0,0 1 1 0 0,1-1-1 0 0,2 1 1 0 0,0 1-1 0 0,1-1 1 0 0,0 16-389 0 0,43 103 938 0 0,-31-121-987 0 0,0 1 1 0 0,1-2-1 0 0,2 0 0 0 0,-1 0 0 0 0,2-1 0 0 0,1 0 0 0 0,0-1 0 0 0,0-1 0 0 0,2-1 0 0 0,0 0 0 0 0,1-1 1 0 0,9 5 48 0 0,-13-10-465 0 0,0-1 1 0 0,1 0 0 0 0,-1-1-1 0 0,1 0 1 0 0,0-1 0 0 0,1-1 0 0 0,-1-1-1 0 0,1 0 1 0 0,0-1 0 0 0,0 0 0 0 0,4-1 464 0 0,61-25-2463 0 0,-46 4 1227 0 0</inkml:trace>
  <inkml:trace contextRef="#ctx0" brushRef="#br0" timeOffset="526.663">1003 64 1324 0 0,'8'-6'291'0'0,"0"1"1"0"0,1 0-1 0 0,-1 0 0 0 0,1 1 0 0 0,0 0 0 0 0,0 0 1 0 0,0 1-1 0 0,1 0 0 0 0,-1 1 0 0 0,1 0 0 0 0,0 0 1 0 0,-1 1-1 0 0,1 0-291 0 0,0 6 178 0 0,0-1 1 0 0,0 1-1 0 0,-1 0 1 0 0,0 1-1 0 0,0 0 1 0 0,0 1-1 0 0,-1 0 1 0 0,0 0-1 0 0,-1 0 1 0 0,1 1-1 0 0,-1 1 1 0 0,-1-1-1 0 0,1 1 1 0 0,-2 0-1 0 0,1 0 1 0 0,-1 1-1 0 0,-1-1 1 0 0,1 1-1 0 0,-2 0 1 0 0,1 1-1 0 0,-2-1 1 0 0,2 5-179 0 0,0 0 139 0 0,-1 0-1 0 0,0 1 1 0 0,0-1 0 0 0,-2 1-1 0 0,0 0 1 0 0,-1-1 0 0 0,0 1-1 0 0,-1 0 1 0 0,-1 0 0 0 0,0-1-1 0 0,-2 1 1 0 0,1-1 0 0 0,-2 0-1 0 0,0 0 1 0 0,-1-1 0 0 0,0 1-1 0 0,-1-1 1 0 0,-1 0 0 0 0,0-1-1 0 0,-1 0 1 0 0,-1 0 0 0 0,0-1-1 0 0,0 0 1 0 0,-1-1 0 0 0,-3 2-139 0 0,-147 94 140 0 0,39-78-3620 0 0,118-29 3277 0 0,-1-1-1 0 0,1 0 1 0 0,0 0-1 0 0,0-1 0 0 0,-1 1 1 0 0,1-1-1 0 0,0 0 1 0 0,0 0-1 0 0,1 0 1 0 0,-1-1-1 0 0,0 1 1 0 0,1-1-1 0 0,0 0 1 0 0,-1 0-1 0 0,1 0 0 0 0,0-1 1 0 0,0 1-1 0 0,1-1 1 0 0,-1 1-1 0 0,1-1 1 0 0,-2-3 203 0 0,-12-22-1168 0 0,3-2-46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5:38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1356 0 0,'4'-1'5804'0'0,"4"47"-4826"0"0,2 51-115 0 0,5 0-1 0 0,4-1 1 0 0,4-1-1 0 0,6 5-862 0 0,46 147-1044 0 0,-76-229-3280 0 0,-25-15 711 0 0,20-9 2338 0 0</inkml:trace>
  <inkml:trace contextRef="#ctx0" brushRef="#br0" timeOffset="232.956">233 319 1576 0 0,'9'-6'180'0'0,"1"0"-1"0"0,0 1 1 0 0,-1 0-1 0 0,2 1 1 0 0,-1 0 0 0 0,0 0-1 0 0,1 1 1 0 0,0 1-1 0 0,-1 0 1 0 0,1 0-1 0 0,0 1 1 0 0,0 0 0 0 0,0 1-1 0 0,0 0 1 0 0,0 1-1 0 0,0 0 1 0 0,0 1-1 0 0,0 0 1 0 0,0 1 0 0 0,-1 0-1 0 0,1 1 1 0 0,-1 0-1 0 0,0 0 1 0 0,0 1-1 0 0,0 0 1 0 0,-1 1 0 0 0,3 3-180 0 0,-10-7 57 0 0,1 1 0 0 0,-1-1 0 0 0,-1 1 1 0 0,1 0-1 0 0,0 0 0 0 0,-1 0 1 0 0,1 0-1 0 0,-1 0 0 0 0,0 1 0 0 0,0-1 1 0 0,0 0-1 0 0,-1 0 0 0 0,1 1 0 0 0,-1-1 1 0 0,0 0-1 0 0,0 1 0 0 0,0-1 1 0 0,0 1-1 0 0,0-1 0 0 0,-1 0 0 0 0,0 1 1 0 0,1-1-1 0 0,-1 0 0 0 0,0 0 1 0 0,-1 0-1 0 0,1 1 0 0 0,-1-1 0 0 0,1-1 1 0 0,-1 1-1 0 0,0 0 0 0 0,0 0 0 0 0,0 0 1 0 0,0-1-1 0 0,-1 0 0 0 0,1 1 1 0 0,-1-1-1 0 0,1 0 0 0 0,-1 0 0 0 0,0 0 1 0 0,-2 1-58 0 0,-123 68 792 0 0,-4-30-1837 0 0,112-46-3883 0 0,25 1 3665 0 0</inkml:trace>
  <inkml:trace contextRef="#ctx0" brushRef="#br0" timeOffset="513.735">651 529 2468 0 0,'-5'17'5206'0'0,"30"19"-4249"0"0,128 98 1037 0 0,-36-73-4098 0 0,-80-54-2997 0 0,-35-7 3905 0 0</inkml:trace>
  <inkml:trace contextRef="#ctx0" brushRef="#br0" timeOffset="748.331">1161 534 2136 0 0,'-26'68'4946'0'0,"22"-60"-4588"0"0,-254 437 4296 0 0,200-374-8173 0 0,62-81-1916 0 0,4-3 4227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5:34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1076 0 0,'0'0'613'0'0,"19"-3"1017"0"0,20-37 499 0 0,-31 36-1469 0 0,4 63 1005 0 0,76 378 878 0 0,-75-255-2744 0 0,-38-129-967 0 0,-12-36-3832 0 0,35-17 3761 0 0,2 0 35 0 0</inkml:trace>
  <inkml:trace contextRef="#ctx0" brushRef="#br0" timeOffset="279.663">102 507 1440 0 0,'1'-5'161'0'0,"0"-1"-1"0"0,0 1 1 0 0,1 0-1 0 0,0-1 1 0 0,0 1-1 0 0,0 0 1 0 0,0 0-1 0 0,1 0 1 0 0,0 0-1 0 0,0 1 1 0 0,0-1-1 0 0,0 1 1 0 0,1 0-1 0 0,0 0 1 0 0,0 0-1 0 0,0 0 1 0 0,0 1-1 0 0,1 0 1 0 0,-1-1-1 0 0,1 2 1 0 0,0-1-1 0 0,0 0 1 0 0,0 1-1 0 0,0 0 1 0 0,0 0 0 0 0,1 1-1 0 0,-1-1 1 0 0,3 1-161 0 0,4-3 68 0 0,0 1 0 0 0,0 0 0 0 0,0 1 0 0 0,1 0 1 0 0,-1 1-1 0 0,1 0 0 0 0,-1 1 0 0 0,1 1 1 0 0,-1 0-1 0 0,1 1 0 0 0,-1 0 0 0 0,0 0 1 0 0,0 2-1 0 0,0-1 0 0 0,0 1 0 0 0,0 1 0 0 0,-1 0 1 0 0,0 1-1 0 0,0 0 0 0 0,-1 1 0 0 0,9 7-68 0 0,-16-12 14 0 0,0 1-1 0 0,-1 0 1 0 0,1 0-1 0 0,-1 0 1 0 0,0 0-1 0 0,0 0 1 0 0,0 1-1 0 0,0-1 1 0 0,-1 0-1 0 0,1 1 1 0 0,-1-1-1 0 0,0 1 1 0 0,0 0-1 0 0,0-1 1 0 0,0 1-1 0 0,-1 0 0 0 0,0 0 1 0 0,0-1-1 0 0,0 1 1 0 0,0 0-1 0 0,0 0 1 0 0,-1 0-1 0 0,1-1 1 0 0,-1 1-1 0 0,0 0 1 0 0,0-1-1 0 0,-1 1 1 0 0,1-1-1 0 0,-1 1 1 0 0,0-1-1 0 0,0 0 1 0 0,0 0-1 0 0,0 0 1 0 0,0 0-1 0 0,-2 1-13 0 0,-101 92 100 0 0,70-73-344 0 0,-70 39-303 0 0,31-44-3279 0 0,68-18 2660 0 0</inkml:trace>
  <inkml:trace contextRef="#ctx0" brushRef="#br0" timeOffset="559.955">767 667 1908 0 0,'-193'326'6921'0'0,"165"-294"-7141"0"0,5-20-3394 0 0,22-12 2355 0 0,-2 0 89 0 0,-10 0 52 0 0</inkml:trace>
  <inkml:trace contextRef="#ctx0" brushRef="#br0" timeOffset="811.414">463 749 1672 0 0,'15'0'5863'0'0,"25"15"-5150"0"0,-37-13-353 0 0,198 108 1467 0 0,-99-1-4408 0 0,-87-80-2568 0 0,-14-26 3912 0 0</inkml:trace>
  <inkml:trace contextRef="#ctx0" brushRef="#br0" timeOffset="1073.683">1178 926 1468 0 0,'-45'104'4210'0'0,"-25"11"-3141"0"0,47-106-4782 0 0,22-9 2643 0 0</inkml:trace>
  <inkml:trace contextRef="#ctx0" brushRef="#br0" timeOffset="1353.103">1254 796 2440 0 0,'14'7'3725'0'0,"25"25"-3110"0"0,-19-14-264 0 0,-5-7-753 0 0,1 0 1 0 0,0-1 0 0 0,0-1 0 0 0,1 0 0 0 0,0-1 0 0 0,0-1-1 0 0,1 0 1 0 0,0-1 0 0 0,0-2 0 0 0,0 1 0 0 0,20 0 401 0 0,-24-4-1142 0 0</inkml:trace>
  <inkml:trace contextRef="#ctx0" brushRef="#br0" timeOffset="1615.591">1718 809 1568 0 0,'0'-1'112'0'0,"1"0"1"0"0,-1 0-1 0 0,0 0 0 0 0,0 0 0 0 0,0 0 1 0 0,0 0-1 0 0,0 0 0 0 0,0 1 0 0 0,0-1 1 0 0,0 0-1 0 0,0 0 0 0 0,-1 0 0 0 0,1 0 0 0 0,0 0 1 0 0,-1 0-1 0 0,1 0 0 0 0,0 0 0 0 0,-1 1 1 0 0,1-1-1 0 0,-1 0 0 0 0,1 0 0 0 0,-1 0 1 0 0,0 1-1 0 0,1-1 0 0 0,-1 0 0 0 0,0 1 1 0 0,0-1-1 0 0,1 1 0 0 0,-1-1 0 0 0,0 1 1 0 0,0-1-1 0 0,0 1 0 0 0,1-1 0 0 0,-1 1 1 0 0,0 0-1 0 0,0 0 0 0 0,0-1 0 0 0,0 1 0 0 0,0 0 1 0 0,0 0-1 0 0,0 0 0 0 0,0 0 0 0 0,0 0 1 0 0,0 0-1 0 0,0 0 0 0 0,0 0 0 0 0,0 0 1 0 0,1 1-1 0 0,-1-1 0 0 0,0 0 0 0 0,0 1 1 0 0,0-1-1 0 0,0 0 0 0 0,0 1 0 0 0,1-1 1 0 0,-1 1-1 0 0,0-1 0 0 0,0 1 0 0 0,1 0 0 0 0,-1-1 1 0 0,0 1-1 0 0,0 0-112 0 0,-50 43 1103 0 0,29-12-786 0 0,1 2 1 0 0,1 0-1 0 0,2 1 0 0 0,1 1 1 0 0,2 0-1 0 0,0 8-317 0 0,-31 67-314 0 0,23-46-392 0 0,-27 45-5574 0 0,43-105 4946 0 0,2-3 14 0 0</inkml:trace>
  <inkml:trace contextRef="#ctx0" brushRef="#br0" timeOffset="1958.477">2328 244 1172 0 0,'-40'-16'3959'0'0,"-24"33"-2693"0"0,64-17-1260 0 0,-18 7 178 0 0,1 0 1 0 0,0 1-1 0 0,1 1 1 0 0,0 0-1 0 0,0 1 1 0 0,1 1-1 0 0,0 1 1 0 0,1 0-1 0 0,1 0 1 0 0,-1 2-1 0 0,2 0 1 0 0,0 0-1 0 0,1 1 1 0 0,0 0-1 0 0,1 1 1 0 0,1 0-1 0 0,1 1 1 0 0,0 0-1 0 0,1 0 1 0 0,1 1-1 0 0,0-1 1 0 0,2 1-1 0 0,0 1 1 0 0,1-1-1 0 0,0 3-184 0 0,4-8-26 0 0,0-1 0 0 0,1 0 1 0 0,0 1-1 0 0,1-1 0 0 0,0 0 0 0 0,1 0 1 0 0,1-1-1 0 0,-1 1 0 0 0,2-1 0 0 0,0 0 0 0 0,0 0 1 0 0,1 0-1 0 0,0-1 0 0 0,1 0 0 0 0,0-1 1 0 0,0 0-1 0 0,1 0 0 0 0,1-1 0 0 0,-1 0 0 0 0,1 0 1 0 0,0-1-1 0 0,1-1 0 0 0,0 1 0 0 0,0-2 0 0 0,0 1 1 0 0,1-2-1 0 0,0 0 26 0 0,194 27-6508 0 0,-169-35 5345 0 0,26-17 23 0 0</inkml:trace>
  <inkml:trace contextRef="#ctx0" brushRef="#br0" timeOffset="2298.978">2785 251 1344 0 0,'13'-18'5431'0'0,"-14"32"-2168"0"0,1-2-3283 0 0,0 265 2326 0 0,0-185-4605 0 0,0 2-4100 0 0,0-87 5201 0 0</inkml:trace>
  <inkml:trace contextRef="#ctx0" brushRef="#br0" timeOffset="2531.065">3174 731 2656 0 0,'-17'28'856'0'0,"-1"2"-148"0"0,-2-7-44 0 0,1 1-87 0 0,-4-3 3 0 0,1 1-92 0 0,-1 0-44 0 0,2-1-144 0 0,3-4 0 0 0,-5-4-156 0 0,3-1-304 0 0,4-2 12 0 0,6-8-428 0 0,10-2-640 0 0,-11 0-77 0 0,11 0-15 0 0,-5-20 108 0 0</inkml:trace>
  <inkml:trace contextRef="#ctx0" brushRef="#br0" timeOffset="2964.867">3661 306 1248 0 0,'-10'4'333'0'0,"-1"1"0"0"0,1 0 1 0 0,0 1-1 0 0,0 0 0 0 0,0 1 0 0 0,1 0 0 0 0,0 0 0 0 0,1 1 0 0 0,-1 0 1 0 0,2 1-1 0 0,-1 0 0 0 0,1 0 0 0 0,0 1 0 0 0,1-1 0 0 0,0 1 0 0 0,1 1 1 0 0,0-1-1 0 0,0 1 0 0 0,1 0 0 0 0,1 0 0 0 0,-3 11-333 0 0,8-15 71 0 0,0 1 0 0 0,0-1 0 0 0,0 1 0 0 0,1-1 0 0 0,0 0 0 0 0,1 0 0 0 0,-1-1 0 0 0,1 1 0 0 0,1-1-1 0 0,-1 1 1 0 0,1-1 0 0 0,0-1 0 0 0,0 1 0 0 0,1-1 0 0 0,0 0 0 0 0,0 0 0 0 0,0 0 0 0 0,0-1 0 0 0,1 0 0 0 0,0 0 0 0 0,-1-1 0 0 0,1 0 0 0 0,1 0 0 0 0,-1-1 0 0 0,0 0 0 0 0,1 0-1 0 0,-1 0 1 0 0,1-1 0 0 0,0 0 0 0 0,4-1-71 0 0,6 3 26 0 0,1-2 1 0 0,-1 0-1 0 0,0-1 0 0 0,1-1 0 0 0,-1 0 0 0 0,0-2 0 0 0,1 0 0 0 0,-2-1 0 0 0,1-1 1 0 0,0-1-1 0 0,4-2-26 0 0,-17 6-12 0 0,-1 0 0 0 0,1 0 1 0 0,-1-1-1 0 0,1 0 0 0 0,-1 0 0 0 0,0 0 1 0 0,0 0-1 0 0,0 0 0 0 0,-1-1 1 0 0,1 0-1 0 0,-1 0 0 0 0,0 0 0 0 0,0 0 1 0 0,0 0-1 0 0,-1-1 0 0 0,1 1 1 0 0,-1-1-1 0 0,0 0 0 0 0,0 1 0 0 0,-1-1 1 0 0,1 0-1 0 0,-1 0 0 0 0,0 0 1 0 0,-1 0-1 0 0,1 0 0 0 0,-1-1 0 0 0,0 1 1 0 0,0 0-1 0 0,-1 0 0 0 0,1 0 1 0 0,-1 0-1 0 0,-1-2 12 0 0,-4-5-21 0 0,0 0 1 0 0,-1 0-1 0 0,-1 1 1 0 0,0 0 0 0 0,0 0-1 0 0,-1 1 1 0 0,0 0-1 0 0,-1 1 1 0 0,0 0-1 0 0,-1 0 1 0 0,0 1-1 0 0,0 0 1 0 0,-1 1-1 0 0,1 0 1 0 0,-2 1-1 0 0,1 1 1 0 0,-1 0-1 0 0,-3-1 21 0 0,-34-19-248 0 0,46 23 125 0 0,-51-35-1212 0 0,45-2-4102 0 0,21 15 4364 0 0</inkml:trace>
  <inkml:trace contextRef="#ctx0" brushRef="#br0" timeOffset="3229.295">4284 9 1048 0 0,'37'-9'6244'0'0,"-1"24"-3630"0"0,50 85-1994 0 0,-80-92-202 0 0,6 10-373 0 0,0 1-1 0 0,-2 0 0 0 0,0 0 1 0 0,-1 1-1 0 0,-1 1 1 0 0,0-1-1 0 0,-2 1 0 0 0,-1 0 1 0 0,0 1-1 0 0,-2-1 0 0 0,0 1 1 0 0,-1 0-1 0 0,-2 0 1 0 0,0 0-1 0 0,-1 0 0 0 0,-1 0 1 0 0,-1-1-1 0 0,-2 1 0 0 0,0-1 1 0 0,0 0-1 0 0,-2 0 1 0 0,-1 0-1 0 0,-1-1 0 0 0,0-1 1 0 0,-2 1-1 0 0,0-1 0 0 0,-1-1 1 0 0,-1 0-1 0 0,-10 11-44 0 0,-12 5-891 0 0,-1-1-1 0 0,-2-1 0 0 0,0-3 1 0 0,-3-1-1 0 0,0-2 1 0 0,-2-1-1 0 0,0-3 1 0 0,-2-1-1 0 0,0-3 1 0 0,-43 12 891 0 0,25-12-1032 0 0</inkml:trace>
  <inkml:trace contextRef="#ctx0" brushRef="#br0" timeOffset="4082.722">70 1734 2108 0 0,'-15'5'3375'0'0,"18"-3"-3320"0"0,0 1 1 0 0,0-1 0 0 0,0 0-1 0 0,1 0 1 0 0,-1 0 0 0 0,1 0 0 0 0,-1 0-1 0 0,1-1 1 0 0,0 0 0 0 0,0 0 0 0 0,-1 0-1 0 0,1 0 1 0 0,0 0 0 0 0,0-1 0 0 0,0 1-1 0 0,0-1 1 0 0,0 0 0 0 0,0-1 0 0 0,0 1-1 0 0,0-1 1 0 0,-1 1 0 0 0,1-1 0 0 0,1-1-56 0 0,3101-276 5104 0 0,-1734 140-3476 0 0,-1151 98-3220 0 0,-252 39-4818 0 0,-34-1 3837 0 0,28 2 1511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6:0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1360 0 0,'18'0'3879'0'0,"63"-17"-3513"0"0,-60 12 53 0 0,787-145 1581 0 0,-259 110-6062 0 0,-505 40 2801 0 0,-18 0 0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6:02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1228 0 0,'3'-12'6966'0'0,"3"24"-5314"0"0,3 20-1762 0 0,56 144 849 0 0,-5-15-4457 0 0,-53-134-119 0 0,-7-26 2581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6:03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65 108 1160 0 0,'0'0'492'0'0,"0"0"-16"0"0,-25-5 2167 0 0,-15-17 241 0 0,90 5-1202 0 0,301-36-340 0 0,-114 43-7593 0 0,-235 13 5075 0 0,4 11-48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6:0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1372 0 0,'4'3'199'0'0,"0"0"0"0"0,0 0-1 0 0,0-1 1 0 0,0 1 0 0 0,1-1-1 0 0,-1 0 1 0 0,1-1 0 0 0,-1 1 0 0 0,1-1-1 0 0,0 0 1 0 0,-1 0 0 0 0,1 0-1 0 0,0-1 1 0 0,0 1 0 0 0,0-1 0 0 0,0-1-1 0 0,0 1 1 0 0,0-1 0 0 0,-1 1 0 0 0,2-1-199 0 0,12 0 614 0 0,178-10 840 0 0,63-6-5967 0 0,-235 12 3379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6:01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79 186 888 0 0,'0'0'461'0'0,"0"0"-25"0"0,0 0 61 0 0,0 0 23 0 0,0 0-14 0 0,0 0-86 0 0,0 0-82 0 0,0 0-110 0 0,0 0 14 0 0,0 0 57 0 0,0 0-16 0 0,0 0 14 0 0,0 0-5 0 0,0 0-33 0 0,0 0-28 0 0,0 0-8 0 0,0 0-71 0 0,0 0-55 0 0,0 0-21 0 0,0 0-2 0 0,0 0 7 0 0,0 0 59 0 0,0 0 17 0 0,0 0 13 0 0,0 0-42 0 0,0 0-90 0 0,0 0 52 0 0,0 0-19 0 0,0 0-57 0 0,0 0 19 0 0,0 0 17 0 0,0 0-20 0 0,0 0 36 0 0,0 0-13 0 0,0 0-72 0 0,0 0 15 0 0,0 0-10 0 0,0 0 65 0 0,0 0-73 0 0,0 0 60 0 0,0 0 19 0 0,0 0 13 0 0,-31 21 58 0 0,-17 40-232 0 0,48-60 203 0 0,4 4 9 0 0,152 105 181 0 0,-138-100-264 0 0,-1 0 0 0 0,0 1 0 0 0,-1 1 0 0 0,-1 1 0 0 0,0 0 0 0 0,0 1 0 0 0,-1 1 0 0 0,-1 0 0 0 0,-1 0 0 0 0,0 2 0 0 0,-1-1 0 0 0,-1 1 0 0 0,0 1 0 0 0,1 5-25 0 0,-12-17-14 0 0,0-1 1 0 0,0 1 0 0 0,0-1-1 0 0,-1 0 1 0 0,0 1-1 0 0,0-1 1 0 0,0 0 0 0 0,-1 0-1 0 0,0 0 1 0 0,0-1-1 0 0,0 1 1 0 0,0-1 0 0 0,-1 1-1 0 0,0-1 1 0 0,0 0 0 0 0,0 0-1 0 0,0-1 1 0 0,0 1-1 0 0,-1-1 1 0 0,0 0 0 0 0,1 0-1 0 0,-1-1 1 0 0,0 1-1 0 0,-1-1 1 0 0,1 0 0 0 0,0-1-1 0 0,-1 1 1 0 0,1-1-1 0 0,0 0 1 0 0,-1 0 0 0 0,0-1-1 0 0,1 1 1 0 0,-1-1-1 0 0,-4-1 14 0 0,6 0-212 0 0,-1 0 0 0 0,1-1 0 0 0,0 1 0 0 0,0-1-1 0 0,0 0 1 0 0,0 0 0 0 0,1-1 0 0 0,-1 1 0 0 0,0-1-1 0 0,1 0 1 0 0,0 0 0 0 0,0 0 0 0 0,0 0 0 0 0,0 0-1 0 0,0-1 1 0 0,0 1 0 0 0,1-1 0 0 0,0 0-1 0 0,0 0 1 0 0,0 0 0 0 0,-1-3 212 0 0,-7-21-1111 0 0,0-3 35 0 0</inkml:trace>
  <inkml:trace contextRef="#ctx0" brushRef="#br0" timeOffset="402.278">162 154 1684 0 0,'1'-12'3044'0'0,"22"-3"-2738"0"0,-20 14-107 0 0,49-21-201 0 0,1 2 0 0 0,0 3 0 0 0,2 2 0 0 0,0 2 1 0 0,0 3-1 0 0,1 2 0 0 0,0 3 0 0 0,25 1 2 0 0,9-7 248 0 0,-88 11 35 0 0,-2 0 26 0 0,18 12 636 0 0,-38 46 237 0 0,-6 19-1001 0 0,4 1-1 0 0,3 1 1 0 0,4 1 0 0 0,3 0 0 0 0,4 1 0 0 0,2 39-181 0 0,4 10-3700 0 0,2-97 862 0 0,0-31 1674 0 0</inkml:trace>
  <inkml:trace contextRef="#ctx0" brushRef="#br0" timeOffset="823.34">982 311 1160 0 0,'6'-20'4364'0'0,"39"8"-3183"0"0,-40 12-1139 0 0,0 0-1 0 0,0 1 0 0 0,-1-1 0 0 0,1 1 1 0 0,0 0-1 0 0,-1 0 0 0 0,1 0 1 0 0,-1 1-1 0 0,1 0 0 0 0,-1-1 0 0 0,0 2 1 0 0,1-1-1 0 0,-1 0 0 0 0,0 1 1 0 0,-1 0-1 0 0,1 0 0 0 0,0 0 0 0 0,-1 0 1 0 0,0 1-1 0 0,0-1 0 0 0,0 1 1 0 0,0 0-1 0 0,0 0 0 0 0,-1 0 0 0 0,1 0 1 0 0,-1 1-1 0 0,0-1 0 0 0,-1 0 1 0 0,1 1-1 0 0,-1-1 0 0 0,0 1 1 0 0,0 0-1 0 0,0-1 0 0 0,-1 1 0 0 0,1 0 1 0 0,-1 0-1 0 0,0-1 0 0 0,-1 1 1 0 0,1 0-1 0 0,-1 0 0 0 0,0 1-41 0 0,-104 136 2292 0 0,176-157-4285 0 0,57-45-3495 0 0,-94 43 4139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5:59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1280 0 0,'0'0'304'0'0,"0"0"-17"0"0,0 0-2 0 0,0 0 19 0 0,0 0-36 0 0,0 0-41 0 0,0 0 3 0 0,0 0 1 0 0,0 0-23 0 0,0 0-22 0 0,0 0-19 0 0,0 0-5 0 0,0 0 41 0 0,0 0 21 0 0,0 0-2 0 0,0 0-45 0 0,0 0-59 0 0,0 0 26 0 0,0 0 2 0 0,0 0-26 0 0,0 0-58 0 0,3 23 24 0 0,23 118 638 0 0,-14-43-202 0 0,15 32 237 0 0,-27-129-715 0 0,0 29 39 0 0,0-24 274 0 0,20 28-5845 0 0,-13-36 4114 0 0</inkml:trace>
  <inkml:trace contextRef="#ctx0" brushRef="#br0" timeOffset="295.444">614 176 1036 0 0,'-35'18'2493'0'0,"-13"19"-1839"0"0,1 1-1 0 0,2 2 1 0 0,2 2 0 0 0,2 2 0 0 0,2 2 0 0 0,-22 34-654 0 0,10-5 72 0 0,3 3 0 0 0,4 2 1 0 0,3 2-1 0 0,1 7-72 0 0,32-59-735 0 0,-5 8-3643 0 0,12-37 3098 0 0</inkml:trace>
  <inkml:trace contextRef="#ctx0" brushRef="#br0" timeOffset="866.75">441 561 1440 0 0,'9'-7'5507'0'0,"103"-23"-5047"0"0,113 2 523 0 0,-224 28-953 0 0,21 15-2 0 0,-45 52 51 0 0,4-25-32 0 0,1 1 0 0 0,3 0 0 0 0,1 2 0 0 0,2 0-1 0 0,-1 20-46 0 0,7-18-244 0 0,-16 62 185 0 0,-18-59-4125 0 0,30-45 3011 0 0,-1-3-124 0 0</inkml:trace>
  <inkml:trace contextRef="#ctx0" brushRef="#br0" timeOffset="1123.503">454 841 1192 0 0,'2'-10'5216'0'0,"33"-5"-4933"0"0,1 1 1 0 0,0 2 0 0 0,1 2-1 0 0,0 1 1 0 0,1 2-1 0 0,-1 1 1 0 0,1 2-1 0 0,28 1-283 0 0,1-2-983 0 0,81-10-3891 0 0,-121 13 3715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6:10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1004 0 0,'0'0'219'0'0,"0"0"-33"0"0,0 0 52 0 0,0 0-8 0 0,0 0-76 0 0,0 0-9 0 0,0 0 17 0 0,0 0 43 0 0,0 0-91 0 0,0 0-35 0 0,0 0 54 0 0,0 0-46 0 0,0 0 16 0 0,0 0-11 0 0,0 0 60 0 0,0 0 42 0 0,0 0-47 0 0,0 0-26 0 0,0 0-72 0 0,0 0 97 0 0,0 0-6 0 0,0 0-1 0 0,0 0-52 0 0,0 0-7 0 0,0 0-88 0 0,0 0 20 0 0,0 0 44 0 0,0 0 4 0 0,0 0-5 0 0,0 0-81 0 0,0 0 67 0 0,0 0 26 0 0,0 0-42 0 0,0 0-39 0 0,0 0-4 0 0,0 0 0 0 0,0 0 46 0 0,0 0 134 0 0,0 0-36 0 0,0 0-30 0 0,0 0 26 0 0,0 0-7 0 0,0 0 2 0 0,0 0-10 0 0,0 0 4 0 0,0 0-9 0 0,0 0-56 0 0,0 0 19 0 0,0 0 4 0 0,0 0-6 0 0,0 0-16 0 0,0 0-46 0 0,0 0-14 0 0,0 0 20 0 0,0 0 50 0 0,0 0-46 0 0,0 0 27 0 0,0 0 2 0 0,0 0 41 0 0,0 0-30 0 0,0 0-38 0 0,0 0 35 0 0,0 0 8 0 0,0 0-4 0 0,0 0 7 0 0,0 0 35 0 0,0 0-9 0 0,0 0-33 0 0,0 0-77 0 0,0 0 5 0 0,0 0 78 0 0,0 0 6 0 0,0 0-30 0 0,0 0 34 0 0,20 13 43 0 0,274-56 456 0 0,-285 41-574 0 0,0 1 0 0 0,-1 0 1 0 0,1 1-1 0 0,0 0 0 0 0,0 1 0 0 0,-1-1 1 0 0,1 2-1 0 0,0-1 0 0 0,-1 1 1 0 0,1 1-1 0 0,-1-1 0 0 0,0 1 0 0 0,0 1 1 0 0,0 0-1 0 0,0 0 0 0 0,0 0 1 0 0,-1 1-1 0 0,0 0 0 0 0,0 1 0 0 0,0-1 1 0 0,-1 1-1 0 0,0 1 0 0 0,0-1 1 0 0,0 1-1 0 0,-1 0 0 0 0,0 0 0 0 0,0 1 1 0 0,0 0 6 0 0,-4 4 15 0 0,-1-1-1 0 0,0 0 1 0 0,-1 0 0 0 0,0 0 0 0 0,0 0 0 0 0,-1 0 0 0 0,-1 0-1 0 0,0-1 1 0 0,0 1 0 0 0,-1-1 0 0 0,0 1 0 0 0,-1-1 0 0 0,0-1-1 0 0,-1 1 1 0 0,0-1 0 0 0,0 0 0 0 0,-1 0 0 0 0,0 0 0 0 0,0-1-1 0 0,-9 6-14 0 0,-10 12 75 0 0,-2-1-1 0 0,-1-1 0 0 0,0-1 0 0 0,-2-2 0 0 0,0-1 1 0 0,-2-2-1 0 0,-8 3-74 0 0,17-14 180 0 0,34-14-25 0 0,31-6-166 0 0,0 2 0 0 0,1 1 0 0 0,0 2 0 0 0,1 2 0 0 0,0 2-1 0 0,39 2 12 0 0,-72 2-6 0 0,1 0-1 0 0,-1 1 1 0 0,1 1-1 0 0,-1-1 0 0 0,1 2 1 0 0,-1-1-1 0 0,0 1 0 0 0,0 1 1 0 0,0 0-1 0 0,-1 1 1 0 0,1-1-1 0 0,-1 2 0 0 0,0-1 1 0 0,1 2 6 0 0,-8-5 2 0 0,0 0-1 0 0,0 0 1 0 0,0 0 0 0 0,0 0 0 0 0,-1 0 0 0 0,1 0-1 0 0,-1 1 1 0 0,1-1 0 0 0,-1 0 0 0 0,0 1 0 0 0,0-1 0 0 0,0 1-1 0 0,0 0 1 0 0,0-1 0 0 0,0 1 0 0 0,-1 0 0 0 0,1-1-1 0 0,-1 1 1 0 0,0 0 0 0 0,0 0 0 0 0,0 0 0 0 0,0-1-1 0 0,0 1 1 0 0,-1 0 0 0 0,1 0 0 0 0,-1-1 0 0 0,0 1 0 0 0,0-1-1 0 0,0 1 1 0 0,0 0 0 0 0,0-1 0 0 0,-1 1 0 0 0,1-1-1 0 0,-1 0 1 0 0,1 0 0 0 0,-1 1 0 0 0,0-1 0 0 0,0 0-1 0 0,0 0 1 0 0,0-1 0 0 0,-2 2-2 0 0,-98 70 46 0 0,73-59-294 0 0,0 0 1 0 0,-1-2-1 0 0,0-1 0 0 0,-1-2 1 0 0,0-1-1 0 0,0-1 1 0 0,-1-1-1 0 0,0-2 1 0 0,-17-1 247 0 0,-4-35-3551 0 0,50 21 2395 0 0</inkml:trace>
  <inkml:trace contextRef="#ctx0" brushRef="#br0" timeOffset="497.318">1222 389 1028 0 0,'-46'-21'3819'0'0,"-29"43"-2647"0"0,46-1-974 0 0,1 2-1 0 0,1 1 1 0 0,1 1-1 0 0,1 1 1 0 0,1 1 0 0 0,1 1-1 0 0,-1 6-197 0 0,-14 14 161 0 0,-173 246 1016 0 0,87-86-3406 0 0,99-162-1554 0 0,21-38 2611 0 0</inkml:trace>
  <inkml:trace contextRef="#ctx0" brushRef="#br0" timeOffset="1168.637">1133 842 936 0 0,'13'-8'5583'0'0,"-31"21"-4261"0"0,14-11-1269 0 0,0-1-1 0 0,-1 1 0 0 0,1 0 0 0 0,0 0 0 0 0,0 0 1 0 0,1 0-1 0 0,-1 1 0 0 0,0-1 0 0 0,1 1 0 0 0,0 0 0 0 0,-1 0 1 0 0,1 0-1 0 0,0 1 0 0 0,1-1 0 0 0,-1 1 0 0 0,1 0 1 0 0,-1-1-1 0 0,1 1 0 0 0,0 0 0 0 0,0 0 0 0 0,1 1 0 0 0,-1 1-52 0 0,77 67 555 0 0,-25-39-415 0 0,-36-28-119 0 0,-1 1 0 0 0,0 0 0 0 0,-1 1 0 0 0,0 0 0 0 0,0 1 1 0 0,-1 1-1 0 0,0 0 0 0 0,0 0 0 0 0,-1 1 0 0 0,-1 0 0 0 0,0 1 1 0 0,0 0-1 0 0,-1 0 0 0 0,-1 1 0 0 0,0 0 0 0 0,-1 0 0 0 0,0 1 1 0 0,-1-1-1 0 0,0 1 0 0 0,0 7-21 0 0,-8-14-19 0 0,1 0 0 0 0,-1 0 0 0 0,-1 0 0 0 0,1-1 0 0 0,-1 1 0 0 0,0-1 0 0 0,-1 0 0 0 0,0 0 0 0 0,0 0 0 0 0,0-1 0 0 0,0 0 0 0 0,-1 0 0 0 0,0 0 0 0 0,0 0 0 0 0,0-1 0 0 0,-1 0 0 0 0,1-1 0 0 0,-1 1 1 0 0,0-1-1 0 0,0-1 0 0 0,0 1 0 0 0,0-1 0 0 0,-1 0 0 0 0,1-1 0 0 0,-1 0 0 0 0,1 0 0 0 0,-1 0 0 0 0,1-1 0 0 0,-1 0 0 0 0,1-1 0 0 0,-8-1 19 0 0,9 2-244 0 0,-1-1 1 0 0,1-1-1 0 0,-1 1 1 0 0,1-1-1 0 0,0 0 1 0 0,-1-1-1 0 0,1 0 1 0 0,0 0 0 0 0,1 0-1 0 0,-1 0 1 0 0,1-1-1 0 0,-1 0 1 0 0,1 0-1 0 0,0-1 1 0 0,0 1-1 0 0,1-1 1 0 0,-1 0-1 0 0,1 0 1 0 0,0-1-1 0 0,1 1 1 0 0,-1-1-1 0 0,1 0 1 0 0,0 0-1 0 0,1 0 1 0 0,-1 0-1 0 0,1-3 244 0 0,-5-20-1152 0 0</inkml:trace>
  <inkml:trace contextRef="#ctx0" brushRef="#br0" timeOffset="1434.157">1192 782 1612 0 0,'-4'0'1232'0'0,"1"-3"-228"0"0,5-2-120 0 0,1 2-123 0 0,20-6-73 0 0,2 1-100 0 0,13-4-40 0 0,-3 4-104 0 0,8 1-80 0 0,-1 1-160 0 0,5-1-272 0 0,-1 0-24 0 0,4 2 8 0 0,-4-3-744 0 0,0 3-548 0 0,-1 5 103 0 0,-5-5 61 0 0,-6-2 140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0:5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3 275 1080 0 0,'0'0'419'0'0,"0"0"-20"0"0,0 0 85 0 0,0 0 95 0 0,0 0-84 0 0,0 14 191 0 0,0-14 2732 0 0,-1-9-3347 0 0,0 0 1 0 0,1 1-1 0 0,0-1 0 0 0,1 1 0 0 0,0-1 1 0 0,0 1-1 0 0,1-1 0 0 0,0 1 1 0 0,0 0-1 0 0,1-1 0 0 0,0 1 0 0 0,1 0 1 0 0,0 1-1 0 0,0-1 0 0 0,0 1 1 0 0,1 0-1 0 0,0 0 0 0 0,1 0 0 0 0,-1 1 1 0 0,1-1-1 0 0,0 2 0 0 0,1-1 0 0 0,0 1 1 0 0,0-1-1 0 0,0 2 0 0 0,0-1 1 0 0,1 1-1 0 0,0 0 0 0 0,-1 1 0 0 0,1 0 1 0 0,1 0-1 0 0,-1 1 0 0 0,0 0 1 0 0,3 0-72 0 0,-6 2 9 0 0,0 1 0 0 0,-1 0 1 0 0,1 0-1 0 0,-1 0 0 0 0,0 1 0 0 0,1-1 1 0 0,-1 1-1 0 0,0 0 0 0 0,0 1 1 0 0,0-1-1 0 0,0 1 0 0 0,0-1 1 0 0,0 1-1 0 0,-1 0 0 0 0,0 1 1 0 0,1-1-1 0 0,-1 0 0 0 0,0 1 1 0 0,-1 0-1 0 0,1 0 0 0 0,-1 0 0 0 0,1 0 1 0 0,-1 0-1 0 0,0 0 0 0 0,-1 1 1 0 0,1-1-1 0 0,-1 1 0 0 0,1 1-9 0 0,10 147 192 0 0,-24-100-33 0 0,-2 0-1 0 0,-3-1 1 0 0,-2-1-1 0 0,-2-1 1 0 0,-3 0-1 0 0,-22 34-158 0 0,12-8 668 0 0,34-75-546 0 0,0-1 6 0 0,44 7 77 0 0,289-27-981 0 0,-331 20 521 0 0,6-8-2707 0 0,-14-31-2190 0 0,5 26 3931 0 0</inkml:trace>
  <inkml:trace contextRef="#ctx0" brushRef="#br0" timeOffset="313.515">618 409 2260 0 0,'-18'-1'4296'0'0,"30"0"-1953"0"0,27-1-1452 0 0,207 2 596 0 0,-247 1-1538 0 0,0-1 0 0 0,1 0 0 0 0,-1 0 0 0 0,1 1 0 0 0,0-1 0 0 0,-1 0 1 0 0,1 1-1 0 0,-1-1 0 0 0,1 1 0 0 0,0-1 0 0 0,-1 0 0 0 0,1 1 0 0 0,-1-1 0 0 0,1 1 0 0 0,0-1 0 0 0,0 1 0 0 0,-1-1 0 0 0,1 1 0 0 0,0-1 0 0 0,0 1 1 0 0,0 0-1 0 0,0-1 0 0 0,0 1 0 0 0,-1-1 0 0 0,1 1 0 0 0,0-1 0 0 0,0 1 0 0 0,0 0 0 0 0,1-1 0 0 0,-1 1 0 0 0,0-1 0 0 0,0 1 0 0 0,0-1 0 0 0,0 1 1 0 0,0-1-1 0 0,1 1 0 0 0,-1-1 0 0 0,0 1 0 0 0,0-1 0 0 0,1 1 0 0 0,-1-1 0 0 0,0 1 0 0 0,1-1 0 0 0,0 1 51 0 0,-29-11-6368 0 0,26 3 5080 0 0</inkml:trace>
  <inkml:trace contextRef="#ctx0" brushRef="#br0" timeOffset="1130.138">1366 117 1684 0 0,'22'-9'3132'0'0,"-22"9"-3066"0"0,-1 1-1 0 0,1 0 1 0 0,-1-1 0 0 0,1 1 0 0 0,0 0-1 0 0,0-1 1 0 0,-1 1 0 0 0,1 0-1 0 0,0 0 1 0 0,0-1 0 0 0,0 1 0 0 0,-1 0-1 0 0,1-1 1 0 0,0 1 0 0 0,0 0-1 0 0,0 0 1 0 0,0-1 0 0 0,1 1 0 0 0,-1 0-1 0 0,0 0 1 0 0,0-1 0 0 0,0 1-1 0 0,1 0 1 0 0,-1-1 0 0 0,0 1 0 0 0,0 0-1 0 0,1-1 1 0 0,-1 1 0 0 0,1 0-1 0 0,-1-1 1 0 0,1 1 0 0 0,-1-1 0 0 0,1 1-1 0 0,-1-1 1 0 0,1 1 0 0 0,-1-1-1 0 0,1 1 1 0 0,0-1 0 0 0,-1 0 0 0 0,1 1-1 0 0,0-1 1 0 0,-1 0 0 0 0,1 1-1 0 0,0-1 1 0 0,-1 0 0 0 0,1 0-1 0 0,0 0 1 0 0,0 0 0 0 0,-1 0 0 0 0,1 1-1 0 0,0-1 1 0 0,0-1 0 0 0,-1 1-1 0 0,1 0 1 0 0,0 0 0 0 0,-1 0 0 0 0,1 0-1 0 0,0 0 1 0 0,0-1 0 0 0,-1 1-1 0 0,1 0 1 0 0,0-1 0 0 0,-1 1 0 0 0,1 0-1 0 0,-1-1 1 0 0,1 1 0 0 0,0-1-1 0 0,-1 1 1 0 0,1-1-66 0 0,-1 298 1621 0 0,30-99-1114 0 0,-5 17 760 0 0,-25-215-1205 0 0,0 0-27 0 0,0 0 22 0 0,-9-63 123 0 0,24-23-328 0 0,-13 79 117 0 0,0-1 0 0 0,0 0 0 0 0,-1 0 0 0 0,0 0 0 0 0,-1 0 0 0 0,1 0 0 0 0,-2 0 0 0 0,1 0 0 0 0,-1 0 0 0 0,0 1 0 0 0,-1-1 0 0 0,0 0 0 0 0,0 0 0 0 0,0 1 0 0 0,-1-1 0 0 0,-1 1 0 0 0,1 0 0 0 0,-1 0 0 0 0,0 0 0 0 0,-1 0 0 0 0,1 1 0 0 0,-1 0 0 0 0,-1 0 0 0 0,1 0 0 0 0,-1 0 0 0 0,0 1 0 0 0,0 0 0 0 0,-1 0 0 0 0,1 1 0 0 0,-1 0 0 0 0,0 0 0 0 0,0 1 0 0 0,0-1 0 0 0,-1 1 0 0 0,1 1 0 0 0,-1 0 0 0 0,-3-1 31 0 0,0 0-5 0 0,1 1 1 0 0,0 1 0 0 0,0 0-1 0 0,-1 0 1 0 0,1 1-1 0 0,0 0 1 0 0,-1 1 0 0 0,1 0-1 0 0,0 0 1 0 0,0 1-1 0 0,0 1 1 0 0,0 0 0 0 0,0 0-1 0 0,0 1 1 0 0,1 0-1 0 0,-1 0 1 0 0,1 1 0 0 0,0 1-1 0 0,1-1 1 0 0,-1 2-1 0 0,1-1 1 0 0,0 1 0 0 0,1 0-1 0 0,0 0 1 0 0,0 1 0 0 0,0 0-1 0 0,1 1 1 0 0,0-1-1 0 0,1 1 1 0 0,0 0 0 0 0,0 0-1 0 0,1 1 1 0 0,0 0-1 0 0,1-1 1 0 0,0 1 0 0 0,1 0-1 0 0,0 1 1 0 0,0-1-1 0 0,0 10 5 0 0,3-14-6 0 0,-1 1 0 0 0,1-1 0 0 0,1 1 0 0 0,-1-1 0 0 0,1 0 0 0 0,0 0 0 0 0,0 0 0 0 0,1 0 0 0 0,0 0 0 0 0,0 0 0 0 0,0-1 0 0 0,1 1-1 0 0,0-1 1 0 0,0 0 0 0 0,0 0 0 0 0,1 0 0 0 0,-1-1 0 0 0,1 1 0 0 0,0-1 0 0 0,0 0 0 0 0,1-1 0 0 0,-1 1 0 0 0,1-1 0 0 0,0 0 0 0 0,0-1-1 0 0,0 1 1 0 0,0-1 0 0 0,0 0 0 0 0,1-1 0 0 0,-1 0 0 0 0,0 0 0 0 0,7 1 6 0 0,11 1-261 0 0,0 0 0 0 0,0-1 0 0 0,0-2-1 0 0,0 0 1 0 0,0-2 0 0 0,0 0 0 0 0,0-2 0 0 0,3-1 261 0 0,-12 0-598 0 0,1 1 0 0 0,0-2 0 0 0,-1 0 0 0 0,0-1 0 0 0,-1 0 0 0 0,0-1-1 0 0,0-1 1 0 0,0 0 0 0 0,-1-1 0 0 0,2-3 598 0 0,6-4-1212 0 0</inkml:trace>
  <inkml:trace contextRef="#ctx0" brushRef="#br0" timeOffset="1365.913">1647 439 1976 0 0,'0'0'91'0'0,"1"1"0"0"0,-1 0 0 0 0,0-1 0 0 0,1 1 0 0 0,-1 0-1 0 0,0-1 1 0 0,1 1 0 0 0,-1-1 0 0 0,1 1 0 0 0,-1-1 0 0 0,1 1 0 0 0,-1-1 0 0 0,1 1-1 0 0,-1-1 1 0 0,1 1 0 0 0,-1-1 0 0 0,1 0 0 0 0,0 1 0 0 0,-1-1 0 0 0,1 0 0 0 0,0 0-1 0 0,-1 1 1 0 0,1-1 0 0 0,0 0 0 0 0,-1 0 0 0 0,1 0 0 0 0,0 0 0 0 0,0 0 0 0 0,-1 0-1 0 0,1 0 1 0 0,0 0 0 0 0,-1 0 0 0 0,1 0 0 0 0,0 0 0 0 0,0-1 0 0 0,-1 1 0 0 0,1 0-1 0 0,-1 0 1 0 0,1-1 0 0 0,0 1 0 0 0,-1 0 0 0 0,1-1 0 0 0,0 1 0 0 0,-1-1 0 0 0,1 1-1 0 0,-1-1 1 0 0,1 1 0 0 0,-1-1 0 0 0,1 1 0 0 0,-1-1 0 0 0,0 1 0 0 0,1-1 0 0 0,-1 0-91 0 0,-12 159 2196 0 0,10-17-727 0 0,2-140-1529 0 0,0 0 0 0 0,0 0-1 0 0,0 1 1 0 0,0-1-1 0 0,1 0 1 0 0,-1 0 0 0 0,0 0-1 0 0,1 0 1 0 0,-1 0 0 0 0,0 0-1 0 0,1 0 1 0 0,-1 0-1 0 0,1 0 1 0 0,0 0 0 0 0,-1 0-1 0 0,1 0 1 0 0,0 0 0 0 0,-1-1-1 0 0,1 1 1 0 0,0 0-1 0 0,0 0 1 0 0,0-1 0 0 0,0 1-1 0 0,0-1 1 0 0,0 1 0 0 0,0-1-1 0 0,0 1 1 0 0,0-1-1 0 0,0 1 1 0 0,0-1 0 0 0,0 0-1 0 0,0 1 1 0 0,0-1 0 0 0,0 0-1 0 0,0 0 1 0 0,1 0 0 0 0,-1 0-1 0 0,0 0 1 0 0,0 0-1 0 0,0 0 1 0 0,0-1 0 0 0,0 1-1 0 0,0 0 1 0 0,0-1 0 0 0,0 1-1 0 0,0 0 1 0 0,0-1-1 0 0,0 1 1 0 0,0-1 0 0 0,0 0-1 0 0,0 1 1 0 0,0-1 0 0 0,0 0-1 0 0,0 1 1 0 0,-1-1-1 0 0,1 0 1 0 0,0 0 0 0 0,0 0-1 0 0,-1 0 1 0 0,1 0 0 0 0,-1 0-1 0 0,1 0 1 0 0,-1 0-1 0 0,1 0 1 0 0,-1 0 0 0 0,0 0-1 0 0,1 0 1 0 0,-1 0 0 0 0,0 0 60 0 0,16-63-3717 0 0,-15 48 2465 0 0</inkml:trace>
  <inkml:trace contextRef="#ctx0" brushRef="#br0" timeOffset="1600.673">1677 280 1292 0 0,'14'-67'8782'0'0,"24"48"-10674"0"0,-6 21-3048 0 0,-5 9 3778 0 0</inkml:trace>
  <inkml:trace contextRef="#ctx0" brushRef="#br0" timeOffset="2213.008">1953 342 1860 0 0,'12'212'4765'0'0,"10"-90"-2319"0"0,-22-121-2177 0 0,0-1-1 0 0,3 17 1408 0 0,1-42-1582 0 0,1 0 0 0 0,0 0 0 0 0,2 1-1 0 0,1-1 1 0 0,1 2 0 0 0,1-1 0 0 0,1 2 0 0 0,1-1-1 0 0,8-10-93 0 0,-4 3 4 0 0,-14 27-10 0 0,-2 0-21 0 0,1 1 0 0 0,0-1 1 0 0,0 1-1 0 0,0-1 0 0 0,0 1 0 0 0,0-1 1 0 0,0 1-1 0 0,1 0 0 0 0,-1 0 0 0 0,1-1 1 0 0,0 1-1 0 0,0 0 0 0 0,-1 0 0 0 0,1 1 1 0 0,0-1-1 0 0,1 0 0 0 0,-1 1 0 0 0,0-1 0 0 0,0 1 1 0 0,1-1-1 0 0,-1 1 0 0 0,1 0 0 0 0,-1 0 1 0 0,1 0-1 0 0,-1 1 0 0 0,1-1 0 0 0,-1 1 1 0 0,1-1-1 0 0,0 1 0 0 0,0 0 0 0 0,-1 0 1 0 0,2 0 26 0 0,5 11-13 0 0,-1 1 1 0 0,0 0-1 0 0,0 1 0 0 0,-1-1 1 0 0,-1 1-1 0 0,0 1 1 0 0,-1-1-1 0 0,0 1 1 0 0,-1 0-1 0 0,-1 0 1 0 0,0 0-1 0 0,-1 1 0 0 0,0-1 1 0 0,-1 1-1 0 0,-1-1 1 0 0,0 1-1 0 0,-1-1 1 0 0,-2 5 12 0 0,-17 11 218 0 0,20-30-214 0 0,1-1 0 0 0,-1 1 0 0 0,0-1 0 0 0,0 1 0 0 0,0 0 0 0 0,0-1 0 0 0,1 1 0 0 0,-1-1-1 0 0,0 1 1 0 0,0-1 0 0 0,0 1 0 0 0,0-1 0 0 0,0 1 0 0 0,0-1 0 0 0,0 1 0 0 0,0 0 0 0 0,0-1 0 0 0,-1 1-1 0 0,1-1 1 0 0,0 1 0 0 0,0-1 0 0 0,0 1 0 0 0,0 0 0 0 0,-1-1 0 0 0,1 1 0 0 0,0-1 0 0 0,0 1 0 0 0,-1 0-1 0 0,1-1 1 0 0,0 1 0 0 0,-1 0 0 0 0,1-1 0 0 0,0 1 0 0 0,-1 0 0 0 0,1-1 0 0 0,0 1 0 0 0,-1 0 0 0 0,1 0-1 0 0,-1 0 1 0 0,1-1 0 0 0,-1 1 0 0 0,1 0 0 0 0,0 0 0 0 0,-1 0 0 0 0,1 0 0 0 0,-1 0 0 0 0,1 0 0 0 0,-1 0-1 0 0,1 0 1 0 0,-1 0 0 0 0,1 0 0 0 0,-1 0 0 0 0,1 0-4 0 0,5-20-18 0 0,0 0 1 0 0,2 0-1 0 0,0 0 0 0 0,1 1 0 0 0,1 0 1 0 0,1 1-1 0 0,0 0 0 0 0,2 1 0 0 0,0 0 1 0 0,1-1 17 0 0,18 1-244 0 0,-27 20 237 0 0,-1 0 1 0 0,0 0 0 0 0,0 1-1 0 0,0-1 1 0 0,0 1 0 0 0,0 0-1 0 0,-1-1 1 0 0,1 1-1 0 0,-1 0 1 0 0,0 0 0 0 0,-1 1-1 0 0,1-1 1 0 0,-1 0 0 0 0,1 1-1 0 0,-1-1 1 0 0,-1 1 0 0 0,1-1-1 0 0,0 1 1 0 0,-1 0 6 0 0,1 0 16 0 0,13 111-482 0 0,9-70-1217 0 0,9-34-3768 0 0,-23-12 4148 0 0</inkml:trace>
  <inkml:trace contextRef="#ctx0" brushRef="#br0" timeOffset="2606.089">2516 582 984 0 0,'149'-11'4550'0'0,"-104"1"-4039"0"0,-2-2 0 0 0,1-2 1 0 0,-2-2-1 0 0,0-1 0 0 0,23-15-511 0 0,-63 31 0 0 0,0 0 0 0 0,0 0 0 0 0,-1-1 1 0 0,1 1-1 0 0,0 0 0 0 0,-1-1 0 0 0,1 1 0 0 0,-1-1 0 0 0,0 0 0 0 0,1 1 0 0 0,-1-1 0 0 0,0 0 0 0 0,0 0 1 0 0,0 0-1 0 0,0 1 0 0 0,0-1 0 0 0,-1 0 0 0 0,1 0 0 0 0,-1 0 0 0 0,1-1 0 0 0,-1 1 0 0 0,0 0 1 0 0,1 0-1 0 0,-1 0 0 0 0,0 0 0 0 0,-1 0 0 0 0,1 0 0 0 0,0 0 0 0 0,0 0 0 0 0,-1 0 0 0 0,0 0 0 0 0,1 0 1 0 0,-1 0-1 0 0,0 0 0 0 0,0 0 0 0 0,0 0 0 0 0,0 0 0 0 0,0 0 0 0 0,0 1 0 0 0,0-1 0 0 0,-1 0 1 0 0,1 1-1 0 0,-1-1 0 0 0,1 1 0 0 0,-1 0 0 0 0,0-1 0 0 0,1 1 0 0 0,-1 0 0 0 0,0 0 0 0 0,0 0 1 0 0,0 0-1 0 0,0 0 0 0 0,0 1 0 0 0,0-1 0 0 0,0 1 0 0 0,0-1 0 0 0,0 1 0 0 0,0-1 0 0 0,0 1 0 0 0,0 0 1 0 0,0 0-1 0 0,-1 0 0 0 0,1 1 0 0 0,0-1 0 0 0,0 0 0 0 0,0 1 0 0 0,0-1 0 0 0,0 1 0 0 0,-1 0 0 0 0,-7-2 11 0 0,0 0 0 0 0,0 1 1 0 0,0 0-1 0 0,0 0 0 0 0,0 1 0 0 0,0 1 0 0 0,0 0 0 0 0,0 0 0 0 0,0 1 0 0 0,1 0 0 0 0,-1 0 0 0 0,1 1 0 0 0,0 0 0 0 0,0 1 0 0 0,0 0 0 0 0,1 1 0 0 0,-1 0 0 0 0,1 0 0 0 0,1 0 0 0 0,-1 1 0 0 0,1 0 0 0 0,1 1 0 0 0,-1 0 0 0 0,1 0 0 0 0,-2 3-11 0 0,6-8 17 0 0,-1 0-1 0 0,1 0 0 0 0,0 1 0 0 0,-1-1 1 0 0,2 1-1 0 0,-1-1 0 0 0,0 1 0 0 0,1-1 0 0 0,-1 1 1 0 0,1 0-1 0 0,0 0 0 0 0,1 0 0 0 0,-1 0 1 0 0,0-1-1 0 0,1 1 0 0 0,0 0 0 0 0,0 0 1 0 0,0 0-1 0 0,1 0 0 0 0,-1 0 0 0 0,1 0 0 0 0,0 0 1 0 0,0 0-1 0 0,0-1 0 0 0,1 1 0 0 0,-1 0 1 0 0,1-1-1 0 0,0 1 0 0 0,0-1 0 0 0,0 0 1 0 0,1 1-1 0 0,-1-1 0 0 0,1 0 0 0 0,-1 0 0 0 0,1-1 1 0 0,0 1-1 0 0,0-1 0 0 0,0 1 0 0 0,1-1 1 0 0,-1 0-1 0 0,4 2-16 0 0,5 0-358 0 0,1 0 1 0 0,0-1-1 0 0,0-1 0 0 0,0 1 1 0 0,1-2-1 0 0,-1 0 1 0 0,0-1-1 0 0,1 0 1 0 0,-1-1-1 0 0,0 0 0 0 0,1-1 1 0 0,-1-1-1 0 0,0 0 1 0 0,0-1-1 0 0,-1 0 0 0 0,1-1 1 0 0,-1 0-1 0 0,2-3 358 0 0,16-5-1186 0 0</inkml:trace>
  <inkml:trace contextRef="#ctx0" brushRef="#br0" timeOffset="3045.471">3098 379 1196 0 0,'1'-2'85'0'0,"-1"1"0"0"0,1 0 0 0 0,0 0 0 0 0,0 0 0 0 0,0 0 0 0 0,-1-1-1 0 0,1 1 1 0 0,1 1 0 0 0,-1-1 0 0 0,0 0 0 0 0,0 0 0 0 0,0 0 0 0 0,0 0 0 0 0,1 1 0 0 0,-1-1 0 0 0,0 1 0 0 0,0-1 0 0 0,1 1-1 0 0,-1-1 1 0 0,1 1 0 0 0,-1 0 0 0 0,0-1 0 0 0,1 1 0 0 0,-1 0 0 0 0,1 0 0 0 0,-1 0 0 0 0,0 0 0 0 0,1 1 0 0 0,-1-1-1 0 0,1 0 1 0 0,-1 1 0 0 0,0-1 0 0 0,1 0 0 0 0,-1 1 0 0 0,0 0 0 0 0,1-1 0 0 0,-1 1 0 0 0,0 0 0 0 0,0-1 0 0 0,0 1 0 0 0,0 0-1 0 0,1 0 1 0 0,-1 0 0 0 0,0 0 0 0 0,-1 0 0 0 0,1 0 0 0 0,0 1 0 0 0,0-1 0 0 0,0 0 0 0 0,-1 0 0 0 0,1 1 0 0 0,-1-1-1 0 0,1 0 1 0 0,-1 1 0 0 0,1-1 0 0 0,-1 1-85 0 0,49 197 2162 0 0,-49-136 116 0 0,0-62-2060 0 0,0-1-9 0 0,-7 1 89 0 0,10-21 83 0 0,122-192-381 0 0,-80 185-154 0 0,-44 27 107 0 0,-1 0 11 0 0,3 2-30 0 0,74 134-32 0 0,-42-60-928 0 0,-33-71 500 0 0,12 19-822 0 0,-6-15-4274 0 0,-8-9 4440 0 0</inkml:trace>
  <inkml:trace contextRef="#ctx0" brushRef="#br0" timeOffset="3846.254">3741 645 1148 0 0,'12'-9'6079'0'0,"152"-409"-3748"0"0,-161 376-2106 0 0,-2 53-224 0 0,0 1 1 0 0,1-1-1 0 0,1 0 1 0 0,0 0-1 0 0,0 0 0 0 0,1 0 1 0 0,0-1-1 0 0,1 1 1 0 0,1-1-1 0 0,-1 0 0 0 0,2-1 1 0 0,-1 1-1 0 0,1-1 1 0 0,0-1-1 0 0,1 1 1 0 0,3 1-2 0 0,27 33 73 0 0,-27-33-26 0 0,-1 0 0 0 0,0 1 1 0 0,0 0-1 0 0,-1 0 0 0 0,-1 1 0 0 0,0 1 1 0 0,-1-1-1 0 0,0 1 0 0 0,-1 1 1 0 0,0-1-1 0 0,-1 1 0 0 0,0 1-47 0 0,-6-11-60 0 0,0 1-1 0 0,0-1 1 0 0,-1 1-1 0 0,1-1 1 0 0,-1 0-1 0 0,0 0 1 0 0,0 1-1 0 0,-1-1 1 0 0,1-1 0 0 0,-1 1-1 0 0,0 0 1 0 0,0-1-1 0 0,0 1 1 0 0,0-1-1 0 0,0 0 1 0 0,-1 0-1 0 0,0 0 1 0 0,0-1-1 0 0,1 1 1 0 0,-1-1-1 0 0,-1 0 1 0 0,1 0-1 0 0,0 0 1 0 0,0 0-1 0 0,-1-1 1 0 0,1 0-1 0 0,-1 0 1 0 0,1 0-1 0 0,-1-1 1 0 0,0 1 0 0 0,1-1-1 0 0,-1 0 1 0 0,1 0-1 0 0,-1-1 61 0 0,2 1-176 0 0,1-1 0 0 0,0 0-1 0 0,0 0 1 0 0,0 0 0 0 0,0 0-1 0 0,0 0 1 0 0,1-1 0 0 0,-1 1 0 0 0,0-1-1 0 0,0 1 1 0 0,1-1 0 0 0,-1 1 0 0 0,1-1-1 0 0,0 0 1 0 0,-1 0 0 0 0,1 0 0 0 0,0 0-1 0 0,0 0 1 0 0,0 0 0 0 0,0 0-1 0 0,0 0 1 0 0,1 0 0 0 0,-1 0 0 0 0,1-1-1 0 0,-1 1 1 0 0,1 0 0 0 0,0 0 0 0 0,0-1-1 0 0,0 0 177 0 0,0 0-1186 0 0</inkml:trace>
  <inkml:trace contextRef="#ctx0" brushRef="#br0" timeOffset="4098.074">4246 375 2588 0 0,'8'14'5215'0'0,"-10"32"-3932"0"0,0-18-760 0 0,34 112-712 0 0,-37-138-3974 0 0,-21-7 2548 0 0,9-5 329 0 0</inkml:trace>
  <inkml:trace contextRef="#ctx0" brushRef="#br0" timeOffset="4348.932">4190 162 2724 0 0,'1'-8'2394'0'0,"15"-39"4777"0"0,0 35-8668 0 0,11 20-3907 0 0,9 12 2930 0 0,-13-8 1308 0 0</inkml:trace>
  <inkml:trace contextRef="#ctx0" brushRef="#br0" timeOffset="5055.686">4677 419 1280 0 0,'-1'-1'252'0'0,"1"1"1"0"0,0-1-1 0 0,0 1 0 0 0,0 0 0 0 0,0-1 1 0 0,0 1-1 0 0,0-1 0 0 0,-1 1 0 0 0,1 0 0 0 0,0-1 1 0 0,0 1-1 0 0,0-1 0 0 0,0 1 0 0 0,1 0 1 0 0,-1-1-1 0 0,0 1 0 0 0,0-1 0 0 0,0 1 1 0 0,0-1-1 0 0,0 1 0 0 0,0 0 0 0 0,1-1-252 0 0,-12 5 62 0 0,1-1 0 0 0,-1 1 0 0 0,1 1 0 0 0,0 0 0 0 0,1 1 0 0 0,-1 0 0 0 0,1 0 0 0 0,1 1 0 0 0,-1 0 0 0 0,1 0 0 0 0,0 1 0 0 0,1 0 0 0 0,-1 1 0 0 0,2 0 0 0 0,-1 0 0 0 0,1 0 0 0 0,1 1 0 0 0,0-1 0 0 0,0 1 0 0 0,1 1 0 0 0,0-1 0 0 0,0 1 0 0 0,1-1 0 0 0,1 1 0 0 0,0 0 0 0 0,1 0 0 0 0,0 1-62 0 0,2-8 17 0 0,1 0-1 0 0,0-1 0 0 0,1 1 1 0 0,-1-1-1 0 0,0 0 0 0 0,1 0 1 0 0,0 0-1 0 0,0 0 0 0 0,0 0 0 0 0,0-1 1 0 0,0 1-1 0 0,1-1 0 0 0,-1 0 1 0 0,1 0-1 0 0,-1 0 0 0 0,1 0 0 0 0,0-1 1 0 0,0 1-1 0 0,0-1 0 0 0,0 0 1 0 0,0 0-1 0 0,0-1 0 0 0,0 1 0 0 0,0-1 1 0 0,0 0-1 0 0,0 0 0 0 0,0 0 1 0 0,0 0-1 0 0,0-1 0 0 0,0 0 1 0 0,0 0-1 0 0,4-1-16 0 0,2-1 2 0 0,0 0 1 0 0,1-1 0 0 0,-1 0-1 0 0,-1-1 1 0 0,1 0-1 0 0,-1 0 1 0 0,0-1-1 0 0,0 0 1 0 0,0-1 0 0 0,-1 0-1 0 0,0 0 1 0 0,0-1-1 0 0,-1 0 1 0 0,0 0-1 0 0,-1-1 1 0 0,0 0 0 0 0,0 0-1 0 0,0-1 1 0 0,-1 1-1 0 0,-1-1 1 0 0,2-6-3 0 0,-4 11 69 0 0,-3 4-73 0 0,1 0 0 0 0,0 0 0 0 0,-1 0 0 0 0,1-1 0 0 0,0 1 0 0 0,0 0 0 0 0,-1 0 0 0 0,1 0 0 0 0,0 0 0 0 0,0 0 1 0 0,0 0-1 0 0,1-1 0 0 0,-1 1 0 0 0,0 0 0 0 0,0 0 0 0 0,1 0 0 0 0,-1 0 0 0 0,0 0 0 0 0,1 0 0 0 0,-1 0 0 0 0,1 0 0 0 0,-1 0 0 0 0,1 0 0 0 0,0 0 1 0 0,-1 0-1 0 0,1 0 0 0 0,0 0 0 0 0,0 1 0 0 0,-1-1 0 0 0,1 0 0 0 0,0 0 0 0 0,0 1 0 0 0,0-1 0 0 0,0 1 0 0 0,0-1 0 0 0,0 1 0 0 0,0-1 1 0 0,0 1-1 0 0,0 0 0 0 0,1-1 0 0 0,-1 1 0 0 0,0 0 0 0 0,0 0 0 0 0,0 0 0 0 0,0 0 0 0 0,0 0 0 0 0,0 0 0 0 0,1 0 0 0 0,-1 0 0 0 0,0 0 1 0 0,0 1-1 0 0,0-1 0 0 0,0 0 0 0 0,0 1 0 0 0,0-1 0 0 0,0 1 0 0 0,0-1 0 0 0,0 1 0 0 0,0-1 0 0 0,0 1 0 0 0,0 0 0 0 0,0-1 0 0 0,0 1 0 0 0,-1 0 1 0 0,1 0-1 0 0,0 0 0 0 0,-1 0 0 0 0,1 0 0 0 0,0 0 4 0 0,19 63-33 0 0,-20-63 134 0 0,0-1 48 0 0,-4 22 1312 0 0,0-27-845 0 0,8-8-600 0 0,0 1 1 0 0,1 0-1 0 0,1 0 0 0 0,0 0 0 0 0,1 1 1 0 0,0 0-1 0 0,1 0 0 0 0,0 0 0 0 0,1 1 1 0 0,0 1-1 0 0,0-1 0 0 0,1 2 1 0 0,0-1-1 0 0,0 1 0 0 0,1 1-16 0 0,-7 7-10 0 0,0 0-1 0 0,0 1 1 0 0,0 0-1 0 0,-1 0 1 0 0,1 0-1 0 0,0 0 1 0 0,-1 1-1 0 0,1-1 1 0 0,-1 1 0 0 0,0 0-1 0 0,1 0 1 0 0,-1 0-1 0 0,0 0 1 0 0,0 1-1 0 0,0-1 1 0 0,0 1-1 0 0,-1 0 1 0 0,1 0-1 0 0,-1 0 1 0 0,0 0 0 0 0,0 0-1 0 0,0 0 1 0 0,0 1-1 0 0,0-1 1 0 0,-1 1-1 0 0,1-1 1 0 0,-1 1-1 0 0,0 0 1 0 0,0-1 0 0 0,-1 1-1 0 0,1 0 1 0 0,-1 0-1 0 0,1-1 1 0 0,-1 2 10 0 0,7 15-29 0 0,74 99-1380 0 0,-77-116 1108 0 0,-1-1 0 0 0,1 0 0 0 0,0 1 0 0 0,1-1 0 0 0,-1-1 0 0 0,0 1 0 0 0,0-1 0 0 0,1 1 0 0 0,-1-1 0 0 0,1 0 0 0 0,-1-1 0 0 0,1 1 0 0 0,0-1 0 0 0,-1 0 0 0 0,1 0 0 0 0,-1-1 0 0 0,1 1 0 0 0,0-1 0 0 0,-1 0 0 0 0,1 0 0 0 0,0 0 301 0 0,27-12-1101 0 0</inkml:trace>
  <inkml:trace contextRef="#ctx0" brushRef="#br0" timeOffset="5651.041">5487 530 1520 0 0,'1'-2'109'0'0,"-1"-1"-1"0"0,0 1 1 0 0,0-1-1 0 0,0 1 1 0 0,0-1-1 0 0,0 1 1 0 0,-1-1-1 0 0,1 1 1 0 0,-1 0 0 0 0,0-1-1 0 0,1 1 1 0 0,-1 0-1 0 0,0-1 1 0 0,0 1-1 0 0,-1 0 1 0 0,1 0-1 0 0,0 0 1 0 0,-1 0-1 0 0,1 0 1 0 0,-1 0-1 0 0,0 0 1 0 0,0 0 0 0 0,0 1-1 0 0,0-1 1 0 0,0 1-1 0 0,0-1 1 0 0,0 1-1 0 0,0 0 1 0 0,0 0-1 0 0,0 0 1 0 0,-1 0-1 0 0,1 0 1 0 0,-1 1 0 0 0,1-1-1 0 0,0 0 1 0 0,-1 1-1 0 0,1 0 1 0 0,-1 0-1 0 0,1 0 1 0 0,-1 0-1 0 0,1 0 1 0 0,-1 0-1 0 0,1 1 1 0 0,-1-1-1 0 0,1 1 1 0 0,-1-1 0 0 0,1 1-1 0 0,0 0 1 0 0,-1 0-109 0 0,-4 1 77 0 0,0 0 0 0 0,0 1 0 0 0,0-1 0 0 0,1 1 0 0 0,-1 0 1 0 0,1 1-1 0 0,0 0 0 0 0,0 0 0 0 0,0 0 0 0 0,1 1 0 0 0,-1-1 0 0 0,1 1 1 0 0,0 1-1 0 0,0-1 0 0 0,1 1 0 0 0,-1-1 0 0 0,1 2 0 0 0,1-1 1 0 0,-1 0-1 0 0,1 1 0 0 0,0-1 0 0 0,1 1 0 0 0,-1 0 0 0 0,1 0 0 0 0,-1 6-77 0 0,8-7 116 0 0,-1-3-108 0 0,-1 0 0 0 0,1-1 0 0 0,0 1 1 0 0,0-1-1 0 0,0 0 0 0 0,0 0 0 0 0,1 0 0 0 0,-1 0 1 0 0,0-1-1 0 0,1 1 0 0 0,-1-1 0 0 0,1 0 0 0 0,0-1 0 0 0,-1 1 1 0 0,1-1-1 0 0,0 0 0 0 0,-1 0 0 0 0,1 0 0 0 0,0-1 1 0 0,-1 0-1 0 0,3 0-8 0 0,148-70-137 0 0,-213 117 31 0 0,18 28 139 0 0,40-73-20 0 0,0-1 32 0 0,30 13 31 0 0,-12-18-80 0 0,1-1 1 0 0,-1-1-1 0 0,0 0 1 0 0,-1-1-1 0 0,1-1 1 0 0,-2-1-1 0 0,1 0 1 0 0,-1-1-1 0 0,-1-1 1 0 0,0-1-1 0 0,-1 0 1 0 0,0 0-1 0 0,-1-2 1 0 0,-1 0-1 0 0,0 0 1 0 0,-1-1-1 0 0,9-16 4 0 0,-7 3 186 0 0,-1-1 0 0 0,-1-1 0 0 0,-2 0-1 0 0,-1 0 1 0 0,-1-1 0 0 0,-2 0-1 0 0,-1 0 1 0 0,-2-1 0 0 0,-1 1-1 0 0,-2-13-185 0 0,1 37 104 0 0,-1 1 0 0 0,0-1-1 0 0,-1 1 1 0 0,0-1 0 0 0,0 1 0 0 0,-1 0-1 0 0,1 0 1 0 0,-1 0 0 0 0,-1 0-1 0 0,0 1 1 0 0,0-1 0 0 0,0 1 0 0 0,-1 0-1 0 0,1 0 1 0 0,-1 0 0 0 0,-5-3-104 0 0,8 9 20 0 0,0 1 0 0 0,-1 0 0 0 0,1-1 0 0 0,0 1 0 0 0,0 0 0 0 0,1 1 0 0 0,-1-1 0 0 0,0 0 0 0 0,0 0 0 0 0,0 1 0 0 0,1-1 0 0 0,-1 1 0 0 0,1 0 0 0 0,-1-1 0 0 0,1 1 0 0 0,0 0 0 0 0,0 0 0 0 0,-1 0 0 0 0,1 0 0 0 0,1 0 0 0 0,-1 0 0 0 0,0 0 0 0 0,0 0 0 0 0,1 0 0 0 0,-1 0 0 0 0,1 0 0 0 0,0 1 0 0 0,-1-1 0 0 0,1 0 0 0 0,0 0 0 0 0,1 1-20 0 0,-2 0 33 0 0,-3 18-39 0 0,1 1 0 0 0,2-1 1 0 0,0 0-1 0 0,1 1 1 0 0,1-1-1 0 0,1 1 1 0 0,1-1-1 0 0,0 0 1 0 0,2 0-1 0 0,4 11 6 0 0,12 49-710 0 0,23 177-8798 0 0,-44-235 8369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6:16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1304 0 0,'21'-31'4206'0'0,"33"47"-2987"0"0,-50-7-1147 0 0,0-1 1 0 0,0 1-1 0 0,-1 0 0 0 0,0 0 1 0 0,0 0-1 0 0,-1 0 1 0 0,0 0-1 0 0,-1 1 1 0 0,0-1-1 0 0,0 0 1 0 0,-1 1-1 0 0,-1-1 1 0 0,1 1-1 0 0,-1-1 1 0 0,-1 1-1 0 0,0-1 1 0 0,0 0-1 0 0,-1 0 1 0 0,0 0-1 0 0,-1 0 1 0 0,1-1-1 0 0,-2 1 0 0 0,-1 3-72 0 0,-23 83 1007 0 0,92-73-1896 0 0,88-59-4281 0 0,-113 24 3783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6:16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 1024 0 0,'3'-6'4024'0'0,"-9"34"-2189"0"0,21 197 106 0 0,18 92-1106 0 0,-28-110-4994 0 0,-21-108 1449 0 0,5-65 1460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6:18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1440 0 0,'17'3'5830'0'0,"54"-2"-5797"0"0,-55-1 514 0 0,123-6-544 0 0,1 0-4150 0 0,-115 6 2867 0 0,-6 0 26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6:18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1184 0 0,'10'13'4033'0'0,"41"-12"-3270"0"0,-37-2-295 0 0,221-20 85 0 0,-49-14-5056 0 0,-140 23 3185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6:23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1324 0 0,'2'-30'4999'0'0,"-4"53"-2899"0"0,53 283-519 0 0,-31-214-2310 0 0,-5 0 0 0 0,-3 0 0 0 0,-2 59 729 0 0,-9-146-271 0 0,-1-1-1 0 0,0 1 0 0 0,0 0 0 0 0,-1 0 1 0 0,0-1-1 0 0,1 1 0 0 0,-1 0 0 0 0,-1-1 1 0 0,1 1-1 0 0,-1-1 0 0 0,0 0 0 0 0,0 1 1 0 0,0-1-1 0 0,0 0 0 0 0,-1 0 0 0 0,1 0 1 0 0,-1 0-1 0 0,0-1 0 0 0,-1 1 272 0 0,-3-1-1262 0 0</inkml:trace>
  <inkml:trace contextRef="#ctx0" brushRef="#br0" timeOffset="264.208">314 216 944 0 0,'8'-1'122'0'0,"-1"0"-1"0"0,1 1 1 0 0,0 0 0 0 0,0 1-1 0 0,0 0 1 0 0,0 0 0 0 0,0 1-1 0 0,0 0 1 0 0,-1 0-1 0 0,1 1 1 0 0,-1 0 0 0 0,0 0-1 0 0,0 0 1 0 0,0 1 0 0 0,0 0-1 0 0,0 1 1 0 0,-1 0-1 0 0,0 0 1 0 0,0 0 0 0 0,0 0-1 0 0,-1 1 1 0 0,0 0 0 0 0,0 1-1 0 0,0-1 1 0 0,-1 1 0 0 0,0-1-1 0 0,0 1 1 0 0,0 1-1 0 0,-1-1 1 0 0,0 0 0 0 0,-1 1-1 0 0,0-1 1 0 0,0 1 0 0 0,0 0-1 0 0,-1 0 1 0 0,0 0 0 0 0,-1 0-123 0 0,-4 3 111 0 0,-1-1 0 0 0,-1 0 0 0 0,0 0 0 0 0,0 0 0 0 0,0-1 0 0 0,-2 1 0 0 0,1-2 0 0 0,-1 1-1 0 0,0-1 1 0 0,-1 0 0 0 0,1-1 0 0 0,-2 0 0 0 0,1 0 0 0 0,-1-1 0 0 0,0 0 0 0 0,0-1-1 0 0,-1 0 1 0 0,1-1 0 0 0,-1 0 0 0 0,-4 0-110 0 0,-101 29-334 0 0,35-28-4278 0 0,71-5 3328 0 0</inkml:trace>
  <inkml:trace contextRef="#ctx0" brushRef="#br0" timeOffset="529.95">531 514 1068 0 0,'15'31'3734'0'0,"31"10"-2855"0"0,-35-33-435 0 0,146 109 935 0 0,-47-53-5303 0 0,-96-58 2784 0 0</inkml:trace>
  <inkml:trace contextRef="#ctx0" brushRef="#br0" timeOffset="778.371">1041 519 2848 0 0,'-39'93'2882'0'0,"-32"43"-239"0"0,14-30-1400 0 0,-126 215-1018 0 0,144-272-5107 0 0,35-56 2263 0 0,4-3 1399 0 0</inkml:trace>
  <inkml:trace contextRef="#ctx0" brushRef="#br0" timeOffset="1197.705">1683 182 860 0 0,'-103'113'5119'0'0,"98"-109"-5043"0"0,1 0 1 0 0,-1 0-1 0 0,1 0 1 0 0,1 1 0 0 0,-1-1-1 0 0,1 1 1 0 0,-1 0 0 0 0,1 0-1 0 0,1 0 1 0 0,-1 1 0 0 0,1-1-1 0 0,0 1 1 0 0,0-1 0 0 0,0 1-1 0 0,1 0 1 0 0,0-1 0 0 0,0 1-1 0 0,1 0 1 0 0,-1 0-1 0 0,1 0 1 0 0,1 0 0 0 0,-1 0-1 0 0,1-1 1 0 0,0 1 0 0 0,0 0-1 0 0,1 0 1 0 0,-1-1 0 0 0,1 1-1 0 0,0-1 1 0 0,1 1 0 0 0,0-1-1 0 0,0 0 1 0 0,0 0 0 0 0,0 0-1 0 0,1-1 1 0 0,-1 1-1 0 0,1-1 1 0 0,0 0 0 0 0,1 0-1 0 0,-1 0 1 0 0,1 0 0 0 0,0-1-1 0 0,0 0 1 0 0,0 0 0 0 0,0 0-1 0 0,0 0 1 0 0,1-1 0 0 0,4 2-77 0 0,4-2 23 0 0,1 0 1 0 0,0-1-1 0 0,0-1 1 0 0,0 0-1 0 0,0 0 1 0 0,0-2 0 0 0,-1 0-1 0 0,1-1 1 0 0,0 0-1 0 0,-1-1 1 0 0,0-1-1 0 0,0 0 1 0 0,0-1 0 0 0,-1 0-1 0 0,1-1 1 0 0,-2-1-1 0 0,11-7-23 0 0,-18 11 5 0 0,-1 1 0 0 0,1-1 0 0 0,-1 0 0 0 0,0-1 0 0 0,0 1 0 0 0,-1-1 0 0 0,1 1 0 0 0,-1-1 0 0 0,0 0 0 0 0,0 0 0 0 0,-1-1 0 0 0,1 1 0 0 0,-1 0 0 0 0,0-1 0 0 0,-1 1 0 0 0,1-1 0 0 0,-1 0 0 0 0,0 0 0 0 0,-1 1 0 0 0,1-1 0 0 0,-1 0 0 0 0,0 0 0 0 0,-1 0 0 0 0,0 0 0 0 0,1 1 0 0 0,-2-1-5 0 0,-8-10-94 0 0,0 1 1 0 0,-1 0-1 0 0,-1 1 0 0 0,-1 0 0 0 0,0 1 0 0 0,-1 0 1 0 0,0 1-1 0 0,-1 0 0 0 0,0 2 0 0 0,0 0 0 0 0,-2 0 1 0 0,1 1-1 0 0,-1 1 0 0 0,0 1 0 0 0,-1 1 0 0 0,1 0 1 0 0,-1 1-1 0 0,0 1 0 0 0,-1 1 0 0 0,-14-1 94 0 0,-60-23-4122 0 0,75 21 2855 0 0,3-1 20 0 0</inkml:trace>
  <inkml:trace contextRef="#ctx0" brushRef="#br0" timeOffset="1429.625">1357 111 1216 0 0,'-12'17'549'0'0,"1"0"1"0"0,1 1-1 0 0,0 0 1 0 0,1 1-1 0 0,1 0 0 0 0,1 0 1 0 0,1 1-1 0 0,0 0 1 0 0,2 0-1 0 0,0 0 0 0 0,1 5-549 0 0,1-7 145 0 0,2 1 0 0 0,0-1 0 0 0,1 1 0 0 0,0-1 0 0 0,2 1-1 0 0,0-1 1 0 0,1 0 0 0 0,1 0 0 0 0,0-1 0 0 0,2 1 0 0 0,0-1 0 0 0,1 0-1 0 0,0-1 1 0 0,2 0 0 0 0,0 0 0 0 0,0-1 0 0 0,2 0 0 0 0,-1-1 0 0 0,4 1-145 0 0,1 1-214 0 0,0-1 1 0 0,2 0-1 0 0,0-2 1 0 0,0 0-1 0 0,1-1 0 0 0,1-1 1 0 0,0 0-1 0 0,18 5 214 0 0,103 12-4031 0 0,-113-31 2593 0 0,19-14 8 0 0</inkml:trace>
  <inkml:trace contextRef="#ctx0" brushRef="#br0" timeOffset="1667.498">2173 74 1356 0 0,'30'9'4051'0'0,"4"83"-2506"0"0,-33-88-1317 0 0,4 21-8 0 0,-1 0-1 0 0,-1 0 1 0 0,-1 0-1 0 0,-1 0 1 0 0,-1 1 0 0 0,-1-1-1 0 0,-2 0 1 0 0,0 0 0 0 0,-2 0-1 0 0,-1 0 1 0 0,-1-1 0 0 0,-1 3-220 0 0,1-11-47 0 0,0 0 0 0 0,0-1 0 0 0,-2 0 0 0 0,0 0 0 0 0,-1 0 0 0 0,0-1 0 0 0,-1-1 0 0 0,0 0 0 0 0,-1 0 0 0 0,-1-1-1 0 0,0-1 1 0 0,0 0 0 0 0,-1-1 0 0 0,-1 0 0 0 0,1-1 0 0 0,-2-1 0 0 0,1 0 0 0 0,-5 0 47 0 0,-19 5-886 0 0,-1-1 0 0 0,0-3 0 0 0,-1-1 0 0 0,0-1 0 0 0,0-3-1 0 0,-1-1 1 0 0,-21-3 886 0 0,20 0-1234 0 0</inkml:trace>
  <inkml:trace contextRef="#ctx0" brushRef="#br0" timeOffset="2239.252">59 331 1600 0 0,'4'-7'616'0'0,"8"-8"-24"0"0,3 0-80 0 0,4 0-100 0 0,3 0-40 0 0,1 0-160 0 0,7 5 136 0 0,4 2-44 0 0,-4-2 36 0 0,2 5-107 0 0,0 0-153 0 0,0 5 0 0 0,-18 0-240 0 0,7 0-169 0 0,3 0-79 0 0,20 18-396 0 0,-23-8-356 0 0,-3-2 28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6:19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529 234 1216 0 0,'-1'-16'4809'0'0,"-1"42"-3731"0"0,26 330 1236 0 0,-3-12-3429 0 0,-45-312-4000 0 0,22-32 3884 0 0</inkml:trace>
  <inkml:trace contextRef="#ctx0" brushRef="#br0" timeOffset="263.17">740 404 1292 0 0,'6'-3'118'0'0,"0"-1"1"0"0,-1 1-1 0 0,1 0 1 0 0,1 1-1 0 0,-1 0 0 0 0,0-1 1 0 0,0 2-1 0 0,1-1 0 0 0,-1 1 1 0 0,1 0-1 0 0,-1 0 1 0 0,1 1-1 0 0,0 0 0 0 0,-1 0 1 0 0,1 1-1 0 0,0 0 0 0 0,-1 0 1 0 0,1 0-1 0 0,-1 1 1 0 0,0 0-1 0 0,1 0 0 0 0,-1 0 1 0 0,0 1-1 0 0,0 0 0 0 0,-1 0 1 0 0,1 1-1 0 0,-1 0 1 0 0,1-1-1 0 0,-1 2 0 0 0,0-1 1 0 0,-1 1-1 0 0,1 0 0 0 0,-1 0 1 0 0,0 0-1 0 0,0 0 1 0 0,0 1-1 0 0,-1-1 0 0 0,0 1 1 0 0,0 0-1 0 0,0 0 0 0 0,-1 1 1 0 0,0-1-1 0 0,0 0 1 0 0,0 2-119 0 0,-5 1 85 0 0,0 0 1 0 0,0 0 0 0 0,-1 0-1 0 0,0 0 1 0 0,0-1-1 0 0,-1 0 1 0 0,0 0 0 0 0,-1 0-1 0 0,1 0 1 0 0,-2-1 0 0 0,1 0-1 0 0,-1 0 1 0 0,0-1 0 0 0,0 0-1 0 0,-1 0 1 0 0,0-1-1 0 0,0 0 1 0 0,0 0 0 0 0,0-1-1 0 0,-5 2-85 0 0,8-3-80 0 0,-76 37-129 0 0,25-28-3495 0 0,55-12 2418 0 0,1 0 0 0 0</inkml:trace>
  <inkml:trace contextRef="#ctx0" brushRef="#br0" timeOffset="571.96">1329 634 1204 0 0,'-3'19'2910'0'0,"-14"19"-2058"0"0,-1-1 0 0 0,-2-2 0 0 0,-1 0 0 0 0,-2-1 0 0 0,-19 21-852 0 0,26-33 197 0 0,-55 62 467 0 0,13-46-2985 0 0,34-36-1033 0 0,24-2 2354 0 0</inkml:trace>
  <inkml:trace contextRef="#ctx0" brushRef="#br0" timeOffset="840.526">961 756 2816 0 0,'13'-2'4508'0'0,"24"31"-3967"0"0,-31-24-234 0 0,176 119 496 0 0,-93-69-2700 0 0,-29-18-2735 0 0,-49-32 3478 0 0</inkml:trace>
  <inkml:trace contextRef="#ctx0" brushRef="#br0" timeOffset="1087.588">1663 973 1700 0 0,'-2'11'374'0'0,"-1"1"1"0"0,-1-1-1 0 0,0 0 0 0 0,0 0 0 0 0,-1-1 1 0 0,-1 1-1 0 0,0-1 0 0 0,0 0 0 0 0,0-1 1 0 0,-2 0-1 0 0,-4 6-374 0 0,-97 82 790 0 0,92-97-4296 0 0,6-16 2349 0 0</inkml:trace>
  <inkml:trace contextRef="#ctx0" brushRef="#br0" timeOffset="1290.514">1850 654 1172 0 0,'3'20'6441'0'0,"33"61"-5457"0"0,30-10-1727 0 0,-6-45-4507 0 0,-49-24 3970 0 0</inkml:trace>
  <inkml:trace contextRef="#ctx0" brushRef="#br0" timeOffset="1475.281">2143 709 1676 0 0,'-9'13'6492'0'0,"-31"63"-5029"0"0,13-1-1138 0 0,4 1 0 0 0,3 1 0 0 0,3 1 0 0 0,1 26-325 0 0,12-73-531 0 0,-14 54-6023 0 0,14-81 5258 0 0,1-2-126 0 0</inkml:trace>
  <inkml:trace contextRef="#ctx0" brushRef="#br0" timeOffset="1818.745">2744 269 1672 0 0,'-10'8'423'0'0,"1"0"0"0"0,0 0 1 0 0,1 1-1 0 0,0 0 0 0 0,0 1 0 0 0,1 0 0 0 0,0 0 0 0 0,0 0 1 0 0,1 1-1 0 0,1 0 0 0 0,0 0 0 0 0,0 3-423 0 0,-7 11 347 0 0,2 0 0 0 0,1 1 0 0 0,1-1-1 0 0,1 2 1 0 0,1-1 0 0 0,2 1 0 0 0,0 0 0 0 0,2 0 0 0 0,1 0 0 0 0,2 13-347 0 0,-1-27-17 0 0,2 0 1 0 0,-1 1 0 0 0,2-1 0 0 0,-1-1 0 0 0,2 1 0 0 0,0 0-1 0 0,0-1 1 0 0,1 1 0 0 0,1-1 0 0 0,0-1 0 0 0,1 1 0 0 0,0-1-1 0 0,1 0 1 0 0,0-1 0 0 0,0 0 0 0 0,1 0 0 0 0,0 0 0 0 0,1-1-1 0 0,0-1 1 0 0,1 0 0 0 0,0 0 0 0 0,0-1 16 0 0,-2-2-401 0 0,0 0 0 0 0,0-1 1 0 0,0 0-1 0 0,1-1 0 0 0,-1 0 1 0 0,1-1-1 0 0,0 1 0 0 0,-1-2 1 0 0,1 1-1 0 0,0-2 0 0 0,0 1 0 0 0,0-1 1 0 0,0-1-1 0 0,0 0 0 0 0,0 0 1 0 0,3-1 400 0 0,43-18-1248 0 0</inkml:trace>
  <inkml:trace contextRef="#ctx0" brushRef="#br0" timeOffset="2335.064">3196 356 2920 0 0,'-2'-7'2822'0'0,"39"-12"-1704"0"0,-28 17-1054 0 0,-1-1 0 0 0,1 1 0 0 0,-1 0 0 0 0,1 1 0 0 0,0 0 0 0 0,-1 0 0 0 0,1 1 0 0 0,0 0 0 0 0,0 1 0 0 0,0 0 0 0 0,-1 0 0 0 0,1 1 0 0 0,0 0 0 0 0,-1 0 0 0 0,0 1 0 0 0,1 0 0 0 0,-1 1 0 0 0,0 0 0 0 0,-1 0 0 0 0,1 0 0 0 0,-1 1 0 0 0,0 1 0 0 0,0-1 0 0 0,0 1 0 0 0,-1 0 0 0 0,0 0 0 0 0,0 1 0 0 0,0 0 0 0 0,-1 0 0 0 0,0 0 0 0 0,-1 1 0 0 0,1-1 0 0 0,-1 1 0 0 0,-1 0 0 0 0,0 0 0 0 0,0 1 0 0 0,0-1 0 0 0,-1 1 0 0 0,1 7-64 0 0,-4 1 138 0 0,-1 1 1 0 0,0-1 0 0 0,-2 1 0 0 0,0-1-1 0 0,-1 0 1 0 0,0 0 0 0 0,-1-1-1 0 0,-1 0 1 0 0,-1 0 0 0 0,0 0 0 0 0,-1-1-1 0 0,-1 0 1 0 0,0-1 0 0 0,-1 0 0 0 0,-1-1-1 0 0,-7 7-138 0 0,-2 6 240 0 0,22-26-259 0 0,-1-1 0 0 0,1 1 0 0 0,0 0 0 0 0,0-1 0 0 0,-1 1 0 0 0,1 0 0 0 0,0 0 0 0 0,0 0 0 0 0,-1 0 0 0 0,1-1 0 0 0,0 1 0 0 0,0 0 0 0 0,-1 0-1 0 0,1 1 1 0 0,0-1 0 0 0,0 0 0 0 0,-1 0 0 0 0,1 0 0 0 0,0 0 0 0 0,0 0 0 0 0,-1 1 0 0 0,1-1 0 0 0,0 0 0 0 0,-1 1 0 0 0,1-1 0 0 0,0 1 0 0 0,-1-1 0 0 0,1 1 0 0 0,-1-1 0 0 0,1 1 0 0 0,-1-1 0 0 0,1 1 0 0 0,-1-1 0 0 0,1 1 0 0 0,-1 0 0 0 0,1-1 0 0 0,-1 1 0 0 0,0 0-1 0 0,1-1 1 0 0,-1 1 0 0 0,0 0 0 0 0,0-1 0 0 0,1 1 0 0 0,-1 0 0 0 0,0 0 0 0 0,0-1 0 0 0,0 1 0 0 0,0 0 0 0 0,0 0 0 0 0,0-1 0 0 0,0 1 0 0 0,0 0 0 0 0,0 0 0 0 0,-1-1 0 0 0,1 1 0 0 0,0 0 0 0 0,0 0 0 0 0,-1-1 0 0 0,1 1 0 0 0,0 0 0 0 0,-1-1 0 0 0,1 1-1 0 0,-1 0 1 0 0,1-1 0 0 0,-1 1 0 0 0,1-1 0 0 0,-1 1 0 0 0,1-1 0 0 0,-1 1 0 0 0,0-1 19 0 0,67-10-2383 0 0,-63 9 2023 0 0,118-45-4901 0 0,-93 33 4023 0 0</inkml:trace>
  <inkml:trace contextRef="#ctx0" brushRef="#br0" timeOffset="2582.168">3832 744 1160 0 0,'-2'25'920'0'0,"-5"-1"-96"0"0,7-11-228 0 0,-12 25 64 0 0,5-9-116 0 0,-4-3-36 0 0,0-4-107 0 0,-1 5-21 0 0,-1-2 16 0 0,1-4-132 0 0,-2-1-120 0 0,-6-1-20 0 0,6-1-420 0 0,-2-6-272 0 0,2-6-377 0 0,3-1-331 0 0,6-3 44 0 0,-2-2 20 0 0</inkml:trace>
  <inkml:trace contextRef="#ctx0" brushRef="#br0" timeOffset="2924.976">4122 311 1024 0 0,'-9'4'306'0'0,"1"1"1"0"0,0 0-1 0 0,0 0 1 0 0,1 0-1 0 0,-1 1 0 0 0,1 1 1 0 0,1-1-1 0 0,-1 1 1 0 0,1 0-1 0 0,0 0 0 0 0,0 1 1 0 0,1 0-1 0 0,0 0 1 0 0,1 0-1 0 0,0 1 0 0 0,0-1 1 0 0,0 1-1 0 0,1 0 1 0 0,1 0-1 0 0,-2 7-306 0 0,5-11 47 0 0,0-1 0 0 0,0 1 0 0 0,0-1 0 0 0,1 1 0 0 0,0-1 0 0 0,0 1 0 0 0,0-1 0 0 0,0 0 0 0 0,0 0 0 0 0,1 0 0 0 0,0-1 0 0 0,0 1 0 0 0,0 0 0 0 0,0-1 0 0 0,1 0 0 0 0,-1 0 0 0 0,1 0 0 0 0,0 0 0 0 0,0-1 0 0 0,0 1 0 0 0,0-1 0 0 0,0 0 0 0 0,1 0 0 0 0,-1 0 0 0 0,0-1 0 0 0,1 0 0 0 0,0 0 0 0 0,-1 0 0 0 0,1 0-47 0 0,138 18 10 0 0,-131-18-34 0 0,0-1 1 0 0,0 0-1 0 0,0 0 0 0 0,0-2 0 0 0,0 1 0 0 0,-1-1 0 0 0,1-1 0 0 0,0 0 0 0 0,-1-1 0 0 0,1 0 0 0 0,-1-1 0 0 0,0 0 0 0 0,-1 0 0 0 0,1-2 0 0 0,-1 1 0 0 0,2-3 24 0 0,-11 6 12 0 0,0 0-1 0 0,0 0 1 0 0,0 0 0 0 0,-1 0-1 0 0,1 0 1 0 0,-1 0-1 0 0,0 0 1 0 0,0 0 0 0 0,0 0-1 0 0,0 0 1 0 0,0 0-1 0 0,-1 0 1 0 0,1 0 0 0 0,-1 0-1 0 0,0 0 1 0 0,0 0-1 0 0,0 0 1 0 0,0 1 0 0 0,-1-1-1 0 0,1 0 1 0 0,-1 1 0 0 0,0-1-1 0 0,0 1 1 0 0,1-1-1 0 0,-1 1 1 0 0,-1 0 0 0 0,1 0-1 0 0,0 0 1 0 0,-1 0-1 0 0,1 0 1 0 0,-1 0 0 0 0,1 1-1 0 0,-1-1 1 0 0,0 1-1 0 0,0 0 1 0 0,-1-1-12 0 0,-225-113-267 0 0,210 96-904 0 0,13 1-2469 0 0,6 9 2334 0 0</inkml:trace>
  <inkml:trace contextRef="#ctx0" brushRef="#br0" timeOffset="3157.546">4758 1 2816 0 0,'42'29'3618'0'0,"-5"60"-2410"0"0,-32-75-889 0 0,2 8-211 0 0,-1 1 0 0 0,0 0 0 0 0,-2 0 1 0 0,0 0-1 0 0,-2 0 0 0 0,-1 0 0 0 0,0 1 1 0 0,-2-1-1 0 0,-1 0 0 0 0,-1 0 0 0 0,0 0 1 0 0,-2 0-1 0 0,-1 0 0 0 0,-8 20-108 0 0,6-24-271 0 0,0 0 0 0 0,-1-1 0 0 0,-1 0 0 0 0,-1 0 0 0 0,-1-1 0 0 0,0-1 0 0 0,-1 0 0 0 0,-1-1 0 0 0,-1 0 0 0 0,0-2 0 0 0,-4 4 271 0 0,-179 97-3927 0 0,120-83 2551 0 0</inkml:trace>
  <inkml:trace contextRef="#ctx0" brushRef="#br0" timeOffset="3826.733">22 1731 1392 0 0,'-21'19'4189'0'0,"58"-11"-2982"0"0,66-4-511 0 0,-1-4 1 0 0,1-5-1 0 0,34-8-696 0 0,1942-179 1799 0 0,315-34-101 0 0,-2171 189-2958 0 0,-199 31-1150 0 0,-41 5-1731 0 0,-7 2 3868 0 0,-9-1-1008 0 0,7 0 76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6:17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119 292 1428 0 0,'-33'5'4617'0'0,"26"-1"-4465"0"0,1 0 0 0 0,0 0-1 0 0,0 0 1 0 0,1 1 0 0 0,-1 0-1 0 0,1 0 1 0 0,0 1 0 0 0,0-1-1 0 0,1 1 1 0 0,0 0 0 0 0,0 0-1 0 0,0 1 1 0 0,1-1 0 0 0,0 1-1 0 0,0 0 1 0 0,0-1 0 0 0,1 1-1 0 0,0 0 1 0 0,1 1 0 0 0,-1 2-152 0 0,5-3 43 0 0,1 0 0 0 0,-1 0 0 0 0,1 0 0 0 0,1 0 0 0 0,-1 0 0 0 0,1-1 0 0 0,0 0 0 0 0,1 0 0 0 0,0 0 0 0 0,-1-1 0 0 0,2 0 0 0 0,-1 0 0 0 0,1 0 0 0 0,-1-1 0 0 0,1 0 1 0 0,1 0-1 0 0,-1-1 0 0 0,0 0 0 0 0,1 0 0 0 0,-1-1 0 0 0,1 1 0 0 0,0-2 0 0 0,0 1 0 0 0,0-1 0 0 0,4 0-43 0 0,11 2-61 0 0,0-1 0 0 0,1-1 0 0 0,-1-1 0 0 0,1 0 0 0 0,-1-2 0 0 0,0-1 0 0 0,0-1 0 0 0,0-1 0 0 0,0-1 0 0 0,-1-1 0 0 0,5-3 61 0 0,-26 10-5 0 0,1 0-1 0 0,-1 0 1 0 0,0 0-1 0 0,0-1 1 0 0,0 1-1 0 0,0 0 1 0 0,0-1-1 0 0,0 1 0 0 0,1-1 1 0 0,-1 1-1 0 0,0-1 1 0 0,0 0-1 0 0,-1 1 1 0 0,1-1-1 0 0,0 0 1 0 0,0 0-1 0 0,0 0 1 0 0,0 0-1 0 0,-1 1 1 0 0,1-1-1 0 0,0 0 1 0 0,-1 0-1 0 0,1 0 1 0 0,-1-1-1 0 0,1 1 0 0 0,-1 0 1 0 0,1 0-1 0 0,-1 0 1 0 0,0 0-1 0 0,0 0 1 0 0,1 0-1 0 0,-1-1 1 0 0,0 1-1 0 0,0 0 1 0 0,0 0-1 0 0,0 0 1 0 0,0-1-1 0 0,-1 1 1 0 0,1 0-1 0 0,0 0 1 0 0,-1 0-1 0 0,1 0 0 0 0,0 0 1 0 0,-1 0-1 0 0,1 0 1 0 0,-1-1-1 0 0,0 1 1 0 0,1 1-1 0 0,-1-1 1 0 0,0 0-1 0 0,0 0 1 0 0,1 0-1 0 0,-1 0 1 0 0,0 0-1 0 0,0 1 1 0 0,0-1-1 0 0,0 0 1 0 0,0 1-1 0 0,0-1 1 0 0,0 1-1 0 0,0-1 0 0 0,0 1 1 0 0,0-1-1 0 0,-1 1 6 0 0,-72-35-91 0 0,-20 14-74 0 0,-69-31-4275 0 0,151 42 3126 0 0,-1-3 26 0 0</inkml:trace>
  <inkml:trace contextRef="#ctx0" brushRef="#br0" timeOffset="263.817">660 1 1756 0 0,'50'12'5121'0'0,"12"58"-4432"0"0,-49-54-179 0 0,8 10-350 0 0,-2 0-1 0 0,0 2 0 0 0,-1 0 1 0 0,-2 1-1 0 0,-1 1 1 0 0,-2 0-1 0 0,0 1 1 0 0,-2 1-1 0 0,-2 0 1 0 0,-1 0-1 0 0,-1 1 1 0 0,-2 0-1 0 0,-1 0 1 0 0,-1 0-1 0 0,-2 0 1 0 0,-3 26-160 0 0,-3-24-17 0 0,-2 0 1 0 0,-1-1-1 0 0,-1 0 1 0 0,-2 0-1 0 0,-1-1 1 0 0,-2 0 0 0 0,-1-2-1 0 0,-2 1 1 0 0,-5 5 16 0 0,12-20-488 0 0,0 0 1 0 0,0-1-1 0 0,-2 0 0 0 0,0-1 1 0 0,-1 0-1 0 0,0-1 1 0 0,-1-1-1 0 0,-1 0 1 0 0,0-1-1 0 0,-1 0 1 0 0,0-1-1 0 0,-1-1 0 0 0,0-1 1 0 0,0 0-1 0 0,-4 0 488 0 0,-9-4-1190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6:16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0 968 0 0,'34'31'6198'0'0,"18"13"-3964"0"0,141 90-5418 0 0,-141-108-664 0 0,-35-26 2628 0 0</inkml:trace>
  <inkml:trace contextRef="#ctx0" brushRef="#br0" timeOffset="248.326">611 40 1660 0 0,'-44'53'5061'0'0,"5"-5"-4498"0"0,-93 170 1038 0 0,74-105-1384 0 0,43-89-457 0 0,-18 35-370 0 0,16-20-3136 0 0,15-36 2532 0 0,2-3 38 0 0</inkml:trace>
  <inkml:trace contextRef="#ctx0" brushRef="#br0" timeOffset="524.774">728 184 2736 0 0,'12'3'3540'0'0,"14"-5"-2730"0"0,-5-1-123 0 0,192-23 1084 0 0,-50 14-2644 0 0,-55 8-3262 0 0,-84 7 2783 0 0,8 8 24 0 0</inkml:trace>
  <inkml:trace contextRef="#ctx0" brushRef="#br0" timeOffset="776.898">1012 364 1392 0 0,'-3'3'4920'0'0,"33"4"-2948"0"0,198-34-1761 0 0,-8-49-5554 0 0,-177 57 4023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6:15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0 2244 0 0,'-7'9'4321'0'0,"-226"414"-2573"0"0,175-367-6545 0 0,50-55 3521 0 0</inkml:trace>
  <inkml:trace contextRef="#ctx0" brushRef="#br0" timeOffset="263.806">10 82 2752 0 0,'23'-17'4954'0'0,"12"43"-3737"0"0,-29-20-1145 0 0,225 205 473 0 0,-182-164-1510 0 0,33 36-4918 0 0,-75-75 4607 0 0</inkml:trace>
  <inkml:trace contextRef="#ctx0" brushRef="#br0" timeOffset="513.595">651 162 1556 0 0,'5'-17'6463'0'0,"47"12"-5823"0"0,-50 5-411 0 0,206 0-1723 0 0,-137 20-2146 0 0,-68-16 2473 0 0,-4 1 8 0 0</inkml:trace>
  <inkml:trace contextRef="#ctx0" brushRef="#br0" timeOffset="763.631">657 394 836 0 0,'8'10'4669'0'0,"69"-5"-3446"0"0,120-31-4417 0 0,-172 19 1956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6:14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1880 0 0,'0'0'765'0'0,"15"-3"467"0"0,21-47 3140 0 0,-34 123-3003 0 0,-11 104-1249 0 0,7 131 52 0 0,2-198-2173 0 0,0-108 1132 0 0,-3 0-415 0 0,-12 4-1432 0 0,12-14 1412 0 0</inkml:trace>
  <inkml:trace contextRef="#ctx0" brushRef="#br0" timeOffset="281.28">68 136 1356 0 0,'2'-7'104'0'0,"-1"0"1"0"0,2 0-1 0 0,-1 0 0 0 0,1 0 0 0 0,0 1 0 0 0,0-1 1 0 0,0 1-1 0 0,1 0 0 0 0,0 0 0 0 0,0 0 0 0 0,1 0 0 0 0,0 1 1 0 0,0 0-1 0 0,0 0 0 0 0,0 0 0 0 0,1 1 0 0 0,0-1 1 0 0,0 1-1 0 0,0 1 0 0 0,0-1 0 0 0,1 1 0 0 0,0 0 1 0 0,-1 1-1 0 0,1-1 0 0 0,0 1 0 0 0,0 1 0 0 0,0-1 1 0 0,0 1-1 0 0,1 1 0 0 0,-1-1 0 0 0,0 1 0 0 0,0 0 1 0 0,0 1-1 0 0,1 0 0 0 0,-1 0 0 0 0,0 0 0 0 0,0 1 1 0 0,0 0-1 0 0,1 1-104 0 0,0 2 58 0 0,1 1 0 0 0,-1 1-1 0 0,0-1 1 0 0,0 1 0 0 0,-1 1 0 0 0,0-1 0 0 0,0 1 0 0 0,-1 0 0 0 0,0 1-1 0 0,0 0 1 0 0,-1 0 0 0 0,0 0 0 0 0,-1 0 0 0 0,0 1 0 0 0,0-1 0 0 0,-1 1-1 0 0,0 0 1 0 0,-1 0 0 0 0,0 1 0 0 0,-1-1 0 0 0,0 0 0 0 0,-1 1 0 0 0,0-1-1 0 0,0 0 1 0 0,-1 1 0 0 0,0-1 0 0 0,-1 0 0 0 0,0 0 0 0 0,-1 0 0 0 0,0 0-1 0 0,-1 0 1 0 0,-3 8-58 0 0,-8 9 65 0 0,0 0-1 0 0,-2-1 0 0 0,-1-1 0 0 0,0 0 0 0 0,-2-2 1 0 0,-1 0-1 0 0,-1-1 0 0 0,-1-1 0 0 0,0-1 0 0 0,-7 2-64 0 0,-21 10-884 0 0,12-30-3143 0 0,21-14 2713 0 0</inkml:trace>
  <inkml:trace contextRef="#ctx0" brushRef="#br0" timeOffset="577.461">893 109 1160 0 0,'-31'30'734'0'0,"0"1"-1"0"0,2 1 1 0 0,2 2 0 0 0,1 0-1 0 0,1 2 1 0 0,2 1-1 0 0,-4 13-733 0 0,23-44 70 0 0,-8 15 126 0 0,0 1 1 0 0,1 0-1 0 0,1 1 0 0 0,2 0 0 0 0,0 0 0 0 0,1 1 0 0 0,1 0 0 0 0,2 0 1 0 0,0 1-1 0 0,2 0 0 0 0,0 6-196 0 0,2-25-28 0 0,0 0 0 0 0,1 0-1 0 0,-1 1 1 0 0,2-1 0 0 0,-1 0 0 0 0,0 0 0 0 0,1 0 0 0 0,0-1 0 0 0,1 1 0 0 0,-1 0-1 0 0,1-1 1 0 0,0 1 0 0 0,1-1 0 0 0,-1 0 0 0 0,1 0 0 0 0,0-1 0 0 0,0 1 0 0 0,0-1 0 0 0,1 1-1 0 0,0-1 1 0 0,0-1 0 0 0,0 1 0 0 0,0-1 0 0 0,0 0 0 0 0,1 0 28 0 0,99 22-4370 0 0,-78-25 3152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1:13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1792 0 0,'2'2'1176'0'0,"4"-4"-240"0"0,-5 2-176 0 0,3 0-148 0 0,-2 0-123 0 0,-1 0-121 0 0,1 2-220 0 0,2 0-40 0 0,-4-2-108 0 0,3 3 0 0 0,-1 2-344 0 0,-2-3-196 0 0,0-1-393 0 0,0 3-267 0 0,0-1-44 0 0,0 0 20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6:26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1100 0 0,'0'0'1065'0'0,"0"0"-148"0"0,0 0-117 0 0,0 0-38 0 0,0 0-88 0 0,0 0-63 0 0,0 0-38 0 0,0 0-55 0 0,0 0-53 0 0,0 0-59 0 0,5 5-79 0 0,10 1-236 0 0,0-1 0 0 0,1-1 0 0 0,-1 0 0 0 0,1-1 0 0 0,0 0 0 0 0,0-1 0 0 0,0-1 0 0 0,0-1 0 0 0,0 0 0 0 0,0-1 0 0 0,0-1 0 0 0,0 0 0 0 0,-1-1 0 0 0,1-1-91 0 0,18 0-10 0 0,203-10-973 0 0,-85 13-4729 0 0,-132 1 4441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6:27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1 996 0 0,'103'23'4103'0'0,"-86"-23"-3661"0"0,270 25 1721 0 0,-97 0-6245 0 0,-156-21 2811 0 0,-4-3-12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6:3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24 1416 0 0,'0'-23'7373'0'0,"-16"95"-5593"0"0,28 134-2699 0 0,-10-201 600 0 0,-2 0 0 0 0,1 0 0 0 0,0 0 1 0 0,-1 0-1 0 0,0 0 0 0 0,0 0 1 0 0,-1 0-1 0 0,1 0 0 0 0,-1 0 1 0 0,0 0-1 0 0,0 0 0 0 0,-1-1 0 0 0,0 1 1 0 0,0 0-1 0 0,0-1 0 0 0,0 1 1 0 0,0-1-1 0 0,-4 4 319 0 0,-2 7-581 0 0,1-2-499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6:37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92 2492 0 0,'-55'19'3161'0'0,"111"-17"-1081"0"0,562-67 133 0 0,23 35-4886 0 0,-399 14-1572 0 0,-215 14 3053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6:36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19 1348 0 0,'0'0'581'0'0,"0"0"-42"0"0,1-15 343 0 0,-5 11 3187 0 0,3 5-4042 0 0,-1-1-1 0 0,0 1 1 0 0,0-1 0 0 0,0 1 0 0 0,1 0 0 0 0,-1-1 0 0 0,0 1-1 0 0,1 0 1 0 0,-1 0 0 0 0,1 0 0 0 0,-1 1 0 0 0,1-1 0 0 0,0 0 0 0 0,-1 0-1 0 0,1 1 1 0 0,0-1 0 0 0,0 1 0 0 0,0-1 0 0 0,0 1 0 0 0,0-1-1 0 0,0 1 1 0 0,0 0 0 0 0,1-1 0 0 0,-1 1 0 0 0,0 0 0 0 0,1 0 0 0 0,0 0-1 0 0,-1-1 1 0 0,1 1 0 0 0,0 0 0 0 0,0 0 0 0 0,0 0 0 0 0,0 0-1 0 0,0 0 1 0 0,1-1 0 0 0,-1 1 0 0 0,0 0 0 0 0,1 0 0 0 0,0 0-27 0 0,14 78 304 0 0,-14-79-295 0 0,56 238 990 0 0,-39-240-7689 0 0,-14-3 7180 0 0,13-9-1912 0 0</inkml:trace>
  <inkml:trace contextRef="#ctx0" brushRef="#br0" timeOffset="250.075">539 129 1468 0 0,'-36'47'2316'0'0,"-268"349"2960"0"0,181-190-6371 0 0,111-177-3547 0 0,12-29 3415 0 0</inkml:trace>
  <inkml:trace contextRef="#ctx0" brushRef="#br0" timeOffset="684.302">471 552 2616 0 0,'13'-17'3506'0'0,"-2"13"-3357"0"0,-1 0 0 0 0,1 1 0 0 0,1 0 1 0 0,-1 0-1 0 0,0 1 0 0 0,1 1 0 0 0,-1 0 0 0 0,1 1 1 0 0,-1 0-1 0 0,1 0 0 0 0,-1 1 0 0 0,1 1 0 0 0,-1 0 1 0 0,7 2-150 0 0,-13-2 27 0 0,1-1 0 0 0,-1 1 0 0 0,0 0 1 0 0,0 0-1 0 0,1 1 0 0 0,-1-1 1 0 0,-1 1-1 0 0,1 0 0 0 0,0 1 0 0 0,-1-1 1 0 0,1 1-1 0 0,-1 0 0 0 0,0 0 0 0 0,0 0 1 0 0,-1 0-1 0 0,1 1 0 0 0,-1-1 1 0 0,0 1-1 0 0,0 0 0 0 0,-1 0 0 0 0,0 0 1 0 0,1 1-1 0 0,-2-1 0 0 0,1 1 0 0 0,0-1 1 0 0,-1 1-1 0 0,0-1 0 0 0,-1 1 1 0 0,1-1-1 0 0,-1 4-27 0 0,-5 7 110 0 0,0 0 1 0 0,-2 0-1 0 0,1-1 1 0 0,-2 0-1 0 0,0 0 0 0 0,-1-1 1 0 0,0 0-1 0 0,-1-1 1 0 0,-1 1-1 0 0,0-2 1 0 0,-1 0-1 0 0,0 0 1 0 0,-1-1-1 0 0,0-1 0 0 0,-1 0 1 0 0,0-1-1 0 0,-14 7-110 0 0,14-5 110 0 0,-2 2-760 0 0,215-100-6857 0 0,-162 72 6272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6:3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1768 0 0,'13'8'8754'0'0,"-14"12"-8115"0"0,15 102 560 0 0,5 24-1391 0 0,-16-52-7184 0 0,-6-91 6151 0 0,-9 6 26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6:39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2508 0 0,'12'-8'4470'0'0,"28"2"-4201"0"0,-28 4 271 0 0,305-37 901 0 0,-102 29-7095 0 0,-194 10 4332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6:40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2492 0 0,'2'8'692'0'0,"3"-5"28"0"0,2 1-124 0 0,4-1-200 0 0,22 0 96 0 0,8-1-59 0 0,-18-2 7 0 0,11 0-236 0 0,7 0-16 0 0,5 0-616 0 0,45-23-549 0 0,-47 11-383 0 0,4 0 240 0 0,-3-1-104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6:42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1128 0 0,'0'0'281'0'0,"0"0"9"0"0,0 0-47 0 0,0 0-57 0 0,0 0 66 0 0,0 0-32 0 0,0 0-42 0 0,0 0-64 0 0,0 0 1 0 0,0 0 48 0 0,0 0-47 0 0,0 0-61 0 0,0 0 62 0 0,0 0-1 0 0,0 0-25 0 0,0 0 48 0 0,0 0-57 0 0,0 0 57 0 0,0 0 7 0 0,0 0-11 0 0,0 0-23 0 0,0 0-66 0 0,0 0-30 0 0,0 0 20 0 0,0 0 106 0 0,0 0-5 0 0,0 0-88 0 0,0 0-20 0 0,0 0-4 0 0,0 0-23 0 0,0 0 6 0 0,0 0 1 0 0,0 0 6 0 0,0 0 13 0 0,0 0 0 0 0,0 0 11 0 0,0 0 39 0 0,0 0 5 0 0,0 0 16 0 0,0 0-30 0 0,0 0-14 0 0,0 0 8 0 0,0 0 33 0 0,0 0-61 0 0,0 0-18 0 0,0 0 18 0 0,0 0 37 0 0,0 0-48 0 0,0 0-16 0 0,0 0-1 0 0,0 0 0 0 0,0 0 11 0 0,0 0 5 0 0,0 0-4 0 0,0 0-4 0 0,0 0 2 0 0,0 0 17 0 0,0 0 74 0 0,0 0-17 0 0,0 0-44 0 0,0 0-14 0 0,0 0-4 0 0,0 0-9 0 0,0 0-31 0 0,0 0-2 0 0,0 0 11 0 0,0 0 38 0 0,0 0-10 0 0,0 0-66 0 0,0 0-10 0 0,0 0 28 0 0,0 0 10 0 0,0 0 3 0 0,0 0 20 0 0,0 0 77 0 0,0 0-2 0 0,0 0 42 0 0,0 0-36 0 0,0 0-45 0 0,0 0-10 0 0,0 0 10 0 0,0 0 33 0 0,0 0-46 0 0,0 0-31 0 0,0 0 21 0 0,0 0-16 0 0,0 0-34 0 0,0 0 46 0 0,0 0-27 0 0,0 0 23 0 0,0 0 21 0 0,0 0-33 0 0,0 0 56 0 0,0 0-23 0 0,0 0 0 0 0,0 0 29 0 0,0 0-4 0 0,0 0-50 0 0,0 0-6 0 0,0 0-10 0 0,0 0-13 0 0,0 0-38 0 0,0 0 2 0 0,0 0 96 0 0,0 0-27 0 0,0 0-69 0 0,0 0 22 0 0,0 0-23 0 0,0 0 56 0 0,0 0-34 0 0,0 0-38 0 0,0 0 101 0 0,0 0 20 0 0,0 0-22 0 0,0 0-10 0 0,0 0-14 0 0,0 0-28 0 0,0 0 39 0 0,0 0 42 0 0,0 0-92 0 0,0 0 10 0 0,0 0 42 0 0,0 0 4 0 0,0 0 8 0 0,0 0 9 0 0,0 0-124 0 0,0 0 8 0 0,0 0 98 0 0,0 0-34 0 0,0 0 2 0 0,0 0 73 0 0,0 0-14 0 0,0 0-29 0 0,0 0 16 0 0,0 0-71 0 0,0 0 68 0 0,0 0 23 0 0,0 0-33 0 0,0 0-56 0 0,0 0 10 0 0,0 0 16 0 0,0 0 94 0 0,0 0-32 0 0,0 0-77 0 0,0 0-5 0 0,0 0 48 0 0,0 0 49 0 0,0 0-21 0 0,0 0-37 0 0,0 0-7 0 0,0 0 36 0 0,0 0-56 0 0,0 0 64 0 0,0 0 45 0 0,0 0-43 0 0,0 0-79 0 0,0 0 60 0 0,0 0-44 0 0,0 0 47 0 0,0 0-8 0 0,0 0 16 0 0,0 0-34 0 0,0 0-56 0 0,0 0 32 0 0,0 0-61 0 0,0 0 18 0 0,0 0 79 0 0,0 0 25 0 0,0 0 2 0 0,0 0 1 0 0,0 0-25 0 0,0 0-25 0 0,0 0 22 0 0,0 0-9 0 0,0 0-56 0 0,0 0-7 0 0,0 0 7 0 0,0 0 25 0 0,0 0 60 0 0,0 0-77 0 0,0 0 0 0 0,0 0 93 0 0,0 0-4 0 0,0 0 21 0 0,0 0-39 0 0,0 0 4 0 0,0 0 33 0 0,0 0-41 0 0,0 0 1 0 0,0 0 26 0 0,0 0-51 0 0,0 0 28 0 0,0 0-20 0 0,0 0-17 0 0,0 0-6 0 0,0 0-17 0 0,0 0-8 0 0,0 0 79 0 0,0 0-32 0 0,0 0 21 0 0,0 0 5 0 0,0 0-79 0 0,0 0 54 0 0,0 0 12 0 0,0 0 38 0 0,0 0 18 0 0,0 0-46 0 0,0 0-11 0 0,0 0 17 0 0,0 0-6 0 0,0 0-16 0 0,0 0 25 0 0,0 0-27 0 0,0 0 41 0 0,0 0 18 0 0,0 0 16 0 0,0 0-29 0 0,0 0-46 0 0,0 0 35 0 0,0 0 11 0 0,0 0 34 0 0,0 0 7 0 0,0 0 0 0 0,0 0 9 0 0,0 0 15 0 0,0 0 4 0 0,0 0-59 0 0,0 0-39 0 0,0 0-4 0 0,0 0 37 0 0,0 0 16 0 0,0 0 4 0 0,0 0-50 0 0,0 0 11 0 0,0 0 46 0 0,0 0-10 0 0,0 0-6 0 0,0 0 11 0 0,0 0 37 0 0,0 0-32 0 0,0 0 3 0 0,0 0-4 0 0,0 0-32 0 0,0 0-21 0 0,0 0-42 0 0,0 0 36 0 0,0 0-5 0 0,0 0-12 0 0,3 6-3 0 0,33 176 0 0 0,-27-97 33 0 0,16 140-651 0 0,-26-213-2713 0 0,17-36-220 0 0,-1 9 2360 0 0</inkml:trace>
  <inkml:trace contextRef="#ctx0" brushRef="#br0" timeOffset="246.742">715 292 1868 0 0,'-196'225'5096'0'0,"-149"316"-2041"0"0,299-455-3291 0 0,-63 99-5599 0 0,99-174 4625 0 0,1-7 16 0 0</inkml:trace>
  <inkml:trace contextRef="#ctx0" brushRef="#br0" timeOffset="805.803">671 981 1088 0 0,'16'-6'5053'0'0,"-21"14"-2612"0"0,-10 13-2258 0 0,-10 22 256 0 0,11-22-202 0 0,2 0 0 0 0,0 0 0 0 0,1 1 0 0 0,1 0-1 0 0,1 1 1 0 0,1 0 0 0 0,1 0 0 0 0,1 1 0 0 0,2 0-1 0 0,-2 19-236 0 0,9-35 49 0 0,1-1-1 0 0,1 1 0 0 0,0-1 0 0 0,0 0 0 0 0,0 0 0 0 0,1 0 0 0 0,0 0 0 0 0,0-1 0 0 0,0 0 1 0 0,1-1-1 0 0,0 1 0 0 0,0-1 0 0 0,1-1 0 0 0,0 1 0 0 0,-1-1 0 0 0,1-1 0 0 0,0 1 0 0 0,1-2 1 0 0,-1 1-1 0 0,1-1 0 0 0,3 1-48 0 0,22 11 83 0 0,-2 0 26 0 0,-22-11-88 0 0,1 0 0 0 0,-1 0 0 0 0,0 2 0 0 0,0-1 1 0 0,0 1-1 0 0,-1 1 0 0 0,0-1 0 0 0,0 2 0 0 0,0-1 1 0 0,-1 1-1 0 0,1 1 0 0 0,-2-1 0 0 0,1 1 0 0 0,-1 1 0 0 0,-1-1 1 0 0,1 1-1 0 0,-1 0 0 0 0,-1 1 0 0 0,3 5-21 0 0,-31 43 38 0 0,17-52-106 0 0,1 0 1 0 0,-1 0-1 0 0,0 0 0 0 0,0 0 1 0 0,0-1-1 0 0,-1 0 0 0 0,0-1 0 0 0,0 1 1 0 0,0-1-1 0 0,-1-1 0 0 0,1 1 0 0 0,-1-1 1 0 0,0 0-1 0 0,0-1 0 0 0,0 0 1 0 0,0 0-1 0 0,0-1 0 0 0,0 0 0 0 0,-1-1 1 0 0,1 1-1 0 0,0-1 0 0 0,0-1 0 0 0,-1 0 1 0 0,-1 0 67 0 0,4-1-273 0 0,0 0 1 0 0,0 0-1 0 0,0 0 0 0 0,0-1 1 0 0,1 1-1 0 0,-1-1 1 0 0,1-1-1 0 0,-1 1 0 0 0,1-1 1 0 0,0 0-1 0 0,1 0 1 0 0,-1 0-1 0 0,1-1 0 0 0,0 0 1 0 0,0 0-1 0 0,0 0 1 0 0,0 0-1 0 0,1 0 0 0 0,0-1 1 0 0,0 0-1 0 0,1 0 273 0 0,-18-66-2395 0 0,14 30 1221 0 0</inkml:trace>
  <inkml:trace contextRef="#ctx0" brushRef="#br0" timeOffset="1055.123">710 1011 2516 0 0,'83'-39'6382'0'0,"69"26"-5967"0"0,-138 13-126 0 0,150-6-519 0 0,-36 0-1449 0 0,-44 5-2351 0 0,-84 1 2819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6:3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169 110 904 0 0,'0'0'483'0'0,"0"0"-24"0"0,0 0 94 0 0,0 0-65 0 0,1-13-59 0 0,-5 10 2266 0 0,-15 2-2427 0 0,-38 25 217 0 0,42-8-326 0 0,8-9-56 0 0,0-1 1 0 0,1 1 0 0 0,0 0 0 0 0,0 0 0 0 0,0 1 0 0 0,1 0 0 0 0,0 0 0 0 0,1 0-1 0 0,-1 1 1 0 0,2-1 0 0 0,-1 1 0 0 0,1 0 0 0 0,1 0 0 0 0,-1 0 0 0 0,0 8-104 0 0,7-9 64 0 0,0-1-1 0 0,1 1 1 0 0,-1-1 0 0 0,1 0-1 0 0,1-1 1 0 0,-1 1 0 0 0,1-1 0 0 0,0 0-1 0 0,1 0 1 0 0,-1-1 0 0 0,1 0 0 0 0,0 0-1 0 0,0-1 1 0 0,1 1 0 0 0,0-2 0 0 0,-1 1-1 0 0,1-1 1 0 0,0 0 0 0 0,1-1 0 0 0,4 1-64 0 0,-2 2 55 0 0,158 68 585 0 0,-167-72-634 0 0,0 0 0 0 0,0 0-1 0 0,0 0 1 0 0,0 0 0 0 0,0 0 0 0 0,0 1 0 0 0,0-1-1 0 0,-1 0 1 0 0,1 1 0 0 0,-1 0 0 0 0,1-1 0 0 0,-1 1-1 0 0,0 0 1 0 0,1 0 0 0 0,-1-1 0 0 0,0 1 0 0 0,0 0 0 0 0,0 0-1 0 0,-1 0 1 0 0,1 0 0 0 0,0 1 0 0 0,-1-1 0 0 0,1 0-1 0 0,-1 0 1 0 0,0 0 0 0 0,0 0 0 0 0,0 1 0 0 0,0-1-1 0 0,0 0 1 0 0,0 0 0 0 0,0 0 0 0 0,-1 0 0 0 0,1 1 0 0 0,-1-1-1 0 0,0 0 1 0 0,1 0 0 0 0,-1 0 0 0 0,0 0 0 0 0,0 0-1 0 0,0 0 1 0 0,-1-1 0 0 0,1 1 0 0 0,0 0 0 0 0,-1 0-1 0 0,1-1 1 0 0,-1 1 0 0 0,0-1 0 0 0,-1 2-6 0 0,-97 55-57 0 0,2-48-1249 0 0,93-10 1055 0 0,0 0 0 0 0,0-1 0 0 0,0 0 1 0 0,0 0-1 0 0,0 0 0 0 0,0-1 0 0 0,0 1 0 0 0,0-1 0 0 0,0 0 1 0 0,1-1-1 0 0,-1 1 0 0 0,1-1 0 0 0,0 0 0 0 0,0 0 0 0 0,0 0 0 0 0,0-1 1 0 0,0 0-1 0 0,1 1 0 0 0,-1-1 0 0 0,1 0 0 0 0,0-1 0 0 0,0 1 1 0 0,1 0-1 0 0,-1-1 0 0 0,1 0 0 0 0,0 1 0 0 0,-1-6 251 0 0,-2-16-1206 0 0</inkml:trace>
  <inkml:trace contextRef="#ctx0" brushRef="#br0" timeOffset="278.329">183 117 916 0 0,'-1'-3'1092'0'0,"-1"1"-204"0"0,-3 0-72 0 0,5 1-272 0 0,0-3 40 0 0,1 1-124 0 0,5 1-87 0 0,-1-4-61 0 0,11-3-184 0 0,7 1-16 0 0,2-2-472 0 0,3 2-229 0 0,3-6-543 0 0,-3 6 60 0 0,-1 1 40 0 0</inkml:trace>
  <inkml:trace contextRef="#ctx0" brushRef="#br0" timeOffset="542.695">696 0 868 0 0,'12'103'4613'0'0,"-16"118"-1479"0"0,-33 53-1321 0 0,29-196-1561 0 0,-3 18-843 0 0,9-33-4690 0 0,3-61 3985 0 0,5 5 36 0 0</inkml:trace>
  <inkml:trace contextRef="#ctx0" brushRef="#br0" timeOffset="822.9">923 427 1880 0 0,'30'-22'3652'0'0,"71"54"-2619"0"0,-94-29-925 0 0,-1 0 0 0 0,-1 1 0 0 0,1-1 0 0 0,0 1 0 0 0,-1 0 0 0 0,0 1 0 0 0,0-1 0 0 0,0 1 0 0 0,0 0 0 0 0,-1 1 1 0 0,0-1-1 0 0,0 1 0 0 0,0-1 0 0 0,-1 1 0 0 0,0 0 0 0 0,0 0 0 0 0,0 1 0 0 0,-1-1 0 0 0,0 1 0 0 0,0-1 0 0 0,-1 1 1 0 0,0-1-1 0 0,0 1 0 0 0,0 0 0 0 0,-1 0 0 0 0,0 0 0 0 0,0-1 0 0 0,-1 1 0 0 0,0 0 0 0 0,0 0 0 0 0,0-1 0 0 0,-1 1 1 0 0,0-1-1 0 0,-2 4-108 0 0,-76 96 2599 0 0,172-162-6472 0 0,29-19-1893 0 0,-89 54 4514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1:13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1400 0 0,'20'0'512'0'0,"-20"0"-68"0"0,0 0-456 0 0,0 0-812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6:56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429 517 1120 0 0,'0'0'162'0'0,"0"0"-8"0"0,0 0-59 0 0,0 0 10 0 0,0 0 69 0 0,0 0 56 0 0,0 0-87 0 0,0 0 14 0 0,0 0 2 0 0,0 0-42 0 0,0 0-19 0 0,0 0 46 0 0,0 0 58 0 0,0 0-3 0 0,0 0-12 0 0,0 0-67 0 0,0 0-12 0 0,0 0-6 0 0,0 0 22 0 0,0 0 46 0 0,0 0 9 0 0,0 0 14 0 0,0 0-11 0 0,0 0-14 0 0,0 0 13 0 0,0 0 6 0 0,0 0-43 0 0,0 0 60 0 0,0 0 14 0 0,0 0 1 0 0,0 0 33 0 0,0 0-26 0 0,0 0 0 0 0,0 0-56 0 0,0 0-55 0 0,0 0 38 0 0,0 0 0 0 0,0 0-27 0 0,4 0 18 0 0,73-110 283 0 0,-68 99-431 0 0,0 0-1 0 0,1 0 0 0 0,0 1 0 0 0,1 1 1 0 0,0 0-1 0 0,0 0 0 0 0,1 1 0 0 0,0 1 0 0 0,1-1 1 0 0,-1 2-1 0 0,1 0 0 0 0,12-3 5 0 0,-18 11-5 0 0,0 0-1 0 0,0 1 1 0 0,-1 0-1 0 0,1 1 1 0 0,-1 0 0 0 0,0 0-1 0 0,0 0 1 0 0,0 0-1 0 0,0 1 1 0 0,-1 0-1 0 0,0 0 1 0 0,0 1 0 0 0,0-1-1 0 0,0 1 1 0 0,-1 0-1 0 0,0 0 1 0 0,-1 1-1 0 0,1-1 1 0 0,-1 1 0 0 0,0 0-1 0 0,-1 0 1 0 0,0 0-1 0 0,0 0 1 0 0,0 0-1 0 0,-1 0 1 0 0,0 1 0 0 0,0-1-1 0 0,-1 0 1 0 0,0 1-1 0 0,-1 4 6 0 0,-3 13 16 0 0,-1-1 0 0 0,-1 1 0 0 0,-1-1 0 0 0,-1-1 0 0 0,-1 1 0 0 0,-1-1 0 0 0,-1-1 0 0 0,-1 0 0 0 0,-1-1 0 0 0,-1 0 0 0 0,-1-1 0 0 0,-1 0 0 0 0,0-1 0 0 0,-2-1 0 0 0,0-1 0 0 0,-1-1 1 0 0,-1 1-17 0 0,-7 10 112 0 0,-53 50 688 0 0,126-74-192 0 0,153-31-235 0 0,57-14-1793 0 0,-254 32-3992 0 0,-15-9 5183 0 0,12 18-277 0 0,-10-12-722 0 0</inkml:trace>
  <inkml:trace contextRef="#ctx0" brushRef="#br0" timeOffset="534.553">597 0 916 0 0,'-39'15'312'0'0,"1"1"-1"0"0,1 2 1 0 0,1 2 0 0 0,0 1-1 0 0,2 1 1 0 0,0 2 0 0 0,2 2-1 0 0,1 0 1 0 0,1 3 0 0 0,1 0-1 0 0,1 2 1 0 0,2 1 0 0 0,2 1-1 0 0,0 1 1 0 0,3 1 0 0 0,1 0-1 0 0,1 2 1 0 0,-1 7-312 0 0,12-24 117 0 0,1 1 1 0 0,1 0-1 0 0,1 1 1 0 0,1-1-1 0 0,0 1 0 0 0,2 0 1 0 0,0-1-1 0 0,2 10-117 0 0,4-14 63 0 0,0 0-1 0 0,1-1 1 0 0,1 1-1 0 0,1-1 1 0 0,0-1-1 0 0,1 1 1 0 0,1-1 0 0 0,0-1-1 0 0,1 1 1 0 0,0-1-1 0 0,1-1 1 0 0,1 0-1 0 0,0-1 1 0 0,1 0-1 0 0,0-1 1 0 0,1-1-1 0 0,0 0 1 0 0,1 0-1 0 0,0-2 1 0 0,0 1-1 0 0,1-2 1 0 0,14 5-63 0 0,15 7 83 0 0,0-2 1 0 0,1-3-1 0 0,1-1 0 0 0,0-2 1 0 0,1-2-1 0 0,0-2 1 0 0,0-3-1 0 0,1-1 1 0 0,11-3-84 0 0,-29 0 24 0 0,-1-2 1 0 0,0 0 0 0 0,0-2-1 0 0,0-2 1 0 0,-1 0 0 0 0,0-2-1 0 0,1-2-24 0 0,-26 9 3 0 0,12-2-1 0 0,-1-1-1 0 0,0 0 1 0 0,0-1 0 0 0,-1 0-1 0 0,0-1 1 0 0,0-1 0 0 0,0 0 0 0 0,0-1-1 0 0,-1-1 1 0 0,-1 0 0 0 0,0-1-1 0 0,0 0 1 0 0,0 0 0 0 0,-2-1-1 0 0,1-1 1 0 0,-1 0 0 0 0,-1 0 0 0 0,0-1-1 0 0,-1-1 1 0 0,-1 1 0 0 0,1-1-1 0 0,-2 0 1 0 0,0-1 0 0 0,-1 1-1 0 0,-1-1 1 0 0,0 0 0 0 0,1-7-2 0 0,-8-76-108 0 0,-6 67 47 0 0,-2 1 0 0 0,0 0 0 0 0,-3 0 0 0 0,0 1 0 0 0,-2 1 0 0 0,0 1 0 0 0,-2 0 0 0 0,-2 1 0 0 0,0 1 0 0 0,-1 1 0 0 0,-2 1 0 0 0,0 1 0 0 0,-1 1 0 0 0,-2 1 0 0 0,0 1 0 0 0,-1 1 0 0 0,0 2 0 0 0,-2 0-1 0 0,0 2 1 0 0,0 2 0 0 0,-5-1 61 0 0,-89-6-4833 0 0,102 19 3467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6:59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750 332 924 0 0,'0'0'340'0'0,"0"0"-58"0"0,16-3 377 0 0,-7-15 173 0 0,-6 16-821 0 0,2-1 101 0 0,0 0 0 0 0,0 0-1 0 0,0-1 1 0 0,-1 1 0 0 0,1-1 0 0 0,-1 0 0 0 0,0-1 0 0 0,0 1 0 0 0,0-1-1 0 0,-1 1 1 0 0,0-1 0 0 0,0 0 0 0 0,0 0 0 0 0,0-1 0 0 0,-1 1 0 0 0,0-1-1 0 0,0 1 1 0 0,0-1 0 0 0,-1-1-112 0 0,-3 3 18 0 0,-1 0 0 0 0,0 0-1 0 0,-1 1 1 0 0,1 0 0 0 0,-1 0 0 0 0,1 0 0 0 0,-1 0-1 0 0,0 0 1 0 0,0 1 0 0 0,0-1 0 0 0,0 1-1 0 0,-1 0 1 0 0,1 1 0 0 0,0-1 0 0 0,-1 1-1 0 0,0 0 1 0 0,1 0 0 0 0,-1 0 0 0 0,0 0 0 0 0,1 1-1 0 0,-1 0 1 0 0,0 0 0 0 0,0 0-18 0 0,-33 0 35 0 0,1 2 1 0 0,0 1 0 0 0,0 2-1 0 0,0 2 1 0 0,1 1 0 0 0,0 1-1 0 0,0 3 1 0 0,1 0 0 0 0,1 3-1 0 0,0 0 1 0 0,1 3 0 0 0,0 0-1 0 0,2 2 1 0 0,0 2 0 0 0,2 1-1 0 0,0 1 1 0 0,2 1 0 0 0,0 1-1 0 0,1 3-35 0 0,18-23 6 0 0,1 0 0 0 0,1 0 1 0 0,-1 0-1 0 0,1 1 0 0 0,0 0 0 0 0,1 0 0 0 0,0 1 0 0 0,0 0 0 0 0,0 0 0 0 0,1 0 0 0 0,0 0 0 0 0,1 0 0 0 0,0 1 1 0 0,0 0-1 0 0,1-1 0 0 0,0 1 0 0 0,0 0 0 0 0,1 0 0 0 0,0 0 0 0 0,1 1 0 0 0,0-1 0 0 0,0 0 0 0 0,1 0 1 0 0,0 0-1 0 0,1 0 0 0 0,0 0 0 0 0,1 0 0 0 0,-1-1 0 0 0,1 1 0 0 0,1-1 0 0 0,0 0 0 0 0,0 1 0 0 0,1-2 1 0 0,0 1-1 0 0,2 2-6 0 0,20 6-96 0 0,2-1 0 0 0,0-1 0 0 0,0-1 1 0 0,1-2-1 0 0,1-1 0 0 0,0-1 0 0 0,0-1 1 0 0,1-3-1 0 0,0 0 0 0 0,0-2 0 0 0,0-1 1 0 0,1-2-1 0 0,0-1 96 0 0,65-2-2011 0 0,2-15 702 0 0</inkml:trace>
  <inkml:trace contextRef="#ctx0" brushRef="#br0" timeOffset="1147.875">1173 465 1128 0 0,'-17'-5'156'0'0,"1"0"1"0"0,-1 2-1 0 0,0 0 1 0 0,0 0-1 0 0,0 2 0 0 0,0 0 1 0 0,-1 1-1 0 0,1 1 0 0 0,0 0 1 0 0,0 1-1 0 0,0 1 0 0 0,0 1 1 0 0,1 1-1 0 0,-1 0 1 0 0,1 1-1 0 0,0 0 0 0 0,0 1 1 0 0,1 1-1 0 0,-4 4-156 0 0,9-9 68 0 0,1 1-1 0 0,0 0 1 0 0,0 1-1 0 0,0 0 1 0 0,1 0-1 0 0,-1 1 1 0 0,1 0-1 0 0,1 1 1 0 0,-1 0 0 0 0,1 0-1 0 0,0 1 1 0 0,1-1-1 0 0,0 1 1 0 0,0 1-1 0 0,1-1 1 0 0,0 1-1 0 0,0 0 1 0 0,1 0 0 0 0,0 0-1 0 0,0 1 1 0 0,1 0-1 0 0,0 5-67 0 0,3-11 16 0 0,1 1 0 0 0,0-1-1 0 0,1 0 1 0 0,-1 0 0 0 0,1 1 0 0 0,0-1 0 0 0,0 0-1 0 0,0 0 1 0 0,0-1 0 0 0,1 1 0 0 0,-1 0-1 0 0,1-1 1 0 0,0 0 0 0 0,0 1 0 0 0,1-1-1 0 0,-1 0 1 0 0,0-1 0 0 0,1 1 0 0 0,0-1 0 0 0,0 1-1 0 0,0-1 1 0 0,0 0 0 0 0,0 0 0 0 0,0-1-1 0 0,0 1 1 0 0,0-1 0 0 0,1 0 0 0 0,2 0-16 0 0,127 18 390 0 0,-124-18-390 0 0,0-1 1 0 0,0 0-1 0 0,0 0 1 0 0,1-1-1 0 0,-1-1 0 0 0,-1 0 1 0 0,1 0-1 0 0,0-1 1 0 0,0 0-1 0 0,-1 0 1 0 0,0-1-1 0 0,1-1 1 0 0,-1 0-1 0 0,-1 0 1 0 0,1 0-1 0 0,-1-1 1 0 0,0 0-1 0 0,2-3 0 0 0,100-202-354 0 0,-69 167 24 0 0,1 84 284 0 0,-39-35 55 0 0,7 17 13 0 0,-1 0 0 0 0,-1 1 0 0 0,-1 0 0 0 0,0 0 0 0 0,-2 0 0 0 0,-1 1 0 0 0,-1 0 0 0 0,-1-1 0 0 0,-1 1 0 0 0,-2 22-22 0 0,11-63 463 0 0,140-301-318 0 0,-122 286-260 0 0,-27 32 107 0 0,-1 0 4 0 0,3 3-6 0 0,8 10-50 0 0,-1 1 1 0 0,0 0-1 0 0,-1 0 1 0 0,-1 1-1 0 0,0 1 1 0 0,0-1-1 0 0,-2 1 1 0 0,0 1-1 0 0,-1-1 1 0 0,-1 1-1 0 0,0 0 1 0 0,-1 0-1 0 0,-1 1 60 0 0,11 49-185 0 0,-13-66 277 0 0,0-1 1 0 0,0 0-7 0 0,0 0 5 0 0,3-10 248 0 0,8-22-241 0 0,-5 6-91 0 0,1 2 0 0 0,1-1 0 0 0,1 1 0 0 0,2 0 0 0 0,0 1 0 0 0,2 0 0 0 0,0 1 0 0 0,1 0-1 0 0,1 1 1 0 0,2 1 0 0 0,17-18-7 0 0,-33 38-12 0 0,0-1 0 0 0,1 0-1 0 0,-1 1 1 0 0,1-1 0 0 0,-1 1-1 0 0,0-1 1 0 0,1 1 0 0 0,-1 0 0 0 0,1-1-1 0 0,-1 1 1 0 0,1 0 0 0 0,-1 0-1 0 0,1 0 1 0 0,-1 0 0 0 0,1 1-1 0 0,-1-1 1 0 0,1 0 0 0 0,-1 1 0 0 0,1-1-1 0 0,-1 1 1 0 0,0-1 0 0 0,1 1-1 0 0,-1 0 1 0 0,0-1 0 0 0,1 1-1 0 0,-1 0 1 0 0,0 0 0 0 0,0 0 0 0 0,0 0-1 0 0,0 0 1 0 0,0 0 0 0 0,0 0-1 0 0,0 0 1 0 0,0 1 0 0 0,0-1-1 0 0,0 0 1 0 0,-1 0 0 0 0,1 1 0 0 0,0-1-1 0 0,-1 1 1 0 0,1-1 0 0 0,-1 1-1 0 0,0-1 1 0 0,1 0 0 0 0,-1 1 12 0 0,20 70-90 0 0,15 137-321 0 0,-23-159-1941 0 0,-10-48 1575 0 0</inkml:trace>
  <inkml:trace contextRef="#ctx0" brushRef="#br0" timeOffset="1552.746">2058 475 1008 0 0,'2'-4'475'0'0,"11"-29"2045"0"0,-9 50-1094 0 0,-7 41-1074 0 0,3 0 1 0 0,2-1-1 0 0,2 1 0 0 0,3 0 1 0 0,14 53-353 0 0,36 255 370 0 0,-58-366-468 0 0,1 0-1 0 0,0 0 1 0 0,0-1 0 0 0,-1 1 0 0 0,1 0 0 0 0,0 0 0 0 0,0 0 0 0 0,-1-1 0 0 0,1 1 0 0 0,0 0-1 0 0,0 0 1 0 0,-1 0 0 0 0,1 0 0 0 0,0-1 0 0 0,-1 1 0 0 0,1 0 0 0 0,0 0 0 0 0,-1 0-1 0 0,1 0 1 0 0,0 0 0 0 0,-1 0 0 0 0,1 0 0 0 0,0 0 0 0 0,-1 0 0 0 0,1 0 0 0 0,0 0 0 0 0,-1 0-1 0 0,1 0 1 0 0,0 1 0 0 0,-1-1 0 0 0,1 0 0 0 0,0 0 0 0 0,-1 0 0 0 0,1 0 0 0 0,0 1-1 0 0,0-1 1 0 0,-1 0 0 0 0,1 0 0 0 0,0 0 0 0 0,0 1 0 0 0,-1-1 0 0 0,1 0 0 0 0,0 0 0 0 0,0 1-1 0 0,0-1 1 0 0,-1 0 0 0 0,1 1 0 0 0,0-1 0 0 0,0 0 98 0 0,-11-16-1325 0 0</inkml:trace>
  <inkml:trace contextRef="#ctx0" brushRef="#br0" timeOffset="1849.88">2224 415 848 0 0,'2'2'71'0'0,"1"0"-1"0"0,-1 0 0 0 0,1 0 1 0 0,-1 0-1 0 0,0 0 1 0 0,0 0-1 0 0,0 1 1 0 0,0-1-1 0 0,0 1 1 0 0,-1-1-1 0 0,1 1 1 0 0,-1 0-1 0 0,1-1 1 0 0,-1 1-1 0 0,0 0 1 0 0,0 0-1 0 0,0 0 1 0 0,-1 0-1 0 0,1 0 0 0 0,-1 0 1 0 0,1 0-1 0 0,-1 1 1 0 0,0-1-1 0 0,0 0-70 0 0,0-3 4 0 0,3 8 47 0 0,0 1-1 0 0,-1 0 1 0 0,0 0-1 0 0,0-1 1 0 0,-1 1 0 0 0,0 0-1 0 0,0 0 1 0 0,-1 0-1 0 0,0 1 1 0 0,-1-1 0 0 0,0 0-1 0 0,0-1 1 0 0,-1 1 0 0 0,0 0-1 0 0,-1 0 1 0 0,0-1-1 0 0,0 1 1 0 0,-1-1 0 0 0,0 0-1 0 0,0 0 1 0 0,-1 0-1 0 0,0-1 1 0 0,0 1 0 0 0,-1-1-1 0 0,-6 5-50 0 0,0-5 34 0 0,0-2 0 0 0,0 0 0 0 0,-1 0-1 0 0,0-1 1 0 0,0 0 0 0 0,0-1 0 0 0,0-1 0 0 0,0 0-1 0 0,-1-1 1 0 0,1-1 0 0 0,-1 0 0 0 0,-4 0-34 0 0,-14-24-1570 0 0,32 16 902 0 0</inkml:trace>
  <inkml:trace contextRef="#ctx0" brushRef="#br0" timeOffset="2678.262">2467 455 1108 0 0,'-19'62'2902'0'0,"18"-52"-2793"0"0,1 0-1 0 0,0 0 1 0 0,1 0-1 0 0,0 0 1 0 0,1 0-1 0 0,0 0 1 0 0,1 0-1 0 0,-1 0 1 0 0,2-1-1 0 0,0 1 1 0 0,0-1-1 0 0,0 0 1 0 0,1 0 0 0 0,1 0-1 0 0,-1-1 1 0 0,2 2-109 0 0,-3-7 21 0 0,0 0 0 0 0,0 0 0 0 0,0 0 0 0 0,0 0 0 0 0,1-1 0 0 0,-1 0 0 0 0,1 0 0 0 0,-1 0 0 0 0,1 0 0 0 0,0-1 0 0 0,0 1 0 0 0,-1-1 0 0 0,1-1 0 0 0,0 1 0 0 0,0-1 0 0 0,0 1 0 0 0,0-1 1 0 0,0-1-1 0 0,0 1 0 0 0,0-1 0 0 0,0 0 0 0 0,0 0 0 0 0,0 0 0 0 0,-1-1 0 0 0,1 0 0 0 0,0 0 0 0 0,-1 0 0 0 0,1 0 0 0 0,-1-1 0 0 0,0 1 0 0 0,0-1 0 0 0,0 0 0 0 0,0 0 0 0 0,-1-1 0 0 0,1 1 1 0 0,-1-1-1 0 0,0 0 0 0 0,0 0 0 0 0,0 0 0 0 0,0 0 0 0 0,-1-1 0 0 0,1 1 0 0 0,-1-1 0 0 0,0 1 0 0 0,-1-1 0 0 0,1 0 0 0 0,-1 0 0 0 0,0 0 0 0 0,0 1 0 0 0,-1-2-21 0 0,0 6-15 0 0,0 0-26 0 0,0 0 10 0 0,-1 3 24 0 0,0-1 1 0 0,-1 1-1 0 0,1 0 1 0 0,0 0-1 0 0,0 0 0 0 0,1 0 1 0 0,-1 1-1 0 0,1-1 1 0 0,-1 0-1 0 0,1 0 0 0 0,0 0 1 0 0,0 0-1 0 0,0 0 1 0 0,1 0-1 0 0,-1 1 0 0 0,1-1 1 0 0,0 0-1 0 0,-1 0 1 0 0,2 0-1 0 0,-1 0 0 0 0,0 0 1 0 0,0-1-1 0 0,1 1 1 0 0,0 0-1 0 0,-1-1 0 0 0,1 1 1 0 0,0-1-1 0 0,0 1 1 0 0,0-1-1 0 0,3 2 7 0 0,4 3-3 0 0,0 0 0 0 0,0-1 0 0 0,0 0 0 0 0,1-1 0 0 0,0 0 0 0 0,0 0 0 0 0,1-1 0 0 0,-1-1 0 0 0,1 0 0 0 0,0 0 0 0 0,-1-1 0 0 0,1 0 0 0 0,0-1 0 0 0,1 0 0 0 0,-1 0 0 0 0,0-2 0 0 0,0 1 0 0 0,0-2 0 0 0,0 1 0 0 0,0-1 0 0 0,0-1 0 0 0,0 0 0 0 0,-1 0 0 0 0,0-1 0 0 0,1-1 0 0 0,-1 0 0 0 0,-1 0 0 0 0,8-6 3 0 0,-4-4-57 0 0,-1-1-1 0 0,0-1 1 0 0,-1 0 0 0 0,-1-1 0 0 0,-1 0 0 0 0,-1 0-1 0 0,0-1 1 0 0,-1 0 0 0 0,-2 0 0 0 0,1-1-1 0 0,-2 1 1 0 0,-1-1 0 0 0,0 0 0 0 0,-2-1 0 0 0,0 1-1 0 0,-1 0 1 0 0,-1 0 0 0 0,-1 0 0 0 0,-3-14 57 0 0,4-18 151 0 0,-15-110 737 0 0,-9 52 1075 0 0,18 169-1248 0 0,11-9-639 0 0,3 1-1 0 0,2-1 1 0 0,3-1-1 0 0,16 49-75 0 0,-13-52-108 0 0,33 182-3345 0 0,-66-170 630 0 0,4-37 1365 0 0</inkml:trace>
  <inkml:trace contextRef="#ctx0" brushRef="#br0" timeOffset="2926.518">2899 369 1660 0 0,'2'-7'1064'0'0,"3"2"-184"0"0,1-2-124 0 0,6-6-100 0 0,4 3-111 0 0,4-2-45 0 0,1 6-92 0 0,2 1-4 0 0,6 0-76 0 0,-3 3-132 0 0,3 2-212 0 0,-17 0 0 0 0,9 0-488 0 0,4 0-432 0 0,23 13 83 0 0,-28-8-691 0 0,-6 0 24 0 0</inkml:trace>
  <inkml:trace contextRef="#ctx0" brushRef="#br0" timeOffset="3283.185">3393 629 996 0 0,'120'-29'2706'0'0,"-109"25"-2527"0"0,8-2 7 0 0,1 0 0 0 0,-1-2-1 0 0,-1 0 1 0 0,0-1 0 0 0,0-1-1 0 0,0-1 1 0 0,-1 0 0 0 0,-1-1 0 0 0,0-1-1 0 0,-1 0 1 0 0,12-14-186 0 0,-26 25-14 0 0,0 0 1 0 0,0 0 0 0 0,0 0-1 0 0,0-1 1 0 0,0 1-1 0 0,0 0 1 0 0,-1 0-1 0 0,1-1 1 0 0,-1 1-1 0 0,0 0 1 0 0,0-1 0 0 0,1 1-1 0 0,-2 0 1 0 0,1-1-1 0 0,0 1 1 0 0,0 0-1 0 0,-1-1 1 0 0,1 1 0 0 0,-1 0-1 0 0,0 0 1 0 0,1-1-1 0 0,-1 1 1 0 0,0 0-1 0 0,-1 0 1 0 0,1 0-1 0 0,0 0 1 0 0,0 0 0 0 0,-1 0-1 0 0,1 1 1 0 0,-1-1-1 0 0,0 0 1 0 0,1 1-1 0 0,-1-1 1 0 0,0 1 0 0 0,0-1-1 0 0,0 1 1 0 0,0 0-1 0 0,0 0 1 0 0,0 0-1 0 0,-1 0 1 0 0,1 0 13 0 0,-97-33 543 0 0,91 33-489 0 0,-1 0 1 0 0,1 1-1 0 0,-1 0 1 0 0,1 0-1 0 0,-1 1 1 0 0,1 0-1 0 0,-1 0 1 0 0,1 1-1 0 0,0 0 1 0 0,0 1-1 0 0,0 0 1 0 0,0 0-1 0 0,0 0 1 0 0,0 1-1 0 0,1 1 0 0 0,0-1 1 0 0,0 1-1 0 0,0 0 1 0 0,1 1-1 0 0,-1-1 1 0 0,1 1-1 0 0,0 1 1 0 0,1-1-1 0 0,0 1 1 0 0,0 0-1 0 0,0 0 1 0 0,1 0-1 0 0,0 1 1 0 0,0-1-1 0 0,1 1 1 0 0,0 0-1 0 0,0 0 0 0 0,1 1 1 0 0,0-1-1 0 0,1 0 1 0 0,0 1-1 0 0,0 3-54 0 0,1-2 21 0 0,2-1-1 0 0,-1 0 1 0 0,1 0-1 0 0,1 0 1 0 0,-1 0-1 0 0,2 0 0 0 0,-1 0 1 0 0,1-1-1 0 0,0 1 1 0 0,1-1-1 0 0,0-1 1 0 0,0 1-1 0 0,1 0 0 0 0,0-1 1 0 0,0 0-1 0 0,1-1 1 0 0,0 1-1 0 0,0-1 1 0 0,1-1-1 0 0,-1 1 0 0 0,1-1 1 0 0,0-1-1 0 0,4 2-20 0 0,6 4-588 0 0,1 0 0 0 0,0-2 0 0 0,1-1 0 0 0,0 0 0 0 0,0-1 0 0 0,0-1 0 0 0,1-1 0 0 0,0-1 0 0 0,14 0 588 0 0,-15-2-1457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7:15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17 115 2036 0 0,'15'51'3723'0'0,"-5"-20"-3547"0"0,23 66 220 0 0,-19-63-560 0 0,-2-1 0 0 0,-2 2 0 0 0,-1-1 0 0 0,-1 1 0 0 0,-2 1 0 0 0,-2-1-1 0 0,-1 5 165 0 0,-21 11-2532 0 0,8-36 1242 0 0</inkml:trace>
  <inkml:trace contextRef="#ctx0" brushRef="#br0" timeOffset="262.437">1 179 1636 0 0,'11'-74'5601'0'0,"49"25"-3913"0"0,94 3-1584 0 0,-143 43-430 0 0,0 1 0 0 0,0 0 0 0 0,0 1 0 0 0,0 0-1 0 0,1 0 1 0 0,-1 1 0 0 0,0 1 0 0 0,0 0 0 0 0,0 1 0 0 0,1 0 0 0 0,-1 0 0 0 0,-1 1 0 0 0,1 1 0 0 0,0 0 0 0 0,-1 0 0 0 0,4 3 326 0 0,-8 0-1413 0 0,-4-1 2 0 0</inkml:trace>
  <inkml:trace contextRef="#ctx0" brushRef="#br0" timeOffset="527.445">171 314 1196 0 0,'4'1'804'0'0,"5"1"4"0"0,-4-2-184 0 0,6 2-144 0 0,0-2-52 0 0,15 0 28 0 0,-15 0-144 0 0,10 0-32 0 0,-1 0-432 0 0,3 0-192 0 0,2 0-292 0 0,-4 0 48 0 0,-3 0-812 0 0,14-14 8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7:14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1280 0 0,'16'8'4070'0'0,"-3"50"-3594"0"0,-9-37-90 0 0,37 162 488 0 0,-35-103-4498 0 0,-9-73 2406 0 0,-12 1 2 0 0</inkml:trace>
  <inkml:trace contextRef="#ctx0" brushRef="#br0" timeOffset="497.043">125 124 876 0 0,'2'0'117'0'0,"1"0"1"0"0,0 1-1 0 0,-1 0 1 0 0,1 0-1 0 0,0 0 0 0 0,-1 0 1 0 0,1 0-1 0 0,-1 0 0 0 0,1 1 1 0 0,-1-1-1 0 0,0 1 0 0 0,0 0 1 0 0,0-1-1 0 0,0 1 1 0 0,0 0-1 0 0,0 0 0 0 0,0 1 1 0 0,0-1-1 0 0,-1 0 0 0 0,1 1 1 0 0,-1-1-1 0 0,0 0 0 0 0,0 1 1 0 0,0 0-1 0 0,0-1 1 0 0,0 1-1 0 0,0 0 0 0 0,-1-1 1 0 0,1 1-1 0 0,-1 0 0 0 0,0 0 1 0 0,0 2-118 0 0,8 49 818 0 0,19 34 458 0 0,-23-87-1237 0 0,0 0 1 0 0,0-1-1 0 0,0 0 1 0 0,0 0-1 0 0,0 0 1 0 0,0-1-1 0 0,0 1 0 0 0,0-1 1 0 0,0 0-1 0 0,0 0 1 0 0,0 0-1 0 0,0 0 1 0 0,0-1-1 0 0,-1 0 1 0 0,1 1-1 0 0,-1-1 0 0 0,1-1 1 0 0,-1 1-1 0 0,0 0 1 0 0,0-1-1 0 0,0 0 1 0 0,0 0-1 0 0,0 0 0 0 0,-1 0 1 0 0,1 0-1 0 0,-1-1-39 0 0,107-164 118 0 0,-80 109-80 0 0,5-4-96 0 0,-16 97-86 0 0,39 238 124 0 0,-53-154-801 0 0,17-28-2031 0 0,-18-83 1576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7:14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2 131 1192 0 0,'0'-1'89'0'0,"0"0"-1"0"0,-1 1 1 0 0,1-1-1 0 0,0 1 1 0 0,0-1-1 0 0,0 1 1 0 0,0-1-1 0 0,0 1 1 0 0,0-1-1 0 0,0 0 1 0 0,0 1-1 0 0,0-1 1 0 0,0 1 0 0 0,0-1-1 0 0,0 1 1 0 0,0-1-1 0 0,1 1 1 0 0,-1-1-1 0 0,0 1 1 0 0,0-1-1 0 0,1 1 1 0 0,-1-1-1 0 0,0 1 1 0 0,1-1-1 0 0,-1 1 1 0 0,0-1-1 0 0,1 1 1 0 0,-1 0-1 0 0,1-1 1 0 0,-1 1 0 0 0,1 0-1 0 0,-1-1 1 0 0,0 1-1 0 0,1 0 1 0 0,-1-1-1 0 0,1 1 1 0 0,0 0-1 0 0,-1 0 1 0 0,1 0-1 0 0,-1 0 1 0 0,1 0-1 0 0,-1-1 1 0 0,1 1-1 0 0,-1 0 1 0 0,1 0-1 0 0,0 0 1 0 0,-1 0 0 0 0,1 1-1 0 0,-1-1 1 0 0,1 0-1 0 0,-1 0 1 0 0,1 0-1 0 0,-1 0 1 0 0,1 0-1 0 0,-1 1 1 0 0,1-1-1 0 0,-1 0 1 0 0,1 1-1 0 0,-1-1 1 0 0,1 0-1 0 0,-1 1 1 0 0,1-1-1 0 0,-1 0 1 0 0,0 1 0 0 0,1-1-1 0 0,-1 1 1 0 0,0-1-1 0 0,1 1 1 0 0,-1-1-89 0 0,100 363 1174 0 0,-41-169-3323 0 0,-58-183-486 0 0,-1-11 1424 0 0</inkml:trace>
  <inkml:trace contextRef="#ctx0" brushRef="#br0" timeOffset="280.395">107 22 1312 0 0,'1'-2'38'0'0,"0"1"0"0"0,0-1 0 0 0,1 1 0 0 0,-1-1 0 0 0,1 1 0 0 0,-1-1 0 0 0,1 1 0 0 0,-1 0 0 0 0,1 0 0 0 0,0 0 0 0 0,0 0 0 0 0,-1 0 0 0 0,1 0 0 0 0,0 0 0 0 0,0 1 0 0 0,0-1 0 0 0,0 0 0 0 0,0 1 0 0 0,0 0 0 0 0,0-1 0 0 0,0 1 0 0 0,0 0 0 0 0,0 0 0 0 0,0 0 0 0 0,0 1 0 0 0,0-1 0 0 0,0 0 0 0 0,0 1 0 0 0,0-1 0 0 0,0 1 0 0 0,0 0 0 0 0,0 0 0 0 0,0-1 0 0 0,0 1 0 0 0,-1 0 0 0 0,1 1 0 0 0,0-1 0 0 0,-1 0 0 0 0,1 0 0 0 0,-1 1 0 0 0,1-1 0 0 0,-1 1 0 0 0,1-1 0 0 0,-1 1 0 0 0,0 0 0 0 0,0-1 0 0 0,0 1 0 0 0,0 0 0 0 0,0 0 0 0 0,-1 0-38 0 0,34 105 1021 0 0,-36-90-908 0 0,-2 0-1 0 0,0-1 0 0 0,0 0 1 0 0,-2 0-1 0 0,0 0 1 0 0,0 0-1 0 0,-2-1 1 0 0,0 0-1 0 0,-1-1 1 0 0,-10 14-113 0 0,-8 18-634 0 0,10-21-2045 0 0,16-24 1994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7:10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28 535 1544 0 0,'11'15'4160'0'0,"-2"31"-3813"0"0,-6-28 7 0 0,16 63 533 0 0,-2-11-4622 0 0,-17-70 2254 0 0</inkml:trace>
  <inkml:trace contextRef="#ctx0" brushRef="#br0" timeOffset="421.269">17 187 1204 0 0,'-8'-20'5686'0'0,"0"3"-4535"0"0,10 34-6970 0 0,-2-12 4465 0 0</inkml:trace>
  <inkml:trace contextRef="#ctx0" brushRef="#br0" timeOffset="750.084">339 200 908 0 0,'21'82'2965'0'0,"61"309"-1252"0"0,-69-310-1631 0 0,-12-45-3186 0 0,-1-29 1808 0 0</inkml:trace>
  <inkml:trace contextRef="#ctx0" brushRef="#br0" timeOffset="1107.475">216 590 1096 0 0,'18'-6'4514'0'0,"84"-16"-3663"0"0,212 4 119 0 0,-309 21-944 0 0,-1 1-1 0 0,0 0 0 0 0,0 0 0 0 0,-1 0 1 0 0,1 0-1 0 0,-1 1 0 0 0,0 0 0 0 0,0 0 1 0 0,0-1-1 0 0,-1 2 0 0 0,0-1 0 0 0,0 0 1 0 0,0 0-1 0 0,0 1 0 0 0,-1-1 0 0 0,0 1 1 0 0,0-1-1 0 0,-1 1 0 0 0,1-1 0 0 0,-1 1 0 0 0,0 0 1 0 0,-1 1-26 0 0,5 56-493 0 0,-3 0-3299 0 0,-1-61 2554 0 0</inkml:trace>
  <inkml:trace contextRef="#ctx0" brushRef="#br0" timeOffset="1358.962">583 272 2392 0 0,'0'-7'968'0'0,"2"-1"-140"0"0,-2 4-120 0 0,0-1-192 0 0,0 2-103 0 0,0 0-181 0 0,0 3-24 0 0,3-2-400 0 0,-3 2-176 0 0,4 0-161 0 0,-3 3-775 0 0,3-1-12 0 0,0 1 0 0 0</inkml:trace>
  <inkml:trace contextRef="#ctx0" brushRef="#br0" timeOffset="2186.456">1008 572 1428 0 0,'-1'-1'84'0'0,"1"-1"0"0"0,-1 1 1 0 0,1 0-1 0 0,-1-1 0 0 0,0 1 0 0 0,1 0 0 0 0,-1 0 0 0 0,0 0 1 0 0,0 0-1 0 0,0-1 0 0 0,0 1 0 0 0,0 0 0 0 0,0 1 0 0 0,0-1 1 0 0,0 0-1 0 0,0 0 0 0 0,0 0 0 0 0,0 1 0 0 0,-1-1 0 0 0,1 0 1 0 0,0 1-1 0 0,-1-1 0 0 0,1 1 0 0 0,0 0 0 0 0,-1-1 0 0 0,1 1 1 0 0,0 0-1 0 0,-1 0 0 0 0,1 0 0 0 0,-1 0 0 0 0,1 0 0 0 0,0 0 1 0 0,-1 0-1 0 0,1 1 0 0 0,-1-1 0 0 0,1 0 0 0 0,0 1 0 0 0,-1-1 1 0 0,1 1-1 0 0,0 0 0 0 0,0-1 0 0 0,0 1 0 0 0,-1 0 0 0 0,1 0 1 0 0,0-1-1 0 0,0 1 0 0 0,-1 1-84 0 0,-6 2 42 0 0,-1 0 1 0 0,1 1-1 0 0,0 0 1 0 0,0 0-1 0 0,1 0 1 0 0,-1 1-1 0 0,1 0 0 0 0,0 1 1 0 0,1 0-1 0 0,0 0 1 0 0,0 0-1 0 0,0 1 1 0 0,1 0-1 0 0,0 0 1 0 0,1 0-1 0 0,0 0 0 0 0,0 1 1 0 0,1 0-1 0 0,0-1 1 0 0,0 1-1 0 0,1 1 1 0 0,0-1-1 0 0,0 0 1 0 0,1 7-43 0 0,3-12 13 0 0,0 1 1 0 0,0-1-1 0 0,1 0 1 0 0,-1 0 0 0 0,1 0-1 0 0,0 0 1 0 0,0 0-1 0 0,0-1 1 0 0,1 1 0 0 0,0-1-1 0 0,-1 0 1 0 0,1 0-1 0 0,0 0 1 0 0,0 0 0 0 0,0-1-1 0 0,1 0 1 0 0,-1 0-1 0 0,1 0 1 0 0,-1 0 0 0 0,1-1-1 0 0,0 0 1 0 0,-1 0 0 0 0,1 0-1 0 0,0 0 1 0 0,0-1-1 0 0,0 0 1 0 0,-1 0 0 0 0,1 0-1 0 0,0 0 1 0 0,0-1-1 0 0,0 0 1 0 0,3-1-14 0 0,2-2-21 0 0,0-1 0 0 0,0 0 0 0 0,-1-1 0 0 0,1 0 1 0 0,-1-1-1 0 0,-1 0 0 0 0,1 0 0 0 0,-1 0 0 0 0,-1-1 0 0 0,1-1 0 0 0,-2 1 1 0 0,1-1-1 0 0,-1 0 0 0 0,0-1 0 0 0,-1 1 0 0 0,0-1 0 0 0,0 0 0 0 0,-1 0 0 0 0,-1-1 1 0 0,3-9 20 0 0,35-55-565 0 0,-40 75 496 0 0,-1 0-13 0 0,24 14-102 0 0,34 86-215 0 0,-58-99 434 0 0,0-1 37 0 0,0 38 1106 0 0,120-163-1569 0 0,-50 53 10 0 0,-66 73 350 0 0,0 0-1 0 0,-1 1 1 0 0,1-1-1 0 0,0 1 1 0 0,-1-1 0 0 0,1 1-1 0 0,-1 0 1 0 0,1 1-1 0 0,-1-1 1 0 0,0 0-1 0 0,0 1 1 0 0,0 0 0 0 0,0 0-1 0 0,0 0 1 0 0,-1 0-1 0 0,0 0 1 0 0,1 0-1 0 0,-1 1 1 0 0,0-1 0 0 0,0 1-1 0 0,-1-1 1 0 0,1 1-1 0 0,-1 0 1 0 0,0 0-1 0 0,0-1 1 0 0,0 3 31 0 0,8 11-123 0 0,1-3-10 0 0,0 1 1 0 0,1-2-1 0 0,0 1 0 0 0,1-1 1 0 0,0-1-1 0 0,1 0 0 0 0,0-1 1 0 0,1 0-1 0 0,1-1 0 0 0,-1-1 1 0 0,1 0-1 0 0,1-1 0 0 0,0-1 1 0 0,0 0-1 0 0,0-1 0 0 0,1-1 1 0 0,15 3 132 0 0,-2-5-852 0 0</inkml:trace>
  <inkml:trace contextRef="#ctx0" brushRef="#br0" timeOffset="2745.095">2094 705 888 0 0,'-8'-3'207'0'0,"0"0"0"0"0,0 1 0 0 0,0 0 0 0 0,-1 0 0 0 0,1 1 1 0 0,-1 0-1 0 0,1 0 0 0 0,-1 1 0 0 0,1 0 0 0 0,-1 0 0 0 0,1 1 0 0 0,-1 0 0 0 0,1 1 0 0 0,0 0 0 0 0,0 0 0 0 0,-1 1 0 0 0,2 0 1 0 0,-1 0-1 0 0,0 1 0 0 0,1 0 0 0 0,-1 0 0 0 0,0 2-207 0 0,50 5-450 0 0,76-13-828 0 0,-117 2 1266 0 0,-1 0 16 0 0,12 13 219 0 0,-24 45 237 0 0,13-57-456 0 0,-1 1 1 0 0,1-1-1 0 0,-1 1 1 0 0,1-1-1 0 0,0 1 0 0 0,0-1 1 0 0,0 0-1 0 0,-1 1 1 0 0,1-1-1 0 0,0 0 0 0 0,1 0 1 0 0,-1 0-1 0 0,0 0 0 0 0,0 0 1 0 0,0 0-1 0 0,1 0 1 0 0,-1 0-1 0 0,0 0 0 0 0,1-1 1 0 0,-1 1-1 0 0,1 0 1 0 0,-1-1-1 0 0,1 1 0 0 0,-1-1 1 0 0,1 0-1 0 0,-1 1 0 0 0,1-1 1 0 0,-1 0-1 0 0,1 0 1 0 0,0 0-1 0 0,-1 0 0 0 0,1 0 1 0 0,0-1-5 0 0,0 1 10 0 0,12-1-33 0 0,1-1 0 0 0,-1-1-1 0 0,1 0 1 0 0,-1-1-1 0 0,0-1 1 0 0,-1 0 0 0 0,1 0-1 0 0,-1-2 1 0 0,0 0-1 0 0,-1 0 1 0 0,1-1 0 0 0,-1 0-1 0 0,-1-1 1 0 0,0-1-1 0 0,0 0 1 0 0,-1 0 0 0 0,0-1-1 0 0,-1 0 1 0 0,0-1-1 0 0,-1 0 1 0 0,7-13 23 0 0,-9 13-40 0 0,0 0-1 0 0,0 0 1 0 0,-1-1 0 0 0,-1 0-1 0 0,0 0 1 0 0,-1 0 0 0 0,0 0-1 0 0,-1 0 1 0 0,-1-1-1 0 0,0 1 1 0 0,0-1 0 0 0,-2 0-1 0 0,0 1 1 0 0,0-1 0 0 0,-4-12 40 0 0,-3-12 454 0 0,-1 0 0 0 0,-3 1 1 0 0,-1 0-1 0 0,-1 1 0 0 0,-2 0 0 0 0,-2 1 1 0 0,-1 1-1 0 0,-2 1 0 0 0,-1 1 1 0 0,-2 0-455 0 0,21 28 105 0 0,-1 0 1 0 0,0 0 0 0 0,0 0-1 0 0,-1 1 1 0 0,1 0 0 0 0,0-1-1 0 0,-1 2 1 0 0,0-1-1 0 0,0 0 1 0 0,0 1 0 0 0,0 0-1 0 0,0 0 1 0 0,-1 1 0 0 0,1-1-1 0 0,0 1 1 0 0,-1 0 0 0 0,1 1-1 0 0,-5-1-105 0 0,6 4 24 0 0,0-1 0 0 0,0 1 0 0 0,0 1 0 0 0,0-1 0 0 0,0 0 0 0 0,1 1 0 0 0,-1 0-1 0 0,1-1 1 0 0,0 2 0 0 0,0-1 0 0 0,1 0 0 0 0,-1 0 0 0 0,1 1 0 0 0,0-1 0 0 0,0 1 0 0 0,0 0 0 0 0,1 0-1 0 0,0 0 1 0 0,0-1 0 0 0,0 1 0 0 0,0 0 0 0 0,1 0 0 0 0,0 0 0 0 0,0 1 0 0 0,0-1 0 0 0,1 0-1 0 0,-1 0 1 0 0,1-1 0 0 0,0 1 0 0 0,1 0 0 0 0,-1 0 0 0 0,2 2-24 0 0,12 46-509 0 0,2-1 0 0 0,2-1 1 0 0,3-1-1 0 0,1 0 0 0 0,10 11 509 0 0,52 115-5519 0 0,-71-140 4183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7:09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829 220 1120 0 0,'0'0'333'0'0,"0"0"-1"0"0,0 0-35 0 0,0-2-17 0 0,52-55 1780 0 0,-88 40-1441 0 0,0 15-606 0 0,0 1 0 0 0,0 2 0 0 0,0 2 0 0 0,0 1 0 0 0,0 2 0 0 0,1 1 0 0 0,0 2 0 0 0,0 1 0 0 0,1 2 0 0 0,-13 7-13 0 0,16-10 36 0 0,1 1 0 0 0,0 2 0 0 0,1 1 0 0 0,1 1 0 0 0,0 1 0 0 0,0 1 0 0 0,2 2 0 0 0,0 1 0 0 0,1 1 0 0 0,1 1 0 0 0,1 1 0 0 0,1 1 0 0 0,1 1 0 0 0,1 0 0 0 0,1 2 0 0 0,-2 6-36 0 0,19-27 7 0 0,0 0 0 0 0,0 0-1 0 0,0 1 1 0 0,1-1 0 0 0,0 0 0 0 0,0 0-1 0 0,1 1 1 0 0,-1-1 0 0 0,1 1 0 0 0,0-1 0 0 0,1 0-1 0 0,-1 1 1 0 0,1-1 0 0 0,0 0 0 0 0,1 1-1 0 0,-1-1 1 0 0,1 0 0 0 0,0 0 0 0 0,0 0-1 0 0,0 0 1 0 0,1 0 0 0 0,0-1 0 0 0,0 1-1 0 0,0-1 1 0 0,0 0 0 0 0,1 0 0 0 0,0 0-1 0 0,0 0 1 0 0,0-1 0 0 0,0 1 0 0 0,0-1-1 0 0,1 0 1 0 0,-1 0 0 0 0,1-1 0 0 0,0 1-1 0 0,0-1 1 0 0,0 0 0 0 0,4 1-7 0 0,41 14-259 0 0,0-3 0 0 0,2-1 0 0 0,-1-3 0 0 0,1-2 0 0 0,0-2 0 0 0,1-3 0 0 0,-1-2 0 0 0,19-3 259 0 0,-15-1-1210 0 0,41-15-64 0 0</inkml:trace>
  <inkml:trace contextRef="#ctx0" brushRef="#br0" timeOffset="870.204">1229 441 1120 0 0,'-5'-6'77'0'0,"-1"1"1"0"0,1 1-1 0 0,-1-1 0 0 0,0 1 0 0 0,0 0 0 0 0,-1 0 1 0 0,1 1-1 0 0,-1-1 0 0 0,0 2 0 0 0,1-1 1 0 0,-1 1-1 0 0,-1 0 0 0 0,1 0 0 0 0,0 1 0 0 0,0 0 1 0 0,-1 0-1 0 0,1 1 0 0 0,0 0 0 0 0,-1 0 1 0 0,1 0-1 0 0,0 1 0 0 0,-7 2-77 0 0,-3-3 178 0 0,-5 1-62 0 0,0 0 0 0 0,-1 2 0 0 0,1 0 0 0 0,0 2 0 0 0,1 0 0 0 0,-1 1 0 0 0,1 1 1 0 0,0 2-1 0 0,1 0 0 0 0,0 1 0 0 0,-18 11-116 0 0,-40 64 456 0 0,77-82-435 0 0,1 0-1 0 0,0-1 0 0 0,-1 1 0 0 0,1 0 0 0 0,1-1 1 0 0,-1 1-1 0 0,0 0 0 0 0,1-1 0 0 0,-1 1 0 0 0,1 0 0 0 0,0-1 1 0 0,0 1-1 0 0,0-1 0 0 0,0 1 0 0 0,0-1 0 0 0,0 0 0 0 0,1 1 1 0 0,-1-1-1 0 0,1 0 0 0 0,0 0 0 0 0,0 0 0 0 0,-1 0 1 0 0,1 0-1 0 0,0-1 0 0 0,1 1 0 0 0,-1 0 0 0 0,0-1 0 0 0,0 0 1 0 0,1 1-1 0 0,0-1-20 0 0,12 7 97 0 0,-1-2-1 0 0,1 0 1 0 0,1 0 0 0 0,-1-1-1 0 0,1-1 1 0 0,0-1 0 0 0,0 0-1 0 0,0-1 1 0 0,1-1 0 0 0,-1 0-1 0 0,0-1 1 0 0,14-2-97 0 0,-22 2 26 0 0,13-1-51 0 0,1-1 0 0 0,0-1 0 0 0,0-1 0 0 0,-1 0 0 0 0,0-2-1 0 0,0-1 1 0 0,0 0 0 0 0,9-6 25 0 0,-24 9-28 0 0,0-1-1 0 0,0 0 1 0 0,0 0-1 0 0,-1 0 0 0 0,0-1 1 0 0,0 0-1 0 0,0 0 1 0 0,-1 0-1 0 0,0 0 1 0 0,0-1-1 0 0,-1 0 1 0 0,0 0-1 0 0,0 0 0 0 0,0 0 1 0 0,-1 0-1 0 0,0 0 1 0 0,0-2 28 0 0,30-63-219 0 0,-22 55 235 0 0,-9 13-32 0 0,1 1 0 0 0,-1-1 0 0 0,1 0 0 0 0,0 1 0 0 0,0 0 0 0 0,1-1 0 0 0,-1 1-1 0 0,1 0 1 0 0,-1 0 0 0 0,1 0 0 0 0,0 1 0 0 0,0-1 0 0 0,0 1 0 0 0,1-1 0 0 0,-1 1 0 0 0,0 0 0 0 0,1 0-1 0 0,0 1 1 0 0,-1-1 0 0 0,1 1 0 0 0,1-1 16 0 0,-4 2-60 0 0,-1 0 9 0 0,16 17-28 0 0,-9-5 59 0 0,0 0 1 0 0,-1 1-1 0 0,0-1 0 0 0,-1 1 1 0 0,0 0-1 0 0,-1 1 0 0 0,-1-1 1 0 0,0 1-1 0 0,-1-1 0 0 0,0 1 1 0 0,-1 0-1 0 0,-1 13 20 0 0,0-26 119 0 0,0-1 53 0 0,0 0 3 0 0,0 0-9 0 0,13-10 265 0 0,121-244-329 0 0,-133 253-121 0 0,0 0 1 0 0,-1 0 0 0 0,1-1-1 0 0,0 1 1 0 0,0 0 0 0 0,0 0-1 0 0,0 0 1 0 0,0 0-1 0 0,0 0 1 0 0,1 0 0 0 0,-1 1-1 0 0,0-1 1 0 0,0 0-1 0 0,1 0 1 0 0,-1 1 0 0 0,0-1-1 0 0,1 1 1 0 0,-1 0-1 0 0,0-1 1 0 0,1 1 0 0 0,-1 0-1 0 0,1 0 1 0 0,-1-1-1 0 0,1 1 1 0 0,-1 0 0 0 0,1 1-1 0 0,-1-1 1 0 0,0 0-1 0 0,1 0 1 0 0,-1 1 0 0 0,1-1-1 0 0,-1 0 1 0 0,0 1-1 0 0,1 0 1 0 0,-1-1 0 0 0,0 1-1 0 0,0 0 1 0 0,1-1-1 0 0,-1 1 1 0 0,0 0 0 0 0,0 0-1 0 0,0 0 1 0 0,0 0-1 0 0,0 0 1 0 0,0 0 0 0 0,0 1-1 0 0,0-1 1 0 0,-1 0 0 0 0,1 0-1 0 0,0 1 1 0 0,-1-1-1 0 0,1 0 1 0 0,-1 1 0 0 0,1-1-1 0 0,-1 0 1 0 0,0 1-1 0 0,1-1 1 0 0,-1 1 0 0 0,0 0 18 0 0,0-1 3 0 0,116 167-102 0 0,-111-159-61 0 0,1-1 0 0 0,0 0-1 0 0,1 0 1 0 0,0-1 0 0 0,0 1-1 0 0,0-2 1 0 0,1 1 0 0 0,0-1 0 0 0,1 0-1 0 0,-1-1 1 0 0,1 0 0 0 0,0 0 0 0 0,7 2 160 0 0,1-4-706 0 0</inkml:trace>
  <inkml:trace contextRef="#ctx0" brushRef="#br0" timeOffset="1214.15">2071 332 1132 0 0,'-11'3'133'0'0,"-1"1"0"0"0,1 0-1 0 0,-1 0 1 0 0,1 1 0 0 0,1 1 0 0 0,-1 0-1 0 0,1 0 1 0 0,0 1 0 0 0,0 0 0 0 0,1 1-1 0 0,0 0 1 0 0,0 1 0 0 0,1 0 0 0 0,0 0-1 0 0,1 0 1 0 0,0 1 0 0 0,0 0 0 0 0,1 1-1 0 0,0-1 1 0 0,1 1 0 0 0,0 0 0 0 0,1 1-1 0 0,0-1 1 0 0,1 1 0 0 0,0 0 0 0 0,1 0-1 0 0,0 0 1 0 0,1 3-133 0 0,1-10 36 0 0,1-1 1 0 0,-1 1-1 0 0,1-1 0 0 0,0 0 0 0 0,0 1 1 0 0,0-1-1 0 0,0 0 0 0 0,1 0 0 0 0,0 0 0 0 0,0 0 1 0 0,0 0-1 0 0,0 0 0 0 0,1-1 0 0 0,-1 1 1 0 0,1-1-1 0 0,0 1 0 0 0,0-1 0 0 0,0 0 1 0 0,1 0-1 0 0,-1 0 0 0 0,1-1 0 0 0,0 1 0 0 0,-1-1 1 0 0,1 0-1 0 0,0 0 0 0 0,0 0 0 0 0,0-1 1 0 0,1 1-1 0 0,-1-1 0 0 0,2 0-36 0 0,135 16 617 0 0,-131-17-658 0 0,-1 1-1 0 0,1-1 1 0 0,0 0 0 0 0,-1-1-1 0 0,1 0 1 0 0,0-1-1 0 0,-1 0 1 0 0,0-1 0 0 0,1 1-1 0 0,-1-2 1 0 0,0 1-1 0 0,0-2 1 0 0,-1 1-1 0 0,1-1 1 0 0,-1 0 0 0 0,0 0-1 0 0,0-1 1 0 0,-1-1-1 0 0,0 1 1 0 0,0-1 0 0 0,0 0-1 0 0,-1 0 1 0 0,0-1-1 0 0,0 0 1 0 0,-1 0-1 0 0,0-1 1 0 0,-1 1 0 0 0,1-1-1 0 0,-2 0 1 0 0,1 0-1 0 0,-1 0 1 0 0,-1-1 0 0 0,0 1-1 0 0,1-6 42 0 0,-4 0-71 0 0,0-1-1 0 0,0 1 1 0 0,-2 0-1 0 0,0 0 1 0 0,0 0-1 0 0,-2 0 0 0 0,0 0 1 0 0,0 1-1 0 0,-1 0 1 0 0,-1 0-1 0 0,-1 1 1 0 0,1 0-1 0 0,-2 0 1 0 0,0 1-1 0 0,-1 0 1 0 0,0 0-1 0 0,-1 1 1 0 0,0 0 71 0 0,-15-13 0 0 0,-1 0 0 0 0,-1 2-1 0 0,-1 0 1 0 0,-1 2 0 0 0,-1 2 0 0 0,0 1 0 0 0,-7-2 0 0 0,9 5-168 0 0,0 1 0 0 0,-2 1 1 0 0,1 1-1 0 0,-1 2 0 0 0,-1 2 0 0 0,0 0 1 0 0,0 2-1 0 0,-14 0 168 0 0,34 5-555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7:18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76 214 848 0 0,'0'0'469'0'0,"0"0"-71"0"0,-17-3 1276 0 0,21 2-1584 0 0,0 0-1 0 0,0 0 1 0 0,0 1 0 0 0,0-1 0 0 0,1 1-1 0 0,-1 0 1 0 0,0 0 0 0 0,0 0-1 0 0,1 1 1 0 0,-1-1 0 0 0,0 1-1 0 0,0 0 1 0 0,0 0 0 0 0,0 1 0 0 0,0-1-1 0 0,0 1 1 0 0,0 0 0 0 0,0 0-1 0 0,-1 0 1 0 0,1 0 0 0 0,-1 1 0 0 0,1 0-1 0 0,-1-1 1 0 0,0 1 0 0 0,0 0-1 0 0,0 1-89 0 0,12 5 234 0 0,18 12-126 0 0,0 2-1 0 0,-2 2 1 0 0,0 1-1 0 0,-2 1 1 0 0,-1 1 0 0 0,17 23-108 0 0,-16 21 53 0 0,-29-71-234 0 0,0-1-147 0 0,0 0-32 0 0,-14 10-1679 0 0,11-14 852 0 0,1 1-80 0 0</inkml:trace>
  <inkml:trace contextRef="#ctx0" brushRef="#br0" timeOffset="559.44">716 248 876 0 0,'2'-4'3966'0'0,"-44"-4"-2941"0"0,-99 8 242 0 0,139 0-1212 0 0,2 0-53 0 0,0 0-17 0 0,-37 4-728 0 0,33-1-2632 0 0,3-2 1981 0 0</inkml:trace>
  <inkml:trace contextRef="#ctx0" brushRef="#br0" timeOffset="1075.42">178 284 1316 0 0,'-12'6'191'0'0,"0"0"0"0"0,0 1 0 0 0,1 0 0 0 0,0 1 0 0 0,0 0 0 0 0,1 0 0 0 0,0 1 0 0 0,1 1 0 0 0,0 0 0 0 0,0 0 0 0 0,1 0 0 0 0,0 1 0 0 0,1 1 0 0 0,0-1 0 0 0,1 1 0 0 0,1 0 0 0 0,-1 0 0 0 0,2 1 0 0 0,0 0 0 0 0,-2 12-191 0 0,7-19 76 0 0,0 1 0 0 0,1-1 0 0 0,0 1 0 0 0,1-1 1 0 0,-1 0-1 0 0,1 0 0 0 0,1 0 0 0 0,-1 0 0 0 0,1-1 0 0 0,0 1 0 0 0,0-1 0 0 0,0 0 0 0 0,1 0 0 0 0,0 0 0 0 0,0-1 0 0 0,0 0 0 0 0,0 0 0 0 0,1 0 0 0 0,0 0 0 0 0,-1-1 0 0 0,1 0 0 0 0,1 0 0 0 0,-1-1 0 0 0,5 2-76 0 0,19 5 47 0 0,1-1 0 0 0,0-1 1 0 0,0-2-1 0 0,1-1 0 0 0,0-1 0 0 0,-1-2 1 0 0,1-1-1 0 0,0-2 0 0 0,-1-1 1 0 0,1-1-1 0 0,-1-2 0 0 0,0-1 0 0 0,0-1 1 0 0,-1-2-1 0 0,3-2-47 0 0,-24 10-43 0 0,0-1 0 0 0,1 0 0 0 0,-1 0 0 0 0,0-1 0 0 0,-1 0 0 0 0,1 0 0 0 0,-1-1 0 0 0,1 0 0 0 0,-1-1 1 0 0,-1 0-1 0 0,1 0 0 0 0,-1 0 0 0 0,0-1 0 0 0,-1 0 0 0 0,0-1 0 0 0,0 0 0 0 0,0 0 0 0 0,-1 0 0 0 0,0 0 0 0 0,-1-1 0 0 0,0 1 0 0 0,0-1 0 0 0,-1 0 0 0 0,0-1 0 0 0,0 1 0 0 0,-1-1 0 0 0,0 1 0 0 0,-1-1 0 0 0,0 1 1 0 0,-1-1-1 0 0,0-8 43 0 0,-4 7-22 0 0,0 1 1 0 0,-1 0-1 0 0,0 0 1 0 0,0 0-1 0 0,-1 1 1 0 0,0 0 0 0 0,-1 0-1 0 0,0 0 1 0 0,0 1-1 0 0,-1 0 1 0 0,0 0 0 0 0,0 1-1 0 0,-1 0 1 0 0,0 1-1 0 0,0 0 1 0 0,-7-4 21 0 0,-22-6 57 0 0,0 1 0 0 0,-1 1-1 0 0,0 3 1 0 0,-1 1 0 0 0,0 2 0 0 0,0 1 0 0 0,-27 1-57 0 0,18 8-717 0 0,156 8-2166 0 0,-65-5 1541 0 0</inkml:trace>
  <inkml:trace contextRef="#ctx0" brushRef="#br0" timeOffset="1401.056">1152 14 1160 0 0,'-6'-2'163'0'0,"0"-1"0"0"0,-1 1 0 0 0,1 1 0 0 0,-1-1 0 0 0,1 1 0 0 0,-1 0 0 0 0,0 0-1 0 0,0 1 1 0 0,1 0 0 0 0,-1 0 0 0 0,0 1 0 0 0,1-1 0 0 0,-1 2 0 0 0,0-1 0 0 0,1 1 0 0 0,-1 0 0 0 0,1 0 0 0 0,0 0-1 0 0,0 1 1 0 0,0 0 0 0 0,0 0 0 0 0,0 1 0 0 0,1 0 0 0 0,-1 0 0 0 0,1 0 0 0 0,0 1 0 0 0,0-1 0 0 0,1 1 0 0 0,-1 0 0 0 0,1 1-1 0 0,0-1 1 0 0,1 1 0 0 0,-1 0 0 0 0,1 0 0 0 0,0 0 0 0 0,1 0 0 0 0,-1 0 0 0 0,1 1 0 0 0,0-1 0 0 0,0 6-163 0 0,8 206 1747 0 0,109 422 251 0 0,-103-365-2498 0 0,-29-202-398 0 0,16-72 746 0 0,-1 1 1 0 0,1-1-1 0 0,0 1 1 0 0,-1-1-1 0 0,1 0 1 0 0,-1 1-1 0 0,1-1 1 0 0,-1 0-1 0 0,1 0 1 0 0,-1 0-1 0 0,0 0 1 0 0,0 0-1 0 0,0-1 1 0 0,1 1 0 0 0,-1 0-1 0 0,0-1 1 0 0,0 1-1 0 0,0-1 1 0 0,0 0-1 0 0,0 0 1 0 0,0 0-1 0 0,0 0 1 0 0,0 0-1 0 0,0 0 1 0 0,0 0-1 0 0,0 0 1 0 0,0-1-1 0 0,0 1 1 0 0,1-1 0 0 0,-1 0-1 0 0,0 0 1 0 0,0 1-1 0 0,0-1 1 0 0,1 0-1 0 0,-1 0 1 0 0,0 0-1 0 0,1-1 1 0 0,-1 1-1 0 0,1 0 1 0 0,-1-1-1 0 0,1 1 1 0 0,0-1-1 0 0,0 1 1 0 0,0-1-1 0 0,0 0 1 0 0,0 1 0 0 0,-1-3 151 0 0,2 4-15 0 0,-21-19-1299 0 0</inkml:trace>
  <inkml:trace contextRef="#ctx0" brushRef="#br0" timeOffset="1649.814">732 913 1652 0 0,'-3'-2'1012'0'0,"3"1"-212"0"0,0-3-56 0 0,5 1-140 0 0,15-7-32 0 0,3 0-67 0 0,4-2-121 0 0,1 2-160 0 0,6-1-236 0 0,3 6 0 0 0,0-5-528 0 0,-1-2-865 0 0,5 2 73 0 0,-7-2-40 0 0</inkml:trace>
  <inkml:trace contextRef="#ctx0" brushRef="#br0" timeOffset="2008.633">220 338 1004 0 0,'1'-6'131'0'0,"-1"0"1"0"0,1 1-1 0 0,0-1 1 0 0,0 0-1 0 0,1 1 0 0 0,0-1 1 0 0,0 1-1 0 0,0 0 1 0 0,1 0-1 0 0,-1 0 0 0 0,1 0 1 0 0,0 0-1 0 0,1 0 1 0 0,-1 1-1 0 0,1-1 0 0 0,0 1 1 0 0,0 0-1 0 0,0 0 1 0 0,1 1-1 0 0,-1-1 0 0 0,1 1 1 0 0,0 0-1 0 0,0 0 1 0 0,0 1-1 0 0,0-1 0 0 0,1 1 1 0 0,-1 0-1 0 0,0 0 1 0 0,3 1-132 0 0,168-24 207 0 0,-166 26-364 0 0,0 0 0 0 0,0 1 0 0 0,0 0 0 0 0,0 1 0 0 0,-1 0 0 0 0,1 0 1 0 0,-1 1-1 0 0,0 0 0 0 0,0 1 0 0 0,0 0 0 0 0,0 0 0 0 0,-1 1 0 0 0,1 1 157 0 0,16 11-1238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7:22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62 1588 0 0,'0'-3'85'0'0,"0"1"0"0"0,0 0 1 0 0,0-1-1 0 0,0 1 0 0 0,-1 0 0 0 0,1-1 0 0 0,-1 1 0 0 0,0 0 1 0 0,1 0-1 0 0,-1-1 0 0 0,0 1 0 0 0,0 0 0 0 0,0 0 0 0 0,0 0 0 0 0,-1 0 1 0 0,1 0-1 0 0,-1 0 0 0 0,1 0 0 0 0,-1 1 0 0 0,0-1 0 0 0,1 1 0 0 0,-1-1 1 0 0,0 1-1 0 0,0-1 0 0 0,0 1 0 0 0,0 0 0 0 0,0 0 0 0 0,0 0 1 0 0,-1 0-1 0 0,1 0 0 0 0,0 1 0 0 0,0-1 0 0 0,-1 1 0 0 0,1-1 0 0 0,0 1 1 0 0,-1 0-1 0 0,1 0 0 0 0,-1 0 0 0 0,1 0 0 0 0,0 0 0 0 0,-1 1 0 0 0,0 0-85 0 0,-15-4 90 0 0,1 2 0 0 0,0 0 0 0 0,0 1 0 0 0,-1 1 0 0 0,1 0 0 0 0,0 1 0 0 0,0 1 0 0 0,0 1 0 0 0,0 1 0 0 0,1 0 0 0 0,0 1 0 0 0,-1 0-90 0 0,4-1 39 0 0,0 0 1 0 0,0 0-1 0 0,0 1 1 0 0,1 1-1 0 0,0 0 0 0 0,0 0 1 0 0,0 1-1 0 0,1 1 1 0 0,1 0-1 0 0,-1 1 1 0 0,1 0-1 0 0,1 0 0 0 0,0 1 1 0 0,0 0-1 0 0,1 0 1 0 0,-5 11-40 0 0,29 3 188 0 0,-8-20-189 0 0,-1 0 1 0 0,1-1 0 0 0,-1 0 0 0 0,1 0 0 0 0,0-1 0 0 0,1 0 0 0 0,-1 0-1 0 0,1-1 1 0 0,-1 0 0 0 0,1-1 0 0 0,-1 0 0 0 0,1 0 0 0 0,0-1-1 0 0,0 0 1 0 0,-1 0 0 0 0,1-1 0 0 0,1 1-29 0 0,7 2-42 0 0,-1-1 1 0 0,1 0 0 0 0,-1-2-1 0 0,1 0 1 0 0,-1 0 0 0 0,0-2-1 0 0,0 0 1 0 0,0-1 0 0 0,0 0-1 0 0,0-2 1 0 0,-1 0 0 0 0,0 0 0 0 0,0-1-1 0 0,0-1 1 0 0,5-4 70 0 0,-18 10 36 0 0,0 0 0 0 0,0 0 0 0 0,0 0 0 0 0,0 0 1 0 0,0 0-1 0 0,0-1 0 0 0,-1 1 0 0 0,1 0 0 0 0,-1-1 0 0 0,0 1 0 0 0,1-1 0 0 0,-1 0 0 0 0,0 1 1 0 0,-1-1-1 0 0,1 0 0 0 0,0 1 0 0 0,-1-1 0 0 0,1 0 0 0 0,-1 0 0 0 0,0 0 0 0 0,0 0 1 0 0,0 1-1 0 0,-1-1 0 0 0,1 0 0 0 0,-1 0 0 0 0,1 0 0 0 0,-1 1 0 0 0,0-1 0 0 0,0 0 1 0 0,0 1-1 0 0,0-1 0 0 0,0 1 0 0 0,-2-3-36 0 0,0 58 598 0 0,43 383 328 0 0,-41-420-849 0 0,-1 0 1 0 0,0 0-1 0 0,-1-1 0 0 0,-1 0 1 0 0,0 0-1 0 0,-1 0 0 0 0,-1 0 0 0 0,0 0 1 0 0,-1-1-1 0 0,-5 7-77 0 0,6-10 64 0 0,0-1-1 0 0,-1 0 1 0 0,0 0 0 0 0,-1 0 0 0 0,0-1 0 0 0,-1 0-1 0 0,1-1 1 0 0,-2 0 0 0 0,1 0 0 0 0,-1-1 0 0 0,0 0-1 0 0,-1-1 1 0 0,1 0 0 0 0,-1-1 0 0 0,0 0 0 0 0,-1-1-1 0 0,1 0 1 0 0,-1 0 0 0 0,-9 0-64 0 0,17-4-79 0 0,1 0 1 0 0,0 0-1 0 0,-1 0 1 0 0,1-1-1 0 0,-1 1 0 0 0,1-1 1 0 0,0 0-1 0 0,-1 0 1 0 0,1 0-1 0 0,0 0 1 0 0,0-1-1 0 0,0 0 0 0 0,0 1 1 0 0,0-1-1 0 0,0 0 1 0 0,0 0-1 0 0,1-1 1 0 0,-1 1-1 0 0,1 0 0 0 0,-1-1 1 0 0,1 0-1 0 0,0 1 1 0 0,0-1-1 0 0,0 0 0 0 0,0 0 1 0 0,1 0-1 0 0,-1 0 1 0 0,1-1-1 0 0,0 1 1 0 0,0 0-1 0 0,0 0 0 0 0,0-1 1 0 0,1 1-1 0 0,-1-1 1 0 0,1 1-1 0 0,0-1 1 0 0,0 1-1 0 0,0 0 0 0 0,0-1 1 0 0,1 0 78 0 0,20-128-2835 0 0,-2 82 1606 0 0,3 5-65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7:23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1324 0 0,'0'-9'1260'0'0,"0"3"-260"0"0,0-1-76 0 0,0 2-148 0 0,0-2-223 0 0,0 2-117 0 0,0-1-176 0 0,0 1-92 0 0,0-2-244 0 0,0 4 12 0 0,0 3-296 0 0,2-2-168 0 0,4 0-209 0 0,-3 2 57 0 0,2 0-712 0 0,1 4-80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1:12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328 284 1192 0 0,'0'0'397'0'0,"0"12"85"0"0,-3-6 3766 0 0,3-7-4226 0 0,0 1 0 0 0,0 0 0 0 0,0-1 0 0 0,0 1 0 0 0,1-1 0 0 0,-1 1 0 0 0,0-1 0 0 0,0 1 0 0 0,0-1 0 0 0,0 1 0 0 0,0-1 0 0 0,0 1 1 0 0,-1-1-1 0 0,1 1 0 0 0,0-1 0 0 0,0 1 0 0 0,0-1 0 0 0,0 1 0 0 0,-1-1 0 0 0,1 1 0 0 0,0-1 0 0 0,0 1 0 0 0,-1 0 0 0 0,1-1 0 0 0,0 1 0 0 0,-1 0 0 0 0,1-1 0 0 0,0 1 0 0 0,-1 0 0 0 0,1-1 0 0 0,0 1 0 0 0,-1 0 0 0 0,1-1 0 0 0,-1 1 0 0 0,1 0 0 0 0,-1 0 0 0 0,1 0 0 0 0,-1 0 0 0 0,1-1 0 0 0,-1 1 0 0 0,1 0 0 0 0,0 0 0 0 0,-1 0 0 0 0,1 0 0 0 0,-1 0 0 0 0,1 0 0 0 0,-1 0 0 0 0,1 0 0 0 0,-1 0 0 0 0,1 0 0 0 0,-1 1 0 0 0,1-1 0 0 0,-1 0 0 0 0,1 0 0 0 0,-1 0 0 0 0,1 1-22 0 0,26-45 718 0 0,-22 39-693 0 0,1 1 0 0 0,-1-1 0 0 0,1 1 0 0 0,1 0 0 0 0,-1 0 0 0 0,0 0 0 0 0,1 1 0 0 0,0 0-1 0 0,0 0 1 0 0,0 1 0 0 0,0-1 0 0 0,0 1 0 0 0,1 0 0 0 0,-1 1 0 0 0,0 0 0 0 0,1 0 0 0 0,0 0 0 0 0,0 1-25 0 0,-4 2 8 0 0,1 0 0 0 0,0 0 0 0 0,-1 0 0 0 0,1 0 0 0 0,-1 1 0 0 0,0-1 0 0 0,0 1 0 0 0,0 0 0 0 0,0 0 0 0 0,0 0 0 0 0,-1 0 0 0 0,0 1 0 0 0,1-1 0 0 0,-1 1 0 0 0,0-1-1 0 0,-1 1 1 0 0,1 0 0 0 0,-1 0 0 0 0,1 0 0 0 0,-1 0 0 0 0,0 0 0 0 0,-1 0 0 0 0,1 0 0 0 0,-1 0 0 0 0,1 0 0 0 0,-1 0 0 0 0,-1 0 0 0 0,1 1 0 0 0,0-1 0 0 0,-1 0 0 0 0,0 0 0 0 0,-1 3-8 0 0,-128 228-16 0 0,130-234-16 0 0,0-1-55 0 0,3 1-35 0 0,167 20-525 0 0,-166-20 659 0 0,0-1-1 0 0,1 1 1 0 0,-1 0 0 0 0,0 0-1 0 0,0 1 1 0 0,0-1 0 0 0,-1 1-1 0 0,1-1 1 0 0,0 1 0 0 0,-1 1-1 0 0,1-1 1 0 0,-1 0 0 0 0,1 1-1 0 0,-1 0 1 0 0,0-1 0 0 0,0 1-1 0 0,0 1 1 0 0,-1-1 0 0 0,1 0-1 0 0,-1 1 1 0 0,0-1 0 0 0,0 1-1 0 0,0 0 1 0 0,0-1 0 0 0,-1 1-1 0 0,1 0 1 0 0,-1 0 0 0 0,0 0-1 0 0,0 0 1 0 0,0 0 0 0 0,-1 1-1 0 0,0-1 1 0 0,1 0 0 0 0,-2 3-12 0 0,-10 8-17 0 0,-2 0 0 0 0,0 0 1 0 0,0-1-1 0 0,-2 0 0 0 0,1-1 1 0 0,-2-1-1 0 0,0-1 0 0 0,0 0 1 0 0,-1-1-1 0 0,0 0 0 0 0,-1-2 1 0 0,0 0-1 0 0,0-1 0 0 0,-1-1 1 0 0,1-1-1 0 0,-2 0 0 0 0,1-1 1 0 0,-19 1 16 0 0,33-4-185 0 0,0-1 1 0 0,0 1-1 0 0,0-1 1 0 0,0 0-1 0 0,0 0 1 0 0,0 0-1 0 0,0-1 1 0 0,0 0-1 0 0,0 0 1 0 0,0 0-1 0 0,0 0 0 0 0,0-1 1 0 0,1 0-1 0 0,-1 0 1 0 0,0 0-1 0 0,1-1 1 0 0,0 1-1 0 0,-1-1 1 0 0,1 0-1 0 0,0 0 1 0 0,1-1-1 0 0,-1 1 1 0 0,0-1-1 0 0,1 0 1 0 0,-2-3 184 0 0,-9-20-1198 0 0</inkml:trace>
  <inkml:trace contextRef="#ctx0" brushRef="#br0" timeOffset="455.062">331 0 2356 0 0,'-31'28'442'0'0,"2"1"0"0"0,0 1 0 0 0,2 2 1 0 0,2 1-1 0 0,0 0 0 0 0,3 2 0 0 0,0 1 0 0 0,3 1 0 0 0,1 0 0 0 0,2 1 0 0 0,1 1 0 0 0,2 1 0 0 0,2 0 0 0 0,1 0 0 0 0,3 1 0 0 0,1 0 1 0 0,1 16-443 0 0,4-41 89 0 0,1 0 1 0 0,1 0 0 0 0,0 0 0 0 0,1 0 0 0 0,1 0 0 0 0,1-1 0 0 0,0 1 0 0 0,1-1-1 0 0,0 0 1 0 0,4 7-90 0 0,-2-8 62 0 0,1 0 1 0 0,0 0-1 0 0,1 0 0 0 0,1-1 0 0 0,0-1 0 0 0,0 1 1 0 0,1-2-1 0 0,1 0 0 0 0,0 0 0 0 0,1-1 0 0 0,0 0 0 0 0,0-1 1 0 0,1-1-1 0 0,0 0 0 0 0,0-1 0 0 0,1 0 0 0 0,0-1 1 0 0,0-1-1 0 0,1 0 0 0 0,-1-1 0 0 0,1-1 0 0 0,16 1-62 0 0,-2 0-3 0 0,1-1-1 0 0,0-2 0 0 0,-1-1 0 0 0,1-1 1 0 0,0-2-1 0 0,-1-1 0 0 0,0-2 0 0 0,0 0 1 0 0,0-2-1 0 0,-1-2 0 0 0,20-9 4 0 0,-34 14-47 0 0,0-2 0 0 0,-1 0 0 0 0,0 0 1 0 0,0-2-1 0 0,-1 1 0 0 0,0-2 0 0 0,0 0 0 0 0,-1 0 0 0 0,-1-1 0 0 0,0-1 0 0 0,0 0 0 0 0,-1 0 1 0 0,0-1-1 0 0,-2-1 0 0 0,1 1 0 0 0,-1-1 0 0 0,-1-1 0 0 0,-1 1 0 0 0,0-1 0 0 0,-1 0 1 0 0,0-1-1 0 0,-1 1 0 0 0,-1-1 0 0 0,-1 0 0 0 0,0 0 0 0 0,-1 0 0 0 0,0 0 0 0 0,-2-1 47 0 0,-3-9-38 0 0,-1 1 0 0 0,-1 0-1 0 0,-2 0 1 0 0,0 1-1 0 0,-1 0 1 0 0,-2 0-1 0 0,-1 1 1 0 0,0 1 0 0 0,-2 0-1 0 0,-5-7 39 0 0,-10-5 22 0 0,-1 1 0 0 0,-2 2-1 0 0,0 1 1 0 0,-3 1 0 0 0,0 2 0 0 0,-2 1-1 0 0,0 2 1 0 0,-2 2 0 0 0,0 1 0 0 0,-2 3-1 0 0,0 1 1 0 0,-28-7-22 0 0,-81-13-1268 0 0,85 40-4385 0 0,59-1 4495 0 0,5-1-64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7:2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5 868 0 0,'17'-4'6941'0'0,"-8"25"-4800"0"0,-5 36-2171 0 0,-4-54 354 0 0,14 190 260 0 0,11-9-120 0 0,-23-107-4116 0 0,-11-72-1486 0 0,7-6 3960 0 0</inkml:trace>
  <inkml:trace contextRef="#ctx0" brushRef="#br0" timeOffset="434.029">369 306 1008 0 0,'0'6'5632'0'0,"-3"7"2747"0"0,-25 2-11767 0 0,-70 20-5383 0 0,72-25 7607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7:24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0 880 0 0,'-21'10'3323'0'0,"-16"12"-2789"0"0,2 1 1 0 0,1 2-1 0 0,1 2 1 0 0,1 1-1 0 0,2 1 0 0 0,1 2 1 0 0,1 1-1 0 0,1 1 0 0 0,2 1 1 0 0,-14 26-535 0 0,-111 252-1500 0 0,139-298 52 0 0,-1-10-2825 0 0,12-4 2971 0 0</inkml:trace>
  <inkml:trace contextRef="#ctx0" brushRef="#br0" timeOffset="262.471">1 140 1280 0 0,'17'-25'6818'0'0,"15"54"-4487"0"0,-11-4-2156 0 0,80 65 430 0 0,144 159-763 0 0,-221-213-422 0 0,46 51-5618 0 0,-63-83 4741 0 0,-1-2-15 0 0</inkml:trace>
  <inkml:trace contextRef="#ctx0" brushRef="#br0" timeOffset="576.108">778 287 1448 0 0,'3'-3'6488'0'0,"22"-14"-5183"0"0,223-26-372 0 0,-215 34-7075 0 0,-40 6 5062 0 0</inkml:trace>
  <inkml:trace contextRef="#ctx0" brushRef="#br0" timeOffset="841.409">774 388 2364 0 0,'6'0'772'0'0,"1"4"-168"0"0,-4-3-80 0 0,10 1 24 0 0,-3-2-52 0 0,-1 2-151 0 0,9-2-145 0 0,5 0-60 0 0,9 0-12 0 0,-2 0-540 0 0,38-15-225 0 0,-38 8-731 0 0,2 0 36 0 0,0-3-16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7:22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27 2244 0 0,'-5'6'191'0'0,"1"-1"-1"0"0,0 0 1 0 0,0 1-1 0 0,0 0 1 0 0,1 0-1 0 0,0 0 1 0 0,0 0-1 0 0,0 1 1 0 0,1-1-1 0 0,0 1 1 0 0,0-1-1 0 0,1 1 1 0 0,0 0-1 0 0,0 0 1 0 0,1 0-1 0 0,-1-1 1 0 0,1 1-1 0 0,1 0 1 0 0,-1 0-1 0 0,1 0 1 0 0,1 0-191 0 0,57 89 564 0 0,-17-76-4477 0 0,-42-20 2521 0 0</inkml:trace>
  <inkml:trace contextRef="#ctx0" brushRef="#br0" timeOffset="949.932">350 1 1196 0 0,'46'233'4265'0'0,"-14"-108"-2825"0"0,1-151-1043 0 0,112-246 88 0 0,-147 283-453 0 0,2 0 0 0 0,-1 0 1 0 0,1 0-1 0 0,1 0 1 0 0,0-1-1 0 0,0 1 0 0 0,1 0 1 0 0,0 0-1 0 0,1-1 0 0 0,0 0 1 0 0,1 1-1 0 0,0-1 1 0 0,1-1-1 0 0,0 1 0 0 0,0 0 1 0 0,4 3-33 0 0,5-4 7 0 0,0 0 1 0 0,1-1-1 0 0,-1 0 0 0 0,2-1 1 0 0,-1-1-1 0 0,1-1 0 0 0,0 0 1 0 0,0-1-1 0 0,0 0 1 0 0,1-1-1 0 0,-1-1 0 0 0,1-1 1 0 0,-1-1-1 0 0,1 0 0 0 0,15-2-7 0 0,-21 2-13 0 0,0-1-1 0 0,-1 0 0 0 0,1 0 0 0 0,0-1 0 0 0,-1-1 1 0 0,1 0-1 0 0,-1 0 0 0 0,0-1 0 0 0,0 0 0 0 0,-1-1 1 0 0,1 0-1 0 0,-1 0 0 0 0,0-1 0 0 0,0 0 0 0 0,0-1 1 0 0,-1 0-1 0 0,0 0 0 0 0,-1-1 0 0 0,0 0 1 0 0,0 0-1 0 0,0-1 0 0 0,-1 0 0 0 0,-1 0 0 0 0,1 0 1 0 0,-1-1-1 0 0,0-3 14 0 0,-33-55-67 0 0,18 60 117 0 0,0 0-1 0 0,0 1 1 0 0,-1 0-1 0 0,0 1 1 0 0,0 0-1 0 0,-1 1 1 0 0,1 0 0 0 0,-1 1-1 0 0,0 0 1 0 0,-1 1-1 0 0,1 0 1 0 0,0 1-1 0 0,-1 0 1 0 0,0 1 0 0 0,1 1-1 0 0,-1 0 1 0 0,0 0-1 0 0,1 1 1 0 0,-2 1-50 0 0,-2-2 86 0 0,12 0-71 0 0,0 0 0 0 0,0 0-1 0 0,-1 1 1 0 0,1-1 0 0 0,0 1 0 0 0,0 0-1 0 0,0 0 1 0 0,0 0 0 0 0,1 1 0 0 0,-1-1-1 0 0,0 1 1 0 0,1 0 0 0 0,-1 0 0 0 0,1 0-1 0 0,-1 0 1 0 0,1 1 0 0 0,0-1 0 0 0,0 1-1 0 0,0 0 1 0 0,0 0 0 0 0,0 0-1 0 0,1 0 1 0 0,0 1 0 0 0,-1-1 0 0 0,1 1-1 0 0,0-1 1 0 0,1 1 0 0 0,-1 0 0 0 0,1 0-1 0 0,-1 0 1 0 0,1 0 0 0 0,0 0 0 0 0,1 0-1 0 0,-1 0 1 0 0,1 0 0 0 0,0 0 0 0 0,0 0-1 0 0,0 0 1 0 0,0 0 0 0 0,1 0 0 0 0,-1 0-1 0 0,1 0 1 0 0,0 0 0 0 0,1 0 0 0 0,-1 1-15 0 0,9 15-54 0 0,1 1 1 0 0,1-2 0 0 0,1 1 0 0 0,1-2-1 0 0,0 1 1 0 0,1-2 0 0 0,1 0 0 0 0,1-1-1 0 0,0-1 1 0 0,3 1 53 0 0,-8-6-604 0 0,1-2 0 0 0,0 1 0 0 0,0-2 0 0 0,1 0 0 0 0,0 0 0 0 0,0-1 0 0 0,1-1 0 0 0,-1 0 0 0 0,1-2 0 0 0,4 2 604 0 0,-3-3-1457 0 0</inkml:trace>
  <inkml:trace contextRef="#ctx0" brushRef="#br0" timeOffset="1355.305">1280 64 956 0 0,'25'150'4263'0'0,"-25"-148"-3984"0"0,0-2-32 0 0,-7 8 297 0 0,15-21-244 0 0,7-12-272 0 0,2 1 0 0 0,0 1 0 0 0,2 0 0 0 0,1 1-1 0 0,0 2 1 0 0,1 0 0 0 0,1 1 0 0 0,10-6-28 0 0,-30 24-8 0 0,0 0 1 0 0,0 0-1 0 0,0 0 1 0 0,0 0-1 0 0,0 0 1 0 0,0 0-1 0 0,0 0 1 0 0,0 1-1 0 0,0-1 0 0 0,0 1 1 0 0,0 0-1 0 0,0 0 1 0 0,0-1-1 0 0,1 1 1 0 0,-1 1-1 0 0,0-1 0 0 0,0 0 1 0 0,0 0-1 0 0,0 1 1 0 0,0-1-1 0 0,0 1 1 0 0,0 0-1 0 0,0 0 1 0 0,0 0-1 0 0,0 0 0 0 0,0 0 1 0 0,0 0-1 0 0,-1 0 1 0 0,1 0-1 0 0,0 1 1 0 0,-1-1-1 0 0,1 1 1 0 0,-1-1-1 0 0,1 1 0 0 0,-1 0 1 0 0,0-1-1 0 0,0 1 1 0 0,0 0-1 0 0,0 0 1 0 0,0 0-1 0 0,0 0 1 0 0,0 0 7 0 0,39 97 7 0 0,-35-85-47 0 0,28 128-4189 0 0,-33-134 2980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7:21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1356 0 0,'0'-30'3574'0'0,"0"27"-3254"0"0,2-1-15 0 0,1 2-270 0 0,-1 0 0 0 0,1 1-1 0 0,0-1 1 0 0,0 1 0 0 0,0-1 0 0 0,0 1-1 0 0,0 0 1 0 0,1 0 0 0 0,-1 1 0 0 0,0-1-1 0 0,1 1 1 0 0,-1-1 0 0 0,0 1 0 0 0,0 0-1 0 0,1 0 1 0 0,-1 0 0 0 0,0 1 0 0 0,1-1 0 0 0,-1 1-1 0 0,0 0 1 0 0,0 0 0 0 0,1 0 0 0 0,-1 0-1 0 0,0 1 1 0 0,0-1 0 0 0,-1 1 0 0 0,2 0-35 0 0,7 1 38 0 0,14 4 50 0 0,0 1-1 0 0,-1 1 1 0 0,0 0 0 0 0,0 2-1 0 0,-1 1 1 0 0,-1 1 0 0 0,0 1-1 0 0,-1 1 1 0 0,-1 1 0 0 0,0 0-1 0 0,-1 2 1 0 0,0 0 0 0 0,-2 1-1 0 0,0 1 1 0 0,-2 0 0 0 0,8 13-88 0 0,14 72-1476 0 0,-39-106-2023 0 0,2-3 2119 0 0</inkml:trace>
  <inkml:trace contextRef="#ctx0" brushRef="#br0" timeOffset="276.585">722 95 1468 0 0,'-32'36'3636'0'0,"-46"82"-2156"0"0,-263 500 2485 0 0,315-584-4576 0 0,23-32-5652 0 0,5-8 4832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8:28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207 548 924 0 0,'0'0'181'0'0,"0"0"24"0"0,0 0 38 0 0,0 0 5 0 0,0 0-117 0 0,0 0 24 0 0,0 0 60 0 0,0 0-4 0 0,0 0-141 0 0,0 0 0 0 0,0 0 11 0 0,0 0 51 0 0,0 0 6 0 0,0 0-38 0 0,0 0-8 0 0,0 0-95 0 0,0 0 11 0 0,0 0 30 0 0,0 0 8 0 0,0 0-26 0 0,0 0-15 0 0,0 0-38 0 0,0 0 30 0 0,0 0 79 0 0,-2 40 2240 0 0,2-41-2303 0 0,0 1-1 0 0,0-1 1 0 0,0 0 0 0 0,0 0 0 0 0,0 0-1 0 0,0 0 1 0 0,0 0 0 0 0,-1 0 0 0 0,1 1-1 0 0,0-1 1 0 0,-1 0 0 0 0,1 0-1 0 0,0 0 1 0 0,-1 1 0 0 0,1-1 0 0 0,-1 0-1 0 0,1 0 1 0 0,-1 1 0 0 0,1-1 0 0 0,-1 0-1 0 0,0 1 1 0 0,1-1 0 0 0,-1 1 0 0 0,0-1-1 0 0,0 1 1 0 0,1-1 0 0 0,-1 1 0 0 0,0-1-1 0 0,0 1 1 0 0,0 0 0 0 0,1 0 0 0 0,-1-1-1 0 0,0 1 1 0 0,0 0 0 0 0,0 0 0 0 0,0 0-1 0 0,0 0 1 0 0,0 0 0 0 0,0 0 0 0 0,1 0-1 0 0,-1 0 1 0 0,0 0 0 0 0,0 0-1 0 0,0 1 1 0 0,0-1 0 0 0,0 0 0 0 0,1 1-1 0 0,-1-1 1 0 0,0 0 0 0 0,0 1 0 0 0,1-1-1 0 0,-1 1 1 0 0,0-1 0 0 0,0 1 0 0 0,1-1-1 0 0,-1 1 1 0 0,1 0 0 0 0,-1-1 0 0 0,0 1-1 0 0,1 0 1 0 0,-1 0 0 0 0,1-1 0 0 0,-1 2-13 0 0,0-11 10 0 0,0 0 0 0 0,1 0 0 0 0,0 0 0 0 0,0 0 0 0 0,1 0 0 0 0,0 0 0 0 0,1 0 0 0 0,0 1 0 0 0,0-1 0 0 0,1 0 0 0 0,0 1 0 0 0,0 0 0 0 0,1 0 0 0 0,0 0 0 0 0,1 0 0 0 0,-1 0 0 0 0,1 1 0 0 0,1 0 0 0 0,0 0 0 0 0,0 0 0 0 0,0 1 0 0 0,1 0 0 0 0,-1 0 0 0 0,2 1 0 0 0,-1 0 0 0 0,0 0 0 0 0,1 0 0 0 0,0 1 0 0 0,0 0 0 0 0,1 1 0 0 0,-1 0 0 0 0,0 0 0 0 0,1 1 0 0 0,0 0 0 0 0,0 0 0 0 0,0 1 0 0 0,-1 0 0 0 0,1 1 0 0 0,0 0 0 0 0,4 1-10 0 0,-6-1 0 0 0,-1 0 0 0 0,0 1 0 0 0,0 0 0 0 0,0 1 0 0 0,0-1 0 0 0,0 1 0 0 0,0 0-1 0 0,-1 1 1 0 0,1-1 0 0 0,0 1 0 0 0,-1 0 0 0 0,0 1 0 0 0,0-1 0 0 0,0 1 0 0 0,0 0 0 0 0,-1 0 0 0 0,1 1 0 0 0,-1-1 0 0 0,0 1 0 0 0,0 0 0 0 0,-1 0 0 0 0,1 0 0 0 0,-1 0 0 0 0,-1 1 0 0 0,1 0 0 0 0,1 4 0 0 0,29 164 71 0 0,-38-145-38 0 0,-2 1 0 0 0,-1-1 0 0 0,-1-1 1 0 0,-1 1-1 0 0,-2-1 0 0 0,-1-1 0 0 0,-1 0 0 0 0,-1-1 1 0 0,-2-1-1 0 0,0 0 0 0 0,-2-2 0 0 0,0 0 0 0 0,-2-1 1 0 0,0 0-1 0 0,-2-2 0 0 0,0-1 0 0 0,-12 7-33 0 0,28-20 12 0 0,-6 6 79 0 0,-1 0 1 0 0,0 0 0 0 0,-1-2-1 0 0,0 0 1 0 0,-1 0-1 0 0,0-1 1 0 0,-1-2-1 0 0,0 1 1 0 0,0-2 0 0 0,0 0-1 0 0,-13 2-91 0 0,28-8 0 0 0,-1 0-1 0 0,1 0 1 0 0,0-1 0 0 0,-1 1-1 0 0,1-1 1 0 0,0 0-1 0 0,-1 1 1 0 0,1-1 0 0 0,0 0-1 0 0,0 0 1 0 0,0 0 0 0 0,0-1-1 0 0,0 1 1 0 0,0 0-1 0 0,0-1 1 0 0,0 1 0 0 0,1-1-1 0 0,-1 0 1 0 0,1 0 0 0 0,-1 1-1 0 0,1-1 1 0 0,-1 0-1 0 0,1 0 1 0 0,0 0 0 0 0,0 0-1 0 0,0-1 1 0 0,0 1 0 0 0,1 0-1 0 0,-1 0 1 0 0,0-1-1 0 0,1 1 1 0 0,0 0 0 0 0,-1-1-1 0 0,1 1 1 0 0,0 0 0 0 0,0-1-1 0 0,0 1 1 0 0,1 0-1 0 0,-1-3 1 0 0,22-80-108 0 0,-14 75 98 0 0,1 1 0 0 0,0 1 0 0 0,1-1 0 0 0,0 2 0 0 0,0-1 0 0 0,1 1 0 0 0,0 1-1 0 0,0 0 1 0 0,0 1 0 0 0,1 0 0 0 0,0 0 0 0 0,0 1 0 0 0,0 1 0 0 0,0 0 0 0 0,1 1-1 0 0,-1 0 1 0 0,1 1 0 0 0,-1 0 0 0 0,1 1 0 0 0,0 0 0 0 0,-1 1 0 0 0,1 1 0 0 0,-1 0-1 0 0,1 1 1 0 0,-1 0 0 0 0,0 0 0 0 0,9 5 10 0 0,542 178-4101 0 0,-527-178 2882 0 0,-5-4-55 0 0</inkml:trace>
  <inkml:trace contextRef="#ctx0" brushRef="#br0" timeOffset="419.285">956 808 1496 0 0,'30'-2'4282'0'0,"41"-5"-3914"0"0,-37 4-121 0 0,254-17-288 0 0,-281 12-3259 0 0,-9 5 2016 0 0</inkml:trace>
  <inkml:trace contextRef="#ctx0" brushRef="#br0" timeOffset="1349.434">2026 320 1532 0 0,'16'-13'2007'0'0,"-16"12"-1961"0"0,1 1 0 0 0,-1-1-1 0 0,0 0 1 0 0,1 0 0 0 0,-1 1-1 0 0,0-1 1 0 0,1 0 0 0 0,-1 1-1 0 0,1-1 1 0 0,-1 0 0 0 0,1 1-1 0 0,0-1 1 0 0,-1 1 0 0 0,1-1-1 0 0,0 1 1 0 0,-1-1 0 0 0,1 1-1 0 0,0 0 1 0 0,-1-1 0 0 0,1 1-1 0 0,0 0 1 0 0,0-1 0 0 0,-1 1-1 0 0,1 0 1 0 0,0 0 0 0 0,0 0-1 0 0,0-1 1 0 0,-1 1 0 0 0,1 0-1 0 0,0 0 1 0 0,0 0 0 0 0,0 1-1 0 0,-1-1 1 0 0,1 0-1 0 0,0 0 1 0 0,0 0 0 0 0,0 1-1 0 0,-1-1 1 0 0,1 0 0 0 0,0 1-1 0 0,0-1 1 0 0,-1 0 0 0 0,1 1-1 0 0,0-1 1 0 0,-1 1 0 0 0,1-1-1 0 0,-1 1 1 0 0,1 0 0 0 0,-1-1-1 0 0,1 1 1 0 0,-1-1 0 0 0,1 1-1 0 0,-1 0 1 0 0,1 0 0 0 0,-1-1-1 0 0,0 1 1 0 0,1 0 0 0 0,-1 0-1 0 0,0-1 1 0 0,0 1 0 0 0,1 0-1 0 0,-1 0 1 0 0,0-1-46 0 0,19 68 384 0 0,-3 0-1 0 0,-2 1 1 0 0,-4 0 0 0 0,-1 11-384 0 0,17 113 521 0 0,-9 57 1027 0 0,16-317-1004 0 0,-20 23-748 0 0,-2-1 1 0 0,-1 0-1 0 0,-3 0 1 0 0,-2-1-1 0 0,-2 0 1 0 0,-2-8 203 0 0,-1 45-24 0 0,-1-1 0 0 0,0 1 0 0 0,0-1 1 0 0,-1 1-1 0 0,0 0 0 0 0,-1 0 0 0 0,0 0 0 0 0,-1 0 0 0 0,1 1 1 0 0,-2-1-1 0 0,1 1 0 0 0,-1 0 0 0 0,0 0 0 0 0,-1 0 0 0 0,0 1 0 0 0,0 0 1 0 0,-1 0-1 0 0,0 1 0 0 0,0-1 0 0 0,0 1 0 0 0,-1 1 0 0 0,0 0 1 0 0,0 0-1 0 0,0 0 0 0 0,-1 1 0 0 0,1 0 0 0 0,-1 1 0 0 0,0 0 1 0 0,0 0-1 0 0,0 1 0 0 0,0 0 0 0 0,-1 1 24 0 0,-9 1-9 0 0,0 0 0 0 0,1 1 1 0 0,-1 2-1 0 0,1 0 0 0 0,-1 0 0 0 0,1 2 0 0 0,0 0 1 0 0,0 2-1 0 0,1-1 0 0 0,0 2 0 0 0,0 1 0 0 0,1 0 0 0 0,0 1 1 0 0,0 0-1 0 0,1 1 0 0 0,1 1 0 0 0,0 1 0 0 0,0 0 1 0 0,2 0-1 0 0,-1 1 0 0 0,2 1 0 0 0,0 0 0 0 0,0 1 0 0 0,2 0 1 0 0,0 1-1 0 0,1-1 0 0 0,0 2 0 0 0,2-1 0 0 0,0 1 1 0 0,1 0-1 0 0,-1 8 9 0 0,5-16-40 0 0,2-1 0 0 0,-1 0 0 0 0,1 1 0 0 0,1-1 0 0 0,0 0 0 0 0,0 0 0 0 0,0 0 0 0 0,1 0 0 0 0,1 0 0 0 0,-1-1 0 0 0,2 1 1 0 0,-1-1-1 0 0,1 0 0 0 0,0 0 0 0 0,1-1 0 0 0,-1 1 0 0 0,2-1 0 0 0,-1 0 0 0 0,1-1 0 0 0,0 0 0 0 0,0 0 0 0 0,1 0 0 0 0,-1-1 0 0 0,1 0 0 0 0,1-1 0 0 0,-1 0 1 0 0,1 0-1 0 0,-1 0 0 0 0,1-1 0 0 0,0-1 0 0 0,0 1 0 0 0,0-2 0 0 0,1 1 0 0 0,-1-1 0 0 0,0-1 0 0 0,1 1 0 0 0,-1-2 0 0 0,0 1 0 0 0,1-1 40 0 0,117-11-3097 0 0,-87 0 1701 0 0</inkml:trace>
  <inkml:trace contextRef="#ctx0" brushRef="#br0" timeOffset="1707.844">2396 643 1132 0 0,'23'65'2832'0'0,"-15"-11"-1872"0"0,-8-42-831 0 0,1 0 0 0 0,0-1-1 0 0,1 1 1 0 0,0-1 0 0 0,1 1-1 0 0,0-1 1 0 0,1 0-1 0 0,0 0 1 0 0,1 0 0 0 0,0-1-1 0 0,1 0 1 0 0,0 0 0 0 0,0 0-1 0 0,1 0 1 0 0,5 3-129 0 0,39 16-1986 0 0,-49-29 755 0 0,-1-2-51 0 0,1-7-17 0 0</inkml:trace>
  <inkml:trace contextRef="#ctx0" brushRef="#br0" timeOffset="2003.497">2394 483 836 0 0,'-4'-6'968'0'0,"3"2"-32"0"0,-1-1-212 0 0,0 2-84 0 0,2-2-160 0 0,-3 2-4 0 0,3-1-92 0 0,-2 1-87 0 0,2 0-185 0 0,0-1-120 0 0,2 3 0 0 0,1 1-268 0 0,1 0-209 0 0,1-2-283 0 0,0 0-468 0 0,1 2-44 0 0</inkml:trace>
  <inkml:trace contextRef="#ctx0" brushRef="#br0" timeOffset="2529.226">2646 585 916 0 0,'48'106'2166'0'0,"11"50"-486"0"0,-11-2 1528 0 0,-58-246-1674 0 0,45-70-1319 0 0,-32 155-197 0 0,-2 3-33 0 0,1-1 0 0 0,0 1 0 0 0,-1 0 0 0 0,1 0-1 0 0,1 0 1 0 0,-1 0 0 0 0,0 0 0 0 0,1 0 0 0 0,0 0-1 0 0,0 1 1 0 0,0 0 0 0 0,0-1 0 0 0,1 1 0 0 0,-1 0-1 0 0,1 1 1 0 0,0-1 0 0 0,0 1 0 0 0,0-1 0 0 0,0 1 0 0 0,2 0 15 0 0,-4 1-38 0 0,7 6 25 0 0,-1 1 1 0 0,1-1-1 0 0,-1 1 0 0 0,0 1 0 0 0,0 0 0 0 0,-1 0 0 0 0,0 0 0 0 0,0 1 1 0 0,-1 0-1 0 0,0 0 0 0 0,0 1 0 0 0,-1-1 0 0 0,0 1 0 0 0,0 0 0 0 0,-1 1 1 0 0,-1-1-1 0 0,1 1 0 0 0,-2 0 0 0 0,1 0 0 0 0,-1 0 0 0 0,-1 0 1 0 0,0 0-1 0 0,0 0 0 0 0,-1 1 0 0 0,0-1 0 0 0,-1 3 13 0 0,-17 23 377 0 0,19-37-373 0 0,-1 1 0 0 0,0-1-1 0 0,0 1 1 0 0,0-1 0 0 0,0 1-1 0 0,0-1 1 0 0,0 1 0 0 0,0-1 0 0 0,0 1-1 0 0,0-1 1 0 0,0 1 0 0 0,0-1-1 0 0,0 1 1 0 0,0-1 0 0 0,0 1-1 0 0,0-1 1 0 0,0 1 0 0 0,0-1-1 0 0,-1 1 1 0 0,1 0 0 0 0,0-1-1 0 0,0 1 1 0 0,0-1 0 0 0,-1 1-1 0 0,1-1 1 0 0,0 1 0 0 0,-1 0-1 0 0,1-1 1 0 0,0 1 0 0 0,-1 0-1 0 0,1-1 1 0 0,-1 1 0 0 0,1 0-1 0 0,-1 0 1 0 0,1-1 0 0 0,0 1-1 0 0,-1 0 1 0 0,1 0 0 0 0,-1 0-1 0 0,1 0 1 0 0,-1-1 0 0 0,1 1-1 0 0,-1 0 1 0 0,1 0 0 0 0,-1 0-1 0 0,1 0 1 0 0,-1 0 0 0 0,1 0-1 0 0,-1 0 1 0 0,1 0 0 0 0,-1 1-1 0 0,1-1 1 0 0,-1 0 0 0 0,1 0-1 0 0,-1 0 1 0 0,1 0 0 0 0,-1 1 0 0 0,1-1-1 0 0,0 0 1 0 0,-1 0 0 0 0,1 1-4 0 0,-1-16-37 0 0,1 0 0 0 0,1 0 0 0 0,0 0 0 0 0,1 1 0 0 0,1-1 1 0 0,0 0-1 0 0,1 1 0 0 0,1 0 0 0 0,0 0 0 0 0,1 0 0 0 0,1 0 1 0 0,0 1-1 0 0,0 0 0 0 0,1 1 0 0 0,1 0 0 0 0,0 0 0 0 0,1 1 1 0 0,0 0-1 0 0,1 0 0 0 0,0 1 0 0 0,0 1 0 0 0,1 0 0 0 0,1 0 1 0 0,-1 1-1 0 0,1 1 0 0 0,1 0 0 0 0,-1 1 0 0 0,1 0 0 0 0,0 1 1 0 0,0 1-1 0 0,1 0 0 0 0,-1 1 0 0 0,3 0 37 0 0,-9 4-13 0 0,0 1 0 0 0,1 0 0 0 0,-1 0 0 0 0,-1 0 0 0 0,1 1 0 0 0,0 0 0 0 0,-1 1 0 0 0,1-1 0 0 0,-1 1 0 0 0,0 1 0 0 0,0 0 0 0 0,-1 0-1 0 0,1 0 1 0 0,-1 1 0 0 0,0-1 0 0 0,-1 1 0 0 0,1 1 0 0 0,-1-1 0 0 0,-1 1 0 0 0,1 0 0 0 0,-1 0 0 0 0,0 1 0 0 0,-1-1 0 0 0,0 1 0 0 0,0-1 0 0 0,0 1 0 0 0,-1 0 0 0 0,0 0 0 0 0,-1 1 0 0 0,0-1 0 0 0,0 0 0 0 0,0 0 0 0 0,-1 1-1 0 0,-1-1 1 0 0,0 0 0 0 0,0 0 0 0 0,0 0 0 0 0,-1 0 0 0 0,0 0 0 0 0,0 0 0 0 0,-1 0 0 0 0,-1 1 13 0 0,0 2-357 0 0,0-1-1 0 0,0 0 1 0 0,-1-1-1 0 0,0 1 1 0 0,-1-1-1 0 0,0 0 0 0 0,0 0 1 0 0,-1-1-1 0 0,0 0 1 0 0,-1 0-1 0 0,0 0 1 0 0,0-1-1 0 0,-1 0 1 0 0,-8 5 357 0 0,1-6-1175 0 0</inkml:trace>
  <inkml:trace contextRef="#ctx0" brushRef="#br0" timeOffset="3883.224">1934 162 984 0 0,'0'0'112'0'0,"0"0"26"0"0,0 0-17 0 0,0 0-21 0 0,19-3 92 0 0,-13-17-581 0 0,24-9 167 0 0</inkml:trace>
  <inkml:trace contextRef="#ctx0" brushRef="#br0" timeOffset="7250.481">3637 762 896 0 0,'0'0'149'0'0,"0"0"3"0"0,0 0 11 0 0,0 0 9 0 0,0 0-10 0 0,0 0 34 0 0,0 0-104 0 0,0 0-41 0 0,0 0 12 0 0,0 0 81 0 0,0 0-66 0 0,0 0 36 0 0,0 0-55 0 0,0 0 59 0 0,0 0-16 0 0,0 0-57 0 0,0 0-67 0 0,0 0-7 0 0,0 0 88 0 0,0 0-54 0 0,0 0-11 0 0,0 0 20 0 0,0 0-13 0 0,0 0 26 0 0,0 0 4 0 0,0 0 37 0 0,0 0 22 0 0,0 0-24 0 0,0 0 66 0 0,0 0-35 0 0,0 0-37 0 0,0 0 67 0 0,0 0-6 0 0,0 0-39 0 0,0 0 34 0 0,0 0 9 0 0,0 0-45 0 0,0 0 1 0 0,0 0 62 0 0,0 0 0 0 0,0 0-24 0 0,0 0-71 0 0,0 0-39 0 0,0 0 47 0 0,0 0-5 0 0,0 0-56 0 0,0 0 20 0 0,0 0 122 0 0,0 0-13 0 0,0 0-123 0 0,0 0-11 0 0,0 0 6 0 0,0 0 0 0 0,0 0-3 0 0,0 0 2 0 0,0 0 1 0 0,0 0 5 0 0,0 0 26 0 0,-15 0 3 0 0,158 13 771 0 0,-111-14-707 0 0,0-1 0 0 0,0-2 0 0 0,-1-1 0 0 0,1-2 0 0 0,-1-1 0 0 0,0-1 0 0 0,25-12-94 0 0,-52 20-5 0 0,1 0 1 0 0,-1 0-1 0 0,0 0 1 0 0,1-1 0 0 0,-1 0-1 0 0,0 0 1 0 0,0 0-1 0 0,0-1 1 0 0,0 1 0 0 0,0-1-1 0 0,-1 0 1 0 0,1 0-1 0 0,-1 0 1 0 0,0 0-1 0 0,0-1 1 0 0,0 1 0 0 0,0-1-1 0 0,-1 0 1 0 0,1 0-1 0 0,-1 0 1 0 0,0 0 0 0 0,0 0-1 0 0,1-4 5 0 0,-7 2-42 0 0,0 0 0 0 0,-1 1 0 0 0,0 0 0 0 0,0 0 0 0 0,0 0 0 0 0,0 0-1 0 0,-1 1 1 0 0,0 0 0 0 0,0 0 0 0 0,0 0 0 0 0,0 1 0 0 0,0 0 0 0 0,-1 0 0 0 0,1 1-1 0 0,-1 0 1 0 0,-6-2 42 0 0,9 3-16 0 0,-19-8-35 0 0,-1 2 0 0 0,-1 0 0 0 0,1 2 0 0 0,-1 0 0 0 0,0 2 1 0 0,0 1-1 0 0,-1 1 0 0 0,1 1 0 0 0,0 1 0 0 0,0 1 1 0 0,0 1-1 0 0,0 2 0 0 0,0 0 0 0 0,-5 4 51 0 0,20-5 14 0 0,1 0 0 0 0,0 1-1 0 0,0 1 1 0 0,0 0 0 0 0,0 0-1 0 0,1 0 1 0 0,0 1 0 0 0,1 0 0 0 0,-1 1-1 0 0,1 0 1 0 0,1 0 0 0 0,-1 0-1 0 0,1 1 1 0 0,1 0 0 0 0,0 0 0 0 0,0 1-1 0 0,1-1 1 0 0,0 1 0 0 0,1 0 0 0 0,0 0-1 0 0,0 0 1 0 0,1 0 0 0 0,0 1-1 0 0,1-1 1 0 0,0 1 0 0 0,1 4-14 0 0,2-6 39 0 0,1 0 0 0 0,0 0 0 0 0,0-1 0 0 0,1 1 0 0 0,0-1 0 0 0,0 0 0 0 0,1 0 0 0 0,0 0 0 0 0,0 0 1 0 0,1-1-1 0 0,0 0 0 0 0,0 0 0 0 0,1-1 0 0 0,0 0 0 0 0,0 0 0 0 0,0 0 0 0 0,1-1 0 0 0,0 0 0 0 0,0-1 0 0 0,0 0 0 0 0,1 0 0 0 0,-1 0 0 0 0,1-1 0 0 0,0-1 1 0 0,0 0-1 0 0,0 0 0 0 0,0 0 0 0 0,0-1 0 0 0,1 0 0 0 0,0-1-39 0 0,30 3-73 0 0,1-2 1 0 0,-1-1 0 0 0,0-2-1 0 0,1-2 1 0 0,-1-2-1 0 0,35-10 73 0 0,-55 13-249 0 0,-1-2 0 0 0,-1 0-1 0 0,1 0 1 0 0,-1-2 0 0 0,0-1 0 0 0,0 0-1 0 0,-1-1 1 0 0,0 0 0 0 0,-1-2 0 0 0,0 0-1 0 0,0-1 1 0 0,-1 0 0 0 0,-1-1-1 0 0,0-1 1 0 0,8-11 249 0 0,5-86 209 0 0,-22 93-115 0 0,-5 15-72 0 0,0 0 0 0 0,0 0 0 0 0,1 0 0 0 0,-1 1 0 0 0,1-1 0 0 0,-1 0 0 0 0,1 1 0 0 0,0-1 0 0 0,0 0 0 0 0,0 1 0 0 0,1-1 0 0 0,-1 1-1 0 0,1 0 1 0 0,-1-1 0 0 0,1 1 0 0 0,0 0 0 0 0,-1 0 0 0 0,1 0 0 0 0,0 0 0 0 0,1 0 0 0 0,-1 0 0 0 0,0 1 0 0 0,0-1 0 0 0,1 1 0 0 0,-1 0 0 0 0,1-1 0 0 0,-1 1 0 0 0,2 0-22 0 0,26 34 210 0 0,-19-15-16 0 0,-1 1 1 0 0,-1 1-1 0 0,0-1 1 0 0,-2 1 0 0 0,0 0-1 0 0,-1 1 1 0 0,-1 0-1 0 0,-1 0 1 0 0,-1 0-1 0 0,-1 0 1 0 0,-1 1 0 0 0,-1-1-1 0 0,-1 14-194 0 0,-8-44 784 0 0,17-22-732 0 0,1 0 0 0 0,2 0 0 0 0,1 1 0 0 0,2 1 0 0 0,0 0 0 0 0,2 1 0 0 0,1 1 1 0 0,1 0-1 0 0,2 1 0 0 0,0 1 0 0 0,8-5-52 0 0,13 10-311 0 0,-40 20 218 0 0,-1 0 14 0 0,6 4 60 0 0,12 14 9 0 0,0 0 0 0 0,-1 1-1 0 0,-1 2 1 0 0,-1-1 0 0 0,-1 2 0 0 0,-1 0 0 0 0,0 0-1 0 0,-2 1 1 0 0,-1 1 0 0 0,0 0 0 0 0,1 9 10 0 0,1-4 29 0 0,-11-24-19 0 0,2 0 0 0 0,-1 0 0 0 0,0-1-1 0 0,1 1 1 0 0,0-1 0 0 0,0 1 0 0 0,0-1 0 0 0,1 0-1 0 0,0-1 1 0 0,-1 1 0 0 0,1-1 0 0 0,0 1-1 0 0,1-1 1 0 0,-1 0 0 0 0,0-1 0 0 0,1 1 0 0 0,0-1-1 0 0,0 0 1 0 0,-1 0 0 0 0,1 0 0 0 0,0 0 0 0 0,1-1-1 0 0,-1 0 1 0 0,0 0 0 0 0,0-1 0 0 0,0 0-1 0 0,1 1 1 0 0,-1-2 0 0 0,0 1 0 0 0,0 0 0 0 0,3-2-10 0 0,49-47 210 0 0,42-126 31 0 0,-77 125-278 0 0,74-150-103 0 0,-119 229-216 0 0,25-17 338 0 0,1 0 0 0 0,0 0 0 0 0,0 0 0 0 0,1-1 0 0 0,1 0-1 0 0,0 0 1 0 0,0 0 0 0 0,1 0 0 0 0,1-1 0 0 0,0 0 0 0 0,0 0-1 0 0,1-1 1 0 0,0 0 0 0 0,0 0 0 0 0,1-1 0 0 0,0 0 0 0 0,1-1-1 0 0,0 0 1 0 0,0 0 0 0 0,9 4 18 0 0,40 37-114 0 0,-57-45 126 0 0,0 0 0 0 0,0-1-1 0 0,0 1 1 0 0,-1 0 0 0 0,1 0 0 0 0,-1 0 0 0 0,0 0 0 0 0,0 0 0 0 0,0 0 0 0 0,0 0-1 0 0,-1 1 1 0 0,1-1 0 0 0,-1 0 0 0 0,0 0 0 0 0,0 0 0 0 0,0 1 0 0 0,0-1-1 0 0,0 0 1 0 0,-1 0 0 0 0,0 1 0 0 0,1-1 0 0 0,-1 0 0 0 0,0 0 0 0 0,-1 0-1 0 0,1 0 1 0 0,0 0 0 0 0,-1 0 0 0 0,0-1 0 0 0,0 1 0 0 0,0 0 0 0 0,0-1-1 0 0,0 1 1 0 0,0-1 0 0 0,0 0 0 0 0,-1 0 0 0 0,1 0 0 0 0,-1 0 0 0 0,0 0-1 0 0,0 0 1 0 0,1-1 0 0 0,-1 1 0 0 0,-2-1-12 0 0,-127 64 126 0 0,130-64-283 0 0,2-1-181 0 0,-1-1 292 0 0,1-1-1 0 0,-1 1 1 0 0,0 0-1 0 0,0-1 0 0 0,0 1 1 0 0,1 0-1 0 0,-1-1 1 0 0,0 1-1 0 0,1-1 1 0 0,0 1-1 0 0,-1-1 0 0 0,1 1 1 0 0,0-1-1 0 0,0 1 1 0 0,-1-1-1 0 0,1 1 1 0 0,0-1-1 0 0,1 0 1 0 0,-1 1-1 0 0,0-1 0 0 0,0 1 1 0 0,1-1-1 0 0,-1 1 1 0 0,1-1-1 0 0,-1 1 1 0 0,1 0-1 0 0,0-1 0 0 0,-1 1 1 0 0,1-1-1 0 0,0 1 1 0 0,0 0-1 0 0,0 0 1 0 0,0 0-1 0 0,0 0 0 0 0,0-1 1 0 0,0 1-1 0 0,1 0 1 0 0,0 0 46 0 0,82-85-2454 0 0,-55 67 1406 0 0</inkml:trace>
  <inkml:trace contextRef="#ctx0" brushRef="#br0" timeOffset="7605.447">5838 552 1196 0 0,'30'-67'4825'0'0,"-14"94"-5091"0"0,25 149 976 0 0,-41-171-743 0 0,1 0 1 0 0,-1 0-1 0 0,1 0 1 0 0,0 1-1 0 0,1-1 1 0 0,-1-1-1 0 0,1 1 1 0 0,0 0-1 0 0,1 0 1 0 0,-1-1-1 0 0,1 1 1 0 0,0-1 0 0 0,0 0-1 0 0,0 1 1 0 0,0-1-1 0 0,1-1 1 0 0,0 1-1 0 0,0-1 1 0 0,0 1-1 0 0,0-1 1 0 0,0 0-1 0 0,0-1 1 0 0,1 1-1 0 0,0-1 1 0 0,-1 1 0 0 0,1-2-1 0 0,0 1 1 0 0,0 0-1 0 0,0-1 1 0 0,0 0-1 0 0,0 0 1 0 0,1-1-1 0 0,-1 1 1 0 0,0-1-1 0 0,0 0 1 0 0,0 0-1 0 0,1-1 1 0 0,-1 0-1 0 0,4-1 33 0 0,67-28-3370 0 0,-71 24 2418 0 0</inkml:trace>
  <inkml:trace contextRef="#ctx0" brushRef="#br0" timeOffset="8255.515">5809 217 1780 0 0,'0'0'956'0'0,"0"0"-134"0"0,0 0-76 0 0,0 0-87 0 0,0 0-25 0 0,0 0-77 0 0,0 0-92 0 0,0 0-34 0 0,0 0-32 0 0,0 0-35 0 0,0 0-93 0 0,0 0-136 0 0,3-5-79 0 0,10-22-355 0 0,0 27-4187 0 0,-6 0 3152 0 0</inkml:trace>
  <inkml:trace contextRef="#ctx0" brushRef="#br0" timeOffset="9617.253">6480 515 1016 0 0,'-1'0'102'0'0,"1"0"-1"0"0,-1 0 1 0 0,1 0 0 0 0,-1 0-1 0 0,1 0 1 0 0,-1 0-1 0 0,1 0 1 0 0,0 0 0 0 0,-1 0-1 0 0,1 0 1 0 0,-1 0-1 0 0,1 0 1 0 0,-1 0 0 0 0,1-1-1 0 0,-1 1 1 0 0,1 0-1 0 0,0 0 1 0 0,-1-1 0 0 0,1 1-1 0 0,-1 0 1 0 0,1 0-1 0 0,0-1 1 0 0,-1 1 0 0 0,1 0-1 0 0,0-1 1 0 0,0 1 0 0 0,-1 0-1 0 0,1-1 1 0 0,0 1-1 0 0,0-1 1 0 0,-1 1 0 0 0,1 0-1 0 0,0-1 1 0 0,0 1-1 0 0,0-1 1 0 0,0 1 0 0 0,0-1-1 0 0,0 1 1 0 0,-1-1-1 0 0,1 1 1 0 0,0-1 0 0 0,0 1-1 0 0,0-1 1 0 0,1 1 0 0 0,-1-1-102 0 0,-12 7 37 0 0,0 0 1 0 0,1 1 0 0 0,0 0 0 0 0,0 1-1 0 0,1 0 1 0 0,0 1 0 0 0,1 0 0 0 0,-1 0-1 0 0,2 1 1 0 0,-1 0 0 0 0,2 1 0 0 0,-1 0-1 0 0,1 0 1 0 0,1 1 0 0 0,0-1 0 0 0,1 1-1 0 0,0 1 1 0 0,0-1 0 0 0,2 1 0 0 0,0-1-1 0 0,0 1 1 0 0,0 6-38 0 0,4-14 13 0 0,1 0-1 0 0,0 0 1 0 0,0 0-1 0 0,0 0 1 0 0,0-1-1 0 0,1 1 1 0 0,0-1-1 0 0,0 1 1 0 0,0-1 0 0 0,0 0-1 0 0,1 0 1 0 0,-1-1-1 0 0,1 1 1 0 0,0-1-1 0 0,0 0 1 0 0,0 0-1 0 0,1 0 1 0 0,-1 0-1 0 0,1-1 1 0 0,0 0-1 0 0,0 0 1 0 0,-1 0-1 0 0,1 0 1 0 0,0-1-1 0 0,0 0 1 0 0,1 0 0 0 0,-1 0-1 0 0,0-1 1 0 0,0 0-1 0 0,0 1 1 0 0,1-2-1 0 0,-1 1 1 0 0,0-1-1 0 0,0 0 1 0 0,0 0-1 0 0,0 0 1 0 0,0-1-1 0 0,0 0 1 0 0,0 1-1 0 0,0-2 1 0 0,-1 1-1 0 0,1-1 1 0 0,1-1-13 0 0,2 1-67 0 0,0-1 0 0 0,-1 0 0 0 0,1 0 0 0 0,-1-1 0 0 0,0 0 0 0 0,0 0 1 0 0,0-1-1 0 0,-1 1 0 0 0,0-2 0 0 0,0 1 0 0 0,0-1 0 0 0,-1 1 0 0 0,0-2 0 0 0,-1 1 0 0 0,1 0 0 0 0,-1-1 0 0 0,-1 0 0 0 0,1 0 0 0 0,-1 0 1 0 0,-1 0-1 0 0,0-1 0 0 0,0 1 0 0 0,0-1 0 0 0,-1 1 0 0 0,0-1 0 0 0,-1 0 0 0 0,0-7 67 0 0,3-30-407 0 0,41 39 299 0 0,-35 12 124 0 0,-1-1 0 0 0,1 2 0 0 0,-1-1 0 0 0,-1 1 0 0 0,1 0 0 0 0,-1 1 0 0 0,0 0 0 0 0,-1 0-1 0 0,1 0 1 0 0,-1 1 0 0 0,-1 0 0 0 0,0 0 0 0 0,0 1 0 0 0,0-1 0 0 0,-1 1 0 0 0,0 0-1 0 0,-1 0 1 0 0,0 0 0 0 0,-1 1 0 0 0,1-1 0 0 0,-2 1 0 0 0,1-1 0 0 0,-1 9-16 0 0,9-9 1993 0 0,13-51-2020 0 0,-4 5 157 0 0,110-115 2 0 0,-48 105-385 0 0,-80 47 200 0 0,12 2 18 0 0,-5 3 23 0 0,-1 0 1 0 0,-1 0 0 0 0,1 1 0 0 0,-1 0 0 0 0,0 0 0 0 0,0 1-1 0 0,0 0 1 0 0,-1 0 0 0 0,0 0 0 0 0,-1 0 0 0 0,1 1 0 0 0,-1-1-1 0 0,-1 1 1 0 0,0 0 0 0 0,0 1 0 0 0,0-1 0 0 0,-1 0-1 0 0,0 1 1 0 0,0 4 11 0 0,44 96-14 0 0,-39-104-78 0 0,0 1 1 0 0,0-2 0 0 0,0 1-1 0 0,1-1 1 0 0,0 0-1 0 0,-1 0 1 0 0,2-1-1 0 0,-1 0 1 0 0,0-1-1 0 0,0 0 1 0 0,1 0-1 0 0,-1-1 1 0 0,1 0-1 0 0,0 0 1 0 0,-1-1-1 0 0,1 0 1 0 0,0-1-1 0 0,-1 1 1 0 0,1-2-1 0 0,-1 1 1 0 0,1-1-1 0 0,-1-1 1 0 0,0 0 0 0 0,0 0-1 0 0,7-3 92 0 0,25-4-409 0 0,-17 3 271 0 0,0-1 0 0 0,-1-1-1 0 0,1-1 1 0 0,-2-1 0 0 0,1 0-1 0 0,-2-2 1 0 0,0-1 0 0 0,5-4 138 0 0,-25 18 16 0 0,-1-1 0 0 0,1 1 1 0 0,-1 0-1 0 0,0 0 0 0 0,1 0 1 0 0,-1-1-1 0 0,1 1 0 0 0,-1 0 1 0 0,1-1-1 0 0,0 1 0 0 0,-1 0 1 0 0,1-1-1 0 0,-1 1 0 0 0,1 0 1 0 0,-1-1-1 0 0,1 1 0 0 0,0-1 1 0 0,-1 1-1 0 0,1-1 0 0 0,0 1 1 0 0,0-1-1 0 0,-1 1 0 0 0,1-1 1 0 0,0 1-1 0 0,0-1 0 0 0,0 1 1 0 0,0-1-1 0 0,0 1 0 0 0,-1-1 1 0 0,1 0-1 0 0,0 1 0 0 0,0-1 1 0 0,0 1-1 0 0,1-1 0 0 0,-1 1 1 0 0,0-1-1 0 0,0 0 0 0 0,0 1 1 0 0,0-1-1 0 0,0 1 0 0 0,1-1 1 0 0,-1 1-1 0 0,0-1 0 0 0,0 1 1 0 0,1-1-1 0 0,-1 1 0 0 0,0-1 0 0 0,1 1 1 0 0,-1 0-1 0 0,1-1 0 0 0,-1 1 1 0 0,1 0-1 0 0,-1-1 0 0 0,0 1 1 0 0,1 0-1 0 0,-1-1 0 0 0,1 1 1 0 0,-1 0-1 0 0,1 0 0 0 0,0-1 1 0 0,-1 1-1 0 0,1 0 0 0 0,-1 0 1 0 0,1 0-1 0 0,0 0-16 0 0,-47 3 466 0 0,37 0-448 0 0,-1 1 0 0 0,1 0 0 0 0,-1 0 1 0 0,1 1-1 0 0,1 1 0 0 0,-1-1 0 0 0,1 1 0 0 0,0 1 0 0 0,0 0 0 0 0,0 0 1 0 0,1 0-1 0 0,1 1 0 0 0,-1 0 0 0 0,1 0 0 0 0,0 1 0 0 0,1 0 0 0 0,0 0 1 0 0,0 0-1 0 0,1 0 0 0 0,1 1 0 0 0,-1 0 0 0 0,1-1 0 0 0,1 1 0 0 0,0 3-18 0 0,4-11-6 0 0,0 1 0 0 0,0-1 0 0 0,0 0 0 0 0,1 0 0 0 0,-1 0 0 0 0,1 0 0 0 0,-1 0 0 0 0,1 0 0 0 0,0-1 0 0 0,0 1 0 0 0,0-1 0 0 0,0 0-1 0 0,0 0 1 0 0,0 0 0 0 0,0 0 0 0 0,0-1 0 0 0,0 1 0 0 0,0-1 0 0 0,1 0 0 0 0,-1 0 0 0 0,0 0 0 0 0,0 0 0 0 0,0 0 0 0 0,0-1 0 0 0,1 1 0 0 0,-1-1-1 0 0,3-1 7 0 0,1 0-19 0 0,11-1-29 0 0,-1-1-1 0 0,0-1 1 0 0,0-1-1 0 0,0 0 1 0 0,-1-1-1 0 0,1 0 1 0 0,-2-2-1 0 0,1 0 0 0 0,-1 0 1 0 0,-1-2-1 0 0,0 0 1 0 0,0 0-1 0 0,6-9 49 0 0,-19 20 5 0 0,0 0-1 0 0,0-1 1 0 0,-1 1-1 0 0,1 0 1 0 0,0 0-1 0 0,-1-1 1 0 0,1 1-1 0 0,0-1 1 0 0,-1 1-1 0 0,1 0 1 0 0,-1-1-1 0 0,1 1 1 0 0,0-1-1 0 0,-1 1 1 0 0,1-1-1 0 0,-1 0 1 0 0,0 1-1 0 0,1-1 1 0 0,-1 1-1 0 0,1-1 1 0 0,-1 0-1 0 0,0 1 1 0 0,0-1-1 0 0,1 0 1 0 0,-1 0-1 0 0,0 1 1 0 0,0-1-1 0 0,0 0 1 0 0,0 0-1 0 0,0 1 1 0 0,0-1-1 0 0,0 0 1 0 0,0 1-1 0 0,0-1 1 0 0,0 0-1 0 0,0 0 1 0 0,0 1-1 0 0,0-1 1 0 0,-1 0-1 0 0,1 0 1 0 0,0 1-1 0 0,-1-1 1 0 0,1 1-1 0 0,0-1 1 0 0,-1 0-1 0 0,1 1 1 0 0,-1-1-1 0 0,1 1 1 0 0,-1-1-1 0 0,1 0 0 0 0,-1 1 1 0 0,1 0-1 0 0,-1-1 1 0 0,0 1-1 0 0,1-1 1 0 0,-1 1-1 0 0,1 0 1 0 0,-1-1-1 0 0,0 1 1 0 0,0 0-1 0 0,1 0 1 0 0,-1-1-1 0 0,0 1 1 0 0,1 0-1 0 0,-1 0 1 0 0,0 0-1 0 0,0 0-4 0 0,-47 24 107 0 0,-2 56 4 0 0,50-79-30 0 0,0-1-92 0 0,3 2 22 0 0,8 0-14 0 0,-1-1 0 0 0,1 0 1 0 0,0 0-1 0 0,0-1 0 0 0,-1-1 1 0 0,1 0-1 0 0,0 0 0 0 0,-1-1 1 0 0,1-1-1 0 0,-1 0 0 0 0,0 0 1 0 0,0-1-1 0 0,0 0 0 0 0,0 0 1 0 0,-1-1-1 0 0,1-1 0 0 0,-1 0 1 0 0,0 0-1 0 0,-1 0 0 0 0,4-5 3 0 0,3 0 7 0 0,0 0 1 0 0,-1-1-1 0 0,0-1 0 0 0,-1 0 0 0 0,0-1 0 0 0,-1-1 0 0 0,-1 0 0 0 0,0 0 0 0 0,-1-1 0 0 0,-1 0 0 0 0,-1-1 0 0 0,0 0 0 0 0,-1 0 0 0 0,-1-1 0 0 0,0 0 0 0 0,-1 0 0 0 0,-1 0 1 0 0,-1 0-1 0 0,-1-1 0 0 0,0 0 0 0 0,-2 1 0 0 0,0-1-7 0 0,-1 0 96 0 0,-1-1 1 0 0,-1 1-1 0 0,-1 0 0 0 0,0 0 1 0 0,-1 1-1 0 0,-2-1 1 0 0,0 1-1 0 0,0 0 1 0 0,-2 1-1 0 0,0 0 0 0 0,-1 0 1 0 0,-1 1-1 0 0,-9-11-96 0 0,13 18 102 0 0,0 0 0 0 0,-1 1 0 0 0,0 0-1 0 0,0 0 1 0 0,-1 0 0 0 0,0 1 0 0 0,0 1 0 0 0,0-1-1 0 0,-1 1 1 0 0,0 1 0 0 0,-1 0 0 0 0,1 1 0 0 0,-1-1-1 0 0,0 2 1 0 0,0 0 0 0 0,-8-2-102 0 0,13 5 30 0 0,0 0 0 0 0,0 1 1 0 0,0-1-1 0 0,0 1 0 0 0,0 0 0 0 0,1 1 0 0 0,-1-1 0 0 0,0 1 0 0 0,1 0 1 0 0,-1 0-1 0 0,1 1 0 0 0,0 0 0 0 0,0 0 0 0 0,0 0 0 0 0,0 1 1 0 0,0-1-1 0 0,1 1 0 0 0,0 0 0 0 0,-1 0 0 0 0,2 1 0 0 0,-1-1 1 0 0,0 1-1 0 0,1 0 0 0 0,0 0 0 0 0,0 0 0 0 0,0 0 0 0 0,1 1 1 0 0,0-1-1 0 0,-1 2-30 0 0,-30 161 406 0 0,32-153-435 0 0,2 1-1 0 0,0-1 1 0 0,1 1 0 0 0,0-1-1 0 0,1 0 1 0 0,1 0 0 0 0,0 0 0 0 0,1 0-1 0 0,1-1 1 0 0,1 1 29 0 0,5 18-131 0 0,124 268-5880 0 0,-127-269 4693 0 0</inkml:trace>
  <inkml:trace contextRef="#ctx0" brushRef="#br0" timeOffset="15195.335">15122 362 916 0 0,'18'7'4118'0'0,"-12"41"-3543"0"0,-5-29-278 0 0,75 358 1399 0 0,-76-378-1693 0 0,0 0-1 0 0,0 1 1 0 0,-1-1-1 0 0,1 0 1 0 0,0 0-1 0 0,0 1 1 0 0,-1-1-1 0 0,1 0 1 0 0,-1 0-1 0 0,1 1 1 0 0,-1-1-1 0 0,1 0 1 0 0,-1 1-1 0 0,1-1 1 0 0,-1 1-1 0 0,1-1 1 0 0,-1 1-1 0 0,0-1 1 0 0,1 1-1 0 0,-1-1 1 0 0,0 1-1 0 0,1-1 1 0 0,-1 1-1 0 0,0 0 1 0 0,0 0-1 0 0,0-1 1 0 0,1 1-1 0 0,-1 0 1 0 0,0 0-1 0 0,0 0 1 0 0,0 0 0 0 0,1 0-1 0 0,-1 0 1 0 0,0 0-1 0 0,0 0 1 0 0,0 0-1 0 0,1 0 1 0 0,-1 0-1 0 0,0 1 1 0 0,0-1-1 0 0,0 0 1 0 0,1 0-1 0 0,-1 1 1 0 0,0-1-1 0 0,0 1 1 0 0,1-1-1 0 0,-1 1 1 0 0,0-1-1 0 0,1 1 1 0 0,-1-1-1 0 0,1 1 1 0 0,-1-1-1 0 0,1 1 1 0 0,-1 0-1 0 0,1-1 1 0 0,-1 1-1 0 0,1 0 1 0 0,0 0-1 0 0,-1-1 1 0 0,1 1-1 0 0,0 0 1 0 0,-1 0 0 0 0,1-1-1 0 0,0 1 1 0 0,0 0-1 0 0,0 0-2 0 0,-9-19-143 0 0,0 0 0 0 0,2-1 0 0 0,0 0 0 0 0,1 0 0 0 0,1-1 0 0 0,1 0 0 0 0,1 0 0 0 0,0 0 0 0 0,2 0 0 0 0,0 0 0 0 0,1 0 0 0 0,3-20 143 0 0,-2 2-137 0 0,0 15 112 0 0,1 1-1 0 0,1 0 0 0 0,1 0 1 0 0,2 0-1 0 0,0 0 1 0 0,1 1-1 0 0,1 0 1 0 0,3-5 25 0 0,-8 15 28 0 0,1 1 1 0 0,0 0 0 0 0,1 0 0 0 0,0 0-1 0 0,0 0 1 0 0,1 1 0 0 0,1 0 0 0 0,-1 0-1 0 0,2 0 1 0 0,-1 1 0 0 0,1 0 0 0 0,0 1 0 0 0,0 0-1 0 0,1 0 1 0 0,0 1 0 0 0,1 0 0 0 0,-1 0-1 0 0,1 1 1 0 0,0 0 0 0 0,0 1 0 0 0,1 0 0 0 0,-1 1-1 0 0,1 0 1 0 0,0 1 0 0 0,0 0 0 0 0,3 0-29 0 0,-7 3-1 0 0,-1 1 0 0 0,1 0 1 0 0,-1 0-1 0 0,1 0 0 0 0,-1 1 1 0 0,0 0-1 0 0,0 0 0 0 0,0 1 1 0 0,0 0-1 0 0,0 0 0 0 0,-1 0 1 0 0,0 1-1 0 0,0-1 1 0 0,0 1-1 0 0,-1 0 0 0 0,1 1 1 0 0,-1-1-1 0 0,0 1 0 0 0,-1 0 1 0 0,1 0-1 0 0,-1 0 0 0 0,-1 0 1 0 0,1 1-1 0 0,-1-1 0 0 0,0 1 1 0 0,0 0-1 0 0,-1-1 0 0 0,0 1 1 0 0,0 0-1 0 0,-1 0 0 0 0,1 0 1 0 0,-2-1-1 0 0,1 1 1 0 0,-1 0-1 0 0,0 0 0 0 0,0 0 1 0 0,-1-1-1 0 0,0 4 1 0 0,-7 8 34 0 0,-1-1 1 0 0,0-1-1 0 0,-1 1 0 0 0,-1-2 1 0 0,-1 1-1 0 0,0-2 0 0 0,0 0 1 0 0,-2 0-1 0 0,0-1 0 0 0,0-1 1 0 0,-1-1-1 0 0,-7 4-34 0 0,-50 5 467 0 0,71-20-429 0 0,-21-28 210 0 0,25 24-242 0 0,0 1 0 0 0,0 0-1 0 0,0 1 1 0 0,1-1 0 0 0,-1 0 0 0 0,1 1-1 0 0,0-1 1 0 0,0 1 0 0 0,0 0-1 0 0,0 0 1 0 0,0 0 0 0 0,0 0 0 0 0,0 0-1 0 0,1 1 1 0 0,-1 0 0 0 0,1-1-1 0 0,-1 1 1 0 0,1 1 0 0 0,-1-1 0 0 0,1 0-1 0 0,0 1 1 0 0,0 0 0 0 0,-1 0-1 0 0,1 0 1 0 0,1 0-6 0 0,16 0-3 0 0,0 0 1 0 0,-1 2-1 0 0,1 0 1 0 0,0 1-1 0 0,-1 1 0 0 0,1 1 1 0 0,-1 1-1 0 0,-1 1 0 0 0,11 5 3 0 0,6 0-16 0 0,272 96-3188 0 0,-280-103 2446 0 0,-8-3 42 0 0</inkml:trace>
  <inkml:trace contextRef="#ctx0" brushRef="#br0" timeOffset="15570.964">16091 388 1508 0 0,'112'274'3039'0'0,"-112"-274"-2920"0"0,0-1-1 0 0,0 0 1 0 0,1 0-1 0 0,-1 0 1 0 0,0 0-1 0 0,1 0 1 0 0,-1 0-1 0 0,1 0 1 0 0,-1 0-1 0 0,1 1 1 0 0,-1-1-1 0 0,1 0 1 0 0,0 0-1 0 0,-1 1 1 0 0,1-1-1 0 0,0 0 1 0 0,0 1-1 0 0,-1-1 1 0 0,1 1-1 0 0,0-1 1 0 0,0 1-1 0 0,0-1 1 0 0,0 1-1 0 0,0-1 1 0 0,-1 1-1 0 0,1 0 1 0 0,0 0-1 0 0,0-1 1 0 0,0 1-1 0 0,0 0 1 0 0,0 0-1 0 0,0 0 1 0 0,0 0-1 0 0,0 0 1 0 0,0 0-1 0 0,0 1 1 0 0,0-1-1 0 0,0 0 1 0 0,0 0-1 0 0,0 1 1 0 0,0-1-1 0 0,0 0 1 0 0,0 1-1 0 0,-1-1 1 0 0,1 1-1 0 0,0-1 1 0 0,0 1-1 0 0,0 0 1 0 0,-1-1-1 0 0,1 1 1 0 0,0 0-1 0 0,-1-1 1 0 0,1 1-1 0 0,0 0-118 0 0,5-15-269 0 0,189-366 1444 0 0,-171 337-1445 0 0,15-29-521 0 0,-24 22-3304 0 0,-13 40 101 0 0,0 8 2740 0 0</inkml:trace>
  <inkml:trace contextRef="#ctx0" brushRef="#br0" timeOffset="15836.768">16795 558 1768 0 0,'-2'5'1060'0'0,"4"-3"-300"0"0,2 1-276 0 0,-4 1-136 0 0,2-1-132 0 0,-2-1-32 0 0,1-2-956 0 0,1 0-536 0 0,2-2 100 0 0</inkml:trace>
  <inkml:trace contextRef="#ctx0" brushRef="#br0" timeOffset="10549.866">9662 387 1316 0 0,'0'0'552'0'0,"0"0"-32"0"0,0 0-62 0 0,-4-6-59 0 0,2 4-367 0 0,0 0 0 0 0,1-1 0 0 0,-1 1 0 0 0,0 0 1 0 0,0 0-1 0 0,0 1 0 0 0,-1-1 0 0 0,1 0 0 0 0,0 1 0 0 0,-1-1 0 0 0,1 1 0 0 0,-1 0 1 0 0,1 0-1 0 0,-1 0 0 0 0,1 0 0 0 0,-1 0 0 0 0,0 1 0 0 0,1-1 0 0 0,-1 1 0 0 0,0 0 1 0 0,0-1-1 0 0,0 1 0 0 0,1 1 0 0 0,-1-1 0 0 0,0 0 0 0 0,0 1 0 0 0,1-1 0 0 0,-3 2-32 0 0,-30 3 105 0 0,1 2-1 0 0,0 1 1 0 0,0 2-1 0 0,1 1 1 0 0,0 2-1 0 0,1 1 0 0 0,0 2 1 0 0,1 1-1 0 0,1 1 1 0 0,1 2-1 0 0,1 1 1 0 0,1 1-1 0 0,0 1 1 0 0,-12 16-105 0 0,33-33 31 0 0,1 0 0 0 0,1 0 0 0 0,0 1 1 0 0,-1 0-1 0 0,2-1 0 0 0,-1 1 1 0 0,1 1-1 0 0,0-1 0 0 0,1 0 0 0 0,0 1 1 0 0,0-1-1 0 0,0 1 0 0 0,1 0 1 0 0,0 0-1 0 0,0 3-31 0 0,3-5 20 0 0,0-1 0 0 0,0 0-1 0 0,1 0 1 0 0,-1 0 0 0 0,1 0 0 0 0,0-1 0 0 0,1 1 0 0 0,-1-1-1 0 0,1 1 1 0 0,0-1 0 0 0,0 0 0 0 0,0-1 0 0 0,0 1-1 0 0,1-1 1 0 0,-1 1 0 0 0,1-1 0 0 0,0-1 0 0 0,0 1 0 0 0,0-1-1 0 0,0 0 1 0 0,1 0 0 0 0,-1 0 0 0 0,6 0-20 0 0,30 7-427 0 0,0-2 1 0 0,1-2-1 0 0,0-2 1 0 0,0-1-1 0 0,0-3 0 0 0,0-1 1 0 0,0-2-1 0 0,0-2 1 0 0,-1-1-1 0 0,9-5 427 0 0,11 0-1302 0 0</inkml:trace>
  <inkml:trace contextRef="#ctx0" brushRef="#br0" timeOffset="11419.77">10208 647 888 0 0,'1'-1'43'0'0,"-1"0"0"0"0,1 0 0 0 0,-1 0 0 0 0,1 0-1 0 0,-1 0 1 0 0,1 0 0 0 0,-1 0 0 0 0,1 0 0 0 0,-1 0 0 0 0,0 0 0 0 0,0 0-1 0 0,0 0 1 0 0,0-1 0 0 0,1 1 0 0 0,-1 0 0 0 0,-1 0 0 0 0,1 0 0 0 0,0 0-1 0 0,0 0 1 0 0,0 0 0 0 0,-1 0 0 0 0,1 0 0 0 0,0 0 0 0 0,-1 0-1 0 0,1 0 1 0 0,-1 0 0 0 0,1 0 0 0 0,-1 0 0 0 0,1 0 0 0 0,-1 0 0 0 0,0 0-1 0 0,0 0 1 0 0,1 0 0 0 0,-1 1 0 0 0,0-1 0 0 0,0 0 0 0 0,0 1 0 0 0,0-1-1 0 0,0 1 1 0 0,0-1 0 0 0,0 1 0 0 0,0-1 0 0 0,0 1 0 0 0,0-1 0 0 0,0 1-1 0 0,0 0 1 0 0,0 0 0 0 0,0 0 0 0 0,0-1 0 0 0,0 1 0 0 0,-1 0-43 0 0,-67-11 213 0 0,64 11-119 0 0,-9-2-53 0 0,-1 0 0 0 0,1 1 0 0 0,-1 1-1 0 0,0 1 1 0 0,1 0 0 0 0,-1 0 0 0 0,1 2 0 0 0,-1 0 0 0 0,1 0-1 0 0,0 2 1 0 0,0 0 0 0 0,1 0 0 0 0,-1 1 0 0 0,1 1 0 0 0,1 0 0 0 0,-1 1-1 0 0,1 0 1 0 0,0 1 0 0 0,1 0 0 0 0,0 1 0 0 0,1 0 0 0 0,-1 1-41 0 0,10-9 5 0 0,0 0 0 0 0,0 0 0 0 0,-1 0 0 0 0,1 0 0 0 0,1 0 0 0 0,-1 0 0 0 0,0 1 0 0 0,0-1 0 0 0,1 0 0 0 0,0 0 0 0 0,-1 1 0 0 0,1-1 0 0 0,0 0 0 0 0,0 1 0 0 0,0-1 0 0 0,0 0 0 0 0,1 1 0 0 0,-1-1 0 0 0,0 0 0 0 0,1 0 0 0 0,0 1 0 0 0,0-1 0 0 0,-1 0 0 0 0,1 0 0 0 0,0 0 0 0 0,1 0 0 0 0,-1 0 0 0 0,0 0 0 0 0,1 0 0 0 0,-1 0 0 0 0,1-1 0 0 0,-1 1 0 0 0,1 0 0 0 0,0-1 0 0 0,0 0 0 0 0,0 1 0 0 0,-1-1 0 0 0,2 0 0 0 0,-1 0 0 0 0,0 0 0 0 0,0 0 0 0 0,0 0 0 0 0,0 0 0 0 0,0-1 0 0 0,1 1 0 0 0,-1-1 0 0 0,0 0 0 0 0,2 1-5 0 0,114 15 436 0 0,-97-16-402 0 0,-1 0-1 0 0,0-1 0 0 0,0 0 0 0 0,0-2 0 0 0,0-1 0 0 0,0 0 0 0 0,-1-1 0 0 0,1-2 0 0 0,-1 0 0 0 0,-1 0 0 0 0,0-2 0 0 0,7-4-33 0 0,65-120-297 0 0,-89 132 293 0 0,0 0 0 0 0,-1 0 0 0 0,1 0 0 0 0,0 0 0 0 0,0 0 0 0 0,0 0 0 0 0,0 0 0 0 0,0 1 0 0 0,1-1 0 0 0,-1 0 0 0 0,0 1 0 0 0,0-1 0 0 0,0 0 0 0 0,1 1-1 0 0,-1 0 1 0 0,0-1 0 0 0,1 1 0 0 0,-1 0 0 0 0,0-1 0 0 0,1 1 0 0 0,-1 0 0 0 0,0 0 0 0 0,1 0 0 0 0,-1 0 0 0 0,0 1 0 0 0,1-1 0 0 0,-1 0 0 0 0,0 0 0 0 0,1 1-1 0 0,-1-1 1 0 0,0 1 0 0 0,0-1 0 0 0,1 1 0 0 0,-1-1 0 0 0,0 1 0 0 0,0 0 0 0 0,0 0 0 0 0,0 0 0 0 0,0 0 0 0 0,0-1 0 0 0,0 1 0 0 0,0 0 0 0 0,0 1 0 0 0,0-1-1 0 0,-1 0 1 0 0,1 0 0 0 0,0 0 0 0 0,-1 0 0 0 0,1 1 0 0 0,-1-1 0 0 0,1 0 0 0 0,-1 0 0 0 0,0 1 0 0 0,1-1 4 0 0,32 75 71 0 0,-10 14-112 0 0,-23-89 92 0 0,0-1 49 0 0,1 15-22 0 0,37-132-380 0 0,-26 69 127 0 0,3 1-1 0 0,2 0 1 0 0,1 1-1 0 0,3 1 0 0 0,4-3 176 0 0,-23 48-8 0 0,0 0 0 0 0,0 1-1 0 0,0-1 1 0 0,0 0-1 0 0,0 1 1 0 0,0 0 0 0 0,0-1-1 0 0,0 1 1 0 0,-1 0 0 0 0,1 0-1 0 0,0 0 1 0 0,-1 0-1 0 0,1 0 1 0 0,0 1 0 0 0,-1-1-1 0 0,1 0 1 0 0,-1 1-1 0 0,0-1 1 0 0,0 1 0 0 0,1 0-1 0 0,-1-1 1 0 0,0 1 0 0 0,0 0-1 0 0,0 0 1 0 0,-1-1-1 0 0,1 1 1 0 0,0 0 0 0 0,-1 0-1 0 0,1 0 1 0 0,-1 0 0 0 0,0 0-1 0 0,1 0 1 0 0,-1 0-1 0 0,0 0 1 0 0,0 0 0 0 0,-1 0-1 0 0,1 0 1 0 0,0 2 8 0 0,2 4-86 0 0,10 29 69 0 0,1 0 1 0 0,2-1-1 0 0,1-1 1 0 0,2 0-1 0 0,1-1 1 0 0,2-1-1 0 0,2-1 0 0 0,0-1 1 0 0,23 21 16 0 0,-21-36-1201 0 0,-25-15-25 0 0</inkml:trace>
  <inkml:trace contextRef="#ctx0" brushRef="#br0" timeOffset="11684.49">10930 273 1324 0 0,'2'-37'3147'0'0,"-2"38"-3102"0"0,-1-1 0 0 0,1 1 0 0 0,0-1 0 0 0,0 0 0 0 0,0 1 0 0 0,0-1 0 0 0,-1 0 0 0 0,1 1 0 0 0,0-1 0 0 0,0 0 0 0 0,-1 1 0 0 0,1-1 0 0 0,0 0 0 0 0,-1 0 0 0 0,1 1 0 0 0,0-1 0 0 0,-1 0 0 0 0,1 0 0 0 0,0 1 0 0 0,-1-1 0 0 0,1 0 0 0 0,0 0 0 0 0,-1 0 0 0 0,1 0 0 0 0,-1 0 0 0 0,1 0 0 0 0,0 0 0 0 0,-1 0 0 0 0,1 0 0 0 0,-1 0 0 0 0,1 0 0 0 0,0 0 0 0 0,-1 0 0 0 0,1 0 0 0 0,-1 0 0 0 0,1 0 0 0 0,0 0 0 0 0,-1 0 0 0 0,1 0 0 0 0,-1-1 0 0 0,1 1 0 0 0,0 0 0 0 0,-1 0 0 0 0,1 0 0 0 0,0-1 0 0 0,-1 1 0 0 0,1 0 0 0 0,0 0 0 0 0,0-1 0 0 0,-1 1-45 0 0,-20 161 733 0 0,21-129-598 0 0,51 164-158 0 0,-8-57-2947 0 0,-43-128 1720 0 0,0-2-16 0 0</inkml:trace>
  <inkml:trace contextRef="#ctx0" brushRef="#br0" timeOffset="11950.329">10796 642 1172 0 0,'6'-2'4024'0'0,"278"-78"-3584"0"0,-143 43-3478 0 0,-99 26 1812 0 0</inkml:trace>
  <inkml:trace contextRef="#ctx0" brushRef="#br0" timeOffset="12198.229">11508 462 908 0 0,'-6'32'3212'0'0,"6"33"-2156"0"0,35 9-441 0 0,-15-48-3822 0 0,-20-25 2091 0 0</inkml:trace>
  <inkml:trace contextRef="#ctx0" brushRef="#br0" timeOffset="12385.924">11476 183 2336 0 0,'3'-16'4191'0'0,"3"-7"-2020"0"0,7 31-6519 0 0,-12-5 3164 0 0,-1 0-50 0 0</inkml:trace>
  <inkml:trace contextRef="#ctx0" brushRef="#br0" timeOffset="13600.089">11751 487 1132 0 0,'13'1'118'0'0,"0"2"1"0"0,-1 0-1 0 0,1 0 0 0 0,-1 1 0 0 0,0 1 0 0 0,0 0 1 0 0,0 0-1 0 0,0 1 0 0 0,-1 1 0 0 0,0 0 0 0 0,-1 1 1 0 0,0 0-1 0 0,0 0 0 0 0,0 1 0 0 0,-1 0 0 0 0,0 1 1 0 0,-1 0-1 0 0,0 0 0 0 0,-1 1 0 0 0,6 11-118 0 0,-2 42 1854 0 0,-11-63-1822 0 0,0 0 0 0 0,-1 0 0 0 0,1 1-1 0 0,-1-1 1 0 0,0 0 0 0 0,1 0 0 0 0,-1 0 0 0 0,0 0 0 0 0,0 0 0 0 0,0 0 0 0 0,1 0 0 0 0,-1-1 0 0 0,0 1 0 0 0,0 0-1 0 0,0 0 1 0 0,0-1 0 0 0,-1 1 0 0 0,1-1 0 0 0,0 1 0 0 0,0-1 0 0 0,0 1 0 0 0,0-1 0 0 0,-1 0 0 0 0,1 1-1 0 0,0-1 1 0 0,0 0 0 0 0,-1 0 0 0 0,1 0 0 0 0,0 0 0 0 0,0 0 0 0 0,-1 0 0 0 0,1 0 0 0 0,0-1 0 0 0,0 1 0 0 0,0 0-1 0 0,-1-1 1 0 0,1 1 0 0 0,0-1 0 0 0,0 1 0 0 0,0-1 0 0 0,0 1 0 0 0,0-1 0 0 0,0 0 0 0 0,0 0 0 0 0,0 1-1 0 0,0-1 1 0 0,0 0 0 0 0,0-1-32 0 0,-1-9 6 0 0,0-1 0 0 0,1 0 0 0 0,0 0 0 0 0,1 0 1 0 0,0 1-1 0 0,1-1 0 0 0,1 0 0 0 0,0 0 0 0 0,0 1 0 0 0,1-1 0 0 0,1 1 0 0 0,0 0 0 0 0,0 0 0 0 0,1 0 0 0 0,0 1 0 0 0,1-1 0 0 0,0 1 0 0 0,1 1 0 0 0,0-1 0 0 0,1 1 0 0 0,0 0 0 0 0,0 1 0 0 0,0 0 0 0 0,1 0 0 0 0,1 1 0 0 0,-1 0 0 0 0,1 1 0 0 0,1 0 0 0 0,-1 0 1 0 0,1 1-1 0 0,-1 0 0 0 0,2 1 0 0 0,1 0-6 0 0,23-6-141 0 0,-34 9 68 0 0,1 1 4 0 0,5 4 49 0 0,-1 0-1 0 0,0 0 1 0 0,0 1 0 0 0,-1 0 0 0 0,1 0 0 0 0,-1 0-1 0 0,0 1 1 0 0,0 0 0 0 0,-1 0 0 0 0,0 1-1 0 0,0-1 1 0 0,0 1 0 0 0,-1 0 0 0 0,0 1-1 0 0,0-1 1 0 0,-1 1 0 0 0,0-1 0 0 0,0 1-1 0 0,-1 0 1 0 0,0 0 0 0 0,-1 0 0 0 0,1 0-1 0 0,-1 1 1 0 0,-1-1 0 0 0,0 0 0 0 0,0 1 20 0 0,6 21-35 0 0,-2-8 61 0 0,-4-20-39 0 0,0 1 1 0 0,0-1-1 0 0,0 1 0 0 0,0-1 1 0 0,1 1-1 0 0,-1-1 0 0 0,0 1 0 0 0,1-1 1 0 0,0 0-1 0 0,-1 1 0 0 0,1-1 1 0 0,0 0-1 0 0,1 0 0 0 0,-1 1 1 0 0,0-1-1 0 0,0 0 0 0 0,1 0 0 0 0,-1 0 1 0 0,1 0-1 0 0,0-1 0 0 0,0 1 1 0 0,-1 0-1 0 0,1-1 0 0 0,0 1 1 0 0,1-1-1 0 0,-1 0 0 0 0,0 1 0 0 0,0-1 1 0 0,0 0-1 0 0,1 0 0 0 0,-1-1 1 0 0,0 1-1 0 0,1 0 0 0 0,-1-1 1 0 0,1 0-1 0 0,-1 1 13 0 0,13-2-115 0 0,0 1 0 0 0,-1-2 0 0 0,0 0 0 0 0,1-1 0 0 0,-1 0 0 0 0,0-1 0 0 0,0-1-1 0 0,-1 0 1 0 0,0-1 0 0 0,1 0 0 0 0,-2-1 0 0 0,1 0 0 0 0,-1-1 0 0 0,0-1 0 0 0,-1 0 0 0 0,0 0 0 0 0,0-1 0 0 0,7-10 115 0 0,5-43 1076 0 0,-23 62-925 0 0,0 1-19 0 0,1-14 458 0 0,1 32-508 0 0,2 32-44 0 0,-4-40-6 0 0,1-1-1 0 0,0 0 1 0 0,0 1 0 0 0,1-1-1 0 0,1 0 1 0 0,-1 0 0 0 0,1 0-1 0 0,1 0 1 0 0,0-1 0 0 0,0 0 0 0 0,0 1-1 0 0,1-1 1 0 0,0-1 0 0 0,1 1-1 0 0,0-1 1 0 0,0 0 0 0 0,1 0-1 0 0,-1-1 1 0 0,2 1 0 0 0,-1-2 0 0 0,0 1-1 0 0,3 0-31 0 0,0-6 20 0 0,-1-1-1 0 0,1 1 1 0 0,0-2-1 0 0,0 1 1 0 0,0-2-1 0 0,-1 1 1 0 0,1-1-1 0 0,-1 0 1 0 0,0-1 0 0 0,0 0-1 0 0,0-1 1 0 0,0 0-1 0 0,-1 0 1 0 0,0-1-1 0 0,0 0 1 0 0,0 0-1 0 0,-1-1 1 0 0,0 0-1 0 0,0 0 1 0 0,-1-1-1 0 0,6-7-19 0 0,-3 5 35 0 0,0 0 0 0 0,0-1 0 0 0,-1 1 0 0 0,-1-2 0 0 0,0 1 0 0 0,0-1 0 0 0,-1 0 0 0 0,-1 0 0 0 0,0-1 0 0 0,0 1 0 0 0,-2-1 0 0 0,1-3-35 0 0,-4 16 88 0 0,0 0 23 0 0,4-22 344 0 0,-4 34-530 0 0,1-1-1 0 0,0 0 1 0 0,1 0-1 0 0,0 0 0 0 0,1 0 1 0 0,0 0-1 0 0,1 0 1 0 0,0-1-1 0 0,0 0 0 0 0,1 0 1 0 0,1 0-1 0 0,0 0 1 0 0,0-1-1 0 0,4 4 76 0 0,82 54-3747 0 0,-70-60 2563 0 0</inkml:trace>
  <inkml:trace contextRef="#ctx0" brushRef="#br0" timeOffset="14451.249">13350 525 860 0 0,'-8'4'121'0'0,"2"0"0"0"0,-1 1 0 0 0,0 0 1 0 0,1 0-1 0 0,0 1 0 0 0,0 0 0 0 0,1 0 0 0 0,-1 0 0 0 0,1 0 0 0 0,1 1 0 0 0,-1 0 0 0 0,1 0 1 0 0,0 0-1 0 0,1 1 0 0 0,0-1 0 0 0,0 1 0 0 0,0 0 0 0 0,1 0 0 0 0,0 0 0 0 0,1 0 0 0 0,0 0 1 0 0,0 0-1 0 0,1 3-121 0 0,2-8 20 0 0,0 0 1 0 0,0 0 0 0 0,0 0 0 0 0,0 0 0 0 0,1-1-1 0 0,-1 1 1 0 0,1-1 0 0 0,0 1 0 0 0,-1-1 0 0 0,1 0-1 0 0,0 0 1 0 0,1-1 0 0 0,-1 1 0 0 0,0-1-1 0 0,0 1 1 0 0,1-1 0 0 0,-1 0 0 0 0,1 0 0 0 0,-1 0-1 0 0,1-1 1 0 0,-1 1 0 0 0,1-1 0 0 0,2 0-21 0 0,-5 0 84 0 0,13-4-94 0 0,87-107 579 0 0,-59 52-517 0 0,-5 27-437 0 0,-37 31 374 0 0,0 1-48 0 0,24 54-201 0 0,-23-46 290 0 0,1 0 0 0 0,-1 1 0 0 0,1-1 0 0 0,1 0 0 0 0,-1-1 0 0 0,1 1 1 0 0,1 0-1 0 0,0-1 0 0 0,0 1 0 0 0,0-1 0 0 0,1 0 0 0 0,0-1 0 0 0,0 1 1 0 0,0-1-1 0 0,1 0 0 0 0,0 0 0 0 0,1-1 0 0 0,-1 0 0 0 0,1 0 0 0 0,0 0 0 0 0,3 1-30 0 0,-8-6 112 0 0,18-3 106 0 0,-7-4-189 0 0,-1-1-1 0 0,-1 0 1 0 0,1 0-1 0 0,-2-1 0 0 0,1-1 1 0 0,-1 0-1 0 0,0 0 0 0 0,-1-1 1 0 0,-1 0-1 0 0,1 0 0 0 0,-2-1 1 0 0,1 0-1 0 0,-2-1 0 0 0,0 0 1 0 0,0 0-1 0 0,-1 0 1 0 0,1-8-29 0 0,-1-4 238 0 0,-1 52-264 0 0,53 153 372 0 0,-55-178-310 0 0,1-1 1 0 0,-1 0-1 0 0,0 0 0 0 0,0-1 0 0 0,1 1 0 0 0,-1 0 1 0 0,1-1-1 0 0,-1 1 0 0 0,0-1 0 0 0,1 0 0 0 0,-1 0 0 0 0,1 0 1 0 0,-1 0-1 0 0,1 0 0 0 0,-1 0 0 0 0,1-1 0 0 0,-1 1 1 0 0,0-1-1 0 0,1 0 0 0 0,-1 0 0 0 0,0 0 0 0 0,0 0 0 0 0,1 0 1 0 0,-1 0-1 0 0,0 0 0 0 0,0-1 0 0 0,0 1 0 0 0,0-1 1 0 0,-1 0-1 0 0,1 1 0 0 0,0-1 0 0 0,-1 0 0 0 0,2-2-36 0 0,5-1 104 0 0,70-57 250 0 0,-61 46-320 0 0,1 1 1 0 0,1 0-1 0 0,0 1 1 0 0,1 1-1 0 0,1 1 0 0 0,0 1 1 0 0,0 1-1 0 0,1 1 1 0 0,14-4-35 0 0,-33 12-1 0 0,0 0 1 0 0,1 0-1 0 0,-1 1 1 0 0,0-1-1 0 0,0 1 1 0 0,1-1-1 0 0,-1 1 1 0 0,0 0 0 0 0,0 0-1 0 0,1 1 1 0 0,-1-1-1 0 0,0 1 1 0 0,0-1-1 0 0,1 1 1 0 0,-1 0-1 0 0,0 0 1 0 0,0 1-1 0 0,0-1 1 0 0,0 1-1 0 0,0-1 1 0 0,-1 1 0 0 0,1 0-1 0 0,0 0 1 0 0,-1 0-1 0 0,1 0 1 0 0,-1 1-1 0 0,0-1 1 0 0,2 3 0 0 0,-1-2 5 0 0,0 1-23 0 0,1-1 0 0 0,-1 1 0 0 0,0 0 0 0 0,0-1 0 0 0,-1 2 0 0 0,1-1 0 0 0,-1 0 0 0 0,0 0 0 0 0,0 1 0 0 0,0-1 0 0 0,-1 1 0 0 0,1-1 0 0 0,-1 1 0 0 0,0 0 0 0 0,-1-1 0 0 0,1 1 0 0 0,-1 0 0 0 0,0 0 0 0 0,0 0 0 0 0,-1-1 0 0 0,1 1 0 0 0,-1 0 0 0 0,0 0 0 0 0,0-1 0 0 0,0 1 0 0 0,-1-1 0 0 0,0 1 0 0 0,0-1 0 0 0,0 1 0 0 0,0-1 0 0 0,-1 0 0 0 0,-1 2 17 0 0,-4 5-399 0 0,-1 0-1 0 0,0-1 0 0 0,-1 0 0 0 0,0-1 0 0 0,0 0 0 0 0,-1 0 0 0 0,0-1 0 0 0,0 0 0 0 0,-1-1 0 0 0,0-1 0 0 0,-2 1 401 0 0,-10 3-1258 0 0</inkml:trace>
  <inkml:trace contextRef="#ctx0" brushRef="#br0" timeOffset="20491.735">321 1517 1216 0 0,'0'0'249'0'0,"0"0"-23"0"0,0 0-31 0 0,0 0 13 0 0,0 0-17 0 0,0 0-55 0 0,0 0-38 0 0,0 0-3 0 0,0 0-21 0 0,2 4-5 0 0,3-1-49 0 0,0 1 1 0 0,0-1-1 0 0,0 0 0 0 0,1-1 1 0 0,-1 1-1 0 0,1-1 1 0 0,-1-1-1 0 0,1 1 0 0 0,0-1 1 0 0,0 1-1 0 0,0-2 1 0 0,0 1-1 0 0,0-1 0 0 0,0 0 1 0 0,0 0-1 0 0,0 0 1 0 0,0-1-1 0 0,0 0 0 0 0,0 0 1 0 0,0-1-21 0 0,27 1 46 0 0,580 1 147 0 0,-411 25-377 0 0,219-19-468 0 0,-160-14 360 0 0,130-6-68 0 0,224-57 441 0 0,74 13-74 0 0,372 5 364 0 0,-640 42-242 0 0,298-23 113 0 0,475-15 224 0 0,-922 34-416 0 0,1421-45-29 0 0,-589 52 318 0 0,-862-4-267 0 0,351 5 307 0 0,-345-6-402 0 0,1316-7 305 0 0,1089 12-474 0 0,-2348-2 50 0 0,1176-105 851 0 0,-720 42 911 0 0,-732 72-5207 0 0,-29 1 2499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9:00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17 1060 0 0,'9'-17'4154'0'0,"-27"551"-1429"0"0,18-532-2486 0 0,5-1 509 0 0,5-12-709 0 0,0 0 0 0 0,1 1-1 0 0,0 1 1 0 0,0-1 0 0 0,1 1 0 0 0,0 1 0 0 0,1 1-1 0 0,-1-1 1 0 0,2 2 0 0 0,-1 0 0 0 0,1 0 0 0 0,0 2-1 0 0,0-1 1 0 0,0 2 0 0 0,1 0 0 0 0,-1 1-1 0 0,1 0 1 0 0,12 1-39 0 0,-22 1-3 0 0,0 1 0 0 0,0 0-1 0 0,0 0 1 0 0,0 0-1 0 0,0 0 1 0 0,0 1 0 0 0,0 0-1 0 0,0 0 1 0 0,-1 1 0 0 0,1-1-1 0 0,-1 1 1 0 0,1 0 0 0 0,-1 0-1 0 0,0 0 1 0 0,0 1 0 0 0,-1 0-1 0 0,1-1 1 0 0,-1 1 0 0 0,0 0-1 0 0,0 1 1 0 0,0-1 0 0 0,0 1-1 0 0,-1-1 1 0 0,0 1 0 0 0,0 0-1 0 0,0 0 1 0 0,0-1-1 0 0,-1 1 1 0 0,0 1 0 0 0,0-1-1 0 0,0 0 1 0 0,0 0 0 0 0,-1 0-1 0 0,0 0 1 0 0,0 1 0 0 0,-1-1-1 0 0,1 0 1 0 0,-1 0 0 0 0,0 0-1 0 0,-1 0 1 0 0,1 0 0 0 0,-1 0-1 0 0,0 0 1 0 0,0-1 0 0 0,-1 1 3 0 0,-4 5 2 0 0,0-1 1 0 0,-1 0-1 0 0,-1 0 1 0 0,1-1-1 0 0,-1 0 1 0 0,-1-1-1 0 0,1 0 1 0 0,-1 0-1 0 0,-1-1 1 0 0,1 0-1 0 0,-1-1 1 0 0,0 0-1 0 0,0-1 1 0 0,-1 0-1 0 0,1-1 1 0 0,-1 0-1 0 0,1-1 1 0 0,-1-1-1 0 0,0 1 1 0 0,0-2-1 0 0,0 1 1 0 0,-8-2-3 0 0,18 1 4 0 0,0 1-1 0 0,0-1 1 0 0,0 1 0 0 0,0-1-1 0 0,0 0 1 0 0,0 0 0 0 0,0 0 0 0 0,0 0-1 0 0,0 0 1 0 0,0 0 0 0 0,1-1 0 0 0,-1 1-1 0 0,0 0 1 0 0,0-1 0 0 0,0 0-1 0 0,0 1 1 0 0,0-1 0 0 0,0 0 0 0 0,1 0-1 0 0,-1 0 1 0 0,0 0 0 0 0,1 0-1 0 0,-1-1 1 0 0,1 1 0 0 0,-1 0 0 0 0,1-1-1 0 0,0 1 1 0 0,0-1 0 0 0,-1 0 0 0 0,1 1-1 0 0,0-1 1 0 0,0 0 0 0 0,1 1-1 0 0,-1-1 1 0 0,0 0 0 0 0,0 0 0 0 0,1 0-1 0 0,-1 0 1 0 0,1 0 0 0 0,0 0-1 0 0,0 0 1 0 0,0 0 0 0 0,-1 0 0 0 0,2 0-1 0 0,-1 0 1 0 0,0 0 0 0 0,0 0 0 0 0,1 0-1 0 0,-1 1 1 0 0,1-1 0 0 0,-1 0-1 0 0,1 0 1 0 0,0 0 0 0 0,0 0 0 0 0,0 1-1 0 0,0-1 1 0 0,0 0 0 0 0,0 1 0 0 0,0-1-1 0 0,1 0-3 0 0,20-14-25 0 0,1 1-1 0 0,0 1 1 0 0,1 1 0 0 0,0 1-1 0 0,1 1 1 0 0,0 1-1 0 0,1 1 1 0 0,0 2 0 0 0,0 0-1 0 0,22-1 26 0 0,-23 2-56 0 0,104-20-253 0 0,-88 20 201 0 0,1-2 1 0 0,-1-2-1 0 0,-1-1 0 0 0,0-2 1 0 0,0-2-1 0 0,-1-1 0 0 0,19-13 108 0 0,-23-8-233 0 0,-34 36 143 0 0,-77-38-49 0 0,-62 50 345 0 0,123-6-247 0 0,12-5 41 0 0,-1 0 1 0 0,0 0-1 0 0,1 1 1 0 0,-1 0-1 0 0,1-1 1 0 0,-1 1-1 0 0,1 0 1 0 0,-1 1-1 0 0,1-1 1 0 0,0 1-1 0 0,0-1 0 0 0,-1 1 1 0 0,1 0-1 0 0,0 0 1 0 0,1 0-1 0 0,-1 1 1 0 0,0-1-1 0 0,1 1 1 0 0,-1-1-1 0 0,1 1 1 0 0,0 0-1 0 0,0 0 1 0 0,0 0-1 0 0,0 0 0 0 0,0 1 1 0 0,1-1-1 0 0,-1 0 1 0 0,1 1-1 0 0,0-1 1 0 0,0 1-1 0 0,0-1 1 0 0,1 1-1 0 0,-1-1 1 0 0,1 1-1 0 0,0 0 0 0 0,0-1 1 0 0,0 1-1 0 0,1 2 0 0 0,9 8-242 0 0,1 0-1 0 0,1-1 0 0 0,0 0 1 0 0,1-1-1 0 0,0 0 0 0 0,1-1 0 0 0,0-1 1 0 0,1 0-1 0 0,0-1 0 0 0,0-1 0 0 0,1 0 1 0 0,0-1-1 0 0,1 0 0 0 0,0-2 1 0 0,0 0-1 0 0,0 0 0 0 0,0-2 0 0 0,1 0 1 0 0,-1-1-1 0 0,1-1 0 0 0,8-1 243 0 0,20 2-1234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8:57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750 186 2128 0 0,'14'-19'3675'0'0,"-16"35"-1783"0"0,-217 423-265 0 0,162-348-2832 0 0,-5-64-3717 0 0,50-26 3587 0 0</inkml:trace>
  <inkml:trace contextRef="#ctx0" brushRef="#br0" timeOffset="248.095">407 239 1592 0 0,'29'-6'6301'0'0,"209"169"-5052"0"0,-201-139-1445 0 0,64 47-1743 0 0,-50-12-2567 0 0,-46-47 3285 0 0</inkml:trace>
  <inkml:trace contextRef="#ctx0" brushRef="#br0" timeOffset="636.265">1292 492 1108 0 0,'1'0'85'0'0,"0"0"0"0"0,0-1 0 0 0,0 1 0 0 0,0 0 0 0 0,0 0 0 0 0,0 0 0 0 0,0 0 0 0 0,0 0 0 0 0,0 0 0 0 0,0 0 1 0 0,0 0-1 0 0,0 0 0 0 0,0 0 0 0 0,0 1 0 0 0,0-1 0 0 0,0 0 0 0 0,0 1 0 0 0,0-1 0 0 0,0 1 0 0 0,-1-1 0 0 0,1 1 0 0 0,0-1 0 0 0,0 1 0 0 0,0 0 0 0 0,-1-1 0 0 0,1 1 0 0 0,0 0 0 0 0,-1-1 0 0 0,1 1 0 0 0,-1 0 0 0 0,1 0 0 0 0,-1 0 0 0 0,1 0 0 0 0,-1-1 0 0 0,1 1 0 0 0,-1 0 0 0 0,0 0 1 0 0,1 0-1 0 0,-1 0 0 0 0,0 0 0 0 0,0 0 0 0 0,0 0 0 0 0,0 0 0 0 0,0 0 0 0 0,0 0 0 0 0,0 0 0 0 0,0 0 0 0 0,0 0 0 0 0,0 0 0 0 0,-1 0 0 0 0,1 0 0 0 0,0 0 0 0 0,-1 0 0 0 0,1 0 0 0 0,-1-1 0 0 0,1 1 0 0 0,-1 0 0 0 0,1 0 0 0 0,-1 0 0 0 0,0 0-85 0 0,-24 64 433 0 0,-82 72 342 0 0,16-68-3929 0 0,75-63 1942 0 0,3-3 8 0 0</inkml:trace>
  <inkml:trace contextRef="#ctx0" brushRef="#br0" timeOffset="961.967">1488 229 1204 0 0,'25'6'3756'0'0,"31"42"-3073"0"0,48 41 166 0 0,-34-34-4475 0 0,-64-50 2408 0 0</inkml:trace>
  <inkml:trace contextRef="#ctx0" brushRef="#br0" timeOffset="1212.482">1909 217 1112 0 0,'-20'21'723'0'0,"1"1"0"0"0,1 0 1 0 0,0 1-1 0 0,2 1 0 0 0,1 1 0 0 0,0 0 0 0 0,2 1 0 0 0,-2 8-723 0 0,-73 223-466 0 0,52-140-2745 0 0,34-108 1967 0 0</inkml:trace>
  <inkml:trace contextRef="#ctx0" brushRef="#br0" timeOffset="1460.565">2391 116 1316 0 0,'8'19'416'0'0,"-1"2"1"0"0,-1-1-1 0 0,-1 1 0 0 0,-1 0 1 0 0,0 0-1 0 0,-2 0 0 0 0,-1 0 1 0 0,0 0-1 0 0,-1 1 0 0 0,-2-1 1 0 0,0 0-1 0 0,-2 7-416 0 0,-4 6 139 0 0,-2 0 1 0 0,0-1-1 0 0,-3-1 0 0 0,0 0 1 0 0,-2 0-1 0 0,-1-2 1 0 0,-2 0-1 0 0,-1-1 0 0 0,-1 0 1 0 0,-2-2-1 0 0,0 0 0 0 0,-19 15-139 0 0,15-17-404 0 0,-2-1-1 0 0,-1-2 0 0 0,0-1 0 0 0,-2-1 0 0 0,0-1 0 0 0,-1-2 0 0 0,-33 13 405 0 0,-83 21-2508 0 0,69-33 1290 0 0</inkml:trace>
  <inkml:trace contextRef="#ctx0" brushRef="#br0" timeOffset="1816.757">171 1 1004 0 0,'-14'9'218'0'0,"1"1"0"0"0,0 0 0 0 0,1 1 0 0 0,0 0 0 0 0,1 1 0 0 0,0 1 0 0 0,1 0 0 0 0,1 0 0 0 0,0 1 0 0 0,0 0 0 0 0,2 0 0 0 0,0 1 0 0 0,0 0 0 0 0,1 1 0 0 0,1-1 0 0 0,1 1 0 0 0,0 0 0 0 0,1 0 0 0 0,1 0 0 0 0,0 1 0 0 0,1 11-218 0 0,5-1 88 0 0,1 0-1 0 0,1 0 1 0 0,2-1 0 0 0,0 0-1 0 0,2 0 1 0 0,0-1 0 0 0,2 0-1 0 0,1-1 1 0 0,1-1 0 0 0,1 0 0 0 0,1 0-1 0 0,1-2 1 0 0,1 0 0 0 0,0-1-1 0 0,10 7-87 0 0,11 13-899 0 0,3-2 0 0 0,0-2-1 0 0,3-2 1 0 0,1-1 0 0 0,27 13 899 0 0,-11-13-1153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8:56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330 108 1428 0 0,'0'0'546'0'0,"0"0"-63"0"0,21-1 703 0 0,-19 0-1136 0 0,0-1 0 0 0,0 1 1 0 0,0-1-1 0 0,0 1 0 0 0,-1-1 0 0 0,1 0 0 0 0,-1 1 0 0 0,1-1 1 0 0,-1 0-1 0 0,0 0 0 0 0,0 0 0 0 0,0 0 0 0 0,0-1 1 0 0,0 1-1 0 0,0 0 0 0 0,0 0 0 0 0,-1-1 0 0 0,1 1 0 0 0,-1 0 1 0 0,0-1-1 0 0,0 1 0 0 0,1 0 0 0 0,-2-1 0 0 0,1 1 0 0 0,0 0 1 0 0,0-1-1 0 0,-1 1 0 0 0,1 0 0 0 0,-1 0 0 0 0,0-1-50 0 0,1-17 192 0 0,0 19-193 0 0,0 0 0 0 0,-1 0 1 0 0,1 0-1 0 0,0 0 0 0 0,0 0 1 0 0,-1 0-1 0 0,1 0 0 0 0,-1 0 0 0 0,1 0 1 0 0,-1 0-1 0 0,1 0 0 0 0,-1 0 1 0 0,1 1-1 0 0,-1-1 0 0 0,0 0 0 0 0,0 0 1 0 0,1 1-1 0 0,-1-1 0 0 0,0 0 1 0 0,0 1-1 0 0,0-1 0 0 0,0 0 0 0 0,0 1 1 0 0,0 0-1 0 0,0-1 0 0 0,1 1 1 0 0,-1-1-1 0 0,-1 1 0 0 0,1 0 0 0 0,0 0 1 0 0,0 0-1 0 0,0-1 0 0 0,0 1 1 0 0,0 0-1 0 0,0 0 0 0 0,0 1 1 0 0,0-1-1 0 0,0 0 0 0 0,0 0 0 0 0,0 0 1 0 0,0 1-1 0 0,0-1 0 0 0,0 0 1 0 0,0 1-1 0 0,0-1 0 0 0,0 1 0 0 0,0-1 1 0 0,0 1-1 0 0,1 0 0 0 0,-1-1 1 0 0,0 1-1 0 0,0 0 0 0 0,0 0 0 0 0,1-1 1 0 0,-1 1-1 0 0,0 0 0 0 0,1 0 1 0 0,-1 0-1 0 0,1 0 0 0 0,-1 0 1 0 0,-21 31 4 0 0,2 1-1 0 0,1 1 0 0 0,1 1 1 0 0,2 0-1 0 0,2 1 1 0 0,1 0-1 0 0,1 2 1 0 0,2 2-4 0 0,-28 79 148 0 0,-68 177 505 0 0,106-297-656 0 0,1 1 1 0 0,-1-1-1 0 0,0 0 1 0 0,0 1-1 0 0,0-1 1 0 0,0 0-1 0 0,0 1 1 0 0,0-1-1 0 0,0 0 1 0 0,0 1-1 0 0,0-1 1 0 0,0 0-1 0 0,0 1 1 0 0,0-1-1 0 0,-1 1 1 0 0,1-1-1 0 0,0 0 1 0 0,0 1-1 0 0,-1-1 1 0 0,1 1-1 0 0,0-1 1 0 0,-1 0-1 0 0,1 1 1 0 0,-1-1-1 0 0,1 1 1 0 0,0-1-1 0 0,-1 1 1 0 0,1 0-1 0 0,-1-1 1 0 0,0 1-1 0 0,1-1 1 0 0,-1 1-1 0 0,1 0 1 0 0,-1 0-1 0 0,1-1 1 0 0,-1 1-1 0 0,0 0 1 0 0,1 0-1 0 0,-1 0 0 0 0,0-1 1 0 0,1 1-1 0 0,-1 0 1 0 0,0 0-1 0 0,1 0 1 0 0,-1 0-1 0 0,0 0 1 0 0,1 0-1 0 0,-1 1 1 0 0,0-1-1 0 0,1 0 1 0 0,-1 0-1 0 0,1 0 1 0 0,-1 1-1 0 0,0-1 1 0 0,1 0-1 0 0,-1 1 1 0 0,1-1-1 0 0,-1 0 1 0 0,1 1-1 0 0,-1-1 1 0 0,1 1-1 0 0,-1-1 1 0 0,1 0-1 0 0,-1 1 3 0 0,-10-58-331 0 0,11 34 232 0 0,0-1 0 0 0,1 1 0 0 0,2 0-1 0 0,0-1 1 0 0,2 1 0 0 0,1 0 0 0 0,0 1 0 0 0,2-2 99 0 0,-2 5-76 0 0,-6 15 61 0 0,1 1 0 0 0,-1-1 0 0 0,1 1 0 0 0,0-1 0 0 0,-1 1 0 0 0,2-1 0 0 0,-1 1 0 0 0,0 0 0 0 0,1 0 0 0 0,-1 0 0 0 0,1 0 0 0 0,0 0 0 0 0,0 0 0 0 0,0 0 0 0 0,0 0 0 0 0,1 1 0 0 0,-1-1 0 0 0,1 1 0 0 0,0 0 0 0 0,0 0 0 0 0,-1 0 0 0 0,1 0 0 0 0,0 0 0 0 0,1 0 0 0 0,0 1 15 0 0,50 54-152 0 0,-9 27 165 0 0,-38-63-9 0 0,1 0 0 0 0,0-1 0 0 0,1 0 0 0 0,1 0 0 0 0,1-1 0 0 0,0 0 0 0 0,1-1 0 0 0,0 0 0 0 0,1-1 0 0 0,0-1 0 0 0,2 0 0 0 0,-1 0 0 0 0,1-2 0 0 0,1 0 0 0 0,4 2-4 0 0,-9-9-15 0 0,0-1-1 0 0,0 0 1 0 0,1 0-1 0 0,-1-1 1 0 0,0-1-1 0 0,1 0 1 0 0,-1 0-1 0 0,0-1 1 0 0,1-1 0 0 0,-1 0-1 0 0,0 0 1 0 0,0-1-1 0 0,0-1 1 0 0,-1 0-1 0 0,1 0 1 0 0,-1-1-1 0 0,5-3 16 0 0,-3 2-215 0 0,0-1-1 0 0,0 0 0 0 0,0-1 0 0 0,-1 0 0 0 0,-1-1 1 0 0,1 0-1 0 0,-1 0 0 0 0,-1-1 0 0 0,0-1 1 0 0,0 0-1 0 0,5-10 216 0 0,2 1-759 0 0</inkml:trace>
  <inkml:trace contextRef="#ctx0" brushRef="#br0" timeOffset="373.75">705 502 968 0 0,'-7'4'93'0'0,"-1"2"-1"0"0,1-1 1 0 0,0 1-1 0 0,0 0 1 0 0,1 0-1 0 0,0 1 1 0 0,0 0-1 0 0,0 0 1 0 0,1 1 0 0 0,0-1-1 0 0,1 1 1 0 0,-1 0-1 0 0,1 0 1 0 0,1 1-1 0 0,0-1 1 0 0,0 1-1 0 0,1 0 1 0 0,0-1-1 0 0,0 1 1 0 0,1 2-93 0 0,2-6 32 0 0,0-1 0 0 0,1 1-1 0 0,-1-1 1 0 0,1 0 0 0 0,0 0 0 0 0,1 0-1 0 0,-1 0 1 0 0,1 0 0 0 0,-1-1 0 0 0,1 1 0 0 0,0-1-1 0 0,1 1 1 0 0,-1-1 0 0 0,1 0 0 0 0,-1 0 0 0 0,1-1-1 0 0,0 1 1 0 0,0-1 0 0 0,0 0 0 0 0,0 0 0 0 0,0 0-1 0 0,0 0 1 0 0,1-1 0 0 0,-1 0 0 0 0,2 1-32 0 0,11-3 19 0 0,0 0 0 0 0,0 0 0 0 0,0-2 0 0 0,0 0 0 0 0,-1-1 0 0 0,1 0 0 0 0,-1-2 0 0 0,0 0 0 0 0,0 0 0 0 0,-1-2 0 0 0,1 0 0 0 0,-2-1 0 0 0,1 0 0 0 0,-1-1 0 0 0,-1-1 0 0 0,0 0 0 0 0,0 0 0 0 0,-1-2 0 0 0,-1 1 0 0 0,0-2 0 0 0,-1 1 0 0 0,0-1 0 0 0,-1-1 0 0 0,0-2-19 0 0,6-13 338 0 0,-1-1 1 0 0,-2 0-1 0 0,-2-1 1 0 0,0 0-1 0 0,-2 0 0 0 0,-2-1 1 0 0,-1 0-1 0 0,-1 0 1 0 0,-2-1-1 0 0,-1 1 1 0 0,-4-29-339 0 0,-15 2 2188 0 0,44 178-1669 0 0,125 210-2880 0 0,-159-264-2738 0 0,-4-51 3783 0 0</inkml:trace>
  <inkml:trace contextRef="#ctx0" brushRef="#br0" timeOffset="624.806">990 372 1924 0 0,'36'0'6593'0'0,"-9"0"-6143"0"0,68-8-2135 0 0,0-4 1 0 0,-1-5-1 0 0,90-28 1685 0 0,-141 32-1057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9:01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598 136 1048 0 0,'-4'-9'164'0'0,"-1"0"-1"0"0,0 0 1 0 0,-1 1-1 0 0,0 0 1 0 0,0 0 0 0 0,-1 0-1 0 0,0 1 1 0 0,0-1-1 0 0,-1 2 1 0 0,1-1 0 0 0,-2 1-1 0 0,1 1 1 0 0,-1-1-1 0 0,0 1 1 0 0,0 1-1 0 0,0 0 1 0 0,0 0 0 0 0,-1 1-1 0 0,0 0 1 0 0,0 0-1 0 0,1 1 1 0 0,-1 1 0 0 0,-1 0-1 0 0,1 0 1 0 0,0 1-1 0 0,0 0 1 0 0,0 0 0 0 0,-1 2-164 0 0,-8 0 68 0 0,0 2 0 0 0,0 0 0 0 0,0 1 0 0 0,1 1 0 0 0,0 1 0 0 0,0 0 0 0 0,0 1 0 0 0,1 1 0 0 0,0 1 1 0 0,1 0-1 0 0,0 2 0 0 0,1 0 0 0 0,0 0 0 0 0,1 1 0 0 0,0 1 0 0 0,1 0 0 0 0,0 1 0 0 0,2 1 1 0 0,0-1-1 0 0,-1 5-68 0 0,9-17 20 0 0,0 0 1 0 0,1 0-1 0 0,0 1 0 0 0,0-1 1 0 0,0 1-1 0 0,0-1 1 0 0,0 1-1 0 0,1 0 1 0 0,-1 0-1 0 0,1 0 1 0 0,0 0-1 0 0,0 0 0 0 0,1 0 1 0 0,-1 0-1 0 0,1 0 1 0 0,0 0-1 0 0,0 0 1 0 0,0 0-1 0 0,1 0 1 0 0,-1 0-1 0 0,1 0 0 0 0,0 0 1 0 0,0 0-1 0 0,1 0 1 0 0,-1 0-1 0 0,1 0 1 0 0,0-1-1 0 0,0 1 1 0 0,0 0-1 0 0,0-1 0 0 0,0 0 1 0 0,1 0-1 0 0,0 1 1 0 0,0-1-1 0 0,0-1 1 0 0,0 1-1 0 0,0 0 1 0 0,0-1-1 0 0,1 0 0 0 0,-1 0 1 0 0,1 0-1 0 0,-1 0 1 0 0,1 0-1 0 0,0-1 1 0 0,0 1-1 0 0,0-1 1 0 0,0 0-1 0 0,1 0-20 0 0,6 1-19 0 0,1 0 0 0 0,-1 0 0 0 0,1-1 0 0 0,0-1 0 0 0,-1 0 0 0 0,1-1 0 0 0,0 0-1 0 0,-1 0 1 0 0,1-1 0 0 0,-1-1 0 0 0,1 0 0 0 0,-1-1 0 0 0,0 0 0 0 0,-1 0 0 0 0,1-1 0 0 0,-1-1 0 0 0,0 0 0 0 0,0 0 0 0 0,0-1 0 0 0,-1 0 0 0 0,0-1-1 0 0,-1 0 1 0 0,1 0 0 0 0,-2-1 0 0 0,1 0 0 0 0,-1 0 0 0 0,0-1 0 0 0,1-4 19 0 0,7-46-65 0 0,-14 58-1 0 0,-1 2 76 0 0,13-23-154 0 0,49 102 158 0 0,80 33-632 0 0,-31-76-3157 0 0,-96-35 2317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9:0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1028 0 0,'0'0'591'0'0,"0"0"16"0"0,0 0-64 0 0,0 0-70 0 0,0 0-55 0 0,0 0-23 0 0,0 0-34 0 0,4 3 57 0 0,0 4-314 0 0,1 0 1 0 0,-1 0 0 0 0,0 0-1 0 0,-1 1 1 0 0,0-1 0 0 0,0 1-1 0 0,-1 0 1 0 0,0 0-1 0 0,0 0 1 0 0,-1 0 0 0 0,0 0-1 0 0,0 1 1 0 0,-1-1 0 0 0,0 0-1 0 0,0 1-104 0 0,4 34 307 0 0,54 325-350 0 0,-86-358-3756 0 0,8-17 2575 0 0</inkml:trace>
  <inkml:trace contextRef="#ctx0" brushRef="#br0" timeOffset="343.649">60 125 1172 0 0,'15'-12'540'0'0,"-3"0"-280"0"0,1 1-1 0 0,1 0 1 0 0,-1 1 0 0 0,2 0-1 0 0,-1 1 1 0 0,1 1 0 0 0,0 0-1 0 0,1 1 1 0 0,0 1 0 0 0,0 0-1 0 0,1 2 1 0 0,-1-1 0 0 0,1 2-1 0 0,1 0-259 0 0,-13 5 21 0 0,-1 0 0 0 0,0 0 0 0 0,0 0-1 0 0,1 1 1 0 0,-2-1 0 0 0,1 1 0 0 0,0 0 0 0 0,0 0 0 0 0,-1 1-1 0 0,0-1 1 0 0,0 1 0 0 0,0-1 0 0 0,0 1 0 0 0,0 0 0 0 0,-1 0-1 0 0,0 0 1 0 0,1 1 0 0 0,-2-1 0 0 0,1 0 0 0 0,0 1 0 0 0,-1 0-1 0 0,0-1 1 0 0,0 1 0 0 0,0 0 0 0 0,-1-1 0 0 0,1 1 0 0 0,-1 0-1 0 0,0-1 1 0 0,-1 1 0 0 0,1 0 0 0 0,-1 0 0 0 0,0-1 0 0 0,-1 4-21 0 0,-7 15 118 0 0,-1-1 1 0 0,-1-1 0 0 0,-1 0 0 0 0,-1 0 0 0 0,-1-1 0 0 0,0-1 0 0 0,-2 0 0 0 0,0-1-1 0 0,-1-1 1 0 0,-1 0 0 0 0,0-1 0 0 0,-1-1 0 0 0,-1-1 0 0 0,0-1 0 0 0,-1-1 0 0 0,0 0-1 0 0,-18 5-118 0 0,-15-1 1055 0 0,65-17-981 0 0,0 1-1 0 0,0 0 0 0 0,1 1 1 0 0,-1 0-1 0 0,0 1 1 0 0,0 0-1 0 0,0 1 1 0 0,0 0-1 0 0,-1 1 0 0 0,1 0 1 0 0,7 4-74 0 0,-8-4 52 0 0,148 70-399 0 0,47 15-5372 0 0,-189-85 4458 0 0,-13-4 10 0 0</inkml:trace>
  <inkml:trace contextRef="#ctx0" brushRef="#br0" timeOffset="748.017">746 184 1268 0 0,'13'96'1147'0'0,"19"50"551"0"0,11 69 694 0 0,-21-141 1044 0 0,-18-78-2883 0 0,149-245 1804 0 0,82-124-1887 0 0,-225 361-1621 0 0,-1 26-8168 0 0,-9-10 8092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1:19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1368 0 0,'3'-33'3660'0'0,"7"43"-1819"0"0,17 142-657 0 0,-22-108-942 0 0,3 0 0 0 0,1-1 0 0 0,2 0 0 0 0,2 0 1 0 0,15 31-243 0 0,4 27 1713 0 0,-30-115-1704 0 0,2 0-1 0 0,0 0 1 0 0,0 0-1 0 0,2 1 1 0 0,0-1-1 0 0,0 1 1 0 0,1 1-1 0 0,0-1 1 0 0,1 1-1 0 0,1 0 1 0 0,0 1 0 0 0,1 0-1 0 0,0 1 1 0 0,0 0-1 0 0,1 0 1 0 0,0 1-1 0 0,1 0 1 0 0,0 1-1 0 0,0 1 1 0 0,1 0 0 0 0,0 0-1 0 0,0 1 1 0 0,1 1-1 0 0,0 0 1 0 0,0 1-1 0 0,0 1 1 0 0,0 0-1 0 0,13-1-8 0 0,-21 3-2 0 0,0 0-1 0 0,1 1 0 0 0,-1-1 0 0 0,0 1 0 0 0,0 0 0 0 0,1 1 1 0 0,-1 0-1 0 0,0 0 0 0 0,0 0 0 0 0,0 1 0 0 0,0-1 0 0 0,0 1 1 0 0,0 1-1 0 0,0-1 0 0 0,-1 1 0 0 0,1 0 0 0 0,-1 1 1 0 0,0-1-1 0 0,0 1 0 0 0,0 0 0 0 0,0 0 0 0 0,-1 0 0 0 0,1 1 1 0 0,-1 0-1 0 0,0 0 0 0 0,-1 0 0 0 0,1 0 0 0 0,-1 1 1 0 0,0-1-1 0 0,1 3 3 0 0,-23 50 104 0 0,11-48-122 0 0,-1 0-1 0 0,0 0 1 0 0,-1-1 0 0 0,0 0 0 0 0,-1-1 0 0 0,0 0 0 0 0,0 0-1 0 0,0-1 1 0 0,-1-1 0 0 0,0 0 0 0 0,0 0 0 0 0,-1-1 0 0 0,0-1-1 0 0,0 0 1 0 0,0-1 0 0 0,-6 0 18 0 0,-20-6-2723 0 0,50-21-969 0 0,14 12 2432 0 0,4-2 30 0 0</inkml:trace>
  <inkml:trace contextRef="#ctx0" brushRef="#br0" timeOffset="392.374">1041 516 1088 0 0,'-27'-10'5024'0'0,"-35"29"-3979"0"0,52-15-917 0 0,0 1 0 0 0,1 1 0 0 0,-1 0 0 0 0,1 0 0 0 0,0 0 0 0 0,1 1 0 0 0,0 1 0 0 0,0-1 0 0 0,0 1 0 0 0,1 1 0 0 0,0-1 0 0 0,1 1 0 0 0,-4 7-128 0 0,9-15 27 0 0,1 1 1 0 0,-1-1 0 0 0,1 0-1 0 0,-1 1 1 0 0,1-1-1 0 0,-1 1 1 0 0,1-1 0 0 0,0 0-1 0 0,-1 1 1 0 0,1-1-1 0 0,0 1 1 0 0,0-1 0 0 0,0 1-1 0 0,1-1 1 0 0,-1 1-1 0 0,0-1 1 0 0,0 0 0 0 0,1 1-1 0 0,-1-1 1 0 0,1 1-1 0 0,-1-1 1 0 0,1 0 0 0 0,-1 1-1 0 0,1-1 1 0 0,0 0-1 0 0,0 0 1 0 0,0 0 0 0 0,0 0-1 0 0,0 1 1 0 0,0-1-1 0 0,0 0 1 0 0,0-1 0 0 0,0 1-1 0 0,0 0 1 0 0,0 0-1 0 0,1 0 1 0 0,-1-1 0 0 0,0 1-1 0 0,1 0 1 0 0,-1-1-1 0 0,0 0 1 0 0,1 1 0 0 0,-1-1-1 0 0,1 0 1 0 0,-1 1-1 0 0,1-1 1 0 0,-1 0 0 0 0,0 0-1 0 0,1 0 1 0 0,0 0-28 0 0,88 5 272 0 0,-78-5-153 0 0,9-2-135 0 0,0 0 0 0 0,0-2-1 0 0,0-1 1 0 0,0 0-1 0 0,0-2 1 0 0,-1 0 0 0 0,0-1-1 0 0,-1-1 1 0 0,0-1 0 0 0,0-1-1 0 0,15-11 17 0 0,-31 20-20 0 0,0 0 0 0 0,0 0 0 0 0,-1 0 0 0 0,1 0 0 0 0,0-1 0 0 0,-1 1-1 0 0,0-1 1 0 0,1 1 0 0 0,-1-1 0 0 0,0 0 0 0 0,0 0 0 0 0,-1 0 0 0 0,1 0 0 0 0,-1 0 0 0 0,1 0-1 0 0,-1-1 1 0 0,0 1 0 0 0,0 0 0 0 0,0-1 0 0 0,-1 1 0 0 0,1-1 0 0 0,-1 1 0 0 0,0-1 0 0 0,0 1-1 0 0,0-1 1 0 0,0 1 0 0 0,-1-1 0 0 0,0 1 0 0 0,1 0 0 0 0,-1-1 0 0 0,0 1 0 0 0,-1 0-1 0 0,1-1 1 0 0,0 1 0 0 0,-1 0 0 0 0,0 0 0 0 0,0 0 0 0 0,0 0 0 0 0,0 1 0 0 0,0-1 0 0 0,0 0-1 0 0,-1 1 1 0 0,1 0 0 0 0,-1-1 0 0 0,0 1 0 0 0,0 0 0 0 0,-1 0 20 0 0,-23-10-11 0 0,0 1 0 0 0,0 2 1 0 0,-1 0-1 0 0,0 2 0 0 0,-1 2 0 0 0,1 0 1 0 0,-1 2-1 0 0,0 1 0 0 0,0 1 1 0 0,-24 3 10 0 0,51-2-271 0 0,2 0-40 0 0,6-4-3240 0 0,47-7 1067 0 0,-22 4 1285 0 0</inkml:trace>
  <inkml:trace contextRef="#ctx0" brushRef="#br0" timeOffset="690.855">1459 288 1368 0 0,'4'-6'513'0'0,"-1"2"-277"0"0,0 1 0 0 0,-1-1 1 0 0,1 0-1 0 0,-1 1 1 0 0,0-1-1 0 0,1 0 0 0 0,-2-1 1 0 0,1 1-1 0 0,0 0 1 0 0,-1 0-1 0 0,0-1 0 0 0,0 1 1 0 0,0-1-1 0 0,-1 1 1 0 0,1-1-1 0 0,-1 1 1 0 0,0-1-1 0 0,-1 1 0 0 0,1-1 1 0 0,-1 1-1 0 0,1-1 1 0 0,-2 1-1 0 0,0-4-236 0 0,-28-66 2411 0 0,27 64-1870 0 0,-9-18 1037 0 0,6 43-909 0 0,52 366 175 0 0,-39-341-754 0 0,-3-30-232 0 0,-2-1 0 0 0,1 1 0 0 0,-1 0 0 0 0,-1 0 0 0 0,0-1 0 0 0,0 1 0 0 0,-1 0 1 0 0,0 0-1 0 0,-1 0 0 0 0,0 0 0 0 0,-1 0 0 0 0,1-1 0 0 0,-2 1 0 0 0,0 0 0 0 0,0-1 0 0 0,0 0 0 0 0,-2 1 142 0 0,-35 1-5920 0 0,-1-24 3476 0 0,20 0 1310 0 0</inkml:trace>
  <inkml:trace contextRef="#ctx0" brushRef="#br0" timeOffset="1334.401">1238 440 1184 0 0,'-24'-11'3613'0'0,"24"11"-3489"0"0,0 0 1 0 0,0-1 0 0 0,0 1-1 0 0,0 0 1 0 0,0 0-1 0 0,0-1 1 0 0,0 1-1 0 0,0 0 1 0 0,0-1 0 0 0,0 1-1 0 0,0 0 1 0 0,0-1-1 0 0,0 1 1 0 0,0 0-1 0 0,0 0 1 0 0,0-1-1 0 0,0 1 1 0 0,0 0 0 0 0,0 0-1 0 0,0-1 1 0 0,-1 1-1 0 0,1 0 1 0 0,0-1-1 0 0,0 1 1 0 0,0 0 0 0 0,0 0-1 0 0,-1 0 1 0 0,1-1-1 0 0,0 1 1 0 0,0 0-1 0 0,0 0 1 0 0,-1 0-1 0 0,1-1-124 0 0,379-82-292 0 0,-366 80 264 0 0,0 0 1 0 0,0 0-1 0 0,0-2 1 0 0,0 0-1 0 0,-1 0 1 0 0,0-1-1 0 0,0 0 0 0 0,0-1 1 0 0,-1-1-1 0 0,0 0 1 0 0,0 0-1 0 0,-1-1 1 0 0,0 0-1 0 0,-1-1 1 0 0,0 0-1 0 0,0-1 0 0 0,-1 0 1 0 0,-1 0-1 0 0,0-1 1 0 0,0 1-1 0 0,-1-2 1 0 0,2-5 27 0 0,-22-70 1845 0 0,0 44-855 0 0,8 32-387 0 0,1 32-480 0 0,0 34-137 0 0,-7 219 773 0 0,7-98-389 0 0,-13-31 325 0 0,18-143-580 0 0,4 6 72 0 0,124-254-1154 0 0,-127 248 948 0 0,-1 0 1 0 0,1 0-1 0 0,-1 0 1 0 0,1-1-1 0 0,-1 1 1 0 0,1 0-1 0 0,-1 0 1 0 0,1-1-1 0 0,0 1 1 0 0,0 0-1 0 0,-1-1 1 0 0,1 1-1 0 0,0 0 1 0 0,0-1-1 0 0,-1 1 1 0 0,1-1-1 0 0,0 0 1 0 0,0 1-1 0 0,0-1 1 0 0,0 0-1 0 0,0 1 1 0 0,0-1-1 0 0,0 0 1 0 0,0 0-1 0 0,0 0 1 0 0,0 0-1 0 0,0 0 1 0 0,0 0-1 0 0,0 0 1 0 0,0 0-1 0 0,0 0 1 0 0,-1 0-1 0 0,1-1 1 0 0,0 1-1 0 0,0 0 1 0 0,0-1-1 0 0,0 1 1 0 0,0 0-1 0 0,0-1 1 0 0,0 1-1 0 0,-1-1 1 0 0,1 0-1 0 0,0 1 1 0 0,0-1-1 0 0,-1 0 1 0 0,1 1-1 0 0,0-1 1 0 0,-1 0 0 0 0,1 0-1 0 0,-1 1 1 0 0,1-1-1 0 0,-1 0 1 0 0,1 0 18 0 0,2 8 38 0 0,3 3-88 0 0,0 0 1 0 0,0 0-1 0 0,1-1 0 0 0,0 0 1 0 0,1 0-1 0 0,0-1 1 0 0,0 0-1 0 0,1 0 0 0 0,-1-1 1 0 0,2 0-1 0 0,-1-1 0 0 0,1 0 1 0 0,0 0-1 0 0,0-1 0 0 0,1-1 1 0 0,0 1-1 0 0,-1-2 0 0 0,10 3 50 0 0,132 13-8330 0 0,-142-19 7129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9:21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1468 0 0,'0'0'760'0'0,"0"0"-148"0"0,0 0-102 0 0,0 0-47 0 0,0 0-30 0 0,0 0-29 0 0,0 0 25 0 0,0 0-53 0 0,0 0-17 0 0,0 0-44 0 0,0 0-18 0 0,0 0 8 0 0,0 0-23 0 0,0 0 38 0 0,0 0 6 0 0,0 0 26 0 0,0 0 26 0 0,0 0 46 0 0,0 0 17 0 0,0 0 53 0 0,0 0-38 0 0,0 0-27 0 0,0 0 13 0 0,0 0-2 0 0,0 0-57 0 0,0 0-35 0 0,0 0-47 0 0,0 0-106 0 0,0 0-155 0 0,0 0-170 0 0,0 0-200 0 0,0 0-179 0 0,0 0-76 0 0,0 0-317 0 0,0 0-323 0 0,0 0-287 0 0,0 0 20 0 0,15 0-1231 0 0,-12 0 1429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9:30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 1388 0 0,'-2'-2'1020'0'0,"0"-1"-288"0"0,0 1-252 0 0,-1 2-216 0 0,-2 0-28 0 0,1 0-276 0 0,2 3-128 0 0,0 2 44 0 0,1 2-236 0 0,1-2-224 0 0,1 3 36 0 0,-1 2-888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9:31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428 602 2392 0 0,'-1'-4'102'0'0,"0"-1"0"0"0,0 1-1 0 0,-1-1 1 0 0,1 1 0 0 0,-1 0 0 0 0,0 0-1 0 0,0 0 1 0 0,0 0 0 0 0,-1 0-1 0 0,0 0 1 0 0,1 1 0 0 0,-1-1 0 0 0,0 1-1 0 0,-1-1 1 0 0,1 1 0 0 0,-1 0-1 0 0,1 1 1 0 0,-1-1 0 0 0,0 1 0 0 0,0-1-1 0 0,0 1 1 0 0,0 0 0 0 0,0 1-1 0 0,-1-1 1 0 0,1 1 0 0 0,-1 0 0 0 0,1 0-1 0 0,-1 0 1 0 0,1 0 0 0 0,-1 1-1 0 0,1 0 1 0 0,-1 0 0 0 0,1 0 0 0 0,-1 0-1 0 0,0 1 1 0 0,1 0 0 0 0,-1 0-1 0 0,1 0 1 0 0,0 1 0 0 0,-1-1 0 0 0,-2 2-102 0 0,-12 1 64 0 0,1 0 1 0 0,0 1-1 0 0,0 0 1 0 0,0 2 0 0 0,1 0-1 0 0,0 1 1 0 0,0 1-1 0 0,1 0 1 0 0,0 1-1 0 0,1 1 1 0 0,0 1 0 0 0,1 0-1 0 0,0 0 1 0 0,0 2-1 0 0,-7 11-64 0 0,19-23 0 0 0,1 1-1 0 0,-1 0 1 0 0,1 0-1 0 0,0 0 0 0 0,0 0 1 0 0,0 0-1 0 0,1 0 1 0 0,-1 0-1 0 0,1 0 1 0 0,0 0-1 0 0,0 1 0 0 0,0-1 1 0 0,0 0-1 0 0,0 0 1 0 0,1 0-1 0 0,-1 0 0 0 0,1 0 1 0 0,0 0-1 0 0,0 0 1 0 0,0 0-1 0 0,0 0 0 0 0,0 0 1 0 0,1 0-1 0 0,-1 0 1 0 0,1-1-1 0 0,0 1 1 0 0,0-1-1 0 0,0 1 0 0 0,0-1 1 0 0,0 0-1 0 0,1 0 1 0 0,-1 0-1 0 0,1 0 0 0 0,-1 0 1 0 0,1 0-1 0 0,0-1 1 0 0,0 1-1 0 0,0-1 1 0 0,-1 0-1 0 0,1 0 0 0 0,0 0 1 0 0,1 0-1 0 0,-1 0 1 0 0,0-1-1 0 0,0 0 0 0 0,0 1 1 0 0,0-1-1 0 0,0 0 1 0 0,2-1 0 0 0,13 3-102 0 0,-1-1 1 0 0,1-1-1 0 0,-1-1 0 0 0,1-1 1 0 0,-1 0-1 0 0,1-1 1 0 0,-1-1-1 0 0,0-1 1 0 0,0 0-1 0 0,-1-1 1 0 0,1-1-1 0 0,-1 0 1 0 0,8-6 101 0 0,-8 1-221 0 0,0-1 1 0 0,-1 0 0 0 0,0 0-1 0 0,-1-2 1 0 0,0 0-1 0 0,-1-1 1 0 0,-1 0 0 0 0,5-10 220 0 0,3-10-320 0 0</inkml:trace>
  <inkml:trace contextRef="#ctx0" brushRef="#br0" timeOffset="403.514">543 366 3772 0 0,'-6'-243'2372'0'0,"5"244"-2354"0"0,1 0 1 0 0,-1-1-1 0 0,1 1 1 0 0,-1 0-1 0 0,1-1 1 0 0,-1 1-1 0 0,0-1 1 0 0,0 1-1 0 0,1-1 1 0 0,-1 1-1 0 0,0-1 1 0 0,0 1-1 0 0,1-1 1 0 0,-1 0-1 0 0,0 0 1 0 0,0 1-1 0 0,0-1 1 0 0,0 0-1 0 0,1 0 1 0 0,-1 0-1 0 0,0 0 1 0 0,0 0-1 0 0,0 0 1 0 0,0 0-1 0 0,0 0 1 0 0,1 0-1 0 0,-1 0 1 0 0,0 0-1 0 0,0-1 1 0 0,0 1-1 0 0,0 0 1 0 0,1-1-1 0 0,-1 1 1 0 0,0 0-1 0 0,0-1 1 0 0,1 1-1 0 0,-1-1 1 0 0,0 1-1 0 0,1-1 1 0 0,-1 0-1 0 0,0 1 1 0 0,1-1-1 0 0,-1 0 1 0 0,1 1-1 0 0,-1-1 1 0 0,1 0-1 0 0,0 0 0 0 0,-1 1 1 0 0,1-1-1 0 0,-1 0 1 0 0,1 0-1 0 0,0 0 1 0 0,0 1-1 0 0,0-1 1 0 0,0 0-1 0 0,-1 0 1 0 0,1 0-1 0 0,0 0 1 0 0,0 0-19 0 0,-21 71 204 0 0,21-68-196 0 0,-6 23 104 0 0,1 1-1 0 0,1 0 0 0 0,1 0 0 0 0,2 0 1 0 0,1 0-1 0 0,0 0 0 0 0,5 19-111 0 0,-5-30 49 0 0,1 1 1 0 0,1-1-1 0 0,1 0 0 0 0,0 0 1 0 0,1 0-1 0 0,0-1 0 0 0,1 1 1 0 0,1-1-1 0 0,0 0 0 0 0,1 0 1 0 0,1-1-1 0 0,0 0 0 0 0,1 0 0 0 0,0-1 1 0 0,1 0-1 0 0,0-1 0 0 0,1 0 1 0 0,0 0-1 0 0,1-1 0 0 0,0-1 1 0 0,0 0-1 0 0,1 0 0 0 0,0-2 1 0 0,1 1-1 0 0,0-2 0 0 0,12 5-49 0 0,48-10 80 0 0,-61-7-173 0 0,0 0 0 0 0,0-2 0 0 0,0 1 0 0 0,-1-2 0 0 0,-1 0 0 0 0,1 0 0 0 0,-1-1 0 0 0,-1 0 0 0 0,0-1 0 0 0,0 0 0 0 0,-1 0 0 0 0,-1-1 0 0 0,0-1 0 0 0,0 1 0 0 0,-1-1 0 0 0,-1 0 0 0 0,0-1 0 0 0,-1 0 0 0 0,-1 0 0 0 0,0 0 0 0 0,0 0 0 0 0,-2 0 0 0 0,0-1 0 0 0,0 0 0 0 0,-2 1 93 0 0,-1 11 7 0 0,0 1-1 0 0,0 0 1 0 0,0 0-1 0 0,-1-1 1 0 0,0 1-1 0 0,1 0 1 0 0,-1 0-1 0 0,0 1 1 0 0,0-1-1 0 0,0 0 1 0 0,0 1-1 0 0,0-1 1 0 0,0 1-1 0 0,0-1 1 0 0,0 1-1 0 0,-1 0 1 0 0,1 0-1 0 0,-1 0 1 0 0,1 0-1 0 0,-1 1 1 0 0,1-1-1 0 0,-1 1 1 0 0,1-1-1 0 0,-1 1 1 0 0,1 0-1 0 0,-1 0 1 0 0,1 0-1 0 0,-1 0 1 0 0,0 1-1 0 0,1-1 1 0 0,-1 1-1 0 0,1-1 1 0 0,-1 1-1 0 0,1 0 1 0 0,0 0-1 0 0,-1 0 1 0 0,1 0-1 0 0,0 0 1 0 0,-1 1 0 0 0,1-1-1 0 0,0 1 1 0 0,0 0-1 0 0,0-1 1 0 0,1 1-1 0 0,-1 0-6 0 0,-5 2 30 0 0,0 1 1 0 0,0 0-1 0 0,0 0 0 0 0,1 0 1 0 0,0 1-1 0 0,0 0 0 0 0,1 0 1 0 0,0 0-1 0 0,0 1 1 0 0,0 0-1 0 0,1 0 0 0 0,0 0 1 0 0,0 1-1 0 0,1-1 0 0 0,-1 1 1 0 0,2 0-1 0 0,-1 0 0 0 0,1 0 1 0 0,1 0-1 0 0,-1 0 0 0 0,1 0 1 0 0,1 0-1 0 0,-1 1 0 0 0,2-1 1 0 0,-1 0-1 0 0,1 1 1 0 0,0-1-1 0 0,1 0 0 0 0,0 0 1 0 0,0 0-1 0 0,3 6-30 0 0,0-1 7 0 0,0-1 1 0 0,0 1-1 0 0,2-2 0 0 0,-1 1 0 0 0,1-1 1 0 0,1 0-1 0 0,0 0 0 0 0,1-1 1 0 0,0 0-1 0 0,1 0 0 0 0,-1-1 0 0 0,2-1 1 0 0,-1 0-1 0 0,1 0 0 0 0,1-1 1 0 0,-1 0-1 0 0,1-1 0 0 0,0 0 0 0 0,7 1-7 0 0,-3-2-348 0 0,0-1-1 0 0,0-1 1 0 0,0 0-1 0 0,1-2 1 0 0,-1 0-1 0 0,1 0 0 0 0,-1-1 1 0 0,1-2-1 0 0,-1 1 1 0 0,0-2-1 0 0,1 0 1 0 0,-1-1-1 0 0,-1 0 0 0 0,1-2 1 0 0,0 0-1 0 0,1-1 349 0 0,22-16-1398 0 0</inkml:trace>
  <inkml:trace contextRef="#ctx0" brushRef="#br0" timeOffset="683.408">1388 0 1132 0 0,'-6'2'175'0'0,"0"-1"0"0"0,0 1 1 0 0,1 0-1 0 0,-1 0 0 0 0,1 1 0 0 0,-1 0 0 0 0,1 0 0 0 0,0 0 1 0 0,0 1-1 0 0,0-1 0 0 0,1 1 0 0 0,-1 0 0 0 0,1 0 0 0 0,0 1 1 0 0,0-1-1 0 0,0 1 0 0 0,1 0 0 0 0,0 0 0 0 0,0 0 0 0 0,0 1 1 0 0,0-1-1 0 0,1 1 0 0 0,0 0 0 0 0,0-1 0 0 0,-1 6-175 0 0,-16 154 2020 0 0,24-110-1628 0 0,2 0 0 0 0,2-1 0 0 0,3 1 0 0 0,15 41-392 0 0,-7-25 295 0 0,24 220 188 0 0,-81-204-2032 0 0,35-85 1387 0 0,0 0 1 0 0,0-1 0 0 0,0 1-1 0 0,0-1 1 0 0,0 1-1 0 0,0-1 1 0 0,0 0-1 0 0,0 0 1 0 0,-1 0-1 0 0,1 0 1 0 0,-1 0-1 0 0,1-1 1 0 0,0 1-1 0 0,-1 0 1 0 0,1-1-1 0 0,-1 0 1 0 0,1 0-1 0 0,-1 0 1 0 0,1 0 0 0 0,-1 0-1 0 0,1 0 1 0 0,-1-1-1 0 0,1 1 1 0 0,-1-1-1 0 0,1 0 1 0 0,-2 0 161 0 0,-26-14-1226 0 0,3-2-26 0 0</inkml:trace>
  <inkml:trace contextRef="#ctx0" brushRef="#br0" timeOffset="1058.7">1107 491 1720 0 0,'19'-3'3496'0'0,"19"-8"-2390"0"0,8-2-768 0 0,322-15 1966 0 0,-364 29-2264 0 0,0 1 0 0 0,-1 1 0 0 0,1-1 0 0 0,-1 0 0 0 0,0 1-1 0 0,1 0 1 0 0,-1 0 0 0 0,0 0 0 0 0,-1 0 0 0 0,1 0 0 0 0,0 1 0 0 0,-1-1 0 0 0,0 1 0 0 0,0-1-1 0 0,0 1 1 0 0,0 0 0 0 0,-1 0 0 0 0,1 0 0 0 0,-1 0 0 0 0,0 0 0 0 0,0 0 0 0 0,-1 0 0 0 0,1 0-1 0 0,-1 1 1 0 0,0-1 0 0 0,0 0 0 0 0,0 0 0 0 0,-1 0 0 0 0,1 1 0 0 0,-2 3-40 0 0,4 19 77 0 0,18 61-449 0 0,-7-51-5222 0 0,-13-35 4292 0 0,-1-3 124 0 0</inkml:trace>
  <inkml:trace contextRef="#ctx0" brushRef="#br0" timeOffset="1308.391">1671 79 1292 0 0,'0'-4'1236'0'0,"1"-2"-172"0"0,-1 2-196 0 0,0-2-108 0 0,-1 2-187 0 0,1 1-105 0 0,-2 0-144 0 0,2 1-192 0 0,-4 2-88 0 0,2 0-4 0 0,2 3-404 0 0,0 2-248 0 0,0-1-249 0 0,2 2-399 0 0,0 1-32 0 0,0 0-12 0 0</inkml:trace>
  <inkml:trace contextRef="#ctx0" brushRef="#br0" timeOffset="2034.882">1758 411 936 0 0,'35'108'2466'0'0,"-1"35"-1"0"0,-34-143-2396 0 0,1-1 0 0 0,-1 1 0 0 0,1-1 0 0 0,-1 1 0 0 0,1 0 0 0 0,0 0 0 0 0,-1-1 0 0 0,1 1 0 0 0,0 0 0 0 0,-1 0 0 0 0,1 0 1 0 0,-1 0-1 0 0,1 0 0 0 0,0 0 0 0 0,-1 0 0 0 0,1 0 0 0 0,0 0 0 0 0,-1 0 0 0 0,1 0 0 0 0,0 0 0 0 0,-1 0 0 0 0,1 0 0 0 0,0 0 0 0 0,-1 1 0 0 0,1-1 0 0 0,-1 0 0 0 0,1 1 0 0 0,-1-1 0 0 0,1 0 0 0 0,0 1 0 0 0,-1-1 0 0 0,1 1 0 0 0,-1-1 0 0 0,0 0 0 0 0,1 1 0 0 0,-1-1 0 0 0,1 1 0 0 0,-1 0 0 0 0,0-1 0 0 0,1 1 0 0 0,-1-1 0 0 0,0 1 0 0 0,0 0 0 0 0,1-1 0 0 0,-1 1 0 0 0,0-1 0 0 0,0 1-69 0 0,6-9-253 0 0,18-27 391 0 0,-9 12-247 0 0,1 0-1 0 0,0 1 1 0 0,1 1-1 0 0,2 1 1 0 0,0 0-1 0 0,1 2 1 0 0,1 0-1 0 0,6-3 110 0 0,-24 22-24 0 0,0-1 0 0 0,0 1 1 0 0,0 0-1 0 0,-1-1 0 0 0,1 1 0 0 0,0 1 0 0 0,-1-1 0 0 0,1 0 1 0 0,0 1-1 0 0,-1-1 0 0 0,0 1 0 0 0,1 0 0 0 0,-1 0 0 0 0,0 0 1 0 0,0 0-1 0 0,0 0 0 0 0,0 0 0 0 0,0 0 0 0 0,-1 1 0 0 0,1-1 1 0 0,-1 1-1 0 0,1-1 0 0 0,-1 1 0 0 0,0 0 0 0 0,0 0 0 0 0,0-1 1 0 0,0 1-1 0 0,-1 0 0 0 0,1 0 0 0 0,-1 0 0 0 0,0 0 1 0 0,0 0-1 0 0,0 2 24 0 0,13 25 9 0 0,-11-25-9 0 0,0 0 0 0 0,0-1 0 0 0,1 1 0 0 0,-1-1-1 0 0,1 0 1 0 0,0 1 0 0 0,0-1 0 0 0,1-1 0 0 0,-1 1-1 0 0,1 0 1 0 0,0-1 0 0 0,0 0 0 0 0,0 0 0 0 0,0 0-1 0 0,1 0 1 0 0,-1-1 0 0 0,1 1 0 0 0,0-1 0 0 0,-1 0-1 0 0,1-1 1 0 0,0 1 0 0 0,0-1 0 0 0,0 0 0 0 0,0 0-1 0 0,1-1 1 0 0,-1 0 0 0 0,1 1 0 0 0,26-1-148 0 0,-1-2 0 0 0,1-1 0 0 0,-1-1 0 0 0,1-1 0 0 0,-2-2 0 0 0,1-1 0 0 0,-1-2 0 0 0,15-6 148 0 0,61-49-798 0 0,-105 64 799 0 0,-1 0-1 0 0,0-1 0 0 0,1 1 0 0 0,-1 0 0 0 0,0 0 0 0 0,0-1 0 0 0,1 1 0 0 0,-1 0 0 0 0,0 0 0 0 0,0-1 0 0 0,-1 1 0 0 0,1 0 0 0 0,0-1 1 0 0,0 1-1 0 0,-1 0 0 0 0,1 0 0 0 0,0 0 0 0 0,-1-1 0 0 0,1 1 0 0 0,-1 0 0 0 0,0 0 0 0 0,1 0 0 0 0,-1 0 0 0 0,0 0 0 0 0,0 0 0 0 0,1 0 0 0 0,-1 0 1 0 0,0 0-1 0 0,0 0 0 0 0,0 0 0 0 0,0 1 0 0 0,0-1 0 0 0,-1 0 0 0 0,1 1 0 0 0,0-1 0 0 0,0 1 0 0 0,0-1 0 0 0,-1 1 0 0 0,1 0 0 0 0,0-1 1 0 0,0 1-1 0 0,-1 0 0 0 0,1 0 0 0 0,0 0 0 0 0,-1 0 0 0 0,-16-4 131 0 0,-1 2 1 0 0,0 0-1 0 0,1 1 1 0 0,-1 1-1 0 0,0 1 1 0 0,0 1-1 0 0,1 0 1 0 0,-1 1-1 0 0,1 1 1 0 0,0 1-1 0 0,0 1 0 0 0,0 0 1 0 0,0 1-1 0 0,1 1 1 0 0,1 1-1 0 0,-12 8-131 0 0,26-17 4 0 0,0 1 0 0 0,0-1-1 0 0,0 1 1 0 0,1 0 0 0 0,-1-1 0 0 0,0 1-1 0 0,1 0 1 0 0,-1 0 0 0 0,1 1-1 0 0,-1-1 1 0 0,1 0 0 0 0,-1 0 0 0 0,1 1-1 0 0,0-1 1 0 0,0 1 0 0 0,0-1-1 0 0,0 1 1 0 0,0-1 0 0 0,0 1-1 0 0,0 0 1 0 0,0-1 0 0 0,0 1 0 0 0,1 0-1 0 0,-1 0 1 0 0,1 0 0 0 0,0 0-1 0 0,-1-1 1 0 0,1 1 0 0 0,0 0 0 0 0,0 0-1 0 0,0 0 1 0 0,0 0 0 0 0,0 0-1 0 0,1 0 1 0 0,-1-1 0 0 0,1 1-1 0 0,-1 0 1 0 0,1 0 0 0 0,-1 0 0 0 0,1-1-1 0 0,0 1 1 0 0,0 0 0 0 0,0-1-1 0 0,0 1 1 0 0,0-1 0 0 0,0 1 0 0 0,1-1-1 0 0,-1 1 1 0 0,0-1 0 0 0,1 0-1 0 0,-1 0 1 0 0,1 0 0 0 0,-1 0-1 0 0,1 0 1 0 0,0 0 0 0 0,-1 0 0 0 0,1 0-1 0 0,0 0 1 0 0,0-1 0 0 0,-1 1-1 0 0,2-1-3 0 0,32 11-194 0 0,0-2 0 0 0,0-1-1 0 0,1-1 1 0 0,0-3 0 0 0,0-1-1 0 0,1-1 1 0 0,-1-2 0 0 0,25-4 194 0 0,21 3-540 0 0,157-26-223 0 0,-213 22 727 0 0</inkml:trace>
  <inkml:trace contextRef="#ctx0" brushRef="#br0" timeOffset="2346">3018 604 5052 0 0,'11'-15'997'0'0,"-52"14"-81"0"0,25 2-721 0 0,-188 34 1506 0 0,174-22-1439 0 0,30-13-258 0 0,1 0-1 0 0,-1 0 1 0 0,0 0-1 0 0,1 0 1 0 0,-1 0-1 0 0,0 1 1 0 0,1-1-1 0 0,-1 0 1 0 0,0 0-1 0 0,1 0 1 0 0,-1 0-1 0 0,0 1 1 0 0,0-1-1 0 0,1 0 0 0 0,-1 0 1 0 0,0 1-1 0 0,0-1 1 0 0,1 0-1 0 0,-1 0 1 0 0,0 1-1 0 0,0-1 1 0 0,0 0-1 0 0,0 1 1 0 0,1-1-1 0 0,-1 0 1 0 0,0 0-1 0 0,0 1 1 0 0,0-1-1 0 0,0 0 1 0 0,0 1-1 0 0,0-1 1 0 0,0 0-1 0 0,0 1 1 0 0,0-1-1 0 0,0 1 1 0 0,0-1-1 0 0,0 0 0 0 0,0 1 1 0 0,0-1-1 0 0,0 0 1 0 0,0 1-1 0 0,-1-1 1 0 0,1 0-4 0 0,26 0-116 0 0,-1-2 1 0 0,0-1 0 0 0,0-1-1 0 0,0-1 1 0 0,0-1-1 0 0,-1-2 1 0 0,0 0 0 0 0,0-1-1 0 0,-1-2 1 0 0,0 0-1 0 0,-1-1 1 0 0,7-6 115 0 0,-17 8-32 0 0,-1 1 1 0 0,0-1-1 0 0,-1-1 0 0 0,1 0 1 0 0,-2-1-1 0 0,0 1 0 0 0,0-2 1 0 0,-2 1-1 0 0,1-1 0 0 0,-1-1 1 0 0,-1 1-1 0 0,0-1 0 0 0,-1 0 1 0 0,-1 0-1 0 0,0-1 0 0 0,-1 1 1 0 0,-1-1-1 0 0,1-6 32 0 0,-1 6 192 0 0,-1 0 0 0 0,0 0-1 0 0,-1 0 1 0 0,-1 0 0 0 0,-1 0-1 0 0,0 0 1 0 0,0 0 0 0 0,-2 0 0 0 0,0 0-1 0 0,0 1 1 0 0,-2-1 0 0 0,0 1 0 0 0,0 1-1 0 0,-1-1 1 0 0,-1 1 0 0 0,0 0 0 0 0,-8-9-192 0 0,14 20 41 0 0,1 0 1 0 0,0 1 0 0 0,0-1 0 0 0,-1 1 0 0 0,1-1 0 0 0,-1 1 0 0 0,1-1-1 0 0,-1 1 1 0 0,0 0 0 0 0,1 0 0 0 0,-1 0 0 0 0,0 0 0 0 0,0 0-1 0 0,0 0 1 0 0,0 0 0 0 0,0 0 0 0 0,0 1 0 0 0,0-1 0 0 0,0 1 0 0 0,0 0-1 0 0,0 0 1 0 0,0-1 0 0 0,0 1 0 0 0,0 0 0 0 0,0 1 0 0 0,0-1 0 0 0,0 0-1 0 0,0 1 1 0 0,0-1 0 0 0,0 1 0 0 0,0-1 0 0 0,0 1 0 0 0,0 0-1 0 0,0 0 1 0 0,0 0 0 0 0,0 0 0 0 0,1 0 0 0 0,-1 1 0 0 0,0-1 0 0 0,1 0-1 0 0,-1 1 1 0 0,1-1 0 0 0,-1 1 0 0 0,1-1 0 0 0,0 1 0 0 0,-1 2-42 0 0,-41 89 302 0 0,37-54-925 0 0,2 0 1 0 0,2-1 0 0 0,1 2 0 0 0,2-1 0 0 0,2 0 0 0 0,1-1 0 0 0,2 1 0 0 0,6 16 622 0 0,9 90-4511 0 0,-18-100 3274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9:3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51 1044 0 0,'9'5'4330'0'0,"-53"260"-1991"0"0,85-151-1815 0 0,-39-113-642 0 0,-1 0 0 0 0,1-1 0 0 0,0 1 0 0 0,-1 0 0 0 0,1-1 0 0 0,0 1 0 0 0,0-1 0 0 0,-1 0 0 0 0,1 1 0 0 0,0-1 0 0 0,0 0 0 0 0,-1 0-1 0 0,1 0 1 0 0,0 0 0 0 0,0-1 0 0 0,0 1 0 0 0,-1 0 0 0 0,1-1 0 0 0,0 1 0 0 0,0-1 0 0 0,-1 0 0 0 0,1 0 0 0 0,-1 1 0 0 0,1-1 0 0 0,-1 0-1 0 0,1 0 1 0 0,-1-1 0 0 0,1 1 0 0 0,-1 0 0 0 0,0 0 0 0 0,1-1 0 0 0,-1 1 0 0 0,0 0 0 0 0,0-1 0 0 0,0 1 0 0 0,0-1 0 0 0,-1 0 0 0 0,1 1 0 0 0,0-1-1 0 0,-1 0 1 0 0,1 1 0 0 0,-1-1 118 0 0,17-25-1314 0 0</inkml:trace>
  <inkml:trace contextRef="#ctx0" brushRef="#br0" timeOffset="713.744">162 454 1440 0 0,'40'-19'3778'0'0,"-11"-1"-3727"0"0,-2-2 0 0 0,-1-1 0 0 0,-1-1 0 0 0,0-1 0 0 0,-2-1 0 0 0,-1-1-1 0 0,-2-1 1 0 0,0-1 0 0 0,-2-1 0 0 0,-1 0 0 0 0,12-32-51 0 0,-14-26-659 0 0,-15 88 649 0 0,0 0 1 0 0,0 1-1 0 0,0-1 1 0 0,0 1-1 0 0,0-1 0 0 0,0 0 1 0 0,-1 1-1 0 0,1-1 0 0 0,0 0 1 0 0,0 1-1 0 0,0-1 0 0 0,-1 0 1 0 0,1 1-1 0 0,0-1 0 0 0,-1 0 1 0 0,1 1-1 0 0,0-1 0 0 0,-1 0 1 0 0,1 0-1 0 0,0 1 1 0 0,-1-1-1 0 0,1 0 0 0 0,0 0 1 0 0,-1 0-1 0 0,1 1 0 0 0,-1-1 1 0 0,1 0-1 0 0,0 0 0 0 0,-1 0 1 0 0,1 0-1 0 0,-1 0 0 0 0,1 0 1 0 0,0 0-1 0 0,-1 0 0 0 0,1 0 1 0 0,-1 0-1 0 0,1 0 0 0 0,0 0 1 0 0,-1 0-1 0 0,1-1 1 0 0,-1 1-1 0 0,1 0 0 0 0,0 0 1 0 0,-1 0-1 0 0,1 0 0 0 0,-1-1 1 0 0,1 1-1 0 0,0 0 0 0 0,-1 0 1 0 0,1-1-1 0 0,0 1 0 0 0,0 0 1 0 0,-1-1-1 0 0,1 1 0 0 0,0-1 10 0 0,5 18 4 0 0,1-1 0 0 0,1 0 0 0 0,0 0 0 0 0,1-1 0 0 0,1 0 0 0 0,0 0-1 0 0,1-1 1 0 0,0 0 0 0 0,2-1 0 0 0,-1 0 0 0 0,10 6-4 0 0,4 10 243 0 0,-15-19-70 0 0,0 0 1 0 0,-1 1-1 0 0,0 0 1 0 0,0 1-1 0 0,-2 0 1 0 0,1 0-1 0 0,-1 1 1 0 0,-1 0-1 0 0,-1 0 1 0 0,0 1-1 0 0,0-1 1 0 0,-1 1-1 0 0,-1 0 1 0 0,0 0 0 0 0,-1 0-1 0 0,-1 3-173 0 0,-2-10 48 0 0,0-1-1 0 0,0 1 1 0 0,-1-1 0 0 0,0 0-1 0 0,0 0 1 0 0,-1 0 0 0 0,0 0-1 0 0,0 0 1 0 0,0 0 0 0 0,-1-1-1 0 0,1 1 1 0 0,-1-1 0 0 0,-1 0 0 0 0,1 0-1 0 0,-1 0 1 0 0,0-1 0 0 0,0 0-1 0 0,0 0 1 0 0,0 0 0 0 0,-1 0-1 0 0,0-1 1 0 0,0 0 0 0 0,0 0-1 0 0,-4 1-47 0 0,-102 23-3964 0 0,98-32 2708 0 0,-9-19-10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9:29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2 211 1236 0 0,'10'81'6823'0'0,"26"72"-5880"0"0,-10-48-191 0 0,-9 29-2105 0 0,-18-132 1218 0 0,1-1 0 0 0,0 0-1 0 0,-1 0 1 0 0,1 1 0 0 0,-1-1 0 0 0,1 0 0 0 0,-1 0 0 0 0,0 1 0 0 0,1-1 0 0 0,-1 0 0 0 0,0 0-1 0 0,0 0 1 0 0,0 0 0 0 0,0 0 0 0 0,0 0 0 0 0,0 0 0 0 0,0-1 0 0 0,0 1 0 0 0,0 0 0 0 0,0-1-1 0 0,-1 1 1 0 0,1 0 0 0 0,0-1 0 0 0,0 1 0 0 0,-1-1 0 0 0,1 0 0 0 0,0 1 0 0 0,-1-1 0 0 0,1 0-1 0 0,0 0 1 0 0,-1 0 0 0 0,1 0 0 0 0,0 0 0 0 0,-1 0 0 0 0,1 0 0 0 0,0-1 0 0 0,-2 1 135 0 0,-16-3-1274 0 0</inkml:trace>
  <inkml:trace contextRef="#ctx0" brushRef="#br0" timeOffset="298.078">0 176 2244 0 0,'9'-11'465'0'0,"0"0"0"0"0,1 1 0 0 0,0 1 0 0 0,0-1 0 0 0,1 1 0 0 0,1 1 0 0 0,-1 0 0 0 0,1 1 0 0 0,0 0 0 0 0,12-4-465 0 0,222-54 1225 0 0,-80 56-2866 0 0,-106 31-1860 0 0,-57-16 2308 0 0</inkml:trace>
  <inkml:trace contextRef="#ctx0" brushRef="#br0" timeOffset="485.363">133 361 1100 0 0,'8'3'976'0'0,"18"4"-192"0"0,-1-5-24 0 0,4 1-188 0 0,3 0 80 0 0,5-3-168 0 0,-19 0-167 0 0,14 0-309 0 0,3 0 0 0 0,4 0-581 0 0,0 0-711 0 0,1 0 36 0 0,34-15 8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9:28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28 1196 0 0,'-12'-5'333'0'0,"0"0"1"0"0,0 1-1 0 0,0 0 0 0 0,-1 1 0 0 0,0 1 1 0 0,1 0-1 0 0,-1 0 0 0 0,0 1 0 0 0,0 1 1 0 0,0 0-1 0 0,-5 1-333 0 0,4 0 305 0 0,-2-1-172 0 0,1 0-1 0 0,-1 2 1 0 0,1 0-1 0 0,-1 0 1 0 0,1 2 0 0 0,-1 0-1 0 0,1 1 1 0 0,1 0-1 0 0,-1 1 1 0 0,1 1-1 0 0,0 0 1 0 0,0 1 0 0 0,1 0-1 0 0,0 1 1 0 0,1 1-1 0 0,0 0 1 0 0,0 1-1 0 0,1 0 1 0 0,0 0 0 0 0,1 1-1 0 0,1 1 1 0 0,0 0-1 0 0,0 0 1 0 0,1 1 0 0 0,1 0-1 0 0,0 0 1 0 0,1 0-1 0 0,1 1 1 0 0,0 0-1 0 0,1 0 1 0 0,1 1 0 0 0,-1 5-133 0 0,5-15 17 0 0,-1 0 0 0 0,1 1 0 0 0,0-1 0 0 0,1 0 0 0 0,0 0 0 0 0,0 0 0 0 0,0 0 0 0 0,1 0 1 0 0,-1 0-1 0 0,2-1 0 0 0,-1 1 0 0 0,0-1 0 0 0,1 0 0 0 0,0 0 0 0 0,0 0 0 0 0,1-1 0 0 0,-1 1 1 0 0,1-1-1 0 0,0 0 0 0 0,0 0 0 0 0,0-1 0 0 0,1 1 0 0 0,-1-1 0 0 0,1 0 0 0 0,5 1-17 0 0,161 33-3995 0 0,-72-56 1233 0 0,-60 5 1474 0 0</inkml:trace>
  <inkml:trace contextRef="#ctx0" brushRef="#br0" timeOffset="278.715">667 70 1468 0 0,'7'11'5735'0'0,"-7"43"-5497"0"0,0-40 290 0 0,80 323 658 0 0,-66-273-2404 0 0,-14-62 275 0 0,-18 2-3163 0 0,11-8 2658 0 0</inkml:trace>
  <inkml:trace contextRef="#ctx0" brushRef="#br0" timeOffset="558.991">806 42 1588 0 0,'15'8'251'0'0,"1"1"1"0"0,-1 1-1 0 0,-1 1 0 0 0,0 0 0 0 0,0 1 1 0 0,-1 0-1 0 0,-1 1 0 0 0,0 0 0 0 0,-1 1 1 0 0,0 1-1 0 0,-1-1 0 0 0,-1 2 0 0 0,0-1 1 0 0,-1 1-1 0 0,-1 1 0 0 0,0-1 0 0 0,-2 1 1 0 0,0 0-1 0 0,0 1 0 0 0,-2-1 0 0 0,0 1 1 0 0,-1 0-1 0 0,-1 0 0 0 0,0 0 0 0 0,-1 0 1 0 0,-2 4-252 0 0,0-7 45 0 0,0 1 1 0 0,-2-1-1 0 0,0 1 0 0 0,0-1 1 0 0,-2 0-1 0 0,0-1 1 0 0,0 1-1 0 0,-1-1 0 0 0,-1 0 1 0 0,0-1-1 0 0,-1 0 1 0 0,-1 0-1 0 0,0-1 1 0 0,0 0-1 0 0,-2-1 0 0 0,1 0 1 0 0,-13 9-46 0 0,-27 3-1231 0 0,31-26-2590 0 0,8-11 2324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9:25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310 474 1132 0 0,'-12'-1'6176'0'0,"18"59"-5029"0"0,37 79-102 0 0,-26-91-732 0 0,-2 0-1 0 0,-2 1 1 0 0,-2 1-1 0 0,-2 0 1 0 0,0 27-313 0 0,-9-66 27 0 0,-1 0 1 0 0,0 0-1 0 0,0-1 1 0 0,-1 1-1 0 0,0-1 1 0 0,0 1-1 0 0,-1-1 1 0 0,0 0-1 0 0,-1 0 1 0 0,0 0-1 0 0,0 0 1 0 0,-1-1-1 0 0,0 1 1 0 0,0-1-1 0 0,-1-1 1 0 0,1 1-1 0 0,-1-1 1 0 0,-1 0-1 0 0,0 0 1 0 0,1 0-1 0 0,-2-1 1 0 0,1 0-1 0 0,0-1 0 0 0,-1 0 1 0 0,0 0-1 0 0,0 0 1 0 0,0-1-1 0 0,-1 0 1 0 0,1-1-1 0 0,-1 0 1 0 0,1 0-1 0 0,-1-1 1 0 0,-1 0-28 0 0,1-2-274 0 0,-1 1-1 0 0,0-2 1 0 0,1 0 0 0 0,-1 0 0 0 0,1 0 0 0 0,0-1 0 0 0,0-1-1 0 0,0 1 1 0 0,0-1 0 0 0,0-1 0 0 0,1 0 0 0 0,0 0 0 0 0,0-1-1 0 0,0 0 1 0 0,1 0 0 0 0,0-1 0 0 0,0 1 0 0 0,0-2-1 0 0,1 1 1 0 0,0-1 0 0 0,1 0 0 0 0,0 0 0 0 0,0 0 0 0 0,0-1-1 0 0,1 0 1 0 0,1 0 0 0 0,-3-7 274 0 0,-9-43-1239 0 0,2-9 15 0 0</inkml:trace>
  <inkml:trace contextRef="#ctx0" brushRef="#br0" timeOffset="247.914">269 66 1556 0 0,'15'-10'3432'0'0,"-19"8"1936"0"0,-5 2-4839 0 0,8 1-653 0 0,0 0 1 0 0,1 0-1 0 0,-1 1 0 0 0,0-1 0 0 0,1 0 1 0 0,-1 0-1 0 0,1 1 0 0 0,-1-1 1 0 0,1 0-1 0 0,0 1 0 0 0,0-1 0 0 0,-1 1 1 0 0,1-1-1 0 0,0 0 0 0 0,0 1 0 0 0,0-1 1 0 0,1 0-1 0 0,-1 1 0 0 0,0-1 1 0 0,0 1-1 0 0,1-1 0 0 0,-1 0 0 0 0,1 1 1 0 0,-1-1-1 0 0,1 0 0 0 0,0 0 1 0 0,-1 0-1 0 0,1 1 0 0 0,0-1 0 0 0,0 0 1 0 0,0 0-1 0 0,0 0 0 0 0,0 0 0 0 0,0 0 1 0 0,0 0-1 0 0,0-1 0 0 0,0 1 1 0 0,0 0-1 0 0,1 0 124 0 0,37 29-2519 0 0,-18-18 1342 0 0</inkml:trace>
  <inkml:trace contextRef="#ctx0" brushRef="#br0" timeOffset="818.351">834 524 2028 0 0,'-53'7'3833'0'0,"40"-1"-3700"0"0,0 1 0 0 0,0 0 1 0 0,0 0-1 0 0,1 1 1 0 0,1 1-1 0 0,0 0 1 0 0,0 1-1 0 0,0 0 1 0 0,1 0-1 0 0,1 1 1 0 0,0 1-1 0 0,0-1 1 0 0,1 1-1 0 0,1 1 1 0 0,-3 5-134 0 0,-7 34 624 0 0,17-51-531 0 0,0-1 10 0 0,24 12 15 0 0,-11-18-134 0 0,0 0-1 0 0,0 0 1 0 0,-1-1 0 0 0,0-1 0 0 0,0 0-1 0 0,-1-1 1 0 0,0 0 0 0 0,0 0 0 0 0,-1-1-1 0 0,0-1 1 0 0,-1 1 0 0 0,0-2 0 0 0,-1 1-1 0 0,0-1 1 0 0,-1-1 0 0 0,0 1 0 0 0,1-7 16 0 0,67-86 42 0 0,-73 104-35 0 0,1 1-1 0 0,-1 0 1 0 0,0 0 0 0 0,1 1 0 0 0,-1-1 0 0 0,1 1-1 0 0,-1-1 1 0 0,0 1 0 0 0,0 0 0 0 0,1-1 0 0 0,-1 1-1 0 0,0 1 1 0 0,0-1 0 0 0,0 0 0 0 0,0 0 0 0 0,0 1-1 0 0,0-1 1 0 0,0 1 0 0 0,0-1 0 0 0,-1 1 0 0 0,1 0-1 0 0,-1 0 1 0 0,1 0 0 0 0,-1 0 0 0 0,0 0 0 0 0,1 0-1 0 0,-1 0 1 0 0,0 0 0 0 0,-1 1 0 0 0,1-1 0 0 0,0 0-1 0 0,-1 1 1 0 0,1-1 0 0 0,-1 0 0 0 0,1 1 0 0 0,-1-1-1 0 0,0 0 1 0 0,0 1 0 0 0,0-1 0 0 0,-1 1-7 0 0,9 16 86 0 0,34 136 170 0 0,-40-146-2925 0 0,-19-46 135 0 0,8 6 1252 0 0,-2-3 38 0 0</inkml:trace>
  <inkml:trace contextRef="#ctx0" brushRef="#br0" timeOffset="1064.6">955 199 1724 0 0,'0'-5'1076'0'0,"2"0"-324"0"0,-4 2-100 0 0,4-1-200 0 0,0 1-328 0 0,-2 0-16 0 0,0 1-316 0 0,1 0-360 0 0,1 1-252 0 0,0 2 44 0 0,1-1 40 0 0,1 0 4 0 0</inkml:trace>
  <inkml:trace contextRef="#ctx0" brushRef="#br0" timeOffset="1795.544">1103 397 924 0 0,'13'53'3985'0'0,"2"4"-3967"0"0,-6 73 1985 0 0,31-206-819 0 0,69-89-966 0 0,-75 224-418 0 0,-10 58-61 0 0,-24-111 260 0 0,1 0 0 0 0,-1 0 0 0 0,1 0 0 0 0,0 0 0 0 0,1 0 0 0 0,0 0 0 0 0,0 0 0 0 0,0-1 0 0 0,0 1 0 0 0,1-1 0 0 0,0 0 0 0 0,0 1 0 0 0,1-1 0 0 0,-1 0 0 0 0,1-1 0 0 0,0 1 0 0 0,0-1 0 0 0,1 0 0 0 0,-1 0 0 0 0,1 0 0 0 0,0 0 0 0 0,0-1 0 0 0,0 0 0 0 0,0 0 0 0 0,1 0 0 0 0,0-1 0 0 0,-1 0 0 0 0,1 0 0 0 0,0 0 0 0 0,0-1 0 0 0,0 1 1 0 0,5-2-64 0 0,0-1 1 0 0,0 0-1 0 0,0 0 0 0 0,-1-1 0 0 0,1-1 1 0 0,0 0-1 0 0,-1 0 0 0 0,0-1 0 0 0,0 0 0 0 0,0-1 1 0 0,0 0-1 0 0,-1 0 0 0 0,0-1 0 0 0,0-1 1 0 0,0 1-1 0 0,-1-1 0 0 0,0-1 0 0 0,0 0 1 0 0,-1 0-1 0 0,0 0 0 0 0,4-8 64 0 0,3-3-148 0 0,-1-1-1 0 0,-1-1 1 0 0,-1 0-1 0 0,-1 0 1 0 0,-1-1-1 0 0,-1 0 1 0 0,-1-1 0 0 0,-1 0-1 0 0,2-12 149 0 0,-5 15 189 0 0,0 1 0 0 0,-2 0 0 0 0,0 0 0 0 0,-1-1 0 0 0,-1 1 0 0 0,-1 0 0 0 0,-1-1 0 0 0,0 1 0 0 0,-2 0 0 0 0,0 1 0 0 0,-1-1 0 0 0,-1 1-1 0 0,0 0 1 0 0,-2 1 0 0 0,-3-6-189 0 0,-22-42 2269 0 0,11 146-1959 0 0,21-54-264 0 0,2 1-1 0 0,0 0 1 0 0,2 0-1 0 0,1 0 0 0 0,1 0 1 0 0,2-1-1 0 0,8 27-45 0 0,70 216-3782 0 0,-99-224 28 0 0,2-37 2618 0 0</inkml:trace>
  <inkml:trace contextRef="#ctx0" brushRef="#br0" timeOffset="2044.207">1581 442 2812 0 0,'5'-3'796'0'0,"2"1"-88"0"0,0 1-72 0 0,17-3-188 0 0,2 4-91 0 0,-12 0-113 0 0,8 0-200 0 0,1 0-12 0 0,9 0-376 0 0,-2 0-205 0 0,4 0-731 0 0,33 12 48 0 0,-33-12-280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9:24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0 367 1404 0 0,'0'62'5382'0'0,"0"123"-3675"0"0,0-179-1687 0 0,0 0 0 0 0,1 0 1 0 0,0 0-1 0 0,0 0 0 0 0,0 0 1 0 0,0 0-1 0 0,1 0 0 0 0,0-1 1 0 0,0 1-1 0 0,1 0 1 0 0,0-1-1 0 0,0 0 0 0 0,0 0 1 0 0,0 0-1 0 0,1 0 0 0 0,0 0 1 0 0,0 0-1 0 0,0-1 0 0 0,0 0 1 0 0,1 0-1 0 0,0 0 0 0 0,0-1 1 0 0,0 1-21 0 0,-1-2-159 0 0,0-1 0 0 0,0 1 0 0 0,0-1 0 0 0,0 0 1 0 0,0 0-1 0 0,0 0 0 0 0,0 0 0 0 0,1-1 0 0 0,-1 0 1 0 0,0 0-1 0 0,0 0 0 0 0,0 0 0 0 0,1-1 0 0 0,-1 1 1 0 0,0-1-1 0 0,0 0 0 0 0,0 0 0 0 0,0-1 1 0 0,0 1-1 0 0,0-1 0 0 0,-1 0 0 0 0,3-1 159 0 0,37-41-2633 0 0,-30 15 1367 0 0</inkml:trace>
  <inkml:trace contextRef="#ctx0" brushRef="#br0" timeOffset="187.345">64 42 1112 0 0,'-7'-22'4275'0'0,"3"3"-1780"0"0,21 34-3684 0 0,23 41-2528 0 0,-27-31 2429 0 0</inkml:trace>
  <inkml:trace contextRef="#ctx0" brushRef="#br0" timeOffset="752.097">356 850 1356 0 0,'17'9'4068'0'0,"20"-38"-3011"0"0,-14-7-851 0 0,-1 0 1 0 0,-2-1-1 0 0,-2-1 0 0 0,-1-1 0 0 0,-2 0 0 0 0,-2-1 0 0 0,-2-1 0 0 0,-1 0 1 0 0,-2 0-1 0 0,-2-1 0 0 0,-1-18-206 0 0,-2 43 75 0 0,0-1 0 0 0,-2 1 0 0 0,0-1 0 0 0,-1 0 1 0 0,0 1-1 0 0,-2-1 0 0 0,0 1 0 0 0,-1-1 0 0 0,-1 1 0 0 0,0 0 1 0 0,-1 0-1 0 0,-1 0 0 0 0,-1 1 0 0 0,0 0 0 0 0,-1 0 0 0 0,-1 1 0 0 0,-1 0 1 0 0,-1-2-76 0 0,9 16 3 0 0,-1 0 1 0 0,1 1-1 0 0,0-1 1 0 0,-1 0-1 0 0,1 1 1 0 0,-1-1-1 0 0,1 1 1 0 0,0 0 0 0 0,-1 0-1 0 0,1 0 1 0 0,-1 0-1 0 0,1 0 1 0 0,-1 0-1 0 0,1 1 1 0 0,-1-1-1 0 0,1 1 1 0 0,0 0 0 0 0,-1-1-1 0 0,1 1 1 0 0,0 0-1 0 0,0 1 1 0 0,0-1-1 0 0,-1 0 1 0 0,1 1-1 0 0,1-1 1 0 0,-1 1 0 0 0,0-1-1 0 0,0 1 1 0 0,0 0-1 0 0,1 0 1 0 0,-1 0-1 0 0,1 0 1 0 0,0 0-1 0 0,-1 0 1 0 0,1 0 0 0 0,0 0-1 0 0,0 1 1 0 0,0-1-1 0 0,1 0 1 0 0,-1 1-1 0 0,1-1 1 0 0,-1 1-4 0 0,-9 19-1 0 0,1 0 1 0 0,1 0-1 0 0,0 0 1 0 0,2 1 0 0 0,1 0-1 0 0,1 1 1 0 0,1-1-1 0 0,0 1 1 0 0,2-1-1 0 0,1 1 1 0 0,2 8 0 0 0,-1-6 77 0 0,1 0 1 0 0,2 0 0 0 0,1 0-1 0 0,0-1 1 0 0,2 0-1 0 0,1 0 1 0 0,1-1 0 0 0,1 0-1 0 0,1 0 1 0 0,1-1 0 0 0,4 3-78 0 0,-12-24 49 0 0,0-1 1 0 0,1 1 0 0 0,-1-1 0 0 0,0 0-1 0 0,1-1 1 0 0,-1 1 0 0 0,1-1-1 0 0,-1 0 1 0 0,1 0 0 0 0,-1 0 0 0 0,1-1-1 0 0,-1 1 1 0 0,0-1 0 0 0,1 0 0 0 0,-1 0-1 0 0,0-1 1 0 0,1 1 0 0 0,-1-1-1 0 0,0 0 1 0 0,0 0 0 0 0,-1-1 0 0 0,1 1-1 0 0,0-1 1 0 0,-1 0 0 0 0,1 0 0 0 0,-1 0-1 0 0,0 0 1 0 0,1-1-50 0 0,4-2 96 0 0,33-23 12 0 0,-30 20-77 0 0,0 0 0 0 0,1 1 1 0 0,0 0-1 0 0,0 0 0 0 0,1 2 1 0 0,0-1-1 0 0,0 2 0 0 0,0 0 1 0 0,1 0-1 0 0,0 1 0 0 0,-1 1 1 0 0,2 0-1 0 0,-1 1 1 0 0,4 1-32 0 0,-11 3-13 0 0,0 1 0 0 0,0 1 1 0 0,0-1-1 0 0,0 1 0 0 0,-1 0 1 0 0,0 1-1 0 0,1 0 0 0 0,-2 0 1 0 0,1 0-1 0 0,-1 1 0 0 0,0-1 1 0 0,0 1-1 0 0,0 0 0 0 0,-1 1 1 0 0,0-1-1 0 0,0 1 0 0 0,0 0 1 0 0,-1 0-1 0 0,0 0 0 0 0,-1 0 1 0 0,0 1-1 0 0,0-1 0 0 0,0 1 1 0 0,-1-1-1 0 0,0 1 0 0 0,-1 0 1 0 0,1-1-1 0 0,-1 1 0 0 0,-1 0 1 0 0,0-1-1 0 0,0 1 0 0 0,0 0 1 0 0,-1-1-1 0 0,0 1 0 0 0,0-1 1 0 0,-1 0-1 0 0,-2 4 13 0 0,0-3-305 0 0,-1 0-1 0 0,0 0 1 0 0,-1-1 0 0 0,1 0 0 0 0,-2 0 0 0 0,1 0 0 0 0,-1-1-1 0 0,1 0 1 0 0,-2 0 0 0 0,1-1 0 0 0,-1-1 0 0 0,1 1-1 0 0,-1-1 1 0 0,0 0 0 0 0,-1-1 0 0 0,1 0 0 0 0,-1-1-1 0 0,1 0 1 0 0,-1 0 0 0 0,0-1 0 0 0,0-1 0 0 0,0 1-1 0 0,1-1 1 0 0,-1-1 0 0 0,0 0 0 0 0,0 0 0 0 0,1-1 0 0 0,-1-1-1 0 0,0 1 1 0 0,1-1 0 0 0,-5-3 305 0 0,-28-8-1369 0 0</inkml:trace>
  <inkml:trace contextRef="#ctx0" brushRef="#br0" timeOffset="982.567">310 359 1896 0 0,'0'0'1489'0'0,"3"-2"4490"0"0,22-4-4187 0 0,145-15-151 0 0,4 8-3914 0 0,25-2-3686 0 0,-158 9 4630 0 0,-1-1-103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9:22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733 64 1468 0 0,'0'0'104'0'0,"0"1"0"0"0,-1-1-1 0 0,1 1 1 0 0,0-1 0 0 0,1 1 0 0 0,-1-1 0 0 0,0 1-1 0 0,0-1 1 0 0,0 1 0 0 0,0-1 0 0 0,0 1-1 0 0,0-1 1 0 0,1 0 0 0 0,-1 1 0 0 0,0-1-1 0 0,0 1 1 0 0,1-1 0 0 0,-1 0 0 0 0,0 1 0 0 0,0-1-1 0 0,1 0 1 0 0,-1 1 0 0 0,1-1 0 0 0,-1 0-1 0 0,0 1 1 0 0,1-1 0 0 0,-1 0 0 0 0,1 0-1 0 0,-1 1 1 0 0,0-1 0 0 0,1 0 0 0 0,-1 0-1 0 0,1 0 1 0 0,-1 0 0 0 0,1 0 0 0 0,-1 0 0 0 0,1 1-1 0 0,-1-1 1 0 0,1 0 0 0 0,-1 0 0 0 0,1 0-1 0 0,-1-1 1 0 0,0 1 0 0 0,1 0 0 0 0,-1 0-1 0 0,1 0 1 0 0,-1 0 0 0 0,1 0 0 0 0,-1-1 0 0 0,1 1-1 0 0,-1 0 1 0 0,0 0 0 0 0,1-1 0 0 0,-1 1-1 0 0,1 0 1 0 0,-1 0 0 0 0,1-1-104 0 0,-7 21 68 0 0,0 173 761 0 0,52 64-380 0 0,-43-243-218 0 0,-2-12-312 0 0,1 1-1 0 0,-1-1 1 0 0,0 0 0 0 0,0 0-1 0 0,0 0 1 0 0,0 0-1 0 0,-1 1 1 0 0,1-1 0 0 0,0 0-1 0 0,-1 1 1 0 0,0-1-1 0 0,0 1 1 0 0,1-1 0 0 0,-1 1-1 0 0,-1-1 1 0 0,1 0-1 0 0,0 1 1 0 0,-1-1 0 0 0,1 0-1 0 0,-1 1 1 0 0,1-1-1 0 0,-1 0 1 0 0,0 1 0 0 0,0-1-1 0 0,0 0 1 0 0,-1 0-1 0 0,1 0 1 0 0,0 0 0 0 0,-1 0-1 0 0,1 0 1 0 0,-1 0-1 0 0,0-1 1 0 0,0 1 0 0 0,1-1-1 0 0,-1 1 1 0 0,0-1-1 0 0,0 1 1 0 0,0-1 0 0 0,-1 0-1 0 0,1 0 1 0 0,0 0-1 0 0,0 0 1 0 0,-1-1 0 0 0,1 1-1 0 0,0 0 1 0 0,-2-1 81 0 0,-50-3-2507 0 0,6-13 1294 0 0</inkml:trace>
  <inkml:trace contextRef="#ctx0" brushRef="#br0" timeOffset="960.288">23 24 1240 0 0,'-22'0'2689'0'0,"34"-1"-1034"0"0,42 0-719 0 0,226-15 96 0 0,294 11 686 0 0,-572 5-1612 0 0,37 0 1549 0 0,-36 2-1653 0 0,0 1-1 0 0,0 1 1 0 0,0-1-1 0 0,0 0 1 0 0,-1 1-1 0 0,1 0 1 0 0,-1-1-1 0 0,0 1 1 0 0,0 0-1 0 0,0 0 1 0 0,-1 0-1 0 0,1 0 1 0 0,-1 1-1 0 0,0-1 1 0 0,0 0-1 0 0,0 1 1 0 0,-1-1-1 0 0,0 0 1 0 0,0 1-1 0 0,0-1 1 0 0,0 3-2 0 0,2 10 4 0 0,45 341 42 0 0,-33-264 124 0 0,-14-93-115 0 0,0-1 23 0 0,0 0 20 0 0,6-8 116 0 0,128-247-769 0 0,-135 256 542 0 0,1 0 0 0 0,0 0 0 0 0,-1 0 0 0 0,1 0 0 0 0,0 0 0 0 0,0 0 0 0 0,-1-1 0 0 0,1 1 0 0 0,0 0 0 0 0,0 0 0 0 0,0 0-1 0 0,0 0 1 0 0,0 0 0 0 0,1 0 0 0 0,-1 0 0 0 0,0 0 0 0 0,0 0 0 0 0,1 0 0 0 0,-1 0 0 0 0,0 0 0 0 0,1 0 0 0 0,-1 0 0 0 0,1-1 0 0 0,-1 1 0 0 0,1 0 0 0 0,-1 0 0 0 0,1 0 0 0 0,0-1 0 0 0,-1 1 0 0 0,1 0 0 0 0,0-1 0 0 0,0 1-1 0 0,-1-1 1 0 0,1 1 0 0 0,0-1 0 0 0,0 1 0 0 0,0-1 0 0 0,0 1 0 0 0,0-1 0 0 0,0 0 0 0 0,-1 0 0 0 0,1 1 0 0 0,0-1 0 0 0,0 0 0 0 0,0 0 0 0 0,0 0 0 0 0,0 0 0 0 0,0 0 0 0 0,0 0 0 0 0,0 0 0 0 0,0-1 0 0 0,0 1 0 0 0,0 0 0 0 0,0 0-1 0 0,0-1 1 0 0,0 1 0 0 0,0 0 0 0 0,-1-1 0 0 0,1 1 0 0 0,0-1 0 0 0,0 1 0 0 0,0-1 0 0 0,-1 0 0 0 0,1 1 0 0 0,0-1 0 0 0,-1 0 0 0 0,1 0 0 0 0,0 1 0 0 0,-1-1 0 0 0,1-1 13 0 0,3 14 63 0 0,-2-4-72 0 0,-1 0 1 0 0,2 0 0 0 0,0 1-1 0 0,0-1 1 0 0,0-1-1 0 0,1 1 1 0 0,0-1-1 0 0,0 1 1 0 0,1-1-1 0 0,0 0 1 0 0,0-1-1 0 0,1 1 1 0 0,0-1-1 0 0,0 0 1 0 0,0 0-1 0 0,1-1 1 0 0,0 0-1 0 0,0 0 1 0 0,0-1-1 0 0,0 0 1 0 0,1 0-1 0 0,0 0 1 0 0,0-1-1 0 0,0 0 1 0 0,6 0 8 0 0,0-1-14 0 0,0 0 0 0 0,1-2-1 0 0,-1 0 1 0 0,0 0 0 0 0,1-2 0 0 0,-1 0-1 0 0,0 0 1 0 0,0-1 0 0 0,0-1 0 0 0,0 0 0 0 0,-1-1-1 0 0,1-1 1 0 0,-1 0 0 0 0,0 0 0 0 0,-1-1 0 0 0,0-1-1 0 0,0 0 1 0 0,-1-1 0 0 0,0 0 0 0 0,0-1 0 0 0,-1 0-1 0 0,0-1 1 0 0,2-3 14 0 0,-10 12-25 0 0,0 0 0 0 0,0 0 0 0 0,0 0 0 0 0,0-1 0 0 0,0 1 0 0 0,0 0 0 0 0,-1-1-1 0 0,1 1 1 0 0,-1-1 0 0 0,0 1 0 0 0,0-1 0 0 0,0 0 0 0 0,0 1 0 0 0,0-1 0 0 0,-1 0 0 0 0,1 0-1 0 0,-1 0 1 0 0,1 1 0 0 0,-1-1 0 0 0,0 0 0 0 0,0 0 0 0 0,-1 0 0 0 0,1 0 0 0 0,-1 0 0 0 0,1 1 0 0 0,-1-1-1 0 0,0 0 1 0 0,0 0 0 0 0,0 1 0 0 0,0-1 0 0 0,0 1 0 0 0,-1-1 0 0 0,1 1 0 0 0,-1-1 0 0 0,0 1 0 0 0,0 0-1 0 0,0 0 1 0 0,0 0 0 0 0,0 0 0 0 0,0 0 0 0 0,0 0 0 0 0,-1 1 0 0 0,1-1 0 0 0,0 1 0 0 0,-1-1 0 0 0,0 1 25 0 0,-127-34-398 0 0,7 56 327 0 0,117-20 77 0 0,0 1 0 0 0,0 0 0 0 0,0 0 0 0 0,0 0 0 0 0,0 1 0 0 0,0 0 0 0 0,1 0 0 0 0,-1 0 0 0 0,1 1-1 0 0,0-1 1 0 0,0 2 0 0 0,0-1 0 0 0,1 0 0 0 0,0 1 0 0 0,-1 0 0 0 0,2 0 0 0 0,-1 0 0 0 0,0 0 0 0 0,1 1-1 0 0,0-1 1 0 0,0 1 0 0 0,1 0 0 0 0,0 0 0 0 0,0 0 0 0 0,0 0 0 0 0,1 0 0 0 0,-1 0 0 0 0,1 0 0 0 0,1 1 0 0 0,0-1-1 0 0,-1 0 1 0 0,2 1 0 0 0,-1-1 0 0 0,1 0 0 0 0,0 1 0 0 0,0-1 0 0 0,1 0 0 0 0,0 0 0 0 0,0 0 0 0 0,0 0-1 0 0,1 0 1 0 0,0-1 0 0 0,0 1 0 0 0,0-1 0 0 0,1 0 0 0 0,-1 0 0 0 0,1 0 0 0 0,4 4-6 0 0,5 1 9 0 0,1 0-1 0 0,0-1 1 0 0,0-1 0 0 0,1 0 0 0 0,0 0 0 0 0,0-2 0 0 0,0 0-1 0 0,1-1 1 0 0,0 0 0 0 0,1-1 0 0 0,-1-1 0 0 0,8 0-9 0 0,127 6-3279 0 0,-95-23 1270 0 0,-36 5 786 0 0</inkml:trace>
  <inkml:trace contextRef="#ctx0" brushRef="#br0" timeOffset="1333.667">1828 362 1036 0 0,'0'-1'60'0'0,"1"0"1"0"0,0 0-1 0 0,-1 0 1 0 0,1 0-1 0 0,0 1 0 0 0,0-1 1 0 0,-1 0-1 0 0,1 0 1 0 0,0 0-1 0 0,0 1 0 0 0,0-1 1 0 0,0 0-1 0 0,0 1 1 0 0,0-1-1 0 0,0 1 0 0 0,0-1 1 0 0,1 1-1 0 0,-1 0 1 0 0,0-1-1 0 0,0 1 0 0 0,0 0 1 0 0,0 0-1 0 0,0 0 1 0 0,1 0-1 0 0,-1 0 0 0 0,0 0 1 0 0,0 0-1 0 0,0 0 1 0 0,0 1-1 0 0,0-1 0 0 0,1 0 1 0 0,-1 0-1 0 0,0 1 1 0 0,0-1-1 0 0,0 1 0 0 0,0-1 1 0 0,0 1-1 0 0,0 0 1 0 0,0-1-1 0 0,0 1 0 0 0,0 0 1 0 0,-1 0-1 0 0,1 0 1 0 0,0-1-1 0 0,0 1 0 0 0,-1 0 1 0 0,1 0-1 0 0,0 0 1 0 0,-1 0-1 0 0,1 0 0 0 0,-1 0 1 0 0,1 0-1 0 0,-1 1 1 0 0,0-1-1 0 0,1 0 0 0 0,-1 0 1 0 0,0 0-1 0 0,0 0 1 0 0,0 0-1 0 0,0 1 0 0 0,0-1 1 0 0,0 1-61 0 0,42 78 673 0 0,-22-8 1636 0 0,17-164-704 0 0,-26 74-1598 0 0,1 0 1 0 0,0 1 0 0 0,1 1 0 0 0,0 0 0 0 0,2 0-1 0 0,-1 2 1 0 0,2 0 0 0 0,0 0 0 0 0,1 2 0 0 0,0 0 0 0 0,15-7-8 0 0,-28 18-48 0 0,31 22-4 0 0,-27-8 14 0 0,0 1 1 0 0,-1 0 0 0 0,-1 1 0 0 0,0-1 0 0 0,-2 1 0 0 0,1 0 0 0 0,-2 0 0 0 0,0 1-1 0 0,0-1 1 0 0,-2 1 0 0 0,0 0 0 0 0,-1 3 37 0 0,2 7-62 0 0,3 54-1625 0 0,-4-27-2298 0 0,-1-42 2807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9:01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0 329 1292 0 0,'0'-7'203'0'0,"1"0"-1"0"0,0 0 1 0 0,0 0 0 0 0,0 0-1 0 0,1 1 1 0 0,0-1-1 0 0,0 1 1 0 0,0-1 0 0 0,1 1-1 0 0,0 0 1 0 0,0 0 0 0 0,1 0-1 0 0,0 0 1 0 0,0 0-1 0 0,0 1 1 0 0,1 0 0 0 0,-1 0-1 0 0,1 0 1 0 0,0 1 0 0 0,1-1-1 0 0,-1 1 1 0 0,1 0-203 0 0,8-5 128 0 0,0 0 1 0 0,0 1 0 0 0,1 0-1 0 0,0 1 1 0 0,0 1-1 0 0,1 0 1 0 0,0 1-1 0 0,0 1 1 0 0,0 0 0 0 0,0 1-1 0 0,1 1 1 0 0,-1 1-1 0 0,7 0-128 0 0,-15 2 24 0 0,0 0-1 0 0,-1 1 0 0 0,1 0 1 0 0,-1 0-1 0 0,0 0 1 0 0,0 1-1 0 0,0 0 0 0 0,0 1 1 0 0,0 0-1 0 0,0 0 0 0 0,-1 0 1 0 0,0 1-1 0 0,0 0 1 0 0,0 0-1 0 0,-1 0 0 0 0,1 1 1 0 0,-1 0-1 0 0,-1 0 0 0 0,1 0 1 0 0,-1 1-1 0 0,0-1 1 0 0,0 1-1 0 0,-1 0 0 0 0,0 0 1 0 0,0 0-1 0 0,-1 1 0 0 0,0-1 1 0 0,0 1-1 0 0,-1-1 1 0 0,0 1-1 0 0,0-1 0 0 0,0 1 1 0 0,-2 7-24 0 0,-3 7 130 0 0,-1 0 0 0 0,-1-1 1 0 0,-2 1-1 0 0,0-1 0 0 0,-1-1 1 0 0,-1 0-1 0 0,0 0 0 0 0,-2-1 1 0 0,0 0-1 0 0,-2-1 0 0 0,0-1 1 0 0,0 0-1 0 0,-2-1 0 0 0,0 0 1 0 0,-1-1-131 0 0,17-13 13 0 0,1-1 0 0 0,0 1 0 0 0,0-1 0 0 0,0 1 1 0 0,0-1-1 0 0,0 1 0 0 0,0-1 0 0 0,0 1 0 0 0,1-1 0 0 0,-1 0 1 0 0,0 0-1 0 0,1 0 0 0 0,-1 0 0 0 0,1 0 0 0 0,-1 0 0 0 0,1 0 1 0 0,0 0-1 0 0,-1 0 0 0 0,1-1 0 0 0,0 1 0 0 0,-1-1 1 0 0,1 1-1 0 0,0-1 0 0 0,0 0 0 0 0,-1 0 0 0 0,1 0 0 0 0,0 0 1 0 0,0 0-1 0 0,0 0 0 0 0,-1 0 0 0 0,1 0 0 0 0,0-1 1 0 0,0 1-1 0 0,-1-1 0 0 0,1 1 0 0 0,0-1 0 0 0,0 0-13 0 0,1 1 14 0 0,182-22-1448 0 0,-72-16-2817 0 0,-72 9 1735 0 0,-25 13 1280 0 0</inkml:trace>
  <inkml:trace contextRef="#ctx0" brushRef="#br0" timeOffset="1289.438">1917 50 2896 0 0,'1'-2'718'0'0,"12"-23"3922"0"0,3 21-9714 0 0,-12 5 3686 0 0</inkml:trace>
  <inkml:trace contextRef="#ctx0" brushRef="#br0" timeOffset="16101.663">811 342 1336 0 0,'0'0'601'0'0,"0"0"10"0"0,0 0 15 0 0,0 0-79 0 0,0 0-126 0 0,0 0 20 0 0,0 0 6 0 0,0 0-19 0 0,0 0-45 0 0,-1 13 215 0 0,8-6 2052 0 0,6-2-2581 0 0,1 0-1 0 0,-1-1 1 0 0,1-1-1 0 0,0 0 1 0 0,1-1-1 0 0,-1-1 1 0 0,0 0-1 0 0,0-1 1 0 0,1-1-1 0 0,-1 0 1 0 0,4-1-69 0 0,33 0 97 0 0,127 2 452 0 0,-176 0-810 0 0,-2 0-115 0 0,0 0-56 0 0,0 0-248 0 0,0 0-315 0 0,18 0-4255 0 0,-16 0 3935 0 0</inkml:trace>
  <inkml:trace contextRef="#ctx0" brushRef="#br0" timeOffset="17313.997">1752 25 1576 0 0,'14'-20'5833'0'0,"-8"16"-3737"0"0,-17 299-1899 0 0,-2 13 169 0 0,8-98 1956 0 0,62-551-2515 0 0,-56 336 161 0 0,0 0-1 0 0,0-1 1 0 0,-1 1-1 0 0,1 0 1 0 0,-1-1-1 0 0,0 1 1 0 0,0-1 0 0 0,-1 1-1 0 0,0 0 1 0 0,0-1-1 0 0,0 1 1 0 0,0 0-1 0 0,-1 0 1 0 0,0 0-1 0 0,0 0 1 0 0,0 0 0 0 0,-1 0-1 0 0,0 1 1 0 0,0-1-1 0 0,0 1 1 0 0,0 0-1 0 0,-1 0 1 0 0,1 0-1 0 0,-1 0 1 0 0,0 0-1 0 0,0 1 1 0 0,-1 0 0 0 0,1 0-1 0 0,-1 0 1 0 0,1 0-1 0 0,-1 1 1 0 0,0 0-1 0 0,-2-1 33 0 0,-8 1-27 0 0,1 2 0 0 0,-1 0 0 0 0,0 0 0 0 0,0 1 0 0 0,1 1 0 0 0,-1 0 0 0 0,0 2 0 0 0,1-1 0 0 0,0 2 0 0 0,0 0 0 0 0,0 0 0 0 0,1 1 0 0 0,-1 1-1 0 0,2 0 1 0 0,-1 1 0 0 0,1 1 0 0 0,0-1 0 0 0,1 2 0 0 0,-1 0 0 0 0,2 0 0 0 0,0 1 0 0 0,0 0 0 0 0,1 1 0 0 0,0 0 0 0 0,1 0 0 0 0,1 1 0 0 0,0 0 0 0 0,1 1-1 0 0,0-1 1 0 0,1 1 0 0 0,0 0 0 0 0,1 1 0 0 0,1-1 0 0 0,0 1 0 0 0,1-1 0 0 0,0 1 0 0 0,2 2 27 0 0,2-9-10 0 0,2 0 0 0 0,-1 0 0 0 0,1 0 0 0 0,0 0-1 0 0,1-1 1 0 0,0 1 0 0 0,0-1 0 0 0,1 0 0 0 0,0-1 0 0 0,0 1 0 0 0,0-1 0 0 0,1-1 0 0 0,0 1 0 0 0,0-1 0 0 0,0 0-1 0 0,1-1 1 0 0,-1 1 0 0 0,1-2 0 0 0,0 1 0 0 0,0-1 0 0 0,1 0 0 0 0,-1-1 0 0 0,1 0 0 0 0,-1 0 0 0 0,1-1 0 0 0,0 0 0 0 0,0 0-1 0 0,-1-1 1 0 0,1 0 0 0 0,2-1 10 0 0,129-26-1675 0 0,-73-34-2735 0 0,-64 49 3096 0 0,-2 2-21 0 0</inkml:trace>
  <inkml:trace contextRef="#ctx0" brushRef="#br0" timeOffset="17808.107">1906 419 1008 0 0,'14'-7'3255'0'0,"-14"9"-1300"0"0,-3 15-1784 0 0,0-3-79 0 0,0 0 0 0 0,1 0 0 0 0,1 0 0 0 0,0 0 0 0 0,1 1 0 0 0,1-1 0 0 0,0 0 0 0 0,1 1 0 0 0,0-1 0 0 0,1 0 0 0 0,1 0 0 0 0,0-1 0 0 0,1 1 0 0 0,0-1 0 0 0,1 0 0 0 0,7 10-92 0 0,-12-21-102 0 0,0-1 0 0 0,1 0 0 0 0,-1 0 0 0 0,1 0 0 0 0,-1 0 0 0 0,1 0 0 0 0,-1 0 0 0 0,1-1 0 0 0,0 1 0 0 0,-1 0 0 0 0,1-1 0 0 0,0 1 0 0 0,0-1 0 0 0,-1 0 0 0 0,1 1 0 0 0,0-1 0 0 0,0 0 0 0 0,-1 0 0 0 0,1 0 0 0 0,0-1 0 0 0,0 1 0 0 0,0 0-1 0 0,-1 0 1 0 0,1-1 0 0 0,0 1 0 0 0,-1-1 0 0 0,1 0 0 0 0,0 0 0 0 0,-1 1 0 0 0,1-1 0 0 0,-1 0 0 0 0,1 0 0 0 0,-1 0 0 0 0,1-1 0 0 0,-1 1 0 0 0,0 0 0 0 0,0 0 0 0 0,1-1 0 0 0,-1 1 0 0 0,0-1 0 0 0,0 1 0 0 0,0-1 0 0 0,-1 1 0 0 0,1-1 0 0 0,0 0 0 0 0,-1 1 0 0 0,1-1 0 0 0,-1 0 102 0 0,9-17-1252 0 0</inkml:trace>
  <inkml:trace contextRef="#ctx0" brushRef="#br0" timeOffset="18163.845">2075 179 1360 0 0,'-5'-38'11820'0'0,"-19"48"-22111"0"0,23-6 8978 0 0</inkml:trace>
  <inkml:trace contextRef="#ctx0" brushRef="#br0" timeOffset="18997.815">2112 480 1172 0 0,'39'227'2910'0'0,"-36"-205"-1921"0"0,-2-11 1584 0 0,-3-28-1280 0 0,0-1-1217 0 0,1 0 1 0 0,1 0 0 0 0,1 0-1 0 0,1 1 1 0 0,0-1-1 0 0,1 0 1 0 0,1 1 0 0 0,0-1-1 0 0,2 1 1 0 0,1-3-77 0 0,46-95 67 0 0,-19 175-747 0 0,-12 131 463 0 0,-22-189 347 0 0,1 7 460 0 0,1-21-359 0 0,1-9-234 0 0,2-1 1 0 0,1 1-1 0 0,0 0 1 0 0,2 0-1 0 0,0 0 1 0 0,1 1-1 0 0,1 0 1 0 0,1 1-1 0 0,1 1 1 0 0,1-1-1 0 0,0 2 1 0 0,1 0-1 0 0,1 0 1 0 0,0 2-1 0 0,2 0 1 0 0,-1 0-1 0 0,2 2 1 0 0,13-8 2 0 0,-30 20-5 0 0,1 0 0 0 0,-1-1 1 0 0,1 2-1 0 0,0-1 0 0 0,-1 0 0 0 0,1 0 1 0 0,0 1-1 0 0,0-1 0 0 0,0 1 1 0 0,0-1-1 0 0,0 1 0 0 0,0 0 0 0 0,0-1 1 0 0,-1 1-1 0 0,1 0 0 0 0,0 1 0 0 0,0-1 1 0 0,0 0-1 0 0,0 0 0 0 0,0 1 0 0 0,0-1 1 0 0,0 1-1 0 0,-1 0 0 0 0,1-1 1 0 0,0 1-1 0 0,0 0 0 0 0,-1 0 0 0 0,1 0 1 0 0,0 0-1 0 0,-1 1 0 0 0,1-1 0 0 0,-1 0 1 0 0,0 1-1 0 0,1-1 0 0 0,-1 0 0 0 0,0 1 1 0 0,0 0-1 0 0,0-1 0 0 0,0 1 1 0 0,0 0-1 0 0,0-1 0 0 0,-1 1 0 0 0,1 0 1 0 0,0 0 4 0 0,25 97-47 0 0,-22-76 74 0 0,42 105-1279 0 0,20-71-4247 0 0,-52-55 4243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23:52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48 968 0 0,'13'0'248'0'0,"1"-1"124"0"0,11 1-156 0 0,-16 0-36 0 0,3 0-8 0 0,0 0 72 0 0,29-12-132 0 0,-14 9 40 0 0,0-4-168 0 0,5 0 0 0 0,-6 2-236 0 0,5 0-228 0 0,-3-3-472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1:16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1076 0 0,'0'0'521'0'0,"0"0"-115"0"0,41 0 3256 0 0,-32-2-3661 0 0,22 17 632 0 0,71 393 1309 0 0,-102-406-1915 0 0,1 0 0 0 0,-1 0 0 0 0,1 0 0 0 0,0-1 1 0 0,0 1-1 0 0,-1 0 0 0 0,1-1 0 0 0,0 1 0 0 0,0-1 0 0 0,1 1 1 0 0,-1-1-1 0 0,0 1 0 0 0,0-1 0 0 0,1 0 0 0 0,-1 0 0 0 0,1 1 1 0 0,-1-1-1 0 0,1 0 0 0 0,-1 0 0 0 0,1 0 0 0 0,0-1 0 0 0,-1 1 1 0 0,1 0-1 0 0,0-1 0 0 0,0 1 0 0 0,0-1 0 0 0,-1 0 0 0 0,1 1 0 0 0,0-1 1 0 0,0 0-1 0 0,0 0 0 0 0,0 0 0 0 0,0 0 0 0 0,0-1 0 0 0,-1 1 1 0 0,1 0-1 0 0,0-1 0 0 0,0 1 0 0 0,0-1 0 0 0,-1 0 0 0 0,1 1 1 0 0,0-1-1 0 0,-1 0 0 0 0,1 0 0 0 0,-1 0 0 0 0,1 0 0 0 0,-1-1 1 0 0,1 1-1 0 0,-1 0 0 0 0,0-1 0 0 0,0 1 0 0 0,1-1 0 0 0,-1 1 1 0 0,0-1-1 0 0,0 1 0 0 0,-1-1 0 0 0,1 0 0 0 0,0 0-27 0 0,210-197 623 0 0,-172 270-1035 0 0,-30-62 405 0 0,1 0 0 0 0,0 0 0 0 0,1-1 1 0 0,-1 0-1 0 0,1 0 0 0 0,1-2 0 0 0,0 1 0 0 0,0-1 0 0 0,0-1 0 0 0,0 0 1 0 0,1-1-1 0 0,0-1 0 0 0,0 1 0 0 0,0-2 0 0 0,0 0 0 0 0,0-1 0 0 0,1 0 1 0 0,-1-1-1 0 0,0 0 0 0 0,1-1 0 0 0,-1 0 0 0 0,0-2 0 0 0,0 1 1 0 0,0-1-1 0 0,0-1 0 0 0,-1-1 0 0 0,1 0 0 0 0,-1 0 0 0 0,0-1 0 0 0,-1 0 1 0 0,1-1-1 0 0,-1-1 0 0 0,2-2 7 0 0,-9 9-17 0 0,0-1 0 0 0,0-1 0 0 0,0 1-1 0 0,-1-1 1 0 0,1 1 0 0 0,0-1 0 0 0,-1 0 0 0 0,0 0 0 0 0,0 0 0 0 0,0-1 0 0 0,0 1 0 0 0,0-1 0 0 0,-1 0-1 0 0,1 0 1 0 0,-1 0 0 0 0,0 0 0 0 0,0 0 0 0 0,-1 0 0 0 0,1 0 0 0 0,-1-1 0 0 0,0 1 0 0 0,0-1-1 0 0,-1 1 1 0 0,1-1 0 0 0,-1 1 0 0 0,0-1 0 0 0,0 1 0 0 0,0-1 0 0 0,-1 1 0 0 0,1-1 0 0 0,-1 1 0 0 0,0 0 17 0 0,-13-13-90 0 0,0 0 1 0 0,-1 1-1 0 0,-1 1 1 0 0,0 1-1 0 0,-1 0 1 0 0,0 1-1 0 0,-1 1 1 0 0,-1 0-1 0 0,0 2 1 0 0,0 0 0 0 0,-1 1-1 0 0,0 1 1 0 0,-1 1-1 0 0,0 1 1 0 0,0 1-1 0 0,0 0 1 0 0,-1 2-1 0 0,-11-1 90 0 0,-76-28-3484 0 0,106 28 2256 0 0,2 3 21 0 0</inkml:trace>
  <inkml:trace contextRef="#ctx0" brushRef="#br0" timeOffset="957.272">1135 55 1496 0 0,'61'-55'7289'0'0,"-43"128"-6279"0"0,-7 363 215 0 0,9-438-576 0 0,18-70-448 0 0,-29 55-222 0 0,1 0-1 0 0,0 1 1 0 0,1 1 0 0 0,1 0 0 0 0,1 0-1 0 0,0 1 1 0 0,0 1 0 0 0,2 0 0 0 0,-1 1-1 0 0,2 1 1 0 0,-1 0 0 0 0,2 1 0 0 0,1 0 21 0 0,-14 10-12 0 0,0 1 1 0 0,0 0 0 0 0,0 0-1 0 0,-1 0 1 0 0,1 1-1 0 0,0-1 1 0 0,0 1 0 0 0,-1 0-1 0 0,1 0 1 0 0,-1 0-1 0 0,0 0 1 0 0,0 1 0 0 0,1-1-1 0 0,-2 1 1 0 0,1 0-1 0 0,0 0 1 0 0,0 0 0 0 0,-1 0-1 0 0,0 0 1 0 0,1 1-1 0 0,-1-1 1 0 0,-1 1 0 0 0,1-1-1 0 0,0 1 1 0 0,-1 0-1 0 0,0 0 1 0 0,0 0 0 0 0,0-1-1 0 0,0 1 1 0 0,-1 0-1 0 0,1 0 1 0 0,-1 0 0 0 0,0 0-1 0 0,0 0 1 0 0,-1 0-1 0 0,1 0 1 0 0,-2 3 11 0 0,10 30-62 0 0,-7-32 60 0 0,-1-1-1 0 0,1 0 1 0 0,0 0-1 0 0,0 0 1 0 0,1 1 0 0 0,-1-1-1 0 0,1 0 1 0 0,0-1-1 0 0,0 1 1 0 0,0 0-1 0 0,0 0 1 0 0,1-1-1 0 0,-1 1 1 0 0,1-1-1 0 0,0 0 1 0 0,0 0-1 0 0,0 0 1 0 0,1 0-1 0 0,-1-1 1 0 0,1 1-1 0 0,-1-1 1 0 0,1 0 0 0 0,0 0-1 0 0,0 0 1 0 0,0 0-1 0 0,0-1 1 0 0,0 0-1 0 0,0 0 1 0 0,0 0-1 0 0,1 0 1 0 0,-1 0-1 0 0,0-1 1 0 0,1 0-1 0 0,2 0 3 0 0,20-3-240 0 0,0-1 0 0 0,0-2 1 0 0,-1-1-1 0 0,0 0 0 0 0,0-2 0 0 0,-1-1 0 0 0,0-1 0 0 0,22-14 240 0 0,-44 24-58 0 0,0 0 0 0 0,-1-1 0 0 0,1 1 1 0 0,0-1-1 0 0,0 0 0 0 0,-1 0 0 0 0,1 0 0 0 0,-1 0 1 0 0,0 0-1 0 0,0 0 0 0 0,0-1 0 0 0,0 1 0 0 0,0-1 0 0 0,0 0 1 0 0,-1 1-1 0 0,1-1 0 0 0,-1 0 0 0 0,1 0 0 0 0,-1 0 1 0 0,0 0-1 0 0,-1 0 0 0 0,1 0 0 0 0,0 0 0 0 0,-1-1 58 0 0,0 3 59 0 0,-3-24 93 0 0,0 21-137 0 0,0 0 1 0 0,0 0-1 0 0,0 0 0 0 0,0 0 0 0 0,0 1 0 0 0,-1-1 1 0 0,0 1-1 0 0,0 0 0 0 0,0 0 0 0 0,0 0 0 0 0,0 1 1 0 0,-1-1-1 0 0,1 1 0 0 0,-1 0 0 0 0,1 0 1 0 0,-1 1-1 0 0,0-1 0 0 0,0 1 0 0 0,0 0 0 0 0,1 0 1 0 0,-1 1-1 0 0,0-1 0 0 0,0 1 0 0 0,0 0 1 0 0,0 1-1 0 0,0-1 0 0 0,0 1 0 0 0,0 0 0 0 0,0 0 1 0 0,0 1-1 0 0,0-1 0 0 0,1 1 0 0 0,-1 0 1 0 0,1 0-1 0 0,-1 1 0 0 0,1-1 0 0 0,0 1 0 0 0,0 0 1 0 0,0 0-1 0 0,0 1 0 0 0,1-1 0 0 0,-1 1 1 0 0,1-1-1 0 0,0 1 0 0 0,0 0 0 0 0,0 0 0 0 0,1 1 1 0 0,-1-1-1 0 0,1 1 0 0 0,0-1 0 0 0,0 1 1 0 0,1 0-1 0 0,-1-1 0 0 0,1 1 0 0 0,0 0 0 0 0,0 0 1 0 0,1 0-1 0 0,-1 0 0 0 0,1 3-15 0 0,1-2 16 0 0,0-1 0 0 0,0 1 0 0 0,1-1 1 0 0,-1 1-1 0 0,1-1 0 0 0,0 0 0 0 0,0 0 0 0 0,1 0 0 0 0,0 0 0 0 0,0 0 0 0 0,0 0 0 0 0,0-1 0 0 0,1 0 1 0 0,0 1-1 0 0,0-1 0 0 0,0 0 0 0 0,0-1 0 0 0,0 1 0 0 0,1-1 0 0 0,0 0 0 0 0,-1 0 0 0 0,1 0 1 0 0,1-1-1 0 0,-1 0 0 0 0,0 0 0 0 0,2 1-16 0 0,151 29-724 0 0,19-64-5033 0 0,-157 24 4371 0 0</inkml:trace>
  <inkml:trace contextRef="#ctx0" brushRef="#br0" timeOffset="1365.257">2186 257 1324 0 0,'26'43'3647'0'0,"12"103"-1724"0"0,-33-80 1402 0 0,-28-72-2537 0 0,21-11-782 0 0,1-1-1 0 0,0 0 1 0 0,1 1-1 0 0,1-1 1 0 0,1 0-1 0 0,1 1 1 0 0,0-1 0 0 0,1 1-1 0 0,1 0 1 0 0,0 0-1 0 0,2 1 1 0 0,0-1-1 0 0,0 2 1 0 0,2-1 0 0 0,0 1-1 0 0,0 0 1 0 0,2 0-1 0 0,0 2 1 0 0,0-1-1 0 0,11-8-5 0 0,-20 21-9 0 0,1 1 0 0 0,-1-1 0 0 0,1 1 0 0 0,-1-1 0 0 0,1 1 0 0 0,-1 0 0 0 0,1 0 0 0 0,0 0 0 0 0,-1 0 0 0 0,1 1 0 0 0,-1-1 0 0 0,1 1 0 0 0,-1-1 0 0 0,1 1 0 0 0,-1 0 0 0 0,1 0 0 0 0,-1 0 0 0 0,0 0 0 0 0,1 1 0 0 0,-1-1-1 0 0,0 1 1 0 0,0-1 0 0 0,0 1 0 0 0,0 0 0 0 0,0 0 0 0 0,-1-1 0 0 0,1 1 0 0 0,0 0 0 0 0,-1 1 0 0 0,0-1 0 0 0,1 0 0 0 0,-1 0 0 0 0,0 1 0 0 0,0-1 0 0 0,0 1 0 0 0,0-1 0 0 0,-1 1 0 0 0,1-1 0 0 0,-1 1 0 0 0,1-1 0 0 0,-1 1 0 0 0,0-1 0 0 0,0 3 9 0 0,6 8-26 0 0,46 140-597 0 0,-27-70-3737 0 0,-16-63 1790 0 0,-4-15 1363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9:35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358 100 1424 0 0,'43'-50'2082'0'0,"-43"48"-2042"0"0,1 1 1 0 0,-1-1-1 0 0,0 0 0 0 0,0 0 1 0 0,0 1-1 0 0,0-1 1 0 0,-1 0-1 0 0,1 0 1 0 0,0 0-1 0 0,-1 1 1 0 0,1-1-1 0 0,-1 0 1 0 0,1 1-1 0 0,-1-1 0 0 0,0 1 1 0 0,0-1-1 0 0,0 0 1 0 0,0 1-1 0 0,0 0 1 0 0,0-1-1 0 0,0 1 1 0 0,0 0-1 0 0,-1-1 1 0 0,1 1-1 0 0,0 0 0 0 0,-1 0 1 0 0,1 0-1 0 0,-1 0 1 0 0,1 0-1 0 0,-1 1 1 0 0,0-1-1 0 0,1 0 1 0 0,-1 1-1 0 0,0-1 1 0 0,1 1-1 0 0,-1-1 0 0 0,0 1 1 0 0,0 0-1 0 0,1 0 1 0 0,-1 0-1 0 0,0 0 1 0 0,0 0-1 0 0,1 0 1 0 0,-1 1-1 0 0,0-1 1 0 0,0 0-1 0 0,1 1 0 0 0,-1-1 1 0 0,0 1-1 0 0,0 0-40 0 0,0-1 21 0 0,-11-2 23 0 0,0 1 1 0 0,0 1-1 0 0,0 0 0 0 0,-1 0 0 0 0,1 2 1 0 0,0-1-1 0 0,0 2 0 0 0,0 0 0 0 0,1 0 1 0 0,-1 1-1 0 0,1 1 0 0 0,-1 0 0 0 0,1 0 1 0 0,1 2-1 0 0,-1-1 0 0 0,1 1 0 0 0,0 1 1 0 0,1 0-1 0 0,0 1 0 0 0,0 0 0 0 0,1 0 1 0 0,0 1-1 0 0,1 0 0 0 0,0 1 0 0 0,0-1 0 0 0,1 2 1 0 0,0-1-1 0 0,1 2-44 0 0,-18 87 285 0 0,27-94-277 0 0,-1-1-1 0 0,1 0 1 0 0,0 0-1 0 0,0 0 1 0 0,0 0-1 0 0,1-1 0 0 0,0 1 1 0 0,0-1-1 0 0,0 0 1 0 0,0 0-1 0 0,0-1 1 0 0,1 1-1 0 0,0-1 0 0 0,0 0 1 0 0,0 0-1 0 0,0-1 1 0 0,0 1-1 0 0,1-1 1 0 0,-1 0-1 0 0,1 0 1 0 0,-1-1-1 0 0,1 0 0 0 0,0 0 1 0 0,-1 0-1 0 0,1-1 1 0 0,0 0-1 0 0,0 0 1 0 0,-1 0-1 0 0,1 0 1 0 0,0-1-1 0 0,1-1-7 0 0,5 0-110 0 0,0-1 0 0 0,-1-1 0 0 0,1 0 1 0 0,-1-1-1 0 0,0 0 0 0 0,-1 0 0 0 0,1-1 0 0 0,-1-1 0 0 0,0 0 0 0 0,-1 0 1 0 0,0-1-1 0 0,0 0 0 0 0,0 0 0 0 0,-1-1 0 0 0,0 0 0 0 0,-1-1 0 0 0,0 0 1 0 0,-1 0-1 0 0,0 0 0 0 0,0-1 0 0 0,-1 0 0 0 0,1-5 110 0 0,-6 17 1 0 0,0 0-1 0 0,0-1 1 0 0,0 1 0 0 0,0 0-1 0 0,-1-1 1 0 0,1 1 0 0 0,0-1-1 0 0,0 1 1 0 0,-1 0-1 0 0,1-1 1 0 0,-1 1 0 0 0,1-1-1 0 0,0 1 1 0 0,-1-1 0 0 0,1 1-1 0 0,-1-1 1 0 0,1 0 0 0 0,-1 1-1 0 0,1-1 1 0 0,-1 0-1 0 0,1 1 1 0 0,-1-1 0 0 0,0 0-1 0 0,1 1 1 0 0,-1-1 0 0 0,0 0-1 0 0,1 0 1 0 0,-1 0 0 0 0,1 0-1 0 0,-1 0 1 0 0,0 0-1 0 0,1 1 1 0 0,-1-2 0 0 0,0 1-1 0 0,1 0 1 0 0,-1 0 0 0 0,0 0-1 0 0,1 0 1 0 0,-1 0 0 0 0,1 0-1 0 0,-1-1 1 0 0,0 1-1 0 0,1 0 1 0 0,-1 0 0 0 0,1-1-1 0 0,-1 1 1 0 0,1-1 0 0 0,-1 1-1 0 0,1 0 1 0 0,-1-1 0 0 0,1 1-1 0 0,-1-1 1 0 0,1 1-1 0 0,-1-1 1 0 0,1 1 0 0 0,0-1-1 0 0,-1 0 1 0 0,1 1 0 0 0,0-1-1 0 0,0 1 1 0 0,-1-1 0 0 0,1 0-1 0 0,0 1 1 0 0,0-1-1 0 0,0 0 0 0 0,-6 7 56 0 0,1 0-1 0 0,0 0 0 0 0,0 1 0 0 0,1-1 1 0 0,0 1-1 0 0,0 0 0 0 0,0 0 1 0 0,1 0-1 0 0,0 0 0 0 0,0 1 0 0 0,1-1 1 0 0,0 1-1 0 0,0 0 0 0 0,1 0 0 0 0,0-1 1 0 0,1 1-1 0 0,-1 0 0 0 0,2 0 0 0 0,-1 0 1 0 0,1 0-1 0 0,0 0 0 0 0,0 0 0 0 0,1-1 1 0 0,0 1-1 0 0,1-1 0 0 0,0 1 1 0 0,0-1-1 0 0,0 0 0 0 0,1 0 0 0 0,0 0 1 0 0,0 0-1 0 0,1-1 0 0 0,0 0 0 0 0,0 0 1 0 0,2 1-56 0 0,-2-6 24 0 0,0 0 0 0 0,0-1 1 0 0,1 0-1 0 0,-1 0 0 0 0,0-1 1 0 0,0 1-1 0 0,1-1 0 0 0,-1 0 1 0 0,0-1-1 0 0,0 1 1 0 0,0-1-1 0 0,0 0 0 0 0,0 0 1 0 0,-1 0-1 0 0,1-1 0 0 0,-1 0 1 0 0,1 0-1 0 0,-1 0 0 0 0,0 0 1 0 0,0-1-1 0 0,0 0-24 0 0,-2 3 12 0 0,121-132 96 0 0,-115 119-128 0 0,1 1-1 0 0,1-1 1 0 0,0 2-1 0 0,0-1 1 0 0,2 1 0 0 0,-1 1-1 0 0,1 0 1 0 0,1 1-1 0 0,0 0 1 0 0,1 1-1 0 0,0 1 1 0 0,0 0-1 0 0,0 0 1 0 0,1 2-1 0 0,0 0 1 0 0,10-3 20 0 0,-15 9 3 0 0,0 0 1 0 0,0 0-1 0 0,-1 0 1 0 0,1 1 0 0 0,0 1-1 0 0,0 0 1 0 0,-1 0-1 0 0,1 1 1 0 0,-1 0-1 0 0,0 0 1 0 0,0 1 0 0 0,0 0-1 0 0,0 1 1 0 0,-1 0-1 0 0,0 1 1 0 0,0-1-1 0 0,0 2 1 0 0,-1-1 0 0 0,1 1-1 0 0,-2 0 1 0 0,1 0-1 0 0,-1 1 1 0 0,0 0-1 0 0,0 0 1 0 0,-1 0 0 0 0,-1 1-1 0 0,1 0 1 0 0,-1 0-1 0 0,0 0 1 0 0,-1 0-1 0 0,0 1 1 0 0,-1-1 0 0 0,0 1-1 0 0,-1 0 1 0 0,1-1-1 0 0,-2 1 1 0 0,0 0-1 0 0,0 0 1 0 0,0 1-4 0 0,-1 5-19 0 0,0 1 1 0 0,-1-1-1 0 0,-1 0 0 0 0,-1 0 1 0 0,0 0-1 0 0,-1 0 1 0 0,0 0-1 0 0,-1-1 0 0 0,-6 10 19 0 0,-54 72-3932 0 0,56-86 2754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9:41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0 880 0 0,'18'25'571'0'0,"-1"1"-1"0"0,-1 0 1 0 0,-1 1 0 0 0,-2 1-1 0 0,-1 0 1 0 0,-1 1 0 0 0,-1 0-1 0 0,-2 1 1 0 0,4 26-571 0 0,-3-22 351 0 0,6 32 292 0 0,-3 1 0 0 0,-3-1 0 0 0,-3 1 0 0 0,-2 62-643 0 0,-39 69 881 0 0,32-189-839 0 0,-7 22-163 0 0,-2-1 1 0 0,-1 0 0 0 0,-2-1 0 0 0,0 0 0 0 0,-2-1 0 0 0,-1-1-1 0 0,-1-1 1 0 0,-17 17 120 0 0,26-32-511 0 0,0-1 0 0 0,-1 0 0 0 0,0-1 0 0 0,-1 0-1 0 0,0 0 1 0 0,-1-2 0 0 0,1 1 0 0 0,-1-2 0 0 0,-1 0 0 0 0,1 0-1 0 0,-1-1 1 0 0,-13 3 511 0 0,6-6-1262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9:41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85 924 0 0,'-32'3'5377'0'0,"22"-3"-2782"0"0,24-4-563 0 0,385-58-1357 0 0,-294 46-2558 0 0,-92 15 1154 0 0,17-4-761 0 0,-26 6-2673 0 0,-20 9 2841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9:42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1 860 0 0,'2'10'1088'0'0,"1"-2"-48"0"0,3-1-224 0 0,15 6-112 0 0,7-3-116 0 0,10 0-23 0 0,1-3-77 0 0,0 0-56 0 0,5-4 0 0 0,6 0-132 0 0,0 2-140 0 0,0-3-144 0 0,1 0-4 0 0,-26-2-628 0 0,12 0-416 0 0,6 0-317 0 0,0 0 121 0 0,-1 0 16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9:4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6 1424 0 0,'10'-5'2351'0'0,"-10"5"-2254"0"0,0 0 0 0 0,0 1 1 0 0,0-1-1 0 0,0 0 0 0 0,0 1 1 0 0,0-1-1 0 0,0 0 0 0 0,0 1 0 0 0,0-1 1 0 0,0 0-1 0 0,0 1 0 0 0,0-1 1 0 0,0 0-1 0 0,1 1 0 0 0,-1-1 0 0 0,0 0 1 0 0,0 0-1 0 0,0 1 0 0 0,0-1 1 0 0,1 0-1 0 0,-1 0 0 0 0,0 1 0 0 0,0-1 1 0 0,1 0-1 0 0,-1 0 0 0 0,0 1 1 0 0,1-1-1 0 0,-1 0 0 0 0,0 0 0 0 0,1 0 1 0 0,-1 0-1 0 0,0 0 0 0 0,0 0 0 0 0,1 0 1 0 0,-1 1-1 0 0,0-1 0 0 0,1 0 1 0 0,-1 0-1 0 0,0 0 0 0 0,1 0 0 0 0,-1 0 1 0 0,0 0-1 0 0,1-1-97 0 0,-131 240 2608 0 0,-71 97-2088 0 0,150-283-5718 0 0,50-52 3870 0 0,-1-1 26 0 0,-7 0 96 0 0</inkml:trace>
  <inkml:trace contextRef="#ctx0" brushRef="#br0" timeOffset="263.354">8 106 3000 0 0,'6'-24'6247'0'0,"17"41"-4776"0"0,-21-16-1541 0 0,34 32 421 0 0,214 200 1069 0 0,-100-60-3275 0 0,-43-54-5457 0 0,-100-118 6256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9:42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36 244 1648 0 0,'6'-16'3761'0'0,"4"-3"1223"0"0,-4 39-4426 0 0,8 66-395 0 0,13 74 1308 0 0,-7 2 0 0 0,-2 119-1471 0 0,-46-169-744 0 0,28-112 685 0 0,-1 1 1 0 0,1 0 0 0 0,0 0-1 0 0,0-1 1 0 0,0 1-1 0 0,-1 0 1 0 0,1-1 0 0 0,0 1-1 0 0,-1 0 1 0 0,1-1-1 0 0,-1 1 1 0 0,1 0-1 0 0,0-1 1 0 0,-1 1 0 0 0,0-1-1 0 0,1 1 1 0 0,-1-1-1 0 0,1 1 1 0 0,-1-1 0 0 0,0 1-1 0 0,1-1 1 0 0,-1 0-1 0 0,0 1 1 0 0,1-1-1 0 0,-1 0 1 0 0,0 1 0 0 0,1-1-1 0 0,-1 0 1 0 0,0 0-1 0 0,0 0 1 0 0,0 0 0 0 0,1 0-1 0 0,-1 0 1 0 0,0 0-1 0 0,0 0 1 0 0,1 0-1 0 0,-1 0 1 0 0,0 0 0 0 0,0 0-1 0 0,1-1 1 0 0,-1 1-1 0 0,0 0 1 0 0,1 0 0 0 0,-1-1-1 0 0,0 1 1 0 0,0-1-1 0 0,1 1 1 0 0,-1 0-1 0 0,1-1 1 0 0,-1 1 0 0 0,1-1-1 0 0,-1 0 1 0 0,1 1-1 0 0,-1-1 1 0 0,1 1 0 0 0,-1-1-1 0 0,1 0 1 0 0,-1 1-1 0 0,1-1 1 0 0,0 0-1 0 0,0 1 1 0 0,-1-1 0 0 0,1 0-1 0 0,0 0 1 0 0,0 1-1 0 0,0-1 1 0 0,0 0 0 0 0,0 0-1 0 0,0 0 59 0 0,-15-55-3400 0 0,13-3 889 0 0,2 40 1345 0 0</inkml:trace>
  <inkml:trace contextRef="#ctx0" brushRef="#br0" timeOffset="314.694">0 144 2252 0 0,'6'-10'222'0'0,"-1"0"0"0"0,1 1 0 0 0,1 0 0 0 0,0 0 0 0 0,0 0-1 0 0,1 1 1 0 0,0 0 0 0 0,0 0 0 0 0,1 1 0 0 0,0 0 0 0 0,0 1 0 0 0,1 0-1 0 0,0 0 1 0 0,0 1 0 0 0,0 0 0 0 0,0 1 0 0 0,1 0 0 0 0,0 1 0 0 0,0 0 0 0 0,0 1-1 0 0,0 0 1 0 0,0 0 0 0 0,0 1 0 0 0,1 1 0 0 0,-1 0 0 0 0,11 1-222 0 0,-11 0 57 0 0,-1 1 0 0 0,1-1 1 0 0,-1 2-1 0 0,0-1 0 0 0,0 2 1 0 0,0-1-1 0 0,0 1 0 0 0,0 1 0 0 0,-1-1 1 0 0,0 2-1 0 0,0-1 0 0 0,0 1 1 0 0,-1 1-1 0 0,1 0 0 0 0,-2 0 0 0 0,1 0 1 0 0,-1 1-1 0 0,0 0 0 0 0,-1 0 1 0 0,0 1-1 0 0,0 0 0 0 0,0 0 1 0 0,-2 1-1 0 0,1-1 0 0 0,-1 1 0 0 0,0 0 1 0 0,-1 0-1 0 0,0 0 0 0 0,-1 0 1 0 0,0 1-1 0 0,0 6-57 0 0,-4-2 44 0 0,-1-1-1 0 0,-1 0 1 0 0,0 0 0 0 0,-1 0 0 0 0,-1-1-1 0 0,0 1 1 0 0,0-1 0 0 0,-1 0 0 0 0,-1-1-1 0 0,0 0 1 0 0,-1 0 0 0 0,0-1 0 0 0,-1 0-1 0 0,0-1 1 0 0,-1 0 0 0 0,0 0 0 0 0,0-1-1 0 0,-12 7-43 0 0,-87 56-1200 0 0,107-71 205 0 0,-14-20-3152 0 0,21-2 2886 0 0,6 1 28 0 0</inkml:trace>
  <inkml:trace contextRef="#ctx0" brushRef="#br0" timeOffset="575.556">1101 59 836 0 0,'-26'4'897'0'0,"0"1"0"0"0,0 1 0 0 0,0 2 0 0 0,1 0 0 0 0,0 2 0 0 0,1 1 0 0 0,-21 12-897 0 0,31-15 174 0 0,0 0-1 0 0,0 2 1 0 0,1-1 0 0 0,0 2-1 0 0,1 0 1 0 0,0 0 0 0 0,1 1 0 0 0,0 0-1 0 0,1 1 1 0 0,0 0 0 0 0,1 1-1 0 0,1 0 1 0 0,0 0 0 0 0,1 1-1 0 0,0 0 1 0 0,2 0 0 0 0,-1 1 0 0 0,2 0-1 0 0,0-1 1 0 0,-1 11-174 0 0,3 64 526 0 0,8-61-599 0 0,1 1 0 0 0,1-1-1 0 0,2-1 1 0 0,1 0 0 0 0,1 0 0 0 0,1-1-1 0 0,2 0 1 0 0,0-2 0 0 0,2 1 0 0 0,1-2-1 0 0,10 11 74 0 0,-12-18-603 0 0,0 0 0 0 0,0-2 0 0 0,2 0 0 0 0,0 0 0 0 0,0-2-1 0 0,2 0 1 0 0,-1-2 0 0 0,1 0 0 0 0,1-1 0 0 0,5 1 603 0 0,13 1-1238 0 0,-3-4 70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9:38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13 1280 0 0,'-6'-2'201'0'0,"-1"0"0"0"0,1 0 0 0 0,-1 0 0 0 0,0 0 0 0 0,0 1 1 0 0,0 0-1 0 0,0 1 0 0 0,0 0 0 0 0,0 0 0 0 0,0 0 0 0 0,1 1 0 0 0,-1 0 0 0 0,0 0 0 0 0,0 1 0 0 0,0-1 0 0 0,1 2 0 0 0,-1-1 0 0 0,1 1 1 0 0,0 0-1 0 0,-1 0 0 0 0,1 1 0 0 0,1-1 0 0 0,-1 1 0 0 0,1 1 0 0 0,-1-1 0 0 0,1 1 0 0 0,0 0 0 0 0,0 1-201 0 0,-7 6 160 0 0,0 2-1 0 0,1-1 1 0 0,1 2 0 0 0,0-1-1 0 0,1 1 1 0 0,0 1-1 0 0,1 0 1 0 0,1 0 0 0 0,1 0-1 0 0,-3 10-159 0 0,4-7 56 0 0,1 0 0 0 0,0 0 0 0 0,2 0 0 0 0,0 0-1 0 0,1 0 1 0 0,1 1 0 0 0,1-1 0 0 0,0 0 0 0 0,2 0 0 0 0,0 0 0 0 0,1 0 0 0 0,1 0-1 0 0,1-1 1 0 0,0 0 0 0 0,2 0 0 0 0,0 0 0 0 0,1-1 0 0 0,0-1 0 0 0,2 1-1 0 0,0-2 1 0 0,0 1 0 0 0,2-1 0 0 0,0-1 0 0 0,13 11-56 0 0,-11-11-491 0 0,1-2 0 0 0,0 1 0 0 0,1-2-1 0 0,0 0 1 0 0,1-2 0 0 0,0 0 0 0 0,0 0 0 0 0,1-2 0 0 0,0 0 0 0 0,1-1 0 0 0,-1-1-1 0 0,1-1 1 0 0,12 0 491 0 0,14 0-1238 0 0</inkml:trace>
  <inkml:trace contextRef="#ctx0" brushRef="#br0" timeOffset="452.969">552 77 2200 0 0,'62'-4'3255'0'0,"-47"7"-3167"0"0,-1 0 0 0 0,0 2 0 0 0,-1 0 0 0 0,1 0 0 0 0,-1 1 0 0 0,0 1-1 0 0,0 0 1 0 0,-1 1 0 0 0,0 0 0 0 0,0 1 0 0 0,-1 0 0 0 0,0 1 0 0 0,0 1 0 0 0,-1-1 0 0 0,-1 1 0 0 0,0 1 0 0 0,0 0-1 0 0,-2 0 1 0 0,6 11-88 0 0,-10-16 44 0 0,-1 0 0 0 0,0 1 0 0 0,0-1 0 0 0,-1 0-1 0 0,1 1 1 0 0,-2 0 0 0 0,1-1 0 0 0,-1 1 0 0 0,0-1 0 0 0,-1 1-1 0 0,0 0 1 0 0,0-1 0 0 0,-1 1 0 0 0,0-1 0 0 0,0 0-1 0 0,0 1 1 0 0,-1-1 0 0 0,0 0 0 0 0,-1-1 0 0 0,0 1 0 0 0,0 0-1 0 0,0-1 1 0 0,-1 0 0 0 0,1 0 0 0 0,-2-1 0 0 0,1 1-1 0 0,0-1 1 0 0,-4 2-44 0 0,-5 6-22 0 0,0 0 0 0 0,-1-2 0 0 0,-1 0 0 0 0,0 0 1 0 0,-1-2-1 0 0,1 0 0 0 0,-2-1 0 0 0,1 0 0 0 0,-1-2 0 0 0,-16 4 22 0 0,32-9-129 0 0,0-1 0 0 0,0 0 1 0 0,0 1-1 0 0,0-1 0 0 0,0 0 0 0 0,0-1 1 0 0,0 1-1 0 0,0 0 0 0 0,1 0 0 0 0,-1-1 1 0 0,0 1-1 0 0,0-1 0 0 0,0 0 1 0 0,0 1-1 0 0,0-1 0 0 0,1 0 0 0 0,-1 0 1 0 0,0 0-1 0 0,1 0 0 0 0,-1-1 1 0 0,1 1-1 0 0,-1 0 0 0 0,1-1 0 0 0,0 1 1 0 0,-1-1-1 0 0,1 1 0 0 0,0-1 0 0 0,0 0 1 0 0,0 1-1 0 0,0-1 0 0 0,1 0 1 0 0,-1 0-1 0 0,0 0 0 0 0,1 1 0 0 0,-1-1 1 0 0,1 0-1 0 0,-1 0 0 0 0,1 0 0 0 0,0 0 1 0 0,0 0-1 0 0,0 0 0 0 0,0-1 129 0 0,0-10-1230 0 0</inkml:trace>
  <inkml:trace contextRef="#ctx0" brushRef="#br0" timeOffset="748.088">1006 97 1088 0 0,'-108'132'4669'0'0,"97"-114"-4423"0"0,1 0 0 0 0,1 0 0 0 0,0 1-1 0 0,2 1 1 0 0,0-1 0 0 0,1 1-1 0 0,1 0 1 0 0,1 1 0 0 0,1-1-1 0 0,0 1 1 0 0,2 9-246 0 0,1-23 6 0 0,1 0 0 0 0,1 0 1 0 0,-1 0-1 0 0,1 0 0 0 0,0 0 0 0 0,1-1 0 0 0,0 1 1 0 0,0-1-1 0 0,0 1 0 0 0,1-1 0 0 0,0 0 0 0 0,0 0 1 0 0,1-1-1 0 0,-1 1 0 0 0,1-1 0 0 0,0 0 0 0 0,1 0 0 0 0,-1-1 1 0 0,1 1-1 0 0,0-1 0 0 0,0-1 0 0 0,0 1 0 0 0,1-1 1 0 0,-1 0-1 0 0,1 0 0 0 0,0-1-6 0 0,120 26-5402 0 0,-111-28 4091 0 0</inkml:trace>
  <inkml:trace contextRef="#ctx0" brushRef="#br0" timeOffset="1090.362">1386 550 1184 0 0,'7'10'262'0'0,"0"0"0"0"0,-1 0 1 0 0,0 1-1 0 0,-1-1 0 0 0,0 1 0 0 0,-1 0 0 0 0,0 1 0 0 0,0-1 0 0 0,-1 1 0 0 0,-1 0 1 0 0,0-1-1 0 0,-1 1 0 0 0,0 0 0 0 0,-1 0 0 0 0,0 0 0 0 0,-1 0 0 0 0,0 0 1 0 0,-1 0-1 0 0,0 0 0 0 0,-1-1 0 0 0,0 1 0 0 0,-1-1 0 0 0,0 0 0 0 0,-1 0 0 0 0,-1 0 1 0 0,1 0-1 0 0,-2-1 0 0 0,-5 8-262 0 0,3-4-207 0 0,-1 0 0 0 0,-1-1 1 0 0,0-1-1 0 0,0 1 0 0 0,-2-2 0 0 0,1 0 0 0 0,-1 0 1 0 0,-1-1-1 0 0,0-1 0 0 0,0 0 0 0 0,-1-1 1 0 0,0 0-1 0 0,-6 1 207 0 0,-19 0-2610 0 0,37-9 1400 0 0</inkml:trace>
  <inkml:trace contextRef="#ctx0" brushRef="#br0" timeOffset="2176.955">1642 28 1424 0 0,'-12'36'3542'0'0,"12"-29"-3470"0"0,0 0 1 0 0,1 1 0 0 0,-1-1-1 0 0,2 0 1 0 0,-1 0 0 0 0,1 0 0 0 0,0 0-1 0 0,0-1 1 0 0,1 1 0 0 0,0 0-1 0 0,0-1 1 0 0,0 0 0 0 0,1 0-1 0 0,0 0 1 0 0,0 0 0 0 0,1 0-1 0 0,0-1 1 0 0,0 0 0 0 0,0 0-1 0 0,0 0 1 0 0,2 0-73 0 0,5 2 26 0 0,-1-2-1 0 0,1 0 1 0 0,0 0 0 0 0,0-1 0 0 0,0 0-1 0 0,0-1 1 0 0,1-1 0 0 0,-1 0-1 0 0,1-1 1 0 0,0 0 0 0 0,-1 0 0 0 0,1-2-1 0 0,0 0 1 0 0,0 0 0 0 0,-1-1-1 0 0,1 0 1 0 0,-1-1 0 0 0,0-1 0 0 0,0 0-1 0 0,0-1 1 0 0,0 0 0 0 0,-1 0-1 0 0,0-2 1 0 0,0 1 0 0 0,0-1 0 0 0,8-7-26 0 0,5-58 348 0 0,-24 71-235 0 0,0 1-52 0 0,0-39 889 0 0,-2 0 2854 0 0,3 53-3521 0 0,13 386-210 0 0,0-74 139 0 0,-56-114 88 0 0,41-206-286 0 0,0 0 1 0 0,0 1-1 0 0,0-1 1 0 0,-1 0 0 0 0,1 0-1 0 0,-2 0 1 0 0,1-1-1 0 0,-1 1 1 0 0,1 0-1 0 0,-2-1 1 0 0,1 1 0 0 0,-1-1-1 0 0,1 0 1 0 0,-1 0-1 0 0,-1-1 1 0 0,1 1 0 0 0,-1-1-1 0 0,-2 2-14 0 0,-17-24-95 0 0,15 4 0 0 0,0-1-1 0 0,2 0 1 0 0,-1 0 0 0 0,2-1 0 0 0,0 1-1 0 0,1-2 1 0 0,1 1 0 0 0,0 0-1 0 0,1-1 1 0 0,1 0 0 0 0,1 1 0 0 0,0-1-1 0 0,2-9 96 0 0,-2 25-9 0 0,-2-49-352 0 0,2 1 0 0 0,1 0 0 0 0,3-1 0 0 0,2 1 0 0 0,3 0 0 0 0,11-41 361 0 0,-7 53-990 0 0,1 0-1 0 0,3 1 1 0 0,1 0-1 0 0,1 1 1 0 0,2 1-1 0 0,1 1 1 0 0,5-3 990 0 0,-3 4-1289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9:36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1132 0 0,'6'-23'6012'0'0,"1"40"-4865"0"0,79 462 1109 0 0,-71-386-2416 0 0,-3 1-1 0 0,-5 0 1 0 0,-3 45 160 0 0,-5-140-68 0 0,1 1 0 0 0,0-1 0 0 0,0 0 0 0 0,-1 1 0 0 0,1-1 1 0 0,0 1-1 0 0,-1-1 0 0 0,1 1 0 0 0,-1-1 0 0 0,1 1 0 0 0,-1 0 1 0 0,1-1-1 0 0,-1 1 0 0 0,1-1 0 0 0,-1 1 0 0 0,1 0 0 0 0,-1 0 0 0 0,1-1 1 0 0,-1 1-1 0 0,1 0 0 0 0,-1 0 0 0 0,0-1 0 0 0,1 1 0 0 0,-1 0 1 0 0,1 0-1 0 0,-1 0 0 0 0,0 0 0 0 0,1 0 0 0 0,-1 0 0 0 0,1 0 1 0 0,-1 0-1 0 0,0 0 0 0 0,1 0 0 0 0,-1 1 0 0 0,0-1 0 0 0,1 0 1 0 0,-1 0-1 0 0,1 0 0 0 0,-1 1 0 0 0,1-1 0 0 0,-1 0 0 0 0,1 1 0 0 0,-1-1 1 0 0,1 0-1 0 0,-1 1 0 0 0,1-1 0 0 0,-1 1 0 0 0,1-1 0 0 0,0 1 1 0 0,-1-1-1 0 0,1 1 0 0 0,0-1 0 0 0,-1 1 0 0 0,1-1 0 0 0,0 1 1 0 0,-1 0-1 0 0,1-1 0 0 0,0 1 0 0 0,0-1 0 0 0,0 1 0 0 0,0 0 1 0 0,0-1-1 0 0,0 1 0 0 0,0 0 0 0 0,0-1 0 0 0,0 1 0 0 0,0-1 0 0 0,0 1 68 0 0,-15-51-2552 0 0,10 15 1328 0 0</inkml:trace>
  <inkml:trace contextRef="#ctx0" brushRef="#br0" timeOffset="266.03">63 273 1856 0 0,'-13'-78'5255'0'0,"61"12"-3746"0"0,101-15-802 0 0,-116 69-753 0 0,1 3 0 0 0,1 0 0 0 0,0 3 0 0 0,0 0 0 0 0,0 3 0 0 0,17 0 46 0 0,18 32-1168 0 0,-85 29-3055 0 0,-1-37 2975 0 0</inkml:trace>
  <inkml:trace contextRef="#ctx0" brushRef="#br0" timeOffset="516.775">100 715 2104 0 0,'27'29'6499'0'0,"53"-21"-5437"0"0,-71-8-593 0 0,159-16-341 0 0,-68 12-5340 0 0,-81 18 2681 0 0,-13-8 1304 0 0</inkml:trace>
  <inkml:trace contextRef="#ctx0" brushRef="#br0" timeOffset="845.534">849 882 1688 0 0,'13'14'4302'0'0,"-27"29"-3329"0"0,9-30-596 0 0,-143 345 2215 0 0,76-270-3571 0 0,1-61-4846 0 0,53-27 4725 0 0</inkml:trace>
  <inkml:trace contextRef="#ctx0" brushRef="#br0" timeOffset="1097.269">474 999 3036 0 0,'38'-19'7846'0'0,"37"55"-7890"0"0,-55-23 743 0 0,9 1-721 0 0,-2 2 0 0 0,0 1 0 0 0,-1 1 0 0 0,0 1-1 0 0,-2 1 1 0 0,0 1 0 0 0,-1 1 0 0 0,-1 1 0 0 0,-2 1 0 0 0,15 22 22 0 0,-21-8-508 0 0,-21 52-6736 0 0,1-82 6072 0 0</inkml:trace>
  <inkml:trace contextRef="#ctx0" brushRef="#br0" timeOffset="1374.56">1309 1280 2280 0 0,'4'9'294'0'0,"-1"-1"1"0"0,0 1-1 0 0,0-1 0 0 0,-1 1 0 0 0,0 0 0 0 0,-1 0 0 0 0,0 0 0 0 0,0 0 1 0 0,-1 0-1 0 0,0 0 0 0 0,-1 0 0 0 0,0 0 0 0 0,0 0 0 0 0,-1 0 0 0 0,0 0 1 0 0,0-1-1 0 0,-1 1 0 0 0,-3 6-294 0 0,1-2-54 0 0,0-1-1 0 0,-1 0 1 0 0,-1-1-1 0 0,0 0 1 0 0,0 0-1 0 0,-1 0 1 0 0,0-1-1 0 0,-1 0 1 0 0,0 0 0 0 0,0-1-1 0 0,-1-1 1 0 0,-1 1-1 0 0,1-2 1 0 0,-1 1-1 0 0,-1-2 1 0 0,1 1-1 0 0,-1-1 1 0 0,0-1 0 0 0,-11 3 54 0 0,-19-5-3989 0 0,20-15 2685 0 0</inkml:trace>
  <inkml:trace contextRef="#ctx0" brushRef="#br0" timeOffset="1624.457">1459 1040 1372 0 0,'14'11'4783'0'0,"12"29"-4331"0"0,-24-37-134 0 0,125 138 1310 0 0,-25-68-4454 0 0,-77-65 678 0 0,-17-7 921 0 0</inkml:trace>
  <inkml:trace contextRef="#ctx0" brushRef="#br0" timeOffset="1872.735">1963 974 2968 0 0,'-135'180'7030'0'0,"4"136"-4983"0"0,110-255-1713 0 0,-8 31-705 0 0,-45 99-4882 0 0,34-152 1392 0 0,38-38 2559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9:48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1348 0 0,'-1'0'83'0'0,"1"1"0"0"0,-1-1 0 0 0,1 1 0 0 0,-1-1 0 0 0,1 0 0 0 0,-1 1 0 0 0,1-1 0 0 0,-1 1 0 0 0,1-1 0 0 0,-1 1 0 0 0,1 0-1 0 0,0-1 1 0 0,-1 1 0 0 0,1-1 0 0 0,0 1 0 0 0,0 0 0 0 0,-1-1 0 0 0,1 1 0 0 0,0 0 0 0 0,0-1 0 0 0,0 1 0 0 0,0 0 0 0 0,0-1 0 0 0,0 1 0 0 0,0 0 0 0 0,0-1 0 0 0,0 1 0 0 0,0 0 0 0 0,0-1 0 0 0,0 1-1 0 0,0 0 1 0 0,1-1 0 0 0,-1 1 0 0 0,0 0 0 0 0,0-1 0 0 0,1 1 0 0 0,-1-1 0 0 0,1 1 0 0 0,-1 0 0 0 0,0-1 0 0 0,1 1 0 0 0,-1-1 0 0 0,1 1 0 0 0,-1-1 0 0 0,1 0 0 0 0,-1 1 0 0 0,1-1 0 0 0,0 0-1 0 0,-1 1 1 0 0,1-1 0 0 0,-1 0 0 0 0,1 1 0 0 0,0-1 0 0 0,-1 0 0 0 0,1 0 0 0 0,0 0 0 0 0,-1 0 0 0 0,1 0 0 0 0,0 1 0 0 0,-1-1 0 0 0,1 0 0 0 0,0-1 0 0 0,-1 1 0 0 0,2 0-83 0 0,-48 64 474 0 0,40-55 11 0 0,-122 154 2918 0 0,127-162-3376 0 0,0-1 0 0 0,0 1-1 0 0,1-1 1 0 0,-1 1 0 0 0,0-1 0 0 0,0 1 0 0 0,1-1-1 0 0,-1 1 1 0 0,0 0 0 0 0,1 0 0 0 0,-1-1 0 0 0,1 1-1 0 0,-1 0 1 0 0,1 0 0 0 0,-1-1 0 0 0,1 1 0 0 0,0 0-1 0 0,-1 0 1 0 0,1 0 0 0 0,0 0 0 0 0,-1 0 0 0 0,1 0-1 0 0,0-1 1 0 0,0 1 0 0 0,0 0 0 0 0,0 0-1 0 0,0 0 1 0 0,0 0 0 0 0,0 0 0 0 0,0 0 0 0 0,1 0-1 0 0,-1 0 1 0 0,0 0 0 0 0,0-1 0 0 0,1 1 0 0 0,-1 0-1 0 0,1 0 1 0 0,-1 0 0 0 0,1 0 0 0 0,-1-1 0 0 0,1 1-1 0 0,-1 0 1 0 0,1-1 0 0 0,-1 1 0 0 0,1 0 0 0 0,0-1-1 0 0,0 1 1 0 0,-1-1 0 0 0,1 1 0 0 0,0-1 0 0 0,0 1-1 0 0,0-1 1 0 0,-1 1 0 0 0,1-1 0 0 0,0 0 0 0 0,0 0-1 0 0,0 1 1 0 0,0-1 0 0 0,0 0 0 0 0,0 0 0 0 0,0 0-1 0 0,0 0 1 0 0,-1 0 0 0 0,1 0 0 0 0,0 0-1 0 0,0 0 1 0 0,0-1 0 0 0,0 1 0 0 0,1 0-27 0 0,219-16 172 0 0,-123 1-1044 0 0,-51 9 251 0 0,-1 0-1373 0 0,-35 6-4191 0 0,-20 1 4961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9:49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44 1920 0 0,'-2'40'5257'0'0,"45"-21"-3651"0"0,-14-16-1492 0 0,1-1 1 0 0,0-1-1 0 0,0-2 1 0 0,0-1-1 0 0,0-1 0 0 0,-1-1 1 0 0,8-4-115 0 0,-21 6-134 0 0,190-71-6718 0 0,-181 57 5622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1:2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23 1792 0 0,'0'0'710'0'0,"0"0"-103"0"0,0 0-69 0 0,0 0-45 0 0,0 0-101 0 0,0 0 10 0 0,0 0-12 0 0,11 7 438 0 0,-49 74 352 0 0,-161 316 2178 0 0,187-376-3275 0 0,-7 10 578 0 0,27-59-591 0 0,9-15-438 0 0,-3-1 0 0 0,-1-1 0 0 0,-2 0 1 0 0,-3-1-1 0 0,-1 0 0 0 0,-2 0 0 0 0,-2-44 368 0 0,-3 83-5 0 0,0 1 0 0 0,0-1 0 0 0,-1 1 0 0 0,1 0 0 0 0,-2-1 0 0 0,1 1 0 0 0,-1 0 0 0 0,0 0-1 0 0,0 0 1 0 0,-1 0 0 0 0,1 0 0 0 0,-1 0 0 0 0,-1 1 0 0 0,1-1 0 0 0,-1 1 0 0 0,0 0 0 0 0,0 0-1 0 0,0 0 1 0 0,-1 1 0 0 0,0 0 0 0 0,-2-2 5 0 0,3 5 27 0 0,-1 1 1 0 0,1 1-1 0 0,0-1 0 0 0,0 0 1 0 0,0 1-1 0 0,-1 0 0 0 0,1 0 1 0 0,0 0-1 0 0,0 1 0 0 0,0-1 0 0 0,1 1 1 0 0,-1 0-1 0 0,0 0 0 0 0,0 1 1 0 0,1-1-1 0 0,0 1 0 0 0,-1-1 1 0 0,1 1-1 0 0,0 0 0 0 0,0 0 1 0 0,1 0-1 0 0,-1 1 0 0 0,1-1 0 0 0,-1 1 1 0 0,1 0-1 0 0,0-1 0 0 0,0 1 1 0 0,1 0-1 0 0,-1 0 0 0 0,1 0 1 0 0,0 0-1 0 0,0 0 0 0 0,0 0 0 0 0,1 1 1 0 0,-1-1-1 0 0,1 0 0 0 0,0 0 1 0 0,0 1-1 0 0,1-1 0 0 0,-1 0 1 0 0,1 0-1 0 0,0 3-27 0 0,5 7 44 0 0,0 0 1 0 0,1-1-1 0 0,1 0 1 0 0,0 0-1 0 0,0-1 1 0 0,1 0-1 0 0,1 0 1 0 0,0-1 0 0 0,1-1-1 0 0,0 1 1 0 0,0-2-1 0 0,1 1 1 0 0,0-2-1 0 0,1 0 1 0 0,0 0-1 0 0,0-1 1 0 0,1-1-1 0 0,0 0 1 0 0,11 3-45 0 0,22 7-929 0 0,0-3 0 0 0,1-1 0 0 0,1-2 0 0 0,0-3 0 0 0,26 0 929 0 0,21-4-2808 0 0,-50-3 1474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9:49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1588 0 0,'0'0'241'0'0,"0"0"0"0"0,1 0 0 0 0,-1 0 1 0 0,0 0-1 0 0,1 1 0 0 0,-1-1 0 0 0,0 0 0 0 0,0 0 0 0 0,1 0 0 0 0,-1 0 0 0 0,0-1 0 0 0,1 1 0 0 0,-1 0 0 0 0,0 0 1 0 0,1 0-1 0 0,-1 0 0 0 0,0 0 0 0 0,1 0 0 0 0,-1 0 0 0 0,0-1 0 0 0,0 1 0 0 0,1 0 0 0 0,-1 0-241 0 0,2 9 101 0 0,1 1 0 0 0,0 0 0 0 0,1-1 0 0 0,0 0 0 0 0,0 0 0 0 0,1 0 0 0 0,0-1 0 0 0,0 1-1 0 0,1-1 1 0 0,0 0 0 0 0,1-1 0 0 0,-1 1 0 0 0,2-1 0 0 0,-1-1 0 0 0,1 1 0 0 0,0-2 0 0 0,0 1 0 0 0,0-1 0 0 0,1 0-1 0 0,0 0 1 0 0,0-1 0 0 0,0 0 0 0 0,1-1 0 0 0,-1 0 0 0 0,1-1 0 0 0,0 0 0 0 0,0 0 0 0 0,-1-1 0 0 0,6 0-101 0 0,-6-3 34 0 0,-1-1 0 0 0,0-1 0 0 0,1 1 0 0 0,-1-1 0 0 0,-1 0 0 0 0,1-1 0 0 0,-1 0 0 0 0,1 0 0 0 0,-1-1 0 0 0,-1 0 0 0 0,1 0 0 0 0,-1-1 0 0 0,0 1 0 0 0,-1-1 1 0 0,1-1-1 0 0,-2 1 0 0 0,1-1 0 0 0,-1 0 0 0 0,0 0 0 0 0,0 0 0 0 0,-1 0 0 0 0,0-1 0 0 0,0-2-34 0 0,7-26 1969 0 0,-6 51-834 0 0,-6 180-965 0 0,39 10 57 0 0,-15 31 114 0 0,-21-231-323 0 0,-1 1 0 0 0,1-1-1 0 0,-1 0 1 0 0,0 0-1 0 0,0 0 1 0 0,0 0-1 0 0,-1 0 1 0 0,1 0 0 0 0,-1 1-1 0 0,0-1 1 0 0,0 0-1 0 0,-1-1 1 0 0,1 1 0 0 0,-1 0-1 0 0,1 0 1 0 0,-1 0-1 0 0,-1-1 1 0 0,1 1-1 0 0,0-1 1 0 0,-1 0 0 0 0,0 0-1 0 0,0 0 1 0 0,0 0-1 0 0,0 0 1 0 0,0-1 0 0 0,0 1-1 0 0,-1-1 1 0 0,1 0-1 0 0,-1 0 1 0 0,0 0-1 0 0,1 0 1 0 0,-1-1 0 0 0,0 1-1 0 0,0-1 1 0 0,0 0-1 0 0,0 0 1 0 0,0-1 0 0 0,0 1-1 0 0,-1-1 1 0 0,1 0-1 0 0,0 0 1 0 0,0 0-1 0 0,0-1-17 0 0,-10-7-12 0 0,2-1 0 0 0,-1-1-1 0 0,1-1 1 0 0,1 1 0 0 0,0-2-1 0 0,0 0 1 0 0,1 0 0 0 0,1 0-1 0 0,0-2 1 0 0,0 1 0 0 0,2-1-1 0 0,0 0 1 0 0,0 0 0 0 0,1-1-1 0 0,1 0 1 0 0,0 0 0 0 0,2 0-1 0 0,-1-1 1 0 0,2 0 0 0 0,0 1-1 0 0,1-1 1 0 0,0-5 12 0 0,2 11-107 0 0,0 0-1 0 0,0-1 1 0 0,1 1 0 0 0,0-1-1 0 0,1 1 1 0 0,0 0 0 0 0,1 0-1 0 0,0 1 1 0 0,0-1 0 0 0,1 1-1 0 0,1 0 1 0 0,-1 0 0 0 0,1 0-1 0 0,1 1 1 0 0,0 0 0 0 0,0 0-1 0 0,0 1 1 0 0,1 0 0 0 0,0 0-1 0 0,0 1 1 0 0,1 0 0 0 0,3-2 107 0 0,223-99-5174 0 0,-178 86 3321 0 0,45-20-791 0 0,-56 22 1418 0 0</inkml:trace>
  <inkml:trace contextRef="#ctx0" brushRef="#br0" timeOffset="276.244">1018 0 1036 0 0,'35'7'5701'0'0,"11"44"-5057"0"0,-36-39 24 0 0,8 14-291 0 0,0 0 1 0 0,-2 1-1 0 0,-1 1 0 0 0,-1 0 0 0 0,-2 1 0 0 0,0 1 0 0 0,-2 0 0 0 0,-2 0 0 0 0,0 1 0 0 0,-2 0 0 0 0,-2 0 0 0 0,1 19-377 0 0,-4-32 115 0 0,-1 0-1 0 0,-1 0 0 0 0,0-1 0 0 0,-2 1 0 0 0,0-1 0 0 0,0 0 0 0 0,-2 1 1 0 0,0-1-1 0 0,-4 6-114 0 0,8-19 21 0 0,-9 24-85 0 0,-1 0 0 0 0,-2 0 0 0 0,-1-1 1 0 0,0 0-1 0 0,-2-1 0 0 0,-1-1 0 0 0,-9 9 64 0 0,11-16-498 0 0,-1-1 0 0 0,0 0 0 0 0,-1-2 0 0 0,-1 0 0 0 0,0-1-1 0 0,-1 0 1 0 0,0-2 0 0 0,-1 0 0 0 0,-1-1 0 0 0,0-1 0 0 0,0-1-1 0 0,-1-1 1 0 0,0-1 0 0 0,0-1 0 0 0,-8 1 498 0 0,-91 10-2522 0 0,64-12 1368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9:48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0 836 0 0,'0'0'1030'0'0,"0"0"-84"0"0,0 0-160 0 0,0 0-140 0 0,0 0-12 0 0,0 0-87 0 0,0 0-17 0 0,0 0-92 0 0,0 0-17 0 0,0 0-28 0 0,0 0-35 0 0,0 0-45 0 0,0 0-39 0 0,0 0-43 0 0,0 0-69 0 0,0 0 1 0 0,0 0 4 0 0,0 0 15 0 0,2 8 27 0 0,4 7-84 0 0,1-1 1 0 0,1-1 0 0 0,0 1 0 0 0,1-1 0 0 0,0 0 0 0 0,1-1 0 0 0,0 0-1 0 0,1-1 1 0 0,11 9-126 0 0,172 167 902 0 0,-193-187-1013 0 0,-1 0 0 0 0,1 0 0 0 0,-1 1 0 0 0,1-1 0 0 0,0 0 0 0 0,-1 0 0 0 0,1 0 0 0 0,-1 0 0 0 0,1 0 0 0 0,-1 0 0 0 0,1 0 0 0 0,-1 0 0 0 0,1 0 0 0 0,0 0 0 0 0,-1 0 0 0 0,1 0 0 0 0,-1 0 0 0 0,1 0 0 0 0,-1 0 0 0 0,1 0 0 0 0,-1-1 0 0 0,1 1 0 0 0,-1 0 0 0 0,1 0 0 0 0,-1-1 0 0 0,1 1 0 0 0,-1 0 0 0 0,1-1 0 0 0,-1 1 0 0 0,1-1 0 0 0,-1 1 0 0 0,0 0 0 0 0,1-1 0 0 0,-1 1 0 0 0,0-1 0 0 0,1 1 0 0 0,-1-1 0 0 0,0 1 0 0 0,0-1 0 0 0,0 1 0 0 0,1-1 0 0 0,-1 1 0 0 0,0-1 0 0 0,0 0 0 0 0,0 1 0 0 0,0-1 0 0 0,0 1 0 0 0,0-1 0 0 0,0 1 0 0 0,0-1 0 0 0,0 1 0 0 0,0-1 0 0 0,0 0 0 0 0,0 1 0 0 0,0-1 0 0 0,-1 1 0 0 0,1-1 0 0 0,0 1 0 0 0,0-1 0 0 0,-1 1 0 0 0,1-1 0 0 0,0 1 0 0 0,-1-1 0 0 0,1 1 0 0 0,0 0 0 0 0,-1-1 0 0 0,1 1 0 0 0,-1-1 0 0 0,1 1 0 0 0,-1 0 111 0 0,1-7-674 0 0,-1-13-522 0 0</inkml:trace>
  <inkml:trace contextRef="#ctx0" brushRef="#br0" timeOffset="297.391">544 25 1528 0 0,'-73'87'7318'0'0,"-118"211"-4856"0"0,39-11-1579 0 0,144-277-5628 0 0,6-22 2215 0 0,7-26 279 0 0,-2 18 1054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9:44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52 1552 0 0,'-1'1'131'0'0,"1"0"0"0"0,0-1 0 0 0,0 1 1 0 0,0 0-1 0 0,0 0 0 0 0,1-1 0 0 0,-1 1 0 0 0,0 0 0 0 0,0-1 0 0 0,0 1 0 0 0,0 0 0 0 0,1-1 0 0 0,-1 1 0 0 0,0 0 1 0 0,1-1-1 0 0,-1 1 0 0 0,1 0 0 0 0,-1-1 0 0 0,0 1 0 0 0,1-1 0 0 0,-1 1 0 0 0,1-1 0 0 0,0 1 0 0 0,-1-1 1 0 0,1 1-1 0 0,-1-1 0 0 0,1 1 0 0 0,0-1 0 0 0,-1 0 0 0 0,1 0 0 0 0,0 1 0 0 0,-1-1 0 0 0,1 0 0 0 0,0 0 0 0 0,0 0 1 0 0,-1 1-1 0 0,1-1 0 0 0,0 0 0 0 0,-1 0 0 0 0,1 0 0 0 0,0 0 0 0 0,0-1 0 0 0,-1 1 0 0 0,1 0 0 0 0,0 0 1 0 0,0 0-1 0 0,-1 0 0 0 0,1-1 0 0 0,0 1 0 0 0,-1 0 0 0 0,1-1 0 0 0,-1 1 0 0 0,1-1 0 0 0,0 1 0 0 0,-1 0 0 0 0,1-1-131 0 0,-310 356 5153 0 0,309-354-5130 0 0,0 0 0 0 0,0-1 0 0 0,-1 1-1 0 0,1 0 1 0 0,0 0 0 0 0,0 0 0 0 0,0 0 0 0 0,0 0 0 0 0,0 0 0 0 0,0 0 0 0 0,0 0 0 0 0,1-1-1 0 0,-1 1 1 0 0,0 0 0 0 0,0 0 0 0 0,1 0 0 0 0,-1 0 0 0 0,0 0 0 0 0,1-1 0 0 0,-1 1-1 0 0,1 0 1 0 0,-1 0 0 0 0,1-1 0 0 0,-1 1 0 0 0,1 0 0 0 0,0-1 0 0 0,-1 1 0 0 0,1-1-1 0 0,0 1 1 0 0,0-1 0 0 0,-1 1 0 0 0,1-1 0 0 0,0 1 0 0 0,0-1 0 0 0,0 0 0 0 0,0 1-1 0 0,-1-1 1 0 0,1 0 0 0 0,0 0 0 0 0,0 0 0 0 0,0 1 0 0 0,0-1 0 0 0,0 0 0 0 0,0 0 0 0 0,0 0-1 0 0,-1-1 1 0 0,1 1 0 0 0,1 0-23 0 0,2 1-51 0 0,200 9 533 0 0,69-38-2158 0 0,-251 24 1414 0 0,9-1-4281 0 0,-31 5 2279 0 0,-12 2 21 0 0,-8 2 921 0 0,1-3 205 0 0</inkml:trace>
  <inkml:trace contextRef="#ctx0" brushRef="#br0" timeOffset="234.398">59 616 2468 0 0,'1'2'153'0'0,"-1"0"0"0"0,0 0 0 0 0,1 0 0 0 0,0 0 0 0 0,-1 0 0 0 0,1 0 0 0 0,0 0-1 0 0,0-1 1 0 0,0 1 0 0 0,0 0 0 0 0,0 0 0 0 0,1-1 0 0 0,-1 1 0 0 0,1 0 0 0 0,-1-1 0 0 0,1 1 0 0 0,-1-1-1 0 0,1 0 1 0 0,0 0 0 0 0,-1 0 0 0 0,1 1 0 0 0,0-1 0 0 0,0-1 0 0 0,0 1 0 0 0,0 0 0 0 0,0 0 0 0 0,0-1-1 0 0,0 1 1 0 0,0-1 0 0 0,0 0-153 0 0,0 1 162 0 0,24 8 197 0 0,0-2 1 0 0,0-1 0 0 0,0-1-1 0 0,0-1 1 0 0,1-1-1 0 0,0-2 1 0 0,-1-1 0 0 0,20-2-360 0 0,-13 2-90 0 0,181-37-3823 0 0,-133 19 1277 0 0,-45 8 1437 0 0</inkml:trace>
  <inkml:trace contextRef="#ctx0" brushRef="#br0" timeOffset="666.274">888 114 2604 0 0,'7'-2'4576'0'0,"51"9"-3414"0"0,80 36-235 0 0,-133-41-881 0 0,0 0 1 0 0,0 1-1 0 0,0 0 0 0 0,0 0 0 0 0,0 0 1 0 0,-1 0-1 0 0,1 1 0 0 0,-1-1 1 0 0,0 1-1 0 0,0 0 0 0 0,0 1 1 0 0,-1-1-1 0 0,1 1 0 0 0,-1-1 0 0 0,0 1 1 0 0,0 0-1 0 0,-1 0 0 0 0,0 0 1 0 0,0 1-1 0 0,0-1 0 0 0,0 0 0 0 0,-1 1 1 0 0,0-1-1 0 0,0 1 0 0 0,0 0-46 0 0,-7 7 68 0 0,0-1 1 0 0,-1 0-1 0 0,0 0 0 0 0,-1-1 0 0 0,0 0 1 0 0,0 0-1 0 0,-2 0 0 0 0,1-2 0 0 0,-1 1 0 0 0,-1-1 1 0 0,1 0-1 0 0,-1-1 0 0 0,-1-1 0 0 0,0 0 0 0 0,0 0 1 0 0,0-1-1 0 0,-1-1 0 0 0,0 0 0 0 0,0 0 0 0 0,-8 1-68 0 0,-146 42-284 0 0,165-49 138 0 0,0 0 0 0 0,1-1 0 0 0,-1 1 0 0 0,1-1 0 0 0,-1 0 0 0 0,1 1 1 0 0,-1-1-1 0 0,1 0 0 0 0,0 0 0 0 0,0 0 0 0 0,0 0 0 0 0,0 0 0 0 0,0 0 0 0 0,1 0 1 0 0,-1 0-1 0 0,0 0 0 0 0,1 0 0 0 0,0 0 0 0 0,-1-1 0 0 0,1 1 0 0 0,0 0 0 0 0,0 0 0 0 0,0 0 1 0 0,0-1-1 0 0,1 1 0 0 0,-1 0 0 0 0,1 0 0 0 0,-1 0 0 0 0,1 0 0 0 0,0 0 0 0 0,0 0 1 0 0,0 0-1 0 0,0 0 0 0 0,0 0 0 0 0,0 0 0 0 0,0 0 0 0 0,1 1 0 0 0,-1-1 0 0 0,1 0 1 0 0,-1 1-1 0 0,1-1 0 0 0,0 1 0 0 0,-1 0 0 0 0,1-1 0 0 0,1 1 146 0 0,43-49-2572 0 0,-18 28 1211 0 0</inkml:trace>
  <inkml:trace contextRef="#ctx0" brushRef="#br0" timeOffset="930.243">1412 0 1600 0 0,'-54'5'4056'0'0,"-64"69"-1637"0"0,112-69-2351 0 0,0 0-1 0 0,0 0 0 0 0,0 0 1 0 0,0 1-1 0 0,1-1 1 0 0,0 1-1 0 0,0 1 0 0 0,0-1 1 0 0,1 1-1 0 0,0 0 0 0 0,0 0 1 0 0,1 0-1 0 0,0 0 0 0 0,0 1 1 0 0,1-1-1 0 0,0 1 0 0 0,0 0 1 0 0,0-1-1 0 0,1 1 1 0 0,1 0-1 0 0,-1 0 0 0 0,1 0 1 0 0,1 0-1 0 0,-1 0 0 0 0,1 0 1 0 0,1-1-1 0 0,-1 1 0 0 0,1 0 1 0 0,1-1-1 0 0,-1 1 0 0 0,1-1 1 0 0,1 0-1 0 0,-1 0 0 0 0,1 0 1 0 0,0 0-1 0 0,1-1 1 0 0,0 1-1 0 0,0-1 0 0 0,0 0 1 0 0,1-1-1 0 0,-1 1 0 0 0,1-1 1 0 0,3 2-68 0 0,132 53-1627 0 0,14-47-3742 0 0,-125-16 4219 0 0,22-12-24 0 0</inkml:trace>
  <inkml:trace contextRef="#ctx0" brushRef="#br0" timeOffset="2131.041">1965 501 956 0 0,'4'-14'1086'0'0,"44"0"1096"0"0,-47 15-2098 0 0,1 1 0 0 0,0-1 0 0 0,-1 0 1 0 0,0 0-1 0 0,1 1 0 0 0,-1-1 1 0 0,0 1-1 0 0,0-1 0 0 0,0 1 0 0 0,0 0 1 0 0,0-1-1 0 0,0 1 0 0 0,0 0 0 0 0,0 0 1 0 0,-1-1-1 0 0,1 1 0 0 0,-1 0 0 0 0,1 0 1 0 0,-1 0-1 0 0,0 0 0 0 0,0 0 0 0 0,0 0 1 0 0,0 0-1 0 0,0 0 0 0 0,0 0 0 0 0,0 0 1 0 0,-1-1-1 0 0,1 1 0 0 0,-1 0 0 0 0,0 0 1 0 0,1 0-1 0 0,-2 1-84 0 0,-3 10 41 0 0,0 0 1 0 0,-1 0-1 0 0,-1 0 0 0 0,0-1 1 0 0,-1 0-1 0 0,0-1 0 0 0,-1 0 1 0 0,0 0-1 0 0,-1-1 0 0 0,0 0 1 0 0,-1 0-1 0 0,1-1 0 0 0,-2-1 1 0 0,1 0-1 0 0,-1-1 0 0 0,-1 0 1 0 0,1 0-1 0 0,-1-1 0 0 0,-1-1-41 0 0,12-4-127 0 0,1 0 0 0 0,-1 0 0 0 0,1-1-1 0 0,-1 1 1 0 0,1-1 0 0 0,-1 1 0 0 0,0-1-1 0 0,1 0 1 0 0,-1 1 0 0 0,0-1-1 0 0,1 0 1 0 0,-1 0 0 0 0,0 0 0 0 0,1 0-1 0 0,-1-1 1 0 0,0 1 0 0 0,1 0 0 0 0,-1-1-1 0 0,1 1 1 0 0,-1-1 0 0 0,0 1 0 0 0,1-1-1 0 0,-1 0 1 0 0,1 0 0 0 0,0 0 0 0 0,-1 1-1 0 0,1-2 1 0 0,0 1 0 0 0,-1 0-1 0 0,1 0 1 0 0,0 0 0 0 0,0 0 0 0 0,0-1-1 0 0,0 1 1 0 0,0 0 0 0 0,0-1 0 0 0,0 1-1 0 0,1-1 1 0 0,-1 1 0 0 0,1-1 0 0 0,-1-1 127 0 0,-3-15-1440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9:5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523 178 2340 0 0,'-1'-22'3539'0'0,"-7"-35"-277"0"0,27 198-2661 0 0,52 657 672 0 0,-55-764-32 0 0,6-89-194 0 0,-12 25-1187 0 0,297-741 1436 0 0,-218 565-1271 0 0,-88 198-1632 0 0,-1 7-2188 0 0,-7 10-930 0 0,-3 0 4684 0 0,-10 2-1195 0 0,-5 1 0 0 0</inkml:trace>
  <inkml:trace contextRef="#ctx0" brushRef="#br0" timeOffset="311.74">4 487 1216 0 0,'-4'7'1989'0'0,"16"2"2332"0"0,269-49-1947 0 0,458-51-1582 0 0,-712 87-1297 0 0,12-1-309 0 0,-12 4-5225 0 0,-26 1 4809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9:58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1 1336 0 0,'-28'5'365'0'0,"1"2"0"0"0,-1 1 0 0 0,2 2 1 0 0,-1 0-1 0 0,1 2 0 0 0,1 1 0 0 0,0 0 0 0 0,1 2 0 0 0,0 1 0 0 0,2 1 0 0 0,0 1 0 0 0,0 1 1 0 0,2 1-1 0 0,1 0 0 0 0,0 2 0 0 0,1 0 0 0 0,2 1 0 0 0,0 0 0 0 0,2 2 0 0 0,0 0 0 0 0,1 3-365 0 0,-8 85 1051 0 0,23-103-1011 0 0,1 0 1 0 0,0 0 0 0 0,1-1 0 0 0,-1 1 0 0 0,2-1 0 0 0,-1 0 0 0 0,2 0-1 0 0,-1 0 1 0 0,1-1 0 0 0,0 0 0 0 0,1 0 0 0 0,0-1 0 0 0,0 1-1 0 0,0-1 1 0 0,1-1 0 0 0,0 0 0 0 0,1 0 0 0 0,-1 0 0 0 0,1-1 0 0 0,0-1-1 0 0,1 1 1 0 0,-1-1 0 0 0,1-1 0 0 0,-1 0 0 0 0,1 0 0 0 0,2-1-41 0 0,150 27-1099 0 0,-38-34-2368 0 0,98-44-545 0 0,-168 29 2730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9:54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175 115 2252 0 0,'0'0'661'0'0,"0"0"-76"0"0,3-21 1512 0 0,4 17-2044 0 0,0 1 0 0 0,-1 0 0 0 0,2 0 0 0 0,-1 1-1 0 0,0-1 1 0 0,0 1 0 0 0,1 1 0 0 0,-1 0 0 0 0,1 0-1 0 0,-1 0 1 0 0,1 1 0 0 0,0 0 0 0 0,-1 1 0 0 0,1-1 0 0 0,-1 2-1 0 0,1-1 1 0 0,-1 1 0 0 0,0 0 0 0 0,1 0 0 0 0,-1 1 0 0 0,0 0-1 0 0,0 0 1 0 0,-1 1 0 0 0,1 0 0 0 0,3 3-53 0 0,-4-6 28 0 0,0 0 0 0 0,0 1 0 0 0,0 0 0 0 0,0 0 1 0 0,0 0-1 0 0,-1 1 0 0 0,1-1 0 0 0,-1 2 0 0 0,1-1 0 0 0,-1 0 0 0 0,0 1 0 0 0,-1 0 1 0 0,1 0-1 0 0,-1 1 0 0 0,1-1 0 0 0,-1 1 0 0 0,0 0 0 0 0,-1 0 0 0 0,1 0 0 0 0,-1 1 1 0 0,0-1-1 0 0,-1 1 0 0 0,1-1 0 0 0,-1 1 0 0 0,0 0 0 0 0,-1 0 0 0 0,1 0 0 0 0,-1 0 1 0 0,0 1-1 0 0,-1-1 0 0 0,1 0 0 0 0,-1 0 0 0 0,-1 0 0 0 0,1 1 0 0 0,-1-1 0 0 0,0 0 0 0 0,0 0 1 0 0,-1 0-1 0 0,-1 4-28 0 0,-6 1 29 0 0,0-1 0 0 0,-1 0 1 0 0,0 0-1 0 0,0-1 1 0 0,-1 0-1 0 0,0-1 0 0 0,-1 0 1 0 0,0-1-1 0 0,0 0 0 0 0,0-1 1 0 0,-1 0-1 0 0,0-1 0 0 0,0-1 1 0 0,-1 0-1 0 0,1-1 1 0 0,-3 0-30 0 0,-47 18-580 0 0,28-39-4427 0 0,38 9 3607 0 0</inkml:trace>
  <inkml:trace contextRef="#ctx0" brushRef="#br0" timeOffset="354.517">809 72 964 0 0,'-40'3'3592'0'0,"-22"35"-2865"0"0,56-33-505 0 0,-9 3-99 0 0,1 1 1 0 0,0 1-1 0 0,1 0 1 0 0,0 1-1 0 0,0 0 1 0 0,1 1-1 0 0,1 1 1 0 0,0 0-1 0 0,1 0 1 0 0,0 1-1 0 0,1 0 1 0 0,0 1 0 0 0,2 0-1 0 0,-1 0 1 0 0,2 1-1 0 0,0-1 1 0 0,1 2-1 0 0,1-1 1 0 0,0 0-1 0 0,0 4-123 0 0,5-12-30 0 0,0-1 0 0 0,0 1-1 0 0,1-1 1 0 0,0 1-1 0 0,0-1 1 0 0,1 0 0 0 0,0 0-1 0 0,0 0 1 0 0,1 0 0 0 0,0-1-1 0 0,0 1 1 0 0,0-1-1 0 0,1 0 1 0 0,0 0 0 0 0,0-1-1 0 0,0 1 1 0 0,1-1-1 0 0,-1 0 1 0 0,2-1 0 0 0,-1 1-1 0 0,0-1 1 0 0,1-1-1 0 0,0 1 1 0 0,2 0 30 0 0,114 29-3748 0 0,-102-33 2290 0 0</inkml:trace>
  <inkml:trace contextRef="#ctx0" brushRef="#br0" timeOffset="664.091">1039 540 1588 0 0,'-1'18'315'0'0,"0"1"1"0"0,-1-1-1 0 0,0 0 0 0 0,-2 0 1 0 0,0-1-1 0 0,-1 1 0 0 0,-1-1 1 0 0,0 0-1 0 0,-1 0 0 0 0,-1-1 1 0 0,-1 0-1 0 0,0 0 0 0 0,-1-1 1 0 0,-1 0-1 0 0,0-1 0 0 0,-1 0 1 0 0,-10 9-316 0 0,-21 3-3277 0 0,41-26 2054 0 0,2 0 10 0 0</inkml:trace>
  <inkml:trace contextRef="#ctx0" brushRef="#br0" timeOffset="1674.611">1263 65 976 0 0,'0'-9'2559'0'0,"0"7"1167"0"0,6 61-3150 0 0,-4-52-560 0 0,1-1 1 0 0,0 1-1 0 0,0 0 1 0 0,1-1 0 0 0,0 0-1 0 0,0 0 1 0 0,0 0-1 0 0,1-1 1 0 0,0 1 0 0 0,0-1-1 0 0,1 0 1 0 0,-1 0-1 0 0,1-1 1 0 0,0 0-1 0 0,0 0 1 0 0,0 0 0 0 0,1-1-1 0 0,0 0 1 0 0,-1 0-1 0 0,1-1 1 0 0,0 1-1 0 0,0-1 1 0 0,0-1 0 0 0,0 0-1 0 0,1 0 1 0 0,-1 0-1 0 0,0-1 1 0 0,0 0 0 0 0,1 0-1 0 0,-1-1 1 0 0,0 0-1 0 0,0 0 1 0 0,1 0-1 0 0,-1-1 1 0 0,0-1 0 0 0,-1 1-1 0 0,1-1 1 0 0,0 0-17 0 0,2-1 84 0 0,-1-1 0 0 0,0 0 0 0 0,0 0 0 0 0,-1 0 0 0 0,1-1 0 0 0,-1 0 0 0 0,-1-1 0 0 0,1 1 0 0 0,-1-1 0 0 0,0-1 0 0 0,-1 1 0 0 0,1-1 0 0 0,-1 0 0 0 0,-1 0 0 0 0,0 0 0 0 0,2-7-84 0 0,19-21 2639 0 0,-25 36-2653 0 0,0 0-4 0 0,1 28 18 0 0,24 194-69 0 0,2 166 784 0 0,-27-376-663 0 0,-2 0 1 0 0,1 0 0 0 0,-2 0-1 0 0,0 0 1 0 0,0-1-1 0 0,-1 1 1 0 0,0-1 0 0 0,-1 0-1 0 0,0 0 1 0 0,-1 0-1 0 0,0-1 1 0 0,-1 0 0 0 0,0 0-1 0 0,-1 0 1 0 0,0-1-1 0 0,0-1 1 0 0,-1 1 0 0 0,-6 4-53 0 0,12-11 2 0 0,0 0 1 0 0,0-1-1 0 0,0 0 1 0 0,0 1 0 0 0,0-1-1 0 0,0 0 1 0 0,0 0-1 0 0,0-1 1 0 0,0 1-1 0 0,0-1 1 0 0,-1 0 0 0 0,1 1-1 0 0,0-1 1 0 0,0-1-1 0 0,0 1 1 0 0,-1 0-1 0 0,1-1 1 0 0,0 0 0 0 0,0 0-1 0 0,0 0 1 0 0,0 0-1 0 0,0 0 1 0 0,0 0 0 0 0,0-1-1 0 0,0 1 1 0 0,1-1-1 0 0,-1 0 1 0 0,0 0-1 0 0,1 0 1 0 0,0 0 0 0 0,-1-1-1 0 0,1 1 1 0 0,0-1-1 0 0,0 1 1 0 0,0-1-1 0 0,1 1 1 0 0,-1-1 0 0 0,1 0-1 0 0,-1 0 1 0 0,1 0-1 0 0,0 0 1 0 0,-1-2-3 0 0,-33-133-678 0 0,65-2-386 0 0,-19 114 772 0 0,5-4-493 0 0,1 1 0 0 0,2 1 0 0 0,0 1 0 0 0,2 1 0 0 0,1 1 0 0 0,1 1 0 0 0,1 0 0 0 0,1 2-1 0 0,1 1 1 0 0,22-13 785 0 0,-27 17-652 0 0,21-16-622 0 0</inkml:trace>
  <inkml:trace contextRef="#ctx0" brushRef="#br0" timeOffset="1955.437">2329 267 1804 0 0,'7'17'337'0'0,"3"6"24"0"0,-1 1-1 0 0,-1 0 1 0 0,-2 0-1 0 0,0 1 1 0 0,-1-1-1 0 0,-1 1 1 0 0,-2 0 0 0 0,0 0-1 0 0,-2 0 1 0 0,0 1-1 0 0,-4 13-360 0 0,1-21 90 0 0,-2 0 0 0 0,0-1 0 0 0,-1 0 0 0 0,-1 0 0 0 0,0 0 0 0 0,-1-1 0 0 0,-1 0 0 0 0,0 0 0 0 0,-2-1 0 0 0,1-1 0 0 0,-2 0 0 0 0,0 0 0 0 0,-1-1 0 0 0,0 0 0 0 0,-1-1 0 0 0,-6 3-90 0 0,5-6-288 0 0,-1 0 0 0 0,0-2-1 0 0,0 0 1 0 0,-1 0 0 0 0,0-2-1 0 0,0 0 1 0 0,0-1 0 0 0,0-1-1 0 0,-1 0 1 0 0,1-2 0 0 0,-1 0 0 0 0,0 0-1 0 0,0-2 1 0 0,1 0 0 0 0,-1-1-1 0 0,-1-2 289 0 0,-82-16-1190 0 0</inkml:trace>
  <inkml:trace contextRef="#ctx0" brushRef="#br0" timeOffset="2327.93">301 72 836 0 0,'-20'9'295'0'0,"1"0"0"0"0,0 2 0 0 0,1 0 0 0 0,0 1 0 0 0,1 1 0 0 0,0 0-1 0 0,1 1 1 0 0,1 1 0 0 0,0 1 0 0 0,1 0 0 0 0,1 1 0 0 0,0 0 0 0 0,1 1 0 0 0,1 1 0 0 0,1 0 0 0 0,1 0 0 0 0,0 1 0 0 0,1 0-1 0 0,2 0 1 0 0,0 1 0 0 0,1 0 0 0 0,1 0 0 0 0,0 0 0 0 0,1 15-295 0 0,8-6 12 0 0,2 1 1 0 0,0-1-1 0 0,2 0 1 0 0,1-1-1 0 0,2 0 0 0 0,1 0 1 0 0,1-2-1 0 0,1 1 1 0 0,1-2-1 0 0,2 0 0 0 0,0-1 1 0 0,2-1-1 0 0,1-1 1 0 0,0 0-1 0 0,2-2 0 0 0,1-1 1 0 0,0 0-1 0 0,1-2 1 0 0,1-1-1 0 0,1-1 0 0 0,0-1 1 0 0,22 7-13 0 0,-16-6-741 0 0,0-2 0 0 0,1-2-1 0 0,1-1 1 0 0,0-2 0 0 0,0-1 0 0 0,0-1 0 0 0,22-1 741 0 0,14-3-1267 0 0</inkml:trace>
  <inkml:trace contextRef="#ctx0" brushRef="#br0" timeOffset="3183.363">2031 50 1228 0 0,'0'-12'1203'0'0,"1"2"1977"0"0,0 9-3154 0 0,-1-1 0 0 0,1 1 0 0 0,0-1 0 0 0,-1 1 0 0 0,1-1 0 0 0,0 1 1 0 0,0 0-1 0 0,0-1 0 0 0,0 1 0 0 0,0 0 0 0 0,0 0 0 0 0,0-1 0 0 0,0 1 0 0 0,0 0 0 0 0,0 0 0 0 0,1 0 0 0 0,-1 1 0 0 0,1-1 0 0 0,-1 0 0 0 0,0 0 0 0 0,1 1 0 0 0,-1-1 0 0 0,1 1 0 0 0,0-1 0 0 0,-1 1 0 0 0,1 0 0 0 0,-1-1 0 0 0,1 1 1 0 0,-1 0-1 0 0,1 0 0 0 0,0 0 0 0 0,-1 0 0 0 0,1 1 0 0 0,-1-1 0 0 0,1 0 0 0 0,0 1 0 0 0,-1-1 0 0 0,1 1 0 0 0,-1-1 0 0 0,1 1 0 0 0,-1 0 0 0 0,0-1 0 0 0,1 1 0 0 0,-1 0 0 0 0,1 0-26 0 0,12 6 64 0 0,1 0 0 0 0,-1 1 0 0 0,0 1-1 0 0,-1 0 1 0 0,0 0 0 0 0,-1 2 0 0 0,0-1-1 0 0,0 1 1 0 0,-1 1 0 0 0,-1 0 0 0 0,0 1 0 0 0,0 0-1 0 0,-2 1 1 0 0,1-1 0 0 0,-2 2 0 0 0,0-1-1 0 0,0 1 1 0 0,-2 0 0 0 0,0 0 0 0 0,0 3-64 0 0,16 131-5596 0 0,-21-148 4369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29:59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104 571 1248 0 0,'0'0'646'0'0,"0"0"96"0"0,0 0-28 0 0,0 0-109 0 0,0 0-60 0 0,0 0-21 0 0,0 0-35 0 0,0 0-29 0 0,0 0-48 0 0,0 0-51 0 0,0 0 0 0 0,0 0-45 0 0,-1-15 1641 0 0,14 185-1186 0 0,95 318 292 0 0,-106-447-2925 0 0,-27-40-3154 0 0,21-8 3831 0 0,-4-5-86 0 0</inkml:trace>
  <inkml:trace contextRef="#ctx0" brushRef="#br0" timeOffset="604.659">114 740 1612 0 0,'-1'-1'54'0'0,"-5"-1"125"0"0,-1 0-1 0 0,1-1 1 0 0,0 0-1 0 0,0 0 1 0 0,0 0-1 0 0,0-1 1 0 0,1 0-1 0 0,-1 0 0 0 0,1 0 1 0 0,0-1-1 0 0,0 1 1 0 0,1-1-1 0 0,-1-1 1 0 0,1 1-1 0 0,0 0 1 0 0,1-1-1 0 0,-1 0 0 0 0,1 0 1 0 0,0 0-1 0 0,1 0 1 0 0,-1-1-1 0 0,1 1 1 0 0,0-1-1 0 0,1 1 1 0 0,0-1-1 0 0,0 0 0 0 0,0 1 1 0 0,1-1-1 0 0,0 0 1 0 0,0 0-1 0 0,1 1 1 0 0,1-6-179 0 0,3 0 41 0 0,1 1 1 0 0,0 0-1 0 0,1 0 1 0 0,0 1-1 0 0,1 0 1 0 0,0 0-1 0 0,1 0 1 0 0,0 1-1 0 0,0 1 1 0 0,1 0 0 0 0,0 0-1 0 0,0 0 1 0 0,1 2-1 0 0,0-1 1 0 0,0 1-1 0 0,1 1 1 0 0,0 0-1 0 0,0 0 1 0 0,0 2-1 0 0,0-1 1 0 0,0 2-1 0 0,1-1 1 0 0,0 2 0 0 0,-1-1-1 0 0,1 2 1 0 0,0 0-1 0 0,9 1-41 0 0,-13-1-22 0 0,0 1 1 0 0,0 0-1 0 0,0 0 0 0 0,0 0 1 0 0,-1 2-1 0 0,1-1 0 0 0,-1 1 1 0 0,1 0-1 0 0,-1 0 0 0 0,0 1 1 0 0,0 1-1 0 0,0-1 0 0 0,-1 1 0 0 0,0 0 1 0 0,0 1-1 0 0,0 0 0 0 0,0 0 1 0 0,-1 0-1 0 0,0 1 0 0 0,0 0 1 0 0,-1 0-1 0 0,0 0 0 0 0,0 1 1 0 0,-1 0-1 0 0,0 0 0 0 0,0 0 1 0 0,-1 0-1 0 0,0 0 0 0 0,0 1 0 0 0,-1 0 1 0 0,0-1-1 0 0,-1 1 0 0 0,0 0 1 0 0,0 0-1 0 0,-1 0 0 0 0,0 4 22 0 0,-6 2 45 0 0,-1-1 0 0 0,0 0 0 0 0,0 0 0 0 0,-1-1 0 0 0,-1 0-1 0 0,-1 0 1 0 0,0-1 0 0 0,0-1 0 0 0,-1 0 0 0 0,0 0 0 0 0,-1-1-1 0 0,-1 0 1 0 0,1-1 0 0 0,-1 0 0 0 0,-1-1 0 0 0,0-1 0 0 0,0 0-1 0 0,0-1 1 0 0,-1-1 0 0 0,0 0 0 0 0,0-1 0 0 0,0 0 0 0 0,0-1-1 0 0,-2-1-44 0 0,-7-5 1123 0 0,31 8-527 0 0,165 92-242 0 0,80 39-983 0 0,-76-64-3076 0 0,-103-61-355 0 0,-60-11 2792 0 0</inkml:trace>
  <inkml:trace contextRef="#ctx0" brushRef="#br0" timeOffset="1151.502">680 55 1712 0 0,'0'-3'137'0'0,"0"1"-1"0"0,0 0 1 0 0,0 0 0 0 0,1 0-1 0 0,-1-1 1 0 0,1 1 0 0 0,-1 0-1 0 0,1 0 1 0 0,0 0 0 0 0,0 0-1 0 0,0 0 1 0 0,0 0 0 0 0,0 0-1 0 0,1 0 1 0 0,-1 1 0 0 0,1-1-1 0 0,-1 0 1 0 0,1 1 0 0 0,-1-1-1 0 0,1 1 1 0 0,0-1 0 0 0,0 1-1 0 0,0 0 1 0 0,-1 0-1 0 0,1 0 1 0 0,0 0 0 0 0,1 0-1 0 0,-1 0 1 0 0,0 1 0 0 0,0-1-1 0 0,0 1 1 0 0,2-1-137 0 0,2 0 50 0 0,0 0-1 0 0,0 1 1 0 0,0-1-1 0 0,0 1 1 0 0,0 1-1 0 0,1-1 1 0 0,-1 1-1 0 0,-1 0 1 0 0,1 1-1 0 0,0-1 1 0 0,0 1-1 0 0,0 0 1 0 0,-1 0 0 0 0,1 1-1 0 0,-1 0 1 0 0,0 0-1 0 0,0 0 1 0 0,5 4-50 0 0,-3 3 76 0 0,-1 1 0 0 0,0 0 0 0 0,0 0 0 0 0,-1 0 1 0 0,-1 0-1 0 0,0 1 0 0 0,0 0 0 0 0,-1 0 0 0 0,-1 0 0 0 0,0 0 1 0 0,0 0-1 0 0,-2 0 0 0 0,1 1 0 0 0,-1-1 0 0 0,-1 0 1 0 0,-1 6-77 0 0,2 5 206 0 0,-86 237 2788 0 0,88-258-2979 0 0,0 0 0 0 0,0-1-1 0 0,0 1 1 0 0,0-1-1 0 0,0 1 1 0 0,1-1-1 0 0,-1 0 1 0 0,1 1 0 0 0,-1-1-1 0 0,0-1 1 0 0,1 1-1 0 0,0 0 1 0 0,-1 0 0 0 0,1-1-1 0 0,-1 0 1 0 0,1 1-1 0 0,0-1 1 0 0,-1 0-1 0 0,1 0 1 0 0,0-1 0 0 0,-1 1-1 0 0,1 0 1 0 0,0-1-1 0 0,1 0-14 0 0,59-10-1293 0 0,-1-2-1 0 0,-1-3 1 0 0,0-3-1 0 0,-1-2 0 0 0,19-12 1294 0 0,-4-5-2496 0 0,-42 18 1278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0:38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19 1336 0 0,'5'-5'1125'0'0,"13"-8"3445"0"0,-13 34-3481 0 0,-47 315-166 0 0,33-289-591 0 0,-1 0 0 0 0,-3 0 0 0 0,-2-1 0 0 0,-2-1-1 0 0,-8 14-331 0 0,34-71 19 0 0,0 1 0 0 0,0 0-1 0 0,1 1 1 0 0,0 0 0 0 0,1 0 0 0 0,0 1-1 0 0,1 1 1 0 0,0 0 0 0 0,0 0-1 0 0,1 1 1 0 0,0 1 0 0 0,0 0 0 0 0,0 1-1 0 0,1 0 1 0 0,-1 1 0 0 0,1 0-1 0 0,0 2 1 0 0,1-1 0 0 0,-1 2 0 0 0,0 0-1 0 0,0 0 1 0 0,1 2 0 0 0,-1 0 0 0 0,0 0-1 0 0,1 1 1 0 0,-1 1 0 0 0,0 0-1 0 0,1 2-18 0 0,-9-4-10 0 0,0 1 0 0 0,1 0-1 0 0,-2 0 1 0 0,1 1-1 0 0,0 0 1 0 0,0 0 0 0 0,-1 0-1 0 0,0 0 1 0 0,1 1-1 0 0,-1 0 1 0 0,-1 0 0 0 0,1 1-1 0 0,-1-1 1 0 0,1 1 0 0 0,-1 0-1 0 0,-1 0 1 0 0,1 0-1 0 0,-1 1 1 0 0,1-1 0 0 0,-2 1-1 0 0,1 0 1 0 0,-1 0-1 0 0,0 0 1 0 0,1 4 10 0 0,-6-2 27 0 0,-1 0 1 0 0,0-1-1 0 0,-1 1 0 0 0,0-1 1 0 0,0 0-1 0 0,0 0 1 0 0,-1 0-1 0 0,0-1 0 0 0,0 0 1 0 0,-1 0-1 0 0,0 0 0 0 0,0-1 1 0 0,0 0-1 0 0,0 0 0 0 0,-1-1 1 0 0,0 0-1 0 0,0-1 1 0 0,0 1-1 0 0,0-2 0 0 0,-1 1 1 0 0,1-1-1 0 0,-2 0-27 0 0,-200 32 337 0 0,205-34-366 0 0,0 0 0 0 0,0 0 0 0 0,1-1 0 0 0,-1 1 0 0 0,0-1 0 0 0,0-1 0 0 0,1 1 0 0 0,-1 0-1 0 0,1-1 1 0 0,-1 0 0 0 0,1 0 0 0 0,-1-1 0 0 0,1 1 0 0 0,0-1 0 0 0,0 0 0 0 0,0 0 0 0 0,1 0 0 0 0,-1 0-1 0 0,1-1 1 0 0,0 0 0 0 0,0 1 0 0 0,0-1 0 0 0,0 0 0 0 0,1-1 0 0 0,-1 1 0 0 0,1-1 29 0 0,4-1-95 0 0,1-1 1 0 0,0 1 0 0 0,1-1 0 0 0,-1 1-1 0 0,1 0 1 0 0,0 0 0 0 0,1 1 0 0 0,0-1-1 0 0,-1 1 1 0 0,2 0 0 0 0,-1 0 0 0 0,0 1-1 0 0,1-1 1 0 0,0 1 0 0 0,0 0 0 0 0,1 0 94 0 0,24-13-232 0 0,0 2 1 0 0,1 1 0 0 0,0 1 0 0 0,1 2-1 0 0,0 1 1 0 0,1 2 0 0 0,33-4 231 0 0,15-6-292 0 0,167-36-140 0 0,-216 47 520 0 0,-11 3-54 0 0,1-1-1 0 0,-1 0 1 0 0,0-2-1 0 0,0 0 0 0 0,0-2 1 0 0,-1 0-1 0 0,-1-2 1 0 0,0 0-1 0 0,4-4-33 0 0,-6-19 351 0 0,-18 33-281 0 0,-4-9 119 0 0,-2 5-144 0 0,0 0-1 0 0,0 1 1 0 0,-1 0-1 0 0,1 0 1 0 0,-1 1-1 0 0,0 0 1 0 0,0 0-1 0 0,0 0 1 0 0,0 1-1 0 0,0 0 1 0 0,-1 0 0 0 0,1 1-1 0 0,0 0 1 0 0,-1 0-1 0 0,1 1 1 0 0,-1 0-1 0 0,1 0 1 0 0,-1 1-1 0 0,1 0 1 0 0,-1 0-1 0 0,1 1 1 0 0,0 0-1 0 0,-4 1-44 0 0,-8 3 107 0 0,0 0-1 0 0,0 1 0 0 0,1 1 0 0 0,0 0 1 0 0,1 2-1 0 0,0 0 0 0 0,0 1 0 0 0,-10 9-106 0 0,22-16 30 0 0,1-1 0 0 0,1 1 0 0 0,-1 0 0 0 0,0 0 0 0 0,1 0 0 0 0,0 1 0 0 0,0-1 0 0 0,0 1 0 0 0,1-1 0 0 0,-1 1 0 0 0,1 0 0 0 0,0 0 0 0 0,1 0 0 0 0,-1 1 0 0 0,1-1 0 0 0,0 0 0 0 0,0 1 0 0 0,1-1 0 0 0,-1 0 0 0 0,1 1 0 0 0,1-1 0 0 0,-1 0 0 0 0,1 1 0 0 0,-1-1 0 0 0,2 0 0 0 0,0 5-30 0 0,5 0-65 0 0,0 0 1 0 0,0-1 0 0 0,1 0 0 0 0,0-1-1 0 0,1 0 1 0 0,0 0 0 0 0,0-1-1 0 0,0 0 1 0 0,1 0 0 0 0,0-1 0 0 0,1-1-1 0 0,-1 1 1 0 0,1-2 0 0 0,0 1-1 0 0,0-2 1 0 0,0 1 0 0 0,1-2 0 0 0,-1 1-1 0 0,1-2 1 0 0,0 1 0 0 0,-1-2 0 0 0,13 0 64 0 0,16 2-975 0 0,0-3 0 0 0,0-1 0 0 0,1-3 0 0 0,-2 0 0 0 0,1-3 0 0 0,11-4 975 0 0,-2-4-1262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0:39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361 426 1452 0 0,'56'-41'6099'0'0,"-88"9"-4849"0"0,19 29-1198 0 0,-1 0 0 0 0,0 1-1 0 0,0 0 1 0 0,0 1-1 0 0,0 1 1 0 0,0 0-1 0 0,-1 1 1 0 0,1 1-1 0 0,0 0 1 0 0,1 1-1 0 0,-1 0 1 0 0,0 1-1 0 0,1 0 1 0 0,0 1-1 0 0,0 1 1 0 0,0 0-1 0 0,1 1 1 0 0,-1 0-1 0 0,2 1 1 0 0,-1 1-1 0 0,1-1 1 0 0,1 2-1 0 0,-1-1 1 0 0,2 2 0 0 0,-1-1-1 0 0,1 1 1 0 0,1 1-1 0 0,0-1 1 0 0,-1 4-52 0 0,6-9 2 0 0,0 0 1 0 0,1 1 0 0 0,-1-1-1 0 0,1 1 1 0 0,1-1-1 0 0,-1 1 1 0 0,1 0 0 0 0,0-1-1 0 0,1 1 1 0 0,0 0 0 0 0,0 0-1 0 0,0 0 1 0 0,1-1-1 0 0,0 1 1 0 0,0 0 0 0 0,1 0-1 0 0,-1-1 1 0 0,1 1 0 0 0,1-1-1 0 0,0 0 1 0 0,-1 0 0 0 0,2 0-1 0 0,-1 0 1 0 0,1 0-1 0 0,0 0 1 0 0,0-1 0 0 0,0 0-1 0 0,1 0 1 0 0,0 0 0 0 0,0-1-1 0 0,0 1 1 0 0,1-1 0 0 0,-1 0-1 0 0,1-1 1 0 0,0 1-1 0 0,0-1 1 0 0,0-1 0 0 0,1 1-1 0 0,-1-1 1 0 0,1 0 0 0 0,-1 0-1 0 0,6 0-2 0 0,180 17-2658 0 0,-19-56-2258 0 0,-136 30 3732 0 0</inkml:trace>
  <inkml:trace contextRef="#ctx0" brushRef="#br0" timeOffset="1005.866">790 514 988 0 0,'-1'-2'137'0'0,"-1"-1"1"0"0,1 0-1 0 0,0 1 0 0 0,-1-1 0 0 0,1 1 1 0 0,-1-1-1 0 0,0 1 0 0 0,0 0 0 0 0,0 0 1 0 0,0 0-1 0 0,0 0 0 0 0,0 0 1 0 0,-1 0-1 0 0,1 0 0 0 0,0 1 0 0 0,-1-1 1 0 0,0 1-1 0 0,1 0 0 0 0,-1 0 0 0 0,0 0 1 0 0,0 0-1 0 0,1 0 0 0 0,-1 1 0 0 0,0-1 1 0 0,0 1-1 0 0,0 0 0 0 0,0 0 0 0 0,0 0 1 0 0,0 0-1 0 0,0 0 0 0 0,0 0 0 0 0,-2 1-137 0 0,-10 1 142 0 0,0 0-1 0 0,-1 1 0 0 0,1 0 0 0 0,0 2 0 0 0,1-1 0 0 0,-1 2 0 0 0,1 0 0 0 0,0 1 0 0 0,0 0 0 0 0,1 1 0 0 0,0 0 0 0 0,0 1 0 0 0,1 1 0 0 0,0 0 0 0 0,1 1 0 0 0,0 0 0 0 0,0 0 0 0 0,1 1 0 0 0,1 1 0 0 0,-1 1-141 0 0,-8 41 863 0 0,18-54-783 0 0,3 8 114 0 0,6-7-198 0 0,1-1 1 0 0,-1 0-1 0 0,1 0 0 0 0,-1-1 0 0 0,1-1 1 0 0,-1 0-1 0 0,1 0 0 0 0,-1 0 0 0 0,1-1 0 0 0,-1-1 1 0 0,0 0-1 0 0,0 0 0 0 0,0-1 0 0 0,-1 0 1 0 0,1 0-1 0 0,-1-1 0 0 0,0 0 0 0 0,0 0 0 0 0,0-1 1 0 0,-1 0-1 0 0,0-1 0 0 0,0 0 0 0 0,-1 0 1 0 0,2-2 3 0 0,96-142-916 0 0,-103 149 897 0 0,0 1-1 0 0,0 0 1 0 0,1 0-1 0 0,-1 0 1 0 0,0 0-1 0 0,1 0 1 0 0,-1 0-1 0 0,1 0 1 0 0,-1 1 0 0 0,1-1-1 0 0,0 0 1 0 0,-1 1-1 0 0,1-1 1 0 0,0 1-1 0 0,-1 0 1 0 0,1 0-1 0 0,0-1 1 0 0,-1 1-1 0 0,1 0 1 0 0,0 1 0 0 0,0-1-1 0 0,-1 0 1 0 0,1 0-1 0 0,0 1 1 0 0,-1-1-1 0 0,1 1 1 0 0,-1-1-1 0 0,1 1 1 0 0,0 0-1 0 0,-1-1 1 0 0,1 1 0 0 0,-1 0-1 0 0,0 0 1 0 0,1 0-1 0 0,-1 0 1 0 0,0 1-1 0 0,1-1 1 0 0,-1 0-1 0 0,0 0 1 0 0,0 1-1 0 0,0-1 1 0 0,0 1 0 0 0,0-1-1 0 0,-1 1 1 0 0,1-1-1 0 0,0 1 20 0 0,38 72 98 0 0,-31-16 431 0 0,-8-57-410 0 0,0-1 6 0 0,-3 18 1107 0 0,12-38-1253 0 0,1 0-1 0 0,0 0 0 0 0,1 1 1 0 0,2 0-1 0 0,0 1 0 0 0,0 1 1 0 0,2 0-1 0 0,6-5 22 0 0,-17 17-18 0 0,4-4-24 0 0,-5 4-25 0 0,1 0 0 0 0,0 0 0 0 0,0 0-1 0 0,1 0 1 0 0,-1 1 0 0 0,1 0 0 0 0,0 0 0 0 0,0 0 0 0 0,0 0 0 0 0,1 1 0 0 0,-1 0-1 0 0,1 0 1 0 0,0 1 0 0 0,0-1 0 0 0,5 0 67 0 0,-7 6-25 0 0,-1 0-1 0 0,1 1 1 0 0,0-1-1 0 0,-1 1 1 0 0,0 0-1 0 0,0 0 1 0 0,0 0 0 0 0,-1 0-1 0 0,1 0 1 0 0,-1 1-1 0 0,0-1 1 0 0,0 1-1 0 0,-1 0 1 0 0,1-1-1 0 0,-1 1 1 0 0,0 0 0 0 0,0 0-1 0 0,-1 0 1 0 0,1 4 25 0 0,-1-4-6 0 0,1 0 1 0 0,-1 0-1 0 0,1 0 0 0 0,0-1 1 0 0,1 1-1 0 0,-1 0 1 0 0,1-1-1 0 0,0 1 1 0 0,0-1-1 0 0,0 0 1 0 0,1 0-1 0 0,-1 0 0 0 0,1 0 1 0 0,0 0-1 0 0,1 0 1 0 0,-1-1-1 0 0,0 1 1 0 0,1-1-1 0 0,0 0 0 0 0,0 0 1 0 0,0 0-1 0 0,0-1 1 0 0,0 1-1 0 0,0-1 1 0 0,1 0-1 0 0,-1 0 1 0 0,1-1-1 0 0,0 1 0 0 0,-1-1 1 0 0,1 0-1 0 0,0 0 1 0 0,0-1-1 0 0,0 0 1 0 0,-1 1-1 0 0,1-1 0 0 0,0-1 1 0 0,0 1-1 0 0,1-1 6 0 0,14-12 47 0 0,-2-2 1 0 0,1 1-1 0 0,-2-2 0 0 0,0-1 0 0 0,-1 0 0 0 0,0-1 0 0 0,-2 0 0 0 0,0-1 0 0 0,-1-1 0 0 0,-1 0 0 0 0,-1-1 0 0 0,-1 0 0 0 0,-1-1 0 0 0,0 0 0 0 0,-2 0 0 0 0,-1-1 1 0 0,0 0-1 0 0,-1-6-47 0 0,12-23 500 0 0,31-104 1815 0 0,-74 242-2062 0 0,3 0-1 0 0,5 1 1 0 0,3 1 0 0 0,-1 44-253 0 0,13 26-5553 0 0,3-124 2050 0 0,0-32 2316 0 0</inkml:trace>
  <inkml:trace contextRef="#ctx0" brushRef="#br0" timeOffset="1458.529">1271 374 916 0 0,'8'-8'6522'0'0,"101"-29"-6002"0"0,271-40-961 0 0,-369 76 360 0 0,-9 3 109 0 0,-1-1-1 0 0,1 1 1 0 0,-1 0 0 0 0,1-1-1 0 0,-1 1 1 0 0,0 0 0 0 0,0 0-1 0 0,0 0 1 0 0,0 0 0 0 0,0 0-1 0 0,0 0 1 0 0,-1 0 0 0 0,1 1 0 0 0,-1-1-1 0 0,1 0 1 0 0,-1 0 0 0 0,0 0-1 0 0,0 1 1 0 0,0-1 0 0 0,0 0-1 0 0,0 0 1 0 0,-1 0 0 0 0,1 1-1 0 0,-1-1 1 0 0,1 0 0 0 0,-1 0-1 0 0,0 0 1 0 0,0 0 0 0 0,0 0-1 0 0,0 0 1 0 0,0 0 0 0 0,0 0-1 0 0,0 0 1 0 0,-1-1 0 0 0,1 1-1 0 0,-1 0 1 0 0,1-1 0 0 0,-1 1-1 0 0,0-1 1 0 0,1 0 0 0 0,-1 1 0 0 0,-1-1-28 0 0,-3 11 71 0 0,-53 142 879 0 0,58-150-953 0 0,0 0 0 0 0,1 0 1 0 0,-1 0-1 0 0,1 1 0 0 0,0-1 0 0 0,0 0 0 0 0,0 0 0 0 0,0 0 0 0 0,1 0 0 0 0,0 0 0 0 0,0 0 0 0 0,0 0 0 0 0,0 0 0 0 0,0 0 0 0 0,1 0 0 0 0,0 0 0 0 0,0-1 0 0 0,0 1 0 0 0,0-1 0 0 0,1 1 0 0 0,-1-1 0 0 0,1 0 0 0 0,0 0 0 0 0,0 0 0 0 0,0 0 0 0 0,0-1 0 0 0,0 1 0 0 0,0-1 0 0 0,1 0 0 0 0,0 0 0 0 0,-1 0 0 0 0,1 0 0 0 0,0-1 0 0 0,0 1 0 0 0,0-1 0 0 0,0 0 1 0 0,0 0-1 0 0,2 0 3 0 0,3 0-353 0 0,-1 0 0 0 0,0-1 0 0 0,1 0 0 0 0,-1 0 0 0 0,0-1 0 0 0,1 0 0 0 0,-1 0 0 0 0,0-1 0 0 0,0 0 0 0 0,0-1 0 0 0,0 0 0 0 0,0 0 0 0 0,-1 0 0 0 0,1-1 0 0 0,-1 0 0 0 0,0-1 0 0 0,0 0 0 0 0,0 0 353 0 0,12-13-1178 0 0</inkml:trace>
  <inkml:trace contextRef="#ctx0" brushRef="#br0" timeOffset="1800.158">1945 129 1148 0 0,'-51'-34'11731'0'0,"46"30"-8876"0"0,-1 3-3380 0 0,-13 2-11452 0 0,15 1 10645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0:41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1060 0 0,'70'80'3654'0'0,"-66"-73"-3469"0"0,1 0 0 0 0,-1 0 0 0 0,0 0 0 0 0,0 0 0 0 0,-1 0 0 0 0,0 1 0 0 0,-1 0 0 0 0,1-1 0 0 0,-1 1 0 0 0,-1 0 0 0 0,1 0 0 0 0,-2 0 0 0 0,1 0 0 0 0,-1 1 0 0 0,0-1 0 0 0,-1 0 0 0 0,1 0 0 0 0,-2 0 0 0 0,1 0 0 0 0,-1 0 0 0 0,-2 5-185 0 0,1-7 153 0 0,0-1 0 0 0,0-1 0 0 0,-1 1 0 0 0,1 0-1 0 0,-1-1 1 0 0,0 1 0 0 0,0-1 0 0 0,-1 0 0 0 0,1-1 0 0 0,-1 1-1 0 0,0-1 1 0 0,1 0 0 0 0,-2 0 0 0 0,1 0 0 0 0,0-1-1 0 0,-4 2-152 0 0,8-4 125 0 0,1 0-34 0 0,0 0-33 0 0,-2-25 32 0 0,22-10-152 0 0,0 2 0 0 0,3 0 0 0 0,0 2 0 0 0,2 1 0 0 0,2 0 0 0 0,15-12 62 0 0,-34 33-101 0 0,1 0 0 0 0,0 1 0 0 0,1 0 0 0 0,0 0 1 0 0,0 1-1 0 0,0 0 0 0 0,1 0 0 0 0,0 2 0 0 0,0-1 1 0 0,1 1-1 0 0,0 1 0 0 0,0 0 0 0 0,0 1 0 0 0,0 0 1 0 0,6 0 100 0 0,-14 6-6 0 0,-1 1 1 0 0,0 0 0 0 0,0 0-1 0 0,0 0 1 0 0,-1 1 0 0 0,1-1-1 0 0,-1 0 1 0 0,0 1 0 0 0,0 0-1 0 0,-1-1 1 0 0,1 1 0 0 0,-1 0-1 0 0,0 0 1 0 0,0 0 0 0 0,-1 0-1 0 0,0 0 1 0 0,0 0-1 0 0,0 0 1 0 0,0 0 0 0 0,-1 0-1 0 0,1 0 1 0 0,-1 0 0 0 0,-1 0 5 0 0,2 7-13 0 0,-34 121-63 0 0,35-134 39 0 0,-1 0 0 0 0,1 0 0 0 0,-1 1 1 0 0,1-1-1 0 0,-1 0 0 0 0,1 1 0 0 0,0-1 1 0 0,-1 0-1 0 0,1 1 0 0 0,0-1 1 0 0,0 0-1 0 0,0 1 0 0 0,-1 0 0 0 0,1-1 1 0 0,0 1-1 0 0,0-1 0 0 0,0 1 0 0 0,0 0 1 0 0,0 0-1 0 0,0-1 0 0 0,0 1 0 0 0,0 0 1 0 0,-1 0-1 0 0,1 0 0 0 0,0 0 1 0 0,0 0-1 0 0,0 0 0 0 0,0 0 0 0 0,0 0 1 0 0,0 1-1 0 0,0-1 0 0 0,0 0 0 0 0,0 1 1 0 0,0-1-1 0 0,-1 0 0 0 0,1 1 1 0 0,0-1-1 0 0,0 1 0 0 0,0-1 0 0 0,-1 1 1 0 0,1 0-1 0 0,0-1 0 0 0,0 1 0 0 0,-1 0 1 0 0,1-1-1 0 0,-1 1 0 0 0,1 0 1 0 0,-1 0-1 0 0,1-1 0 0 0,-1 1 0 0 0,1 0 1 0 0,-1 0-1 0 0,0 0 0 0 0,1 0 0 0 0,-1 0 1 0 0,0 0-1 0 0,0 0 0 0 0,0 0 1 0 0,0 0-1 0 0,0 0 0 0 0,0-1 0 0 0,0 1 1 0 0,0 0-1 0 0,0 0 0 0 0,0 0 0 0 0,0 0 1 0 0,-1 0-1 0 0,1 0 0 0 0,0 0 1 0 0,-1 0 36 0 0,64-49-1431 0 0,-17 4 836 0 0,-28 29 488 0 0</inkml:trace>
  <inkml:trace contextRef="#ctx0" brushRef="#br0" timeOffset="450.333">562 257 4872 0 0,'90'-145'4992'0'0,"-107"272"-4023"0"0,19-121-974 0 0,0 0 0 0 0,0-1-1 0 0,1 1 1 0 0,-1-1 0 0 0,1 0 0 0 0,1 1 0 0 0,-1-1 0 0 0,1 0-1 0 0,-1-1 1 0 0,1 1 0 0 0,1-1 0 0 0,-1 0 0 0 0,1 0 0 0 0,-1 0-1 0 0,1 0 1 0 0,0-1 0 0 0,1 0 0 0 0,-1 0 0 0 0,0-1 0 0 0,1 1-1 0 0,0-1 1 0 0,-1 0 0 0 0,1 0 0 0 0,0-1 0 0 0,0 0 0 0 0,0 0-1 0 0,0 0 1 0 0,0-1 0 0 0,0 0 0 0 0,0 0 0 0 0,0 0 0 0 0,0-1-1 0 0,0 0 1 0 0,0 0 0 0 0,0-1 0 0 0,0 0 0 0 0,0 0 0 0 0,-1 0-1 0 0,1 0 1 0 0,-1-1 0 0 0,3-1 5 0 0,5-3 29 0 0,0-1 1 0 0,0 0-1 0 0,0 0 0 0 0,-1-2 1 0 0,0 1-1 0 0,-1-2 0 0 0,0 1 1 0 0,0-2-1 0 0,-1 1 0 0 0,-1-1 1 0 0,0-1-1 0 0,-1 1 0 0 0,3-7-29 0 0,-11 19 41 0 0,1 1 0 0 0,-1-1 0 0 0,1 0 0 0 0,-1 0 0 0 0,1 0 0 0 0,0 0 0 0 0,-1 0 0 0 0,1 0 0 0 0,-1 1-1 0 0,1-1 1 0 0,-1 0 0 0 0,1-1 0 0 0,0 1 0 0 0,-1 0 0 0 0,1 0 0 0 0,-1 0 0 0 0,1 0 0 0 0,-1 0 0 0 0,1 0 0 0 0,-1-1-1 0 0,1 1 1 0 0,-1 0 0 0 0,1-1 0 0 0,-1 1 0 0 0,1 0 0 0 0,-1-1 0 0 0,1 1 0 0 0,-1 0 0 0 0,1-1 0 0 0,-1 1 0 0 0,0-1-41 0 0,6 45-627 0 0,-3-36 451 0 0,0 0 0 0 0,0-1-1 0 0,1 0 1 0 0,0 1 0 0 0,1-1-1 0 0,0-1 1 0 0,0 1-1 0 0,0-1 1 0 0,1 0 0 0 0,0 0-1 0 0,0 0 1 0 0,0-1 0 0 0,1 0-1 0 0,2 2 177 0 0,75 17-6397 0 0,-71-24 5195 0 0</inkml:trace>
  <inkml:trace contextRef="#ctx0" brushRef="#br0" timeOffset="1283.815">1432 141 1004 0 0,'-23'-17'3650'0'0,"-28"37"-2417"0"0,42-15-1121 0 0,1 0 1 0 0,0 0-1 0 0,0 1 1 0 0,1-1 0 0 0,-1 2-1 0 0,2-1 1 0 0,-1 1-1 0 0,0 0 1 0 0,1 1 0 0 0,1 0-1 0 0,-1 0 1 0 0,1 0 0 0 0,1 0-1 0 0,-1 1 1 0 0,1 0-1 0 0,1-1 1 0 0,0 2 0 0 0,0-1-1 0 0,1 0 1 0 0,0 1-1 0 0,0 2-112 0 0,2-11 123 0 0,-1 0-117 0 0,1 0-1 0 0,0 0 0 0 0,0 0 1 0 0,-1-1-1 0 0,1 1 1 0 0,0 0-1 0 0,0 0 1 0 0,0 0-1 0 0,0 0 1 0 0,0 0-1 0 0,0 0 1 0 0,0 0-1 0 0,0 0 0 0 0,0-1 1 0 0,0 1-1 0 0,1 0 1 0 0,-1 0-1 0 0,0 0 1 0 0,1 0-1 0 0,-1 0 1 0 0,1-1-1 0 0,-1 1 1 0 0,1 0-1 0 0,-1 0 1 0 0,1-1-1 0 0,-1 1 0 0 0,1 0 1 0 0,0-1-1 0 0,-1 1 1 0 0,1 0-1 0 0,0-1 1 0 0,-1 1-1 0 0,1-1 1 0 0,0 1-1 0 0,0-1 1 0 0,0 0-1 0 0,-1 1 0 0 0,1-1 1 0 0,0 0-1 0 0,0 1 1 0 0,0-1-1 0 0,0 0 1 0 0,0 0-1 0 0,0 0 1 0 0,0 0-1 0 0,0 0 1 0 0,-1 0-1 0 0,1 0 0 0 0,0 0 1 0 0,0 0-1 0 0,0-1 1 0 0,0 1-1 0 0,0 0 1 0 0,0-1-6 0 0,132-160 90 0 0,-42 73-319 0 0,-88 144 78 0 0,-22 74 189 0 0,20-126-25 0 0,1 0 0 0 0,0 0 0 0 0,0-1 0 0 0,1 1 1 0 0,-1-1-1 0 0,1 0 0 0 0,0 1 0 0 0,0-1 0 0 0,0 0 0 0 0,0-1 1 0 0,0 1-1 0 0,1 0 0 0 0,-1-1 0 0 0,1 0 0 0 0,0 0 1 0 0,-1 0-1 0 0,1 0 0 0 0,0-1 0 0 0,0 1 0 0 0,0-1 0 0 0,1 0 1 0 0,-1 0-1 0 0,0-1 0 0 0,0 1 0 0 0,0-1 0 0 0,1 0 0 0 0,-1 0 1 0 0,0 0-1 0 0,0-1 0 0 0,1 1 0 0 0,-1-1 0 0 0,0 0 0 0 0,4-2-13 0 0,13-4 13 0 0,0-2-1 0 0,-1 0 0 0 0,0-2 0 0 0,0 0 0 0 0,-1-1 0 0 0,0-1 0 0 0,-1-1 1 0 0,-1 0-1 0 0,0-1 0 0 0,11-14-12 0 0,-4 25 1213 0 0,-25 41-778 0 0,-1-22-456 0 0,2-4 44 0 0,0 1 0 0 0,0 0-1 0 0,1-1 1 0 0,1 1 0 0 0,0-1 0 0 0,0 1-1 0 0,1-1 1 0 0,1 0 0 0 0,0 0 0 0 0,0 0-1 0 0,1-1 1 0 0,1 0 0 0 0,5 10-23 0 0,-7-18 1 0 0,-1 0 1 0 0,1 0-1 0 0,0 0 1 0 0,-1 0 0 0 0,1-1-1 0 0,0 1 1 0 0,0-1 0 0 0,0 0-1 0 0,0 0 1 0 0,0-1-1 0 0,0 1 1 0 0,0-1 0 0 0,0 0-1 0 0,0 0 1 0 0,0 0-1 0 0,0 0 1 0 0,1-1 0 0 0,-1 0-1 0 0,0 0 1 0 0,-1 0-1 0 0,1 0 1 0 0,0-1 0 0 0,0 1-1 0 0,0-1 1 0 0,-1 0-1 0 0,1 0 1 0 0,1-1-2 0 0,17-10-74 0 0,0-1 1 0 0,-1-1-1 0 0,0 0 1 0 0,-1-2-1 0 0,-1 0 1 0 0,0-1-1 0 0,-2-1 1 0 0,1-3 73 0 0,57-54-242 0 0,-66 66 171 0 0,1 1 0 0 0,-1-1 1 0 0,2 2-1 0 0,-1 0 0 0 0,1 0 1 0 0,0 1-1 0 0,1 0 0 0 0,0 0 0 0 0,0 2 1 0 0,0 0-1 0 0,1 0 0 0 0,-1 1 1 0 0,1 0-1 0 0,0 1 0 0 0,10-1 71 0 0,-18 7 3 0 0,0-1 0 0 0,-1 0 0 0 0,1 1 0 0 0,0 0 0 0 0,-1 0 0 0 0,0 1 0 0 0,0-1 0 0 0,0 1 0 0 0,0 0 0 0 0,0 0 0 0 0,-1 0 0 0 0,1 1 0 0 0,-1-1 0 0 0,-1 1 0 0 0,1-1 0 0 0,0 1-1 0 0,-1 0 1 0 0,0 0 0 0 0,0 0 0 0 0,-1 1 0 0 0,1-1 0 0 0,-1 0 0 0 0,0 1 0 0 0,-1-1 0 0 0,1 0 0 0 0,-1 1 0 0 0,0-1 0 0 0,-1 1 0 0 0,1-1 0 0 0,-1 1 0 0 0,0-1 0 0 0,0 0 0 0 0,-1 0 0 0 0,0 3-3 0 0,-84 113-542 0 0,-51-48-4599 0 0,105-65 3847 0 0</inkml:trace>
  <inkml:trace contextRef="#ctx0" brushRef="#br0" timeOffset="3570.013">2842 172 1964 0 0,'0'0'834'0'0,"0"0"-122"0"0,0-15 220 0 0,-5 10 1939 0 0,4 6-2862 0 0,-1-1 0 0 0,1 0 0 0 0,-1 0 0 0 0,1 1 0 0 0,0-1 0 0 0,-1 1 0 0 0,1-1 0 0 0,0 1 0 0 0,0 0 0 0 0,0 0 0 0 0,-1-1 0 0 0,1 1 0 0 0,0 0 0 0 0,0 0 0 0 0,0 0 0 0 0,0 0 0 0 0,0 0-1 0 0,0 0 1 0 0,1 0 0 0 0,-1 1 0 0 0,0-1 0 0 0,0 0 0 0 0,1 0 0 0 0,-1 1 0 0 0,1-1 0 0 0,-1 0 0 0 0,1 1 0 0 0,0-1 0 0 0,-1 0 0 0 0,1 1 0 0 0,0-1 0 0 0,0 1 0 0 0,0-1 0 0 0,0 0 0 0 0,0 1 0 0 0,0-1 0 0 0,0 1-1 0 0,1-1 1 0 0,-1 0 0 0 0,1 1 0 0 0,-1 0-9 0 0,-1 21 113 0 0,-3 58 126 0 0,3-46-3005 0 0,9-29 296 0 0,-3-11 1318 0 0</inkml:trace>
  <inkml:trace contextRef="#ctx0" brushRef="#br0" timeOffset="3852.792">2828 44 1528 0 0,'8'-20'4786'0'0,"-2"8"-4135"0"0,15 3-4592 0 0,-12 7 2737 0 0</inkml:trace>
  <inkml:trace contextRef="#ctx0" brushRef="#br0" timeOffset="4135.807">3190 7 1428 0 0,'-12'6'297'0'0,"0"0"1"0"0,0 1-1 0 0,1 1 0 0 0,0-1 1 0 0,1 2-1 0 0,-1-1 0 0 0,1 2 1 0 0,1-1-1 0 0,0 1 0 0 0,0 1 1 0 0,1-1-1 0 0,0 1 0 0 0,1 1 1 0 0,1 0-1 0 0,0 0 1 0 0,0 0-1 0 0,1 0 0 0 0,0 1 1 0 0,1 0-1 0 0,1 0 0 0 0,0 0 1 0 0,1 0-1 0 0,0 1 0 0 0,1-1 1 0 0,1 1-1 0 0,0-1 0 0 0,1 7-297 0 0,13 169 1672 0 0,-3-8-1911 0 0,-37-90-1776 0 0,24-88 1760 0 0,-1 1-1 0 0,1-1 1 0 0,-1 0 0 0 0,0 0 0 0 0,0 0-1 0 0,0 0 1 0 0,0 0 0 0 0,0 0-1 0 0,-1-1 1 0 0,0 0 0 0 0,1 1 0 0 0,-1-1-1 0 0,0-1 1 0 0,0 1 0 0 0,0-1-1 0 0,0 1 1 0 0,0-1 0 0 0,0 0 0 0 0,0 0-1 0 0,0-1 1 0 0,-2 1 255 0 0,-9-1-1073 0 0</inkml:trace>
  <inkml:trace contextRef="#ctx0" brushRef="#br0" timeOffset="4403.946">2723 511 2428 0 0,'16'-9'992'0'0,"1"-2"-84"0"0,1 2-116 0 0,3-1-111 0 0,6 5-45 0 0,3-1-84 0 0,2-1-148 0 0,6 0-196 0 0,1 1-140 0 0,4 2-232 0 0,3 1 16 0 0,-7-2-788 0 0,7 3 76 0 0,-3-4-629 0 0,3 1 65 0 0,-3-4 244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1:24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397 228 840 0 0,'55'-83'3747'0'0,"-55"81"-3438"0"0,-22-35 808 0 0,11 32-1016 0 0,1 0 0 0 0,-2 1 0 0 0,1 0 1 0 0,0 1-1 0 0,-1 0 0 0 0,1 1 1 0 0,-1 0-1 0 0,0 1 0 0 0,0 0 0 0 0,0 1 1 0 0,0 0-1 0 0,1 1 0 0 0,-1 0 0 0 0,0 1 1 0 0,0 1-1 0 0,1-1 0 0 0,0 2 1 0 0,-1 0-1 0 0,1 0 0 0 0,0 1 0 0 0,1 0 1 0 0,-1 1-1 0 0,1 0 0 0 0,0 1 1 0 0,1 0-1 0 0,0 0 0 0 0,0 1 0 0 0,0 0 1 0 0,1 1-1 0 0,0 0 0 0 0,1 0 1 0 0,-6 10-102 0 0,4-9 64 0 0,1 0 1 0 0,1 1 0 0 0,-1 0-1 0 0,2 1 1 0 0,0-1 0 0 0,0 1 0 0 0,1 0-1 0 0,1 1 1 0 0,0-1 0 0 0,0 1-1 0 0,1 0 1 0 0,1 0 0 0 0,0 0 0 0 0,1 3-65 0 0,1-12 6 0 0,0 0 0 0 0,0 0 1 0 0,1 0-1 0 0,0-1 0 0 0,-1 1 1 0 0,1 0-1 0 0,1 0 0 0 0,-1-1 1 0 0,0 1-1 0 0,1-1 0 0 0,0 1 1 0 0,0-1-1 0 0,0 0 0 0 0,0 0 1 0 0,0 0-1 0 0,1 0 0 0 0,-1 0 1 0 0,1 0-1 0 0,0-1 0 0 0,0 1 1 0 0,0-1-1 0 0,0 0 0 0 0,0 0 1 0 0,1 0-1 0 0,-1 0 0 0 0,1 0 1 0 0,-1-1-1 0 0,1 0 0 0 0,0 0 0 0 0,-1 0 1 0 0,1 0-1 0 0,0 0 0 0 0,0-1 1 0 0,-1 1-1 0 0,1-1 0 0 0,0 0 1 0 0,3-1-7 0 0,142-19-320 0 0,-139 19 275 0 0,0 0 1 0 0,0-1 0 0 0,0 0 0 0 0,-1 0-1 0 0,1-1 1 0 0,-1-1 0 0 0,1 1 0 0 0,-1-2-1 0 0,0 1 1 0 0,-1-1 0 0 0,1-1 0 0 0,-1 1-1 0 0,0-2 1 0 0,0 1 0 0 0,-1-1-1 0 0,0 0 1 0 0,0 0 0 0 0,0-1 0 0 0,-1 0-1 0 0,0 0 1 0 0,-1 0 0 0 0,0-1 0 0 0,0 0-1 0 0,-1 0 1 0 0,0 0 0 0 0,-1-1 0 0 0,0 1-1 0 0,0-1 1 0 0,0-6 44 0 0,-45-51 484 0 0,44 109-204 0 0,6-27-316 0 0,0-1 1 0 0,1 0 0 0 0,0 0 0 0 0,1-1 0 0 0,0 0 0 0 0,1-1-1 0 0,1 0 1 0 0,0-1 0 0 0,0 0 0 0 0,1-1 0 0 0,0 0-1 0 0,6 1 36 0 0,61 29-4075 0 0,-62-38 1627 0 0,-14-2 1268 0 0</inkml:trace>
  <inkml:trace contextRef="#ctx0" brushRef="#br0" timeOffset="329.866">749 30 1268 0 0,'93'243'4712'0'0,"-67"-113"-640"0"0,-27-128-4016 0 0,1-1 1 0 0,-2 1-1 0 0,1-1 1 0 0,0 0-1 0 0,0 1 1 0 0,0-1-1 0 0,-1 0 1 0 0,1 0-1 0 0,0 0 1 0 0,-1 0-1 0 0,1 0 1 0 0,-1 0-1 0 0,1 0 1 0 0,-1 0-1 0 0,0 0 1 0 0,1-1-1 0 0,-1 1 1 0 0,0-1-1 0 0,0 1 1 0 0,1-1-1 0 0,-1 0 1 0 0,0 0-1 0 0,0 1 1 0 0,0-1-1 0 0,1 0 1 0 0,-1-1-1 0 0,0 1 1 0 0,0 0-1 0 0,1-1 1 0 0,-1 1-1 0 0,0-1 1 0 0,0 1-1 0 0,1-1 1 0 0,-1 0-1 0 0,0 1 1 0 0,1-1-1 0 0,-1 0 1 0 0,1 0-1 0 0,-1 0 1 0 0,1 0-1 0 0,0-1 1 0 0,-1 1-1 0 0,1 0 1 0 0,0-1-1 0 0,0 1 1 0 0,0-1 0 0 0,0 1-1 0 0,0-1 1 0 0,0-1-57 0 0,-2-5-44 0 0,1-1 1 0 0,0 0-1 0 0,1 0 1 0 0,0 0 0 0 0,1 0-1 0 0,0 0 1 0 0,0 0 0 0 0,1 0-1 0 0,0-1 1 0 0,0 1 0 0 0,1 1-1 0 0,0-1 1 0 0,1 0 0 0 0,0 0-1 0 0,0 1 1 0 0,1 0 0 0 0,0 0-1 0 0,1 0 1 0 0,-1 0 0 0 0,1 0-1 0 0,1 1 1 0 0,0 0 0 0 0,0 0-1 0 0,0 1 1 0 0,1 0 0 0 0,5-5 43 0 0,82-70-2263 0 0,1-3-4533 0 0,-89 75 5573 0 0</inkml:trace>
  <inkml:trace contextRef="#ctx0" brushRef="#br0" timeOffset="989.458">1105 210 1068 0 0,'11'-11'5497'0'0,"-7"14"-5384"0"0,-1 0 0 0 0,1 0 1 0 0,0-1-1 0 0,1 1 1 0 0,-1-1-1 0 0,0 0 0 0 0,1 0 1 0 0,-1-1-1 0 0,1 1 1 0 0,0-1-1 0 0,0 0 0 0 0,-1 0 1 0 0,1-1-1 0 0,0 1 1 0 0,0-1-1 0 0,0 0 0 0 0,0 0 1 0 0,4-1-114 0 0,-4 1 97 0 0,21-1 13 0 0,0-1 1 0 0,0-1-1 0 0,0-2 0 0 0,0 0 1 0 0,-1-1-1 0 0,0-2 0 0 0,-1-1 1 0 0,1-1-1 0 0,3-3-110 0 0,-29 13-6 0 0,-1 0 1 0 0,0 0-1 0 0,0 0 0 0 0,0-1 0 0 0,0 1 0 0 0,1-1 1 0 0,-1 1-1 0 0,0-1 0 0 0,1 0 0 0 0,-1 0 0 0 0,0 0 1 0 0,1 0-1 0 0,-1 0 0 0 0,1 0 0 0 0,-1 0 1 0 0,1 0-1 0 0,0 0 0 0 0,-1-1 0 0 0,1 1 0 0 0,0 0 1 0 0,0-1-1 0 0,0 0 0 0 0,0 1 0 0 0,0-1 0 0 0,0 1 1 0 0,0-1-1 0 0,1 0 0 0 0,-1 0 0 0 0,1 1 0 0 0,-1-1 1 0 0,1 0-1 0 0,0 0 0 0 0,-1 0 0 0 0,1 1 0 0 0,0-1 1 0 0,0 0-1 0 0,0 0 0 0 0,1 0 0 0 0,-1 0 0 0 0,0 1 1 0 0,1-1-1 0 0,-1 0 0 0 0,1 0 0 0 0,0 1 0 0 0,-1-1 1 0 0,1 0-1 0 0,0 1 0 0 0,0-1 0 0 0,0 0 0 0 0,0 1 1 0 0,0 0-1 0 0,0-1 0 0 0,1 1 0 0 0,-1 0 1 0 0,0-1-1 0 0,1 1 0 0 0,-1 0 0 0 0,1 0 0 0 0,0 0 1 0 0,-1 0-1 0 0,1 0 0 0 0,0 1 0 0 0,-1-1 0 0 0,1 0 1 0 0,0 1-1 0 0,0 0 0 0 0,-1-1 0 0 0,3 1 6 0 0,-25-3 65 0 0,0 1 1 0 0,0 1-1 0 0,1 1 0 0 0,-1 1 0 0 0,0 1 1 0 0,0 1-1 0 0,1 0 0 0 0,0 2 0 0 0,0 0 1 0 0,0 1-1 0 0,0 2 0 0 0,1 0 0 0 0,0 0 1 0 0,-1 3-66 0 0,15-9 27 0 0,1 0 0 0 0,-1 0 0 0 0,1 0 0 0 0,-1 0 0 0 0,1 1 0 0 0,0 0 0 0 0,0 0 0 0 0,0 0 1 0 0,0 1-1 0 0,1-1 0 0 0,0 1 0 0 0,-1 0 0 0 0,1 0 0 0 0,0 0 0 0 0,1 0 0 0 0,-1 0 0 0 0,1 1 1 0 0,0-1-1 0 0,0 1 0 0 0,0-1 0 0 0,1 1 0 0 0,-1 0 0 0 0,1 0 0 0 0,0 0 0 0 0,1 0 0 0 0,-1 0 0 0 0,1 0 1 0 0,0 0-1 0 0,1 4-27 0 0,9 2-53 0 0,1-1 0 0 0,0-1 1 0 0,1 0-1 0 0,0 0 1 0 0,0-2-1 0 0,1 1 0 0 0,0-1 1 0 0,0-1-1 0 0,0-1 0 0 0,1 1 1 0 0,0-2-1 0 0,0 0 1 0 0,1-1-1 0 0,-1 0 0 0 0,0-1 1 0 0,1-1-1 0 0,0-1 0 0 0,-1 1 1 0 0,1-2-1 0 0,0 0 1 0 0,-1-1-1 0 0,5-2 53 0 0,5 4-315 0 0,273-31-5957 0 0,-253 21 5067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0:32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17275 762 1016 0 0,'0'1'154'0'0,"1"0"-1"0"0,-1 0 1 0 0,0 0 0 0 0,1 0 0 0 0,-1 0-1 0 0,1 0 1 0 0,-1 0 0 0 0,1 0-1 0 0,-1 0 1 0 0,1-1 0 0 0,0 1-1 0 0,-1 0 1 0 0,1 0 0 0 0,0 0 0 0 0,0-1-1 0 0,0 1 1 0 0,0 0 0 0 0,-1-1-1 0 0,1 1 1 0 0,0-1 0 0 0,0 1-1 0 0,0-1 1 0 0,0 1 0 0 0,0-1-1 0 0,0 0 1 0 0,1 0 0 0 0,-1 1 0 0 0,0-1-1 0 0,0 0 1 0 0,0 0 0 0 0,0 0-1 0 0,0 0 1 0 0,0 0 0 0 0,0 0-1 0 0,0 0 1 0 0,0-1 0 0 0,0 1 0 0 0,0 0-1 0 0,1-1 1 0 0,-1 1 0 0 0,0 0-1 0 0,-1-1 1 0 0,1 0 0 0 0,0 1-1 0 0,0-1 1 0 0,0 1-154 0 0,163-187 1843 0 0,32-105-1822 0 0,-202 314-152 0 0,89 137 527 0 0,-70-142-352 0 0,-1 1 1 0 0,-1 0-1 0 0,-1 1 1 0 0,0 0 0 0 0,-2 0-1 0 0,0 1 1 0 0,-1 0-1 0 0,-1 0 1 0 0,2 12-45 0 0,-8-24-6 0 0,1 0 1 0 0,-1 0 0 0 0,-1 0 0 0 0,1 0 0 0 0,-2 1 0 0 0,1-1-1 0 0,-1 0 1 0 0,0-1 0 0 0,0 1 0 0 0,-1 0 0 0 0,0 0-1 0 0,-1-1 1 0 0,1 0 0 0 0,-2 0 0 0 0,1 0 0 0 0,-1 0 0 0 0,0-1-1 0 0,0 1 1 0 0,0-1 0 0 0,-1-1 0 0 0,0 1 0 0 0,0-1-1 0 0,-1 0 1 0 0,0 0 0 0 0,0-1 0 0 0,0 0 0 0 0,0 0 0 0 0,0 0-1 0 0,-1-1 1 0 0,0-1 0 0 0,1 1 0 0 0,-1-1 0 0 0,0 0-1 0 0,0-1 1 0 0,-5 1 5 0 0,-16-18-1730 0 0,27 15 1550 0 0,0 0 1 0 0,0-1-1 0 0,1 1 1 0 0,-1-1-1 0 0,1 0 0 0 0,-1 1 1 0 0,1-1-1 0 0,0 0 0 0 0,0 0 1 0 0,0 0-1 0 0,0 0 0 0 0,0 0 1 0 0,0 0-1 0 0,0 0 1 0 0,1 0-1 0 0,-1-1 0 0 0,1 1 1 0 0,0 0-1 0 0,-1 0 0 0 0,1 0 1 0 0,0-1-1 0 0,0 1 0 0 0,0 0 1 0 0,1 0-1 0 0,-1 0 1 0 0,1-1-1 0 0,-1 1 0 0 0,1 0 1 0 0,-1 0-1 0 0,2-1 180 0 0,9-35-1211 0 0</inkml:trace>
  <inkml:trace contextRef="#ctx0" brushRef="#br0" timeOffset="649.924">18144 435 1472 0 0,'-5'-14'5288'0'0,"-42"19"-4431"0"0,30 1-715 0 0,0 0 0 0 0,1 1 0 0 0,0 1 0 0 0,0 1 0 0 0,1 0 0 0 0,0 1 0 0 0,1 1 0 0 0,0 0 0 0 0,1 1 0 0 0,0 0 0 0 0,0 1 0 0 0,2 1 0 0 0,0 0 0 0 0,0 0 0 0 0,1 1 0 0 0,1 0 1 0 0,0 1-1 0 0,1 0 0 0 0,1 2-142 0 0,5-16 16 0 0,1 0 0 0 0,0 0 0 0 0,0 0 0 0 0,0 0 0 0 0,0 1 0 0 0,0-1 0 0 0,1 0 0 0 0,-1 0 0 0 0,1 1 0 0 0,-1-1 0 0 0,1 0 0 0 0,0 1 0 0 0,0-1 0 0 0,0 0 0 0 0,0 1 0 0 0,0-1 0 0 0,1 0 0 0 0,-1 1 0 0 0,1-1 0 0 0,-1 0 0 0 0,1 1 0 0 0,0-1 0 0 0,0 0 0 0 0,0 0 0 0 0,0 0 0 0 0,0 0 0 0 0,0 0 0 0 0,1 0 0 0 0,-1 0 0 0 0,1 0 1 0 0,-1-1-1 0 0,1 1 0 0 0,0 0 0 0 0,0-1 0 0 0,0 0 0 0 0,0 1 0 0 0,0-1 0 0 0,0 0 0 0 0,0 0 0 0 0,0 0 0 0 0,0 0 0 0 0,0 0 0 0 0,1-1 0 0 0,-1 1 0 0 0,0-1 0 0 0,1 1 0 0 0,-1-1 0 0 0,0 0 0 0 0,2 0-16 0 0,109-12-204 0 0,110-106-577 0 0,-174 81 948 0 0,-63 89 50 0 0,11-47-216 0 0,1-1 0 0 0,0 1 0 0 0,0 0-1 0 0,0 0 1 0 0,0 0 0 0 0,1 0 0 0 0,0 0 0 0 0,0 0 0 0 0,0 0 0 0 0,1 0 0 0 0,-1 0 0 0 0,1 1 0 0 0,1-1 0 0 0,-1 0 0 0 0,1 0 0 0 0,0 0 0 0 0,0 0 0 0 0,0 0 0 0 0,1 0 0 0 0,-1 0 0 0 0,1 0 0 0 0,0 0 0 0 0,1 0 0 0 0,-1-1 0 0 0,1 1 0 0 0,0-1 0 0 0,0 0-1 0 0,1 0 1 0 0,-1 0 0 0 0,1 0 0 0 0,0-1 0 0 0,0 0 0 0 0,0 1 0 0 0,0-1 0 0 0,1-1 0 0 0,-1 1 0 0 0,1-1 0 0 0,-1 1 0 0 0,1-1 0 0 0,0-1 0 0 0,2 2-1 0 0,8-1-36 0 0,1 0 1 0 0,-1-1-1 0 0,1-1 1 0 0,-1 0-1 0 0,1-1 1 0 0,-1-1-1 0 0,1 0 0 0 0,-1-1 1 0 0,14-5 35 0 0,10-4 14 0 0,-1-2 0 0 0,-1-2 0 0 0,0-1 0 0 0,-1-2 0 0 0,-1-1 0 0 0,-1-2 0 0 0,-1-2-1 0 0,-1 0 1 0 0,-1-3 0 0 0,-2 0 0 0 0,20-24-14 0 0,-48 51 31 0 0,0 0 0 0 0,-1-1 0 0 0,1 0 0 0 0,0 1 0 0 0,0-1 0 0 0,0 1 0 0 0,-1-1 0 0 0,1 0 0 0 0,0 0-1 0 0,-1 1 1 0 0,1-1 0 0 0,-1 0 0 0 0,1 0 0 0 0,-1 0 0 0 0,1 0 0 0 0,-1 0 0 0 0,1 0 0 0 0,-1 0 0 0 0,0 0 0 0 0,1 0 0 0 0,-1 0 0 0 0,0 0-1 0 0,0 0 1 0 0,0 0 0 0 0,0 0 0 0 0,0 0 0 0 0,0 0 0 0 0,0 0 0 0 0,0 0 0 0 0,-1 0 0 0 0,1 0 0 0 0,0 0 0 0 0,0 0 0 0 0,-1 0 0 0 0,1 1-1 0 0,-1-1 1 0 0,1 0 0 0 0,-1 0 0 0 0,1 0 0 0 0,-1 0 0 0 0,0 0 0 0 0,1 1 0 0 0,-1-1 0 0 0,0 0 0 0 0,0 0-31 0 0,-1 2-27 0 0,0 0 1 0 0,0 1 0 0 0,0-1 0 0 0,1 1-1 0 0,-1-1 1 0 0,1 1 0 0 0,-1 0 0 0 0,1-1-1 0 0,-1 1 1 0 0,1 0 0 0 0,0 0-1 0 0,0 0 1 0 0,0 0 0 0 0,0 0 0 0 0,0 0-1 0 0,0 0 1 0 0,0 0 0 0 0,1 1 0 0 0,-1-1-1 0 0,1 0 1 0 0,0 0 0 0 0,0 1-1 0 0,0-1 1 0 0,0 0 0 0 0,0 0 0 0 0,0 1-1 0 0,1 1 27 0 0,3 10-7560 0 0,-2-11 7724 0 0,1-3-1270 0 0</inkml:trace>
  <inkml:trace contextRef="#ctx0" brushRef="#br0" timeOffset="931.477">18939 316 2968 0 0,'-3'-6'1064'0'0,"-1"1"-116"0"0,2 0-175 0 0,0 1-105 0 0,-1-1-156 0 0,-1 0-188 0 0,3 2-216 0 0,-1 1-148 0 0,2 1-108 0 0,2-1 20 0 0,1 2-348 0 0,2 2-184 0 0,1-1-569 0 0,15 8-47 0 0,-5-4 32 0 0</inkml:trace>
  <inkml:trace contextRef="#ctx0" brushRef="#br0" timeOffset="1322.431">19505 550 2212 0 0,'-4'2'3480'0'0,"-18"14"-2477"0"0,-291 217 3731 0 0,286-189-4322 0 0,26-42-334 0 0,44 8-7 0 0,-20-16-151 0 0,0-1 0 0 0,-1-1 0 0 0,0-1 0 0 0,0-1 0 0 0,-1 0 0 0 0,-1-2 0 0 0,0-1 0 0 0,0 0 0 0 0,-1-2 0 0 0,-1 0 0 0 0,0-1 0 0 0,-1 0 0 0 0,6-10 80 0 0,-11 14-56 0 0,20-20 98 0 0,-2-1 1 0 0,-2-1-1 0 0,-1-2 0 0 0,-1-1 0 0 0,-3-1 0 0 0,0-1 0 0 0,-3 0 0 0 0,-1-2 0 0 0,-3-1 1 0 0,-1 0-1 0 0,5-25-42 0 0,-12-1 1358 0 0,-9 67-1338 0 0,0 0-1 0 0,0 0 1 0 0,0 0-1 0 0,0 1 0 0 0,0-1 1 0 0,0 0-1 0 0,0 0 0 0 0,-1 1 1 0 0,1-1-1 0 0,0 0 0 0 0,0 1 1 0 0,-1-1-1 0 0,1 1 0 0 0,0-1 1 0 0,-1 1-1 0 0,1 0 0 0 0,0 0 1 0 0,-1 0-1 0 0,1 0 1 0 0,0 0-1 0 0,-1 0 0 0 0,1 0 1 0 0,0 0-1 0 0,-1 0 0 0 0,1 0 1 0 0,0 1-1 0 0,-1-1 0 0 0,1 1 1 0 0,0-1-1 0 0,0 1 0 0 0,-1-1 1 0 0,1 1-1 0 0,0 0 0 0 0,0-1 1 0 0,0 1-1 0 0,0 0 0 0 0,0 0 1 0 0,0 0-1 0 0,0 0 1 0 0,0 0-1 0 0,0 0-19 0 0,-8 6 30 0 0,1 1 0 0 0,1 0 0 0 0,-1 0 0 0 0,1 1 0 0 0,1 0 0 0 0,-1 0 0 0 0,2 0 0 0 0,-1 1 0 0 0,1 0 0 0 0,1 0 0 0 0,0 0 0 0 0,0 0 0 0 0,1 1 0 0 0,0 0 0 0 0,1-1 0 0 0,0 1 0 0 0,1 0 1 0 0,0 0-1 0 0,0 0 0 0 0,2 8-30 0 0,0 12-102 0 0,1-1 1 0 0,2 0 0 0 0,1 0 0 0 0,1-1-1 0 0,1 0 1 0 0,2 0 0 0 0,2 2 101 0 0,51 111-1873 0 0,2 5-5166 0 0,-63-144 5828 0 0,-1-3 36 0 0</inkml:trace>
  <inkml:trace contextRef="#ctx0" brushRef="#br0" timeOffset="1771.741">18978 496 2036 0 0,'-49'80'4521'0'0,"43"-65"-4196"0"0,0 0 0 0 0,2 0 0 0 0,0 1 1 0 0,0 0-1 0 0,2 0 0 0 0,0 0 0 0 0,1 0 0 0 0,0 0 0 0 0,2 12-325 0 0,0-22-8 0 0,1 0 1 0 0,0 0-1 0 0,0-1 0 0 0,0 1 1 0 0,0-1-1 0 0,1 1 1 0 0,0-1-1 0 0,0 0 0 0 0,1 0 1 0 0,-1-1-1 0 0,1 1 1 0 0,0-1-1 0 0,1 1 0 0 0,-1-1 1 0 0,1-1-1 0 0,-1 1 1 0 0,1 0-1 0 0,0-1 0 0 0,0 0 1 0 0,1-1-1 0 0,-1 1 1 0 0,1-1-1 0 0,-1 0 0 0 0,1 0 1 0 0,0 0-1 0 0,-1-1 1 0 0,1 0-1 0 0,0 0 0 0 0,0-1 1 0 0,0 1-1 0 0,0-1 1 0 0,5-1 7 0 0,0 1-455 0 0,0-1 0 0 0,0 0 0 0 0,0 0 0 0 0,0-1 0 0 0,0 0 0 0 0,0-1 1 0 0,-1 0-1 0 0,0-1 0 0 0,1 0 0 0 0,-1-1 0 0 0,-1 0 0 0 0,1-1 1 0 0,-1 0-1 0 0,0 0 0 0 0,2-2 455 0 0,16-13-1349 0 0</inkml:trace>
  <inkml:trace contextRef="#ctx0" brushRef="#br0" timeOffset="4397.608">20802 48 1348 0 0,'0'0'547'0'0,"4"-15"550"0"0,34-18 1879 0 0,-38 33-2938 0 0,0 1 1 0 0,0-1-1 0 0,-1 1 1 0 0,1-1-1 0 0,0 1 1 0 0,0-1-1 0 0,-1 1 1 0 0,1-1-1 0 0,0 1 1 0 0,0-1-1 0 0,0 1 1 0 0,0-1-1 0 0,0 1 1 0 0,0-1-1 0 0,0 1 0 0 0,0-1 1 0 0,0 1-1 0 0,0-1 1 0 0,0 1-1 0 0,0-1 1 0 0,0 1-1 0 0,0 0 1 0 0,0-1-1 0 0,1 1 1 0 0,-1-1-1 0 0,0 0 1 0 0,0 1-1 0 0,0-1 1 0 0,1 1-1 0 0,-1-1 1 0 0,0 1-1 0 0,1-1 1 0 0,-1 0-1 0 0,1 1 1 0 0,-1-1-1 0 0,0 1 0 0 0,1-1 1 0 0,-1 0-1 0 0,1 0 1 0 0,-1 1-1 0 0,1-1 1 0 0,-1 0-1 0 0,1 0 1 0 0,-1 1-1 0 0,1-1 1 0 0,-1 0-1 0 0,1 0 1 0 0,-1 0-1 0 0,1 0 1 0 0,-1 0-1 0 0,1 0 1 0 0,-1 0-1 0 0,1 0-38 0 0,-13 73 6 0 0,9-62 163 0 0,-66 323 981 0 0,68-331-1159 0 0,0 1 0 0 0,0 0 0 0 0,0-1 0 0 0,1 1 0 0 0,-1 0 1 0 0,1 0-1 0 0,0 0 0 0 0,0 0 0 0 0,0-1 0 0 0,1 1 1 0 0,-1 0-1 0 0,1 0 0 0 0,0-1 0 0 0,0 1 0 0 0,0 0 0 0 0,1-1 1 0 0,-1 1-1 0 0,1-1 0 0 0,0 1 0 0 0,0-1 0 0 0,0 0 1 0 0,0 0-1 0 0,1 0 0 0 0,-1 0 0 0 0,1 0 0 0 0,0-1 1 0 0,0 1-1 0 0,0-1 0 0 0,0 1 0 0 0,0-1 0 0 0,0 0 0 0 0,1 0 1 0 0,-1-1-1 0 0,1 1 0 0 0,-1-1 0 0 0,1 0 0 0 0,-1 0 1 0 0,1 0-1 0 0,0 0 0 0 0,0 0 0 0 0,0-1 0 0 0,-1 0 0 0 0,1 0 1 0 0,0 0-1 0 0,1 0 9 0 0,69-40-5423 0 0,-61 23 4211 0 0</inkml:trace>
  <inkml:trace contextRef="#ctx0" brushRef="#br0" timeOffset="4913.053">20472 310 2292 0 0,'-17'8'4265'0'0,"29"-13"-2104"0"0,422-61-1187 0 0,-199 39-2011 0 0,-234 26 1030 0 0,-1 1 0 0 0,1 0 0 0 0,0 0 0 0 0,-1-1 1 0 0,1 1-1 0 0,-1 0 0 0 0,1 0 0 0 0,0 0 0 0 0,-1 0 0 0 0,1 0 1 0 0,-1 0-1 0 0,1 0 0 0 0,0 0 0 0 0,-1 0 0 0 0,1 0 0 0 0,-1 0 0 0 0,1 0 1 0 0,0 0-1 0 0,-1 0 0 0 0,1 1 0 0 0,-1-1 0 0 0,1 0 0 0 0,0 0 1 0 0,-1 1-1 0 0,1-1 0 0 0,-1 0 0 0 0,1 1 0 0 0,-1-1 0 0 0,1 0 1 0 0,-1 1-1 0 0,0-1 0 0 0,1 1 0 0 0,-1-1 0 0 0,1 1 0 0 0,-1-1 0 0 0,0 1 1 0 0,1-1-1 0 0,-1 1 0 0 0,0 0 0 0 0,0-1 0 0 0,0 1 0 0 0,1-1 1 0 0,-1 1-1 0 0,0-1 0 0 0,0 1 0 0 0,0 0 0 0 0,0-1 0 0 0,0 1 1 0 0,0 0-1 0 0,0-1 0 0 0,0 1 0 0 0,0-1 0 0 0,0 1 0 0 0,0 0 1 0 0,-1-1-1 0 0,1 1 0 0 0,0-1 0 0 0,0 1 0 0 0,-1-1 0 0 0,1 1 0 0 0,0 0 1 0 0,-1-1-1 0 0,1 1 0 0 0,0-1 0 0 0,-1 1 0 0 0,1-1 0 0 0,-1 0 1 0 0,1 1-1 0 0,-1-1 0 0 0,1 1 7 0 0,-41 53 344 0 0,24-34-213 0 0,12-16-110 0 0,1 0 0 0 0,0-1-1 0 0,0 1 1 0 0,0 1-1 0 0,0-1 1 0 0,1 0 0 0 0,-1 1-1 0 0,1 0 1 0 0,1 0-1 0 0,-1 0 1 0 0,0 0 0 0 0,1 0-1 0 0,0 1 1 0 0,1-1-1 0 0,-1 1 1 0 0,1-1 0 0 0,0 1-1 0 0,0-1 1 0 0,0 1-1 0 0,1 0 1 0 0,0 0-1 0 0,0-1 1 0 0,1 1 0 0 0,0 0-1 0 0,0-1 1 0 0,0 1-1 0 0,0-1 1 0 0,1 1 0 0 0,0-1-1 0 0,0 0 1 0 0,0 1-1 0 0,1-1 1 0 0,0 0 0 0 0,0-1-1 0 0,0 1 1 0 0,1 0-1 0 0,-1-1 1 0 0,1 0 0 0 0,0 0-1 0 0,0 0 1 0 0,1 0-1 0 0,-1-1 1 0 0,3 2-21 0 0,8 0 19 0 0,0-1 1 0 0,0 0 0 0 0,0-1-1 0 0,1-1 1 0 0,-1 0-1 0 0,1-1 1 0 0,-1-1 0 0 0,1 0-1 0 0,0-1 1 0 0,-1-1-1 0 0,1 0 1 0 0,-1-1-1 0 0,0-1 1 0 0,0 0 0 0 0,0-1-1 0 0,0-1-19 0 0,-9 5-9 0 0,0 0 0 0 0,1 0-1 0 0,-1 0 1 0 0,0-1 0 0 0,0 0 0 0 0,0 0-1 0 0,0-1 1 0 0,-1 1 0 0 0,1-1 0 0 0,-1-1-1 0 0,1 1 1 0 0,-1-1 0 0 0,0 0 0 0 0,0 0-1 0 0,-1 0 1 0 0,1-1 0 0 0,-1 1-1 0 0,0-1 1 0 0,0 0 0 0 0,-1 0 0 0 0,1-1-1 0 0,-1 1 1 0 0,0-1 0 0 0,-1 0 0 0 0,1 0-1 0 0,-1 0 1 0 0,0 0 0 0 0,-1 0 0 0 0,1-4 9 0 0,-5 2-17 0 0,0 0 1 0 0,0 1 0 0 0,-1-1 0 0 0,0 1-1 0 0,-1 0 1 0 0,0 0 0 0 0,0 0 0 0 0,0 1 0 0 0,-1-1-1 0 0,0 1 1 0 0,0 1 0 0 0,-1-1 0 0 0,1 1 0 0 0,-1 0-1 0 0,0 1 1 0 0,0-1 0 0 0,-1 2 0 0 0,0-1 0 0 0,-3-1 16 0 0,-111-39-1365 0 0,57 24-3613 0 0,59 18 3795 0 0</inkml:trace>
  <inkml:trace contextRef="#ctx0" brushRef="#br0" timeOffset="-1025.372">15938 218 1588 0 0,'-19'-32'5665'0'0,"10"37"-4951"0"0,23 53-5174 0 0,-9-42 3089 0 0</inkml:trace>
  <inkml:trace contextRef="#ctx0" brushRef="#br0" timeOffset="-1262.544">15758 433 1700 0 0,'12'95'3892'0'0,"-38"56"-2142"0"0,11-82-771 0 0,12-51-791 0 0,-1-8-91 0 0,1 0 0 0 0,0 0 0 0 0,0 1-1 0 0,1-1 1 0 0,1 0 0 0 0,0 1 0 0 0,0-1-1 0 0,1 1 1 0 0,0 0 0 0 0,1-1 0 0 0,0 1 0 0 0,1-1-1 0 0,0 0 1 0 0,0 1 0 0 0,1-1 0 0 0,1 0-1 0 0,-1 0 1 0 0,2-1 0 0 0,-1 1 0 0 0,1-1-1 0 0,1 0 1 0 0,0 0 0 0 0,1 0-97 0 0,-1-7-175 0 0,-1-1 0 0 0,1 0 0 0 0,-1-1 0 0 0,1 1 0 0 0,-1-1 0 0 0,1 0 0 0 0,0 0 0 0 0,-1-1 0 0 0,1 0 0 0 0,-1 0 0 0 0,1 0 0 0 0,-1-1 0 0 0,1 1 0 0 0,-1-1 1 0 0,0-1-1 0 0,0 1 0 0 0,0-1 0 0 0,0 0 0 0 0,0 0 0 0 0,-1 0 0 0 0,1-1 0 0 0,-1 1 0 0 0,0-1 0 0 0,0 0 0 0 0,0 0 0 0 0,-1-1 0 0 0,1 1 0 0 0,-1-1 0 0 0,0 0 0 0 0,0 0 0 0 0,-1 0 0 0 0,0 0 0 0 0,1-1 175 0 0,32-73-2821 0 0,-22 29 1697 0 0</inkml:trace>
  <inkml:trace contextRef="#ctx0" brushRef="#br0" timeOffset="-638.563">16011 945 1508 0 0,'6'9'1768'0'0,"25"-6"2443"0"0,-6-24-4048 0 0,0-1 0 0 0,-1 0 1 0 0,-2-2-1 0 0,0-1 0 0 0,-2-1 0 0 0,0 0 1 0 0,-2-1-1 0 0,-1-2 0 0 0,-1 1 1 0 0,-2-2-1 0 0,1-3-163 0 0,-6 17-42 0 0,-2 0 1 0 0,1 0-1 0 0,-2-1 1 0 0,0 0-1 0 0,-1 0 1 0 0,-1-1-1 0 0,0 1 1 0 0,-2-1-1 0 0,1-4 42 0 0,-3 21-3 0 0,0 0-1 0 0,0 0 0 0 0,0 0 1 0 0,0 0-1 0 0,0 0 0 0 0,0 0 1 0 0,-1 0-1 0 0,1 0 0 0 0,0 0 0 0 0,0 0 1 0 0,-1 0-1 0 0,1 1 0 0 0,-1-1 1 0 0,1 0-1 0 0,-1 0 0 0 0,1 0 1 0 0,-1 0-1 0 0,1 1 0 0 0,-1-1 0 0 0,0 0 1 0 0,1 1-1 0 0,-1-1 0 0 0,0 0 1 0 0,0 1-1 0 0,1-1 0 0 0,-1 1 0 0 0,0-1 1 0 0,0 1-1 0 0,0 0 0 0 0,0-1 1 0 0,0 1-1 0 0,0 0 0 0 0,0-1 1 0 0,0 1-1 0 0,0 0 0 0 0,1 0 0 0 0,-1 0 1 0 0,0 0-1 0 0,0 0 0 0 0,0 0 1 0 0,0 0-1 0 0,0 0 0 0 0,0 1 1 0 0,0-1-1 0 0,0 0 0 0 0,0 0 0 0 0,0 1 1 0 0,0-1-1 0 0,0 1 0 0 0,1-1 1 0 0,-1 1-1 0 0,0-1 0 0 0,0 1 0 0 0,0 0 4 0 0,14 33-119 0 0,115 83 194 0 0,-51-57 0 0 0,-64-51-4 0 0,-1 0 0 0 0,0 2 0 0 0,-1-1-1 0 0,0 2 1 0 0,0-1 0 0 0,-1 1 0 0 0,-1 1-1 0 0,0 0 1 0 0,0 0 0 0 0,-2 1 0 0 0,0 0 0 0 0,0 0-1 0 0,-1 1 1 0 0,-1 0 0 0 0,0 0 0 0 0,-1 0 0 0 0,1 14-71 0 0,-6-21 12 0 0,0-1 0 0 0,0 1 1 0 0,-1-1-1 0 0,0 1 0 0 0,-1-1 1 0 0,0 0-1 0 0,0 0 0 0 0,0 0 1 0 0,-1 0-1 0 0,0-1 0 0 0,0 1 1 0 0,-1-1-1 0 0,1 0 0 0 0,-1 0 1 0 0,-1-1-1 0 0,1 1 0 0 0,-1-1 1 0 0,0-1-1 0 0,0 1 0 0 0,-5 2-12 0 0,-89 28-3417 0 0,97-36 3257 0 0,0 1-1 0 0,0 0 1 0 0,1 0-1 0 0,-1-1 0 0 0,0 0 1 0 0,1 1-1 0 0,-1-1 1 0 0,1 0-1 0 0,-1-1 0 0 0,1 1 1 0 0,0 0-1 0 0,-1-1 1 0 0,1 1-1 0 0,0-1 1 0 0,0 1-1 0 0,0-1 0 0 0,0 0 1 0 0,0 0-1 0 0,0 0 1 0 0,0 0-1 0 0,1 0 1 0 0,-1-1-1 0 0,1 1 0 0 0,0 0 1 0 0,-1-1-1 0 0,1-1 161 0 0,-8-19-1358 0 0</inkml:trace>
  <inkml:trace contextRef="#ctx0" brushRef="#br0" timeOffset="-15171.952">351 1057 1280 0 0,'3'-3'484'0'0,"9"-10"-113"0"0,-9 10-41 0 0,20-74 3147 0 0,-23 76-3414 0 0,0 1-25 0 0,0 0-4 0 0,0 0-1 0 0,0 2 60 0 0,-72 316-364 0 0,-84 149 1012 0 0,49-225 809 0 0,106-242-1533 0 0,0 1-1 0 0,0 0 1 0 0,0-1 0 0 0,0 1-1 0 0,0-1 1 0 0,0 0-1 0 0,0 1 1 0 0,0-1-1 0 0,0 0 1 0 0,0 1-1 0 0,0-1 1 0 0,-1 0-1 0 0,1 0 1 0 0,0 0-1 0 0,0 0 1 0 0,0 0-1 0 0,0 0 1 0 0,-1-1-1 0 0,1 1 1 0 0,0 0-1 0 0,0 0 1 0 0,0-1-1 0 0,0 1 1 0 0,0-1 0 0 0,0 1-1 0 0,0-1 1 0 0,0 0-1 0 0,0 1 1 0 0,0-1-1 0 0,0 0 1 0 0,0 1-1 0 0,0-1 1 0 0,1 0-1 0 0,-1 0 1 0 0,0 0-1 0 0,0 0 1 0 0,1 0-1 0 0,-1 0 1 0 0,1 0-1 0 0,-1 0 1 0 0,1 0-1 0 0,-1 0 1 0 0,1 0 0 0 0,0 0-1 0 0,-1 0 1 0 0,1-1-1 0 0,0 1 1 0 0,0 0-1 0 0,0 0 1 0 0,0 0-1 0 0,0 0 1 0 0,0-1-1 0 0,0 1 1 0 0,0 0-1 0 0,1 0 1 0 0,-1 0-1 0 0,0 0 1 0 0,1 0-1 0 0,-1 0 1 0 0,0 0-1 0 0,1-1 1 0 0,0 1-1 0 0,-1 0 1 0 0,1 1 0 0 0,0-1-17 0 0,-9-284-94 0 0,36 78-166 0 0,-27 201 241 0 0,-1 6 11 0 0,1 0 0 0 0,0 1 0 0 0,-1-1-1 0 0,1 0 1 0 0,0 0 0 0 0,-1 1 0 0 0,1-1 0 0 0,0 0 0 0 0,-1 0 0 0 0,1 0-1 0 0,0 0 1 0 0,-1 0 0 0 0,1 0 0 0 0,0 0 0 0 0,-1 0 0 0 0,1 0 0 0 0,0-1 0 0 0,-1 1-1 0 0,1 0 1 0 0,0 0 0 0 0,-1-1 0 0 0,1 1 0 0 0,-1 0 0 0 0,1 0 0 0 0,0-1-1 0 0,-1 1 1 0 0,1-1 0 0 0,-1 1 0 0 0,1-1 0 0 0,-1 1 0 0 0,1-1 0 0 0,-1 1 0 0 0,0-1-1 0 0,1 1 1 0 0,-1-1 0 0 0,0 1 0 0 0,1-1 0 0 0,-1 0 0 0 0,0 1 0 0 0,0-1 0 0 0,1 0-1 0 0,-1 1 1 0 0,0-1 0 0 0,0 0 0 0 0,0 1 0 0 0,0-1 0 0 0,0 0 0 0 0,0 1-1 0 0,0-1 1 0 0,0 0 0 0 0,0 1 0 0 0,0-1 0 0 0,0 0 0 0 0,-1 1 0 0 0,1-1 0 0 0,0 0-1 0 0,0 1 1 0 0,-1-1 0 0 0,1 1 0 0 0,0-1 0 0 0,-1 1 0 0 0,1-1 0 0 0,0 0-1 0 0,-1 1 1 0 0,1-1 0 0 0,-1 1 0 0 0,0-1 8 0 0,107 189-185 0 0,-88-164 181 0 0,1 0 0 0 0,2-1 1 0 0,0-1-1 0 0,1-2 0 0 0,1 0 1 0 0,1-1-1 0 0,1-1 0 0 0,0-1 1 0 0,1-1-1 0 0,1-2 0 0 0,1 0 1 0 0,0-2-1 0 0,0-1 0 0 0,1-2 0 0 0,0 0 1 0 0,1-2-1 0 0,9 0 4 0 0,-24-6 4 0 0,0-1 1 0 0,0 0-1 0 0,0-1 0 0 0,0-1 0 0 0,0 0 1 0 0,-1-1-1 0 0,1 0 0 0 0,-1-2 0 0 0,1 1 1 0 0,-1-2-1 0 0,-1 0 0 0 0,1 0 0 0 0,-1-2 1 0 0,0 1-1 0 0,-1-2 0 0 0,1 1 0 0 0,-2-2 1 0 0,1 0-1 0 0,-1 0 0 0 0,-1-1 0 0 0,0 0 1 0 0,-1-1-1 0 0,0 0 0 0 0,0 0 0 0 0,-2-1 1 0 0,1 0-1 0 0,-2-1 0 0 0,0 0 0 0 0,2-5-4 0 0,-1-1-9 0 0,0 0 0 0 0,-2 0-1 0 0,0-1 1 0 0,-1 0-1 0 0,-2 0 1 0 0,0 0-1 0 0,-1 0 1 0 0,-1 0 0 0 0,0 0-1 0 0,-2 0 1 0 0,-1 0-1 0 0,0 0 1 0 0,-2 1 0 0 0,0-1-1 0 0,-1 1 1 0 0,-2 0-1 0 0,0 0 1 0 0,0 1-1 0 0,-2 0 1 0 0,-1 1 0 0 0,0 0-1 0 0,-1 1 1 0 0,-1 0-1 0 0,0 1 1 0 0,-1 0 0 0 0,-1 1-1 0 0,-1 1 1 0 0,0 0-1 0 0,-1 1 1 0 0,0 1-1 0 0,-1 1 1 0 0,0 0 0 0 0,0 1-1 0 0,-2 1 1 0 0,1 1-1 0 0,-1 0 1 0 0,0 2-1 0 0,0 0 1 0 0,-16-1 9 0 0,5 3 62 0 0,-1 0 0 0 0,1 3 0 0 0,-1 0 0 0 0,1 2 0 0 0,-1 2 0 0 0,1 1 0 0 0,-12 3-62 0 0,31-5 3 0 0,1 0-1 0 0,0 0 0 0 0,0 2 0 0 0,0-1 1 0 0,0 1-1 0 0,0 1 0 0 0,1 0 1 0 0,0 0-1 0 0,0 1 0 0 0,0 0 0 0 0,1 1 1 0 0,0 0-1 0 0,0 0 0 0 0,0 1 0 0 0,1 0 1 0 0,1 1-1 0 0,-1 0 0 0 0,1 0 0 0 0,1 0 1 0 0,0 1-1 0 0,0 0 0 0 0,0 2-2 0 0,3-3-60 0 0,2-1 0 0 0,-1 1-1 0 0,1 0 1 0 0,0-1 0 0 0,1 1-1 0 0,0 0 1 0 0,0 0 0 0 0,1-1-1 0 0,0 1 1 0 0,0 0 0 0 0,1-1 0 0 0,0 1-1 0 0,1-1 1 0 0,0 0 0 0 0,0 0-1 0 0,1 0 1 0 0,0 0 0 0 0,0 0-1 0 0,1-1 1 0 0,0 0 0 0 0,0 0 0 0 0,5 4 60 0 0,148 129-3722 0 0,-103-106 2558 0 0</inkml:trace>
  <inkml:trace contextRef="#ctx0" brushRef="#br0" timeOffset="-14271.576">1062 1540 1520 0 0,'16'14'5482'0'0,"70"-6"-5713"0"0,-81-8 511 0 0,23-2-256 0 0,1 0 1 0 0,-1-2-1 0 0,0-1 1 0 0,0-2-1 0 0,-1 0 1 0 0,1-2-1 0 0,-2-1 1 0 0,1-1-1 0 0,-2-1 1 0 0,1-1-1 0 0,2-4-24 0 0,-24 15-17 0 0,0 0 0 0 0,0 0 0 0 0,0 0 0 0 0,0 0-1 0 0,-1-1 1 0 0,1 0 0 0 0,-1 1 0 0 0,0-1 0 0 0,0 0 0 0 0,0-1 0 0 0,0 1 0 0 0,0-1 0 0 0,-1 1-1 0 0,1-1 1 0 0,-1 0 0 0 0,0 0 0 0 0,0 0 0 0 0,-1 0 0 0 0,1 0 0 0 0,-1 0 0 0 0,0 0 0 0 0,0-1-1 0 0,0 1 1 0 0,0 0 0 0 0,-1-1 0 0 0,0 1 0 0 0,0-1 0 0 0,0 1 0 0 0,-1 0 0 0 0,1-2 17 0 0,-4 0-30 0 0,-1 0 0 0 0,1 0 0 0 0,-1 0 0 0 0,0 1 1 0 0,0 0-1 0 0,-1 0 0 0 0,0 0 0 0 0,0 0 1 0 0,0 1-1 0 0,0 0 0 0 0,0 0 0 0 0,-1 1 0 0 0,0 0 1 0 0,0 0-1 0 0,0 1 0 0 0,0-1 0 0 0,0 1 0 0 0,0 1 1 0 0,-1 0-1 0 0,1 0 0 0 0,-1 0 0 0 0,1 1 0 0 0,-1 0 1 0 0,-3 0 29 0 0,-183 26 509 0 0,183-23-482 0 0,1 0 1 0 0,0 0 0 0 0,-1 1 0 0 0,2 0 0 0 0,-1 0 0 0 0,0 1 0 0 0,1 1 0 0 0,0-1-1 0 0,0 2 1 0 0,1-1 0 0 0,0 1 0 0 0,0 0 0 0 0,0 1 0 0 0,1 0 0 0 0,0 0-1 0 0,1 1 1 0 0,0-1 0 0 0,0 1 0 0 0,1 1 0 0 0,0-1 0 0 0,0 1 0 0 0,1 0-1 0 0,1 0 1 0 0,-1 0 0 0 0,2 1 0 0 0,-1-1 0 0 0,1 1 0 0 0,1-1 0 0 0,0 4-28 0 0,4-3-7 0 0,0 0 0 0 0,1 0 0 0 0,0 0 0 0 0,1-1 0 0 0,0 1 0 0 0,0-1 1 0 0,1 0-1 0 0,1-1 0 0 0,0 1 0 0 0,0-2 0 0 0,1 1 0 0 0,0-1 0 0 0,0 0 1 0 0,1 0-1 0 0,0-1 0 0 0,0 0 0 0 0,1-1 0 0 0,-1 0 0 0 0,2 0 0 0 0,-1-1 1 0 0,0-1-1 0 0,1 1 0 0 0,0-2 0 0 0,0 0 0 0 0,0 0 0 0 0,1-1 0 0 0,1 0 7 0 0,4 2-445 0 0,0-2 0 0 0,1 0 0 0 0,-1-1 0 0 0,0-1 0 0 0,1 0 0 0 0,-1-2 0 0 0,0 0 0 0 0,1 0 0 0 0,-1-2 0 0 0,0 0 0 0 0,1-2 445 0 0,26-10-1372 0 0</inkml:trace>
  <inkml:trace contextRef="#ctx0" brushRef="#br0" timeOffset="-13910.967">1859 970 1132 0 0,'-11'7'232'0'0,"1"1"0"0"0,1 0-1 0 0,-1 1 1 0 0,1 0 0 0 0,1 0 0 0 0,0 1-1 0 0,0 0 1 0 0,1 0 0 0 0,0 1 0 0 0,1 0 0 0 0,0 0-1 0 0,1 1 1 0 0,0-1 0 0 0,0 1 0 0 0,2 0-1 0 0,-1 1 1 0 0,2-1 0 0 0,-1 0 0 0 0,2 1-1 0 0,0 0 1 0 0,0-1 0 0 0,1 1 0 0 0,1 0-1 0 0,0-1 1 0 0,1 4-232 0 0,5 27 444 0 0,1-1 1 0 0,3 0-1 0 0,1 0 0 0 0,2-1 0 0 0,2-1 1 0 0,16 29-445 0 0,36 60 524 0 0,42 107 405 0 0,-108-231-1019 0 0,1 0 0 0 0,-2 0 0 0 0,1 0 0 0 0,-1 0-1 0 0,0 0 1 0 0,0 0 0 0 0,0 1 0 0 0,0-1 0 0 0,-1 0 0 0 0,0 1 0 0 0,0-1 0 0 0,-1 0 0 0 0,0 1 0 0 0,1-1-1 0 0,-2 0 1 0 0,1 0 0 0 0,-1 0 0 0 0,1 1 0 0 0,-2-2 0 0 0,1 1 0 0 0,0 0 0 0 0,-1 0 0 0 0,0-1 0 0 0,0 1-1 0 0,0-1 1 0 0,-1 0 0 0 0,1 0 0 0 0,-1 0 0 0 0,0-1 0 0 0,0 1 0 0 0,0-1 0 0 0,-1 0 0 0 0,1 0-1 0 0,-1 0 1 0 0,0 0 90 0 0,-2-2-274 0 0,-1-1-1 0 0,1 1 1 0 0,0-1-1 0 0,0-1 1 0 0,0 1-1 0 0,0-1 1 0 0,0 0-1 0 0,0-1 1 0 0,0 1-1 0 0,0-1 1 0 0,1-1-1 0 0,-1 1 1 0 0,0-1-1 0 0,1-1 1 0 0,0 1-1 0 0,0-1 1 0 0,0 0-1 0 0,-1-1 275 0 0,-25-21-1090 0 0</inkml:trace>
  <inkml:trace contextRef="#ctx0" brushRef="#br0" timeOffset="-13633.011">1596 1338 1932 0 0,'64'-25'5884'0'0,"3"5"-4492"0"0,72-29-3060 0 0,4-32-3399 0 0,-116 58 3810 0 0</inkml:trace>
  <inkml:trace contextRef="#ctx0" brushRef="#br0" timeOffset="-13322.506">2271 773 848 0 0,'31'57'3238'0'0,"2"120"-1394"0"0,-31-102 1601 0 0,-21-76-2161 0 0,37-116-538 0 0,-17 112-749 0 0,0-1 0 0 0,0 0 1 0 0,0 1-1 0 0,1-1 0 0 0,0 1 0 0 0,0-1 0 0 0,1 1 1 0 0,-1 0-1 0 0,1 0 0 0 0,0 0 0 0 0,1 1 0 0 0,-1-1 1 0 0,1 1-1 0 0,0-1 0 0 0,0 1 0 0 0,0 0 0 0 0,0 1 1 0 0,1-1-1 0 0,0 1 0 0 0,-1 0 0 0 0,1 0 0 0 0,1 0 1 0 0,-1 1-1 0 0,0-1 0 0 0,0 1 0 0 0,1 1 0 0 0,0-1 1 0 0,-1 1-1 0 0,1 0 0 0 0,0 0 0 0 0,-1 0 0 0 0,1 1 0 0 0,0 0 1 0 0,1 1 2 0 0,8 8-153 0 0,0 0 1 0 0,-1 2-1 0 0,0 0 0 0 0,-1 0 1 0 0,0 1-1 0 0,-1 1 1 0 0,0 0-1 0 0,-1 1 0 0 0,-1 0 1 0 0,0 0-1 0 0,-1 1 1 0 0,0 1-1 0 0,-1 0 1 0 0,-1 0-1 0 0,-1 0 0 0 0,0 1 1 0 0,-1-1-1 0 0,-1 1 1 0 0,-1 1-1 0 0,0-1 0 0 0,0 10 153 0 0,-2-19-421 0 0,0 1 1 0 0,-1-1-1 0 0,0 1 0 0 0,-1 0 0 0 0,0-1 0 0 0,0 1 0 0 0,-1-1 0 0 0,0 1 0 0 0,0-1 0 0 0,-1 0 0 0 0,0 0 0 0 0,0 0 1 0 0,-4 6 420 0 0,-13 17-1094 0 0</inkml:trace>
  <inkml:trace contextRef="#ctx0" brushRef="#br0" timeOffset="-12707.551">31 2568 1392 0 0,'-30'9'2557'0'0,"35"-1"-639"0"0,54 3-722 0 0,572-19 1135 0 0,918-108-582 0 0,-895 47-1116 0 0,-568 44-1857 0 0,-85 2-4329 0 0,-18-9 4586 0 0,13 26 367 0 0,-9-19-704 0 0</inkml:trace>
  <inkml:trace contextRef="#ctx0" brushRef="#br0" timeOffset="-12312.151">3414 1343 2808 0 0,'-4'-3'899'0'0,"3"3"-721"0"0,0 0-1 0 0,0 0 1 0 0,0 0 0 0 0,0 0-1 0 0,0-1 1 0 0,0 1 0 0 0,0 0-1 0 0,0-1 1 0 0,0 1 0 0 0,0-1-1 0 0,0 1 1 0 0,0-1 0 0 0,1 1 0 0 0,-1-1-1 0 0,0 0 1 0 0,0 1 0 0 0,1-1-1 0 0,-1 0 1 0 0,0 0 0 0 0,1 1-1 0 0,-1-1 1 0 0,1 0 0 0 0,-1 0-1 0 0,1 0 1 0 0,-1 0 0 0 0,1 0-1 0 0,-1 0 1 0 0,1 0 0 0 0,0 0-1 0 0,0 0 1 0 0,0 0 0 0 0,-1 0 0 0 0,1 0-1 0 0,0 0 1 0 0,0 0 0 0 0,0 0-1 0 0,1 0 1 0 0,-1 0 0 0 0,0 0-1 0 0,0 0 1 0 0,0 0 0 0 0,1 0-1 0 0,-1 0 1 0 0,1 0 0 0 0,-1 0-1 0 0,1 0-177 0 0,-43-7 1593 0 0,42 8-1609 0 0,2 39-10049 0 0,6-20 8897 0 0</inkml:trace>
  <inkml:trace contextRef="#ctx0" brushRef="#br0" timeOffset="-12032.904">3359 1913 2092 0 0,'0'5'274'0'0,"1"-5"-117"0"0,-1 0 1 0 0,0 0 0 0 0,1 0-1 0 0,-1 0 1 0 0,0 0-1 0 0,1 0 1 0 0,-1 0 0 0 0,0 0-1 0 0,1 0 1 0 0,-1 0 0 0 0,1 0-1 0 0,-1 0 1 0 0,0 0-1 0 0,1 0 1 0 0,-1 0 0 0 0,0 0-1 0 0,1 0 1 0 0,-1 1 0 0 0,0-1-1 0 0,1 0 1 0 0,-1 0 0 0 0,0 0-1 0 0,0 1 1 0 0,1-1-1 0 0,-1 0 1 0 0,0 1 0 0 0,0-1-1 0 0,1 0 1 0 0,-1 0 0 0 0,0 1-1 0 0,0-1 1 0 0,0 0-1 0 0,0 1 1 0 0,1-1 0 0 0,-1 0-1 0 0,0 1 1 0 0,0-1 0 0 0,0 0-1 0 0,0 1 1 0 0,0-1 0 0 0,0 1-1 0 0,0-1 1 0 0,0 0-1 0 0,0 1 1 0 0,0-1 0 0 0,0 0-1 0 0,0 1 1 0 0,0-1 0 0 0,0 1-158 0 0,6-22 1447 0 0,-31 9-8570 0 0,15 9 5415 0 0,3 2 650 0 0</inkml:trace>
  <inkml:trace contextRef="#ctx0" brushRef="#br0" timeOffset="-8604.437">6085 1200 1356 0 0,'-15'-71'6039'0'0,"57"8"-4378"0"0,93-14-1037 0 0,-128 75-607 0 0,1 0 0 0 0,-1 0 0 0 0,1 0-1 0 0,0 1 1 0 0,-1 1 0 0 0,1-1 0 0 0,0 1 0 0 0,0 0-1 0 0,-1 1 1 0 0,1 0 0 0 0,0 0 0 0 0,-1 1 0 0 0,1 0-1 0 0,-1 0 1 0 0,0 1 0 0 0,1 0 0 0 0,-1 0 0 0 0,0 0-1 0 0,-1 1 1 0 0,1 0 0 0 0,-1 1 0 0 0,1-1 0 0 0,-1 1-1 0 0,-1 0 1 0 0,1 1 0 0 0,-1 0 0 0 0,0-1-1 0 0,0 2 1 0 0,-1-1 0 0 0,1 0 0 0 0,-1 1 0 0 0,-1 0-1 0 0,1 0 1 0 0,-1 0 0 0 0,-1 0 0 0 0,1 1 0 0 0,-1-1-1 0 0,0 1 1 0 0,-1-1 0 0 0,0 1 0 0 0,0 0 0 0 0,-1-1-1 0 0,0 1 1 0 0,0 0 0 0 0,-1 0 0 0 0,0-1 0 0 0,0 1-17 0 0,-7 15 122 0 0,0 0 1 0 0,-2 0-1 0 0,-1-1 1 0 0,0-1 0 0 0,-2 0-1 0 0,-1 0 1 0 0,0-2-1 0 0,-1 1 1 0 0,-1-2-1 0 0,-1 0 1 0 0,-12 9-123 0 0,-54 66 753 0 0,83-93-747 0 0,1 0 0 0 0,-1 0 0 0 0,1 0-1 0 0,0 0 1 0 0,-1 0 0 0 0,1 0 0 0 0,-1 0 0 0 0,1 0 0 0 0,-1 0 0 0 0,1 0-1 0 0,-1 0 1 0 0,1 0 0 0 0,-1 0 0 0 0,1 1 0 0 0,-1-1 0 0 0,1 0-1 0 0,-1 0 1 0 0,1 0 0 0 0,-1 1 0 0 0,1-1 0 0 0,-1 0 0 0 0,0 1-1 0 0,1-1 1 0 0,-1 0 0 0 0,1 1 0 0 0,-1-1 0 0 0,0 1 0 0 0,1-1-1 0 0,-1 1 1 0 0,0-1 0 0 0,0 0 0 0 0,1 1 0 0 0,-1-1 0 0 0,0 1-1 0 0,0-1 1 0 0,0 1 0 0 0,1-1 0 0 0,-1 1 0 0 0,0 0 0 0 0,0-1-1 0 0,0 1 1 0 0,0-1 0 0 0,0 1 0 0 0,0-1 0 0 0,0 1 0 0 0,0-1-1 0 0,0 1 1 0 0,-1-1 0 0 0,1 1 0 0 0,0-1 0 0 0,0 1 0 0 0,0-1-1 0 0,-1 1 1 0 0,1-1 0 0 0,0 1 0 0 0,0-1 0 0 0,-1 1 0 0 0,1-1 0 0 0,0 0-1 0 0,-1 1 1 0 0,0 0-6 0 0,264-41-1852 0 0,-60-33-6083 0 0,-177 57 6567 0 0</inkml:trace>
  <inkml:trace contextRef="#ctx0" brushRef="#br0" timeOffset="-8356.064">6771 1237 1964 0 0,'43'-6'6428'0'0,"68"-16"-5128"0"0,33-5-3058 0 0,-30 4-3458 0 0,-92 16 3970 0 0</inkml:trace>
  <inkml:trace contextRef="#ctx0" brushRef="#br0" timeOffset="-7581.984">7776 697 1604 0 0,'1'-1'69'0'0,"-1"1"21"0"0,0 1 0 0 0,0 0 0 0 0,0 0 0 0 0,0 0 0 0 0,0-1 0 0 0,0 1 0 0 0,0 0 0 0 0,0 0 0 0 0,0 0 0 0 0,1-1 0 0 0,-1 1-1 0 0,0 0 1 0 0,1 0 0 0 0,-1-1 0 0 0,0 1 0 0 0,1 0 0 0 0,-1 0 0 0 0,1-1 0 0 0,-1 1 0 0 0,1-1 0 0 0,-1 1 0 0 0,1 0 0 0 0,0-1 0 0 0,-1 1 0 0 0,1-1 0 0 0,0 0 0 0 0,-1 1 0 0 0,1-1 0 0 0,0 1 0 0 0,-1-1 0 0 0,1 0 0 0 0,0 0 0 0 0,0 1 0 0 0,0-1 0 0 0,-1 0 0 0 0,1 0 0 0 0,0 0 0 0 0,0 0 0 0 0,0 0 0 0 0,-1 0-1 0 0,1 0 1 0 0,0 0 0 0 0,0 0 0 0 0,0 0 0 0 0,-1 0 0 0 0,1-1 0 0 0,0 1 0 0 0,0 0 0 0 0,0-1 0 0 0,-1 1 0 0 0,1 0 0 0 0,0-1 0 0 0,-1 1 0 0 0,1-1 0 0 0,0 1 0 0 0,-1-1 0 0 0,1 1 0 0 0,-1-1 0 0 0,1 0 0 0 0,-1 1 0 0 0,1-1 0 0 0,-1 0 0 0 0,1 1 0 0 0,-1-1 0 0 0,1 0-90 0 0,-53 319 1905 0 0,0-32-673 0 0,26-163-497 0 0,15-176-768 0 0,11-215-1147 0 0,1 260 1169 0 0,0 1 0 0 0,-1 0 0 0 0,0-1 0 0 0,0 1 0 0 0,-1-1 0 0 0,0 1 0 0 0,0 0 0 0 0,-1 0 0 0 0,0 0 0 0 0,0-1 0 0 0,-1 2 0 0 0,0-1 0 0 0,0 0 0 0 0,-1 0 0 0 0,1 1 0 0 0,-1 0 0 0 0,-1 0 0 0 0,1 0 0 0 0,-1 0 0 0 0,0 1 0 0 0,0 0 0 0 0,-1 0 0 0 0,0 0 0 0 0,0 1 0 0 0,0 0 0 0 0,0 0 0 0 0,-1 0 0 0 0,1 1-1 0 0,-1 0 1 0 0,0 0 0 0 0,0 0 0 0 0,0 1 0 0 0,0 0 0 0 0,0 1 0 0 0,-1 0 0 0 0,1 0 0 0 0,0 0 0 0 0,-1 1 0 0 0,-5 0 11 0 0,-6 7 42 0 0,0 1-1 0 0,1 0 0 0 0,0 1 0 0 0,0 1 1 0 0,1 1-1 0 0,0 1 0 0 0,1 0 0 0 0,0 1 1 0 0,1 0-1 0 0,1 2 0 0 0,0-1 1 0 0,1 2-1 0 0,1 0 0 0 0,0 0 0 0 0,1 1 1 0 0,0 1-1 0 0,2 0 0 0 0,0 0 1 0 0,1 1-1 0 0,1 0 0 0 0,1 0 0 0 0,1 1 1 0 0,0 0-1 0 0,-1 15-41 0 0,8-28-21 0 0,-1-1 0 0 0,1 1 0 0 0,0 0 0 0 0,1-1 0 0 0,0 1 0 0 0,0-1 0 0 0,0 0 0 0 0,1 0 0 0 0,0 0 0 0 0,0 0 0 0 0,0-1 0 0 0,1 1 0 0 0,0-1 0 0 0,0 0 0 0 0,0-1 0 0 0,1 1 0 0 0,-1-1 0 0 0,1 0 0 0 0,0-1 0 0 0,0 1 0 0 0,1-1 0 0 0,-1 0 0 0 0,1-1 0 0 0,-1 0 0 0 0,1 0 0 0 0,0 0 0 0 0,0-1 0 0 0,0 0 0 0 0,0 0 0 0 0,0 0 0 0 0,0-1 0 0 0,0 0 0 0 0,0-1 0 0 0,0 0 0 0 0,0 0 0 0 0,0 0 0 0 0,-1-1 0 0 0,1 0 0 0 0,0 0 0 0 0,-1 0 0 0 0,7-4 21 0 0,209-85-6657 0 0,-188 73 5526 0 0</inkml:trace>
  <inkml:trace contextRef="#ctx0" brushRef="#br0" timeOffset="-7302.421">7945 1108 1024 0 0,'16'-9'908'0'0,"-16"8"-820"0"0,1 0 0 0 0,0-1 0 0 0,0 1 0 0 0,0 0-1 0 0,0-1 1 0 0,1 1 0 0 0,-1 0 0 0 0,0 0 0 0 0,0 0-1 0 0,1 0 1 0 0,-1 0 0 0 0,1 0 0 0 0,-1 1 0 0 0,0-1-1 0 0,1 0 1 0 0,0 1 0 0 0,-1-1 0 0 0,1 1-1 0 0,-1-1 1 0 0,1 1 0 0 0,0 0 0 0 0,-1 0 0 0 0,1 0-1 0 0,0 0 1 0 0,-1 0 0 0 0,1 0 0 0 0,-1 0 0 0 0,1 0-1 0 0,0 1 1 0 0,-1-1 0 0 0,1 1 0 0 0,-1-1 0 0 0,1 1-1 0 0,-1-1 1 0 0,1 1 0 0 0,-1 0 0 0 0,1 0 0 0 0,-1 0-1 0 0,0 0 1 0 0,1 0 0 0 0,-1 0 0 0 0,0 0 0 0 0,0 0-1 0 0,0 1 1 0 0,0-1 0 0 0,0 0 0 0 0,0 1-1 0 0,0-1 1 0 0,0 0 0 0 0,-1 1 0 0 0,1-1 0 0 0,0 1-1 0 0,-1 0 1 0 0,1-1 0 0 0,-1 1 0 0 0,0-1 0 0 0,1 2-88 0 0,-18 117 1805 0 0,-9 38 133 0 0,27-157-2028 0 0,0 0 0 0 0,1-1-1 0 0,-1 1 1 0 0,1 0 0 0 0,-1 0-1 0 0,0-1 1 0 0,1 1 0 0 0,-1-1-1 0 0,1 1 1 0 0,0-1 0 0 0,-1 1-1 0 0,1-1 1 0 0,-1 0 0 0 0,1 0 0 0 0,-1 0-1 0 0,1 0 1 0 0,0 0 0 0 0,-1 0-1 0 0,1-1 1 0 0,-1 1 0 0 0,1 0-1 0 0,-1-1 1 0 0,1 1 0 0 0,-1-1-1 0 0,1 1 1 0 0,-1-1 0 0 0,1 0-1 0 0,-1 0 1 0 0,0 0 0 0 0,1 0-1 0 0,-1 0 1 0 0,0 0 0 0 0,0 0-1 0 0,0 0 1 0 0,0 0 0 0 0,0 0-1 0 0,0-1 1 0 0,0 1 0 0 0,0 0-1 0 0,0-1 1 0 0,-1 1 0 0 0,1-1 0 0 0,0 1-1 0 0,-1-1 1 0 0,1 1 0 0 0,-1-1-1 0 0,0 1 91 0 0,21-50-2951 0 0,-12 22 1523 0 0</inkml:trace>
  <inkml:trace contextRef="#ctx0" brushRef="#br0" timeOffset="-7038.883">8096 997 1404 0 0,'-3'-19'4963'0'0,"2"0"-3787"0"0,16 13-5980 0 0,-10 8 3689 0 0</inkml:trace>
  <inkml:trace contextRef="#ctx0" brushRef="#br0" timeOffset="-6555.876">8236 1110 1152 0 0,'3'28'825'0'0,"-2"0"0"0"0,-1 0 0 0 0,-1 0-1 0 0,-1 0 1 0 0,-2-1 0 0 0,-1 1 0 0 0,-5 16-825 0 0,-19 38 3216 0 0,51-141-1760 0 0,-2 23-1596 0 0,1 2-1 0 0,1 1 1 0 0,2 1 0 0 0,1 0 0 0 0,2 2 0 0 0,19-16 140 0 0,20 17-1023 0 0,-64 29 886 0 0,13 3-264 0 0,-11 1 384 0 0,-1 0 0 0 0,0 0 0 0 0,0 0 0 0 0,0 1 0 0 0,0-1 0 0 0,-1 1 0 0 0,0 0 0 0 0,0 0 0 0 0,0 0 0 0 0,-1 0 0 0 0,1 0 0 0 0,-1 0-1 0 0,0 0 1 0 0,-1 0 0 0 0,1 1 0 0 0,-1-1 0 0 0,0 0 0 0 0,0 0 0 0 0,-1 1 0 0 0,0-1 0 0 0,1 0 0 0 0,-2 0 0 0 0,1 0 0 0 0,-1 0 0 0 0,0 0 0 0 0,-2 5 17 0 0,-19 55 1103 0 0,29-118-455 0 0,5 36-650 0 0,0 2-1 0 0,1 0 0 0 0,1 0 1 0 0,0 1-1 0 0,1 1 1 0 0,0 0-1 0 0,2 1 0 0 0,-1 1 1 0 0,1 0-1 0 0,1 1 0 0 0,-1 0 1 0 0,2 2-1 0 0,-1 0 1 0 0,1 1-1 0 0,1 1 0 0 0,-1 0 1 0 0,10 0 2 0 0,-23 4-4 0 0,1 0 0 0 0,-1 1 0 0 0,1 0-1 0 0,-1 0 1 0 0,1 0 0 0 0,0 0 0 0 0,-1 1 0 0 0,1 0 0 0 0,0 1 0 0 0,-1-1 0 0 0,1 1 0 0 0,0 0 0 0 0,-1 0 0 0 0,1 1 0 0 0,-1 0 0 0 0,0 0 0 0 0,1 0 0 0 0,-1 0 0 0 0,0 1 0 0 0,0 0 0 0 0,-1 0 0 0 0,1 1 0 0 0,0-1 0 0 0,-1 1 0 0 0,0 0 0 0 0,0 0 0 0 0,0 0 0 0 0,-1 0 0 0 0,1 1 0 0 0,-1 0 0 0 0,0 0 0 0 0,0 0-1 0 0,-1 0 1 0 0,1 0 0 0 0,-1 0 0 0 0,0 0 0 0 0,-1 1 0 0 0,2 3 4 0 0,-3 5-82 0 0,-1-1 0 0 0,0 0 0 0 0,-1 0 0 0 0,0 0 0 0 0,-1 0 0 0 0,0 0 0 0 0,-1 0 0 0 0,-1-1 0 0 0,0 0-1 0 0,-1 0 1 0 0,0 0 0 0 0,0 0 0 0 0,-1-1 0 0 0,-1 0 0 0 0,0-1 0 0 0,-1 0 0 0 0,-1 1 82 0 0,9-9-64 0 0,-50 36-5222 0 0,41-37 4217 0 0</inkml:trace>
  <inkml:trace contextRef="#ctx0" brushRef="#br0" timeOffset="-9654.029">4088 1540 848 0 0,'0'0'415'0'0,"0"0"-57"0"0,0 3 17 0 0,-53 85 1019 0 0,52-76-1232 0 0,0-1 0 0 0,0 1 0 0 0,1-1 0 0 0,1 1-1 0 0,0-1 1 0 0,1 1 0 0 0,0-1 0 0 0,0 0 0 0 0,1 1-1 0 0,0-1 1 0 0,1-1 0 0 0,1 2-162 0 0,-3-7 77 0 0,0-1 0 0 0,0 0 0 0 0,0 0 0 0 0,0 0 0 0 0,1-1 0 0 0,-1 1 0 0 0,1 0 0 0 0,0-1 0 0 0,0 1 0 0 0,0-1 0 0 0,1 0 0 0 0,-1 0 0 0 0,1-1 0 0 0,0 1 0 0 0,-1-1 0 0 0,1 1 0 0 0,0-1 0 0 0,0-1 0 0 0,1 1 0 0 0,-1 0 0 0 0,0-1 0 0 0,1 0 0 0 0,-1 0 0 0 0,1 0 0 0 0,-1-1 0 0 0,1 1 0 0 0,-1-1 0 0 0,1 0 0 0 0,-1 0 0 0 0,1-1 0 0 0,-1 1 0 0 0,5-2-77 0 0,16-9 119 0 0,-1-2 0 0 0,1 0-1 0 0,-2-1 1 0 0,0-1 0 0 0,-1-2 0 0 0,0 0-1 0 0,-2-1 1 0 0,0-1 0 0 0,-1-1 0 0 0,-1-1-1 0 0,0-1 1 0 0,3-7-119 0 0,-7 12 51 0 0,169-206 418 0 0,-65 74-359 0 0,7 6 1 0 0,99-86-111 0 0,-221 226-1 0 0,0-1 0 0 0,0 1 0 0 0,1 0 0 0 0,-1 0 0 0 0,1 0 1 0 0,0 1-1 0 0,0-1 0 0 0,0 1 0 0 0,0 0 0 0 0,1 0 0 0 0,-1 1 1 0 0,0-1-1 0 0,1 1 0 0 0,-1 0 0 0 0,1 0 0 0 0,-1 0 0 0 0,1 1 1 0 0,0 0-1 0 0,-1 0 0 0 0,1 0 0 0 0,-1 0 0 0 0,1 1 0 0 0,0-1 1 0 0,3 2 0 0 0,2 9 10 0 0,-1 0 0 0 0,1 1 0 0 0,-2 0 1 0 0,0 0-1 0 0,0 1 0 0 0,-1 0 0 0 0,-1 1 1 0 0,0-1-1 0 0,-1 1 0 0 0,-1 0 0 0 0,0 1 1 0 0,0-1-1 0 0,-2 1 0 0 0,0-1 0 0 0,0 1 1 0 0,-2 4-11 0 0,7 17 16 0 0,3 8-267 0 0,-3 1 0 0 0,-1-1 0 0 0,-2 1 1 0 0,-2 0-1 0 0,-2 0 0 0 0,-2 0 0 0 0,-1 0 0 0 0,-8 29 251 0 0,8-66-387 0 0,0 1 0 0 0,0 0 0 0 0,0 0 1 0 0,-1-1-1 0 0,-1 0 0 0 0,1 0 0 0 0,-1 0 1 0 0,-1 0-1 0 0,1-1 0 0 0,-1 0 0 0 0,-1 0 1 0 0,1-1-1 0 0,-6 5 387 0 0,-9 3-1195 0 0</inkml:trace>
  <inkml:trace contextRef="#ctx0" brushRef="#br0" timeOffset="-9419.468">4750 1407 1556 0 0,'17'-4'6714'0'0,"37"-8"-4876"0"0,18-5-1940 0 0,384-107-6898 0 0,-408 109 5902 0 0</inkml:trace>
  <inkml:trace contextRef="#ctx0" brushRef="#br0" timeOffset="-3405.832">12608 398 976 0 0,'-66'-15'4021'0'0,"-34"41"-2688"0"0,73-13-1075 0 0,1 1 0 0 0,1 1 0 0 0,0 1 1 0 0,1 1-1 0 0,1 1 0 0 0,0 1 0 0 0,2 1 0 0 0,0 2 0 0 0,1 0 1 0 0,2 0-1 0 0,0 2 0 0 0,1 0 0 0 0,1 1 0 0 0,2 1 0 0 0,1 0 1 0 0,0 1-1 0 0,2 1 0 0 0,1 0 0 0 0,0 5-258 0 0,7-20 41 0 0,-1-1-1 0 0,2 1 1 0 0,0-1-1 0 0,0 1 1 0 0,2 0 0 0 0,-1 0-1 0 0,2 0 1 0 0,-1-1-1 0 0,2 1 1 0 0,0 0 0 0 0,0-1-1 0 0,1 1 1 0 0,1-1-1 0 0,0 0 1 0 0,0 0 0 0 0,1 0-1 0 0,1-1 1 0 0,0 1-1 0 0,7 9-40 0 0,67 55-715 0 0,-69-70 258 0 0,1 0 1 0 0,-1-1 0 0 0,1 0-1 0 0,0-1 1 0 0,0-1-1 0 0,0 0 1 0 0,0 0 0 0 0,0-1-1 0 0,1-1 1 0 0,-1 0-1 0 0,1-1 1 0 0,0 0 0 0 0,-1 0-1 0 0,1-2 1 0 0,-1 0-1 0 0,0 0 1 0 0,1-1 0 0 0,4-2 456 0 0,24-9-1252 0 0</inkml:trace>
  <inkml:trace contextRef="#ctx0" brushRef="#br0" timeOffset="-3060.432">13204 510 836 0 0,'-34'21'5433'0'0,"-5"42"-4512"0"0,34-55-447 0 0,-22 45 193 0 0,2 1-1 0 0,2 1 1 0 0,3 1-1 0 0,2 1 1 0 0,3 0-1 0 0,-4 30-666 0 0,-13 63 93 0 0,33-148-213 0 0,-1 0 0 0 0,0-1 0 0 0,0 1-1 0 0,0 0 1 0 0,0 0 0 0 0,0-1-1 0 0,-1 1 1 0 0,1 0 0 0 0,0 0-1 0 0,-1-1 1 0 0,1 1 0 0 0,-1 0 0 0 0,0-1-1 0 0,0 1 1 0 0,1-1 0 0 0,-1 1-1 0 0,0-1 1 0 0,0 1 0 0 0,0-1-1 0 0,-1 0 1 0 0,1 1 0 0 0,0-1 0 0 0,0 0-1 0 0,-1 0 1 0 0,1 0 0 0 0,0 0-1 0 0,-1 0 1 0 0,1 0 0 0 0,-1 0-1 0 0,0-1 1 0 0,1 1 0 0 0,-1 0 0 0 0,0-1-1 0 0,1 0 1 0 0,-1 1 0 0 0,0-1-1 0 0,1 0 1 0 0,-1 0 0 0 0,0 0-1 0 0,0 0 1 0 0,1 0 0 0 0,-1 0 0 0 0,0 0-1 0 0,0 0 1 0 0,1-1 0 0 0,-1 1-1 0 0,0-1 1 0 0,1 0 0 0 0,-1 1-1 0 0,1-1 1 0 0,-1 0 0 0 0,1 0 0 0 0,-1 0-1 0 0,1 0 1 0 0,-1 0 0 0 0,1 0-1 0 0,0 0 1 0 0,-1 0 0 0 0,1-1-1 0 0,0 0 121 0 0,-23-15-1280 0 0,4 4 194 0 0</inkml:trace>
  <inkml:trace contextRef="#ctx0" brushRef="#br0" timeOffset="-2810.215">12789 728 2240 0 0,'23'-13'5169'0'0,"-2"34"-3440"0"0,-16-15-1739 0 0,219 237 2529 0 0,-57-103-6450 0 0,-123-117-153 0 0,-39-21 2988 0 0</inkml:trace>
  <inkml:trace contextRef="#ctx0" brushRef="#br0" timeOffset="-2560.908">13677 1140 2828 0 0,'-6'15'271'0'0,"-1"0"0"0"0,0-1-1 0 0,0 0 1 0 0,-2 0 0 0 0,0-1 0 0 0,0 0-1 0 0,-1-1 1 0 0,-1 1 0 0 0,0-2 0 0 0,0 0-1 0 0,-1 0 1 0 0,-1-1 0 0 0,0-1-1 0 0,0 0 1 0 0,-1 0 0 0 0,0-2 0 0 0,0 0-1 0 0,-1 0 1 0 0,0-1 0 0 0,-1-1-271 0 0,14-5-120 0 0,0 0 0 0 0,0 0 0 0 0,0 0 0 0 0,0 0 0 0 0,0 0 0 0 0,-1-1 0 0 0,1 1 0 0 0,0-1 0 0 0,0 0 0 0 0,0 0 0 0 0,0 1 0 0 0,1-1 0 0 0,-1 0 0 0 0,0-1 0 0 0,0 1 0 0 0,0 0 0 0 0,1 0 0 0 0,-1-1 0 0 0,1 1 0 0 0,-1-1 0 0 0,1 0 0 0 0,-1 1 0 0 0,1-1 0 0 0,0 0 0 0 0,0 0 0 0 0,0 1 0 0 0,0-1 0 0 0,0 0 0 0 0,0 0 0 0 0,1 0 1 0 0,-1 0-1 0 0,1 0 0 0 0,-1-1 0 0 0,1 1 0 0 0,0 0 0 0 0,0 0 0 0 0,0 0 0 0 0,0 0 120 0 0,-3-22-1190 0 0,2 7 112 0 0</inkml:trace>
  <inkml:trace contextRef="#ctx0" brushRef="#br0" timeOffset="-2297.226">13913 508 1004 0 0,'13'3'5516'0'0,"45"49"-4239"0"0,109 113 658 0 0,-54-58-4418 0 0,-100-102-1466 0 0,-13-5 2677 0 0</inkml:trace>
  <inkml:trace contextRef="#ctx0" brushRef="#br0" timeOffset="-2049.652">14420 575 1600 0 0,'-34'37'3224'0'0,"10"1"-2448"0"0,2 1 1 0 0,1 1-1 0 0,2 0 0 0 0,2 2 1 0 0,2 0-1 0 0,2 1 0 0 0,-7 39-776 0 0,-23 66 450 0 0,39-136-734 0 0,-10 26-764 0 0,-4-23-2998 0 0,17-14 2775 0 0,1-1 44 0 0,0 0 19 0 0</inkml:trace>
  <inkml:trace contextRef="#ctx0" brushRef="#br0" timeOffset="-1767.325">14688 333 1164 0 0,'10'0'206'0'0,"1"1"0"0"0,-1 0 0 0 0,0 1 0 0 0,0 0 0 0 0,0 0 0 0 0,0 1 0 0 0,0 0 0 0 0,-1 1 0 0 0,0 0-1 0 0,1 1 1 0 0,-1 0 0 0 0,-1 0 0 0 0,1 1 0 0 0,-1 0 0 0 0,0 0 0 0 0,0 1 0 0 0,-1 0 0 0 0,0 0 0 0 0,0 1 0 0 0,0 0 0 0 0,-1 0 0 0 0,-1 1 0 0 0,2 2-206 0 0,9 14 386 0 0,-2 1 0 0 0,-1 1 0 0 0,-1 0 0 0 0,-1 0 0 0 0,-1 1 0 0 0,-1 1 0 0 0,1 16-386 0 0,-5-23 211 0 0,-1-1 0 0 0,0 1 0 0 0,-2 0 0 0 0,-1 0 0 0 0,-1 0 0 0 0,-1 0 0 0 0,0 0 0 0 0,-2 0 0 0 0,-1 0 0 0 0,0 0 1 0 0,-2-1-1 0 0,0 0 0 0 0,-1 0 0 0 0,-2 0-211 0 0,-3 4-13 0 0,-2-2-1 0 0,0 1 1 0 0,-2-2 0 0 0,-1 0 0 0 0,0-1-1 0 0,-1-1 1 0 0,-2-1 0 0 0,0 0 0 0 0,0-1 0 0 0,-2-2-1 0 0,0 0 1 0 0,-1-1 0 0 0,-1-1 0 0 0,0-2-1 0 0,-1 0 1 0 0,0-1 0 0 0,-12 2 13 0 0,31-11-260 0 0,1 0 0 0 0,-1-1 0 0 0,0 1 0 0 0,0-1 1 0 0,0-1-1 0 0,0 1 0 0 0,1-1 0 0 0,-1 0 0 0 0,0 0 0 0 0,0-1 0 0 0,0 0 0 0 0,0 0 0 0 0,0 0 1 0 0,1-1-1 0 0,-1 0 0 0 0,1 0 0 0 0,-1 0 0 0 0,1 0 0 0 0,0-1 0 0 0,0 0 0 0 0,0 0 0 0 0,0-1 1 0 0,0 1-1 0 0,1-1 0 0 0,-1 0 0 0 0,1-1 0 0 0,0 1 0 0 0,0 0 0 0 0,1-1 0 0 0,-1 0 260 0 0,-9-19-1072 0 0</inkml:trace>
  <inkml:trace contextRef="#ctx0" brushRef="#br0" timeOffset="-4724.332">10108 872 1932 0 0,'17'-44'3292'0'0,"4"22"-1859"0"0,-7 9 1566 0 0,-22 43-2490 0 0,-2 2-486 0 0,-5 68 55 0 0,5 0 0 0 0,4 1 0 0 0,6 82-78 0 0,1-97-679 0 0,-36-74-2789 0 0,3-70-293 0 0,24 29 2559 0 0</inkml:trace>
  <inkml:trace contextRef="#ctx0" brushRef="#br0" timeOffset="-4302.3">10078 682 1564 0 0,'0'-10'143'0'0,"1"0"-1"0"0,0 0 0 0 0,0 1 1 0 0,1-1-1 0 0,0 0 1 0 0,0 1-1 0 0,1 0 0 0 0,1 0 1 0 0,0 0-1 0 0,0 0 1 0 0,0 0-1 0 0,1 1 0 0 0,1 0 1 0 0,-1 0-1 0 0,1 0 1 0 0,1 0-1 0 0,-1 1 0 0 0,1 0 1 0 0,1 1-1 0 0,-1 0 1 0 0,1 0-1 0 0,0 0 0 0 0,0 1 1 0 0,1 0-1 0 0,-1 1 1 0 0,1 0-1 0 0,0 0 0 0 0,1 1 1 0 0,-1 0-1 0 0,0 0 1 0 0,1 1-1 0 0,0 1 0 0 0,-1 0 1 0 0,1 0-1 0 0,0 1 1 0 0,0 0-1 0 0,-1 0 0 0 0,1 1 1 0 0,0 0-1 0 0,-1 1 1 0 0,9 3-143 0 0,-8 1 9 0 0,-1 0 0 0 0,0 1 0 0 0,-1 0 0 0 0,0 0 0 0 0,0 1 0 0 0,-1 0 0 0 0,1 0 0 0 0,-2 1 0 0 0,1 0 0 0 0,-1 0 0 0 0,-1 1 0 0 0,0 0 0 0 0,0 0 0 0 0,-1 0 1 0 0,0 0-1 0 0,-1 1 0 0 0,0-1 0 0 0,0 1 0 0 0,-1 0 0 0 0,-1 0 0 0 0,0 0 0 0 0,0 0 0 0 0,-1 0 0 0 0,-1 2-9 0 0,-1 4 105 0 0,0-1-1 0 0,-2 0 1 0 0,0 1-1 0 0,0-2 1 0 0,-1 1-1 0 0,-1 0 1 0 0,-1-1-1 0 0,0 0 1 0 0,-1-1-1 0 0,-1 0 1 0 0,0 0 0 0 0,-1-1-1 0 0,0 0 1 0 0,-1 0-1 0 0,-1-1 1 0 0,0-1-1 0 0,0 0 1 0 0,-1-1-1 0 0,0 0 1 0 0,-1-1-1 0 0,0 0 1 0 0,-1-1 0 0 0,0-1-1 0 0,0 0 1 0 0,-8 2-105 0 0,-26-16 1348 0 0,88 9-1070 0 0,19 17-706 0 0,-1 2 0 0 0,0 3 0 0 0,-2 2 0 0 0,-1 3 0 0 0,-1 2 0 0 0,3 5 428 0 0,16 8-3013 0 0,-44-31 304 0 0,-26-13 1423 0 0</inkml:trace>
  <inkml:trace contextRef="#ctx0" brushRef="#br0" timeOffset="-3854.837">10779 765 1844 0 0,'18'63'1588'0'0,"-1"1"-1"0"0,-4 1 0 0 0,-3 0 1 0 0,-2 0-1 0 0,-2 43-1587 0 0,-6-106 468 0 0,0-2 13 0 0,10 4 636 0 0,123-210 47 0 0,145-237-166 0 0,-246 401-2402 0 0,-31 42 885 0 0,-1 0-347 0 0,30 32-7471 0 0,-25-28 7222 0 0</inkml:trace>
  <inkml:trace contextRef="#ctx0" brushRef="#br0" timeOffset="16754.387">2648 3155 2296 0 0,'-5'-4'189'0'0,"0"0"0"0"0,0 1 0 0 0,0-1 0 0 0,-1 1 0 0 0,1 0 0 0 0,-1 1 0 0 0,0-1 0 0 0,0 1 0 0 0,0 0 0 0 0,0 1 1 0 0,0-1-1 0 0,0 1 0 0 0,-1 0 0 0 0,1 1 0 0 0,0 0 0 0 0,-1 0 0 0 0,1 0 0 0 0,0 1 0 0 0,0-1 0 0 0,-1 2 0 0 0,1-1 0 0 0,0 1 0 0 0,0 0 0 0 0,0 0 0 0 0,0 0 0 0 0,-3 2-189 0 0,-5 2 137 0 0,0 1 1 0 0,1 0-1 0 0,0 0 1 0 0,0 2-1 0 0,0-1 1 0 0,1 2-1 0 0,0-1 1 0 0,1 2-1 0 0,0-1 0 0 0,-8 12-137 0 0,14-14 54 0 0,1 0-1 0 0,0 0 0 0 0,0 1 1 0 0,1 0-1 0 0,1-1 0 0 0,-1 1 0 0 0,1 0 1 0 0,1 0-1 0 0,-1 0 0 0 0,2 0 0 0 0,-1 0 1 0 0,1 1-1 0 0,1 7-53 0 0,-1-16 6 0 0,2 9-3 0 0,1-1 1 0 0,0 0-1 0 0,0 0 0 0 0,0 0 1 0 0,1-1-1 0 0,1 1 0 0 0,-1-1 1 0 0,1 0-1 0 0,1 0 0 0 0,0 0 0 0 0,0-1 1 0 0,0 0-1 0 0,1 0 0 0 0,0-1 1 0 0,0 0-1 0 0,2 1-3 0 0,0-1-269 0 0,1 0-1 0 0,0 0 1 0 0,0-1 0 0 0,0-1-1 0 0,0 0 1 0 0,1 0 0 0 0,-1-1-1 0 0,1 0 1 0 0,0-1 0 0 0,0 0 0 0 0,0-1-1 0 0,1 0 1 0 0,-1-1 0 0 0,0 0-1 0 0,0 0 1 0 0,0-2 0 0 0,0 1-1 0 0,0-1 1 0 0,0-1 0 0 0,0 0 0 0 0,0-1-1 0 0,-1 0 1 0 0,3-1 269 0 0,17-10-1363 0 0</inkml:trace>
  <inkml:trace contextRef="#ctx0" brushRef="#br0" timeOffset="18455.808">4312 3047 944 0 0,'19'22'5013'0'0,"-15"41"-3419"0"0,-4-55-1170 0 0,0 227 2487 0 0,1-234-3007 0 0,0 0 0 0 0,0-1 0 0 0,0 1 0 0 0,-1-1 0 0 0,1 0 0 0 0,0 1 0 0 0,0-1 0 0 0,0 0 0 0 0,0 1 0 0 0,0-1 0 0 0,0 0 0 0 0,0 0 0 0 0,0 0 0 0 0,0 0 0 0 0,0 0 0 0 0,0 0 0 0 0,0 0 0 0 0,0 0 0 0 0,0 0 0 0 0,0 0 0 0 0,0-1 0 0 0,0 1 0 0 0,-1 0 0 0 0,1-1 0 0 0,0 1 0 0 0,0 0 0 0 0,0-1 0 0 0,0 1 0 0 0,0-1 0 0 0,-1 0 0 0 0,1 1 0 0 0,0-1 0 0 0,-1 0 0 0 0,1 1 0 0 0,0-1 0 0 0,-1 0 0 0 0,1 0 0 0 0,-1 1 0 0 0,1-1 0 0 0,-1 0 0 0 0,1 0 0 0 0,-1 0 0 0 0,0 0 0 0 0,1 0 0 0 0,-1 0 0 0 0,0 0 0 0 0,0 0 0 0 0,0 0 0 0 0,1 0 0 0 0,-1 0 0 0 0,0 0 0 0 0,0 1 0 0 0,-1-1 0 0 0,1 0 0 0 0,0 0 0 0 0,0 0 0 0 0,0 0 1 0 0,-1-1 94 0 0,11-49-2617 0 0,-7 21 1346 0 0</inkml:trace>
  <inkml:trace contextRef="#ctx0" brushRef="#br0" timeOffset="18626.101">4316 2818 1468 0 0,'2'-21'5224'0'0,"5"33"-4153"0"0,5 9-1965 0 0,22 39-2773 0 0,-23-37 2429 0 0</inkml:trace>
  <inkml:trace contextRef="#ctx0" brushRef="#br0" timeOffset="19017.231">4494 3385 924 0 0,'21'-17'3116'0'0,"91"-175"-1075"0"0,-69 104-2119 0 0,44-83 905 0 0,-77 169-205 0 0,59 46-281 0 0,125 103 285 0 0,-190-143-567 0 0,0 0 0 0 0,0 0 1 0 0,-1 0-1 0 0,0 1 0 0 0,1 0 0 0 0,-2-1 1 0 0,1 1-1 0 0,0 0 0 0 0,-1 1 0 0 0,0-1 1 0 0,0 0-1 0 0,-1 1 0 0 0,1-1 0 0 0,-1 1 1 0 0,0-1-1 0 0,-1 1 0 0 0,1 0 0 0 0,-1-1 1 0 0,0 1-1 0 0,-1-1 0 0 0,1 1 0 0 0,-1 0 1 0 0,0-1-1 0 0,-1 3-59 0 0,-3 1-49 0 0,1 1 1 0 0,-1-1-1 0 0,-1 0 1 0 0,1 0-1 0 0,-1-1 0 0 0,-1 0 1 0 0,0 0-1 0 0,0 0 1 0 0,-1-1-1 0 0,1 0 1 0 0,-2 0-1 0 0,-2 1 49 0 0,2-2-487 0 0,1-1 1 0 0,-2 1-1 0 0,1-2 1 0 0,0 0-1 0 0,-1 0 0 0 0,0 0 1 0 0,0-1-1 0 0,0-1 1 0 0,0 1-1 0 0,0-2 1 0 0,-1 0-1 0 0,-8 1 487 0 0,4-2-1139 0 0</inkml:trace>
  <inkml:trace contextRef="#ctx0" brushRef="#br0" timeOffset="17049.821">3093 3035 1440 0 0,'-6'21'3078'0'0,"-35"260"419"0"0,36-91-4761 0 0,5-188 281 0 0,0-2-190 0 0,-2 2-27 0 0,-8 11-139 0 0</inkml:trace>
  <inkml:trace contextRef="#ctx0" brushRef="#br0" timeOffset="17330.352">3078 3088 868 0 0,'8'0'163'0'0,"0"0"0"0"0,0 0 1 0 0,0 1-1 0 0,0 0 0 0 0,0 0 0 0 0,0 1 0 0 0,-1 0 0 0 0,1 0 0 0 0,-1 1 1 0 0,1 0-1 0 0,-1 0 0 0 0,0 1 0 0 0,0 0 0 0 0,0 0 0 0 0,-1 1 1 0 0,1-1-1 0 0,-1 2 0 0 0,0-1 0 0 0,-1 1 0 0 0,1-1 0 0 0,-1 1 0 0 0,0 1 1 0 0,-1-1-1 0 0,1 1 0 0 0,-1 0 0 0 0,0 0 0 0 0,-1 0 0 0 0,0 0 1 0 0,0 1-1 0 0,-1-1 0 0 0,2 9-163 0 0,18 114 2544 0 0,-27-114-2366 0 0,0 0 1 0 0,-1 0-1 0 0,0-1 0 0 0,-1 0 1 0 0,-1 0-1 0 0,0 0 0 0 0,-1-1 1 0 0,-1 0-1 0 0,0-1 0 0 0,-1 0 0 0 0,-1-1 1 0 0,1 0-1 0 0,-2 0 0 0 0,0-1 1 0 0,0-1-1 0 0,-7 3-178 0 0,-17 6-2920 0 0,36-19 1422 0 0,10-19-2624 0 0,4 5 2823 0 0</inkml:trace>
  <inkml:trace contextRef="#ctx0" brushRef="#br0" timeOffset="17629.444">3583 3262 1452 0 0,'-9'40'3768'0'0,"-9"299"-1543"0"0,-10-299-7192 0 0,21-39 3685 0 0</inkml:trace>
  <inkml:trace contextRef="#ctx0" brushRef="#br0" timeOffset="17864.006">3477 3209 1356 0 0,'33'-96'7377'0'0,"48"28"-5368"0"0,123 0-4484 0 0,-137 78-2816 0 0,-59-2 4027 0 0</inkml:trace>
  <inkml:trace contextRef="#ctx0" brushRef="#br0" timeOffset="18082.312">3526 3365 1236 0 0,'1'10'4202'0'0,"17"3"-34"0"0,117-8-4126 0 0,66-35-6687 0 0,-177 22 5350 0 0</inkml:trace>
  <inkml:trace contextRef="#ctx0" brushRef="#br0" timeOffset="15180.026">740 3350 1128 0 0,'14'-18'2171'0'0,"-12"18"-1931"0"0,-2 0 48 0 0,0 0-59 0 0,0 0 7 0 0,0 0-13 0 0,1-4 1828 0 0,-7 35-1246 0 0,-6-12-667 0 0,1 0-1 0 0,1 1 1 0 0,0 1 0 0 0,2 0 0 0 0,0 0 0 0 0,2 1 0 0 0,0 0 0 0 0,2 0 0 0 0,0 0-1 0 0,-1 23-137 0 0,7-42-57 0 0,-1 1-1 0 0,1-1 1 0 0,-1 1-1 0 0,1-1 0 0 0,0 0 1 0 0,0 0-1 0 0,1 0 0 0 0,-1 0 1 0 0,1 0-1 0 0,-1 0 0 0 0,1 0 1 0 0,0-1-1 0 0,0 0 0 0 0,0 1 1 0 0,0-1-1 0 0,0 0 0 0 0,1 0 1 0 0,-1-1-1 0 0,1 1 1 0 0,-1-1-1 0 0,1 0 0 0 0,0 0 1 0 0,-1 0-1 0 0,1 0 0 0 0,0-1 1 0 0,-1 1-1 0 0,1-1 0 0 0,0 0 1 0 0,0 0-1 0 0,0 0 0 0 0,-1-1 1 0 0,1 1-1 0 0,0-1 0 0 0,0 0 1 0 0,-1 0-1 0 0,1 0 1 0 0,-1-1-1 0 0,1 1 0 0 0,-1-1 1 0 0,1 0-1 0 0,-1 0 58 0 0,68-60-3810 0 0,-56 34 2650 0 0</inkml:trace>
  <inkml:trace contextRef="#ctx0" brushRef="#br0" timeOffset="15505.977">860 3088 968 0 0,'-1'-24'8294'0'0,"1"25"-8115"0"0,-1 41-6774 0 0,1-29 5497 0 0</inkml:trace>
  <inkml:trace contextRef="#ctx0" brushRef="#br0" timeOffset="16083.293">970 3740 1468 0 0,'12'3'4095'0'0,"13"-24"-3370"0"0,8-21-430 0 0,-2-1 0 0 0,-3-2-1 0 0,-1-1 1 0 0,-2-1 0 0 0,-3-1 0 0 0,-1-1 0 0 0,-3-1 0 0 0,-2 0-1 0 0,-2-1 1 0 0,2-20-295 0 0,19-110 1536 0 0,-63 207-1070 0 0,8 24-449 0 0,3-1-1 0 0,2 2 1 0 0,3 0 0 0 0,1 1 0 0 0,3 0 0 0 0,2 0 0 0 0,3 1-1 0 0,2 46-16 0 0,21-31-8 0 0,-16-67-1 0 0,-1 0 1 0 0,0 1 0 0 0,1-1-1 0 0,-1-1 1 0 0,1 1 0 0 0,-1 0 0 0 0,1-1-1 0 0,-1 0 1 0 0,1 0 0 0 0,0 0-1 0 0,-1 0 1 0 0,1 0 0 0 0,-1-1-1 0 0,1 1 1 0 0,-1-1 0 0 0,1 0-1 0 0,-1 0 1 0 0,1-1 0 0 0,-1 1 0 0 0,0-1-1 0 0,0 1 1 0 0,0-1 0 0 0,0 0-1 0 0,0 0 1 0 0,0-1 0 0 0,0 1-1 0 0,1-2 9 0 0,0 1-9 0 0,23-13-64 0 0,-10 5-19 0 0,0 0 0 0 0,1 1 0 0 0,0 1-1 0 0,0 0 1 0 0,1 2 0 0 0,0 0 0 0 0,0 1-1 0 0,1 1 1 0 0,10-1 92 0 0,-26 5-2 0 0,0 0 0 0 0,1 1 1 0 0,-1 0-1 0 0,1 0 0 0 0,-1 0 1 0 0,1 1-1 0 0,-1-1 0 0 0,0 1 0 0 0,1 0 1 0 0,-1 0-1 0 0,0 1 0 0 0,0-1 0 0 0,1 1 1 0 0,-1 0-1 0 0,0 0 0 0 0,-1 0 0 0 0,1 1 1 0 0,0-1-1 0 0,-1 1 0 0 0,1 0 0 0 0,-1 0 1 0 0,0 0-1 0 0,0 0 0 0 0,0 1 0 0 0,-1-1 1 0 0,1 1-1 0 0,-1 0 0 0 0,1 0 1 0 0,-1 0-1 0 0,-1 0 0 0 0,1 0 0 0 0,0 0 1 0 0,-1 0-1 0 0,0 1 0 0 0,0-1 0 0 0,0 0 1 0 0,-1 1-1 0 0,0-1 0 0 0,1 1 0 0 0,-1-1 1 0 0,-1 1-1 0 0,1-1 0 0 0,-1 0 0 0 0,0 1 1 0 0,0-1-1 0 0,0 1 2 0 0,-2 4-69 0 0,-1-1 0 0 0,0 0 1 0 0,0 0-1 0 0,-1-1 0 0 0,0 1 0 0 0,-1-1 1 0 0,1 0-1 0 0,-1 0 0 0 0,-1-1 0 0 0,1 0 0 0 0,-1 0 1 0 0,0 0-1 0 0,0-1 0 0 0,-4 2 69 0 0,1-1-564 0 0,0-1 1 0 0,0 0-1 0 0,-1-1 0 0 0,0 0 1 0 0,1-1-1 0 0,-2 0 0 0 0,1 0 1 0 0,0-1-1 0 0,0-1 0 0 0,-1 0 1 0 0,-7 0 563 0 0,-3-1-1128 0 0</inkml:trace>
  <inkml:trace contextRef="#ctx0" brushRef="#br0" timeOffset="16302.963">1016 3319 1120 0 0,'-16'-3'6386'0'0,"29"-3"-4107"0"0,42-7-2564 0 0,-43 10 807 0 0,174-36-1813 0 0,14-4-3862 0 0,-154 31 3859 0 0</inkml:trace>
  <inkml:trace contextRef="#ctx0" brushRef="#br0" timeOffset="22042.026">6439 2633 1860 0 0,'-4'-5'1176'0'0,"2"0"-168"0"0,-1 2-144 0 0,-3 1-151 0 0,5-3-129 0 0,1 4-172 0 0,-4-3-184 0 0,2 3-128 0 0,0-3-4 0 0,1 3-536 0 0,-1 1-48 0 0,4 0-112 0 0,-2 1-409 0 0,3 1-247 0 0,1 0 24 0 0</inkml:trace>
  <inkml:trace contextRef="#ctx0" brushRef="#br0" timeOffset="23855.446">9299 2208 2308 0 0,'5'19'4188'0'0,"-3"141"-2981"0"0,-5 35-198 0 0,-27-10 745 0 0,64-197-1162 0 0,-4-6-582 0 0,0 2 0 0 0,2 2 0 0 0,0 0 0 0 0,0 2 0 0 0,1 2 0 0 0,1 1 0 0 0,0 1 0 0 0,0 2 0 0 0,0 2 0 0 0,11 0-10 0 0,-38 4-9 0 0,1-1 1 0 0,-1 2-1 0 0,0-1 1 0 0,0 1-1 0 0,0 0 1 0 0,0 0-1 0 0,0 1 1 0 0,0 0-1 0 0,0 0 1 0 0,-1 1-1 0 0,1-1 1 0 0,-1 2-1 0 0,0-1 1 0 0,1 1 0 0 0,-1 0-1 0 0,-1 0 1 0 0,1 0-1 0 0,-1 1 1 0 0,0 0-1 0 0,0 0 1 0 0,3 3 8 0 0,-44 45 212 0 0,18-41-221 0 0,0-1 0 0 0,0-1 1 0 0,-1-1-1 0 0,0-1 0 0 0,-1 0 0 0 0,0-2 1 0 0,0 0-1 0 0,-1-1 0 0 0,1-1 1 0 0,-1-1-1 0 0,0-1 0 0 0,0-1 0 0 0,-5-1 9 0 0,-34-25-1108 0 0,54-13-3806 0 0,37-7 2284 0 0,-10 25 1368 0 0</inkml:trace>
  <inkml:trace contextRef="#ctx0" brushRef="#br0" timeOffset="24368.019">10026 2485 936 0 0,'4'34'5334'0'0,"-5"8"-4375"0"0,2-36-918 0 0,1 0 1 0 0,0-1-1 0 0,0 1 0 0 0,0-1 1 0 0,1 1-1 0 0,-1-1 1 0 0,1 0-1 0 0,1 0 1 0 0,-1 0-1 0 0,1-1 1 0 0,0 1-1 0 0,0-1 1 0 0,0 0-1 0 0,0 0 0 0 0,1 0 1 0 0,0-1-1 0 0,0 1 1 0 0,0-1-1 0 0,0 0 1 0 0,0-1-1 0 0,1 1 1 0 0,-1-1-1 0 0,1 0 1 0 0,-1-1-1 0 0,1 1 0 0 0,0-1 1 0 0,0 0-1 0 0,-1 0 1 0 0,2-1-42 0 0,19 2-8 0 0,1-2 0 0 0,0-1 0 0 0,0-1 0 0 0,-1-1 0 0 0,1-1 0 0 0,-1-2 0 0 0,19-6 8 0 0,-34 9 29 0 0,1 1 1 0 0,-1-2-1 0 0,-1 1 0 0 0,1-2 1 0 0,-1 1-1 0 0,1-2 1 0 0,-1 1-1 0 0,-1-1 1 0 0,1-1-1 0 0,-1 0 0 0 0,0 0 1 0 0,0 0-1 0 0,-1-1 1 0 0,0-1-1 0 0,3-5-29 0 0,-25-29 1648 0 0,-3 81-1291 0 0,-6 204 708 0 0,20-132-719 0 0,2-70-126 0 0,-1 0 0 0 0,-3 1-1 0 0,-1-2 1 0 0,-1 1-1 0 0,-3-1 1 0 0,-1 0-1 0 0,-2-1 1 0 0,-1-1-1 0 0,-3 0 1 0 0,0-1-1 0 0,-5 4-219 0 0,20-36 30 0 0,1-1-1 0 0,-1 1 0 0 0,0-1 1 0 0,0 1-1 0 0,0-1 0 0 0,-1 0 1 0 0,1 0-1 0 0,-1 0 0 0 0,0 0 1 0 0,1 0-1 0 0,-1-1 0 0 0,-1 1 1 0 0,1-1-1 0 0,0 0 0 0 0,-1 0 1 0 0,1 0-1 0 0,-1 0 0 0 0,1-1 1 0 0,-1 1-1 0 0,0-1 0 0 0,1 0 1 0 0,-1 0-1 0 0,0 0 0 0 0,0-1 1 0 0,0 1-1 0 0,0-1 0 0 0,0 0 1 0 0,0 0-1 0 0,0 0 0 0 0,0-1 1 0 0,0 0-1 0 0,0 1 0 0 0,1-1 1 0 0,-1-1-1 0 0,0 1 0 0 0,0 0 1 0 0,1-1-1 0 0,-1 0 0 0 0,1 0 1 0 0,-1 0-1 0 0,1 0 0 0 0,0 0 1 0 0,0-1-1 0 0,0 1 0 0 0,0-1 1 0 0,0 0-1 0 0,1 0 0 0 0,-1-1-29 0 0,-4-14-111 0 0,1-1 0 0 0,1 0-1 0 0,0 0 1 0 0,1 0-1 0 0,1-1 1 0 0,1 1-1 0 0,1-1 1 0 0,1 1 0 0 0,1-1-1 0 0,0 0 1 0 0,1 1-1 0 0,1-1 1 0 0,1 1-1 0 0,1 0 1 0 0,1 0 0 0 0,5-13 111 0 0,7-7-910 0 0,2 1 0 0 0,1 0 1 0 0,2 2-1 0 0,1 0 1 0 0,2 2-1 0 0,2 1 1 0 0,1 1-1 0 0,1 1 0 0 0,1 2 1 0 0,2 1-1 0 0,1 2 1 0 0,19-11 909 0 0,-2 1-1266 0 0</inkml:trace>
  <inkml:trace contextRef="#ctx0" brushRef="#br0" timeOffset="21521.704">6200 2998 1772 0 0,'0'0'534'0'0,"9"-6"-84"0"0,2-3-345 0 0,-3 5 100 0 0,0-2 1 0 0,-1 1-1 0 0,1-1 0 0 0,-1 0 0 0 0,-1-1 0 0 0,1 1 0 0 0,-1-1 0 0 0,0-1 0 0 0,-1 1 0 0 0,0-1 0 0 0,0 0 0 0 0,-1 0 0 0 0,1 0 1 0 0,-2-1-206 0 0,-2 7 74 0 0,-4-3 45 0 0,0 1-97 0 0,1 0 0 0 0,-1 0 0 0 0,0 0-1 0 0,-1 0 1 0 0,1 1 0 0 0,-1-1 0 0 0,1 1 0 0 0,-1 0 0 0 0,0 0 0 0 0,0 0 0 0 0,-1 0 0 0 0,1 1 0 0 0,0 0 0 0 0,-1 0-1 0 0,0 0 1 0 0,1 0 0 0 0,-1 1 0 0 0,0 0 0 0 0,0 0 0 0 0,-4 0-22 0 0,-7 1 8 0 0,0 2 1 0 0,0 0 0 0 0,0 1-1 0 0,1 1 1 0 0,-1 0-1 0 0,1 1 1 0 0,0 1-1 0 0,0 1 1 0 0,1 0-1 0 0,-1 0 1 0 0,2 1 0 0 0,-1 1-1 0 0,1 1 1 0 0,0 0-1 0 0,1 0 1 0 0,1 1-1 0 0,-1 1 1 0 0,2 0-1 0 0,-1 0 1 0 0,2 1 0 0 0,0 0-1 0 0,0 1 1 0 0,1 0-1 0 0,-1 4-8 0 0,6-14 12 0 0,0 0-1 0 0,0 0 1 0 0,0 1-1 0 0,1-1 1 0 0,-1 1 0 0 0,1 0-1 0 0,0-1 1 0 0,0 1-1 0 0,1 0 1 0 0,0 0-1 0 0,0 0 1 0 0,0 0-1 0 0,0 0 1 0 0,1 0-1 0 0,-1 1 1 0 0,1-1-1 0 0,1 0 1 0 0,-1 0 0 0 0,1 0-1 0 0,0 0 1 0 0,0 0-1 0 0,0 0 1 0 0,1 0-1 0 0,-1 0 1 0 0,1 0-1 0 0,1-1 1 0 0,-1 1-1 0 0,1 0 1 0 0,-1-1 0 0 0,1 0-1 0 0,1 0 1 0 0,-1 0-1 0 0,0 0 1 0 0,1 0-1 0 0,0-1 1 0 0,0 0-1 0 0,0 0 1 0 0,0 0-1 0 0,1 0 1 0 0,-1 0-1 0 0,1-1 1 0 0,-1 0 0 0 0,1 0-1 0 0,0 0 1 0 0,0 0-12 0 0,132 8-499 0 0,-131-11 473 0 0,0 1-1 0 0,0-2 1 0 0,1 1 0 0 0,-1 0-1 0 0,0-1 1 0 0,-1 0 0 0 0,1-1-1 0 0,0 1 1 0 0,-1-1 0 0 0,1 0 0 0 0,-1-1-1 0 0,0 1 1 0 0,0-1 0 0 0,0 0-1 0 0,0 0 1 0 0,-1-1 0 0 0,0 1-1 0 0,0-1 1 0 0,0 0 0 0 0,0 0-1 0 0,-1 0 1 0 0,0-1 0 0 0,0 1 0 0 0,0-1-1 0 0,-1 0 1 0 0,0 0 0 0 0,0 1-1 0 0,0-2 1 0 0,-1 1 0 0 0,0 0-1 0 0,0 0 1 0 0,0 0 0 0 0,-1 0-1 0 0,0-1 1 0 0,-1-3 26 0 0,1 9 116 0 0,0 1-38 0 0,-2-18 114 0 0,3 72 48 0 0,0 16 218 0 0,-3 1-1 0 0,-2-1 0 0 0,-4 0 1 0 0,-4 8-458 0 0,4-43 342 0 0,0-1 1 0 0,-3 0-1 0 0,0-1 1 0 0,-3 0-1 0 0,0-1 1 0 0,-11 17-343 0 0,4-11 416 0 0,-59 71 730 0 0,78-109-1177 0 0,1-1 0 0 0,-1 1 0 0 0,1 0 0 0 0,-1-1 0 0 0,1 1 0 0 0,-1-1 0 0 0,1 1 0 0 0,-1-1 0 0 0,1 0 0 0 0,0 0 1 0 0,0 0-1 0 0,-1 1 0 0 0,1-1 0 0 0,0 0 0 0 0,0-1 0 0 0,0 1 0 0 0,0 0 0 0 0,0 0 0 0 0,0 0 0 0 0,0-1 0 0 0,0 1 0 0 0,1 0 0 0 0,-1-1 0 0 0,1 1 1 0 0,-1 0-1 0 0,0-1 0 0 0,1 1 0 0 0,0-1 0 0 0,-1 1 0 0 0,1-1 0 0 0,0 1 0 0 0,0-1 0 0 0,0 1 0 0 0,0-1 0 0 0,0 0 0 0 0,0 1 0 0 0,1-1 1 0 0,-1 1-1 0 0,0-1 0 0 0,1 1 0 0 0,-1 0 0 0 0,1-1 0 0 0,0 1 0 0 0,-1-1 0 0 0,1 1 0 0 0,0-1 31 0 0,-1 1-75 0 0,6-27-755 0 0,1 0 1 0 0,1 0-1 0 0,1 1 0 0 0,2 0 0 0 0,1 1 0 0 0,0 0 0 0 0,2 1 0 0 0,1 0 1 0 0,5-4 829 0 0,12-23-1280 0 0</inkml:trace>
  <inkml:trace contextRef="#ctx0" brushRef="#br0" timeOffset="21834.997">6574 2853 968 0 0,'-9'-9'1459'0'0,"-18"18"2267"0"0,16 6-3457 0 0,2 0-1 0 0,0 1 0 0 0,1 0 1 0 0,1 0-1 0 0,0 1 1 0 0,1 0-1 0 0,1 0 0 0 0,1 1 1 0 0,0-1-1 0 0,1 1 1 0 0,1 0-1 0 0,1 0 1 0 0,0 0-1 0 0,2 2-268 0 0,-1-15-20 0 0,1 0 0 0 0,0 0 0 0 0,1-1 1 0 0,-1 1-1 0 0,1 0 0 0 0,0-1 0 0 0,0 1 0 0 0,0-1 1 0 0,0 0-1 0 0,1 1 0 0 0,0-1 0 0 0,0-1 0 0 0,0 1 0 0 0,0 0 1 0 0,1-1-1 0 0,-1 1 0 0 0,1-1 0 0 0,0 0 0 0 0,0 0 1 0 0,0-1-1 0 0,1 1 0 0 0,-1-1 0 0 0,0 0 0 0 0,1 0 0 0 0,0 0 1 0 0,-1-1-1 0 0,1 1 0 0 0,0-1 0 0 0,0-1 0 0 0,0 1 1 0 0,0 0-1 0 0,-1-1 0 0 0,1 0 0 0 0,0 0 0 0 0,0-1 1 0 0,5 0 19 0 0,-6 0-216 0 0,0-1 1 0 0,1 1 0 0 0,-1-1 0 0 0,0 0 0 0 0,0 0 0 0 0,0 0 0 0 0,0 0-1 0 0,0-1 1 0 0,-1 1 0 0 0,1-1 0 0 0,-1 0 0 0 0,0 0 0 0 0,0-1 0 0 0,0 1-1 0 0,0 0 1 0 0,0-1 0 0 0,-1 0 0 0 0,1 0 0 0 0,-1 0 0 0 0,0 0 0 0 0,0 0-1 0 0,-1 0 1 0 0,1 0 0 0 0,-1-1 0 0 0,0 1 0 0 0,0 0 0 0 0,0-1 0 0 0,-1-3 215 0 0,1-9-1038 0 0</inkml:trace>
  <inkml:trace contextRef="#ctx0" brushRef="#br0" timeOffset="22768.499">6732 2858 1204 0 0,'62'187'4477'0'0,"-32"-78"-3381"0"0,-27-96-862 0 0,-3-11-200 0 0,0 0 0 0 0,0 0 0 0 0,-1 0 1 0 0,1 0-1 0 0,0 0 0 0 0,1 0 0 0 0,-1 0 1 0 0,0 0-1 0 0,0 0 0 0 0,1 0 0 0 0,-1-1 0 0 0,1 1 1 0 0,0 0-1 0 0,0 0 0 0 0,-1 0 0 0 0,1-1 0 0 0,0 1 1 0 0,0 0-1 0 0,1-1 0 0 0,-1 1 0 0 0,0-1 0 0 0,1 1 1 0 0,-1-1-1 0 0,0 0 0 0 0,1 1 0 0 0,0-1 1 0 0,-1 0-1 0 0,1 0 0 0 0,0 0 0 0 0,-1 0 0 0 0,1-1 1 0 0,0 1-1 0 0,0 0 0 0 0,0-1 0 0 0,0 1 0 0 0,-1-1 1 0 0,1 1-1 0 0,0-1 0 0 0,0 0 0 0 0,0 0 0 0 0,1 0-34 0 0,11-11 17 0 0,-1 0-1 0 0,0-1 1 0 0,0 0-1 0 0,-1-1 1 0 0,0 0-1 0 0,-2-1 1 0 0,1 0-1 0 0,-2-1 1 0 0,0 0-1 0 0,0 0 1 0 0,0-5-17 0 0,35-53 2 0 0,-2 3-96 0 0,-41 69 46 0 0,-1 1-38 0 0,0 0 20 0 0,1 4 61 0 0,13 61-34 0 0,-15-59 34 0 0,1-1 0 0 0,0 1 0 0 0,0-1 0 0 0,0 0 0 0 0,1 1 1 0 0,-1-1-1 0 0,2 1 0 0 0,-1-1 0 0 0,0 0 0 0 0,1 0 0 0 0,0 0 0 0 0,0 0 0 0 0,1 0 0 0 0,-1 0 0 0 0,1 0 0 0 0,0-1 1 0 0,1 0-1 0 0,-1 1 0 0 0,1-1 0 0 0,-1 0 0 0 0,1-1 0 0 0,0 1 0 0 0,1-1 0 0 0,-1 1 0 0 0,1-1 0 0 0,-1-1 0 0 0,1 1 1 0 0,0 0-1 0 0,0-1 0 0 0,0 0 0 0 0,0-1 0 0 0,0 1 0 0 0,1-1 0 0 0,1 1 5 0 0,12-2-94 0 0,-1 0 1 0 0,0-1-1 0 0,1-1 1 0 0,-1 0-1 0 0,0-2 0 0 0,0 0 1 0 0,0-1-1 0 0,-1-1 1 0 0,1 0-1 0 0,-1-1 0 0 0,-1-1 1 0 0,1-1-1 0 0,-2-1 0 0 0,1 0 1 0 0,-1 0-1 0 0,-1-2 1 0 0,0 0-1 0 0,0 0 0 0 0,-1-2 1 0 0,-1 1-1 0 0,0-2 1 0 0,-1 1-1 0 0,-1-1 0 0 0,0-1 1 0 0,-1 0-1 0 0,0-1 1 0 0,4-14 93 0 0,-13 27 68 0 0,0 1 1 0 0,-1-1 0 0 0,1 1 0 0 0,-1-1 0 0 0,0 1 0 0 0,0 0 0 0 0,0 0 0 0 0,0-1 0 0 0,-1 1 0 0 0,1 0 0 0 0,-1 0 0 0 0,0 0-1 0 0,0 0 1 0 0,0 0 0 0 0,0 1 0 0 0,0-1 0 0 0,-1 1 0 0 0,1-1 0 0 0,-1 1 0 0 0,0 0 0 0 0,0 0 0 0 0,0 0 0 0 0,0 0 0 0 0,0 1-1 0 0,0-1 1 0 0,0 1 0 0 0,0 0 0 0 0,0-1 0 0 0,-1 2 0 0 0,1-1 0 0 0,-1 0 0 0 0,1 1 0 0 0,-1-1 0 0 0,1 1 0 0 0,0 0 0 0 0,-1 0 0 0 0,1 0-1 0 0,-1 1 1 0 0,1-1 0 0 0,-1 1 0 0 0,1 0 0 0 0,0 0 0 0 0,-1 0 0 0 0,1 1 0 0 0,0-1 0 0 0,-1 1-69 0 0,-5 1 39 0 0,-1 1 0 0 0,1 1 0 0 0,0-1 0 0 0,0 1 0 0 0,1 1 0 0 0,0-1 0 0 0,0 1 0 0 0,0 1 0 0 0,1 0 1 0 0,0 0-1 0 0,0 0 0 0 0,0 1 0 0 0,1 0 0 0 0,0 0 0 0 0,1 0 0 0 0,0 1 0 0 0,0 0 0 0 0,1 0 0 0 0,0 0 0 0 0,1 1 0 0 0,0-1 0 0 0,0 1 1 0 0,1 0-1 0 0,0 0 0 0 0,1 0 0 0 0,0 0 0 0 0,0 0 0 0 0,1 0 0 0 0,1 0 0 0 0,0 0 0 0 0,0 0 0 0 0,1 0 0 0 0,0 0 0 0 0,0-1 0 0 0,1 1 1 0 0,1-1-1 0 0,0 1 0 0 0,0-1 0 0 0,1 0 0 0 0,0-1 0 0 0,0 1 0 0 0,1-1 0 0 0,0 0 0 0 0,0 0 0 0 0,1-1 0 0 0,0 0 0 0 0,1 0 0 0 0,-1 0 0 0 0,1-1 1 0 0,0 0-1 0 0,1-1-39 0 0,88 22-1290 0 0,-88-26 834 0 0,0 0 1 0 0,0-1-1 0 0,0 0 1 0 0,0-1-1 0 0,0 0 1 0 0,0 0-1 0 0,-1-1 1 0 0,1 0-1 0 0,0-1 1 0 0,-1 0-1 0 0,1 0 1 0 0,-1-1 0 0 0,0 0-1 0 0,0 0 1 0 0,7-5 455 0 0,1-3-1282 0 0</inkml:trace>
  <inkml:trace contextRef="#ctx0" brushRef="#br0" timeOffset="23141.201">7804 2870 1128 0 0,'2'-2'79'0'0,"1"0"1"0"0,0 0-1 0 0,-1 1 0 0 0,1-1 1 0 0,0 1-1 0 0,0-1 0 0 0,0 1 1 0 0,-1 0-1 0 0,2 0 0 0 0,-1 1 1 0 0,0-1-1 0 0,0 0 0 0 0,0 1 1 0 0,0 0-1 0 0,0 0 0 0 0,0 0 1 0 0,0 0-1 0 0,1 0 0 0 0,-1 1 1 0 0,0-1-1 0 0,0 1 0 0 0,0 0 1 0 0,0 0-1 0 0,0 0 0 0 0,0 0 1 0 0,-1 0-1 0 0,1 1 0 0 0,0-1 1 0 0,0 1-1 0 0,-1 0 0 0 0,1 0 1 0 0,-1 0-1 0 0,0 0 0 0 0,1 0 0 0 0,-1 1 1 0 0,0-1-1 0 0,0 1 0 0 0,-1-1 1 0 0,1 1-1 0 0,1 2-79 0 0,63 115 1898 0 0,-65-117-1726 0 0,0 1 0 0 0,0-1 0 0 0,0 1 0 0 0,0-1 0 0 0,-1 1 0 0 0,1 0 0 0 0,-1-1 0 0 0,0 1 0 0 0,0 0 0 0 0,-1-1 0 0 0,1 1 0 0 0,-1-1 0 0 0,0 1 0 0 0,0 0 0 0 0,0-1 0 0 0,0 0 1 0 0,0 1-1 0 0,-1-1 0 0 0,0 0 0 0 0,0 1 0 0 0,0-1 0 0 0,0 0 0 0 0,0 0 0 0 0,0-1 0 0 0,-1 1 0 0 0,1 0 0 0 0,-1-1 0 0 0,0 0-172 0 0,3-54 518 0 0,2 40-583 0 0,1-1-1 0 0,0 1 1 0 0,1-1-1 0 0,0 1 1 0 0,1 0-1 0 0,1 0 0 0 0,0 1 1 0 0,0 0-1 0 0,1 0 1 0 0,0 0-1 0 0,1 1 1 0 0,0 0-1 0 0,1 1 0 0 0,0 0 1 0 0,1 0-1 0 0,0 1 1 0 0,0 0-1 0 0,0 0 1 0 0,1 1-1 0 0,0 1 0 0 0,1 0 1 0 0,-1 0-1 0 0,1 2 1 0 0,1-1-1 0 0,-1 1 1 0 0,9-1 65 0 0,-17 7-11 0 0,0 0 0 0 0,0 0 0 0 0,-1 1 0 0 0,1-1 0 0 0,-1 1 0 0 0,0 0 0 0 0,0 0 0 0 0,0 0 0 0 0,0 0 0 0 0,0 1 0 0 0,-1-1 0 0 0,0 1 0 0 0,1 0 0 0 0,-1-1 0 0 0,0 1 0 0 0,-1 0 1 0 0,1 0-1 0 0,-1 0 0 0 0,0 1 0 0 0,0-1 0 0 0,0 0 0 0 0,0 0 0 0 0,-1 1 0 0 0,0 2 11 0 0,-5 132-1197 0 0,-39-56-3558 0 0,30-68 3548 0 0</inkml:trace>
  <inkml:trace contextRef="#ctx0" brushRef="#br0" timeOffset="30818.135">7173 4275 1048 0 0,'13'-18'4590'0'0,"19"25"-3071"0"0,-11 7-1280 0 0,-1 0 0 0 0,0 0 0 0 0,-1 2-1 0 0,0 1 1 0 0,-2 0 0 0 0,0 1 0 0 0,-1 1-1 0 0,0 0 1 0 0,-2 2 0 0 0,5 9-239 0 0,-7-10 111 0 0,0 0-1 0 0,-2 1 1 0 0,0 1 0 0 0,-2 0-1 0 0,0 0 1 0 0,-1 1 0 0 0,-2 0-1 0 0,0 0 1 0 0,-1 0 0 0 0,-2 0-1 0 0,0 1 1 0 0,-2-1 0 0 0,0 1-1 0 0,-2-1 1 0 0,0 1 0 0 0,-2-1-1 0 0,0 0 1 0 0,-2 0 0 0 0,0 0-1 0 0,-2-1 1 0 0,0 0 0 0 0,-2 0-1 0 0,0-1 1 0 0,-1-1 0 0 0,-2 1-1 0 0,0-2 1 0 0,-7 9-111 0 0,-83 83-1358 0 0,17-69-3328 0 0,31-69 845 0 0,42 10 2725 0 0</inkml:trace>
  <inkml:trace contextRef="#ctx0" brushRef="#br0" timeOffset="31313.672">8346 4485 1652 0 0,'-15'6'3467'0'0,"19"-4"118"0"0,207-15-1711 0 0,231-27-3236 0 0,-451 41-4878 0 0,-12 5 5044 0 0</inkml:trace>
  <inkml:trace contextRef="#ctx0" brushRef="#br0" timeOffset="31561.562">8444 4687 1412 0 0,'3'4'274'0'0,"0"0"1"0"0,1 0-1 0 0,0 0 0 0 0,-1-1 0 0 0,1 1 0 0 0,0-1 1 0 0,1 0-1 0 0,-1 0 0 0 0,0-1 0 0 0,1 1 0 0 0,0-1 1 0 0,-1 0-1 0 0,1 0 0 0 0,0-1 0 0 0,0 1 0 0 0,0-1 1 0 0,0 0-1 0 0,0 0 0 0 0,4-1-274 0 0,40 8 677 0 0,0-2-1 0 0,0-3 1 0 0,0-2 0 0 0,1-2 0 0 0,32-5-677 0 0,129-47-5848 0 0,-182 40 4535 0 0,-3-4 0 0 0</inkml:trace>
  <inkml:trace contextRef="#ctx0" brushRef="#br0" timeOffset="31981.888">10485 3920 968 0 0,'-4'-2'164'0'0,"0"1"-1"0"0,0-1 0 0 0,0 1 1 0 0,0 0-1 0 0,0 0 1 0 0,0 0-1 0 0,0 1 0 0 0,-1 0 1 0 0,1-1-1 0 0,0 1 1 0 0,-1 1-1 0 0,1-1 1 0 0,0 1-1 0 0,0-1 0 0 0,0 1 1 0 0,0 0-1 0 0,-1 1 1 0 0,1-1-1 0 0,1 1 1 0 0,-1 0-1 0 0,0 0 0 0 0,0 0 1 0 0,1 0-1 0 0,-1 1 1 0 0,1-1-1 0 0,0 1 0 0 0,-1 0 1 0 0,1 0-1 0 0,1 0 1 0 0,-1 0-1 0 0,0 1 1 0 0,1-1-1 0 0,0 1 0 0 0,-1 0 1 0 0,0 3-164 0 0,-46 145 2217 0 0,48-91-1657 0 0,2-1-1 0 0,4 1 1 0 0,2-1-1 0 0,2 0 1 0 0,5 9-560 0 0,21 161 1013 0 0,-49 8-242 0 0,11-221-813 0 0,0 0 0 0 0,-1-1-1 0 0,0 0 1 0 0,-1 0-1 0 0,-1 0 1 0 0,-1-1 0 0 0,0 0-1 0 0,-1 0 1 0 0,-1 0 0 0 0,0-1-1 0 0,-1-1 1 0 0,0 0-1 0 0,-1 0 1 0 0,-1-1 0 0 0,0 0-1 0 0,0-1 1 0 0,-1 0 0 0 0,-1-1-1 0 0,0-1 1 0 0,0 0 0 0 0,-1-1-1 0 0,0 0 1 0 0,0-1-1 0 0,-10 3 43 0 0,21-10-148 0 0,1 0 0 0 0,-1 1 0 0 0,1-1 0 0 0,-1 0 0 0 0,1-1 0 0 0,0 1-1 0 0,-1-1 1 0 0,1 1 0 0 0,0-1 0 0 0,-1 0 0 0 0,1 0 0 0 0,0-1 0 0 0,0 1-1 0 0,0-1 1 0 0,0 1 0 0 0,0-1 0 0 0,0 0 0 0 0,0 0 0 0 0,1 0 0 0 0,-1-1-1 0 0,1 1 1 0 0,-1-1 0 0 0,1 1 0 0 0,0-1 0 0 0,0 0 0 0 0,0 0 0 0 0,0 0-1 0 0,1 0 1 0 0,-1 0 0 0 0,1 0 0 0 0,0 0 0 0 0,0 0 0 0 0,0-1 0 0 0,0 1-1 0 0,0-1 1 0 0,1-1 148 0 0,3-115-4290 0 0,14 73 3019 0 0</inkml:trace>
  <inkml:trace contextRef="#ctx0" brushRef="#br0" timeOffset="28750.29">5105 4544 1076 0 0,'-20'6'367'0'0,"0"1"-1"0"0,1 0 1 0 0,0 2 0 0 0,0 0-1 0 0,1 2 1 0 0,0 0 0 0 0,1 1-1 0 0,0 0 1 0 0,1 1 0 0 0,0 1 0 0 0,1 1-1 0 0,1 0 1 0 0,0 1 0 0 0,1 1-1 0 0,1 0 1 0 0,0 0 0 0 0,2 1-1 0 0,0 1 1 0 0,1 0 0 0 0,0 0-1 0 0,2 0 1 0 0,0 1 0 0 0,2 1-1 0 0,0-1 1 0 0,-1 10-367 0 0,8-20 43 0 0,-1 1 0 0 0,1-1 0 0 0,1 1 0 0 0,-1-1 0 0 0,2 0 0 0 0,0 0 0 0 0,0-1 0 0 0,0 1 0 0 0,1-1 0 0 0,1 0 0 0 0,0 0-1 0 0,0 0 1 0 0,0-1 0 0 0,1 0 0 0 0,1 0 0 0 0,-1-1 0 0 0,1 0 0 0 0,0 0 0 0 0,1-1 0 0 0,0 0 0 0 0,6 3-43 0 0,209 89-2292 0 0,-41-76-3344 0 0,-154-22 4407 0 0</inkml:trace>
  <inkml:trace contextRef="#ctx0" brushRef="#br0" timeOffset="29230.269">5400 4762 1824 0 0,'0'-6'1715'0'0,"24"-13"2020"0"0,-17 18-3690 0 0,0-1-1 0 0,0 2 1 0 0,0-1 0 0 0,0 1 0 0 0,0 0-1 0 0,1 0 1 0 0,-1 0 0 0 0,0 1 0 0 0,0 1-1 0 0,0-1 1 0 0,0 1 0 0 0,0 0 0 0 0,-1 1-1 0 0,1-1 1 0 0,0 1 0 0 0,-1 1-1 0 0,0-1 1 0 0,0 1 0 0 0,0 0 0 0 0,0 0-1 0 0,-1 1 1 0 0,1 0 0 0 0,-1 0 0 0 0,0 0-1 0 0,-1 1 1 0 0,1-1 0 0 0,-1 1-1 0 0,0 0 1 0 0,-1 1 0 0 0,1-1 0 0 0,-1 0-1 0 0,-1 1 1 0 0,1 0 0 0 0,-1 0 0 0 0,0 0-1 0 0,0 0 1 0 0,-1 0 0 0 0,0 0 0 0 0,-1 0-1 0 0,1 0 1 0 0,-1 0 0 0 0,0 0-1 0 0,-1 1 1 0 0,0 0-45 0 0,-6 7 58 0 0,-1 0-1 0 0,0-1 0 0 0,-1 0 1 0 0,0-1-1 0 0,-1 1 1 0 0,0-2-1 0 0,-2 1 1 0 0,1-2-1 0 0,-1 0 0 0 0,-1 0 1 0 0,0-1-1 0 0,0 0 1 0 0,-1-1-1 0 0,0-1 0 0 0,-1 0 1 0 0,0-1-1 0 0,-1 0-57 0 0,15-7-105 0 0,0 0-1 0 0,0 0 1 0 0,0 1-1 0 0,0-1 1 0 0,-1 0-1 0 0,1 0 1 0 0,0 0-1 0 0,0 0 1 0 0,0 0-1 0 0,0-1 1 0 0,0 1-1 0 0,-1 0 1 0 0,1-1-1 0 0,0 1 1 0 0,0 0-1 0 0,0-1 1 0 0,0 1-1 0 0,0-1 1 0 0,0 1-1 0 0,0-1 1 0 0,0 0-1 0 0,0 0 1 0 0,0 1-1 0 0,1-1 1 0 0,-1 0-1 0 0,0 0 1 0 0,0 0-1 0 0,1 0 1 0 0,-1 0-1 0 0,0 0 1 0 0,1 0-1 0 0,-1 0 1 0 0,1 0-1 0 0,0 0 1 0 0,-1 0-1 0 0,1 0 0 0 0,0 0 1 0 0,-1 0-1 0 0,1 0 1 0 0,0-1-1 0 0,0 1 1 0 0,0 0-1 0 0,0 0 1 0 0,0 0-1 0 0,0 0 1 0 0,0 0-1 0 0,1-1 1 0 0,-1 1-1 0 0,0 0 1 0 0,1 0-1 0 0,-1 0 1 0 0,1 0-1 0 0,-1 0 1 0 0,1 0-1 0 0,-1 0 1 0 0,1 0-1 0 0,0 0 1 0 0,-1 0-1 0 0,1 0 1 0 0,0 1-1 0 0,0-1 1 0 0,0 0-1 0 0,0 0 1 0 0,-1 1-1 0 0,2-1 106 0 0,11-24-1348 0 0</inkml:trace>
  <inkml:trace contextRef="#ctx0" brushRef="#br0" timeOffset="29497.082">5756 4750 1732 0 0,'-12'5'342'0'0,"-1"1"0"0"0,2-1 0 0 0,-1 2 1 0 0,1 0-1 0 0,0 0 0 0 0,0 1 0 0 0,1 0 0 0 0,0 1 0 0 0,0 0 0 0 0,1 1 0 0 0,0 0 0 0 0,1 0 0 0 0,0 1 0 0 0,1 0 1 0 0,0 0-1 0 0,1 1 0 0 0,0 0 0 0 0,0 0 0 0 0,2 0 0 0 0,-1 1 0 0 0,2 0 0 0 0,-2 7-342 0 0,6-16-3 0 0,-1 0 1 0 0,1 0-1 0 0,0 0 0 0 0,1-1 1 0 0,-1 1-1 0 0,1 0 0 0 0,-1 0 0 0 0,1-1 1 0 0,0 1-1 0 0,1-1 0 0 0,-1 0 0 0 0,0 1 1 0 0,1-1-1 0 0,0 0 0 0 0,0 0 0 0 0,0-1 1 0 0,0 1-1 0 0,0-1 0 0 0,0 1 1 0 0,1-1-1 0 0,-1 0 0 0 0,1 0 0 0 0,0-1 1 0 0,-1 1-1 0 0,1-1 0 0 0,0 0 0 0 0,0 0 1 0 0,0 0-1 0 0,3 0 3 0 0,74 10-3807 0 0,-28-27 1371 0 0,-34 9 1256 0 0</inkml:trace>
  <inkml:trace contextRef="#ctx0" brushRef="#br0" timeOffset="29760.677">6142 5114 1900 0 0,'0'10'324'0'0,"-1"0"-1"0"0,0 0 1 0 0,0-1-1 0 0,-1 1 1 0 0,0 0-1 0 0,-1-1 1 0 0,0 1-1 0 0,0-1 1 0 0,-1 0-1 0 0,0 0 1 0 0,-1 0-1 0 0,0 0 1 0 0,-1-1-1 0 0,1 0 1 0 0,-1 0-1 0 0,-1 0 1 0 0,0-1-1 0 0,-3 3-323 0 0,3-2 10 0 0,0-1-1 0 0,0 1 1 0 0,-1-1-1 0 0,0-1 0 0 0,0 1 1 0 0,-1-2-1 0 0,0 1 0 0 0,0-1 1 0 0,0 0-1 0 0,0-1 1 0 0,-1 0-1 0 0,0-1 0 0 0,0 0 1 0 0,-8 2-10 0 0,16-7-171 0 0,0 1 1 0 0,0-1-1 0 0,0 1 1 0 0,1-1-1 0 0,-1 0 1 0 0,0 0-1 0 0,1 0 0 0 0,0 0 1 0 0,-1 0-1 0 0,1 0 1 0 0,0 0-1 0 0,0 0 1 0 0,0-1-1 0 0,1 1 1 0 0,-1 0-1 0 0,0-1 1 0 0,1 1-1 0 0,0 0 1 0 0,-1-1-1 0 0,1 1 0 0 0,0-1 1 0 0,0 1-1 0 0,0 0 1 0 0,1-1-1 0 0,-1 1 1 0 0,0-1-1 0 0,1 1 171 0 0,-1-22-1286 0 0</inkml:trace>
  <inkml:trace contextRef="#ctx0" brushRef="#br0" timeOffset="30541.051">6255 4655 1504 0 0,'12'10'5701'0'0,"-15"8"-5389"0"0,3-10-260 0 0,0 0-1 0 0,0-1 1 0 0,0 1 0 0 0,1-1-1 0 0,0 1 1 0 0,0-1-1 0 0,1 1 1 0 0,0-1-1 0 0,0 0 1 0 0,1 1 0 0 0,0-1-1 0 0,0-1 1 0 0,1 1-1 0 0,0 0 1 0 0,0-1-1 0 0,1 0 1 0 0,-1 0 0 0 0,1 0-1 0 0,0 0 1 0 0,1-1-1 0 0,0 0 1 0 0,-1 0-1 0 0,2-1 1 0 0,-1 1 0 0 0,0-1-1 0 0,1 0 1 0 0,0-1-1 0 0,0 0 1 0 0,0 0-1 0 0,0-1 1 0 0,0 1-1 0 0,7 0-50 0 0,-9-1 4 0 0,0 1 0 0 0,0-1 0 0 0,1 0 0 0 0,-1-1 1 0 0,1 1-1 0 0,-1-1 0 0 0,1 0 0 0 0,-1-1 1 0 0,1 1-1 0 0,0-1 0 0 0,-1 0 0 0 0,1-1 1 0 0,0 1-1 0 0,-1-1 0 0 0,1 0 0 0 0,0-1 1 0 0,-1 1-1 0 0,0-1 0 0 0,1 0 0 0 0,-1 0 1 0 0,0-1-1 0 0,0 0 0 0 0,0 0 0 0 0,0 0 1 0 0,-1 0-1 0 0,1-1 0 0 0,-1 1 0 0 0,0-1 1 0 0,0 0-1 0 0,0-1 0 0 0,-1 1 0 0 0,1-1 1 0 0,-1 1-1 0 0,0-1 0 0 0,0 0 0 0 0,-1 0 1 0 0,1-1-1 0 0,-1 1 0 0 0,0-1-5 0 0,-2 5 110 0 0,-3-45 912 0 0,-32-37 315 0 0,40 162-1249 0 0,28 272 1082 0 0,-34-344-1120 0 0,0 0 0 0 0,0 0 1 0 0,0 0-1 0 0,-1-1 0 0 0,0 1 0 0 0,0-1 0 0 0,-1 1 0 0 0,0-1 0 0 0,0 0 0 0 0,0 0 0 0 0,-1 0 1 0 0,0 0-1 0 0,0-1 0 0 0,-1 1 0 0 0,1-1 0 0 0,-1 0 0 0 0,0 0 0 0 0,-1-1 0 0 0,1 0 0 0 0,-1 0 1 0 0,0 0-1 0 0,1 0 0 0 0,-2-1 0 0 0,1 0 0 0 0,0 0 0 0 0,-1-1 0 0 0,1 0 0 0 0,-1 0 0 0 0,0-1 1 0 0,0 1-1 0 0,0-1-50 0 0,3-1 1 0 0,0-1 1 0 0,0 1 0 0 0,0-1-1 0 0,0 1 1 0 0,0-1 0 0 0,0 0-1 0 0,0-1 1 0 0,0 1 0 0 0,0-1-1 0 0,1 0 1 0 0,-1 1 0 0 0,1-2-1 0 0,-1 1 1 0 0,1 0 0 0 0,0-1-1 0 0,0 1 1 0 0,0-1 0 0 0,0 0-1 0 0,0 0 1 0 0,1 0 0 0 0,-1-1-1 0 0,1 1 1 0 0,0 0 0 0 0,0-1-1 0 0,0 0 1 0 0,1 1 0 0 0,-1-1-1 0 0,1 0 1 0 0,0 0 0 0 0,0 0-1 0 0,0 0 1 0 0,0 0 0 0 0,1 0-1 0 0,-1 0 1 0 0,1 0 0 0 0,0 0-1 0 0,1 0 1 0 0,-1 0 0 0 0,1 0-1 0 0,-1 0 1 0 0,1 0 0 0 0,1-1-2 0 0,12-18-481 0 0,1 0 1 0 0,1 1-1 0 0,2 0 1 0 0,0 2-1 0 0,1 0 1 0 0,1 1-1 0 0,0 1 1 0 0,2 1-1 0 0,0 0 1 0 0,1 2 0 0 0,0 1-1 0 0,1 1 481 0 0,79-59-3661 0 0,-15 6 833 0 0,-45 32 1356 0 0</inkml:trace>
  <inkml:trace contextRef="#ctx0" brushRef="#br0" timeOffset="27877.221">3896 5674 1048 0 0,'11'106'4572'0'0,"-12"-96"-4419"0"0,0 1-1 0 0,-1-1 1 0 0,0 0-1 0 0,0-1 1 0 0,-1 1-1 0 0,-1 0 1 0 0,1-1 0 0 0,-2 0-1 0 0,1 1 1 0 0,-1-2-1 0 0,-1 1 1 0 0,1-1-1 0 0,-1 1 1 0 0,-6 4-153 0 0,-15-24-5242 0 0,22 3 3920 0 0</inkml:trace>
  <inkml:trace contextRef="#ctx0" brushRef="#br0" timeOffset="28083.019">4033 5555 1664 0 0,'2'5'848'0'0,"1"2"-120"0"0,-1 0-100 0 0,7 13-104 0 0,0 0 24 0 0,2-4-72 0 0,6 3-47 0 0,1-3-65 0 0,4-7-272 0 0,1 4-12 0 0,2-3-456 0 0,-2-3-265 0 0,2-5 57 0 0,-1 1-940 0 0,-6-3 16 0 0</inkml:trace>
  <inkml:trace contextRef="#ctx0" brushRef="#br0" timeOffset="28316.065">4424 5602 2080 0 0,'-8'25'8209'0'0,"-19"60"-6393"0"0,-4 11-1316 0 0,6-14-197 0 0,-52 137-1661 0 0,2-84-4705 0 0,45-106 3259 0 0,17-23 1533 0 0</inkml:trace>
  <inkml:trace contextRef="#ctx0" brushRef="#br0" timeOffset="26549.33">2945 4920 976 0 0,'16'-2'1325'0'0,"16"-42"1764"0"0,-13 21-760 0 0,-14 29-502 0 0,-7 3-1876 0 0,-22 397 574 0 0,49-188-356 0 0,-21-165-248 0 0,0-3-837 0 0,-3-16-3387 0 0,-4-32 3062 0 0,-12 6 41 0 0</inkml:trace>
  <inkml:trace contextRef="#ctx0" brushRef="#br0" timeOffset="26830.453">2998 4960 3200 0 0,'0'-6'226'0'0,"-1"0"-1"0"0,1 0 0 0 0,0 0 1 0 0,1 0-1 0 0,-1 0 1 0 0,1 0-1 0 0,0 0 0 0 0,1 0 1 0 0,-1 0-1 0 0,1 0 0 0 0,1 0 1 0 0,-1 0-1 0 0,1 1 1 0 0,0 0-1 0 0,0-1 0 0 0,0 1 1 0 0,1 0-1 0 0,0 0 0 0 0,0 1 1 0 0,0-1-1 0 0,0 1 1 0 0,1 0-1 0 0,0 0 0 0 0,0 0 1 0 0,0 1-1 0 0,0 0 0 0 0,0 0 1 0 0,2 0-226 0 0,166-65 477 0 0,-162 65-685 0 0,-1 1 0 0 0,0 0 0 0 0,1 0 1 0 0,0 1-1 0 0,-1 0 0 0 0,1 1 1 0 0,0 0-1 0 0,-1 1 0 0 0,1 0 0 0 0,-1 1 1 0 0,1 0-1 0 0,-1 0 0 0 0,0 1 0 0 0,1 0 1 0 0,-2 1-1 0 0,1 1 0 0 0,0-1 1 0 0,4 4 207 0 0,-3 15-2549 0 0,-11-21 1373 0 0</inkml:trace>
  <inkml:trace contextRef="#ctx0" brushRef="#br0" timeOffset="27080.696">2904 5214 2480 0 0,'214'8'6664'0'0,"-57"-23"-7400"0"0,-104 18-4270 0 0,-40 9 3712 0 0</inkml:trace>
  <inkml:trace contextRef="#ctx0" brushRef="#br0" timeOffset="27362.642">3546 5390 1172 0 0,'-58'143'4641'0'0,"-71"48"-2785"0"0,122-184-1889 0 0,-61 33-5093 0 0,67-40 3744 0 0</inkml:trace>
  <inkml:trace contextRef="#ctx0" brushRef="#br0" timeOffset="27628.529">3212 5470 2016 0 0,'-5'-11'2368'0'0,"5"11"-2262"0"0,0 0 1 0 0,1 0 0 0 0,-1 0 0 0 0,1 1 0 0 0,-1-1 0 0 0,1 0 0 0 0,-1 0 0 0 0,1 0-1 0 0,-1 0 1 0 0,1 0 0 0 0,-1 0 0 0 0,1 0 0 0 0,-1 0 0 0 0,0 0 0 0 0,1 0 0 0 0,-1 0 0 0 0,1-1-1 0 0,-1 1 1 0 0,1 0 0 0 0,-1 0 0 0 0,1 0 0 0 0,-1-1 0 0 0,0 1 0 0 0,1 0 0 0 0,-1 0-1 0 0,1-1 1 0 0,-1 1 0 0 0,0 0 0 0 0,1-1 0 0 0,-1 1 0 0 0,0 0 0 0 0,0-1 0 0 0,1 1 0 0 0,-1-1-1 0 0,0 1 1 0 0,0 0 0 0 0,1-1 0 0 0,-1 1 0 0 0,0-1 0 0 0,0 1 0 0 0,0-1 0 0 0,0 1-1 0 0,0-1 1 0 0,0 1 0 0 0,0-1 0 0 0,0 1 0 0 0,0 0 0 0 0,0-1 0 0 0,0 1 0 0 0,0-1 0 0 0,0 1-1 0 0,0-1 1 0 0,0 1 0 0 0,0-1 0 0 0,0 1 0 0 0,-1-1-107 0 0,29 12 45 0 0,0 1 0 0 0,-2 1 0 0 0,1 1 0 0 0,-2 1 0 0 0,0 1 0 0 0,0 2 0 0 0,-2 0 1 0 0,0 2-1 0 0,-2 0 0 0 0,5 7-45 0 0,17 28-2697 0 0,-17-16-2688 0 0,-24-34 4087 0 0</inkml:trace>
  <inkml:trace contextRef="#ctx0" brushRef="#br0" timeOffset="32324.198">11392 3809 1824 0 0,'-12'16'464'0'0,"1"1"0"0"0,0 0 0 0 0,2 1 1 0 0,0 0-1 0 0,1 0 0 0 0,1 1 0 0 0,0 0 0 0 0,2 1 0 0 0,0-1 0 0 0,1 1 0 0 0,1 0 0 0 0,1 0 0 0 0,1 0 0 0 0,0 0 0 0 0,2 0 1 0 0,2 18-465 0 0,27 174 1443 0 0,-25-178-1184 0 0,-3 193 1196 0 0,-6-201-1405 0 0,-2 0 0 0 0,-1 0 0 0 0,0-1 0 0 0,-2 0 0 0 0,-1 0 1 0 0,-2-1-1 0 0,0 0 0 0 0,-1-1 0 0 0,-1-1 0 0 0,-1 0 0 0 0,-16 17-50 0 0,28-36-104 0 0,-70 61-1471 0 0,14-44-3271 0 0,31-70 1157 0 0,28 22 2477 0 0</inkml:trace>
  <inkml:trace contextRef="#ctx0" brushRef="#br0" timeOffset="33393.807">11079 5255 1292 0 0,'-24'1'2342'0'0,"-51"22"882"0"0,75-23-3141 0 0,1 0 1 0 0,-1 0 0 0 0,1 0-1 0 0,-1 1 1 0 0,1-1-1 0 0,-1 0 1 0 0,1 1-1 0 0,-1-1 1 0 0,1 1-1 0 0,-1-1 1 0 0,0 0-1 0 0,1 1 1 0 0,-1-1-1 0 0,0 1 1 0 0,1-1-1 0 0,-1 1 1 0 0,0-1-1 0 0,0 1 1 0 0,1 0-1 0 0,-1-1 1 0 0,0 1-1 0 0,0-1 1 0 0,0 1 0 0 0,0-1-1 0 0,0 1 1 0 0,0-1-1 0 0,0 1 1 0 0,0 0-1 0 0,0-1 1 0 0,0 1-1 0 0,0-1 1 0 0,0 1-1 0 0,0 0-83 0 0,23-2-3 0 0,212-16 801 0 0,-169 15-395 0 0,-66 2-359 0 0,0 0-6 0 0,-5-8-7825 0 0,10 3 6392 0 0</inkml:trace>
  <inkml:trace contextRef="#ctx0" brushRef="#br0" timeOffset="34078.183">11859 5159 1088 0 0,'2'25'4032'0'0,"-84"133"-2594"0"0,70-141-1252 0 0,-2 0-1 0 0,0-2 1 0 0,0 0-1 0 0,-2 0 1 0 0,1-1-1 0 0,-2-1 1 0 0,0-1 0 0 0,0-1-1 0 0,-2 0 1 0 0,1-1-1 0 0,-1-1 1 0 0,-6 2-186 0 0,23-10 1 0 0,0-1 0 0 0,0 1 0 0 0,1-1 0 0 0,-1 0 0 0 0,0 0 1 0 0,0 1-1 0 0,0-1 0 0 0,0 0 0 0 0,1-1 0 0 0,-1 1 0 0 0,0 0 0 0 0,0 0 0 0 0,0-1 1 0 0,1 1-1 0 0,-1-1 0 0 0,0 0 0 0 0,1 1 0 0 0,-1-1 0 0 0,0 0 0 0 0,1 0 0 0 0,-1 0 1 0 0,1 0-1 0 0,-1 0 0 0 0,1 0 0 0 0,0-1 0 0 0,-1 1 0 0 0,1 0 0 0 0,0-1 0 0 0,0 1 1 0 0,0-1-1 0 0,0 1 0 0 0,0-1 0 0 0,0 0 0 0 0,1 1 0 0 0,-1-1 0 0 0,0 0 0 0 0,1 0 1 0 0,-1 1-1 0 0,1-1 0 0 0,0 0 0 0 0,-1 0 0 0 0,1 0 0 0 0,0 0 0 0 0,0 1 0 0 0,1-1 1 0 0,-1 0-1 0 0,0 0 0 0 0,0 0 0 0 0,1 1-1 0 0,13-91-424 0 0,-12 88 401 0 0,0-1-1 0 0,0 0 1 0 0,0 0-1 0 0,0 1 1 0 0,1-1 0 0 0,0 1-1 0 0,0 0 1 0 0,0 0-1 0 0,0 0 1 0 0,1 0-1 0 0,-1 1 1 0 0,1-1 0 0 0,0 1-1 0 0,0 0 1 0 0,1 0-1 0 0,-1 0 1 0 0,1 1-1 0 0,-1-1 1 0 0,1 1 0 0 0,0 0-1 0 0,0 1 1 0 0,3-2 23 0 0,-7 3-34 0 0,5 3-29 0 0,81 31-21 0 0,-59-21 81 0 0,0-1 0 0 0,1-2 1 0 0,1 0-1 0 0,0-2 0 0 0,0-2 0 0 0,0 0 0 0 0,1-2 0 0 0,7-1 3 0 0,60-27 814 0 0,-98 20-772 0 0,1 0 0 0 0,-1 1 0 0 0,0-1 0 0 0,0 0 0 0 0,-1 0 0 0 0,1 0 0 0 0,-1 0 0 0 0,1 0 0 0 0,-1 1 0 0 0,0-1 0 0 0,-1 0 0 0 0,1 1 0 0 0,-1-1 0 0 0,1 1 1 0 0,-1-1-1 0 0,0 1 0 0 0,-1 0 0 0 0,1 0 0 0 0,0 0 0 0 0,-1 0 0 0 0,0 0 0 0 0,1 0 0 0 0,-1 1 0 0 0,0-1 0 0 0,-1 1 0 0 0,1 0 0 0 0,0 0 0 0 0,-1 0 0 0 0,1 0 0 0 0,-1 1 0 0 0,-2-1-42 0 0,-161-96-1237 0 0,113 60-4097 0 0,49 30 3847 0 0</inkml:trace>
  <inkml:trace contextRef="#ctx0" brushRef="#br0" timeOffset="37111.703">11603 3315 1616 0 0,'0'0'775'0'0,"0"0"-100"0"0,0 0-89 0 0,0-13 198 0 0,3 10 3253 0 0,39 98-3802 0 0,-41-89-226 0 0,0 0 0 0 0,1 0 0 0 0,-1-1 0 0 0,1 1 0 0 0,0 0 0 0 0,1 0 0 0 0,0-1 0 0 0,0 1 0 0 0,0-1 0 0 0,0 0 0 0 0,1 0 0 0 0,0 0 0 0 0,0-1 0 0 0,0 1-1 0 0,0-1 1 0 0,1 0 0 0 0,0 0 0 0 0,0 0 0 0 0,0-1 0 0 0,0 0 0 0 0,1 0 0 0 0,-1 0 0 0 0,1-1 0 0 0,-1 0 0 0 0,1 0 0 0 0,0 0 0 0 0,0 0 0 0 0,0-1 0 0 0,0 0 0 0 0,0-1 0 0 0,0 1 0 0 0,1-1 0 0 0,-1 0 0 0 0,0-1 0 0 0,0 1 0 0 0,0-1 0 0 0,0 0 0 0 0,0-1-1 0 0,3-1-8 0 0,-3 1 161 0 0,0 0 0 0 0,-1 0-1 0 0,1-1 1 0 0,-1 0 0 0 0,0 0-1 0 0,0 0 1 0 0,0-1 0 0 0,0 1-1 0 0,0-1 1 0 0,-1 0 0 0 0,0-1-1 0 0,0 1 1 0 0,0-1 0 0 0,0 0-1 0 0,-1 0 1 0 0,0 0-1 0 0,0 0 1 0 0,1-2-161 0 0,4-4 680 0 0,0-28 1486 0 0,-6 7-1148 0 0,-8 24 319 0 0,6 8-1298 0 0,0 0 4 0 0,1 21-440 0 0,-1-4 354 0 0,2 73-18 0 0,-5 1 1 0 0,-3-1-1 0 0,-4 0 1 0 0,-15 60 60 0 0,24-142 3 0 0,-1-1 0 0 0,1 0 0 0 0,-1 0 1 0 0,0 0-1 0 0,-1 0 0 0 0,0 0 0 0 0,0 0 1 0 0,0-1-1 0 0,-1 1 0 0 0,0-1 1 0 0,0 0-1 0 0,-1 0 0 0 0,0-1 0 0 0,0 1 1 0 0,0-1-1 0 0,0 0 0 0 0,-1 0 1 0 0,0-1-1 0 0,0 0 0 0 0,0 0 0 0 0,-1 0 1 0 0,1-1-1 0 0,-1 0 0 0 0,0 0 1 0 0,0 0-1 0 0,-7 1-3 0 0,7-8 8 0 0,0 1 1 0 0,0-1-1 0 0,0 0 0 0 0,0-1 1 0 0,1 0-1 0 0,-1 0 1 0 0,1 0-1 0 0,1-1 0 0 0,-1 1 1 0 0,1-1-1 0 0,0-1 0 0 0,0 1 1 0 0,1-1-1 0 0,0 0 1 0 0,0 0-1 0 0,0 0 0 0 0,1 0 1 0 0,0-1-1 0 0,1 0 1 0 0,-1 1-1 0 0,2-1 0 0 0,-1 0 1 0 0,1 0-1 0 0,0 0 0 0 0,1 0 1 0 0,-1 0-1 0 0,2 0 1 0 0,0-7-9 0 0,-1 1-39 0 0,0-1 1 0 0,1 1 0 0 0,1 0-1 0 0,0 0 1 0 0,1 0 0 0 0,0 0 0 0 0,1 0-1 0 0,1 1 1 0 0,0 0 0 0 0,1-1-1 0 0,0 2 1 0 0,1-1 0 0 0,0 1 0 0 0,1 0-1 0 0,1 1 1 0 0,0 0 0 0 0,1-1 38 0 0,12-10-649 0 0,2 2 1 0 0,0 1 0 0 0,1 1-1 0 0,0 1 1 0 0,2 1 0 0 0,0 1-1 0 0,0 2 1 0 0,2 1 0 0 0,-1 1-1 0 0,1 1 1 0 0,24-4 648 0 0,73-31-5718 0 0,-103 37 4365 0 0</inkml:trace>
  <inkml:trace contextRef="#ctx0" brushRef="#br0" timeOffset="38069.517">9706 5737 1368 0 0,'-90'-13'7061'0'0,"129"5"-5211"0"0,295-23-678 0 0,-333 28-1534 0 0,-14-24-7803 0 0,16 21 6877 0 0</inkml:trace>
  <inkml:trace contextRef="#ctx0" brushRef="#br0" timeOffset="38949.47">10501 5559 1248 0 0,'-43'46'2462'0'0,"21"-17"-2020"0"0,-2 0 0 0 0,-1-1 0 0 0,-1-1 0 0 0,-1-2 0 0 0,-1-1 0 0 0,-2-1 0 0 0,0-1-1 0 0,-1-2 1 0 0,-1-1 0 0 0,-1-1 0 0 0,-1-2 0 0 0,0-1 0 0 0,-3-1-442 0 0,34-13 8 0 0,0 0-1 0 0,-1-1 1 0 0,1 1-1 0 0,0 0 1 0 0,0-1 0 0 0,0 0-1 0 0,-1 0 1 0 0,1 0 0 0 0,0 0-1 0 0,0 0 1 0 0,-1-1-1 0 0,1 1 1 0 0,0-1 0 0 0,0 0-1 0 0,0 0 1 0 0,0 0 0 0 0,0-1-1 0 0,0 1 1 0 0,0-1 0 0 0,0 1-1 0 0,1-1 1 0 0,-1 0-1 0 0,0 0 1 0 0,1 0 0 0 0,0 0-1 0 0,-1-1 1 0 0,1 1 0 0 0,0-1-1 0 0,0 1 1 0 0,0-1 0 0 0,1 0-1 0 0,-1 0 1 0 0,1 1-1 0 0,-1-1 1 0 0,1 0 0 0 0,0 0-1 0 0,0-1 1 0 0,0 1 0 0 0,1 0-1 0 0,-1 0 1 0 0,1 0 0 0 0,0-1-1 0 0,0 1 1 0 0,0 0-1 0 0,0 0 1 0 0,0-1 0 0 0,1 1-1 0 0,-1 0 1 0 0,1 0 0 0 0,0 0-1 0 0,0-1-7 0 0,42-87-349 0 0,-41 88 330 0 0,-1 0-1 0 0,1 0 0 0 0,0 1 0 0 0,0-1 1 0 0,0 0-1 0 0,0 1 0 0 0,0-1 0 0 0,0 1 1 0 0,1 0-1 0 0,-1 0 0 0 0,1 0 0 0 0,0 0 1 0 0,0 0-1 0 0,0 1 0 0 0,-1-1 0 0 0,1 1 0 0 0,1 0 1 0 0,-1 0-1 0 0,0 0 0 0 0,0 0 0 0 0,0 0 1 0 0,1 1-1 0 0,-1-1 0 0 0,0 1 0 0 0,0 0 1 0 0,1 0-1 0 0,-1 0 0 0 0,0 0 0 0 0,1 1 1 0 0,-1 0-1 0 0,2 0 20 0 0,194 130-121 0 0,-181-122 148 0 0,1 0 1 0 0,0-2-1 0 0,0 0 0 0 0,0-2 1 0 0,1 0-1 0 0,0-1 0 0 0,0-1 1 0 0,0 0-1 0 0,0-2 0 0 0,3 0-27 0 0,-15-1 24 0 0,0-1 0 0 0,0 1-1 0 0,0-1 1 0 0,0-1-1 0 0,0 1 1 0 0,-1-2-1 0 0,1 1 1 0 0,-1-1-1 0 0,1 0 1 0 0,-1 0-1 0 0,0-1 1 0 0,0 1-1 0 0,-1-2 1 0 0,1 1-1 0 0,-1-1 1 0 0,0 0-1 0 0,0 0 1 0 0,0-1-1 0 0,-1 0 1 0 0,0 0-1 0 0,0 0 1 0 0,0-1-1 0 0,-1 1 1 0 0,0-1-1 0 0,-1 0 1 0 0,1 0-1 0 0,1-5-23 0 0,-9 1-10 0 0,0 1 0 0 0,-1-1-1 0 0,0 1 1 0 0,-1 0 0 0 0,0 1 0 0 0,0-1-1 0 0,-1 1 1 0 0,-1 1 0 0 0,1-1-1 0 0,-1 1 1 0 0,0 0 0 0 0,-1 1 0 0 0,0 0-1 0 0,0 0 1 0 0,-1 1 0 0 0,0 0-1 0 0,0 1 1 0 0,0 0 0 0 0,0 1 0 0 0,-1 0-1 0 0,0 0 1 0 0,0 1 0 0 0,0 1 0 0 0,-2-1 10 0 0,-47-8-1361 0 0,-1 7-4370 0 0,48 4 4467 0 0</inkml:trace>
  <inkml:trace contextRef="#ctx0" brushRef="#br0" timeOffset="39912.321">10522 3705 1564 0 0,'0'0'707'0'0,"0"0"-102"0"0,0 0-63 0 0,0 0-144 0 0,0 0 0 0 0,0 0-50 0 0,0-3-84 0 0,2 0-218 0 0,0-1 1 0 0,0 0-1 0 0,0 1 1 0 0,1 0-1 0 0,-1-1 1 0 0,1 1-1 0 0,-1 0 1 0 0,1 0-1 0 0,0 1 1 0 0,0-1-1 0 0,1 1 1 0 0,-1-1-1 0 0,0 1 1 0 0,1 0-1 0 0,-1 0 1 0 0,1 0-1 0 0,0 1 1 0 0,0-1-1 0 0,0 1 1 0 0,0 0-1 0 0,-1 0 1 0 0,1 1-1 0 0,1-1 1 0 0,-1 1-1 0 0,0 0 1 0 0,0 0-1 0 0,0 0 1 0 0,0 0 0 0 0,0 1-1 0 0,0-1 1 0 0,0 1-1 0 0,0 0 1 0 0,1 1-47 0 0,5-2 52 0 0,18 23 71 0 0,-24-20-70 0 0,-1 1-1 0 0,-1-1 1 0 0,1 0 0 0 0,0 1-1 0 0,-1 0 1 0 0,0 0 0 0 0,0-1-1 0 0,0 1 1 0 0,0 0 0 0 0,0 1-1 0 0,-1-1 1 0 0,0 0-1 0 0,0 0 1 0 0,0 1 0 0 0,-1-1-1 0 0,1 0 1 0 0,-1 1 0 0 0,0-1-1 0 0,0 1 1 0 0,0-1 0 0 0,-1 0-1 0 0,0 1 1 0 0,0-1 0 0 0,0 0-1 0 0,0 1 1 0 0,-1-1 0 0 0,1 0-1 0 0,-1 0 1 0 0,0 0 0 0 0,0 0-1 0 0,-1-1 1 0 0,0 2-53 0 0,-96 108-936 0 0,91-105 502 0 0,7-8-733 0 0,0-4-1157 0 0,4 0 1232 0 0</inkml:trace>
  <inkml:trace contextRef="#ctx0" brushRef="#br0" timeOffset="40282.464">10908 3622 1972 0 0,'-19'7'519'0'0,"-1"0"0"0"0,2 2 1 0 0,-1 0-1 0 0,1 1 0 0 0,0 1 0 0 0,1 0 0 0 0,0 1 0 0 0,1 1 1 0 0,1 1-1 0 0,0 0 0 0 0,1 1 0 0 0,-5 7-519 0 0,17-20 35 0 0,0 1 0 0 0,0-1 0 0 0,0 1 0 0 0,1 0 0 0 0,-1 0 0 0 0,1 0 1 0 0,-1 0-1 0 0,1 0 0 0 0,0 0 0 0 0,0 1 0 0 0,0-1 0 0 0,1 0 0 0 0,-1 0 0 0 0,1 1 0 0 0,0-1 0 0 0,0 0 0 0 0,0 1 0 0 0,0-1 0 0 0,0 0 0 0 0,1 1 0 0 0,0-1 0 0 0,-1 0 1 0 0,1 0-1 0 0,0 1 0 0 0,1-1 0 0 0,-1 0 0 0 0,0 0 0 0 0,1 0 0 0 0,0-1 0 0 0,0 1 0 0 0,0 0 0 0 0,0-1 0 0 0,0 1 0 0 0,0-1 0 0 0,1 1 0 0 0,-1-1 0 0 0,1 0 0 0 0,0 0 1 0 0,-1 0-1 0 0,1-1-35 0 0,124 36-1136 0 0,53-64-3594 0 0,-149 16 3631 0 0</inkml:trace>
  <inkml:trace contextRef="#ctx0" brushRef="#br0" timeOffset="40962.793">12869 3947 1688 0 0,'-10'-2'190'0'0,"-1"0"-1"0"0,1 0 1 0 0,-1 1-1 0 0,0 1 1 0 0,0 0-1 0 0,0 0 1 0 0,1 1-1 0 0,-1 1 1 0 0,0-1-1 0 0,1 2 1 0 0,-1 0-1 0 0,1 0 1 0 0,0 0-1 0 0,0 2 1 0 0,0-1-1 0 0,1 1 1 0 0,-1 0-1 0 0,1 1 1 0 0,0 0-1 0 0,1 1 1 0 0,-1 0-1 0 0,2 0 1 0 0,-1 1-1 0 0,1 0 1 0 0,0 0-1 0 0,0 0 1 0 0,1 1-1 0 0,0 0 1 0 0,1 1-1 0 0,0-1 1 0 0,0 1-1 0 0,-1 6-189 0 0,-6 21 305 0 0,2 1 1 0 0,2 0-1 0 0,1 1 0 0 0,3 0 0 0 0,0 0 1 0 0,3 0-1 0 0,1 0 0 0 0,2 0 0 0 0,2 0 1 0 0,1 0-1 0 0,2-1 0 0 0,2 0 0 0 0,7 18-305 0 0,7 35 327 0 0,17 143 179 0 0,-39-230-586 0 0,-1 0 0 0 0,0 1 0 0 0,0-1 0 0 0,0 0 0 0 0,0 0-1 0 0,-1 0 1 0 0,0 0 0 0 0,0 0 0 0 0,0 0 0 0 0,0 0 0 0 0,0 0 0 0 0,-1 0 0 0 0,0 0-1 0 0,0-1 1 0 0,0 1 0 0 0,0-1 0 0 0,-1 1 0 0 0,1-1 0 0 0,-1 0 0 0 0,0 0 0 0 0,0 0-1 0 0,0 0 1 0 0,0 0 0 0 0,0-1 0 0 0,-1 1 0 0 0,1-1 0 0 0,-1 0 0 0 0,1 0 0 0 0,-1 0 80 0 0,-3-4-362 0 0,1 1-1 0 0,0-1 1 0 0,-1 0 0 0 0,1 0 0 0 0,0-1 0 0 0,0 0 0 0 0,1 0 0 0 0,-1 0 0 0 0,0-1 0 0 0,1 1-1 0 0,0-1 1 0 0,0-1 0 0 0,0 1 0 0 0,1-1 0 0 0,-1 0 0 0 0,1 0 0 0 0,0 0 0 0 0,1 0 0 0 0,-1-1 362 0 0,-14-20-1246 0 0</inkml:trace>
  <inkml:trace contextRef="#ctx0" brushRef="#br0" timeOffset="41445.97">12322 4684 1688 0 0,'19'-27'6622'0'0,"36"4"-6307"0"0,-50 21 98 0 0,95-22-696 0 0,0 4 1 0 0,1 4 0 0 0,1 5 0 0 0,1 5 0 0 0,7 4 282 0 0,98 1 889 0 0,-206 1-668 0 0,-2-1-178 0 0,0 1-1 0 0,0-1 1 0 0,1 1 0 0 0,-1-1 0 0 0,0 0-1 0 0,0 1 1 0 0,1-1 0 0 0,-1 1 0 0 0,1-1-1 0 0,-1 1 1 0 0,0-1 0 0 0,1 1 0 0 0,-1 0-1 0 0,1-1 1 0 0,-1 1 0 0 0,1-1 0 0 0,-1 1-1 0 0,1 0 1 0 0,0-1 0 0 0,-1 1 0 0 0,1 0-1 0 0,-1 0 1 0 0,1 0 0 0 0,0-1 0 0 0,-1 1-1 0 0,1 0 1 0 0,-1 0 0 0 0,1 0 0 0 0,0 0-1 0 0,-1 0 1 0 0,1 0 0 0 0,0 0 0 0 0,-1 0 0 0 0,1 0-1 0 0,-1 0 1 0 0,1 1 0 0 0,0-1 0 0 0,-1 0-1 0 0,1 0 1 0 0,-1 1 0 0 0,1-1 0 0 0,0 0-1 0 0,-1 1 1 0 0,1-1 0 0 0,-1 0 0 0 0,1 1-1 0 0,-1-1 1 0 0,1 1 0 0 0,-1-1 0 0 0,0 1-1 0 0,1-1 1 0 0,-1 1 0 0 0,0-1 0 0 0,1 1-1 0 0,-1-1 1 0 0,0 1 0 0 0,1-1 0 0 0,-1 1-1 0 0,0 0 1 0 0,0-1 0 0 0,0 1 0 0 0,0 0-1 0 0,0-1 1 0 0,0 1 0 0 0,0-1 0 0 0,0 1-1 0 0,0 0 1 0 0,0-1 0 0 0,0 1 0 0 0,0 0-43 0 0,-50 115 92 0 0,-39 204 208 0 0,65-249-2010 0 0,13-66-861 0 0,3-10-2503 0 0,-13-19 3759 0 0</inkml:trace>
  <inkml:trace contextRef="#ctx0" brushRef="#br0" timeOffset="41694.134">12951 4777 1008 0 0,'-2'-14'2545'0'0,"3"14"-2444"0"0,-1 1 0 0 0,1-1 0 0 0,-1 0-1 0 0,1 0 1 0 0,-1 1 0 0 0,0-1 0 0 0,1 0 0 0 0,-1 0-1 0 0,1 0 1 0 0,-1 0 0 0 0,1 1 0 0 0,-1-1-1 0 0,1 0 1 0 0,-1 0 0 0 0,1 0 0 0 0,-1 0 0 0 0,1 0-1 0 0,-1 0 1 0 0,1 0 0 0 0,-1-1 0 0 0,1 1-1 0 0,-1 0 1 0 0,1 0 0 0 0,-1 0 0 0 0,1 0 0 0 0,-1-1-1 0 0,1 1 1 0 0,-1 0 0 0 0,1 0 0 0 0,-1-1-1 0 0,0 1 1 0 0,1 0 0 0 0,-1-1 0 0 0,0 1 0 0 0,1 0-1 0 0,-1-1 1 0 0,0 1 0 0 0,1-1 0 0 0,-1 1-1 0 0,0 0 1 0 0,0-1 0 0 0,1 1 0 0 0,-1-1 0 0 0,0 1-1 0 0,0-1 1 0 0,0 1 0 0 0,0-1 0 0 0,0 1-1 0 0,1-1 1 0 0,-1 1 0 0 0,0-1 0 0 0,0 1 0 0 0,0-1-1 0 0,-1 1 1 0 0,1-1 0 0 0,0 1-101 0 0,247 198-696 0 0,-203-150-4491 0 0,-41-42 3889 0 0</inkml:trace>
  <inkml:trace contextRef="#ctx0" brushRef="#br0" timeOffset="41931.726">13524 4989 1712 0 0,'3'6'316'0'0,"0"1"0"0"0,0 0 1 0 0,-1 0-1 0 0,0 1 0 0 0,0-1 0 0 0,-1 0 0 0 0,0 1 0 0 0,0-1 0 0 0,0 1 0 0 0,-1-1 1 0 0,0 1-1 0 0,-1-1 0 0 0,0 1 0 0 0,0-1 0 0 0,0 0 0 0 0,-1 1 0 0 0,0-1 1 0 0,-3 7-317 0 0,0-4 152 0 0,0 1 0 0 0,0-1 1 0 0,-1 0-1 0 0,0 0 1 0 0,-1-1-1 0 0,0 0 1 0 0,-1 0-1 0 0,0-1 1 0 0,0 0-1 0 0,0 0 1 0 0,-1-1-1 0 0,0 0 1 0 0,-1 0-1 0 0,0-1 1 0 0,0 0-1 0 0,0-1 0 0 0,-1 0 1 0 0,-7 2-153 0 0,15-7-154 0 0,1 1 0 0 0,0-1 0 0 0,0 0 1 0 0,0 0-1 0 0,-1 0 0 0 0,1 0 0 0 0,0-1 0 0 0,0 1 0 0 0,0-1 1 0 0,-1 1-1 0 0,1-1 0 0 0,0 0 0 0 0,0 0 0 0 0,0 1 0 0 0,0-2 1 0 0,0 1-1 0 0,0 0 0 0 0,1 0 0 0 0,-1 0 0 0 0,0-1 0 0 0,1 1 1 0 0,-1-1-1 0 0,1 0 0 0 0,-1 1 0 0 0,1-1 0 0 0,0 0 0 0 0,-1 0 1 0 0,1 0-1 0 0,0 0 0 0 0,0 0 0 0 0,1 0 0 0 0,-1 0 0 0 0,0 0 1 0 0,1 0-1 0 0,-1 0 0 0 0,1-1 0 0 0,-1 1 0 0 0,1 0 0 0 0,0 0 1 0 0,0 0-1 0 0,0-1 0 0 0,1 1 0 0 0,-1 0 0 0 0,0 0 154 0 0,-2-27-1326 0 0</inkml:trace>
  <inkml:trace contextRef="#ctx0" brushRef="#br0" timeOffset="42178.376">13572 4629 1468 0 0,'15'5'5436'0'0,"32"31"-4573"0"0,-15-11-558 0 0,33 13-591 0 0,-18-24-3998 0 0,-40-14 2986 0 0</inkml:trace>
  <inkml:trace contextRef="#ctx0" brushRef="#br0" timeOffset="42413.37">14036 4564 1808 0 0,'-69'114'5459'0'0,"31"-59"-4189"0"0,-78 192 1767 0 0,23-40-5499 0 0,50-170-3162 0 0,37-36 4360 0 0</inkml:trace>
  <inkml:trace contextRef="#ctx0" brushRef="#br0" timeOffset="42830.185">14731 3855 2464 0 0,'-26'25'914'0'0,"2"0"1"0"0,1 2-1 0 0,1 0 0 0 0,1 1 0 0 0,1 2 0 0 0,-7 16-914 0 0,17-28 180 0 0,2 0-1 0 0,0 0 1 0 0,0 0-1 0 0,2 1 1 0 0,1 0-1 0 0,0 1 1 0 0,1-1 0 0 0,1 1-1 0 0,1-1 1 0 0,1 1-1 0 0,0 0 1 0 0,2 0-1 0 0,0 0 1 0 0,1 0-1 0 0,1-1 1 0 0,1 1-1 0 0,1-1 1 0 0,3 7-180 0 0,-2-9-76 0 0,2 0-1 0 0,-1 0 1 0 0,2-1 0 0 0,0 0-1 0 0,2-1 1 0 0,-1 0 0 0 0,2-1 0 0 0,0 0-1 0 0,0 0 1 0 0,1-2 0 0 0,3 2 76 0 0,2 1-621 0 0,1-1 0 0 0,1-1 0 0 0,0-1 1 0 0,0-1-1 0 0,1-1 0 0 0,1-1 0 0 0,0-1 0 0 0,0 0 1 0 0,0-2-1 0 0,1 0 0 0 0,0-2 0 0 0,20 2 621 0 0,9-4-1444 0 0</inkml:trace>
  <inkml:trace contextRef="#ctx0" brushRef="#br0" timeOffset="45129.899">15086 4012 956 0 0,'0'0'632'0'0,"0"0"8"0"0,0 0-148 0 0,0 0-18 0 0,0-13 219 0 0,6 4 2256 0 0,18-12-2686 0 0,-13 109 1695 0 0,-12-78-1934 0 0,1 1-1 0 0,0-1 0 0 0,1 0 0 0 0,0 1 0 0 0,0-1 0 0 0,1 0 0 0 0,0 0 0 0 0,1 0 1 0 0,0 0-1 0 0,1-1 0 0 0,0 1 0 0 0,0-1 0 0 0,1 0 0 0 0,0 0 0 0 0,1 0 0 0 0,0-1 0 0 0,0 0 1 0 0,1 0-1 0 0,0 0 0 0 0,0-1 0 0 0,1 0 0 0 0,0-1 0 0 0,0 0 0 0 0,1 0 0 0 0,-1 0 0 0 0,1-1 1 0 0,0-1-1 0 0,1 1 0 0 0,-1-1 0 0 0,7 1-23 0 0,-9-3-1 0 0,1 0 1 0 0,-1-1-1 0 0,1 1 1 0 0,0-2-1 0 0,-1 1 1 0 0,1-1-1 0 0,-1 0 0 0 0,1-1 1 0 0,0 1-1 0 0,-1-2 1 0 0,1 1-1 0 0,-1-1 1 0 0,0 0-1 0 0,1 0 1 0 0,-1-1-1 0 0,0 0 0 0 0,0-1 1 0 0,-1 1-1 0 0,1-1 1 0 0,-1-1-1 0 0,0 1 1 0 0,0-1-1 0 0,0 0 1 0 0,0 0-1 0 0,-1-1 1 0 0,0 1-1 0 0,0-1 0 0 0,-1-1 1 0 0,0 1-1 0 0,0 0 1 0 0,0-1-1 0 0,-1 0 1 0 0,1 0-1 0 0,-2 0 1 0 0,2-6 0 0 0,26-226 1900 0 0,-30 238-1846 0 0,0 1-18 0 0,-14-8 101 0 0,10 124 5 0 0,8-89-347 0 0,1 0 1 0 0,1 0-1 0 0,1 0 0 0 0,2-1 1 0 0,0 0-1 0 0,2-1 0 0 0,1 0 0 0 0,2 2 205 0 0,15 36-2658 0 0,1-3-1535 0 0,-22-45 2913 0 0</inkml:trace>
  <inkml:trace contextRef="#ctx0" brushRef="#br0" timeOffset="45345.526">15943 4407 1540 0 0,'0'20'760'0'0,"0"-3"-108"0"0,0-2 0 0 0,0-4-28 0 0,0 1-100 0 0,0 6-140 0 0,-17 22-51 0 0,4-21 35 0 0,2-3-84 0 0,1 1-76 0 0,-1-7-68 0 0,0 5-136 0 0,3-10-4 0 0,0-3-588 0 0,8-2-569 0 0,0 0-163 0 0,0 0 112 0 0,-14-24-24 0 0</inkml:trace>
  <inkml:trace contextRef="#ctx0" brushRef="#br0" timeOffset="45762.019">16107 4075 1452 0 0,'4'-1'2865'0'0,"13"36"-2036"0"0,64 196 1936 0 0,-64-163 26 0 0,6-87-1759 0 0,72-156-258 0 0,-75 125-674 0 0,-16 44-124 0 0,-1-1-1 0 0,0 1 1 0 0,-1-1 0 0 0,1 1-1 0 0,-2-1 1 0 0,1 0-1 0 0,0 0 1 0 0,-1 0-1 0 0,-1 0 1 0 0,1 0-1 0 0,-1 0 1 0 0,0 0-1 0 0,-1 0 1 0 0,0 0-1 0 0,0 0 1 0 0,0 0-1 0 0,-1 0 1 0 0,0 0-1 0 0,-1-3 25 0 0,-6-11-1196 0 0,-8-10-6477 0 0,17 31 6439 0 0</inkml:trace>
  <inkml:trace contextRef="#ctx0" brushRef="#br0" timeOffset="46044.139">16628 3749 2500 0 0,'9'0'223'0'0,"1"2"0"0"0,0-1 1 0 0,-1 1-1 0 0,0 1 0 0 0,1-1 0 0 0,-1 2 0 0 0,0-1 0 0 0,0 1 0 0 0,-1 1 0 0 0,1-1 1 0 0,-1 2-1 0 0,0-1 0 0 0,-1 1 0 0 0,1 0 0 0 0,-1 0 0 0 0,0 1 0 0 0,0 0 0 0 0,-1 1 1 0 0,0-1-1 0 0,3 7-223 0 0,11 12 318 0 0,-1 1 1 0 0,-2 0 0 0 0,0 1 0 0 0,-2 1-1 0 0,-1 0 1 0 0,-2 1 0 0 0,-1 1 0 0 0,-1 0-1 0 0,-1 0 1 0 0,-2 1 0 0 0,-2 0 0 0 0,0 0-1 0 0,-1 24-318 0 0,-35 114 1239 0 0,18-139-1253 0 0,-2-1 0 0 0,0 0 1 0 0,-3-1-1 0 0,0-1 0 0 0,-2 0 0 0 0,-1-2 0 0 0,-1 0 0 0 0,-1-1 1 0 0,-1-2-1 0 0,-1 0 0 0 0,-1-2 0 0 0,-21 13 14 0 0,38-27-658 0 0,-1 0 0 0 0,0-1 1 0 0,0 0-1 0 0,-1-1 0 0 0,0 0 0 0 0,0 0 0 0 0,0-2 0 0 0,0 1 0 0 0,-1-1 1 0 0,1-1-1 0 0,-1 0 0 0 0,0 0 0 0 0,-9-1 658 0 0,4-1-1431 0 0</inkml:trace>
  <inkml:trace contextRef="#ctx0" brushRef="#br0" timeOffset="49638.582">17823 4157 1172 0 0,'0'0'464'0'0,"0"0"89"0"0,13 0 204 0 0,-5-3 5104 0 0,-9 3-5849 0 0,1 0 0 0 0,-1 0 0 0 0,1 0 0 0 0,-1 0 0 0 0,1 0-1 0 0,-1 0 1 0 0,1 0 0 0 0,-1 0 0 0 0,1-1 0 0 0,-1 1 0 0 0,1 0-1 0 0,-1 0 1 0 0,1-1 0 0 0,-1 1 0 0 0,1 0 0 0 0,0 0 0 0 0,-1-1-1 0 0,1 1 1 0 0,-1-1 0 0 0,1 1 0 0 0,0 0 0 0 0,-1-1 0 0 0,1 1 0 0 0,0-1-1 0 0,0 1 1 0 0,-1-1 0 0 0,1 1 0 0 0,0-1 0 0 0,0 1 0 0 0,0-1-1 0 0,-1 1 1 0 0,1-1 0 0 0,0 1 0 0 0,0-1 0 0 0,0 1 0 0 0,0-1-1 0 0,0 1 1 0 0,0-1 0 0 0,0 1 0 0 0,0-1 0 0 0,0 1 0 0 0,0-1-1 0 0,1 1 1 0 0,-1-1 0 0 0,0 1 0 0 0,0-1 0 0 0,0 1 0 0 0,1-1-1 0 0,-1 1 1 0 0,0-1 0 0 0,0 1 0 0 0,1 0 0 0 0,-1-1 0 0 0,1 1-1 0 0,-1-1 1 0 0,0 1 0 0 0,1 0 0 0 0,-1-1 0 0 0,1 1 0 0 0,-1 0-1 0 0,0 0 1 0 0,1-1 0 0 0,-1 1 0 0 0,1 0-12 0 0,-108 25 407 0 0,93-20-405 0 0,0 1 1 0 0,0 0 0 0 0,1 1-1 0 0,0 0 1 0 0,0 1 0 0 0,1 1-1 0 0,0 0 1 0 0,0 0 0 0 0,1 1 0 0 0,0 1-1 0 0,1 0 1 0 0,0 0 0 0 0,1 1-1 0 0,0 1 1 0 0,1-1 0 0 0,0 1-1 0 0,1 1 1 0 0,1-1 0 0 0,0 1 0 0 0,0 3-3 0 0,7-13 1 0 0,2 0 0 0 0,-1 0 0 0 0,0 0 0 0 0,1-1 0 0 0,0 1 0 0 0,0-1 0 0 0,0 0 0 0 0,0 0 0 0 0,0 0 0 0 0,0 0 0 0 0,1-1 0 0 0,0 1 0 0 0,-1-1 0 0 0,1 0 0 0 0,0 0 0 0 0,0 0 0 0 0,0-1 0 0 0,0 1 0 0 0,1-1 0 0 0,-1 0 0 0 0,0 0 0 0 0,0 0 0 0 0,1-1 0 0 0,-1 1 0 0 0,1-1 0 0 0,-1 0 0 0 0,0-1 0 0 0,1 1 0 0 0,-1-1 0 0 0,0 0 0 0 0,1 0 0 0 0,-1 0-1 0 0,-4 1-2 0 0,17-1-35 0 0,-1 0-1 0 0,0-1 0 0 0,0-1 1 0 0,0 0-1 0 0,0-1 0 0 0,-1-1 0 0 0,1-1 1 0 0,-1 0-1 0 0,-1-1 0 0 0,1 0 1 0 0,-1-1-1 0 0,0-1 0 0 0,-1 0 1 0 0,0-1-1 0 0,0 0 0 0 0,-1-1 1 0 0,-1-1-1 0 0,0 1 0 0 0,0-2 1 0 0,-1 0-1 0 0,-1 0 0 0 0,0-1 1 0 0,5-11 37 0 0,6-17 90 0 0,-2-1 0 0 0,-2 0 0 0 0,-2-2 0 0 0,-2 0 0 0 0,-2 0 0 0 0,-2-1 0 0 0,-2 0 0 0 0,-2 0 0 0 0,-1-11-90 0 0,-4 53 27 0 0,1 0 0 0 0,-1 0 0 0 0,0 1 0 0 0,0-1 0 0 0,0 0 0 0 0,-1 1 0 0 0,1-1 0 0 0,-1 1 0 0 0,0-1-1 0 0,0 1 1 0 0,0 0 0 0 0,0 0 0 0 0,-1 0 0 0 0,1 0 0 0 0,-1 0 0 0 0,0 1 0 0 0,0-1 0 0 0,0 1 0 0 0,0 0 0 0 0,0-1 0 0 0,-1 1-27 0 0,-19 67-6 0 0,21-38 0 0 0,0 0-1 0 0,2 0 1 0 0,1 0-1 0 0,1 0 0 0 0,1 0 1 0 0,1-1-1 0 0,2 1 1 0 0,4 11 6 0 0,-1-9-3 0 0,1-1 1 0 0,1-1-1 0 0,2 0 1 0 0,0-1-1 0 0,2 0 1 0 0,1-1-1 0 0,1-1 0 0 0,1 0 1 0 0,17 17 2 0 0,-15-19-99 0 0,-16-15-31 0 0,1 0-1 0 0,0-1 1 0 0,1 0-1 0 0,0 0 0 0 0,0 0 1 0 0,0-1-1 0 0,0 0 1 0 0,1 0-1 0 0,0 0 0 0 0,0-1 1 0 0,0 0-1 0 0,1-1 1 0 0,-1 1-1 0 0,1-2 0 0 0,0 1 1 0 0,0-1-1 0 0,5 1 131 0 0,-6-5-93 0 0,0-1-1 0 0,0 0 1 0 0,0 0-1 0 0,-1-1 1 0 0,1 0-1 0 0,-1 0 1 0 0,0-1-1 0 0,0 0 1 0 0,-1 0-1 0 0,1 0 1 0 0,-1 0-1 0 0,0-1 1 0 0,-1 0-1 0 0,1 0 1 0 0,-1 0-1 0 0,0-1 1 0 0,-1 1-1 0 0,0-1 1 0 0,0 0-1 0 0,0 0 1 0 0,-1 0-1 0 0,2-6 94 0 0,33-164 3181 0 0,-37 166-2818 0 0,-19-41 1140 0 0,4 97-1114 0 0,16-36-397 0 0,0-1 1 0 0,0 1-1 0 0,1 0 1 0 0,0-1-1 0 0,0 1 1 0 0,1-1-1 0 0,0 0 0 0 0,0 0 1 0 0,1 0-1 0 0,0 0 1 0 0,1-1-1 0 0,0 0 0 0 0,0 1 1 0 0,0-2-1 0 0,1 1 1 0 0,0-1-1 0 0,0 1 0 0 0,1-2 1 0 0,0 1-1 0 0,0-1 1 0 0,0 0-1 0 0,0 0 0 0 0,1-1 1 0 0,0 0-1 0 0,0-1 1 0 0,3 2 7 0 0,-8-5-24 0 0,0 1 0 0 0,1 0 1 0 0,0-1-1 0 0,-1 0 1 0 0,1 1-1 0 0,-1-2 0 0 0,1 1 1 0 0,-1 0-1 0 0,1-1 1 0 0,-1 1-1 0 0,1-1 0 0 0,-1 0 1 0 0,1 0-1 0 0,-1 0 0 0 0,0-1 1 0 0,1 1-1 0 0,-1-1 1 0 0,0 0-1 0 0,0 0 0 0 0,0 0 1 0 0,0 0-1 0 0,-1 0 1 0 0,1-1-1 0 0,-1 1 0 0 0,1-1 1 0 0,-1 0-1 0 0,0 0 0 0 0,0 0 1 0 0,0 0-1 0 0,0 0 1 0 0,-1 0-1 0 0,1 0 0 0 0,-1-1 1 0 0,0 1-1 0 0,0 0 0 0 0,0-1 1 0 0,0-2 23 0 0,17-134-754 0 0,-62 21 1674 0 0,45 141-767 0 0,8-4-379 0 0,1 0 0 0 0,1-1 1 0 0,0 0-1 0 0,1-1 0 0 0,1-1 0 0 0,1 0 0 0 0,0 0 1 0 0,0-1-1 0 0,2-1 0 0 0,3 2 226 0 0,107 69-5347 0 0,-98-71 4051 0 0</inkml:trace>
  <inkml:trace contextRef="#ctx0" brushRef="#br0" timeOffset="50249.376">19606 4007 1240 0 0,'-91'-16'4155'0'0,"73"19"-3865"0"0,1 1 0 0 0,-1 1 1 0 0,1 0-1 0 0,0 1 0 0 0,1 1 0 0 0,-1 0 1 0 0,1 2-1 0 0,1 0 0 0 0,0 0 0 0 0,0 2 0 0 0,-1 0-290 0 0,15-10 37 0 0,-2 1 19 0 0,0-1 0 0 0,-1 1 1 0 0,1 0-1 0 0,0-1 1 0 0,1 1-1 0 0,-1 1 0 0 0,0-1 1 0 0,1 0-1 0 0,-1 1 0 0 0,1-1 1 0 0,0 1-1 0 0,-1 0 1 0 0,1 0-1 0 0,1 0 0 0 0,-1 0 1 0 0,0 0-1 0 0,1 0 0 0 0,-1 0 1 0 0,1 1-1 0 0,0-1 1 0 0,0 0-1 0 0,1 1 0 0 0,-1-1 1 0 0,1 1-1 0 0,-1-1 1 0 0,1 1-1 0 0,0-1 0 0 0,1 3-56 0 0,6 1-45 0 0,2-1-1 0 0,-1 0 1 0 0,1 0-1 0 0,-1-1 1 0 0,2 0 0 0 0,-1 0-1 0 0,0-1 1 0 0,1-1-1 0 0,0 1 1 0 0,0-2-1 0 0,0 1 1 0 0,0-1 0 0 0,0-1-1 0 0,1 0 1 0 0,-1 0-1 0 0,0-1 1 0 0,1 0-1 0 0,-1-1 1 0 0,7-1 45 0 0,-11 1-31 0 0,0 1 0 0 0,0-1 0 0 0,0 0 0 0 0,0 0 0 0 0,0-1 0 0 0,0 0 0 0 0,0 0 0 0 0,-1 0 0 0 0,1-1 0 0 0,-1 0 0 0 0,1 0 0 0 0,-1 0 0 0 0,0-1 0 0 0,0 0 0 0 0,-1 0 0 0 0,1 0 0 0 0,-1 0 0 0 0,0-1 0 0 0,0 1 0 0 0,0-1 0 0 0,-1 0 0 0 0,0 0 0 0 0,0-1 0 0 0,0 1 0 0 0,0-1 0 0 0,-1 1 0 0 0,0-1 0 0 0,0 0 0 0 0,0 0 31 0 0,24-174 15 0 0,-28 155 220 0 0,0 0 0 0 0,-1 1 0 0 0,-2-1 0 0 0,0 1 0 0 0,-2 0 0 0 0,0 0-1 0 0,-2 0 1 0 0,-3-4-235 0 0,-10-30 1223 0 0,-4 5 902 0 0,26 53-1981 0 0,0 0-43 0 0,-14 61 275 0 0,14-31-389 0 0,1 1 0 0 0,1-1 0 0 0,2 0 0 0 0,0 0 0 0 0,3 0 0 0 0,0 0-1 0 0,2-1 1 0 0,1 0 0 0 0,1-1 0 0 0,2 1 13 0 0,75 102-2036 0 0,-8-67-2740 0 0,-44-58 705 0 0,-34-6 2638 0 0</inkml:trace>
  <inkml:trace contextRef="#ctx0" brushRef="#br0" timeOffset="50605.584">19910 3920 1336 0 0,'0'1'79'0'0,"0"-1"0"0"0,1 1-1 0 0,-1-1 1 0 0,0 1 0 0 0,0 0 0 0 0,1-1-1 0 0,-1 0 1 0 0,1 1 0 0 0,-1-1-1 0 0,0 1 1 0 0,1-1 0 0 0,-1 1 0 0 0,1-1-1 0 0,-1 0 1 0 0,1 1 0 0 0,-1-1 0 0 0,1 0-1 0 0,-1 0 1 0 0,1 1 0 0 0,0-1 0 0 0,-1 0-1 0 0,1 0 1 0 0,-1 0 0 0 0,1 0-1 0 0,-1 1 1 0 0,1-1 0 0 0,0 0 0 0 0,-1 0-1 0 0,1 0 1 0 0,-1 0 0 0 0,1-1 0 0 0,0 1-1 0 0,-1 0 1 0 0,1 0 0 0 0,-1 0-1 0 0,1 0 1 0 0,0-1 0 0 0,-1 1 0 0 0,1 0-1 0 0,-1 0 1 0 0,1-1 0 0 0,-1 1 0 0 0,1 0-1 0 0,-1-1 1 0 0,1 1 0 0 0,-1-1 0 0 0,0 1-1 0 0,1-1 1 0 0,-1 1 0 0 0,0 0-1 0 0,1-1 1 0 0,-1 0-79 0 0,2 6-64 0 0,74 203 2462 0 0,-4-3 256 0 0,-70-205-2599 0 0,-1 1-1 0 0,1-1 0 0 0,-1 1 1 0 0,1-1-1 0 0,-1 0 1 0 0,1 0-1 0 0,-1 0 0 0 0,1 0 1 0 0,-1 0-1 0 0,1 0 1 0 0,-1 0-1 0 0,1 0 0 0 0,-1 0 1 0 0,1-1-1 0 0,-1 1 0 0 0,1-1 1 0 0,-1 1-1 0 0,1-1 1 0 0,-1 0-1 0 0,1 1 0 0 0,-1-1 1 0 0,0 0-1 0 0,0 0 1 0 0,1 0-1 0 0,-1 0 0 0 0,0 0 1 0 0,0 0-1 0 0,0 0 0 0 0,0 0 1 0 0,0-1-1 0 0,0 1 1 0 0,-1 0-1 0 0,2-2-54 0 0,-1 2 81 0 0,26-30 222 0 0,-1-1 1 0 0,-1-1-1 0 0,-2-1 1 0 0,-2-1-1 0 0,-1-1 0 0 0,-2-1 1 0 0,-1 0-1 0 0,-2-2 1 0 0,4-17-304 0 0,-6-53-122 0 0,-41 83-3813 0 0,-11 15-3981 0 0,35 11 6736 0 0</inkml:trace>
  <inkml:trace contextRef="#ctx0" brushRef="#br0" timeOffset="66314.674">257 7216 1212 0 0,'0'0'466'0'0,"0"0"-46"0"0,0 0-100 0 0,0 0-54 0 0,0 0-30 0 0,0 0-7 0 0,0 0 57 0 0,-4-4-19 0 0,4 3-244 0 0,-1-1 1 0 0,0 0 0 0 0,1 1 0 0 0,0-1 0 0 0,-1 1-1 0 0,1-1 1 0 0,0 0 0 0 0,0 1 0 0 0,0-1-1 0 0,0 0 1 0 0,0 1 0 0 0,0-1 0 0 0,0 0-1 0 0,1 1 1 0 0,-1-1 0 0 0,1 0 0 0 0,-1 1-1 0 0,1-1 1 0 0,-1 1 0 0 0,1-1 0 0 0,0 1 0 0 0,0-1-1 0 0,0 1 1 0 0,0 0 0 0 0,0-1 0 0 0,0 1-1 0 0,0 0 1 0 0,0 0 0 0 0,1 0 0 0 0,-1 0-1 0 0,0 0 1 0 0,1 0 0 0 0,-1 0 0 0 0,1 0-1 0 0,-1 0 1 0 0,1 1 0 0 0,-1-1 0 0 0,1 0 0 0 0,-1 1-1 0 0,1 0 1 0 0,0-1 0 0 0,-1 1 0 0 0,1 0-1 0 0,0 0 1 0 0,-1 0 0 0 0,1 0 0 0 0,0 0-1 0 0,0 0-23 0 0,1-1 4 0 0,0 1-1 0 0,0-1 1 0 0,0 1-1 0 0,0 0 1 0 0,0 0-1 0 0,0 0 1 0 0,0 0-1 0 0,0 1 1 0 0,0-1-1 0 0,0 1 1 0 0,0 0-1 0 0,0-1 1 0 0,0 1-1 0 0,0 1 1 0 0,0-1-1 0 0,-1 0 1 0 0,1 1-1 0 0,0-1 0 0 0,-1 1 1 0 0,1 0-1 0 0,-1 0 1 0 0,0 0-1 0 0,0 0 1 0 0,1 0-1 0 0,-1 1 1 0 0,-1-1-1 0 0,1 0 1 0 0,0 1-1 0 0,-1 0 1 0 0,1-1-1 0 0,-1 1 1 0 0,0 0-1 0 0,1 1-3 0 0,43 100 458 0 0,-44-102-440 0 0,16 57 201 0 0,-3-1 0 0 0,-2 2-1 0 0,-3-1 1 0 0,1 35-219 0 0,-10 70 1350 0 0,1-165-1327 0 0,-1 0 0 0 0,0 1-1 0 0,1-1 1 0 0,-1 0 0 0 0,1 1 0 0 0,0-1 0 0 0,-1 1-1 0 0,1-1 1 0 0,-1 1 0 0 0,1-1 0 0 0,0 1-1 0 0,0-1 1 0 0,-1 1 0 0 0,1-1 0 0 0,0 1 0 0 0,0 0-1 0 0,-1 0 1 0 0,1-1 0 0 0,0 1 0 0 0,0 0 0 0 0,0 0-1 0 0,-1 0 1 0 0,1 0 0 0 0,0 0 0 0 0,0 0-1 0 0,0 0 1 0 0,0 0 0 0 0,-1 0 0 0 0,1 0 0 0 0,0 0-1 0 0,0 1 1 0 0,0-1 0 0 0,-1 0 0 0 0,1 1 0 0 0,0-1-1 0 0,-1 0 1 0 0,1 1 0 0 0,0-1 0 0 0,0 1-1 0 0,-1-1 1 0 0,1 1 0 0 0,-1-1 0 0 0,1 1 0 0 0,-1 0-1 0 0,1-1 1 0 0,-1 1 0 0 0,1 0 0 0 0,-1-1 0 0 0,1 1-1 0 0,-1 0 1 0 0,0 0 0 0 0,1-1 0 0 0,-1 1-1 0 0,0 0 1 0 0,0 0 0 0 0,1 0 0 0 0,-1-1 0 0 0,0 1-1 0 0,0 0 1 0 0,0 0 0 0 0,0 0 0 0 0,0 0 0 0 0,0-1-1 0 0,-1 1 1 0 0,1 0-23 0 0,46-57 426 0 0,-45 54-423 0 0,148-217 482 0 0,-145 217-491 0 0,0 0-1 0 0,1 0 1 0 0,-1 0-1 0 0,0 1 1 0 0,1 0 0 0 0,-1 0-1 0 0,1 0 1 0 0,0 0-1 0 0,-1 1 1 0 0,1 0 0 0 0,-1 0-1 0 0,1 0 1 0 0,0 1-1 0 0,-1-1 1 0 0,1 1 0 0 0,-1 0-1 0 0,1 0 1 0 0,-1 1-1 0 0,0-1 1 0 0,1 1 0 0 0,-1 0-1 0 0,0 0 1 0 0,0 1-1 0 0,0-1 1 0 0,0 1 0 0 0,-1 0-1 0 0,1 0 1 0 0,-1 0-1 0 0,0 0 1 0 0,0 1 0 0 0,0-1-1 0 0,0 1 1 0 0,0 0-1 0 0,-1 0 1 0 0,1 0 0 0 0,1 4 6 0 0,26 22 30 0 0,-8-13-34 0 0,1-1 0 0 0,0-1 0 0 0,1 0-1 0 0,0-2 1 0 0,1-1 0 0 0,1-1 0 0 0,0-2 0 0 0,0 0 0 0 0,1-1 0 0 0,8 0 4 0 0,-21-5 10 0 0,1-1 0 0 0,0 0 1 0 0,-1 0-1 0 0,1-1 0 0 0,0-1 1 0 0,0-1-1 0 0,0 0 0 0 0,-1-1 0 0 0,1-1 1 0 0,-1 0-1 0 0,1-1 0 0 0,-1 0 1 0 0,0-1-1 0 0,-1-1 0 0 0,1 0 1 0 0,-1-1-1 0 0,0 0 0 0 0,-1-1 1 0 0,12-9-11 0 0,-19 13-3 0 0,-1-1-1 0 0,1 1 1 0 0,-1-1 0 0 0,0 0 0 0 0,0 0 0 0 0,-1-1 0 0 0,1 1 0 0 0,-1-1 0 0 0,0 1 0 0 0,-1-1 0 0 0,1 0 0 0 0,-1 0-1 0 0,-1 0 1 0 0,1 0 0 0 0,-1-1 0 0 0,0 1 0 0 0,0 0 0 0 0,-1-1 0 0 0,1 1 0 0 0,-2-1 0 0 0,1 1 0 0 0,-1 0 0 0 0,0-1 0 0 0,-1-3 3 0 0,-8-10-99 0 0,-1 0 0 0 0,-1 1 1 0 0,-1 0-1 0 0,0 1 1 0 0,-2 1-1 0 0,0 0 0 0 0,0 1 1 0 0,-2 1-1 0 0,0 0 1 0 0,-1 1-1 0 0,0 1 0 0 0,-1 1 1 0 0,0 0-1 0 0,-1 2 1 0 0,0 0-1 0 0,-21-6 99 0 0,-121-36-3762 0 0,139 49 2749 0 0,9 1 44 0 0</inkml:trace>
  <inkml:trace contextRef="#ctx0" brushRef="#br0" timeOffset="67356.216">1821 6901 2120 0 0,'15'-14'1469'0'0,"-15"13"-1431"0"0,0 0 1 0 0,0 0-1 0 0,1 1 1 0 0,-1-1-1 0 0,0 0 1 0 0,0 0-1 0 0,1 0 0 0 0,-1 1 1 0 0,0-1-1 0 0,1 0 1 0 0,-1 0-1 0 0,1 1 1 0 0,-1-1-1 0 0,1 0 0 0 0,-1 1 1 0 0,1-1-1 0 0,0 1 1 0 0,-1-1-1 0 0,1 1 1 0 0,0-1-1 0 0,-1 1 0 0 0,1-1 1 0 0,0 1-1 0 0,0 0 1 0 0,-1-1-1 0 0,1 1 1 0 0,0 0-1 0 0,0-1 0 0 0,0 1 1 0 0,0 0-1 0 0,-1 0 1 0 0,1 0-1 0 0,0 0 1 0 0,0 0-1 0 0,0 0 0 0 0,0 0 1 0 0,-1 0-1 0 0,1 0 1 0 0,0 1-1 0 0,0-1 1 0 0,0 0-1 0 0,0 0 0 0 0,-1 1 1 0 0,1-1-1 0 0,0 0 1 0 0,0 1-1 0 0,-1-1 1 0 0,1 1-1 0 0,0-1 0 0 0,-1 1 1 0 0,1-1-1 0 0,-1 1 1 0 0,1 0-1 0 0,0-1 1 0 0,-1 1-1 0 0,1 0 0 0 0,-1-1 1 0 0,0 1-1 0 0,1 0 1 0 0,-1 0-1 0 0,0 0 1 0 0,1-1-1 0 0,-1 1 0 0 0,0 0 1 0 0,0 0-1 0 0,1 0 1 0 0,-1-1-1 0 0,0 1 1 0 0,0 0-39 0 0,15 269 729 0 0,-16-186-394 0 0,-14 130-18 0 0,-12-67 26 0 0,12-53 1804 0 0,72-164-1033 0 0,-40 40-1122 0 0,3 1-1 0 0,0 0 1 0 0,2 2-1 0 0,0 0 0 0 0,2 2 1 0 0,1 0-1 0 0,2 2 1 0 0,0 1-1 0 0,1 0 9 0 0,-26 21-9 0 0,-1 0 0 0 0,1 0 0 0 0,0 0 0 0 0,0 0-1 0 0,0 0 1 0 0,0 0 0 0 0,0 0 0 0 0,0 1 0 0 0,0-1 0 0 0,0 1 0 0 0,0-1 0 0 0,0 1-1 0 0,1 0 1 0 0,-1 0 0 0 0,0 0 0 0 0,0 0 0 0 0,0 0 0 0 0,0 0 0 0 0,0 1 0 0 0,0-1-1 0 0,0 1 1 0 0,1-1 0 0 0,-1 1 0 0 0,-1 0 0 0 0,1 0 0 0 0,0 0 0 0 0,0 0 0 0 0,0 0-1 0 0,0 0 1 0 0,-1 1 0 0 0,1-1 0 0 0,0 1 0 0 0,-1-1 0 0 0,1 1 0 0 0,-1-1 0 0 0,0 1-1 0 0,0 0 1 0 0,1 0 0 0 0,0 1 9 0 0,37 88-63 0 0,-32-70 16 0 0,6 15-25 0 0,-13-28 67 0 0,1 0 1 0 0,1 0-1 0 0,0 0 0 0 0,0-1 0 0 0,0 1 0 0 0,1 0 1 0 0,0-1-1 0 0,1 0 0 0 0,-1 0 0 0 0,1 0 0 0 0,1 0 1 0 0,-1 0-1 0 0,1-1 0 0 0,1 0 0 0 0,-1 0 0 0 0,1 0 0 0 0,0-1 1 0 0,0 0-1 0 0,0 0 0 0 0,1 0 0 0 0,0-1 0 0 0,0 0 1 0 0,0 0-1 0 0,0-1 0 0 0,1 0 0 0 0,-1 0 0 0 0,1-1 1 0 0,0 0-1 0 0,0 0 0 0 0,1-1 5 0 0,6-1-14 0 0,0-2 0 0 0,0 0 0 0 0,0-1 0 0 0,0 0 0 0 0,-1-1 0 0 0,1-1 0 0 0,-1 0 0 0 0,0-1 0 0 0,0 0 0 0 0,-1-1 0 0 0,0-1 0 0 0,0 0 0 0 0,-1-1 0 0 0,0 0 0 0 0,0-1 0 0 0,-1 0-1 0 0,0-1 1 0 0,-1 0 0 0 0,0-1 0 0 0,-1 0 0 0 0,-1-1 0 0 0,0 1 0 0 0,0-2 0 0 0,-1 1 0 0 0,2-6 14 0 0,-9 15-36 0 0,1 0-1 0 0,0 1 1 0 0,-1-1-1 0 0,0 0 0 0 0,1 0 1 0 0,-2 1-1 0 0,1-1 1 0 0,0 0-1 0 0,-1 1 0 0 0,1-1 1 0 0,-1 0-1 0 0,0 1 1 0 0,0-1-1 0 0,-1 1 1 0 0,1-1-1 0 0,-1 1 0 0 0,0 0 1 0 0,0-1-1 0 0,0 1 1 0 0,0 0-1 0 0,0 0 1 0 0,-1 0-1 0 0,1 1 0 0 0,-1-1 1 0 0,0 1-1 0 0,0-1 1 0 0,0 1-1 0 0,0 0 0 0 0,0 0 1 0 0,0 0-1 0 0,-1 1 1 0 0,1-1-1 0 0,-1 1 1 0 0,1-1-1 0 0,-1 1 0 0 0,0 0 37 0 0,-8-3-78 0 0,1 1-1 0 0,-1 0 1 0 0,-1 1-1 0 0,1 0 1 0 0,0 0-1 0 0,0 2 1 0 0,-1-1 0 0 0,1 2-1 0 0,0-1 1 0 0,-1 2-1 0 0,-3 0 79 0 0,3-1-22 0 0,-1 1 0 0 0,1 0 1 0 0,0 1-1 0 0,0 0 0 0 0,1 1 0 0 0,-1 0 0 0 0,1 1 1 0 0,-1 1-1 0 0,2 0 0 0 0,-1 0 0 0 0,1 1 1 0 0,0 1-1 0 0,0 0 0 0 0,1 0 0 0 0,0 1 0 0 0,0 0 1 0 0,1 1-1 0 0,0 0 0 0 0,1 1 0 0 0,0-1 0 0 0,1 2 1 0 0,0-1-1 0 0,1 1 0 0 0,0 0 0 0 0,1 0 0 0 0,0 1 1 0 0,1-1-1 0 0,0 1 0 0 0,1 3 22 0 0,7-7-6 0 0,0 0 0 0 0,0 0 0 0 0,1 0-1 0 0,1 0 1 0 0,-1-1 0 0 0,2 0 0 0 0,-1 0 0 0 0,1-1 0 0 0,0 1-1 0 0,0-1 1 0 0,1-1 0 0 0,0 0 0 0 0,0 0 0 0 0,1 0 0 0 0,0-1-1 0 0,0 0 1 0 0,0-1 0 0 0,0 0 0 0 0,1 0 0 0 0,-1-1 0 0 0,2 0 6 0 0,166 19-2777 0 0,-159-22 2210 0 0,15 0-304 0 0</inkml:trace>
  <inkml:trace contextRef="#ctx0" brushRef="#br0" timeOffset="70392.488">7820 6687 1260 0 0,'-16'5'266'0'0,"0"0"-1"0"0,1 1 1 0 0,0 1 0 0 0,0 0-1 0 0,0 1 1 0 0,1 0 0 0 0,0 1-1 0 0,0 1 1 0 0,1 0-1 0 0,1 1 1 0 0,0 1 0 0 0,0 0-1 0 0,1 0 1 0 0,1 1 0 0 0,0 0-1 0 0,1 1 1 0 0,0 0 0 0 0,1 0-1 0 0,0 1 1 0 0,2 0-1 0 0,-1 1 1 0 0,2 0 0 0 0,0 0-1 0 0,1 0 1 0 0,1 0 0 0 0,0 0-1 0 0,1 1 1 0 0,1-1-1 0 0,1 6-265 0 0,1-10-3 0 0,0 0 0 0 0,2 0 0 0 0,-1 0 0 0 0,2-1 0 0 0,-1 1 0 0 0,2-1 0 0 0,0 1-1 0 0,0-1 1 0 0,0-1 0 0 0,2 1 0 0 0,-1-1 0 0 0,1 0 0 0 0,1 0 0 0 0,0-1 0 0 0,0 0-1 0 0,1-1 1 0 0,0 0 0 0 0,0 0 0 0 0,1-1 0 0 0,0 0 0 0 0,0 0 0 0 0,1-1 0 0 0,0-1-1 0 0,5 3 4 0 0,2 0-635 0 0,1 0-1 0 0,-1-1 1 0 0,1 0-1 0 0,1-2 1 0 0,-1 0-1 0 0,1-2 1 0 0,0 0-1 0 0,0-1 1 0 0,8 0 635 0 0,-1-2-1273 0 0</inkml:trace>
  <inkml:trace contextRef="#ctx0" brushRef="#br0" timeOffset="70751.798">8163 6754 1224 0 0,'83'106'3081'0'0,"-80"-98"-2900"0"0,-1 0-1 0 0,1 0 1 0 0,-1 0 0 0 0,-1 0-1 0 0,1 0 1 0 0,-1 0 0 0 0,-1 1-1 0 0,1-1 1 0 0,-1 0 0 0 0,-1 1-1 0 0,0-1 1 0 0,0 0 0 0 0,0 0-1 0 0,-1 0 1 0 0,-1 0 0 0 0,1 0-1 0 0,-1 0 1 0 0,0 0 0 0 0,-1-1-1 0 0,0 0 1 0 0,0 1-1 0 0,-1-2 1 0 0,-1 3-181 0 0,-8 8 226 0 0,-1-1 0 0 0,-1-1-1 0 0,0 0 1 0 0,-1-1 0 0 0,0 0 0 0 0,-2-2-1 0 0,1 0 1 0 0,-1-1 0 0 0,-1-1 0 0 0,0-1-1 0 0,0-1 1 0 0,-6 1-226 0 0,25-10-60 0 0,0 0 1 0 0,1 0-1 0 0,-1-1 1 0 0,0 1-1 0 0,0 0 1 0 0,1-1-1 0 0,-1 1 0 0 0,1-1 1 0 0,-1 1-1 0 0,1 0 1 0 0,0-1-1 0 0,0 1 0 0 0,-1-1 1 0 0,1 1-1 0 0,0-1 1 0 0,0 0-1 0 0,0 1 1 0 0,1-1-1 0 0,-1 1 0 0 0,0-1 1 0 0,1 1-1 0 0,-1 0 1 0 0,1-1-1 0 0,-1 1 0 0 0,1-1 1 0 0,-1 1-1 0 0,1 0 1 0 0,0-1-1 0 0,0 1 1 0 0,0 0-1 0 0,0 0 0 0 0,0 0 1 0 0,0-1-1 0 0,0 1 1 0 0,0 0-1 0 0,0 0 0 0 0,0 1 1 0 0,1-1-1 0 0,-1 0 1 0 0,0 0-1 0 0,2 0 60 0 0,149-135-5347 0 0,-126 117 4124 0 0</inkml:trace>
  <inkml:trace contextRef="#ctx0" brushRef="#br0" timeOffset="71032.985">8384 6874 1664 0 0,'-6'10'5127'0'0,"-65"141"-2182"0"0,69-138-2886 0 0,0-1 0 0 0,1 1 0 0 0,0 0 0 0 0,1-1 1 0 0,1 1-1 0 0,0-1 0 0 0,0 1 0 0 0,1 0 0 0 0,1-1 1 0 0,0 0-1 0 0,1 0 0 0 0,0 0 0 0 0,1 0 1 0 0,1 1-60 0 0,-2-6-273 0 0,0 0 1 0 0,1 0 0 0 0,-1-1-1 0 0,2 1 1 0 0,-1-1 0 0 0,1 0 0 0 0,0-1-1 0 0,0 1 1 0 0,0-1 0 0 0,1 0-1 0 0,0-1 1 0 0,0 0 0 0 0,0 0 0 0 0,8 3 272 0 0,16-1-4254 0 0,-23-6 2883 0 0</inkml:trace>
  <inkml:trace contextRef="#ctx0" brushRef="#br0" timeOffset="71199.913">8825 7084 1076 0 0,'1'12'319'0'0,"0"0"0"0"0,-1-1 0 0 0,0 1 0 0 0,-1 0 0 0 0,0 0 0 0 0,-1-1 0 0 0,0 1 1 0 0,-1-1-1 0 0,0 1 0 0 0,-1-1 0 0 0,-1 0 0 0 0,1 0 0 0 0,-1-1 0 0 0,-1 1 0 0 0,0-1 0 0 0,-1-1 0 0 0,0 1 0 0 0,-2 2-319 0 0,-158 145 1220 0 0,166-157-1320 0 0,0 1-1 0 0,0-1 0 0 0,1 0 1 0 0,-1 1-1 0 0,0-1 0 0 0,0 0 1 0 0,1 0-1 0 0,-1 0 0 0 0,0 0 1 0 0,0 0-1 0 0,0 0 0 0 0,1 0 1 0 0,-1 0-1 0 0,0 0 0 0 0,0 0 1 0 0,0 0-1 0 0,1 0 0 0 0,-1 0 1 0 0,0-1-1 0 0,0 1 0 0 0,0 0 1 0 0,1-1-1 0 0,-1 1 0 0 0,0 0 1 0 0,1-1-1 0 0,-1 1 0 0 0,0-1 0 0 0,1 1 1 0 0,-1-1-1 0 0,1 0 0 0 0,-1 1 1 0 0,1-1-1 0 0,-1 1 0 0 0,1-1 1 0 0,-1 0-1 0 0,1 1 0 0 0,-1-1 1 0 0,1 0-1 0 0,0 0 0 0 0,0 1 1 0 0,-1-1-1 0 0,1 0 0 0 0,0 0 1 0 0,0 0-1 0 0,0 1 0 0 0,0-1 1 0 0,0 0-1 0 0,0 0 0 0 0,0 0 1 0 0,0 1-1 0 0,0-1 0 0 0,0 0 1 0 0,0 0-1 0 0,1 0 0 0 0,-1 0 101 0 0,6-20-1374 0 0</inkml:trace>
  <inkml:trace contextRef="#ctx0" brushRef="#br0" timeOffset="72720.294">8561 6771 1256 0 0,'0'0'471'0'0,"0"0"2"0"0,0 0-54 0 0,0 0-31 0 0,0 0 51 0 0,0 0-38 0 0,0 0-4 0 0,0 0 1 0 0,0 0-39 0 0,0 0-106 0 0,0 0-10 0 0,0 0-31 0 0,0 0-22 0 0,0 0 47 0 0,-4-1-72 0 0,-8 3-88 0 0,-1 0-1 0 0,1 0 1 0 0,0 1-1 0 0,0 1 0 0 0,0 0 1 0 0,1 1-1 0 0,-1 0 1 0 0,1 1-1 0 0,0 0 0 0 0,1 1 1 0 0,0 0-1 0 0,0 0 1 0 0,0 1-1 0 0,1 1 1 0 0,0-1-1 0 0,0 1 0 0 0,1 1 1 0 0,1 0-1 0 0,-1 0 1 0 0,2 0-1 0 0,-6 11-76 0 0,-33 106-2908 0 0,64-94 818 0 0,-1-21 758 0 0</inkml:trace>
  <inkml:trace contextRef="#ctx0" brushRef="#br0" timeOffset="71729.368">9125 6816 1440 0 0,'49'108'3456'0'0,"-43"-102"-3354"0"0,-1-1 0 0 0,2 0 0 0 0,-1 0-1 0 0,0 0 1 0 0,1 0 0 0 0,0-1 0 0 0,0 0-1 0 0,0-1 1 0 0,1 1 0 0 0,-1-2 0 0 0,1 1-1 0 0,0-1 1 0 0,0 0 0 0 0,0 0 0 0 0,0-1-1 0 0,0 0 1 0 0,0-1 0 0 0,0 1-1 0 0,0-2 1 0 0,0 1 0 0 0,0-1 0 0 0,0 0-1 0 0,0-1 1 0 0,0 0 0 0 0,0 0 0 0 0,-1-1-1 0 0,6-2-101 0 0,-8 3 102 0 0,1 0 0 0 0,0 0 0 0 0,-1-1-1 0 0,0 0 1 0 0,0 0 0 0 0,0 0-1 0 0,0-1 1 0 0,0 1 0 0 0,0-1 0 0 0,-1-1-1 0 0,0 1 1 0 0,0 0 0 0 0,0-1-1 0 0,0 0 1 0 0,-1 0 0 0 0,0 0 0 0 0,0 0-1 0 0,0-1 1 0 0,-1 1 0 0 0,0-1-1 0 0,0 1 1 0 0,0-1 0 0 0,0-2-102 0 0,3-35 2593 0 0,-5 41-2510 0 0,12 28 297 0 0,19 407-176 0 0,-79-231 31 0 0,-40-70 400 0 0,84-129-615 0 0,1 1-1 0 0,-1-1 1 0 0,0 0-1 0 0,0 0 1 0 0,-1 0-1 0 0,1-1 1 0 0,0 0 0 0 0,-1 1-1 0 0,0-2 1 0 0,1 1-1 0 0,-1 0 1 0 0,0-1-1 0 0,0 0 1 0 0,0 0-1 0 0,0 0 1 0 0,0-1-1 0 0,0 0 1 0 0,0 0 0 0 0,0 0-1 0 0,0 0 1 0 0,0-1-1 0 0,0 0 1 0 0,1 0-1 0 0,-1 0 1 0 0,0-1-1 0 0,0 0 1 0 0,1 0-1 0 0,-1 0 1 0 0,-3-2-20 0 0,0-5-94 0 0,2 1 1 0 0,-1-1-1 0 0,1 0 0 0 0,0-1 1 0 0,1 1-1 0 0,0-1 0 0 0,1 0 1 0 0,0-1-1 0 0,0 1 0 0 0,1-1 1 0 0,1 1-1 0 0,0-1 0 0 0,0 0 1 0 0,1 0-1 0 0,0 0 0 0 0,1 0 1 0 0,0 0-1 0 0,1 0 0 0 0,0 0 1 0 0,1 0-1 0 0,0 1 0 0 0,1-1 1 0 0,0 0-1 0 0,1 1 0 0 0,1-3 94 0 0,6-19-675 0 0,1 0-1 0 0,2 1 0 0 0,2 0 0 0 0,0 1 1 0 0,2 1-1 0 0,1 0 0 0 0,2 2 0 0 0,0 0 1 0 0,2 1-1 0 0,1 2 0 0 0,1 0 0 0 0,1 1 1 0 0,9-4 675 0 0,30-25-1418 0 0</inkml:trace>
  <inkml:trace contextRef="#ctx0" brushRef="#br0" timeOffset="71977.146">10258 6426 1100 0 0,'4'7'5224'0'0,"15"47"-4532"0"0,-3-6-384 0 0,-3 1 0 0 0,-1 0 0 0 0,-3 1 0 0 0,-2 0-1 0 0,0 39-307 0 0,-11 27 260 0 0,-2-82-221 0 0,-1-1-1 0 0,-2-1 0 0 0,-1 1 1 0 0,-1-2-1 0 0,-2 1 0 0 0,-1-1 1 0 0,-2-1-1 0 0,-19 28-38 0 0,7-23-436 0 0,-1 0-1 0 0,-3-2 0 0 0,0-1 1 0 0,-2-1-1 0 0,-1-2 0 0 0,-2-2 1 0 0,0-1-1 0 0,-2-2 1 0 0,-1-1-1 0 0,0-3 0 0 0,-2-1 1 0 0,0-2-1 0 0,-1-1 1 0 0,-1-3-1 0 0,-38 7 437 0 0,-16-1-1305 0 0</inkml:trace>
  <inkml:trace contextRef="#ctx0" brushRef="#br0" timeOffset="68600.194">5704 6584 1184 0 0,'-8'-8'176'0'0,"0"0"-1"0"0,-1 1 1 0 0,0 0-1 0 0,0 1 1 0 0,-1 0-1 0 0,0 0 1 0 0,0 1 0 0 0,0 1-1 0 0,-1-1 1 0 0,1 2-1 0 0,-1-1 1 0 0,0 1-1 0 0,0 1 1 0 0,0 0-1 0 0,-1 1 1 0 0,1 0-1 0 0,0 1 1 0 0,-1 0 0 0 0,1 0-1 0 0,0 1 1 0 0,0 1-1 0 0,0 0 1 0 0,-1 0-1 0 0,2 1 1 0 0,-1 1-1 0 0,0 0 1 0 0,1 0-1 0 0,0 1 1 0 0,0 1 0 0 0,0-1-1 0 0,0 1 1 0 0,1 1-1 0 0,0 0 1 0 0,1 0-1 0 0,-1 1 1 0 0,1 0-1 0 0,1 1 1 0 0,0-1 0 0 0,0 1-1 0 0,0 1-175 0 0,-2 11 201 0 0,1 0-1 0 0,1 0 1 0 0,1 1-1 0 0,1 0 1 0 0,1 0-1 0 0,0 0 1 0 0,2 1-1 0 0,1-1 1 0 0,0 1 0 0 0,3 17-201 0 0,26 179 739 0 0,24 251-308 0 0,-87-297-1528 0 0,33-165 838 0 0,-2-1-1 0 0,1 1 1 0 0,-1-1 0 0 0,0 0-1 0 0,0 0 1 0 0,-1 0 0 0 0,0 0-1 0 0,-1-1 1 0 0,1 0 0 0 0,-1 0 0 0 0,0-1-1 0 0,0 1 1 0 0,-1-1 0 0 0,0 0-1 0 0,0-1 1 0 0,0 0 0 0 0,0 0-1 0 0,0-1 1 0 0,-1 1 0 0 0,0-2-1 0 0,0 1 1 0 0,0-1 0 0 0,0 0 0 0 0,0-1-1 0 0,0 0 1 0 0,0 0 0 0 0,-2-1 259 0 0,-13 0-1336 0 0</inkml:trace>
  <inkml:trace contextRef="#ctx0" brushRef="#br0" timeOffset="69071.571">4810 7272 1468 0 0,'7'-6'3656'0'0,"14"0"-2876"0"0,-14 4-431 0 0,58-13 412 0 0,1 2 0 0 0,0 4 0 0 0,0 2 0 0 0,0 3 0 0 0,60 5-761 0 0,136 27 282 0 0,11 18-760 0 0,-178-31 1682 0 0,-95-14-1120 0 0,0-1-24 0 0,0 0-7 0 0,0 0-19 0 0,0 0 7 0 0,0 0-5 0 0,6 20 52 0 0,-150 301 7 0 0,131-290-240 0 0,-39 74-278 0 0,5-53-2789 0 0,28-50-1263 0 0,5-15 3121 0 0</inkml:trace>
  <inkml:trace contextRef="#ctx0" brushRef="#br0" timeOffset="69347.847">5596 7422 1120 0 0,'10'-12'3961'0'0,"16"5"-183"0"0,215 132-1665 0 0,-97-15-4560 0 0,-119-76-2979 0 0,-23-29 4135 0 0</inkml:trace>
  <inkml:trace contextRef="#ctx0" brushRef="#br0" timeOffset="69565.635">6412 7577 1660 0 0,'-8'25'496'0'0,"-1"-1"1"0"0,0 0-1 0 0,-2 0 0 0 0,-1-1 0 0 0,-1-1 0 0 0,-1 0 0 0 0,-1-1 1 0 0,0 0-1 0 0,-2-1 0 0 0,0-1 0 0 0,-10 7-496 0 0,25-23 41 0 0,-5 4-308 0 0,-34 32 708 0 0,6-27-5486 0 0,29-12 3713 0 0</inkml:trace>
  <inkml:trace contextRef="#ctx0" brushRef="#br0" timeOffset="69799.493">6480 7432 1336 0 0,'-6'16'3946'0'0,"18"19"-2956"0"0,-7-25-931 0 0,1 0 1 0 0,0-1-1 0 0,1 1 1 0 0,0-1-1 0 0,1-1 0 0 0,0 1 1 0 0,0-1-1 0 0,0-1 1 0 0,1 0-1 0 0,1 0 1 0 0,-1 0-1 0 0,1-1 0 0 0,0-1 1 0 0,0 1-1 0 0,1-2 1 0 0,1 1-60 0 0,116 20-4469 0 0,-113-24 3167 0 0</inkml:trace>
  <inkml:trace contextRef="#ctx0" brushRef="#br0" timeOffset="70016.28">6990 7422 876 0 0,'-16'-7'5981'0'0,"-19"47"-4705"0"0,18-7-910 0 0,1 1 1 0 0,2 0 0 0 0,2 1 0 0 0,1 1-1 0 0,2 0 1 0 0,1 0 0 0 0,2 1 0 0 0,0 10-367 0 0,-6 22 292 0 0,5-25-292 0 0,-34 148-873 0 0,-3-72-3981 0 0,28-95 2076 0 0,14-24 1488 0 0</inkml:trace>
  <inkml:trace contextRef="#ctx0" brushRef="#br0" timeOffset="67698.31">3078 7309 1612 0 0,'24'42'757'0'0,"-3"1"0"0"0,-1 1 0 0 0,-3 0 0 0 0,-1 1 0 0 0,-2 1 0 0 0,7 46-757 0 0,-22-59 2910 0 0,1-36 249 0 0,5-23-3315 0 0,0 0 0 0 0,2 1 0 0 0,1 0 0 0 0,1 0 0 0 0,1 1 0 0 0,1 0 0 0 0,1 1 0 0 0,1 0 0 0 0,1 1 0 0 0,16-19 156 0 0,12-26-4651 0 0,-38 59 1869 0 0,-3 8 1452 0 0</inkml:trace>
  <inkml:trace contextRef="#ctx0" brushRef="#br0" timeOffset="68055.876">3532 7597 1088 0 0,'19'0'524'0'0,"-1"-2"-1"0"0,1 0 1 0 0,0-2-1 0 0,-1 0 1 0 0,0 0-1 0 0,0-2 1 0 0,0 0-1 0 0,-1-2 1 0 0,0 1 0 0 0,0-2-1 0 0,-1 0 1 0 0,14-11-524 0 0,-28 18 22 0 0,-1 1 1 0 0,0 0-1 0 0,0-1 1 0 0,0 1-1 0 0,0-1 1 0 0,0 1 0 0 0,0-1-1 0 0,0 1 1 0 0,0-1-1 0 0,-1 0 1 0 0,1 0-1 0 0,-1 1 1 0 0,1-1-1 0 0,-1 0 1 0 0,0 0 0 0 0,0 1-1 0 0,0-1 1 0 0,0 0-1 0 0,0 0 1 0 0,0 0-1 0 0,0 1 1 0 0,0-1-1 0 0,-1 0 1 0 0,1 0 0 0 0,-1 1-1 0 0,1-1 1 0 0,-1 0-1 0 0,0 1 1 0 0,0-1-1 0 0,1 0 1 0 0,-1 1-1 0 0,0-1 1 0 0,-1 1 0 0 0,1 0-1 0 0,0-1 1 0 0,0 1-1 0 0,-1 0 1 0 0,1 0-1 0 0,0-1 1 0 0,-1 1-1 0 0,1 0 1 0 0,-1 0 0 0 0,1 1-1 0 0,-1-1 1 0 0,0 0-1 0 0,0 0-22 0 0,-81-36 416 0 0,79 36-380 0 0,-1-1-1 0 0,1 0 0 0 0,-1 1 1 0 0,1 0-1 0 0,-1 0 1 0 0,0 1-1 0 0,0-1 1 0 0,0 1-1 0 0,1 0 0 0 0,-1 0 1 0 0,0 1-1 0 0,0-1 1 0 0,1 1-1 0 0,-1 0 1 0 0,0 0-1 0 0,1 1 0 0 0,-1 0 1 0 0,1-1-1 0 0,-1 1 1 0 0,1 1-1 0 0,0-1 1 0 0,0 1-1 0 0,0-1 0 0 0,0 1 1 0 0,1 0-1 0 0,-1 1 1 0 0,1-1-1 0 0,-1 1 1 0 0,1-1-1 0 0,0 1 1 0 0,1 0-1 0 0,-1 0 0 0 0,1 0 1 0 0,-1 0-1 0 0,1 1 1 0 0,1-1-1 0 0,-1 1 1 0 0,1-1-1 0 0,-1 1 0 0 0,1 0 1 0 0,0-1-1 0 0,1 3-35 0 0,3 2-3 0 0,0-1 0 0 0,1-1 0 0 0,0 1-1 0 0,1 0 1 0 0,0-1 0 0 0,0 0 0 0 0,0 0-1 0 0,1-1 1 0 0,0 1 0 0 0,0-1 0 0 0,1-1 0 0 0,0 1-1 0 0,0-1 1 0 0,0 0 0 0 0,0 0 0 0 0,1-1-1 0 0,0 0 1 0 0,0-1 0 0 0,0 0 0 0 0,0 0 0 0 0,1 0-1 0 0,-1-1 1 0 0,1-1 0 0 0,-1 1 0 0 0,2-1 3 0 0,200 13-4452 0 0,-147-31 1566 0 0,-34 4 1536 0 0</inkml:trace>
  <inkml:trace contextRef="#ctx0" brushRef="#br0" timeOffset="77684.798">11358 6741 1268 0 0,'0'0'279'0'0,"0"0"68"0"0,0 0-118 0 0,0 0-10 0 0,0 0 9 0 0,0 0-28 0 0,0 0-84 0 0,0 0 21 0 0,0 0 37 0 0,0 0 56 0 0,-8 16 557 0 0,-3 167 1836 0 0,3-1-671 0 0,9-174-1917 0 0,0 1 0 0 0,0 0-1 0 0,0-1 1 0 0,1 1 0 0 0,0-1 0 0 0,1 0 0 0 0,0 1 0 0 0,0-1 0 0 0,1 0-1 0 0,0-1 1 0 0,0 1 0 0 0,1-1 0 0 0,0 0 0 0 0,0 0 0 0 0,1 0 0 0 0,-1-1-1 0 0,2 0 1 0 0,-1 0 0 0 0,1 0 0 0 0,-1-1 0 0 0,2 0 0 0 0,1 1-35 0 0,-4-3-154 0 0,0-1 0 0 0,0 0 0 0 0,0 0 0 0 0,0 0 0 0 0,0-1 0 0 0,0 0 0 0 0,1 0 0 0 0,-1 0 0 0 0,0 0-1 0 0,1-1 1 0 0,-1 0 0 0 0,0 0 0 0 0,1-1 0 0 0,-1 1 0 0 0,1-1 0 0 0,-1 0 0 0 0,0-1 0 0 0,0 1 0 0 0,0-1 0 0 0,0 0 0 0 0,0 0 0 0 0,0-1 0 0 0,0 1 0 0 0,0-2 154 0 0,34-42-3006 0 0,-27 17 1613 0 0</inkml:trace>
  <inkml:trace contextRef="#ctx0" brushRef="#br0" timeOffset="77967.105">11529 6499 1280 0 0,'0'-7'876'0'0,"0"4"-204"0"0,2-2-92 0 0,-4 2-132 0 0,2-1 12 0 0,0-1 4 0 0,-2 2-240 0 0,2 1 32 0 0,0 1-100 0 0,0-1-11 0 0,2 2-302 0 0,1 0-135 0 0,-1 2-164 0 0,0-2-236 0 0,1 1 48 0 0,-3 4 44 0 0,2-1-588 0 0</inkml:trace>
  <inkml:trace contextRef="#ctx0" brushRef="#br0" timeOffset="78508.343">11612 7259 1280 0 0,'6'-11'4904'0'0,"16"-21"-3659"0"0,4-7-1038 0 0,-4 7-192 0 0,-2-1-1 0 0,-1 0 0 0 0,-2-2 1 0 0,-1 0-1 0 0,-1-1 1 0 0,-3-1-1 0 0,-1 0 1 0 0,-1 0-1 0 0,-2-1 1 0 0,-2-1-1 0 0,-1-10-14 0 0,-5 45-17 0 0,0 0-1 0 0,-1 1 1 0 0,0-1-1 0 0,0 0 1 0 0,0 1-1 0 0,0-1 0 0 0,-1 1 1 0 0,1 0-1 0 0,-1-1 1 0 0,0 1-1 0 0,0 0 1 0 0,0 0-1 0 0,0 0 1 0 0,0 0-1 0 0,-1 1 0 0 0,0-1 1 0 0,1 0-1 0 0,-1 1 1 0 0,0 0-1 0 0,0 0 1 0 0,0 0-1 0 0,0 0 1 0 0,-1 0-1 0 0,1 1 0 0 0,-1-1 1 0 0,1 1-1 0 0,-1 0 1 0 0,1 0-1 0 0,-1 0 1 0 0,-1 0 17 0 0,4 1-30 0 0,-6 27-32 0 0,16-10 73 0 0,2-2 0 0 0,0 1 0 0 0,0-1 0 0 0,2-1 0 0 0,-1 0 0 0 0,2-1 0 0 0,0 0 0 0 0,1-1 0 0 0,0-1 0 0 0,6 4-11 0 0,-5-4 79 0 0,0 0-1 0 0,-1 1 1 0 0,0 1-1 0 0,-1 1 1 0 0,-1 0-1 0 0,0 0 1 0 0,-1 1 0 0 0,-1 1-1 0 0,0 0 1 0 0,1 3-79 0 0,-10-12 27 0 0,1 0 1 0 0,-1 0 0 0 0,0 1 0 0 0,0-1-1 0 0,-1 0 1 0 0,0 1 0 0 0,-1-1 0 0 0,1 1-1 0 0,-1-1 1 0 0,-1 1 0 0 0,0-1-1 0 0,0 1 1 0 0,0-1 0 0 0,-1 0 0 0 0,0 1-1 0 0,0-1 1 0 0,-1 0 0 0 0,1 0 0 0 0,-2-1-1 0 0,1 1 1 0 0,-1-1 0 0 0,0 1 0 0 0,0-1-1 0 0,-1 0 1 0 0,0-1 0 0 0,0 1-1 0 0,0-1 1 0 0,-1 0 0 0 0,0 0 0 0 0,0 0-1 0 0,0-1 1 0 0,-1 0-28 0 0,-8 7-473 0 0,-1-1 0 0 0,0 0 0 0 0,0-1 0 0 0,-1-1 0 0 0,0-1 0 0 0,0 0 0 0 0,-1-2 0 0 0,0 0 0 0 0,0 0 0 0 0,0-2 0 0 0,-1 0 0 0 0,-15 0 473 0 0,3-3-1288 0 0</inkml:trace>
  <inkml:trace contextRef="#ctx0" brushRef="#br0" timeOffset="79239.63">11438 6519 976 0 0,'-1'0'851'0'0,"-29"9"5774"0"0,21-13-4010 0 0,8 4-2559 0 0,39 20-8861 0 0,-30-18 7451 0 0</inkml:trace>
  <inkml:trace contextRef="#ctx0" brushRef="#br0" timeOffset="80733.583">13104 7239 1024 0 0,'0'0'542'0'0,"0"0"-68"0"0,0 0-42 0 0,0 0 60 0 0,0 0-13 0 0,0 0-7 0 0,0 0-41 0 0,0 0-37 0 0,0 13 143 0 0,0-6 5814 0 0,-25 33-6381 0 0,18-27 174 0 0,16-22-12 0 0,296-492-1326 0 0,-286 467 1064 0 0,-4 11 27 0 0,-1 0 1 0 0,-1-2-1 0 0,-1 0 1 0 0,-1 0-1 0 0,-2-1 0 0 0,0 0 1 0 0,-2-1-1 0 0,-1 1 1 0 0,-1-2-1 0 0,0-8 103 0 0,-5 34-12 0 0,0 0 0 0 0,0 0-1 0 0,0 0 1 0 0,0 0 0 0 0,0 0 0 0 0,0 0-1 0 0,-1 0 1 0 0,1 0 0 0 0,-1 0-1 0 0,0 0 1 0 0,0 0 0 0 0,1 0 0 0 0,-1 0-1 0 0,0 0 1 0 0,0 1 0 0 0,-1-1-1 0 0,1 0 1 0 0,0 1 0 0 0,-1-1 0 0 0,1 1-1 0 0,-1-1 1 0 0,1 1 0 0 0,-1 0 0 0 0,1 0-1 0 0,-1-1 1 0 0,0 1 0 0 0,0 0-1 0 0,0 1 1 0 0,0-1 0 0 0,0 0 0 0 0,0 0-1 0 0,0 1 1 0 0,0-1 0 0 0,0 1-1 0 0,0 0 1 0 0,0 0 0 0 0,0 0 0 0 0,0 0-1 0 0,0 0 1 0 0,0 0 0 0 0,0 0 12 0 0,1 2-8 0 0,0 0-1 0 0,1 0 1 0 0,-1 0 0 0 0,1 1 0 0 0,-1-1-1 0 0,1 0 1 0 0,0 0 0 0 0,0 0 0 0 0,0 0-1 0 0,0 1 1 0 0,1-1 0 0 0,-1 0 0 0 0,1 0-1 0 0,-1 0 1 0 0,1 0 0 0 0,-1 0 0 0 0,1 0 0 0 0,0 0-1 0 0,0 0 1 0 0,0 0 0 0 0,0 0 0 0 0,1 0-1 0 0,-1-1 1 0 0,0 1 0 0 0,1 0 0 0 0,-1-1-1 0 0,1 1 1 0 0,1 0 8 0 0,125 97-222 0 0,-116-94 237 0 0,-1 0 1 0 0,0 1-1 0 0,0 1 0 0 0,0 0 0 0 0,-1 0 1 0 0,0 1-1 0 0,0 0 0 0 0,-1 1 1 0 0,0 0-1 0 0,-1 0 0 0 0,0 1 1 0 0,0 0-1 0 0,-1 1 0 0 0,0 0 1 0 0,-1 0-1 0 0,0 0 0 0 0,-1 1 0 0 0,0-1 1 0 0,2 10-16 0 0,-10-11 10 0 0,1-2 1 0 0,-1 1-1 0 0,-1 0 1 0 0,0-1 0 0 0,0 1-1 0 0,-1-1 1 0 0,0 0-1 0 0,0 0 1 0 0,0-1-1 0 0,-1 0 1 0 0,-1 0-1 0 0,1 0 1 0 0,-1-1-1 0 0,0 0 1 0 0,0 0 0 0 0,-1 0-1 0 0,0-1 1 0 0,0 0-1 0 0,0-1 1 0 0,-1 0-1 0 0,1 0 1 0 0,-6 1-11 0 0,2 3-237 0 0,-1-1-1 0 0,0 0 1 0 0,0-1 0 0 0,0-1-1 0 0,-1 0 1 0 0,0 0 0 0 0,0-1-1 0 0,0-1 1 0 0,-1-1 0 0 0,1 0-1 0 0,0 0 1 0 0,-1-2 0 0 0,0 0-1 0 0,1 0 1 0 0,-1-1 0 0 0,1-1-1 0 0,0-1 1 0 0,-1 0 0 0 0,1-1-1 0 0,-4-1 238 0 0,0-10-1375 0 0,11-1 18 0 0</inkml:trace>
  <inkml:trace contextRef="#ctx0" brushRef="#br0" timeOffset="81293.167">13854 6634 1196 0 0,'-6'-8'5897'0'0,"-8"42"-4692"0"0,-9 55-1365 0 0,20-82 185 0 0,1 0-1 0 0,-1 0 0 0 0,2 1 1 0 0,-1-1-1 0 0,1 0 1 0 0,0 1-1 0 0,1-1 1 0 0,0 1-1 0 0,0-1 1 0 0,0 1-1 0 0,1-1 1 0 0,0 1-1 0 0,1-1 0 0 0,-1 1 1 0 0,1-1-1 0 0,1 0 1 0 0,0 0-1 0 0,0 0 1 0 0,0 0-1 0 0,0-1 1 0 0,1 1-1 0 0,1-1 1 0 0,-1 0-1 0 0,1 0 1 0 0,0-1-1 0 0,0 1 0 0 0,0-1 1 0 0,1 0-1 0 0,0 0 1 0 0,0-1-1 0 0,0 0 1 0 0,0 0-1 0 0,1 0 1 0 0,0-1-1 0 0,0 0 1 0 0,0 0-1 0 0,0-1 0 0 0,1 1-24 0 0,10-5-53 0 0,0-1 0 0 0,0 0-1 0 0,0-1 1 0 0,0-1 0 0 0,-1-1-1 0 0,1-1 1 0 0,-1 0 0 0 0,-1-1-1 0 0,0-1 1 0 0,0 0 0 0 0,0-1-1 0 0,-1-1 1 0 0,-1 0 0 0 0,0-1-1 0 0,-1-1 1 0 0,0 0 0 0 0,-1-1-1 0 0,0 0 1 0 0,-1-1 0 0 0,0 0-1 0 0,-2-1 1 0 0,0 0 0 0 0,-1 0-1 0 0,0-1 1 0 0,-1 0 0 0 0,-1 0-1 0 0,-1-1 1 0 0,0 0 0 0 0,-1-2 53 0 0,3-34 656 0 0,-7 53-618 0 0,-9 0-5 0 0,-13 24-53 0 0,19-14-48 0 0,0 0 0 0 0,1 1 0 0 0,0 0 0 0 0,1 0 0 0 0,0-1 0 0 0,0 1 0 0 0,1 0 0 0 0,0 0 0 0 0,1 0 0 0 0,0 0 0 0 0,0-1 0 0 0,1 1 0 0 0,1 0 0 0 0,0-1 0 0 0,0 0 0 0 0,0 1 0 0 0,1-1 0 0 0,1 0 0 0 0,0-1 0 0 0,0 1 0 0 0,0-1 0 0 0,1 0 0 0 0,0-1 0 0 0,1 1 0 0 0,0-1 0 0 0,0 0 0 0 0,0-1 0 0 0,1 0 1 0 0,0 0-1 0 0,0 0 0 0 0,1-1 0 0 0,3 1 68 0 0,75 20-3321 0 0,-57-25 1845 0 0</inkml:trace>
  <inkml:trace contextRef="#ctx0" brushRef="#br0" timeOffset="81542.136">14903 6572 936 0 0,'-6'-1'170'0'0,"0"0"-1"0"0,0 1 1 0 0,0 0-1 0 0,0 0 1 0 0,0 0-1 0 0,0 0 1 0 0,0 1-1 0 0,0 0 1 0 0,0 0-1 0 0,0 1 1 0 0,1 0-1 0 0,-1 0 1 0 0,0 0-1 0 0,1 1 1 0 0,-1-1 0 0 0,1 1-1 0 0,0 1 1 0 0,0-1-1 0 0,0 1 1 0 0,1 0-1 0 0,-1 0 1 0 0,1 0-1 0 0,0 0 1 0 0,0 1-1 0 0,0 0 1 0 0,0 0-170 0 0,-3 2 57 0 0,0 1-1 0 0,0-1 1 0 0,1 1 0 0 0,0 1-1 0 0,0-1 1 0 0,1 1 0 0 0,0 0-1 0 0,0 0 1 0 0,1 0 0 0 0,1 0-1 0 0,-1 1 1 0 0,1 0 0 0 0,1 0-1 0 0,0 0 1 0 0,1 0 0 0 0,-1 0 0 0 0,2 0-1 0 0,0 0 1 0 0,0 0 0 0 0,0 0-1 0 0,1 0 1 0 0,1 1 0 0 0,0-2-1 0 0,0 1 1 0 0,1 0 0 0 0,1 0-1 0 0,-1-1 1 0 0,1 1 0 0 0,1-1-1 0 0,0 0 1 0 0,0-1 0 0 0,1 1 0 0 0,0-1-1 0 0,0 0 1 0 0,1-1 0 0 0,0 1-1 0 0,0-1 1 0 0,1 0 0 0 0,0-1-1 0 0,0 0 1 0 0,7 4-57 0 0,-8-6-113 0 0,1 0-1 0 0,0-1 1 0 0,-1 0-1 0 0,1 0 1 0 0,0-1-1 0 0,1 0 1 0 0,-1 0 0 0 0,0-1-1 0 0,1 0 1 0 0,-1 0-1 0 0,0-1 1 0 0,1 0-1 0 0,-1-1 1 0 0,1 0 0 0 0,-1 0-1 0 0,5-2 114 0 0,96-56-3404 0 0,-82 36 2067 0 0</inkml:trace>
  <inkml:trace contextRef="#ctx0" brushRef="#br0" timeOffset="81943.837">15259 6232 1224 0 0,'0'384'4970'0'0,"-27"-181"-3955"0"0,-8-16 425 0 0,78-233-1769 0 0,168-194-1787 0 0,-209 239 2116 0 0,1 0-1 0 0,-1 1 1 0 0,0 0 0 0 0,1-1-1 0 0,-1 1 1 0 0,0 0-1 0 0,1 0 1 0 0,-1 1 0 0 0,0-1-1 0 0,1 0 1 0 0,-1 1 0 0 0,0 0-1 0 0,1-1 1 0 0,-1 1 0 0 0,0 0-1 0 0,0 0 1 0 0,0 0 0 0 0,1 0-1 0 0,-1 1 1 0 0,-1-1 0 0 0,1 0-1 0 0,0 1 1 0 0,0 0 0 0 0,0-1-1 0 0,-1 1 1 0 0,1 0-1 0 0,-1 0 1 0 0,1 0 0 0 0,-1 0-1 0 0,0 0 1 0 0,0 0 0 0 0,0 0-1 0 0,0 0 1 0 0,0 0 0 0 0,0 1-1 0 0,-1-1 1 0 0,1 0 0 0 0,-1 1-1 0 0,0-1 1 0 0,1 0 0 0 0,-1 1-1 0 0,0-1 1 0 0,0 1 0 0 0,12 22 21 0 0,-3-9-29 0 0,1-1-1 0 0,1 0 1 0 0,0-1-1 0 0,1 0 1 0 0,0 0 0 0 0,1-1-1 0 0,1-1 1 0 0,0-1-1 0 0,1 0 1 0 0,1 1 8 0 0,112 33-3072 0 0,-95-41 1802 0 0</inkml:trace>
  <inkml:trace contextRef="#ctx0" brushRef="#br0" timeOffset="82455.875">16667 6099 1344 0 0,'1'-1'65'0'0,"0"0"0"0"0,1 0 0 0 0,-1 1-1 0 0,0-1 1 0 0,0 1 0 0 0,1-1 0 0 0,-1 1 0 0 0,1-1-1 0 0,-1 1 1 0 0,0 0 0 0 0,1-1 0 0 0,-1 1 0 0 0,1 0 0 0 0,-1 0-1 0 0,1 0 1 0 0,-1 0 0 0 0,0 0 0 0 0,1 1 0 0 0,-1-1-1 0 0,1 0 1 0 0,-1 1 0 0 0,0-1 0 0 0,1 1 0 0 0,-1-1 0 0 0,0 1-1 0 0,1-1 1 0 0,-1 1 0 0 0,0 0 0 0 0,0 0 0 0 0,0 0-1 0 0,0 0 1 0 0,0 0 0 0 0,0 0 0 0 0,0 0 0 0 0,0 0-1 0 0,0 0 1 0 0,0 0 0 0 0,0 1 0 0 0,-1-1 0 0 0,1 0 0 0 0,0 0-1 0 0,-1 1 1 0 0,1-1 0 0 0,-1 2-65 0 0,30 64 842 0 0,-23-35-485 0 0,-1 1 0 0 0,-1 0 1 0 0,-2 0-1 0 0,-1 0 0 0 0,-2 0 1 0 0,-1 0-1 0 0,-2 0 0 0 0,-1 0 0 0 0,-4 10-357 0 0,-1 134 1179 0 0,9-170-1220 0 0,1 0 1 0 0,0 1-1 0 0,0-1 1 0 0,1 0-1 0 0,0 1 1 0 0,0-1-1 0 0,1 0 1 0 0,-1-1-1 0 0,2 1 1 0 0,-1 0-1 0 0,1-1 1 0 0,0 0-1 0 0,0 1 1 0 0,0-2-1 0 0,1 1 1 0 0,0 0-1 0 0,0-1 1 0 0,1 0-1 0 0,0 0 1 0 0,0-1-1 0 0,0 0 1 0 0,0 0-1 0 0,0 0 1 0 0,1 0-1 0 0,0-1 1 0 0,1 0 40 0 0,52-24-5121 0 0,-50 5 3879 0 0</inkml:trace>
  <inkml:trace contextRef="#ctx0" brushRef="#br0" timeOffset="83706.882">16514 6559 1288 0 0,'-2'-6'4318'0'0,"21"4"-4199"0"0,24-3-381 0 0,1-2 0 0 0,-1-2 1 0 0,0-1-1 0 0,-1-3 0 0 0,0-1 1 0 0,-1-2-1 0 0,-1-2 0 0 0,0-2 1 0 0,-1-1-1 0 0,-2-2 1 0 0,0-1-1 0 0,13-14 262 0 0,24-49 1705 0 0,-40 30 3230 0 0,-33 57-4707 0 0,-1 0-35 0 0,0 0-38 0 0,0 0 25 0 0,7 71 472 0 0,-30 369-297 0 0,-9-257-39 0 0,103-299-46 0 0,-64 104-324 0 0,-2 1-6 0 0,1-1 0 0 0,0 1 0 0 0,1 1 0 0 0,0-1 0 0 0,1 1 0 0 0,0 0 0 0 0,0 1 0 0 0,1 0 0 0 0,1 0 0 0 0,-1 1 0 0 0,1 0 0 0 0,9-4 60 0 0,-15 12-23 0 0,-1 1 1 0 0,1 0-1 0 0,0 0 0 0 0,0 0 0 0 0,-1 1 0 0 0,1 0 0 0 0,-1-1 0 0 0,1 1 1 0 0,-1 0-1 0 0,0 1 0 0 0,0-1 0 0 0,0 0 0 0 0,0 1 0 0 0,0 0 0 0 0,-1 0 0 0 0,1 0 1 0 0,-1 0-1 0 0,1 0 0 0 0,-1 0 0 0 0,0 1 0 0 0,-1-1 0 0 0,1 0 0 0 0,0 1 0 0 0,-1 0 1 0 0,0-1-1 0 0,0 1 0 0 0,0 0 0 0 0,0 0 0 0 0,-1 0 0 0 0,1 0 23 0 0,3 7-51 0 0,-1 0 23 0 0,0-1 0 0 0,0 1 0 0 0,2-1 1 0 0,-1 0-1 0 0,1 0 0 0 0,0-1 0 0 0,1 0 0 0 0,0 0 0 0 0,1 0 0 0 0,0 0 1 0 0,0-1-1 0 0,0-1 0 0 0,1 1 0 0 0,1-1 0 0 0,-1 0 0 0 0,1-1 0 0 0,0 0 1 0 0,1 0-1 0 0,-1-1 0 0 0,1 0 0 0 0,0-1 0 0 0,0 0 0 0 0,1-1 1 0 0,-1 0-1 0 0,1 0 0 0 0,7 0 28 0 0,0-3-186 0 0,-1 0 0 0 0,1-2 1 0 0,-1 0-1 0 0,0 0 0 0 0,0-2 0 0 0,0 0 1 0 0,0-1-1 0 0,-1-1 0 0 0,1 0 0 0 0,-1-1 0 0 0,-1-1 1 0 0,0 0-1 0 0,3-3 186 0 0,10-9-254 0 0,-1 0 1 0 0,-1-1-1 0 0,-2-2 0 0 0,0-1 1 0 0,-1 0-1 0 0,-1-2 0 0 0,8-13 254 0 0,-29 38 41 0 0,0 0-1 0 0,0 1 0 0 0,1-1 0 0 0,-1 0 0 0 0,0 0 0 0 0,0 0 0 0 0,0 1 0 0 0,0-1 0 0 0,0 0 0 0 0,0 0 0 0 0,0-1 0 0 0,-1 1 0 0 0,1 0 0 0 0,0 0 0 0 0,0 0 0 0 0,-1-1 0 0 0,1 1 0 0 0,-1 0 0 0 0,1 0 0 0 0,-1-1 0 0 0,0 1 0 0 0,0 0 0 0 0,1-1 0 0 0,-1 1 0 0 0,0-1 0 0 0,0 1 0 0 0,0 0 0 0 0,0-1 0 0 0,0 1 0 0 0,-1 0 1 0 0,1-1-1 0 0,0 1 0 0 0,-1 0 0 0 0,1-1 0 0 0,-1 1 0 0 0,1 0 0 0 0,-1-1 0 0 0,0 1 0 0 0,1 0 0 0 0,-1 0 0 0 0,0 0 0 0 0,0 0 0 0 0,0 0 0 0 0,0 0 0 0 0,0 0 0 0 0,0 0 0 0 0,0 0 0 0 0,0 0 0 0 0,0 0 0 0 0,0 1 0 0 0,0-1 0 0 0,-1 1 0 0 0,1-1 0 0 0,0 0 0 0 0,-1 1 0 0 0,1 0 0 0 0,0-1 0 0 0,-1 1 0 0 0,1 0 1 0 0,-2 0-42 0 0,-81 15 882 0 0,76-12-845 0 0,0 1-1 0 0,1-1 0 0 0,-1 1 1 0 0,1 0-1 0 0,0 1 0 0 0,0 0 1 0 0,0 0-1 0 0,1 1 0 0 0,-1-1 1 0 0,1 2-1 0 0,1-1 0 0 0,-1 0 1 0 0,1 1-1 0 0,0 0 0 0 0,1 0 1 0 0,0 1-1 0 0,0-1 1 0 0,0 1-1 0 0,1 0 0 0 0,0 0 1 0 0,1 0-1 0 0,0 0 0 0 0,-1 5-35 0 0,56 12-242 0 0,-38-25 163 0 0,0-1 0 0 0,-1 0 0 0 0,1-1 0 0 0,-1-1 0 0 0,0 0 1 0 0,0-1-1 0 0,0 0 0 0 0,0-2 0 0 0,-1 1 0 0 0,1-1 0 0 0,-1-1 0 0 0,-1-1 0 0 0,4-2 79 0 0,-10 7-30 0 0,-6 4 33 0 0,0-1-1 0 0,0 1 1 0 0,0-1-1 0 0,0 1 1 0 0,0 0-1 0 0,0-1 1 0 0,0 1-1 0 0,0-1 1 0 0,0 1-1 0 0,1-1 1 0 0,-1 1-1 0 0,0 0 1 0 0,0-1-1 0 0,1 1 1 0 0,-1-1-1 0 0,0 1 1 0 0,1-1-1 0 0,-1 1 1 0 0,0-1-1 0 0,1 1 1 0 0,-1-1-1 0 0,1 0 1 0 0,-1 1-1 0 0,1-1 1 0 0,-1 1-1 0 0,1-1 1 0 0,-1 0-1 0 0,1 0 1 0 0,-1 1-1 0 0,1-1 1 0 0,-1 0-1 0 0,1 0 1 0 0,0 0-1 0 0,-1 1 1 0 0,1-1-1 0 0,-1 0 1 0 0,1 0-1 0 0,0 0 1 0 0,-1 0-1 0 0,1 0 1 0 0,-1 0-1 0 0,1 0 1 0 0,0 0-1 0 0,-1-1 1 0 0,1 1-1 0 0,-1 0 1 0 0,1 0-3 0 0,-11 38-13 0 0,9-34 20 0 0,1-1 0 0 0,0 1 0 0 0,0-1 0 0 0,0 0 0 0 0,0 1 0 0 0,0-1 0 0 0,1 1 0 0 0,-1-1 0 0 0,1 1 0 0 0,0-1 0 0 0,0 0 0 0 0,1 0 0 0 0,-1 0 0 0 0,0 1 0 0 0,1-1 0 0 0,0 0 0 0 0,0-1 0 0 0,0 1 0 0 0,0 0 0 0 0,0 0 0 0 0,1-1 0 0 0,-1 0 0 0 0,1 1 0 0 0,-1-1 0 0 0,1 0 0 0 0,0 0 0 0 0,0 0 0 0 0,0-1 0 0 0,0 1 0 0 0,0-1 0 0 0,1 1-1 0 0,-1-1 1 0 0,0 0 0 0 0,0-1 0 0 0,1 1 0 0 0,-1 0 0 0 0,1-1 0 0 0,-1 0 0 0 0,1 0 0 0 0,-1 0 0 0 0,1 0-7 0 0,12-3-64 0 0,-1 0 1 0 0,0-1-1 0 0,0-1 0 0 0,-1 0 0 0 0,1-2 0 0 0,-1 1 0 0 0,0-1 0 0 0,-1-1 0 0 0,0-1 0 0 0,0 0 0 0 0,-1 0 0 0 0,0-1 0 0 0,0-1 0 0 0,-1 0 0 0 0,3-6 64 0 0,10-13-127 0 0,-1-1-1 0 0,-2-2 1 0 0,-1 0 0 0 0,-2-1 0 0 0,-1-1-1 0 0,-2-1 1 0 0,-1 0 0 0 0,-2-1-1 0 0,-2 0 1 0 0,-1-1 0 0 0,3-32 127 0 0,29-237 4156 0 0,-56 359-3458 0 0,12-19-645 0 0,2 0-1 0 0,2 0 0 0 0,0 0 1 0 0,3 0-1 0 0,0 0 1 0 0,2 0-1 0 0,3 2-52 0 0,-9-31 6 0 0,8 36 2 0 0,12 56-1050 0 0,-4 0 0 0 0,-5 1 0 0 0,-1 45 1042 0 0,-10-133-364 0 0,-1-1 0 0 0,0 1 0 0 0,0 0 0 0 0,-1 0 0 0 0,0-1 0 0 0,0 1 0 0 0,-1-1 0 0 0,0 1 1 0 0,-1-1-1 0 0,0 0 0 0 0,0 0 0 0 0,0-1 0 0 0,-1 1 0 0 0,-1-1 0 0 0,-3 4 364 0 0,-8 2-1268 0 0</inkml:trace>
  <inkml:trace contextRef="#ctx0" brushRef="#br0" timeOffset="83894.381">18340 6587 1672 0 0,'4'-3'1124'0'0,"-1"0"-172"0"0,4 1-152 0 0,2 0-116 0 0,16-3-123 0 0,2 0-13 0 0,5 5-128 0 0,3-3-180 0 0,8 3-360 0 0,-20 0 16 0 0,14 0-712 0 0,4 0 67 0 0,0 0 57 0 0,4 0 60 0 0,-3 0 36 0 0,3 0-648 0 0</inkml:trace>
  <inkml:trace contextRef="#ctx0" brushRef="#br0" timeOffset="85183.441">812 8723 848 0 0,'0'0'510'0'0,"0"0"20"0"0,0 0-69 0 0,0 0-26 0 0,0 0-91 0 0,0 0-4 0 0,0 0 20 0 0,0 0-8 0 0,0 0-52 0 0,2 11 310 0 0,-37 104 1271 0 0,35-107-1787 0 0,-1 0 1 0 0,2 0 0 0 0,-1 0 0 0 0,1 0 0 0 0,0 0 0 0 0,1-1-1 0 0,-1 1 1 0 0,2 0 0 0 0,-1-1 0 0 0,1 1 0 0 0,0-1-1 0 0,0 0 1 0 0,1 0 0 0 0,0 0 0 0 0,1-1 0 0 0,-1 1 0 0 0,1-1-1 0 0,1 1-94 0 0,87 28-1995 0 0,-90-35 1817 0 0,0 0 0 0 0,0 0 0 0 0,0 0 0 0 0,0-1 0 0 0,0 1 0 0 0,0-1 0 0 0,-1 0 0 0 0,1 0 0 0 0,0 0 0 0 0,0 0-1 0 0,-1 0 1 0 0,1-1 0 0 0,-1 1 0 0 0,1-1 0 0 0,-1 0 0 0 0,1 0 0 0 0,-1 0 0 0 0,0 0 0 0 0,0 0 0 0 0,0 0 0 0 0,0 0 0 0 0,-1-1 0 0 0,1 1 0 0 0,1-3 178 0 0,6-15-1249 0 0</inkml:trace>
  <inkml:trace contextRef="#ctx0" brushRef="#br0" timeOffset="85460.888">801 8451 1184 0 0,'-5'-17'6521'0'0,"-6"-3"-2440"0"0,-15 17-3700 0 0,22 10-4733 0 0,18-6-173 0 0,-4-1 3051 0 0</inkml:trace>
  <inkml:trace contextRef="#ctx0" brushRef="#br0" timeOffset="85709.12">1331 8671 1556 0 0,'18'31'555'0'0,"-2"0"-1"0"0,0 1 1 0 0,-2 1-1 0 0,-2 0 1 0 0,-1 1 0 0 0,-1 0-1 0 0,-2 1 1 0 0,-2 0-1 0 0,-1 0 1 0 0,0 15-555 0 0,-5-31 120 0 0,-1 0-1 0 0,0-1 1 0 0,-1 1 0 0 0,-1-1 0 0 0,-1 1-1 0 0,-1-1 1 0 0,0 0 0 0 0,-1 0-1 0 0,-2 1-119 0 0,2-2-86 0 0,-2-1-1 0 0,0 1 1 0 0,-1-1-1 0 0,0-1 0 0 0,-1 1 1 0 0,-1-2-1 0 0,0 1 1 0 0,-1-2-1 0 0,-1 1 0 0 0,-11 7 87 0 0,-102 41-3765 0 0,84-58 2457 0 0</inkml:trace>
  <inkml:trace contextRef="#ctx0" brushRef="#br0" timeOffset="85944.674">419 8766 2116 0 0,'-10'4'226'0'0,"0"1"-1"0"0,0 1 0 0 0,1 0 1 0 0,0 0-1 0 0,0 0 0 0 0,1 1 1 0 0,0 1-1 0 0,0-1 1 0 0,0 1-1 0 0,1 1 0 0 0,1-1 1 0 0,-1 1-1 0 0,1 0 1 0 0,1 1-1 0 0,0 0 0 0 0,0-1 1 0 0,1 1-1 0 0,0 1 0 0 0,0-1 1 0 0,1 1-1 0 0,1-1 1 0 0,-1 8-226 0 0,7 5 26 0 0,1-1 0 0 0,1 0 0 0 0,0-1 0 0 0,2 1 1 0 0,1-1-1 0 0,0-1 0 0 0,2 1 0 0 0,0-2 0 0 0,1 0 1 0 0,1 0-1 0 0,1-1 0 0 0,0 0 0 0 0,2-2 0 0 0,0 1 1 0 0,0-2-1 0 0,2 0 0 0 0,0-2 0 0 0,0 1 0 0 0,2-2 1 0 0,13 7-27 0 0,134 50-4701 0 0,-124-63 3319 0 0</inkml:trace>
  <inkml:trace contextRef="#ctx0" brushRef="#br0" timeOffset="86505.403">2476 8478 1576 0 0,'-2'-2'125'0'0,"0"1"0"0"0,0 0 0 0 0,1 0-1 0 0,-1 0 1 0 0,0 1 0 0 0,0-1 0 0 0,0 0 0 0 0,0 1 0 0 0,0-1-1 0 0,0 1 1 0 0,0 0 0 0 0,0-1 0 0 0,0 1 0 0 0,0 0 0 0 0,0 0-1 0 0,0 0 1 0 0,-1 1 0 0 0,1-1 0 0 0,0 0 0 0 0,0 1 0 0 0,0 0-1 0 0,0-1 1 0 0,1 1 0 0 0,-1 0 0 0 0,0 0 0 0 0,0 0 0 0 0,0 0-1 0 0,1 0 1 0 0,-1 0 0 0 0,0 1 0 0 0,1-1 0 0 0,-1 1 0 0 0,1-1-1 0 0,0 1 1 0 0,-1-1 0 0 0,1 1 0 0 0,0 0 0 0 0,0 0 0 0 0,0-1-1 0 0,0 1 1 0 0,0 1-125 0 0,-43 79 665 0 0,34-46-376 0 0,2 0 0 0 0,2 1 0 0 0,1-1 0 0 0,2 1 0 0 0,1 0 0 0 0,2 0 0 0 0,2 0 0 0 0,1 0 0 0 0,2 0 0 0 0,1-1 0 0 0,2 0 0 0 0,3 6-289 0 0,15 49 200 0 0,12 86-3343 0 0,-62-160 354 0 0,-12-15 291 0 0,21-2 1289 0 0</inkml:trace>
  <inkml:trace contextRef="#ctx0" brushRef="#br0" timeOffset="86740.025">2035 9051 1324 0 0,'47'-34'8463'0'0,"56"15"-8236"0"0,-85 17 483 0 0,248-13-1777 0 0,-75 7-6031 0 0,-169 8 5763 0 0</inkml:trace>
  <inkml:trace contextRef="#ctx0" brushRef="#br0" timeOffset="87005.237">3153 8919 1024 0 0,'-59'87'4693'0'0,"-46"121"-2006"0"0,65-130-2958 0 0,-3-48-5372 0 0,36-29 4253 0 0</inkml:trace>
  <inkml:trace contextRef="#ctx0" brushRef="#br0" timeOffset="87267.11">2810 9058 1844 0 0,'5'-12'3688'0'0,"21"14"354"0"0,-23 0-4088 0 0,38 27-177 0 0,0 2-1 0 0,-2 3 0 0 0,-2 0 0 0 0,-1 3 1 0 0,18 24 223 0 0,11 10-3816 0 0,-52-59 2412 0 0,-2-3 38 0 0</inkml:trace>
  <inkml:trace contextRef="#ctx0" brushRef="#br0" timeOffset="87688.093">3487 9149 1152 0 0,'13'43'3838'0'0,"-12"-26"-3734"0"0,-1 1 0 0 0,-1 0 0 0 0,0-1 0 0 0,-2 1 1 0 0,0-1-1 0 0,0 1 0 0 0,-2-1 0 0 0,0 0 0 0 0,-1-1 0 0 0,-1 1 0 0 0,-1-1 1 0 0,0 0-1 0 0,-1-1 0 0 0,0 0 0 0 0,-6 6-104 0 0,-17 1-3916 0 0,30-21 2484 0 0</inkml:trace>
  <inkml:trace contextRef="#ctx0" brushRef="#br0" timeOffset="88001.181">3599 9029 1528 0 0,'2'4'588'0'0,"2"-1"-108"0"0,1 2-8 0 0,7 8-128 0 0,4 6 136 0 0,2-3-184 0 0,-2 3 36 0 0,6-3-104 0 0,-3 4-24 0 0,2 0-84 0 0,1-3-36 0 0,-1 3-12 0 0,-1-7-452 0 0,-1 1-108 0 0,-3-1-448 0 0,2-1 40 0 0,-6-7-484 0 0</inkml:trace>
  <inkml:trace contextRef="#ctx0" brushRef="#br0" timeOffset="88263.585">3999 9038 1504 0 0,'-4'20'3655'0'0,"-11"14"-2753"0"0,8-19-375 0 0,-118 283 2877 0 0,109-255-3277 0 0,-43 112-83 0 0,22-53-3048 0 0,28-84-1377 0 0,9-18 3039 0 0</inkml:trace>
  <inkml:trace contextRef="#ctx0" brushRef="#br0" timeOffset="88650.731">4543 8496 1292 0 0,'-18'11'366'0'0,"-1"1"1"0"0,1 1-1 0 0,1 0 0 0 0,1 2 0 0 0,0 0 1 0 0,0 0-1 0 0,2 2 0 0 0,0 0 0 0 0,1 0 1 0 0,0 1-1 0 0,2 1 0 0 0,0 0 0 0 0,1 0 1 0 0,1 1-1 0 0,1 1 0 0 0,1-1 0 0 0,1 1 1 0 0,-4 22-367 0 0,11-35-15 0 0,1 0 0 0 0,-1 0 1 0 0,2 0-1 0 0,-1-1 0 0 0,1 1 0 0 0,0 0 1 0 0,1-1-1 0 0,0 0 0 0 0,0 0 0 0 0,0 0 1 0 0,1-1-1 0 0,0 1 0 0 0,1-1 0 0 0,-1 0 1 0 0,1 0-1 0 0,0-1 0 0 0,0 0 0 0 0,1 0 1 0 0,0-1-1 0 0,0 1 0 0 0,0-1 0 0 0,0-1 1 0 0,1 1-1 0 0,-1-1 0 0 0,1-1 0 0 0,0 1 1 0 0,-1-1-1 0 0,8 0 15 0 0,155 20-4755 0 0,-145-22 3230 0 0</inkml:trace>
  <inkml:trace contextRef="#ctx0" brushRef="#br0" timeOffset="89073.22">4824 8566 1428 0 0,'5'-2'99'0'0,"0"0"0"0"0,0 1 1 0 0,-1 0-1 0 0,1 0 0 0 0,0 0 0 0 0,0 0 0 0 0,1 1 1 0 0,-1-1-1 0 0,0 2 0 0 0,0-1 0 0 0,0 0 0 0 0,0 1 0 0 0,0 0 1 0 0,0 0-1 0 0,0 0 0 0 0,-1 1 0 0 0,1 0 0 0 0,0 0 0 0 0,-1 0 1 0 0,1 0-1 0 0,-1 1 0 0 0,0 0 0 0 0,1 0 0 0 0,2 3-99 0 0,-2-3 103 0 0,0 0 0 0 0,-1 0 0 0 0,0 0 0 0 0,1 1-1 0 0,-1-1 1 0 0,0 1 0 0 0,-1 0 0 0 0,1 1 0 0 0,-1-1 0 0 0,0 0-1 0 0,0 1 1 0 0,0 0 0 0 0,0 0 0 0 0,-1 0 0 0 0,0 0-1 0 0,0 0 1 0 0,-1 0 0 0 0,1 0 0 0 0,-1 1 0 0 0,0-1 0 0 0,0 1-1 0 0,-1-1 1 0 0,0 1 0 0 0,0-1 0 0 0,0 1 0 0 0,0-1-1 0 0,-1 1 1 0 0,-1 4-103 0 0,-5 4 182 0 0,-1 0 1 0 0,-1 0-1 0 0,0-1 0 0 0,0 0 0 0 0,-2 0 0 0 0,1-1 0 0 0,-2-1 1 0 0,1 0-1 0 0,-2-1 0 0 0,1 0 0 0 0,-1 0 0 0 0,-1-2 0 0 0,0 1 1 0 0,0-2-1 0 0,0 0 0 0 0,-1-1 0 0 0,0 0 0 0 0,-12 2-182 0 0,26-7-332 0 0,6-46-3449 0 0,32 0 1466 0 0,-13 21 905 0 0</inkml:trace>
  <inkml:trace contextRef="#ctx0" brushRef="#br0" timeOffset="89335.605">5198 8574 1436 0 0,'-135'146'4949'0'0,"132"-140"-4866"0"0,0 1 1 0 0,0 0-1 0 0,1 0 0 0 0,0 0 1 0 0,0 0-1 0 0,1 0 1 0 0,0 0-1 0 0,0 1 1 0 0,1-1-1 0 0,0 1 1 0 0,0-1-1 0 0,0 0 1 0 0,1 1-1 0 0,0-1 1 0 0,1 0-1 0 0,0 0 0 0 0,0 0 1 0 0,0 0-1 0 0,1 0 1 0 0,0 0-1 0 0,0-1 1 0 0,1 1-1 0 0,0-1 1 0 0,0 0-84 0 0,0-1-85 0 0,1 0 1 0 0,-1 0 0 0 0,1-1 0 0 0,0 0-1 0 0,0 0 1 0 0,0 0 0 0 0,1 0-1 0 0,-1-1 1 0 0,1 0 0 0 0,0 0 0 0 0,0-1-1 0 0,0 1 1 0 0,0-1 0 0 0,0-1-1 0 0,1 1 1 0 0,-1-1 0 0 0,1 0 0 0 0,3 0 84 0 0,96 2-3637 0 0,-81-3 2263 0 0</inkml:trace>
  <inkml:trace contextRef="#ctx0" brushRef="#br0" timeOffset="89602.551">5566 8978 1860 0 0,'-6'25'1004'0'0,"-1"1"-40"0"0,-5 1-108 0 0,-4 0-96 0 0,-2 3-103 0 0,-3-7-29 0 0,1 0-80 0 0,-3 1-164 0 0,-2-6-144 0 0,4-3-124 0 0,1-3-236 0 0,11-9 12 0 0,9-3-1128 0 0,-9 0 83 0 0,9 0-335 0 0,-16-20 100 0 0,15 8-16 0 0</inkml:trace>
  <inkml:trace contextRef="#ctx0" brushRef="#br0" timeOffset="90285.306">5911 8433 1392 0 0,'-5'4'285'0'0,"1"0"0"0"0,1 0 0 0 0,-1 1 0 0 0,1-1 0 0 0,0 1 0 0 0,0 0 0 0 0,0 0 0 0 0,0 0-1 0 0,1 1 1 0 0,0-1 0 0 0,0 1 0 0 0,1-1 0 0 0,-1 1 0 0 0,1 0 0 0 0,0-1 0 0 0,1 1 0 0 0,-1 0 0 0 0,1 0 0 0 0,1 1-285 0 0,-1-1 36 0 0,0-1 1 0 0,1 0 0 0 0,0 1-1 0 0,0-1 1 0 0,1 0 0 0 0,-1 0-1 0 0,1 0 1 0 0,0 0 0 0 0,1 0-1 0 0,-1 0 1 0 0,1-1 0 0 0,0 1-1 0 0,0-1 1 0 0,0 0 0 0 0,1 0 0 0 0,0 0-1 0 0,-1 0 1 0 0,1 0 0 0 0,1-1-1 0 0,-1 0 1 0 0,0 0 0 0 0,1 0-1 0 0,0 0 1 0 0,-1-1 0 0 0,1 0-1 0 0,0 0 1 0 0,0 0 0 0 0,0 0-1 0 0,1-1 1 0 0,3 1-37 0 0,-4-1 46 0 0,0 0-1 0 0,1 0 1 0 0,-1-1-1 0 0,1 1 1 0 0,-1-1 0 0 0,1 0-1 0 0,-1-1 1 0 0,1 1-1 0 0,-1-1 1 0 0,0 0 0 0 0,1 0-1 0 0,-1-1 1 0 0,0 0 0 0 0,0 0-1 0 0,0 0 1 0 0,0 0-1 0 0,0-1 1 0 0,0 0 0 0 0,-1 0-1 0 0,1 0 1 0 0,-1-1-1 0 0,0 1 1 0 0,0-1 0 0 0,0 0-1 0 0,0 0 1 0 0,-1 0-1 0 0,0-1 1 0 0,0 1 0 0 0,0-1-1 0 0,0 0 1 0 0,-1 0-1 0 0,0 0 1 0 0,0 0 0 0 0,0 0-1 0 0,0 0 1 0 0,-1-1-1 0 0,0 1 1 0 0,0-1 0 0 0,0 1-1 0 0,-1-4-45 0 0,0 8 98 0 0,1-34 1264 0 0,8 43-1132 0 0,12 84-47 0 0,-4 2 1 0 0,-3 0-1 0 0,-5 0 1 0 0,-4 27-184 0 0,-4-115 27 0 0,-1 0 1 0 0,0 1 0 0 0,0-1-1 0 0,-1 0 1 0 0,0 1-1 0 0,0-1 1 0 0,-1 0 0 0 0,1 0-1 0 0,-1 0 1 0 0,-1 0 0 0 0,1 0-1 0 0,-1-1 1 0 0,0 1-1 0 0,0-1 1 0 0,-1 0 0 0 0,1 0-1 0 0,-1 0 1 0 0,0 0-1 0 0,-1 0 1 0 0,1-1 0 0 0,-1 0-1 0 0,0 0 1 0 0,0 0-1 0 0,0 0 1 0 0,0-1 0 0 0,-1 0-1 0 0,0 0 1 0 0,1-1 0 0 0,-4 2-28 0 0,3-6-50 0 0,0-1 1 0 0,0 1-1 0 0,0-1 1 0 0,0 0-1 0 0,0 0 1 0 0,1 0 0 0 0,-1-1-1 0 0,1 0 1 0 0,0 0-1 0 0,0-1 1 0 0,1 1 0 0 0,-1-1-1 0 0,1 0 1 0 0,0 0-1 0 0,0 0 1 0 0,1-1 0 0 0,0 0-1 0 0,0 1 1 0 0,0-1-1 0 0,0 0 1 0 0,1 0-1 0 0,0-1 1 0 0,0 1 0 0 0,1 0-1 0 0,0-1 1 0 0,0 1-1 0 0,0-1 50 0 0,2-9-416 0 0,0 1 1 0 0,0-1-1 0 0,2 1 0 0 0,0 0 0 0 0,0 0 0 0 0,1 0 0 0 0,1 0 0 0 0,1 1 0 0 0,0 0 0 0 0,1 0 0 0 0,0 0 0 0 0,1 1 0 0 0,1 0 0 0 0,0 1 0 0 0,1 0 0 0 0,0 0 1 0 0,1 1-1 0 0,0 0 0 0 0,9-6 416 0 0,12-12-1478 0 0</inkml:trace>
  <inkml:trace contextRef="#ctx0" brushRef="#br0" timeOffset="90547.515">6453 8406 1604 0 0,'6'1'192'0'0,"0"1"0"0"0,-1 1 0 0 0,1-1 0 0 0,0 1 1 0 0,-1 0-1 0 0,1 0 0 0 0,-1 0 0 0 0,0 1 0 0 0,0-1 0 0 0,-1 1 0 0 0,1 1 0 0 0,-1-1 0 0 0,0 1 0 0 0,0-1 0 0 0,0 1 0 0 0,-1 0 0 0 0,1 2-192 0 0,11 10 432 0 0,-2-4-185 0 0,-1 1 1 0 0,0 0-1 0 0,-1 0 0 0 0,-1 1 1 0 0,0 1-1 0 0,-1-1 0 0 0,-1 2 1 0 0,0-1-1 0 0,-1 1 0 0 0,-1 0 1 0 0,-1 0-1 0 0,0 1 0 0 0,-1 0 1 0 0,-1 0-1 0 0,-1 0 0 0 0,-1 0 1 0 0,0 0-1 0 0,-1 0 0 0 0,-1 0 1 0 0,-1 0-1 0 0,0 0 0 0 0,-1 0 1 0 0,-5 12-248 0 0,-3-7 82 0 0,-1-1 0 0 0,-2-1 1 0 0,0 0-1 0 0,-1-1 1 0 0,-1-1-1 0 0,-1 0 1 0 0,0-1-1 0 0,-1-1 0 0 0,-1 0 1 0 0,-15 9-83 0 0,-25 1-3285 0 0,56-28 3044 0 0,0 0 0 0 0,0 0-1 0 0,0 0 1 0 0,0 0 0 0 0,0-1 0 0 0,0 0 0 0 0,1 1 0 0 0,-1-1 0 0 0,0 0 0 0 0,1 0 0 0 0,0 0 0 0 0,-1-1-1 0 0,1 1 1 0 0,0-1 0 0 0,0 1 0 0 0,1-1 0 0 0,-1 0 0 0 0,0 1 0 0 0,1-1 0 0 0,0 0 0 0 0,-1 0-1 0 0,1 0 1 0 0,0 0 0 0 0,0-1 241 0 0,-5-20-1274 0 0</inkml:trace>
  <inkml:trace contextRef="#ctx0" brushRef="#br0" timeOffset="91187.386">7276 8398 1792 0 0,'-22'-11'4903'0'0,"37"7"-2482"0"0,52 9-1561 0 0,507 68-342 0 0,-545-52-86 0 0,-29-20-314 0 0,-16 22 182 0 0,0-3-163 0 0,-1-2 0 0 0,-2 0 1 0 0,1-2-1 0 0,-2 0 0 0 0,0-1 0 0 0,-1 0 1 0 0,-14 6-138 0 0,-34 25 256 0 0,-237 190-244 0 0,237-167-3629 0 0,68-67 2408 0 0,1-2-291 0 0,11 3-1486 0 0,-3-3 1541 0 0</inkml:trace>
  <inkml:trace contextRef="#ctx0" brushRef="#br0" timeOffset="91450.453">8193 8773 888 0 0,'-128'115'5486'0'0,"22"-45"-3997"0"0,-53 38-457 0 0,60-31-3565 0 0,87-63-222 0 0,11-13 1324 0 0</inkml:trace>
  <inkml:trace contextRef="#ctx0" brushRef="#br0" timeOffset="91918.095">8752 8424 1576 0 0,'-57'20'4659'0'0,"-46"95"-1962"0"0,96-108-2609 0 0,1 1-1 0 0,0 0 0 0 0,1 0 1 0 0,0 0-1 0 0,0 1 0 0 0,1-1 1 0 0,0 1-1 0 0,0 0 1 0 0,1 0-1 0 0,1 1 0 0 0,-1-1 1 0 0,1 0-1 0 0,1 1 0 0 0,0 0 1 0 0,0-1-1 0 0,1 1 1 0 0,0 0-1 0 0,1-1 0 0 0,0 1 1 0 0,0-1-1 0 0,1 1 0 0 0,0-1 1 0 0,1 1-1 0 0,0-1 1 0 0,0 0-1 0 0,1 0 0 0 0,1-1 1 0 0,-1 1-1 0 0,1-1 1 0 0,1 0-1 0 0,-1 0 0 0 0,1 0 1 0 0,1-1-1 0 0,-1 0 0 0 0,1 0 1 0 0,5 3-88 0 0,2-2-14 0 0,1-1 0 0 0,1 0 0 0 0,-1-1 0 0 0,1-1 1 0 0,0 0-1 0 0,1-1 0 0 0,-1-1 0 0 0,1 0 0 0 0,-1-1 0 0 0,1-1 1 0 0,0-1-1 0 0,0 0 0 0 0,-1-1 0 0 0,1-1 0 0 0,0 0 0 0 0,-1-1 0 0 0,0-1 1 0 0,0-1-1 0 0,0 0 0 0 0,0-2 0 0 0,14-7 14 0 0,-23 10 0 0 0,0-1 0 0 0,0 0 0 0 0,0-1 1 0 0,-1 1-1 0 0,0-1 0 0 0,0-1 0 0 0,0 1 0 0 0,-1-1 0 0 0,0 0 0 0 0,0 0 0 0 0,-1-1 1 0 0,0 1-1 0 0,0-1 0 0 0,-1 0 0 0 0,0 0 0 0 0,-1 0 0 0 0,1 0 0 0 0,-1-1 0 0 0,-1 1 0 0 0,0-1 1 0 0,0 1-1 0 0,-1-1 0 0 0,1 1 0 0 0,-2-1 0 0 0,0 1 0 0 0,0-1 0 0 0,0 1 0 0 0,-1-1 1 0 0,0 1-1 0 0,-1 0 0 0 0,1 0 0 0 0,-2 0 0 0 0,1 0 0 0 0,-1 1 0 0 0,0-1 0 0 0,-1 1 1 0 0,0 0-1 0 0,0 0 0 0 0,-1 0 0 0 0,1 1 0 0 0,-1 0 0 0 0,-1 0 0 0 0,1 1 0 0 0,-1-1 0 0 0,0 1 1 0 0,0 1-1 0 0,0-1 0 0 0,-1 1 0 0 0,0 1 0 0 0,-5-3 0 0 0,-16-3-185 0 0,0 2-1 0 0,0 0 0 0 0,0 2 1 0 0,-1 1-1 0 0,0 2 1 0 0,-27 1 185 0 0,-3 14-2499 0 0,37 0-1248 0 0,21-10 2339 0 0,2-1 82 0 0</inkml:trace>
  <inkml:trace contextRef="#ctx0" brushRef="#br0" timeOffset="92565.49">9639 8501 1120 0 0,'-9'-18'4126'0'0,"7"30"-2371"0"0,142 453 1212 0 0,-113-368-1729 0 0,-27-96-1030 0 0,31-22 123 0 0,-14 6-289 0 0,0-2 0 0 0,-2 0 0 0 0,0-1 0 0 0,-1-1-1 0 0,-1 0 1 0 0,0 0 0 0 0,-2-1 0 0 0,6-15-42 0 0,14-20 0 0 0,176-348 775 0 0,-199 387-1037 0 0,12-25 821 0 0,-24 40-5040 0 0,-44 45-1089 0 0,30-32 4293 0 0</inkml:trace>
  <inkml:trace contextRef="#ctx0" brushRef="#br0" timeOffset="92846.224">9596 8701 1700 0 0,'21'21'5200'0'0,"44"-17"-4441"0"0,-51-4-162 0 0,363-18 1236 0 0,-96 30-3073 0 0,-212 0-828 0 0,-67-11 1250 0 0,-2-1-454 0 0,0 0-78 0 0,0 0-35 0 0</inkml:trace>
  <inkml:trace contextRef="#ctx0" brushRef="#br0" timeOffset="95154.036">11036 8298 1356 0 0,'0'0'753'0'0,"0"0"-65"0"0,0 0-105 0 0,0 0-81 0 0,4 7 365 0 0,84-19 245 0 0,51 44-139 0 0,-135-30-949 0 0,0 0-1 0 0,-1 0 1 0 0,1 0 0 0 0,0 0-1 0 0,-1 1 1 0 0,0 0-1 0 0,0 0 1 0 0,0 0-1 0 0,0 0 1 0 0,0 0 0 0 0,0 1-1 0 0,-1-1 1 0 0,0 1-1 0 0,1 0 1 0 0,-2-1-1 0 0,1 1 1 0 0,0 0 0 0 0,-1 0-1 0 0,1 0 1 0 0,-1 1-1 0 0,0-1 1 0 0,-1 0-1 0 0,1 0 1 0 0,-1 0-1 0 0,0 1 1 0 0,0-1 0 0 0,0 0-1 0 0,0 1 1 0 0,-1-1-1 0 0,1 0 1 0 0,-1 0-1 0 0,-1 0 1 0 0,1 1-24 0 0,-10 15 5 0 0,-1-1 0 0 0,-1-1 0 0 0,-1 0 1 0 0,0-1-1 0 0,-2 0 0 0 0,0-2 0 0 0,0 1 0 0 0,-1-2 0 0 0,-1 0 0 0 0,-1-2 0 0 0,0 1 1 0 0,0-2-1 0 0,-1-1 0 0 0,0 0 0 0 0,-1-2 0 0 0,0 0 0 0 0,-1-1 0 0 0,1-2 0 0 0,-13 2-5 0 0,33-6-81 0 0,0-1 0 0 0,0 0-1 0 0,1 1 1 0 0,-1-1 0 0 0,0 0 0 0 0,0 0-1 0 0,1 0 1 0 0,-1 0 0 0 0,0 1-1 0 0,0-1 1 0 0,0 0 0 0 0,1-1 0 0 0,-1 1-1 0 0,0 0 1 0 0,0 0 0 0 0,1 0-1 0 0,-1 0 1 0 0,0-1 0 0 0,0 1-1 0 0,1 0 1 0 0,-1 0 0 0 0,0-1 0 0 0,1 1-1 0 0,-1-1 1 0 0,0 1 0 0 0,1-1-1 0 0,-1 1 1 0 0,0-1 0 0 0,1 1 0 0 0,-1-1-1 0 0,1 1 1 0 0,-1-1 0 0 0,1 0-1 0 0,0 1 1 0 0,-1-1 0 0 0,1 0-1 0 0,-1 0 1 0 0,1 1 0 0 0,0-1 0 0 0,0 0-1 0 0,-1 0 1 0 0,1 1 0 0 0,0-1-1 0 0,0 0 1 0 0,0 0 0 0 0,0 1 0 0 0,0-1-1 0 0,0 0 1 0 0,0 0 0 0 0,0 0-1 0 0,0 1 1 0 0,1-1 0 0 0,-1 0-1 0 0,0 0 1 0 0,0 1 0 0 0,1-1 0 0 0,-1 0-1 0 0,1 0 82 0 0,10-14-1454 0 0</inkml:trace>
  <inkml:trace contextRef="#ctx0" brushRef="#br0" timeOffset="95463.334">11582 8283 1184 0 0,'-21'4'2432'0'0,"9"0"-2259"0"0,0 0-1 0 0,-1 1 0 0 0,1 0 1 0 0,1 1-1 0 0,-1 1 1 0 0,1-1-1 0 0,0 2 0 0 0,1-1 1 0 0,0 2-1 0 0,0-1 0 0 0,1 1 1 0 0,0 1-1 0 0,0 0 0 0 0,1 0 1 0 0,0 1-1 0 0,1-1 1 0 0,0 2-1 0 0,1-1 0 0 0,0 1 1 0 0,1 0-1 0 0,1 0 0 0 0,-1 0 1 0 0,0 7-173 0 0,8-13-155 0 0,0 0 0 0 0,1-1 0 0 0,-1 0 1 0 0,1 0-1 0 0,0 0 0 0 0,0 0 1 0 0,1 0-1 0 0,-1-1 0 0 0,1 0 0 0 0,0 0 1 0 0,0 0-1 0 0,1-1 0 0 0,-1 0 0 0 0,1 0 1 0 0,-1 0-1 0 0,1 0 0 0 0,0-1 0 0 0,0 0 1 0 0,0 0-1 0 0,1-1 0 0 0,-1 0 0 0 0,0 0 1 0 0,0 0-1 0 0,2-1 155 0 0,22 5-1471 0 0</inkml:trace>
  <inkml:trace contextRef="#ctx0" brushRef="#br0" timeOffset="95834.044">11831 8671 1636 0 0,'-5'23'728'0'0,"-10"-4"-76"0"0,7 1-176 0 0,-5-5-100 0 0,-5 0 96 0 0,2 1-104 0 0,-5-2-112 0 0,9-1-32 0 0,-1-3-348 0 0,1-3-236 0 0,3-4-316 0 0,0-1 56 0 0,9-2 40 0 0,0 0 36 0 0,0 0-904 0 0</inkml:trace>
  <inkml:trace contextRef="#ctx0" brushRef="#br0" timeOffset="96563.725">12014 8212 1196 0 0,'1'-17'4649'0'0,"1"36"-3002"0"0,1 16-1476 0 0,1-27-153 0 0,0 1-1 0 0,0-1 1 0 0,1 0-1 0 0,0 0 1 0 0,0 0-1 0 0,1 0 1 0 0,0-1-1 0 0,0 0 1 0 0,1-1-1 0 0,0 1 1 0 0,0-1-1 0 0,0 0 1 0 0,1-1-1 0 0,0 0 0 0 0,0 0 1 0 0,0-1-1 0 0,1 0 1 0 0,0 0-1 0 0,-1-1 1 0 0,1 0-1 0 0,0-1 1 0 0,1 0-1 0 0,-1 0 1 0 0,0-1-1 0 0,0 0 1 0 0,1 0-1 0 0,-1-1 1 0 0,1-1-1 0 0,-1 1 1 0 0,0-2-1 0 0,1 1 0 0 0,-1-1 1 0 0,0-1-1 0 0,0 1 1 0 0,0-2-1 0 0,-1 1 1 0 0,1-1-1 0 0,-1 0 1 0 0,3-3-18 0 0,-5 4 25 0 0,0 0 0 0 0,0 0-1 0 0,-1-1 1 0 0,0 0 0 0 0,1 0 0 0 0,-1 0 0 0 0,-1 0 0 0 0,1-1 0 0 0,-1 0 0 0 0,0 0 0 0 0,0 0-1 0 0,0-1 1 0 0,-1 1 0 0 0,1-1 0 0 0,-1 0 0 0 0,-1 0 0 0 0,1 0 0 0 0,-1 0 0 0 0,0-1 0 0 0,-1 1-1 0 0,1-5-24 0 0,-2 10 60 0 0,0-29 751 0 0,3 0-300 0 0,4 40-468 0 0,8 51-131 0 0,15 287 549 0 0,-32-331-359 0 0,-2 0 0 0 0,0 0 0 0 0,-1 0 1 0 0,0 0-1 0 0,-2 0 0 0 0,0-1 0 0 0,0 0 0 0 0,-2-1 0 0 0,0 0 1 0 0,-1 0-1 0 0,0-1 0 0 0,-1 0 0 0 0,-9 8-102 0 0,14-16 52 0 0,0 0-1 0 0,-1 0 1 0 0,1 0 0 0 0,-1-1-1 0 0,0 0 1 0 0,-1 0-1 0 0,1-1 1 0 0,-1 0 0 0 0,0-1-1 0 0,0 1 1 0 0,0-1 0 0 0,0-1-1 0 0,-1 0 1 0 0,-3 1-52 0 0,9-5-23 0 0,0 1 0 0 0,0-1-1 0 0,1 0 1 0 0,-1 0 0 0 0,0 0 0 0 0,1 0 0 0 0,0-1 0 0 0,-1 1-1 0 0,1 0 1 0 0,0-1 0 0 0,0 0 0 0 0,0 0 0 0 0,1 1 0 0 0,-1-1 0 0 0,1 0-1 0 0,0 0 1 0 0,-1 0 0 0 0,1-1 0 0 0,1 1 0 0 0,-1 0 0 0 0,0 0-1 0 0,1-1 1 0 0,-1 1 0 0 0,1 0 0 0 0,0 0 0 0 0,0-1 0 0 0,1 1 0 0 0,-1 0-1 0 0,1-1 24 0 0,5-19-213 0 0,0 0-1 0 0,2 1 0 0 0,1 0 1 0 0,1 1-1 0 0,0 0 1 0 0,2 0-1 0 0,0 1 0 0 0,2 0 1 0 0,0 2-1 0 0,1-1 0 0 0,0 2 1 0 0,2 0-1 0 0,0 1 0 0 0,1 0 1 0 0,1 2-1 0 0,0 0 0 0 0,0 1 1 0 0,4 0 213 0 0,154-119-5555 0 0,-139 102 3999 0 0</inkml:trace>
  <inkml:trace contextRef="#ctx0" brushRef="#br0" timeOffset="96813.663">13195 8181 1468 0 0,'7'22'258'0'0,"0"0"-1"0"0,-2 1 0 0 0,0-1 1 0 0,-2 1-1 0 0,0 0 1 0 0,-2 0-1 0 0,0 1 1 0 0,-2-1-1 0 0,0 0 1 0 0,-2 0-1 0 0,0 0 0 0 0,-2 0 1 0 0,0-1-1 0 0,-1 0 1 0 0,-2 0-1 0 0,0 0 1 0 0,-2-1-1 0 0,0 0 0 0 0,-1-1 1 0 0,-1 0-1 0 0,-1 0 1 0 0,-1-2-1 0 0,0 0 1 0 0,-1 0-1 0 0,-4 1-257 0 0,0-1-78 0 0,-1-1 0 0 0,0-1 0 0 0,-1-1 0 0 0,-1 0 1 0 0,0-2-1 0 0,-1-1 0 0 0,-15 6 78 0 0,-179 37-3847 0 0,154-51 2495 0 0</inkml:trace>
  <inkml:trace contextRef="#ctx0" brushRef="#br0" timeOffset="97309.411">11163 8231 936 0 0,'-25'1'431'0'0,"0"0"0"0"0,1 2 0 0 0,0 1 0 0 0,-1 1 1 0 0,2 1-1 0 0,-1 1 0 0 0,1 1 0 0 0,0 1 0 0 0,0 1 0 0 0,1 1 0 0 0,1 1 0 0 0,0 1 0 0 0,0 1 0 0 0,2 1 0 0 0,0 0 1 0 0,0 1-1 0 0,2 2 0 0 0,0-1 0 0 0,-3 6-431 0 0,14-16 65 0 0,1 0-1 0 0,1 0 1 0 0,-1 1 0 0 0,1-1 0 0 0,0 1-1 0 0,1 0 1 0 0,0 0 0 0 0,0 0-1 0 0,1 0 1 0 0,0 0 0 0 0,0 1 0 0 0,1-1-1 0 0,0 1 1 0 0,0-1 0 0 0,1 1 0 0 0,0-1-1 0 0,1 1 1 0 0,0 0 0 0 0,0-1 0 0 0,1 0-1 0 0,0 1-64 0 0,14 15 0 0 0,0-1 0 0 0,2-1 0 0 0,1-1 0 0 0,0 0 0 0 0,2-2 1 0 0,0 0-1 0 0,1-1 0 0 0,1-2 0 0 0,0 0 0 0 0,1-1 0 0 0,1-1 0 0 0,0-2 0 0 0,1 0 0 0 0,1-2 0 0 0,-1-1 0 0 0,1-1 0 0 0,11 1 0 0 0,30 11-1165 0 0,1-3 0 0 0,0-3 0 0 0,1-3 0 0 0,0-3 1 0 0,0-4-1 0 0,8-2 1165 0 0,-31-2-1482 0 0</inkml:trace>
  <inkml:trace contextRef="#ctx0" brushRef="#br0" timeOffset="97871.502">13689 8069 988 0 0,'-38'13'2832'0'0,"17"-5"-2563"0"0,-1 0-1 0 0,2 0 1 0 0,-1 2 0 0 0,2 1 0 0 0,-1 1 0 0 0,1 0 0 0 0,1 1-1 0 0,0 1 1 0 0,1 1 0 0 0,1 0 0 0 0,0 1 0 0 0,1 1 0 0 0,1 1 0 0 0,0 0-1 0 0,1 1 1 0 0,1 0 0 0 0,-2 8-269 0 0,11-21 29 0 0,1 0 1 0 0,1 0-1 0 0,-1 1 1 0 0,1-1-1 0 0,0 0 0 0 0,0 1 1 0 0,1-1-1 0 0,0 1 1 0 0,0-1-1 0 0,1 1 0 0 0,-1-1 1 0 0,2 1-1 0 0,-1-1 0 0 0,0 0 1 0 0,1 1-1 0 0,1-1 1 0 0,-1 0-1 0 0,1 0 0 0 0,0 0 1 0 0,0-1-1 0 0,0 1 1 0 0,1-1-1 0 0,0 0 0 0 0,0 0 1 0 0,0 0-1 0 0,1 0 0 0 0,0-1 1 0 0,0 1-1 0 0,0-1 1 0 0,0-1-1 0 0,0 1 0 0 0,1-1 1 0 0,5 3-30 0 0,9 3-295 0 0,0 0-1 0 0,1-1 1 0 0,1-1 0 0 0,-1-1 0 0 0,1-1 0 0 0,0 0 0 0 0,0-2-1 0 0,1-1 1 0 0,10 0 295 0 0,80-4-3445 0 0,-48-11 2131 0 0</inkml:trace>
  <inkml:trace contextRef="#ctx0" brushRef="#br0" timeOffset="98257.585">14075 8236 1972 0 0,'11'-17'6116'0'0,"-2"33"-4778"0"0,25 193-29 0 0,-5-72-3741 0 0,-29-135 1254 0 0,0-2-253 0 0,-17 12-1320 0 0,9-8 1420 0 0</inkml:trace>
  <inkml:trace contextRef="#ctx0" brushRef="#br0" timeOffset="98783.781">14117 8363 916 0 0,'-13'-20'4751'0'0,"7"-24"-3590"0"0,6 31-1057 0 0,1 0-1 0 0,0-1 1 0 0,0 1-1 0 0,1 0 1 0 0,1 0 0 0 0,1 0-1 0 0,-1 1 1 0 0,2-1-1 0 0,0 1 1 0 0,0 0 0 0 0,1 0-1 0 0,1 0 1 0 0,0 1-1 0 0,0 0 1 0 0,1 1 0 0 0,1-1-1 0 0,0 2 1 0 0,0-1-1 0 0,1 1 1 0 0,0 0-1 0 0,6-3-103 0 0,-14 11-10 0 0,1-1 0 0 0,0 1 0 0 0,0 0 0 0 0,0 0 0 0 0,0 0 0 0 0,0 0 0 0 0,0 0 0 0 0,0 1 0 0 0,0-1 0 0 0,0 1 0 0 0,0 0 0 0 0,0 0 0 0 0,0 0 0 0 0,0 0 0 0 0,0 0 0 0 0,1 1 0 0 0,-1 0 0 0 0,0-1 0 0 0,0 1 0 0 0,0 0 0 0 0,-1 1 0 0 0,1-1 0 0 0,0 0 0 0 0,0 1 0 0 0,-1-1 0 0 0,1 1 0 0 0,0 0 0 0 0,-1 0 0 0 0,0 0 0 0 0,0 0 0 0 0,1 1 0 0 0,-1-1 0 0 0,0 0 0 0 0,-1 1 0 0 0,1 0 0 0 0,0-1 0 0 0,-1 1 0 0 0,0 0 0 0 0,1 0 0 0 0,-1 0 0 0 0,0 0 0 0 0,0 0 0 0 0,-1 0 0 0 0,1 0 0 0 0,-1 0 0 0 0,1 0 0 0 0,-1 0 0 0 0,0 0 0 0 0,0 0 0 0 0,-1 0 0 0 0,1 1 0 0 0,0-1 0 0 0,-1 0 0 0 0,0 0 0 0 0,0 0 0 0 0,0 0 0 0 0,0-1 0 0 0,-1 2 10 0 0,-5 13 78 0 0,-1-1 0 0 0,-1 0 0 0 0,0 0 0 0 0,-1-1 0 0 0,-1 0 0 0 0,0-1 0 0 0,-1 0 0 0 0,0-1 1 0 0,-1 0-1 0 0,-1-1 0 0 0,-1 0-78 0 0,15-12 40 0 0,1 1 1 0 0,-1-1-1 0 0,1 0 1 0 0,-1 1 0 0 0,1-1-1 0 0,-1 1 1 0 0,0-1 0 0 0,1 1-1 0 0,-1-1 1 0 0,0 1-1 0 0,0-1 1 0 0,1 1 0 0 0,-1-1-1 0 0,0 1 1 0 0,0-1 0 0 0,0 1-1 0 0,1 0 1 0 0,-1-1 0 0 0,0 1-1 0 0,0-1 1 0 0,0 1-1 0 0,0 0 1 0 0,0-1 0 0 0,0 1-1 0 0,0-1 1 0 0,-1 1 0 0 0,1-1-1 0 0,0 1 1 0 0,0 0 0 0 0,0-1-1 0 0,-1 1 1 0 0,1-1-1 0 0,0 1 1 0 0,0-1 0 0 0,-1 1-1 0 0,1-1 1 0 0,0 1 0 0 0,-1-1-1 0 0,1 1 1 0 0,-1-1 0 0 0,1 0-1 0 0,-1 1 1 0 0,0-1-41 0 0,42 5 89 0 0,166 82-373 0 0,-84 5-5710 0 0,-117-87 4502 0 0,0-3 52 0 0</inkml:trace>
  <inkml:trace contextRef="#ctx0" brushRef="#br0" timeOffset="99203.049">14432 7746 1360 0 0,'1'-3'119'0'0,"1"0"-1"0"0,-1 0 1 0 0,0 0 0 0 0,1 0 0 0 0,0 1-1 0 0,0-1 1 0 0,0 0 0 0 0,0 1-1 0 0,0 0 1 0 0,0-1 0 0 0,1 1-1 0 0,-1 0 1 0 0,1 0 0 0 0,-1 0-1 0 0,1 1 1 0 0,0-1 0 0 0,0 1-1 0 0,0-1 1 0 0,0 1 0 0 0,0 0-1 0 0,0 0 1 0 0,0 0 0 0 0,0 0-1 0 0,0 1 1 0 0,1 0 0 0 0,-1-1-1 0 0,0 1 1 0 0,0 0 0 0 0,1 0-1 0 0,-1 1 1 0 0,1-1-119 0 0,3 3 44 0 0,-1 0-1 0 0,0 0 0 0 0,0 0 1 0 0,0 0-1 0 0,0 1 1 0 0,0 0-1 0 0,-1 0 0 0 0,0 1 1 0 0,0 0-1 0 0,0 0 1 0 0,0 0-1 0 0,-1 0 0 0 0,0 1 1 0 0,0-1-1 0 0,-1 1 1 0 0,1 0-1 0 0,-1 0 0 0 0,0 1 1 0 0,-1-1-1 0 0,1 3-43 0 0,2 5 194 0 0,0 0-1 0 0,-2 0 0 0 0,0 1 1 0 0,0 0-1 0 0,-1-1 1 0 0,-1 1-1 0 0,-1 0 1 0 0,0 0-1 0 0,0 0 0 0 0,-2 0 1 0 0,0 0-1 0 0,-1-1 1 0 0,0 1-1 0 0,-1-1 1 0 0,0 0-1 0 0,-2 0 0 0 0,1 0 1 0 0,-2-1-1 0 0,-3 5-193 0 0,9-17 20 0 0,1-1-1 0 0,-1 1 1 0 0,0 0-1 0 0,0 0 1 0 0,0-1-1 0 0,0 1 1 0 0,0 0-1 0 0,1 0 1 0 0,-1 0-1 0 0,0 0 1 0 0,1 0-1 0 0,-1 0 1 0 0,1 0-1 0 0,-1 0 1 0 0,1 0 0 0 0,-1 0-1 0 0,1 0 1 0 0,0 0-1 0 0,0 0 1 0 0,-1 0-1 0 0,1 0 1 0 0,0 1-1 0 0,0-1 1 0 0,0 0-1 0 0,0 0 1 0 0,0 0-1 0 0,0 0 1 0 0,1 0-1 0 0,-1 1 1 0 0,0-1-1 0 0,1 0 1 0 0,-1 0-1 0 0,0 0 1 0 0,1 0-1 0 0,-1 0 1 0 0,1 0-1 0 0,0 0 1 0 0,-1 0-1 0 0,1 0 1 0 0,0 0-1 0 0,0-1 1 0 0,-1 1 0 0 0,1 0-1 0 0,0 0 1 0 0,0-1-1 0 0,0 1 1 0 0,0 0-1 0 0,0-1 1 0 0,0 1-1 0 0,0-1 1 0 0,0 1-1 0 0,0-1 1 0 0,0 0-1 0 0,0 1 1 0 0,0-1-1 0 0,1 0 1 0 0,-1 0-1 0 0,0 0 1 0 0,0 0-1 0 0,0 0 1 0 0,0 0-1 0 0,0 0 1 0 0,1 0-1 0 0,-1 0 1 0 0,0-1-20 0 0,79-17-1018 0 0,-72 15 959 0 0,205-52-6683 0 0,-168 42 5202 0 0</inkml:trace>
  <inkml:trace contextRef="#ctx0" brushRef="#br0" timeOffset="99810.947">16023 7987 1532 0 0,'-2'16'4674'0'0,"-10"55"-3793"0"0,-18 230 482 0 0,16-246-4334 0 0,14-54 2245 0 0,0-1-525 0 0,1 0-115 0 0</inkml:trace>
  <inkml:trace contextRef="#ctx0" brushRef="#br0" timeOffset="100075.488">16455 8076 1612 0 0,'-2'2'3415'0'0,"-11"20"-1736"0"0,-4 212 479 0 0,-28-110-3620 0 0,-5-101-2574 0 0,33-21 2634 0 0</inkml:trace>
  <inkml:trace contextRef="#ctx0" brushRef="#br0" timeOffset="100434.461">16128 7742 1844 0 0,'11'-17'6152'0'0,"-10"17"-6070"0"0,-1 0 0 0 0,1-1 0 0 0,0 1 0 0 0,-1 0 0 0 0,1-1 0 0 0,-1 1 0 0 0,1 0 0 0 0,-1-1 0 0 0,1 1 1 0 0,-1-1-1 0 0,1 1 0 0 0,-1-1 0 0 0,0 1 0 0 0,1-1 0 0 0,-1 1 0 0 0,0-1 0 0 0,1 0 0 0 0,-1 1 0 0 0,0-1 0 0 0,0 1 1 0 0,1-1-1 0 0,-1 0 0 0 0,0 1 0 0 0,0-1 0 0 0,0 0 0 0 0,0 1 0 0 0,0-1 0 0 0,0 0 0 0 0,0 1 0 0 0,0-1 0 0 0,0 0 1 0 0,0 1-1 0 0,0-1 0 0 0,-1 1 0 0 0,1-1 0 0 0,0 0 0 0 0,0 1 0 0 0,-1-1 0 0 0,1 1 0 0 0,0-1 0 0 0,-1 0 0 0 0,1 1 1 0 0,0-1-1 0 0,-1 1 0 0 0,1-1 0 0 0,-1 1 0 0 0,1 0 0 0 0,-1-1 0 0 0,1 1 0 0 0,-1-1 0 0 0,1 1 0 0 0,-1 0 1 0 0,0-1-1 0 0,1 1 0 0 0,-1 0 0 0 0,1 0 0 0 0,-1-1 0 0 0,0 1 0 0 0,1 0 0 0 0,-2 0-82 0 0,22-22-9354 0 0,-3 17 8328 0 0,7 0-459 0 0</inkml:trace>
  <inkml:trace contextRef="#ctx0" brushRef="#br0" timeOffset="100715.042">16551 7749 928 0 0,'19'8'9914'0'0,"-20"-26"-7049"0"0,-5 12-2607 0 0,-2-1-3373 0 0,12 0-4333 0 0,1 5 6034 0 0</inkml:trace>
  <inkml:trace contextRef="#ctx0" brushRef="#br0" timeOffset="100979.87">17046 7741 1204 0 0,'13'25'561'0'0,"-1"1"1"0"0,-1 1-1 0 0,-1-1 1 0 0,-1 2-1 0 0,-1-1 0 0 0,-2 1 1 0 0,-1 1-1 0 0,-1-1 1 0 0,-1 12-562 0 0,-7 99 1760 0 0,-4-102-1541 0 0,-1 0 0 0 0,-1-1-1 0 0,-2 0 1 0 0,-2 0 0 0 0,-1-2-1 0 0,-2 0 1 0 0,-1 0 0 0 0,-2-2-1 0 0,-1 0 1 0 0,-2-2 0 0 0,0 0-1 0 0,-26 24-218 0 0,33-40-160 0 0,-1 0 0 0 0,1-2 0 0 0,-2 0 0 0 0,0 0-1 0 0,0-2 1 0 0,-1 0 0 0 0,-1-1 0 0 0,1-1 0 0 0,-19 5 160 0 0,23-10-406 0 0,0 0 0 0 0,-1-1 0 0 0,1 0 0 0 0,0-2 0 0 0,-1 1 0 0 0,1-2 0 0 0,0 0 0 0 0,-1-1 0 0 0,1 0 0 0 0,0-2 0 0 0,0 1 0 0 0,1-2 0 0 0,-1 0 0 0 0,-4-3 406 0 0,-26-9-1208 0 0</inkml:trace>
  <inkml:trace contextRef="#ctx0" brushRef="#br0" timeOffset="101228.426">15533 7837 2568 0 0,'-10'9'261'0'0,"1"1"-1"0"0,0-1 1 0 0,0 1-1 0 0,2 1 1 0 0,-1 0 0 0 0,1 0-1 0 0,0 0 1 0 0,1 1-1 0 0,1 0 1 0 0,0 0-1 0 0,0 0 1 0 0,2 1 0 0 0,-1-1-1 0 0,1 1 1 0 0,1 0-1 0 0,0 0 1 0 0,1 0-1 0 0,1 0 1 0 0,0 1 0 0 0,0-1-1 0 0,3 12-260 0 0,6 3 86 0 0,1 0 0 0 0,2 0-1 0 0,0-2 1 0 0,2 1 0 0 0,1-2-1 0 0,1 0 1 0 0,1-1 0 0 0,1 0 0 0 0,1-1-1 0 0,1-2 1 0 0,1 0 0 0 0,1-1 0 0 0,1-1-1 0 0,0-1 1 0 0,2-1 0 0 0,14 8-86 0 0,1-1-924 0 0,1-2 1 0 0,0-1-1 0 0,2-3 1 0 0,0-1-1 0 0,1-2 1 0 0,28 5 923 0 0,-12-9-1503 0 0,-1-4 23 0 0</inkml:trace>
  <inkml:trace contextRef="#ctx0" brushRef="#br0" timeOffset="101882.591">18489 7491 1148 0 0,'-7'0'194'0'0,"0"1"0"0"0,0 0 0 0 0,0 0 0 0 0,0 1 0 0 0,1 0 0 0 0,-1 0 0 0 0,0 1 0 0 0,1-1 0 0 0,-1 1 0 0 0,1 1 0 0 0,0-1 0 0 0,0 1 0 0 0,1 0 0 0 0,-1 1 0 0 0,1-1 0 0 0,0 1 0 0 0,0 0 0 0 0,0 1 0 0 0,1-1 0 0 0,-1 1 0 0 0,1 0 0 0 0,1 0 1 0 0,-1 0-1 0 0,1 0 0 0 0,0 1 0 0 0,1-1 0 0 0,-1 3-194 0 0,-6 11 265 0 0,1 0 1 0 0,1 1 0 0 0,1 0-1 0 0,1 0 1 0 0,1 1 0 0 0,0-1-1 0 0,2 1 1 0 0,1 0 0 0 0,0 0-1 0 0,2-1 1 0 0,1 1 0 0 0,1 9-266 0 0,36 185 875 0 0,14 166 649 0 0,-54-373-1524 0 0,0 0-1 0 0,0 1 0 0 0,0-1 1 0 0,-1 0-1 0 0,-1 0 0 0 0,1-1 0 0 0,-2 1 1 0 0,1 0-1 0 0,-1-1 0 0 0,0 0 0 0 0,-1 0 1 0 0,0 0-1 0 0,0 0 0 0 0,-1-1 0 0 0,0 0 1 0 0,0 0-1 0 0,0-1 0 0 0,-4 4 1 0 0,5-7-169 0 0,0 0 1 0 0,1 1-1 0 0,-1-2 0 0 0,0 1 0 0 0,-1 0 0 0 0,1-1 0 0 0,0 0 0 0 0,-1 0 0 0 0,1-1 0 0 0,-1 0 1 0 0,0 0-1 0 0,1 0 0 0 0,-1 0 0 0 0,0-1 0 0 0,0 0 0 0 0,1 0 0 0 0,-1-1 0 0 0,0 1 1 0 0,0-1-1 0 0,1-1 0 0 0,-2 1 169 0 0,0-1-317 0 0,0 0-1 0 0,0-1 1 0 0,0 0 0 0 0,1 0 0 0 0,-1 0 0 0 0,1-1 0 0 0,-1 0 0 0 0,1 0 0 0 0,0 0-1 0 0,1-1 1 0 0,-1 0 0 0 0,1 0 0 0 0,0-1 0 0 0,0 1 0 0 0,1-1 0 0 0,-1 0-1 0 0,1 0 1 0 0,0-2 317 0 0,-6-20-1294 0 0</inkml:trace>
  <inkml:trace contextRef="#ctx0" brushRef="#br0" timeOffset="102224.087">19345 7474 944 0 0,'-7'-2'197'0'0,"1"0"-1"0"0,0 1 1 0 0,-1 0 0 0 0,1 0-1 0 0,-1 1 1 0 0,1-1 0 0 0,-1 1-1 0 0,1 1 1 0 0,-1-1 0 0 0,1 1-1 0 0,-1 0 1 0 0,1 1 0 0 0,0 0-1 0 0,-1 0 1 0 0,1 0 0 0 0,0 0-1 0 0,0 1 1 0 0,1 0-1 0 0,-1 1 1 0 0,0-1 0 0 0,1 1-1 0 0,0 0 1 0 0,0 0 0 0 0,0 0-1 0 0,1 1 1 0 0,-1 0 0 0 0,1 0-1 0 0,0 1-196 0 0,-8 8 276 0 0,1 1 1 0 0,0 1-1 0 0,2 0 0 0 0,0 0 0 0 0,0 1 0 0 0,2 0 0 0 0,0 0 0 0 0,1 1 0 0 0,-2 7-276 0 0,2 12 291 0 0,2 1 0 0 0,1-1 0 0 0,2 1 0 0 0,2-1 0 0 0,1 1 0 0 0,2-1-1 0 0,1 1 1 0 0,2-1-291 0 0,0 12 142 0 0,23 233 782 0 0,-30-269-1014 0 0,0-1 0 0 0,-1 1 0 0 0,-1 0 0 0 0,0 0-1 0 0,-1-1 1 0 0,0 0 0 0 0,-1 1 0 0 0,0-1 0 0 0,-1 0 0 0 0,-1-1 0 0 0,0 1 0 0 0,-4 4 90 0 0,5-10-304 0 0,-1-1-1 0 0,0 0 0 0 0,0 0 1 0 0,-1 0-1 0 0,1-1 1 0 0,-1 0-1 0 0,0 0 1 0 0,0-1-1 0 0,-1 0 1 0 0,1 0-1 0 0,0-1 1 0 0,-1 0-1 0 0,0 0 1 0 0,0-1-1 0 0,1 0 1 0 0,-1 0-1 0 0,0-1 1 0 0,0 0-1 0 0,-6 0 305 0 0,-46-19-2765 0 0,33 6 1633 0 0</inkml:trace>
  <inkml:trace contextRef="#ctx0" brushRef="#br0" timeOffset="102956.086">18980 8933 964 0 0,'-106'-1'8247'0'0,"198"-22"-6716"0"0,252-24-414 0 0,-264 26-1381 0 0,-118-12-3024 0 0,13 6-1923 0 0,25 20 3947 0 0</inkml:trace>
  <inkml:trace contextRef="#ctx0" brushRef="#br0" timeOffset="103564.281">19826 8611 1152 0 0,'2'0'82'0'0,"-1"1"0"0"0,1-1 0 0 0,-1 1 0 0 0,0 0-1 0 0,1 0 1 0 0,-1-1 0 0 0,0 1 0 0 0,1 0 0 0 0,-1 0 0 0 0,0 0 0 0 0,0 0-1 0 0,0 0 1 0 0,0 1 0 0 0,0-1 0 0 0,0 0 0 0 0,0 0 0 0 0,-1 1 0 0 0,1-1 0 0 0,0 0-1 0 0,-1 1 1 0 0,1-1 0 0 0,-1 1 0 0 0,1-1 0 0 0,-1 1 0 0 0,0-1 0 0 0,1 1-1 0 0,-1-1 1 0 0,0 1 0 0 0,0-1 0 0 0,0 1 0 0 0,0 0 0 0 0,-1-1 0 0 0,1 1 0 0 0,0-1-1 0 0,-1 1 1 0 0,1-1 0 0 0,-1 0 0 0 0,1 1 0 0 0,-1-1 0 0 0,1 1 0 0 0,-1-1-1 0 0,0 1-81 0 0,-24 72 636 0 0,18-58-484 0 0,-1-1-1 0 0,-1 0 1 0 0,0-1 0 0 0,0 0-1 0 0,-2 0 1 0 0,0-1 0 0 0,0 0-1 0 0,-1-1 1 0 0,-1 0 0 0 0,0-1-1 0 0,0-1 1 0 0,-1 0 0 0 0,0-1 0 0 0,-1 0-1 0 0,0-1 1 0 0,-1-1 0 0 0,0 0-1 0 0,0-1 1 0 0,0-1 0 0 0,0 0-1 0 0,-17 2-151 0 0,30-9-11 0 0,1 1-1 0 0,-1-1 1 0 0,0 0-1 0 0,0 0 0 0 0,1 0 1 0 0,-1 0-1 0 0,1 0 0 0 0,0 0 1 0 0,-1-1-1 0 0,1 1 0 0 0,0-1 1 0 0,1 0-1 0 0,-1 0 0 0 0,0 1 1 0 0,1-1-1 0 0,-1 0 1 0 0,1 0-1 0 0,0 0 0 0 0,0-1 1 0 0,0 1-1 0 0,1 0 0 0 0,-1 0 1 0 0,1 0-1 0 0,0-1 0 0 0,-1 1 1 0 0,2 0-1 0 0,-1 0 0 0 0,0-1 1 0 0,0 1-1 0 0,1 0 1 0 0,0 0-1 0 0,0 0 0 0 0,0-1 1 0 0,0 1-1 0 0,0 0 0 0 0,1 0 1 0 0,-1 1-1 0 0,1-1 0 0 0,1-2 12 0 0,3-3-23 0 0,0 1 0 0 0,0 0 0 0 0,0 1 0 0 0,1 0 0 0 0,0 0 0 0 0,0 0 0 0 0,0 1 0 0 0,1 0 0 0 0,0 0 0 0 0,0 1 0 0 0,0 0 0 0 0,1 0 0 0 0,-1 1 0 0 0,1 0 0 0 0,0 1 0 0 0,0 0-1 0 0,0 0 1 0 0,0 1 0 0 0,0 0 0 0 0,0 0 0 0 0,0 1 0 0 0,0 1 0 0 0,0-1 0 0 0,0 1 0 0 0,0 1 0 0 0,0 0 0 0 0,0 0 0 0 0,0 1 0 0 0,-1 0 0 0 0,1 0 0 0 0,1 2 23 0 0,57 6-113 0 0,122-1 1522 0 0,-187-10-1382 0 0,-1 0 1 0 0,1 0-1 0 0,0-1 0 0 0,-1 1 1 0 0,1 0-1 0 0,0 0 1 0 0,-1-1-1 0 0,1 1 0 0 0,-1-1 1 0 0,1 0-1 0 0,-1 1 1 0 0,1-1-1 0 0,-1 0 0 0 0,1 0 1 0 0,-1 0-1 0 0,0 0 1 0 0,1 0-1 0 0,-1 0 0 0 0,0 0 1 0 0,0 0-1 0 0,0 0 1 0 0,0-1-1 0 0,0 1 0 0 0,0 0 1 0 0,0-1-1 0 0,-1 1 1 0 0,1-1-1 0 0,0 1 0 0 0,-1-1 1 0 0,1 0-1 0 0,-1 1 1 0 0,1-1-1 0 0,-1 1 0 0 0,0-1 1 0 0,0 0-1 0 0,0 1 1 0 0,0-1-1 0 0,0 0 0 0 0,0 1 1 0 0,0-1-1 0 0,0 1 1 0 0,-1-1-1 0 0,1 0 0 0 0,-1 1 1 0 0,1-1-1 0 0,-1 1 1 0 0,0-1-1 0 0,1 1 0 0 0,-1-1 1 0 0,0 1-1 0 0,0 0 1 0 0,0-1-1 0 0,0 1 0 0 0,0 0 1 0 0,0 0-1 0 0,0 0 1 0 0,-1 0-1 0 0,1 0 0 0 0,0 0 1 0 0,-1 0-1 0 0,1 0 0 0 0,-1 0 1 0 0,1 0-1 0 0,-1 1-27 0 0,-22-16-166 0 0,0 1 0 0 0,-1 2-1 0 0,0 0 1 0 0,-1 2 0 0 0,-1 1-1 0 0,1 1 1 0 0,-2 1 0 0 0,1 1-1 0 0,-1 2 1 0 0,-10-1 166 0 0,19 3-478 0 0,-86-18-4910 0 0,90 14 4029 0 0</inkml:trace>
  <inkml:trace contextRef="#ctx0" brushRef="#br0" timeOffset="104360.531">19657 7354 876 0 0,'-12'16'390'0'0,"-1"-1"0"0"0,-1 0 0 0 0,-1-1 0 0 0,0-1 0 0 0,0 0 0 0 0,-1-1 0 0 0,-1-1-1 0 0,0-1 1 0 0,-1 0 0 0 0,0-1 0 0 0,0-1 0 0 0,-1 0 0 0 0,0-2 0 0 0,0 0 0 0 0,-1-1 0 0 0,1-1 0 0 0,-3-1-390 0 0,19-5 40 0 0,-1 0 0 0 0,1 0 0 0 0,-1-1 1 0 0,1 1-1 0 0,0-1 0 0 0,0 0 0 0 0,0 0 0 0 0,0 0 1 0 0,0 0-1 0 0,1-1 0 0 0,-1 1 0 0 0,1-1 0 0 0,0 1 1 0 0,0-1-1 0 0,1 0 0 0 0,-1 0 0 0 0,1 0 0 0 0,-1 0 1 0 0,1 0-1 0 0,1 0 0 0 0,-1 0 0 0 0,0 0 0 0 0,1 0 1 0 0,0-1-1 0 0,0 1 0 0 0,0 0 0 0 0,1 0 1 0 0,-1 0-1 0 0,1 0 0 0 0,0-1 0 0 0,0 1 0 0 0,1 0 1 0 0,-1 1-1 0 0,1-1 0 0 0,0 0 0 0 0,0 0 0 0 0,0 1 1 0 0,0-1-1 0 0,1 1-40 0 0,-1-1-1 0 0,0 1 0 0 0,0 0 0 0 0,0 0 0 0 0,1 0 0 0 0,-1 1 0 0 0,1-1 0 0 0,0 1 0 0 0,-1-1 0 0 0,1 1 0 0 0,0 0 0 0 0,1 0 0 0 0,-1 0 0 0 0,0 0 0 0 0,1 1 0 0 0,-1-1 0 0 0,1 1 0 0 0,-1 0 0 0 0,1 0 0 0 0,-1 0 0 0 0,1 1 0 0 0,0-1 0 0 0,0 1 0 0 0,-1 0 1 0 0,1 0-1 0 0,0 0 0 0 0,-1 0 0 0 0,1 1 0 0 0,0 0 0 0 0,-1-1 0 0 0,1 1 0 0 0,0 1 0 0 0,-1-1 0 0 0,0 0 0 0 0,1 1 0 0 0,2 1 1 0 0,46 14-1 0 0,0-3-1 0 0,1-1 1 0 0,1-4 0 0 0,-1-1 0 0 0,21-2 1 0 0,-53-5-7 0 0,-14 1 43 0 0,-1 0-1 0 0,1-1 1 0 0,0 0-1 0 0,-1-1 0 0 0,1 0 1 0 0,0 0-1 0 0,-1 0 1 0 0,1-1-1 0 0,0 0 0 0 0,-1 0 1 0 0,1 0-1 0 0,-1-1 1 0 0,1 0-1 0 0,-1-1 0 0 0,0 1 1 0 0,1-1-1 0 0,-2 0 0 0 0,1-1 1 0 0,0 1-1 0 0,4-5-35 0 0,-11 5 7 0 0,0 0 0 0 0,-1-1-1 0 0,1 1 1 0 0,0 0 0 0 0,-1 0 0 0 0,0 0-1 0 0,0 0 1 0 0,0 0 0 0 0,0 1-1 0 0,0-1 1 0 0,0 0 0 0 0,-1 1 0 0 0,1 0-1 0 0,-1-1 1 0 0,0 1 0 0 0,0 0 0 0 0,0 0-1 0 0,0 1 1 0 0,0-1 0 0 0,0 1-1 0 0,0-1 1 0 0,0 1 0 0 0,-3-1-7 0 0,-166-49-1436 0 0,52 40-3907 0 0,97 11 3845 0 0</inkml:trace>
  <inkml:trace contextRef="#ctx0" brushRef="#br0" timeOffset="105229.048">17492 9179 1160 0 0,'0'0'937'0'0,"0"0"-136"0"0,0 0-85 0 0,0 0-70 0 0,0 0-96 0 0,0 0-99 0 0,12 5 405 0 0,175-40 600 0 0,100-21-402 0 0,-272 48-1184 0 0,-29 7-3751 0 0,14 1 2490 0 0,0-3-42 0 0</inkml:trace>
  <inkml:trace contextRef="#ctx0" brushRef="#br0" timeOffset="106039.466">18379 9021 1272 0 0,'5'-5'3103'0'0,"13"4"-1331"0"0,-33 42-479 0 0,-100 127-382 0 0,106-156-817 0 0,-1-1 0 0 0,0 0 0 0 0,0-1 0 0 0,-1 0 0 0 0,0-1 1 0 0,-1 0-1 0 0,0-1 0 0 0,0 0 0 0 0,-1-1 0 0 0,0 0 0 0 0,0-1 0 0 0,-1 0 0 0 0,0-2 1 0 0,0 1-1 0 0,0-2 0 0 0,0 1 0 0 0,-1-2-94 0 0,11-4-16 0 0,0-1-1 0 0,0 1 1 0 0,-1-1 0 0 0,2 0 0 0 0,-1 0 0 0 0,0-1-1 0 0,1 1 1 0 0,-1-1 0 0 0,1 1 0 0 0,0-1-1 0 0,0 0 1 0 0,0-1 0 0 0,1 1 0 0 0,0 0-1 0 0,-1-1 1 0 0,2 1 0 0 0,-1-1 0 0 0,0 0 0 0 0,1 1-1 0 0,0-1 1 0 0,0 0 0 0 0,0 0 0 0 0,1 0-1 0 0,0 0 1 0 0,0 0 0 0 0,0 0 0 0 0,0 1-1 0 0,1-1 1 0 0,0 0 0 0 0,0 0 0 0 0,0 0 0 0 0,1 0 16 0 0,0-2-16 0 0,1 0 1 0 0,0 1-1 0 0,0-1 1 0 0,1 1 0 0 0,0-1-1 0 0,0 1 1 0 0,0 0-1 0 0,1 1 1 0 0,0-1 0 0 0,0 1-1 0 0,0 0 1 0 0,1 0 0 0 0,0 1-1 0 0,0 0 1 0 0,0 0-1 0 0,0 0 1 0 0,1 0 0 0 0,-1 1-1 0 0,1 0 1 0 0,0 1 0 0 0,0 0-1 0 0,0 0 1 0 0,0 0-1 0 0,0 1 1 0 0,1 0 0 0 0,-1 0-1 0 0,0 1 1 0 0,3 0 15 0 0,275 31-500 0 0,-124-48 324 0 0,-141 12 181 0 0,-16 5 17 0 0,0-1-1 0 0,-1 1 1 0 0,1-1 0 0 0,0 0 0 0 0,-1 0 0 0 0,1 0 0 0 0,-1 0-1 0 0,1-1 1 0 0,-1 1 0 0 0,0-1 0 0 0,1 0 0 0 0,-1 0 0 0 0,0 0-1 0 0,0-1 1 0 0,-1 1 0 0 0,1 0 0 0 0,0-1 0 0 0,-1 0-1 0 0,0 0 1 0 0,1 0 0 0 0,0-1-22 0 0,-3 3 108 0 0,-3-4 1 0 0,-6-2-99 0 0,0-1 0 0 0,0 1 0 0 0,0 0 1 0 0,-1 1-1 0 0,0 0 0 0 0,0 1 0 0 0,-1 0 0 0 0,1 0 0 0 0,-1 1 0 0 0,0 1 0 0 0,0 0 0 0 0,-1 0 0 0 0,1 1 0 0 0,-3 0-10 0 0,-57-18-1162 0 0,-21-20-3820 0 0,77 25 3680 0 0</inkml:trace>
  <inkml:trace contextRef="#ctx0" brushRef="#br0" timeOffset="107099.102">18582 7147 968 0 0,'0'0'457'0'0,"0"0"-71"0"0,0 0-15 0 0,0 0 132 0 0,0 0 19 0 0,0 0-128 0 0,0 0-15 0 0,0 0 56 0 0,0 0-30 0 0,0 0-93 0 0,0 0-4 0 0,0 0-41 0 0,0 0-31 0 0,0 0-40 0 0,-5 8 150 0 0,-12 20-145 0 0,-1 0 0 0 0,-2-2 0 0 0,0 0 0 0 0,-2-1 0 0 0,0-1-1 0 0,-2-1 1 0 0,-1-1 0 0 0,0-1 0 0 0,-22 12-201 0 0,46-32 1 0 0,0 0-1 0 0,-1 1 0 0 0,1-2 1 0 0,0 1-1 0 0,-1 0 0 0 0,1 0 1 0 0,-1 0-1 0 0,1-1 0 0 0,-1 1 0 0 0,1 0 1 0 0,-1-1-1 0 0,1 0 0 0 0,-1 1 1 0 0,1-1-1 0 0,-1 0 0 0 0,0 0 1 0 0,1 0-1 0 0,-1 0 0 0 0,0 0 0 0 0,1 0 1 0 0,-1 0-1 0 0,1 0 0 0 0,-1-1 1 0 0,0 1-1 0 0,1-1 0 0 0,-1 1 1 0 0,1-1-1 0 0,-1 0 0 0 0,1 0 0 0 0,-1 1 1 0 0,1-1-1 0 0,0 0 0 0 0,0 0 1 0 0,-1 0-1 0 0,1 0 0 0 0,0-1 1 0 0,0 1-1 0 0,0 0 0 0 0,0 0 0 0 0,0-1 1 0 0,0 1-1 0 0,0-1 0 0 0,1 1 1 0 0,-2-2-1 0 0,-6-75-501 0 0,8 69 473 0 0,0 6 13 0 0,0 0 1 0 0,0 0-1 0 0,0 1 0 0 0,0-1 0 0 0,1 0 1 0 0,-1 0-1 0 0,1 0 0 0 0,-1 1 1 0 0,1-1-1 0 0,0 0 0 0 0,0 0 0 0 0,1 1 1 0 0,-1-1-1 0 0,0 1 0 0 0,1-1 1 0 0,0 1-1 0 0,-1 0 0 0 0,1 0 0 0 0,0 0 1 0 0,0 0-1 0 0,0 0 0 0 0,1 0 1 0 0,-1 0-1 0 0,0 0 0 0 0,1 1 0 0 0,-1 0 1 0 0,1-1-1 0 0,-1 1 0 0 0,1 0 0 0 0,0 0 1 0 0,-1 0-1 0 0,1 0 0 0 0,0 1 1 0 0,0-1-1 0 0,0 1 0 0 0,-1 0 0 0 0,1 0 1 0 0,0 0-1 0 0,2 0 15 0 0,310 27-242 0 0,-302-26 274 0 0,-1-1-1 0 0,0 0 1 0 0,0-1 0 0 0,1 0 0 0 0,-1-1-1 0 0,0 0 1 0 0,0-1 0 0 0,-1 0-1 0 0,1-1 1 0 0,0-1 0 0 0,-1 1 0 0 0,1-3-32 0 0,-12 5 2 0 0,0-1 0 0 0,0 1 1 0 0,0-1-1 0 0,-1 1 0 0 0,1-1 1 0 0,-1 1-1 0 0,1-1 0 0 0,-1 1 1 0 0,0-1-1 0 0,0 1 0 0 0,0 0 0 0 0,-1-1 1 0 0,1 1-1 0 0,0 0 0 0 0,-1 0 1 0 0,0 0-1 0 0,1 0 0 0 0,-1 0 1 0 0,0 0-1 0 0,0 1 0 0 0,0-1 1 0 0,0 1-1 0 0,0-1 0 0 0,0 1 1 0 0,-1 0-1 0 0,1-1 0 0 0,0 1 1 0 0,-1 1-1 0 0,1-1 0 0 0,0 0 0 0 0,-1 0 1 0 0,0 1-1 0 0,1 0 0 0 0,-1-1 1 0 0,1 1-1 0 0,-2 0-2 0 0,1-2 8 0 0,-196-38-3844 0 0,176 35 2518 0 0</inkml:trace>
  <inkml:trace contextRef="#ctx0" brushRef="#br0" timeOffset="107692.643">20418 7469 1932 0 0,'-10'2'157'0'0,"-1"-1"0"0"0,1 2 0 0 0,0 0 0 0 0,0 0 0 0 0,0 1 0 0 0,0 0 0 0 0,1 0-1 0 0,-1 1 1 0 0,1 1 0 0 0,0-1 0 0 0,1 2 0 0 0,-1-1 0 0 0,1 1 0 0 0,0 0 0 0 0,1 1 0 0 0,0 0 0 0 0,0 0 0 0 0,1 0 0 0 0,0 1-1 0 0,0 0 1 0 0,1 0 0 0 0,0 1 0 0 0,0 0-157 0 0,-3 12 182 0 0,1 0-1 0 0,1 1 1 0 0,2-1 0 0 0,0 1-1 0 0,1 0 1 0 0,1 0-1 0 0,1 0 1 0 0,1 0 0 0 0,1 0-1 0 0,1 1 1 0 0,1 0-182 0 0,70 362-553 0 0,-73-383 406 0 0,0 0 0 0 0,-1-1-1 0 0,1 1 1 0 0,-1 0 0 0 0,0 0 0 0 0,1-1 0 0 0,-1 1-1 0 0,0 0 1 0 0,-1-1 0 0 0,1 1 0 0 0,0-1 0 0 0,-1 0-1 0 0,1 1 1 0 0,-1-1 0 0 0,0 0 0 0 0,0 0 0 0 0,0 0 0 0 0,0 0-1 0 0,0 0 1 0 0,0 0 0 0 0,0-1 0 0 0,-1 1 0 0 0,1-1-1 0 0,-1 0 1 0 0,1 1 0 0 0,-1-1 0 0 0,1 0 0 0 0,-1 0-1 0 0,0-1 1 0 0,0 1 147 0 0,-16 2-1330 0 0</inkml:trace>
  <inkml:trace contextRef="#ctx0" brushRef="#br0" timeOffset="108079.681">19905 7976 976 0 0,'746'-80'4456'0'0,"-725"77"-4133"0"0,48 4 4348 0 0,-102 42-3691 0 0,21-21-891 0 0,1 0 1 0 0,1 1 0 0 0,1 0 0 0 0,1 0-1 0 0,0 1 1 0 0,2 0 0 0 0,1 0-1 0 0,-1 19-89 0 0,-23 84-728 0 0,25-110 682 0 0,-14 26-2656 0 0,-27-24-3600 0 0,31-19 4965 0 0</inkml:trace>
  <inkml:trace contextRef="#ctx0" brushRef="#br0" timeOffset="108312.44">20461 8016 1748 0 0,'22'-11'5006'0'0,"8"26"-3459"0"0,112 151-157 0 0,-37-35-4900 0 0,-81-112 614 0 0,-18-16 1419 0 0</inkml:trace>
  <inkml:trace contextRef="#ctx0" brushRef="#br0" timeOffset="108565.002">21165 8174 1128 0 0,'-2'123'5528'0'0,"0"-114"-5399"0"0,0 1-1 0 0,-1-1 1 0 0,0 0-1 0 0,-1 0 1 0 0,0 0 0 0 0,0 0-1 0 0,-1-1 1 0 0,0 1-1 0 0,0-1 1 0 0,-1 0-1 0 0,0-1 1 0 0,-1 0-1 0 0,0 0 1 0 0,0 0 0 0 0,0-1-1 0 0,-1 1 1 0 0,0-2-1 0 0,-1 1-128 0 0,6-5-173 0 0,1 0-1 0 0,-1 0 1 0 0,0 0-1 0 0,0-1 1 0 0,0 1-1 0 0,1-1 1 0 0,-1 0-1 0 0,0 0 1 0 0,0 0-1 0 0,0 0 1 0 0,0 0-1 0 0,0-1 1 0 0,1 1-1 0 0,-1-1 1 0 0,0 0-1 0 0,0 0 1 0 0,1 0-1 0 0,-1 0 1 0 0,0 0-1 0 0,1-1 1 0 0,-1 1-1 0 0,1-1 1 0 0,0 0-1 0 0,0 1 1 0 0,-1-1-1 0 0,1 0 1 0 0,0 0-1 0 0,0-1 1 0 0,1 1-1 0 0,-1 0 1 0 0,-1-3 173 0 0,-8-14-1528 0 0</inkml:trace>
  <inkml:trace contextRef="#ctx0" brushRef="#br0" timeOffset="108782.343">21197 7969 944 0 0,'18'2'3547'0'0,"15"25"-2566"0"0,-27-21-678 0 0,8 6-43 0 0,115 82 587 0 0,-31-62-4733 0 0,-81-32 2478 0 0</inkml:trace>
  <inkml:trace contextRef="#ctx0" brushRef="#br0" timeOffset="109049.634">21778 7886 1868 0 0,'-36'60'5756'0'0,"-12"8"-3825"0"0,-49 78-846 0 0,-171 305-1404 0 0,249-421-307 0 0,-81 103-6369 0 0,85-119 5455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2:29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1792 0 0,'7'1'1316'0'0,"-2"-2"-136"0"0,-1 1-192 0 0,1 0-99 0 0,-1 0-85 0 0,1 0-128 0 0,-3 3-260 0 0,3-3-100 0 0,-3-2-200 0 0,0 4-188 0 0,1 0 8 0 0,-1-1-584 0 0,0 1-464 0 0,0-2 80 0 0,-2 2-405 0 0,-2-1-63 0 0,-2-1-28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2:2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38 1736 0 0,'19'-19'8868'0'0,"-18"58"-7297"0"0,-1-13-1538 0 0,14 130 361 0 0,11 155-62 0 0,-65-165-2498 0 0,37-139 1740 0 0,-1-1 1 0 0,1 0-1 0 0,-1 0 1 0 0,-1-1 0 0 0,1 1-1 0 0,-1-1 1 0 0,0 0-1 0 0,0 0 1 0 0,-1-1-1 0 0,1 1 1 0 0,-1-1-1 0 0,0-1 1 0 0,0 1 0 0 0,0-1-1 0 0,-1 0 1 0 0,1 0-1 0 0,-1 0 1 0 0,0-1-1 0 0,0 0 1 0 0,-6 0 425 0 0,-1-1-1303 0 0</inkml:trace>
  <inkml:trace contextRef="#ctx0" brushRef="#br0" timeOffset="264.164">25 772 1964 0 0,'15'7'6277'0'0,"34"-6"-6221"0"0,-37-1 680 0 0,119-11-1510 0 0,-7-38-4481 0 0,-105 34 3819 0 0</inkml:trace>
  <inkml:trace contextRef="#ctx0" brushRef="#br0" timeOffset="682.233">258 0 888 0 0,'-49'22'5699'0'0,"-13"47"-5153"0"0,52-56-20 0 0,-85 116-1871 0 0,62-81-2143 0 0,24-37 2170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2:27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1816 0 0,'27'-2'9408'0'0,"86"-11"-8810"0"0,89-15-86 0 0,107-23-3214 0 0,-326 49-4145 0 0,-9 4 5530 0 0</inkml:trace>
  <inkml:trace contextRef="#ctx0" brushRef="#br0" timeOffset="203.504">77 277 1024 0 0,'14'20'3497'0'0,"26"-5"-2492"0"0,-37-14-758 0 0,196 14 2919 0 0,0-47-3236 0 0,79-24-6229 0 0,-236 43 5085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2:2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302 391 1312 0 0,'-72'-3'3970'0'0,"58"8"-3750"0"0,0 0 0 0 0,1 2 0 0 0,0-1 0 0 0,0 2 0 0 0,1 0 0 0 0,0 0 0 0 0,1 1 0 0 0,-1 1-1 0 0,2 0 1 0 0,-1 0 0 0 0,0 3-220 0 0,2-3 89 0 0,0 1 0 0 0,1 0 0 0 0,0 0 0 0 0,1 1 0 0 0,1 0 0 0 0,-1 1 0 0 0,2-1 0 0 0,0 1 0 0 0,0 0 0 0 0,2 1 0 0 0,-1-1 0 0 0,2 1 0 0 0,-1-1 0 0 0,2 1 0 0 0,0 0 0 0 0,1 0-1 0 0,0-1 1 0 0,1 1 0 0 0,0 0 0 0 0,2 0 0 0 0,-1-1 0 0 0,2 0 0 0 0,-1 1 0 0 0,2-1 0 0 0,0 0 0 0 0,0-1 0 0 0,1 1 0 0 0,1-1 0 0 0,0 0 0 0 0,1-1 0 0 0,0 0 0 0 0,8 8-89 0 0,105 77-1905 0 0,-18-76-3159 0 0,-82-23 3719 0 0,13-13-21 0 0</inkml:trace>
  <inkml:trace contextRef="#ctx0" brushRef="#br0" timeOffset="465.062">492 473 1164 0 0,'7'-2'122'0'0,"-1"1"0"0"0,0 0 0 0 0,1 0 0 0 0,-1 1 1 0 0,0 0-1 0 0,1 0 0 0 0,-1 1 0 0 0,0-1 0 0 0,1 1 0 0 0,-1 1 0 0 0,0-1 0 0 0,0 1 0 0 0,0 0 0 0 0,0 0 0 0 0,0 1 0 0 0,0 0 0 0 0,0 0 1 0 0,-1 0-1 0 0,0 1 0 0 0,0 0 0 0 0,0 0 0 0 0,0 0 0 0 0,0 1 0 0 0,-1-1 0 0 0,0 1 0 0 0,0 0 0 0 0,0 0 0 0 0,0 1 0 0 0,-1-1 1 0 0,0 1-1 0 0,0-1 0 0 0,-1 1 0 0 0,1 0 0 0 0,-1 0 0 0 0,-1 1 0 0 0,1-1 0 0 0,-1 0 0 0 0,0 5-122 0 0,-4 1 135 0 0,-1 0 0 0 0,-1-1 1 0 0,0 1-1 0 0,0-1 0 0 0,-1 0 0 0 0,-1 0 0 0 0,0-1 0 0 0,0 0 0 0 0,-1 0 1 0 0,-1 0-1 0 0,1-1 0 0 0,-1 0 0 0 0,-1-1 0 0 0,0 0 0 0 0,0-1 0 0 0,0 0 1 0 0,-1 0-1 0 0,0-1 0 0 0,0-1 0 0 0,-1 0 0 0 0,0 0 0 0 0,0-1 0 0 0,-4 1-135 0 0,15-5-323 0 0,1-4 93 0 0,0 0 0 0 0,1 0 0 0 0,0 0 1 0 0,0 0-1 0 0,0 0 0 0 0,0 0 0 0 0,1 0 0 0 0,0 1 0 0 0,-1-1 0 0 0,1 1 0 0 0,0-1 1 0 0,1 1-1 0 0,-1-1 0 0 0,1 1 0 0 0,-1 0 0 0 0,1 0 0 0 0,0 0 0 0 0,0 1 0 0 0,1-1 0 0 0,-1 1 1 0 0,0 0-1 0 0,1 0 0 0 0,-1 0 0 0 0,4-1 230 0 0,19-14-1351 0 0</inkml:trace>
  <inkml:trace contextRef="#ctx0" brushRef="#br0" timeOffset="716.406">937 509 848 0 0,'-97'4'4712'0'0,"90"-2"-4631"0"0,0 0-1 0 0,0 1 1 0 0,0 0-1 0 0,0 1 1 0 0,0-1 0 0 0,1 1-1 0 0,0 0 1 0 0,0 1 0 0 0,0 0-1 0 0,0 0 1 0 0,1 0 0 0 0,-1 0-1 0 0,2 1 1 0 0,-1 0 0 0 0,0 0-1 0 0,1 1 1 0 0,0-1 0 0 0,1 1-1 0 0,-1 0 1 0 0,1-1 0 0 0,1 2-1 0 0,-1-1 1 0 0,1 0-1 0 0,1 0 1 0 0,-1 1 0 0 0,1-1-1 0 0,0 1 1 0 0,1 3-81 0 0,0-2 9 0 0,1 1 0 0 0,1 0 1 0 0,0 0-1 0 0,0-1 0 0 0,1 1 0 0 0,0-1 1 0 0,0 0-1 0 0,1 0 0 0 0,1 0 0 0 0,-1 0 0 0 0,1-1 1 0 0,1 1-1 0 0,0-1 0 0 0,0-1 0 0 0,0 1 0 0 0,1-1 1 0 0,1 1-10 0 0,-3-4-325 0 0,0 1 0 0 0,1-1 0 0 0,-1 0 0 0 0,1 0 0 0 0,0-1 0 0 0,0 1 0 0 0,0-1 0 0 0,0-1 1 0 0,1 1-1 0 0,-1-1 0 0 0,1 0 0 0 0,0-1 0 0 0,0 0 0 0 0,-1 0 0 0 0,1 0 0 0 0,1-1 325 0 0,-6 0-1360 0 0</inkml:trace>
  <inkml:trace contextRef="#ctx0" brushRef="#br0" timeOffset="962.44">1195 873 1120 0 0,'-1'11'345'0'0,"-1"0"0"0"0,0 0-1 0 0,0-1 1 0 0,-1 1 0 0 0,0-1 0 0 0,-1 1-1 0 0,0-1 1 0 0,0 0 0 0 0,-2 0-1 0 0,1-1 1 0 0,-1 1 0 0 0,0-1 0 0 0,-1 0-1 0 0,0-1 1 0 0,-5 5-345 0 0,-135 94 1720 0 0,111-95-1862 0 0,35-11 41 0 0,0-1 0 0 0,0 1 0 0 0,0-1 0 0 0,1 1 0 0 0,-1-1 0 0 0,0 1 0 0 0,0-1 0 0 0,0 0 0 0 0,0 1 0 0 0,0-1 0 0 0,0 0 0 0 0,0 0 0 0 0,-1 0 0 0 0,1 0 0 0 0,0 0 0 0 0,0 0 0 0 0,0 0 0 0 0,0 0 0 0 0,0 0 0 0 0,0 0-1 0 0,0-1 1 0 0,0 1 0 0 0,0 0 0 0 0,0-1 0 0 0,0 1 0 0 0,1-1 0 0 0,-1 1 0 0 0,0-1 0 0 0,0 0 0 0 0,0 1 0 0 0,0-1 0 0 0,1 0 0 0 0,-1 1 0 0 0,0-1 0 0 0,0 0 0 0 0,1 0 0 0 0,-1 0 0 0 0,1 1 0 0 0,-1-1 0 0 0,1 0 0 0 0,-1 0-1 0 0,1 0 1 0 0,0 0 0 0 0,-1 0 0 0 0,1 0 0 0 0,0 0 0 0 0,0 0 0 0 0,0 0 0 0 0,-1 0 0 0 0,1 0 0 0 0,0 0 0 0 0,0 0 0 0 0,1 0 0 0 0,-1-1 101 0 0,3-17-1197 0 0</inkml:trace>
  <inkml:trace contextRef="#ctx0" brushRef="#br0" timeOffset="1678.488">1383 374 1228 0 0,'-16'32'3724'0'0,"20"-24"-3635"0"0,0-1 1 0 0,0 1-1 0 0,1-1 1 0 0,0 0-1 0 0,0 0 1 0 0,1-1-1 0 0,0 1 1 0 0,0-1-1 0 0,0-1 1 0 0,1 1-1 0 0,0-1 1 0 0,0 0 0 0 0,0-1-1 0 0,1 1 1 0 0,-1-1-1 0 0,1-1 1 0 0,0 0-1 0 0,0 0 1 0 0,1 0-1 0 0,-1-1 1 0 0,0 0-1 0 0,1-1 1 0 0,-1 0-1 0 0,1 0 1 0 0,-1-1-1 0 0,1 0 1 0 0,0 0-1 0 0,-1-1 1 0 0,1 0-1 0 0,0-1-89 0 0,-4 2 10 0 0,0 0-1 0 0,-1 0 1 0 0,1-1-1 0 0,0 1 1 0 0,-1-1-1 0 0,1 0 0 0 0,0-1 1 0 0,-1 1-1 0 0,1-1 1 0 0,-1 1-1 0 0,0-1 1 0 0,0-1-1 0 0,1 1 0 0 0,-1-1 1 0 0,-1 1-1 0 0,1-1 1 0 0,0 0-1 0 0,-1-1 1 0 0,1 1-1 0 0,-1 0 0 0 0,0-1 1 0 0,0 0-1 0 0,-1 0 1 0 0,1 0-1 0 0,-1 0 1 0 0,0 0-1 0 0,0 0 0 0 0,0-1 1 0 0,0 1-1 0 0,-1-1 1 0 0,0 1-1 0 0,0-1 1 0 0,0 0-1 0 0,0-2-9 0 0,-24-40 1264 0 0,23 45-1232 0 0,0 2 23 0 0,0 0-10 0 0,-9-3-135 0 0,13 144 685 0 0,-17 201 655 0 0,14-336-1198 0 0,-1 0-1 0 0,-1 0 1 0 0,1 0 0 0 0,-1 0-1 0 0,0 0 1 0 0,0 0-1 0 0,-1-1 1 0 0,0 1 0 0 0,0-1-1 0 0,0 1 1 0 0,-1-1 0 0 0,1 1-1 0 0,-1-1 1 0 0,0 0 0 0 0,-1-1-1 0 0,0 1 1 0 0,1 0-1 0 0,-1-1 1 0 0,-1 0 0 0 0,1 0-1 0 0,-1 0 1 0 0,1-1 0 0 0,-1 1-1 0 0,0-1 1 0 0,0 0 0 0 0,-1 0-1 0 0,1-1 1 0 0,0 0-1 0 0,-1 0 1 0 0,0 0 0 0 0,1 0-1 0 0,-1-1 1 0 0,0 0 0 0 0,0 0-1 0 0,0-1 1 0 0,-4 0-52 0 0,5-1-37 0 0,0 0 0 0 0,1-1 0 0 0,-1 0 0 0 0,0 0 0 0 0,1-1 0 0 0,0 1 0 0 0,-1-1 0 0 0,1 0-1 0 0,0 0 1 0 0,0 0 0 0 0,1-1 0 0 0,-1 1 0 0 0,1-1 0 0 0,0 0 0 0 0,0 0 0 0 0,0 0 0 0 0,0 0 0 0 0,1 0 0 0 0,-1-1 0 0 0,1 1 0 0 0,0-1 0 0 0,0 0 0 0 0,1 0 0 0 0,0 0 0 0 0,0 1 0 0 0,0-1 0 0 0,0 0 0 0 0,1 0 0 0 0,0 0 0 0 0,0 0 0 0 0,0-1-1 0 0,0 1 1 0 0,1 1 0 0 0,0-4 37 0 0,13-14-553 0 0,1 0 0 0 0,1 1 0 0 0,1 0-1 0 0,0 1 1 0 0,2 1 0 0 0,0 1-1 0 0,1 1 1 0 0,1 1 0 0 0,0 0-1 0 0,1 2 1 0 0,1 0 0 0 0,0 1 0 0 0,1 2-1 0 0,1 0 1 0 0,2 1 553 0 0,20-13-1501 0 0</inkml:trace>
  <inkml:trace contextRef="#ctx0" brushRef="#br0" timeOffset="1927.419">2192 211 1756 0 0,'25'21'3142'0'0,"-12"-1"-2767"0"0,-2 1 1 0 0,0 1-1 0 0,-2 0 0 0 0,0 0 1 0 0,-2 1-1 0 0,0 0 1 0 0,-1 0-1 0 0,-2 1 1 0 0,0-1-1 0 0,-2 1 0 0 0,0 0 1 0 0,-2 12-376 0 0,-2-13 114 0 0,0-1-1 0 0,-2 0 1 0 0,-1 1 0 0 0,0-2 0 0 0,-2 1-1 0 0,0-1 1 0 0,-2 0 0 0 0,0 0 0 0 0,-1-1-1 0 0,-2-1 1 0 0,0 0 0 0 0,0 0 0 0 0,-2-1-1 0 0,-3 3-113 0 0,-1 0-510 0 0,0-1-1 0 0,-1-1 1 0 0,-1-1-1 0 0,-1 0 1 0 0,0-2-1 0 0,-2 0 0 0 0,-9 4 511 0 0,-54 7-4228 0 0,71-27 2935 0 0</inkml:trace>
  <inkml:trace contextRef="#ctx0" brushRef="#br0" timeOffset="3430.731">2941 576 1196 0 0,'0'-20'3019'0'0,"10"-7"-2257"0"0,-10 28-749 0 0,-1-1 0 0 0,1 0 0 0 0,-1 1 0 0 0,1-1 0 0 0,-1 0 0 0 0,0 1 0 0 0,1-1 0 0 0,-1 0 0 0 0,0 0 1 0 0,0 1-1 0 0,1-1 0 0 0,-1 0 0 0 0,0 0 0 0 0,1 0 0 0 0,-1 0 0 0 0,0 0 0 0 0,0 0 0 0 0,1 0 0 0 0,-1 0 0 0 0,0 0 0 0 0,1 0 0 0 0,-1-1 0 0 0,0 1 0 0 0,1 0 0 0 0,-1 0 0 0 0,0-1 0 0 0,1 1 0 0 0,-1 0 0 0 0,0-1 0 0 0,1 1 0 0 0,-1-1 0 0 0,1 1 0 0 0,-1 0 0 0 0,1-1 0 0 0,-1 0 0 0 0,1 1 0 0 0,-1-1 0 0 0,1 1 0 0 0,-1-1 0 0 0,1 1 0 0 0,0-1 0 0 0,-1 0 0 0 0,1 1 0 0 0,0-1 0 0 0,0 0 0 0 0,0 1 0 0 0,-1-1 0 0 0,1 0 0 0 0,0 0 0 0 0,0 1 0 0 0,0-1 0 0 0,0 0 0 0 0,0 1 0 0 0,0-1 0 0 0,0 0 0 0 0,0 0 0 0 0,1 1 0 0 0,-1-1 0 0 0,0 0 0 0 0,0 1 0 0 0,0-1 0 0 0,1 0 0 0 0,-1 1 0 0 0,0-1 0 0 0,1 0 0 0 0,-1 1 0 0 0,1-1-13 0 0,-18 0 56 0 0,0 2 0 0 0,0 0 0 0 0,0 0 0 0 0,0 2 1 0 0,0 0-1 0 0,0 1 0 0 0,1 1 0 0 0,0 0 0 0 0,0 1 0 0 0,0 1 0 0 0,1 0 0 0 0,0 2 0 0 0,0-1 0 0 0,1 2 0 0 0,0 0 0 0 0,0 0 0 0 0,1 2 0 0 0,1-1 1 0 0,0 2-1 0 0,1 0 0 0 0,-8 10-56 0 0,18-20 16 0 0,-1 0 0 0 0,1 0-1 0 0,-1 1 1 0 0,1-1 0 0 0,0 0 0 0 0,0 1 0 0 0,1-1 0 0 0,-1 1 0 0 0,1 0 0 0 0,-1-1 0 0 0,1 1 0 0 0,0-1 0 0 0,1 1 0 0 0,-1 0 0 0 0,1-1 0 0 0,-1 1-1 0 0,1-1 1 0 0,0 1 0 0 0,0-1 0 0 0,1 0 0 0 0,-1 1 0 0 0,1-1 0 0 0,-1 0 0 0 0,1 0 0 0 0,0 0 0 0 0,0 0 0 0 0,1 0 0 0 0,-1-1 0 0 0,0 1 0 0 0,1-1 0 0 0,0 1-1 0 0,0-1 1 0 0,-1 0 0 0 0,1 0 0 0 0,0 0 0 0 0,1 0 0 0 0,-1-1 0 0 0,0 1 0 0 0,0-1 0 0 0,1 0 0 0 0,-1 0 0 0 0,1 0 0 0 0,-1 0 0 0 0,1-1 0 0 0,-1 1-1 0 0,1-1 1 0 0,0 0 0 0 0,-1 0 0 0 0,1 0 0 0 0,-1-1 0 0 0,1 1 0 0 0,-1-1 0 0 0,1 0 0 0 0,-1 0 0 0 0,1 0 0 0 0,-1 0 0 0 0,1-1-16 0 0,11-5-28 0 0,1 0 0 0 0,-1-1 0 0 0,-1-1 0 0 0,0 0 0 0 0,0-2 0 0 0,-1 1 0 0 0,0-1 0 0 0,-1-1 0 0 0,0 0 0 0 0,-1-1 0 0 0,0 0 0 0 0,-1-1 0 0 0,-1 0 0 0 0,0-1 0 0 0,-1 0 0 0 0,0 0 0 0 0,-1-2 28 0 0,10-21-157 0 0,-2-2 0 0 0,-2 0 0 0 0,-2-1 0 0 0,-1 0 0 0 0,-2-1 0 0 0,0-22 157 0 0,-5 42 152 0 0,-1 1 0 0 0,-1 0 0 0 0,-1 0 0 0 0,0 0 0 0 0,-2-1 0 0 0,-1 1 0 0 0,0 0 0 0 0,-5-11-152 0 0,-2-29 1385 0 0,-1 69-1177 0 0,-3 311 510 0 0,39-110-492 0 0,0 66-1889 0 0,-25-274 891 0 0,0-1-383 0 0,-18-5-2988 0 0,7-7 2666 0 0</inkml:trace>
  <inkml:trace contextRef="#ctx0" brushRef="#br0" timeOffset="3962.785">3031 471 1516 0 0,'20'-17'3372'0'0,"34"15"-2639"0"0,-47 6-679 0 0,0-1 0 0 0,-1 1 1 0 0,1 1-1 0 0,-1-1 1 0 0,1 1-1 0 0,-1 1 1 0 0,-1-1-1 0 0,1 1 1 0 0,-1 0-1 0 0,0 0 0 0 0,0 0 1 0 0,-1 1-1 0 0,0-1 1 0 0,0 1-1 0 0,0 0 1 0 0,-1 0-1 0 0,0 1 0 0 0,-1-1 1 0 0,0 1-1 0 0,0-1 1 0 0,0 1-1 0 0,-1 0 1 0 0,0 0-1 0 0,0 0 1 0 0,-1 0-1 0 0,0-1 0 0 0,-1 1 1 0 0,0 0-1 0 0,0 0 1 0 0,0 0-1 0 0,-1-1 1 0 0,0 1-1 0 0,-1-1 1 0 0,0 1-1 0 0,-1 1-54 0 0,-55 76 2767 0 0,59-85-2573 0 0,80-135-405 0 0,49-41-1074 0 0,-129 175 1288 0 0,-1 0 0 0 0,1 0 0 0 0,-1 1 0 0 0,0-1 0 0 0,1 0 0 0 0,-1 0 0 0 0,0 1 0 0 0,1-1 0 0 0,-1 0 0 0 0,0 1 0 0 0,0-1 0 0 0,0 1 0 0 0,1-1 0 0 0,-1 1 0 0 0,0-1 0 0 0,0 1 0 0 0,0-1 0 0 0,0 1 0 0 0,0 0 0 0 0,0 0 0 0 0,0 0 0 0 0,0-1 0 0 0,0 1 0 0 0,0 0 0 0 0,0 0 0 0 0,0 0 0 0 0,0 0 0 0 0,0 0 1 0 0,0 1-1 0 0,0-1 0 0 0,0 0 0 0 0,0 0 0 0 0,0 1 0 0 0,1-1 0 0 0,-1 1 0 0 0,0-1 0 0 0,0 0 0 0 0,0 1 0 0 0,0 0 0 0 0,0-1 0 0 0,1 1 0 0 0,-1-1 0 0 0,0 2-3 0 0,-5 0 21 0 0,0 1 0 0 0,1 0 0 0 0,-1 0 0 0 0,1 1 0 0 0,0-1 1 0 0,0 1-1 0 0,1 0 0 0 0,-1 1 0 0 0,1-1 0 0 0,-1 1 0 0 0,2 0 0 0 0,-1 0 0 0 0,0 0 1 0 0,1 0-1 0 0,0 1 0 0 0,0-1 0 0 0,1 1 0 0 0,-1 0 0 0 0,1 2-21 0 0,19 25 78 0 0,-11-23-128 0 0,0-2-1 0 0,1 1 1 0 0,1-1-1 0 0,-1 0 0 0 0,1-1 1 0 0,1 1-1 0 0,-1-2 1 0 0,1 1-1 0 0,0-1 1 0 0,1 0-1 0 0,-1-1 1 0 0,1-1-1 0 0,7 3 51 0 0,141 41-4236 0 0,-132-42 2951 0 0,12 2-129 0 0</inkml:trace>
  <inkml:trace contextRef="#ctx0" brushRef="#br0" timeOffset="5179.735">3995 458 1568 0 0,'-70'2'4481'0'0,"58"0"-4349"0"0,0 1 1 0 0,1 0 0 0 0,-1 0 0 0 0,1 1-1 0 0,0 1 1 0 0,1 0 0 0 0,-1 0 0 0 0,1 1 0 0 0,0 0-1 0 0,0 1 1 0 0,0 0 0 0 0,1 1 0 0 0,1 0-1 0 0,-1 0 1 0 0,1 1 0 0 0,0 0 0 0 0,1 1 0 0 0,0-1-1 0 0,1 1 1 0 0,0 1-133 0 0,7-7-43 0 0,0 0 0 0 0,0 0 0 0 0,0 0-1 0 0,1-1 1 0 0,0 1 0 0 0,0 0 0 0 0,0 0 0 0 0,0-1-1 0 0,0 0 1 0 0,1 1 0 0 0,-1-1 0 0 0,1 0 0 0 0,0 0-1 0 0,0 0 1 0 0,0-1 0 0 0,0 1 0 0 0,1-1 0 0 0,-1 1-1 0 0,1-1 1 0 0,-1 0 0 0 0,1 0 0 0 0,0-1 0 0 0,0 1-1 0 0,0-1 1 0 0,0 0 0 0 0,0 0 0 0 0,0 0 0 0 0,2-1 43 0 0,-5 0-81 0 0,-1 0-11 0 0,4-3 5 0 0,11-15 2 0 0,-2-1 1 0 0,0 0-1 0 0,-1-1 0 0 0,-1 0 1 0 0,0-1-1 0 0,-2 0 1 0 0,-1 0-1 0 0,0-1 1 0 0,-2 0-1 0 0,0-1 0 0 0,-2 0 1 0 0,2-21 84 0 0,22-184 1281 0 0,-27 216-808 0 0,-2 12-428 0 0,0 0 0 0 0,0 1 0 0 0,1-1 0 0 0,-1 0 0 0 0,0 0 1 0 0,1 0-1 0 0,-1 0 0 0 0,0 0 0 0 0,0 0 0 0 0,1 0 0 0 0,-1 0 0 0 0,0 0 0 0 0,0 0 0 0 0,1 0 0 0 0,-1 0 1 0 0,0 0-1 0 0,0-1 0 0 0,1 1 0 0 0,-1 0 0 0 0,0 0 0 0 0,1-1 0 0 0,-1 1 0 0 0,0-1 0 0 0,1 1 0 0 0,-1-1 1 0 0,1 1-1 0 0,-1-1 0 0 0,0 1 0 0 0,1-1 0 0 0,-1 1 0 0 0,1-1 0 0 0,0 1 0 0 0,-1-1 0 0 0,1 0 0 0 0,-1 1 0 0 0,1-1 1 0 0,0 0-1 0 0,0 1 0 0 0,-1-1 0 0 0,1 0 0 0 0,0 0 0 0 0,0 1 0 0 0,0-1 0 0 0,0 0-45 0 0,-12 23 50 0 0,0 0 0 0 0,2 1 0 0 0,1 1 0 0 0,1-1 0 0 0,0 1 0 0 0,2 1 0 0 0,1-1 0 0 0,1 1 0 0 0,1 0 0 0 0,2 0 0 0 0,0 0 0 0 0,1 2-50 0 0,1-16-42 0 0,-1-1 0 0 0,1 1 0 0 0,1-1 0 0 0,0 0 0 0 0,1 0 0 0 0,0 0 0 0 0,0 0 1 0 0,1-1-1 0 0,0 1 0 0 0,1-1 0 0 0,0 0 0 0 0,0 0 0 0 0,1 0 0 0 0,0-1 0 0 0,1 0 0 0 0,-1 0 1 0 0,2-1-1 0 0,-1 1 0 0 0,1-2 0 0 0,0 1 0 0 0,1-1 0 0 0,-1 0 0 0 0,1-1 0 0 0,0 0 0 0 0,1 0 1 0 0,-1-1-1 0 0,1-1 0 0 0,0 1 0 0 0,0-1 0 0 0,0-1 0 0 0,0 0 0 0 0,0 0 0 0 0,1-1 0 0 0,-1-1 1 0 0,3 0 41 0 0,-7-3-31 0 0,0 0 0 0 0,0 0 0 0 0,0-1 1 0 0,-1 0-1 0 0,1 0 0 0 0,-1-1 1 0 0,0 1-1 0 0,0-1 0 0 0,-1 0 1 0 0,0-1-1 0 0,1 1 0 0 0,-2-1 1 0 0,1 0-1 0 0,-1 1 0 0 0,0-2 1 0 0,0 1-1 0 0,0 0 0 0 0,-1-1 1 0 0,0 0 30 0 0,24-58 660 0 0,-11 81-714 0 0,-9-6 49 0 0,1-1 1 0 0,1 1 0 0 0,0-2-1 0 0,0 1 1 0 0,0-1 0 0 0,1 0-1 0 0,0-1 1 0 0,1 0 0 0 0,0 0-1 0 0,0-1 1 0 0,0-1 0 0 0,1 1-1 0 0,-1-2 1 0 0,1 1 0 0 0,1-2-1 0 0,-1 1 1 0 0,0-1 0 0 0,1-1-1 0 0,0 0 5 0 0,-7-2-18 0 0,-1 1-1 0 0,1-1 0 0 0,0 0 1 0 0,-1 0-1 0 0,1-1 0 0 0,0 1 1 0 0,-1-1-1 0 0,1 0 0 0 0,-1 0 1 0 0,1-1-1 0 0,-1 1 1 0 0,0-1-1 0 0,1 0 0 0 0,-1 0 1 0 0,0-1-1 0 0,0 1 0 0 0,-1-1 1 0 0,1 0-1 0 0,0 0 1 0 0,-1 0-1 0 0,0 0 0 0 0,1-1 1 0 0,-1 1-1 0 0,-1-1 0 0 0,1 0 1 0 0,-1 0-1 0 0,1 0 1 0 0,-1 0-1 0 0,0 0 0 0 0,0 0 1 0 0,-1-1-1 0 0,1 1 0 0 0,-1-1 1 0 0,0-1 18 0 0,17-62 729 0 0,-18 67-713 0 0,3-3-86 0 0,-7 609 1582 0 0,2-575-1376 0 0,-2-1-1 0 0,0 1 1 0 0,-2 0 0 0 0,-1-1-1 0 0,-2 0 1 0 0,0-1-1 0 0,-2 0 1 0 0,-1-1-1 0 0,-1 0 1 0 0,-2 0-1 0 0,0-2 1 0 0,-2 0-1 0 0,-19 22-135 0 0,29-40 51 0 0,-1 1 0 0 0,-1-1 0 0 0,1 0 0 0 0,-1-1 0 0 0,-1 0 0 0 0,1-1 0 0 0,-1 0 0 0 0,0 0 0 0 0,0-1 0 0 0,0 0 0 0 0,0-1 0 0 0,-1 0 0 0 0,0 0 0 0 0,1-1 0 0 0,-1-1 0 0 0,0 0 0 0 0,-1 0-51 0 0,7-1 2 0 0,-1-1 0 0 0,1 1 1 0 0,0-1-1 0 0,-1 0 1 0 0,1 0-1 0 0,-1 0 1 0 0,1-1-1 0 0,0 0 1 0 0,0 0-1 0 0,0 0 1 0 0,0-1-1 0 0,0 1 1 0 0,1-1-1 0 0,-1-1 1 0 0,1 1-1 0 0,0 0 1 0 0,-1-1-1 0 0,2 0 0 0 0,-1 0 1 0 0,0 0-1 0 0,1-1 1 0 0,0 1-1 0 0,0-1 1 0 0,0 0-1 0 0,1 1 1 0 0,-1-1-1 0 0,1 0 1 0 0,0-2-3 0 0,-30-153-980 0 0,33 136 881 0 0,1 1 1 0 0,1 0-1 0 0,2 0 0 0 0,0 0 0 0 0,1 0 0 0 0,1 1 0 0 0,1 0 0 0 0,1 0 0 0 0,1 1 0 0 0,1 0 0 0 0,1 1 0 0 0,1 0 0 0 0,0 1 0 0 0,1 0 0 0 0,2 1 0 0 0,-1 1 0 0 0,13-10 99 0 0,11-7-1076 0 0,1 1-1 0 0,1 2 1 0 0,2 2 0 0 0,1 2 0 0 0,1 1 0 0 0,2 3-1 0 0,27-9 1077 0 0,-29 14-1464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2:44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70 924 0 0,'0'-2'82'0'0,"1"0"1"0"0,0-1-1 0 0,-1 1 0 0 0,0 0 1 0 0,1 0-1 0 0,-1-1 0 0 0,0 1 1 0 0,0 0-1 0 0,-1 0 0 0 0,1-1 1 0 0,0 1-1 0 0,-1 0 0 0 0,1 0 0 0 0,-1 0 1 0 0,0-1-1 0 0,0 1 0 0 0,1 0 1 0 0,-1 0-1 0 0,-1 0 0 0 0,1 0 1 0 0,0 1-1 0 0,0-1 0 0 0,-1 0 1 0 0,1 0-1 0 0,-1 1 0 0 0,0-1 0 0 0,1 1 1 0 0,-1-1-1 0 0,0 1 0 0 0,0 0 1 0 0,0 0-1 0 0,0-1 0 0 0,0 2 1 0 0,0-1-1 0 0,0 0 0 0 0,0 0 1 0 0,0 1-1 0 0,-1-1 0 0 0,1 1 1 0 0,0-1-1 0 0,0 1 0 0 0,-1 0 0 0 0,1 0 1 0 0,0 0-1 0 0,0 0 0 0 0,-1 0 1 0 0,1 1-1 0 0,0-1 0 0 0,0 1 1 0 0,0-1-1 0 0,-1 1 0 0 0,1 0 1 0 0,0 0-1 0 0,0 0 0 0 0,0 0 0 0 0,0 0 1 0 0,0 1-1 0 0,1-1 0 0 0,-1 0 1 0 0,0 1-1 0 0,1 0 0 0 0,-1-1 1 0 0,1 1-1 0 0,-1 0 0 0 0,1 0 1 0 0,-1 0-83 0 0,-7 19 235 0 0,1 0 0 0 0,0 1-1 0 0,2 0 1 0 0,1 0 0 0 0,0 0 0 0 0,2 0 0 0 0,0 1 0 0 0,2-1 0 0 0,0 1 0 0 0,1 0 0 0 0,2 4-235 0 0,-2-19 87 0 0,26 170 700 0 0,13-2-93 0 0,10 116-783 0 0,-48-289 7 0 0,-1 1 0 0 0,1-1 0 0 0,-1 1 1 0 0,0 0-1 0 0,0-1 0 0 0,0 1 0 0 0,-1-1 1 0 0,1 1-1 0 0,-1 0 0 0 0,0-1 0 0 0,0 1 0 0 0,0-1 1 0 0,-1 0-1 0 0,1 1 0 0 0,-1-1 0 0 0,0 0 1 0 0,1 0-1 0 0,-1 0 0 0 0,-1 0 0 0 0,1 0 1 0 0,0 0-1 0 0,-1-1 0 0 0,0 1 0 0 0,1-1 1 0 0,-1 0-1 0 0,0 1 0 0 0,0-1 0 0 0,0-1 0 0 0,0 1 1 0 0,-1 0-1 0 0,1-1 0 0 0,0 1 0 0 0,-1-1 1 0 0,1 0-1 0 0,-1-1 0 0 0,0 1 0 0 0,1 0 1 0 0,-1-1-1 0 0,1 0 0 0 0,-1 0 0 0 0,-2 0 82 0 0,-67-55-3409 0 0,53 33 2171 0 0</inkml:trace>
  <inkml:trace contextRef="#ctx0" brushRef="#br0" timeOffset="449.582">1 753 1780 0 0,'-1'-14'215'0'0,"1"0"0"0"0,0 0 0 0 0,1 0 0 0 0,1 0 0 0 0,0 0-1 0 0,1 0 1 0 0,1 1 0 0 0,0-1 0 0 0,0 1 0 0 0,1 0 0 0 0,1 0 0 0 0,0 0 0 0 0,1 1 0 0 0,1 0-1 0 0,0 0 1 0 0,0 1 0 0 0,9-9-215 0 0,1-3 232 0 0,1 2 0 0 0,0 0 1 0 0,2 1-1 0 0,0 1 0 0 0,2 1 0 0 0,0 0 0 0 0,19-9-232 0 0,-38 27 11 0 0,0 1 1 0 0,1 0-1 0 0,-1-1 0 0 0,0 2 0 0 0,0-1 1 0 0,0 0-1 0 0,0 1 0 0 0,0 0 1 0 0,-1 0-1 0 0,1 0 0 0 0,0 0 1 0 0,-1 0-1 0 0,0 1 0 0 0,1 0 0 0 0,-1 0 1 0 0,0 0-1 0 0,0 0 0 0 0,-1 0 1 0 0,1 0-1 0 0,-1 1 0 0 0,1-1 1 0 0,-1 1-1 0 0,0 0 0 0 0,-1 0 0 0 0,1-1 1 0 0,0 1-1 0 0,-1 0 0 0 0,0 1 1 0 0,0-1-1 0 0,0 0 0 0 0,-1 0 1 0 0,1 1-12 0 0,13 25 26 0 0,-12-23-9 0 0,1-1-1 0 0,0 1 1 0 0,0-1-1 0 0,1 0 0 0 0,0 0 1 0 0,0 0-1 0 0,0-1 1 0 0,1 1-1 0 0,-1-1 1 0 0,1 0-1 0 0,1-1 1 0 0,-1 1-1 0 0,1-1 1 0 0,-1 0-1 0 0,1 0 1 0 0,1-1-1 0 0,-1 1 1 0 0,0-2-1 0 0,1 1 1 0 0,-1-1-1 0 0,1 1 1 0 0,0-2-1 0 0,0 1 1 0 0,0-1-1 0 0,0 0 1 0 0,0-1-1 0 0,0 1-16 0 0,2-1 18 0 0,-1 0 0 0 0,0 0-1 0 0,1 0 1 0 0,-1-1 0 0 0,0-1 0 0 0,1 1-1 0 0,-1-1 1 0 0,0-1 0 0 0,0 1-1 0 0,-1-1 1 0 0,1-1 0 0 0,0 1-1 0 0,-1-1 1 0 0,0-1 0 0 0,0 1-1 0 0,0-1 1 0 0,-1-1 0 0 0,1 1 0 0 0,-1-1-1 0 0,0 0 1 0 0,-1 0 0 0 0,0-1-1 0 0,0 0 1 0 0,0 0 0 0 0,-1 0-1 0 0,2-4-17 0 0,-5-31 824 0 0,-1 41-787 0 0,0 1-3 0 0,9 2-275 0 0,31 66-776 0 0,9 18-3593 0 0,-44-77 3232 0 0</inkml:trace>
  <inkml:trace contextRef="#ctx0" brushRef="#br0" timeOffset="929.897">961 268 1316 0 0,'18'60'1920'0'0,"24"88"-785"0"0,-41-94 1495 0 0,-1-52-2140 0 0,5 1 1729 0 0,-4-26-2119 0 0,1 1 1 0 0,0-1 0 0 0,2 1 0 0 0,1-1 0 0 0,1 1-1 0 0,1 1 1 0 0,0-1 0 0 0,2 1 0 0 0,0 0 0 0 0,5-4-101 0 0,35-23-1104 0 0,-49 48 951 0 0,13 2-155 0 0,-6 3 266 0 0,1 1 0 0 0,-1-1-1 0 0,0 1 1 0 0,0 0 0 0 0,-1 0 0 0 0,0 1 0 0 0,0 0 0 0 0,0 0 0 0 0,-1 1 0 0 0,0-1 0 0 0,0 1-1 0 0,-1 0 1 0 0,0 1 0 0 0,-1-1 0 0 0,1 1 0 0 0,-2-1 0 0 0,1 1 0 0 0,-1 0 0 0 0,-1 0-1 0 0,1 6 43 0 0,14 40-465 0 0,25-13-4176 0 0,-40-42 3705 0 0</inkml:trace>
  <inkml:trace contextRef="#ctx0" brushRef="#br0" timeOffset="1193.835">1736 168 1932 0 0,'-15'3'174'0'0,"0"0"0"0"0,0 1 0 0 0,0 0 0 0 0,1 1 0 0 0,-1 1-1 0 0,1 0 1 0 0,0 1 0 0 0,1 1 0 0 0,0 0 0 0 0,0 1 0 0 0,0 0 0 0 0,1 0-1 0 0,1 2 1 0 0,0 0 0 0 0,0 0 0 0 0,1 0 0 0 0,0 2 0 0 0,1-1 0 0 0,1 1-1 0 0,0 0 1 0 0,1 1 0 0 0,0 0 0 0 0,1 0 0 0 0,0 0 0 0 0,1 1 0 0 0,1 0 0 0 0,1 0-1 0 0,0 0 1 0 0,1 1 0 0 0,0-1 0 0 0,1 13-174 0 0,0-22-11 0 0,1 0 0 0 0,1 0 0 0 0,-1-1-1 0 0,1 1 1 0 0,0 0 0 0 0,0 0 0 0 0,1 0 0 0 0,-1 0 0 0 0,1-1-1 0 0,0 1 1 0 0,1-1 0 0 0,0 1 0 0 0,0-1 0 0 0,0 0 0 0 0,0 0 0 0 0,1 0-1 0 0,0-1 1 0 0,-1 1 0 0 0,2-1 0 0 0,-1 0 0 0 0,1 0 0 0 0,-1-1 0 0 0,1 1-1 0 0,0-1 1 0 0,0 0 0 0 0,1 0 0 0 0,-1 0 0 0 0,0-1 0 0 0,1 0-1 0 0,5 1 12 0 0,-1 0-248 0 0,-1 0-1 0 0,1-2 0 0 0,0 1 0 0 0,0-1 0 0 0,0 0 0 0 0,-1-1 0 0 0,1 0 0 0 0,0-1 0 0 0,0 0 0 0 0,0-1 0 0 0,-1 0 0 0 0,1 0 0 0 0,0-1 0 0 0,-1 0 0 0 0,0-1 1 0 0,0 0-1 0 0,3-2 249 0 0,17-13-1284 0 0</inkml:trace>
  <inkml:trace contextRef="#ctx0" brushRef="#br0" timeOffset="1642.254">2024 83 1576 0 0,'-5'-36'5153'0'0,"-13"53"-2931"0"0,-2 154-1237 0 0,21-140-863 0 0,25 105 124 0 0,-21-122-344 0 0,0 0 0 0 0,-1 0 0 0 0,0 0 0 0 0,-1 0 0 0 0,-1 1 0 0 0,0 0 0 0 0,-1-1 0 0 0,-1 1 0 0 0,0 0 0 0 0,-1-1 0 0 0,0 1 0 0 0,-1 0 0 0 0,-1-1 0 0 0,0 0 0 0 0,-2 2 98 0 0,4-12-58 0 0,-1 0 0 0 0,1-1 0 0 0,-1 1 0 0 0,0-1 0 0 0,0 1 0 0 0,0-1 0 0 0,0 0 0 0 0,-1 0 0 0 0,0 0 0 0 0,1 0 0 0 0,-1 0 0 0 0,0-1-1 0 0,0 1 1 0 0,0-1 0 0 0,-1 0 0 0 0,1 0 0 0 0,0 0 0 0 0,-1 0 0 0 0,0 0 0 0 0,1-1 0 0 0,-1 0 0 0 0,0 1 0 0 0,0-2 0 0 0,0 1 0 0 0,1 0 0 0 0,-1-1 0 0 0,0 1 0 0 0,0-1 0 0 0,0 0 0 0 0,0-1 0 0 0,0 1 0 0 0,0-1 0 0 0,0 1-1 0 0,0-1 1 0 0,0 0 0 0 0,1-1 0 0 0,-1 1 0 0 0,0-1 0 0 0,1 0 0 0 0,-1 1 0 0 0,1-1 0 0 0,0-1 0 0 0,0 1 0 0 0,-1 0 0 0 0,1-1 0 0 0,1 0 0 0 0,-1 0 0 0 0,0 0 0 0 0,1 0 0 0 0,-1 0 0 0 0,1 0 0 0 0,0 0 0 0 0,0-1-1 0 0,1 0 1 0 0,-1 1 0 0 0,1-1 0 0 0,-1 0 0 0 0,1 1 0 0 0,0-1 0 0 0,0-3 58 0 0,0-1 66 0 0,0 1-1 0 0,1-1 1 0 0,0 0-1 0 0,0 0 1 0 0,1 0 0 0 0,0 0-1 0 0,0 0 1 0 0,1 1-1 0 0,0-1 1 0 0,0 1-1 0 0,1-1 1 0 0,0 1-1 0 0,0 0 1 0 0,1 0 0 0 0,0 0-1 0 0,0 0 1 0 0,0 1-1 0 0,1-1 1 0 0,0 1-1 0 0,0 0 1 0 0,1 1 0 0 0,0-1-1 0 0,0 1 1 0 0,0 0-1 0 0,0 1 1 0 0,1-1-1 0 0,1 1-65 0 0,7-5 141 0 0,1 0 1 0 0,0 1-1 0 0,0 1 0 0 0,1 0 0 0 0,0 2 0 0 0,0 0 0 0 0,0 0 1 0 0,1 2-1 0 0,0 0 0 0 0,-1 1 0 0 0,14 0-141 0 0,-21 5 39 0 0,1-1-1 0 0,-1 1 0 0 0,0 1 1 0 0,0 0-1 0 0,0 0 1 0 0,0 1-1 0 0,-1 1 1 0 0,0-1-1 0 0,0 1 1 0 0,0 1-1 0 0,-1 0 1 0 0,0 0-1 0 0,0 0 1 0 0,-1 1-1 0 0,0 0 0 0 0,0 1 1 0 0,-1 0-1 0 0,0 0 1 0 0,-1 0-1 0 0,0 0 1 0 0,0 1-1 0 0,-1 0 1 0 0,0 0-1 0 0,-1 0 1 0 0,1 5-39 0 0,-2-6-19 0 0,0 0 1 0 0,-1 0-1 0 0,0 0 1 0 0,-1 0 0 0 0,0 1-1 0 0,0-1 1 0 0,-1 0 0 0 0,0 0-1 0 0,-1 0 1 0 0,0 0 0 0 0,0 0-1 0 0,-1 0 1 0 0,0 0 0 0 0,-2 2 18 0 0,-60 46-2930 0 0,3-80-458 0 0,39 0 2247 0 0</inkml:trace>
  <inkml:trace contextRef="#ctx0" brushRef="#br0" timeOffset="1797.576">2175 207 1216 0 0,'2'-9'1400'0'0,"0"4"-204"0"0,-2 2-216 0 0,0 0-67 0 0,4-2-137 0 0,-4 1-132 0 0,1 1-160 0 0,1 0-120 0 0,-2-1-228 0 0,0 1-212 0 0,0 1 8 0 0,0-1-396 0 0,2 3-116 0 0,-2-3-308 0 0,0 3-473 0 0,2 1 61 0 0,-1 1-32 0 0</inkml:trace>
  <inkml:trace contextRef="#ctx0" brushRef="#br0" timeOffset="2466.259">2751 318 1404 0 0,'-7'-6'3702'0'0,"-24"9"-3050"0"0,14 4-519 0 0,0 1 0 0 0,1 1 0 0 0,0 0 0 0 0,0 1 1 0 0,1 1-1 0 0,1 0 0 0 0,0 1 0 0 0,0 1 0 0 0,1 0 0 0 0,1 1 1 0 0,0 0-1 0 0,1 1 0 0 0,0 0 0 0 0,1 1 0 0 0,1 0 0 0 0,1 0 1 0 0,0 1-1 0 0,-5 17-133 0 0,11-29 38 0 0,1-4-25 0 0,-1 0 0 0 0,1 0 0 0 0,0 1 0 0 0,0-1 0 0 0,0 0-1 0 0,-1 1 1 0 0,1-1 0 0 0,0 1 0 0 0,1-1 0 0 0,-1 1 0 0 0,0 0 0 0 0,0-1 0 0 0,1 1-1 0 0,-1 0 1 0 0,1-1 0 0 0,-1 1 0 0 0,1 0 0 0 0,0 0 0 0 0,0-1 0 0 0,0 1 0 0 0,0 0-1 0 0,0 0 1 0 0,0 0 0 0 0,0-1 0 0 0,0 1 0 0 0,1 0 0 0 0,-1 0 0 0 0,1-1 0 0 0,-1 1-1 0 0,1 0 1 0 0,0-1 0 0 0,0 1 0 0 0,0-1 0 0 0,0 1 0 0 0,0-1 0 0 0,0 1 0 0 0,0-1-1 0 0,0 1 1 0 0,0-1 0 0 0,1 0 0 0 0,-1 0 0 0 0,0 0 0 0 0,1 0 0 0 0,-1 0 0 0 0,1 0-1 0 0,0 0 1 0 0,-1 0 0 0 0,1-1 0 0 0,0 1 0 0 0,-1 0 0 0 0,1-1 0 0 0,0 0 0 0 0,-1 1-1 0 0,1-1 1 0 0,0 0 0 0 0,0 0-13 0 0,14-5 21 0 0,0-1 0 0 0,0-1-1 0 0,0-1 1 0 0,-1 0 0 0 0,-1-1 0 0 0,1 0-1 0 0,-1-2 1 0 0,-1 1 0 0 0,0-2 0 0 0,-1 1 0 0 0,0-2-1 0 0,0 0 1 0 0,-1 0 0 0 0,-1-1 0 0 0,6-12-21 0 0,2 4 30 0 0,-17 21-48 0 0,-1 0-1 0 0,1 1 0 0 0,0-1 1 0 0,0 0-1 0 0,-1 0 0 0 0,1 1 1 0 0,0-1-1 0 0,0 0 0 0 0,0 1 1 0 0,0-1-1 0 0,0 0 1 0 0,0 1-1 0 0,0 0 0 0 0,0-1 1 0 0,0 1-1 0 0,0 0 0 0 0,0-1 1 0 0,0 1-1 0 0,0 0 0 0 0,0 0 1 0 0,0 0-1 0 0,0 0 1 0 0,1 0-1 0 0,-1 0 0 0 0,0 0 1 0 0,0 0-1 0 0,0 0 0 0 0,0 1 1 0 0,0-1-1 0 0,0 0 1 0 0,0 1-1 0 0,0-1 0 0 0,0 1 1 0 0,0-1-1 0 0,0 1 0 0 0,0-1 1 0 0,0 1-1 0 0,0 0 0 0 0,-1 0 1 0 0,1-1-1 0 0,0 1 1 0 0,0 0-1 0 0,-1 0 0 0 0,1 0 1 0 0,0 0-1 0 0,-1 0 0 0 0,1 0 1 0 0,-1 0-1 0 0,1 0 0 0 0,-1 0 1 0 0,0 0-1 0 0,1 0 1 0 0,-1 0-1 0 0,0 0 0 0 0,0 0 1 0 0,0 0-1 0 0,0 0 0 0 0,0 0 19 0 0,18 78-230 0 0,-19-64 152 0 0,1-15 87 0 0,1 0 1 0 0,-1 0-1 0 0,0 0 0 0 0,1 0 0 0 0,-1 0 0 0 0,0 0 0 0 0,1 0 1 0 0,-1 0-1 0 0,0 0 0 0 0,1 1 0 0 0,-1-1 0 0 0,0 0 0 0 0,0 0 1 0 0,1 0-1 0 0,-1 0 0 0 0,0 1 0 0 0,0-1 0 0 0,1 0 0 0 0,-1 0 0 0 0,0 1 1 0 0,0-1-1 0 0,0 0 0 0 0,1 0 0 0 0,-1 1 0 0 0,0-1 0 0 0,0 0 1 0 0,0 1-1 0 0,0-1 0 0 0,0 0 0 0 0,0 0 0 0 0,1 1 0 0 0,-1-1 1 0 0,0 0-1 0 0,0 1 0 0 0,0-1 0 0 0,0 0 0 0 0,0 1 0 0 0,0-1-9 0 0,22-32-11 0 0,-11 12-5 0 0,2 1 1 0 0,0 0-1 0 0,1 1 1 0 0,1 0-1 0 0,1 2 1 0 0,0 0-1 0 0,1 0 1 0 0,1 2-1 0 0,1-1 16 0 0,-16 14-16 0 0,-1 1 0 0 0,1-1 0 0 0,-1 0 0 0 0,1 1 0 0 0,-1-1 0 0 0,1 1-1 0 0,-1 0 1 0 0,1 0 0 0 0,0 0 0 0 0,-1 0 0 0 0,1 0 0 0 0,-1 1 0 0 0,1-1 0 0 0,-1 1 0 0 0,1 0 0 0 0,-1-1 0 0 0,1 1-1 0 0,-1 0 1 0 0,0 1 0 0 0,1-1 0 0 0,-1 0 0 0 0,0 1 0 0 0,0-1 0 0 0,0 1 0 0 0,0-1 0 0 0,0 1 0 0 0,0 0 0 0 0,-1 0-1 0 0,1 0 1 0 0,-1 0 0 0 0,1 0 0 0 0,-1 1 0 0 0,0-1 0 0 0,1 0 0 0 0,-1 0 0 0 0,0 1 16 0 0,37 92-3065 0 0,-35-73 1797 0 0,-1 1 112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2:42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582 107 1148 0 0,'0'0'423'0'0,"0"0"-48"0"0,0 0-53 0 0,0 0 5 0 0,0 0 123 0 0,0 0-4 0 0,0 0-7 0 0,0 0-80 0 0,3-4 6 0 0,7-51 2181 0 0,-10 54-2323 0 0,0 1-35 0 0,0 0-24 0 0,14-28 1098 0 0,-14 28-1245 0 0,0 0 1 0 0,0 1-1 0 0,0-1 0 0 0,1 0 1 0 0,-1 1-1 0 0,0-1 1 0 0,0 0-1 0 0,0 1 1 0 0,0-1-1 0 0,0 0 0 0 0,0 0 1 0 0,0 1-1 0 0,1-1 1 0 0,-1 0-1 0 0,0 0 0 0 0,0 1 1 0 0,0-1-1 0 0,1 0 1 0 0,-1 0-1 0 0,0 1 1 0 0,0-1-1 0 0,1 0 0 0 0,-1 0 1 0 0,0 0-1 0 0,1 0 1 0 0,-1 1-1 0 0,0-1 0 0 0,0 0 1 0 0,1 0-1 0 0,-1 0 1 0 0,0 0-1 0 0,1 0 0 0 0,-1 0 1 0 0,0 0-1 0 0,1 0 1 0 0,-1 0-1 0 0,0 0 1 0 0,1 0-1 0 0,-1 0 0 0 0,0 0 1 0 0,1 0-1 0 0,-1 0 1 0 0,0 0-18 0 0,-2 15 31 0 0,-1 263 340 0 0,39-5-171 0 0,-32-261-345 0 0,-4-12 90 0 0,-1 0 1 0 0,0 0-1 0 0,1 0 1 0 0,-1 0-1 0 0,1 0 1 0 0,-1 0-1 0 0,0 0 1 0 0,1 0-1 0 0,-1 0 1 0 0,1 0-1 0 0,-1 0 1 0 0,0 0-1 0 0,1 0 1 0 0,-1 0-1 0 0,1 1 1 0 0,-1-1-1 0 0,0 0 1 0 0,1 0-1 0 0,-1 1 1 0 0,1-1-1 0 0,-1 0 1 0 0,1 1-1 0 0,-1-1 1 0 0,1 1-1 0 0,0-1 1 0 0,-1 1-1 0 0,1-1 1 0 0,-1 0-1 0 0,1 1 1 0 0,0-1-1 0 0,-1 1 1 0 0,1 0-1 0 0,0-1 1 0 0,0 1-1 0 0,0-1 1 0 0,-1 1-1 0 0,1-1 1 0 0,0 1-1 0 0,0 0 1 0 0,0-1-1 0 0,0 1 1 0 0,0-1-1 0 0,0 1 1 0 0,0 0-1 0 0,0-1 1 0 0,0 1-1 0 0,0-1 1 0 0,0 1 0 0 0,1 0-1 0 0,-1-1 1 0 0,0 1-1 0 0,0-1 1 0 0,0 1-1 0 0,1-1 1 0 0,-1 1-1 0 0,0-1 1 0 0,1 1-1 0 0,-1-1 1 0 0,0 1-1 0 0,1-1 1 0 0,0 1 54 0 0,-63-50-3946 0 0,37 26 2717 0 0</inkml:trace>
  <inkml:trace contextRef="#ctx0" brushRef="#br0" timeOffset="1833.19">19 39 1372 0 0,'-6'2'411'0'0,"6"-2"-363"0"0,0 1 0 0 0,1-1 1 0 0,-1 1-1 0 0,0-1 0 0 0,0 1 1 0 0,1-1-1 0 0,-1 1 0 0 0,0-1 1 0 0,0 1-1 0 0,0-1 0 0 0,0 1 0 0 0,0-1 1 0 0,0 1-1 0 0,0-1 0 0 0,0 1 1 0 0,0-1-1 0 0,0 1 0 0 0,0-1 0 0 0,0 1 1 0 0,0-1-1 0 0,-1 1 0 0 0,1-1 1 0 0,0 1-1 0 0,0-1 0 0 0,-1 1 0 0 0,1-1 1 0 0,0 0-1 0 0,0 1 0 0 0,-1-1 1 0 0,1 1-1 0 0,0-1 0 0 0,-1 0 1 0 0,1 1-1 0 0,-1-1 0 0 0,1 0 0 0 0,0 1 1 0 0,-1-1-1 0 0,1 0 0 0 0,-1 0 1 0 0,1 1-1 0 0,-1-1 0 0 0,1 0 0 0 0,-1 0 1 0 0,1 0-1 0 0,-1 0 0 0 0,1 0 1 0 0,-1 0-1 0 0,1 0 0 0 0,-1 1 1 0 0,1-2-1 0 0,-1 1 0 0 0,1 0 0 0 0,-1 0-48 0 0,208 5 1696 0 0,169-42-807 0 0,12 11-613 0 0,-315 26 862 0 0,-72 0-1158 0 0,9 8-42 0 0,23 205 24 0 0,10 99 654 0 0,-43-310-523 0 0,0-2 6 0 0,-2 4 67 0 0,3-18-187 0 0,0-1 1 0 0,0 1-1 0 0,2 0 1 0 0,0 0-1 0 0,1 0 1 0 0,0 0-1 0 0,1 0 0 0 0,0 1 1 0 0,1-1-1 0 0,1 1 1 0 0,0 1-1 0 0,1 0 1 0 0,0 0-1 0 0,1 0 0 0 0,0 1 1 0 0,0 0-1 0 0,2 1 1 0 0,10-9 20 0 0,-20 18-2 0 0,1 1-1 0 0,-1-1 1 0 0,1 1 0 0 0,-1-1 0 0 0,1 1 0 0 0,0 0-1 0 0,-1 0 1 0 0,1 0 0 0 0,-1 0 0 0 0,1 0-1 0 0,0 0 1 0 0,-1 0 0 0 0,1 0 0 0 0,-1 1 0 0 0,1-1-1 0 0,-1 1 1 0 0,1-1 0 0 0,-1 1 0 0 0,1 0-1 0 0,-1-1 1 0 0,1 1 0 0 0,-1 0 0 0 0,0 0 0 0 0,1 0-1 0 0,-1 0 1 0 0,0 0 0 0 0,0 0 0 0 0,0 0-1 0 0,0 0 1 0 0,0 1 0 0 0,0-1 0 0 0,0 0 0 0 0,0 1-1 0 0,0-1 1 0 0,-1 1 0 0 0,1-1 0 0 0,0 1 0 0 0,-1-1-1 0 0,0 1 1 0 0,1-1 0 0 0,-1 1 0 0 0,0 0 2 0 0,23 72-103 0 0,-23-72 103 0 0,30 128-348 0 0,-27-129 331 0 0,0 0 0 0 0,0-1 0 0 0,0 1 0 0 0,1 0 0 0 0,-1-1 0 0 0,0 0 0 0 0,0 0 0 0 0,1 0 0 0 0,-1 0 0 0 0,0-1 0 0 0,0 1 0 0 0,1-1 0 0 0,-1 0 0 0 0,0 0 0 0 0,0 0 0 0 0,0 0 0 0 0,0 0 0 0 0,0-1 0 0 0,0 1 0 0 0,0-1 0 0 0,2-2 17 0 0,-4 4-7 0 0,19-9-22 0 0,-1-2 0 0 0,1 0 0 0 0,-1-1 0 0 0,-1-1 0 0 0,-1-1 0 0 0,1 0 0 0 0,-2-1 0 0 0,1-2 29 0 0,14-95 339 0 0,-31 112-300 0 0,0 0 15 0 0,0 0-14 0 0,0 0-35 0 0,0 0-60 0 0,0 0 59 0 0,0 0 40 0 0,0 0-24 0 0,0 0-34 0 0,0 0 25 0 0,0 0 16 0 0,3-21-41 0 0,6 52-60 0 0,-2 9 53 0 0,-3-36 46 0 0,0 1-1 0 0,0-1 1 0 0,0 0 0 0 0,0 0-1 0 0,0-1 1 0 0,1 1 0 0 0,0-1-1 0 0,-1 0 1 0 0,1 0 0 0 0,1-1-1 0 0,-1 1 1 0 0,0-1 0 0 0,0 0-1 0 0,1-1 1 0 0,-1 1 0 0 0,1-1-1 0 0,0 0 1 0 0,-1-1 0 0 0,1 1-1 0 0,0-1 1 0 0,1 0-25 0 0,1 0 21 0 0,0 0 0 0 0,0-1-1 0 0,-1 0 1 0 0,1 0 0 0 0,0-1-1 0 0,-1 0 1 0 0,1 0 0 0 0,-1 0 0 0 0,0-1-1 0 0,1-1 1 0 0,-1 1 0 0 0,-1-1-1 0 0,1 0 1 0 0,0 0 0 0 0,-1-1 0 0 0,0 0-1 0 0,0 0 1 0 0,-1-1 0 0 0,1 1 0 0 0,-1-1-1 0 0,0 0 1 0 0,-1-1 0 0 0,1 1-1 0 0,-1-1 1 0 0,-1 0 0 0 0,1 0-21 0 0,-5 2-18 0 0,0 1 0 0 0,0-1 0 0 0,0 1 0 0 0,-1 0 0 0 0,0-1 0 0 0,1 1 0 0 0,-1 0-1 0 0,-1 0 1 0 0,1 0 0 0 0,-1 0 0 0 0,1 1 0 0 0,-1-1 0 0 0,0 1 0 0 0,0-1 0 0 0,-1 1 0 0 0,1 0 0 0 0,-1 0 0 0 0,0 1 0 0 0,1-1 0 0 0,-1 1 0 0 0,0-1 0 0 0,-1 1 0 0 0,1 1 0 0 0,0-1 0 0 0,0 0 0 0 0,-1 1 0 0 0,1 0 0 0 0,-1 0-1 0 0,1 0 1 0 0,-3 1 18 0 0,-8-1-17 0 0,1 1-1 0 0,-1 0 1 0 0,0 1-1 0 0,1 0 1 0 0,0 2-1 0 0,-1-1 1 0 0,1 2-1 0 0,0 0 0 0 0,0 1 1 0 0,1 0-1 0 0,-1 1 1 0 0,1 0-1 0 0,1 1 1 0 0,-1 1-1 0 0,-5 4 18 0 0,12-9 0 0 0,0 0-1 0 0,0 1 1 0 0,0 0-1 0 0,1 0 1 0 0,-1 0 0 0 0,1 1-1 0 0,0-1 1 0 0,0 1-1 0 0,1 0 1 0 0,-1 1 0 0 0,1-1-1 0 0,1 1 1 0 0,-1 0-1 0 0,1 0 1 0 0,0 0 0 0 0,0 0-1 0 0,0 1 1 0 0,1-1-1 0 0,0 1 1 0 0,0-1 0 0 0,1 1-1 0 0,0 0 1 0 0,0 0-1 0 0,1-1 1 0 0,0 1 0 0 0,0 0-1 0 0,0 0 1 0 0,1 0-1 0 0,0 0 1 0 0,0-1 0 0 0,1 1-1 0 0,0 0 1 0 0,0-1-1 0 0,0 1 1 0 0,1-1-1 0 0,0 0 1 0 0,0 0 0 0 0,1 0-1 0 0,0 0 1 0 0,0-1-1 0 0,0 1 1 0 0,10 4-161 0 0,1-2-1 0 0,0 1 0 0 0,0-2 0 0 0,0 0 0 0 0,1-1 1 0 0,0 0-1 0 0,0-1 0 0 0,1-1 0 0 0,-1-1 1 0 0,1 0-1 0 0,0-1 0 0 0,0-1 0 0 0,0-1 0 0 0,-1 0 1 0 0,12-2 161 0 0,85-20-2667 0 0,-69 7 1343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2:51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30 1684 0 0,'5'1'6001'0'0,"-11"14"-5559"0"0,5-9-397 0 0,1-1-1 0 0,0 1 1 0 0,0-1 0 0 0,1 1 0 0 0,-1-1 0 0 0,1 0 0 0 0,0 1-1 0 0,1-1 1 0 0,-1 0 0 0 0,1 1 0 0 0,0-1 0 0 0,1 0 0 0 0,-1-1-1 0 0,1 1 1 0 0,0 0 0 0 0,0-1 0 0 0,0 1 0 0 0,1-1 0 0 0,-1 0-1 0 0,1 0 1 0 0,0 0 0 0 0,0-1 0 0 0,1 1 0 0 0,-1-1 0 0 0,1 0-1 0 0,0-1 1 0 0,-1 1 0 0 0,1-1 0 0 0,0 0 0 0 0,0 0 0 0 0,1 0-1 0 0,-1 0 1 0 0,0-1 0 0 0,1 0 0 0 0,-1-1 0 0 0,1 1 0 0 0,4-1-45 0 0,-3 1 25 0 0,0 0 1 0 0,0-1 0 0 0,0 0 0 0 0,0 0 0 0 0,0-1 0 0 0,0 0 0 0 0,0 0 0 0 0,0-1 0 0 0,-1 0 0 0 0,1 0-1 0 0,0 0 1 0 0,-1-1 0 0 0,1 0 0 0 0,-1 0 0 0 0,0-1 0 0 0,0 1 0 0 0,-1-1 0 0 0,1-1 0 0 0,-1 1 0 0 0,0-1-1 0 0,0 0 1 0 0,0 0 0 0 0,0-1 0 0 0,-1 1 0 0 0,0-1 0 0 0,-1 0 0 0 0,1 0 0 0 0,-1 0 0 0 0,0-1 0 0 0,0 1 0 0 0,-1-1-1 0 0,0 1 1 0 0,0-2-26 0 0,-1 6 76 0 0,-1 0 0 0 0,1 0 0 0 0,-1 0 1 0 0,1 0-1 0 0,-1 0 0 0 0,0 0 0 0 0,0-1 0 0 0,0 1 0 0 0,0 0 0 0 0,-1 0 0 0 0,1 0 0 0 0,0 0 0 0 0,-1 0 0 0 0,1 0 0 0 0,-1 0 0 0 0,0 1 0 0 0,0-1 0 0 0,0 0 0 0 0,0 0 0 0 0,0 0 0 0 0,0 1 1 0 0,0-1-1 0 0,0 0 0 0 0,-1 1 0 0 0,1-1 0 0 0,-1 1 0 0 0,1 0 0 0 0,-2-1-76 0 0,-3-8 193 0 0,56 183-187 0 0,7 88-14 0 0,-46-44 123 0 0,-10-210-113 0 0,-1 0 0 0 0,0 0 1 0 0,0 0-1 0 0,-1 0 0 0 0,1 0 0 0 0,-1 0 1 0 0,-1 0-1 0 0,0-1 0 0 0,0 1 0 0 0,0-1 0 0 0,-1 1 1 0 0,1-1-1 0 0,-2 0 0 0 0,1 0 0 0 0,-1 0 1 0 0,1 0-1 0 0,-2 0 0 0 0,1-1 0 0 0,-1 0 1 0 0,0 0-1 0 0,0 0 0 0 0,0-1 0 0 0,0 1 1 0 0,-1-1-1 0 0,0-1 0 0 0,0 1 0 0 0,0-1 1 0 0,0 0-1 0 0,0 0 0 0 0,-1-1 0 0 0,0 1 0 0 0,1-2 1 0 0,-1 1-1 0 0,0-1 0 0 0,0 0 0 0 0,0 0 1 0 0,1-1-1 0 0,-1 0 0 0 0,0 0 0 0 0,0 0 1 0 0,0-1-1 0 0,0 0 0 0 0,0-1 0 0 0,0 1 1 0 0,-3-3-3 0 0,3 1-83 0 0,0-1 1 0 0,0-1 0 0 0,0 1 0 0 0,0-1 0 0 0,1 0-1 0 0,0-1 1 0 0,0 1 0 0 0,0-1 0 0 0,1 0 0 0 0,0-1-1 0 0,0 0 1 0 0,0 1 0 0 0,1-1 0 0 0,0-1 0 0 0,1 1 0 0 0,-1 0-1 0 0,1-1 1 0 0,1 0 0 0 0,0 0 0 0 0,0 0 0 0 0,0 0-1 0 0,1 0 1 0 0,0 0 0 0 0,0 0 0 0 0,1 0 0 0 0,1-6 82 0 0,2 2-253 0 0,2-1 1 0 0,-1 0-1 0 0,2 1 0 0 0,-1 0 1 0 0,2 0-1 0 0,0 1 1 0 0,0 0-1 0 0,1 0 1 0 0,0 0-1 0 0,1 1 0 0 0,0 1 1 0 0,0-1-1 0 0,10-6 253 0 0,-6 3-401 0 0,165-130-2786 0 0,-130 106 2523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2:51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10 2584 0 0,'6'-9'3825'0'0,"45"39"-2641"0"0,-27-9-1015 0 0,-1 1 0 0 0,-1 1 1 0 0,-1 1-1 0 0,-1 1 0 0 0,-1 1 0 0 0,-2 1 1 0 0,0 0-1 0 0,-2 1 0 0 0,-1 0 0 0 0,-1 2 1 0 0,-1-1-1 0 0,-2 2 0 0 0,-1-1 0 0 0,-2 1 1 0 0,-1 1-1 0 0,-1-1 0 0 0,0 18-169 0 0,-4-33 33 0 0,-1 0 1 0 0,-1 0-1 0 0,-1 1 0 0 0,0-1 0 0 0,-1 0 1 0 0,0 0-1 0 0,-1-1 0 0 0,-1 1 0 0 0,-1-1 0 0 0,-6 12-33 0 0,1-3-203 0 0,-1-1-1 0 0,-1 0 0 0 0,-1-1 0 0 0,-1-1 0 0 0,-1 0 1 0 0,-1-1-1 0 0,-1-1 0 0 0,-10 9 204 0 0,15-17-472 0 0,0 0 0 0 0,0 0-1 0 0,-1-1 1 0 0,0-1 0 0 0,-1 0 0 0 0,0-1-1 0 0,0-1 1 0 0,-1 0 0 0 0,0-1 0 0 0,0-1-1 0 0,0 0 1 0 0,-1-1 0 0 0,-5 0 472 0 0,-3-3-1241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2:52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1160 916 0 0,'-3'60'7136'0'0,"85"-187"-4624"0"0,-53 69-2786 0 0,-3-1 1 0 0,-2-1 0 0 0,-3-1-1 0 0,-2 0 1 0 0,-4-2 0 0 0,-1 0 0 0 0,-4-1-1 0 0,-3 0 1 0 0,0-44 273 0 0,-7 104-28 0 0,0-1 1 0 0,0 1-1 0 0,-1 0 1 0 0,1-1-1 0 0,-1 1 0 0 0,0-1 1 0 0,0 1-1 0 0,0 0 0 0 0,-1 0 1 0 0,1 0-1 0 0,-1 0 1 0 0,0 0-1 0 0,-1 0 0 0 0,1 0 1 0 0,0 0-1 0 0,-1 1 0 0 0,0-1 1 0 0,0 1-1 0 0,0 0 1 0 0,0 0-1 0 0,-1 0 0 0 0,1 0 1 0 0,-1 1-1 0 0,0-1 0 0 0,1 1 1 0 0,-1 0-1 0 0,0 0 1 0 0,0 1-1 0 0,-1-1 0 0 0,-1 0 28 0 0,3 3-3 0 0,0 0-1 0 0,1 1 1 0 0,-1-1-1 0 0,1 1 0 0 0,-1 0 1 0 0,1 0-1 0 0,0 0 1 0 0,-1 0-1 0 0,1 0 0 0 0,0 0 1 0 0,0 0-1 0 0,1 1 1 0 0,-1-1-1 0 0,0 1 1 0 0,1-1-1 0 0,-1 1 0 0 0,1 0 1 0 0,0 0-1 0 0,0-1 1 0 0,0 1-1 0 0,1 0 0 0 0,-1 0 1 0 0,0 0-1 0 0,1 0 1 0 0,0 0-1 0 0,0 0 0 0 0,0 0 1 0 0,0 0-1 0 0,0 0 1 0 0,1 0-1 0 0,-1 0 0 0 0,1 0 1 0 0,0 0-1 0 0,0 2 4 0 0,137 173 478 0 0,-40-68 66 0 0,-97-109-538 0 0,4 4 33 0 0,-1 0 1 0 0,0 0-1 0 0,0 0 0 0 0,0 1 0 0 0,-1-1 0 0 0,0 1 0 0 0,0 0 0 0 0,0 0 1 0 0,-1 1-1 0 0,1-1 0 0 0,-2 0 0 0 0,1 1 0 0 0,-1-1 0 0 0,0 1 1 0 0,0 0-1 0 0,0-1 0 0 0,-1 1 0 0 0,0 0 0 0 0,-1-1 0 0 0,0 1 0 0 0,0 1-39 0 0,-76 82-240 0 0,74-88 98 0 0,0 0 1 0 0,0 0-1 0 0,0 0 0 0 0,0 0 1 0 0,0-1-1 0 0,0 1 1 0 0,0-1-1 0 0,0 0 1 0 0,-1 0-1 0 0,1 0 0 0 0,0-1 1 0 0,-1 1-1 0 0,1-1 1 0 0,-1 1-1 0 0,1-1 0 0 0,0 0 1 0 0,-1-1-1 0 0,1 1 1 0 0,-1-1-1 0 0,1 1 1 0 0,0-1-1 0 0,-1 0 0 0 0,1 0 1 0 0,0 0-1 0 0,0-1 1 0 0,0 1-1 0 0,-1-1 1 0 0,2 0-1 0 0,-1 0 0 0 0,0 0 1 0 0,0 0-1 0 0,1 0 1 0 0,-1 0-1 0 0,1-1 142 0 0,-9-18-1292 0 0,7 2 7 0 0</inkml:trace>
  <inkml:trace contextRef="#ctx0" brushRef="#br0" timeOffset="780.076">721 647 1240 0 0,'18'-33'5480'0'0,"-53"25"-3740"0"0,22 12-1692 0 0,-1 1 0 0 0,1 1 0 0 0,0 0-1 0 0,1 1 1 0 0,-1 1 0 0 0,2-1 0 0 0,-1 2 0 0 0,1 0-1 0 0,0 0 1 0 0,1 1 0 0 0,0 0 0 0 0,0 1 0 0 0,1 0-1 0 0,1 1 1 0 0,0-1 0 0 0,0 2 0 0 0,1-1 0 0 0,1 1-1 0 0,0 0 1 0 0,1 0 0 0 0,0 1 0 0 0,1 0 0 0 0,1 0 0 0 0,-2 12-48 0 0,5-24 1 0 0,0 0 0 0 0,1 0 0 0 0,-1 0 0 0 0,1 0 0 0 0,-1 0 0 0 0,1 0 0 0 0,0 0 1 0 0,0 0-1 0 0,0-1 0 0 0,0 1 0 0 0,0 0 0 0 0,0-1 0 0 0,0 1 0 0 0,1-1 1 0 0,-1 1-1 0 0,0-1 0 0 0,1 1 0 0 0,0-1 0 0 0,-1 0 0 0 0,1 0 0 0 0,0 0 0 0 0,-1 0 1 0 0,1 0-1 0 0,0 0 0 0 0,0 0 0 0 0,0 0 0 0 0,0-1 0 0 0,0 1 0 0 0,0-1 1 0 0,0 0-1 0 0,0 1 0 0 0,0-1 0 0 0,0 0 0 0 0,0 0 0 0 0,0 0 0 0 0,0-1 0 0 0,0 1 1 0 0,0 0-1 0 0,0-1 0 0 0,0 1-1 0 0,78-18-21 0 0,-61 11 6 0 0,0-1 0 0 0,-1 0 0 0 0,0-2 0 0 0,0 0 0 0 0,-1-2 0 0 0,0 1 0 0 0,-1-2 0 0 0,-1 0 0 0 0,0-1 0 0 0,0-1 0 0 0,-2 0 0 0 0,0-1 0 0 0,0 0 0 0 0,-2-1 0 0 0,0 0 0 0 0,1-4 15 0 0,-17 29 59 0 0,-11 68 28 0 0,19-70-92 0 0,-1 0 1 0 0,1-1-1 0 0,0 1 0 0 0,0-1 0 0 0,1 0 0 0 0,0 0 0 0 0,0 0 1 0 0,0 0-1 0 0,0 0 0 0 0,1-1 0 0 0,-1 0 0 0 0,1 0 1 0 0,0 0-1 0 0,1-1 0 0 0,-1 0 0 0 0,1 0 0 0 0,-1 0 0 0 0,1-1 1 0 0,0 1-1 0 0,0-1 0 0 0,0-1 0 0 0,0 1 0 0 0,0-1 1 0 0,0 0-1 0 0,0-1 0 0 0,1 1 0 0 0,-1-1 0 0 0,0 0 0 0 0,1-1 1 0 0,-1 1-1 0 0,0-1 0 0 0,0-1 0 0 0,0 1 0 0 0,0-1 1 0 0,2-1 4 0 0,12-3-70 0 0,-1-2 1 0 0,1 0 0 0 0,-1-1 0 0 0,-1 0 0 0 0,0-2-1 0 0,0 0 1 0 0,-1-2 0 0 0,-1 1 0 0 0,0-2 0 0 0,0 0-1 0 0,-2-1 1 0 0,1-1 0 0 0,-2 0 0 0 0,-1-1 0 0 0,0 0-1 0 0,0 0 1 0 0,-2-2 0 0 0,3-7 69 0 0,13-37 236 0 0,-2-1 0 0 0,-3-2 0 0 0,-3 0 0 0 0,7-53-236 0 0,-4 20 1652 0 0,-16 74-494 0 0,-12 32-417 0 0,2 13-691 0 0,2 1 0 0 0,0 0 0 0 0,1 0 0 0 0,1 0 0 0 0,1 1 1 0 0,1-1-1 0 0,1 0 0 0 0,1 0 0 0 0,1-1 0 0 0,0 1 0 0 0,3 3-50 0 0,94 259-2621 0 0,-101-283 2470 0 0,1 1 0 0 0,-1 0 0 0 0,1-1 0 0 0,-1 1-1 0 0,0 0 1 0 0,0 0 0 0 0,1-1 0 0 0,-1 1 0 0 0,0 0 0 0 0,0 0 0 0 0,0 0 0 0 0,0-1 0 0 0,0 1 0 0 0,0 0-1 0 0,0 0 1 0 0,0 0 0 0 0,0-1 0 0 0,0 1 0 0 0,0 0 0 0 0,-1 0 0 0 0,1 0 0 0 0,0-1 0 0 0,0 1-1 0 0,-1 0 1 0 0,1 0 0 0 0,-1-1 0 0 0,1 1 0 0 0,-1 0 0 0 0,1-1 0 0 0,-1 1 0 0 0,1-1 0 0 0,-1 1 0 0 0,1 0-1 0 0,-1-1 1 0 0,0 1 0 0 0,1-1 0 0 0,-1 0 0 0 0,0 1 0 0 0,0-1 0 0 0,1 0 0 0 0,-1 1 0 0 0,0-1 0 0 0,0 0-1 0 0,1 0 1 0 0,-1 1 0 0 0,0-1 0 0 0,0 0 0 0 0,0 0 0 0 0,1 0 0 0 0,-1 0 0 0 0,0 0 0 0 0,0 0 151 0 0,-5-2-1220 0 0</inkml:trace>
  <inkml:trace contextRef="#ctx0" brushRef="#br0" timeOffset="1125.892">1272 457 1088 0 0,'-13'-2'2243'0'0,"14"1"-2126"0"0,-1 1 1 0 0,0 0-1 0 0,0 0 1 0 0,0-1-1 0 0,1 1 1 0 0,-1 0-1 0 0,0 0 1 0 0,0-1-1 0 0,0 1 1 0 0,0 0 0 0 0,0-1-1 0 0,0 1 1 0 0,0 0-1 0 0,0-1 1 0 0,0 1-1 0 0,1 0 1 0 0,-1-1-1 0 0,0 1 1 0 0,-1 0-1 0 0,1 0 1 0 0,0-1-1 0 0,0 1 1 0 0,0 0 0 0 0,0-1-1 0 0,0 1 1 0 0,0 0-1 0 0,0-1 1 0 0,0 1-1 0 0,0 0 1 0 0,-1 0-1 0 0,1-1 1 0 0,0 1-1 0 0,0 0 1 0 0,0 0-1 0 0,-1-1 1 0 0,1 1-118 0 0,56-18 352 0 0,2 3 0 0 0,-1 2 1 0 0,2 3-1 0 0,-1 2 0 0 0,1 3 0 0 0,0 2 1 0 0,34 5-353 0 0,-86-3 17 0 0,0 1 1 0 0,0 1-1 0 0,-1-1 1 0 0,1 1-1 0 0,0 1 1 0 0,-1-1-1 0 0,1 1 1 0 0,-1 0-1 0 0,1 1 1 0 0,-1-1-1 0 0,0 1 1 0 0,0 0-1 0 0,0 1 1 0 0,0-1-1 0 0,-1 1 1 0 0,0 1-1 0 0,1-1 1 0 0,-1 1-1 0 0,-1 0 1 0 0,1 0-1 0 0,-1 0 1 0 0,0 0 0 0 0,0 1-1 0 0,0 0 1 0 0,-1 0-1 0 0,0 0 1 0 0,0 0-1 0 0,0 0 1 0 0,-1 2-18 0 0,17 100 251 0 0,-16-63-3876 0 0,-3-43 2152 0 0,-4 9-1496 0 0,-1-12 1677 0 0</inkml:trace>
  <inkml:trace contextRef="#ctx0" brushRef="#br0" timeOffset="1307.146">1848 167 1664 0 0,'-8'-22'4887'0'0,"0"-4"-859"0"0,6 7-4753 0 0,23 44-6573 0 0,-14-3 6066 0 0</inkml:trace>
  <inkml:trace contextRef="#ctx0" brushRef="#br0" timeOffset="2086.808">2065 770 944 0 0,'0'0'248'0'0,"-2"4"2224"0"0,4-12 980 0 0,13-45-3367 0 0,2 0-1 0 0,2 2 1 0 0,3 0-1 0 0,2 2 1 0 0,2 0-1 0 0,2 2 1 0 0,14-17-85 0 0,-41 64-7 0 0,0-1 0 0 0,-1 0 0 0 0,1 1 0 0 0,0-1 1 0 0,-1 1-1 0 0,1-1 0 0 0,0 1 0 0 0,0-1 0 0 0,0 1 0 0 0,-1 0 0 0 0,1-1 0 0 0,0 1 0 0 0,0 0 0 0 0,0 0 0 0 0,0 0 1 0 0,0 0-1 0 0,-1 0 0 0 0,1-1 0 0 0,0 1 0 0 0,0 1 0 0 0,0-1 0 0 0,0 0 0 0 0,0 0 0 0 0,0 0 0 0 0,-1 0 0 0 0,1 1 1 0 0,0-1-1 0 0,0 0 0 0 0,0 1 0 0 0,-1-1 0 0 0,1 1 0 0 0,0-1 0 0 0,0 1 0 0 0,-1-1 0 0 0,1 1 0 0 0,0-1 0 0 0,-1 1 1 0 0,1 0-1 0 0,-1-1 0 0 0,1 1 0 0 0,-1 0 0 0 0,1-1 0 0 0,-1 1 0 0 0,1 0 0 0 0,-1 0 0 0 0,0 0 0 0 0,1-1 1 0 0,-1 1-1 0 0,0 0 0 0 0,0 0 0 0 0,1 0 0 0 0,-1 0 0 0 0,0 0 0 0 0,0 0 0 0 0,0-1 0 0 0,0 1 0 0 0,-1 1 7 0 0,24 64 15 0 0,-22-60-31 0 0,63 267 749 0 0,-65-273-826 0 0,1-1 1 0 0,-1 1-1 0 0,1 0 0 0 0,-1-1 0 0 0,1 1 1 0 0,-1 0-1 0 0,1-1 0 0 0,-1 1 0 0 0,0 0 1 0 0,1 0-1 0 0,-1 0 0 0 0,1 0 0 0 0,-1 0 1 0 0,0 0-1 0 0,1 0 0 0 0,-1 0 0 0 0,0 0 1 0 0,1 0-1 0 0,-1 0 0 0 0,1 0 0 0 0,-1 0 0 0 0,0 0 1 0 0,1 0-1 0 0,-1 1 0 0 0,1-1 0 0 0,-1 0 1 0 0,1 1-1 0 0,-1-1 0 0 0,1 0 0 0 0,-1 1 1 0 0,1-1-1 0 0,-1 0 0 0 0,1 1 0 0 0,-1-1 1 0 0,1 1-1 0 0,0-1 0 0 0,-1 1 0 0 0,1-1 1 0 0,0 1-1 0 0,-1-1 0 0 0,1 1 0 0 0,0-1 1 0 0,0 1-1 0 0,-1-1 0 0 0,1 1 0 0 0,0 0 1 0 0,0-1-1 0 0,0 1 0 0 0,0 0 0 0 0,0-1 1 0 0,0 1 92 0 0,-5-24-1292 0 0</inkml:trace>
  <inkml:trace contextRef="#ctx0" brushRef="#br0" timeOffset="2367.446">2829 0 1468 0 0,'-9'3'271'0'0,"0"0"1"0"0,1 0-1 0 0,-1 1 0 0 0,1 1 0 0 0,0-1 1 0 0,0 1-1 0 0,1 0 0 0 0,-1 1 1 0 0,1 0-1 0 0,0 0 0 0 0,0 0 0 0 0,1 1 1 0 0,0 0-1 0 0,0 0 0 0 0,-1 4-271 0 0,-2 2 162 0 0,0 1 0 0 0,1 0-1 0 0,0 0 1 0 0,1 1 0 0 0,1 0 0 0 0,1 0 0 0 0,0 0-1 0 0,0 1 1 0 0,2-1 0 0 0,0 1 0 0 0,1 0-1 0 0,0 0 1 0 0,2 0 0 0 0,0 1 0 0 0,0-1 0 0 0,3 10-162 0 0,63 255 1507 0 0,-51-234-1360 0 0,-1-1-29 0 0,-1-8-77 0 0,-1 1 1 0 0,-2 0-1 0 0,-2 1 0 0 0,-2-1 0 0 0,2 42-41 0 0,-8-78-129 0 0,0 0 0 0 0,0 0 0 0 0,0 1 0 0 0,0-1 0 0 0,0 0 0 0 0,-1 1 0 0 0,1-1 1 0 0,-1 0-1 0 0,0 0 0 0 0,0 1 0 0 0,0-1 0 0 0,-1 0 0 0 0,1 0 0 0 0,-1 0 0 0 0,0 0 0 0 0,0-1 1 0 0,1 1-1 0 0,-2 0 0 0 0,1-1 0 0 0,0 1 0 0 0,-1-1 0 0 0,1 0 0 0 0,-1 0 0 0 0,1 0 1 0 0,-1 0-1 0 0,0 0 0 0 0,0-1 0 0 0,0 1 0 0 0,0-1 0 0 0,0 0 0 0 0,0 0 0 0 0,0 0 1 0 0,-1 0-1 0 0,1 0 0 0 0,0-1 0 0 0,-1 1 0 0 0,1-1 0 0 0,0 0 0 0 0,-1 0 0 0 0,1 0 0 0 0,0-1 1 0 0,-1 1-1 0 0,1-1 0 0 0,0 0 0 0 0,0 0 0 0 0,-1 0 129 0 0,-32-19-1200 0 0,9-3-55 0 0</inkml:trace>
  <inkml:trace contextRef="#ctx0" brushRef="#br0" timeOffset="3236.159">2548 550 1280 0 0,'-51'0'5419'0'0,"233"-34"-3961"0"0,223-26-2426 0 0,-405 60 996 0 0,0 1 0 0 0,0-1 1 0 0,0 0-1 0 0,0 1 0 0 0,0-1 1 0 0,0 1-1 0 0,0-1 0 0 0,0 0 1 0 0,0 1-1 0 0,0-1 0 0 0,0 1 1 0 0,0-1-1 0 0,0 0 0 0 0,0 1 1 0 0,0-1-1 0 0,0 0 1 0 0,0 1-1 0 0,1-1 0 0 0,-1 1 1 0 0,0-1-1 0 0,0 0 0 0 0,0 1 1 0 0,1-1-1 0 0,-1 0 0 0 0,0 0 1 0 0,1 1-1 0 0,-1-1 0 0 0,0 0 1 0 0,0 0-1 0 0,1 1 0 0 0,-1-1 1 0 0,0 0-1 0 0,1 0 0 0 0,-1 0 1 0 0,1 1-1 0 0,-1-1 0 0 0,1 0-28 0 0,-24 24 102 0 0,22-23-97 0 0,0 1 0 0 0,0 0 0 0 0,1-1 0 0 0,-1 1 0 0 0,1 0 0 0 0,-1-1 1 0 0,1 1-1 0 0,0 0 0 0 0,0 0 0 0 0,0 0 0 0 0,0-1 0 0 0,0 1 0 0 0,0 0 0 0 0,0 0 0 0 0,0-1 1 0 0,1 1-1 0 0,-1 0 0 0 0,1 0 0 0 0,-1-1 0 0 0,1 1 0 0 0,0 0 0 0 0,0-1 0 0 0,0 1 0 0 0,-1-1 1 0 0,1 1-1 0 0,1-1 0 0 0,-1 1 0 0 0,0-1 0 0 0,0 0 0 0 0,1 0 0 0 0,-1 0 0 0 0,0 1 0 0 0,1-1 1 0 0,-1 0-1 0 0,1-1 0 0 0,-1 1 0 0 0,1 0 0 0 0,0 0 0 0 0,-1-1 0 0 0,1 1 0 0 0,0-1 0 0 0,0 1 1 0 0,-1-1-1 0 0,1 0 0 0 0,0 0 0 0 0,1 1-5 0 0,97 6-161 0 0,-90-7 115 0 0,15-2 22 0 0,-1-1 1 0 0,0-2-1 0 0,0 0 0 0 0,0-2 1 0 0,-1 0-1 0 0,1-2 1 0 0,-2 0-1 0 0,1-2 0 0 0,-2 0 1 0 0,14-10 23 0 0,-31 19 72 0 0,0-1 1 0 0,0 0 0 0 0,0 0-1 0 0,-1 0 1 0 0,1 0 0 0 0,-1 0-1 0 0,0-1 1 0 0,0 1 0 0 0,0-1-1 0 0,0 0 1 0 0,-1 0-1 0 0,1 0 1 0 0,-1 0 0 0 0,0-1-1 0 0,0 1 1 0 0,-1-1 0 0 0,1 1-1 0 0,-1-1 1 0 0,0 1 0 0 0,0-1-1 0 0,0-4-72 0 0,-1 9 64 0 0,0 0 30 0 0,-9 43 150 0 0,36 375 680 0 0,-25-364-791 0 0,2-36-71 0 0,-1 1 1 0 0,-1-1-1 0 0,-1 1 1 0 0,0-1 0 0 0,-1 1-1 0 0,-1 0 1 0 0,-1-1-1 0 0,-1 1 1 0 0,-1-1 0 0 0,0 0-1 0 0,-1 0 1 0 0,-1 0-1 0 0,-1-1 1 0 0,0 0 0 0 0,-1 0-1 0 0,-1 0 1 0 0,-1-1-1 0 0,0-1 1 0 0,-1 0-1 0 0,-9 10-62 0 0,13-22-70 0 0,0 0-1 0 0,1 0 0 0 0,-1-1 1 0 0,-1 0-1 0 0,1 0 1 0 0,0 0-1 0 0,0-1 0 0 0,-1 0 1 0 0,1 0-1 0 0,-1-1 0 0 0,1 0 1 0 0,-1-1-1 0 0,1 1 0 0 0,-1-1 1 0 0,1-1-1 0 0,0 0 0 0 0,0 0 1 0 0,0 0-1 0 0,0 0 0 0 0,0-1 1 0 0,0-1-1 0 0,0 1 0 0 0,1-1 1 0 0,0 0-1 0 0,0 0 0 0 0,0-1 1 0 0,0 0-1 0 0,1 0 0 0 0,0 0 1 0 0,0-1-1 0 0,0 0 0 0 0,0 0 1 0 0,1 0-1 0 0,0 0 0 0 0,1-1 1 0 0,-1 1-1 0 0,1-1 0 0 0,0 0 1 0 0,1 0-1 0 0,0 0 0 0 0,0 0 1 0 0,0-1-1 0 0,1 1 1 0 0,0-6 70 0 0,-2-3-503 0 0,1 0 0 0 0,1 0 0 0 0,0 0 1 0 0,1 0-1 0 0,1 0 0 0 0,0 0 1 0 0,2 0-1 0 0,0 1 0 0 0,0-1 0 0 0,1 1 1 0 0,1-1-1 0 0,1 1 0 0 0,1-2 503 0 0,13-27-1238 0 0</inkml:trace>
  <inkml:trace contextRef="#ctx0" brushRef="#br0" timeOffset="3485.194">3857 329 880 0 0,'-8'31'3752'0'0,"-1"1"-3182"0"0,24 129 1617 0 0,-12-154-2177 0 0,0 1 0 0 0,0-1 0 0 0,1 0 0 0 0,-1 0-1 0 0,2 0 1 0 0,-1 0 0 0 0,1-1 0 0 0,0 1 0 0 0,0-1 0 0 0,1-1 0 0 0,0 1 0 0 0,0-1 0 0 0,0 0 0 0 0,0 0 0 0 0,1 0 0 0 0,0-1 0 0 0,1 0-10 0 0,17-6-4625 0 0,-9-15 3376 0 0</inkml:trace>
  <inkml:trace contextRef="#ctx0" brushRef="#br0" timeOffset="3640.964">3747 234 1048 0 0,'-15'-14'1492'0'0,"5"4"-316"0"0,3 2-164 0 0,-1 1-159 0 0,5 1-113 0 0,-2 2-188 0 0,1 1-208 0 0,0-2-280 0 0,4 2-8 0 0,-1 3-664 0 0,-1-2-384 0 0,4 0-385 0 0,-2 2 97 0 0,0 0 24 0 0</inkml:trace>
  <inkml:trace contextRef="#ctx0" brushRef="#br0" timeOffset="4838.92">4132 375 1100 0 0,'33'19'2661'0'0,"11"134"191"0"0,-41-120 76 0 0,6-52-3124 0 0,2 0 0 0 0,0 1 0 0 0,1 0 0 0 0,0 1 0 0 0,2 0 0 0 0,0 1 0 0 0,0 1 0 0 0,17-14 196 0 0,-11 10-210 0 0,87-30-2003 0 0,-104 51 2232 0 0,0 1 1 0 0,0 1-1 0 0,-1-1 1 0 0,1 0-1 0 0,-1 1 1 0 0,1-1-1 0 0,-1 1 1 0 0,0 0-1 0 0,0-1 1 0 0,-1 1 0 0 0,1 0-1 0 0,-1 0 1 0 0,0 1-1 0 0,0-1 1 0 0,0 0-1 0 0,-1 0 1 0 0,1 0-1 0 0,-1 0 1 0 0,0 1-1 0 0,0-1 1 0 0,-1 0-1 0 0,1 2-19 0 0,-1 10-6 0 0,0-11-1 0 0,-1 0 1 0 0,1 0 0 0 0,0 0-1 0 0,0 0 1 0 0,1 1-1 0 0,0-1 1 0 0,0 0-1 0 0,0 0 1 0 0,0 1 0 0 0,1-1-1 0 0,-1 0 1 0 0,2 0-1 0 0,-1 0 1 0 0,0 0 0 0 0,1 0-1 0 0,0 0 1 0 0,0 0-1 0 0,0 0 1 0 0,1-1-1 0 0,0 1 1 0 0,0-1 0 0 0,0 0-1 0 0,0 0 1 0 0,1 0-1 0 0,-1 0 1 0 0,1 0 0 0 0,0-1-1 0 0,0 0 1 0 0,1 0-1 0 0,-1 0 1 0 0,0 0-1 0 0,1 0 1 0 0,0-1 0 0 0,0 0-1 0 0,0 0 1 0 0,0-1-1 0 0,0 1 1 0 0,0-1 0 0 0,0 0 6 0 0,22-3-214 0 0,-1 0 1 0 0,0-2-1 0 0,1-1 1 0 0,-1-2-1 0 0,-1 0 1 0 0,0-1-1 0 0,0-2 1 0 0,0 0-1 0 0,-1-2 1 0 0,-1-1-1 0 0,2-2 214 0 0,-3 3 47 0 0,-1-1 1 0 0,0-1-1 0 0,0-1 0 0 0,-2-1 0 0 0,0-1 0 0 0,-1-1 1 0 0,0 0-1 0 0,-2-1 0 0 0,5-8-47 0 0,-20 26 46 0 0,-1 1 0 0 0,1-1 0 0 0,-1 0 1 0 0,1 0-1 0 0,-1 0 0 0 0,1 0 0 0 0,-1 0 0 0 0,1 0 0 0 0,-1 0 0 0 0,0 0 0 0 0,0 0 1 0 0,0 0-1 0 0,1 0 0 0 0,-1 0 0 0 0,0 0 0 0 0,0 0 0 0 0,0 0 0 0 0,0 0 1 0 0,-1 0-1 0 0,1 0 0 0 0,0 0 0 0 0,0 0 0 0 0,-1 0 0 0 0,1 0 0 0 0,0 0 1 0 0,-1 0-1 0 0,1 1 0 0 0,-1-1 0 0 0,1 0 0 0 0,-1 0 0 0 0,0 0 0 0 0,1 0 0 0 0,-1 1 1 0 0,0-1-1 0 0,1 0 0 0 0,-1 1 0 0 0,0-1 0 0 0,0 0 0 0 0,0 1 0 0 0,0-1 1 0 0,0 1-1 0 0,1 0 0 0 0,-1-1 0 0 0,0 1 0 0 0,0-1 0 0 0,0 1 0 0 0,0 0 0 0 0,0 0 1 0 0,0 0-1 0 0,0 0 0 0 0,0 0 0 0 0,0 0 0 0 0,0 0 0 0 0,0 0 0 0 0,0 0 1 0 0,0 0-1 0 0,0 0 0 0 0,0 1 0 0 0,0-1 0 0 0,0 0 0 0 0,0 1 0 0 0,0-1 0 0 0,0 1 1 0 0,0-1-1 0 0,0 1-46 0 0,-69 14 443 0 0,56-11-353 0 0,1 1 1 0 0,-1 1-1 0 0,1 0 1 0 0,1 1 0 0 0,-1 1-1 0 0,1 0 1 0 0,0 0-1 0 0,1 1 1 0 0,0 0 0 0 0,1 1-1 0 0,0 1 1 0 0,0-1-1 0 0,1 1 1 0 0,0 1-1 0 0,1 0 1 0 0,1 0 0 0 0,0 1-1 0 0,0 0 1 0 0,1 0-1 0 0,1 0 1 0 0,0 1 0 0 0,1 0-1 0 0,-2 9-90 0 0,10-18-3 0 0,0 0-1 0 0,0-1 1 0 0,1 1-1 0 0,-1-1 1 0 0,1 0-1 0 0,0 0 1 0 0,0-1-1 0 0,0 1 1 0 0,0-1-1 0 0,1 0 1 0 0,-1 0-1 0 0,1-1 1 0 0,0 0-1 0 0,0 0 1 0 0,-1 0-1 0 0,1-1 1 0 0,1 0-1 0 0,-1 0 1 0 0,0 0-1 0 0,0-1 1 0 0,0 0-1 0 0,0 0 1 0 0,1 0-1 0 0,-1-1 1 0 0,0 0-1 0 0,0 0 1 0 0,0-1-1 0 0,0 0 1 0 0,1 0 3 0 0,1 1 23 0 0,1 0-1 0 0,-1 0 1 0 0,0-1 0 0 0,1 0 0 0 0,-1-1 0 0 0,0 0 0 0 0,0 0-1 0 0,0-1 1 0 0,-1 0 0 0 0,1 0 0 0 0,-1 0 0 0 0,0-1 0 0 0,0-1-1 0 0,-1 1 1 0 0,0-1 0 0 0,0 0 0 0 0,0 0 0 0 0,0-1-1 0 0,-1 1 1 0 0,0-1 0 0 0,0-1 0 0 0,-1 1 0 0 0,0 0 0 0 0,-1-1-1 0 0,1 0 1 0 0,1-7-23 0 0,-5 13 160 0 0,-7-33 575 0 0,-4 78-575 0 0,50 177-36 0 0,-26-176-120 0 0,-12-40 1 0 0,38 131 246 0 0,-6 1 0 0 0,-6 2 1 0 0,4 87-252 0 0,-31-222 33 0 0,0 0 0 0 0,0 0 1 0 0,-1 0-1 0 0,1 1 0 0 0,-1-1 1 0 0,1 0-1 0 0,-1 0 0 0 0,0 0 1 0 0,0 0-1 0 0,0 0 0 0 0,-1 0 1 0 0,1 0-1 0 0,-1 0 0 0 0,1-1 1 0 0,-1 1-1 0 0,0 0 0 0 0,0-1 1 0 0,0 1-1 0 0,-1-1 0 0 0,1 0 1 0 0,-1 0-1 0 0,1 0 0 0 0,-1 0 1 0 0,1 0-1 0 0,-1-1 0 0 0,0 1 0 0 0,0-1 1 0 0,0 0-1 0 0,0 1 0 0 0,0-1 1 0 0,0-1-1 0 0,0 1 0 0 0,0 0 1 0 0,-1-1-1 0 0,1 0 0 0 0,0 1 1 0 0,0-1-1 0 0,-1-1 0 0 0,1 1 1 0 0,0 0-1 0 0,0-1 0 0 0,0 1 1 0 0,0-1-1 0 0,0 0 0 0 0,0 0 1 0 0,0-1-1 0 0,0 1 0 0 0,0 0 1 0 0,0-1-1 0 0,0 0 0 0 0,1 0 1 0 0,-1 1-1 0 0,1-2-33 0 0,-12-8-22 0 0,1-1 1 0 0,1-1-1 0 0,0 0 0 0 0,0-1 0 0 0,2 0 1 0 0,0-1-1 0 0,0 0 0 0 0,2-1 1 0 0,0 0-1 0 0,0 0 0 0 0,2-1 0 0 0,0 1 1 0 0,1-1-1 0 0,0-1 0 0 0,1 1 1 0 0,2-1-1 0 0,0 1 0 0 0,0-1 1 0 0,2 0-1 0 0,0-11 22 0 0,4-90-900 0 0,4 84 233 0 0,2 0 0 0 0,1 1 0 0 0,1 0-1 0 0,3 1 1 0 0,0 0 0 0 0,2 2 0 0 0,1 0-1 0 0,2 1 1 0 0,1 0 0 0 0,1 2 0 0 0,2 1-1 0 0,0 0 1 0 0,2 2 0 0 0,23-17 667 0 0,1 3-1273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1:23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1056 0 0,'11'5'5932'0'0,"-7"14"-5691"0"0,77 141 1363 0 0,-1-77-4889 0 0,-69-78 813 0 0,-7-3 1256 0 0</inkml:trace>
  <inkml:trace contextRef="#ctx0" brushRef="#br0" timeOffset="251.09">317 39 1844 0 0,'-27'34'5133'0'0,"-28"74"-2908"0"0,-51 231 602 0 0,40-110-4202 0 0,15-158-5415 0 0,50-70 5592 0 0,1-1 36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2:50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16 1172 0 0,'-27'-15'5100'0'0,"-42"49"-4300"0"0,65-31-503 0 0,-18 12-126 0 0,2 2 0 0 0,0 1 0 0 0,0 0 0 0 0,2 1 0 0 0,1 1 0 0 0,0 1-1 0 0,1 1 1 0 0,2 0 0 0 0,0 1 0 0 0,1 0 0 0 0,1 1 0 0 0,2 0 0 0 0,0 1-1 0 0,1 0 1 0 0,-1 12-171 0 0,7-25-1 0 0,1 0 1 0 0,-1 0-1 0 0,2 1 0 0 0,0-1 0 0 0,0 0 0 0 0,2 1 0 0 0,-1-1 0 0 0,1 1 1 0 0,1-1-1 0 0,0 0 0 0 0,1 0 0 0 0,0 0 0 0 0,1 0 0 0 0,1 0 1 0 0,-1-1-1 0 0,2 0 0 0 0,0 0 0 0 0,4 6 1 0 0,-5-9-192 0 0,1-1 0 0 0,0 0 0 0 0,1 0 0 0 0,-1-1 0 0 0,1 0 0 0 0,1 0 0 0 0,-1 0 0 0 0,1-1 0 0 0,0 0 0 0 0,0-1 0 0 0,0 0 0 0 0,1 0 0 0 0,-1-1 0 0 0,1 0 0 0 0,0 0 0 0 0,7 1 192 0 0,101 1-4273 0 0,-65-19 2913 0 0</inkml:trace>
  <inkml:trace contextRef="#ctx0" brushRef="#br0" timeOffset="422.982">450 133 1568 0 0,'16'-7'3052'0'0,"28"7"-2621"0"0,-37 0-155 0 0,2 1-204 0 0,0 0-1 0 0,0 0 1 0 0,-1 1 0 0 0,1 0-1 0 0,-1 0 1 0 0,0 1 0 0 0,1 0-1 0 0,-1 1 1 0 0,0 0 0 0 0,-1 0-1 0 0,1 1 1 0 0,-1 0-1 0 0,0 0 1 0 0,0 1 0 0 0,-1-1-1 0 0,1 1 1 0 0,-1 1 0 0 0,0-1-1 0 0,-1 1 1 0 0,0 0 0 0 0,0 1-1 0 0,0-1 1 0 0,-1 1-1 0 0,0 0 1 0 0,-1 0 0 0 0,0 0-1 0 0,0 1 1 0 0,0-1 0 0 0,-1 1-1 0 0,-1-1 1 0 0,1 1 0 0 0,-2 0-1 0 0,1-1 1 0 0,-1 1-1 0 0,0 0 1 0 0,-1 1-72 0 0,-6 4 110 0 0,-1 0 0 0 0,0-1 1 0 0,-1 0-1 0 0,-1-1 0 0 0,0 0 0 0 0,-1 0 1 0 0,0-1-1 0 0,-1 0 0 0 0,0-1 0 0 0,0 0 0 0 0,-1-1 1 0 0,-1-1-1 0 0,1 0 0 0 0,-1-1 0 0 0,-1 0 0 0 0,1-1 1 0 0,-7 2-111 0 0,20-8-48 0 0,0 1 0 0 0,1 0 1 0 0,-1 0-1 0 0,0-1 1 0 0,1 1-1 0 0,-1-1 0 0 0,0 1 1 0 0,0 0-1 0 0,0-1 1 0 0,1 1-1 0 0,-1-1 0 0 0,0 0 1 0 0,0 1-1 0 0,0-1 1 0 0,0 0-1 0 0,0 1 0 0 0,0-1 1 0 0,0 0-1 0 0,0 0 1 0 0,0 0-1 0 0,0 0 0 0 0,0 0 1 0 0,0 0-1 0 0,0 0 1 0 0,0 0-1 0 0,0 0 0 0 0,0-1 1 0 0,0 1-1 0 0,0 0 1 0 0,1-1-1 0 0,-1 1 0 0 0,0-1 1 0 0,0 1-1 0 0,0-1 1 0 0,0 1-1 0 0,1-1 0 0 0,-1 1 1 0 0,0-1-1 0 0,0 0 1 0 0,1 1-1 0 0,-1-1 0 0 0,0 0 1 0 0,1 0-1 0 0,-1 1 1 0 0,1-1-1 0 0,-1 0 0 0 0,1 0 1 0 0,-1 0-1 0 0,1 0 1 0 0,0 0-1 0 0,0 0 0 0 0,-1 0 1 0 0,1 0-1 0 0,0 0 1 0 0,0 0 47 0 0,23-54-3774 0 0,-6 33 2638 0 0</inkml:trace>
  <inkml:trace contextRef="#ctx0" brushRef="#br0" timeOffset="639.119">877 148 2136 0 0,'-17'3'370'0'0,"0"2"0"0"0,1 0 1 0 0,-1 1-1 0 0,1 1 0 0 0,0 0 0 0 0,1 1 0 0 0,-1 1 0 0 0,2 0 0 0 0,-1 1 0 0 0,1 0 1 0 0,1 2-1 0 0,0-1 0 0 0,1 2 0 0 0,0 0 0 0 0,-8 10-370 0 0,18-20 27 0 0,0 1-1 0 0,-1-1 1 0 0,1 0 0 0 0,1 1-1 0 0,-1 0 1 0 0,0-1 0 0 0,1 1-1 0 0,0 0 1 0 0,0 0 0 0 0,0-1-1 0 0,0 1 1 0 0,0 0 0 0 0,1 0-1 0 0,0 0 1 0 0,0 0 0 0 0,0 0-1 0 0,0 0 1 0 0,1 0 0 0 0,-1 0-1 0 0,1 0 1 0 0,0 0 0 0 0,0 0-1 0 0,1-1 1 0 0,-1 1 0 0 0,1 0-1 0 0,0-1 1 0 0,0 1 0 0 0,0-1-1 0 0,0 0 1 0 0,0 1 0 0 0,1-1-1 0 0,0 0 1 0 0,-1-1 0 0 0,1 1-1 0 0,0 0 1 0 0,0-1 0 0 0,1 1-1 0 0,-1-1-26 0 0,143 54-2416 0 0,-66-53-745 0 0,-52-3 2209 0 0</inkml:trace>
  <inkml:trace contextRef="#ctx0" brushRef="#br0" timeOffset="918.535">1229 581 2284 0 0,'0'27'740'0'0,"-5"3"-64"0"0,5-17 32 0 0,-16 30-124 0 0,0-16-156 0 0,3 0-27 0 0,-4-4-37 0 0,-1-3-24 0 0,0-2-24 0 0,-2 1-124 0 0,4-9 32 0 0,2 0-240 0 0,4-5 4 0 0,6-5-556 0 0,4 0-476 0 0,0 0 87 0 0,-11-17-535 0 0,6-6 12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2:47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77 1368 0 0,'-4'-6'350'0'0,"0"0"0"0"0,0 1-1 0 0,0-1 1 0 0,-1 1 0 0 0,0 0 0 0 0,0 0-1 0 0,0 0 1 0 0,0 1 0 0 0,-1-1 0 0 0,0 1-1 0 0,0 1 1 0 0,0-1 0 0 0,0 1 0 0 0,-1 0-1 0 0,1 1 1 0 0,-1-1 0 0 0,-2 1-350 0 0,1 6 103 0 0,1 1 0 0 0,-1 1-1 0 0,1-1 1 0 0,0 1 0 0 0,1 0 0 0 0,0 1 0 0 0,0 0-1 0 0,0 0 1 0 0,1 0 0 0 0,0 1 0 0 0,0-1-1 0 0,1 1 1 0 0,0 0 0 0 0,0 1 0 0 0,1-1 0 0 0,0 1-1 0 0,0-1 1 0 0,-1 9-103 0 0,-6 23 354 0 0,1 2-1 0 0,2-1 0 0 0,2 1 1 0 0,2 0-1 0 0,2 0 0 0 0,2 25-353 0 0,35 213 717 0 0,21 102-2292 0 0,-58-380 1431 0 0,1 0 1 0 0,0 0-1 0 0,-1 0 1 0 0,1 0-1 0 0,-1 0 1 0 0,1-1-1 0 0,-1 1 1 0 0,0 0 0 0 0,0 0-1 0 0,0 0 1 0 0,0-1-1 0 0,0 1 1 0 0,0-1-1 0 0,0 1 1 0 0,-1-1-1 0 0,1 1 1 0 0,0-1-1 0 0,-1 0 1 0 0,1 1 0 0 0,-1-1-1 0 0,0 0 1 0 0,1 0-1 0 0,-1 0 1 0 0,0 0-1 0 0,0-1 1 0 0,1 1-1 0 0,-1 0 1 0 0,0-1-1 0 0,0 1 1 0 0,0-1 0 0 0,0 0-1 0 0,0 1 1 0 0,0-1-1 0 0,0 0 1 0 0,0 0-1 0 0,0 0 1 0 0,0-1-1 0 0,0 1 1 0 0,0 0 0 0 0,0-1-1 0 0,1 1 1 0 0,-1-1-1 0 0,0 0 1 0 0,0 0-1 0 0,0 0 1 0 0,1 1-1 0 0,-1-2 1 0 0,0 1-1 0 0,1 0 1 0 0,-2-1 143 0 0,-32-18-1117 0 0</inkml:trace>
  <inkml:trace contextRef="#ctx0" brushRef="#br0" timeOffset="373.137">1 682 2656 0 0,'1'-17'4534'0'0,"34"-3"-3686"0"0,-29 17-581 0 0,63-22-4 0 0,1 3-1 0 0,1 2 1 0 0,1 4-1 0 0,0 3 1 0 0,1 4-1 0 0,0 2 1 0 0,67 3-263 0 0,-88 2 2 0 0,190-1-174 0 0,-240 6 196 0 0,1 0-1 0 0,-1 0 1 0 0,0 1 0 0 0,-1-1-1 0 0,1 1 1 0 0,0-1 0 0 0,-1 1 0 0 0,0 0-1 0 0,0-1 1 0 0,0 1 0 0 0,-1 0-1 0 0,1 0 1 0 0,-1 0 0 0 0,0 0 0 0 0,0 0-1 0 0,0 0 1 0 0,0-1 0 0 0,-1 1-1 0 0,1 0 1 0 0,-1 0 0 0 0,0 0 0 0 0,0-1-1 0 0,-2 4-23 0 0,-54 350-1315 0 0,56-353 1021 0 0,-1 1 1 0 0,1 0-1 0 0,-1 0 1 0 0,-1-1-1 0 0,1 1 0 0 0,-1-1 1 0 0,1 0-1 0 0,-1 0 1 0 0,-1 0-1 0 0,1 0 0 0 0,0 0 1 0 0,-1-1-1 0 0,0 1 1 0 0,0-1-1 0 0,0 0 1 0 0,0 0-1 0 0,0 0 0 0 0,-1-1 1 0 0,1 0-1 0 0,-1 0 1 0 0,-4 2 293 0 0,-7-2-1282 0 0</inkml:trace>
  <inkml:trace contextRef="#ctx0" brushRef="#br0" timeOffset="622.62">657 784 1576 0 0,'24'-26'6313'0'0,"49"46"-5675"0"0,-56-14-170 0 0,157 55 207 0 0,-40-14-2233 0 0,1-6-3693 0 0,-116-37 3826 0 0</inkml:trace>
  <inkml:trace contextRef="#ctx0" brushRef="#br0" timeOffset="1319.972">1461 876 860 0 0,'0'0'665'0'0,"0"0"12"0"0,0 0-51 0 0,5 2-54 0 0,-3-1-515 0 0,0 0 1 0 0,0 0 0 0 0,0 0-1 0 0,-1 0 1 0 0,1 1 0 0 0,0-1-1 0 0,-1 0 1 0 0,1 1-1 0 0,-1-1 1 0 0,1 1 0 0 0,-1 0-1 0 0,0 0 1 0 0,1-1 0 0 0,-1 1-1 0 0,0 0 1 0 0,0 0 0 0 0,-1 0-1 0 0,1 0 1 0 0,0 0 0 0 0,-1 0-1 0 0,1 0 1 0 0,-1 1-1 0 0,1-1 1 0 0,-1 0 0 0 0,0 0-1 0 0,0 0 1 0 0,0 0 0 0 0,0 0-1 0 0,-1 1 1 0 0,1-1 0 0 0,0 0-1 0 0,-1 0 1 0 0,0 0 0 0 0,1 0-1 0 0,-1 0 1 0 0,0 0 0 0 0,-1 2-58 0 0,-5 14 143 0 0,-1 0 0 0 0,-1 0 1 0 0,-1-1-1 0 0,0 0 0 0 0,-1-1 1 0 0,-1 0-1 0 0,0 0 1 0 0,-2-2-1 0 0,1 1 0 0 0,-2-2 1 0 0,0 0-1 0 0,0-1 1 0 0,-1 0-1 0 0,-1-1 0 0 0,0-1 1 0 0,-14 7-144 0 0,30-17-92 0 0,0 1 0 0 0,0 0 1 0 0,1-1-1 0 0,-1 1 0 0 0,0-1 1 0 0,0 1-1 0 0,0-1 1 0 0,0 1-1 0 0,0-1 0 0 0,0 0 1 0 0,0 1-1 0 0,0-1 0 0 0,0 0 1 0 0,0 0-1 0 0,0 0 0 0 0,0 0 1 0 0,0 0-1 0 0,0 0 0 0 0,0 0 1 0 0,0 0-1 0 0,1 0 1 0 0,-1 0-1 0 0,0 0 0 0 0,0-1 1 0 0,0 1-1 0 0,0 0 0 0 0,0-1 1 0 0,0 1-1 0 0,0-1 0 0 0,0 1 1 0 0,0-1-1 0 0,1 1 0 0 0,-1-1 1 0 0,0 0-1 0 0,0 1 1 0 0,1-1-1 0 0,-1 0 0 0 0,0 0 1 0 0,1 1-1 0 0,-1-1 0 0 0,1 0 1 0 0,-1 0-1 0 0,1 0 0 0 0,-1 0 1 0 0,1 0-1 0 0,0 0 0 0 0,-1 0 1 0 0,1 0-1 0 0,0 0 0 0 0,0 0 1 0 0,0 0-1 0 0,0 0 1 0 0,0 0-1 0 0,0 0 0 0 0,0 0 92 0 0,3-23-1318 0 0</inkml:trace>
  <inkml:trace contextRef="#ctx0" brushRef="#br0" timeOffset="1583.101">1749 651 1700 0 0,'19'8'5024'0'0,"19"37"-4942"0"0,-33-38 320 0 0,121 126-193 0 0,-20-91-4255 0 0,-103-42 2931 0 0</inkml:trace>
  <inkml:trace contextRef="#ctx0" brushRef="#br0" timeOffset="1802.09">2302 626 2172 0 0,'-6'17'6804'0'0,"-67"109"-5158"0"0,-87 169-489 0 0,66-92-5001 0 0,51-129-1257 0 0,35-69 3979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3:0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1576 0 0,'-1'-16'5367'0'0,"2"-5"-1290"0"0,2 12-5915 0 0,5 0-3683 0 0,-7 7 4202 0 0,0-1 21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2:59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81 1532 0 0,'0'-20'3479'0'0,"-25"-14"-2531"0"0,21 8 892 0 0,5 48-1578 0 0,15 266 153 0 0,39 71 678 0 0,-41-270-1597 0 0,-30-98-5760 0 0,13-10 4891 0 0</inkml:trace>
  <inkml:trace contextRef="#ctx0" brushRef="#br0" timeOffset="407.193">54 242 904 0 0,'27'-58'4735'0'0,"-18"51"-4620"0"0,0 1 0 0 0,0 0 0 0 0,0 0 1 0 0,1 1-1 0 0,-1 0 0 0 0,1 1 1 0 0,0 0-1 0 0,1 0 0 0 0,-1 1 0 0 0,1 0 1 0 0,-1 1-1 0 0,1 1 0 0 0,0 0 1 0 0,4 0-116 0 0,-8 0 29 0 0,0 1 1 0 0,0 0 0 0 0,0 1 0 0 0,0-1 0 0 0,-1 2 0 0 0,1-1-1 0 0,0 1 1 0 0,0 0 0 0 0,-1 0 0 0 0,1 0 0 0 0,-1 1 0 0 0,0 0-1 0 0,0 1 1 0 0,0-1 0 0 0,0 1 0 0 0,0 0 0 0 0,-1 0-1 0 0,0 1 1 0 0,0 0 0 0 0,0 0 0 0 0,0 0 0 0 0,-1 1 0 0 0,0-1-1 0 0,0 1 1 0 0,0 0 0 0 0,-1 0 0 0 0,0 0 0 0 0,0 1 0 0 0,-1-1-1 0 0,1 1 1 0 0,-1-1 0 0 0,-1 1 0 0 0,1 0 0 0 0,-1 0-1 0 0,-1 0 1 0 0,1 0 0 0 0,-1 3-30 0 0,-5 2-64 0 0,-1-1-1 0 0,-1-1 1 0 0,1 1-1 0 0,-2-1 1 0 0,1 0-1 0 0,-1 0 1 0 0,-1-1-1 0 0,0 0 1 0 0,0-1-1 0 0,-1 0 1 0 0,0 0-1 0 0,0-1 1 0 0,0 0-1 0 0,-1-1 1 0 0,0 0-1 0 0,-1-1 1 0 0,1 0-1 0 0,-1-1 1 0 0,0 0-1 0 0,0-1 1 0 0,0 0-1 0 0,-11 0 65 0 0,20-3-192 0 0,0 0-1 0 0,0-1 0 0 0,-1 1 0 0 0,1-1 1 0 0,0 0-1 0 0,0 0 0 0 0,0 0 0 0 0,0 0 1 0 0,0 0-1 0 0,0-1 0 0 0,0 1 0 0 0,1-1 1 0 0,-1 0-1 0 0,0 0 0 0 0,1 0 0 0 0,-1 0 1 0 0,1 0-1 0 0,0-1 0 0 0,0 1 0 0 0,0-1 1 0 0,0 1-1 0 0,0-1 0 0 0,-1-3 193 0 0,-4-8-1324 0 0</inkml:trace>
  <inkml:trace contextRef="#ctx0" brushRef="#br0" timeOffset="838.096">335 74 1256 0 0,'10'-1'140'0'0,"1"1"0"0"0,-1 0 0 0 0,1 1 0 0 0,-1 0 0 0 0,1 1 0 0 0,-1 0 1 0 0,0 0-1 0 0,0 1 0 0 0,0 1 0 0 0,0-1 0 0 0,-1 2 0 0 0,1-1 0 0 0,-1 1 0 0 0,0 1 0 0 0,0 0 0 0 0,-1 0 0 0 0,0 0 0 0 0,0 1 0 0 0,0 1 0 0 0,-1-1 0 0 0,0 1 1 0 0,-1 0-1 0 0,1 1 0 0 0,-2-1 0 0 0,1 1 0 0 0,0 3-140 0 0,4 0 270 0 0,-1 1 0 0 0,-1 1 1 0 0,0-1-1 0 0,-1 1 0 0 0,0 0 0 0 0,-1 1 1 0 0,-1 0-1 0 0,0 0 0 0 0,-1 0 0 0 0,-1 0 1 0 0,0 1-1 0 0,0 6-270 0 0,-21-28 567 0 0,17-12-748 0 0,1 0-1 0 0,1 0 1 0 0,1 0 0 0 0,1 0-1 0 0,0 1 1 0 0,1-1 0 0 0,1 1-1 0 0,1 0 1 0 0,0 0 0 0 0,1 0-1 0 0,1 1 1 0 0,0 0 0 0 0,2 1-1 0 0,-1 0 1 0 0,2 0 0 0 0,0 1-1 0 0,2-1 182 0 0,25-43-2495 0 0,-29 40 1285 0 0</inkml:trace>
  <inkml:trace contextRef="#ctx0" brushRef="#br0" timeOffset="1537.588">906 257 1076 0 0,'10'1'3925'0'0,"16"-8"-3685"0"0,-23 6 61 0 0,31-7-51 0 0,-1-3 1 0 0,-1 0-1 0 0,0-2 0 0 0,-1-2 1 0 0,0-1-1 0 0,8-6-250 0 0,-8-12-39 0 0,-31 33-36 0 0,-38-15-208 0 0,25 15 283 0 0,-1 0 1 0 0,0 1-1 0 0,1 1 0 0 0,-1 0 0 0 0,1 0 1 0 0,-1 2-1 0 0,1 0 0 0 0,0 0 0 0 0,-1 1 0 0 0,2 1 1 0 0,-1 0-1 0 0,1 1 0 0 0,-1 0 0 0 0,2 1 0 0 0,-1 0 1 0 0,1 1-1 0 0,0 0 0 0 0,0 1 0 0 0,1 0 1 0 0,1 1-1 0 0,-1 0 0 0 0,-5 9 0 0 0,12-12 5 0 0,0-1 1 0 0,1 1 0 0 0,0 0-1 0 0,0 0 1 0 0,1 0-1 0 0,0 0 1 0 0,0 0-1 0 0,1 0 1 0 0,-1 0-1 0 0,2 0 1 0 0,-1 0-1 0 0,1 0 1 0 0,0 0-1 0 0,0 0 1 0 0,1 0-1 0 0,0 0 1 0 0,0 0-1 0 0,1-1 1 0 0,0 1-1 0 0,0-1 1 0 0,0 0-1 0 0,1 0 1 0 0,0 0-1 0 0,0 0 1 0 0,1-1 0 0 0,-1 1-1 0 0,1-1 1 0 0,0 0-1 0 0,1-1 1 0 0,-1 1-1 0 0,1-1 1 0 0,0 0-1 0 0,0 0 1 0 0,0-1-1 0 0,0 0 1 0 0,1 0-1 0 0,0 0 1 0 0,-1-1-1 0 0,1 0 1 0 0,0 0-1 0 0,0-1 1 0 0,0 0-1 0 0,0 0 1 0 0,0-1-1 0 0,0 0 1 0 0,4 0-6 0 0,7 3-296 0 0,0-2 0 0 0,-1 0 0 0 0,1-1-1 0 0,0 0 1 0 0,-1-2 0 0 0,1 0 0 0 0,-1-1 0 0 0,0 0 0 0 0,1-2 0 0 0,-2 0-1 0 0,1-1 1 0 0,3-2 296 0 0,12-6-1312 0 0</inkml:trace>
  <inkml:trace contextRef="#ctx0" brushRef="#br0" timeOffset="1942.519">1416 162 1140 0 0,'81'195'3836'0'0,"-63"-145"-1359"0"0,-17-50-2067 0 0,-1 0-60 0 0,4-4-34 0 0,281-316 46 0 0,-284 318-375 0 0,0 1 0 0 0,1-1-1 0 0,-1 1 1 0 0,0-1-1 0 0,1 1 1 0 0,-1-1-1 0 0,0 1 1 0 0,1 0-1 0 0,0-1 1 0 0,-1 1 0 0 0,1 0-1 0 0,0 0 1 0 0,-1 0-1 0 0,1 1 1 0 0,0-1-1 0 0,0 0 1 0 0,0 1-1 0 0,0-1 1 0 0,0 1 0 0 0,0-1-1 0 0,0 1 1 0 0,0 0-1 0 0,0 0 1 0 0,0 0-1 0 0,0 0 1 0 0,0 0-1 0 0,0 1 1 0 0,0-1 0 0 0,0 1-1 0 0,-1-1 1 0 0,1 1-1 0 0,0-1 1 0 0,0 1-1 0 0,0 0 1 0 0,0 0-1 0 0,-1 0 1 0 0,1 0 0 0 0,0 0-1 0 0,-1 1 1 0 0,1-1-1 0 0,-1 0 1 0 0,0 1-1 0 0,1-1 1 0 0,-1 1-1 0 0,0-1 1 0 0,0 1 0 0 0,0 0-1 0 0,0-1 1 0 0,0 1-1 0 0,0 0 1 0 0,0 0-1 0 0,0 0 1 0 0,-1 0-1 0 0,1 0 1 0 0,-1-1 0 0 0,0 1-1 0 0,1 0 1 0 0,-1 0-1 0 0,0 0 1 0 0,0 1 13 0 0,19 47-238 0 0,-3 2-1 0 0,-1-1 1 0 0,-3 2 0 0 0,5 48 238 0 0,-16-93-441 0 0,-4 42-3808 0 0,-9-41 2971 0 0</inkml:trace>
  <inkml:trace contextRef="#ctx0" brushRef="#br0" timeOffset="3458.791">2486 136 1048 0 0,'12'-13'2057'0'0,"-6"-13"125"0"0,-14 23-2132 0 0,0 1-1 0 0,-1 1 1 0 0,0-1 0 0 0,1 1 0 0 0,-1 0-1 0 0,0 1 1 0 0,1 0 0 0 0,-1 1-1 0 0,0-1 1 0 0,0 2 0 0 0,1-1-1 0 0,-1 1 1 0 0,1 1 0 0 0,0-1-1 0 0,0 1 1 0 0,-1 1 0 0 0,2 0-1 0 0,-1 0 1 0 0,0 0 0 0 0,1 1-1 0 0,0 0 1 0 0,0 0 0 0 0,0 1-1 0 0,1 0 1 0 0,0 0 0 0 0,-3 5-50 0 0,-5 1 45 0 0,1 0 0 0 0,1 1 0 0 0,1 0 0 0 0,0 1-1 0 0,0 1 1 0 0,1 0 0 0 0,1 0 0 0 0,1 0 0 0 0,0 1 0 0 0,1 1 0 0 0,1-1 0 0 0,0 1 0 0 0,-2 15-45 0 0,7-31-2 0 0,0 1 0 0 0,1 0 1 0 0,-1-1-1 0 0,1 1 0 0 0,0 0 0 0 0,0-1 0 0 0,0 1 0 0 0,-1 0 0 0 0,1-1 0 0 0,1 1 0 0 0,-1 0 0 0 0,0 0 0 0 0,0-1 0 0 0,1 1 0 0 0,-1 0 1 0 0,1-1-1 0 0,-1 1 0 0 0,1-1 0 0 0,0 1 0 0 0,0-1 0 0 0,-1 1 0 0 0,1-1 0 0 0,0 1 0 0 0,0-1 0 0 0,1 0 0 0 0,-1 1 0 0 0,0-1 0 0 0,0 0 1 0 0,1 0-1 0 0,-1 0 0 0 0,0 0 0 0 0,1 0 0 0 0,-1 0 0 0 0,1 0 0 0 0,-1-1 0 0 0,1 1 0 0 0,0 0 0 0 0,-1-1 0 0 0,1 1 0 0 0,0-1 0 0 0,-1 0 1 0 0,1 0-1 0 0,0 0 0 0 0,0 1 0 0 0,-1-1 0 0 0,1-1 0 0 0,0 1 0 0 0,-1 0 0 0 0,1 0 0 0 0,0-1 2 0 0,85-31-446 0 0,69-159 589 0 0,-123 169-677 0 0,-32 22 365 0 0,-1 0 23 0 0,33 24-417 0 0,35 128 9 0 0,-63-147 580 0 0,0 0-1 0 0,1 0 1 0 0,-1-1-1 0 0,1 0 0 0 0,0 0 1 0 0,1-1-1 0 0,-1 0 1 0 0,0 0-1 0 0,1 0 0 0 0,0-1 1 0 0,0 0-1 0 0,0 0 1 0 0,0-1-1 0 0,0 0 0 0 0,0 0 1 0 0,0 0-1 0 0,0-1 1 0 0,0 0-1 0 0,0-1 0 0 0,0 1 1 0 0,0-1-1 0 0,0-1 1 0 0,0 1-1 0 0,0-1 0 0 0,0-1 1 0 0,0 1-1 0 0,-1-1 1 0 0,1 0-1 0 0,-1 0 0 0 0,0-1 1 0 0,0 0-26 0 0,5 0 11 0 0,-1-1 1 0 0,0 0-1 0 0,0 0 1 0 0,0-1-1 0 0,-1 0 1 0 0,0-1-1 0 0,0 0 1 0 0,-1-1-1 0 0,1 1 0 0 0,-2-2 1 0 0,1 1-1 0 0,-1-1 1 0 0,0 0-1 0 0,-1 0 1 0 0,0-1-1 0 0,1-3-11 0 0,-7 12 125 0 0,0 1 6 0 0,-3-10 159 0 0,3 9-284 0 0,-1 1 1 0 0,0-1 0 0 0,1 0-1 0 0,-1 1 1 0 0,0-1-1 0 0,0 0 1 0 0,0 1 0 0 0,0-1-1 0 0,1 1 1 0 0,-1-1 0 0 0,0 1-1 0 0,0 0 1 0 0,0-1 0 0 0,0 1-1 0 0,0 0 1 0 0,0 0 0 0 0,0-1-1 0 0,0 1 1 0 0,0 0 0 0 0,0 0-1 0 0,0 0 1 0 0,0 0-1 0 0,0 0 1 0 0,0 1 0 0 0,0-1-1 0 0,0 0 1 0 0,0 0 0 0 0,0 1-1 0 0,0-1 1 0 0,0 0 0 0 0,0 1-1 0 0,0-1 1 0 0,0 1 0 0 0,0-1-1 0 0,1 1 1 0 0,-1 0 0 0 0,0-1-1 0 0,0 1 1 0 0,1 0-1 0 0,-1 0 1 0 0,0-1 0 0 0,1 1-1 0 0,-1 0 1 0 0,1 0 0 0 0,-1 0-1 0 0,1 0 1 0 0,-1 0 0 0 0,1 0-1 0 0,0-1 1 0 0,-1 1 0 0 0,1 0-1 0 0,0 0 1 0 0,0 0 0 0 0,0 0-1 0 0,-1 0 1 0 0,1 0-1 0 0,0 1 1 0 0,1-1 0 0 0,-1 0-1 0 0,0 0 1 0 0,0 0 0 0 0,0 0-1 0 0,1 0 1 0 0,-1-1 0 0 0,1 2-7 0 0,-9 118 730 0 0,8-119-715 0 0,0 0-1 0 0,1 1 1 0 0,-1-1-1 0 0,0 0 1 0 0,1 0 0 0 0,-1 1-1 0 0,1-1 1 0 0,-1 0-1 0 0,1 0 1 0 0,-1 0-1 0 0,1 0 1 0 0,0 0-1 0 0,0 0 1 0 0,-1 0-1 0 0,1 0 1 0 0,0 0-1 0 0,0 0 1 0 0,0 0-1 0 0,0 0 1 0 0,0 0-1 0 0,0-1 1 0 0,0 1-1 0 0,0 0 1 0 0,1-1 0 0 0,-1 1-1 0 0,0-1 1 0 0,0 0-1 0 0,1 1 1 0 0,-1-1-1 0 0,0 0 1 0 0,0 0-1 0 0,1 1 1 0 0,-1-1-1 0 0,0 0 1 0 0,0 0-1 0 0,1-1 1 0 0,-1 1-1 0 0,0 0 1 0 0,1 0-1 0 0,-1-1 1 0 0,0 1-1 0 0,0 0 1 0 0,0-1 0 0 0,1 1-1 0 0,-1-1 1 0 0,0 0-1 0 0,0 0-14 0 0,124-140 193 0 0,-107 115-213 0 0,1 2 0 0 0,1 0 0 0 0,1 1 0 0 0,0 2 0 0 0,2 0 0 0 0,1 1 0 0 0,9-5 20 0 0,-27 22-2 0 0,0 0 0 0 0,0 0-1 0 0,0 1 1 0 0,0 0-1 0 0,0 0 1 0 0,0 0-1 0 0,0 1 1 0 0,1 0-1 0 0,-1 0 1 0 0,0 0 0 0 0,1 1-1 0 0,-1 0 1 0 0,1 0-1 0 0,-1 1 1 0 0,0 0-1 0 0,1 0 1 0 0,-1 1-1 0 0,0-1 1 0 0,0 1 0 0 0,0 0-1 0 0,0 1 1 0 0,0 0-1 0 0,0 0 1 0 0,-1 0-1 0 0,0 1 1 0 0,1-1-1 0 0,-1 1 1 0 0,0 0 0 0 0,-1 1-1 0 0,1-1 1 0 0,-1 1-1 0 0,0 0 1 0 0,0 0-1 0 0,0 0 1 0 0,-1 1-1 0 0,0-1 1 0 0,0 1 0 0 0,0 0-1 0 0,-1 0 1 0 0,0 0-1 0 0,0 0 1 0 0,0 2 2 0 0,1 0-50 0 0,-1 0 1 0 0,0 0-1 0 0,-1 0 0 0 0,0 1 1 0 0,0-1-1 0 0,-1 0 1 0 0,0 0-1 0 0,-1 1 1 0 0,1-1-1 0 0,-1 0 0 0 0,-1 0 1 0 0,0 0-1 0 0,0 0 1 0 0,-1 0-1 0 0,1 0 1 0 0,-2-1-1 0 0,1 1 0 0 0,-1-1 1 0 0,0 0-1 0 0,-1 0 1 0 0,0 0-1 0 0,0-1 1 0 0,0 1-1 0 0,-1-1 0 0 0,0-1 1 0 0,0 1-1 0 0,0-1 1 0 0,-1 0-1 0 0,1 0 1 0 0,-1-1-1 0 0,-4 2 50 0 0,-90 31-2952 0 0,64-30 1750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3:0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42 2392 0 0,'0'0'854'0'0,"0"0"-84"0"0,4-21 2230 0 0,19 1-551 0 0,-26 191-1588 0 0,9-120-976 0 0,1 0 0 0 0,2-1 1 0 0,3 0-1 0 0,2-1 0 0 0,19 47 115 0 0,-8-22-1381 0 0,-25-73 1021 0 0,6 23-186 0 0,-9-11-3514 0 0,-15-2 2775 0 0</inkml:trace>
  <inkml:trace contextRef="#ctx0" brushRef="#br0" timeOffset="731.006">0 340 1636 0 0,'33'-7'4794'0'0,"77"-18"-4567"0"0,260-47-59 0 0,-264 61 106 0 0,-106 11-264 0 0,0 0 24 0 0,0 0-32 0 0,0 0 49 0 0,0 0-22 0 0,0 0 13 0 0,0 0 0 0 0,0 0 16 0 0,0 0-91 0 0,0 0 44 0 0,17 29 27 0 0,4 157 578 0 0,-17-173-553 0 0,-3-9-38 0 0,-1 1-1 0 0,1 0 0 0 0,1-1 1 0 0,-1 1-1 0 0,1 0 1 0 0,-1-1-1 0 0,1 0 1 0 0,1 1-1 0 0,-1-1 1 0 0,0 0-1 0 0,1 0 1 0 0,0 0-1 0 0,0-1 0 0 0,0 1 1 0 0,1-1-1 0 0,-1 1 1 0 0,1-1-1 0 0,0 0 1 0 0,0-1-1 0 0,0 1 1 0 0,0 0-1 0 0,0-1 1 0 0,0 0-1 0 0,1 0 0 0 0,-1-1 1 0 0,1 1-1 0 0,-1-1 1 0 0,4 1-25 0 0,5-2 19 0 0,-1-1-1 0 0,1 0 1 0 0,0 0 0 0 0,-1-1 0 0 0,1-1 0 0 0,-1 0-1 0 0,1-1 1 0 0,-1 0 0 0 0,-1-1 0 0 0,1 0 0 0 0,0-1-1 0 0,-1 0 1 0 0,-1-1 0 0 0,1-1 0 0 0,-1 1 0 0 0,0-1-1 0 0,0-1 1 0 0,-1 0 0 0 0,-1 0 0 0 0,6-7-19 0 0,-15 20-22 0 0,0 1 0 0 0,1 0 0 0 0,0-1-1 0 0,0 1 1 0 0,0 0 0 0 0,0 0 0 0 0,1-1 0 0 0,0 1 0 0 0,0 0 0 0 0,0-1 0 0 0,1 1 0 0 0,-1-1 0 0 0,1 1 0 0 0,0-1 0 0 0,0 0-1 0 0,1 0 1 0 0,-1 0 0 0 0,1 0 0 0 0,0 0 0 0 0,0-1 0 0 0,0 1 0 0 0,0-1 0 0 0,1 1 0 0 0,-1-1 0 0 0,1-1 0 0 0,0 1-1 0 0,0 0 1 0 0,0-1 0 0 0,0 0 0 0 0,1 0 0 0 0,3 2 22 0 0,160 15-641 0 0,-153-20 603 0 0,0 0 0 0 0,0 0 0 0 0,0-2-1 0 0,0 0 1 0 0,-1 0 0 0 0,1-2 0 0 0,-1 0-1 0 0,0 0 1 0 0,0-1 0 0 0,-1-1 0 0 0,1 0-1 0 0,-1-1 1 0 0,-1 0 0 0 0,0-1 0 0 0,0-1-1 0 0,10-10 39 0 0,-20 16-9 0 0,1 1-1 0 0,-1-1 0 0 0,-1 0 1 0 0,1 0-1 0 0,0 1 0 0 0,-1-1 1 0 0,0 0-1 0 0,0-1 0 0 0,0 1 1 0 0,-1 0-1 0 0,1 0 0 0 0,-1 0 1 0 0,0 0-1 0 0,0 0 0 0 0,0-1 1 0 0,-1 1-1 0 0,1 0 0 0 0,-1 0 1 0 0,0 0-1 0 0,0 0 0 0 0,-1 0 1 0 0,1 0-1 0 0,-1 0 0 0 0,0 1 1 0 0,0-1-1 0 0,0 0 0 0 0,0 1 1 0 0,-1 0-1 0 0,1-1 0 0 0,-1 1 1 0 0,0 0-1 0 0,0 0 0 0 0,0 1 1 0 0,-1-1-1 0 0,1 0 0 0 0,0 1 1 0 0,-2-1 9 0 0,-138-79-127 0 0,-81-3-2761 0 0,209 77 1858 0 0,9 0-285 0 0</inkml:trace>
  <inkml:trace contextRef="#ctx0" brushRef="#br0" timeOffset="1119.107">1663 405 1540 0 0,'-9'8'305'0'0,"0"-1"0"0"0,1 2 0 0 0,0-1 0 0 0,1 1 0 0 0,0 0 0 0 0,0 0 0 0 0,1 1 0 0 0,0 0 0 0 0,1 0 0 0 0,0 1 0 0 0,0-1 0 0 0,1 1 0 0 0,1 0 0 0 0,-3 10-305 0 0,8-17 58 0 0,0 0 0 0 0,0 0 0 0 0,0 0-1 0 0,0 0 1 0 0,1 0 0 0 0,-1 0 0 0 0,1 0 0 0 0,0-1 0 0 0,0 0 0 0 0,1 1 0 0 0,-1-1 0 0 0,1 0 0 0 0,-1 0-1 0 0,1-1 1 0 0,0 1 0 0 0,0-1 0 0 0,0 0 0 0 0,0 0 0 0 0,0 0 0 0 0,1-1 0 0 0,-1 1 0 0 0,1-1 0 0 0,-1 0-1 0 0,1-1 1 0 0,-1 1 0 0 0,1-1 0 0 0,-1 1 0 0 0,1-2 0 0 0,0 1 0 0 0,-1 0 0 0 0,2-1-58 0 0,2 1 31 0 0,1 0 1 0 0,0 0-1 0 0,0-1 1 0 0,-1 0 0 0 0,1-1-1 0 0,-1 0 1 0 0,1 0-1 0 0,-1-1 1 0 0,0 0-1 0 0,0 0 1 0 0,0-1 0 0 0,0 0-1 0 0,-1-1 1 0 0,1 0-1 0 0,-1 0 1 0 0,0 0-1 0 0,-1-1 1 0 0,1 0-1 0 0,-1 0 1 0 0,0-1 0 0 0,-1 1-1 0 0,1-1 1 0 0,1-5-32 0 0,-7 7-22 0 0,-1 0 0 0 0,-1-1 1 0 0,1 1-1 0 0,-1 0 0 0 0,0 0 1 0 0,0 0-1 0 0,0 0 0 0 0,-1 1 0 0 0,1-1 1 0 0,-1 1-1 0 0,0-1 0 0 0,-1 1 1 0 0,1 0-1 0 0,-1 0 0 0 0,0 1 0 0 0,0-1 1 0 0,0 1-1 0 0,-3-3 22 0 0,-22-14-714 0 0,0 0 1 0 0,-1 2-1 0 0,-1 2 0 0 0,0 0 0 0 0,-1 2 1 0 0,-31-8 713 0 0,37 12-1434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3:05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131 327 1580 0 0,'-33'-30'4627'0'0,"-21"67"-2757"0"0,47-17-1666 0 0,1 1 0 0 0,1 0 1 0 0,1 0-1 0 0,1 1 0 0 0,0-1 1 0 0,2 1-1 0 0,1-1 0 0 0,2 22-204 0 0,-2-8 290 0 0,36 178 445 0 0,73 165-2454 0 0,-108-375 706 0 0,-1-3-389 0 0,-19 7-1410 0 0,4-17 1488 0 0,-1-5-2 0 0</inkml:trace>
  <inkml:trace contextRef="#ctx0" brushRef="#br0" timeOffset="295.843">1 472 1600 0 0,'4'-8'83'0'0,"0"1"0"0"0,1 0 0 0 0,0 0-1 0 0,1 0 1 0 0,-1 1 0 0 0,1 0 0 0 0,0 0 0 0 0,1 0 0 0 0,0 1 0 0 0,0 0-1 0 0,0 0 1 0 0,0 0 0 0 0,1 1 0 0 0,-1 1 0 0 0,1-1 0 0 0,0 1-1 0 0,0 0 1 0 0,0 1 0 0 0,1 0 0 0 0,-1 0 0 0 0,1 1 0 0 0,-1 0-1 0 0,1 0 1 0 0,-1 1 0 0 0,1 0 0 0 0,-1 1 0 0 0,1 0 0 0 0,-1 0-1 0 0,1 1 1 0 0,-1 0 0 0 0,0 0 0 0 0,1 1 0 0 0,-1 0 0 0 0,-1 1-1 0 0,1-1 1 0 0,0 1 0 0 0,-1 1 0 0 0,0 0 0 0 0,0 0 0 0 0,0 0-1 0 0,-1 1 1 0 0,0 0 0 0 0,0 0 0 0 0,0 0 0 0 0,-1 1 0 0 0,0 0 0 0 0,0 0-1 0 0,0 0 1 0 0,-1 1 0 0 0,0 0 0 0 0,-1-1 0 0 0,0 1 0 0 0,1 6-83 0 0,-4-6 18 0 0,-1 1 0 0 0,0-1 1 0 0,-1 0-1 0 0,0 0 0 0 0,0 1 1 0 0,-1-1-1 0 0,0-1 0 0 0,0 1 1 0 0,-1 0-1 0 0,0-1 0 0 0,0 1 1 0 0,-1-1-1 0 0,0-1 0 0 0,0 1 1 0 0,-1-1-1 0 0,0 1 1 0 0,0-2-1 0 0,0 1 0 0 0,-1-1 1 0 0,0 0-1 0 0,0 0 0 0 0,0 0 1 0 0,0-1-1 0 0,-1-1 0 0 0,1 1 1 0 0,-1-1-1 0 0,0 0 0 0 0,0-1 1 0 0,-1 0-1 0 0,1 0 1 0 0,0-1-1 0 0,-1 0 0 0 0,1 0 1 0 0,-1-1-1 0 0,1 0 0 0 0,-8-2-18 0 0,9 2-204 0 0,0 0 0 0 0,1-1 0 0 0,-1 0 0 0 0,0 0 0 0 0,1-1 0 0 0,-1 1 0 0 0,1-1-1 0 0,-1-1 1 0 0,1 0 0 0 0,0 0 0 0 0,0 0 0 0 0,0 0 0 0 0,1-1 0 0 0,-1 0 0 0 0,1 0 0 0 0,-3-3 204 0 0,-7-10-1294 0 0</inkml:trace>
  <inkml:trace contextRef="#ctx0" brushRef="#br0" timeOffset="776.456">404 387 1164 0 0,'8'-3'157'0'0,"-1"1"-1"0"0,0 0 0 0 0,1 1 1 0 0,-1 0-1 0 0,1 0 1 0 0,0 0-1 0 0,-1 1 1 0 0,1 0-1 0 0,-1 0 1 0 0,1 1-1 0 0,0 0 1 0 0,-1 1-1 0 0,1-1 0 0 0,-1 1 1 0 0,0 1-1 0 0,0-1 1 0 0,0 1-1 0 0,0 1 1 0 0,0-1-1 0 0,5 5-156 0 0,-6-5 67 0 0,2 0 83 0 0,0 1 1 0 0,0 0-1 0 0,0 0 1 0 0,-1 1 0 0 0,0 0-1 0 0,0 0 1 0 0,0 1-1 0 0,-1 0 1 0 0,0 0 0 0 0,0 0-1 0 0,0 1 1 0 0,-1 0-1 0 0,0 0 1 0 0,0 1 0 0 0,0-1-1 0 0,-1 1 1 0 0,-1 0-1 0 0,1 0 1 0 0,-1 0-1 0 0,-1 1 1 0 0,2 7-151 0 0,-4-15 48 0 0,-1 1-1 0 0,1 0 1 0 0,-1-1 0 0 0,0 1 0 0 0,1 0-1 0 0,-1-1 1 0 0,0 1 0 0 0,0-1-1 0 0,0 0 1 0 0,0 1 0 0 0,0-1 0 0 0,-1 0-1 0 0,1 1 1 0 0,0-1 0 0 0,-1 0 0 0 0,1 0-1 0 0,-1 0 1 0 0,1 0 0 0 0,-1 0-1 0 0,1-1 1 0 0,-1 1 0 0 0,1 0 0 0 0,-1-1-1 0 0,0 1 1 0 0,0-1 0 0 0,1 0-1 0 0,-1 1 1 0 0,0-1 0 0 0,1 0 0 0 0,-1 0-1 0 0,0 0 1 0 0,0 0 0 0 0,0 0-1 0 0,1-1 1 0 0,-1 1 0 0 0,0 0 0 0 0,1-1-1 0 0,-1 1 1 0 0,0-1 0 0 0,1 0-1 0 0,-1 0 1 0 0,1 1 0 0 0,-1-1 0 0 0,1 0-1 0 0,-1 0 1 0 0,1 0 0 0 0,0-1 0 0 0,-1 1-1 0 0,1-1-47 0 0,0-5-103 0 0,1 0 0 0 0,0 0 0 0 0,0 0 0 0 0,1-1 0 0 0,0 1 0 0 0,0 0 0 0 0,1 0 0 0 0,0 0 0 0 0,0 0 0 0 0,0 0 0 0 0,1 1 0 0 0,0-1 0 0 0,1 1 0 0 0,-1 0 0 0 0,1 0 0 0 0,0 0 0 0 0,1 0 0 0 0,0 1 0 0 0,-1-1 0 0 0,2 1 0 0 0,-1 0 0 0 0,2-1 103 0 0,14-18-519 0 0,67-59-2964 0 0,-64 64 2495 0 0</inkml:trace>
  <inkml:trace contextRef="#ctx0" brushRef="#br0" timeOffset="1379.669">986 362 1748 0 0,'-11'6'252'0'0,"0"1"0"0"0,1 1-1 0 0,0-1 1 0 0,0 2 0 0 0,1-1-1 0 0,0 1 1 0 0,1 1 0 0 0,0-1-1 0 0,0 2 1 0 0,1-1 0 0 0,0 1-1 0 0,1 0 1 0 0,0 0 0 0 0,1 1-1 0 0,0-1 1 0 0,1 1 0 0 0,0 0-1 0 0,1 1 1 0 0,0 2-252 0 0,6-11 36 0 0,1 1-1 0 0,0-1 1 0 0,0 1 0 0 0,0-1-1 0 0,0 0 1 0 0,1-1 0 0 0,0 1-1 0 0,0-1 1 0 0,0 0-1 0 0,0 0 1 0 0,0-1 0 0 0,0 1-1 0 0,1-1 1 0 0,-1 0 0 0 0,1-1-1 0 0,0 1 1 0 0,-1-1 0 0 0,1 0-1 0 0,0-1 1 0 0,0 1 0 0 0,0-1-1 0 0,0 0 1 0 0,-1-1 0 0 0,1 1-1 0 0,1-1-35 0 0,1 1-55 0 0,0 0-1 0 0,-1-1 0 0 0,1 0 1 0 0,0 0-1 0 0,-1 0 0 0 0,1-1 1 0 0,-1 0-1 0 0,1-1 0 0 0,-1 0 1 0 0,0 0-1 0 0,0 0 0 0 0,0-1 1 0 0,-1 0-1 0 0,1 0 0 0 0,-1-1 1 0 0,0 0-1 0 0,0 0 0 0 0,0 0 1 0 0,-1-1-1 0 0,0 0 0 0 0,0 0 1 0 0,0 0-1 0 0,-1-1 0 0 0,0 1 1 0 0,0-1-1 0 0,-1 0 0 0 0,0 0 1 0 0,0 0-1 0 0,0-1 0 0 0,-1 1 1 0 0,0-1-1 0 0,-1 1 0 0 0,0-1 1 0 0,0-1 55 0 0,0-236 96 0 0,-1 244-90 0 0,0 0-1 0 0,0 0 0 0 0,0 0 1 0 0,-1 0-1 0 0,1 0 0 0 0,0 0 1 0 0,0 0-1 0 0,0 0 0 0 0,0 0 1 0 0,0 0-1 0 0,1 0 0 0 0,-1 0 1 0 0,0 0-1 0 0,0 0 0 0 0,1 1 1 0 0,-1-1-1 0 0,0 0 0 0 0,1 0 1 0 0,-1 0-1 0 0,1 0 0 0 0,-1 0 1 0 0,1 1-1 0 0,0-1 0 0 0,-1 0 1 0 0,1 1-1 0 0,0-1 0 0 0,-1 0 1 0 0,1 1-1 0 0,0-1 0 0 0,0 1 1 0 0,0-1-1 0 0,0 1 0 0 0,-1-1 1 0 0,1 1-1 0 0,0 0 0 0 0,0-1 1 0 0,0 1-1 0 0,0 0 1 0 0,0 0-1 0 0,0-1 0 0 0,0 1 1 0 0,0 0-1 0 0,0 0 0 0 0,0 0 1 0 0,0 0-1 0 0,0 1 0 0 0,0-1 1 0 0,0 0-1 0 0,0 0 0 0 0,-1 0 1 0 0,1 1-1 0 0,0-1 0 0 0,0 1 1 0 0,0-1-1 0 0,0 0 0 0 0,0 1 1 0 0,-1 0-1 0 0,1-1 0 0 0,0 1 1 0 0,0-1-1 0 0,-1 1 0 0 0,1 0 1 0 0,0 0-1 0 0,-1-1 0 0 0,1 1 1 0 0,-1 0-1 0 0,1 0 0 0 0,0 0-5 0 0,41 59 329 0 0,-28-21-98 0 0,-2 1 0 0 0,-2 1-1 0 0,-1-1 1 0 0,-2 1 0 0 0,-2 1-1 0 0,-2-1 1 0 0,-2 21-231 0 0,4 16 298 0 0,28 279 363 0 0,-33-358-813 0 0,-1 1 0 0 0,1 0 1 0 0,-1-1-1 0 0,1 1 0 0 0,-1 0 1 0 0,0 0-1 0 0,1-1 0 0 0,-1 1 1 0 0,1 0-1 0 0,-1 0 0 0 0,1 0 1 0 0,-1 0-1 0 0,0 0 0 0 0,1 0 1 0 0,-1 0-1 0 0,1 0 0 0 0,-1 0 1 0 0,0 0-1 0 0,1 0 0 0 0,-1 0 1 0 0,1 0-1 0 0,-1 0 0 0 0,1 0 0 0 0,-1 1 1 0 0,0-1-1 0 0,1 0 0 0 0,-1 0 1 0 0,1 1-1 0 0,-1-1 0 0 0,1 0 1 0 0,-1 1-1 0 0,1-1 0 0 0,0 1 1 0 0,-1-1-1 0 0,1 0 0 0 0,-1 1 1 0 0,1-1-1 0 0,0 1 0 0 0,-1-1 1 0 0,1 1 151 0 0,-11-17-1444 0 0</inkml:trace>
  <inkml:trace contextRef="#ctx0" brushRef="#br0" timeOffset="1646.836">1368 437 1312 0 0,'9'-6'281'0'0,"1"0"1"0"0,-1 1-1 0 0,1 0 0 0 0,0 1 0 0 0,1 0 0 0 0,-1 0 0 0 0,1 1 1 0 0,-1 1-1 0 0,1 0 0 0 0,0 0 0 0 0,0 1 0 0 0,8 0-281 0 0,-17 2 36 0 0,0 0-1 0 0,0 0 1 0 0,1 0 0 0 0,-1 0-1 0 0,0 0 1 0 0,0 1-1 0 0,0-1 1 0 0,-1 1-1 0 0,1-1 1 0 0,0 1-1 0 0,0 0 1 0 0,-1 0-1 0 0,1 0 1 0 0,-1 0-1 0 0,0 0 1 0 0,1 0-1 0 0,-1 0 1 0 0,0 0 0 0 0,0 0-1 0 0,-1 1 1 0 0,1-1-1 0 0,0 0 1 0 0,-1 1-1 0 0,1-1 1 0 0,-1 0-1 0 0,0 1 1 0 0,0-1-1 0 0,0 1 1 0 0,0-1-1 0 0,0 1 1 0 0,0-1-1 0 0,-1 0 1 0 0,1 1-1 0 0,-1-1 1 0 0,0 0 0 0 0,1 1-1 0 0,-1-1 1 0 0,0 0-1 0 0,0 0 1 0 0,-1 0-1 0 0,1 0 1 0 0,0 0-1 0 0,-1 0 1 0 0,1 0-1 0 0,-1 0 1 0 0,0 0-1 0 0,1-1 1 0 0,-3 2-36 0 0,-98 61 17 0 0,22-53-2986 0 0,66-11 1753 0 0</inkml:trace>
  <inkml:trace contextRef="#ctx0" brushRef="#br0" timeOffset="2159.699">1667 434 984 0 0,'21'-1'489'0'0,"0"0"-1"0"0,0-1 1 0 0,0-2-1 0 0,0 0 1 0 0,0-1 0 0 0,-1-1-1 0 0,1-1 1 0 0,-2 0-1 0 0,1-2 1 0 0,3-2-489 0 0,-76-6 93 0 0,45 16-73 0 0,0 1-1 0 0,-1-1 1 0 0,1 1-1 0 0,-1 1 0 0 0,1 0 1 0 0,0 0-1 0 0,0 0 1 0 0,-1 1-1 0 0,1 0 1 0 0,0 1-1 0 0,0 0 1 0 0,1 0-1 0 0,-1 1 0 0 0,1 0 1 0 0,-1 0-1 0 0,1 1 1 0 0,1 0-1 0 0,-1 0 1 0 0,1 0-1 0 0,-1 1 1 0 0,1 0-1 0 0,1 0 0 0 0,-1 1 1 0 0,1-1-1 0 0,1 1 1 0 0,-1 0-1 0 0,1 1 1 0 0,0-1-1 0 0,1 1 1 0 0,-3 7-20 0 0,8-9-7 0 0,1-1 0 0 0,0 1 0 0 0,0 0 1 0 0,0-1-1 0 0,0 0 0 0 0,1 0 0 0 0,0 0 1 0 0,0 0-1 0 0,0-1 0 0 0,1 1 0 0 0,0-1 1 0 0,0 0-1 0 0,0 0 0 0 0,0-1 0 0 0,0 0 1 0 0,1 0-1 0 0,-1 0 0 0 0,6 2 7 0 0,4 1-392 0 0,1 0 0 0 0,1-1 1 0 0,-1-1-1 0 0,0 0 0 0 0,1-2 0 0 0,0 1 0 0 0,0-2 0 0 0,0 0 0 0 0,12-2 392 0 0,-7 1-1334 0 0</inkml:trace>
  <inkml:trace contextRef="#ctx0" brushRef="#br0" timeOffset="2469.951">2054 444 964 0 0,'12'2'252'0'0,"0"2"0"0"0,0-1 1 0 0,0 2-1 0 0,-1-1 0 0 0,0 2 0 0 0,0 0 0 0 0,0 0 1 0 0,0 0-1 0 0,-1 2 0 0 0,0-1 0 0 0,-1 1 0 0 0,5 5-252 0 0,-13 1 3486 0 0,-55-17-2062 0 0,50 2-1426 0 0,1-1 0 0 0,-1 1 0 0 0,0-1 0 0 0,1 0 0 0 0,0-1 0 0 0,-1 1 0 0 0,1 0 0 0 0,0-1 0 0 0,0 0 0 0 0,0 0 0 0 0,1 0 0 0 0,-1 0 0 0 0,1 0 0 0 0,-1 0 0 0 0,1-1 0 0 0,0 1 0 0 0,0-1 0 0 0,1 0 0 0 0,-1 1 0 0 0,1-1 0 0 0,0 0 0 0 0,0 0 0 0 0,0 0 0 0 0,0 0 0 0 0,1 0 0 0 0,-1 0 0 0 0,1 0 0 0 0,0 0 0 0 0,1 0 0 0 0,-1 0 0 0 0,1 0 0 0 0,-1 0 0 0 0,1 0 0 0 0,0 0 0 0 0,1 0 0 0 0,-1 0 0 0 0,1 1 0 0 0,-1-1 0 0 0,1 1 0 0 0,0-1 0 0 0,1 1 0 0 0,-1-1 0 0 0,0 1 0 0 0,1 0 0 0 0,0 0 0 0 0,0 0 0 0 0,0 1 0 0 0,0-1 0 0 0,0 1 0 0 0,0-1 0 0 0,1 1 0 0 0,-1 0 0 0 0,5-1 2 0 0,143-90-5603 0 0,-119 79 4096 0 0</inkml:trace>
  <inkml:trace contextRef="#ctx0" brushRef="#br0" timeOffset="2844.582">2579 29 856 0 0,'-7'129'3713'0'0,"7"-107"-3600"0"0,0 0 1 0 0,2 0-1 0 0,1 0 0 0 0,1 0 0 0 0,0 0 1 0 0,2 0-1 0 0,1-1 0 0 0,0 0 0 0 0,1-1 1 0 0,2 1-1 0 0,0-2 0 0 0,1 1 0 0 0,1-1 1 0 0,0-1-1 0 0,2 0 0 0 0,5 5-113 0 0,-7-8-3335 0 0,-15-15 1785 0 0</inkml:trace>
  <inkml:trace contextRef="#ctx0" brushRef="#br0" timeOffset="3186.266">2341 280 1248 0 0,'142'-30'3820'0'0,"196"-18"-1221"0"0,-334 50-2565 0 0,0 1 1 0 0,-1-1 0 0 0,1 1-1 0 0,-1 0 1 0 0,1 0 0 0 0,-1 0-1 0 0,0 1 1 0 0,0-1 0 0 0,-1 1-1 0 0,1 0 1 0 0,-1 0-1 0 0,1-1 1 0 0,-1 2 0 0 0,-1-1-1 0 0,1 0 1 0 0,0 0 0 0 0,-1 0-1 0 0,0 1 1 0 0,0-1 0 0 0,0 1-1 0 0,-1-1 1 0 0,1 1 0 0 0,-1-1-1 0 0,0 1 1 0 0,-1-1 0 0 0,1 1-1 0 0,-1-1 1 0 0,1 1 0 0 0,-1-1-1 0 0,-1 2-34 0 0,2 5 29 0 0,14 62-498 0 0,1-46-3869 0 0,-14-25 3122 0 0,-1-2-108 0 0</inkml:trace>
  <inkml:trace contextRef="#ctx0" brushRef="#br0" timeOffset="3417">2822 14 2204 0 0,'2'-2'1280'0'0,"-2"0"-200"0"0,0-1-200 0 0,4 3-19 0 0,-4 0-181 0 0,2-2-160 0 0,-1 1-168 0 0,-1 1-84 0 0,0-2-256 0 0,0 0-168 0 0,2 2 12 0 0,2 2-276 0 0,-1 0-68 0 0,1 1-384 0 0,-1 0-445 0 0,1 4 61 0 0,8 5-296 0 0</inkml:trace>
  <inkml:trace contextRef="#ctx0" brushRef="#br0" timeOffset="4404.293">2981 420 968 0 0,'0'10'5615'0'0,"20"-10"-5527"0"0,-1-1 0 0 0,1-2 1 0 0,-1 0-1 0 0,1 0 1 0 0,-1-2-1 0 0,0-1 1 0 0,-1 0-1 0 0,1-1 0 0 0,-1-1 1 0 0,0-1-1 0 0,-1 0 1 0 0,0-1-1 0 0,6-6-88 0 0,-23 15-24 0 0,1 0 0 0 0,-1 0 1 0 0,0 0-1 0 0,0-1 0 0 0,0 1 0 0 0,1 0 1 0 0,-1 0-1 0 0,0 0 0 0 0,0 0 0 0 0,-1 0 0 0 0,1-1 1 0 0,0 1-1 0 0,0 0 0 0 0,0 0 0 0 0,-1 0 1 0 0,1 0-1 0 0,-1 0 0 0 0,1 0 0 0 0,-1 0 0 0 0,1 0 1 0 0,-1 0-1 0 0,1 0 0 0 0,-1 0 0 0 0,0 0 1 0 0,0 0-1 0 0,1 0 0 0 0,-1 1 0 0 0,0-1 0 0 0,0 0 1 0 0,0 1-1 0 0,0-1 0 0 0,0 0 0 0 0,0 1 1 0 0,0-1-1 0 0,0 1 0 0 0,0 0 0 0 0,0-1 0 0 0,0 1 1 0 0,0 0-1 0 0,-1-1 0 0 0,1 1 0 0 0,0 0 0 0 0,0 0 1 0 0,0 0-1 0 0,0 0 0 0 0,0 0 0 0 0,0 0 1 0 0,-1 1-1 0 0,1-1 0 0 0,0 0 0 0 0,0 1 0 0 0,0-1 1 0 0,0 0-1 0 0,0 1 0 0 0,0-1 0 0 0,0 1 1 0 0,0 0-1 0 0,0-1 0 0 0,0 1 0 0 0,-1 0 24 0 0,-97 50 17 0 0,91-45 39 0 0,0 0-1 0 0,0 1 1 0 0,1 0 0 0 0,1 0 0 0 0,-1 1 0 0 0,1 0 0 0 0,0 0-1 0 0,1 0 1 0 0,0 1 0 0 0,0-1 0 0 0,1 1 0 0 0,0 1 0 0 0,0-1-1 0 0,1 1 1 0 0,-1 6-56 0 0,4-13 36 0 0,-1 1 0 0 0,1-1 1 0 0,0 0-1 0 0,1 0 0 0 0,-1 1 0 0 0,0-1 0 0 0,1 0 0 0 0,0 0 0 0 0,0 0 0 0 0,0 0 0 0 0,0 0 0 0 0,0 0 0 0 0,0 0 0 0 0,1 0 0 0 0,0 0 1 0 0,-1 0-1 0 0,1-1 0 0 0,0 1 0 0 0,0-1 0 0 0,1 0 0 0 0,-1 1 0 0 0,0-1 0 0 0,1 0 0 0 0,0 0 0 0 0,-1 0 0 0 0,1-1 0 0 0,0 1 0 0 0,0-1 0 0 0,0 1 1 0 0,0-1-1 0 0,0 0 0 0 0,0 0 0 0 0,0 0 0 0 0,0-1 0 0 0,0 1 0 0 0,0-1 0 0 0,1 0 0 0 0,-1 0 0 0 0,0 0 0 0 0,0 0 0 0 0,1 0 0 0 0,-1-1 1 0 0,0 1-1 0 0,0-1 0 0 0,0 0 0 0 0,0 0 0 0 0,1 0-36 0 0,23-9 93 0 0,-1-2 0 0 0,-1 0 1 0 0,0-1-1 0 0,-1-2 0 0 0,-1 0 0 0 0,0-2 1 0 0,-1 0-1 0 0,8-9-93 0 0,104-72-237 0 0,-39 53-160 0 0,-93 44 382 0 0,7 4-66 0 0,-6 3 74 0 0,-1 0 1 0 0,0 0-1 0 0,0 0 1 0 0,-1 1-1 0 0,1-1 1 0 0,-2 1-1 0 0,1-1 1 0 0,0 1-1 0 0,-1-1 1 0 0,-1 1-1 0 0,1-1 1 0 0,-1 1 0 0 0,0-1-1 0 0,0 0 1 0 0,-1 1-1 0 0,0-1 1 0 0,0 0-1 0 0,0 0 1 0 0,-1 0-1 0 0,0 0 1 0 0,0 0-1 0 0,-4 4 7 0 0,1 5-306 0 0,-1 0 0 0 0,0 0-1 0 0,-1-1 1 0 0,-1 0 0 0 0,0-1-1 0 0,-1 0 1 0 0,0-1 0 0 0,-1 1 0 0 0,-1-2-1 0 0,0 0 1 0 0,0 0 0 0 0,-1-1 0 0 0,0-1-1 0 0,-1 0 1 0 0,0-1 0 0 0,0 0-1 0 0,-1-1 1 0 0,0-1 0 0 0,-6 2 306 0 0,-20 1-1441 0 0</inkml:trace>
  <inkml:trace contextRef="#ctx0" brushRef="#br0" timeOffset="5071.939">1948 384 1372 0 0,'0'0'736'0'0,"0"0"-4"0"0,0 0 12 0 0,0 0-180 0 0,33 6-80 0 0,-4-1-44 0 0,-15-5-43 0 0,34 7-65 0 0,-12 1-228 0 0,-2 4-16 0 0,-4-2-240 0 0,-2 2-184 0 0,-3-1-157 0 0,-7 3-339 0 0,-6 2-412 0 0,-6-2-80 0 0</inkml:trace>
  <inkml:trace contextRef="#ctx0" brushRef="#br0" timeOffset="6235.44">2286 439 1044 0 0,'0'0'413'0'0,"0"0"-53"0"0,0 0-23 0 0,0 0 61 0 0,0 0 6 0 0,0 0-56 0 0,0 0-39 0 0,-4 1-12 0 0,-150 62-1227 0 0,151-62 251 0 0,1-4 29 0 0,-13-9 15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3:14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54 836 0 0,'-2'-29'5956'0'0,"0"4"-3392"0"0,21 33-9402 0 0,-13-4 5588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3:18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97 2156 0 0,'53'-62'5689'0'0,"-53"61"-5373"0"0,0 1-39 0 0,-3-10 157 0 0,-2 7-386 0 0,-1 0 0 0 0,0 0 0 0 0,0 0 0 0 0,0 1 1 0 0,-1-1-1 0 0,1 1 0 0 0,0 1 0 0 0,-1 0 0 0 0,1-1 0 0 0,-1 2 0 0 0,0-1 0 0 0,1 1 0 0 0,-1 0 0 0 0,0 1 0 0 0,1-1 0 0 0,-1 1 0 0 0,1 0 0 0 0,-1 1 0 0 0,1 0 1 0 0,0 0-1 0 0,-1 0 0 0 0,1 1 0 0 0,0 0 0 0 0,1 0 0 0 0,-1 0 0 0 0,0 1 0 0 0,1 0 0 0 0,0 0 0 0 0,0 0 0 0 0,-3 4-48 0 0,-3 0 16 0 0,1 1 0 0 0,0 0-1 0 0,0 1 1 0 0,1 0 0 0 0,0 0 0 0 0,1 1-1 0 0,0 0 1 0 0,1 1 0 0 0,0 0-1 0 0,1 0 1 0 0,0 0 0 0 0,1 0 0 0 0,0 1-1 0 0,1 0 1 0 0,1 0 0 0 0,0 0-1 0 0,1 1 1 0 0,0-1 0 0 0,1 1 0 0 0,0-1-1 0 0,1 2-15 0 0,0-11-1 0 0,1 0 0 0 0,-1 0-1 0 0,1 0 1 0 0,0 0 0 0 0,0 0 0 0 0,0 0-1 0 0,1 0 1 0 0,-1-1 0 0 0,1 1-1 0 0,0 0 1 0 0,0-1 0 0 0,0 0 0 0 0,1 1-1 0 0,-1-1 1 0 0,1 0 0 0 0,-1 0 0 0 0,1 0-1 0 0,0-1 1 0 0,0 1 0 0 0,1-1-1 0 0,-1 0 1 0 0,0 1 0 0 0,1-1 0 0 0,0-1-1 0 0,-1 1 1 0 0,1 0 0 0 0,0-1-1 0 0,0 0 1 0 0,-1 0 0 0 0,1 0 0 0 0,0-1-1 0 0,4 1 2 0 0,1 1-25 0 0,0-1 0 0 0,1 0 0 0 0,-1 0 0 0 0,1-1 0 0 0,-1-1 0 0 0,1 0 0 0 0,-1 0 0 0 0,1 0 0 0 0,-1-1 0 0 0,0-1 0 0 0,0 0 0 0 0,0 0 0 0 0,0-1 25 0 0,7-5-59 0 0,-1-1 0 0 0,0-1 0 0 0,0 0-1 0 0,-1-1 1 0 0,-1 0 0 0 0,0-1 0 0 0,-1-1-1 0 0,0 0 1 0 0,-1-1 0 0 0,-1 0 0 0 0,0 0 0 0 0,6-16 59 0 0,-3-16 62 0 0,-13 47 11 0 0,0 0-36 0 0,0 0-35 0 0,0 0 36 0 0,-11-5 58 0 0,-7 18-147 0 0,-6 130 54 0 0,24-139 9 0 0,1 0 1 0 0,1 0-1 0 0,-1 1 0 0 0,0-2 0 0 0,1 1 0 0 0,0 0 1 0 0,0 0-1 0 0,0 0 0 0 0,0-1 0 0 0,1 1 0 0 0,-1-1 1 0 0,1 0-1 0 0,0 0 0 0 0,0 0 0 0 0,0 0 0 0 0,1 0 1 0 0,-1 0-1 0 0,0-1 0 0 0,1 0 0 0 0,0 0 0 0 0,0 0 1 0 0,-1 0-1 0 0,1 0 0 0 0,1-1-12 0 0,-4-1 30 0 0,5-2 6 0 0,6-6-28 0 0,1 0 1 0 0,-1 0-1 0 0,-1-1 1 0 0,0-1-1 0 0,0 0 0 0 0,-1-1 1 0 0,0 0-1 0 0,0 0 1 0 0,-2-1-1 0 0,1 0 1 0 0,-2 0-1 0 0,1-1 0 0 0,-2 0 1 0 0,2-5-9 0 0,100-128-173 0 0,-101 142 154 0 0,0 0 1 0 0,0 0 0 0 0,0 1 0 0 0,1 0-1 0 0,-1 0 1 0 0,1 1 0 0 0,0 0 0 0 0,0 1-1 0 0,0-1 1 0 0,-1 2 0 0 0,1-1-1 0 0,0 1 1 0 0,0 0 0 0 0,0 0 0 0 0,0 1-1 0 0,0 0 1 0 0,0 1 0 0 0,0 0 0 0 0,0 0-1 0 0,-1 1 1 0 0,1-1 0 0 0,-1 2 0 0 0,0-1-1 0 0,0 1 1 0 0,0 0 0 0 0,0 1 0 0 0,-1-1-1 0 0,0 1 1 0 0,0 1 0 0 0,0-1 0 0 0,0 1-1 0 0,-1 0 1 0 0,0 0 0 0 0,0 0 0 0 0,-1 1-1 0 0,0 0 1 0 0,0 0 0 0 0,0 0 0 0 0,-1 0-1 0 0,0 1 1 0 0,0-1 0 0 0,-1 1-1 0 0,0 0 1 0 0,-1 0 0 0 0,1 0 0 0 0,-1-1-1 0 0,-1 1 1 0 0,0 0 0 0 0,0 0 0 0 0,0 0-1 0 0,-1 0 1 0 0,-1 3 18 0 0,-1-2-117 0 0,0 0 1 0 0,-1 0-1 0 0,-1 0 0 0 0,1 0 1 0 0,-1 0-1 0 0,-1-1 0 0 0,1 0 1 0 0,-2 0-1 0 0,1-1 0 0 0,-1 1 1 0 0,0-1-1 0 0,0-1 0 0 0,-1 1 0 0 0,-7 4 117 0 0,-138 50-5168 0 0,122-58 3916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3:1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72 280 1180 0 0,'18'7'4036'0'0,"-2"34"-3558"0"0,-14-32-80 0 0,73 227 2232 0 0,43 183 361 0 0,-115-406-2856 0 0,0 1 1 0 0,-1 0-1 0 0,0 0 0 0 0,-1 0 0 0 0,-1 0 1 0 0,0 0-1 0 0,-1 0 0 0 0,0 0 0 0 0,-1 0 1 0 0,-1-1-1 0 0,0 1 0 0 0,-1 0 0 0 0,0-1 1 0 0,-1 0-1 0 0,-4 8-135 0 0,6-17-49 0 0,0 0-1 0 0,0-1 1 0 0,0 1 0 0 0,0-1-1 0 0,0 0 1 0 0,-1 0-1 0 0,0 0 1 0 0,1 0 0 0 0,-1-1-1 0 0,0 1 1 0 0,0-1 0 0 0,0 0-1 0 0,-1-1 1 0 0,1 1 0 0 0,0-1-1 0 0,-1 1 1 0 0,1-1 0 0 0,-1-1-1 0 0,1 1 1 0 0,-1 0 0 0 0,1-1-1 0 0,-1 0 1 0 0,0 0-1 0 0,1-1 1 0 0,-1 1 0 0 0,1-1-1 0 0,-1 0 1 0 0,1 0 0 0 0,-1-1-1 0 0,1 1 1 0 0,0-1 0 0 0,0 0-1 0 0,0 0 1 0 0,0 0 0 0 0,0-1-1 0 0,0 1 1 0 0,0-1 0 0 0,1 0-1 0 0,-1 0 1 0 0,1 0-1 0 0,0-1 1 0 0,0 1 0 0 0,0-1-1 0 0,1 1 1 0 0,-2-3 49 0 0,-9-14-711 0 0,1 0 1 0 0,1 0-1 0 0,0-1 1 0 0,2-1-1 0 0,0 0 0 0 0,2 0 1 0 0,0-1-1 0 0,2 1 0 0 0,0-1 1 0 0,2-1-1 0 0,0 1 1 0 0,2-2 710 0 0,-4-36-1114 0 0</inkml:trace>
  <inkml:trace contextRef="#ctx0" brushRef="#br0" timeOffset="292.238">152 55 876 0 0,'-4'-22'9126'0'0,"-17"-11"-8088"0"0,28 64-8818 0 0,7-13 6516 0 0</inkml:trace>
  <inkml:trace contextRef="#ctx0" brushRef="#br0" timeOffset="930.96">559 310 856 0 0,'13'-17'4945'0'0,"-41"18"-3547"0"0,16 1-1348 0 0,1 2-1 0 0,-1-1 0 0 0,1 2 0 0 0,0-1 1 0 0,0 1-1 0 0,0 1 0 0 0,1 0 0 0 0,0 1 0 0 0,0 0 1 0 0,1 0-1 0 0,0 1 0 0 0,0 0 0 0 0,0 1 1 0 0,1 0-1 0 0,1 0 0 0 0,-1 1 0 0 0,2 0 1 0 0,-1 0-1 0 0,1 0 0 0 0,1 1 0 0 0,0 0 1 0 0,1 0-1 0 0,0 1 0 0 0,0-1 0 0 0,1 1 0 0 0,0 1-49 0 0,3-10 3 0 0,1 0 0 0 0,-1-1 0 0 0,0 1 0 0 0,1 0 0 0 0,0 0 0 0 0,-1-1-1 0 0,1 1 1 0 0,0 0 0 0 0,0-1 0 0 0,1 1 0 0 0,-1-1 0 0 0,0 1 0 0 0,1-1-1 0 0,0 0 1 0 0,-1 0 0 0 0,1 0 0 0 0,0 0 0 0 0,0 0 0 0 0,0 0 0 0 0,0 0 0 0 0,1 0-1 0 0,-1-1 1 0 0,0 1 0 0 0,1-1 0 0 0,-1 0 0 0 0,1 0 0 0 0,0 0 0 0 0,-1 0-1 0 0,1 0 1 0 0,0 0 0 0 0,-1-1 0 0 0,1 1 0 0 0,0-1 0 0 0,0 0 0 0 0,0 0-1 0 0,-1 0 1 0 0,1 0 0 0 0,1-1-3 0 0,106-24-271 0 0,-90 12 129 0 0,0 0 0 0 0,-1-2-1 0 0,0 0 1 0 0,-1-1 0 0 0,-1-1-1 0 0,-1-1 1 0 0,0 0-1 0 0,-2-1 1 0 0,2-3 142 0 0,34-35-945 0 0,-50 57 817 0 0,0 0-4 0 0,0 0 12 0 0,0 0 9 0 0,30 36 64 0 0,50 184 887 0 0,-94-193-4619 0 0,5-29 2589 0 0</inkml:trace>
  <inkml:trace contextRef="#ctx0" brushRef="#br0" timeOffset="1195.169">651 112 944 0 0,'0'-3'1280'0'0,"0"1"-264"0"0,0-3-272 0 0,0 3-164 0 0,0-1-180 0 0,2 1-116 0 0,-2 1-144 0 0,0-1-39 0 0,0 2-9 0 0,0 2-293 0 0,0 1-119 0 0,2 0-60 0 0,3-1-472 0 0,-5 3 48 0 0,4 0-640 0 0</inkml:trace>
  <inkml:trace contextRef="#ctx0" brushRef="#br0" timeOffset="1972.023">911 340 1056 0 0,'8'7'234'0'0,"1"1"-1"0"0,-2-1 0 0 0,1 1 1 0 0,-1 1-1 0 0,0-1 1 0 0,0 1-1 0 0,-1 1 0 0 0,-1-1 1 0 0,1 1-1 0 0,-1 0 1 0 0,-1 0-1 0 0,0 0 1 0 0,-1 1-1 0 0,0-1 0 0 0,0 1 1 0 0,-1 0-1 0 0,0 0 1 0 0,-1 0-1 0 0,-1 4-233 0 0,1 35 3084 0 0,62-203-3454 0 0,-8 61-516 0 0,-25 129 292 0 0,51 142 536 0 0,-77-177 54 0 0,0 0-1 0 0,0 0 0 0 0,0-1 1 0 0,0 1-1 0 0,0-1 0 0 0,0 0 1 0 0,0 0-1 0 0,1-1 1 0 0,-1 1-1 0 0,0-1 0 0 0,1 0 1 0 0,-1 0-1 0 0,0 0 0 0 0,0-1 1 0 0,1 0-1 0 0,-1 0 0 0 0,0 0 1 0 0,0 0-1 0 0,0 0 1 0 0,0-1-1 0 0,0 0 0 0 0,4-2 5 0 0,-6 3-9 0 0,13-5 7 0 0,-1 0 1 0 0,0-1-1 0 0,0-1 1 0 0,-1 0-1 0 0,0-1 0 0 0,-1-1 1 0 0,0 0-1 0 0,0 0 0 0 0,-1-1 1 0 0,-1-1-1 0 0,0 0 1 0 0,0 0-1 0 0,-1-1 0 0 0,-1 0 1 0 0,0-1-1 0 0,-1 0 1 0 0,0 0-1 0 0,-1 0 0 0 0,0-1 1 0 0,-2 0-1 0 0,0 0 1 0 0,1-7 1 0 0,32-137 1539 0 0,-29 47 3418 0 0,-9 113-4940 0 0,1 0 1 0 0,0-1 0 0 0,0 1-1 0 0,0-1 1 0 0,-1 1 0 0 0,1-1 0 0 0,0 1-1 0 0,-1-1 1 0 0,1 0 0 0 0,0 1 0 0 0,-1-1-1 0 0,1 1 1 0 0,-1-1 0 0 0,1 0-1 0 0,-1 1 1 0 0,1-1 0 0 0,-1 0 0 0 0,1 0-1 0 0,-1 1 1 0 0,1-1 0 0 0,-1 0 0 0 0,1 0-1 0 0,-1 0 1 0 0,1 1 0 0 0,-1-1-1 0 0,0 0 1 0 0,1 0 0 0 0,-1 0 0 0 0,1 0-1 0 0,-1 0 1 0 0,1 0 0 0 0,-1 0 0 0 0,1-1-1 0 0,-1 1 1 0 0,0 0 0 0 0,1 0-1 0 0,-1 0 1 0 0,1 0 0 0 0,-1-1 0 0 0,1 1-1 0 0,-1 0 1 0 0,1 0 0 0 0,-1-1 0 0 0,1 1-1 0 0,-1-1 1 0 0,1 1 0 0 0,0 0-1 0 0,-1-1 1 0 0,1 1 0 0 0,0-1 0 0 0,-1 1-1 0 0,1-1 1 0 0,0 1 0 0 0,-1-1 0 0 0,1 1-1 0 0,0-1 1 0 0,0 1 0 0 0,0-1-1 0 0,-1 1 1 0 0,1-1 0 0 0,0 1 0 0 0,0-1-1 0 0,0 0-17 0 0,-5 32 31 0 0,2 0-1 0 0,1 0 0 0 0,1 0 0 0 0,1 0 1 0 0,2 0-1 0 0,1-1 0 0 0,2 1 0 0 0,1-1 1 0 0,1 1-1 0 0,1-2 0 0 0,12 26-30 0 0,-8-15-656 0 0,19 71-908 0 0,-23-36-4400 0 0,-24-57 2964 0 0,8-15 1562 0 0</inkml:trace>
  <inkml:trace contextRef="#ctx0" brushRef="#br0" timeOffset="2144.375">1510 302 1036 0 0,'2'-3'1356'0'0,"-2"1"-252"0"0,1-1-160 0 0,1 1-152 0 0,0-1-71 0 0,3-1-69 0 0,2 1-132 0 0,1 0-144 0 0,15-4-88 0 0,2 2-208 0 0,5 2-248 0 0,0 1 12 0 0,4 0-532 0 0,-4 2-636 0 0,-14 0-21 0 0,9 0 21 0 0,0 0 36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3:1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1836 0 0,'17'-7'3438'0'0,"-18"7"-3384"0"0,1 0 1 0 0,-1 1-1 0 0,1-1 1 0 0,0 1 0 0 0,0-1-1 0 0,-1 1 1 0 0,1-1-1 0 0,0 1 1 0 0,0-1-1 0 0,-1 1 1 0 0,1-1-1 0 0,0 1 1 0 0,0-1 0 0 0,0 1-1 0 0,0-1 1 0 0,0 1-1 0 0,0 0 1 0 0,0-1-1 0 0,0 1 1 0 0,0-1-1 0 0,0 1 1 0 0,0-1-1 0 0,0 1 1 0 0,0-1 0 0 0,0 1-1 0 0,1-1 1 0 0,-1 1-1 0 0,0-1 1 0 0,0 1-1 0 0,1-1 1 0 0,-1 1-1 0 0,0-1 1 0 0,1 1-1 0 0,-1-1 1 0 0,0 1 0 0 0,1-1-1 0 0,-1 0 1 0 0,1 1-1 0 0,-1-1 1 0 0,1 0-1 0 0,-1 1 1 0 0,1-1-1 0 0,-1 0 1 0 0,1 0-1 0 0,-1 1 1 0 0,1-1 0 0 0,-1 0-1 0 0,1 0 1 0 0,-1 0-1 0 0,1 0 1 0 0,-1 0-1 0 0,1 0 1 0 0,-1 0-1 0 0,1 0 1 0 0,0 0 0 0 0,-1 0-1 0 0,1 0 1 0 0,-1 0-1 0 0,1 0 1 0 0,-1 0-1 0 0,1 0 1 0 0,-1 0-1 0 0,1-1 1 0 0,-1 1-1 0 0,1 0 1 0 0,-1 0 0 0 0,1-1-1 0 0,-1 1 1 0 0,1 0-1 0 0,-1-1-54 0 0,63 466 1106 0 0,-42-308-550 0 0,-21-155-519 0 0,-5 0 50 0 0,-2-21-129 0 0,0-1 0 0 0,2-1-1 0 0,0 1 1 0 0,1-1 0 0 0,1 0-1 0 0,1 1 1 0 0,1-1 0 0 0,1 0-1 0 0,1 0 1 0 0,1 0 0 0 0,0 0-1 0 0,2 0 1 0 0,0 1 0 0 0,2-1-1 0 0,0 1 1 0 0,1 1 0 0 0,1-1-1 0 0,1 1 1 0 0,0 0 0 0 0,7-8 42 0 0,-9 11-19 0 0,1 1 0 0 0,0 1 0 0 0,1-1 0 0 0,1 1 0 0 0,0 1 0 0 0,1 0 0 0 0,0 0 0 0 0,1 1 0 0 0,0 1 0 0 0,1 0 0 0 0,0 0 0 0 0,15-7 19 0 0,-27 17-62 0 0,2 3-26 0 0,-1 5 63 0 0,-1 1 0 0 0,-1-1-1 0 0,1 0 1 0 0,-1 0 0 0 0,-1 1-1 0 0,1-1 1 0 0,-1 0 0 0 0,0 0-1 0 0,-1 0 1 0 0,0 0 0 0 0,0 0-1 0 0,0 0 1 0 0,-1 0 0 0 0,0-1 0 0 0,0 1-1 0 0,-1-1 1 0 0,0 0 0 0 0,0 0-1 0 0,0 0 1 0 0,-1 0 0 0 0,0-1-1 0 0,0 0 1 0 0,-2 2 25 0 0,5-4-6 0 0,-185 212 38 0 0,185-214-30 0 0,1 1 0 0 0,0-1 0 0 0,0 1 0 0 0,0 0 0 0 0,0-1 0 0 0,0 1 0 0 0,1 0 0 0 0,-1 0 0 0 0,0-1 0 0 0,1 1 0 0 0,-1 0 0 0 0,1 0 0 0 0,0 0 0 0 0,0 0 0 0 0,0 0 0 0 0,0 0 0 0 0,0 0 0 0 0,0 0 0 0 0,0 0 0 0 0,0-1 0 0 0,1 1 0 0 0,-1 0 0 0 0,1 0 0 0 0,0 0 0 0 0,-1 0 0 0 0,1-1 0 0 0,0 1 0 0 0,0 0 0 0 0,0-1-1 0 0,0 1 1 0 0,0 0 0 0 0,0-1 0 0 0,1 0 0 0 0,-1 1 0 0 0,1-1 0 0 0,-1 0 0 0 0,1 1 0 0 0,-1-1 0 0 0,1 0 0 0 0,-1 0 0 0 0,1 0 0 0 0,0-1 0 0 0,0 1 0 0 0,-1 0 0 0 0,1-1 0 0 0,0 1 0 0 0,0-1 0 0 0,0 1 0 0 0,0-1 0 0 0,0 0 0 0 0,0 0 0 0 0,0 0 0 0 0,0 0 0 0 0,0 0 0 0 0,-1 0 0 0 0,1-1 0 0 0,0 1 0 0 0,2-1-2 0 0,383 39 473 0 0,-364-35-615 0 0,140 49-2035 0 0,-158-47 1331 0 0,-7-3-2387 0 0,-11 2 1865 0 0</inkml:trace>
  <inkml:trace contextRef="#ctx0" brushRef="#br0" timeOffset="450.178">447 213 888 0 0,'24'14'3480'0'0,"38"54"-2908"0"0,-53-55-334 0 0,0 1 1 0 0,-1-1-1 0 0,-1 2 1 0 0,0-1-1 0 0,-1 1 1 0 0,0 0-1 0 0,-1 0 1 0 0,-1 0-1 0 0,0 1 1 0 0,-1 0 0 0 0,-1 0-1 0 0,0 14-238 0 0,-2-29 39 0 0,0 0 0 0 0,0 0 0 0 0,0 1 1 0 0,0-1-1 0 0,0 0 0 0 0,0 0 0 0 0,-1 0 0 0 0,1 0 0 0 0,0 0 0 0 0,0 0 0 0 0,-1 0 0 0 0,1 0 1 0 0,-1 0-1 0 0,1 0 0 0 0,-1 0 0 0 0,0 0 0 0 0,1 0 0 0 0,-1 0 0 0 0,0 0 0 0 0,0-1 1 0 0,1 1-1 0 0,-1 0 0 0 0,0 0 0 0 0,0-1 0 0 0,0 1 0 0 0,0-1 0 0 0,0 1 0 0 0,0-1 0 0 0,0 1 1 0 0,0-1-1 0 0,0 0 0 0 0,0 1 0 0 0,0-1 0 0 0,0 0 0 0 0,0 0 0 0 0,0 1 0 0 0,0-1 1 0 0,-1 0-1 0 0,1 0 0 0 0,0-1 0 0 0,0 1 0 0 0,0 0 0 0 0,0 0 0 0 0,0 0 0 0 0,0-1 1 0 0,0 1-1 0 0,0 0 0 0 0,0-1 0 0 0,0 1 0 0 0,0-1 0 0 0,0 0 0 0 0,0 1 0 0 0,0-1 0 0 0,0 0 1 0 0,0 1-1 0 0,1-1 0 0 0,-1 0 0 0 0,0 0-39 0 0,-3-12-12 0 0,1 0 0 0 0,1 0 1 0 0,0 0-1 0 0,1 0 0 0 0,0 0 0 0 0,1-1 1 0 0,1 1-1 0 0,0 0 0 0 0,1 0 0 0 0,0 0 1 0 0,1 0-1 0 0,0 0 0 0 0,1 0 0 0 0,1 1 0 0 0,0 0 1 0 0,0 0-1 0 0,1 0 0 0 0,1 1 0 0 0,0-1 1 0 0,0 2-1 0 0,1-1 0 0 0,1 1 0 0 0,0 0 1 0 0,0 1-1 0 0,1 0 0 0 0,0 0 0 0 0,0 1 1 0 0,9-5 11 0 0,-17 12-15 0 0,1-1 1 0 0,0 1-1 0 0,0-1 1 0 0,-1 1 0 0 0,1 0-1 0 0,0 0 1 0 0,0 0-1 0 0,0 1 1 0 0,0-1-1 0 0,0 1 1 0 0,0-1 0 0 0,1 1-1 0 0,-1 0 1 0 0,0 0-1 0 0,0 0 1 0 0,0 1 0 0 0,0-1-1 0 0,0 1 1 0 0,0 0-1 0 0,0 0 1 0 0,0 0 0 0 0,0 0-1 0 0,-1 0 1 0 0,1 0-1 0 0,0 1 1 0 0,0 0-1 0 0,-1-1 1 0 0,1 1 0 0 0,-1 0-1 0 0,0 0 1 0 0,1 0-1 0 0,-1 1 1 0 0,0-1 0 0 0,0 0-1 0 0,-1 1 1 0 0,1-1-1 0 0,0 1 1 0 0,-1 0 0 0 0,0 0-1 0 0,1-1 1 0 0,0 4 14 0 0,33 126-556 0 0,-33-119 168 0 0,-1 0 1 0 0,1 1 0 0 0,-2-1-1 0 0,0 0 1 0 0,-1 1-1 0 0,0-1 1 0 0,-1 0-1 0 0,0 0 1 0 0,-2 0 0 0 0,1 0-1 0 0,-1 0 1 0 0,-1-1-1 0 0,-6 12 388 0 0,2-11-1218 0 0</inkml:trace>
  <inkml:trace contextRef="#ctx0" brushRef="#br0" timeOffset="1974.966">1172 235 1440 0 0,'0'0'93'0'0,"0"-1"0"0"0,-1 1 0 0 0,1 0 0 0 0,0 0 0 0 0,-1 0 0 0 0,1-1 0 0 0,0 1 0 0 0,0 0 0 0 0,0-1 0 0 0,-1 1 0 0 0,1 0 0 0 0,0-1 0 0 0,0 1 0 0 0,0 0 0 0 0,0-1 0 0 0,-1 1 0 0 0,1 0 0 0 0,0-1 0 0 0,0 1 0 0 0,0 0 0 0 0,0-1 0 0 0,0 1 0 0 0,0 0 0 0 0,0-1 0 0 0,0 1 0 0 0,0 0 0 0 0,0-1 0 0 0,0 1 0 0 0,0-1 0 0 0,0 1 0 0 0,1 0 0 0 0,-1-1 0 0 0,0 1 0 0 0,0 0 0 0 0,0-1 0 0 0,0 1 0 0 0,1 0 0 0 0,-1 0-93 0 0,-49 5 605 0 0,39-1-585 0 0,0 1 0 0 0,0 0 0 0 0,1 1 1 0 0,0 0-1 0 0,0 0 0 0 0,0 0 0 0 0,1 2 0 0 0,0-1 0 0 0,0 1 0 0 0,1 0 0 0 0,0 0 0 0 0,0 1 1 0 0,1 0-1 0 0,0 0 0 0 0,1 0 0 0 0,0 1 0 0 0,0 0 0 0 0,1 0 0 0 0,0 1-20 0 0,2-9 15 0 0,1 0 0 0 0,-1 0 0 0 0,1 0 0 0 0,-1 1 0 0 0,1-1 0 0 0,0 0 0 0 0,0 1 0 0 0,0-1 0 0 0,0 1 0 0 0,0-1 0 0 0,1 1 0 0 0,-1 0 0 0 0,1-1 0 0 0,-1 1-1 0 0,1 0 1 0 0,0-1 0 0 0,0 1 0 0 0,0 0 0 0 0,1-1 0 0 0,-1 1 0 0 0,1 0 0 0 0,-1-1 0 0 0,1 1 0 0 0,0-1 0 0 0,0 1 0 0 0,0-1 0 0 0,0 1 0 0 0,1-1 0 0 0,-1 0 0 0 0,0 1 0 0 0,1-1 0 0 0,0 0 0 0 0,0 0 0 0 0,-1 0-1 0 0,1 0 1 0 0,0-1 0 0 0,0 1 0 0 0,1-1 0 0 0,-1 1 0 0 0,0-1 0 0 0,0 1 0 0 0,1-1 0 0 0,-1 0 0 0 0,1 0 0 0 0,-1 0 0 0 0,1-1 0 0 0,0 1 0 0 0,-1 0 0 0 0,1-1 0 0 0,0 0 0 0 0,-1 0 0 0 0,3 0-15 0 0,3-3 10 0 0,1-1 0 0 0,-1 0 0 0 0,0-1 0 0 0,0 0 0 0 0,-1 0 0 0 0,1-1 0 0 0,-1 0 0 0 0,-1 0 1 0 0,1-1-1 0 0,-1 0 0 0 0,0 0 0 0 0,0 0 0 0 0,1-4-10 0 0,24-25 47 0 0,107-88-973 0 0,-137 123 891 0 0,0 0-1 0 0,0 1 1 0 0,1-1-1 0 0,-1 0 0 0 0,0 1 1 0 0,1-1-1 0 0,-1 1 1 0 0,1-1-1 0 0,-1 1 1 0 0,1 0-1 0 0,-1-1 0 0 0,0 1 1 0 0,1 0-1 0 0,-1 0 1 0 0,1 0-1 0 0,-1 0 1 0 0,1 0-1 0 0,-1 1 1 0 0,1-1-1 0 0,-1 0 0 0 0,1 1 1 0 0,-1-1-1 0 0,0 1 1 0 0,1-1-1 0 0,-1 1 1 0 0,0 0-1 0 0,1-1 1 0 0,-1 1-1 0 0,0 0 0 0 0,0 0 1 0 0,0 0-1 0 0,0 0 1 0 0,0 0-1 0 0,0 0 1 0 0,0 0-1 0 0,0 1 0 0 0,0-1 1 0 0,0 0-1 0 0,-1 0 1 0 0,1 1-1 0 0,0-1 1 0 0,-1 0-1 0 0,1 1 1 0 0,-1-1-1 0 0,0 1 0 0 0,1-1 1 0 0,-1 1-1 0 0,0-1 1 0 0,0 1-1 0 0,0 0 36 0 0,5 92 308 0 0,-5-76-330 0 0,-1-14 54 0 0,0 0 0 0 0,1-1 0 0 0,-1 1 1 0 0,1 0-1 0 0,0-1 0 0 0,0 1 0 0 0,1 0 0 0 0,-1-1 0 0 0,1 1 0 0 0,-1 0 0 0 0,1-1 0 0 0,1 1 0 0 0,-1-1 1 0 0,0 1-1 0 0,1-1 0 0 0,-1 0 0 0 0,1 1 0 0 0,0-1 0 0 0,0 0 0 0 0,1 0 0 0 0,-1 0 0 0 0,0-1 1 0 0,1 1-1 0 0,0 0 0 0 0,0-1 0 0 0,0 0 0 0 0,0 0 0 0 0,0 0 0 0 0,0 0 0 0 0,0 0 0 0 0,0 0 1 0 0,1-1-1 0 0,-1 0 0 0 0,1 1 0 0 0,-1-1 0 0 0,1-1 0 0 0,0 1 0 0 0,0 0-32 0 0,-3-1 174 0 0,64-22 482 0 0,-28-46-271 0 0,-27 85-747 0 0,-9-11 370 0 0,0 0 0 0 0,0 0 1 0 0,0 0-1 0 0,0 0 0 0 0,1 0 1 0 0,0-1-1 0 0,0 1 0 0 0,1 0 0 0 0,0-1 1 0 0,-1 1-1 0 0,2-1 0 0 0,-1 0 1 0 0,1 0-1 0 0,0 0 0 0 0,0-1 0 0 0,0 1 1 0 0,0-1-1 0 0,1 0 0 0 0,0 0 1 0 0,0-1-1 0 0,0 1 0 0 0,0-1 0 0 0,1 0 1 0 0,4 2-9 0 0,0-9-34 0 0,-1 1 0 0 0,1-2 1 0 0,-1 1-1 0 0,0-1 1 0 0,0 0-1 0 0,-1-1 1 0 0,1 0-1 0 0,-1-1 0 0 0,-1 1 1 0 0,1-2-1 0 0,-1 1 1 0 0,0-1-1 0 0,-1 0 0 0 0,0 0 1 0 0,0-1-1 0 0,-1 1 1 0 0,0-1-1 0 0,0-1 1 0 0,-1-1 33 0 0,4-8-62 0 0,-2-1 1 0 0,-1 0-1 0 0,0 0 1 0 0,-2 0-1 0 0,0-1 1 0 0,-1 1-1 0 0,-1-1 1 0 0,-1 1 0 0 0,-2-6 61 0 0,2 11 321 0 0,0 14-237 0 0,13-21 105 0 0,-2 25-156 0 0,0 1 1 0 0,0 1 0 0 0,0 0-1 0 0,0 0 1 0 0,-1 1-1 0 0,0 1 1 0 0,0 0 0 0 0,-1 0-1 0 0,1 0 1 0 0,-2 1-1 0 0,1 1 1 0 0,-1 0 0 0 0,0 0-1 0 0,-1 0 1 0 0,0 1-1 0 0,-1 0 1 0 0,0 0 0 0 0,0 1-1 0 0,-1 0 1 0 0,-1 0-1 0 0,1 0 1 0 0,-2 0 0 0 0,0 1-1 0 0,0-1 1 0 0,-1 1-1 0 0,1 9-33 0 0,6 123 2271 0 0,-9-142-1998 0 0,-9 8 348 0 0,8-31-612 0 0,0 0-1 0 0,1 0 1 0 0,1 0 0 0 0,1 0 0 0 0,1 1 0 0 0,1-1 0 0 0,1 0 0 0 0,0 1 0 0 0,2 0 0 0 0,0 0 0 0 0,2 1-1 0 0,0 0 1 0 0,1 1 0 0 0,2-4-9 0 0,-10 18-31 0 0,-1 1 1 0 0,1-1-1 0 0,-1 1 0 0 0,1 0 0 0 0,0 0 0 0 0,0-1 1 0 0,1 1-1 0 0,-1 0 0 0 0,1 1 0 0 0,-1-1 0 0 0,1 0 1 0 0,0 1-1 0 0,0 0 0 0 0,0-1 0 0 0,0 1 0 0 0,0 1 1 0 0,1-1-1 0 0,-1 0 0 0 0,1 1 0 0 0,-1-1 0 0 0,1 1 0 0 0,-1 0 1 0 0,1 0-1 0 0,3 0 31 0 0,24 23-149 0 0,-22-11 124 0 0,-1 0 0 0 0,0 0 0 0 0,0 1 0 0 0,-1 0 0 0 0,-1 0 0 0 0,0 0 1 0 0,-1 1-1 0 0,0 0 0 0 0,-1 0 0 0 0,0 0 0 0 0,-1 1 0 0 0,1 6 25 0 0,10 34-663 0 0,8 18-2582 0 0,-18-60 1294 0 0,-3-5 805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1:20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372 229 1016 0 0,'0'1'115'0'0,"0"-1"1"0"0,0 1-1 0 0,0 0 0 0 0,0 0 0 0 0,1 0 0 0 0,-1-1 1 0 0,0 1-1 0 0,0 0 0 0 0,0 0 0 0 0,1-1 1 0 0,-1 1-1 0 0,0 0 0 0 0,1 0 0 0 0,-1-1 0 0 0,1 1 1 0 0,-1 0-1 0 0,1-1 0 0 0,-1 1 0 0 0,1-1 1 0 0,-1 1-1 0 0,1 0 0 0 0,0-1 0 0 0,-1 1 0 0 0,1-1 1 0 0,0 0-1 0 0,-1 1 0 0 0,1-1 0 0 0,0 0 1 0 0,0 1-1 0 0,-1-1 0 0 0,1 0 0 0 0,0 0 1 0 0,0 1-1 0 0,0-1 0 0 0,-1 0 0 0 0,1 0 0 0 0,0 0 1 0 0,0 0-1 0 0,0 0 0 0 0,-1 0 0 0 0,1-1 1 0 0,0 1-1 0 0,0 0 0 0 0,-1 0 0 0 0,1 0 0 0 0,0-1 1 0 0,0 1-1 0 0,-1 0 0 0 0,1-1 0 0 0,0 1 1 0 0,0-1-1 0 0,-1 1 0 0 0,1-1 0 0 0,-1 1 0 0 0,1-1 1 0 0,0 1-1 0 0,-1-1 0 0 0,1 0 0 0 0,-1 1 1 0 0,0-1-1 0 0,1 0 0 0 0,-1 1 0 0 0,1-1 0 0 0,-1 0 1 0 0,0 0-1 0 0,0 1 0 0 0,1-2-115 0 0,-196 489 3937 0 0,189-469-4278 0 0,-24 56-120 0 0,-2-42-4108 0 0,31-31 3163 0 0,-5-4 88 0 0,-19-10 175 0 0,8-3-8 0 0</inkml:trace>
  <inkml:trace contextRef="#ctx0" brushRef="#br0" timeOffset="251.208">1 262 2780 0 0,'7'-16'3102'0'0,"19"-1"1737"0"0,12 25-4333 0 0,-2 1 0 0 0,1 3 0 0 0,-1 0 0 0 0,-1 3 0 0 0,0 1 0 0 0,22 14-506 0 0,18 6 374 0 0,156 95-530 0 0,-105-10-4057 0 0,-92-40-1454 0 0,-34-79 4532 0 0,0-2 23 0 0</inkml:trace>
  <inkml:trace contextRef="#ctx0" brushRef="#br0" timeOffset="1193.024">502 37 968 0 0,'20'-3'2754'0'0,"-7"-11"-1469"0"0,-10 14-886 0 0,-3 0-16 0 0,4-3-25 0 0,18-14 323 0 0,-22 17-414 0 0,0 0-20 0 0,-24 36 1689 0 0,-79 244-260 0 0,22-46-2203 0 0,33-175-3933 0 0,39-57 1929 0 0,8-2 1375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3:13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1148 0 0,'0'0'792'0'0,"0"0"-93"0"0,0 0-37 0 0,0 0-152 0 0,0 0-47 0 0,0 0-3 0 0,0 0 16 0 0,0 0-27 0 0,23 2 2630 0 0,-19 3-3050 0 0,0 1 0 0 0,0-1 0 0 0,0 1 0 0 0,-1 0 0 0 0,0 0-1 0 0,0 0 1 0 0,0 1 0 0 0,-1-1 0 0 0,0 1 0 0 0,0-1 0 0 0,-1 1 0 0 0,0 0-1 0 0,0-1 1 0 0,0 1 0 0 0,-1 0 0 0 0,0 0 0 0 0,-1 2-29 0 0,12 58 183 0 0,7 10-1491 0 0,-25-87-2057 0 0,-2 0 2782 0 0,-7-13-609 0 0,0-2-4 0 0</inkml:trace>
  <inkml:trace contextRef="#ctx0" brushRef="#br0" timeOffset="974.109">212 337 1248 0 0,'5'19'5523'0'0,"-5"-18"-5531"0"0,0-1 84 0 0,-2 6 2083 0 0,28-110-1471 0 0,42-155-1822 0 0,-68 260 1119 0 0,1 0 0 0 0,-1 0 0 0 0,0 0 0 0 0,0 0 0 0 0,0 0 0 0 0,0 0 0 0 0,0 0 0 0 0,0 0 0 0 0,0 0 0 0 0,-1 0 0 0 0,1 0 0 0 0,0 0 0 0 0,0 0 0 0 0,-1 0 0 0 0,1 0 0 0 0,-1 0 0 0 0,1-1-1 0 0,0 1 1 0 0,-1 0 0 0 0,0 0 0 0 0,1 0 0 0 0,-1-1 0 0 0,1 1 0 0 0,-1 0 0 0 0,0-1 0 0 0,0 1 0 0 0,1 0 0 0 0,-1-1 0 0 0,0 1 0 0 0,0-1 0 0 0,0 1 0 0 0,0-1 0 0 0,0 0 0 0 0,1 1 0 0 0,-1-1 0 0 0,0 0 0 0 0,0 0 0 0 0,0 1 0 0 0,0-1 0 0 0,0 0 0 0 0,0 0 0 0 0,0 0 0 0 0,0 0 0 0 0,0 0 0 0 0,0-1 0 0 0,0 1-1 0 0,0 0 1 0 0,0 0 0 0 0,0 0 0 0 0,0-1 0 0 0,0 1 0 0 0,1-1 0 0 0,-1 1 0 0 0,0-1 0 0 0,0 1 0 0 0,0-1 0 0 0,0 1 0 0 0,1-1 0 0 0,-1 0 0 0 0,0 1 15 0 0,6 7 6 0 0,0 1 1 0 0,0-1-1 0 0,1 1 1 0 0,0-2-1 0 0,0 1 1 0 0,1-1-1 0 0,0 1 1 0 0,0-2-1 0 0,0 1 1 0 0,1-1-1 0 0,0 0 1 0 0,0-1-1 0 0,0 0 0 0 0,0 0 1 0 0,1-1-1 0 0,-1 0 1 0 0,7 1-7 0 0,100 67 881 0 0,-114-68-859 0 0,0 1 0 0 0,-1 0 0 0 0,1-1-1 0 0,-1 1 1 0 0,0 0 0 0 0,0-1 0 0 0,-1 1 0 0 0,1 0 0 0 0,-1-1 0 0 0,1 1 0 0 0,-1 0 0 0 0,0-1 0 0 0,-1 1 0 0 0,1-1-1 0 0,-1 0 1 0 0,1 1 0 0 0,-1-1 0 0 0,0 0 0 0 0,0 0 0 0 0,-1 0 0 0 0,1 0 0 0 0,0 0 0 0 0,-1-1 0 0 0,0 1 0 0 0,0-1 0 0 0,0 0-1 0 0,0 1 1 0 0,0-1 0 0 0,0-1 0 0 0,-1 2-22 0 0,-10 6-318 0 0,0-1-1 0 0,0-1 1 0 0,0 0 0 0 0,-1 0-1 0 0,0-2 1 0 0,0 0 0 0 0,-1 0-1 0 0,1-2 1 0 0,-1 0 0 0 0,0 0-1 0 0,0-2 1 0 0,-8 0 318 0 0,-31-21-2588 0 0,29 0 1398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3:21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452 305 888 0 0,'12'-2'3152'0'0,"-12"2"-4304"0"0</inkml:trace>
  <inkml:trace contextRef="#ctx0" brushRef="#br0" timeOffset="580.99">0 163 2428 0 0,'43'10'6562'0'0,"-24"43"-7061"0"0,-16-32 1110 0 0,114 422 1549 0 0,-44-199-1958 0 0,-95-268-6649 0 0,-3-27 3930 0 0,16 19 1297 0 0</inkml:trace>
  <inkml:trace contextRef="#ctx0" brushRef="#br0" timeOffset="908.772">45 115 1720 0 0,'3'-7'281'0'0,"-1"1"-140"0"0,0 0 0 0 0,0 0 0 0 0,1 0 0 0 0,-1 0 0 0 0,2 1 0 0 0,-1-1 0 0 0,0 1 0 0 0,1 0 0 0 0,0-1 0 0 0,0 2 0 0 0,1-1 0 0 0,-1 1 0 0 0,1-1 0 0 0,0 1 0 0 0,0 0 0 0 0,1 1 0 0 0,-1-1-1 0 0,1 1 1 0 0,0 0 0 0 0,0 1 0 0 0,0 0 0 0 0,0-1 0 0 0,0 2 0 0 0,0-1 0 0 0,1 1-141 0 0,10 1 89 0 0,1 2 1 0 0,-1 0-1 0 0,0 1 0 0 0,1 1 0 0 0,-2 0 0 0 0,1 2 1 0 0,0 0-1 0 0,-1 0 0 0 0,0 2 0 0 0,-1 0 1 0 0,0 0-1 0 0,0 2 0 0 0,-1 0 0 0 0,0 0 0 0 0,0 2 1 0 0,-1 0-1 0 0,-1 0 0 0 0,0 1 0 0 0,-1 0 0 0 0,0 1 1 0 0,-1 0-90 0 0,-6-8 59 0 0,1 0 0 0 0,-1 1 0 0 0,0-1 0 0 0,-1 1 0 0 0,0 0 0 0 0,0-1 0 0 0,0 1 0 0 0,-1 1 0 0 0,0-1 0 0 0,0 0 0 0 0,-1 0 1 0 0,0 1-1 0 0,0-1 0 0 0,-1 1 0 0 0,1-1 0 0 0,-2 1 0 0 0,1-1 0 0 0,-1 1 0 0 0,0-1 0 0 0,-2 6-59 0 0,-2-3 27 0 0,-1 1 0 0 0,0-1 0 0 0,0 0-1 0 0,-1 0 1 0 0,0 0 0 0 0,-1-1 0 0 0,0 0 0 0 0,-1-1 0 0 0,1 0-1 0 0,-2 0 1 0 0,1-1 0 0 0,-1 0 0 0 0,0 0 0 0 0,0-1-1 0 0,-1-1 1 0 0,-5 2-27 0 0,-127 24-4141 0 0,121-36 2901 0 0,-14-18-8 0 0</inkml:trace>
  <inkml:trace contextRef="#ctx0" brushRef="#br0" timeOffset="1495.294">722 238 2496 0 0,'3'25'6918'0'0,"15"97"-6484"0"0,21 72 376 0 0,57 133 558 0 0,-100-386-8256 0 0,-13-8 4442 0 0,10 37 1222 0 0</inkml:trace>
  <inkml:trace contextRef="#ctx0" brushRef="#br0" timeOffset="1875.437">679 223 1756 0 0,'-8'-6'3750'0'0,"34"-7"-2439"0"0,-14 13-1241 0 0,0 0-1 0 0,0 1 0 0 0,-1 1 1 0 0,1 0-1 0 0,0 0 0 0 0,-1 1 1 0 0,0 1-1 0 0,1 0 0 0 0,-2 0 1 0 0,1 1-1 0 0,0 1 0 0 0,-1 0 1 0 0,0 0-1 0 0,4 3-69 0 0,7 6 135 0 0,0 0-1 0 0,-1 1 1 0 0,-1 1-1 0 0,-1 0 1 0 0,0 2-1 0 0,-1 0 1 0 0,-1 1-1 0 0,-1 1 1 0 0,0 0-1 0 0,-2 1 1 0 0,-1 0-1 0 0,0 1 1 0 0,-2 1-1 0 0,-1 0 1 0 0,-1 0-1 0 0,0 0 1 0 0,-2 1-1 0 0,-1 0 1 0 0,-1 1-1 0 0,-1 6-134 0 0,-6-14 5 0 0,-2-1 0 0 0,0 1-1 0 0,-1-1 1 0 0,0 0-1 0 0,-2-1 1 0 0,0 0 0 0 0,-1 0-1 0 0,0-1 1 0 0,-1 0 0 0 0,-1 0-1 0 0,0-1 1 0 0,-1-1-1 0 0,-1 0 1 0 0,0 0 0 0 0,-1-1-1 0 0,0-1 1 0 0,-12 8-5 0 0,-15 0-3930 0 0,50-47-10 0 0,2 13 2865 0 0</inkml:trace>
  <inkml:trace contextRef="#ctx0" brushRef="#br0" timeOffset="2312.727">1206 227 1636 0 0,'11'73'5850'0'0,"32"51"-4455"0"0,-5-14-694 0 0,35 123 451 0 0,-61-185-2292 0 0,-38-54-4597 0 0,12-5 4559 0 0,-1-2-221 0 0</inkml:trace>
  <inkml:trace contextRef="#ctx0" brushRef="#br0" timeOffset="2667.411">1229 260 1172 0 0,'1'-25'7215'0'0,"77"-23"-5816"0"0,-50 37-1234 0 0,0 2-1 0 0,1 1 1 0 0,0 1-1 0 0,0 1 1 0 0,1 2-1 0 0,0 1 1 0 0,-1 1-1 0 0,11 2-164 0 0,44 28-1360 0 0,-73 4-2874 0 0,-11-31 3028 0 0,-5 4 50 0 0,-18 17-18 0 0</inkml:trace>
  <inkml:trace contextRef="#ctx0" brushRef="#br0" timeOffset="2915.33">1186 512 2828 0 0,'11'18'4614'0'0,"76"-19"-2712"0"0,3-17-1434 0 0,110-21-1841 0 0,-68 11-4126 0 0,-115 26 4207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3:2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297 392 1304 0 0,'-15'-23'3614'0'0,"-63"5"-1166"0"0,68 20-2361 0 0,-1 1 0 0 0,1 0 0 0 0,-1 0 1 0 0,1 1-1 0 0,0 1 0 0 0,0 0 0 0 0,1 0 0 0 0,-1 1 0 0 0,1 0 1 0 0,1 1-1 0 0,-1 0 0 0 0,1 0 0 0 0,0 1 0 0 0,1 0 0 0 0,0 0 0 0 0,0 1 1 0 0,0 0-1 0 0,1 0 0 0 0,1 0 0 0 0,0 1 0 0 0,0 0 0 0 0,1 0 0 0 0,0 0 1 0 0,0 0-1 0 0,1 1 0 0 0,1 0 0 0 0,0-1 0 0 0,0 7-87 0 0,2-9 23 0 0,1-1 0 0 0,0 0 0 0 0,0 1 0 0 0,0-1 0 0 0,1 0 0 0 0,0 0 0 0 0,1 0 0 0 0,0 0 0 0 0,0 0 0 0 0,0-1 0 0 0,1 1 0 0 0,0-1 0 0 0,0 0 0 0 0,0 0 0 0 0,1-1 0 0 0,0 1 0 0 0,0-1 0 0 0,1 0 0 0 0,-1 0 0 0 0,1-1 0 0 0,0 1 0 0 0,0-1 0 0 0,1-1 0 0 0,-1 1 1 0 0,1-1-1 0 0,0 0 0 0 0,-1 0 0 0 0,1-1 0 0 0,1 0 0 0 0,-1-1 0 0 0,0 1 0 0 0,0-1 0 0 0,1-1 0 0 0,-1 1 0 0 0,0-1 0 0 0,1 0 0 0 0,0-1-23 0 0,11 2-47 0 0,1-1-1 0 0,-1-1 1 0 0,0-1 0 0 0,1 0 0 0 0,-1-2 0 0 0,0 0 0 0 0,0-1 0 0 0,-1-1 0 0 0,0-1 0 0 0,0 0 0 0 0,0-1-1 0 0,-1-1 1 0 0,0-1 0 0 0,0 0 0 0 0,-1-2 0 0 0,-1 1 0 0 0,4-5 47 0 0,-15 11-15 0 0,0-1 0 0 0,-1 1 0 0 0,0 0 0 0 0,0-1 0 0 0,0 0 1 0 0,0 1-1 0 0,-1-1 0 0 0,0 0 0 0 0,0-1 0 0 0,-1 1 0 0 0,0 0 0 0 0,0 0 0 0 0,0-1 0 0 0,-1 1 0 0 0,0 0 1 0 0,0-1-1 0 0,0 1 0 0 0,-1 0 0 0 0,0-1 0 0 0,0 1 0 0 0,-1 0 0 0 0,0 0 0 0 0,0 0 0 0 0,0 0 1 0 0,-1 0-1 0 0,0 0 0 0 0,0 1 0 0 0,0-1 0 0 0,-1 1 0 0 0,1 0 0 0 0,-1 0 0 0 0,-1 0 0 0 0,1 1 0 0 0,-1-1 1 0 0,0 1-1 0 0,0 0 0 0 0,0 1 0 0 0,0-1 0 0 0,0 1 0 0 0,-1 0 0 0 0,0 0 0 0 0,0 1 0 0 0,0-1 1 0 0,-2 0 14 0 0,-17-4 67 0 0,0 0 0 0 0,0 1 0 0 0,0 1 0 0 0,0 2 0 0 0,-1 0 0 0 0,1 2 0 0 0,-25 2-67 0 0,49-1-100 0 0,-8 1-77 0 0,20-1 13 0 0,56-5-177 0 0,-1-3 0 0 0,0-2 1 0 0,-1-4-1 0 0,54-19 341 0 0,-111 33-25 0 0,0-1 0 0 0,0 0 1 0 0,0 0-1 0 0,1-1 1 0 0,-2-1-1 0 0,1 1 0 0 0,0-1 1 0 0,0 0-1 0 0,-1-1 1 0 0,0 0-1 0 0,0 0 0 0 0,0 0 1 0 0,0-1-1 0 0,-1 0 0 0 0,1-1 1 0 0,-1 1-1 0 0,0-1 1 0 0,-1 0-1 0 0,0-1 0 0 0,0 1 1 0 0,0-1-1 0 0,-1 0 0 0 0,0 0 1 0 0,0 0-1 0 0,-1-1 1 0 0,1 0-1 0 0,0-4 25 0 0,-67-80 1419 0 0,-14 26 1172 0 0,52 106-2179 0 0,17-13-337 0 0,0 1 1 0 0,3 0 0 0 0,0 1-1 0 0,2 0 1 0 0,0-1 0 0 0,2 1 0 0 0,2 0-1 0 0,0 0 1 0 0,2-1 0 0 0,1 1-1 0 0,2-1 1 0 0,2 6-76 0 0,-2 4 80 0 0,128 559 533 0 0,-130-548-3145 0 0,-23-45 358 0 0,-40-79-2477 0 0,51 60 3983 0 0,-5-16-516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3:28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27 171 1932 0 0,'4'1'1415'0'0,"27"7"7372"0"0,-13-10-5866 0 0,-10-8-3602 0 0,-9-12-3791 0 0,-61-98-2420 0 0,37 95 5714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3:2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682 227 1676 0 0,'-66'86'5985'0'0,"-67"196"-3960"0"0,97-166-1469 0 0,-5 15-3464 0 0,28-117-1092 0 0,12-14 2586 0 0</inkml:trace>
  <inkml:trace contextRef="#ctx0" brushRef="#br0" timeOffset="247.739">273 357 1684 0 0,'10'-6'4408'0'0,"16"28"-3731"0"0,-23-19-446 0 0,154 169 1951 0 0,-20-20-2900 0 0,-35-65-4118 0 0,-85-77 3564 0 0</inkml:trace>
  <inkml:trace contextRef="#ctx0" brushRef="#br0" timeOffset="743.768">1143 731 2492 0 0,'6'12'323'0'0,"1"0"0"0"0,-2 0-1 0 0,0 1 1 0 0,0 0 0 0 0,-1 0-1 0 0,0 1 1 0 0,-2-1 0 0 0,1 1-1 0 0,-2-1 1 0 0,1 1 0 0 0,-2 0 0 0 0,0-1-1 0 0,-1 1 1 0 0,0 0 0 0 0,-1 0-1 0 0,-1-1 1 0 0,0 0 0 0 0,-2 7-323 0 0,-1-11 15 0 0,0 1 0 0 0,0-1 1 0 0,-1 0-1 0 0,0 0 0 0 0,0-1 0 0 0,-1 0 1 0 0,0 0-1 0 0,-1-1 0 0 0,0 0 0 0 0,0 0 1 0 0,0-1-1 0 0,-1 0 0 0 0,0-1 0 0 0,0 0 1 0 0,0-1-1 0 0,-1 0 0 0 0,0 0 0 0 0,-9 1-15 0 0,17-4-189 0 0,0-1 0 0 0,-1 1 0 0 0,1-1 0 0 0,0 1 0 0 0,0-1 0 0 0,-1 0 0 0 0,1-1-1 0 0,0 1 1 0 0,0 0 0 0 0,0-1 0 0 0,0 0 0 0 0,-1 0 0 0 0,1 0 0 0 0,0 0 0 0 0,0 0 0 0 0,1 0-1 0 0,-1-1 1 0 0,0 1 0 0 0,0-1 0 0 0,1 0 0 0 0,-1 0 0 0 0,1 0 0 0 0,-1 0 0 0 0,1-1-1 0 0,0 1 1 0 0,0-1 0 0 0,0 1 0 0 0,0-1 0 0 0,0 0 0 0 0,1 1 0 0 0,-1-1 0 0 0,1-1 189 0 0,-6-16-1256 0 0</inkml:trace>
  <inkml:trace contextRef="#ctx0" brushRef="#br0" timeOffset="1068.025">1317 112 1368 0 0,'29'34'4214'0'0,"-17"-18"-3836"0"0,13 10-243 0 0,2-1 0 0 0,0-2 0 0 0,2-1 0 0 0,0-1 0 0 0,1-1 0 0 0,14 5-135 0 0,4 4-3126 0 0,-44-26 1790 0 0</inkml:trace>
  <inkml:trace contextRef="#ctx0" brushRef="#br0" timeOffset="1333.232">1747 181 2308 0 0,'-27'31'3921'0'0,"-24"59"-1825"0"0,51-89-2067 0 0,-22 51 461 0 0,2 1 1 0 0,3 1-1 0 0,2 0 0 0 0,3 1 1 0 0,-4 38-491 0 0,-13 53-1006 0 0,28-137 703 0 0,0-1 1 0 0,-1 0-1 0 0,0 0 1 0 0,-1 0 0 0 0,0 0-1 0 0,0-1 1 0 0,-1 1-1 0 0,0-1 1 0 0,0 1 0 0 0,0-1-1 0 0,-1-1 1 0 0,0 1-1 0 0,-1-1 1 0 0,1 0-1 0 0,-1 0 1 0 0,-1 0 0 0 0,1-1-1 0 0,-1 0 1 0 0,0 0-1 0 0,0-1 1 0 0,0 0 0 0 0,0 0-1 0 0,-6 2 303 0 0,-22-3-1220 0 0</inkml:trace>
  <inkml:trace contextRef="#ctx0" brushRef="#br0" timeOffset="1765.933">209 204 1588 0 0,'-12'4'286'0'0,"1"1"0"0"0,-1 1 0 0 0,1 0 0 0 0,0 0 0 0 0,1 1 1 0 0,-1 0-1 0 0,1 1 0 0 0,1 0 0 0 0,-1 1 0 0 0,1 0 0 0 0,1 0 0 0 0,0 1 0 0 0,0 0 0 0 0,1 0 0 0 0,0 1 0 0 0,0 3-286 0 0,-2 4 183 0 0,2 0 1 0 0,0 1-1 0 0,1-1 1 0 0,1 2-1 0 0,0-1 0 0 0,2 0 1 0 0,0 1-1 0 0,1 0 0 0 0,1-1 1 0 0,1 1-1 0 0,1 0 0 0 0,1 0 1 0 0,0-1-1 0 0,2 1 0 0 0,1 3-183 0 0,5 11 101 0 0,1 0 0 0 0,2-1 0 0 0,1 0 0 0 0,2-1-1 0 0,1 0 1 0 0,2-1 0 0 0,1-2 0 0 0,1 0-1 0 0,1-1 1 0 0,2-1 0 0 0,0-1 0 0 0,2-1 0 0 0,9 5-101 0 0,-3-4-528 0 0,1-1 0 0 0,1-2 1 0 0,1-1-1 0 0,1-1 0 0 0,1-3 1 0 0,0-1-1 0 0,7 1 528 0 0,122 15-4215 0 0,-137-32 2786 0 0</inkml:trace>
  <inkml:trace contextRef="#ctx0" brushRef="#br0" timeOffset="2137.738">1983 0 1564 0 0,'23'27'609'0'0,"-2"1"0"0"0,-1 0 0 0 0,-1 2 0 0 0,-1 0 0 0 0,-2 1 0 0 0,-1 0 0 0 0,-2 1-1 0 0,-1 1 1 0 0,3 16-609 0 0,-7-27 263 0 0,8 22 318 0 0,-2 2 0 0 0,-2-1 1 0 0,-2 2-1 0 0,-2-1 1 0 0,-2 1-1 0 0,-1 35-581 0 0,-6-58 159 0 0,-1 1 0 0 0,-1-1 0 0 0,-1 0 1 0 0,-2 0-1 0 0,0 0 0 0 0,-1-1 0 0 0,-2 0 0 0 0,0 0 0 0 0,-1-1 1 0 0,-3 2-160 0 0,6-11-235 0 0,-1-1 1 0 0,0 0-1 0 0,0 0 1 0 0,-1-1 0 0 0,-1 0-1 0 0,1-1 1 0 0,-2 0-1 0 0,0-1 1 0 0,0 0 0 0 0,-1 0-1 0 0,-7 3 235 0 0,17-10-208 0 0,0-1 0 0 0,0 1 1 0 0,-1-1-1 0 0,1 0 0 0 0,-1 0 0 0 0,1 0 0 0 0,-1 0 0 0 0,1-1 0 0 0,-1 1 0 0 0,0 0 0 0 0,1-1 0 0 0,-1 0 1 0 0,0 0-1 0 0,1 0 0 0 0,-1 0 0 0 0,0 0 0 0 0,1 0 0 0 0,-1-1 0 0 0,0 1 0 0 0,1-1 0 0 0,-1 0 0 0 0,1 0 1 0 0,-1 0-1 0 0,1 0 0 0 0,-1 0 0 0 0,1 0 0 0 0,0-1 0 0 0,-1 1 0 0 0,1-1 0 0 0,0 0 0 0 0,0 1 0 0 0,0-1 0 0 0,0 0 1 0 0,-1-2 207 0 0,-9-20-1104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4:00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0 210 2284 0 0,'43'-61'9102'0'0,"-43"61"-9050"0"0,0 0 0 0 0,4 31 210 0 0,88 518 133 0 0,-80-482-1032 0 0,-35-114-5061 0 0,6-9 3244 0 0,13 24 1260 0 0</inkml:trace>
  <inkml:trace contextRef="#ctx0" brushRef="#br0" timeOffset="325.37">6 54 1824 0 0,'11'-7'142'0'0,"0"0"0"0"0,1 1 0 0 0,0 0 0 0 0,0 1 0 0 0,1 0-1 0 0,0 1 1 0 0,0 0 0 0 0,0 1 0 0 0,0 1 0 0 0,0 0 0 0 0,0 1 0 0 0,1 0 0 0 0,-1 1-1 0 0,0 0 1 0 0,1 1 0 0 0,-1 1 0 0 0,0 0 0 0 0,0 1 0 0 0,0 0 0 0 0,0 1-1 0 0,-1 1 1 0 0,1 0 0 0 0,-1 0 0 0 0,0 1 0 0 0,-1 1 0 0 0,1 0 0 0 0,-1 1 0 0 0,-1 0-1 0 0,1 0 1 0 0,-1 1 0 0 0,-1 0 0 0 0,0 1 0 0 0,0 0 0 0 0,-1 1 0 0 0,0 0 0 0 0,-1 0-1 0 0,0 0 1 0 0,1 5-142 0 0,-5-10 54 0 0,-1 0 0 0 0,0 1 0 0 0,0-1 0 0 0,-1 0 0 0 0,1 1-1 0 0,-2-1 1 0 0,1 1 0 0 0,0-1 0 0 0,-1 1 0 0 0,-1-1 0 0 0,1 1 0 0 0,-1 0-1 0 0,0-1 1 0 0,0 0 0 0 0,-1 1 0 0 0,0-1 0 0 0,0 0 0 0 0,0 0 0 0 0,-1 0-1 0 0,0 0 1 0 0,0 0 0 0 0,-1-1 0 0 0,1 1 0 0 0,-1-1 0 0 0,0 0 0 0 0,-1 0-1 0 0,1 0 1 0 0,-1-1 0 0 0,0 1 0 0 0,0-1 0 0 0,-1 0 0 0 0,1-1 0 0 0,-5 3-54 0 0,-200 88-162 0 0,206-92-98 0 0,-1-1-1 0 0,1 0 1 0 0,0-1-1 0 0,0 1 0 0 0,-1-1 1 0 0,1 0-1 0 0,0 0 0 0 0,0 0 1 0 0,-1 0-1 0 0,1-1 1 0 0,0 0-1 0 0,0 0 0 0 0,-1 0 1 0 0,1 0-1 0 0,0-1 0 0 0,0 1 1 0 0,0-1-1 0 0,1 0 1 0 0,-1 0-1 0 0,0-1 0 0 0,-1-1 261 0 0,-2-7-1170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3:5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0 476 1792 0 0,'42'-65'8674'0'0,"-23"133"-6886"0"0,35 500-1141 0 0,-52-499-560 0 0,-25-93-2718 0 0,-34-141-4852 0 0,54 131 6429 0 0</inkml:trace>
  <inkml:trace contextRef="#ctx0" brushRef="#br0" timeOffset="606.199">55 404 1096 0 0,'9'-15'2414'0'0,"-9"16"-2368"0"0,0-1 0 0 0,0 1 0 0 0,0-1 0 0 0,0 1 0 0 0,0 0 1 0 0,0-1-1 0 0,0 1 0 0 0,0-1 0 0 0,0 1 0 0 0,1-1 0 0 0,-1 1 0 0 0,0 0 0 0 0,0-1 0 0 0,1 1 0 0 0,-1-1 0 0 0,0 1 0 0 0,1-1 1 0 0,-1 1-1 0 0,0-1 0 0 0,1 0 0 0 0,-1 1 0 0 0,1-1 0 0 0,-1 1 0 0 0,1-1 0 0 0,-1 0 0 0 0,1 1 0 0 0,-1-1 0 0 0,1 0 0 0 0,-1 0 1 0 0,1 0-1 0 0,-1 1 0 0 0,1-1 0 0 0,0 0 0 0 0,-1 0 0 0 0,1 0 0 0 0,-1 0 0 0 0,1 0 0 0 0,0 0 0 0 0,-1 0 0 0 0,1 0 1 0 0,-1 0-1 0 0,1 0 0 0 0,-1 0 0 0 0,1 0 0 0 0,0-1 0 0 0,-1 1 0 0 0,1 0 0 0 0,-1 0 0 0 0,1 0 0 0 0,-1-1 0 0 0,1 1 0 0 0,-1 0 1 0 0,1-1-1 0 0,-1 1 0 0 0,1-1 0 0 0,-1 1 0 0 0,0 0 0 0 0,1-1 0 0 0,-1 1 0 0 0,1-1 0 0 0,-1 1 0 0 0,0-1 0 0 0,0 1 1 0 0,1-1-1 0 0,-1 1 0 0 0,0-1 0 0 0,0 0 0 0 0,0 1 0 0 0,1-1-46 0 0,22 33 108 0 0,-2 1 0 0 0,0 0 0 0 0,-3 2 0 0 0,0 1 0 0 0,-3 0 0 0 0,-1 1 0 0 0,3 16-108 0 0,7 20 2029 0 0,-10-96-1140 0 0,42-79-429 0 0,-27 47-344 0 0,1 1 0 0 0,3 2 0 0 0,3 1 0 0 0,20-22-116 0 0,103-79 116 0 0,-127 139-120 0 0,-31 13 6 0 0,11 4-3 0 0,-4 8-4 0 0,0-1 0 0 0,0 2 0 0 0,-1-1 1 0 0,-1 1-1 0 0,0 0 0 0 0,0 1 0 0 0,-2-1 0 0 0,0 1 0 0 0,0 0 0 0 0,-1 0 0 0 0,-1 0 1 0 0,0 0-1 0 0,-1 1 0 0 0,0 0 5 0 0,-1-14-1 0 0,17 202 292 0 0,-8 0-1 0 0,-10 29-290 0 0,1-102 215 0 0,0-129-330 0 0,2 8-753 0 0,-7-18-722 0 0,-13-97-5303 0 0,17 96 5715 0 0</inkml:trace>
  <inkml:trace contextRef="#ctx0" brushRef="#br0" timeOffset="1504.074">1199 820 1004 0 0,'23'-16'1265'0'0,"14"-29"2683"0"0,-37 44-3707 0 0,0 1-78 0 0,-28-21 416 0 0,20 22-542 0 0,-1-1-1 0 0,1 1 1 0 0,0 1-1 0 0,0 0 1 0 0,0 0 0 0 0,0 0-1 0 0,0 1 1 0 0,0 0-1 0 0,0 1 1 0 0,1 0 0 0 0,0 0-1 0 0,0 0 1 0 0,0 1-1 0 0,0 0 1 0 0,1 1-1 0 0,0-1 1 0 0,0 1 0 0 0,0 0-1 0 0,1 1 1 0 0,0-1-1 0 0,0 1 1 0 0,0 0 0 0 0,1 1-1 0 0,0-1 1 0 0,1 1-1 0 0,0-1 1 0 0,0 1 0 0 0,0 0-1 0 0,1 0 1 0 0,0 0-1 0 0,1 0 1 0 0,0 1 0 0 0,0-1-1 0 0,1 0 1 0 0,0 9-37 0 0,1-14 23 0 0,1-1 0 0 0,0 1 1 0 0,0-1-1 0 0,0 1 0 0 0,0-1 1 0 0,0 0-1 0 0,0 0 0 0 0,0 0 1 0 0,1 0-1 0 0,-1 0 0 0 0,1-1 1 0 0,-1 1-1 0 0,1-1 0 0 0,0 1 1 0 0,0-1-1 0 0,-1 0 0 0 0,1 0 1 0 0,0 0-1 0 0,0-1 0 0 0,0 1 1 0 0,0-1-1 0 0,0 1 0 0 0,0-1 1 0 0,0 0-1 0 0,1 0 0 0 0,-1 0 1 0 0,0-1-1 0 0,0 1 0 0 0,0-1 1 0 0,0 0-1 0 0,-1 0 1 0 0,1 0-1 0 0,0 0 0 0 0,0 0 1 0 0,0 0-1 0 0,-1-1 0 0 0,1 1 1 0 0,-1-1-1 0 0,1 0 0 0 0,1-1-23 0 0,5-2-32 0 0,-1 0 0 0 0,0-1 0 0 0,0 1 0 0 0,0-1 1 0 0,0-1-1 0 0,-1 0 0 0 0,0 0 0 0 0,-1 0 0 0 0,0-1 0 0 0,0 0 0 0 0,0 0 0 0 0,-1 0 0 0 0,0-1 0 0 0,-1 0 0 0 0,0 0 0 0 0,0 0 0 0 0,-1 0 0 0 0,0 0 0 0 0,-1-1 0 0 0,1-6 32 0 0,-3 14-20 0 0,-25-8-239 0 0,20 16 243 0 0,0 0 0 0 0,0 0 0 0 0,0 0 0 0 0,0 0 0 0 0,1 1 0 0 0,0-1 0 0 0,1 1 0 0 0,-1 0 0 0 0,2 1 0 0 0,-1-1 0 0 0,0 0 0 0 0,1 1 0 0 0,1-1 0 0 0,-1 1 0 0 0,1 0-1 0 0,1 0 1 0 0,-1 4 16 0 0,0-7 21 0 0,1 0-1 0 0,-1 0 0 0 0,1 0 0 0 0,0 0 0 0 0,0 0 0 0 0,1 0 0 0 0,-1 0 0 0 0,1 0 0 0 0,0 0 0 0 0,1 0 0 0 0,-1 0 1 0 0,1 0-1 0 0,0-1 0 0 0,0 1 0 0 0,0-1 0 0 0,1 1 0 0 0,-1-1 0 0 0,1 0 0 0 0,0 0 0 0 0,1 0 0 0 0,-1 0 1 0 0,1 0-1 0 0,-1-1 0 0 0,1 0 0 0 0,0 0 0 0 0,0 0 0 0 0,1 0 0 0 0,-1 0 0 0 0,0-1 0 0 0,1 0 0 0 0,0 0 0 0 0,0 0 1 0 0,-1-1-1 0 0,1 1 0 0 0,0-1 0 0 0,0 0 0 0 0,0-1 0 0 0,0 1 0 0 0,0-1 0 0 0,0 0 0 0 0,1 0 0 0 0,-1 0 1 0 0,4-2-22 0 0,-1 0-6 0 0,-1-1-1 0 0,1-1 0 0 0,-1 1 0 0 0,0-1 0 0 0,0 0 1 0 0,0-1-1 0 0,-1 1 0 0 0,1-1 0 0 0,-1-1 0 0 0,0 1 1 0 0,-1-1-1 0 0,1 0 0 0 0,-1 0 0 0 0,0-1 0 0 0,-1 0 1 0 0,0 0-1 0 0,0 0 0 0 0,0 0 0 0 0,-1 0 0 0 0,0-1 0 0 0,0 0 1 0 0,-1 1-1 0 0,0-3 8 0 0,17-192-931 0 0,-17 195 921 0 0,0 0 0 0 0,0 1 0 0 0,1-1 0 0 0,0 1 0 0 0,0 0 0 0 0,0 0 1 0 0,1 0-1 0 0,0 0 0 0 0,0 0 0 0 0,0 1 0 0 0,1 0 0 0 0,-1 0 0 0 0,2 0 0 0 0,-1 0 1 0 0,0 1-1 0 0,1 0 0 0 0,0 0 0 0 0,0 1 0 0 0,0-1 0 0 0,0 1 0 0 0,0 0 0 0 0,1 1 0 0 0,-1 0 1 0 0,1 0-1 0 0,0 0 0 0 0,0 1 0 0 0,0 0 0 0 0,-1 0 0 0 0,1 1 0 0 0,0 0 0 0 0,0 0 1 0 0,0 0-1 0 0,0 1 0 0 0,0 0 0 0 0,0 1 0 0 0,-1-1 0 0 0,1 1 0 0 0,0 1 0 0 0,-1-1 1 0 0,1 1-1 0 0,-1 0 0 0 0,0 0 0 0 0,0 1 0 0 0,5 4 10 0 0,2 4 3 0 0,-1 0 1 0 0,-1 1-1 0 0,0 0 0 0 0,-1 1 1 0 0,0 0-1 0 0,-1 1 1 0 0,0 0-1 0 0,-2 0 0 0 0,0 1 1 0 0,0 0-1 0 0,-1 0 0 0 0,-1 1 1 0 0,-1 0-1 0 0,-1-1 0 0 0,0 1 1 0 0,-1 1-1 0 0,0-1 1 0 0,-2 0-1 0 0,0 0 0 0 0,-1 0 1 0 0,-1 1-1 0 0,-3 14-3 0 0,4 20-472 0 0,44-68-3326 0 0,-22 2 2624 0 0</inkml:trace>
  <inkml:trace contextRef="#ctx0" brushRef="#br0" timeOffset="2079.916">2374 665 1624 0 0,'-104'-15'2722'0'0,"-16"39"-1353"0"0,108-19-1281 0 0,1 1 1 0 0,-1 0-1 0 0,1 1 0 0 0,1 0 0 0 0,-1 0 1 0 0,1 1-1 0 0,0 0 0 0 0,1 1 0 0 0,0 0 1 0 0,0 1-1 0 0,1 0 0 0 0,0 0 0 0 0,1 1 1 0 0,0 0-1 0 0,1 0 0 0 0,0 1 1 0 0,1-1-1 0 0,0 1 0 0 0,1 1-88 0 0,5-9 8 0 0,0-1 0 0 0,1 1 0 0 0,0-1 0 0 0,-1 1 0 0 0,1-1 1 0 0,0 1-1 0 0,1-1 0 0 0,-1 0 0 0 0,1 0 0 0 0,-1 0 0 0 0,1-1 0 0 0,0 1 0 0 0,0-1 0 0 0,0 1 0 0 0,0-1 0 0 0,1 0 0 0 0,-1 0 0 0 0,1 0 1 0 0,-1-1-1 0 0,1 1 0 0 0,-1-1 0 0 0,1 0 0 0 0,0 0 0 0 0,0 0 0 0 0,0-1 0 0 0,-1 1 0 0 0,1-1 0 0 0,0 0 0 0 0,0 0 0 0 0,0 0 1 0 0,0 0-1 0 0,0-1 0 0 0,2 0-8 0 0,21-1-24 0 0,0-1 0 0 0,0-1 0 0 0,-1-2 0 0 0,0 0 0 0 0,0-2 0 0 0,0-1 0 0 0,-1-1 0 0 0,0-1 0 0 0,-1-1 0 0 0,9-7 24 0 0,-27 15 16 0 0,0 0 0 0 0,-1 0 0 0 0,0 0 0 0 0,0-1 0 0 0,0 1 0 0 0,0-1 0 0 0,-1-1-1 0 0,0 1 1 0 0,0 0 0 0 0,0-1 0 0 0,-1 0 0 0 0,0 0 0 0 0,0 0 0 0 0,0 0 0 0 0,-1-1-1 0 0,0 1 1 0 0,0-1 0 0 0,0 1 0 0 0,-1-1 0 0 0,0 0 0 0 0,-1 1 0 0 0,1-4-16 0 0,-1 8 23 0 0,0 1 0 0 0,0-1 0 0 0,0 0 1 0 0,0 1-1 0 0,-1-1 0 0 0,1 0 0 0 0,0 1 1 0 0,-1-1-1 0 0,1 0 0 0 0,-1 1 0 0 0,1-1 0 0 0,-1 1 1 0 0,0-1-1 0 0,0 1 0 0 0,0-1 0 0 0,0 1 1 0 0,0 0-1 0 0,0-1 0 0 0,0 1 0 0 0,0 0 0 0 0,-1 0 1 0 0,1 0-1 0 0,0 0 0 0 0,-1 0 0 0 0,1 0 1 0 0,-1 0-1 0 0,1 0 0 0 0,-1 0 0 0 0,1 1 0 0 0,-1-1 1 0 0,0 1-1 0 0,1-1 0 0 0,-1 1 0 0 0,0 0 1 0 0,1 0-1 0 0,-1-1 0 0 0,0 1 0 0 0,1 0 1 0 0,-1 0-1 0 0,0 1 0 0 0,0-1 0 0 0,1 0 0 0 0,-1 1 1 0 0,0-1-1 0 0,1 1 0 0 0,-1-1 0 0 0,1 1 1 0 0,-1 0-1 0 0,1-1 0 0 0,-1 1 0 0 0,1 0 0 0 0,-1 0 1 0 0,1 0-1 0 0,0 0 0 0 0,-1 1 0 0 0,1-1 1 0 0,0 0-1 0 0,0 0 0 0 0,0 1 0 0 0,0-1 0 0 0,0 1 1 0 0,0-1-1 0 0,1 1 0 0 0,-1-1 0 0 0,0 1 1 0 0,1-1-1 0 0,-1 1-23 0 0,-8 27 133 0 0,2 1 1 0 0,1-1 0 0 0,1 1-1 0 0,1 0 1 0 0,2 0-1 0 0,1 0 1 0 0,1 1 0 0 0,2-1-1 0 0,1 0 1 0 0,1 0 0 0 0,1 0-1 0 0,6 12-133 0 0,-1 20 99 0 0,10 61 175 0 0,3 15 220 0 0,-6 0-1 0 0,-1 109-493 0 0,-16-218 178 0 0,-2 0 0 0 0,-1-1 1 0 0,-1 1-1 0 0,-1 0 0 0 0,-2-1 0 0 0,0 0 0 0 0,-12 25-178 0 0,18-47 48 0 0,-1 0 1 0 0,1 0 0 0 0,-2-1 0 0 0,1 1 0 0 0,-1 0-1 0 0,0-1 1 0 0,0 1 0 0 0,0-1 0 0 0,-1 0 0 0 0,1 0-1 0 0,-1 0 1 0 0,-1-1 0 0 0,1 1 0 0 0,-1-1 0 0 0,1 0 0 0 0,-1 0-1 0 0,0-1 1 0 0,-1 1 0 0 0,1-1 0 0 0,-1 0 0 0 0,1-1-1 0 0,-1 1 1 0 0,0-1 0 0 0,0 0 0 0 0,0-1 0 0 0,0 1-1 0 0,0-1 1 0 0,0 0 0 0 0,0-1 0 0 0,-1 0 0 0 0,1 0-1 0 0,0 0 1 0 0,0 0 0 0 0,-5-2-49 0 0,-4-3-21 0 0,1-1 1 0 0,0-1-1 0 0,0 0 1 0 0,0-1-1 0 0,1-1 0 0 0,0 0 1 0 0,1 0-1 0 0,0-1 1 0 0,1-1-1 0 0,-1 0 1 0 0,2 0-1 0 0,0-1 0 0 0,0-1 1 0 0,1 0-1 0 0,1 0 1 0 0,0-1-1 0 0,1 1 0 0 0,1-2 1 0 0,0 1-1 0 0,0-3 21 0 0,-8-21-245 0 0,2 0 0 0 0,1-1-1 0 0,3 0 1 0 0,1-1 0 0 0,2 0-1 0 0,1 0 1 0 0,2-25 245 0 0,2 41-179 0 0,1-1 0 0 0,1 1 1 0 0,2-1-1 0 0,0 1 0 0 0,1 0 0 0 0,1 0 0 0 0,2 1 0 0 0,9-22 179 0 0,0 7-305 0 0,1 1-1 0 0,2 2 0 0 0,1 0 0 0 0,2 1 0 0 0,2 1 0 0 0,0 1 0 0 0,2 1 0 0 0,2 2 0 0 0,1 0 0 0 0,1 3 1 0 0,32-23 305 0 0,124-75-5417 0 0,-159 107 4224 0 0</inkml:trace>
  <inkml:trace contextRef="#ctx0" brushRef="#br0" timeOffset="2357.022">2687 686 1436 0 0,'-16'47'4571'0'0,"-1"0"-3865"0"0,16-42-693 0 0,1 1 0 0 0,0-1 0 0 0,0 1 0 0 0,0-1-1 0 0,1 1 1 0 0,0-1 0 0 0,0 1 0 0 0,0-1 0 0 0,1 1 0 0 0,0-1-1 0 0,0 0 1 0 0,0 0 0 0 0,1 0 0 0 0,0 0 0 0 0,0 0 0 0 0,0-1-1 0 0,0 1 1 0 0,1-1 0 0 0,-1 0 0 0 0,1 0 0 0 0,0 0 0 0 0,0 0-1 0 0,1-1 1 0 0,-1 0 0 0 0,1 0 0 0 0,0 0 0 0 0,0 0 0 0 0,0-1-1 0 0,0 0 1 0 0,0 0 0 0 0,0 0 0 0 0,5 1-13 0 0,40-38-3936 0 0,-47 21 2704 0 0</inkml:trace>
  <inkml:trace contextRef="#ctx0" brushRef="#br0" timeOffset="2625.948">2678 461 1440 0 0,'-7'-10'1732'0'0,"3"2"-340"0"0,2 1-79 0 0,1 0-233 0 0,-5 2-152 0 0,5 0-152 0 0,1 2-40 0 0,-2 0-296 0 0,0-2-184 0 0,2 1-280 0 0,-2 3 12 0 0,0 1-656 0 0,2 0-408 0 0,0 0-356 0 0,0 1 40 0 0,0 1 107 0 0,0 1 69 0 0,-3 4 32 0 0</inkml:trace>
  <inkml:trace contextRef="#ctx0" brushRef="#br0" timeOffset="3233.991">2904 675 1240 0 0,'16'2'4642'0'0,"19"24"-4226"0"0,-24-17-232 0 0,-1 1 1 0 0,0 1-1 0 0,-1 0 0 0 0,0 0 1 0 0,-1 0-1 0 0,0 1 0 0 0,-1 1 1 0 0,0-1-1 0 0,-1 1 1 0 0,0 0-1 0 0,-1 0 0 0 0,-1 1 1 0 0,0 0-1 0 0,-1 0 0 0 0,0 0 1 0 0,-1 0-1 0 0,0 11-184 0 0,-2-24 232 0 0,0-1-32 0 0,0 0 2 0 0,0-86 615 0 0,3 70-873 0 0,1 0 1 0 0,0 1-1 0 0,1-1 0 0 0,0 1 1 0 0,1 0-1 0 0,1 0 0 0 0,0 0 1 0 0,2 1-1 0 0,-1 0 0 0 0,2 1 1 0 0,-1 0-1 0 0,2 1 0 0 0,0-1 1 0 0,0 2-1 0 0,1 0 0 0 0,1 0 1 0 0,0 1-1 0 0,8-4 56 0 0,-18 12-38 0 0,1 1 0 0 0,-1 0 0 0 0,1 0 0 0 0,0 1 0 0 0,-1-1 0 0 0,1 1 0 0 0,0-1 0 0 0,0 1 0 0 0,-1 0 0 0 0,1 1 0 0 0,0-1 0 0 0,0 1 0 0 0,-1-1 0 0 0,1 1 0 0 0,0 0 0 0 0,-1 0 0 0 0,1 1 0 0 0,-1-1 0 0 0,0 1 0 0 0,1 0 0 0 0,-1 0 0 0 0,0 0 0 0 0,0 0 0 0 0,0 0 0 0 0,0 1 0 0 0,0-1-1 0 0,-1 1 1 0 0,1 0 0 0 0,-1 0 0 0 0,0 0 0 0 0,0 0 0 0 0,0 0 0 0 0,0 1 0 0 0,0 0 38 0 0,47 121-50 0 0,-16 6-470 0 0,61-124-3023 0 0,-50-21 2556 0 0,-11 4 39 0 0</inkml:trace>
  <inkml:trace contextRef="#ctx0" brushRef="#br0" timeOffset="3824.388">3903 701 1832 0 0,'-180'45'3200'0'0,"161"-38"-2951"0"0,1 0 0 0 0,-1 1 0 0 0,2 1 0 0 0,-1 1 0 0 0,1 0 0 0 0,1 2 0 0 0,0 0-1 0 0,1 0 1 0 0,0 1 0 0 0,1 1 0 0 0,-5 7-249 0 0,18-20 7 0 0,0 0 0 0 0,1 0 0 0 0,-1 0 1 0 0,1-1-1 0 0,-1 1 0 0 0,1 0 0 0 0,0 0 0 0 0,-1 0 0 0 0,1 0 0 0 0,0 0 0 0 0,0 0 1 0 0,0 0-1 0 0,-1 0 0 0 0,1 0 0 0 0,0 0 0 0 0,0 0 0 0 0,0 0 0 0 0,1 0 1 0 0,-1 0-1 0 0,0 0 0 0 0,0 0 0 0 0,0 0 0 0 0,1 0 0 0 0,-1 0 0 0 0,1 0 0 0 0,-1 0 1 0 0,1 0-1 0 0,-1 0 0 0 0,1 0 0 0 0,-1-1 0 0 0,1 1 0 0 0,0 0 0 0 0,-1 0 1 0 0,1-1-1 0 0,0 1 0 0 0,0 0 0 0 0,-1-1 0 0 0,1 1 0 0 0,0-1 0 0 0,0 1 0 0 0,0-1 1 0 0,0 1-1 0 0,0-1 0 0 0,0 0 0 0 0,0 1 0 0 0,0-1 0 0 0,0 0 0 0 0,0 0 1 0 0,0 0-1 0 0,0 0 0 0 0,0 0 0 0 0,0 0 0 0 0,0 0 0 0 0,0 0 0 0 0,0 0 0 0 0,0 0 1 0 0,0 0-1 0 0,0-1 0 0 0,0 1 0 0 0,0 0 0 0 0,0-1 0 0 0,0 1 0 0 0,-1-1 1 0 0,1 1-1 0 0,0-1 0 0 0,0 1 0 0 0,0-1 0 0 0,0 0 0 0 0,-1 1 0 0 0,1-1-7 0 0,75-17-157 0 0,-41 6 58 0 0,226-105-772 0 0,-336 205 2054 0 0,74-86-1141 0 0,17 24-58 0 0,-11-22-4 0 0,1-1-1 0 0,-1 0 1 0 0,1 0-1 0 0,0 0 0 0 0,0-1 1 0 0,1 1-1 0 0,-1-2 0 0 0,0 1 1 0 0,1-1-1 0 0,-1 0 0 0 0,1 0 1 0 0,-1 0-1 0 0,1-1 1 0 0,-1 0-1 0 0,1-1 0 0 0,0 1 1 0 0,-1-1-1 0 0,0 0 0 0 0,1-1 1 0 0,1 0 20 0 0,10-1-29 0 0,0-1 1 0 0,-1 0 0 0 0,1-1 0 0 0,-1-1-1 0 0,-1 0 1 0 0,1-2 0 0 0,-1 0 0 0 0,0 0-1 0 0,-1-2 1 0 0,0 0 0 0 0,0-1-1 0 0,-1 0 1 0 0,0-1 0 0 0,-1 0 0 0 0,-1-1-1 0 0,0-1 1 0 0,-1 0 0 0 0,0-1 0 0 0,-1 0-1 0 0,-1 0 1 0 0,0-1 0 0 0,-1 0-1 0 0,-1-1 1 0 0,0 0 0 0 0,-1 0 0 0 0,-1 0-1 0 0,1-10 29 0 0,2-203 1030 0 0,-46 54 1016 0 0,34 161-1730 0 0,-1 1 0 0 0,0-1-1 0 0,-1 1 1 0 0,-1 0 0 0 0,0 1 0 0 0,0-1 0 0 0,-2 1 0 0 0,1 1 0 0 0,-2 0-1 0 0,0 0 1 0 0,-5-5-316 0 0,-2 18 924 0 0,10 13-924 0 0,1 0 0 0 0,0 0 1 0 0,1 1-1 0 0,1 0 0 0 0,0 0 1 0 0,1 0-1 0 0,1 0 0 0 0,0 0 1 0 0,1 0-1 0 0,0 1 0 0 0,2-1 1 0 0,0 0-1 0 0,1 2 0 0 0,-2 17-228 0 0,42 354-5302 0 0,-33-180-32 0 0,-9-174 4245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3:55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87 239 2392 0 0,'-86'37'4066'0'0,"86"-37"-3988"0"0,0 0 0 0 0,0 0 0 0 0,1 1 0 0 0,-1-1 0 0 0,0 0 0 0 0,1 0 0 0 0,-1 0 0 0 0,0 1 0 0 0,0-1 0 0 0,1 0 0 0 0,-1 0 0 0 0,0 1 0 0 0,0-1 0 0 0,0 0 0 0 0,1 1 0 0 0,-1-1 0 0 0,0 0 0 0 0,0 1 0 0 0,0-1 0 0 0,0 0 0 0 0,0 1 0 0 0,0-1 0 0 0,0 0 0 0 0,0 1-1 0 0,0-1 1 0 0,0 0 0 0 0,0 1 0 0 0,0-1 0 0 0,0 0 0 0 0,0 1 0 0 0,0-1 0 0 0,0 0 0 0 0,0 1 0 0 0,0-1 0 0 0,0 0 0 0 0,0 1 0 0 0,-1-1-78 0 0,53 5 52 0 0,-44-4 157 0 0,434 2 1321 0 0,-148-20-1248 0 0,90 16 316 0 0,-175-8 127 0 0,-208 9-689 0 0,21 0-196 0 0,-15-1-2259 0 0,0-10 1158 0 0,-3-17-5052 0 0,-14 13 5151 0 0</inkml:trace>
  <inkml:trace contextRef="#ctx0" brushRef="#br0" timeOffset="324.684">1328 19 1132 0 0,'-10'-19'6935'0'0,"51"40"-6063"0"0,-24-12-778 0 0,0-1-10 0 0,-1 2 0 0 0,1-1-1 0 0,-2 2 1 0 0,0 0-1 0 0,0 1 1 0 0,-1 1-1 0 0,0 0 1 0 0,-1 1-1 0 0,-1 1 1 0 0,0-1-1 0 0,-1 2 1 0 0,0 0-1 0 0,-1 0 1 0 0,-1 1-1 0 0,-1 0 1 0 0,-1 0 0 0 0,0 1-1 0 0,-1 0 1 0 0,-1 0-1 0 0,0 1 1 0 0,-1 7-84 0 0,-7-3 79 0 0,-2 1 0 0 0,0-1 0 0 0,-2 0 0 0 0,0-1 0 0 0,-2 1 0 0 0,0-1 0 0 0,-2-1 0 0 0,0 0 0 0 0,-1 0 1 0 0,-1-1-1 0 0,-1-1 0 0 0,-1 0 0 0 0,-1-1 0 0 0,0-1 0 0 0,-1 0 0 0 0,-4 2-79 0 0,-7 8-284 0 0,0 0-1 0 0,-2-2 1 0 0,0-1-1 0 0,-2-1 1 0 0,0-2-1 0 0,-10 3 285 0 0,41-23-58 0 0,1-1-1 0 0,-1 1 0 0 0,0 0 1 0 0,1-1-1 0 0,-1 1 0 0 0,0-1 1 0 0,0 1-1 0 0,1-1 0 0 0,-1 0 1 0 0,0 1-1 0 0,0-1 0 0 0,0 0 1 0 0,1 0-1 0 0,-1 1 1 0 0,0-1-1 0 0,0 0 0 0 0,0 0 1 0 0,0 0-1 0 0,0 0 0 0 0,1 0 1 0 0,-1 0-1 0 0,0 0 0 0 0,0 0 1 0 0,0-1-1 0 0,0 1 0 0 0,1 0 1 0 0,-1 0-1 0 0,0-1 0 0 0,0 1 1 0 0,0 0-1 0 0,1-1 0 0 0,-1 1 1 0 0,0-1-1 0 0,1 1 1 0 0,-1-1-1 0 0,0 1 0 0 0,1-1 1 0 0,-1 0-1 0 0,0 1 0 0 0,1-1 1 0 0,-1 0-1 0 0,1 1 0 0 0,0-1 1 0 0,-1 0-1 0 0,1 0 0 0 0,-1 0 1 0 0,1 1-1 0 0,0-1 0 0 0,0 0 1 0 0,0 0-1 0 0,-1 0 0 0 0,1 0 1 0 0,0 1-1 0 0,0-1 1 0 0,0 0-1 0 0,0 0 0 0 0,0 0 1 0 0,0 0-1 0 0,0 0 0 0 0,1 1 1 0 0,-1-1-1 0 0,0 0 0 0 0,0 0 1 0 0,1 0-1 0 0,-1 0 59 0 0,18-54-2633 0 0,0 23 1460 0 0,7-2 21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4:14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2440 0 0,'11'7'3739'0'0,"33"22"-2865"0"0,241 170 959 0 0,-270-190-2218 0 0,22 15 623 0 0,-15-7-4311 0 0,-21-19 2928 0 0,5-9 32 0 0</inkml:trace>
  <inkml:trace contextRef="#ctx0" brushRef="#br0" timeOffset="264.959">726 1 1896 0 0,'-12'11'2349'0'0,"-33"31"-1745"0"0,1 2 1 0 0,3 1-1 0 0,2 2 0 0 0,2 2 1 0 0,2 2-1 0 0,2 1 0 0 0,3 1 1 0 0,2 1-1 0 0,2 2 0 0 0,-5 22-604 0 0,-115 310-852 0 0,146-388 714 0 0,0 0 1 0 0,0-1 0 0 0,-1 1 0 0 0,1 0-1 0 0,0 0 1 0 0,0-1 0 0 0,-1 1 0 0 0,1 0-1 0 0,0 0 1 0 0,0 0 0 0 0,-1-1 0 0 0,1 1-1 0 0,0 0 1 0 0,-1 0 0 0 0,1 0 0 0 0,0 0-1 0 0,-1 0 1 0 0,1 0 0 0 0,0-1 0 0 0,-1 1-1 0 0,1 0 1 0 0,0 0 0 0 0,-1 0 0 0 0,1 0-1 0 0,0 0 1 0 0,-1 0 0 0 0,1 1 0 0 0,0-1-1 0 0,-1 0 1 0 0,1 0 0 0 0,0 0 0 0 0,-1 0-1 0 0,1 0 1 0 0,0 0 0 0 0,-1 1 0 0 0,1-1-1 0 0,0 0 1 0 0,-1 0 0 0 0,1 0 0 0 0,0 1-1 0 0,0-1 1 0 0,-1 0 0 0 0,1 0 0 0 0,0 1-1 0 0,0-1 1 0 0,0 0 0 0 0,-1 1 137 0 0,1-12-1213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4:12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373 527 988 0 0,'14'-13'2062'0'0,"-10"11"-1907"0"0,0 0 0 0 0,0 0-1 0 0,-1-1 1 0 0,1 1 0 0 0,-1-1 0 0 0,0 0 0 0 0,0 0 0 0 0,0 0-1 0 0,0 0 1 0 0,-1-1 0 0 0,1 1 0 0 0,-1-1 0 0 0,0 0 0 0 0,0 1-1 0 0,0-1 1 0 0,0 0 0 0 0,-1 0 0 0 0,1 0 0 0 0,-1-1 0 0 0,0 1-1 0 0,0 0 1 0 0,-1 0 0 0 0,1-1 0 0 0,-1 1 0 0 0,0 0 0 0 0,0-1 0 0 0,-1 1-1 0 0,0-2-154 0 0,-1-1 26 0 0,-1 0 0 0 0,0 1 0 0 0,-1 0 0 0 0,1 0 1 0 0,-1 0-1 0 0,-1 0 0 0 0,1 0 0 0 0,-1 1 0 0 0,0 0 0 0 0,0 0 0 0 0,0 0 0 0 0,-1 0 0 0 0,1 1 0 0 0,-1 0 0 0 0,-1 0 0 0 0,1 1 0 0 0,0 0 0 0 0,-1 0 0 0 0,1 0 0 0 0,-1 1 0 0 0,0 0 0 0 0,0 0 0 0 0,0 1 0 0 0,0-1 0 0 0,0 2 0 0 0,0-1 0 0 0,-1 1 0 0 0,1 0 0 0 0,0 0 1 0 0,0 1-1 0 0,0 0 0 0 0,0 1 0 0 0,0-1 0 0 0,0 1 0 0 0,0 1 0 0 0,-1 0-26 0 0,-6 4 6 0 0,0 0 0 0 0,0 2 1 0 0,1 0-1 0 0,0 0 0 0 0,1 1 0 0 0,0 0 1 0 0,1 1-1 0 0,0 1 0 0 0,0 0 1 0 0,1 0-1 0 0,1 1 0 0 0,0 1 0 0 0,1-1 1 0 0,0 1-1 0 0,1 0 0 0 0,1 1 1 0 0,0 0-1 0 0,1 0 0 0 0,0 0 0 0 0,1 1 1 0 0,1 1-7 0 0,0-10 12 0 0,0 0 1 0 0,0 1 0 0 0,1-1 0 0 0,0 1-1 0 0,0 0 1 0 0,1 0 0 0 0,0-1-1 0 0,1 1 1 0 0,-1 0 0 0 0,1 0-1 0 0,1 0 1 0 0,0 0 0 0 0,0 0-1 0 0,0 0 1 0 0,1 0 0 0 0,0-1-1 0 0,0 1 1 0 0,1-1 0 0 0,0 0-1 0 0,1 1 1 0 0,0-1 0 0 0,0-1 0 0 0,0 1-1 0 0,1 0 1 0 0,-1-1 0 0 0,2 0-1 0 0,-1 0 1 0 0,1-1 0 0 0,0 1-1 0 0,0-1 1 0 0,0-1 0 0 0,1 1-1 0 0,-1-1 1 0 0,1 0 0 0 0,0 0-1 0 0,1-1 1 0 0,-1 0 0 0 0,3 0-13 0 0,-2-1-23 0 0,1-1 0 0 0,0 0 0 0 0,0 0 0 0 0,0-1 1 0 0,0 0-1 0 0,0-1 0 0 0,-1 0 0 0 0,1 0 0 0 0,0-1 1 0 0,0 0-1 0 0,-1 0 0 0 0,1-1 0 0 0,-1 0 0 0 0,0-1 0 0 0,0 0 1 0 0,0 0-1 0 0,0-1 0 0 0,-1 0 0 0 0,0 0 0 0 0,0 0 0 0 0,0-1 1 0 0,0 0-1 0 0,-1-1 0 0 0,0 0 0 0 0,-1 1 0 0 0,1-2 0 0 0,-1 1 1 0 0,-1-1-1 0 0,1 0 0 0 0,-2 0 0 0 0,1 0 0 0 0,-1 0 0 0 0,0 0 1 0 0,0-1-1 0 0,-1 0 0 0 0,0 1 0 0 0,-1-1 0 0 0,0 0 0 0 0,0 0 1 0 0,-1 0-1 0 0,-1-5 23 0 0,-58-108-179 0 0,212 342-81 0 0,-133-199 23 0 0,23 20-3411 0 0,-41-40 2527 0 0</inkml:trace>
  <inkml:trace contextRef="#ctx0" brushRef="#br0" timeOffset="482.437">636 430 1280 0 0,'17'32'690'0'0,"0"-5"-202"0"0,-2 1 1 0 0,-2 1 0 0 0,0 0-1 0 0,-2 1 1 0 0,-1 0 0 0 0,-1 1-1 0 0,2 16-488 0 0,1 13 3283 0 0,-26-87-1122 0 0,12 17-2130 0 0,0-1 0 0 0,1 1 0 0 0,1-1 0 0 0,0 0 0 0 0,1 1 0 0 0,0-1 0 0 0,0 1 0 0 0,1-1 0 0 0,0 1 1 0 0,1-1-1 0 0,0 1 0 0 0,1 0 0 0 0,0 0 0 0 0,1 1 0 0 0,0-1 0 0 0,0 1 0 0 0,1 0 0 0 0,0 1 0 0 0,0-1 0 0 0,1 1 1 0 0,1 0-1 0 0,-1 1 0 0 0,1 0 0 0 0,0 0 0 0 0,1 0 0 0 0,-1 1 0 0 0,7-3-31 0 0,-10 9-21 0 0,0 0-1 0 0,1 1 1 0 0,-1 0 0 0 0,0 0 0 0 0,0 0-1 0 0,0 0 1 0 0,0 1 0 0 0,-1-1-1 0 0,1 1 1 0 0,0 1 0 0 0,-1-1-1 0 0,1 1 1 0 0,-1-1 0 0 0,0 1-1 0 0,0 1 1 0 0,0-1 0 0 0,0 0 0 0 0,-1 1-1 0 0,1 0 1 0 0,-1 0 0 0 0,0 0-1 0 0,0 0 1 0 0,0 1 0 0 0,-1-1-1 0 0,1 1 1 0 0,-1-1 0 0 0,0 1-1 0 0,-1 0 1 0 0,1 0 0 0 0,-1 0 0 0 0,0 0-1 0 0,0 0 1 0 0,0 1 21 0 0,42 68-1030 0 0,-37-71 815 0 0,1 0 0 0 0,0 0-1 0 0,-1-1 1 0 0,1 0-1 0 0,0 0 1 0 0,0-1 0 0 0,0 0-1 0 0,0 0 1 0 0,0-1 0 0 0,1 0-1 0 0,-1 0 1 0 0,0 0 0 0 0,0-1-1 0 0,0 0 1 0 0,0-1 0 0 0,0 1-1 0 0,0-2 1 0 0,-1 1 0 0 0,1 0-1 0 0,0-1 1 0 0,-1-1-1 0 0,1 1 216 0 0,46-23-2066 0 0,-28 13 878 0 0</inkml:trace>
  <inkml:trace contextRef="#ctx0" brushRef="#br0" timeOffset="901.679">1431 473 1356 0 0,'-105'0'3600'0'0,"93"5"-3472"0"0,2 0 0 0 0,-1 1 1 0 0,1 0-1 0 0,0 1 1 0 0,0 0-1 0 0,1 0 0 0 0,-1 1 1 0 0,2 0-1 0 0,-1 1 1 0 0,1 0-1 0 0,1 0 0 0 0,0 1 1 0 0,0 0-1 0 0,0 0 1 0 0,2 1-1 0 0,-1-1 1 0 0,1 1-1 0 0,1 1 0 0 0,-1 0-128 0 0,6-8 34 0 0,0-1 0 0 0,0 0 0 0 0,1 1 0 0 0,-1-1 0 0 0,1 0 0 0 0,-1 0 0 0 0,1 0 1 0 0,0 0-1 0 0,0 0 0 0 0,1-1 0 0 0,-1 1 0 0 0,0-1 0 0 0,1 1 0 0 0,0-1 0 0 0,-1 0 0 0 0,1 0 0 0 0,0 0 0 0 0,0 0 0 0 0,0 0 0 0 0,0-1 0 0 0,1 1 0 0 0,-1-1 0 0 0,0 0 0 0 0,1 0 0 0 0,-1 0 0 0 0,1-1 0 0 0,-1 1 0 0 0,0-1 0 0 0,1 1 0 0 0,-1-1 0 0 0,1-1 0 0 0,-1 1 0 0 0,1 0 0 0 0,-1-1 0 0 0,1 1 0 0 0,-1-1 0 0 0,1 0-34 0 0,7 0-10 0 0,-1 0 1 0 0,0-1-1 0 0,1 0 0 0 0,-1 0 0 0 0,0-1 1 0 0,0-1-1 0 0,0 1 0 0 0,0-1 0 0 0,-1-1 0 0 0,0 0 1 0 0,0-1-1 0 0,0 1 0 0 0,-1-2 0 0 0,1 1 1 0 0,-1-1-1 0 0,-1 0 0 0 0,1-1 0 0 0,-2 0 0 0 0,1 0 1 0 0,-1 0-1 0 0,0-1 0 0 0,0 0 0 0 0,-1 0 1 0 0,-1-1-1 0 0,1 1 0 0 0,1-9 10 0 0,1-11 63 0 0,-3 0 0 0 0,0-1 0 0 0,-2 1 1 0 0,-1-1-1 0 0,-1 1 0 0 0,-2-1 0 0 0,0 1 0 0 0,-3-1 0 0 0,0 1 0 0 0,-2 0 0 0 0,-1 1 1 0 0,-4-9-64 0 0,-51-113 3186 0 0,108 270-2678 0 0,30 90-1725 0 0,-41 10-4423 0 0,-36-160 3123 0 0,-10 2 1363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1:26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440 534 1684 0 0,'16'-20'1003'0'0,"-8"13"-558"0"0,16-33 247 0 0,-26 38-636 0 0,0-1-1 0 0,0 0 1 0 0,0 0 0 0 0,-1 1 0 0 0,1 0 0 0 0,0-1 0 0 0,-1 1-1 0 0,0 0 1 0 0,1 0 0 0 0,-1 0 0 0 0,0 0 0 0 0,0 1 0 0 0,0-1 0 0 0,0 1-1 0 0,0 0 1 0 0,0 0 0 0 0,-1 0 0 0 0,1 0 0 0 0,0 0 0 0 0,-1 1-1 0 0,1 0 1 0 0,0-1 0 0 0,-1 1 0 0 0,1 0 0 0 0,0 1 0 0 0,-2-1-56 0 0,0 0 74 0 0,-12-1 83 0 0,0 2-1 0 0,-1 0 0 0 0,1 1 0 0 0,0 0 0 0 0,0 2 0 0 0,0 0 0 0 0,1 1 0 0 0,-1 0 0 0 0,1 2 0 0 0,0 0 0 0 0,1 0 0 0 0,0 2 0 0 0,-12 7-156 0 0,16-10 81 0 0,0 0 0 0 0,1 0 0 0 0,-1 1 0 0 0,1 0 0 0 0,0 1 0 0 0,1 0 0 0 0,0 1 0 0 0,0 0 0 0 0,1 0 0 0 0,0 1 0 0 0,1 0 0 0 0,0 0 0 0 0,0 1 0 0 0,1 0 0 0 0,1 0 0 0 0,0 0 0 0 0,0 1 0 0 0,1-1 0 0 0,1 1 0 0 0,0 0-1 0 0,0 1-80 0 0,3-9 11 0 0,0-1 0 0 0,0 1 0 0 0,1-1 0 0 0,-1 1-1 0 0,1 0 1 0 0,0-1 0 0 0,0 0 0 0 0,0 1 0 0 0,0-1-1 0 0,0 1 1 0 0,1-1 0 0 0,0 0 0 0 0,-1 0 0 0 0,1 0-1 0 0,1 0 1 0 0,-1 0 0 0 0,0 0 0 0 0,1-1 0 0 0,-1 1-1 0 0,1-1 1 0 0,0 0 0 0 0,0 1 0 0 0,0-1-1 0 0,0-1 1 0 0,0 1 0 0 0,0 0 0 0 0,0-1 0 0 0,1 1-1 0 0,-1-1 1 0 0,0 0 0 0 0,1 0 0 0 0,1 0-11 0 0,115 11-929 0 0,-119-12 910 0 0,150-36-3412 0 0,-63 11 953 0 0,-51 14 1278 0 0</inkml:trace>
  <inkml:trace contextRef="#ctx0" brushRef="#br0" timeOffset="1100.52">822 536 1324 0 0,'2'-1'62'0'0,"-1"0"0"0"0,0 0-1 0 0,1 0 1 0 0,-1 0 0 0 0,0 0 0 0 0,0 0-1 0 0,0 0 1 0 0,0 0 0 0 0,0-1 0 0 0,0 1-1 0 0,0 0 1 0 0,0-1 0 0 0,0 1-1 0 0,0-1 1 0 0,-1 1 0 0 0,1-1 0 0 0,-1 1-1 0 0,1-1 1 0 0,-1 0 0 0 0,0 1 0 0 0,1-1-1 0 0,-1 1 1 0 0,0-1 0 0 0,0 0 0 0 0,0 1-1 0 0,0-1 1 0 0,0 0 0 0 0,-1 1 0 0 0,1-1-1 0 0,0 1 1 0 0,-1-1 0 0 0,1 0 0 0 0,-1 1-1 0 0,0-1 1 0 0,0 1 0 0 0,1 0-1 0 0,-1-1 1 0 0,0 1 0 0 0,0 0 0 0 0,0-1-1 0 0,0 1 1 0 0,0 0 0 0 0,-1 0 0 0 0,1 0-1 0 0,0 0 1 0 0,0 0 0 0 0,-1 0 0 0 0,1 0-1 0 0,-1 0 1 0 0,1 1 0 0 0,-1-1 0 0 0,1 0-1 0 0,-1 1 1 0 0,1-1 0 0 0,-2 1-62 0 0,-6-3 83 0 0,0 1 0 0 0,-1 0 1 0 0,1 0-1 0 0,0 1 0 0 0,-1 1 0 0 0,1-1 1 0 0,-1 1-1 0 0,1 1 0 0 0,-1 0 0 0 0,1 0 0 0 0,-1 1 1 0 0,1 0-1 0 0,0 1 0 0 0,0 0 0 0 0,0 0 1 0 0,0 1-1 0 0,1 0 0 0 0,0 1 0 0 0,-1 0 1 0 0,1 0-1 0 0,1 0 0 0 0,-1 1 0 0 0,1 1 1 0 0,0-1-1 0 0,1 1 0 0 0,-1 0 0 0 0,1 0 1 0 0,1 1-1 0 0,-1 0 0 0 0,1 0 0 0 0,1 0 1 0 0,-1 1-1 0 0,1-1 0 0 0,1 1 0 0 0,0 0 1 0 0,0 0-1 0 0,1 1 0 0 0,0-1 0 0 0,0 0 1 0 0,1 1-1 0 0,1-1 0 0 0,-1 1 0 0 0,2 8-83 0 0,0-12 22 0 0,0 1-1 0 0,1-1 0 0 0,0 0 1 0 0,0 0-1 0 0,0 0 0 0 0,1 0 0 0 0,0 0 1 0 0,0-1-1 0 0,1 1 0 0 0,-1-1 1 0 0,1 0-1 0 0,0 0 0 0 0,0 0 0 0 0,1 0 1 0 0,0-1-1 0 0,0 0 0 0 0,0 0 1 0 0,0 0-1 0 0,0-1 0 0 0,1 1 0 0 0,-1-1 1 0 0,1-1-1 0 0,0 1 0 0 0,0-1 1 0 0,0 0-1 0 0,1 0 0 0 0,-1-1 1 0 0,0 1-1 0 0,1-2 0 0 0,-1 1 0 0 0,0-1 1 0 0,1 0-1 0 0,-1 0 0 0 0,1 0 1 0 0,-1-1-1 0 0,0 0 0 0 0,1 0 0 0 0,-1-1 1 0 0,0 0-1 0 0,0 0 0 0 0,0 0 1 0 0,0-1-1 0 0,5-3-21 0 0,-6 3-24 0 0,0 1 0 0 0,1-2 0 0 0,-1 1 0 0 0,0 0 0 0 0,-1-1 0 0 0,1 0 0 0 0,-1 0-1 0 0,0-1 1 0 0,0 1 0 0 0,0-1 0 0 0,0 0 0 0 0,-1 0 0 0 0,0 0 0 0 0,0 0 0 0 0,0-1 0 0 0,-1 1 0 0 0,1-1 0 0 0,-1 0 0 0 0,-1 1 0 0 0,1-1 0 0 0,-1 0 0 0 0,0 0 0 0 0,0 0 0 0 0,-1 0 0 0 0,0 0 0 0 0,0 0 0 0 0,0 0 0 0 0,-1-3 24 0 0,4-30-175 0 0,-2 29 159 0 0,0 0 0 0 0,1 0 0 0 0,1 1 1 0 0,-1-1-1 0 0,2 1 0 0 0,-1 0 0 0 0,1 0 0 0 0,1 0 0 0 0,0 0 1 0 0,0 0-1 0 0,0 1 0 0 0,1 0 0 0 0,0 1 0 0 0,7-7 16 0 0,10 44-154 0 0,-19-19 171 0 0,0 0-1 0 0,0 0 1 0 0,-1 1-1 0 0,0-1 0 0 0,-1 1 1 0 0,-1 0-1 0 0,0 0 1 0 0,0-1-1 0 0,-1 1 0 0 0,-1 0 1 0 0,0 0-1 0 0,0 0 1 0 0,-1 0-1 0 0,-1-1 0 0 0,0 1 1 0 0,-1-1-1 0 0,0 0 1 0 0,0 0-1 0 0,-1 0 0 0 0,-4 5-16 0 0,9-17 10 0 0,0 1 0 0 0,0-1 0 0 0,-1 1-1 0 0,1 0 1 0 0,0-1 0 0 0,0 1 0 0 0,-1 0 0 0 0,1-1-1 0 0,0 1 1 0 0,-1 0 0 0 0,1-1 0 0 0,0 1-1 0 0,-1 0 1 0 0,1 0 0 0 0,0 0 0 0 0,-1-1-1 0 0,1 1 1 0 0,-1 0 0 0 0,1 0 0 0 0,0 0-1 0 0,-1 0 1 0 0,1 0 0 0 0,-1-1 0 0 0,1 1-1 0 0,-1 0 1 0 0,1 0 0 0 0,-1 0 0 0 0,1 0-1 0 0,0 0 1 0 0,-1 0 0 0 0,1 1 0 0 0,-1-1 0 0 0,1 0-1 0 0,-1 0 1 0 0,1 0 0 0 0,0 0 0 0 0,-1 0-1 0 0,1 1 1 0 0,-1-1 0 0 0,1 0 0 0 0,0 0-1 0 0,-1 1 1 0 0,1-1 0 0 0,0 0 0 0 0,-1 1-1 0 0,1-1 1 0 0,0 0 0 0 0,0 1 0 0 0,-1-1-10 0 0,4-42 109 0 0,-3 42-107 0 0,6-26 31 0 0,2 0 0 0 0,1 0 0 0 0,1 1 0 0 0,1 1 1 0 0,2 0-1 0 0,0 0 0 0 0,1 1 0 0 0,11-12-33 0 0,24-28 118 0 0,-20 102-120 0 0,-9 1-5 0 0,-13-21 13 0 0,1-1-1 0 0,1 1 0 0 0,0-1 1 0 0,1-1-1 0 0,2 0 0 0 0,-1 0 0 0 0,2-1 1 0 0,0-1-1 0 0,1 0 0 0 0,1 0 1 0 0,0-2-1 0 0,0 0 0 0 0,2-1 1 0 0,3 2-6 0 0,-16-12-40 0 0,-1-1 1 0 0,1 0-1 0 0,-1 0 0 0 0,1 0 1 0 0,0 0-1 0 0,-1 0 1 0 0,1-1-1 0 0,0 0 1 0 0,0 1-1 0 0,0-2 1 0 0,-1 1-1 0 0,1 0 1 0 0,0-1-1 0 0,0 1 1 0 0,-1-1-1 0 0,1 0 1 0 0,0-1-1 0 0,-1 1 1 0 0,1 0-1 0 0,-1-1 1 0 0,1 0-1 0 0,-1 0 1 0 0,0 0-1 0 0,0 0 1 0 0,0-1-1 0 0,0 1 1 0 0,0-1-1 0 0,-1 1 1 0 0,1-1-1 0 0,-1 0 1 0 0,1 0-1 0 0,-1 0 1 0 0,0-1-1 0 0,0-1 40 0 0,53-122-835 0 0,-53 121 780 0 0,37-299 446 0 0,-24 102 2518 0 0,-15 202-2884 0 0,1 0-1 0 0,-1 0 0 0 0,0 0 0 0 0,0 0 0 0 0,0 1 1 0 0,0-1-1 0 0,0 0 0 0 0,0 0 0 0 0,0 0 1 0 0,0 0-1 0 0,0 0 0 0 0,0 0 0 0 0,0 0 1 0 0,0 0-1 0 0,-1 0 0 0 0,1 0 0 0 0,0 1 1 0 0,-1-1-1 0 0,1 0 0 0 0,-1 0 0 0 0,1 0 0 0 0,-1 1 1 0 0,1-1-1 0 0,-1 0 0 0 0,0 1 0 0 0,1-1 1 0 0,-1 0-1 0 0,0 1 0 0 0,1-1 0 0 0,-1 1 1 0 0,0-1-1 0 0,0 1 0 0 0,0-1 0 0 0,0 1 1 0 0,1-1-1 0 0,-1 1 0 0 0,0 0 0 0 0,0 0 1 0 0,0 0-1 0 0,0-1 0 0 0,0 1 0 0 0,0 0 0 0 0,0 0 1 0 0,0 0-1 0 0,0 0 0 0 0,0 0 0 0 0,1 0 1 0 0,-1 1-1 0 0,0-1 0 0 0,0 0 0 0 0,0 0 1 0 0,0 1-1 0 0,0-1 0 0 0,0 0 0 0 0,1 1 1 0 0,-1-1-1 0 0,0 1-24 0 0,-9 23 63 0 0,2 0 1 0 0,1 1 0 0 0,1-1-1 0 0,1 1 1 0 0,2 1 0 0 0,0-1-1 0 0,1 0 1 0 0,2 1-1 0 0,1 16-63 0 0,51 147 52 0 0,-8-56-3613 0 0,-40-108 1785 0 0,-4-12-1759 0 0,0-6 2345 0 0</inkml:trace>
  <inkml:trace contextRef="#ctx0" brushRef="#br0" timeOffset="1603.476">1286 436 3036 0 0,'-7'-2'837'0'0,"3"-3"3670"0"0,20 1-4481 0 0,316-55 1444 0 0,-16 45-6138 0 0,-315 14 4639 0 0,26-21 2133 0 0,-42 137 2188 0 0,17-108-4300 0 0,0 0 0 0 0,0 1 0 0 0,1-1 0 0 0,0 0 0 0 0,0 0 0 0 0,1-1 0 0 0,0 1 0 0 0,0-1 0 0 0,1 0 0 0 0,0 0 0 0 0,1 0 0 0 0,-1 0 0 0 0,1-1 0 0 0,0 0 0 0 0,1 0 0 0 0,-1-1 0 0 0,1 0 0 0 0,0 0 0 0 0,1-1 0 0 0,1 1 8 0 0,9-5-5714 0 0,-15-39 3258 0 0,-10 17 1307 0 0</inkml:trace>
  <inkml:trace contextRef="#ctx0" brushRef="#br0" timeOffset="1870.649">1937 127 3396 0 0,'-18'-86'12369'0'0,"16"83"-11878"0"0,-2-5-1981 0 0,-12 7-8787 0 0,5 9 9752 0 0,-1 2-629 0 0,-2-3 148 0 0</inkml:trace>
  <inkml:trace contextRef="#ctx0" brushRef="#br0" timeOffset="3191.851">2253 319 948 0 0,'20'-15'4180'0'0,"24"30"-2965"0"0,-35-9-1071 0 0,-1-1 0 0 0,0 1 0 0 0,-1 0 0 0 0,0 1 0 0 0,1 0 0 0 0,-2 0 0 0 0,1 0 0 0 0,-1 1 0 0 0,-1 0 0 0 0,1 0 0 0 0,-1 1 0 0 0,-1-1 0 0 0,1 1 0 0 0,-2 0 0 0 0,1 0 0 0 0,-1 1-1 0 0,0-1 1 0 0,-1 1 0 0 0,0-1 0 0 0,-1 1 0 0 0,0 0 0 0 0,-1 0 0 0 0,1 2-144 0 0,-2-14 38 0 0,0 0 1 0 0,0 1-1 0 0,1-1 0 0 0,-1 0 0 0 0,0 1 1 0 0,0-1-1 0 0,0 1 0 0 0,-1 0 0 0 0,1-1 1 0 0,0 1-1 0 0,0 0 0 0 0,-1-1 0 0 0,1 1 1 0 0,-1 0-1 0 0,1 0 0 0 0,-1 0 0 0 0,0 0 1 0 0,1 1-1 0 0,-1-1 0 0 0,0 0 0 0 0,1 1 1 0 0,-1-1-1 0 0,0 1 0 0 0,0 0 0 0 0,0-1 1 0 0,1 1-1 0 0,-1 0 0 0 0,0 0 0 0 0,0 0 0 0 0,0 0 1 0 0,0 1-1 0 0,1-1 0 0 0,-1 0 0 0 0,0 1 1 0 0,0-1-1 0 0,1 1 0 0 0,-1 0 0 0 0,0-1 1 0 0,1 1-1 0 0,-1 0 0 0 0,0 0 0 0 0,1 0 1 0 0,-1 0-1 0 0,1 0 0 0 0,0 1 0 0 0,-1-1 1 0 0,1 0-1 0 0,0 1 0 0 0,0-1 0 0 0,0 1 1 0 0,0-1-1 0 0,0 1 0 0 0,0-1 0 0 0,0 1 1 0 0,1 0-1 0 0,-1-1 0 0 0,0 1 0 0 0,1 0 0 0 0,-1 0 1 0 0,1 0-1 0 0,0-1 0 0 0,0 1 0 0 0,0 0 1 0 0,0 0-1 0 0,0 0 0 0 0,0 0 0 0 0,0 1-38 0 0,3-21-31 0 0,0 0 0 0 0,1 0-1 0 0,0 0 1 0 0,2 0 0 0 0,0 1-1 0 0,1 0 1 0 0,1 0-1 0 0,0 1 1 0 0,1 0 0 0 0,1 0-1 0 0,1 1 1 0 0,0 0 0 0 0,1 1-1 0 0,0 1 1 0 0,1 0 0 0 0,1 0-1 0 0,0 1 1 0 0,0 1-1 0 0,1 0 1 0 0,3 0 31 0 0,87-30-1001 0 0,-99 44 968 0 0,0 1 0 0 0,0 0-1 0 0,0 0 1 0 0,-1 1-1 0 0,0 0 1 0 0,1 0 0 0 0,-2 0-1 0 0,1 0 1 0 0,-1 1 0 0 0,0 0-1 0 0,0 0 1 0 0,0 0-1 0 0,-1 0 1 0 0,0 0 0 0 0,0 1-1 0 0,1 3 34 0 0,48 172-284 0 0,-51-180 201 0 0,-1 0-1 0 0,1 0 1 0 0,0 1-1 0 0,0-1 1 0 0,0 0 0 0 0,1 0-1 0 0,-1 0 1 0 0,0 0-1 0 0,1 0 1 0 0,-1 0-1 0 0,1 0 1 0 0,0 0-1 0 0,-1-1 1 0 0,1 1 0 0 0,0-1-1 0 0,0 1 1 0 0,0-1-1 0 0,0 0 1 0 0,0 0-1 0 0,0 0 1 0 0,1 0-1 0 0,-1 0 1 0 0,0 0 0 0 0,1-1-1 0 0,-1 1 1 0 0,0-1-1 0 0,1 1 1 0 0,-1-1-1 0 0,1 0 1 0 0,-1 0-1 0 0,0 0 1 0 0,1 0 0 0 0,-1 0-1 0 0,1-1 1 0 0,-1 1-1 0 0,0-1 1 0 0,1 0-1 0 0,-1 1 1 0 0,1-2 83 0 0,18-9-48 0 0,-1 0 0 0 0,-1-2 0 0 0,0 0 1 0 0,-1-1-1 0 0,0-1 0 0 0,-1-1 0 0 0,-1 0 0 0 0,-1-1 1 0 0,0-1-1 0 0,-1-1 0 0 0,2-5 48 0 0,19-53 2215 0 0,-35 75-1985 0 0,-2-17 887 0 0,1 18-1101 0 0,0 0 0 0 0,1 0 0 0 0,-1 1 0 0 0,1-1 0 0 0,-1 0 0 0 0,0 0 0 0 0,1 1 0 0 0,-1-1-1 0 0,0 0 1 0 0,0 1 0 0 0,0-1 0 0 0,0 1 0 0 0,1-1 0 0 0,-1 1 0 0 0,0-1 0 0 0,0 1 0 0 0,0 0 0 0 0,0 0 0 0 0,0-1-1 0 0,0 1 1 0 0,0 0 0 0 0,0 0 0 0 0,0 0 0 0 0,0 0 0 0 0,0 0 0 0 0,0 0 0 0 0,0 0 0 0 0,0 0 0 0 0,0 0 0 0 0,0 1 0 0 0,0-1-1 0 0,0 0 1 0 0,0 1 0 0 0,0-1 0 0 0,0 1 0 0 0,0-1 0 0 0,1 1 0 0 0,-1-1 0 0 0,0 1 0 0 0,0-1 0 0 0,0 1 0 0 0,1 0-1 0 0,-1 0 1 0 0,0-1 0 0 0,1 1 0 0 0,-1 0 0 0 0,1 0 0 0 0,-1 0 0 0 0,1 0 0 0 0,-1-1 0 0 0,1 1 0 0 0,-1 0 0 0 0,1 0 0 0 0,0 0-1 0 0,0 0 1 0 0,-1 0 0 0 0,1 0 0 0 0,0 0 0 0 0,0 0 0 0 0,0 0 0 0 0,0 0-16 0 0,-2 9 30 0 0,0 1 1 0 0,0-1-1 0 0,1 0 1 0 0,1 0-1 0 0,0 0 1 0 0,0 1-1 0 0,1-1 1 0 0,0 0-1 0 0,1 0 1 0 0,0 0-1 0 0,0 0 1 0 0,1 0-1 0 0,0 0 1 0 0,1-1-1 0 0,0 1 1 0 0,1-1-1 0 0,0 0 1 0 0,1 0-1 0 0,-1-1 1 0 0,1 0-1 0 0,1 0 1 0 0,0 0-1 0 0,0-1 1 0 0,0 0-1 0 0,1 0 1 0 0,0 0-1 0 0,1-1 1 0 0,-1-1-1 0 0,1 0 1 0 0,0 0-1 0 0,0 0 1 0 0,1-1-1 0 0,-1 0 1 0 0,1-1-1 0 0,0 0 1 0 0,0-1-1 0 0,2 0-30 0 0,1 0 19 0 0,0-1 1 0 0,0 0-1 0 0,0-1 1 0 0,0 0-1 0 0,0-1 0 0 0,0-1 1 0 0,0 0-1 0 0,0-1 1 0 0,0 0-1 0 0,-1-1 0 0 0,1 0 1 0 0,-1-1-1 0 0,0 0 1 0 0,0-1-1 0 0,-1-1 0 0 0,0 0 1 0 0,0 0-1 0 0,-1-1 0 0 0,1 0 1 0 0,-2-1-1 0 0,1 0 1 0 0,-1-1-1 0 0,-1 0 0 0 0,0 0 1 0 0,4-6-20 0 0,6-47 493 0 0,-18 62-464 0 0,32 101-600 0 0,69-34-2231 0 0,-17-61-2993 0 0,-47-18 4605 0 0</inkml:trace>
  <inkml:trace contextRef="#ctx0" brushRef="#br0" timeOffset="4088.167">4029 349 1780 0 0,'2'-1'86'0'0,"-1"1"0"0"0,0-1 0 0 0,0 0-1 0 0,-1 0 1 0 0,1 0 0 0 0,0 0 0 0 0,0 0 0 0 0,0 0-1 0 0,-1 0 1 0 0,1 0 0 0 0,0 0 0 0 0,-1 0 0 0 0,1 0-1 0 0,-1-1 1 0 0,1 1 0 0 0,-1 0 0 0 0,0 0 0 0 0,1-1 0 0 0,-1 1-1 0 0,0 0 1 0 0,0 0 0 0 0,0-1 0 0 0,0 1 0 0 0,0 0-1 0 0,0-1 1 0 0,0 1 0 0 0,-1 0 0 0 0,1 0 0 0 0,0-1-1 0 0,-1 1 1 0 0,1 0 0 0 0,-1 0 0 0 0,1 0 0 0 0,-1 0-1 0 0,1 0 1 0 0,-1-1 0 0 0,0 1 0 0 0,0 0 0 0 0,0 0-1 0 0,1 1 1 0 0,-1-1 0 0 0,0 0 0 0 0,0 0 0 0 0,0 0 0 0 0,0 0-1 0 0,-1 1 1 0 0,1-1 0 0 0,0 1 0 0 0,0-1 0 0 0,0 1-1 0 0,0-1 1 0 0,-1 1 0 0 0,1 0 0 0 0,0-1 0 0 0,0 1-1 0 0,-1 0 1 0 0,1 0 0 0 0,0 0 0 0 0,-1 0 0 0 0,1 0-1 0 0,0 0 1 0 0,0 0 0 0 0,-1 1 0 0 0,1-1 0 0 0,0 0-1 0 0,0 1 1 0 0,-1-1 0 0 0,1 1 0 0 0,0-1 0 0 0,0 1-86 0 0,-8 5 93 0 0,0 1 1 0 0,1 0-1 0 0,-1 1 0 0 0,2 0 1 0 0,-1 0-1 0 0,1 1 1 0 0,0 0-1 0 0,1 0 1 0 0,0 0-1 0 0,1 1 1 0 0,-1 0-1 0 0,2 0 0 0 0,0 1 1 0 0,0-1-1 0 0,1 1 1 0 0,0 0-1 0 0,1-1 1 0 0,0 1-1 0 0,0 1 1 0 0,1 4-94 0 0,1-15 50 0 0,31 24 227 0 0,-24-28-271 0 0,-1 0 0 0 0,1-1 1 0 0,-1 0-1 0 0,1 0 0 0 0,-1 0 0 0 0,0-1 1 0 0,-1 0-1 0 0,1 0 0 0 0,-1-1 0 0 0,0 1 0 0 0,-1-1 1 0 0,1 0-1 0 0,-1-1 0 0 0,0 1 0 0 0,0-1 1 0 0,-1 1-1 0 0,0-1 0 0 0,0 0 0 0 0,-1-1 1 0 0,0 1-1 0 0,0 0 0 0 0,-1-1 0 0 0,0 0-6 0 0,0 7 2 0 0,34-126-66 0 0,-7 57-116 0 0,-15 103 180 0 0,-6-7 16 0 0,-7-20 10 0 0,0 1 1 0 0,1 0 0 0 0,0-1 0 0 0,0 1 0 0 0,1 0 0 0 0,0-1 0 0 0,0 0 0 0 0,0 1 0 0 0,1-1 0 0 0,0 0 0 0 0,0 0-1 0 0,0 0 1 0 0,1-1 0 0 0,0 1 0 0 0,0-1 0 0 0,1 0 0 0 0,-1 0 0 0 0,1 0 0 0 0,0-1 0 0 0,0 0 0 0 0,1 0 0 0 0,-1 0-1 0 0,1 0 1 0 0,0-1 0 0 0,0 0 0 0 0,0 0 0 0 0,0-1 0 0 0,3 1-27 0 0,5-3-20 0 0,-1 0 0 0 0,1-1 0 0 0,0-1 1 0 0,-1 0-1 0 0,0-1 0 0 0,1-1 0 0 0,-1 0 0 0 0,-1 0 0 0 0,1-1 0 0 0,-1-1 0 0 0,1 0 1 0 0,-2-1-1 0 0,1 0 0 0 0,-1-1 0 0 0,0 0 0 0 0,0-1 0 0 0,-1 0 0 0 0,-1 0 1 0 0,2-3 19 0 0,15-40 306 0 0,-26 51-211 0 0,0 1-3 0 0,-7-3 171 0 0,6 12-249 0 0,1 0-1 0 0,1 1 0 0 0,0-1 0 0 0,0 0 0 0 0,0 1 0 0 0,1-1 1 0 0,1 0-1 0 0,0 0 0 0 0,0 0 0 0 0,0-1 0 0 0,1 1 0 0 0,1-1 1 0 0,-1 0-1 0 0,1 0 0 0 0,1 0 0 0 0,-1-1 0 0 0,1 0 1 0 0,1 0-1 0 0,-1 0 0 0 0,1-1 0 0 0,1 1-13 0 0,-3-7 6 0 0,-1 0 0 0 0,1-1 0 0 0,0 1 0 0 0,-1-1 0 0 0,1 0 0 0 0,0 0 0 0 0,-1 0 0 0 0,1-1 0 0 0,-1 0 0 0 0,0 0 0 0 0,0 0 0 0 0,1 0 0 0 0,-1 0 0 0 0,0-1 0 0 0,-1 0 0 0 0,1 0 0 0 0,0 0 0 0 0,-1 0 0 0 0,0-1 0 0 0,0 1 0 0 0,0-1 0 0 0,0 0 0 0 0,0 0 0 0 0,-1 0 0 0 0,0 0 0 0 0,0 0 0 0 0,0-1-1 0 0,0 1 1 0 0,-1 0 0 0 0,1-1 0 0 0,-1 0 0 0 0,0 1 0 0 0,0-4-6 0 0,7-18 0 0 0,1 1 0 0 0,1 0-1 0 0,1 0 1 0 0,2 1-1 0 0,0 0 1 0 0,2 1 0 0 0,0 1-1 0 0,1 1 1 0 0,2 0 0 0 0,0 1-1 0 0,1 0 1 0 0,5-2 0 0 0,-19 19 0 0 0,0 0 0 0 0,0 1 1 0 0,0-1-1 0 0,0 1 0 0 0,1 0 0 0 0,-1 0 1 0 0,0 1-1 0 0,1 0 0 0 0,-1 0 0 0 0,1 0 1 0 0,0 1-1 0 0,-1 0 0 0 0,1 0 1 0 0,-1 0-1 0 0,1 0 0 0 0,0 1 0 0 0,-1 0 1 0 0,1 0-1 0 0,-1 1 0 0 0,0-1 0 0 0,1 1 1 0 0,-1 1-1 0 0,0-1 0 0 0,0 1 1 0 0,0-1-1 0 0,-1 1 0 0 0,1 1 0 0 0,-1-1 1 0 0,1 1-1 0 0,-1 0 0 0 0,0 0 1 0 0,0 0-1 0 0,-1 0 0 0 0,2 2 0 0 0,4 6 7 0 0,1 1 0 0 0,-1 0 1 0 0,-1 0-1 0 0,-1 0 0 0 0,0 1 0 0 0,0 1 1 0 0,-2-1-1 0 0,0 1 0 0 0,0 0 0 0 0,-1 0 0 0 0,1 13-7 0 0,-5-20-19 0 0,-1 1-1 0 0,0-1 0 0 0,0 0 1 0 0,-1 1-1 0 0,0-1 0 0 0,0 0 0 0 0,-1 0 1 0 0,0 0-1 0 0,0-1 0 0 0,-1 1 1 0 0,0-1-1 0 0,0 1 0 0 0,-1-1 1 0 0,0-1-1 0 0,0 1 0 0 0,-1-1 0 0 0,1 0 1 0 0,-1 0-1 0 0,-1 0 0 0 0,1-1 1 0 0,-1 0-1 0 0,0 0 0 0 0,-6 2 20 0 0,-119 37-6081 0 0,106-57 3513 0 0,18 4 1416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4:15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378 204 968 0 0,'39'-13'4309'0'0,"-6"-38"-2057"0"0,-33 50-2070 0 0,-5-21 187 0 0,-1 16-343 0 0,0 1 0 0 0,0 0-1 0 0,-1 1 1 0 0,1-1 0 0 0,-1 1-1 0 0,0 0 1 0 0,-1 1 0 0 0,1 0 0 0 0,-1 0-1 0 0,1 1 1 0 0,-1-1 0 0 0,0 2-1 0 0,0-1 1 0 0,0 1 0 0 0,0 0 0 0 0,0 1-1 0 0,0 0 1 0 0,0 0 0 0 0,0 1 0 0 0,0 0-1 0 0,0 0 1 0 0,0 1 0 0 0,0 0-1 0 0,1 0 1 0 0,-1 1 0 0 0,-6 3-26 0 0,0 0 15 0 0,1 0 0 0 0,-1 1 0 0 0,1 0 0 0 0,1 1 1 0 0,-1 1-1 0 0,1 0 0 0 0,1 1 0 0 0,0 0 0 0 0,0 0 0 0 0,1 1 0 0 0,0 1 1 0 0,1 0-1 0 0,0 0 0 0 0,-3 9-15 0 0,6-11-21 0 0,-2 3 67 0 0,0 0-1 0 0,2 1 1 0 0,-1 0 0 0 0,2 0 0 0 0,-1 0-1 0 0,2 1 1 0 0,0 0 0 0 0,1 0-1 0 0,1 0 1 0 0,0 0 0 0 0,1 1-46 0 0,3-9-2 0 0,0 1 1 0 0,1-1-1 0 0,0 0 0 0 0,0 0 1 0 0,1 0-1 0 0,-1-1 1 0 0,2 1-1 0 0,-1-1 0 0 0,1 0 1 0 0,0 0-1 0 0,0-1 1 0 0,1 1-1 0 0,-1-1 0 0 0,1 0 1 0 0,0-1-1 0 0,1 1 0 0 0,-1-1 1 0 0,1 0-1 0 0,0-1 1 0 0,0 0-1 0 0,0 0 0 0 0,0 0 1 0 0,0-1-1 0 0,1 0 1 0 0,-1-1-1 0 0,1 1 0 0 0,-1-1 1 0 0,1-1-1 0 0,0 0 1 0 0,-1 0-1 0 0,1 0 0 0 0,0-1 1 0 0,-1 0-1 0 0,1 0 0 0 0,-1-1 1 0 0,5-1 1 0 0,-2 2-55 0 0,0 0-1 0 0,0-1 1 0 0,0 0-1 0 0,-1 0 1 0 0,1-1 0 0 0,-1-1-1 0 0,1 1 1 0 0,-1-2 0 0 0,0 1-1 0 0,0-1 1 0 0,-1 0 0 0 0,0-1-1 0 0,0 0 1 0 0,0 0-1 0 0,0-1 1 0 0,-1 0 0 0 0,0 0-1 0 0,-1-1 1 0 0,1 0 0 0 0,-2 0-1 0 0,1 0 1 0 0,-1-1 0 0 0,0 0-1 0 0,-1 0 1 0 0,0 0 0 0 0,0-1-1 0 0,-1 1 1 0 0,-1-1-1 0 0,1 0 1 0 0,-1 0 0 0 0,-1 1-1 0 0,0-5 56 0 0,-41-53 1062 0 0,175 232-652 0 0,-42-72-2822 0 0,-76-86-774 0 0,-17-7 2107 0 0</inkml:trace>
  <inkml:trace contextRef="#ctx0" brushRef="#br0" timeOffset="340.904">733 0 1748 0 0,'11'7'230'0'0,"0"0"1"0"0,0 1-1 0 0,-1 0 0 0 0,0 0 0 0 0,-1 1 0 0 0,0 0 0 0 0,0 1 1 0 0,-1 0-1 0 0,0 0 0 0 0,6 11-230 0 0,1-1 326 0 0,2 1 97 0 0,-1 0-1 0 0,0 1 0 0 0,-2 1 1 0 0,-1 0-1 0 0,0 1 0 0 0,-2 1 1 0 0,-1 0-1 0 0,-1 0 1 0 0,-1 1-1 0 0,-1 0 0 0 0,-2 0 1 0 0,0 0-1 0 0,0 18-422 0 0,-5-43 42 0 0,0 0 0 0 0,0 0 0 0 0,0 0 0 0 0,-1 0 0 0 0,1 0 1 0 0,0 0-1 0 0,-1 0 0 0 0,1 0 0 0 0,0 0 0 0 0,-1 0 0 0 0,1 0 0 0 0,-1 0 0 0 0,1 0 0 0 0,-1-1 0 0 0,0 1 1 0 0,1 0-1 0 0,-1 0 0 0 0,0 0 0 0 0,0-1 0 0 0,1 1 0 0 0,-1 0 0 0 0,0-1 0 0 0,0 1 0 0 0,0-1 0 0 0,0 1 1 0 0,0-1-1 0 0,0 0 0 0 0,0 1 0 0 0,0-1 0 0 0,0 0 0 0 0,0 1 0 0 0,0-1 0 0 0,0 0 0 0 0,0 0 1 0 0,0 0-1 0 0,0 0 0 0 0,0 0 0 0 0,0 0 0 0 0,0 0 0 0 0,0-1 0 0 0,0 1 0 0 0,0 0 0 0 0,0 0 0 0 0,0-1 1 0 0,0 1-1 0 0,0-1 0 0 0,0 1 0 0 0,0-1 0 0 0,0 1 0 0 0,0-1 0 0 0,1 0 0 0 0,-1 1 0 0 0,0-1 0 0 0,0 0 1 0 0,1 0-1 0 0,-1 1 0 0 0,0-1 0 0 0,1 0 0 0 0,-1 0 0 0 0,1 0 0 0 0,-1 0 0 0 0,1 0 0 0 0,-1 0 1 0 0,1 0-1 0 0,0 0 0 0 0,0 0 0 0 0,-1-1-42 0 0,0-14-121 0 0,1 0 0 0 0,0 0 0 0 0,1 1 0 0 0,0-1 0 0 0,1 0-1 0 0,1 0 1 0 0,1 1 0 0 0,0-1 0 0 0,1 1 0 0 0,1 0 0 0 0,0 1 0 0 0,1-1 0 0 0,1 1 0 0 0,0 1 0 0 0,1-1 0 0 0,0 1 0 0 0,1 1 0 0 0,0 0 0 0 0,1 0 0 0 0,1 1 0 0 0,-1 0 0 0 0,2 1-1 0 0,0 1 1 0 0,0 0 121 0 0,16-20-1226 0 0,35-41-3963 0 0,-57 57 4094 0 0</inkml:trace>
  <inkml:trace contextRef="#ctx0" brushRef="#br0" timeOffset="774.861">1293 297 2008 0 0,'76'-11'3613'0'0,"39"-28"-2720"0"0,-67 21-358 0 0,137-71 775 0 0,-186 90-1304 0 0,0-1 0 0 0,1 0 0 0 0,-1 0-1 0 0,0 0 1 0 0,1 0 0 0 0,-1 0 0 0 0,1-1-1 0 0,-1 1 1 0 0,0 0 0 0 0,1 0 0 0 0,-1 0 0 0 0,1 0-1 0 0,-1-1 1 0 0,0 1 0 0 0,1 0 0 0 0,-1-1-1 0 0,1 1 1 0 0,-1 0 0 0 0,1-1 0 0 0,-1 1-1 0 0,1-1 1 0 0,-1 1 0 0 0,1 0 0 0 0,0-1-1 0 0,-1 1 1 0 0,1-1 0 0 0,0 0 0 0 0,-1 1-1 0 0,1-1 1 0 0,0 1 0 0 0,0-1 0 0 0,-1 1-1 0 0,1-1 1 0 0,0 0 0 0 0,0 1 0 0 0,0-1-1 0 0,0 1 1 0 0,0-1 0 0 0,0 0 0 0 0,0 1-1 0 0,0-1 1 0 0,0 0 0 0 0,0 1 0 0 0,0-1-1 0 0,0 1 1 0 0,0-1 0 0 0,1 0 0 0 0,-1 1-1 0 0,0-1 1 0 0,0 1 0 0 0,1-1 0 0 0,-1 1-1 0 0,0-1 1 0 0,1 1 0 0 0,-1-1 0 0 0,0 1 0 0 0,1-1-1 0 0,-1 1 1 0 0,1-1 0 0 0,-1 1 0 0 0,1-1-1 0 0,-1 1 1 0 0,1 0 0 0 0,-1 0 0 0 0,1-1-1 0 0,0 1 1 0 0,-1 0 0 0 0,1 0 0 0 0,-1-1-1 0 0,1 1-5 0 0,-51-5 232 0 0,27 5-121 0 0,-1 1-1 0 0,0 1 0 0 0,0 1 1 0 0,1 1-1 0 0,-1 2 1 0 0,1 0-1 0 0,0 1 0 0 0,1 1 1 0 0,0 1-1 0 0,-12 7-110 0 0,30-13 5 0 0,1-1 0 0 0,-1 1 0 0 0,0 0-1 0 0,1 0 1 0 0,-1 0 0 0 0,1 0-1 0 0,0 1 1 0 0,0-1 0 0 0,1 1 0 0 0,-1 0-1 0 0,1 0 1 0 0,-1 0 0 0 0,1 0 0 0 0,1 0-1 0 0,-1 1 1 0 0,0-1 0 0 0,1 0 0 0 0,0 1-1 0 0,0-1 1 0 0,0 1 0 0 0,1 0 0 0 0,0-1-1 0 0,-1 1 1 0 0,2-1 0 0 0,-1 1 0 0 0,0 0-1 0 0,1-1 1 0 0,0 1 0 0 0,0-1 0 0 0,0 1-1 0 0,1-1 1 0 0,-1 0 0 0 0,1 0 0 0 0,0 1-1 0 0,1-1 1 0 0,-1 0 0 0 0,0-1 0 0 0,1 1-1 0 0,0 0 1 0 0,0-1 0 0 0,0 0 0 0 0,1 1-1 0 0,-1-1 1 0 0,1 0 0 0 0,-1-1 0 0 0,1 1-1 0 0,0-1 1 0 0,0 1 0 0 0,1-1-5 0 0,21 12-632 0 0,0-1 0 0 0,1-1 0 0 0,0-1 0 0 0,0-2 0 0 0,2 0 0 0 0,-1-2 0 0 0,1-2 0 0 0,0 0 1 0 0,0-2-1 0 0,0-1 0 0 0,10-1 632 0 0,12 0-1260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4:21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59 888 0 0,'23'-17'4315'0'0,"-47"-22"-2115"0"0,16 38-2144 0 0,0 0 1 0 0,-1 1-1 0 0,1 0 1 0 0,0 0-1 0 0,-1 1 1 0 0,1 0-1 0 0,0 0 0 0 0,-1 1 1 0 0,1 1-1 0 0,0-1 1 0 0,0 1-1 0 0,1 0 1 0 0,-1 1-1 0 0,1 0 1 0 0,-1 0-1 0 0,1 0 1 0 0,0 1-1 0 0,1 0 1 0 0,-1 1-1 0 0,-3 4-56 0 0,2-3 25 0 0,0-1 1 0 0,0 1-1 0 0,1 1 1 0 0,0 0-1 0 0,1 0 0 0 0,0 0 1 0 0,0 0-1 0 0,1 1 0 0 0,0 0 1 0 0,0 1-1 0 0,1-1 1 0 0,0 1-1 0 0,1-1 0 0 0,0 1 1 0 0,0 0-1 0 0,1 0 0 0 0,0 9-25 0 0,3-14 1 0 0,1 1 0 0 0,1-1 0 0 0,-1 0 0 0 0,1 0-1 0 0,-1 0 1 0 0,2 0 0 0 0,-1 0 0 0 0,0-1 0 0 0,1 0-1 0 0,0 1 1 0 0,0-1 0 0 0,0 0 0 0 0,0-1 0 0 0,1 1-1 0 0,0-1 1 0 0,-1 0 0 0 0,1 0 0 0 0,0-1 0 0 0,1 1-1 0 0,-1-1 1 0 0,0 0 0 0 0,1 0 0 0 0,-1-1 0 0 0,1 0-1 0 0,-1 0 1 0 0,1 0 0 0 0,0 0 0 0 0,-1-1 0 0 0,1 0-1 0 0,0 0 1 0 0,-1-1 0 0 0,1 0 0 0 0,0 0 0 0 0,-1 0-1 0 0,1 0 0 0 0,5-2-29 0 0,1 0 0 0 0,-1-1-1 0 0,0 0 1 0 0,-1-1-1 0 0,1 0 1 0 0,-1-1-1 0 0,0 0 1 0 0,0 0-1 0 0,0-1 1 0 0,-1 0-1 0 0,0-1 1 0 0,-1 0-1 0 0,0-1 1 0 0,0 0 0 0 0,0 0-1 0 0,0-3 30 0 0,-7 11 10 0 0,0 0 0 0 0,-1 0 1 0 0,1 0-1 0 0,0 0 0 0 0,-1 0 0 0 0,1 0 0 0 0,-1 0 0 0 0,1 0 0 0 0,-1-1 0 0 0,0 1 1 0 0,0 0-1 0 0,1 0 0 0 0,-1-1 0 0 0,0 1 0 0 0,0 0 0 0 0,0 0 0 0 0,0-1 1 0 0,-1 1-1 0 0,1 0 0 0 0,0 0 0 0 0,0-1 0 0 0,-1 1 0 0 0,1 0 0 0 0,-1 0 1 0 0,1 0-1 0 0,-1 0 0 0 0,1-1 0 0 0,-1 1 0 0 0,0 0 0 0 0,1 0 0 0 0,-1 0 1 0 0,0 0-1 0 0,0 1 0 0 0,0-1 0 0 0,0 0 0 0 0,0 0 0 0 0,0 0 0 0 0,0 1 0 0 0,0-1 1 0 0,0 0-1 0 0,0 1 0 0 0,0-1 0 0 0,-1 1 0 0 0,0-1-10 0 0,22 100 425 0 0,-20-97-416 0 0,0 0 1 0 0,0-1 0 0 0,0 1-1 0 0,0 0 1 0 0,0 0-1 0 0,0-1 1 0 0,1 1-1 0 0,-1 0 1 0 0,1-1 0 0 0,0 1-1 0 0,-1 0 1 0 0,1-1-1 0 0,0 1 1 0 0,0-1-1 0 0,0 1 1 0 0,0-1 0 0 0,0 0-1 0 0,0 1 1 0 0,0-1-1 0 0,0 0 1 0 0,1 0-1 0 0,-1 0 1 0 0,0 0 0 0 0,1 0-1 0 0,-1 0 1 0 0,1 0-1 0 0,-1 0 1 0 0,1 0 0 0 0,0-1-1 0 0,-1 1 1 0 0,1-1-1 0 0,0 1 1 0 0,-1-1-1 0 0,1 0 1 0 0,0 1 0 0 0,0-1-1 0 0,-1 0 1 0 0,1 0-1 0 0,0 0 1 0 0,-1-1-1 0 0,1 1 1 0 0,0 0 0 0 0,0-1-1 0 0,-1 1 1 0 0,1-1-1 0 0,0 1 1 0 0,-1-1-1 0 0,1 0 1 0 0,-1 1 0 0 0,1-1-1 0 0,-1 0 1 0 0,1 0-1 0 0,-1 0 1 0 0,0-1-1 0 0,0 1 1 0 0,1 0 0 0 0,-1 0-1 0 0,0-1 1 0 0,0 1-1 0 0,0-1 1 0 0,0 1-1 0 0,0-1 1 0 0,-1 1 0 0 0,1-1-10 0 0,41-44 51 0 0,-33 32-67 0 0,1 1-1 0 0,1 0 1 0 0,0 1-1 0 0,1 0 1 0 0,0 1-1 0 0,1 1 1 0 0,0-1-1 0 0,1 2 1 0 0,0 0 0 0 0,0 1-1 0 0,1 0 1 0 0,0 1-1 0 0,0 1 1 0 0,1 0-1 0 0,10-2 17 0 0,-20 9-7 0 0,1 1 0 0 0,-1 0-1 0 0,0 0 1 0 0,0 1 0 0 0,-1-1 0 0 0,1 1-1 0 0,0 1 1 0 0,-1-1 0 0 0,0 1 0 0 0,0 0-1 0 0,0 0 1 0 0,0 0 0 0 0,-1 1 0 0 0,1-1-1 0 0,-1 1 1 0 0,0 0 0 0 0,-1 1 0 0 0,1-1-1 0 0,-1 0 1 0 0,0 1 0 0 0,0 0 0 0 0,-1 0-1 0 0,0 0 1 0 0,0 0 0 0 0,0 0 0 0 0,-1 0-1 0 0,0 1 1 0 0,0-1 0 0 0,0 0 0 0 0,-1 1-1 0 0,0-1 1 0 0,0 1 0 0 0,-1 4 7 0 0,-26 84-1805 0 0,-21-43-3417 0 0,41-48 4028 0 0</inkml:trace>
  <inkml:trace contextRef="#ctx0" brushRef="#br0" timeOffset="279.891">1233 446 1796 0 0,'3'25'860'0'0,"1"1"-72"0"0,-4-12-100 0 0,0 7-72 0 0,0 8-116 0 0,0-2 37 0 0,-14 31-113 0 0,1-30-32 0 0,-4-1-172 0 0,-5-5-88 0 0,-3-1-20 0 0,-3-2-876 0 0,-6-8-573 0 0,0-2-23 0 0,-5-6 164 0 0,2-3-16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4:17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461 691 1612 0 0,'0'-4'64'0'0,"-1"1"-1"0"0,0-1 1 0 0,0 1 0 0 0,0-1-1 0 0,0 1 1 0 0,-1-1-1 0 0,1 1 1 0 0,-1 0 0 0 0,0-1-1 0 0,0 1 1 0 0,0 0 0 0 0,0 0-1 0 0,-1 0 1 0 0,1 1-1 0 0,-1-1 1 0 0,0 1 0 0 0,0-1-1 0 0,0 1 1 0 0,0 0-1 0 0,0 0 1 0 0,0 0 0 0 0,0 0-1 0 0,-1 1 1 0 0,1-1 0 0 0,-1 1-1 0 0,1 0 1 0 0,-1 0-1 0 0,1 0 1 0 0,-1 1 0 0 0,0-1-1 0 0,1 1 1 0 0,-1 0-1 0 0,0 0 1 0 0,-3 0-64 0 0,-128 13 1372 0 0,121-9-1262 0 0,1 1 0 0 0,0 0-1 0 0,1 1 1 0 0,-1 0 0 0 0,1 1-1 0 0,0 0 1 0 0,1 1 0 0 0,0 1-1 0 0,0-1 1 0 0,1 2 0 0 0,0-1 0 0 0,0 2-1 0 0,1-1 1 0 0,1 1 0 0 0,0 1-1 0 0,0-1 1 0 0,1 1 0 0 0,0 0-1 0 0,1 1 1 0 0,1 0 0 0 0,0 0 0 0 0,1 0-1 0 0,0 0 1 0 0,1 1 0 0 0,0 0-1 0 0,1 6-109 0 0,4-14 36 0 0,0 0 0 0 0,1-1-1 0 0,0 1 1 0 0,0-1-1 0 0,0 0 1 0 0,1 0-1 0 0,0 0 1 0 0,0 0-1 0 0,0-1 1 0 0,1 0 0 0 0,-1 1-1 0 0,1-2 1 0 0,0 1-1 0 0,0 0 1 0 0,0-1-1 0 0,1 0 1 0 0,-1 0-1 0 0,1-1 1 0 0,0 1 0 0 0,0-1-1 0 0,-1-1 1 0 0,1 1-1 0 0,0-1 1 0 0,5 1-36 0 0,7-1-2 0 0,0 0 1 0 0,-1-1 0 0 0,1-1-1 0 0,0-1 1 0 0,0 0-1 0 0,-1-2 1 0 0,1 0-1 0 0,-1 0 1 0 0,0-2 0 0 0,0 0-1 0 0,-1-1 1 0 0,1-1-1 0 0,-2 0 1 0 0,1-1-1 0 0,-1-1 1 0 0,-1 0 0 0 0,0-1-1 0 0,0-1 1 0 0,-1 0-1 0 0,0-1 1 0 0,-1 0-1 0 0,-1-1 1 0 0,0 0 0 0 0,-1-1-1 0 0,0 0 1 0 0,-2-1-1 0 0,0 0 1 0 0,0 0-1 0 0,2-9 2 0 0,12-31 241 0 0,-2-2 0 0 0,-2 0 0 0 0,-4 0-1 0 0,-1-2 1 0 0,-4 0 0 0 0,-2 0-1 0 0,-2 0 1 0 0,-3-25-241 0 0,-2 84 23 0 0,1-1-1 0 0,-1 0 1 0 0,1 0 0 0 0,-1 1-1 0 0,0-1 1 0 0,0 0-1 0 0,0 0 1 0 0,0 1 0 0 0,0-1-1 0 0,0 0 1 0 0,0 0 0 0 0,-1 1-1 0 0,1-1 1 0 0,-1 0-1 0 0,1 1 1 0 0,-1-1 0 0 0,1 0-1 0 0,-1 1 1 0 0,0-1 0 0 0,0 1-1 0 0,0-1 1 0 0,0 1 0 0 0,0-1-1 0 0,0 1 1 0 0,-1 0-1 0 0,1-1 1 0 0,0 1 0 0 0,0 0-1 0 0,-1 0 1 0 0,1 0 0 0 0,-1 0-1 0 0,1 0 1 0 0,-1 1 0 0 0,0-1-1 0 0,1 0 1 0 0,-1 1-1 0 0,0-1 1 0 0,1 1 0 0 0,-1-1-1 0 0,0 1 1 0 0,0 0 0 0 0,1 0-1 0 0,-1 0 1 0 0,0 0 0 0 0,0 0-1 0 0,1 0 1 0 0,-1 0-1 0 0,0 1 1 0 0,0-1 0 0 0,1 0-1 0 0,-1 1 1 0 0,0 0 0 0 0,1-1-1 0 0,-1 1 1 0 0,1 0-1 0 0,-1 0 1 0 0,-1 1-23 0 0,-8 17 21 0 0,1 1 0 0 0,0 0 1 0 0,1 0-1 0 0,1 1 0 0 0,1 0 0 0 0,1 1 0 0 0,1 0 0 0 0,1 0 1 0 0,1 0-1 0 0,1 0 0 0 0,1 0 0 0 0,0 1 0 0 0,2-1 0 0 0,1 0 0 0 0,1 1 1 0 0,0-1-1 0 0,2 0 0 0 0,0-1 0 0 0,5 11-21 0 0,64 206-609 0 0,-13-87-3504 0 0,-46-123-24 0 0,-17-31 2975 0 0</inkml:trace>
  <inkml:trace contextRef="#ctx0" brushRef="#br0" timeOffset="372.871">819 721 2224 0 0,'15'-2'333'0'0,"0"-1"-1"0"0,0-1 0 0 0,0 0 1 0 0,0-1-1 0 0,-1 0 1 0 0,1-2-1 0 0,-1 1 0 0 0,-1-2 1 0 0,13-8-333 0 0,13-5 262 0 0,-24 15-216 0 0,-1-1 1 0 0,1 0-1 0 0,-1-1 1 0 0,0 0-1 0 0,-1-2 1 0 0,0 1-1 0 0,0-1 1 0 0,-1-1-1 0 0,-1 0 1 0 0,0-1-1 0 0,0 0 1 0 0,-1-1-1 0 0,-1 0 1 0 0,0-1-1 0 0,-1 0 1 0 0,0 0-1 0 0,-1 0 1 0 0,5-16-47 0 0,-14 27 33 0 0,1-1 1 0 0,-2 1 0 0 0,1 0 0 0 0,0 0 0 0 0,-1 0 0 0 0,1 0 0 0 0,-1 0 0 0 0,0 1 0 0 0,0-1 0 0 0,0 1 0 0 0,0 0 0 0 0,0-1-1 0 0,-1 2 1 0 0,1-1 0 0 0,-1 0 0 0 0,1 1 0 0 0,-1-1 0 0 0,0 1 0 0 0,1 0 0 0 0,-1 0 0 0 0,0 1 0 0 0,0-1 0 0 0,0 1-1 0 0,1 0 1 0 0,-1 0 0 0 0,0 0 0 0 0,0 0 0 0 0,0 1 0 0 0,-1 0-34 0 0,-7 0 75 0 0,-1 1 0 0 0,1 0-1 0 0,0 1 1 0 0,0 1 0 0 0,0 0 0 0 0,0 0 0 0 0,1 1-1 0 0,-1 1 1 0 0,1 0 0 0 0,0 0 0 0 0,1 1 0 0 0,0 1-1 0 0,0-1 1 0 0,0 2 0 0 0,1-1 0 0 0,1 1 0 0 0,-1 1-1 0 0,1 0 1 0 0,1 0 0 0 0,0 0 0 0 0,0 1-1 0 0,1 0 1 0 0,0 0 0 0 0,1 1 0 0 0,1-1 0 0 0,0 1-1 0 0,0 0 1 0 0,1 0 0 0 0,0 1 0 0 0,1-1 0 0 0,1 1-1 0 0,0-1 1 0 0,1 3-75 0 0,0-5-5 0 0,1-1-1 0 0,0 1 0 0 0,1 0 1 0 0,0-1-1 0 0,0 1 0 0 0,1-1 1 0 0,0 0-1 0 0,1 0 1 0 0,0 0-1 0 0,0 0 0 0 0,1-1 1 0 0,0 0-1 0 0,0 0 1 0 0,1 0-1 0 0,0 0 0 0 0,1-1 1 0 0,0 0-1 0 0,0 0 0 0 0,0-1 1 0 0,1 0-1 0 0,0 0 1 0 0,0-1-1 0 0,0 0 0 0 0,1-1 1 0 0,2 2 5 0 0,7 2-591 0 0,1 0 0 0 0,-1-2 0 0 0,1 0 0 0 0,0-1 0 0 0,1-1 1 0 0,-1 0-1 0 0,1-2 0 0 0,0 0 0 0 0,0-1 0 0 0,0-2 0 0 0,-1 0 1 0 0,7-1 590 0 0,46-10-1280 0 0</inkml:trace>
  <inkml:trace contextRef="#ctx0" brushRef="#br0" timeOffset="633.771">1763 68 1348 0 0,'-4'-2'177'0'0,"1"0"-1"0"0,0 0 1 0 0,-1 0-1 0 0,1 0 1 0 0,-1 1-1 0 0,1 0 1 0 0,-1 0 0 0 0,0 0-1 0 0,1 0 1 0 0,-1 0-1 0 0,0 1 1 0 0,0 0-1 0 0,0-1 1 0 0,0 2-1 0 0,1-1 1 0 0,-1 0 0 0 0,0 1-1 0 0,0-1 1 0 0,0 1-1 0 0,1 0 1 0 0,-1 1-1 0 0,1-1 1 0 0,-1 0-1 0 0,1 1 1 0 0,-1 0 0 0 0,1 0-1 0 0,0 0 1 0 0,0 0-1 0 0,0 1 1 0 0,0-1-1 0 0,0 1 1 0 0,-2 2-177 0 0,-74 100 1445 0 0,73-86-1311 0 0,2 0 0 0 0,-1 1 0 0 0,2 0 0 0 0,1 0 0 0 0,1-1 0 0 0,0 1 0 0 0,1 0-1 0 0,1 0 1 0 0,2 0 0 0 0,-1 0 0 0 0,2 0 0 0 0,1-1 0 0 0,0 0 0 0 0,7 16-134 0 0,68 177 679 0 0,-60-170-787 0 0,-2 0 1 0 0,-2 1-1 0 0,-2 1 1 0 0,-2 0 0 0 0,-2 1-1 0 0,-1 0 1 0 0,-3 1 0 0 0,-1 10 107 0 0,-4-52-183 0 0,-1 1 1 0 0,0 0 0 0 0,0-1 0 0 0,-1 1 0 0 0,1 0 0 0 0,-1-1 0 0 0,0 1-1 0 0,0-1 1 0 0,-1 1 0 0 0,1-1 0 0 0,-1 0 0 0 0,0 1 0 0 0,0-1-1 0 0,0 0 1 0 0,-1 0 0 0 0,0 0 0 0 0,1-1 0 0 0,-1 1 0 0 0,-1-1 0 0 0,1 1-1 0 0,0-1 1 0 0,-1 0 0 0 0,0 0 0 0 0,1-1 0 0 0,-1 1 0 0 0,0-1 0 0 0,0 0-1 0 0,-1 0 1 0 0,1 0 0 0 0,0 0 0 0 0,-1-1 0 0 0,1 0 0 0 0,-1 0 0 0 0,1 0-1 0 0,-1 0 1 0 0,0-1 0 0 0,1 1 0 0 0,-1-1 0 0 0,0-1 0 0 0,-4 0 182 0 0,-32-12-1056 0 0</inkml:trace>
  <inkml:trace contextRef="#ctx0" brushRef="#br0" timeOffset="991.517">1251 746 1260 0 0,'6'-20'6563'0'0,"55"0"-6515"0"0,-53 18 474 0 0,487-73 789 0 0,-438 72-1175 0 0,-55 3-72 0 0,9 3 268 0 0,17 107 531 0 0,-15-63-1836 0 0,4-20-4433 0 0,-17-27 4107 0 0,0 0 78 0 0</inkml:trace>
  <inkml:trace contextRef="#ctx0" brushRef="#br0" timeOffset="1177.173">1892 283 2756 0 0,'0'-4'1212'0'0,"0"-4"-252"0"0,-1 3-183 0 0,1 0-253 0 0,-2 2-200 0 0,2-2-168 0 0,0 0-80 0 0,2 1-124 0 0,-2 1 4 0 0,3 1-416 0 0,1 2-88 0 0,-1 0-481 0 0,3 0-287 0 0,-3 4 56 0 0,4-3 28 0 0</inkml:trace>
  <inkml:trace contextRef="#ctx0" brushRef="#br0" timeOffset="2309.079">2122 446 1088 0 0,'24'128'3754'0'0,"-13"71"752"0"0,-6-211-3622 0 0,92-145-838 0 0,-97 155-64 0 0,1 1 0 0 0,-1 0 1 0 0,1 0-1 0 0,-1-1 1 0 0,1 1-1 0 0,0 0 0 0 0,-1 0 1 0 0,1 0-1 0 0,0 0 1 0 0,0 0-1 0 0,0 0 0 0 0,0 0 1 0 0,0 0-1 0 0,0 0 1 0 0,0 0-1 0 0,0 1 0 0 0,0-1 1 0 0,1 0-1 0 0,-1 1 1 0 0,0-1-1 0 0,0 1 0 0 0,1-1 1 0 0,-1 1-1 0 0,0-1 1 0 0,0 1-1 0 0,1 0 0 0 0,-1 0 1 0 0,1 0-1 0 0,-1 0 1 0 0,0 0-1 0 0,1 0 0 0 0,-1 0 1 0 0,0 0-1 0 0,1 0 1 0 0,-1 1-1 0 0,0-1 0 0 0,0 1 1 0 0,1-1-1 0 0,-1 1 1 0 0,0-1-1 0 0,0 1 0 0 0,1 0 1 0 0,-1-1-1 0 0,0 1 1 0 0,0 0-1 0 0,0 0 0 0 0,0 0 1 0 0,0 0 17 0 0,51 54-122 0 0,-43-44-5 0 0,-3-2 123 0 0,1-1 1 0 0,1 1-1 0 0,-1-1 1 0 0,2-1 0 0 0,-1 1-1 0 0,1-1 1 0 0,0-1-1 0 0,0 0 1 0 0,0 0 0 0 0,1-1-1 0 0,0 0 1 0 0,1 0-1 0 0,-1-1 1 0 0,0-1 0 0 0,1 0-1 0 0,0 0 1 0 0,0-1-1 0 0,0 0 1 0 0,0-1 0 0 0,0 0-1 0 0,11-2 4 0 0,6 0-97 0 0,1-2-1 0 0,-1-1 1 0 0,0-1 0 0 0,0-2-1 0 0,0-1 1 0 0,-1 0 0 0 0,0-3-1 0 0,-1 0 1 0 0,0-1 0 0 0,-1-2-1 0 0,0 0 1 0 0,-1-2 0 0 0,-1-1-1 0 0,-1 0 1 0 0,0-2 0 0 0,16-18 97 0 0,-37 36 9 0 0,-1 0 1 0 0,0 0 0 0 0,1 0-1 0 0,-1 0 1 0 0,0 0-1 0 0,1 0 1 0 0,-1 0 0 0 0,0 0-1 0 0,0 0 1 0 0,0 0 0 0 0,0 0-1 0 0,0 0 1 0 0,0 0 0 0 0,0 0-1 0 0,0 0 1 0 0,0 0-1 0 0,0 0 1 0 0,-1 0 0 0 0,1 0-1 0 0,0 1 1 0 0,-1-1 0 0 0,1 0-1 0 0,-1 0 1 0 0,1 0-1 0 0,-1 0 1 0 0,1 0 0 0 0,-1 1-1 0 0,0-1 1 0 0,1 0 0 0 0,-1 0-1 0 0,0 1 1 0 0,1-1-1 0 0,-1 0 1 0 0,0 1 0 0 0,0-1-1 0 0,0 1 1 0 0,0-1 0 0 0,0 1-1 0 0,1 0 1 0 0,-1-1-1 0 0,0 1 1 0 0,0 0 0 0 0,0 0-1 0 0,0-1 1 0 0,0 1 0 0 0,0 0-1 0 0,0 0 1 0 0,0 0 0 0 0,0 0-1 0 0,0 0 1 0 0,-1 1-10 0 0,-54-12 208 0 0,29 10-79 0 0,1 1 0 0 0,0 2-1 0 0,-1 1 1 0 0,1 1 0 0 0,0 1 0 0 0,0 1 0 0 0,1 1-1 0 0,0 2 1 0 0,0 0 0 0 0,1 2 0 0 0,0 0 0 0 0,-16 11-129 0 0,33-19 23 0 0,0 0 0 0 0,0 1 0 0 0,0-1 1 0 0,1 1-1 0 0,-1 1 0 0 0,1-1 0 0 0,0 1 0 0 0,0 0 1 0 0,0 0-1 0 0,1 1 0 0 0,0 0 0 0 0,0 0 1 0 0,1 0-1 0 0,-1 0 0 0 0,1 1 0 0 0,0 0 1 0 0,1 0-1 0 0,0 0 0 0 0,0 0 0 0 0,-2 8-23 0 0,8-11-4 0 0,1-1-1 0 0,-1 1 0 0 0,1-1 1 0 0,0 1-1 0 0,0-1 0 0 0,0 0 1 0 0,0 0-1 0 0,0-1 0 0 0,1 1 1 0 0,-1-1-1 0 0,1 0 0 0 0,-1 0 1 0 0,1-1-1 0 0,0 1 0 0 0,0-1 1 0 0,0 0-1 0 0,0 0 0 0 0,0-1 1 0 0,0 1-1 0 0,0-1 0 0 0,0-1 1 0 0,0 1-1 0 0,0 0 0 0 0,3-2 5 0 0,-7 2 2 0 0,71-5-342 0 0,0-3 1 0 0,0-3 0 0 0,-1-3 0 0 0,54-19 339 0 0,-104 27-146 0 0,402-114-1601 0 0,-411 118 3313 0 0,-56 21-798 0 0,-140 121 571 0 0,168-106-1304 0 0,16-33-83 0 0,3 1-40 0 0,10-1-42 0 0,-1-1-1 0 0,0 0 0 0 0,0 0 0 0 0,0-1 1 0 0,0-1-1 0 0,0 0 0 0 0,0 0 1 0 0,0-1-1 0 0,-1-1 0 0 0,0 0 0 0 0,1-1 1 0 0,-1 0-1 0 0,0 0 0 0 0,-1-1 1 0 0,0-1-1 0 0,0 1 0 0 0,7-7 131 0 0,-7 5-95 0 0,0 0 0 0 0,0-1 0 0 0,-1 0 0 0 0,0-1 0 0 0,-1 0 0 0 0,0 0 0 0 0,0 0 0 0 0,-1-1 0 0 0,0-1 0 0 0,-1 1 0 0 0,-1-1 1 0 0,0 0-1 0 0,0 0 0 0 0,-1 0 0 0 0,-1-1 0 0 0,0 1 0 0 0,0-1 0 0 0,-1 0 0 0 0,-1 0 0 0 0,0 0 0 0 0,-1 0 0 0 0,-1 0 0 0 0,-1-7 95 0 0,-2-22 731 0 0,-2 0 1 0 0,-2 0-1 0 0,-2 1 1 0 0,-1 0-1 0 0,-3 1 1 0 0,-12-26-732 0 0,-46-40 4139 0 0,58 124-3619 0 0,12-1-769 0 0,0 1-1 0 0,2 0 1 0 0,0 0-1 0 0,1 0 1 0 0,0 0-1 0 0,1-1 1 0 0,2 1-1 0 0,0-1 1 0 0,0 1-1 0 0,5 8 250 0 0,67 282-10313 0 0,-74-269 9123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4:22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1 500 964 0 0,'0'0'734'0'0,"0"0"-28"0"0,0 0-88 0 0,0 0-52 0 0,0 0-109 0 0,0 0-116 0 0,6-2 13 0 0,7 4-257 0 0,0 0 1 0 0,1 0-1 0 0,-1 2 1 0 0,0 0 0 0 0,0 0-1 0 0,-1 1 1 0 0,1 0-1 0 0,-1 1 1 0 0,0 1-1 0 0,-1 0 1 0 0,0 1 0 0 0,0 0-1 0 0,0 0 1 0 0,-1 1-1 0 0,0 1 1 0 0,-1-1-1 0 0,0 2 1 0 0,7 10-98 0 0,-9-14 113 0 0,0 0 0 0 0,0 0 1 0 0,-1 1-1 0 0,0 0 0 0 0,-1 0 0 0 0,0 0 0 0 0,0 1 1 0 0,0 0-1 0 0,-1 0 0 0 0,-1 0 0 0 0,0 0 1 0 0,0 0-1 0 0,0 1 0 0 0,-1 0 0 0 0,-1-1 0 0 0,1 9-113 0 0,-3-15 71 0 0,-1 1 0 0 0,1-1 0 0 0,-1 1 0 0 0,0-1 0 0 0,0 0 0 0 0,0 0 0 0 0,0 0 0 0 0,-1 0 0 0 0,1 0 0 0 0,-1 0 0 0 0,1-1 0 0 0,-1 1 0 0 0,0-1 0 0 0,0 0-1 0 0,0 0 1 0 0,0 0 0 0 0,-1 0 0 0 0,1-1 0 0 0,-1 1 0 0 0,1-1 0 0 0,-1 0 0 0 0,1 0 0 0 0,-1 0 0 0 0,1 0 0 0 0,-1-1 0 0 0,0 1 0 0 0,0-1 0 0 0,1 0 0 0 0,-1 0-1 0 0,0 0 1 0 0,0-1 0 0 0,1 1 0 0 0,-3-2-71 0 0,1-1 5 0 0,-1-1 0 0 0,1 0 0 0 0,0-1 1 0 0,1 1-1 0 0,-1-1 0 0 0,1 0 0 0 0,0 0 0 0 0,0 0 0 0 0,0-1 0 0 0,1 1 0 0 0,-1-1 0 0 0,2 0 0 0 0,-1 0 0 0 0,0 0 0 0 0,1 0 0 0 0,1-1 0 0 0,-1 1 0 0 0,1 0 0 0 0,0-1 0 0 0,0 1 1 0 0,0-1-1 0 0,1 0 0 0 0,0 1 0 0 0,1-1 0 0 0,0 1 0 0 0,0-1 0 0 0,0 1 0 0 0,0-1 0 0 0,1 1 0 0 0,0 0 0 0 0,1 0 0 0 0,-1 0 0 0 0,1 0 0 0 0,0 0 0 0 0,1 0 0 0 0,-1 1 0 0 0,1 0 0 0 0,0-1 1 0 0,1 2-1 0 0,-1-1 0 0 0,2-1-5 0 0,7-11-165 0 0,0 1-1 0 0,1 1 1 0 0,0 0 0 0 0,1 1 0 0 0,1 0 0 0 0,0 1 0 0 0,1 1 0 0 0,1 0-1 0 0,-1 2 1 0 0,11-5 165 0 0,119-40-4713 0 0,-133 52 3352 0 0,-6 3 143 0 0</inkml:trace>
  <inkml:trace contextRef="#ctx0" brushRef="#br0" timeOffset="541.201">485 670 1044 0 0,'35'2'476'0'0,"0"-2"0"0"0,0-2-1 0 0,0 0 1 0 0,0-3 0 0 0,0-1 0 0 0,-1-1-1 0 0,0-2 1 0 0,0-2 0 0 0,27-11-476 0 0,13-22 558 0 0,-73 43-515 0 0,-40-12 116 0 0,27 11-95 0 0,0 2 0 0 0,-1-1 0 0 0,1 2 0 0 0,-1 0 0 0 0,1 0 0 0 0,0 1 0 0 0,-1 0 0 0 0,1 1 0 0 0,0 1 0 0 0,1 0 1 0 0,-1 1-1 0 0,1 0 0 0 0,0 0 0 0 0,0 1 0 0 0,0 1 0 0 0,1 0 0 0 0,0 0 0 0 0,0 1 0 0 0,1 0 0 0 0,0 1 0 0 0,0 0 0 0 0,1 0 0 0 0,0 1 0 0 0,1 0 0 0 0,0 0 0 0 0,1 1-64 0 0,5-8 8 0 0,0 0-1 0 0,0 0 0 0 0,1-1 1 0 0,-1 1-1 0 0,1 0 0 0 0,0 0 1 0 0,0 0-1 0 0,0 0 0 0 0,0 0 1 0 0,1 0-1 0 0,-1 0 1 0 0,1-1-1 0 0,0 1 0 0 0,-1 0 1 0 0,1 0-1 0 0,0 0 0 0 0,1-1 1 0 0,-1 1-1 0 0,0-1 0 0 0,1 1 1 0 0,0-1-1 0 0,-1 0 0 0 0,1 1 1 0 0,0-1-1 0 0,0 0 0 0 0,0 0 1 0 0,1 0-1 0 0,-1 0 0 0 0,0-1 1 0 0,1 1-1 0 0,-1-1 0 0 0,1 1 1 0 0,0-1-1 0 0,-1 0 0 0 0,1 0 1 0 0,0 0-1 0 0,0 0 1 0 0,0-1-8 0 0,106 18-666 0 0,72-39-4008 0 0,-130 6 3387 0 0</inkml:trace>
  <inkml:trace contextRef="#ctx0" brushRef="#br0" timeOffset="789.733">1311 393 1068 0 0,'-6'0'169'0'0,"-4"-1"94"0"0,0 1-1 0 0,0 0 1 0 0,0 0 0 0 0,0 1 0 0 0,0 0-1 0 0,0 1 1 0 0,0 0 0 0 0,1 0 0 0 0,-1 1 0 0 0,1 1-1 0 0,-1 0 1 0 0,1 0 0 0 0,0 0 0 0 0,-1 2-263 0 0,8-4 61 0 0,0-1 1 0 0,0 1-1 0 0,0 0 1 0 0,0 0-1 0 0,0 0 0 0 0,0 0 1 0 0,1 1-1 0 0,-1-1 1 0 0,1 0-1 0 0,-1 1 1 0 0,1-1-1 0 0,0 1 0 0 0,0-1 1 0 0,0 1-1 0 0,0 0 1 0 0,0-1-1 0 0,1 1 1 0 0,0 0-1 0 0,-1 0 0 0 0,1-1 1 0 0,0 1-1 0 0,0 0 1 0 0,0 0-1 0 0,0 0 1 0 0,1-1-1 0 0,-1 1 0 0 0,1 0 1 0 0,0-1-1 0 0,0 1 1 0 0,0 0-1 0 0,0-1 1 0 0,0 1-1 0 0,0-1 0 0 0,1 1 1 0 0,-1-1-1 0 0,1 0 1 0 0,0 1-62 0 0,74 85 648 0 0,-64-76-488 0 0,32 30 143 0 0,-22-22-155 0 0,0 0-1 0 0,-2 1 1 0 0,0 1-1 0 0,-2 1 0 0 0,0 1 1 0 0,10 21-148 0 0,-25-41-30 0 0,-2 1 1 0 0,1-1-1 0 0,-1 1 0 0 0,1-1 1 0 0,-1 1-1 0 0,0 0 1 0 0,-1 0-1 0 0,1-1 0 0 0,-1 1 1 0 0,0 0-1 0 0,0 0 1 0 0,-1 0-1 0 0,1-1 1 0 0,-1 1-1 0 0,0 0 0 0 0,0-1 1 0 0,-1 1-1 0 0,1 0 1 0 0,-1-1-1 0 0,0 0 0 0 0,0 1 1 0 0,-1-1-1 0 0,1 0 1 0 0,-1 0-1 0 0,0 0 0 0 0,0-1 1 0 0,0 1-1 0 0,-1-1 1 0 0,1 1-1 0 0,-1-1 0 0 0,0 0 1 0 0,0-1-1 0 0,0 1 1 0 0,0-1-1 0 0,0 1 0 0 0,0-1 1 0 0,-1 0-1 0 0,1-1 1 0 0,-1 1-1 0 0,0-1 0 0 0,1 0 1 0 0,-1 0-1 0 0,0 0 1 0 0,-2-1 29 0 0,-160-7-4907 0 0,125-6 3723 0 0</inkml:trace>
  <inkml:trace contextRef="#ctx0" brushRef="#br0" timeOffset="1103.752">1594 448 1688 0 0,'0'0'189'0'0,"-1"0"-1"0"0,1 1 0 0 0,0-1 1 0 0,0 0-1 0 0,-1 0 0 0 0,1 0 1 0 0,0 0-1 0 0,-1 0 0 0 0,1 0 1 0 0,0 1-1 0 0,-1-1 0 0 0,1 0 1 0 0,0 0-1 0 0,-1 0 0 0 0,1 0 1 0 0,0 0-1 0 0,0 0 0 0 0,-1 0 1 0 0,1-1-1 0 0,0 1 1 0 0,-1 0-1 0 0,1 0 0 0 0,0 0 1 0 0,-1 0-1 0 0,1 0 0 0 0,0 0 1 0 0,-1-1-1 0 0,1 1 0 0 0,0 0 1 0 0,0 0-1 0 0,-1 0 0 0 0,1-1 1 0 0,0 1-1 0 0,0 0 0 0 0,0 0 1 0 0,-1-1-1 0 0,1 1 0 0 0,0 0 1 0 0,0 0-1 0 0,0-1-188 0 0,-15 79 828 0 0,3 1 0 0 0,3 0-1 0 0,5 0 1 0 0,2 1-1 0 0,5 10-827 0 0,-3-5 401 0 0,30 166-15 0 0,-24-108-1986 0 0,-27-87-2040 0 0,-14-94-1333 0 0,33 35 4619 0 0,-11-29-802 0 0</inkml:trace>
  <inkml:trace contextRef="#ctx0" brushRef="#br0" timeOffset="1490.576">1553 490 2200 0 0,'2'-8'166'0'0,"-1"1"0"0"0,1-1 0 0 0,1 1-1 0 0,0 0 1 0 0,0 0 0 0 0,0 0 0 0 0,1 0 0 0 0,0 1-1 0 0,0-1 1 0 0,0 1 0 0 0,1 0 0 0 0,0 0 0 0 0,0 1-1 0 0,1-1 1 0 0,0 1 0 0 0,0 0 0 0 0,0 1 0 0 0,0 0-1 0 0,1-1 1 0 0,-1 2 0 0 0,1-1 0 0 0,0 1 0 0 0,0 0-1 0 0,1 1 1 0 0,-1 0 0 0 0,0 0 0 0 0,1 0 0 0 0,-1 1-1 0 0,1 0 1 0 0,0 1 0 0 0,-1-1 0 0 0,1 1 0 0 0,0 1-1 0 0,-1 0-165 0 0,0-1 34 0 0,-1 1 0 0 0,0 0-1 0 0,1 1 1 0 0,-1-1 0 0 0,0 1 0 0 0,0 1-1 0 0,0-1 1 0 0,0 1 0 0 0,-1 0-1 0 0,1 0 1 0 0,-1 1 0 0 0,1-1-1 0 0,-1 1 1 0 0,0 0 0 0 0,-1 1 0 0 0,1-1-1 0 0,-1 1 1 0 0,0 0 0 0 0,0 0-1 0 0,0 1 1 0 0,-1-1 0 0 0,0 1-1 0 0,0-1 1 0 0,0 1 0 0 0,-1 0 0 0 0,1 0-1 0 0,-1 0 1 0 0,-1 0 0 0 0,1 1-1 0 0,-1-1 1 0 0,-1 0 0 0 0,1 1-1 0 0,-1-1 1 0 0,0 1 0 0 0,0-1-1 0 0,-1 1 1 0 0,0 0-34 0 0,-4 5-11 0 0,0-1 1 0 0,-1 1-1 0 0,0-1 0 0 0,-1 0 1 0 0,0-1-1 0 0,-1 0 0 0 0,0 0 0 0 0,0 0 1 0 0,-1-1-1 0 0,-1 0 0 0 0,1-1 1 0 0,-1 0-1 0 0,-1-1 0 0 0,0 0 0 0 0,-4 2 11 0 0,-124 27-5255 0 0,120-39 3957 0 0,-11-15-12 0 0</inkml:trace>
  <inkml:trace contextRef="#ctx0" brushRef="#br0" timeOffset="1972.478">1951 533 1008 0 0,'33'-2'476'0'0,"-1"-1"0"0"0,0-2 0 0 0,0-2 0 0 0,-1 0 0 0 0,1-2-1 0 0,-2-2 1 0 0,1-1 0 0 0,-2-1 0 0 0,3-2-476 0 0,8-25 703 0 0,-40 39-610 0 0,-40-15 279 0 0,22 14-292 0 0,0 1 0 0 0,-1 0 0 0 0,0 2 0 0 0,1 0 0 0 0,0 1 0 0 0,-1 1 0 0 0,1 0-1 0 0,0 2 1 0 0,0 0 0 0 0,1 1 0 0 0,0 1 0 0 0,0 0 0 0 0,0 1 0 0 0,1 1 0 0 0,0 1 0 0 0,0 0-1 0 0,2 1 1 0 0,-11 9-80 0 0,22-16 4 0 0,0-1-1 0 0,0 1 1 0 0,0 0-1 0 0,1 0 0 0 0,-1 0 1 0 0,1 0-1 0 0,0 0 1 0 0,0 1-1 0 0,1-1 1 0 0,-1 1-1 0 0,1-1 0 0 0,0 1 1 0 0,0-1-1 0 0,0 1 1 0 0,1 0-1 0 0,-1 0 1 0 0,1-1-1 0 0,1 1 0 0 0,-1 0 1 0 0,1 0-1 0 0,-1-1 1 0 0,1 1-1 0 0,0-1 1 0 0,1 1-1 0 0,-1-1 0 0 0,1 1 1 0 0,0-1-1 0 0,0 0 1 0 0,1 1-1 0 0,-1-1 0 0 0,1-1 1 0 0,0 1-1 0 0,0 0 1 0 0,0-1-1 0 0,0 1 1 0 0,1-1-1 0 0,-1 0 0 0 0,1 0 1 0 0,0 0-1 0 0,0-1 1 0 0,0 1-1 0 0,0-1 1 0 0,0 0-1 0 0,1 0 0 0 0,-1 0 1 0 0,1-1-1 0 0,-1 0 1 0 0,1 0-1 0 0,-1 0 0 0 0,1 0 1 0 0,0-1-1 0 0,0 1 1 0 0,3-1-4 0 0,18 5-777 0 0,0-1 1 0 0,0-1-1 0 0,1-1 1 0 0,-1-1-1 0 0,1-2 1 0 0,0 0 0 0 0,15-4 776 0 0,28-9-1284 0 0</inkml:trace>
  <inkml:trace contextRef="#ctx0" brushRef="#br0" timeOffset="2219.194">2787 361 1484 0 0,'-121'0'4307'0'0,"105"3"-4100"0"0,0 1 0 0 0,0 0 0 0 0,0 1 0 0 0,1 1 0 0 0,0 1 0 0 0,0 0 0 0 0,1 1 0 0 0,0 0 0 0 0,0 1-1 0 0,0 1 1 0 0,2 0 0 0 0,-1 1 0 0 0,1 0 0 0 0,1 1 0 0 0,0 0 0 0 0,-2 3-207 0 0,11-10 20 0 0,0-1-1 0 0,0 0 1 0 0,1 0 0 0 0,-1 1-1 0 0,1-1 1 0 0,0 1 0 0 0,0-1-1 0 0,0 1 1 0 0,1 0 0 0 0,0-1-1 0 0,0 1 1 0 0,0 0 0 0 0,0-1-1 0 0,1 1 1 0 0,-1 0 0 0 0,1-1-1 0 0,1 1 1 0 0,-1-1 0 0 0,0 1-1 0 0,1-1 1 0 0,0 0 0 0 0,0 0-1 0 0,1 0 1 0 0,-1 0 0 0 0,1 0-1 0 0,-1 0 1 0 0,1 0-1 0 0,1-1 1 0 0,-1 0 0 0 0,0 1-1 0 0,1-1 1 0 0,-1 0 0 0 0,1-1-1 0 0,0 1 1 0 0,0-1 0 0 0,0 0-1 0 0,1 0 1 0 0,-1 0 0 0 0,0 0-1 0 0,1-1 1 0 0,-1 1 0 0 0,1-1-1 0 0,-1 0 1 0 0,4 0-20 0 0,10 1-527 0 0,0-1 1 0 0,-1 0-1 0 0,1-2 1 0 0,0 0 0 0 0,-1 0-1 0 0,1-2 1 0 0,-1 0-1 0 0,0-1 1 0 0,0-1-1 0 0,0 0 1 0 0,0-1-1 0 0,-1-1 1 0 0,0-1-1 0 0,9-6 527 0 0,6-7-1488 0 0</inkml:trace>
  <inkml:trace contextRef="#ctx0" brushRef="#br0" timeOffset="2547.338">3027 28 1312 0 0,'15'72'2607'0'0,"-9"-25"-1826"0"0,-3-4-222 0 0,3 0 0 0 0,1-1 0 0 0,2 0 0 0 0,2 0 0 0 0,2-1-1 0 0,14 30-558 0 0,-23-61 9 0 0,1-1-1 0 0,1 0 0 0 0,0 0 0 0 0,0-1 0 0 0,1 1 0 0 0,0-1 0 0 0,0-1 1 0 0,1 1-1 0 0,0-1 0 0 0,0-1 0 0 0,1 1 0 0 0,0-1 0 0 0,5 2-8 0 0,-12-8-142 0 0,0 1-1 0 0,0-1 0 0 0,0 1 1 0 0,0-1-1 0 0,0 0 0 0 0,0 0 1 0 0,0 0-1 0 0,0 0 0 0 0,0 0 1 0 0,0-1-1 0 0,0 1 0 0 0,0 0 1 0 0,-1-1-1 0 0,1 0 0 0 0,0 1 1 0 0,0-1-1 0 0,0 0 0 0 0,0 0 1 0 0,-1 0-1 0 0,1 0 0 0 0,0 0 0 0 0,-1 0 1 0 0,1-1-1 0 0,-1 1 0 0 0,1 0 1 0 0,-1-1-1 0 0,0 0 0 0 0,0 1 1 0 0,1-1-1 0 0,-1 1 0 0 0,0-1 1 0 0,0 0-1 0 0,-1 0 0 0 0,1 0 1 0 0,0 0-1 0 0,-1 1 0 0 0,1-3 143 0 0,2-13-1268 0 0</inkml:trace>
  <inkml:trace contextRef="#ctx0" brushRef="#br0" timeOffset="2936.781">2990 348 1440 0 0,'-2'11'2559'0'0,"18"-8"1586"0"0,-15-4-4164 0 0,336-49 1115 0 0,-332 52-1088 0 0,0 0 1 0 0,0 0-1 0 0,0 1 0 0 0,-1 0 1 0 0,1-1-1 0 0,-1 1 0 0 0,1 1 1 0 0,-1-1-1 0 0,0 1 0 0 0,0 0 1 0 0,-1-1-1 0 0,1 2 0 0 0,-1-1 1 0 0,0 0-1 0 0,0 1 0 0 0,0-1 1 0 0,0 1-1 0 0,-1 0 0 0 0,0 0 1 0 0,0 0-1 0 0,0 0 0 0 0,-1 0 1 0 0,0 1-1 0 0,0-1 0 0 0,0 0 1 0 0,0 1-1 0 0,-1-1 0 0 0,0 1 1 0 0,0-1-1 0 0,-1 0 0 0 0,0 3-8 0 0,14 54 146 0 0,35 40-249 0 0,-17-71-3961 0 0,-30-30 2566 0 0,-1-3 84 0 0,3-8 268 0 0</inkml:trace>
  <inkml:trace contextRef="#ctx0" brushRef="#br0" timeOffset="3187.474">3349 113 1532 0 0,'2'-23'7280'0'0,"3"26"-7073"0"0,9 35-6688 0 0,-10-25 6252 0 0,1-1-1032 0 0</inkml:trace>
  <inkml:trace contextRef="#ctx0" brushRef="#br0" timeOffset="4089.651">3598 305 1416 0 0,'3'6'3500'0'0,"15"26"-1883"0"0,55 124 645 0 0,-61-155-1665 0 0,94-144-62 0 0,-64 95 22 0 0,-44 56-577 0 0,1 0 1 0 0,0 0-1 0 0,0 0 0 0 0,1 0 0 0 0,0 1 0 0 0,0-1 1 0 0,1 0-1 0 0,0 0 0 0 0,1 0 0 0 0,0 0 0 0 0,0-1 0 0 0,0 1 1 0 0,1 0-1 0 0,0-1 0 0 0,1 1 0 0 0,0-1 0 0 0,0 0 1 0 0,0 0-1 0 0,1-1 0 0 0,0 1 0 0 0,0-1 0 0 0,6 5 20 0 0,0-7-22 0 0,0 1 0 0 0,1-2 0 0 0,-1 1 0 0 0,1-2 0 0 0,0 0 0 0 0,0 0 0 0 0,0-1 0 0 0,0 0 0 0 0,0-1 0 0 0,0-1 0 0 0,0 0 0 0 0,0 0 0 0 0,0-1 0 0 0,0-1 0 0 0,0 0-1 0 0,-1 0 1 0 0,1-1 0 0 0,-1-1 0 0 0,0 0 0 0 0,0-1 0 0 0,-1 0 0 0 0,1 0 0 0 0,-1-1 0 0 0,-1 0 0 0 0,0-1 0 0 0,0 0 0 0 0,0-1 0 0 0,-1 1 0 0 0,7-10 22 0 0,-14 17-23 0 0,1-1 0 0 0,0 0-1 0 0,0 1 1 0 0,0-1 0 0 0,-1 0 0 0 0,1 0 0 0 0,-1 0-1 0 0,0 0 1 0 0,1 0 0 0 0,-1-1 0 0 0,0 1 0 0 0,0 0 0 0 0,0 0-1 0 0,-1-1 1 0 0,1 1 0 0 0,-1-1 0 0 0,1 1 0 0 0,-1-1 0 0 0,0 1-1 0 0,1 0 1 0 0,-1-1 0 0 0,-1 1 0 0 0,1-1 0 0 0,0 1 0 0 0,-1-1-1 0 0,1 1 1 0 0,-1 0 0 0 0,0-1 0 0 0,1 1 0 0 0,-1 0-1 0 0,0-1 1 0 0,-1 1 0 0 0,1 0 0 0 0,0 0 0 0 0,-1 0 0 0 0,1 0-1 0 0,-1 0 1 0 0,1 0 0 0 0,-1 1 0 0 0,0-1 0 0 0,0 0 0 0 0,0 1-1 0 0,0-1 1 0 0,0 1 0 0 0,0 0 0 0 0,0 0 0 0 0,0 0 0 0 0,-1 0-1 0 0,1 0 1 0 0,0 0 0 0 0,-1 0 0 0 0,1 1 0 0 0,-1 0-1 0 0,1-1 1 0 0,-1 1 0 0 0,1 0 0 0 0,0 0 0 0 0,-1 0 23 0 0,-8 0 17 0 0,0 0 0 0 0,1 1 0 0 0,-1 0 0 0 0,1 1 0 0 0,-1 0 0 0 0,1 1 0 0 0,0 0 0 0 0,0 0 0 0 0,0 1 1 0 0,0 1-1 0 0,1-1 0 0 0,-1 2 0 0 0,1-1 0 0 0,1 1 0 0 0,-1 1 0 0 0,1-1 0 0 0,0 1 0 0 0,0 1 0 0 0,1 0 0 0 0,0 0 0 0 0,0 0 0 0 0,1 1 1 0 0,0-1-1 0 0,1 2 0 0 0,0-1 0 0 0,0 1 0 0 0,1-1 0 0 0,0 1 0 0 0,1 0 0 0 0,0 1 0 0 0,1-1 0 0 0,0 0 0 0 0,0 1 0 0 0,1 5-17 0 0,3-10 7 0 0,0 0 0 0 0,0 0 0 0 0,1 0 0 0 0,0-1 0 0 0,1 1 0 0 0,-1-1 0 0 0,1 0 0 0 0,0 1 0 0 0,0-2 0 0 0,0 1 0 0 0,1 0 0 0 0,0-1 0 0 0,0 0 0 0 0,0 0 0 0 0,0-1 0 0 0,0 1 0 0 0,1-1 0 0 0,0 0 0 0 0,0 0 0 0 0,0-1 0 0 0,0 0 0 0 0,1 0-7 0 0,8 3-330 0 0,1-1 1 0 0,0-1-1 0 0,0 0 1 0 0,0-1-1 0 0,0-1 1 0 0,1 0-1 0 0,-1-1 1 0 0,0-1-1 0 0,0-1 1 0 0,0 0-1 0 0,0-1 1 0 0,0-1-1 0 0,0 0 1 0 0,0-1-1 0 0,-1-1 1 0 0,0 0-1 0 0,-1-1 1 0 0,10-6 329 0 0,12-9-1288 0 0</inkml:trace>
  <inkml:trace contextRef="#ctx0" brushRef="#br0" timeOffset="4721.711">4538 10 1468 0 0,'0'0'77'0'0,"0"1"0"0"0,-1-1 0 0 0,1 1 0 0 0,-1-1 0 0 0,1 1 0 0 0,-1-1 0 0 0,1 0 0 0 0,0 1 0 0 0,-1-1 0 0 0,0 0 0 0 0,1 1-1 0 0,-1-1 1 0 0,1 0 0 0 0,-1 0 0 0 0,1 1 0 0 0,-1-1 0 0 0,1 0 0 0 0,-1 0 0 0 0,0 0 0 0 0,1 0 0 0 0,-1 0 0 0 0,1 0 0 0 0,-1 0 0 0 0,0 0 0 0 0,1 0 0 0 0,-1 0 0 0 0,1 0 0 0 0,-1 0-1 0 0,0 0 1 0 0,1-1 0 0 0,-1 1 0 0 0,1 0 0 0 0,-1 0 0 0 0,1-1 0 0 0,-1 1 0 0 0,1 0 0 0 0,-1-1 0 0 0,1 1 0 0 0,-1 0 0 0 0,1-1 0 0 0,-1 1 0 0 0,1-1 0 0 0,-1 1 0 0 0,1-1 0 0 0,0 1-1 0 0,-1-1 1 0 0,1 1 0 0 0,0-1 0 0 0,0 1 0 0 0,-1-1 0 0 0,1 1 0 0 0,0-1 0 0 0,0 0 0 0 0,0 1 0 0 0,0-1 0 0 0,0 1 0 0 0,0-1 0 0 0,0 0 0 0 0,0 1 0 0 0,0-1 0 0 0,0 0-77 0 0,-19 52 759 0 0,18-48-687 0 0,-6 20 90 0 0,0-1 0 0 0,1 1 1 0 0,1 0-1 0 0,2 0 0 0 0,0 0 1 0 0,1 1-1 0 0,2-1 1 0 0,0 1-1 0 0,1-1 0 0 0,2 1 1 0 0,0-1-1 0 0,1 0 0 0 0,2 0 1 0 0,0-1-1 0 0,7 16-162 0 0,-8-33-30 0 0,-1 0 0 0 0,1 1 0 0 0,0-2 0 0 0,1 1 0 0 0,-1 0 0 0 0,1-1-1 0 0,0 0 1 0 0,0-1 0 0 0,0 1 0 0 0,1-1 0 0 0,-1 0 0 0 0,1-1 0 0 0,-1 1 0 0 0,1-1 0 0 0,0-1 0 0 0,0 1 0 0 0,0-1-1 0 0,0 0 1 0 0,0-1 0 0 0,0 0 0 0 0,0 0 0 0 0,0 0 0 0 0,1-1 0 0 0,-1 0 0 0 0,0-1 0 0 0,-1 1 0 0 0,1-1-1 0 0,0-1 1 0 0,0 1 0 0 0,-1-1 0 0 0,0 0 0 0 0,1-1 0 0 0,-1 1 0 0 0,0-1 0 0 0,-1 0 0 0 0,1-1 0 0 0,-1 0-1 0 0,0 1 1 0 0,0-2 0 0 0,0 1 0 0 0,-1 0 0 0 0,1-1 0 0 0,-1 0 0 0 0,-1 0 0 0 0,1 0 0 0 0,-1-1 0 0 0,0 1-1 0 0,0-3 31 0 0,18-62 352 0 0,-21 70-165 0 0,0 1-11 0 0,-3-12 452 0 0,3 12-622 0 0,0 1 1 0 0,0-1-1 0 0,0 0 1 0 0,0 1-1 0 0,0-1 1 0 0,0 0-1 0 0,0 1 1 0 0,0-1 0 0 0,0 0-1 0 0,0 1 1 0 0,0-1-1 0 0,-1 0 1 0 0,1 1-1 0 0,0-1 1 0 0,0 0 0 0 0,0 0-1 0 0,-1 1 1 0 0,1-1-1 0 0,0 0 1 0 0,0 0-1 0 0,-1 1 1 0 0,1-1 0 0 0,0 0-1 0 0,0 0 1 0 0,-1 1-1 0 0,1-1 1 0 0,0 0-1 0 0,-1 0 1 0 0,1 0 0 0 0,0 0-1 0 0,-1 0 1 0 0,1 0-1 0 0,0 1 1 0 0,-1-1-1 0 0,1 0 1 0 0,0 0 0 0 0,-1 0-1 0 0,1 0 1 0 0,0 0-1 0 0,-1 0 1 0 0,1 0-1 0 0,0 0 1 0 0,-1-1 0 0 0,1 1-1 0 0,0 0 1 0 0,-1 0-1 0 0,1 0 1 0 0,0 0-1 0 0,-1 0 1 0 0,1-1-1 0 0,0 1 1 0 0,-1 0 0 0 0,1 0-1 0 0,0 0 1 0 0,0-1-1 0 0,-1 1-6 0 0,16 34 195 0 0,-3-24-164 0 0,0 0 1 0 0,1-1-1 0 0,0-1 1 0 0,1 0-1 0 0,-1 0 0 0 0,2-2 1 0 0,-1 0-1 0 0,1 0 1 0 0,-1-1-1 0 0,2-1 1 0 0,-1 0-1 0 0,0-2 1 0 0,1 1-1 0 0,-1-2 1 0 0,1 0-1 0 0,9-1-31 0 0,10 4 91 0 0,76-1 931 0 0,-110-3-872 0 0,14-5 214 0 0,-15 6-307 0 0,-6 9 6 0 0,-5 17-15 0 0,2 1 0 0 0,0 1 0 0 0,2-1 1 0 0,1 1-1 0 0,2 0 0 0 0,1 1 0 0 0,1-1 1 0 0,1 21-49 0 0,-7 60 130 0 0,-41 115 50 0 0,45-216-185 0 0,-1 1 0 0 0,0-1 0 0 0,0 0-1 0 0,-1 0 1 0 0,0-1 0 0 0,0 0 0 0 0,-1 0 0 0 0,0 0 0 0 0,0-1-1 0 0,-1 0 1 0 0,0 0 0 0 0,0-1 0 0 0,-1 0 0 0 0,1-1-1 0 0,-1 0 1 0 0,-1 0 0 0 0,1-1 0 0 0,-1 0 0 0 0,1 0 0 0 0,-10 1 5 0 0,10-2-67 0 0,0-1 0 0 0,-1 0 0 0 0,1 0 0 0 0,0-1 0 0 0,-1-1 0 0 0,1 1 0 0 0,-1-1 0 0 0,1-1 0 0 0,-1 0 0 0 0,1 0 0 0 0,0-1 0 0 0,-1 0 0 0 0,1-1 0 0 0,0 0 0 0 0,0 0 0 0 0,1-1 0 0 0,-1 0 0 0 0,1-1 0 0 0,0 0 0 0 0,0 0 0 0 0,0 0 0 0 0,1-1 0 0 0,0 0 0 0 0,0-1 0 0 0,0 0 0 0 0,1 0 0 0 0,0 0 0 0 0,0-1 0 0 0,1 0 0 0 0,0 0 0 0 0,0 0 0 0 0,1 0 0 0 0,0-1 0 0 0,1 0 0 0 0,0 0 0 0 0,0 0 0 0 0,0-3 67 0 0,2-3-354 0 0,1 0-1 0 0,1 0 1 0 0,0 1-1 0 0,1-1 1 0 0,0 1 0 0 0,1-1-1 0 0,1 1 1 0 0,1 0-1 0 0,0 0 1 0 0,0 0-1 0 0,1 1 1 0 0,1 0-1 0 0,0 0 1 0 0,1 0 0 0 0,1 1-1 0 0,0 1 1 0 0,0-1-1 0 0,1 1 1 0 0,0 1-1 0 0,1 0 1 0 0,12-9 354 0 0,22-15-1269 0 0</inkml:trace>
  <inkml:trace contextRef="#ctx0" brushRef="#br0" timeOffset="4972.059">5593 410 1240 0 0,'1'3'1000'0'0,"-2"2"-144"0"0,2 2-64 0 0,-1 1-40 0 0,0 17-140 0 0,0-12-79 0 0,0 7-141 0 0,0 5-12 0 0,0 2 20 0 0,0 3-84 0 0,0 0-136 0 0,-25 35-112 0 0,13-32-12 0 0,-4-4-760 0 0,-2-4-596 0 0,-7-4 15 0 0,-5-6-11 0 0,-2 0 24 0 0</inkml:trace>
  <inkml:trace contextRef="#ctx0" brushRef="#br0" timeOffset="5497.959">5196 306 1100 0 0,'2'0'6550'0'0,"8"38"-6123"0"0,21 184-148 0 0,-22-128-3199 0 0,-22-68 152 0 0,4-19 1296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4:38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356 144 2224 0 0,'-12'1'357'0'0,"1"0"-1"0"0,-1 0 1 0 0,1 2-1 0 0,-1-1 0 0 0,1 1 1 0 0,0 1-1 0 0,0 0 1 0 0,0 1-1 0 0,1 0 1 0 0,-1 0-1 0 0,1 1 0 0 0,0 0 1 0 0,-8 8-357 0 0,1 1 274 0 0,0 0-1 0 0,0 1 1 0 0,2 1 0 0 0,0 1 0 0 0,1 0 0 0 0,0 1-1 0 0,2 0 1 0 0,0 1 0 0 0,2 0 0 0 0,-5 14-274 0 0,8-20 130 0 0,1 0 1 0 0,1 1-1 0 0,0 0 1 0 0,1 0-1 0 0,1 0 1 0 0,1 0-1 0 0,0 1 1 0 0,0-1-1 0 0,2 1 1 0 0,0-1-1 0 0,0 1 1 0 0,2 4-131 0 0,4 11 135 0 0,1-1 1 0 0,1 1 0 0 0,2-2-1 0 0,1 0 1 0 0,1 0 0 0 0,1-1-1 0 0,2 0 1 0 0,1-1 0 0 0,16 20-136 0 0,-22-32-243 0 0,0-2 0 0 0,2 0 0 0 0,0 0 0 0 0,0-1 1 0 0,1 0-1 0 0,0-1 0 0 0,1-1 0 0 0,1 0 0 0 0,-1-1 1 0 0,2 0-1 0 0,-1-1 0 0 0,1-1 0 0 0,0-1 0 0 0,1 0 0 0 0,-1-1 1 0 0,1 0-1 0 0,0-2 0 0 0,16 2 243 0 0,-22-4-421 0 0,1 0 0 0 0,-1-1-1 0 0,0-1 1 0 0,0 0 0 0 0,0 0 0 0 0,1-1 0 0 0,-1 0-1 0 0,-1-1 1 0 0,1 0 0 0 0,0-1 0 0 0,-1 0 0 0 0,10-6 421 0 0,7-9-1078 0 0</inkml:trace>
  <inkml:trace contextRef="#ctx0" brushRef="#br0" timeOffset="452.911">521 386 976 0 0,'17'-30'5988'0'0,"64"26"-5609"0"0,-61 4 203 0 0,-10 1-531 0 0,0 0 0 0 0,-1 1 0 0 0,1 0 0 0 0,0 0 0 0 0,0 1 0 0 0,-1 0 0 0 0,0 1 0 0 0,1 0 0 0 0,-1 1 1 0 0,-1 0-1 0 0,1 0 0 0 0,-1 0 0 0 0,0 1 0 0 0,0 1 0 0 0,0-1 0 0 0,-1 1 0 0 0,0 1 0 0 0,-1-1 0 0 0,1 1 0 0 0,-1 0 0 0 0,-1 1 0 0 0,0-1 1 0 0,0 1-1 0 0,-1 0 0 0 0,0 0 0 0 0,0 1 0 0 0,-1-1 0 0 0,0 1 0 0 0,-1 0 0 0 0,0 0 0 0 0,0 0-51 0 0,-7 2 50 0 0,1 0 0 0 0,-1-1 0 0 0,-1 1 0 0 0,0-1 0 0 0,-1 0 0 0 0,0-1 0 0 0,-1 1 0 0 0,0-1 0 0 0,-1-1 0 0 0,0 0 0 0 0,0 0 0 0 0,-1-1 0 0 0,0 0 0 0 0,0 0-1 0 0,-1-1 1 0 0,0-1 0 0 0,0 0 0 0 0,0 0 0 0 0,-1-1 0 0 0,0 0 0 0 0,0-1 0 0 0,-1-1 0 0 0,1 0 0 0 0,-1-1 0 0 0,-2 1-50 0 0,14-3-78 0 0,-1 1-1 0 0,0 0 1 0 0,1 0 0 0 0,-1-1-1 0 0,0 1 1 0 0,1-1-1 0 0,-1 0 1 0 0,0 0 0 0 0,1 1-1 0 0,-1-1 1 0 0,0 0 0 0 0,0 0-1 0 0,1 0 1 0 0,-1-1-1 0 0,0 1 1 0 0,0 0 0 0 0,1-1-1 0 0,-1 1 1 0 0,0-1 0 0 0,1 1-1 0 0,-1-1 1 0 0,1 0-1 0 0,-1 0 1 0 0,1 0 0 0 0,-1 0-1 0 0,1 0 1 0 0,0 0 0 0 0,-1 0-1 0 0,1 0 1 0 0,0 0 0 0 0,0-1-1 0 0,0 1 1 0 0,0-1-1 0 0,0 1 1 0 0,0-1 0 0 0,0 1-1 0 0,0-1 1 0 0,1 1 0 0 0,-1-1-1 0 0,0 0 1 0 0,1-1 78 0 0,25-66-3948 0 0,-8 41 2848 0 0</inkml:trace>
  <inkml:trace contextRef="#ctx0" brushRef="#br0" timeOffset="700.117">1048 352 2188 0 0,'-10'1'263'0'0,"0"0"-1"0"0,1 0 1 0 0,-1 1 0 0 0,0 0-1 0 0,1 0 1 0 0,0 1 0 0 0,-1 1-1 0 0,1 0 1 0 0,1 0 0 0 0,-1 0-1 0 0,0 1 1 0 0,1 0 0 0 0,0 1-1 0 0,0 0 1 0 0,1 0 0 0 0,0 1-1 0 0,0 0 1 0 0,0 0-1 0 0,1 1 1 0 0,0-1 0 0 0,1 1-1 0 0,-1 1 1 0 0,-2 6-263 0 0,4-8 57 0 0,1 0 0 0 0,-1 0-1 0 0,1 1 1 0 0,1-1 0 0 0,0 1 0 0 0,0 0-1 0 0,0 0 1 0 0,1 0 0 0 0,0 0 0 0 0,0 0-1 0 0,1 0 1 0 0,0 0 0 0 0,1 0 0 0 0,-1 0-1 0 0,2 0 1 0 0,-1 0 0 0 0,1 0 0 0 0,0 0-1 0 0,1-1 1 0 0,0 1 0 0 0,0-1 0 0 0,1 1-1 0 0,-1-1 1 0 0,2 0 0 0 0,-1-1 0 0 0,1 1-1 0 0,0-1 1 0 0,2 2-57 0 0,1 0-452 0 0,1 0 0 0 0,1 0 0 0 0,0-1 0 0 0,0 0 0 0 0,0-1 0 0 0,1 0 0 0 0,0-1 0 0 0,0 0-1 0 0,0-1 1 0 0,0 0 0 0 0,1 0 0 0 0,0-1 0 0 0,0-1 0 0 0,0 0 0 0 0,9 0 452 0 0,-9-2-1189 0 0</inkml:trace>
  <inkml:trace contextRef="#ctx0" brushRef="#br0" timeOffset="918.942">1466 749 1132 0 0,'2'7'276'0'0,"0"1"0"0"0,-1-1 1 0 0,1 1-1 0 0,-1-1 0 0 0,-1 1 0 0 0,1-1 0 0 0,-1 1 0 0 0,-1 0 0 0 0,1-1 1 0 0,-1 1-1 0 0,-1-1 0 0 0,1 1 0 0 0,-1-1 0 0 0,-1 0 0 0 0,1 1 0 0 0,-1-1 0 0 0,0-1 1 0 0,-5 8-277 0 0,0-2 176 0 0,0-1 1 0 0,-1 1-1 0 0,-1-1 0 0 0,0-1 1 0 0,-1 0-1 0 0,1 0 1 0 0,-2-1-1 0 0,0-1 1 0 0,0 0-1 0 0,0 0 0 0 0,-1-1 1 0 0,0-1-1 0 0,0 0 1 0 0,-12 3-177 0 0,22-8-137 0 0,1 1 0 0 0,0-1 0 0 0,-1 0 0 0 0,1 0 0 0 0,-1 0 0 0 0,1 0 0 0 0,-1-1 0 0 0,1 1 0 0 0,-1-1 0 0 0,0 0 0 0 0,1 1 0 0 0,-1-1 0 0 0,0 0 0 0 0,1-1 0 0 0,-1 1 0 0 0,1 0 0 0 0,-1-1 0 0 0,0 1 0 0 0,1-1 0 0 0,-1 0 0 0 0,1 0 0 0 0,-1 0 0 0 0,1 0 0 0 0,0 0 0 0 0,-1-1 0 0 0,1 1 0 0 0,0-1 0 0 0,0 1 0 0 0,0-1 0 0 0,0 0 0 0 0,0 0 0 0 0,1 0 0 0 0,-1 0 0 0 0,0 0 0 0 0,1 0 0 0 0,-1 0 0 0 0,1-1 0 0 0,0 1 137 0 0,-1-9-1127 0 0</inkml:trace>
  <inkml:trace contextRef="#ctx0" brushRef="#br0" timeOffset="1638.945">1722 259 1944 0 0,'9'-16'6459'0'0,"-12"33"-5006"0"0,2-10-1396 0 0,0 0-1 0 0,0 0 0 0 0,1 0 1 0 0,-1 0-1 0 0,2 0 0 0 0,-1 0 0 0 0,1 1 1 0 0,0-1-1 0 0,0 0 0 0 0,1 0 1 0 0,0-1-1 0 0,0 1 0 0 0,1 0 1 0 0,0-1-1 0 0,0 1 0 0 0,0-1 1 0 0,1 0-1 0 0,0 0 0 0 0,1 1-56 0 0,4 0-20 0 0,1-1-1 0 0,0 0 1 0 0,0 0 0 0 0,0-1-1 0 0,1 0 1 0 0,0-1-1 0 0,0 0 1 0 0,0-1-1 0 0,0 0 1 0 0,1-1 0 0 0,-1 0-1 0 0,1-1 1 0 0,-1 0-1 0 0,1-1 1 0 0,-1 0-1 0 0,1-1 1 0 0,0 0-1 0 0,-1-1 1 0 0,0 0 0 0 0,1-1-1 0 0,-1 0 1 0 0,0-1-1 0 0,0 0 1 0 0,-1-1-1 0 0,1 0 1 0 0,-1-1-1 0 0,0 0 1 0 0,-1 0 0 0 0,2-2 20 0 0,-5 3 124 0 0,0 0 1 0 0,0-1 0 0 0,0 0 0 0 0,-1 0 0 0 0,0-1 0 0 0,0 1 0 0 0,0-1-1 0 0,-1 0 1 0 0,0-1 0 0 0,0 1 0 0 0,-1-1 0 0 0,0 1 0 0 0,0-1 0 0 0,-1 0-1 0 0,0 0 1 0 0,-1 0 0 0 0,1 0 0 0 0,-1-1 0 0 0,-1-2-125 0 0,0 10 171 0 0,0 1-80 0 0,0 0-31 0 0,0 0 17 0 0,1-13 206 0 0,3 28-234 0 0,88 474 567 0 0,-88-477-598 0 0,1 1-1 0 0,-2 1 0 0 0,0-1 1 0 0,0 0-1 0 0,-1 1 0 0 0,-1-1 1 0 0,-1 1-1 0 0,0 0 1 0 0,0-1-1 0 0,-1 1 0 0 0,-1 0 1 0 0,0-1-1 0 0,-1 0 0 0 0,-1 1 1 0 0,0-1-1 0 0,0-1 1 0 0,-1 1-1 0 0,-1-1 0 0 0,0 1 1 0 0,-7 8-18 0 0,3-17-5 0 0,1-1 1 0 0,0 0-1 0 0,-1 0 0 0 0,0-1 1 0 0,0 0-1 0 0,0-1 1 0 0,1 0-1 0 0,-1 0 1 0 0,0-1-1 0 0,0-1 0 0 0,0 0 1 0 0,0 0-1 0 0,0-1 1 0 0,0 0-1 0 0,1-1 0 0 0,-1 0 1 0 0,1 0-1 0 0,-1-1 1 0 0,1 0-1 0 0,1-1 1 0 0,-1 0-1 0 0,1 0 0 0 0,-1-1 1 0 0,1 0-1 0 0,1 0 1 0 0,-1-1-1 0 0,1 0 1 0 0,-3-5 4 0 0,4 5-34 0 0,0-1 0 0 0,1 0 0 0 0,0 0 1 0 0,0 0-1 0 0,0-1 0 0 0,1 0 0 0 0,1 0 0 0 0,0 0 1 0 0,0 0-1 0 0,0 0 0 0 0,1-1 0 0 0,1 1 0 0 0,0-1 1 0 0,0 1-1 0 0,0-10 34 0 0,42-84-779 0 0,-21 80 401 0 0,0 1 0 0 0,2 1 0 0 0,0 1 0 0 0,2 1 0 0 0,0 1 0 0 0,1 1 0 0 0,1 1 0 0 0,0 1 0 0 0,1 2 0 0 0,1 0 0 0 0,25-7 378 0 0,-8 0-958 0 0,179-80-4355 0 0,-177 74 4179 0 0</inkml:trace>
  <inkml:trace contextRef="#ctx0" brushRef="#br0" timeOffset="1920.229">2746 4 2000 0 0,'0'1'90'0'0,"0"-1"0"0"0,1 1 0 0 0,-1 0 0 0 0,0 0 0 0 0,1-1 0 0 0,-1 1 0 0 0,1-1 0 0 0,-1 1 0 0 0,1 0 0 0 0,-1-1 0 0 0,1 1 0 0 0,0-1 0 0 0,-1 1 0 0 0,1-1 0 0 0,-1 1 0 0 0,1-1 0 0 0,0 0 0 0 0,0 1 0 0 0,-1-1 0 0 0,1 0 0 0 0,0 0 0 0 0,0 1 0 0 0,-1-1 0 0 0,1 0 0 0 0,0 0 0 0 0,0 0 0 0 0,-1 0 0 0 0,1 0 0 0 0,0 0 0 0 0,0 0 0 0 0,0 0 0 0 0,-1 0 0 0 0,1 0 0 0 0,0-1 0 0 0,0 1 0 0 0,-1 0 0 0 0,1 0 0 0 0,0-1 1 0 0,0 1-1 0 0,-1-1 0 0 0,1 1 0 0 0,0 0 0 0 0,-1-1 0 0 0,1 1 0 0 0,-1-1 0 0 0,1 0 0 0 0,-1 1 0 0 0,1-1 0 0 0,-1 1 0 0 0,1-1 0 0 0,-1 0 0 0 0,1 1 0 0 0,-1-1 0 0 0,0 0 0 0 0,1 0 0 0 0,-1 1 0 0 0,0-1 0 0 0,0 0 0 0 0,1 0-90 0 0,20 25 278 0 0,-1 1 0 0 0,-1 2 0 0 0,-2 0 1 0 0,0 0-1 0 0,-2 2 0 0 0,-1 0 0 0 0,-1 1 1 0 0,-1 0-1 0 0,-1 4-278 0 0,1 2 164 0 0,-2 0 1 0 0,-1 1 0 0 0,-2-1-1 0 0,-1 2 1 0 0,-2-1-1 0 0,-2 0 1 0 0,-1 3-165 0 0,-3-15 39 0 0,-2 0 0 0 0,0 0 1 0 0,-1-1-1 0 0,-2 1 0 0 0,-1-1 0 0 0,0-1 0 0 0,-2 0 1 0 0,0 0-1 0 0,-2-1 0 0 0,-1 0 0 0 0,0-1 0 0 0,-1 0 1 0 0,-2-2-1 0 0,0 1 0 0 0,-1-2 0 0 0,-18 16-39 0 0,17-17-337 0 0,-1-1 0 0 0,0-1 0 0 0,-1-1 0 0 0,0-1 0 0 0,-2 0 0 0 0,1-1-1 0 0,-1-2 1 0 0,-1 0 0 0 0,0-1 0 0 0,0-2 0 0 0,-5 1 337 0 0,20-6-294 0 0,0 0 0 0 0,0-1 0 0 0,0 0 0 0 0,-1-1-1 0 0,1 0 1 0 0,0 0 0 0 0,0 0 0 0 0,0-1 0 0 0,0 0 0 0 0,0-1 0 0 0,0 0-1 0 0,0 0 1 0 0,0-1 0 0 0,0 0 0 0 0,1 0 0 0 0,0-1 0 0 0,-1 0 0 0 0,-1-2 294 0 0,-18-15-1200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4:0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0 377 2500 0 0,'25'-8'5822'0'0,"-9"29"-4091"0"0,-2 49-2448 0 0,-12-56 1270 0 0,67 434 974 0 0,-56-349-1424 0 0,-13-97-246 0 0,-15-11-2603 0 0,-14-68-2226 0 0,25 54 3778 0 0</inkml:trace>
  <inkml:trace contextRef="#ctx0" brushRef="#br0" timeOffset="482.11">45 331 2616 0 0,'21'-40'3220'0'0,"95"10"-1531"0"0,-99 35-1616 0 0,-1 0 0 0 0,0 2 0 0 0,1 0 0 0 0,-2 1 0 0 0,1 0 1 0 0,-1 1-1 0 0,-1 1 0 0 0,0 1 0 0 0,0 0 0 0 0,-1 0 0 0 0,0 1 1 0 0,-1 1-1 0 0,-1 0 0 0 0,0 1 0 0 0,0 0 0 0 0,-2 1 0 0 0,0 0 0 0 0,1 2-73 0 0,-3-6 80 0 0,0 0-1 0 0,0 1 0 0 0,-1 0 0 0 0,-1 0 1 0 0,0 0-1 0 0,0 0 0 0 0,-1 1 0 0 0,-1 0 0 0 0,0 0 1 0 0,-1 0-1 0 0,0 0 0 0 0,-1 0 0 0 0,-1 1 0 0 0,0-1 1 0 0,0 0-1 0 0,-3 13-79 0 0,-3-7-35 0 0,-1-1 1 0 0,-1 0-1 0 0,0 0 0 0 0,-1-1 1 0 0,-1 0-1 0 0,0-1 1 0 0,-2 0-1 0 0,0-1 0 0 0,0 0 1 0 0,-1 0-1 0 0,-1-2 1 0 0,-1 0-1 0 0,0 0 0 0 0,0-1 1 0 0,-1-1-1 0 0,-1-1 0 0 0,0 0 1 0 0,0-1-1 0 0,-1-1 1 0 0,0-1-1 0 0,0 0 0 0 0,-1-2 1 0 0,0 0-1 0 0,0 0 1 0 0,-1-2 34 0 0,16-3-168 0 0,1 0 1 0 0,-1 0 0 0 0,0-1 0 0 0,1 1 0 0 0,-1-1 0 0 0,1 0-1 0 0,-1 0 1 0 0,1 0 0 0 0,-1 0 0 0 0,1-1 0 0 0,0 1 0 0 0,0-1 0 0 0,0 0-1 0 0,0 0 1 0 0,0 0 0 0 0,0 0 0 0 0,0-1 0 0 0,0 1 0 0 0,1-1-1 0 0,0 1 1 0 0,-1-1 0 0 0,1 0 0 0 0,0 0 0 0 0,0 0 0 0 0,1 0 0 0 0,-1-1-1 0 0,0 1 1 0 0,1 0 0 0 0,0-1 0 0 0,0 1 0 0 0,0-1 0 0 0,0 1-1 0 0,1-1 1 0 0,-1-2 167 0 0,1-9-1320 0 0</inkml:trace>
  <inkml:trace contextRef="#ctx0" brushRef="#br0" timeOffset="901.468">729 297 1984 0 0,'10'49'3758'0'0,"-9"-43"-3505"0"0,135 506 3365 0 0,-135-511-3730 0 0,-1 1 1 0 0,0-1-1 0 0,1 1 0 0 0,-1-1 0 0 0,0 1 1 0 0,0-1-1 0 0,0 1 0 0 0,0-1 1 0 0,0 1-1 0 0,0-1 0 0 0,0 1 1 0 0,-1-1-1 0 0,1 1 0 0 0,0-1 1 0 0,-1 1-1 0 0,1-1 0 0 0,-1 0 1 0 0,0 1-1 0 0,1-1 0 0 0,-1 0 1 0 0,0 1-1 0 0,0-1 0 0 0,0 0 1 0 0,0 0-1 0 0,0 0 0 0 0,0 0 1 0 0,0 0-1 0 0,0 0 0 0 0,-1 0 1 0 0,1 0-1 0 0,0 0 0 0 0,-1-1 1 0 0,1 1-1 0 0,0 0 0 0 0,-1-1 1 0 0,1 1-1 0 0,-1-1 0 0 0,1 0 0 0 0,-1 1 1 0 0,1-1-1 0 0,-1 0 0 0 0,1 0 1 0 0,-1 0-1 0 0,1 0 0 0 0,-1 0 1 0 0,1 0-1 0 0,-1 0 0 0 0,1-1 1 0 0,0 1-1 0 0,-1-1 0 0 0,1 1 1 0 0,-1-1-1 0 0,1 1 0 0 0,0-1 1 0 0,-1 0-1 0 0,1 1 0 0 0,0-1 1 0 0,0 0-1 0 0,-1 0 0 0 0,0-1 112 0 0,-18-9-1164 0 0</inkml:trace>
  <inkml:trace contextRef="#ctx0" brushRef="#br0" timeOffset="1153.165">754 337 936 0 0,'24'-52'5058'0'0,"38"-14"-2387"0"0,-48 57-2639 0 0,-1 1 0 0 0,2 0 0 0 0,-1 1 0 0 0,1 0-1 0 0,0 2 1 0 0,1-1 0 0 0,-1 2 0 0 0,1 0 0 0 0,0 1-1 0 0,0 0 1 0 0,0 2 0 0 0,0 0 0 0 0,4 0-32 0 0,67 38-5139 0 0,-81-27 3833 0 0,-5 2 124 0 0</inkml:trace>
  <inkml:trace contextRef="#ctx0" brushRef="#br0" timeOffset="1400.048">736 613 1292 0 0,'56'13'4856'0'0,"39"-13"-2064"0"0,-46-2-2163 0 0,89-8-590 0 0,3 0-5963 0 0,-131 10 4784 0 0,-8 0-124 0 0</inkml:trace>
  <inkml:trace contextRef="#ctx0" brushRef="#br0" timeOffset="1910.022">1334 904 888 0 0,'1'-14'383'0'0,"2"1"1"0"0,0-1-1 0 0,0 0 0 0 0,1 1 1 0 0,1 0-1 0 0,0 0 0 0 0,1 0 1 0 0,0 1-1 0 0,1 0 0 0 0,0 0 1 0 0,1 0-1 0 0,1 1 0 0 0,-1 0 1 0 0,2 1-1 0 0,0-1-383 0 0,4-2 158 0 0,0 0-1 0 0,1 1 1 0 0,1 0-1 0 0,0 1 1 0 0,0 1-1 0 0,1 1 1 0 0,0 0-1 0 0,0 1 1 0 0,1 1-1 0 0,0 1 1 0 0,1 0-1 0 0,-1 1 1 0 0,1 1-1 0 0,0 1 1 0 0,0 1-1 0 0,10 0-157 0 0,-24 2 24 0 0,0-1-1 0 0,0 1 1 0 0,0 0-1 0 0,1 0 1 0 0,-1 1 0 0 0,0 0-1 0 0,0-1 1 0 0,0 2-1 0 0,0-1 1 0 0,0 1-1 0 0,-1-1 1 0 0,1 1-1 0 0,0 1 1 0 0,-1-1 0 0 0,1 1-1 0 0,-1-1 1 0 0,0 1-1 0 0,0 1 1 0 0,0-1-1 0 0,0 0 1 0 0,0 1-1 0 0,-1 0 1 0 0,0 0 0 0 0,0 0-1 0 0,0 0 1 0 0,0 1-1 0 0,-1-1 1 0 0,1 1-1 0 0,-1-1 1 0 0,0 1-1 0 0,0 0 1 0 0,-1 0 0 0 0,0 0-1 0 0,0 0 1 0 0,0 0-1 0 0,0 0 1 0 0,-1 0-1 0 0,0 0 1 0 0,0 0-1 0 0,0 1 1 0 0,0-1 0 0 0,-2 3-24 0 0,-2 0-51 0 0,0 0 0 0 0,-1 0 1 0 0,-1-1-1 0 0,1 1 1 0 0,-1-1-1 0 0,-1 0 0 0 0,1-1 1 0 0,-1 1-1 0 0,0-1 1 0 0,-1-1-1 0 0,1 1 0 0 0,-1-1 1 0 0,0-1-1 0 0,0 1 1 0 0,-2-1 50 0 0,-15 7-850 0 0,0-2 0 0 0,0 0 0 0 0,-1-2 0 0 0,0-1 0 0 0,0-1 0 0 0,0-1 1 0 0,-25 0 849 0 0,24-4-1168 0 0</inkml:trace>
  <inkml:trace contextRef="#ctx0" brushRef="#br0" timeOffset="9026.244">3428 541 1496 0 0,'3'-3'408'0'0,"9"-8"-18"0"0,-9 8 38 0 0,-3 3-37 0 0,0 0-50 0 0,0 0-33 0 0,0 0 30 0 0,14-20 329 0 0,-13 20-639 0 0,1 0 1 0 0,-1-1-1 0 0,0 0 0 0 0,1 1 1 0 0,-1-1-1 0 0,0 0 0 0 0,0 1 1 0 0,0-1-1 0 0,0 0 0 0 0,0 0 1 0 0,0 0-1 0 0,0 0 0 0 0,0 0 1 0 0,0 0-1 0 0,0-1 0 0 0,0 1 1 0 0,-1 0-1 0 0,1 0 0 0 0,0-1 1 0 0,-1 1-1 0 0,1 0 1 0 0,-1-1-1 0 0,1 1 0 0 0,-1 0 1 0 0,0-1-1 0 0,0 1 0 0 0,0 0 1 0 0,0-1-1 0 0,0 1 0 0 0,0-1 1 0 0,0 1-1 0 0,0-1 0 0 0,0 1 1 0 0,0 0-1 0 0,-1-1 0 0 0,1 1 1 0 0,-1 0-1 0 0,1-1 0 0 0,-1 1 1 0 0,0 0-1 0 0,1 0 0 0 0,-1-1 1 0 0,0 1-1 0 0,0 0 0 0 0,0 0 1 0 0,0 0-1 0 0,0 0 0 0 0,0 0 1 0 0,0 0-1 0 0,0 0 1 0 0,0 0-1 0 0,0 1 0 0 0,0-1 1 0 0,-1 0-1 0 0,1 1 0 0 0,0-1 1 0 0,-1 0-29 0 0,-19-3 18 0 0,1 0 1 0 0,-1 2 0 0 0,0 0-1 0 0,1 1 1 0 0,-1 1 0 0 0,0 1-1 0 0,0 1 1 0 0,0 1 0 0 0,1 1-1 0 0,0 0 1 0 0,0 2 0 0 0,0 0-1 0 0,-19 9-18 0 0,33-14 15 0 0,0 1-1 0 0,-1 0 0 0 0,1 0 0 0 0,1 0 1 0 0,-1 0-1 0 0,0 1 0 0 0,0 0 0 0 0,1 0 0 0 0,0 1 1 0 0,0 0-1 0 0,0 0 0 0 0,0 0 0 0 0,0 0 1 0 0,1 1-1 0 0,0-1 0 0 0,0 1 0 0 0,0 0 1 0 0,0 1-1 0 0,1-1 0 0 0,0 1 0 0 0,0-1 1 0 0,0 1-1 0 0,1 0 0 0 0,0 0 0 0 0,0 0 1 0 0,1 0-1 0 0,-1 0 0 0 0,1 1 0 0 0,0-1 1 0 0,1 0-1 0 0,0 0 0 0 0,0 1 0 0 0,0-1 1 0 0,1 0-1 0 0,0 1 0 0 0,0-1 0 0 0,1 0 1 0 0,1 6-15 0 0,7-2 39 0 0,0 0 0 0 0,1 0 0 0 0,0-1 1 0 0,1-1-1 0 0,0 0 0 0 0,0 0 0 0 0,1-1 0 0 0,0-1 1 0 0,0 0-1 0 0,1-1 0 0 0,-1 0 0 0 0,1-1 0 0 0,0-1 1 0 0,0 0-1 0 0,0-1 0 0 0,1 0 0 0 0,-1-1 0 0 0,1-1 1 0 0,-1 0-1 0 0,0-1 0 0 0,1-1 0 0 0,7-1-39 0 0,4 3-79 0 0,106-38-191 0 0,-131 38 250 0 0,1 0 0 0 0,-1-1 1 0 0,0 0-1 0 0,1 1 0 0 0,-1-1 0 0 0,0 0 0 0 0,1 1 0 0 0,-1-1 0 0 0,0 0 1 0 0,0 0-1 0 0,1 0 0 0 0,-1 0 0 0 0,0 0 0 0 0,0 0 0 0 0,0 0 1 0 0,-1-1-1 0 0,1 1 0 0 0,0 0 0 0 0,0 0 0 0 0,-1-1 0 0 0,1 1 1 0 0,0-1-1 0 0,-1 1 0 0 0,0 0 0 0 0,1-1 0 0 0,-1 1 0 0 0,0-1 0 0 0,0 1 1 0 0,1-1-1 0 0,-1 1 0 0 0,0-1 0 0 0,-1 1 0 0 0,1-1 0 0 0,0 1 1 0 0,0-1-1 0 0,-1 1 0 0 0,1-1 0 0 0,0 1 0 0 0,-1 0 0 0 0,0-1 1 0 0,1 1-1 0 0,-1 0 0 0 0,0-1 0 0 0,0 1 0 0 0,0 0 0 0 0,1 0 0 0 0,-1-1 1 0 0,0 1-1 0 0,-1 0 0 0 0,1 0 0 0 0,0 0 0 0 0,0 1 0 0 0,0-1 1 0 0,-1 0-1 0 0,1 0 0 0 0,0 1 0 0 0,-1-1 0 0 0,1 0 0 0 0,0 1 1 0 0,-2-1 19 0 0,-89-38-475 0 0,-87 18 1002 0 0,179 21-408 0 0,16-4 7 0 0,56-8-215 0 0,0-3 0 0 0,-1-3 0 0 0,-1-4 0 0 0,-1-2 0 0 0,-1-4 0 0 0,-2-2 0 0 0,28-19 89 0 0,-82 43 66 0 0,0-1 0 0 0,-1 0 0 0 0,0 0 0 0 0,0-1 0 0 0,-1 0 0 0 0,0-1 1 0 0,0 0-1 0 0,-1-1 0 0 0,0 0 0 0 0,-1-1 0 0 0,0 1 0 0 0,-1-2 0 0 0,0 1 0 0 0,-1-1 0 0 0,0 0 0 0 0,0 0 0 0 0,-2 0 1 0 0,1-1-1 0 0,-2 0 0 0 0,0 0 0 0 0,0 0 0 0 0,-1 0 0 0 0,-1-1 0 0 0,0-12-66 0 0,0 21 101 0 0,-1 1-1 0 0,0-1 0 0 0,-1 0 1 0 0,1 0-1 0 0,-1 0 1 0 0,0 0-1 0 0,0 1 1 0 0,0-1-1 0 0,-1 0 1 0 0,0 1-1 0 0,0-1 1 0 0,0 1-1 0 0,0 0 1 0 0,-1 0-1 0 0,1 0 1 0 0,-1 0-1 0 0,0 0 1 0 0,0 0-1 0 0,-1 1 1 0 0,1-1-1 0 0,-1 1 1 0 0,0 0-1 0 0,0 0 0 0 0,0 0 1 0 0,0 1-1 0 0,0 0 1 0 0,0-1-1 0 0,-1 1 1 0 0,1 1-1 0 0,-5-2-100 0 0,-23 27 252 0 0,21-10-202 0 0,0 0 0 0 0,2 0 0 0 0,-1 1 0 0 0,2 0 1 0 0,0 1-1 0 0,0 0 0 0 0,2 0 0 0 0,0 1 0 0 0,1 0 1 0 0,1 0-1 0 0,0 0 0 0 0,1 0 0 0 0,1 1 0 0 0,0 12-50 0 0,-2 50 317 0 0,4 0 0 0 0,3 0-1 0 0,3 0 1 0 0,13 51-317 0 0,110 617 1664 0 0,-153-773-5273 0 0,-9-183-4861 0 0,32 168 7300 0 0</inkml:trace>
  <inkml:trace contextRef="#ctx0" brushRef="#br0" timeOffset="10006.315">5658 142 1184 0 0,'14'0'960'0'0,"-14"2"4378"0"0,-12 7-5180 0 0,-1 1 0 0 0,1 0 0 0 0,0 1-1 0 0,1 1 1 0 0,1 0 0 0 0,0 0 0 0 0,0 1 0 0 0,1 0 0 0 0,1 1-1 0 0,0 0 1 0 0,1 0 0 0 0,-4 12-158 0 0,-137 356 2326 0 0,77-186-1760 0 0,25-104-2674 0 0,33-91-3437 0 0,-6-31 3520 0 0,12 4 839 0 0</inkml:trace>
  <inkml:trace contextRef="#ctx0" brushRef="#br0" timeOffset="10333.38">5060 279 1148 0 0,'-8'-15'6923'0'0,"269"156"-4275"0"0,-189-104-2314 0 0,-1 3 1 0 0,-2 4-1 0 0,-2 2 0 0 0,-2 3 1 0 0,-3 3-1 0 0,-1 4-334 0 0,32 56-437 0 0,-80-111-6874 0 0,-4-30 6410 0 0,-8 23 18 0 0,2-15-366 0 0</inkml:trace>
  <inkml:trace contextRef="#ctx0" brushRef="#br0" timeOffset="31708.916">48 2761 1648 0 0,'-17'-1'3374'0'0,"26"7"-637"0"0,355 2-342 0 0,-235-9-3448 0 0,-24-16-2543 0 0,-91 22 860 0 0,-19-2 1403 0 0</inkml:trace>
  <inkml:trace contextRef="#ctx0" brushRef="#br0" timeOffset="31971.944">63 3096 1520 0 0,'1'46'5421'0'0,"45"-23"-3325"0"0,64-13-903 0 0,-107-10-1045 0 0,355-48 275 0 0,-73-21-8024 0 0,-249 55 6401 0 0</inkml:trace>
  <inkml:trace contextRef="#ctx0" brushRef="#br0" timeOffset="32438.519">2552 1994 888 0 0,'-8'0'215'0'0,"0"1"0"0"0,1-1 1 0 0,-1 1-1 0 0,1 0 0 0 0,-1 1 0 0 0,1 0 0 0 0,-1 0 0 0 0,1 1 0 0 0,0 0 1 0 0,0 0-1 0 0,0 0 0 0 0,0 1 0 0 0,1 0 0 0 0,0 0 0 0 0,0 1 1 0 0,0 0-1 0 0,0 0 0 0 0,0 0 0 0 0,1 1 0 0 0,0 0 0 0 0,1 0 1 0 0,-1 0-1 0 0,1 0 0 0 0,0 1 0 0 0,0 0 0 0 0,1 0 0 0 0,-1 3-215 0 0,-8 26 419 0 0,2 1 1 0 0,1-1-1 0 0,2 2 0 0 0,2-1 0 0 0,1 1 1 0 0,2 0-1 0 0,2 0 0 0 0,2 15-419 0 0,-2-31 198 0 0,27 248 1001 0 0,3 160 407 0 0,-62-215-977 0 0,30-204-680 0 0,0 0 1 0 0,0 0-1 0 0,-2 0 1 0 0,1-1 0 0 0,-1 1-1 0 0,-1-1 1 0 0,0 0 0 0 0,0 0-1 0 0,-1 0 1 0 0,-1-1 0 0 0,1 0-1 0 0,-1 0 1 0 0,-1 0-1 0 0,0-1 1 0 0,0-1 0 0 0,0 1-1 0 0,-1-1 1 0 0,0 0 0 0 0,-1-1-1 0 0,1 0 1 0 0,-1-1 0 0 0,0 0-1 0 0,-1 0 1 0 0,-5 1 50 0 0,11-6-205 0 0,1 0 0 0 0,-1 0 0 0 0,1-1 0 0 0,0 1 0 0 0,-1-1 0 0 0,1 0 0 0 0,0 0 0 0 0,-1 0 0 0 0,1-1 1 0 0,0 0-1 0 0,0 0 0 0 0,0 0 0 0 0,0 0 0 0 0,0 0 0 0 0,1-1 0 0 0,-1 0 0 0 0,1 1 0 0 0,0-1 0 0 0,0-1 0 0 0,0 1 0 0 0,0 0 0 0 0,0-1 0 0 0,0 1 1 0 0,1-1-1 0 0,0 0 0 0 0,0 0 0 0 0,0 0 0 0 0,0 0 0 0 0,0-4 205 0 0,-35-125-3727 0 0,28 78 2535 0 0</inkml:trace>
  <inkml:trace contextRef="#ctx0" brushRef="#br0" timeOffset="33185.669">1753 3998 1224 0 0,'-64'-5'4829'0'0,"63"5"-4052"0"0,-11-7 2825 0 0,553-102-1217 0 0,-456 96-2581 0 0,-127 8-2080 0 0,24-12-2528 0 0,18 16 3483 0 0,0 0-35 0 0,0-6 104 0 0</inkml:trace>
  <inkml:trace contextRef="#ctx0" brushRef="#br0" timeOffset="33789.632">3003 3626 1004 0 0,'3'3'177'0'0,"0"0"-1"0"0,-1-1 1 0 0,1 1-1 0 0,-1 0 1 0 0,0 1 0 0 0,0-1-1 0 0,0 0 1 0 0,0 1-1 0 0,-1-1 1 0 0,1 1 0 0 0,-1-1-1 0 0,0 1 1 0 0,0 0-1 0 0,0-1 1 0 0,0 1 0 0 0,-1 0-1 0 0,0 0 1 0 0,0 0-1 0 0,0-1 1 0 0,0 1-1 0 0,0 0 1 0 0,-1 0 0 0 0,1 0-1 0 0,-1-1 1 0 0,0 1-1 0 0,-1 0 1 0 0,1-1 0 0 0,0 1-1 0 0,-2 0-176 0 0,-8 24 229 0 0,-1-1-1 0 0,-1-1 1 0 0,-2 0-1 0 0,-1-1 1 0 0,0 0 0 0 0,-2-2-1 0 0,-1 0 1 0 0,-1-1-1 0 0,-1 0 1 0 0,0-2-1 0 0,-2-1 1 0 0,0-1-1 0 0,-1 0 1 0 0,-1-2 0 0 0,-1-1-1 0 0,0-1 1 0 0,-1-1-1 0 0,0-2 1 0 0,-1 0-1 0 0,-25 5-228 0 0,48-13 7 0 0,1-1 0 0 0,-1 1 0 0 0,0-1 0 0 0,0 0 0 0 0,-1-1 0 0 0,1 1 0 0 0,0-1 0 0 0,0 0 0 0 0,-1 0 0 0 0,1-1 0 0 0,-1 0-1 0 0,1 0 1 0 0,0 0 0 0 0,-1 0 0 0 0,1-1 0 0 0,-1 0 0 0 0,1 0 0 0 0,0 0 0 0 0,0-1 0 0 0,-1 0 0 0 0,1 0 0 0 0,1 0 0 0 0,-1-1 0 0 0,0 1 0 0 0,0-1 0 0 0,1 0-1 0 0,0-1 1 0 0,-1 1 0 0 0,1-1 0 0 0,1 0 0 0 0,-1 0 0 0 0,0 0 0 0 0,1 0 0 0 0,0 0 0 0 0,0-1 0 0 0,0 0 0 0 0,1 0 0 0 0,-1 1 0 0 0,1-1 0 0 0,0-1-1 0 0,1 1 1 0 0,-1 0 0 0 0,1-2-7 0 0,2-4-29 0 0,0 0-1 0 0,1 0 0 0 0,1 1 0 0 0,0-1 0 0 0,0 1 0 0 0,1-1 1 0 0,0 1-1 0 0,1 0 0 0 0,0 0 0 0 0,1 1 0 0 0,0 0 1 0 0,0 0-1 0 0,1 0 0 0 0,0 1 0 0 0,1 0 0 0 0,-1 0 1 0 0,2 1-1 0 0,-1 0 0 0 0,1 0 0 0 0,0 1 0 0 0,0 0 1 0 0,1 0-1 0 0,0 1 0 0 0,0 1 0 0 0,0 0 0 0 0,0 0 0 0 0,1 1 1 0 0,-1 0-1 0 0,1 1 0 0 0,0 0 0 0 0,0 0 0 0 0,0 1 1 0 0,0 1-1 0 0,0 0 0 0 0,0 1 0 0 0,0 0 0 0 0,0 0 1 0 0,1 1 29 0 0,183 46-267 0 0,86 8 314 0 0,-114-52 237 0 0,-157-4-237 0 0,0-1 0 0 0,0-1-1 0 0,0 1 1 0 0,-1-2 0 0 0,1 1 0 0 0,0-1-1 0 0,-1-1 1 0 0,1 0 0 0 0,-1 0-1 0 0,0-1 1 0 0,-1 0 0 0 0,1 0 0 0 0,-1-1-1 0 0,2-2-46 0 0,-8 6 14 0 0,0 1 0 0 0,-1 0 1 0 0,1-1-1 0 0,-1 1 0 0 0,1-1 0 0 0,-1 1 0 0 0,0-1 0 0 0,1 0 0 0 0,-1 1 0 0 0,0-1 0 0 0,0 0 0 0 0,0 0 0 0 0,0 0 0 0 0,-1 0 1 0 0,1 0-1 0 0,0 0 0 0 0,-1 0 0 0 0,0 0 0 0 0,1 0 0 0 0,-1 0 0 0 0,0 0 0 0 0,0 0 0 0 0,0 0 0 0 0,0 0 0 0 0,0-1 0 0 0,-1 1 1 0 0,1 0-1 0 0,-1 0 0 0 0,1 0 0 0 0,-1 0 0 0 0,0 0 0 0 0,0 0 0 0 0,0 1 0 0 0,0-1 0 0 0,0 0 0 0 0,0 0 0 0 0,0 0 0 0 0,-1 1 0 0 0,1-1 1 0 0,0 1-1 0 0,-1-1 0 0 0,0 1 0 0 0,1 0 0 0 0,-1-1 0 0 0,0 1 0 0 0,-1-1-14 0 0,-93-52-205 0 0,95 54 202 0 0,-168-60-1472 0 0,-71-36-4990 0 0,204 72 5117 0 0</inkml:trace>
  <inkml:trace contextRef="#ctx0" brushRef="#br0" timeOffset="34675.369">2898 1614 840 0 0,'12'50'3580'0'0,"-27"37"-2984"0"0,14-83-463 0 0,-3 14-20 0 0,0-1 0 0 0,-1-1 0 0 0,-1 1-1 0 0,0-1 1 0 0,-1 0 0 0 0,-1 0 0 0 0,0-1 0 0 0,-1 0 0 0 0,-1 0-1 0 0,0-1 1 0 0,-1-1 0 0 0,-1 1 0 0 0,0-2 0 0 0,0 0 0 0 0,-2 0-1 0 0,1-1 1 0 0,-1-1 0 0 0,-1 0 0 0 0,0-1 0 0 0,0-1 0 0 0,-1 0-1 0 0,0-1 1 0 0,0-1 0 0 0,-1 0 0 0 0,0-1 0 0 0,0-1 0 0 0,0-1-1 0 0,0 0 1 0 0,0-1 0 0 0,-3-1-113 0 0,17-1 0 0 0,0 0 0 0 0,-1-1 1 0 0,1 0-1 0 0,0 1 0 0 0,0-1 0 0 0,1 0 0 0 0,-1 0 0 0 0,0 0 1 0 0,0-1-1 0 0,0 1 0 0 0,1-1 0 0 0,-1 0 0 0 0,1 1 0 0 0,-1-1 1 0 0,1 0-1 0 0,0 0 0 0 0,-1-1 0 0 0,1 1 0 0 0,0 0 0 0 0,1-1 1 0 0,-1 1-1 0 0,0-1 0 0 0,1 0 0 0 0,-1 0 0 0 0,1 1 0 0 0,0-1 1 0 0,0 0-1 0 0,0 0 0 0 0,0 0 0 0 0,1 0 0 0 0,-1 0 0 0 0,1 0 1 0 0,0 0-1 0 0,0-3 0 0 0,10-99-154 0 0,-7 95 134 0 0,0 0 0 0 0,1 0-1 0 0,1 1 1 0 0,0-1 0 0 0,0 1-1 0 0,0 0 1 0 0,1 0 0 0 0,1 1 0 0 0,-1 0-1 0 0,2 0 1 0 0,-1 0 0 0 0,1 1 0 0 0,0 0-1 0 0,0 1 1 0 0,1 0 0 0 0,0 0 0 0 0,0 1-1 0 0,0 0 1 0 0,1 0 0 0 0,-1 1-1 0 0,1 1 1 0 0,0-1 0 0 0,0 2 0 0 0,1-1-1 0 0,-1 1 1 0 0,1 1 0 0 0,-1 0 0 0 0,1 0-1 0 0,-1 1 1 0 0,1 1 0 0 0,-1-1 0 0 0,1 2-1 0 0,-1 0 1 0 0,1 0 0 0 0,7 3 20 0 0,391 125 202 0 0,-401-129-194 0 0,4 2 93 0 0,0 0-1 0 0,0-1 0 0 0,0-1 1 0 0,1 0-1 0 0,-1 0 1 0 0,1-1-1 0 0,-1-1 0 0 0,0 0 1 0 0,1-1-1 0 0,-1 0 1 0 0,0-1-1 0 0,0 0 0 0 0,0-1 1 0 0,-1-1-1 0 0,1 0 1 0 0,3-2-101 0 0,-14 3 23 0 0,-1 1 0 0 0,1-1 0 0 0,-1 0 1 0 0,0 0-1 0 0,0 1 0 0 0,0-1 1 0 0,-1 0-1 0 0,1 0 0 0 0,-1 1 1 0 0,0-1-1 0 0,0 0 0 0 0,0 1 1 0 0,-1-1-1 0 0,1 1 0 0 0,-1 0 1 0 0,0-1-1 0 0,0 1 0 0 0,0 0 1 0 0,0 0-1 0 0,0 0 0 0 0,-1 0 0 0 0,1 1 1 0 0,-1-1-1 0 0,0 1 0 0 0,0-1 1 0 0,0 1-1 0 0,0 0 0 0 0,0 0 1 0 0,0 0-1 0 0,-1 1 0 0 0,1-1 1 0 0,-2 0-24 0 0,-21-16-164 0 0,-1 2 0 0 0,0 0 1 0 0,-1 2-1 0 0,-1 1 1 0 0,0 2-1 0 0,-1 0 0 0 0,0 2 1 0 0,-7 0 163 0 0,-155-13-6382 0 0,164 22 5101 0 0</inkml:trace>
  <inkml:trace contextRef="#ctx0" brushRef="#br0" timeOffset="35171.688">4436 1948 856 0 0,'-10'-9'325'0'0,"0"1"-1"0"0,-1 1 1 0 0,0 0-1 0 0,0 1 1 0 0,0 0-1 0 0,-1 0 1 0 0,0 1 0 0 0,-1 1-1 0 0,1 0 1 0 0,0 1-1 0 0,-1 0 1 0 0,0 1-1 0 0,0 0 1 0 0,0 1 0 0 0,-5 0-325 0 0,13 2 45 0 0,0 0 1 0 0,0 0 0 0 0,0 1 0 0 0,0-1 0 0 0,1 1 0 0 0,-1 0 0 0 0,0 0 0 0 0,1 1 0 0 0,-1-1 0 0 0,1 1-1 0 0,0 0 1 0 0,0 0 0 0 0,0 1 0 0 0,1-1 0 0 0,-1 1 0 0 0,1-1 0 0 0,-1 1 0 0 0,1 0 0 0 0,1 1 0 0 0,-1-1 0 0 0,0 0-1 0 0,1 1 1 0 0,0 0 0 0 0,0-1 0 0 0,1 1 0 0 0,-1 0 0 0 0,1 0 0 0 0,-1 2-46 0 0,-24 140 1069 0 0,25-101-764 0 0,1 1 0 0 0,3-1 0 0 0,2 0 0 0 0,1 0 0 0 0,12 38-305 0 0,0 4 333 0 0,7 41 9 0 0,-6-39-211 0 0,-4 0 0 0 0,-4 1 0 0 0,-2 50-131 0 0,-8-132-208 0 0,-1 0 0 0 0,-1 0 0 0 0,0 0 1 0 0,0-1-1 0 0,-1 1 0 0 0,0 0 0 0 0,0-1 0 0 0,-1 0 0 0 0,0 1 0 0 0,0-1 0 0 0,-1 0 0 0 0,0 0 0 0 0,-1-1 0 0 0,1 1 0 0 0,-2-1 0 0 0,1 0 0 0 0,-4 3 208 0 0,7-8-174 0 0,0 0 0 0 0,-1 0 0 0 0,1 0 0 0 0,-1 0 1 0 0,0-1-1 0 0,0 1 0 0 0,1-1 0 0 0,-1 1 0 0 0,0-1 0 0 0,0 0 0 0 0,0 0 0 0 0,0 0 0 0 0,-1-1 0 0 0,1 1 0 0 0,0-1 0 0 0,0 0 0 0 0,0 1 0 0 0,0-1 0 0 0,-1-1 0 0 0,1 1 0 0 0,0 0 0 0 0,0-1 0 0 0,-2 0 174 0 0,-41-10-1252 0 0</inkml:trace>
  <inkml:trace contextRef="#ctx0" brushRef="#br0" timeOffset="35653.263">3659 2778 1664 0 0,'9'-4'3491'0'0,"16"3"-2517"0"0,11-1-349 0 0,668-63 1927 0 0,-425 55-2252 0 0,-277 10-194 0 0,-2 0-13 0 0,0 0 36 0 0,0 0 5 0 0,0 0 26 0 0,0 0 10 0 0,23 12 1166 0 0,-47 286-888 0 0,23-272-627 0 0,-1 0 1 0 0,-1 0-1 0 0,-1 0 1 0 0,-1-1 0 0 0,-1 1-1 0 0,-1-1 1 0 0,-2 0-1 0 0,0-1 1 0 0,-2 0-1 0 0,0-1 1 0 0,-7 9 178 0 0,-28-9-6530 0 0,19-35 5325 0 0</inkml:trace>
  <inkml:trace contextRef="#ctx0" brushRef="#br0" timeOffset="35901.588">4456 2851 2616 0 0,'32'-9'5930'0'0,"38"37"-5403"0"0,-55-21 105 0 0,214 123 799 0 0,-89-26-3538 0 0,-60-19-4430 0 0,-75-80 5269 0 0</inkml:trace>
  <inkml:trace contextRef="#ctx0" brushRef="#br0" timeOffset="36136.533">5373 3140 1280 0 0,'2'13'438'0'0,"-1"1"-1"0"0,-1 0 1 0 0,0-1-1 0 0,-1 1 1 0 0,0 0-1 0 0,-1-1 0 0 0,-1 1 1 0 0,0-1-1 0 0,-1 1 1 0 0,0-1-1 0 0,-1 0 1 0 0,-2 3-438 0 0,4-10-3 0 0,0 0 1 0 0,-1 0-1 0 0,1 0 1 0 0,-1 0-1 0 0,0-1 1 0 0,-1 0-1 0 0,1 1 1 0 0,-1-2-1 0 0,0 1 1 0 0,-1 0-1 0 0,1-1 1 0 0,-1 0-1 0 0,1 0 1 0 0,-1-1-1 0 0,0 0 1 0 0,-1 0-1 0 0,1 0 1 0 0,0-1-1 0 0,-1 0 1 0 0,0 0-1 0 0,1 0 1 0 0,-1-1-1 0 0,0 0 1 0 0,0-1-1 0 0,-4 1 3 0 0,-55-28-3377 0 0,50 11 1987 0 0</inkml:trace>
  <inkml:trace contextRef="#ctx0" brushRef="#br0" timeOffset="36384.737">5515 2819 1148 0 0,'15'62'5127'0'0,"-9"-41"-4985"0"0,1-1 1 0 0,1 1 0 0 0,1-2 0 0 0,0 1 0 0 0,2-2 0 0 0,0 1 0 0 0,1-1 0 0 0,1-1 0 0 0,0 0-1 0 0,1-1 1 0 0,1-1 0 0 0,1 0 0 0 0,0-1 0 0 0,1 0 0 0 0,0-1 0 0 0,14 6-143 0 0,53 2-5397 0 0,-73-21 4217 0 0</inkml:trace>
  <inkml:trace contextRef="#ctx0" brushRef="#br0" timeOffset="36634.175">6065 2834 1808 0 0,'-1'1'143'0'0,"1"-1"1"0"0,-1 0-1 0 0,1 0 0 0 0,-1 1 1 0 0,1-1-1 0 0,-1 0 0 0 0,1 0 1 0 0,-1 0-1 0 0,1 0 0 0 0,-1 0 0 0 0,0 0 1 0 0,1 0-1 0 0,-1 0 0 0 0,1 0 1 0 0,-1 0-1 0 0,1 0 0 0 0,-1 0 0 0 0,1-1 1 0 0,-1 1-1 0 0,1 0 0 0 0,-1 0 1 0 0,1-1-1 0 0,-1 1 0 0 0,1 0 0 0 0,-1 0 1 0 0,1-1-1 0 0,-1 1 0 0 0,1 0 1 0 0,0-1-1 0 0,-1 1 0 0 0,1-1 1 0 0,0 1-1 0 0,-1-1 0 0 0,1 1 0 0 0,0 0 1 0 0,-1-1-1 0 0,1 1 0 0 0,0-1 1 0 0,0 1-1 0 0,0-1 0 0 0,0 0 0 0 0,-1 1 1 0 0,1-1-1 0 0,0 1 0 0 0,0-1 1 0 0,0 1-1 0 0,0-1 0 0 0,0 1 1 0 0,0-1-144 0 0,-40 47 1328 0 0,-59 152 858 0 0,-5 21-938 0 0,-64 124-2852 0 0,165-336 1152 0 0,0 0-1 0 0,0-1 1 0 0,0 1-1 0 0,-1-1 1 0 0,0 0-1 0 0,0 0 1 0 0,-1 0-1 0 0,0-1 1 0 0,0 0-1 0 0,0 1 1 0 0,0-2-1 0 0,-1 1 1 0 0,0-1-1 0 0,0 0 0 0 0,0 0 1 0 0,0 0-1 0 0,-1-1 1 0 0,0 0-1 0 0,-1 1 453 0 0,5-4-1218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4:31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301 110 2336 0 0,'-14'2'419'0'0,"0"-1"-1"0"0,-1 2 0 0 0,1 0 0 0 0,0 0 1 0 0,0 2-1 0 0,1 0 0 0 0,-1 0 1 0 0,1 1-1 0 0,0 1 0 0 0,1 0 1 0 0,-3 2-419 0 0,4-1 179 0 0,0 1 1 0 0,1 0 0 0 0,0 1 0 0 0,1 0 0 0 0,0 0 0 0 0,0 1 0 0 0,1 0 0 0 0,0 0 0 0 0,1 1 0 0 0,1 0 0 0 0,0 1 0 0 0,0-1 0 0 0,1 1 0 0 0,1 0 0 0 0,0 0 0 0 0,1 1 0 0 0,0-1 0 0 0,1 1-180 0 0,0 12 144 0 0,0-1-1 0 0,2 0 1 0 0,0 0 0 0 0,2 1 0 0 0,1-1-1 0 0,1 0 1 0 0,1 0 0 0 0,2-1-1 0 0,0 1 1 0 0,1-2 0 0 0,1 1 0 0 0,2-1-1 0 0,0 0 1 0 0,4 4-144 0 0,-2-6-153 0 0,1 0 1 0 0,0-1-1 0 0,2 0 1 0 0,0-1-1 0 0,1-1 0 0 0,1 0 1 0 0,0-2-1 0 0,2 0 0 0 0,0-1 1 0 0,0-1-1 0 0,20 10 153 0 0,-23-15-668 0 0,0-1 1 0 0,1-1-1 0 0,0 0 0 0 0,0-2 1 0 0,1 0-1 0 0,-1-1 0 0 0,1 0 0 0 0,0-2 1 0 0,0 0-1 0 0,5-1 668 0 0,5-4-1223 0 0,18-11 25 0 0</inkml:trace>
  <inkml:trace contextRef="#ctx0" brushRef="#br0" timeOffset="481.775">572 267 1348 0 0,'0'-15'4496'0'0,"42"3"-3664"0"0,-41 12-812 0 0,12-3 51 0 0,0 0-1 0 0,1 0 1 0 0,0 2-1 0 0,-1 0 1 0 0,1 0-1 0 0,0 2 1 0 0,-1-1-1 0 0,1 2 1 0 0,0 0 0 0 0,-1 0-1 0 0,0 1 1 0 0,1 1-1 0 0,-1 0 1 0 0,0 1-1 0 0,-1 1 1 0 0,1 0-1 0 0,-1 0 1 0 0,-1 1 0 0 0,1 1-1 0 0,-1 0 1 0 0,0 0-1 0 0,-1 1 1 0 0,0 0-1 0 0,0 1 1 0 0,-1 0-1 0 0,0 1 1 0 0,-1 0 0 0 0,0 0-1 0 0,-1 1 1 0 0,0 0-1 0 0,-1 0 1 0 0,-1 1-1 0 0,1-1 1 0 0,-2 1 0 0 0,0 1-71 0 0,-3-6 55 0 0,0 0 1 0 0,-1 0-1 0 0,0 0 1 0 0,-1 0 0 0 0,0 0-1 0 0,0-1 1 0 0,-1 1 0 0 0,1 0-1 0 0,-2-1 1 0 0,1 1 0 0 0,-1-1-1 0 0,0 0 1 0 0,-1 0 0 0 0,0 0-1 0 0,0 0 1 0 0,0-1 0 0 0,-4 5-56 0 0,-7 7 33 0 0,-1 0 0 0 0,-1-1 1 0 0,-1-1-1 0 0,0 0 1 0 0,-1-1-1 0 0,-1-1 0 0 0,0-1 1 0 0,-1-1-1 0 0,0-1 0 0 0,-1-1 1 0 0,0 0-1 0 0,0-2 1 0 0,-4 0-34 0 0,3-2-127 0 0,22-6 1 0 0,0 1-1 0 0,0-1 1 0 0,0 1 0 0 0,0-1 0 0 0,0 0 0 0 0,0 1-1 0 0,0-1 1 0 0,0 0 0 0 0,-1 0 0 0 0,1 1 0 0 0,0-1-1 0 0,0 0 1 0 0,0 0 0 0 0,0-1 0 0 0,0 1 0 0 0,-1 0 0 0 0,1 0-1 0 0,0 0 1 0 0,0-1 0 0 0,0 1 0 0 0,0-1 0 0 0,0 1-1 0 0,0-1 1 0 0,0 1 0 0 0,0-1 0 0 0,0 1 0 0 0,0-1 0 0 0,0 0-1 0 0,1 0 1 0 0,-1 1 0 0 0,0-1 0 0 0,0 0 0 0 0,1 0-1 0 0,-1 0 1 0 0,0 0 0 0 0,1 0 0 0 0,-1 0 0 0 0,1 0-1 0 0,-1 0 1 0 0,1 0 0 0 0,-1 0 0 0 0,1 0 0 0 0,0 0 0 0 0,0 0-1 0 0,0 0 1 0 0,-1-1 0 0 0,1 1 0 0 0,0 0 0 0 0,0 0-1 0 0,1 0 1 0 0,-1 0 0 0 0,0 0 126 0 0,4-19-1181 0 0,-3 5 33 0 0</inkml:trace>
  <inkml:trace contextRef="#ctx0" brushRef="#br0" timeOffset="839.785">1281 265 1672 0 0,'-14'1'484'0'0,"0"0"0"0"0,0 1 0 0 0,0 0 1 0 0,0 1-1 0 0,1 1 0 0 0,-1 0 0 0 0,1 1 0 0 0,0 0 0 0 0,0 1 0 0 0,1 1 0 0 0,-8 4-484 0 0,12-6 106 0 0,0 0-1 0 0,1 0 0 0 0,-1 1 0 0 0,1-1 0 0 0,0 2 0 0 0,1-1 0 0 0,0 1 0 0 0,0 0 1 0 0,0 0-1 0 0,1 0 0 0 0,0 1 0 0 0,0 0 0 0 0,1 0 0 0 0,0 0 0 0 0,0 1 0 0 0,1 0 1 0 0,0-1-1 0 0,1 1 0 0 0,0 0 0 0 0,0 0 0 0 0,1 0 0 0 0,0 0 0 0 0,0 1 0 0 0,1-1 1 0 0,1 0-1 0 0,-1 0 0 0 0,1 0 0 0 0,2 7-105 0 0,2-2-21 0 0,0 0-1 0 0,0 0 1 0 0,2 0 0 0 0,0-1-1 0 0,0 1 1 0 0,1-2 0 0 0,1 1-1 0 0,0-1 1 0 0,0-1-1 0 0,2 1 1 0 0,-1-2 0 0 0,1 1-1 0 0,1-2 1 0 0,0 1 0 0 0,0-2-1 0 0,4 3 22 0 0,-3-4-505 0 0,-1 0 0 0 0,1-1-1 0 0,0 0 1 0 0,0-1 0 0 0,0 0 0 0 0,1-1-1 0 0,-1-1 1 0 0,1 0 0 0 0,0-1-1 0 0,0-1 1 0 0,9 1 505 0 0,-6-6-1155 0 0,7-14-87 0 0</inkml:trace>
  <inkml:trace contextRef="#ctx0" brushRef="#br0" timeOffset="1135.097">1781 0 1272 0 0,'24'27'505'0'0,"-1"0"-1"0"0,0 1 1 0 0,-3 1 0 0 0,0 1-1 0 0,-2 1 1 0 0,-1 1 0 0 0,-2 0-1 0 0,-1 1 1 0 0,-1 1 0 0 0,-2 0-1 0 0,-1 0 1 0 0,-2 1 0 0 0,-2 1-1 0 0,-1-1 1 0 0,0 15-505 0 0,-24 67 1012 0 0,13-96-923 0 0,-2 0-1 0 0,0 0 0 0 0,-1-1 1 0 0,-1 0-1 0 0,-1-1 0 0 0,-1 0 1 0 0,-1 0-1 0 0,0-1 1 0 0,-2-1-1 0 0,0 0 0 0 0,0-2 1 0 0,-2 1-1 0 0,0-2 0 0 0,-11 8-88 0 0,6-6-406 0 0,-1-2 0 0 0,-1 0 0 0 0,0-1 0 0 0,0-2-1 0 0,-1 0 1 0 0,-1-2 0 0 0,-11 3 406 0 0,29-11-375 0 0,0 1-1 0 0,0-1 1 0 0,1 0-1 0 0,-1 0 1 0 0,0-1 0 0 0,0 0-1 0 0,0 0 1 0 0,0-1-1 0 0,0 0 1 0 0,0-1 0 0 0,0 1-1 0 0,0-2 1 0 0,1 1-1 0 0,-1-1 1 0 0,-6-3 375 0 0,-16-12-1345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4:30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734 99 1048 0 0,'15'0'1391'0'0,"-7"0"2429"0"0,-6 0-3775 0 0,-1 0-1 0 0,1 0 0 0 0,-1 0 0 0 0,0 0 1 0 0,1 0-1 0 0,-1 0 0 0 0,1-1 1 0 0,-1 1-1 0 0,0-1 0 0 0,1 1 0 0 0,-1-1 1 0 0,0 0-1 0 0,0 1 0 0 0,1-1 1 0 0,-1 0-1 0 0,0 0 0 0 0,0 0 0 0 0,0 0 1 0 0,0 0-1 0 0,0 0 0 0 0,0 0 1 0 0,0 0-1 0 0,0 0 0 0 0,-1 0 0 0 0,1-1 1 0 0,0 1-1 0 0,-1 0 0 0 0,1-1 1 0 0,-1 1-1 0 0,1 0 0 0 0,-1-1 0 0 0,0 1 1 0 0,1 0-1 0 0,-1-1 0 0 0,0 1 1 0 0,0-1-1 0 0,0 1 0 0 0,0-1 0 0 0,0 1 1 0 0,0 0-1 0 0,-1-1 0 0 0,1 1 1 0 0,0-1-1 0 0,-1 1 0 0 0,1 0 0 0 0,-1-1 1 0 0,1 1-1 0 0,-1 0 0 0 0,0 0 1 0 0,0-1-1 0 0,1 1 0 0 0,-1 0 0 0 0,0 0 1 0 0,0 0-1 0 0,0 0 0 0 0,0 0 1 0 0,0 0-1 0 0,0 0 0 0 0,-1 0 0 0 0,1 1 1 0 0,0-1-1 0 0,0 0 0 0 0,-1 1 1 0 0,1-1-45 0 0,-4-3 15 0 0,-1 0 0 0 0,0 0 0 0 0,1 1 0 0 0,-1 0 0 0 0,0 0 0 0 0,-1 0 0 0 0,1 1 1 0 0,0 0-1 0 0,-1 0 0 0 0,0 0 0 0 0,1 1 0 0 0,-1 0 0 0 0,0 0 0 0 0,1 1 1 0 0,-1 0-1 0 0,0 0 0 0 0,0 1 0 0 0,-1 0-15 0 0,-4-1 11 0 0,-3 2-5 0 0,0 1 0 0 0,0 0 1 0 0,0 2-1 0 0,0 0 0 0 0,0 0 1 0 0,1 1-1 0 0,0 1 0 0 0,1 0 1 0 0,-1 1-1 0 0,1 1 0 0 0,1 0 0 0 0,0 1 1 0 0,0 0-1 0 0,1 0 0 0 0,0 1 1 0 0,0 1-1 0 0,2 0 0 0 0,-1 1 1 0 0,2-1-1 0 0,-5 10-6 0 0,2 3 112 0 0,2 0 1 0 0,0 1-1 0 0,2 0 1 0 0,0 1-1 0 0,2 0 1 0 0,2 0-1 0 0,0 0 1 0 0,1 0-113 0 0,16 100 460 0 0,70 176 468 0 0,-64-250-867 0 0,-2 2-1 0 0,-3-1 1 0 0,-2 2 0 0 0,-3 0-1 0 0,-2 0 1 0 0,-1 26-61 0 0,-7-74-94 0 0,0 1 0 0 0,-1 0-1 0 0,0-1 1 0 0,-1 0 0 0 0,0 1-1 0 0,0-1 1 0 0,-1 0 0 0 0,0 0 0 0 0,-1 0-1 0 0,1 0 1 0 0,-1-1 0 0 0,-1 1-1 0 0,0-1 1 0 0,0 0 0 0 0,0-1 0 0 0,-5 6 94 0 0,5-7-277 0 0,-1 1 1 0 0,0-1 0 0 0,0-1-1 0 0,0 1 1 0 0,0-1 0 0 0,-1 0-1 0 0,1-1 1 0 0,-1 1 0 0 0,0-1-1 0 0,0-1 1 0 0,-1 1 0 0 0,1-1-1 0 0,0 0 1 0 0,-1-1 0 0 0,1 0-1 0 0,-1 0 1 0 0,0-1 0 0 0,1 1-1 0 0,-1-2 1 0 0,1 1 0 0 0,-1-1-1 0 0,1 0 1 0 0,-1-1 0 0 0,1 0-1 0 0,-1 0 1 0 0,1 0 0 0 0,-3-3 276 0 0,-24-13-1170 0 0</inkml:trace>
  <inkml:trace contextRef="#ctx0" brushRef="#br0" timeOffset="371.326">18 983 1792 0 0,'-17'0'3459'0'0,"27"0"-1033"0"0,27 0-1122 0 0,185-10 437 0 0,193-5-517 0 0,-399 14-1254 0 0,-14-3-1568 0 0,-14 0 145 0 0,15-10-4854 0 0,5 10 5081 0 0</inkml:trace>
  <inkml:trace contextRef="#ctx0" brushRef="#br0" timeOffset="713.382">1375 925 988 0 0,'25'12'6004'0'0,"-37"16"-4052"0"0,4-15-2004 0 0,-24 47 942 0 0,-15 25 122 0 0,4 2-1 0 0,4 1 1 0 0,-15 53-1012 0 0,-26 75-1113 0 0,79-213 900 0 0,0 0-1 0 0,-1 0 1 0 0,0-1-1 0 0,1 1 0 0 0,-1 0 1 0 0,0-1-1 0 0,0 0 1 0 0,-1 1-1 0 0,1-1 0 0 0,0 0 1 0 0,-1 0-1 0 0,1-1 1 0 0,-1 1-1 0 0,0 0 0 0 0,1-1 1 0 0,-1 1-1 0 0,0-1 1 0 0,0 0-1 0 0,0 0 0 0 0,0 0 1 0 0,0-1-1 0 0,0 1 1 0 0,0-1-1 0 0,0 1 0 0 0,0-1 1 0 0,-1 0-1 0 0,1 0 1 0 0,0-1-1 0 0,0 1 0 0 0,0 0 1 0 0,0-1-1 0 0,0 0 1 0 0,0 0-1 0 0,0 0 0 0 0,0 0 1 0 0,0 0-1 0 0,0-1 1 0 0,1 1-1 0 0,-1-1 0 0 0,1 0 1 0 0,-1 0-1 0 0,1 0 1 0 0,-1 0 213 0 0,-23-16-1316 0 0</inkml:trace>
  <inkml:trace contextRef="#ctx0" brushRef="#br0" timeOffset="962.307">793 1146 1068 0 0,'11'-46'8852'0'0,"25"52"-7556"0"0,240 148 353 0 0,-25 14-2150 0 0,-101-37-5836 0 0,-137-115 3952 0 0,-12-15 1207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4:42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429 574 1612 0 0,'0'-4'147'0'0,"-1"1"-1"0"0,1-1 1 0 0,-1 0-1 0 0,0 0 1 0 0,0 0 0 0 0,-1 1-1 0 0,1-1 1 0 0,-1 0-1 0 0,1 1 1 0 0,-1-1-1 0 0,0 1 1 0 0,-1 0-1 0 0,1 0 1 0 0,0 0 0 0 0,-1 0-1 0 0,0 0 1 0 0,0 0-1 0 0,0 1 1 0 0,0-1-1 0 0,0 1 1 0 0,0 0 0 0 0,0 0-1 0 0,-1 0 1 0 0,1 0-1 0 0,-1 1 1 0 0,0-1-1 0 0,1 1 1 0 0,-1 0-1 0 0,0 0 1 0 0,0 0 0 0 0,0 1-1 0 0,0 0 1 0 0,0-1-1 0 0,0 1 1 0 0,1 0-1 0 0,-1 1 1 0 0,0-1 0 0 0,-4 2-147 0 0,-152 28 1102 0 0,151-27-1037 0 0,-1 0 0 0 0,1 1 0 0 0,0 0-1 0 0,0 0 1 0 0,1 1 0 0 0,0 1 0 0 0,-1-1 0 0 0,2 1-1 0 0,-1 1 1 0 0,1-1 0 0 0,0 1 0 0 0,0 1 0 0 0,1-1 0 0 0,0 1-1 0 0,0 0 1 0 0,1 1 0 0 0,0-1 0 0 0,0 1 0 0 0,1 0-1 0 0,0 0 1 0 0,1 0 0 0 0,0 1 0 0 0,-1 6-65 0 0,6-11 6 0 0,1 1-1 0 0,-1-1 1 0 0,2 0 0 0 0,-1 0 0 0 0,0-1-1 0 0,1 1 1 0 0,0-1 0 0 0,0 1 0 0 0,0-1-1 0 0,1-1 1 0 0,-1 1 0 0 0,1 0 0 0 0,0-1-1 0 0,0 0 1 0 0,0 0 0 0 0,1-1 0 0 0,-1 1-1 0 0,0-1 1 0 0,1 0 0 0 0,0-1 0 0 0,-1 1 0 0 0,1-1-1 0 0,0 0 1 0 0,0-1 0 0 0,0 0 0 0 0,0 1-1 0 0,-1-2 1 0 0,1 1 0 0 0,0-1 0 0 0,1 0-6 0 0,11 2-85 0 0,1-1 0 0 0,-1 0 0 0 0,0-1 1 0 0,0-2-1 0 0,0 0 0 0 0,0 0 1 0 0,-1-2-1 0 0,1 0 0 0 0,-1-1 1 0 0,0-1-1 0 0,0 0 0 0 0,-1-1 1 0 0,0-1-1 0 0,-1-1 0 0 0,0 0 0 0 0,0-1 1 0 0,-1-1-1 0 0,-1 0 0 0 0,0 0 1 0 0,0-2-1 0 0,-1 0 0 0 0,-1 0 1 0 0,0-1-1 0 0,-1 0 0 0 0,-1 0 0 0 0,0-1 1 0 0,-2-1-1 0 0,1 0 0 0 0,-2 0 85 0 0,2-6 139 0 0,-1-1 1 0 0,-1 0-1 0 0,-1 1 0 0 0,-1-2 0 0 0,-1 1 0 0 0,-1 0 0 0 0,-1-1 0 0 0,-2 1 0 0 0,0-1 0 0 0,-1 1 1 0 0,-2 0-1 0 0,-1 0 0 0 0,0 0 0 0 0,-2 1 0 0 0,0-1 0 0 0,-2 2 0 0 0,-8-17-139 0 0,-17-10 1904 0 0,34 49-1865 0 0,-8 25 90 0 0,4 9-69 0 0,2 0 1 0 0,1 0 0 0 0,2-1 0 0 0,1 1-1 0 0,2 0 1 0 0,1 0 0 0 0,1-1 0 0 0,2 0-1 0 0,1 0 1 0 0,2-1 0 0 0,1-1-1 0 0,2 1 1 0 0,12 20-61 0 0,-23-46-43 0 0,0 0 0 0 0,0 0 0 0 0,0 0 0 0 0,1 0 0 0 0,-1 0 0 0 0,2-1 0 0 0,-1 0 0 0 0,0 0 0 0 0,1 0 0 0 0,0 0 0 0 0,0-1 0 0 0,1 1 0 0 0,-1-2 0 0 0,1 1 0 0 0,0 0 0 0 0,0-1 0 0 0,0 0 0 0 0,0 0 0 0 0,0-1 0 0 0,1 0 0 0 0,-1 0-1 0 0,1-1 1 0 0,0 1 0 0 0,0-1 0 0 0,-1-1 0 0 0,1 1 0 0 0,0-1 0 0 0,0 0 0 0 0,0-1 0 0 0,-1 0 0 0 0,1 0 0 0 0,0 0 0 0 0,-1-1 0 0 0,1 0 0 0 0,-1 0 0 0 0,1-1 0 0 0,0 0 43 0 0,11-12-299 0 0,-2 0 1 0 0,0-2-1 0 0,0 1 0 0 0,-2-2 1 0 0,0 0-1 0 0,-1-1 0 0 0,-1 0 1 0 0,-1-1-1 0 0,8-20 299 0 0,4-2-146 0 0,-1-15 766 0 0,-62 89-77 0 0,36-27-522 0 0,0 0 0 0 0,1 1 1 0 0,-1-1-1 0 0,2 0 0 0 0,-1 1 1 0 0,0 0-1 0 0,1 0 0 0 0,0-1 1 0 0,0 1-1 0 0,1 0 1 0 0,0 1-1 0 0,0-1 0 0 0,0 0 1 0 0,1 0-1 0 0,0 0 0 0 0,0 1 1 0 0,0-1-1 0 0,1 0 1 0 0,0 0-1 0 0,1 3-21 0 0,1-3 8 0 0,1 0-1 0 0,-1 0 1 0 0,1 0 0 0 0,1-1 0 0 0,-1 1 0 0 0,1-1-1 0 0,-1 0 1 0 0,1-1 0 0 0,1 1 0 0 0,-1-1-1 0 0,1 0 1 0 0,0 0 0 0 0,0-1 0 0 0,0 0 0 0 0,0 0-1 0 0,0 0 1 0 0,1-1 0 0 0,-1 0 0 0 0,1 0-1 0 0,0 0 1 0 0,-1-1 0 0 0,1 0 0 0 0,0 0-1 0 0,0-1 1 0 0,5 0-8 0 0,178-35 15 0 0,-180 32-17 0 0,0-1 0 0 0,-1-1 0 0 0,0 0 0 0 0,0 0 0 0 0,0 0 0 0 0,-1-1 0 0 0,0-1 0 0 0,0 1 0 0 0,0-1 0 0 0,-1-1 0 0 0,0 0 0 0 0,0 1 0 0 0,-1-2 0 0 0,0 1 0 0 0,-1-1 0 0 0,1 0 0 0 0,-2 0 0 0 0,1-1 0 0 0,-1 1 0 0 0,-1-1 0 0 0,0 0 0 0 0,0 0 0 0 0,1-10 2 0 0,1-67 2102 0 0,-5 86-2065 0 0,0 1 10 0 0,-5-20 177 0 0,6 43 3090 0 0,3 72-3366 0 0,-10 670 622 0 0,6-748-549 0 0,-1-1 0 0 0,0 1-1 0 0,-2 0 1 0 0,0 0 0 0 0,0-1 0 0 0,-2 1 0 0 0,0-1-1 0 0,-1 0 1 0 0,-1 0 0 0 0,0-1 0 0 0,-1 0 0 0 0,0 0-1 0 0,-1-1 1 0 0,-1 0 0 0 0,-1-1 0 0 0,0 0-1 0 0,0-1 1 0 0,-9 7-21 0 0,16-16 9 0 0,-1 0 1 0 0,1 0-1 0 0,-1-1 0 0 0,0 0 1 0 0,0 0-1 0 0,0 0 0 0 0,0-1 1 0 0,0 1-1 0 0,0-1 0 0 0,0-1 0 0 0,-1 1 1 0 0,1-1-1 0 0,0 1 0 0 0,0-2 1 0 0,-1 1-1 0 0,1 0 0 0 0,0-1 0 0 0,0 0 1 0 0,0 0-1 0 0,0-1 0 0 0,0 0 1 0 0,0 1-1 0 0,0-2 0 0 0,0 1 0 0 0,0 0 1 0 0,1-1-1 0 0,-1 0 0 0 0,1 0 1 0 0,0 0-1 0 0,0-1 0 0 0,0 0 0 0 0,-3-3-9 0 0,-2-4-6 0 0,0 1 0 0 0,1-1 0 0 0,0-1 0 0 0,1 1 0 0 0,0-1 0 0 0,1-1 0 0 0,0 1 0 0 0,1-1 0 0 0,0 0 0 0 0,1 0 0 0 0,1-1 0 0 0,0-1 6 0 0,0-16-179 0 0,1-1-1 0 0,2 1 1 0 0,1-1 0 0 0,1 0 0 0 0,2 1-1 0 0,1 0 1 0 0,4-9 179 0 0,-1 10-277 0 0,0 1 0 0 0,2 0 0 0 0,2 0 0 0 0,0 1 0 0 0,2 0 0 0 0,1 1 0 0 0,1 1 0 0 0,1 1 0 0 0,2 0 0 0 0,0 1 0 0 0,2 1 0 0 0,2-1 277 0 0,7-4-893 0 0,1 3 0 0 0,1 0 0 0 0,1 2 0 0 0,1 2 0 0 0,1 1 0 0 0,1 1 0 0 0,1 2 0 0 0,29-8 893 0 0,51-15-2452 0 0,-56 25 1262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4:47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 1920 0 0,'28'70'874'0'0,"-3"2"0"0"0,-4 0 0 0 0,-3 2-1 0 0,-3 0 1 0 0,-3 1 0 0 0,-4 0 0 0 0,-3 0 0 0 0,-3 8-874 0 0,-4-59 135 0 0,0 0 0 0 0,-2-1 0 0 0,0 0 1 0 0,-2 1-1 0 0,0-2 0 0 0,-2 1 0 0 0,0-1 1 0 0,-2 0-1 0 0,0-1 0 0 0,-5 7-135 0 0,-74 80-652 0 0,-29-53-3321 0 0,72-59 1492 0 0,4-20 1300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1:34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13 329 1152 0 0,'0'0'816'0'0,"15"-3"390"0"0,18-39 1959 0 0,-33 42-3106 0 0,0 1 1 0 0,0-1 0 0 0,0 1-1 0 0,0-1 1 0 0,0 1 0 0 0,0 0 0 0 0,1-1-1 0 0,-1 1 1 0 0,0-1 0 0 0,0 1-1 0 0,0-1 1 0 0,1 1 0 0 0,-1-1 0 0 0,0 0-1 0 0,1 1 1 0 0,-1-1 0 0 0,1 1-1 0 0,-1-1 1 0 0,0 0 0 0 0,1 1 0 0 0,-1-1-1 0 0,1 0 1 0 0,-1 1 0 0 0,1-1-1 0 0,-1 0 1 0 0,1 0 0 0 0,-1 0 0 0 0,1 1-1 0 0,-1-1 1 0 0,1 0 0 0 0,-1 0-1 0 0,1 0 1 0 0,0 0 0 0 0,-1 0 0 0 0,1 0-1 0 0,-1 0 1 0 0,1 0 0 0 0,-1 0-1 0 0,1 0 1 0 0,-1 0 0 0 0,1 0-1 0 0,-1-1 1 0 0,1 1 0 0 0,-1 0 0 0 0,1 0-1 0 0,-1 0 1 0 0,1-1 0 0 0,-1 1-1 0 0,1 0 1 0 0,-1-1 0 0 0,1 1 0 0 0,-1 0-1 0 0,0-1 1 0 0,1 1 0 0 0,-1-1-60 0 0,2 18 273 0 0,22 188 1487 0 0,-12-132-1639 0 0,-12-72-234 0 0,0-1 0 0 0,-8 25-2548 0 0,4-35-846 0 0,4-4 1084 0 0,0 5 1183 0 0</inkml:trace>
  <inkml:trace contextRef="#ctx0" brushRef="#br0" timeOffset="456.256">64 415 888 0 0,'-35'-30'3745'0'0,"6"-86"-898"0"0,30 103-2721 0 0,0 0-1 0 0,1-1 1 0 0,0 1-1 0 0,1 0 1 0 0,1 0-1 0 0,0 0 1 0 0,0 1-1 0 0,1-1 1 0 0,1 1-1 0 0,0 0 1 0 0,1 1-1 0 0,0-1 1 0 0,1 1-1 0 0,0 1 1 0 0,1-1-1 0 0,0 1 1 0 0,0 1-1 0 0,1 0 1 0 0,0 0-1 0 0,1 1 1 0 0,0 0-1 0 0,0 1 1 0 0,4-1-126 0 0,-13 7 9 0 0,0 0 0 0 0,0 0 0 0 0,0 1 0 0 0,1-1 0 0 0,-1 1 0 0 0,0-1 0 0 0,0 1 0 0 0,0 0 0 0 0,1 0 0 0 0,-1 0 0 0 0,0 0 0 0 0,0 1 0 0 0,0-1 0 0 0,0 0 0 0 0,1 1 0 0 0,-1 0 0 0 0,0-1 0 0 0,0 1 1 0 0,0 0-1 0 0,0 0 0 0 0,0 0 0 0 0,0 0 0 0 0,-1 1 0 0 0,1-1 0 0 0,0 0 0 0 0,-1 1 0 0 0,1-1 0 0 0,0 1 0 0 0,-1 0 0 0 0,0-1 0 0 0,1 1 0 0 0,-1 0 0 0 0,0 0 0 0 0,0 0 0 0 0,0 0 0 0 0,0 0 0 0 0,0 0 0 0 0,-1 0 0 0 0,1 0 0 0 0,-1 0 0 0 0,1 0 0 0 0,-1 2-9 0 0,4 105-122 0 0,-5-100 119 0 0,-1 0 0 0 0,0 0 0 0 0,0 1 0 0 0,-1-1 0 0 0,-1-1 0 0 0,1 1 0 0 0,-1 0 0 0 0,0-1 0 0 0,-1 0 1 0 0,0 0-1 0 0,-1 0 0 0 0,1-1 0 0 0,-1 1 0 0 0,-1-1 0 0 0,1-1 0 0 0,-1 1 0 0 0,-3 1 3 0 0,10-8 10 0 0,0 1 1 0 0,1-1-1 0 0,-1 0 1 0 0,0 0 0 0 0,1 1-1 0 0,-1-1 1 0 0,1 0 0 0 0,-1 1-1 0 0,0-1 1 0 0,1 0-1 0 0,-1 0 1 0 0,1 0 0 0 0,-1 0-1 0 0,0 1 1 0 0,1-1-1 0 0,-1 0 1 0 0,1 0 0 0 0,-1 0-1 0 0,1 0 1 0 0,-1 0-1 0 0,1 0 1 0 0,-1 0 0 0 0,1 0-1 0 0,-1 0 1 0 0,1 0 0 0 0,-1 0-1 0 0,0-1 1 0 0,1 1-1 0 0,-1 0 1 0 0,1 0 0 0 0,-1 0-1 0 0,1-1 1 0 0,-1 1-1 0 0,0 0 1 0 0,1 0 0 0 0,-1-1-1 0 0,0 1 1 0 0,1 0-1 0 0,-1-1 1 0 0,0 1 0 0 0,1 0-1 0 0,-1-1 1 0 0,0 1 0 0 0,0 0-1 0 0,1-1 1 0 0,-1 1-1 0 0,0-1-10 0 0,95 97 138 0 0,31 26-5227 0 0,-115-112 2516 0 0,-9-10 1365 0 0</inkml:trace>
  <inkml:trace contextRef="#ctx0" brushRef="#br0" timeOffset="849.368">429 52 1604 0 0,'22'56'3074'0'0,"95"333"1065"0"0,-76-274-1792 0 0,-6-178 654 0 0,31-203-2710 0 0,-8 37-3387 0 0,-71 199-4188 0 0,10 33 6110 0 0,0 2 32 0 0</inkml:trace>
  <inkml:trace contextRef="#ctx0" brushRef="#br0" timeOffset="1179.795">703 600 1140 0 0,'4'-10'317'0'0,"2"-1"-1"0"0,-1 1 0 0 0,1 0 1 0 0,1 0-1 0 0,0 1 1 0 0,0 0-1 0 0,1 0 0 0 0,0 0 1 0 0,0 1-1 0 0,1 1 1 0 0,0-1-1 0 0,1 1 1 0 0,-1 1-1 0 0,1 0 0 0 0,1 0 1 0 0,-1 1-1 0 0,1 0 1 0 0,0 1-1 0 0,0 0 1 0 0,0 1-1 0 0,0 0 0 0 0,12-1-316 0 0,-18 6 42 0 0,0 0-1 0 0,0 1 0 0 0,0-1 0 0 0,0 1 0 0 0,-1 0 0 0 0,1 0 0 0 0,-1 1 0 0 0,0-1 0 0 0,0 1 1 0 0,0 0-1 0 0,0 0 0 0 0,-1 0 0 0 0,1 1 0 0 0,-1-1 0 0 0,0 1 0 0 0,-1 0 0 0 0,1-1 0 0 0,-1 1 1 0 0,0 1-1 0 0,0-1 0 0 0,-1 0 0 0 0,1 0 0 0 0,-1 1 0 0 0,0-1 0 0 0,-1 1 0 0 0,1-1 1 0 0,-1 0-1 0 0,0 1 0 0 0,0-1 0 0 0,-1 1 0 0 0,0-1 0 0 0,0 1 0 0 0,0-1 0 0 0,0 0 0 0 0,-1 1 1 0 0,0-1-1 0 0,0 0 0 0 0,-1 0 0 0 0,1-1 0 0 0,-1 1 0 0 0,0 0 0 0 0,-1 1-41 0 0,-2 2-263 0 0,0 1-1 0 0,-1-1 1 0 0,0 0-1 0 0,0 0 1 0 0,-1-1-1 0 0,0 0 1 0 0,0 0-1 0 0,0-1 1 0 0,-1 0-1 0 0,0-1 0 0 0,-1 0 1 0 0,1 0-1 0 0,-1-1 1 0 0,1 0-1 0 0,-1-1 1 0 0,-1 0-1 0 0,1 0 1 0 0,0-1-1 0 0,-1-1 1 0 0,-2 1 263 0 0,-10-5-1225 0 0,-15-11 136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4:48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820 309 1468 0 0,'-8'-2'174'0'0,"1"0"0"0"0,-1 0-1 0 0,0 1 1 0 0,0 0 0 0 0,0 0 0 0 0,1 1-1 0 0,-1 0 1 0 0,0 1 0 0 0,0-1 0 0 0,0 1-1 0 0,0 1 1 0 0,0 0 0 0 0,1 0 0 0 0,-1 0-1 0 0,1 1 1 0 0,0 0 0 0 0,-1 1 0 0 0,1-1-1 0 0,1 1 1 0 0,-1 1 0 0 0,1-1 0 0 0,-1 1-1 0 0,1 0 1 0 0,0 1 0 0 0,1-1 0 0 0,0 1-1 0 0,0 1 1 0 0,0-1 0 0 0,0 0 0 0 0,-1 6-174 0 0,-8 9 252 0 0,1 2 0 0 0,2-1 1 0 0,0 2-1 0 0,1 0 0 0 0,2 0 1 0 0,0 0-1 0 0,2 1 0 0 0,0 0 0 0 0,2 4-252 0 0,-1 27 443 0 0,3-1 0 0 0,3 1 0 0 0,2 0 0 0 0,2-1 0 0 0,7 25-443 0 0,38 172 926 0 0,-26-149-569 0 0,-5 2 0 0 0,-4 0 0 0 0,0 101-357 0 0,-15-195-116 0 0,0-1 1 0 0,0 0 0 0 0,-1 0 0 0 0,-1 1-1 0 0,1-1 1 0 0,-2 0 0 0 0,0 0 0 0 0,0-1-1 0 0,0 1 1 0 0,-1-1 0 0 0,-1 1 0 0 0,0-1-1 0 0,-5 8 116 0 0,7-13-249 0 0,1 0 0 0 0,-1 0-1 0 0,0 0 1 0 0,0 0-1 0 0,-1 0 1 0 0,1-1-1 0 0,-1 0 1 0 0,1 1-1 0 0,-1-1 1 0 0,0-1-1 0 0,-1 1 1 0 0,1 0 0 0 0,0-1-1 0 0,-1 0 1 0 0,1 0-1 0 0,-1 0 1 0 0,0-1-1 0 0,1 0 1 0 0,-1 0-1 0 0,0 0 1 0 0,0 0 0 0 0,0-1-1 0 0,0 1 1 0 0,0-1-1 0 0,0-1 1 0 0,1 1-1 0 0,-1-1 1 0 0,0 0-1 0 0,-3 0 250 0 0,-28-15-1146 0 0,5-2 50 0 0</inkml:trace>
  <inkml:trace contextRef="#ctx0" brushRef="#br0" timeOffset="422.516">29 2349 2856 0 0,'-28'6'2982'0'0,"38"-5"574"0"0,349-58-1126 0 0,-107-5-3918 0 0,-198 17-5867 0 0,-50 37 6070 0 0</inkml:trace>
  <inkml:trace contextRef="#ctx0" brushRef="#br0" timeOffset="1009.388">1483 2011 1288 0 0,'-66'154'4177'0'0,"45"-122"-3818"0"0,-1 0 0 0 0,-2-2 1 0 0,-1-1-1 0 0,-1 0 0 0 0,-1-2 1 0 0,-2-1-1 0 0,0-2 0 0 0,-2 0 1 0 0,-1-2-1 0 0,0-2 1 0 0,-2-1-1 0 0,0-1 0 0 0,-1-2 1 0 0,-2-1-360 0 0,-27-5 551 0 0,62-11-554 0 0,-1 0 0 0 0,0 0-1 0 0,1 0 1 0 0,-1-1 0 0 0,1 1 0 0 0,0-1 0 0 0,-1 1 0 0 0,1-1-1 0 0,0 0 1 0 0,0 0 0 0 0,0 0 0 0 0,0 0 0 0 0,0 0 0 0 0,0 0-1 0 0,1-1 1 0 0,-1 1 0 0 0,1-1 0 0 0,-1 1 0 0 0,1-1-1 0 0,0 1 1 0 0,0-1 0 0 0,0 0 0 0 0,1 1 0 0 0,-1-1 0 0 0,0 0-1 0 0,1 0 1 0 0,0 0 0 0 0,0 1 0 0 0,0-1 0 0 0,0 0 0 0 0,0 0-1 0 0,1 0 1 0 0,-1 0 0 0 0,1-1 3 0 0,3-3-24 0 0,0 1 0 0 0,0-1 0 0 0,1 1 0 0 0,-1 0 0 0 0,1 0 0 0 0,1 0 0 0 0,-1 1 0 0 0,1 0 0 0 0,0 0 0 0 0,0 0 0 0 0,1 1 0 0 0,0 0 1 0 0,-1 0-1 0 0,1 1 0 0 0,0 0 0 0 0,1 0 0 0 0,-1 0 0 0 0,0 1 0 0 0,1 0 0 0 0,0 0 0 0 0,-1 1 0 0 0,1 0 0 0 0,5 1 24 0 0,195 14-335 0 0,-126-3 238 0 0,-50-5 135 0 0,0-3-1 0 0,1 0 0 0 0,-1-2 1 0 0,1-2-1 0 0,-1-1 1 0 0,1-1-1 0 0,-1-2 0 0 0,0-1 1 0 0,0-1-1 0 0,-1-2 0 0 0,0-1 1 0 0,-1-2-1 0 0,0-1 1 0 0,22-13-38 0 0,-49 24 24 0 0,0 0 0 0 0,0 0 0 0 0,0-1 0 0 0,0 1 1 0 0,-1-1-1 0 0,1 1 0 0 0,-1-1 0 0 0,0 0 0 0 0,0 0 0 0 0,0 0 1 0 0,0 0-1 0 0,-1 0 0 0 0,1 0 0 0 0,-1-1 0 0 0,1 1 1 0 0,-1-1-1 0 0,0 1 0 0 0,-1 0 0 0 0,1-1 0 0 0,0 0 0 0 0,-1 1 1 0 0,0-1-1 0 0,0 1 0 0 0,0-1 0 0 0,0 0 0 0 0,-1 1 1 0 0,0-1-1 0 0,1 1 0 0 0,-1-1 0 0 0,0 1 0 0 0,-1 0 0 0 0,1-1 1 0 0,0 1-1 0 0,-1 0 0 0 0,0 0 0 0 0,0 0 0 0 0,0 0 1 0 0,0 0-1 0 0,0 0 0 0 0,-1 0 0 0 0,1 1 0 0 0,-1-1 0 0 0,0 1 1 0 0,0 0-1 0 0,1 0 0 0 0,-2 0 0 0 0,1 0 0 0 0,-2-1-24 0 0,-226-95-1108 0 0,2 1-6538 0 0,202 76 6408 0 0</inkml:trace>
  <inkml:trace contextRef="#ctx0" brushRef="#br0" timeOffset="1782.324">1307 1 1216 0 0,'-132'212'5087'0'0,"120"-196"-4854"0"0,-1-1-1 0 0,0-1 0 0 0,-2 0 1 0 0,1 0-1 0 0,-2-2 1 0 0,0 0-1 0 0,0-1 0 0 0,-1 0 1 0 0,0-2-1 0 0,-1 0 0 0 0,0 0 1 0 0,-1-2-1 0 0,-9 3-232 0 0,27-10 5 0 0,-1 0 0 0 0,0 0 0 0 0,0 0 0 0 0,0-1-1 0 0,1 1 1 0 0,-1 0 0 0 0,0-1 0 0 0,0 1 0 0 0,1-1 0 0 0,-1 1-1 0 0,0-1 1 0 0,1 0 0 0 0,-1 1 0 0 0,1-1 0 0 0,-1 0 0 0 0,1 0-1 0 0,-1 0 1 0 0,1-1 0 0 0,0 1 0 0 0,0 0 0 0 0,-1 0 0 0 0,1-1-1 0 0,0 1 1 0 0,0-1 0 0 0,0 1 0 0 0,0-1 0 0 0,1 1 0 0 0,-1-1-1 0 0,0 0 1 0 0,1 1 0 0 0,-1-1 0 0 0,1 0 0 0 0,-1 1 0 0 0,1-1-1 0 0,0 0 1 0 0,0 0 0 0 0,-1 1 0 0 0,1-1 0 0 0,1 0 0 0 0,-1 0-1 0 0,0 1 1 0 0,0-1 0 0 0,1-1-5 0 0,18-75-233 0 0,-11 71 217 0 0,0 1 0 0 0,1 0-1 0 0,0 1 1 0 0,-1 0 0 0 0,2 0 0 0 0,-1 0 0 0 0,1 2 0 0 0,-1-1 0 0 0,1 1-1 0 0,0 0 1 0 0,0 1 0 0 0,0 0 0 0 0,0 1 0 0 0,1 0 0 0 0,-1 1 0 0 0,0 0-1 0 0,1 0 1 0 0,-1 1 0 0 0,3 1 16 0 0,-9-2-6 0 0,476 0 36 0 0,-479 1-27 0 0,0-1 0 0 0,0 1 1 0 0,0 0-1 0 0,0-1 0 0 0,0 1 0 0 0,0 0 0 0 0,0-1 0 0 0,0 1 0 0 0,0-1 1 0 0,1 0-1 0 0,-1 1 0 0 0,0-1 0 0 0,0 0 0 0 0,0 0 0 0 0,1 0 0 0 0,-1 0 1 0 0,0 0-1 0 0,0 0 0 0 0,1 0 0 0 0,-1 0 0 0 0,0 0 0 0 0,0-1 0 0 0,0 1 1 0 0,1 0-1 0 0,-1-1 0 0 0,0 1 0 0 0,0-1 0 0 0,0 1 0 0 0,0-1 0 0 0,0 0 1 0 0,0 0-1 0 0,0 1 0 0 0,0-1 0 0 0,0 0 0 0 0,0 0 0 0 0,0 0 1 0 0,-1 0-1 0 0,1 0 0 0 0,0 0 0 0 0,-1 0 0 0 0,1 0 0 0 0,-1 0 0 0 0,1 0 1 0 0,-1 0-1 0 0,1 0 0 0 0,-1-1 0 0 0,0 1 0 0 0,1 0 0 0 0,-1 0 0 0 0,0 0 1 0 0,0-1-1 0 0,0 1 0 0 0,0 0 0 0 0,0 0 0 0 0,0-1 0 0 0,0 1 0 0 0,0 0 1 0 0,-1 0-1 0 0,1 0 0 0 0,0 0 0 0 0,-1-1 0 0 0,1 1 0 0 0,-1 0 0 0 0,0 0 1 0 0,1 0-1 0 0,-1 0 0 0 0,0-1-3 0 0,-17-14-77 0 0,0 1 1 0 0,-1 1 0 0 0,-1 1-1 0 0,0 0 1 0 0,-1 2 0 0 0,0 0-1 0 0,-1 2 1 0 0,0 0-1 0 0,-4 0 77 0 0,-63-7-4955 0 0,80 16 3751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4:48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47 1268 0 0,'-5'-3'3253'0'0,"21"1"1464"0"0,257-11-3477 0 0,-168 5-2240 0 0,46-12-5610 0 0,-149 20 5386 0 0</inkml:trace>
  <inkml:trace contextRef="#ctx0" brushRef="#br0" timeOffset="250.083">179 197 1288 0 0,'3'4'984'0'0,"4"-3"-160"0"0,2 1-92 0 0,20 3-96 0 0,1-2-24 0 0,9-3-95 0 0,4 0-141 0 0,-22 0-4 0 0,11 0-120 0 0,7 0-192 0 0,48-13-4 0 0,-42 6-840 0 0,5-3 59 0 0,-8 0 57 0 0,1-3 60 0 0,-6 0 36 0 0,4-2-508 0 0,0 5-136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4:47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387 139 948 0 0,'3'13'206'0'0,"0"1"-1"0"0,0 0 1 0 0,2-1-1 0 0,-1 0 1 0 0,2 0-1 0 0,0 0 1 0 0,0-1-1 0 0,1 1 1 0 0,0-1 0 0 0,2-1-1 0 0,-1 0 1 0 0,1 0-1 0 0,0-1 1 0 0,1 0-1 0 0,1 0 1 0 0,-1-1-1 0 0,8 4-205 0 0,-7-7 67 0 0,0-1 0 0 0,0-1 0 0 0,1 0 0 0 0,-1 0 0 0 0,1-1-1 0 0,0-1 1 0 0,0 0 0 0 0,0 0 0 0 0,0-1 0 0 0,0-1 0 0 0,0 0-1 0 0,0-1 1 0 0,0 0 0 0 0,0-1 0 0 0,0 0 0 0 0,0-1 0 0 0,0 0-1 0 0,-1-1 1 0 0,0 0 0 0 0,1-1 0 0 0,-1 0 0 0 0,-1-1 0 0 0,1 0-1 0 0,-1 0 1 0 0,0-2-67 0 0,-4 4 21 0 0,-1 0-1 0 0,1 0 0 0 0,-1 0 1 0 0,-1-1-1 0 0,1 0 0 0 0,-1 0 1 0 0,1 0-1 0 0,-1 0 1 0 0,-1-1-1 0 0,1 1 0 0 0,-1-1 1 0 0,0 0-1 0 0,0 0 1 0 0,-1-1-1 0 0,0 1 0 0 0,0 0 1 0 0,0-1-1 0 0,-1 1 0 0 0,0-4-20 0 0,6-82 3152 0 0,-26 90-2985 0 0,47 261 334 0 0,-20-194-372 0 0,-1-20 70 0 0,-2-1-1 0 0,-2 1 1 0 0,-2 0-1 0 0,-2 0 1 0 0,-5 27-199 0 0,4-49 128 0 0,-1 1 0 0 0,-1-1 0 0 0,-1-1 0 0 0,0 1 0 0 0,-2-1 1 0 0,-1 0-1 0 0,-1 0 0 0 0,-1-1 0 0 0,0-1 0 0 0,-2 1 0 0 0,0-2 1 0 0,-2 0-1 0 0,0 0 0 0 0,-1-1 0 0 0,0-1 0 0 0,-2 0 0 0 0,0-2 0 0 0,-1 1 1 0 0,-5 2-129 0 0,20-17 19 0 0,-1 1 0 0 0,1 0 1 0 0,-1-1-1 0 0,1 0 1 0 0,-1 0-1 0 0,1 0 1 0 0,-1 0-1 0 0,0 0 0 0 0,0-1 1 0 0,1 1-1 0 0,-1-1 1 0 0,0 0-1 0 0,0-1 0 0 0,1 1 1 0 0,-1 0-1 0 0,0-1 1 0 0,1 0-1 0 0,-1 0 1 0 0,1 0-1 0 0,-1 0 0 0 0,1-1 1 0 0,-1 0-1 0 0,1 1 1 0 0,0-1-1 0 0,-1 0 1 0 0,1 0-1 0 0,0-1 0 0 0,1 1 1 0 0,-1-1-1 0 0,0 1 1 0 0,1-1-1 0 0,-1 0 0 0 0,1 0 1 0 0,0 0-1 0 0,0 0 1 0 0,0-1-1 0 0,0 1 1 0 0,1 0-1 0 0,0-1 0 0 0,-1 1 1 0 0,1-1-1 0 0,0 0 1 0 0,0 1-1 0 0,1-1 1 0 0,-1 0-1 0 0,1 1 0 0 0,0-2-19 0 0,-2-16-153 0 0,2 0 0 0 0,0-1 0 0 0,1 1 0 0 0,2 0 0 0 0,0 0 0 0 0,1 0 0 0 0,0 0 0 0 0,2 1 0 0 0,1 0 0 0 0,1 0 0 0 0,0 0 0 0 0,1 1 0 0 0,1 0 0 0 0,11-14 153 0 0,24-30-1384 0 0,4 2 0 0 0,2 2 0 0 0,2 2-1 0 0,3 2 1 0 0,24-14 1384 0 0,6-10-2662 0 0,-53 45 1466 0 0</inkml:trace>
  <inkml:trace contextRef="#ctx0" brushRef="#br0" timeOffset="280.179">170 0 1932 0 0,'-20'27'541'0'0,"0"1"0"0"0,1 1 0 0 0,2 0 0 0 0,1 1 0 0 0,2 1 0 0 0,0 0 1 0 0,3 1-1 0 0,-8 31-541 0 0,12-34 212 0 0,2 1 1 0 0,1 0 0 0 0,2 0-1 0 0,1 0 1 0 0,1 0 0 0 0,1 0-1 0 0,2 0 1 0 0,1 0 0 0 0,1-1-1 0 0,2 1 1 0 0,0-1 0 0 0,3 0-1 0 0,7 16-212 0 0,11 5-30 0 0,2-1 0 0 0,2-1 0 0 0,3-2 0 0 0,1-1 0 0 0,3-2-1 0 0,1-1 1 0 0,2-3 0 0 0,1-1 0 0 0,3-2 0 0 0,0-2 0 0 0,3-3-1 0 0,38 20 31 0 0,-52-31-865 0 0,1-2-1 0 0,1-1 0 0 0,0-1 0 0 0,1-2 0 0 0,1-2 0 0 0,0-2 866 0 0,15-1-1228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4:45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35 2292 0 0,'-5'-4'149'0'0,"-1"0"0"0"0,0 0 0 0 0,0 1 0 0 0,0 0-1 0 0,-1 0 1 0 0,1 0 0 0 0,-1 1 0 0 0,1 0 0 0 0,-1 0 0 0 0,0 1-1 0 0,0 0 1 0 0,0 0 0 0 0,0 0 0 0 0,0 1 0 0 0,0 0 0 0 0,0 0-1 0 0,0 1 1 0 0,1 0 0 0 0,-1 0 0 0 0,0 1 0 0 0,0 0 0 0 0,1 0-1 0 0,-1 0 1 0 0,1 1 0 0 0,-1 0 0 0 0,1 0 0 0 0,0 1 0 0 0,0 0-1 0 0,1 0 1 0 0,-1 0 0 0 0,-1 2-149 0 0,-9 7 160 0 0,1 0 1 0 0,0 1-1 0 0,1 1 0 0 0,0 0 0 0 0,1 1 1 0 0,1 0-1 0 0,1 1 0 0 0,0 0 1 0 0,1 1-1 0 0,-2 6-160 0 0,0 8 271 0 0,2 1 1 0 0,1 1-1 0 0,2-1 1 0 0,1 1-1 0 0,1 1 1 0 0,2-1-1 0 0,2 1 1 0 0,2 31-272 0 0,31 151 779 0 0,-22-180-634 0 0,165 528 258 0 0,-173-557-628 0 0,1 0 0 0 0,-1 1 1 0 0,0-1-1 0 0,-1 1 0 0 0,0 0 1 0 0,0-1-1 0 0,-1 1 0 0 0,0 0 1 0 0,-1-1-1 0 0,0 1 0 0 0,0-1 1 0 0,-1 1-1 0 0,0-1 0 0 0,0 1 0 0 0,-1-1 1 0 0,0 0-1 0 0,-1 0 0 0 0,0 0 225 0 0,2-6-171 0 0,-1 0-1 0 0,1-1 1 0 0,-1 1-1 0 0,0-1 0 0 0,1 0 1 0 0,-1 0-1 0 0,0 0 0 0 0,0 0 1 0 0,0 0-1 0 0,0-1 1 0 0,0 1-1 0 0,0-1 0 0 0,0 0 1 0 0,0 0-1 0 0,0 0 0 0 0,0 0 1 0 0,0 0-1 0 0,0-1 1 0 0,0 1-1 0 0,0-1 0 0 0,0 0 1 0 0,1 0-1 0 0,-1 0 0 0 0,0 0 1 0 0,0-1-1 0 0,1 1 1 0 0,-1-1-1 0 0,1 1 0 0 0,-1-1 1 0 0,0-1 171 0 0,-1 1-103 0 0,-27-15-1077 0 0</inkml:trace>
  <inkml:trace contextRef="#ctx0" brushRef="#br0" timeOffset="247.931">0 1009 1336 0 0,'12'-6'5393'0'0,"22"-3"-4769"0"0,303-24 1090 0 0,-115 26-6242 0 0,-202 7 3697 0 0,7 0-508 0 0,-3 0-6 0 0</inkml:trace>
  <inkml:trace contextRef="#ctx0" brushRef="#br0" timeOffset="525.792">843 1065 1792 0 0,'0'0'1030'0'0,"0"0"-107"0"0,0 0-175 0 0,4 6 1997 0 0,20 24-1883 0 0,151 176 382 0 0,-163-195-1886 0 0,2 0 0 0 0,-1-1 0 0 0,1-1 0 0 0,1 0 0 0 0,0 0-1 0 0,0-2 1 0 0,0 0 0 0 0,1-1 0 0 0,8 2 642 0 0,-7-5-1229 0 0</inkml:trace>
  <inkml:trace contextRef="#ctx0" brushRef="#br0" timeOffset="807.189">1431 1105 2672 0 0,'-92'137'7455'0'0,"-115"236"-4771"0"0,132-183-2725 0 0,17-39-7084 0 0,60-152 4632 0 0,-2-5 1301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4:4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531 344 1440 0 0,'21'-3'2022'0'0,"-19"1"-1988"0"0,-1 1 1 0 0,0-1-1 0 0,0 1 1 0 0,0-1-1 0 0,0 1 1 0 0,0-1-1 0 0,0 0 1 0 0,-1 1-1 0 0,1-1 1 0 0,-1 0-1 0 0,1 0 1 0 0,-1 0-1 0 0,1 1 1 0 0,-1-1-1 0 0,0 0 1 0 0,0 0-1 0 0,0 0 1 0 0,0 0-1 0 0,0 1 1 0 0,0-1-1 0 0,-1 0 1 0 0,1 0-1 0 0,-1 0 1 0 0,1 1-1 0 0,-1-1 1 0 0,1 0-1 0 0,-1 0 1 0 0,0 1-1 0 0,0-1 1 0 0,0 1-1 0 0,0-1 1 0 0,0 1-1 0 0,0-1 1 0 0,-1 1-1 0 0,1 0 1 0 0,0-1-1 0 0,-1 1 1 0 0,1 0-1 0 0,-1 0-34 0 0,-8-7 23 0 0,0 0-1 0 0,-1 1 1 0 0,1 0-1 0 0,-2 1 0 0 0,1 0 1 0 0,-1 1-1 0 0,1 0 1 0 0,-2 1-1 0 0,1 0 1 0 0,0 1-1 0 0,-1 0 1 0 0,1 1-1 0 0,-1 0 1 0 0,0 1-1 0 0,1 1 1 0 0,-1 0-1 0 0,0 1 1 0 0,0 0-1 0 0,1 1 1 0 0,-1 0-1 0 0,1 1 1 0 0,-1 0-1 0 0,1 1 1 0 0,0 1-1 0 0,0 0 1 0 0,1 0-1 0 0,0 1 0 0 0,0 1 1 0 0,0 0-1 0 0,1 0 1 0 0,-1 1-1 0 0,2 0 1 0 0,-1 1-1 0 0,1 0 1 0 0,-4 7-23 0 0,0-2 37 0 0,0 0 0 0 0,1 0 1 0 0,1 1-1 0 0,1 1 0 0 0,0 0 1 0 0,1 0-1 0 0,1 1 0 0 0,0 0 1 0 0,1 0-1 0 0,1 1 0 0 0,1 0 1 0 0,1 0-1 0 0,0 1 0 0 0,1-1 0 0 0,1 1 1 0 0,1-1-1 0 0,0 1 0 0 0,2 0 1 0 0,0 0-1 0 0,1-1 0 0 0,1 1 1 0 0,4 16-38 0 0,-1-27 25 0 0,0-1 0 0 0,0 0 1 0 0,1 0-1 0 0,0 0 0 0 0,0-1 0 0 0,0 0 1 0 0,1-1-1 0 0,0 1 0 0 0,0-1 1 0 0,0-1-1 0 0,1 0 0 0 0,-1 0 1 0 0,1 0-1 0 0,0-1 0 0 0,0-1 1 0 0,1 1-1 0 0,-1-2 0 0 0,0 1 1 0 0,1-1-1 0 0,-1-1 0 0 0,1 1 1 0 0,-1-2-1 0 0,1 1 0 0 0,-1-1 1 0 0,0-1-1 0 0,1 0 0 0 0,-1 0 0 0 0,0-1 1 0 0,0 0-1 0 0,0 0 0 0 0,0-1 1 0 0,-1 0-1 0 0,0-1 0 0 0,0 0 1 0 0,0 0-1 0 0,0-1 0 0 0,2-1-25 0 0,0 0-26 0 0,0-1 0 0 0,-1 0-1 0 0,0 0 1 0 0,0-1-1 0 0,-1 0 1 0 0,0 0-1 0 0,0-1 1 0 0,-1 0 0 0 0,-1 0-1 0 0,1-1 1 0 0,-2 0-1 0 0,1 0 1 0 0,-2 0 0 0 0,1-1-1 0 0,-2 1 1 0 0,1-1-1 0 0,-2 0 1 0 0,1 0 0 0 0,-2-1-1 0 0,0 1 1 0 0,0 0-1 0 0,-1 0 1 0 0,-1-9 26 0 0,-22-16 157 0 0,23 37-161 0 0,-1 0-1 0 0,1-1 1 0 0,-1 1-1 0 0,1 0 1 0 0,-1-1-1 0 0,0 1 1 0 0,1 0-1 0 0,-1 0 1 0 0,0 0-1 0 0,1 0 1 0 0,-1 0-1 0 0,0 0 1 0 0,1 0-1 0 0,-1 0 1 0 0,0 0-1 0 0,1 0 1 0 0,-1 0-1 0 0,1 0 1 0 0,-1 0-1 0 0,0 0 1 0 0,1 1-1 0 0,-1-1 1 0 0,0 0-1 0 0,1 1 1 0 0,-1-1-1 0 0,1 0 1 0 0,-1 1-1 0 0,1-1 1 0 0,-1 0-1 0 0,1 1 1 0 0,-1-1-1 0 0,1 1 1 0 0,-1-1-1 0 0,1 1 1 0 0,0-1-1 0 0,-1 1 1 0 0,1-1-1 0 0,0 1 1 0 0,-1 0-1 0 0,1-1 1 0 0,0 1-1 0 0,0-1 1 0 0,0 1-1 0 0,-1 0 1 0 0,1-1-1 0 0,0 1 1 0 0,0 0-1 0 0,0-1 1 0 0,0 1-1 0 0,0 0 1 0 0,0-1-1 0 0,0 1 1 0 0,0 0-1 0 0,1-1 1 0 0,-1 1-1 0 0,0-1 1 0 0,0 1-1 0 0,0 0 1 0 0,1-1-1 0 0,-1 1 1 0 0,0-1-1 0 0,1 1 1 0 0,-1-1-1 0 0,0 1 1 0 0,1-1-1 0 0,-1 1 1 0 0,1-1-1 0 0,0 1 5 0 0,5 26-15 0 0,2 0 1 0 0,1 0-1 0 0,1-1 0 0 0,1 0 0 0 0,1-1 0 0 0,2-1 1 0 0,0 0-1 0 0,2 0 0 0 0,0-2 0 0 0,17 18 15 0 0,8 16-1641 0 0,-30-33-249 0 0,-8-17 706 0 0</inkml:trace>
  <inkml:trace contextRef="#ctx0" brushRef="#br0" timeOffset="483.031">680 542 1060 0 0,'61'199'3351'0'0,"-54"-166"-1021"0"0,-11-45 83 0 0,2-6-2389 0 0,0 0 0 0 0,1 0 0 0 0,1-1 1 0 0,1 1-1 0 0,0 0 0 0 0,2 0 1 0 0,0 0-1 0 0,1 0 0 0 0,2-7-24 0 0,0 0 18 0 0,63-138-691 0 0,-67 163 650 0 0,0-1 0 0 0,0 0 0 0 0,0 1-1 0 0,0-1 1 0 0,0 1 0 0 0,0-1 0 0 0,0 1-1 0 0,0 0 1 0 0,0 0 0 0 0,1 0 0 0 0,-1 0-1 0 0,0 1 1 0 0,0-1 0 0 0,0 0 0 0 0,0 1-1 0 0,0-1 1 0 0,0 1 0 0 0,0 0-1 0 0,0 0 1 0 0,0 0 0 0 0,0 0 0 0 0,0 0-1 0 0,0 0 1 0 0,-1 1 0 0 0,1-1 0 0 0,-1 0-1 0 0,1 1 1 0 0,-1-1 0 0 0,1 1 0 0 0,-1 0-1 0 0,0 0 1 0 0,1-1 0 0 0,-1 1 0 0 0,0 0-1 0 0,0 0 1 0 0,-1 0 0 0 0,1 0-1 0 0,0 0 1 0 0,-1 0 0 0 0,1 0 0 0 0,-1 0-1 0 0,1 0 1 0 0,-1 1 0 0 0,0-1 0 0 0,0 0-1 0 0,0 1 24 0 0,39 118-293 0 0,-36-103 249 0 0,1 0-1 0 0,1 0 1 0 0,1-1 0 0 0,0 1-1 0 0,2-1 1 0 0,0-1 0 0 0,0 0 0 0 0,1 0-1 0 0,1 0 1 0 0,1-2 0 0 0,5 6 44 0 0,-14-18-175 0 0,0 1 0 0 0,0-1 0 0 0,1 0 0 0 0,-1 0 0 0 0,1-1 0 0 0,-1 1 0 0 0,1 0 0 0 0,0-1 0 0 0,0 0 0 0 0,0 1 0 0 0,0-1 0 0 0,0 0 0 0 0,0 0 0 0 0,0-1 0 0 0,0 1 0 0 0,0-1 0 0 0,0 0 0 0 0,0 1 0 0 0,0-1 0 0 0,0 0 0 0 0,0-1 0 0 0,1 1 0 0 0,-1-1 0 0 0,0 1 0 0 0,1-2 175 0 0,35-11-1380 0 0</inkml:trace>
  <inkml:trace contextRef="#ctx0" brushRef="#br0" timeOffset="887.546">1402 492 1664 0 0,'-27'12'556'0'0,"0"2"1"0"0,1 0-1 0 0,0 1 0 0 0,1 2 1 0 0,1 1-1 0 0,0 0 0 0 0,2 2 1 0 0,0 0-1 0 0,1 2 0 0 0,-2 4-556 0 0,22-26 12 0 0,0 1 1 0 0,0-1-1 0 0,0 1 0 0 0,0-1 0 0 0,0 1 0 0 0,0-1 1 0 0,0 1-1 0 0,0 0 0 0 0,0-1 0 0 0,1 1 0 0 0,-1 0 0 0 0,0 0 1 0 0,0 0-1 0 0,1 0 0 0 0,-1 0 0 0 0,0 0 0 0 0,1 0 0 0 0,-1 0 1 0 0,1 0-1 0 0,-1 0 0 0 0,1 0 0 0 0,0 0 0 0 0,-1 0 0 0 0,1 0 1 0 0,0 0-1 0 0,0 0 0 0 0,0 0 0 0 0,-1 0 0 0 0,1 1 0 0 0,1-1 1 0 0,-1 0-1 0 0,0 0 0 0 0,0 0 0 0 0,0 0 0 0 0,1 0 0 0 0,-1 0 1 0 0,0 1-1 0 0,1-1 0 0 0,-1 0 0 0 0,1 0 0 0 0,-1 0 0 0 0,1 0 1 0 0,0-1-1 0 0,-1 1 0 0 0,1 0 0 0 0,0 0 0 0 0,0 0 0 0 0,-1 0 1 0 0,1-1-1 0 0,0 1 0 0 0,0 0 0 0 0,0-1 0 0 0,0 1 0 0 0,0-1 1 0 0,0 1-1 0 0,0-1 0 0 0,0 1 0 0 0,0-1 0 0 0,0 0 0 0 0,0 1 1 0 0,1-1-1 0 0,-1 0 0 0 0,0 0 0 0 0,0 0 0 0 0,0 0 0 0 0,0 0 1 0 0,0 0-1 0 0,0 0 0 0 0,1 0-12 0 0,74-15 18 0 0,-61 8-35 0 0,1 0 1 0 0,-1-1-1 0 0,0 0 1 0 0,0-1-1 0 0,-1-1 1 0 0,0 0-1 0 0,-1-1 1 0 0,0 0-1 0 0,-1-1 1 0 0,-1-1-1 0 0,1 0 1 0 0,-2 0-1 0 0,0-1 1 0 0,-1-1 0 0 0,0 1-1 0 0,-1-2 1 0 0,0 1-1 0 0,-2-1 1 0 0,0 0-1 0 0,0 0 1 0 0,-2-1-1 0 0,0 1 1 0 0,-1-1-1 0 0,0 0 1 0 0,-1-6 16 0 0,0-2 332 0 0,-1-1 0 0 0,-1 1 1 0 0,0 0-1 0 0,-2 0 0 0 0,-2 0 1 0 0,0 0-1 0 0,-1 0 0 0 0,-1 0 1 0 0,-2 1-1 0 0,0 1 0 0 0,-2-1 1 0 0,0 1-1 0 0,-10-15-332 0 0,0 16 1663 0 0,19 54-836 0 0,2-3-1043 0 0,59 311-2370 0 0,8 51-5681 0 0,-61-332 7093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4:5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347 538 1128 0 0,'-21'-37'4377'0'0,"15"33"-4227"0"0,0 1 1 0 0,0 1 0 0 0,0-1 0 0 0,-1 1 0 0 0,1 0 0 0 0,-1 1-1 0 0,1-1 1 0 0,-1 1 0 0 0,0 1 0 0 0,0-1 0 0 0,1 1 0 0 0,-1 0 0 0 0,0 1-1 0 0,0 0 1 0 0,1 0 0 0 0,-4 1-151 0 0,-3 2 89 0 0,1 1 1 0 0,0 1-1 0 0,0 0 1 0 0,0 0-1 0 0,1 1 0 0 0,0 1 1 0 0,0 0-1 0 0,1 0 1 0 0,0 1-1 0 0,0 0 0 0 0,1 1 1 0 0,0 0-1 0 0,1 0 1 0 0,0 1-1 0 0,1 0 0 0 0,0 1 1 0 0,1 0-1 0 0,0 0 0 0 0,1 0 1 0 0,0 0-1 0 0,1 1 1 0 0,0 0-1 0 0,1 0 0 0 0,0 0 1 0 0,1 0-1 0 0,1 0 1 0 0,0 13-90 0 0,4-18 9 0 0,-1 1 0 0 0,2-1 0 0 0,-1 0 1 0 0,1 0-1 0 0,0 0 0 0 0,1-1 0 0 0,-1 1 0 0 0,2-1 1 0 0,-1 0-1 0 0,1-1 0 0 0,0 1 0 0 0,0-1 1 0 0,1 0-1 0 0,0-1 0 0 0,0 0 0 0 0,0 0 0 0 0,1 0 1 0 0,-1-1-1 0 0,1 0 0 0 0,0 0 0 0 0,0-1 1 0 0,1 0-1 0 0,-1-1 0 0 0,1 1 0 0 0,-1-2 0 0 0,1 1 1 0 0,0-1-1 0 0,0-1 0 0 0,-1 1 0 0 0,1-2 1 0 0,4 1-10 0 0,1 1-128 0 0,1-1 1 0 0,-1 0-1 0 0,1-1 0 0 0,0 0 1 0 0,-1-1-1 0 0,0-1 1 0 0,1 0-1 0 0,-1-1 1 0 0,0-1-1 0 0,-1 0 1 0 0,1-1-1 0 0,-1 0 1 0 0,0-1-1 0 0,-1 0 0 0 0,1-1 1 0 0,-2-1-1 0 0,1 0 1 0 0,-1 0-1 0 0,0-1 1 0 0,-1-1-1 0 0,0 0 1 0 0,-1 0-1 0 0,0-1 1 0 0,-1 0-1 0 0,0 0 0 0 0,-1-1 1 0 0,0 0-1 0 0,-1 0 1 0 0,-1-1-1 0 0,1-4 128 0 0,1-17 9 0 0,-2 1-1 0 0,-2-1 1 0 0,-1 0-1 0 0,-1 0 1 0 0,-3 0-1 0 0,0 0 1 0 0,-2 0-1 0 0,-2 0 1 0 0,-1 1-1 0 0,-2 0 1 0 0,-1 0-1 0 0,-2 1 1 0 0,-3-5-9 0 0,-101-167 2667 0 0,116 206-2644 0 0,1 0 1 0 0,-1-1-1 0 0,0 1 0 0 0,0 0 1 0 0,0 0-1 0 0,0 0 0 0 0,0 0 0 0 0,0 0 1 0 0,0 0-1 0 0,0 0 0 0 0,0 0 1 0 0,0 0-1 0 0,-1 0 0 0 0,1 0 1 0 0,0 0-1 0 0,-1 0 0 0 0,1 0 1 0 0,-1 0-1 0 0,1 0 0 0 0,-1-1 1 0 0,1 1-1 0 0,-1 0 0 0 0,1 0 1 0 0,-1 0-1 0 0,0-1 0 0 0,0 1 1 0 0,1-1-1 0 0,-1 1 0 0 0,0 0 1 0 0,0-1-1 0 0,0 1 0 0 0,0-1 1 0 0,1 1-1 0 0,-1-1 0 0 0,0 0 1 0 0,0 0-1 0 0,0 1 0 0 0,0-1 1 0 0,0 0-1 0 0,0 0 0 0 0,0 0 1 0 0,0 0-1 0 0,0 0 0 0 0,0 0 1 0 0,0 0-1 0 0,0 0 0 0 0,0 0 1 0 0,0 0-1 0 0,0-1 0 0 0,0 1 1 0 0,0 0-1 0 0,0-1 0 0 0,0 1 1 0 0,1-1-1 0 0,-1 1 0 0 0,0-1 1 0 0,0 1-1 0 0,0-1 0 0 0,1 1 1 0 0,-1-1-1 0 0,0 0 0 0 0,0 0 1 0 0,1 1-1 0 0,-1-1 0 0 0,1 0-23 0 0,-9 92 362 0 0,24 141 425 0 0,135 400-1851 0 0,-148-619 558 0 0,-9 4-6666 0 0,2-22 5948 0 0</inkml:trace>
  <inkml:trace contextRef="#ctx0" brushRef="#br0" timeOffset="515.433">615 543 2052 0 0,'87'-16'3084'0'0,"-80"17"-3001"0"0,1 0 0 0 0,0 1 1 0 0,-1 0-1 0 0,1 1 0 0 0,-1 0 0 0 0,0 0 1 0 0,1 0-1 0 0,-2 1 0 0 0,1 0 1 0 0,0 0-1 0 0,-1 1 0 0 0,0 0 0 0 0,0 0 1 0 0,0 1-1 0 0,-1-1 0 0 0,1 1 0 0 0,-1 0 1 0 0,-1 1-1 0 0,1-1 0 0 0,-1 1 0 0 0,0 0 1 0 0,-1 0-1 0 0,0 0 0 0 0,0 1 1 0 0,0-1-1 0 0,-1 1 0 0 0,0-1 0 0 0,-1 1 1 0 0,1 0-1 0 0,-1 0 0 0 0,-1-1 0 0 0,0 1 1 0 0,0 0-1 0 0,0 0 0 0 0,-1 0 1 0 0,0 0-1 0 0,-1 0 0 0 0,0-1-83 0 0,-3 5 184 0 0,0-1 1 0 0,-1 0-1 0 0,0 0 1 0 0,-1 0-1 0 0,0-1 0 0 0,-1 0 1 0 0,0-1-1 0 0,-1 1 1 0 0,1-2-1 0 0,-2 1 0 0 0,-7 5-184 0 0,-60 41 1483 0 0,95-92-1431 0 0,253-316-2716 0 0,-280 364 3050 0 0,1-5-296 0 0,1 1 0 0 0,1 0 1 0 0,-1 1-1 0 0,1-1 0 0 0,0 1 0 0 0,0 0 1 0 0,1 1-1 0 0,0-1 0 0 0,1 1 0 0 0,0 0 1 0 0,0 0-1 0 0,1 0 0 0 0,0 1 0 0 0,1-1 1 0 0,0 1-1 0 0,0 0 0 0 0,1-1 0 0 0,1 1 0 0 0,-1 0 1 0 0,2 9-91 0 0,4-8-42 0 0,0 0 1 0 0,1 0-1 0 0,1 0 1 0 0,-1-1-1 0 0,2 1 1 0 0,-1-2-1 0 0,2 1 1 0 0,-1-1-1 0 0,1-1 1 0 0,0 1-1 0 0,1-1 1 0 0,0-1-1 0 0,0 0 1 0 0,5 2 41 0 0,14 7-924 0 0,0-2 0 0 0,1-1 0 0 0,1-1 0 0 0,0-1 0 0 0,0-2 0 0 0,1-1 0 0 0,0-2 0 0 0,10 0 924 0 0,2 0-1145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4:55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2 295 1516 0 0,'0'4'5157'0'0,"-1"4"-5083"0"0,0 1 1 0 0,1-1-1 0 0,0 1 0 0 0,1-1 1 0 0,0 1-1 0 0,0-1 1 0 0,1 0-1 0 0,0 0 1 0 0,1 1-1 0 0,0-1 1 0 0,0-1-1 0 0,0 1 1 0 0,1 0-1 0 0,0-1 0 0 0,1 0 1 0 0,-1 0-1 0 0,1 0 1 0 0,1 0-1 0 0,-1-1 1 0 0,1 0-1 0 0,0 0 1 0 0,1 0-1 0 0,0-1 1 0 0,-1 0-1 0 0,2-1 1 0 0,-1 1-1 0 0,0-1 0 0 0,1-1 1 0 0,0 1-1 0 0,0-1 1 0 0,0-1-1 0 0,0 1 1 0 0,0-1-1 0 0,0-1 1 0 0,1 1-1 0 0,-1-2 1 0 0,1 1-75 0 0,-2-2 49 0 0,-1-1 0 0 0,0 1 0 0 0,1-1 0 0 0,-1-1 0 0 0,0 1 0 0 0,0-1 0 0 0,0 0 0 0 0,-1 0 0 0 0,1-1 0 0 0,-1 1 0 0 0,0-1 0 0 0,0 0 0 0 0,0-1 0 0 0,0 1 0 0 0,-1-1 0 0 0,0 0 0 0 0,0 0 0 0 0,0-1 0 0 0,0 1 0 0 0,-1-1 0 0 0,0 0 0 0 0,0 0 0 0 0,-1 0 0 0 0,0 0 0 0 0,0 0 0 0 0,0 0 0 0 0,-1-1 0 0 0,1 1 0 0 0,-2-1 0 0 0,1 1 0 0 0,-1-1 0 0 0,0 1 0 0 0,0-5-49 0 0,-33-90 1253 0 0,28 146-1167 0 0,26 235 238 0 0,-3 25 13 0 0,-18-296-308 0 0,-1 1 1 0 0,0-1 0 0 0,0 1 0 0 0,-1-1 0 0 0,0 1 0 0 0,-1-1 0 0 0,0 0 0 0 0,-1 0 0 0 0,0-1 0 0 0,0 1 0 0 0,-1-1-1 0 0,0 1 1 0 0,0-1 0 0 0,-1-1 0 0 0,-1 2-30 0 0,4-8-2 0 0,0 1 0 0 0,-1-1 1 0 0,1 0-1 0 0,-1 0 0 0 0,0-1 0 0 0,1 1 0 0 0,-1-1 0 0 0,0 1 0 0 0,1-1 0 0 0,-1 0 1 0 0,0-1-1 0 0,1 1 0 0 0,-1 0 0 0 0,0-1 0 0 0,1 0 0 0 0,-1 0 0 0 0,1 0 0 0 0,-1-1 0 0 0,1 1 1 0 0,0-1-1 0 0,0 1 0 0 0,-1-1 0 0 0,1 0 0 0 0,0-1 0 0 0,0 1 0 0 0,1 0 0 0 0,-1-1 0 0 0,0 1 1 0 0,1-1-1 0 0,0 0 0 0 0,0 0 0 0 0,0 0 0 0 0,0 0 0 0 0,0 0 0 0 0,0-1 0 0 0,1 1 1 0 0,-1-1-1 0 0,1 1 0 0 0,0-1 0 0 0,0 1 0 0 0,1-1 0 0 0,-1 1 0 0 0,1-1 0 0 0,-1 0 0 0 0,1 1 1 0 0,0-2 1 0 0,0-18-469 0 0,0-1 0 0 0,1 1 0 0 0,2-1 1 0 0,0 1-1 0 0,1 0 0 0 0,2 0 1 0 0,0 0-1 0 0,1 1 0 0 0,2 0 0 0 0,0 1 1 0 0,1-1-1 0 0,1 2 0 0 0,1 0 1 0 0,1 0-1 0 0,1 1 0 0 0,0 0 1 0 0,2 2-1 0 0,0 0 0 0 0,0 0 0 0 0,2 1 1 0 0,8-5 468 0 0,13-18-1208 0 0</inkml:trace>
  <inkml:trace contextRef="#ctx0" brushRef="#br0" timeOffset="265.47">676 3 2824 0 0,'11'-3'3119'0'0,"18"32"-2654"0"0,-26-26-231 0 0,28 29 103 0 0,0 1-1 0 0,-3 2 1 0 0,0 1 0 0 0,-3 0-1 0 0,-1 2 1 0 0,-1 1 0 0 0,-3 1 0 0 0,-1 1-1 0 0,-2 1 1 0 0,-2 0 0 0 0,-1 1-1 0 0,-3 0 1 0 0,6 40-337 0 0,-19-59 31 0 0,-1-1-1 0 0,-1 0 1 0 0,-1 0 0 0 0,-1-1-1 0 0,-1 1 1 0 0,-1-2 0 0 0,-1 1 0 0 0,-1-1-1 0 0,0 0 1 0 0,-2-1 0 0 0,0 0-1 0 0,-2-1 1 0 0,0 0 0 0 0,-1-1-1 0 0,-1-1 1 0 0,0-1 0 0 0,-1 0 0 0 0,-1-1-1 0 0,0 0 1 0 0,-2-2 0 0 0,1 0-1 0 0,-1-2 1 0 0,-1 0 0 0 0,0-1-1 0 0,-8 2-30 0 0,21-8-253 0 0,-1 0-1 0 0,1 0 0 0 0,-1-1 1 0 0,0 0-1 0 0,-1 0 0 0 0,1-1 0 0 0,0 0 1 0 0,-1-1-1 0 0,1 0 0 0 0,-1-1 1 0 0,1 0-1 0 0,-1 0 0 0 0,1-1 0 0 0,0 0 1 0 0,-10-3 253 0 0,12 2-283 0 0,0-1 1 0 0,1 0-1 0 0,-1-1 1 0 0,1 1-1 0 0,-1-2 1 0 0,1 1-1 0 0,0 0 1 0 0,1-1-1 0 0,-1 0 1 0 0,1-1 0 0 0,0 1-1 0 0,0-1 1 0 0,1 0-1 0 0,0 0 1 0 0,0 0-1 0 0,0-1 1 0 0,1 1-1 0 0,-3-7 283 0 0,-2-17-1052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4:51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21 1768 0 0,'-137'-20'3080'0'0,"123"23"-2891"0"0,0 2 0 0 0,-1-1-1 0 0,2 2 1 0 0,-1 0 0 0 0,1 0-1 0 0,-1 2 1 0 0,2-1-1 0 0,-1 2 1 0 0,1-1 0 0 0,1 2-1 0 0,-1 0 1 0 0,2 0 0 0 0,-1 1-1 0 0,2 0 1 0 0,-1 0-1 0 0,1 1 1 0 0,1 1 0 0 0,0 0-1 0 0,1 0 1 0 0,1 0 0 0 0,-3 7-189 0 0,-2 9 287 0 0,1-1 1 0 0,2 1 0 0 0,1 1 0 0 0,1-1 0 0 0,2 1-1 0 0,1 0 1 0 0,1 1 0 0 0,1-1 0 0 0,2 0 0 0 0,5 29-288 0 0,128 638 1615 0 0,-132-689-1836 0 0,1 0-1 0 0,-1 0 1 0 0,-1 0-1 0 0,0 0 1 0 0,0 1 0 0 0,0-1-1 0 0,-1 0 1 0 0,-1 1-1 0 0,1-1 1 0 0,-1 0-1 0 0,-1 0 1 0 0,1 0-1 0 0,-1 0 1 0 0,-1 0 0 0 0,1 0-1 0 0,-2 0 1 0 0,1 0-1 0 0,-1-1 1 0 0,0 0-1 0 0,0 0 1 0 0,-1 0-1 0 0,-3 4 222 0 0,5-10-246 0 0,0 0 0 0 0,-1 0 0 0 0,1 0 0 0 0,0 0 0 0 0,-1-1 0 0 0,1 0 0 0 0,0 1 0 0 0,-1-1 0 0 0,1-1 0 0 0,-1 1 0 0 0,1 0 0 0 0,0-1 0 0 0,-1 1 0 0 0,1-1 0 0 0,0 0 0 0 0,0 0 0 0 0,0-1 0 0 0,-1 1 0 0 0,1-1 0 0 0,1 1 0 0 0,-1-1 0 0 0,-2-1 246 0 0,3 2-47 0 0,-25-15-1241 0 0</inkml:trace>
  <inkml:trace contextRef="#ctx0" brushRef="#br0" timeOffset="281.148">1 1022 1192 0 0,'0'-22'5477'0'0,"22"13"-4277"0"0,-19 8-1249 0 0,397-76-733 0 0,-233 52-2625 0 0,-110 15 2156 0 0</inkml:trace>
  <inkml:trace contextRef="#ctx0" brushRef="#br0" timeOffset="435.586">1127 840 2120 0 0,'-57'122'3691'0'0,"-92"310"1120"0"0,83-316-5079 0 0,-2-73-3335 0 0,14-65 79 0 0,32 6 2325 0 0</inkml:trace>
  <inkml:trace contextRef="#ctx0" brushRef="#br0" timeOffset="622.341">563 1100 1292 0 0,'18'-17'5650'0'0,"32"43"-4678"0"0,-40-19-601 0 0,159 102 1212 0 0,-29-16-2895 0 0,6-15-4378 0 0,-119-67 4488 0 0</inkml:trace>
  <inkml:trace contextRef="#ctx0" brushRef="#br0" timeOffset="886.353">1559 1292 1860 0 0,'-4'27'638'0'0,"-1"1"-1"0"0,-1-1 0 0 0,-1 0 1 0 0,-2 0-1 0 0,-1-1 1 0 0,0 0-1 0 0,-2-1 0 0 0,-1 0 1 0 0,-2-1-1 0 0,0 0 0 0 0,-1-1-637 0 0,-59 40 18 0 0,72-63-203 0 0,0 1 0 0 0,1-1 1 0 0,-1 0-1 0 0,1 0 1 0 0,-1 0-1 0 0,0 0 0 0 0,1 0 1 0 0,-1-1-1 0 0,1 1 0 0 0,-1-1 1 0 0,1 0-1 0 0,-1 1 0 0 0,1-1 1 0 0,-1 0-1 0 0,1-1 0 0 0,0 1 1 0 0,-1 0-1 0 0,1-1 0 0 0,0 1 1 0 0,0-1-1 0 0,0 0 0 0 0,0 1 1 0 0,1-1-1 0 0,-1 0 0 0 0,0 0 1 0 0,1-1-1 0 0,-1 1 0 0 0,1 0 1 0 0,0 0-1 0 0,-2-3 185 0 0,-3-15-1233 0 0</inkml:trace>
  <inkml:trace contextRef="#ctx0" brushRef="#br0" timeOffset="1136.389">1580 1072 1756 0 0,'43'46'4626'0'0,"-5"-3"-3567"0"0,-26-35-1016 0 0,1 0-1 0 0,0 0 0 0 0,0-1 1 0 0,0 0-1 0 0,1-1 0 0 0,0-1 0 0 0,0 0 1 0 0,1-1-1 0 0,-1-1 0 0 0,1 0 1 0 0,4-1-43 0 0,105 6-5466 0 0,-99-8 4241 0 0</inkml:trace>
  <inkml:trace contextRef="#ctx0" brushRef="#br0" timeOffset="1387.621">2179 1087 1896 0 0,'-2'-11'6504'0'0,"-20"30"-4839"0"0,-25 36-1017 0 0,-271 483 1580 0 0,298-508-2559 0 0,-95 117-2842 0 0,17-92-3100 0 0,95-55 4965 0 0</inkml:trace>
  <inkml:trace contextRef="#ctx0" brushRef="#br0" timeOffset="2438.535">2732 195 1100 0 0,'0'-7'459'0'0,"1"5"-382"0"0,0 0-1 0 0,-1 0 1 0 0,1 0 0 0 0,-1 0-1 0 0,1 0 1 0 0,-1 0 0 0 0,0 0-1 0 0,0 0 1 0 0,0 0-1 0 0,0 0 1 0 0,0 0 0 0 0,0 0-1 0 0,-1 0 1 0 0,1 0 0 0 0,-1 0-1 0 0,1 0 1 0 0,-1 0 0 0 0,0 0-1 0 0,0 1 1 0 0,0-1 0 0 0,0 0-1 0 0,0 0 1 0 0,0 1-1 0 0,0-1 1 0 0,-1 1 0 0 0,1-1-1 0 0,0 1 1 0 0,-1-1 0 0 0,1 1-1 0 0,-1 0 1 0 0,0 0 0 0 0,1 0-1 0 0,-1 0 1 0 0,0 0 0 0 0,0 0-1 0 0,0 0 1 0 0,0 0-1 0 0,0 1 1 0 0,0-1 0 0 0,0 1-1 0 0,0-1 1 0 0,0 1 0 0 0,0 0-1 0 0,0 0 1 0 0,0 0 0 0 0,0 0-1 0 0,0 0 1 0 0,0 0 0 0 0,0 1-1 0 0,-2 0-76 0 0,-10 3 162 0 0,-1 0-1 0 0,1 1 1 0 0,-1 0-1 0 0,1 2 1 0 0,1 0-1 0 0,-1 0 1 0 0,1 1-1 0 0,1 0 1 0 0,0 2-1 0 0,0-1 1 0 0,-8 9-162 0 0,14-13 78 0 0,-7 5 11 0 0,2 0 1 0 0,-1 0-1 0 0,2 1 0 0 0,-1 0 1 0 0,2 1-1 0 0,-1 0 1 0 0,1 1-1 0 0,1 0 0 0 0,1 0 1 0 0,0 1-1 0 0,0-1 0 0 0,1 2 1 0 0,1-1-1 0 0,1 1 0 0 0,0-1 1 0 0,0 1-1 0 0,2 1 1 0 0,0-1-1 0 0,1 0 0 0 0,0 0 1 0 0,1 1-1 0 0,1-1 0 0 0,0 0 1 0 0,1 0-1 0 0,1 0 1 0 0,0 0-1 0 0,4 8-89 0 0,-1-9-34 0 0,1-1 0 0 0,1 1-1 0 0,0-2 1 0 0,0 1 0 0 0,2-1 0 0 0,-1 0 0 0 0,2-1-1 0 0,-1 0 1 0 0,2-1 0 0 0,-1 0 0 0 0,1 0 0 0 0,1-2 0 0 0,0 1-1 0 0,0-2 1 0 0,6 3 34 0 0,1 0-616 0 0,1-1 0 0 0,0-1 0 0 0,0-1 0 0 0,1-1 0 0 0,0 0-1 0 0,1-2 1 0 0,-1-1 0 0 0,1-1 0 0 0,13 0 616 0 0,-11-2-1165 0 0</inkml:trace>
  <inkml:trace contextRef="#ctx0" brushRef="#br0" timeOffset="2854.863">2780 268 2268 0 0,'4'-4'154'0'0,"0"1"0"0"0,0-1-1 0 0,0 1 1 0 0,0-1 0 0 0,1 1-1 0 0,-1 1 1 0 0,1-1 0 0 0,0 0 0 0 0,-1 1-1 0 0,1 0 1 0 0,0 0 0 0 0,1 1 0 0 0,-1 0-1 0 0,0 0 1 0 0,0 0 0 0 0,1 0-1 0 0,-1 1 1 0 0,0-1 0 0 0,1 1 0 0 0,-1 1-1 0 0,0-1 1 0 0,5 2-154 0 0,-8-2 70 0 0,9 0-6 0 0,-1 1 1 0 0,0 0 0 0 0,0 1-1 0 0,0 0 1 0 0,0 1-1 0 0,0 0 1 0 0,-1 0-1 0 0,1 1 1 0 0,-1 0-1 0 0,0 1 1 0 0,0 0 0 0 0,0 0-1 0 0,-1 1 1 0 0,0 0-1 0 0,0 1 1 0 0,0 0-1 0 0,-1 0 1 0 0,0 0-1 0 0,0 1 1 0 0,-1 0 0 0 0,0 0-1 0 0,-1 1 1 0 0,0 0-1 0 0,0 0 1 0 0,0 0-1 0 0,-1 1 1 0 0,-1-1-1 0 0,0 1 1 0 0,2 6-65 0 0,-7-7 68 0 0,1-1 0 0 0,-1 1 0 0 0,0 0 0 0 0,-1-1 0 0 0,0 1 1 0 0,0-1-1 0 0,-1 0 0 0 0,0 0 0 0 0,0 0 0 0 0,-1 0 0 0 0,0-1 0 0 0,0 0 0 0 0,-1 0 0 0 0,0 0 0 0 0,0-1 0 0 0,0 1 0 0 0,-1-2 1 0 0,0 1-1 0 0,-7 3-68 0 0,-153 85 802 0 0,65-56-1271 0 0,99-38-365 0 0,-5-38-3215 0 0,18 17 2798 0 0,6-5 26 0 0</inkml:trace>
  <inkml:trace contextRef="#ctx0" brushRef="#br0" timeOffset="3135.375">3264 247 988 0 0,'-23'9'503'0'0,"0"2"-1"0"0,0 1 1 0 0,1 1-1 0 0,1 1 1 0 0,1 1-1 0 0,0 0 1 0 0,0 2-1 0 0,2 0 1 0 0,0 1-1 0 0,1 1 1 0 0,1 1-1 0 0,1 0 1 0 0,-1 2-503 0 0,13-15 5 0 0,0-1-1 0 0,0 0 1 0 0,1 1 0 0 0,-1-1 0 0 0,1 1 0 0 0,1 0 0 0 0,-1 0-1 0 0,1 0 1 0 0,1 0 0 0 0,-1 0 0 0 0,1 0 0 0 0,0 0 0 0 0,1 0-1 0 0,0 0 1 0 0,0 0 0 0 0,0 0 0 0 0,1 0 0 0 0,0-1 0 0 0,0 1-1 0 0,1-1 1 0 0,0 1 0 0 0,0-1 0 0 0,0 0 0 0 0,1 0 0 0 0,0 0-1 0 0,0 0 1 0 0,1-1 0 0 0,-1 0 0 0 0,1 0 0 0 0,0 0 0 0 0,1 0-1 0 0,-1-1 1 0 0,1 0 0 0 0,0 0 0 0 0,0 0 0 0 0,0-1 0 0 0,0 0 0 0 0,1 0-1 0 0,-1-1 1 0 0,1 1 0 0 0,0-1 0 0 0,-1-1 0 0 0,4 1-5 0 0,144 17-5392 0 0,-125-19 4031 0 0</inkml:trace>
  <inkml:trace contextRef="#ctx0" brushRef="#br0" timeOffset="3412.986">3787 785 1212 0 0,'-6'15'398'0'0,"0"0"1"0"0,0-1-1 0 0,-2 0 0 0 0,0 0 0 0 0,0 0 1 0 0,-1-1-1 0 0,-1-1 0 0 0,0 1 0 0 0,-1-1 1 0 0,0-1-1 0 0,-1 0 0 0 0,0-1 0 0 0,-1 0-398 0 0,0 1 37 0 0,-2-1 0 0 0,0-1 0 0 0,0 0-1 0 0,0-1 1 0 0,-1-1 0 0 0,0 0 0 0 0,-1-1 0 0 0,1-1-1 0 0,-1-1 1 0 0,0 0 0 0 0,-14 1-37 0 0,28-6-131 0 0,0 1 0 0 0,0-1 1 0 0,0 0-1 0 0,0 1 0 0 0,0-1 0 0 0,0-1 0 0 0,0 1 1 0 0,0 0-1 0 0,0-1 0 0 0,1 1 0 0 0,-1-1 0 0 0,1 0 1 0 0,-1 0-1 0 0,1 0 0 0 0,-1 0 0 0 0,1-1 1 0 0,0 1-1 0 0,0-1 0 0 0,0 1 0 0 0,1-1 0 0 0,-1 0 1 0 0,0 1-1 0 0,1-1 0 0 0,0 0 0 0 0,0 0 0 0 0,0 0 1 0 0,0 0-1 0 0,0 0 0 0 0,0 0 0 0 0,1 0 0 0 0,0-1 1 0 0,-1 1-1 0 0,1 0 0 0 0,0 0 0 0 0,1 0 1 0 0,-1-1 130 0 0,-1-28-1226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5:12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1468 0 0,'21'18'412'0'0,"-2"1"-1"0"0,0 0 1 0 0,-1 2 0 0 0,0 0-1 0 0,-2 1 1 0 0,-1 1 0 0 0,-1 1-1 0 0,0 0 1 0 0,-2 0 0 0 0,-1 1-1 0 0,-1 1 1 0 0,-1 0 0 0 0,-2 0-1 0 0,0 1 1 0 0,-2 0 0 0 0,0 2-412 0 0,-3-6 87 0 0,0-1 1 0 0,-1 1-1 0 0,-2 0 0 0 0,0 0 1 0 0,-1-1-1 0 0,-1 1 1 0 0,-1-1-1 0 0,-2 0 0 0 0,0 0 1 0 0,-1 0-1 0 0,-1-1 1 0 0,-1 0-1 0 0,-1 0 1 0 0,-1-1-1 0 0,0-1 0 0 0,-2 1 1 0 0,0-2-1 0 0,-1 0 1 0 0,-1-1-1 0 0,0 0 0 0 0,-2-1 1 0 0,0-1-1 0 0,0-1 1 0 0,-2 0-1 0 0,1-1 0 0 0,-2-1 1 0 0,0-1-1 0 0,-7 3-87 0 0,-19 0-1930 0 0,38-18 922 0 0,-31-66-3068 0 0,39 51 2652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5:13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517 310 1508 0 0,'2'-7'144'0'0,"0"-1"-1"0"0,0 0 0 0 0,-1 0 1 0 0,0 0-1 0 0,-1 0 0 0 0,1 1 1 0 0,-2-1-1 0 0,1 0 1 0 0,-1 0-1 0 0,0 0 0 0 0,-1 0 1 0 0,0 0-1 0 0,0 1 1 0 0,0-1-1 0 0,-1 1 0 0 0,0 0 1 0 0,-1 0-1 0 0,0 0 1 0 0,0 0-1 0 0,0 0 0 0 0,-1 1 1 0 0,0 0-1 0 0,0 0 1 0 0,-1 0-1 0 0,1 1 0 0 0,-1-1 1 0 0,-1 1-1 0 0,1 1 0 0 0,-1-1 1 0 0,1 1-1 0 0,-1 0 1 0 0,0 1-1 0 0,-1 0 0 0 0,1 0 1 0 0,-1 0-1 0 0,1 1 1 0 0,-1 0-1 0 0,0 1 0 0 0,0-1 1 0 0,1 1-1 0 0,-1 1 1 0 0,0 0-1 0 0,0 0 0 0 0,0 0 1 0 0,-3 2-144 0 0,-6 1 68 0 0,1 1 1 0 0,0 1-1 0 0,0 1 1 0 0,0 0-1 0 0,0 1 1 0 0,1 0-1 0 0,0 1 1 0 0,1 1 0 0 0,0 1-1 0 0,0 0 1 0 0,1 1-1 0 0,0 0 1 0 0,1 1-1 0 0,0 0 1 0 0,1 1-1 0 0,1 0 1 0 0,0 1-1 0 0,1 0 1 0 0,0 0-1 0 0,1 1 1 0 0,0 0-1 0 0,2 1 1 0 0,-1 0-1 0 0,2 0 1 0 0,0 0 0 0 0,1 1-1 0 0,1-1 1 0 0,0 6-69 0 0,3-18 11 0 0,0 0 1 0 0,1 0-1 0 0,-1-1 1 0 0,1 1-1 0 0,0 0 1 0 0,0 0-1 0 0,0-1 1 0 0,1 1-1 0 0,-1-1 1 0 0,1 1-1 0 0,0-1 1 0 0,-1 0 0 0 0,2 1-1 0 0,-1-1 1 0 0,0 0-1 0 0,1 0 1 0 0,-1-1-1 0 0,1 1 1 0 0,0 0-1 0 0,0-1 1 0 0,0 0-1 0 0,0 1 1 0 0,0-1-1 0 0,1-1 1 0 0,-1 1-1 0 0,1 0 1 0 0,-1-1 0 0 0,1 0-1 0 0,0 1 1 0 0,-1-1-1 0 0,1-1 1 0 0,0 1-12 0 0,124 12-490 0 0,-115-13 412 0 0,1-1-1 0 0,-1-1 1 0 0,0 0 0 0 0,-1-1 0 0 0,1 0-1 0 0,0-1 1 0 0,-1-1 0 0 0,0 0 0 0 0,0 0 0 0 0,0-1-1 0 0,-1-1 1 0 0,0 0 0 0 0,0 0 0 0 0,0-1-1 0 0,-1-1 1 0 0,-1 1 0 0 0,1-2 0 0 0,-1 1-1 0 0,-1-1 1 0 0,0-1 0 0 0,0 1 0 0 0,-1-1-1 0 0,0-1 1 0 0,-1 1 0 0 0,-1-1 0 0 0,0 0 0 0 0,0-1-1 0 0,-1 1 1 0 0,-1-1 0 0 0,0 0 0 0 0,0 0-1 0 0,-1-10 79 0 0,-1 22 12 0 0,-1 0 0 0 0,1 0 0 0 0,-1 0-1 0 0,0 0 1 0 0,1 0 0 0 0,-1 0 0 0 0,0 0-1 0 0,0 0 1 0 0,0 0 0 0 0,0-1 0 0 0,0 1-1 0 0,0 0 1 0 0,0 0 0 0 0,0 0 0 0 0,0 0-1 0 0,-1 0 1 0 0,1 0 0 0 0,0 0 0 0 0,-1 0-1 0 0,1 0 1 0 0,-1 0 0 0 0,1 0 0 0 0,-1 0-1 0 0,1 0 1 0 0,-1 0 0 0 0,0 0 0 0 0,0 0-1 0 0,1 0 1 0 0,-1 0 0 0 0,0 1 0 0 0,0-1 0 0 0,0 0-1 0 0,0 1 1 0 0,0-1 0 0 0,0 1 0 0 0,0-1-1 0 0,0 1 1 0 0,0-1 0 0 0,0 1 0 0 0,0 0-1 0 0,0-1 1 0 0,0 1 0 0 0,0 0 0 0 0,0 0-1 0 0,0 0 1 0 0,-1 0 0 0 0,1 0 0 0 0,0 0-1 0 0,0 0-11 0 0,-1 5 15 0 0,1 0-1 0 0,-1 0 0 0 0,1 0 1 0 0,0 0-1 0 0,1 0 0 0 0,-1 0 0 0 0,1 0 1 0 0,0 0-1 0 0,0 0 0 0 0,1 0 1 0 0,-1 0-1 0 0,1 0 0 0 0,0 0 1 0 0,0 0-1 0 0,1 0 0 0 0,0 0 1 0 0,0-1-1 0 0,0 1 0 0 0,0-1 0 0 0,1 2-14 0 0,3 5-15 0 0,0 0-1 0 0,1 0 1 0 0,0-1-1 0 0,1 0 1 0 0,0 0-1 0 0,1-1 1 0 0,0 0-1 0 0,0-1 1 0 0,1 1-1 0 0,0-2 1 0 0,0 1-1 0 0,1-2 0 0 0,0 1 1 0 0,5 1 15 0 0,104 24-4308 0 0,-105-31 3056 0 0</inkml:trace>
  <inkml:trace contextRef="#ctx0" brushRef="#br0" timeOffset="345.211">942 0 1428 0 0,'53'119'2213'0'0,"-39"-82"-1343"0"0,-1 0 1 0 0,-2 1-1 0 0,-2 1 0 0 0,-1 0 0 0 0,-2 0 1 0 0,-2 1-1 0 0,-1 10-870 0 0,-4-50 74 0 0,1-1-1 0 0,-1 1 1 0 0,1 0 0 0 0,-1-1 0 0 0,0 1 0 0 0,1 0 0 0 0,-1 0-1 0 0,0-1 1 0 0,1 1 0 0 0,-1 0 0 0 0,0 0 0 0 0,0 0-1 0 0,1 0 1 0 0,-1 0 0 0 0,0 0 0 0 0,1 0 0 0 0,-1 0-1 0 0,0 0 1 0 0,0 0 0 0 0,1 0 0 0 0,-1 1 0 0 0,0-1-1 0 0,1 0 1 0 0,-1 0 0 0 0,0 1 0 0 0,1-1 0 0 0,-1 0-1 0 0,0 1 1 0 0,1-1 0 0 0,-1 1 0 0 0,1-1 0 0 0,-1 1-1 0 0,1-1 1 0 0,-1 1 0 0 0,1-1 0 0 0,-1 1 0 0 0,1-1-1 0 0,0 1 1 0 0,-1 0-74 0 0,73-242-1740 0 0,-19 83-4737 0 0,-49 145 5079 0 0,2 3 2 0 0</inkml:trace>
  <inkml:trace contextRef="#ctx0" brushRef="#br0" timeOffset="934.049">1308 372 1228 0 0,'15'11'4600'0'0,"25"-9"-4073"0"0,-36-2-176 0 0,201-39 1128 0 0,-188 35-1399 0 0,-1-1 1 0 0,1 0-1 0 0,-1-2 0 0 0,0 1 1 0 0,0-2-1 0 0,-1 0 1 0 0,0-1-1 0 0,0-1 0 0 0,-1 0 1 0 0,0-1-1 0 0,-1 0 1 0 0,5-7-81 0 0,-17 17 7 0 0,0-1 0 0 0,0 1 0 0 0,0-1 1 0 0,0 1-1 0 0,-1-1 0 0 0,1 1 1 0 0,0-1-1 0 0,-1 0 0 0 0,0 1 1 0 0,1-1-1 0 0,-1 0 0 0 0,0 1 1 0 0,0-1-1 0 0,0 0 0 0 0,0 0 1 0 0,0 1-1 0 0,0-1 0 0 0,-1 0 1 0 0,1 1-1 0 0,0-1 0 0 0,-1 0 1 0 0,0 1-1 0 0,1-1 0 0 0,-1 1 1 0 0,0-1-1 0 0,0 1 0 0 0,1-1 1 0 0,-1 1-1 0 0,-1-1 0 0 0,1 1 1 0 0,0 0-1 0 0,0 0 0 0 0,0-1 1 0 0,-1 1-1 0 0,1 0 0 0 0,0 0 1 0 0,-1 0-1 0 0,1 1 0 0 0,-1-1 1 0 0,1 0-1 0 0,-1 0 0 0 0,1 1 1 0 0,-1-1-1 0 0,0 1 0 0 0,1-1 1 0 0,-1 1-1 0 0,0 0 0 0 0,-1 0-7 0 0,-81-16 375 0 0,61 17-266 0 0,1 1 0 0 0,-1 2 0 0 0,1 0 0 0 0,0 1 0 0 0,0 2 0 0 0,1 0 0 0 0,0 1 0 0 0,0 1 0 0 0,1 1 0 0 0,0 1 0 0 0,1 1 0 0 0,0 0 0 0 0,0 2-109 0 0,14-11 16 0 0,1 1 0 0 0,0-1 0 0 0,0 1 0 0 0,0-1 0 0 0,0 1 1 0 0,1 0-1 0 0,0 1 0 0 0,-1-1 0 0 0,2 0 0 0 0,-1 1 0 0 0,0 0 0 0 0,1 0 0 0 0,0 0 0 0 0,0 0 0 0 0,0 0 0 0 0,1 0 1 0 0,0 0-1 0 0,0 0 0 0 0,0 1 0 0 0,0-1 0 0 0,1 0 0 0 0,0 1 0 0 0,0-1 0 0 0,1 0 0 0 0,-1 1 0 0 0,1-1 0 0 0,0 0 1 0 0,1 0-1 0 0,-1 0 0 0 0,1 0 0 0 0,0 0 0 0 0,0 0 0 0 0,1 0 0 0 0,-1 0 0 0 0,1-1 0 0 0,0 1 0 0 0,0-1 0 0 0,1 0 1 0 0,-1 0-1 0 0,1 0 0 0 0,0-1 0 0 0,0 1 0 0 0,0-1 0 0 0,1 0 0 0 0,3 2-16 0 0,11 6-207 0 0,0-1-1 0 0,1-1 1 0 0,0-1 0 0 0,0-1-1 0 0,1-1 1 0 0,0 0-1 0 0,0-2 1 0 0,0 0 0 0 0,1-1-1 0 0,3-2 208 0 0,139 4-4682 0 0,-61-25 2099 0 0,-60 4 1345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0:40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1219 101 1248 0 0,'0'0'335'0'0,"0"0"60"0"0,0 0-1 0 0,6-25 988 0 0,40-51 1069 0 0,-66 327 89 0 0,24-210-2323 0 0,2 0 0 0 0,2 0 0 0 0,2-1-1 0 0,1 0 1 0 0,2-1 0 0 0,1-1-1 0 0,3 0 1 0 0,3 3-217 0 0,5 16-83 0 0,-47-74-4454 0 0,-1-11 2007 0 0,13 17 1365 0 0</inkml:trace>
  <inkml:trace contextRef="#ctx0" brushRef="#br0" timeOffset="1053.274">814 374 1564 0 0,'-31'2'2094'0'0,"46"-3"-408"0"0,481-56-267 0 0,-446 52-1467 0 0,65-21 220 0 0,-101-23 12 0 0,-14 48-244 0 0,0 1 87 0 0,0-31 111 0 0,-32-55 281 0 0,25 22 709 0 0,7 64-1076 0 0,0 0-8 0 0,0 0-9 0 0,0 0-64 0 0,0 0 20 0 0,0 0 15 0 0,2-14 4 0 0,35 322 626 0 0,8-60 146 0 0,-33-217-316 0 0,2-51 244 0 0,60-113-846 0 0,-69 125 114 0 0,1 1 0 0 0,0 1 0 0 0,0-1 0 0 0,1 1 0 0 0,0 0 0 0 0,0 1 0 0 0,0-1 0 0 0,0 1 0 0 0,1 1 0 0 0,0-1 0 0 0,0 1 0 0 0,0 1 0 0 0,1 0 0 0 0,-1 0 0 0 0,1 0 0 0 0,4 0 22 0 0,-8 7-11 0 0,-1 0-1 0 0,1 0 1 0 0,-1 0 0 0 0,0 0 0 0 0,-1 1 0 0 0,1 0 0 0 0,-1 0 0 0 0,1 0-1 0 0,-2 0 1 0 0,1 0 0 0 0,0 0 0 0 0,-1 1 0 0 0,0-1 0 0 0,-1 1 0 0 0,1 0 0 0 0,-1-1-1 0 0,0 1 1 0 0,0 0 0 0 0,-1 0 0 0 0,1 0 0 0 0,-1 0 0 0 0,-1 0 0 0 0,0 2 11 0 0,2-3-11 0 0,0 6-25 0 0,-2-4-11 0 0,0-1 0 0 0,0 0 1 0 0,1 1-1 0 0,0-1 0 0 0,0 1 0 0 0,1-1 0 0 0,0 1 0 0 0,0-1 0 0 0,0 0 0 0 0,1 1 0 0 0,0-1 0 0 0,0 0 0 0 0,0 0 0 0 0,1 0 0 0 0,0 0 1 0 0,0-1-1 0 0,1 1 0 0 0,-1-1 0 0 0,1 0 0 0 0,1 0 0 0 0,-1 0 0 0 0,0 0 0 0 0,1-1 0 0 0,0 0 0 0 0,0 0 0 0 0,1 0 0 0 0,-1-1 0 0 0,1 1 1 0 0,-1-1-1 0 0,1-1 0 0 0,0 1 0 0 0,0-1 0 0 0,3 1 47 0 0,111-35-5421 0 0,-99 18 4219 0 0</inkml:trace>
  <inkml:trace contextRef="#ctx0" brushRef="#br0" timeOffset="1478.07">2121 546 2000 0 0,'29'-7'419'0'0,"0"-2"0"0"0,0 0 0 0 0,0-2 0 0 0,-1-1 0 0 0,-1-1 0 0 0,0-1 0 0 0,-1-2 0 0 0,8-7-419 0 0,-32 22 19 0 0,0 0-1 0 0,-1 0 0 0 0,1 0 0 0 0,0 0 0 0 0,-1-1 0 0 0,1 1 0 0 0,-1 0 0 0 0,1-1 0 0 0,-1 0 0 0 0,0 1 0 0 0,0-1 0 0 0,1 0 0 0 0,-1 0 0 0 0,-1 1 0 0 0,1-1 0 0 0,0 0 0 0 0,0 0 0 0 0,-1 0 0 0 0,1 0 0 0 0,-1 0 0 0 0,1 0 0 0 0,-1 0 0 0 0,0 0 1 0 0,0 0-1 0 0,0 0 0 0 0,0-1 0 0 0,0 1 0 0 0,0 0 0 0 0,-1 0 0 0 0,1 0 0 0 0,-1 0 0 0 0,1 0 0 0 0,-1 0 0 0 0,0 0 0 0 0,0 1 0 0 0,0-1 0 0 0,0 0 0 0 0,0 0 0 0 0,0 0 0 0 0,0 1 0 0 0,-1-1 0 0 0,1 1 0 0 0,-1-1 0 0 0,1 1 0 0 0,-1 0 1 0 0,1-1-1 0 0,-1 1 0 0 0,0 0 0 0 0,0 0 0 0 0,1 0 0 0 0,-1 0 0 0 0,0 0 0 0 0,0 1 0 0 0,0-1 0 0 0,0 1 0 0 0,0-1 0 0 0,0 1 0 0 0,0-1 0 0 0,0 1 0 0 0,0 0 0 0 0,-1 0 0 0 0,1 0 0 0 0,-1 1-18 0 0,-14-6 19 0 0,0 2 0 0 0,-1 0 0 0 0,0 0 0 0 0,0 2 0 0 0,1 0 0 0 0,-1 2 0 0 0,0 0 0 0 0,0 0 0 0 0,0 2 0 0 0,-3 1-19 0 0,14-3 21 0 0,-1 0 0 0 0,1 1 0 0 0,-1 0-1 0 0,1 1 1 0 0,-1-1 0 0 0,1 1 0 0 0,0 1 0 0 0,1-1-1 0 0,-1 1 1 0 0,0 1 0 0 0,1-1 0 0 0,0 1 0 0 0,0 0 0 0 0,0 0-1 0 0,1 1 1 0 0,0 0 0 0 0,0 0 0 0 0,0 0 0 0 0,1 0-1 0 0,0 1 1 0 0,0 0 0 0 0,0 0 0 0 0,1 0 0 0 0,0 1-21 0 0,4-1 13 0 0,0 1 0 0 0,1 0 0 0 0,0 0 0 0 0,0-1 0 0 0,1 1 0 0 0,0-1 0 0 0,0 1 0 0 0,1-1 0 0 0,0 0 0 0 0,0-1 0 0 0,0 1 0 0 0,1-1 0 0 0,0 0 0 0 0,0 0 1 0 0,1 0-1 0 0,0-1 0 0 0,0 1 0 0 0,0-1 0 0 0,1-1 0 0 0,-1 1 0 0 0,1-1 0 0 0,0-1 0 0 0,0 1 0 0 0,1-1 0 0 0,-1 0 0 0 0,1-1 0 0 0,-1 0 0 0 0,1 0 0 0 0,1 0-13 0 0,6 3-343 0 0,0-1 0 0 0,0 0-1 0 0,0 0 1 0 0,0-2-1 0 0,1 0 1 0 0,-1-1-1 0 0,1 0 1 0 0,-1-1 0 0 0,1-1-1 0 0,-1-1 1 0 0,1 0-1 0 0,-1-1 1 0 0,8-3 343 0 0,6-5-1161 0 0</inkml:trace>
  <inkml:trace contextRef="#ctx0" brushRef="#br0" timeOffset="1902.165">2533 354 860 0 0,'4'62'3175'0'0,"20"44"-1097"0"0,-2-143-1279 0 0,-13 16-671 0 0,-4 6-61 0 0,0 0 0 0 0,1 0 0 0 0,1 0 0 0 0,0 1 0 0 0,1 0 0 0 0,1 0 1 0 0,0 1-1 0 0,1 0 0 0 0,0 1 0 0 0,1 0 0 0 0,0 0 0 0 0,1 1 0 0 0,0 1 0 0 0,4-3-67 0 0,-11 13 12 0 0,0 1-1 0 0,0 0 0 0 0,0 0 1 0 0,0 1-1 0 0,0-1 0 0 0,-1 1 1 0 0,1 0-1 0 0,-1 0 0 0 0,1 1 1 0 0,-1-1-1 0 0,0 1 0 0 0,0 0 1 0 0,0 0-1 0 0,0 1 0 0 0,0-1 1 0 0,-1 1-1 0 0,0-1 0 0 0,1 1 1 0 0,-1 0-1 0 0,-1 0 0 0 0,1 1 1 0 0,-1-1-1 0 0,1 1 0 0 0,-1-1 1 0 0,-1 1-1 0 0,1 0 0 0 0,0 1-11 0 0,2 1 38 0 0,50 106-104 0 0,-30-62-165 0 0,6 30-4626 0 0,-30-79 3792 0 0</inkml:trace>
  <inkml:trace contextRef="#ctx0" brushRef="#br0" timeOffset="56628.306">53 519 1636 0 0,'0'0'559'0'0,"4"-37"5769"0"0,14 19-6224 0 0,-29-12 1612 0 0,11 30-1691 0 0,-2 64-68 0 0,2 212 2559 0 0,-4-279-2069 0 0,-9-31-523 0 0,2-1 1 0 0,2 1 0 0 0,1-2-1 0 0,2 1 1 0 0,1-1-1 0 0,2 0 1 0 0,1 0-1 0 0,2-17 76 0 0,0 34-39 0 0,1 1 0 0 0,0-1 0 0 0,1 1-1 0 0,1 0 1 0 0,1 0 0 0 0,1 0 0 0 0,0 0-1 0 0,1 1 1 0 0,1-1 0 0 0,1 2 0 0 0,0-1-1 0 0,1 1 1 0 0,1 0 0 0 0,1 1 0 0 0,0 0-1 0 0,1 0 40 0 0,-10 15-7 0 0,-1 0 0 0 0,1 0 0 0 0,0 0 0 0 0,0 0-1 0 0,-1 1 1 0 0,1-1 0 0 0,0 1 0 0 0,-1-1-1 0 0,1 1 1 0 0,-1-1 0 0 0,1 1 0 0 0,-1 0 0 0 0,1 0-1 0 0,-1 0 1 0 0,1 0 0 0 0,-1 0 0 0 0,0 0-1 0 0,1 0 1 0 0,-1 0 0 0 0,0 0 0 0 0,0 1 0 0 0,0-1-1 0 0,0 0 1 0 0,0 1 0 0 0,0-1 0 0 0,0 1-1 0 0,-1-1 1 0 0,1 1 0 0 0,-1 0 0 0 0,1-1 0 0 0,-1 1-1 0 0,1-1 1 0 0,-1 1 0 0 0,0 0 0 0 0,0 0 0 0 0,1-1-1 0 0,-1 1 1 0 0,-1 0 0 0 0,1-1 0 0 0,0 1-1 0 0,0 0 8 0 0,-1 29-51 0 0,-2 0-1 0 0,-1-1 0 0 0,-1 1 1 0 0,-1-1-1 0 0,-2 0 1 0 0,-1-1-1 0 0,-2 0 0 0 0,0 0 1 0 0,-7 9 51 0 0,-9 29-118 0 0,-5-7 236 0 0,32-60-54 0 0,43-6 20 0 0,-23 8-94 0 0,0 2-1 0 0,0 0 1 0 0,0 1 0 0 0,-1 2 0 0 0,0-1 0 0 0,0 2-1 0 0,-1 1 1 0 0,0 0 0 0 0,0 1 0 0 0,-1 1 0 0 0,0 1-1 0 0,-1 0 1 0 0,0 1 0 0 0,5 7 10 0 0,24 14-409 0 0,-25-21 253 0 0,-9-7-1264 0 0,-6-3-4286 0 0,-5-5 4408 0 0</inkml:trace>
  <inkml:trace contextRef="#ctx0" brushRef="#br0" timeOffset="57005.011">320 386 1724 0 0,'0'100'3484'0'0,"58"91"-882"0"0,-57-190-2550 0 0,0-1 1 0 0,-1 1-1 0 0,1 0 1 0 0,-1 0-1 0 0,1-1 0 0 0,0 1 1 0 0,0 0-1 0 0,-1-1 0 0 0,1 1 1 0 0,0-1-1 0 0,0 1 1 0 0,0-1-1 0 0,0 1 0 0 0,0-1 1 0 0,-1 0-1 0 0,1 1 0 0 0,0-1 1 0 0,0 0-1 0 0,0 0 1 0 0,0 1-1 0 0,0-1 0 0 0,0 0 1 0 0,0 0-1 0 0,0 0 1 0 0,0 0-1 0 0,0-1 0 0 0,0 1 1 0 0,0 0-1 0 0,0 0 0 0 0,0 0 1 0 0,0-1-1 0 0,0 1 1 0 0,0-1-1 0 0,-1 1 0 0 0,1-1 1 0 0,0 1-1 0 0,0-1 0 0 0,0 1 1 0 0,-1-1-1 0 0,1 1 1 0 0,0-1-1 0 0,0 0 0 0 0,-1 0 1 0 0,1 1-1 0 0,-1-1 0 0 0,1 0 1 0 0,-1 0-1 0 0,1 0 1 0 0,-1 0-1 0 0,1 0 0 0 0,-1 1 1 0 0,0-1-1 0 0,1 0 0 0 0,-1 0 1 0 0,0 0-1 0 0,0 0 1 0 0,0 0-1 0 0,0 0 0 0 0,0 0 1 0 0,0 0-1 0 0,0 0 1 0 0,0 0-1 0 0,0 0 0 0 0,0 0 1 0 0,-1 0-1 0 0,1 0 0 0 0,-1 0-52 0 0,29-81 379 0 0,-3-87 310 0 0,-24 95-2746 0 0,-23 71-5048 0 0,20 6 5956 0 0</inkml:trace>
  <inkml:trace contextRef="#ctx0" brushRef="#br0" timeOffset="57380.695">497 752 1960 0 0,'5'-6'287'0'0,"-1"0"0"0"0,2-1 0 0 0,-1 2 0 0 0,0-1 0 0 0,1 0 0 0 0,0 1 0 0 0,0 0 0 0 0,1 1 0 0 0,-1-1 0 0 0,1 1 0 0 0,0 1 0 0 0,0-1 1 0 0,0 1-1 0 0,1 0 0 0 0,-1 1 0 0 0,1 0 0 0 0,0 0 0 0 0,0 0-287 0 0,-7 3 22 0 0,1-1 0 0 0,-1 0-1 0 0,0 0 1 0 0,1 1 0 0 0,-1-1 0 0 0,0 0 0 0 0,0 1 0 0 0,1-1 0 0 0,-1 1 0 0 0,0 0 0 0 0,0-1 0 0 0,0 1 0 0 0,0 0 0 0 0,0 0 0 0 0,0 0 0 0 0,0 0 0 0 0,0 0 0 0 0,0 0 0 0 0,0 0 0 0 0,0 0-1 0 0,0 0 1 0 0,-1 0 0 0 0,1 1 0 0 0,-1-1 0 0 0,1 0 0 0 0,-1 0 0 0 0,1 1 0 0 0,-1-1 0 0 0,1 0 0 0 0,-1 1 0 0 0,0-1 0 0 0,0 0 0 0 0,0 1 0 0 0,0-1 0 0 0,0 0 0 0 0,0 1 0 0 0,0-1 0 0 0,0 0-1 0 0,-1 1 1 0 0,1-1 0 0 0,0 0 0 0 0,-1 1 0 0 0,1-1 0 0 0,-1 0 0 0 0,0 0 0 0 0,1 0 0 0 0,-1 1 0 0 0,0-1 0 0 0,0 0 0 0 0,1 0 0 0 0,-1 0-22 0 0,-38 66 133 0 0,0-32-1331 0 0,9-22-2443 0 0,28-12 2361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5:10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551 574 2096 0 0,'-41'110'2861'0'0,"-4"-2"0"0"0,-4-2-1 0 0,-56 86-2860 0 0,96-273-1935 0 0,-11-162-1337 0 0,-43 51 2958 0 0,60 185 404 0 0,0 1 1 0 0,-1-1-1 0 0,0 1 0 0 0,0 0 0 0 0,0 0 1 0 0,-1 1-1 0 0,0-1 0 0 0,0 1 0 0 0,0 0 1 0 0,-1 0-1 0 0,0 1 0 0 0,1 0 0 0 0,-2 0 1 0 0,1 0-1 0 0,0 0 0 0 0,-1 1 0 0 0,0 0 1 0 0,1 1-1 0 0,-1 0 0 0 0,0 0 0 0 0,-1 0 1 0 0,1 1-1 0 0,0 0 0 0 0,0 0 0 0 0,-1 1-90 0 0,5 0 47 0 0,-1 0-1 0 0,1 0 1 0 0,0 1-1 0 0,0 0 1 0 0,0 0-1 0 0,0-1 0 0 0,0 2 1 0 0,1-1-1 0 0,-1 0 1 0 0,0 1-1 0 0,0-1 1 0 0,1 1-1 0 0,-1 0 0 0 0,1-1 1 0 0,-1 1-1 0 0,1 1 1 0 0,0-1-1 0 0,0 0 1 0 0,0 0-1 0 0,0 1 1 0 0,0 0-1 0 0,1-1 0 0 0,-1 1 1 0 0,1 0-1 0 0,-1-1 1 0 0,1 1-1 0 0,0 0 1 0 0,0 0-1 0 0,0 0 0 0 0,1 0 1 0 0,-1 0-1 0 0,1 0 1 0 0,0 0-1 0 0,-1 1 1 0 0,1-1-1 0 0,1 0 1 0 0,-1 0-1 0 0,0 0 0 0 0,1 0 1 0 0,0 2-47 0 0,12 17 116 0 0,1-1 1 0 0,1 0-1 0 0,1-1 0 0 0,1-1 1 0 0,1 0-1 0 0,0-2 0 0 0,2 0 1 0 0,0-1-1 0 0,0 0 1 0 0,1-2-1 0 0,1-1 0 0 0,1 0 1 0 0,0-2-1 0 0,0 0 0 0 0,7 0-116 0 0,229 87-1314 0 0,9-59-4806 0 0,-240-39 4882 0 0</inkml:trace>
  <inkml:trace contextRef="#ctx0" brushRef="#br0" timeOffset="497.858">1603 31 2244 0 0,'-37'-6'3080'0'0,"-38"79"-1369"0"0,62-46-1471 0 0,1-1 0 0 0,1 2 0 0 0,1-1 0 0 0,2 2 0 0 0,0-1-1 0 0,2 1 1 0 0,2 0 0 0 0,0 0 0 0 0,2 0 0 0 0,1 1 0 0 0,2-1 0 0 0,0 0-1 0 0,2 0 1 0 0,2 0 0 0 0,0 0 0 0 0,6 17-240 0 0,92 354 571 0 0,-101-396-730 0 0,0 1 0 0 0,0 0 0 0 0,0 0 1 0 0,-1 0-1 0 0,0 1 0 0 0,0-1 0 0 0,0 0 1 0 0,0 0-1 0 0,-1 1 0 0 0,0-1 0 0 0,0 0 1 0 0,-1 1-1 0 0,1-1 0 0 0,-1 0 0 0 0,0 0 1 0 0,-1 0-1 0 0,1 0 0 0 0,-1 0 0 0 0,0 0 1 0 0,0 0-1 0 0,-1 0 0 0 0,1-1 0 0 0,-1 1 1 0 0,0-1-1 0 0,-1 1 0 0 0,1-1 0 0 0,-1 0 1 0 0,1-1-1 0 0,-1 1 0 0 0,0-1 0 0 0,0 1 1 0 0,-1-1-1 0 0,1-1 0 0 0,-1 1 0 0 0,1 0 1 0 0,-1-1 158 0 0,-50 0-2649 0 0,7-15 1293 0 0</inkml:trace>
  <inkml:trace contextRef="#ctx0" brushRef="#br0" timeOffset="747.839">1120 751 1976 0 0,'14'-17'6135'0'0,"28"4"-5926"0"0,-37 12 251 0 0,310-38-144 0 0,-48 12-6964 0 0,-228 19 5424 0 0</inkml:trace>
  <inkml:trace contextRef="#ctx0" brushRef="#br0" timeOffset="1013.515">1959 666 1008 0 0,'7'13'1000'0'0,"-2"4"-244"0"0,6 0-180 0 0,-2 3 4 0 0,3 0-32 0 0,2 3-88 0 0,-1-5-8 0 0,5 4-119 0 0,3-2 27 0 0,2-2-216 0 0,4-3-84 0 0,1-1-8 0 0,2-3-388 0 0,2-6-136 0 0,2-3-177 0 0,-18-2-543 0 0,9 0-116 0 0,2 0 108 0 0</inkml:trace>
  <inkml:trace contextRef="#ctx0" brushRef="#br0" timeOffset="1262.364">2597 659 1484 0 0,'5'-23'4913'0'0,"-13"32"-871"0"0,-5 6-4101 0 0,-152 252 3162 0 0,44-79-2248 0 0,-23 39-1927 0 0,49-75-3042 0 0,35-94-1846 0 0,58-57 4660 0 0</inkml:trace>
  <inkml:trace contextRef="#ctx0" brushRef="#br0" timeOffset="1909.518">3031 178 1436 0 0,'0'50'4001'0'0,"3"-41"-3926"0"0,1-1 0 0 0,-1 1 0 0 0,1-1 0 0 0,1 1 0 0 0,0-1 1 0 0,0 0-1 0 0,0-1 0 0 0,1 0 0 0 0,0 1 0 0 0,1-2 0 0 0,-1 1 0 0 0,1-1 0 0 0,1 0 0 0 0,-1 0 0 0 0,1-1 0 0 0,0 0 0 0 0,0-1 0 0 0,0 0 0 0 0,1 0 0 0 0,0 0 0 0 0,-1-1 0 0 0,1 0 1 0 0,0-1-1 0 0,1 0 0 0 0,-1-1 0 0 0,0 0 0 0 0,0 0 0 0 0,1-1 0 0 0,-1 0 0 0 0,0 0 0 0 0,1-1 0 0 0,-1-1 0 0 0,0 0 0 0 0,0 0 0 0 0,0 0 0 0 0,0-1 0 0 0,0-1 0 0 0,5-2-75 0 0,-6 2 18 0 0,-1 0-1 0 0,0 0 0 0 0,-1-1 1 0 0,1 1-1 0 0,-1-2 0 0 0,0 1 0 0 0,0-1 1 0 0,0 0-1 0 0,-1 0 0 0 0,0 0 1 0 0,0-1-1 0 0,-1 0 0 0 0,1 0 0 0 0,-1 0 1 0 0,-1 0-1 0 0,0-1 0 0 0,0 0 0 0 0,0 1 1 0 0,-1-1-1 0 0,0 0 0 0 0,-1 0 1 0 0,1 0-1 0 0,-2 0 0 0 0,1-1 0 0 0,-1 0-17 0 0,0 8 182 0 0,0-39 1286 0 0,0 41-1463 0 0,0-1 0 0 0,0 0 0 0 0,1 1 1 0 0,-1-1-1 0 0,0 0 0 0 0,0 1 0 0 0,1-1 0 0 0,-1 0 0 0 0,0 0 0 0 0,1 1 1 0 0,-1-1-1 0 0,0 0 0 0 0,0 0 0 0 0,1 1 0 0 0,-1-1 0 0 0,1 0 1 0 0,-1 0-1 0 0,0 0 0 0 0,1 0 0 0 0,-1 0 0 0 0,0 1 0 0 0,1-1 0 0 0,-1 0 1 0 0,1 0-1 0 0,-1 0 0 0 0,0 0 0 0 0,1 0 0 0 0,-1 0 0 0 0,1 0 0 0 0,-1 0 1 0 0,0-1-1 0 0,1 1 0 0 0,-1 0 0 0 0,1 0 0 0 0,-1 0 0 0 0,0 0 1 0 0,1 0-1 0 0,-1-1-5 0 0,16 44 37 0 0,0 7 59 0 0,-3 0 0 0 0,-2 0 0 0 0,-2 1 0 0 0,-3 0 0 0 0,-2 1 0 0 0,-1 22-96 0 0,-4-59 89 0 0,-1-1-1 0 0,0 1 0 0 0,0-1 1 0 0,-2 0-1 0 0,0 0 0 0 0,0 0 1 0 0,-1 0-1 0 0,-1-1 0 0 0,0 1 0 0 0,-1-2 1 0 0,-1 1-1 0 0,0-1 0 0 0,0 0 1 0 0,-1 0-1 0 0,-1-1 0 0 0,0-1 1 0 0,0 1-1 0 0,-1-2 0 0 0,0 1 1 0 0,-1-1-1 0 0,0-1 0 0 0,-4 2-88 0 0,13-9-34 0 0,0 0 0 0 0,0 1-1 0 0,-1-1 1 0 0,1 0 0 0 0,0-1 0 0 0,0 1-1 0 0,-1-1 1 0 0,1 1 0 0 0,-1-1-1 0 0,1 0 1 0 0,0 0 0 0 0,-1-1 0 0 0,1 1-1 0 0,0-1 1 0 0,-1 1 0 0 0,1-1-1 0 0,0 0 1 0 0,0 0 0 0 0,0-1 0 0 0,0 1-1 0 0,0-1 1 0 0,0 1 0 0 0,0-1-1 0 0,0 0 1 0 0,1 0 0 0 0,-1 0 0 0 0,0-1-1 0 0,1 1 1 0 0,0 0 0 0 0,0-1 0 0 0,0 0-1 0 0,0 1 1 0 0,0-1 0 0 0,0 0-1 0 0,1 0 1 0 0,-1 0 0 0 0,1 0 0 0 0,0 0-1 0 0,-1-2 35 0 0,-1-6-570 0 0,-1-1-1 0 0,2 0 1 0 0,-1 0-1 0 0,2 0 0 0 0,-1 0 1 0 0,2 0-1 0 0,0 0 1 0 0,0 0-1 0 0,1 0 0 0 0,0 0 1 0 0,2-5 570 0 0,26-99-2788 0 0,-15 68 1494 0 0</inkml:trace>
  <inkml:trace contextRef="#ctx0" brushRef="#br0" timeOffset="2173.219">2817 1 1268 0 0,'-14'16'315'0'0,"1"1"0"0"0,0 0-1 0 0,1 1 1 0 0,1 1 0 0 0,1 0 0 0 0,0 0-1 0 0,2 1 1 0 0,0 0 0 0 0,1 1 0 0 0,1-1 0 0 0,1 1-1 0 0,1 1 1 0 0,1-1 0 0 0,0 0 0 0 0,2 1-1 0 0,1-1 1 0 0,0 1 0 0 0,2 0 0 0 0,0-1-1 0 0,5 20-314 0 0,4-7 161 0 0,1-1 0 0 0,1 0 0 0 0,2-1-1 0 0,1 0 1 0 0,1-1 0 0 0,2-1-1 0 0,1-1 1 0 0,2 0 0 0 0,0-2 0 0 0,2-1-1 0 0,1 0 1 0 0,1-2 0 0 0,1-1 0 0 0,5 2-161 0 0,103 62-690 0 0,13-47-3492 0 0,-74-57 1510 0 0,-39 0 1390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5:08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264 138 1028 0 0,'-1'-3'202'0'0,"0"0"0"0"0,0 1 0 0 0,0-1 0 0 0,-1 0 0 0 0,1 1 0 0 0,-1-1 0 0 0,1 1 0 0 0,-1 0-1 0 0,0 0 1 0 0,1-1 0 0 0,-1 1 0 0 0,-1 0 0 0 0,1 1 0 0 0,0-1 0 0 0,0 0 0 0 0,-1 0 0 0 0,1 1 0 0 0,-1 0 0 0 0,1-1 0 0 0,-1 1 0 0 0,1 0-1 0 0,-1 0 1 0 0,0 1 0 0 0,0-1 0 0 0,1 0 0 0 0,-1 1 0 0 0,0 0 0 0 0,0-1 0 0 0,0 1 0 0 0,0 0 0 0 0,1 1 0 0 0,-1-1 0 0 0,0 0 0 0 0,0 1 0 0 0,0 0-1 0 0,-1 0-201 0 0,-8 5 143 0 0,0 1-1 0 0,0 1 0 0 0,1 0 0 0 0,-1 0 1 0 0,2 1-1 0 0,-1 1 0 0 0,2-1 0 0 0,-1 2 1 0 0,1-1-1 0 0,1 1 0 0 0,0 1 0 0 0,0 0 1 0 0,1 0-1 0 0,1 0 0 0 0,0 1 0 0 0,0 0 1 0 0,1 0-1 0 0,1 0 0 0 0,1 0 0 0 0,0 1 1 0 0,0 0-1 0 0,1 0 0 0 0,1 0 1 0 0,0-1-1 0 0,1 5-142 0 0,2-6-7 0 0,0 0 0 0 0,0 0 0 0 0,1 0 1 0 0,1-1-1 0 0,0 1 0 0 0,0-1 0 0 0,1 0 0 0 0,1 0 1 0 0,0-1-1 0 0,0 1 0 0 0,1-1 0 0 0,0-1 0 0 0,1 1 1 0 0,0-1-1 0 0,9 7 7 0 0,97 57-2877 0 0,-20-63-2932 0 0,-67-24 4375 0 0</inkml:trace>
  <inkml:trace contextRef="#ctx0" brushRef="#br0" timeOffset="481.838">436 201 1292 0 0,'8'7'258'0'0,"-1"1"-1"0"0,0 0 1 0 0,0 0 0 0 0,0 0 0 0 0,-1 1-1 0 0,-1 0 1 0 0,1 0 0 0 0,-2 1-1 0 0,1-1 1 0 0,-1 1 0 0 0,-1 0-1 0 0,1 0 1 0 0,-2 1 0 0 0,1-1-1 0 0,-2 1 1 0 0,1-1 0 0 0,-1 1-1 0 0,-1-1 1 0 0,0 1 0 0 0,-1 0-1 0 0,0-1 1 0 0,0 1 0 0 0,-1-1-1 0 0,0 1 1 0 0,-2 0-258 0 0,-76 117 2750 0 0,169-247-4167 0 0,112-114 171 0 0,-224 365 4124 0 0,21-123-2925 0 0,1 0-1 0 0,0 0 1 0 0,1 0 0 0 0,0 0-1 0 0,0 0 1 0 0,1 1 0 0 0,0-2-1 0 0,1 1 1 0 0,0 0 0 0 0,0 0-1 0 0,1 0 1 0 0,0-1 0 0 0,0 1 0 0 0,1-1-1 0 0,0 0 1 0 0,1 0 0 0 0,0-1-1 0 0,0 1 1 0 0,1-1 0 0 0,-1 0-1 0 0,2 0 1 0 0,-1-1 0 0 0,1 0-1 0 0,0 0 1 0 0,0-1 0 0 0,0 1-1 0 0,1-2 1 0 0,0 1 0 0 0,0-1-1 0 0,0 0 1 0 0,0-1 0 0 0,1 1-1 0 0,7 0 49 0 0,-10-2-257 0 0,0-1 1 0 0,1-1-1 0 0,-1 1 1 0 0,0-1-1 0 0,0 0 1 0 0,1-1-1 0 0,-1 1 1 0 0,0-1-1 0 0,0 0 1 0 0,0-1-1 0 0,0 1 1 0 0,0-1-1 0 0,0-1 1 0 0,0 1-1 0 0,0-1 1 0 0,-1 0-1 0 0,0 0 1 0 0,1-1-1 0 0,-1 1 1 0 0,0-1-1 0 0,-1 0 1 0 0,4-3 255 0 0,9-14-1453 0 0</inkml:trace>
  <inkml:trace contextRef="#ctx0" brushRef="#br0" timeOffset="732.409">1168 1 1348 0 0,'12'7'246'0'0,"-1"1"0"0"0,0 0-1 0 0,0 1 1 0 0,-1 0 0 0 0,0 0-1 0 0,-1 1 1 0 0,0 1 0 0 0,-1-1 0 0 0,0 1-1 0 0,0 1 1 0 0,-1 0 0 0 0,-1 0-1 0 0,0 0 1 0 0,-1 0 0 0 0,0 1 0 0 0,-1 0-1 0 0,0 0 1 0 0,-1 1 0 0 0,-1-1-1 0 0,0 1 1 0 0,0-1 0 0 0,-2 1-246 0 0,2 11 272 0 0,-2-1 1 0 0,-1 0-1 0 0,0 1 0 0 0,-2-1 1 0 0,-1 0-1 0 0,-1-1 1 0 0,-1 1-1 0 0,-1-1 0 0 0,-1 0 1 0 0,-1 0-1 0 0,-12 20-272 0 0,0-9-73 0 0,-1-1 0 0 0,-2-1-1 0 0,-1-1 1 0 0,-2-2 0 0 0,0 0 0 0 0,-2-2-1 0 0,-2-1 1 0 0,0-1 0 0 0,-17 9 73 0 0,42-30-399 0 0,3-2 155 0 0,0 1 1 0 0,0-1-1 0 0,1 0 0 0 0,-2 0 1 0 0,1 0-1 0 0,0 0 0 0 0,0-1 1 0 0,-1 1-1 0 0,1-1 0 0 0,-1 0 1 0 0,1 0-1 0 0,-1 0 0 0 0,1 0 1 0 0,-1 0-1 0 0,0-1 1 0 0,1 0-1 0 0,-1 0 0 0 0,0 0 1 0 0,1 0-1 0 0,-1 0 0 0 0,0-1 1 0 0,-1 0 243 0 0,-18-17-1176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5:07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33 2216 0 0,'-3'-4'138'0'0,"0"2"0"0"0,0-1 0 0 0,-1 0-1 0 0,1 0 1 0 0,-1 1 0 0 0,1 0 0 0 0,-1 0 0 0 0,0 0-1 0 0,0 0 1 0 0,0 0 0 0 0,0 1 0 0 0,0 0 0 0 0,0 0-1 0 0,-1 0 1 0 0,1 0 0 0 0,0 1 0 0 0,0 0 0 0 0,-1-1-1 0 0,1 2 1 0 0,0-1 0 0 0,-1 0 0 0 0,1 1 0 0 0,0 0-1 0 0,0 0 1 0 0,0 0 0 0 0,0 0 0 0 0,0 1 0 0 0,0 0-1 0 0,0-1 1 0 0,0 2 0 0 0,0-1 0 0 0,1 0 0 0 0,-1 1-1 0 0,1-1 1 0 0,0 1 0 0 0,0 0 0 0 0,-2 3-138 0 0,-6 4 136 0 0,1 1-1 0 0,1 1 1 0 0,0 0 0 0 0,1 0-1 0 0,0 0 1 0 0,1 1 0 0 0,1 0 0 0 0,0 1-1 0 0,0 0 1 0 0,-2 9-136 0 0,-6 45 386 0 0,2 0 0 0 0,3 0 1 0 0,3 1-1 0 0,3 0 0 0 0,4 32-386 0 0,31 155 46 0 0,-26-105-2783 0 0,-6-147 2524 0 0,-1 0 0 0 0,1 1-1 0 0,-1-1 1 0 0,0 0 0 0 0,0 0 0 0 0,-1 1-1 0 0,1-1 1 0 0,-1 0 0 0 0,0 0 0 0 0,0 0 0 0 0,0-1-1 0 0,0 1 1 0 0,-1 0 0 0 0,0-1 0 0 0,0 1-1 0 0,0-1 1 0 0,0 0 0 0 0,0 0 0 0 0,0 0 0 0 0,-1-1-1 0 0,1 1 1 0 0,-1-1 0 0 0,0 0 0 0 0,0 0-1 0 0,0 0 1 0 0,-4 1 213 0 0,-10-2-1292 0 0</inkml:trace>
  <inkml:trace contextRef="#ctx0" brushRef="#br0" timeOffset="263.709">1 803 1804 0 0,'23'-37'5887'0'0,"43"7"-4734"0"0,14 10-1096 0 0,0 3 0 0 0,0 3-1 0 0,2 5 1 0 0,47 0-57 0 0,-30 2-1609 0 0,76-9-2593 0 0,-122 10 2862 0 0</inkml:trace>
  <inkml:trace contextRef="#ctx0" brushRef="#br0" timeOffset="512.374">1119 598 1184 0 0,'20'-3'1199'0'0,"24"12"6019"0"0,-48 24-6655 0 0,-136 367 1866 0 0,67-258-3503 0 0,0-71-3070 0 0,30-64-99 0 0,13-18 2955 0 0</inkml:trace>
  <inkml:trace contextRef="#ctx0" brushRef="#br0" timeOffset="681.93">712 814 2052 0 0,'2'-12'1164'0'0,"9"-20"5691"0"0,14 48-5567 0 0,9 14-1120 0 0,2-2 0 0 0,2-1 0 0 0,0-2 0 0 0,1-2 0 0 0,2-2 0 0 0,0-1 0 0 0,38 12-168 0 0,-40-15-439 0 0,-27-10-138 0 0,1-1 0 0 0,1 0-1 0 0,-1-1 1 0 0,1-1-1 0 0,0 0 1 0 0,0-1-1 0 0,0 0 1 0 0,0-1 0 0 0,0 0-1 0 0,1-1 1 0 0,-1-1-1 0 0,0-1 1 0 0,1 0-1 0 0,-1 0 1 0 0,0-2 0 0 0,0 0-1 0 0,5-1 578 0 0,2-9-1272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5:0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253 148 2680 0 0,'3'47'4002'0'0,"-2"-36"-3747"0"0,44 244 1457 0 0,-21-20-3162 0 0,-57-162-2489 0 0,18-62 2679 0 0</inkml:trace>
  <inkml:trace contextRef="#ctx0" brushRef="#br0" timeOffset="279.78">1 527 1652 0 0,'6'-16'4689'0'0,"30"1"-4445"0"0,-28 12 182 0 0,228-51-157 0 0,9-3-3473 0 0,-213 43 2748 0 0</inkml:trace>
  <inkml:trace contextRef="#ctx0" brushRef="#br0" timeOffset="696.189">705 278 3392 0 0,'28'-70'2139'0'0,"-28"69"-1743"0"0,0-41 1990 0 0,0-7-189 0 0,0 48-2071 0 0,-3 12 240 0 0,3 619 158 0 0,-9-576-445 0 0,9-53-82 0 0,1-1 0 0 0,-1 0 0 0 0,0 1 0 0 0,1 0 0 0 0,-1-1 0 0 0,0 1 0 0 0,0-1 0 0 0,0 1 0 0 0,1-1 0 0 0,-1 1 0 0 0,0 0 0 0 0,0-1 0 0 0,0 1 0 0 0,0-1 0 0 0,0 1 0 0 0,0 0 0 0 0,0-1 0 0 0,0 1 0 0 0,0-1 0 0 0,0 1 0 0 0,0-1 0 0 0,-1 1 1 0 0,1 0-1 0 0,0-1 0 0 0,0 1 0 0 0,-1-1 0 0 0,1 1 0 0 0,0-1 0 0 0,-1 1 0 0 0,1-1 0 0 0,0 1 0 0 0,-1-1 0 0 0,1 1 0 0 0,-1-1 0 0 0,1 0 0 0 0,0 1 0 0 0,-1-1 0 0 0,1 0 0 0 0,-1 1 0 0 0,1-1 0 0 0,-1 0 0 0 0,0 1 0 0 0,1-1 0 0 0,-1 0 0 0 0,1 0 0 0 0,-1 0 0 0 0,1 0 0 0 0,-1 0 0 0 0,0 0 0 0 0,1 1 0 0 0,-1-1 0 0 0,1 0 0 0 0,-1-1 0 0 0,0 1 0 0 0,1 0 0 0 0,-1 0 0 0 0,1 0 0 0 0,-1 0 0 0 0,0 0 0 0 0,1-1 0 0 0,-1 1 0 0 0,1 0 0 0 0,-1 0 0 0 0,1-1 0 0 0,-1 1 0 0 0,1-1 3 0 0,51-191-1137 0 0,-50 188 1050 0 0,1 0 1 0 0,0 1-1 0 0,0-1 1 0 0,0 0-1 0 0,0 1 1 0 0,1 0-1 0 0,-1-1 0 0 0,1 1 1 0 0,0 0-1 0 0,0 0 1 0 0,0 0-1 0 0,0 1 1 0 0,1-1-1 0 0,-1 1 1 0 0,1 0-1 0 0,-1 0 0 0 0,1 0 1 0 0,0 0-1 0 0,0 1 1 0 0,0-1-1 0 0,0 1 1 0 0,0 0-1 0 0,0 0 87 0 0,-2 1-156 0 0,11 3-91 0 0,121 120-350 0 0,-122-115 514 0 0,-1-1 0 0 0,1-1-1 0 0,0 0 1 0 0,0 0 0 0 0,1-2 0 0 0,0 1 0 0 0,0-2-1 0 0,0 1 1 0 0,0-2 0 0 0,0 0 0 0 0,1 0 0 0 0,-1-1-1 0 0,1-1 1 0 0,-1-1 0 0 0,1 1 0 0 0,-1-2 0 0 0,0 0 0 0 0,9-3 83 0 0,68-33-1687 0 0,-65 21 919 0 0</inkml:trace>
  <inkml:trace contextRef="#ctx0" brushRef="#br0" timeOffset="1272.846">1457 575 1256 0 0,'1'-3'76'0'0,"1"0"-1"0"0,-1 0 1 0 0,0 0-1 0 0,0 0 1 0 0,-1 0-1 0 0,1 0 1 0 0,0 0-1 0 0,-1 0 1 0 0,0 0-1 0 0,0-1 1 0 0,0 1-1 0 0,0 0 1 0 0,0 0-1 0 0,-1 0 1 0 0,1 0-1 0 0,-1 0 1 0 0,0 0-1 0 0,0 0 1 0 0,0 0 0 0 0,-1 0-1 0 0,1 0 1 0 0,0 0-1 0 0,-1 0 1 0 0,0 1-1 0 0,0-1 1 0 0,0 1-1 0 0,0-1 1 0 0,0 1-1 0 0,0 0 1 0 0,-1 0-1 0 0,1 0 1 0 0,-1 0-1 0 0,1 0 1 0 0,-1 1-1 0 0,0-1 1 0 0,0 1-1 0 0,1-1 1 0 0,-1 1-1 0 0,0 0 1 0 0,0 0-1 0 0,-1 1 1 0 0,1-1-1 0 0,0 0 1 0 0,0 1 0 0 0,0 0-1 0 0,0 0 1 0 0,0 0-1 0 0,-1 0 1 0 0,1 0-1 0 0,0 1 1 0 0,0-1-1 0 0,-1 1-75 0 0,-5 3 89 0 0,0 0 0 0 0,1 0 0 0 0,-1 1-1 0 0,1 0 1 0 0,-1 0 0 0 0,2 1 0 0 0,-1 0 0 0 0,1 0-1 0 0,-1 1 1 0 0,2 0 0 0 0,-1 0 0 0 0,1 0 0 0 0,0 1 0 0 0,1 0-1 0 0,0 1 1 0 0,0-1 0 0 0,0 1 0 0 0,1 0 0 0 0,1 0-1 0 0,0 0 1 0 0,0 0 0 0 0,0 1 0 0 0,1-1 0 0 0,0 10-89 0 0,4-15 1 0 0,0 0 0 0 0,0 0 0 0 0,1 0 0 0 0,-1 0 1 0 0,1 0-1 0 0,0-1 0 0 0,0 1 0 0 0,0-1 0 0 0,1 0 1 0 0,-1 0-1 0 0,1 0 0 0 0,0-1 0 0 0,0 1 0 0 0,0-1 1 0 0,0 0-1 0 0,0 0 0 0 0,0 0 0 0 0,1 0 0 0 0,-1-1 1 0 0,0 0-1 0 0,1 0 0 0 0,0 0 0 0 0,-1 0 0 0 0,1-1 1 0 0,-1 0-1 0 0,1 0 0 0 0,0 0 0 0 0,-1 0 0 0 0,3-1-1 0 0,85-51 1038 0 0,-88 101-390 0 0,-3-45-650 0 0,-1 1 0 0 0,1 0 0 0 0,-1 0 0 0 0,1 0 0 0 0,1-1 0 0 0,-1 1 1 0 0,1 0-1 0 0,-1-1 0 0 0,1 1 0 0 0,1-1 0 0 0,-1 0 0 0 0,1 0 0 0 0,-1 0 0 0 0,1 0 0 0 0,0 0 0 0 0,1-1 1 0 0,-1 1-1 0 0,1-1 0 0 0,-1 0 0 0 0,1 0 0 0 0,0 0 0 0 0,0 0 0 0 0,0-1 0 0 0,1 1 0 0 0,-1-1 0 0 0,0 0 1 0 0,1-1-1 0 0,0 1 0 0 0,-1-1 0 0 0,1 0 0 0 0,0 0 0 0 0,0 0 0 0 0,-1-1 0 0 0,1 0 0 0 0,0 0 1 0 0,0 0-1 0 0,0 0 0 0 0,0-1 0 0 0,4 0 2 0 0,3-3-107 0 0,1 0 1 0 0,-1 0-1 0 0,0-1 1 0 0,-1-1-1 0 0,1 0 0 0 0,-1 0 1 0 0,0-1-1 0 0,-1 0 1 0 0,1-1-1 0 0,-1-1 0 0 0,-1 1 1 0 0,0-2-1 0 0,0 1 1 0 0,-1-1-1 0 0,0 0 1 0 0,-1-1-1 0 0,0 0 0 0 0,0 0 1 0 0,-1 0-1 0 0,-1-1 1 0 0,0 0-1 0 0,0 0 1 0 0,-2-1-1 0 0,1 1 0 0 0,-1-1 1 0 0,-1 1-1 0 0,-1-1 107 0 0,6-39 302 0 0,-2 0 1 0 0,-3 0-1 0 0,-2 0 0 0 0,-2 0 0 0 0,-2 1 1 0 0,-6-19-303 0 0,-17-119 5155 0 0,109 635-3847 0 0,-68-235-4506 0 0,-15-199 2688 0 0,0 0 0 0 0,-1 0 0 0 0,-1 1 0 0 0,0-2-1 0 0,-1 1 1 0 0,0 0 0 0 0,0-1 0 0 0,-1 1 0 0 0,-1-1 0 0 0,0-1 0 0 0,-1 1 0 0 0,-6 8 510 0 0,-30 23-2665 0 0,21-32 1397 0 0</inkml:trace>
  <inkml:trace contextRef="#ctx0" brushRef="#br0" timeOffset="1523.382">1573 525 1312 0 0,'3'-17'1468'0'0,"-1"6"-228"0"0,1-1-196 0 0,5-10-167 0 0,4-1-77 0 0,-3 6-112 0 0,3 2-88 0 0,-3 5-64 0 0,5-1-184 0 0,-3 4-204 0 0,0 2-212 0 0,8-5 12 0 0,-1 10-604 0 0,-2 0-604 0 0,-16 0 84 0 0,13 0 95 0 0,-1 0 61 0 0,6 0 60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5:0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10 1780 0 0,'0'0'382'0'0,"0"0"-99"0"0,0 0-73 0 0,0 0-35 0 0,0 0-16 0 0,0 0 15 0 0,0 0 110 0 0,0 0-14 0 0,0 0-32 0 0,0 0 5 0 0,0 0-38 0 0,0 0 28 0 0,0 0 21 0 0,0 0 15 0 0,0 0-73 0 0,0 0 42 0 0,0 0-9 0 0,0 0-8 0 0,0 0-71 0 0,0 0 26 0 0,0 0 42 0 0,0 0-43 0 0,0 0-24 0 0,0 0-45 0 0,0 0 32 0 0,0 0-64 0 0,0 0 24 0 0,0 0 16 0 0,0 0-29 0 0,0 0 6 0 0,-3 2-43 0 0,-2 5-24 0 0,0 0-1 0 0,1 1 1 0 0,0 0 0 0 0,0-1 0 0 0,1 2 0 0 0,0-1 0 0 0,1 0 0 0 0,0 1-1 0 0,0-1 1 0 0,0 1 0 0 0,1-1 0 0 0,1 1 0 0 0,-1 0 0 0 0,2 3-24 0 0,-3 4 28 0 0,-4 281 333 0 0,37-59 104 0 0,-29-218-477 0 0,-6 20-3447 0 0,-9-57 561 0 0,2 0 1368 0 0</inkml:trace>
  <inkml:trace contextRef="#ctx0" brushRef="#br0" timeOffset="294.282">70 72 1540 0 0,'0'-1'75'0'0,"1"0"0"0"0,-1 0 0 0 0,0 0-1 0 0,0 1 1 0 0,0-1 0 0 0,1 0 0 0 0,-1 0 0 0 0,0 1 0 0 0,1-1-1 0 0,-1 0 1 0 0,1 1 0 0 0,-1-1 0 0 0,1 0 0 0 0,-1 1 0 0 0,1-1-1 0 0,-1 0 1 0 0,1 1 0 0 0,0-1 0 0 0,-1 1 0 0 0,1 0 0 0 0,0-1-1 0 0,-1 1 1 0 0,1-1 0 0 0,0 1 0 0 0,0 0 0 0 0,-1-1-1 0 0,1 1 1 0 0,0 0 0 0 0,0 0 0 0 0,0 0 0 0 0,-1 0 0 0 0,1 0-1 0 0,0 0 1 0 0,0 0 0 0 0,0 0 0 0 0,-1 0 0 0 0,1 0 0 0 0,0 0-1 0 0,0 0 1 0 0,0 0 0 0 0,-1 1 0 0 0,1-1 0 0 0,0 0 0 0 0,0 1-1 0 0,-1-1 1 0 0,1 1 0 0 0,0-1 0 0 0,-1 1 0 0 0,1-1-1 0 0,0 1 1 0 0,-1-1 0 0 0,1 1 0 0 0,-1-1 0 0 0,1 1 0 0 0,-1 0-1 0 0,1-1 1 0 0,-1 1 0 0 0,1 0 0 0 0,-1-1 0 0 0,0 2-75 0 0,5 1-13 0 0,559 411 1767 0 0,-555-406-2054 0 0,52 59-4034 0 0,-60-63 3065 0 0</inkml:trace>
  <inkml:trace contextRef="#ctx0" brushRef="#br0" timeOffset="588.643">769 22 1140 0 0,'6'-6'1670'0'0,"-4"7"1214"0"0,-7 16-2483 0 0,-1 9-157 0 0,-15 57 330 0 0,4 2 0 0 0,3 0 0 0 0,0 55-574 0 0,12-106-27 0 0,-1 6-273 0 0,4-14-4934 0 0,-1-26 3918 0 0</inkml:trace>
  <inkml:trace contextRef="#ctx0" brushRef="#br0" timeOffset="1085.974">1224 328 1140 0 0,'0'-1'71'0'0,"0"1"-1"0"0,0-1 1 0 0,1 0 0 0 0,-2 0-1 0 0,1 0 1 0 0,0 0 0 0 0,0 1-1 0 0,0-1 1 0 0,0 0 0 0 0,0 0-1 0 0,-1 0 1 0 0,1 0-1 0 0,0 1 1 0 0,-1-1 0 0 0,1 0-1 0 0,-1 0 1 0 0,1 1 0 0 0,-1-1-1 0 0,1 0 1 0 0,-1 1 0 0 0,1-1-1 0 0,-1 0 1 0 0,1 1 0 0 0,-1-1-1 0 0,0 1 1 0 0,0-1-1 0 0,1 1 1 0 0,-1-1 0 0 0,0 1-1 0 0,0 0 1 0 0,1-1 0 0 0,-1 1-1 0 0,0 0 1 0 0,0 0 0 0 0,0-1-1 0 0,0 1 1 0 0,1 0 0 0 0,-1 0-1 0 0,0 0 1 0 0,0 0 0 0 0,0 0-1 0 0,0 0 1 0 0,0 0-1 0 0,1 1 1 0 0,-1-1 0 0 0,0 0-1 0 0,0 0 1 0 0,0 1 0 0 0,1-1-1 0 0,-1 0 1 0 0,0 1 0 0 0,0-1-1 0 0,1 1 1 0 0,-1-1 0 0 0,0 1-1 0 0,1-1 1 0 0,-1 1-71 0 0,-55 21 626 0 0,43-16-509 0 0,-1 1 1 0 0,1 1 0 0 0,1 1 0 0 0,-1 0 0 0 0,2 0 0 0 0,-1 1 0 0 0,1 1 0 0 0,1-1 0 0 0,0 2 0 0 0,0 0 0 0 0,1 0 0 0 0,1 0 0 0 0,0 1 0 0 0,0 1 0 0 0,2-1 0 0 0,0 1 0 0 0,0 0 0 0 0,1 1 0 0 0,1-1-1 0 0,0 1 1 0 0,0 7-118 0 0,4-18 26 0 0,1 0 0 0 0,0-1 0 0 0,-1 1 0 0 0,1 0 0 0 0,1-1 0 0 0,-1 1 0 0 0,0 0 0 0 0,1-1 0 0 0,0 0 0 0 0,0 1 0 0 0,0-1-1 0 0,0 0 1 0 0,1 0 0 0 0,-1 0 0 0 0,1 0 0 0 0,-1 0 0 0 0,1-1 0 0 0,0 1 0 0 0,0-1 0 0 0,0 0 0 0 0,1 0 0 0 0,-1 0 0 0 0,0 0-1 0 0,1-1 1 0 0,0 1 0 0 0,-1-1 0 0 0,1 0 0 0 0,0 0 0 0 0,-1 0 0 0 0,1 0 0 0 0,0-1 0 0 0,0 0 0 0 0,0 0 0 0 0,2 0-26 0 0,129-11 91 0 0,-130 10-110 0 0,1 0-1 0 0,-1 0 0 0 0,0-1 1 0 0,0 1-1 0 0,0-1 0 0 0,0 0 1 0 0,0-1-1 0 0,-1 1 1 0 0,1-1-1 0 0,-1 0 0 0 0,1 0 1 0 0,-1 0-1 0 0,0-1 0 0 0,0 1 1 0 0,-1-1-1 0 0,1 0 1 0 0,-1 0-1 0 0,1 0 0 0 0,-1-1 1 0 0,-1 1-1 0 0,1-1 0 0 0,-1 0 1 0 0,1 0-1 0 0,-1 0 0 0 0,-1 0 1 0 0,1 0-1 0 0,-1 0 1 0 0,0 0-1 0 0,0 0 0 0 0,0-1 1 0 0,-1 1-1 0 0,0 0 0 0 0,0-1 1 0 0,0 1-1 0 0,-1 0 1 0 0,0-1-1 0 0,0 1 0 0 0,0 0 1 0 0,0 0-1 0 0,-1 0 0 0 0,-2-5 20 0 0,-7-4-50 0 0,-1 0-1 0 0,-1 1 1 0 0,0 0-1 0 0,0 1 1 0 0,-2 0-1 0 0,1 1 0 0 0,-1 1 1 0 0,-1 1-1 0 0,0 0 1 0 0,0 1-1 0 0,-1 0 1 0 0,0 1-1 0 0,0 2 0 0 0,0-1 1 0 0,-1 2-1 0 0,0 0 1 0 0,-16-1 50 0 0,0-3-263 0 0,-1-9-2493 0 0,35 16 1451 0 0,0 1-145 0 0</inkml:trace>
  <inkml:trace contextRef="#ctx0" brushRef="#br0" timeOffset="1379.899">1478 32 1520 0 0,'4'-31'6276'0'0,"-8"48"-3340"0"0,21 322-1542 0 0,-9-155-2205 0 0,-44-69-2844 0 0,-6-78-726 0 0,26-35 2898 0 0</inkml:trace>
  <inkml:trace contextRef="#ctx0" brushRef="#br0" timeOffset="1626.766">1238 348 1048 0 0,'5'-27'8035'0'0,"52"11"-7085"0"0,-36 13-297 0 0,133-22-999 0 0,1 12-3846 0 0,-102 10 1470 0 0,-34 2 1392 0 0</inkml:trace>
  <inkml:trace contextRef="#ctx0" brushRef="#br0" timeOffset="1999.34">1765 452 928 0 0,'118'16'4654'0'0,"77"-63"-2997"0"0,-188 46-1610 0 0,1-1 0 0 0,0 0 0 0 0,0 0 0 0 0,-1-1 0 0 0,1 0 1 0 0,-1 0-1 0 0,0-1 0 0 0,0 0 0 0 0,0 0 0 0 0,-1-1 0 0 0,1 0 1 0 0,-1 0-1 0 0,0 0 0 0 0,-1-1 0 0 0,1 0 0 0 0,-1 0 0 0 0,0-1 1 0 0,0 1-1 0 0,-1-1 0 0 0,0 0 0 0 0,0 0 0 0 0,-1 0 0 0 0,1-2-47 0 0,-7 3 11 0 0,-1 0-1 0 0,1 0 0 0 0,-1 0 1 0 0,0 1-1 0 0,0-1 0 0 0,-1 1 0 0 0,0 0 1 0 0,0 1-1 0 0,0-1 0 0 0,0 1 1 0 0,-1 0-1 0 0,1 0 0 0 0,-1 1 0 0 0,0 0 1 0 0,0 0-1 0 0,-1 0 0 0 0,1 0 1 0 0,0 1-1 0 0,-1 0 0 0 0,0 1 0 0 0,1 0 1 0 0,-1 0-1 0 0,0 0 0 0 0,0 0 1 0 0,1 1-1 0 0,-2 1-10 0 0,-7-4 54 0 0,0 1 0 0 0,-1 0 0 0 0,1 1-1 0 0,0 1 1 0 0,-1 1 0 0 0,1 0 0 0 0,0 1 0 0 0,0 0 0 0 0,0 2 0 0 0,0 0 0 0 0,0 0 0 0 0,1 1 0 0 0,0 1 0 0 0,0 0 0 0 0,0 1-1 0 0,1 1 1 0 0,0 0 0 0 0,0 1 0 0 0,1 0 0 0 0,0 1 0 0 0,0 0 0 0 0,-2 5-54 0 0,12-7 29 0 0,0 0 0 0 0,1 0 0 0 0,0 0 0 0 0,0 0 1 0 0,1 1-1 0 0,0-1 0 0 0,1 0 0 0 0,0 0 0 0 0,0 0 0 0 0,0 1 0 0 0,1-1 1 0 0,0 0-1 0 0,1-1 0 0 0,0 1 0 0 0,0 0 0 0 0,1-1 0 0 0,0 0 0 0 0,0 0 1 0 0,1 0-1 0 0,-1 0 0 0 0,2-1 0 0 0,-1 1 0 0 0,1-1 0 0 0,0-1 0 0 0,0 1 1 0 0,0-1-1 0 0,1 0 0 0 0,0 0 0 0 0,0-1 0 0 0,0 0 0 0 0,0 0 0 0 0,1-1 1 0 0,-1 0-1 0 0,2 0-29 0 0,22 12-244 0 0,-1-2 0 0 0,2-1 0 0 0,0-1 0 0 0,0-2 1 0 0,1-1-1 0 0,27 2 244 0 0,108 3-4593 0 0,-139-16 3195 0 0,20-12 164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5:15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46 182 1472 0 0,'12'-40'5435'0'0,"-12"40"-5228"0"0,0 0-21 0 0,-13 34 525 0 0,2 31-395 0 0,3 1 1 0 0,3 0 0 0 0,2 1 0 0 0,4-1-1 0 0,2 1 1 0 0,3-1 0 0 0,3 0-1 0 0,5 9-316 0 0,5 60 232 0 0,6 213-1428 0 0,-44-283-2061 0 0,0-79 84 0 0,11-5 1967 0 0</inkml:trace>
  <inkml:trace contextRef="#ctx0" brushRef="#br0" timeOffset="403.48">3 582 1256 0 0,'-1'-25'2222'0'0,"1"19"-2071"0"0,-1 1 1 0 0,1-1-1 0 0,0 1 0 0 0,0-1 1 0 0,1 1-1 0 0,-1 0 0 0 0,1-1 1 0 0,0 1-1 0 0,1 0 0 0 0,-1-1 1 0 0,1 1-1 0 0,0 0 0 0 0,1 0 1 0 0,-1 0-1 0 0,1 1 0 0 0,0-1 1 0 0,0 0-1 0 0,1 1-151 0 0,1-3 86 0 0,1 1 0 0 0,0 0 1 0 0,0 1-1 0 0,0 0 0 0 0,1 0 0 0 0,0 0 1 0 0,0 1-1 0 0,0 0 0 0 0,0 0 0 0 0,1 0 0 0 0,-1 1 1 0 0,1 0-1 0 0,0 1 0 0 0,0 0 0 0 0,0 0 1 0 0,0 1-1 0 0,0 0 0 0 0,1 0 0 0 0,-1 1 1 0 0,0 0-1 0 0,5 1-86 0 0,-6 0 24 0 0,0 1-1 0 0,-1 0 1 0 0,1 0 0 0 0,-1 1 0 0 0,1 0 0 0 0,-1 0 0 0 0,0 0-1 0 0,0 1 1 0 0,0 0 0 0 0,0 0 0 0 0,-1 1 0 0 0,0-1 0 0 0,0 1 0 0 0,0 0-1 0 0,0 1 1 0 0,-1-1 0 0 0,0 1 0 0 0,0 0 0 0 0,-1 0 0 0 0,1 0-1 0 0,-1 0 1 0 0,0 0 0 0 0,-1 1 0 0 0,0 0 0 0 0,0-1 0 0 0,0 1 0 0 0,-1 0-1 0 0,0 0 1 0 0,0 0 0 0 0,-1 0 0 0 0,0 0 0 0 0,0 0 0 0 0,0 0-1 0 0,-2 5-23 0 0,-6 3-16 0 0,0-1 0 0 0,0 0-1 0 0,-2 0 1 0 0,0-1 0 0 0,0 0-1 0 0,-1 0 1 0 0,-1-1 0 0 0,0-1-1 0 0,0 0 1 0 0,-1-1 0 0 0,-1 0-1 0 0,0-1 1 0 0,0 0 0 0 0,-1-1-1 0 0,0-1 1 0 0,0 0-1 0 0,-1-1 1 0 0,1-1 0 0 0,-2 0 16 0 0,16-5-180 0 0,-1 1 0 0 0,0 0 1 0 0,0 0-1 0 0,0 0 0 0 0,0-1 1 0 0,0 1-1 0 0,0-1 0 0 0,0 0 1 0 0,0 1-1 0 0,0-1 0 0 0,0 0 1 0 0,0 0-1 0 0,0 0 0 0 0,-1-1 1 0 0,1 1-1 0 0,0 0 0 0 0,0-1 0 0 0,0 0 1 0 0,0 1-1 0 0,1-1 0 0 0,-1 0 1 0 0,0 0-1 0 0,0 0 0 0 0,0 0 1 0 0,1 0-1 0 0,-1 0 0 0 0,0 0 1 0 0,1-1-1 0 0,-1 1 0 0 0,0-1 180 0 0,2-9-1306 0 0</inkml:trace>
  <inkml:trace contextRef="#ctx0" brushRef="#br0" timeOffset="730.046">245 317 1416 0 0,'11'-2'136'0'0,"0"1"-1"0"0,1 1 0 0 0,-1 0 1 0 0,1 1-1 0 0,-1 0 0 0 0,0 1 1 0 0,1 0-1 0 0,-1 0 0 0 0,0 1 1 0 0,0 1-1 0 0,-1 0 1 0 0,1 1-1 0 0,-1 0 0 0 0,0 0 1 0 0,0 1-1 0 0,0 0 0 0 0,-1 1 1 0 0,0 0-1 0 0,0 0 1 0 0,-1 1-1 0 0,0 0 0 0 0,0 1 1 0 0,-1 0-1 0 0,0 0 0 0 0,-1 1-135 0 0,0-6 119 0 0,-1 1 0 0 0,-1 0-1 0 0,1 0 1 0 0,-1 0-1 0 0,0 1 1 0 0,0 0 0 0 0,0 0-1 0 0,-1 0 1 0 0,0 0-1 0 0,0 0 1 0 0,0 0 0 0 0,-1 1-1 0 0,0 0 1 0 0,0-1 0 0 0,-1 1-1 0 0,0 0 1 0 0,0 0-1 0 0,-1 0 1 0 0,1-1 0 0 0,-2 1-1 0 0,1 0 1 0 0,-1 0-1 0 0,0 0 1 0 0,0 0 0 0 0,-1-1-1 0 0,1 1 1 0 0,-2 0-1 0 0,1-1 1 0 0,-1 0 0 0 0,0 1-1 0 0,0-1 1 0 0,-1 0-1 0 0,1-1 1 0 0,-1 1 0 0 0,-1-1-1 0 0,1 1 1 0 0,-1-1-1 0 0,0-1 1 0 0,0 1 0 0 0,0-1-1 0 0,-1 0 1 0 0,0 0-1 0 0,0 0 1 0 0,0-1 0 0 0,0 0-1 0 0,-5 2-118 0 0,9-4 18 0 0,0 0 0 0 0,0 0 0 0 0,1 0 0 0 0,-1-1 1 0 0,0 1-1 0 0,0 0 0 0 0,0-1 0 0 0,0 0 0 0 0,0 1 0 0 0,0-1 0 0 0,0 0 0 0 0,0 0 0 0 0,0 0 0 0 0,0 0 0 0 0,1-1 0 0 0,-1 1 0 0 0,0 0 0 0 0,0-1 0 0 0,0 0 0 0 0,0 1 0 0 0,0-1 0 0 0,1 0 1 0 0,-1 0-1 0 0,0 0 0 0 0,0 0 0 0 0,1 0 0 0 0,-1 0 0 0 0,1 0 0 0 0,-1-1 0 0 0,1 1 0 0 0,0 0 0 0 0,-1-1 0 0 0,1 1 0 0 0,0-1 0 0 0,0 0 0 0 0,0 1 0 0 0,0-1 0 0 0,0 0 0 0 0,1 0 0 0 0,-1 0 0 0 0,0 1 1 0 0,1-1-1 0 0,-1 0 0 0 0,1 0 0 0 0,0 0 0 0 0,0 0 0 0 0,0 0 0 0 0,0 0 0 0 0,0 0 0 0 0,0 0 0 0 0,0 0 0 0 0,0 0 0 0 0,1 0 0 0 0,-1 1 0 0 0,1-1 0 0 0,0 0 0 0 0,-1 0 0 0 0,1 0 0 0 0,0 0 1 0 0,0 1-1 0 0,0-1 0 0 0,0 1 0 0 0,1-2-18 0 0,13-24-634 0 0,1 0 1 0 0,2 1 0 0 0,0 0 0 0 0,2 2-1 0 0,0 0 1 0 0,2 2 0 0 0,0 0-1 0 0,2 1 1 0 0,0 2 0 0 0,1 0-1 0 0,1 2 1 0 0,11-5 633 0 0,-9 2-1136 0 0,4-3-150 0 0</inkml:trace>
  <inkml:trace contextRef="#ctx0" brushRef="#br0" timeOffset="1468.836">1011 288 1008 0 0,'-9'-2'2653'0'0,"-5"8"-2501"0"0,0 1 1 0 0,0 0-1 0 0,1 2 1 0 0,0-1-1 0 0,0 1 1 0 0,1 1-1 0 0,0 1 1 0 0,1-1-1 0 0,0 2 1 0 0,0-1-1 0 0,2 2 1 0 0,-1-1-1 0 0,2 1 1 0 0,-1 1-1 0 0,2-1 1 0 0,0 1-1 0 0,1 1 1 0 0,0-1-1 0 0,1 1 1 0 0,0 0-1 0 0,1 1-152 0 0,2-10 49 0 0,-1 1-1 0 0,1 0 1 0 0,1 0-1 0 0,-1-1 1 0 0,1 1-1 0 0,0 0 0 0 0,0 0 1 0 0,1 0-1 0 0,0 0 1 0 0,1 1-1 0 0,-1-1 1 0 0,1-1-1 0 0,0 1 0 0 0,1 0 1 0 0,0 0-1 0 0,0 0 1 0 0,0-1-1 0 0,1 1 1 0 0,0-1-1 0 0,0 0 1 0 0,1 1-1 0 0,0-2 0 0 0,0 1 1 0 0,0 0-1 0 0,1-1 1 0 0,0 0-1 0 0,0 0 1 0 0,0 0-1 0 0,0-1 1 0 0,1 1-1 0 0,0-1 0 0 0,0-1 1 0 0,0 1-1 0 0,0-1 1 0 0,0 0-1 0 0,1 0 1 0 0,-1-1-1 0 0,4 1-48 0 0,-2-7-125 0 0,1 0-1 0 0,-1-1 1 0 0,0 0 0 0 0,-1 0-1 0 0,1-1 1 0 0,-1 0-1 0 0,0 0 1 0 0,0-1 0 0 0,-1 0-1 0 0,0 0 1 0 0,0-1 0 0 0,-1 1-1 0 0,0-1 1 0 0,0 0-1 0 0,-1-1 1 0 0,0 1 0 0 0,0-1-1 0 0,-1 1 1 0 0,0-1 0 0 0,-1 0-1 0 0,0-1 1 0 0,0 1-1 0 0,-1 0 1 0 0,0-8 125 0 0,0 13-55 0 0,23-122-1764 0 0,-15 83 1394 0 0</inkml:trace>
  <inkml:trace contextRef="#ctx0" brushRef="#br0" timeOffset="1695.116">1103 227 3104 0 0,'6'-18'48'0'0,"1"0"-1"0"0,1 1 0 0 0,0 0 1 0 0,1 0-1 0 0,0 1 1 0 0,2 1-1 0 0,0-1 0 0 0,0 2 1 0 0,2 0-1 0 0,0 0 1 0 0,0 1-1 0 0,1 0 0 0 0,13-8-47 0 0,-25 21 30 0 0,0-1 0 0 0,-1 0 0 0 0,1 1 0 0 0,0-1 0 0 0,0 1-1 0 0,0 0 1 0 0,0-1 0 0 0,0 1 0 0 0,0 0 0 0 0,0 0 0 0 0,0 1 0 0 0,0-1-1 0 0,0 0 1 0 0,0 1 0 0 0,0-1 0 0 0,0 1 0 0 0,0-1 0 0 0,0 1-1 0 0,-1 0 1 0 0,1 0 0 0 0,0 0 0 0 0,0 0 0 0 0,-1 0 0 0 0,1 0 0 0 0,-1 1-1 0 0,1-1 1 0 0,-1 0 0 0 0,0 1 0 0 0,1-1 0 0 0,-1 1 0 0 0,0-1 0 0 0,0 1-1 0 0,0 0 1 0 0,0 0 0 0 0,0-1 0 0 0,0 1 0 0 0,-1 0 0 0 0,1 0-1 0 0,0 0 1 0 0,-1 0-30 0 0,27 85 926 0 0,-26-82-792 0 0,19 118 1537 0 0,-5 1 0 0 0,-2 115-1671 0 0,-11-189 232 0 0,0-17-67 0 0,0-18-203 0 0,0-1 0 0 0,-1 1 0 0 0,0-1 0 0 0,-1 1 0 0 0,-1 0 0 0 0,0-1 0 0 0,-1 1 0 0 0,-1-1 0 0 0,0 0-1 0 0,-1 0 1 0 0,-1 0 0 0 0,0 0 0 0 0,-4 7 38 0 0,8-20-151 0 0,0 0-1 0 0,0 0 1 0 0,0 0 0 0 0,0 0-1 0 0,-1 0 1 0 0,1-1 0 0 0,0 1-1 0 0,0 0 1 0 0,-1-1 0 0 0,1 1-1 0 0,0-1 1 0 0,-1 1-1 0 0,1-1 1 0 0,-1 0 0 0 0,1 1-1 0 0,-1-1 1 0 0,1 0 0 0 0,0 0-1 0 0,-1 0 1 0 0,1 0 0 0 0,-1 0-1 0 0,1 0 1 0 0,-1-1-1 0 0,1 1 1 0 0,-1 0 0 0 0,1-1-1 0 0,0 1 1 0 0,-1-1 0 0 0,1 0-1 0 0,0 1 1 0 0,0-1 0 0 0,-1 0-1 0 0,1 0 1 0 0,0 1-1 0 0,0-1 1 0 0,0 0 0 0 0,0 0-1 0 0,0-1 1 0 0,-1 1 151 0 0,-15-15-1279 0 0</inkml:trace>
  <inkml:trace contextRef="#ctx0" brushRef="#br0" timeOffset="1959.637">1498 223 988 0 0,'4'0'115'0'0,"0"0"-1"0"0,0 0 0 0 0,0 1 1 0 0,0-1-1 0 0,-1 1 1 0 0,1 0-1 0 0,0 0 0 0 0,0 0 1 0 0,-1 0-1 0 0,1 0 1 0 0,0 1-1 0 0,-1 0 1 0 0,0 0-1 0 0,1 0 0 0 0,-1 0 1 0 0,0 1-1 0 0,0-1 1 0 0,0 1-1 0 0,0-1 0 0 0,-1 1 1 0 0,1 0-1 0 0,-1 0 1 0 0,0 1-1 0 0,0-1 1 0 0,0 0-1 0 0,0 1 0 0 0,0-1 1 0 0,-1 1-1 0 0,1-1 1 0 0,-1 1-1 0 0,0 0 0 0 0,0 0 1 0 0,0 0-1 0 0,-1-1 1 0 0,0 1-1 0 0,1 2-114 0 0,-7 4 50 0 0,1 0-1 0 0,-1-1 1 0 0,-1 1-1 0 0,0-1 1 0 0,0 0-1 0 0,-1-1 1 0 0,0 1-1 0 0,0-2 1 0 0,-1 1-1 0 0,0-1 1 0 0,0-1-1 0 0,-1 1 0 0 0,1-1 1 0 0,-2-1-1 0 0,1 0 1 0 0,0-1-1 0 0,-1 0 1 0 0,0 0-1 0 0,0-1 1 0 0,0 0-1 0 0,0-1 1 0 0,-1-1-50 0 0,1-21-3346 0 0,15 15 2072 0 0</inkml:trace>
  <inkml:trace contextRef="#ctx0" brushRef="#br0" timeOffset="2361.437">1749 408 1192 0 0,'21'0'4046'0'0,"19"-15"-3638"0"0,-26 9-6 0 0,24-8 85 0 0,184-91 367 0 0,-202 74-1038 0 0,-20 29 128 0 0,-39-21 182 0 0,23 21-42 0 0,-1 0 0 0 0,1 1-1 0 0,-1 1 1 0 0,1 0 0 0 0,-1 1 0 0 0,1 1-1 0 0,0 1 1 0 0,-1 0 0 0 0,1 1-1 0 0,0 1 1 0 0,1 0 0 0 0,-1 1 0 0 0,1 1-1 0 0,0 0 1 0 0,1 1 0 0 0,-13 9-84 0 0,24-14 10 0 0,-1-1 1 0 0,1 1 0 0 0,0 0 0 0 0,0 0-1 0 0,0 0 1 0 0,1 0 0 0 0,-1 1-1 0 0,1-1 1 0 0,0 1 0 0 0,0-1 0 0 0,0 1-1 0 0,0 0 1 0 0,0 0 0 0 0,1 0-1 0 0,0 0 1 0 0,0 0 0 0 0,0 0 0 0 0,0 0-1 0 0,1 0 1 0 0,-1 0 0 0 0,1 0-1 0 0,0 0 1 0 0,0 1 0 0 0,1-1-1 0 0,-1 0 1 0 0,1 0 0 0 0,0 0 0 0 0,0 0-1 0 0,1 0 1 0 0,-1 0 0 0 0,1 0-1 0 0,0 0 1 0 0,-1-1 0 0 0,2 1 0 0 0,-1-1-1 0 0,0 1 1 0 0,1-1 0 0 0,0 0-1 0 0,-1 0 1 0 0,1 0 0 0 0,1 0 0 0 0,-1 0-1 0 0,0-1 1 0 0,1 1 0 0 0,-1-1-1 0 0,1 0 1 0 0,-1 0 0 0 0,1-1-1 0 0,0 1 1 0 0,3 0-11 0 0,125 37-1367 0 0,-37-36-2976 0 0,-70-3 3091 0 0</inkml:trace>
  <inkml:trace contextRef="#ctx0" brushRef="#br0" timeOffset="2642.295">2263 158 1300 0 0,'8'4'184'0'0,"1"-1"-1"0"0,-1 2 1 0 0,0-1-1 0 0,0 1 1 0 0,0 0 0 0 0,-1 1-1 0 0,1 0 1 0 0,-1 0-1 0 0,-1 1 1 0 0,1-1-1 0 0,-1 1 1 0 0,-1 1 0 0 0,1-1-1 0 0,-1 1 1 0 0,0 0-1 0 0,-1 0 1 0 0,0 1-1 0 0,0-1 1 0 0,-1 1 0 0 0,0 0-1 0 0,0 0 1 0 0,-1 0-1 0 0,0 0 1 0 0,-1 0-1 0 0,0 1 1 0 0,-1-1 0 0 0,0 6-184 0 0,0-8 234 0 0,-1-1 1 0 0,-1 0 0 0 0,1 0 0 0 0,-1 0 0 0 0,0 0 0 0 0,0 0 0 0 0,-1-1 0 0 0,0 1 0 0 0,0 0 0 0 0,0-1 0 0 0,-1 0 0 0 0,1 0 0 0 0,-1 0-1 0 0,-1 0 1 0 0,1-1 0 0 0,0 0 0 0 0,-1 1 0 0 0,0-2 0 0 0,0 1 0 0 0,-2 1-235 0 0,4-32 1587 0 0,15 7-1818 0 0,1 1 0 0 0,0 1-1 0 0,1 0 1 0 0,1 1 0 0 0,1 0-1 0 0,0 1 1 0 0,1 1 0 0 0,1 1-1 0 0,0 0 1 0 0,1 1-1 0 0,6-2 232 0 0,40-33-2266 0 0,18-22-2035 0 0,-59 47 2975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5:18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1 120 928 0 0,'24'-29'5219'0'0,"-24"29"-5085"0"0,0 1-1 0 0,1-1 1 0 0,-1 1-1 0 0,0-1 1 0 0,0 1-1 0 0,0-1 1 0 0,1 1-1 0 0,-1-1 1 0 0,0 1-1 0 0,1-1 1 0 0,-1 1-1 0 0,0-1 1 0 0,1 0 0 0 0,-1 1-1 0 0,1-1 1 0 0,-1 0-1 0 0,1 1 1 0 0,-1-1-1 0 0,1 0 1 0 0,-1 1-1 0 0,1-1 1 0 0,-1 0-1 0 0,1 0 1 0 0,-1 0-1 0 0,1 0 1 0 0,-1 1-1 0 0,1-1 1 0 0,-1 0-1 0 0,1 0 1 0 0,-1 0-1 0 0,1 0 1 0 0,-1 0-1 0 0,1 0 1 0 0,0 0-1 0 0,-1-1 1 0 0,1 1-1 0 0,-1 0 1 0 0,1 0-134 0 0,25 366 1530 0 0,66 180-392 0 0,-89-534-1300 0 0,-1-1 0 0 0,0 1-1 0 0,-1 0 1 0 0,0 0 0 0 0,-1 0-1 0 0,0-1 1 0 0,-1 1-1 0 0,-1 0 1 0 0,0 0 0 0 0,0-1-1 0 0,-1 1 1 0 0,-1-1 0 0 0,1 0-1 0 0,-2 0 163 0 0,3-10-194 0 0,0 0 0 0 0,-1-1 0 0 0,1 0 0 0 0,0 1 0 0 0,-1-1 0 0 0,1 0 0 0 0,0 0-1 0 0,-1 0 1 0 0,1-1 0 0 0,0 1 0 0 0,-1-1 0 0 0,1 1 0 0 0,0-1 0 0 0,0 0 0 0 0,-1 1-1 0 0,1-1 1 0 0,0-1 0 0 0,0 1 0 0 0,0 0 0 0 0,0 0 0 0 0,0-1 0 0 0,0 1 0 0 0,1-1-1 0 0,-1 1 1 0 0,0-1 0 0 0,1 0 0 0 0,-1 0 0 0 0,1 0 0 0 0,0 0 0 0 0,0 0 0 0 0,-1 0 194 0 0,-26-39-2639 0 0,15 15 1379 0 0</inkml:trace>
  <inkml:trace contextRef="#ctx0" brushRef="#br0" timeOffset="381.414">93 357 1544 0 0,'2'-5'122'0'0,"-1"-1"1"0"0,1 1-1 0 0,-1 0 0 0 0,1 0 0 0 0,1 0 0 0 0,-1 0 1 0 0,1 0-1 0 0,0 0 0 0 0,0 1 0 0 0,0-1 1 0 0,1 1-1 0 0,0 0 0 0 0,-1 0 0 0 0,2 0 0 0 0,-1 0 1 0 0,0 1-1 0 0,1 0 0 0 0,-1 0 0 0 0,1 0 0 0 0,0 0 1 0 0,0 1-1 0 0,0 0 0 0 0,0 0 0 0 0,0 0 1 0 0,1 1-1 0 0,-1-1 0 0 0,1 1 0 0 0,-1 0 0 0 0,1 1 1 0 0,-1 0-1 0 0,1 0 0 0 0,-1 0 0 0 0,1 0 0 0 0,-1 1 1 0 0,1 0-1 0 0,-1 0 0 0 0,1 0 0 0 0,-1 1 1 0 0,4 1-123 0 0,2 1 82 0 0,1 0 0 0 0,-1 1 0 0 0,-1 0 0 0 0,1 1 0 0 0,-1 0 0 0 0,0 0 0 0 0,0 1 0 0 0,-1 0 0 0 0,1 1 0 0 0,-2 0 0 0 0,1 1 0 0 0,-1 0 0 0 0,-1 0 0 0 0,0 0 0 0 0,0 1 1 0 0,0 0-1 0 0,-2 1 0 0 0,1-1 0 0 0,-1 1 0 0 0,-1 0 0 0 0,0 1 0 0 0,0-1 0 0 0,-1 1 0 0 0,-1-1 0 0 0,0 1 0 0 0,0 9-82 0 0,-5-11 29 0 0,-1 0-1 0 0,-1 0 1 0 0,0 0 0 0 0,-1 0 0 0 0,0-1-1 0 0,0 0 1 0 0,-1 0 0 0 0,0-1-1 0 0,0 0 1 0 0,-1 0 0 0 0,0 0-1 0 0,-1-1 1 0 0,1 0 0 0 0,-1-1 0 0 0,-1 0-1 0 0,1-1 1 0 0,-1 1 0 0 0,0-2-1 0 0,0 1 1 0 0,-1-2 0 0 0,1 1-1 0 0,-1-1 1 0 0,0-1 0 0 0,1 0-1 0 0,-1-1 1 0 0,0 0 0 0 0,-9 0-29 0 0,-33-33-2055 0 0,54-15-2199 0 0,18 16 2796 0 0</inkml:trace>
  <inkml:trace contextRef="#ctx0" brushRef="#br0" timeOffset="910.489">792 347 916 0 0,'-42'-11'4273'0'0,"-27"25"-3257"0"0,65-12-842 0 0,-9 1 9 0 0,0 1 0 0 0,0 0 1 0 0,0 1-1 0 0,1 0 0 0 0,0 1 0 0 0,0 1 0 0 0,1 0 0 0 0,0 0 0 0 0,0 1 0 0 0,0 0 0 0 0,1 1 0 0 0,1 0 1 0 0,-1 1-1 0 0,2 0 0 0 0,-1 1 0 0 0,1-1 0 0 0,1 1 0 0 0,0 1 0 0 0,0 0 0 0 0,1 0 0 0 0,-3 9-183 0 0,10-17 3 0 0,0 0 0 0 0,1 0 0 0 0,-1 0 0 0 0,1 0 0 0 0,0 0 0 0 0,0 0 0 0 0,0-1-1 0 0,0 1 1 0 0,1-1 0 0 0,0 1 0 0 0,-1-1 0 0 0,1 0 0 0 0,0 0 0 0 0,1 0 0 0 0,-1 0 0 0 0,0-1 0 0 0,1 0-1 0 0,0 1 1 0 0,-1-1 0 0 0,1 0 0 0 0,0-1 0 0 0,0 1 0 0 0,0-1 0 0 0,0 1 0 0 0,0-1 0 0 0,0-1 0 0 0,1 1-1 0 0,-1 0 1 0 0,0-1 0 0 0,0 0 0 0 0,1 0 0 0 0,-1 0 0 0 0,0-1 0 0 0,0 1 0 0 0,1-1 0 0 0,-1 0 0 0 0,0 0-1 0 0,0-1 1 0 0,0 1 0 0 0,2-2-3 0 0,12-1-122 0 0,0-1 0 0 0,0 0 0 0 0,-1-1 0 0 0,0-1 0 0 0,0-1 0 0 0,0 0-1 0 0,-1-1 1 0 0,-1-1 0 0 0,1-1 0 0 0,-2 0 0 0 0,1 0 0 0 0,-2-2 0 0 0,1 0-1 0 0,-2 0 1 0 0,0-1 0 0 0,-1-1 0 0 0,0 0 0 0 0,-1 0 0 0 0,0-1 0 0 0,-2 0 0 0 0,0-1-1 0 0,0 0 1 0 0,-2 0 0 0 0,0-1 0 0 0,-1 0 0 0 0,-1 0 0 0 0,-1 0 0 0 0,1-16 122 0 0,-1 7 81 0 0,0 12 118 0 0,-1 0 1 0 0,-1 0-1 0 0,0 0 0 0 0,-1 0 0 0 0,-1 0 0 0 0,0 0 1 0 0,-1 0-1 0 0,0 0 0 0 0,-2 0 0 0 0,-4-13-199 0 0,3 18 209 0 0,5 11-168 0 0,-1 0 0 0 0,1 0 0 0 0,-1 0 0 0 0,1 0 0 0 0,-1-1 0 0 0,0 1-1 0 0,0 0 1 0 0,0 0 0 0 0,1 0 0 0 0,-1 0 0 0 0,0-1 0 0 0,0 1 0 0 0,0-1 0 0 0,0 1 0 0 0,0 0 0 0 0,0-1 0 0 0,0 0 0 0 0,0 1-1 0 0,0-1 1 0 0,-1 0 0 0 0,1 1 0 0 0,0-1 0 0 0,0 0 0 0 0,0 0 0 0 0,0 0 0 0 0,0 0 0 0 0,-1 0 0 0 0,1 0 0 0 0,0 0 0 0 0,0 0-1 0 0,0-1 1 0 0,0 1 0 0 0,0 0 0 0 0,0-1 0 0 0,-1 1 0 0 0,1-1 0 0 0,0 1 0 0 0,0-1 0 0 0,0 1 0 0 0,1-1 0 0 0,-1 0-1 0 0,0 0 1 0 0,0 1 0 0 0,0-1 0 0 0,0 0 0 0 0,1 0 0 0 0,-1 0 0 0 0,0 0 0 0 0,1 0 0 0 0,-1 0 0 0 0,1 0 0 0 0,-1 0 0 0 0,1 0-1 0 0,-1 0 1 0 0,1 0 0 0 0,0 0 0 0 0,-1 0 0 0 0,1 0 0 0 0,0-1 0 0 0,0 1 0 0 0,0 0 0 0 0,0-1-41 0 0,-8 24 56 0 0,1 0-1 0 0,0-1 1 0 0,2 2 0 0 0,1-1 0 0 0,1 1 0 0 0,0-1 0 0 0,2 1-1 0 0,1 0 1 0 0,0 0 0 0 0,2 0 0 0 0,4 17-56 0 0,-6-39-3 0 0,47 247-532 0 0,13-85-2986 0 0,0-110-2072 0 0,-58-53 4319 0 0</inkml:trace>
  <inkml:trace contextRef="#ctx0" brushRef="#br0" timeOffset="1171.634">1366 39 936 0 0,'-7'5'337'0'0,"-1"1"1"0"0,0-1-1 0 0,1 2 0 0 0,0-1 0 0 0,1 1 1 0 0,-1 0-1 0 0,1 0 0 0 0,1 1 1 0 0,-1 0-1 0 0,1 0 0 0 0,1 0 0 0 0,0 1 1 0 0,0-1-1 0 0,0 1 0 0 0,1 0 0 0 0,0 0 1 0 0,1 0-1 0 0,0 1 0 0 0,1-1 0 0 0,0 0 1 0 0,0 3-338 0 0,-2 13 404 0 0,1 1 0 0 0,1-1 0 0 0,1 1 0 0 0,1-1 0 0 0,2 0 0 0 0,0 1 0 0 0,6 16-404 0 0,96 313 1256 0 0,-109-281-2677 0 0,3-72 1237 0 0,0 1 0 0 0,-1 0 0 0 0,1 0 0 0 0,0-1 0 0 0,-1 1 0 0 0,1-1 1 0 0,-1 1-1 0 0,0-1 0 0 0,0 1 0 0 0,0-1 0 0 0,0 0 0 0 0,0 0 0 0 0,0 0 0 0 0,-1 0 0 0 0,1-1 0 0 0,0 1 0 0 0,-1-1 0 0 0,0 1 1 0 0,1-1-1 0 0,-1 0 0 0 0,0 0 0 0 0,0 0 0 0 0,0 0 0 0 0,1-1 0 0 0,-1 1 0 0 0,0-1 0 0 0,0 1 0 0 0,0-1 0 0 0,0 0 0 0 0,0 0 1 0 0,0-1-1 0 0,0 1 0 0 0,0 0 0 0 0,0-1 0 0 0,0 0 0 0 0,0 0 0 0 0,-2-1 184 0 0,-34-11-1210 0 0,3-1 99 0 0</inkml:trace>
  <inkml:trace contextRef="#ctx0" brushRef="#br0" timeOffset="1449.756">1203 484 1756 0 0,'23'-10'1172'0'0,"0"3"-160"0"0,0 2-172 0 0,-3 4-87 0 0,-2-1-93 0 0,-6 2-68 0 0,2 0-64 0 0,8 0-252 0 0,-3 0-92 0 0,-1 0-288 0 0,1 0-28 0 0,22 17 16 0 0,-21-7-500 0 0,-4 1-584 0 0,0-1-117 0 0,-2 9 49 0 0,-1-6 28 0 0</inkml:trace>
  <inkml:trace contextRef="#ctx0" brushRef="#br0" timeOffset="1666.417">1548 904 1360 0 0,'51'-96'3994'0'0,"-41"84"-3846"0"0,-1 1-1 0 0,1 0 0 0 0,1 0 0 0 0,0 1 0 0 0,1 1 0 0 0,-1 0 0 0 0,2 1 0 0 0,-1 0 0 0 0,1 0 0 0 0,1 2 0 0 0,-1 0 0 0 0,1 0 0 0 0,0 1 0 0 0,0 1 0 0 0,6-1-147 0 0,-13 3 37 0 0,1 1 1 0 0,-1 1-1 0 0,1-1 0 0 0,-1 1 1 0 0,1 0-1 0 0,-1 1 0 0 0,1 0 1 0 0,-1 0-1 0 0,1 1 0 0 0,-1 0 1 0 0,0 0-1 0 0,1 0 0 0 0,-1 1 0 0 0,-1 0 1 0 0,1 1-1 0 0,0 0 0 0 0,-1 0 1 0 0,0 0-1 0 0,1 0 0 0 0,-2 1 1 0 0,1 0-1 0 0,-1 1 0 0 0,1-1 1 0 0,-2 1-1 0 0,1 0 0 0 0,0 0 1 0 0,-1 0-1 0 0,0 1 0 0 0,-1-1 0 0 0,0 1 1 0 0,1 1-38 0 0,-1 1 80 0 0,1 0 1 0 0,-2 0 0 0 0,1 0-1 0 0,-1 0 1 0 0,-1 0 0 0 0,1 0 0 0 0,-1 1-1 0 0,-1-1 1 0 0,0 0 0 0 0,0 1-1 0 0,-1-1 1 0 0,0 0 0 0 0,-1 0-1 0 0,0 1 1 0 0,0-1 0 0 0,-1 0-1 0 0,0-1 1 0 0,-1 1 0 0 0,0 0-1 0 0,0-1 1 0 0,-1 0 0 0 0,0 0-1 0 0,0-1 1 0 0,-1 1 0 0 0,-2 1-81 0 0,3-2-112 0 0,-1-1 0 0 0,0-1 0 0 0,-1 1 1 0 0,1-1-1 0 0,-1 0 0 0 0,0 0 1 0 0,0-1-1 0 0,-1 0 0 0 0,1 0 1 0 0,-1-1-1 0 0,0 0 0 0 0,0 0 0 0 0,0-1 1 0 0,0 0-1 0 0,0 0 0 0 0,-1-1 1 0 0,1 0-1 0 0,-7 0 112 0 0,10-2-183 0 0,1 0 1 0 0,-1 0 0 0 0,1 0-1 0 0,0-1 1 0 0,-1 0 0 0 0,1 0-1 0 0,0 0 1 0 0,0 0-1 0 0,0 0 1 0 0,1-1 0 0 0,-1 0-1 0 0,0 0 1 0 0,1 0 0 0 0,0 0-1 0 0,0-1 1 0 0,0 1-1 0 0,0-1 1 0 0,0 1 0 0 0,1-1-1 0 0,0 0 1 0 0,-1 0 0 0 0,2 0-1 0 0,-1-1 1 0 0,0 1 0 0 0,1 0-1 0 0,0-1 1 0 0,0 1-1 0 0,0-1 1 0 0,0 1 0 0 0,1-1-1 0 0,0 1 1 0 0,0-2 182 0 0,-1-19-1143 0 0</inkml:trace>
  <inkml:trace contextRef="#ctx0" brushRef="#br0" timeOffset="1865.228">2158 259 1484 0 0,'32'-19'9911'0'0,"-6"4"-5766"0"0,-11 4-10357 0 0,-23-7-495 0 0,1 14 5570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5:28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1064 296 1024 0 0,'0'0'257'0'0,"0"0"-3"0"0,0 0-39 0 0,0 0-26 0 0,0 0 26 0 0,0 0 16 0 0,0 0-59 0 0,0 0-15 0 0,0 0 37 0 0,0 0-28 0 0,0 0 16 0 0,0 0 13 0 0,0 0-35 0 0,0 0-77 0 0,0 0-25 0 0,0 0 0 0 0,0 0 23 0 0,0 0 19 0 0,0 0 13 0 0,0 0 0 0 0,0 0-24 0 0,0 0-32 0 0,0 0 46 0 0,0 0 23 0 0,0 0 52 0 0,0 0 10 0 0,0 0 40 0 0,0 0-58 0 0,0 0 69 0 0,0 0-41 0 0,0 0-6 0 0,0 0 47 0 0,0 0-5 0 0,0 0-1 0 0,1-25 371 0 0,-1 20-592 0 0,0 1-1 0 0,0-1 0 0 0,0 1 0 0 0,0-1 1 0 0,-1 1-1 0 0,0 0 0 0 0,0-1 0 0 0,0 1 1 0 0,0 0-1 0 0,-1 0 0 0 0,0-1 0 0 0,1 1 1 0 0,-1 0-1 0 0,-1 1 0 0 0,1-1 0 0 0,-1 0 1 0 0,1 1-1 0 0,-1-1 0 0 0,0 1 1 0 0,-1 0-1 0 0,1 0 0 0 0,0 0 0 0 0,-1 0 1 0 0,1 1-1 0 0,-1-1 0 0 0,0 1 0 0 0,0 0 1 0 0,0 0-1 0 0,0 1 0 0 0,0-1 0 0 0,-1 1 1 0 0,1 0-1 0 0,0 0 0 0 0,-1 0-11 0 0,-155-24-68 0 0,129 25 69 0 0,0 0 1 0 0,0 3-1 0 0,1 0 0 0 0,-1 2 0 0 0,1 1 0 0 0,0 1 1 0 0,-5 4-2 0 0,14-5 6 0 0,-21 6 60 0 0,0 1 0 0 0,1 2 0 0 0,1 3 0 0 0,0 0 0 0 0,2 3 0 0 0,0 1-1 0 0,1 2 1 0 0,-9 10-66 0 0,30-22 34 0 0,1 0 0 0 0,1 1 0 0 0,0 1 0 0 0,1 1 0 0 0,0 0 0 0 0,1 0 0 0 0,1 1 0 0 0,1 0 0 0 0,0 1 0 0 0,1 1 0 0 0,1-1 0 0 0,0 1 0 0 0,1 1 0 0 0,1-1 0 0 0,1 1 0 0 0,1 0 0 0 0,1 0 0 0 0,0 1-1 0 0,1 7-33 0 0,25 62 131 0 0,-13-71-113 0 0,-1-4-32 0 0,1 1 0 0 0,0-1-1 0 0,1-1 1 0 0,0 0 0 0 0,1 0 0 0 0,0-2 0 0 0,1 1-1 0 0,0-1 1 0 0,1-1 0 0 0,0-1 0 0 0,1 0-1 0 0,0 0 1 0 0,0-2 0 0 0,1 0 0 0 0,0 0-1 0 0,0-2 1 0 0,2 1 14 0 0,26 6-226 0 0,1-2-1 0 0,1-2 0 0 0,-1-2 1 0 0,1-2-1 0 0,23-2 227 0 0,114-15-2093 0 0,-2-27-604 0 0,-102 14 1308 0 0</inkml:trace>
  <inkml:trace contextRef="#ctx0" brushRef="#br0" timeOffset="1164.479">1327 647 848 0 0,'1'0'95'0'0,"-1"1"-1"0"0,1-1 1 0 0,0 0-1 0 0,0 0 0 0 0,-1 0 1 0 0,1 0-1 0 0,0 0 1 0 0,0-1-1 0 0,-1 1 1 0 0,1 0-1 0 0,0 0 1 0 0,-1 0-1 0 0,1-1 1 0 0,0 1-1 0 0,-1 0 1 0 0,1-1-1 0 0,0 1 1 0 0,-1 0-1 0 0,1-1 1 0 0,-1 1-1 0 0,1-1 1 0 0,-1 1-1 0 0,1-1 1 0 0,-1 1-1 0 0,1-1 1 0 0,-1 0-1 0 0,1 1 1 0 0,-1-1-1 0 0,0 1 1 0 0,1-1-1 0 0,-1 0 1 0 0,0 0-1 0 0,0 1 0 0 0,1-1 1 0 0,-1 0-1 0 0,0 1 1 0 0,0-1-1 0 0,0 0 1 0 0,0 0-1 0 0,0 1 1 0 0,0-1-1 0 0,0 0 1 0 0,0 1-1 0 0,0-1 1 0 0,0 0-1 0 0,0 0 1 0 0,-1 1-1 0 0,1-1 1 0 0,0 0-1 0 0,0 1 1 0 0,-1-1-1 0 0,1 0 1 0 0,-1 1-1 0 0,1-1 1 0 0,0 1-1 0 0,-1-1 1 0 0,1 0-95 0 0,-48-12 887 0 0,34 13-884 0 0,0 1 1 0 0,1 1 0 0 0,-1 0-1 0 0,1 1 1 0 0,-1 1 0 0 0,1 0-1 0 0,0 0 1 0 0,0 1 0 0 0,1 1 0 0 0,-1 0-1 0 0,1 1 1 0 0,0 1 0 0 0,1-1-1 0 0,0 2 1 0 0,0-1 0 0 0,1 2-1 0 0,0-1 1 0 0,1 1 0 0 0,0 1-1 0 0,0 0 1 0 0,1 0 0 0 0,1 1-1 0 0,0-1 1 0 0,0 2 0 0 0,1-1 0 0 0,1 1-1 0 0,0 0 1 0 0,1 0 0 0 0,0 0-1 0 0,1 1 1 0 0,0-1 0 0 0,1 1-1 0 0,1 0 1 0 0,0 10-4 0 0,1-20 26 0 0,0 1 0 0 0,0 0 1 0 0,0-1-1 0 0,1 1 0 0 0,0-1 0 0 0,0 1 0 0 0,0-1 1 0 0,0 1-1 0 0,1-1 0 0 0,-1 0 0 0 0,1 1 0 0 0,0-1 0 0 0,1 0 1 0 0,-1 0-1 0 0,1-1 0 0 0,-1 1 0 0 0,1 0 0 0 0,0-1 1 0 0,1 0-1 0 0,-1 0 0 0 0,1 1 0 0 0,-1-2 0 0 0,1 1 1 0 0,0 0-1 0 0,0-1 0 0 0,0 0 0 0 0,0 0 0 0 0,0 0 0 0 0,1-1 1 0 0,-1 1-1 0 0,0-1 0 0 0,1 0 0 0 0,-1 0 0 0 0,1 0 1 0 0,0-1-1 0 0,-1 0 0 0 0,1 0 0 0 0,-1 0 0 0 0,1 0 1 0 0,0-1-1 0 0,-1 1 0 0 0,1-1 0 0 0,3-2-26 0 0,1 0-9 0 0,1 0-1 0 0,-1-1 0 0 0,0 0 1 0 0,-1-1-1 0 0,1 0 0 0 0,-1 0 1 0 0,0-1-1 0 0,0 0 1 0 0,-1-1-1 0 0,0 1 0 0 0,0-1 1 0 0,0-1-1 0 0,-1 1 1 0 0,0-1-1 0 0,-1 0 0 0 0,0 0 1 0 0,0-1-1 0 0,0 0 1 0 0,-1 0-1 0 0,-1 0 0 0 0,0 0 1 0 0,2-5 9 0 0,24-219 146 0 0,-29 231-149 0 0,0 1 0 0 0,1-1 0 0 0,-1 1 0 0 0,0-1 0 0 0,0 1-1 0 0,1 0 1 0 0,-1-1 0 0 0,1 1 0 0 0,0 0 0 0 0,-1-1 0 0 0,1 1 0 0 0,0 0-1 0 0,0 0 1 0 0,0-1 0 0 0,0 1 0 0 0,0 0 0 0 0,0 0 0 0 0,0 0-1 0 0,0 0 1 0 0,0 0 0 0 0,0 1 0 0 0,0-1 0 0 0,1 0 0 0 0,-1 0-1 0 0,0 1 1 0 0,1-1 0 0 0,-1 1 0 0 0,0-1 0 0 0,1 1 0 0 0,-1 0-1 0 0,1-1 1 0 0,-1 1 0 0 0,1 0 0 0 0,-1 0 0 0 0,1 0 0 0 0,-1 0 0 0 0,1 0-1 0 0,-1 0 1 0 0,0 1 0 0 0,1-1 0 0 0,-1 0 0 0 0,1 1 0 0 0,-1-1-1 0 0,0 1 1 0 0,1-1 0 0 0,0 2 3 0 0,11 9-18 0 0,0 0 1 0 0,-1 2-1 0 0,0-1 0 0 0,-1 2 1 0 0,-1-1-1 0 0,0 1 0 0 0,-1 1 1 0 0,-1 0-1 0 0,0 0 0 0 0,0 1 1 0 0,-2 0-1 0 0,0 0 0 0 0,0 2 18 0 0,12 27 278 0 0,46-215 701 0 0,44 5-1866 0 0,-92 164 425 0 0,-5 12 426 0 0,-1 0 1 0 0,0 1-1 0 0,0 0 0 0 0,-1 0 1 0 0,-1 1-1 0 0,0 0 0 0 0,-1 1 1 0 0,0 0-1 0 0,-2 0 1 0 0,1 0-1 0 0,0 7 36 0 0,0-4-111 0 0,1 0 0 0 0,0 0 1 0 0,1-1-1 0 0,0 0 0 0 0,1 0 0 0 0,1-1 1 0 0,1 0-1 0 0,0-1 0 0 0,2 1 111 0 0,30 6-3095 0 0,-43-21 1827 0 0</inkml:trace>
  <inkml:trace contextRef="#ctx0" brushRef="#br0" timeOffset="1738.546">2179 622 1484 0 0,'-21'13'1672'0'0,"6"1"-1467"0"0,0 0-1 0 0,2 1 1 0 0,0 0-1 0 0,0 1 1 0 0,2 0-1 0 0,0 1 1 0 0,1 0-1 0 0,0 1 0 0 0,2 0 1 0 0,0 0-1 0 0,1 1 1 0 0,-3 15-205 0 0,9-33 20 0 0,0 0 0 0 0,1 0 1 0 0,-1 0-1 0 0,0 0 0 0 0,1 0 0 0 0,-1 0 0 0 0,1 0 1 0 0,-1 1-1 0 0,1-1 0 0 0,0 0 0 0 0,-1 0 1 0 0,1 1-1 0 0,0-1 0 0 0,0 0 0 0 0,0 0 0 0 0,0 1 1 0 0,0-1-1 0 0,0 0 0 0 0,0 0 0 0 0,1 1 1 0 0,-1-1-1 0 0,0 0 0 0 0,1 0 0 0 0,-1 1 1 0 0,1-1-1 0 0,-1 0 0 0 0,1 0 0 0 0,-1 0 0 0 0,1 0 1 0 0,0 0-1 0 0,0 0 0 0 0,-1 0 0 0 0,1 0 1 0 0,0 0-1 0 0,0 0 0 0 0,0-1 0 0 0,0 1 0 0 0,0 0 1 0 0,0 0-1 0 0,0-1 0 0 0,1 1 0 0 0,-1-1 1 0 0,0 1-1 0 0,0-1 0 0 0,0 1 0 0 0,1-1 1 0 0,-1 0-1 0 0,0 0-20 0 0,60-20 235 0 0,-47 10-220 0 0,0-1 0 0 0,-1-1 0 0 0,-1 0 1 0 0,0-1-1 0 0,0 0 0 0 0,-2-1 0 0 0,1 0 0 0 0,-2-1 0 0 0,0 0 1 0 0,-1 0-1 0 0,0-1 0 0 0,-1 0 0 0 0,-1 0 0 0 0,-1-1 0 0 0,3-13-15 0 0,36-263-208 0 0,-44 292 210 0 0,4-22 165 0 0,-2-1 0 0 0,-1 1 0 0 0,-1-1 0 0 0,0 0 0 0 0,-2 1 0 0 0,-1 0 0 0 0,-1-1 0 0 0,-1 1-1 0 0,-7-21-166 0 0,10 40 27 0 0,0 1-1 0 0,0 0 0 0 0,0-1 0 0 0,-1 1 0 0 0,1 0 1 0 0,-1 0-1 0 0,1 0 0 0 0,-1 1 0 0 0,0-1 0 0 0,0 1 1 0 0,0-1-1 0 0,-1 1 0 0 0,1 0 0 0 0,0 0 0 0 0,-1 1 1 0 0,0-1-1 0 0,1 1 0 0 0,-1-1 0 0 0,0 1 0 0 0,1 0 0 0 0,-5 0-26 0 0,-52 77 136 0 0,51-51-100 0 0,2 1-1 0 0,0 0 0 0 0,2 0 0 0 0,1 0 1 0 0,1 1-1 0 0,2-1 0 0 0,0 1 0 0 0,3 19-35 0 0,-2-16 91 0 0,38 171 33 0 0,-34-185-177 0 0,0 0 0 0 0,1 0 0 0 0,1-1 0 0 0,0 1 0 0 0,1-1 0 0 0,1 0 0 0 0,0-1 0 0 0,1 0-1 0 0,1 0 1 0 0,0-1 0 0 0,1 0 0 0 0,0-1 0 0 0,1 0 0 0 0,0-1 0 0 0,1-1 0 0 0,0 1 0 0 0,0-2 0 0 0,1 0 0 0 0,1-1 0 0 0,0 0-1 0 0,0-1 54 0 0,37-28-2099 0 0,-9-35-1236 0 0,-31 35 2118 0 0</inkml:trace>
  <inkml:trace contextRef="#ctx0" brushRef="#br0" timeOffset="2066.735">2648 521 1508 0 0,'9'28'4017'0'0,"-9"-8"-3836"0"0,1-1 0 0 0,1 0 0 0 0,0 0 0 0 0,2 0 0 0 0,0 0 0 0 0,1 0 0 0 0,1-1 0 0 0,0 1 0 0 0,2-2 1 0 0,0 1-1 0 0,2 1-181 0 0,44 29-676 0 0,-52-48-132 0 0,1-4-129 0 0,8-17-427 0 0,-6-2-84 0 0</inkml:trace>
  <inkml:trace contextRef="#ctx0" brushRef="#br0" timeOffset="2317.751">2596 184 1544 0 0,'-23'-66'8909'0'0,"37"107"-16574"0"0,-13-31 6457 0 0</inkml:trace>
  <inkml:trace contextRef="#ctx0" brushRef="#br0" timeOffset="2860.914">3011 889 1404 0 0,'16'-2'4214'0'0,"8"-34"-3708"0"0,-22 33-277 0 0,21-41 31 0 0,-2-2 0 0 0,-2 0 0 0 0,-1-2 0 0 0,-3 0 0 0 0,-2 0 0 0 0,-2-1 0 0 0,-3-1 0 0 0,-1 0 0 0 0,-2-13-260 0 0,-2-142 709 0 0,-36 66-268 0 0,33 138-440 0 0,-1 0 0 0 0,1 0 0 0 0,-1 1 0 0 0,0-1 0 0 0,1 0 1 0 0,-1 1-1 0 0,1-1 0 0 0,-1 0 0 0 0,0 1 0 0 0,0-1 0 0 0,1 1 0 0 0,-1-1 0 0 0,0 1 0 0 0,0-1 1 0 0,0 1-1 0 0,0 0 0 0 0,1 0 0 0 0,-1-1 0 0 0,0 1 0 0 0,0 0 0 0 0,0 0 0 0 0,0 0 1 0 0,0 0-1 0 0,0 0 0 0 0,0 0 0 0 0,0 0 0 0 0,1 0 0 0 0,-1 0 0 0 0,0 0 0 0 0,0 0 0 0 0,0 1 1 0 0,0-1-1 0 0,0 0 0 0 0,0 1 0 0 0,1-1 0 0 0,-1 1 0 0 0,0-1 0 0 0,0 1 0 0 0,1-1 0 0 0,-1 1 1 0 0,0-1-1 0 0,0 1 0 0 0,1 0 0 0 0,-1-1 0 0 0,1 1 0 0 0,-1 0 0 0 0,1-1 0 0 0,-1 1 0 0 0,1 0 1 0 0,-1 0-1 0 0,1 0 0 0 0,0 0 0 0 0,-1-1 0 0 0,1 1 0 0 0,0 0 0 0 0,0 0 0 0 0,0 0 0 0 0,0 0 1 0 0,-1 1-2 0 0,-24 55-42 0 0,18-26-92 0 0,1 1 0 0 0,2 0 0 0 0,1 0 0 0 0,1 0 0 0 0,2 1 0 0 0,1-1-1 0 0,2 0 1 0 0,1 0 0 0 0,1 0 0 0 0,2 0 0 0 0,1-1 0 0 0,2 0 0 0 0,9 20 134 0 0,42 113-4788 0 0,-54-145 3560 0 0</inkml:trace>
  <inkml:trace contextRef="#ctx0" brushRef="#br0" timeOffset="3264.693">3028 502 2464 0 0,'1'0'122'0'0,"-1"0"1"0"0,1 1-1 0 0,-1-1 0 0 0,0 0 1 0 0,1 0-1 0 0,-1 0 0 0 0,0 0 0 0 0,0 0 1 0 0,1 0-1 0 0,-1 1 0 0 0,0-1 0 0 0,1 0 1 0 0,-1 0-1 0 0,0 0 0 0 0,0 1 0 0 0,1-1 1 0 0,-1 0-1 0 0,0 0 0 0 0,0 1 0 0 0,0-1 1 0 0,1 0-1 0 0,-1 1 0 0 0,0-1 0 0 0,0 0 1 0 0,0 1-1 0 0,0-1 0 0 0,0 0 0 0 0,1 1 1 0 0,-1-1-1 0 0,0 0 0 0 0,0 1 0 0 0,0-1 1 0 0,0 0-1 0 0,0 1 0 0 0,0-1 0 0 0,0 0 1 0 0,0 1-1 0 0,0-1 0 0 0,-1 0 0 0 0,1 1 1 0 0,0-1-1 0 0,0 0 0 0 0,0 1-122 0 0,35-2 132 0 0,-34 1-83 0 0,389-22 680 0 0,-384 22-720 0 0,1 0 1 0 0,0 1-1 0 0,-1 0 0 0 0,1 0 1 0 0,-1 1-1 0 0,1 0 1 0 0,-1 0-1 0 0,0 0 0 0 0,0 1 1 0 0,0 0-1 0 0,0 0 1 0 0,0 1-1 0 0,-1-1 0 0 0,1 1 1 0 0,-1 0-1 0 0,0 1 1 0 0,0-1-1 0 0,0 1 0 0 0,-1 0 1 0 0,0 0-1 0 0,0 1 1 0 0,0-1-1 0 0,-1 1 1 0 0,1 0-1 0 0,-1 0 0 0 0,-1 0 1 0 0,1 0-1 0 0,-1 1 1 0 0,0-1-1 0 0,-1 1 0 0 0,1 1-9 0 0,19 214-3855 0 0,-21-205 2710 0 0,-1-14-157 0 0,-2 7 70 0 0</inkml:trace>
  <inkml:trace contextRef="#ctx0" brushRef="#br0" timeOffset="3517.939">3512 199 2176 0 0,'-3'-8'1444'0'0,"3"-1"-248"0"0,-2 6-187 0 0,-2-4-65 0 0,4 4-172 0 0,0 0-132 0 0,0-2-188 0 0,0 3-144 0 0,-2-1-160 0 0,4-1-348 0 0,-4 1 20 0 0,2 0-408 0 0,0 4-160 0 0,0-1-536 0 0,2 0-109 0 0,-2 0 57 0 0,0 0 40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5:37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429 593 1896 0 0,'-5'-4'216'0'0,"0"0"-1"0"0,0 0 1 0 0,-1 0-1 0 0,1 1 1 0 0,-1 0-1 0 0,0 0 1 0 0,0 0-1 0 0,0 1 0 0 0,0-1 1 0 0,0 2-1 0 0,0-1 1 0 0,-1 1-1 0 0,1-1 1 0 0,-1 2-1 0 0,1-1 1 0 0,-1 1-1 0 0,1 0 1 0 0,-1 0-1 0 0,1 1 1 0 0,-1 0-1 0 0,0 0-215 0 0,-12 0 604 0 0,3 0-489 0 0,1 1 1 0 0,-1 0-1 0 0,0 2 0 0 0,1-1 0 0 0,-1 2 0 0 0,1 0 0 0 0,1 1 0 0 0,-1 1 0 0 0,1 0 1 0 0,0 1-1 0 0,0 0 0 0 0,1 1 0 0 0,0 1 0 0 0,1 0 0 0 0,0 0 0 0 0,1 2 0 0 0,0-1 0 0 0,-7 10-114 0 0,17-19-1 0 0,0 0 1 0 0,0 0 0 0 0,1 0 0 0 0,-1-1 0 0 0,1 1 0 0 0,-1 0 0 0 0,1 0 0 0 0,-1 0-1 0 0,1 0 1 0 0,0 0 0 0 0,0 0 0 0 0,0 0 0 0 0,0 0 0 0 0,1 0 0 0 0,-1 0 0 0 0,0 0-1 0 0,1 0 1 0 0,-1 0 0 0 0,1-1 0 0 0,0 1 0 0 0,0 0 0 0 0,-1 0 0 0 0,1 0 0 0 0,0-1-1 0 0,1 1 1 0 0,-1-1 0 0 0,0 1 0 0 0,0-1 0 0 0,1 1 0 0 0,-1-1 0 0 0,1 0 0 0 0,-1 1 0 0 0,1-1-1 0 0,-1 0 1 0 0,1 0 0 0 0,0 0 0 0 0,0 0 0 0 0,-1 0 0 0 0,1-1 0 0 0,0 1 0 0 0,0-1-1 0 0,0 1 1 0 0,0-1 0 0 0,0 0 0 0 0,0 1 0 0 0,0-1-1 0 0,92 16-312 0 0,213-56-1471 0 0,-285 36 1641 0 0,-15 3 99 0 0,-1 1 0 0 0,1-1 0 0 0,0 0 0 0 0,-1 0-1 0 0,1-1 1 0 0,-1 0 0 0 0,1 0 0 0 0,-1 0 0 0 0,0-1 0 0 0,0 0-1 0 0,0 0 1 0 0,-1-1 0 0 0,1 0 0 0 0,-1 0 0 0 0,0 0-1 0 0,0 0 1 0 0,4-5 43 0 0,-8 8 24 0 0,-5-4-16 0 0,-11-6 126 0 0,-1 1 1 0 0,1 1 0 0 0,-2 0 0 0 0,1 1 0 0 0,-1 0 0 0 0,-1 2-1 0 0,1 0 1 0 0,-1 0 0 0 0,0 2 0 0 0,0 1 0 0 0,-1 0 0 0 0,1 1-1 0 0,0 1 1 0 0,-13 1-135 0 0,-30-7 499 0 0,62 7-510 0 0,-1 0-1 0 0,1-1 1 0 0,-1 1-1 0 0,0 0 1 0 0,1 0-1 0 0,-1 0 1 0 0,0-1-1 0 0,1 1 0 0 0,-1 0 1 0 0,1 0-1 0 0,-1-1 1 0 0,0 1-1 0 0,0 0 1 0 0,1-1-1 0 0,-1 1 0 0 0,0 0 1 0 0,0-1-1 0 0,1 1 1 0 0,-1-1-1 0 0,0 1 1 0 0,0 0-1 0 0,0-1 0 0 0,1 1 1 0 0,-1-1-1 0 0,0 1 1 0 0,0-1-1 0 0,0 1 1 0 0,0-1-1 0 0,0 1 1 0 0,0 0-1 0 0,0-1 0 0 0,0 1 1 0 0,0-1-1 0 0,0 1 1 0 0,0-1-1 0 0,-1 1 1 0 0,1 0-1 0 0,0-1 0 0 0,0 1 1 0 0,0-1-1 0 0,0 1 1 0 0,-1 0-1 0 0,1-1 1 0 0,0 1 11 0 0,73-23-373 0 0,-41 14 169 0 0,8-3 0 0 0,218-91-1677 0 0,-249 98 1876 0 0,1-1 0 0 0,-1 0 0 0 0,0 0 0 0 0,-1-1 1 0 0,1 0-1 0 0,-1 0 0 0 0,-1-1 0 0 0,1 0 0 0 0,-2-1 1 0 0,1 0-1 0 0,-1 0 0 0 0,0 0 0 0 0,-1 0 0 0 0,0-1 0 0 0,0 0 1 0 0,-1 0-1 0 0,-1-1 0 0 0,0 1 0 0 0,0-1 0 0 0,-1 1 0 0 0,0-1 1 0 0,-1 0-1 0 0,1-6 5 0 0,-6 1 346 0 0,-1 1 0 0 0,0 0-1 0 0,0 0 1 0 0,-2 0 0 0 0,0 0 0 0 0,-1 1 0 0 0,0 0 0 0 0,-1 1 0 0 0,0 0 0 0 0,-1 0 0 0 0,-1 1-1 0 0,0 0 1 0 0,0 1 0 0 0,-9-6-346 0 0,18 17 43 0 0,-1 1-1 0 0,1-1 1 0 0,0 0-1 0 0,-1 1 1 0 0,1 0-1 0 0,0-1 1 0 0,0 1-1 0 0,-1 0 1 0 0,1 0-1 0 0,0 0 1 0 0,0 1-1 0 0,0-1 1 0 0,0 0-1 0 0,1 1 1 0 0,-1-1-1 0 0,0 1 1 0 0,0 0-1 0 0,1-1 1 0 0,-1 1-1 0 0,1 0 1 0 0,0 0-1 0 0,-1 0 1 0 0,1 0-1 0 0,0 0 1 0 0,0 1-1 0 0,0-1 1 0 0,1 0-1 0 0,-1 0 1 0 0,0 1-1 0 0,1-1 1 0 0,0 0-1 0 0,-1 1 1 0 0,1-1-1 0 0,0 0 1 0 0,0 1-43 0 0,-5 33 147 0 0,1 0 0 0 0,2 0-1 0 0,2 0 1 0 0,1 0 0 0 0,1 0 0 0 0,3 0 0 0 0,0-1 0 0 0,5 12-147 0 0,-3-6-6 0 0,80 391 386 0 0,-78-395-669 0 0,25 131-1412 0 0,-25-58-3683 0 0,-12-111 2719 0 0,1-9 1253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5:35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2336 0 0,'3'38'6696'0'0,"18"115"-6387"0"0,27 112 391 0 0,-46-238-1210 0 0,-12-33-3890 0 0,-4-31 1887 0 0,3 12 1367 0 0</inkml:trace>
  <inkml:trace contextRef="#ctx0" brushRef="#br0" timeOffset="325.725">21 111 1648 0 0,'3'-5'174'0'0,"0"1"0"0"0,-1 0 0 0 0,1-1 0 0 0,1 1 0 0 0,-1 0 0 0 0,0 0 0 0 0,1 1 0 0 0,0-1 0 0 0,0 1 0 0 0,0 0 0 0 0,0 0 0 0 0,1 0 0 0 0,-1 0 0 0 0,1 1 0 0 0,0 0 0 0 0,-1 0-1 0 0,1 0 1 0 0,0 1 0 0 0,0-1 0 0 0,0 1 0 0 0,1 0 0 0 0,-1 1 0 0 0,0-1 0 0 0,1 1-174 0 0,14 1 101 0 0,1 0-1 0 0,-1 1 1 0 0,0 1-1 0 0,0 1 1 0 0,0 1-1 0 0,-1 0 1 0 0,0 2-1 0 0,0 0 1 0 0,0 1-1 0 0,-1 1 1 0 0,0 1-1 0 0,-1 0 1 0 0,0 2-1 0 0,0 0 1 0 0,-1 0-1 0 0,-1 2 1 0 0,0 0 0 0 0,-1 0-1 0 0,-1 2 1 0 0,0-1-1 0 0,-1 2-100 0 0,-6-10 68 0 0,1 0 1 0 0,-2 0-1 0 0,1 0 0 0 0,-1 1 0 0 0,0 0 1 0 0,0 0-1 0 0,-1 0 0 0 0,0 1 0 0 0,-1-1 1 0 0,0 1-1 0 0,0 0 0 0 0,-1 0 1 0 0,0 0-1 0 0,-1 0 0 0 0,0 1 0 0 0,0-1 1 0 0,-1 0-1 0 0,0 0 0 0 0,0 1 0 0 0,-1-1 1 0 0,-1 0-1 0 0,1 0 0 0 0,-2 0 0 0 0,1 0 1 0 0,-1 0-1 0 0,0 0 0 0 0,-1-1 0 0 0,0 1 1 0 0,-1-1-1 0 0,1 0 0 0 0,-1 0 1 0 0,-1-1-1 0 0,0 0 0 0 0,0 1 0 0 0,0-2 1 0 0,-3 2-69 0 0,-5 4-129 0 0,-2-1 1 0 0,1 0-1 0 0,-1-2 1 0 0,-1 1 0 0 0,0-2-1 0 0,0-1 1 0 0,-1 0-1 0 0,0-1 1 0 0,0-1 0 0 0,0 0-1 0 0,-1-2 1 0 0,1 0 0 0 0,-1-1-1 0 0,-10 0 129 0 0,26-2-204 0 0,-1 0-1 0 0,0 0 1 0 0,0 0-1 0 0,0 0 1 0 0,1-1-1 0 0,-1 0 1 0 0,0 0-1 0 0,0 0 1 0 0,1 0-1 0 0,-1 0 1 0 0,1-1 0 0 0,-1 1-1 0 0,1-1 1 0 0,-1 0-1 0 0,1 0 1 0 0,0 0-1 0 0,0-1 1 0 0,0 1-1 0 0,0-1 1 0 0,1 1-1 0 0,-1-1 1 0 0,1 0-1 0 0,-1 0 1 0 0,1 0 0 0 0,0-1-1 0 0,0 1 1 0 0,0-2 204 0 0,1 2-1242 0 0</inkml:trace>
  <inkml:trace contextRef="#ctx0" brushRef="#br0" timeOffset="683.75">750 103 1164 0 0,'11'15'7415'0'0,"-10"69"-7429"0"0,-2-56 663 0 0,36 354-2094 0 0,-34-380 422 0 0,-1-2-449 0 0,-2 2-55 0 0,-3 8 40 0 0</inkml:trace>
  <inkml:trace contextRef="#ctx0" brushRef="#br0" timeOffset="947.903">685 144 928 0 0,'-10'-33'6053'0'0,"38"1"-4254"0"0,51-9-1098 0 0,92 8-592 0 0,-53 29-3112 0 0,-5 36-1134 0 0,-102-26 2747 0 0</inkml:trace>
  <inkml:trace contextRef="#ctx0" brushRef="#br0" timeOffset="1224.68">797 343 1496 0 0,'0'3'1192'0'0,"0"0"-188"0"0,0 1-132 0 0,3-1-80 0 0,1 0-91 0 0,5-1-121 0 0,0-2-80 0 0,15 3-156 0 0,8-1-276 0 0,0 0 4 0 0,-14-2-596 0 0,7 0-508 0 0,9 0 87 0 0,35-15-571 0 0,-37 6 32 0 0,-2 4 240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1:45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4 280 2300 0 0,'0'70'4036'0'0,"-2"-57"-3858"0"0,1 1 1 0 0,1 0-1 0 0,0-1 1 0 0,0 1-1 0 0,2 0 1 0 0,0-1-1 0 0,0 1 0 0 0,1-1 1 0 0,1 1-1 0 0,0-1 1 0 0,1-1-1 0 0,1 1 1 0 0,0 0-1 0 0,0-1 0 0 0,1-1 1 0 0,1 1-1 0 0,0-1 1 0 0,0 0-1 0 0,9 8-178 0 0,-15-18-123 0 0,0 0 0 0 0,0 0 0 0 0,0 0 0 0 0,0 0 0 0 0,0 0 0 0 0,0-1 0 0 0,0 1 0 0 0,0-1 0 0 0,0 1 0 0 0,0-1 0 0 0,1 0 0 0 0,-1 0 0 0 0,0 0 0 0 0,0 0 1 0 0,0 0-1 0 0,1 0 0 0 0,-1-1 0 0 0,0 1 0 0 0,0-1 0 0 0,0 1 0 0 0,0-1 0 0 0,0 0 0 0 0,0 0 0 0 0,0 0 0 0 0,0 0 0 0 0,0 0 0 0 0,0 0 0 0 0,0-1 0 0 0,-1 1 0 0 0,1-1 0 0 0,-1 1 0 0 0,1-1 0 0 0,-1 1 0 0 0,1-1 0 0 0,-1 0 0 0 0,0 0 0 0 0,0 0 0 0 0,0 0 0 0 0,0 0 0 0 0,0 0 0 0 0,0 0 0 0 0,0 0 0 0 0,-1 0 0 0 0,1 0 0 0 0,-1 0 0 0 0,0-1 0 0 0,1 1 0 0 0,-1 0 0 0 0,0 0 0 0 0,0 0 0 0 0,-1-1 0 0 0,1 1 0 0 0,0 0 0 0 0,-1 0 0 0 0,0-1 123 0 0,1-14-1042 0 0</inkml:trace>
  <inkml:trace contextRef="#ctx0" brushRef="#br0" timeOffset="267.079">78 19 2240 0 0,'5'-18'6745'0'0,"4"43"-7358"0"0,-1-2-804 0 0,9 35-2254 0 0,-13-40 2551 0 0</inkml:trace>
  <inkml:trace contextRef="#ctx0" brushRef="#br0" timeOffset="643.282">171 670 2272 0 0,'45'-2'4403'0'0,"-28"-11"-4327"0"0,-1 0 0 0 0,0-2 0 0 0,0 1 0 0 0,-2-2 1 0 0,0 0-1 0 0,0-1 0 0 0,-2 0 0 0 0,0-1 0 0 0,-1 0 1 0 0,-1-1-1 0 0,-1 0 0 0 0,0-1 0 0 0,-2 0 0 0 0,0 0 1 0 0,-1-1-1 0 0,-1 0 0 0 0,-1 0 0 0 0,-1 0 0 0 0,-1 0 1 0 0,-1 0-1 0 0,-1-14-76 0 0,-28-27-91 0 0,43 73 239 0 0,0 1-1 0 0,-1 1 1 0 0,-1 0-1 0 0,0 1 1 0 0,-1 0 0 0 0,-1 1-1 0 0,0 0 1 0 0,-1 1-1 0 0,0 0 1 0 0,-2 1-1 0 0,0 0 1 0 0,0 0 0 0 0,-2 1-1 0 0,0 0 1 0 0,-1 0-1 0 0,-1 0 1 0 0,1 17-148 0 0,-5-25-9 0 0,-1 0 0 0 0,-1 0 0 0 0,1 0 0 0 0,-2-1 0 0 0,1 1 0 0 0,-1-1 0 0 0,-1 1 0 0 0,0-1 0 0 0,0 0 0 0 0,-1 0 0 0 0,0-1 0 0 0,0 1 0 0 0,-5 5 9 0 0,-62 41-5846 0 0,71-54 4614 0 0,1-1 86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5:34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22 247 1392 0 0,'0'0'808'0'0,"0"0"-32"0"0,0 0-101 0 0,0 0-118 0 0,0 0 23 0 0,-2-21 993 0 0,-6 9-1263 0 0,8 12-226 0 0,0 1 1 0 0,0-1-1 0 0,0 1 0 0 0,0-1 1 0 0,-1 0-1 0 0,1 1 0 0 0,0-1 1 0 0,0 0-1 0 0,0 1 0 0 0,-1-1 1 0 0,1 1-1 0 0,0-1 0 0 0,0 0 1 0 0,-1 1-1 0 0,1-1 1 0 0,0 0-1 0 0,-1 0 0 0 0,1 1 1 0 0,0-1-1 0 0,-1 0 0 0 0,1 0 1 0 0,-1 1-1 0 0,1-1 0 0 0,0 0 1 0 0,-1 0-1 0 0,1 0 0 0 0,-1 0 1 0 0,1 0-1 0 0,0 0 0 0 0,-1 0 1 0 0,1 0-1 0 0,-1 0 1 0 0,1 0-1 0 0,-1 0 0 0 0,1 0 1 0 0,-1 0-85 0 0,36 265 566 0 0,50 80-858 0 0,-85-343-63 0 0,-2 4-946 0 0,-12-8-1478 0 0,-6-36 900 0 0,8 14 663 0 0</inkml:trace>
  <inkml:trace contextRef="#ctx0" brushRef="#br0" timeOffset="292.743">22 199 2156 0 0,'-1'-8'132'0'0,"1"1"0"0"0,0-1 0 0 0,0 0 0 0 0,0 1 1 0 0,1-1-1 0 0,0 1 0 0 0,1-1 0 0 0,0 1 0 0 0,0-1 0 0 0,0 1 0 0 0,1 0 0 0 0,0 0 0 0 0,0 0 0 0 0,1 0 0 0 0,0 1 0 0 0,0-1 0 0 0,1 1 0 0 0,0 0 0 0 0,0 0 0 0 0,0 1 1 0 0,0 0-1 0 0,1 0 0 0 0,0 0 0 0 0,0 0 0 0 0,1 1 0 0 0,-1 0 0 0 0,1 0 0 0 0,0 1 0 0 0,0 0 0 0 0,0 0 0 0 0,0 1 0 0 0,1-1 0 0 0,-1 2 0 0 0,1-1 0 0 0,-1 1 0 0 0,1 0 1 0 0,-1 0-1 0 0,1 1 0 0 0,2 1-132 0 0,3-1 54 0 0,0 0 1 0 0,0 1-1 0 0,0 1 0 0 0,0 0 1 0 0,0 1-1 0 0,-1 0 1 0 0,1 1-1 0 0,-1 0 1 0 0,0 1-1 0 0,0 1 0 0 0,-1 0 1 0 0,0 0-1 0 0,0 1 1 0 0,0 1-55 0 0,-2-3 26 0 0,-1 1 1 0 0,1 0 0 0 0,-2 1 0 0 0,1-1-1 0 0,-1 2 1 0 0,0-1 0 0 0,0 1-1 0 0,-1 0 1 0 0,0 0 0 0 0,0 1-1 0 0,-1-1 1 0 0,0 1 0 0 0,-1 1 0 0 0,0-1-1 0 0,0 0 1 0 0,-1 1 0 0 0,0 0-1 0 0,-1 0 1 0 0,0 0 0 0 0,-1 0-1 0 0,0 0 1 0 0,0 4-27 0 0,-3-4-101 0 0,-1 0 0 0 0,-1 1-1 0 0,0-1 1 0 0,0-1 0 0 0,0 1-1 0 0,-1-1 1 0 0,-1 0 0 0 0,0 0-1 0 0,0 0 1 0 0,-1-1 0 0 0,0 0 0 0 0,0 0-1 0 0,-1 0 1 0 0,0-1 0 0 0,0-1-1 0 0,0 1 1 0 0,-1-1 0 0 0,0-1 0 0 0,-1 1-1 0 0,1-2 1 0 0,-1 1 0 0 0,0-1-1 0 0,0-1 1 0 0,0 0 0 0 0,0 0 0 0 0,-1-1-1 0 0,-5 0 102 0 0,-20-3-2397 0 0,15-10 1169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5:32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281 515 1196 0 0,'2'-9'3083'0'0,"-40"11"-1707"0"0,24 2-1285 0 0,0 1 0 0 0,0 1 0 0 0,1 0-1 0 0,0 1 1 0 0,0 0 0 0 0,1 1 0 0 0,0 0 0 0 0,0 1 0 0 0,1 0-1 0 0,0 1 1 0 0,0 0 0 0 0,1 1 0 0 0,1 0 0 0 0,0 1 0 0 0,0 0-1 0 0,1 0 1 0 0,1 1 0 0 0,0-1 0 0 0,0 2 0 0 0,2-1-1 0 0,0 1 1 0 0,0 0 0 0 0,1 0 0 0 0,1 0 0 0 0,0 1 0 0 0,1-1-1 0 0,0 10-90 0 0,4-20-5 0 0,0 0 0 0 0,0 0 0 0 0,1 0-1 0 0,-1 0 1 0 0,1 0 0 0 0,0-1 0 0 0,0 1-1 0 0,1-1 1 0 0,-1 0 0 0 0,0 0 0 0 0,1 0-1 0 0,0 0 1 0 0,0-1 0 0 0,0 1 0 0 0,0-1-1 0 0,0 0 1 0 0,0 0 0 0 0,1-1 0 0 0,-1 1-1 0 0,1-1 1 0 0,-1 0 0 0 0,1 0 0 0 0,-1 0-1 0 0,1-1 1 0 0,-1 0 0 0 0,1 0 0 0 0,0 0-1 0 0,-1 0 1 0 0,1-1 0 0 0,0 1 0 0 0,-1-1-1 0 0,2-1 6 0 0,4 1-64 0 0,-1-1-1 0 0,0 1 0 0 0,0-2 0 0 0,0 1 0 0 0,0-1 0 0 0,0-1 1 0 0,-1 0-1 0 0,1 0 0 0 0,-1 0 0 0 0,0-1 0 0 0,0-1 0 0 0,-1 1 1 0 0,1-1-1 0 0,-1 0 0 0 0,-1-1 0 0 0,1 0 0 0 0,-1 0 0 0 0,0 0 1 0 0,-1-1-1 0 0,0 0 0 0 0,0 0 0 0 0,0 0 0 0 0,-1 0 1 0 0,0-1-1 0 0,-1 0 0 0 0,0 0 0 0 0,0 0 0 0 0,-1 0 0 0 0,-1 0 1 0 0,1 0 64 0 0,-12-94 670 0 0,10 104-669 0 0,1 1 0 0 0,0-1 0 0 0,0 0-1 0 0,0 0 1 0 0,0 0 0 0 0,1 0 0 0 0,-1 0 0 0 0,0 0-1 0 0,0-1 1 0 0,0 1 0 0 0,1 0 0 0 0,-1 0 0 0 0,1-1-1 0 0,-1 1 1 0 0,0-1 0 0 0,1 0 0 0 0,-1 1 0 0 0,1-1-1 0 0,-1 0 1 0 0,1 0 0 0 0,-1 0 0 0 0,1 0 0 0 0,-1 0-1 0 0,1 0 1 0 0,-1 0 0 0 0,1 0 0 0 0,-1 0 0 0 0,1-1-1 0 0,-1 1 1 0 0,0-1 0 0 0,1 1 0 0 0,-1-1 0 0 0,0 0-1 0 0,1 1 1 0 0,-1-1 0 0 0,0 0 0 0 0,0 0 0 0 0,1 0-1 0 0,-1 0 1 0 0,0 0 0 0 0,0 0 0 0 0,0 0 0 0 0,0 0-1 0 0,-1-1 1 0 0,1 1 0 0 0,0 0 0 0 0,0-1 0 0 0,-1 1-1 0 0,1 0 1 0 0,-1-1 0 0 0,1 1 0 0 0,-1-1 0 0 0,1 1-1 0 0,-1 0 1 0 0,0-1 0 0 0,0 1 0 0 0,0-1 0 0 0,0 1-1 0 0,0-1 1 0 0,0 1 0 0 0,0-1 0 0 0,0 1 0 0 0,-1-1-1 0 0,1 1 1 0 0,-1-1 0 0 0,1 1 0 0 0,-1 0 0 0 0,1-1-1 0 0,-1 1 1 0 0,0 0-1 0 0,10 13 9 0 0,-1 0 0 0 0,0 1 0 0 0,-1 0 0 0 0,0 1 0 0 0,-1-1 0 0 0,-1 1-1 0 0,0 0 1 0 0,-1 1 0 0 0,-1-1 0 0 0,0 1 0 0 0,-1 0 0 0 0,0 0 0 0 0,-1 0 0 0 0,-1 0 0 0 0,-1 0-1 0 0,-1 14-8 0 0,2-17 121 0 0,0-10 57 0 0,-1 0-107 0 0,-5 8-16 0 0,9-24-115 0 0,9-18-162 0 0,0 0 0 0 0,2 2-1 0 0,2-1 1 0 0,0 2 0 0 0,2 0 0 0 0,1 1 0 0 0,9-8 222 0 0,43-11-1077 0 0,-56 45 993 0 0</inkml:trace>
  <inkml:trace contextRef="#ctx0" brushRef="#br0" timeOffset="154.509">725 637 3900 0 0,'6'23'-8'0'0,"-3"6"-32"0"0,-3-18 120 0 0,16 26-104 0 0,-16-15 20 0 0,13-1-32 0 0,-1-1 12 0 0,4-3-128 0 0,0 1-144 0 0,0-6-44 0 0,7-7-372 0 0,4 0 32 0 0,-14-5 12 0 0</inkml:trace>
  <inkml:trace contextRef="#ctx0" brushRef="#br0" timeOffset="711.923">1268 555 1556 0 0,'-11'1'186'0'0,"1"-1"1"0"0,-1 2-1 0 0,1-1 0 0 0,0 1 1 0 0,0 1-1 0 0,0 0 1 0 0,0 0-1 0 0,0 1 0 0 0,0 0 1 0 0,1 1-1 0 0,0 0 0 0 0,0 0 1 0 0,0 1-1 0 0,1 0 0 0 0,0 1 1 0 0,0 0-1 0 0,0 0 0 0 0,1 1 1 0 0,0 0-1 0 0,1 0 0 0 0,0 0 1 0 0,0 1-1 0 0,0 0 0 0 0,1 0 1 0 0,1 1-187 0 0,-26 76 654 0 0,33-84-667 0 0,0 1 1 0 0,0 0-1 0 0,0-1 1 0 0,0 0-1 0 0,1 0 1 0 0,-1 0-1 0 0,1 0 1 0 0,0-1 0 0 0,-1 1-1 0 0,1-1 1 0 0,0 0-1 0 0,0 0 1 0 0,0 0-1 0 0,0-1 1 0 0,0 1-1 0 0,0-1 1 0 0,0 0-1 0 0,0 0 1 0 0,0 0 0 0 0,0-1-1 0 0,0 0 1 0 0,0 1-1 0 0,0-1 1 0 0,0-1-1 0 0,0 1 13 0 0,9-1-9 0 0,0-1 0 0 0,-1-1 0 0 0,1 0 0 0 0,-1 0-1 0 0,0-1 1 0 0,0-1 0 0 0,0 0 0 0 0,-1 0 0 0 0,0-2-1 0 0,0 1 1 0 0,-1-1 0 0 0,1-1 0 0 0,-2 1 0 0 0,1-2 0 0 0,-2 1-1 0 0,1-2 1 0 0,2-4 9 0 0,-54 64 1342 0 0,42-48-1352 0 0,1 0-1 0 0,-1 0 1 0 0,1 1 0 0 0,-1-1-1 0 0,1 0 1 0 0,0 1-1 0 0,0-1 1 0 0,0 0-1 0 0,0 1 1 0 0,0-1-1 0 0,0 0 1 0 0,0 1 0 0 0,0-1-1 0 0,0 0 1 0 0,1 1-1 0 0,-1-1 1 0 0,0 0-1 0 0,1 1 1 0 0,-1-1-1 0 0,1 0 1 0 0,0 0-1 0 0,-1 0 1 0 0,1 1 0 0 0,0-1-1 0 0,0 0 1 0 0,0 0-1 0 0,0 0 1 0 0,0 0-1 0 0,0 0 1 0 0,0-1-1 0 0,0 1 1 0 0,0 0-1 0 0,0 0 1 0 0,0-1 0 0 0,0 1-1 0 0,1 0 1 0 0,-1-1-1 0 0,0 0 1 0 0,1 1-1 0 0,-1-1 1 0 0,0 0-1 0 0,1 1 1 0 0,-1-1 0 0 0,0 0-1 0 0,1 0 1 0 0,-1 0-1 0 0,0 0 1 0 0,1 0-1 0 0,-1-1 1 0 0,0 1-1 0 0,1 0 1 0 0,-1 0-1 0 0,0-1 1 0 0,0 1 0 0 0,1-1-1 0 0,-1 0 1 0 0,0 1-1 0 0,0-1 1 0 0,0 0-1 0 0,1 1 1 0 0,-1-1-1 0 0,0 0 1 0 0,0 0 10 0 0,90-40-736 0 0,-77 32 710 0 0,-1 0 0 0 0,0-1 0 0 0,-1-1 0 0 0,0 0 0 0 0,-1 0 0 0 0,0-1 1 0 0,-1-1-1 0 0,0 1 0 0 0,-1-2 0 0 0,-1 1 0 0 0,0-1 0 0 0,-1-1 0 0 0,0 1 0 0 0,-1-1 1 0 0,0 0-1 0 0,-2-1 0 0 0,3-12 26 0 0,16-274 2880 0 0,-23 274-2319 0 0,-25-119 3101 0 0,3 176-2105 0 0,18 14-1946 0 0,2-1-1 0 0,2 1 1 0 0,2 0-1 0 0,1 0 1 0 0,3-1 0 0 0,1 0-1 0 0,2 0 1 0 0,5 7 389 0 0,8 53-3097 0 0,7 75-2521 0 0,-29-139 4347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5:48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21 2340 0 0,'-1'-5'1048'0'0,"1"1"-224"0"0,-2-1-296 0 0,0 4-124 0 0,0-3-120 0 0,-1 3-231 0 0,3 2-1 0 0,-2-1-80 0 0,2 2-201 0 0,-2 1-47 0 0,4 2-180 0 0,0 0-236 0 0,0 2-520 0 0,-1 1-36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5:53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410 179 840 0 0,'1'-1'104'0'0,"0"-1"0"0"0,0 1 0 0 0,0 0 0 0 0,0-1 0 0 0,0 1 0 0 0,0-1 0 0 0,0 1 0 0 0,-1-1 0 0 0,1 0 0 0 0,-1 1-1 0 0,1-1 1 0 0,-1 0 0 0 0,0 1 0 0 0,1-1 0 0 0,-1 0 0 0 0,0 1 0 0 0,0-1 0 0 0,0 0 0 0 0,0 0 0 0 0,-1 1 0 0 0,1-1 0 0 0,0 0 0 0 0,-1 1 0 0 0,1-1 0 0 0,-1 1 0 0 0,0-1 0 0 0,1 0-1 0 0,-1 1 1 0 0,0-1 0 0 0,0 1 0 0 0,0 0 0 0 0,0-1 0 0 0,0 1 0 0 0,0 0 0 0 0,0-1 0 0 0,-1 1 0 0 0,1 0 0 0 0,0 0 0 0 0,-1 0 0 0 0,1 0 0 0 0,-1 0 0 0 0,1 1 0 0 0,-1-1 0 0 0,1 0 0 0 0,-1 1-1 0 0,0-1 1 0 0,1 1 0 0 0,-1-1 0 0 0,0 1 0 0 0,0 0-104 0 0,-11-5 43 0 0,1 2 1 0 0,-1-1-1 0 0,0 2 0 0 0,0-1 0 0 0,0 2 1 0 0,0 0-1 0 0,0 0 0 0 0,0 1 0 0 0,-1 1 1 0 0,1 0-1 0 0,0 1 0 0 0,0 1 0 0 0,0 0 1 0 0,1 0-1 0 0,-1 1 0 0 0,1 1 0 0 0,0 0 0 0 0,0 1 1 0 0,0 0-1 0 0,1 0 0 0 0,0 2 0 0 0,0-1 1 0 0,1 1-1 0 0,0 1 0 0 0,0 0 0 0 0,1 0 1 0 0,0 1-1 0 0,1 0 0 0 0,0 1 0 0 0,0 0 1 0 0,1 0-1 0 0,1 0 0 0 0,-2 5-43 0 0,7-13 12 0 0,0-1 0 0 0,1 1 1 0 0,-1 0-1 0 0,1-1 0 0 0,-1 1 0 0 0,1-1 0 0 0,0 1 1 0 0,0 0-1 0 0,1-1 0 0 0,-1 1 0 0 0,0-1 0 0 0,1 1 0 0 0,0 0 1 0 0,-1-1-1 0 0,1 1 0 0 0,0-1 0 0 0,0 0 0 0 0,0 1 1 0 0,1-1-1 0 0,-1 0 0 0 0,1 0 0 0 0,-1 0 0 0 0,1 0 1 0 0,0 0-1 0 0,-1 0 0 0 0,1 0 0 0 0,0 0 0 0 0,0-1 1 0 0,0 1-1 0 0,1-1 0 0 0,-1 1 0 0 0,0-1 0 0 0,1 0 0 0 0,-1 0 1 0 0,0 0-1 0 0,1 0 0 0 0,0 0 0 0 0,-1-1 0 0 0,1 1 1 0 0,-1-1-1 0 0,3 0-12 0 0,118 11-11 0 0,-113-11-25 0 0,3-2 67 0 0,0 0 1 0 0,0 0 0 0 0,0-2-1 0 0,0 1 1 0 0,-1-2 0 0 0,0 1-1 0 0,0-2 1 0 0,0 0-1 0 0,0 0 1 0 0,-1-1 0 0 0,8-7-32 0 0,-19 15 36 0 0,-3 0-33 0 0,1 0 0 0 0,0 0 0 0 0,0 1 0 0 0,0-1 0 0 0,0 1 1 0 0,0-1-1 0 0,0 1 0 0 0,0 0 0 0 0,1 0 0 0 0,-1 0 0 0 0,1 0 0 0 0,-1 0 0 0 0,1 0 1 0 0,0 0-1 0 0,-1 0 0 0 0,1 0 0 0 0,0 1 0 0 0,1-1 0 0 0,-1 1 0 0 0,0-1 0 0 0,1 0 1 0 0,-1 1-1 0 0,1-1 0 0 0,0 1 0 0 0,0-1 0 0 0,0 2-3 0 0,3 0-2 0 0,1 0 0 0 0,0-1 0 0 0,-1 0 0 0 0,1 1-1 0 0,1-1 1 0 0,-1-1 0 0 0,0 1 0 0 0,1-1 0 0 0,-1 0 0 0 0,1 0 0 0 0,0 0 0 0 0,0 0-1 0 0,0-1 1 0 0,-1 0 0 0 0,1 0 0 0 0,1 0 0 0 0,-1-1 0 0 0,0 1 0 0 0,0-1 0 0 0,0-1-1 0 0,0 1 1 0 0,0-1 0 0 0,0 1 0 0 0,0-2 0 0 0,0 1 0 0 0,0 0 0 0 0,0-1-1 0 0,-1 0 1 0 0,1 0 0 0 0,-1 0 0 0 0,1-1 0 0 0,-1 0 0 0 0,0 1 0 0 0,0-2 0 0 0,0 1-1 0 0,4-4 3 0 0,18-9-41 0 0,-1-2-1 0 0,-1 0 0 0 0,-1-2 1 0 0,0 0-1 0 0,-1-2 0 0 0,-1-1 0 0 0,-2 0 1 0 0,3-5 41 0 0,128-127-434 0 0,-148 154 424 0 0,-1-1-1 0 0,1 1 1 0 0,0-1-1 0 0,0 1 1 0 0,-1 0-1 0 0,1 0 1 0 0,0 0 0 0 0,0 0-1 0 0,0 0 1 0 0,0 0-1 0 0,0 0 1 0 0,1 1-1 0 0,-1-1 1 0 0,0 1-1 0 0,0 0 1 0 0,0-1 0 0 0,0 1-1 0 0,1 0 1 0 0,-1 0-1 0 0,0 1 1 0 0,0-1-1 0 0,0 0 1 0 0,0 1 0 0 0,1-1-1 0 0,-1 1 1 0 0,0 0-1 0 0,0-1 1 0 0,0 1-1 0 0,0 0 1 0 0,0 0 0 0 0,-1 1-1 0 0,1-1 1 0 0,0 0-1 0 0,0 0 1 0 0,-1 1-1 0 0,1-1 1 0 0,-1 1-1 0 0,1 0 1 0 0,-1-1 0 0 0,1 1-1 0 0,-1 0 1 0 0,0 0-1 0 0,0 0 1 0 0,0 0-1 0 0,0 0 1 0 0,-1 0 0 0 0,1 0-1 0 0,0 0 1 0 0,-1 0-1 0 0,1 1 1 0 0,-1-1-1 0 0,0 2 11 0 0,18 122-146 0 0,-20-107 141 0 0,0 0 0 0 0,-1 0-1 0 0,-1-1 1 0 0,0 1 0 0 0,-2-1-1 0 0,0 0 1 0 0,-1 0 0 0 0,-1-1-1 0 0,-3 5 6 0 0,-65 80-3561 0 0,52-85 2245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5:49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334 545 1996 0 0,'-78'19'4685'0'0,"45"-7"-4503"0"0,1 2 0 0 0,0 2 0 0 0,2 1 0 0 0,0 1 0 0 0,0 1 0 0 0,-24 23-182 0 0,53-42-4 0 0,0 1-1 0 0,0-1 1 0 0,0 1-1 0 0,0-1 0 0 0,0 1 1 0 0,0 0-1 0 0,0 0 0 0 0,1-1 1 0 0,-1 1-1 0 0,0 0 1 0 0,1 0-1 0 0,-1 0 0 0 0,0 0 1 0 0,1 0-1 0 0,-1 0 0 0 0,1 0 1 0 0,0 0-1 0 0,-1 0 1 0 0,1 0-1 0 0,0 0 0 0 0,-1 0 1 0 0,1 0-1 0 0,0 0 1 0 0,0 0-1 0 0,0 0 0 0 0,0 0 1 0 0,0 0-1 0 0,0 0 0 0 0,0 0 1 0 0,1 0-1 0 0,-1 0 1 0 0,0 0-1 0 0,1 1 0 0 0,-1-1 1 0 0,0 0-1 0 0,1-1 0 0 0,-1 1 1 0 0,1 0-1 0 0,0 0 1 0 0,-1 0-1 0 0,1 0 0 0 0,0 0 1 0 0,-1 0-1 0 0,1-1 1 0 0,0 1-1 0 0,0 0 0 0 0,0-1 1 0 0,-1 1-1 0 0,1 0 0 0 0,0-1 1 0 0,0 1-1 0 0,0-1 1 0 0,0 0-1 0 0,0 1 0 0 0,0-1 1 0 0,0 0-1 0 0,0 1 0 0 0,1-1 1 0 0,-1 0-1 0 0,0 0 1 0 0,0 0-1 0 0,0 0 0 0 0,0 0 5 0 0,76 9-493 0 0,-59-9 394 0 0,0-2 0 0 0,-1 1 0 0 0,1-2 0 0 0,-1-1 0 0 0,1 0 0 0 0,-1-1 0 0 0,-1 0 1 0 0,1-2-1 0 0,-1 0 0 0 0,0-1 0 0 0,0 0 0 0 0,-1-2 0 0 0,0 1 0 0 0,-1-2 0 0 0,0 0 0 0 0,-1-1 1 0 0,0 0-1 0 0,-1-1 0 0 0,0 0 0 0 0,-1-1 0 0 0,0 0 0 0 0,1-6 99 0 0,0-12-129 0 0</inkml:trace>
  <inkml:trace contextRef="#ctx0" brushRef="#br0" timeOffset="248.377">478 415 4856 0 0,'-17'-121'1131'0'0,"11"99"-736"0"0,5 18-280 0 0,1-1-1 0 0,-1 0 0 0 0,0 0 1 0 0,0 1-1 0 0,-1-1 1 0 0,1 0-1 0 0,-1 1 0 0 0,0 0 1 0 0,0-1-1 0 0,-1 1 0 0 0,1 0 1 0 0,-1 0-1 0 0,0 0 1 0 0,0 1-1 0 0,0-1 0 0 0,-1 1 1 0 0,1-1-1 0 0,-1 1 0 0 0,0 0 1 0 0,0 1-1 0 0,-3-3-114 0 0,2 6 42 0 0,-1 1 0 0 0,1 0-1 0 0,0 0 1 0 0,0 0 0 0 0,0 0 0 0 0,0 1-1 0 0,0 0 1 0 0,1 0 0 0 0,-1 0 0 0 0,1 1-1 0 0,0-1 1 0 0,0 1 0 0 0,0 0 0 0 0,0 0-1 0 0,1 1 1 0 0,0-1 0 0 0,-1 1 0 0 0,2-1-1 0 0,-1 1 1 0 0,0 0 0 0 0,-1 5-42 0 0,0 8-55 0 0,1 1 0 0 0,0-1 0 0 0,1 1 1 0 0,1 0-1 0 0,1-1 0 0 0,1 1 0 0 0,1 0 0 0 0,0-1 1 0 0,1 1-1 0 0,1-1 0 0 0,1 0 0 0 0,0 0 0 0 0,1 0 0 0 0,2-1 1 0 0,-1 0-1 0 0,2 0 0 0 0,0-1 0 0 0,1 0 0 0 0,1-1 1 0 0,0 0-1 0 0,1 0 0 0 0,1-1 0 0 0,6 5 55 0 0,43 71-5215 0 0,-58-81 3938 0 0</inkml:trace>
  <inkml:trace contextRef="#ctx0" brushRef="#br0" timeOffset="560.227">679 683 868 0 0,'24'-3'309'0'0,"0"-2"-1"0"0,-1 0 1 0 0,1-2 0 0 0,-1 0-1 0 0,0-2 1 0 0,-1 0 0 0 0,0-2-1 0 0,-1 0 1 0 0,0-1 0 0 0,0-1-1 0 0,-1-2 1 0 0,-1 1-1 0 0,-1-2 1 0 0,10-11-309 0 0,3-49 1084 0 0,-32 74-1053 0 0,0 0 1 0 0,-1 1 0 0 0,1-1 0 0 0,0 0 0 0 0,-1 1 0 0 0,0-1 0 0 0,1 1 0 0 0,-1-1 0 0 0,0 1-1 0 0,0 0 1 0 0,1 0 0 0 0,-1 0 0 0 0,0 0 0 0 0,0 0 0 0 0,0 0 0 0 0,0 1 0 0 0,-1-1-1 0 0,1 1 1 0 0,0-1 0 0 0,0 1 0 0 0,0 0 0 0 0,0-1 0 0 0,0 1 0 0 0,-1 1 0 0 0,1-1 0 0 0,0 0-1 0 0,0 0 1 0 0,0 1 0 0 0,0-1 0 0 0,0 1 0 0 0,-1 0 0 0 0,1-1 0 0 0,0 2-32 0 0,-10 0 60 0 0,-1 0 1 0 0,1 2-1 0 0,0 0 1 0 0,0 0-1 0 0,0 1 1 0 0,1 0-1 0 0,0 1 1 0 0,0 0-1 0 0,0 1 1 0 0,1 0-1 0 0,-1 1 1 0 0,2 0 0 0 0,-1 1-1 0 0,1 0 1 0 0,1 0-1 0 0,0 1 1 0 0,0 0-1 0 0,1 0 1 0 0,0 1-1 0 0,1 0 1 0 0,0 0-1 0 0,0 1 1 0 0,2-1-1 0 0,-1 1 1 0 0,1 0-1 0 0,1 1 1 0 0,0-1-1 0 0,0 12-60 0 0,3-17-42 0 0,1-1-1 0 0,0 1 0 0 0,1 0 0 0 0,-1 0 1 0 0,1-1-1 0 0,1 1 0 0 0,-1-1 0 0 0,1 0 1 0 0,0 0-1 0 0,1 0 0 0 0,-1 0 0 0 0,1 0 1 0 0,0-1-1 0 0,1 1 0 0 0,-1-1 0 0 0,1 0 0 0 0,0-1 1 0 0,0 1-1 0 0,1-1 0 0 0,-1 0 0 0 0,1 0 1 0 0,0-1-1 0 0,0 1 0 0 0,0-1 0 0 0,1-1 1 0 0,-1 1-1 0 0,1-1 0 0 0,-1 0 0 0 0,7 0 43 0 0,138 8-4188 0 0,-87-23 2937 0 0</inkml:trace>
  <inkml:trace contextRef="#ctx0" brushRef="#br0" timeOffset="838.65">1527 191 2368 0 0,'-15'11'246'0'0,"0"1"0"0"0,1 1 0 0 0,1 0 0 0 0,0 1 0 0 0,1 0 0 0 0,0 1 0 0 0,1 0 0 0 0,1 0 0 0 0,0 2 0 0 0,2-1 0 0 0,0 1 0 0 0,0 0 0 0 0,2 1 0 0 0,0 0 0 0 0,1 0 0 0 0,0 0 0 0 0,2 0 0 0 0,0 1 0 0 0,1-1 0 0 0,1 1 0 0 0,1 0 0 0 0,1 0 0 0 0,0-1 0 0 0,1 1 0 0 0,1-1 0 0 0,1 1-1 0 0,6 15-245 0 0,101 410-288 0 0,-110-440 174 0 0,0-1-1 0 0,0 1 0 0 0,-1-1 0 0 0,0 1 0 0 0,0-1 1 0 0,0 1-1 0 0,0-1 0 0 0,0 1 0 0 0,0-1 0 0 0,-1 0 1 0 0,0 1-1 0 0,0-1 0 0 0,0 1 0 0 0,0-1 0 0 0,0 0 0 0 0,-1 0 1 0 0,1 0-1 0 0,-1 0 0 0 0,0 0 0 0 0,0 0 0 0 0,0 0 1 0 0,0 0-1 0 0,-1-1 0 0 0,1 1 0 0 0,-1-1 0 0 0,1 0 1 0 0,-1 1-1 0 0,0-1 0 0 0,0 0 0 0 0,0-1 0 0 0,0 1 1 0 0,0-1-1 0 0,0 1 0 0 0,-1-1 0 0 0,1 0 0 0 0,0 0 0 0 0,-1 0 1 0 0,1-1-1 0 0,-1 1 0 0 0,1-1 0 0 0,-1 0 0 0 0,1 0 1 0 0,-1 0-1 0 0,1 0 0 0 0,-1-1 115 0 0,-37-14-1127 0 0</inkml:trace>
  <inkml:trace contextRef="#ctx0" brushRef="#br0" timeOffset="1303.541">1071 713 2228 0 0,'1'0'164'0'0,"-1"-1"0"0"0,0 1 0 0 0,0-1 0 0 0,0 1 0 0 0,1-1 0 0 0,-1 1 0 0 0,0 0 0 0 0,0-1 0 0 0,0 1 0 0 0,0-1 0 0 0,0 1 0 0 0,0-1 0 0 0,0 1 0 0 0,0-1 0 0 0,0 1 0 0 0,0-1 0 0 0,0 1 0 0 0,0-1 0 0 0,0 1 0 0 0,-1 0 0 0 0,1-1 0 0 0,0 1 0 0 0,0-1 0 0 0,0 1 0 0 0,-1 0 0 0 0,1-1 0 0 0,0 1 0 0 0,0-1 0 0 0,-1 1 0 0 0,1 0 0 0 0,0-1 0 0 0,-1 1 0 0 0,1 0 0 0 0,0 0 1 0 0,-1-1-1 0 0,1 1-164 0 0,68-8-357 0 0,-48 7 778 0 0,391-46-183 0 0,-411 47-209 0 0,0 1 0 0 0,0-1 0 0 0,0 1 1 0 0,0-1-1 0 0,0 1 0 0 0,0-1 0 0 0,0 1 1 0 0,0-1-1 0 0,0 1 0 0 0,0-1 0 0 0,0 1 0 0 0,0-1 1 0 0,0 0-1 0 0,0 1 0 0 0,0-1 0 0 0,1 1 0 0 0,-1-1 1 0 0,0 1-1 0 0,0-1 0 0 0,1 1 0 0 0,-1-1 1 0 0,0 0-1 0 0,1 1 0 0 0,-1-1 0 0 0,0 1 0 0 0,1-1 1 0 0,-1 0-1 0 0,0 0 0 0 0,1 1 0 0 0,-1-1 0 0 0,1 0 1 0 0,-1 0-1 0 0,1 1 0 0 0,-1-1 0 0 0,1 0 1 0 0,-1 0-1 0 0,1 0 0 0 0,-1 0 0 0 0,0 1 0 0 0,1-1 1 0 0,-1 0-1 0 0,1 0 0 0 0,0 0-29 0 0,-24 36 157 0 0,23-30-400 0 0,0 1 1 0 0,0-1 0 0 0,1 0-1 0 0,0 0 1 0 0,0 0 0 0 0,1 0-1 0 0,-1 0 1 0 0,1 0 0 0 0,1 0-1 0 0,-1 0 1 0 0,1-1 0 0 0,0 1-1 0 0,0-1 1 0 0,1 0 0 0 0,-1 0-1 0 0,1 0 1 0 0,0 0 0 0 0,4 3 242 0 0,13 2-2873 0 0,-17-9 1584 0 0</inkml:trace>
  <inkml:trace contextRef="#ctx0" brushRef="#br0" timeOffset="1554.472">1598 313 1932 0 0,'0'-3'1200'0'0,"-2"-2"-240"0"0,0 3-240 0 0,2-1-276 0 0,0-1-159 0 0,0 3-25 0 0,-2-1-128 0 0,1 0-112 0 0,1 4-8 0 0,0 0-288 0 0,0 3-101 0 0,1 0-103 0 0,1-2-272 0 0,5 2-592 0 0,-1 2 56 0 0</inkml:trace>
  <inkml:trace contextRef="#ctx0" brushRef="#br0" timeOffset="2833.468">1793 575 856 0 0,'46'105'3473'0'0,"-42"-9"-1893"0"0,2-120 1416 0 0,37-61-2842 0 0,-36 69-150 0 0,2 1 0 0 0,0 1 0 0 0,1-1 0 0 0,0 1-1 0 0,1 1 1 0 0,0 0 0 0 0,1 1 0 0 0,1 0 0 0 0,0 1 0 0 0,11-7-4 0 0,-20 18-21 0 0,-1-1 0 0 0,1 2 1 0 0,0-1-1 0 0,0 0 0 0 0,0 1 0 0 0,0 0 0 0 0,0 0 0 0 0,0 0 1 0 0,-1 0-1 0 0,1 0 0 0 0,0 1 0 0 0,-1 0 0 0 0,0 0 0 0 0,1 0 0 0 0,-1 0 1 0 0,0 0-1 0 0,0 1 0 0 0,0-1 0 0 0,0 1 0 0 0,0 0 0 0 0,-1 0 0 0 0,1 0 1 0 0,-1 0-1 0 0,0 0 0 0 0,0 1 0 0 0,0-1 0 0 0,0 1 0 0 0,0-1 0 0 0,-1 1 1 0 0,0 0-1 0 0,0-1 0 0 0,0 1 0 0 0,0 0 0 0 0,0 0 0 0 0,-1 0 0 0 0,0 0 1 0 0,0 0-1 0 0,0 0 0 0 0,0 0 0 0 0,-1 1 21 0 0,3 9-32 0 0,0 0 1 0 0,1 0-1 0 0,0 0 1 0 0,1 0-1 0 0,0 0 0 0 0,1-1 1 0 0,1 0-1 0 0,0 0 1 0 0,1 0-1 0 0,0-1 0 0 0,1 0 1 0 0,2 2 31 0 0,-2-9 18 0 0,0 0 1 0 0,1-1-1 0 0,0-1 0 0 0,0 1 1 0 0,0-1-1 0 0,1-1 1 0 0,-1 1-1 0 0,0-2 1 0 0,1 1-1 0 0,0-1 0 0 0,-1-1 1 0 0,1 0-1 0 0,0 0 1 0 0,-1-1-1 0 0,1 0 1 0 0,-1 0-1 0 0,1-1 0 0 0,-1-1 1 0 0,0 0-1 0 0,0 0 1 0 0,0 0-1 0 0,1-2-18 0 0,32-6 18 0 0,-17 6-106 0 0,0-1 0 0 0,0-1 0 0 0,-1-2-1 0 0,0 0 1 0 0,-1-2 0 0 0,0 0 0 0 0,-1-1 0 0 0,0-2 0 0 0,-1 0-1 0 0,0-1 1 0 0,-1-2 0 0 0,10-10 88 0 0,-29 27-3 0 0,-1-1 0 0 0,1 0 0 0 0,0 1 0 0 0,0-1 0 0 0,0 0 0 0 0,-1 0 0 0 0,1 1 0 0 0,0-1 0 0 0,-1 0 0 0 0,1 0 0 0 0,-1 0 0 0 0,1 0 0 0 0,-1 0 0 0 0,1 0 0 0 0,-1 0 0 0 0,0 0 0 0 0,1 0 0 0 0,-1 0 0 0 0,0 0 0 0 0,0 0 0 0 0,0 0 0 0 0,0 0 0 0 0,0 0 0 0 0,0 0 0 0 0,0 0 0 0 0,0 0 0 0 0,0 0 0 0 0,0 0 0 0 0,-1 0 0 0 0,1 0 0 0 0,0 0 0 0 0,-1 0 0 0 0,1 0 0 0 0,-1 0 0 0 0,1 0 0 0 0,-1 0 0 0 0,1 1 0 0 0,-1-1 0 0 0,0 0 0 0 0,1 0 0 0 0,-1 0 0 0 0,0 1 0 0 0,0-1 0 0 0,1 0 0 0 0,-1 1 0 0 0,0-1 0 0 0,0 1 0 0 0,0-1 0 0 0,0 1 0 0 0,0-1 0 0 0,0 1 0 0 0,0 0 0 0 0,0-1 0 0 0,0 1 0 0 0,0 0 0 0 0,0 0 0 0 0,0 0 0 0 0,0 0 0 0 0,0 0 0 0 0,0 0 0 0 0,0 0 0 0 0,0 0 3 0 0,-78 0 215 0 0,56 5-135 0 0,0 0 0 0 0,0 1 1 0 0,0 1-1 0 0,0 1 0 0 0,1 1 1 0 0,1 1-1 0 0,-1 1 0 0 0,2 1 1 0 0,0 0-1 0 0,0 2 0 0 0,1 0 0 0 0,1 2 1 0 0,-14 13-81 0 0,31-28-7 0 0,0 1 1 0 0,-1-1 0 0 0,1 1-1 0 0,0 0 1 0 0,0-1 0 0 0,0 1-1 0 0,0 0 1 0 0,0-1 0 0 0,0 1-1 0 0,0 0 1 0 0,1 0-1 0 0,-1 0 1 0 0,1 0 0 0 0,-1 0-1 0 0,1 0 1 0 0,0 0 0 0 0,0 0-1 0 0,0 0 1 0 0,0 0 0 0 0,0 0-1 0 0,0 0 1 0 0,1 0-1 0 0,-1 0 1 0 0,1 0 0 0 0,-1 0-1 0 0,1-1 1 0 0,0 1 0 0 0,-1 0-1 0 0,1 0 1 0 0,0 0 0 0 0,0-1-1 0 0,0 1 1 0 0,1 0-1 0 0,-1-1 1 0 0,0 1 0 0 0,1-1-1 0 0,-1 0 1 0 0,1 1 0 0 0,-1-1-1 0 0,1 0 1 0 0,-1 0 0 0 0,1 0-1 0 0,0 0 1 0 0,0 0-1 0 0,0 0 1 0 0,-1-1 0 0 0,1 1-1 0 0,0 0 1 0 0,0-1 0 0 0,0 0-1 0 0,0 1 1 0 0,0-1 0 0 0,0 0-1 0 0,0 0 7 0 0,117 14-413 0 0,85-45 119 0 0,424-114 127 0 0,-591 126 911 0 0,-110 16-160 0 0,-161 32 263 0 0,223-28-884 0 0,0 1 0 0 0,-1 1-1 0 0,1 0 1 0 0,0 0-1 0 0,0 1 1 0 0,1 1 0 0 0,-1 0-1 0 0,1 0 1 0 0,0 1 0 0 0,0 0-1 0 0,1 0 1 0 0,-8 8 37 0 0,16-13-84 0 0,43 19-229 0 0,-16-17 172 0 0,0-1-1 0 0,0-2 1 0 0,1 0 0 0 0,-1-2 0 0 0,0 0 0 0 0,0-2 0 0 0,0-1-1 0 0,-1-1 1 0 0,0-1 0 0 0,0-1 0 0 0,3-3 141 0 0,-17 6 6 0 0,-1 0 0 0 0,1-1 0 0 0,-1 0 0 0 0,0-1 0 0 0,-1 0 0 0 0,0-1 0 0 0,0 1 0 0 0,-1-2 0 0 0,1 1 0 0 0,-2-1 0 0 0,1 0 0 0 0,-2-1 0 0 0,1 0 0 0 0,-1 0 0 0 0,0 0 0 0 0,-1-1 0 0 0,-1 0 0 0 0,1 0 0 0 0,-2 0 0 0 0,0-1 0 0 0,0 1 0 0 0,-1-1 0 0 0,0 1-1 0 0,-1-1 1 0 0,0-8-6 0 0,0-9 343 0 0,-2-1-1 0 0,-1 1 1 0 0,-1 0-1 0 0,-1 0 1 0 0,-2 0-1 0 0,-1 1 1 0 0,-1-1-1 0 0,-1 1 1 0 0,-12-23-343 0 0,-60-106 2271 0 0,61 209-1431 0 0,21 0-1187 0 0,2 1 0 0 0,2-1 1 0 0,3 0-1 0 0,2 0 1 0 0,5 11 346 0 0,5 31-1252 0 0,-10-48 99 0 0,3-1 0 0 0,1 0 0 0 0,3-1-1 0 0,1-1 1 0 0,2 0 0 0 0,11 13 1153 0 0,0-3-1429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5:48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52 860 0 0,'9'-10'6266'0'0,"-12"29"-5410"0"0,1-5-787 0 0,0 1 1 0 0,1-1-1 0 0,1 1 0 0 0,0-1 0 0 0,1 1 1 0 0,1-1-1 0 0,0 1 0 0 0,1-1 1 0 0,0 0-1 0 0,1 0 0 0 0,1 0 0 0 0,2 5-69 0 0,3-32-5343 0 0,-5-7 3949 0 0</inkml:trace>
  <inkml:trace contextRef="#ctx0" brushRef="#br0" timeOffset="627.105">162 324 1216 0 0,'10'-5'4257'0'0,"12"-25"-3493"0"0,121-259 174 0 0,-85 348-1958 0 0,-31-24 1023 0 0,-18-25 96 0 0,0 1 1 0 0,0 0-1 0 0,-2 0 0 0 0,1 0 0 0 0,-1 1 0 0 0,-1 0 0 0 0,0 0 0 0 0,-1 1 1 0 0,-1-1-1 0 0,1 1 0 0 0,-2 1 0 0 0,2 9-99 0 0,-5-19 6 0 0,-1 1 1 0 0,0-1-1 0 0,0 0 0 0 0,0 1 1 0 0,-1-1-1 0 0,1 0 0 0 0,-1 1 0 0 0,0-1 1 0 0,0 0-1 0 0,0 0 0 0 0,-1-1 1 0 0,1 1-1 0 0,-1 0 0 0 0,0-1 1 0 0,0 0-1 0 0,0 0 0 0 0,-1 1 1 0 0,1-2-1 0 0,-1 1 0 0 0,1 0 1 0 0,-1-1-1 0 0,0 0 0 0 0,0 0 0 0 0,0 0 1 0 0,-1 0-1 0 0,0 0-6 0 0,-71 17-4049 0 0,55-19 2810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6:01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1240 0 0,'3'-8'1796'0'0,"6"-18"3404"0"0,-5 40-2810 0 0,2 583 2273 0 0,74 141-1292 0 0,-68-644-4381 0 0,-32-154-5027 0 0,-40-136-2792 0 0,49 159 7621 0 0</inkml:trace>
  <inkml:trace contextRef="#ctx0" brushRef="#br0" timeOffset="1534.828">246 264 1112 0 0,'9'11'6424'0'0,"5"65"-5813"0"0,-7-33-87 0 0,-7-34-448 0 0,0 1 0 0 0,1-1 0 0 0,0 1-1 0 0,1-1 1 0 0,0 1 0 0 0,0-1 0 0 0,1 0-1 0 0,0 0 1 0 0,1 0 0 0 0,0 0 0 0 0,0-1 0 0 0,1 1-1 0 0,0-1 1 0 0,1 0 0 0 0,-1-1 0 0 0,1 1-1 0 0,1-1 1 0 0,0-1 0 0 0,0 1 0 0 0,0-1-1 0 0,0 0 1 0 0,1 0 0 0 0,0-1 0 0 0,0 0-1 0 0,1-1 1 0 0,0 0 0 0 0,-1 0 0 0 0,1-1-1 0 0,1 0-75 0 0,2-7 41 0 0,-1-1 1 0 0,0-1-1 0 0,0 0 0 0 0,-1 0 0 0 0,1-1 0 0 0,-1 0 0 0 0,-1-1 0 0 0,1 0 0 0 0,-1-1 0 0 0,-1 0 0 0 0,0 0 0 0 0,0-1 1 0 0,-1 0-1 0 0,0 0 0 0 0,0-1 0 0 0,-1 1 0 0 0,-1-2 0 0 0,0 1 0 0 0,3-12-41 0 0,25-107 275 0 0,-32 91 247 0 0,-1 38-469 0 0,0 1 22 0 0,0-38 1850 0 0,-11 21-1273 0 0,12 17-619 0 0,-5 10 84 0 0,-3 64-243 0 0,20 164 196 0 0,7-70 208 0 0,-6 1-1 0 0,-8 82-277 0 0,-6-239 48 0 0,0 0 0 0 0,-1-1 0 0 0,-1 1-1 0 0,0 0 1 0 0,-1 0 0 0 0,0-1 0 0 0,0 0 0 0 0,-2 1-1 0 0,1-2 1 0 0,-1 1 0 0 0,-1 0 0 0 0,0-1 0 0 0,0 0 0 0 0,-1 0-48 0 0,5-7 13 0 0,1-1 0 0 0,-1 0 0 0 0,1 0 0 0 0,-1 0 0 0 0,1 0 0 0 0,-1-1 1 0 0,0 1-1 0 0,0 0 0 0 0,0-1 0 0 0,0 1 0 0 0,0-1 0 0 0,-1 0 0 0 0,1 1 1 0 0,0-1-1 0 0,-1 0 0 0 0,1 0 0 0 0,-1-1 0 0 0,1 1 0 0 0,0 0 1 0 0,-1-1-1 0 0,0 0 0 0 0,1 1 0 0 0,-1-1 0 0 0,1 0 0 0 0,-1-1 0 0 0,1 1 1 0 0,-1 0-1 0 0,1-1 0 0 0,-1 1 0 0 0,1-1 0 0 0,-1 0 0 0 0,1 1 0 0 0,-1-1 1 0 0,1-1-1 0 0,0 1 0 0 0,0 0 0 0 0,-1 0 0 0 0,1-1 0 0 0,0 1 1 0 0,0-1-1 0 0,1 0 0 0 0,-1 0 0 0 0,0 0 0 0 0,0 1 0 0 0,1-2 0 0 0,-1 1 1 0 0,1 0-1 0 0,0 0 0 0 0,0 0 0 0 0,-1-2-13 0 0,-46-125-102 0 0,45 103-4 0 0,0-1 0 0 0,2 1 0 0 0,1-1 0 0 0,1 0 1 0 0,1 1-1 0 0,1-1 0 0 0,2 1 0 0 0,0 0 0 0 0,2 0 0 0 0,1 1 0 0 0,1-1 0 0 0,1 2 1 0 0,1 0-1 0 0,2 0 0 0 0,0 1 0 0 0,1 0 0 0 0,3-1 106 0 0,-4 8-412 0 0,0 2 1 0 0,1-1-1 0 0,0 2 0 0 0,1 0 1 0 0,1 1-1 0 0,0 0 0 0 0,1 1 0 0 0,0 1 1 0 0,10-4 411 0 0,225-103-8575 0 0,-211 102 7386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6:0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81 840 0 0,'18'-14'1797'0'0,"-18"12"-1468"0"0,0 2-25 0 0,0 0 6 0 0,0 0 119 0 0,0 0-66 0 0,18-3 658 0 0,-18-4-923 0 0,0 5-75 0 0,0 1-1 0 0,1-1 1 0 0,-1 1 0 0 0,0-1-1 0 0,0 0 1 0 0,0 1-1 0 0,0-1 1 0 0,0 0 0 0 0,-1 1-1 0 0,1-1 1 0 0,0 1 0 0 0,-1-1-1 0 0,1 0 1 0 0,-1 1-1 0 0,1-1 1 0 0,-1 1 0 0 0,0-1-1 0 0,0 1 1 0 0,0 0-1 0 0,1-1 1 0 0,-2 1 0 0 0,1 0-1 0 0,0 0 1 0 0,0-1-1 0 0,0 1 1 0 0,0 0 0 0 0,-1 0-1 0 0,1 0 1 0 0,0 0-1 0 0,-1 1 1 0 0,1-1 0 0 0,-1 0-1 0 0,1 1 1 0 0,-1-1 0 0 0,1 1-1 0 0,-1-1 1 0 0,0 1-1 0 0,1-1 1 0 0,-1 1 0 0 0,0 0-1 0 0,1 0 1 0 0,-1 0-1 0 0,1 0 1 0 0,-1 0 0 0 0,0 1-23 0 0,-7-4 29 0 0,-1 2 1 0 0,1-1 0 0 0,-1 1 0 0 0,0 1 0 0 0,1 0-1 0 0,-1 0 1 0 0,1 1 0 0 0,-1 0 0 0 0,1 1 0 0 0,-1 0-1 0 0,1 0 1 0 0,0 1 0 0 0,-1 0 0 0 0,2 1 0 0 0,-1 0 0 0 0,0 0-1 0 0,1 1 1 0 0,0 0 0 0 0,0 0 0 0 0,0 1 0 0 0,1 0-1 0 0,-1 1 1 0 0,1 0 0 0 0,1 0 0 0 0,0 0 0 0 0,0 1-1 0 0,0-1 1 0 0,1 1 0 0 0,0 1 0 0 0,0-1 0 0 0,1 1-1 0 0,1 0 1 0 0,-1 0 0 0 0,0 2-30 0 0,-4 22 145 0 0,1 0 0 0 0,2 1-1 0 0,1-1 1 0 0,2 1 0 0 0,1-1-1 0 0,1 1 1 0 0,2 0 0 0 0,2-1 0 0 0,1 1-1 0 0,1-1 1 0 0,8 23-145 0 0,85 293 963 0 0,-61-232-595 0 0,-5 2 0 0 0,-5 0-1 0 0,9 108-367 0 0,-34-218-3 0 0,-1-1 0 0 0,-1 1 0 0 0,1 0 0 0 0,-1 0 0 0 0,-1 0 0 0 0,0 0 0 0 0,0-1 0 0 0,-1 1 0 0 0,0 0 0 0 0,0 0 0 0 0,-1 0 0 0 0,0-1 0 0 0,-1 1 0 0 0,0-1 0 0 0,0 0 0 0 0,-1 0 0 0 0,0 0 0 0 0,0 0 0 0 0,-1 0 0 0 0,0-1 0 0 0,0 0 0 0 0,-1 0 0 0 0,1 0 0 0 0,-2-1 0 0 0,1 0 0 0 0,-2 1 3 0 0,-55-32-2139 0 0,58 21 1956 0 0,-4-4-258 0 0,1-2 0 0 0,0 0 0 0 0,0 0 0 0 0,1 0 0 0 0,0-1 0 0 0,0 0 0 0 0,2 0 0 0 0,-1-1 0 0 0,1 1 0 0 0,1-1 0 0 0,0 0 0 0 0,1-1 0 0 0,0 1 0 0 0,1-1 441 0 0,-4-29-1258 0 0</inkml:trace>
  <inkml:trace contextRef="#ctx0" brushRef="#br0" timeOffset="342.078">21 1015 936 0 0,'-21'-1'4378'0'0,"35"-1"-2638"0"0,33-1-1127 0 0,-45 3-465 0 0,377-42 2509 0 0,-113 30-2889 0 0,-284 3-7047 0 0,14 9 5870 0 0</inkml:trace>
  <inkml:trace contextRef="#ctx0" brushRef="#br0" timeOffset="932.322">1534 1011 1472 0 0,'34'-9'7593'0'0,"-63"34"-7275"0"0,2 2 0 0 0,1 1 0 0 0,1 1 1 0 0,2 1-1 0 0,1 1 0 0 0,-9 17-318 0 0,16-24 185 0 0,-345 505 796 0 0,318-499-4534 0 0,41-30 2027 0 0,-17-28-1233 0 0,8 4 1557 0 0,1-2-6 0 0</inkml:trace>
  <inkml:trace contextRef="#ctx0" brushRef="#br0" timeOffset="1259.78">880 1195 1172 0 0,'-5'-57'7128'0'0,"26"73"-6331"0"0,247 231 1814 0 0,150 130-879 0 0,-405-364-1920 0 0,18 18-141 0 0,-11-22-2956 0 0,-24-45-2324 0 0,2 15 4368 0 0,1 5 41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6:0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2672 0 0,'19'-22'6176'0'0,"-10"42"-4031"0"0,-8 65-2363 0 0,-2-66 920 0 0,15 187 553 0 0,17 100 5 0 0,1 36-2353 0 0,-33-341 952 0 0,0 1 0 0 0,0-1-1 0 0,0 0 1 0 0,0 0 0 0 0,0 0 0 0 0,0 0-1 0 0,0 0 1 0 0,0 0 0 0 0,0 0 0 0 0,0 0-1 0 0,-1 0 1 0 0,1-1 0 0 0,0 1 0 0 0,-1 0-1 0 0,1-1 1 0 0,0 1 0 0 0,-1-1 0 0 0,1 1-1 0 0,-1-1 1 0 0,1 0 0 0 0,-1 0 0 0 0,1 0-1 0 0,-1 1 1 0 0,1-1 0 0 0,-1-1 0 0 0,1 1-1 0 0,-1 0 1 0 0,1 0 0 0 0,-1 0 0 0 0,1-1-1 0 0,0 1 1 0 0,-1-1 0 0 0,1 1 0 0 0,0-1-1 0 0,-1 0 1 0 0,1 0 0 0 0,0 1 0 0 0,-1-1-1 0 0,1 0 1 0 0,0 0 0 0 0,0 0 0 0 0,0 0-1 0 0,0 0 1 0 0,0 0 0 0 0,0-1 0 0 0,0 1-1 0 0,1 0 1 0 0,-1 0 0 0 0,0-1 0 0 0,1 1-1 0 0,-1 0 1 0 0,0-1 0 0 0,1 1 0 0 0,0-1-1 0 0,-1 1 1 0 0,1-1 0 0 0,0 0 141 0 0,-13-23-1308 0 0,1-4 8 0 0</inkml:trace>
  <inkml:trace contextRef="#ctx0" brushRef="#br0" timeOffset="671.846">301 276 2104 0 0,'14'-2'5252'0'0,"-11"39"-4283"0"0,-2-5-657 0 0,0-29-268 0 0,0 0 1 0 0,0 0-1 0 0,0 0 1 0 0,0 0-1 0 0,1 0 1 0 0,-1 0-1 0 0,1 0 1 0 0,0 0-1 0 0,0 0 1 0 0,0-1 0 0 0,0 1-1 0 0,0-1 1 0 0,1 1-1 0 0,-1-1 1 0 0,1 0-1 0 0,-1 0 1 0 0,1 0-1 0 0,0 0 1 0 0,0-1-1 0 0,0 1 1 0 0,0-1-1 0 0,0 0 1 0 0,0 0-1 0 0,0 0 1 0 0,0 0-1 0 0,1 0 1 0 0,-1 0-45 0 0,-1-1 83 0 0,1 0 27 0 0,5-3-68 0 0,1 0 1 0 0,0 0-1 0 0,-1-1 1 0 0,1 0-1 0 0,-1 0 1 0 0,-1-1-1 0 0,1 0 1 0 0,0-1-1 0 0,-1 0 1 0 0,0 0 0 0 0,-1 0-1 0 0,1-1 1 0 0,-1 0-1 0 0,0 0 1 0 0,-1 0-1 0 0,2-4-42 0 0,3 0 186 0 0,0-1 364 0 0,-10 12-526 0 0,0 1 0 0 0,0 0 0 0 0,0 0 0 0 0,0-1 0 0 0,0 1 0 0 0,0 0 0 0 0,0-1 0 0 0,0 1 0 0 0,1 0 0 0 0,-1-1 0 0 0,0 1 0 0 0,1 0 0 0 0,-1-1 0 0 0,0 1 1 0 0,1 0-1 0 0,-1-1 0 0 0,1 1 0 0 0,-1-1 0 0 0,0 1 0 0 0,1-1 0 0 0,0 1 0 0 0,-1-1 0 0 0,1 1 0 0 0,-1-1 0 0 0,1 1 0 0 0,0-1 0 0 0,-1 0 0 0 0,1 1 0 0 0,0-1 0 0 0,-1 0 0 0 0,1 0 0 0 0,0 0 0 0 0,-1 1 0 0 0,1-1 0 0 0,0 0 0 0 0,-1 0 0 0 0,1 0 0 0 0,0 0 0 0 0,0 0 0 0 0,-1 0 0 0 0,1 0 0 0 0,0 0 0 0 0,0-1 0 0 0,-1 1 1 0 0,1 0-1 0 0,0 0 0 0 0,-1-1 0 0 0,1 1 0 0 0,0 0 0 0 0,-1-1 0 0 0,1 1 0 0 0,-1 0 0 0 0,1-1 0 0 0,0 0-24 0 0,61 375 861 0 0,-50-140-264 0 0,-47-79-140 0 0,-19-104-251 0 0,45-52-195 0 0,-5-7-38 0 0,0 0 0 0 0,0-1 0 0 0,2 0 1 0 0,-1-1-1 0 0,1-1 0 0 0,0 0 0 0 0,1-1 0 0 0,1 0 0 0 0,0 0 1 0 0,0-1-1 0 0,1-1 0 0 0,1 0 0 0 0,0 0 0 0 0,1 0 0 0 0,0-1 0 0 0,2 0 1 0 0,-1 0-1 0 0,2 0 0 0 0,0-1 0 0 0,1 0 0 0 0,1 0 0 0 0,0 0 1 0 0,1 0-1 0 0,0 0 0 0 0,2 0 0 0 0,0-3 27 0 0,0 10-101 0 0,0 0 1 0 0,1 0-1 0 0,0 0 0 0 0,0 1 1 0 0,1-1-1 0 0,0 1 0 0 0,0-1 1 0 0,1 1-1 0 0,0 0 0 0 0,1 1 0 0 0,0-1 1 0 0,0 1-1 0 0,0 0 0 0 0,1 0 1 0 0,0 0-1 0 0,1 1 0 0 0,-1 0 1 0 0,1 0-1 0 0,7-4 101 0 0,157-91-3980 0 0,-146 89 3195 0 0,147-69-4267 0 0,-133 61 3826 0 0</inkml:trace>
  <inkml:trace contextRef="#ctx0" brushRef="#br0" timeOffset="920.408">1126 33 1280 0 0,'3'-10'1465'0'0,"-3"9"-1382"0"0,0 0 1 0 0,0 1-1 0 0,0-1 0 0 0,-1 0 1 0 0,1 0-1 0 0,0 1 0 0 0,0-1 1 0 0,0 0-1 0 0,1 0 0 0 0,-1 1 1 0 0,0-1-1 0 0,0 0 0 0 0,0 1 0 0 0,0-1 1 0 0,1 0-1 0 0,-1 1 0 0 0,0-1 1 0 0,1 0-1 0 0,-1 1 0 0 0,0-1 1 0 0,1 0-1 0 0,-1 1 0 0 0,1-1 0 0 0,-1 1 1 0 0,1-1-1 0 0,-1 1 0 0 0,1-1 1 0 0,0 1-1 0 0,-1-1 0 0 0,1 1 1 0 0,-1 0-1 0 0,1-1 0 0 0,0 1 1 0 0,-1 0-1 0 0,1-1 0 0 0,0 1 0 0 0,0 0 1 0 0,-1 0-1 0 0,1 0 0 0 0,0 0 1 0 0,-1 0-1 0 0,1 0 0 0 0,0 0 1 0 0,0 0-1 0 0,-1 0 0 0 0,1 0 0 0 0,0 0 1 0 0,0 0-1 0 0,-1 0 0 0 0,1 1 1 0 0,0-1-1 0 0,-1 0 0 0 0,1 1 1 0 0,0-1-1 0 0,-1 0 0 0 0,1 1 1 0 0,0-1-1 0 0,-1 1 0 0 0,1-1 0 0 0,-1 1 1 0 0,1-1-84 0 0,28 33 375 0 0,-2 0 0 0 0,-1 2 0 0 0,-2 1 0 0 0,-1 0 0 0 0,-2 2 0 0 0,-2 1 0 0 0,7 20-375 0 0,-3-10 240 0 0,-3 0-1 0 0,-1 2 0 0 0,-3 0 1 0 0,-2 1-1 0 0,-2 0 0 0 0,-3 1 1 0 0,1 31-240 0 0,-10-67-23 0 0,-2 1 1 0 0,0 0-1 0 0,-1-1 0 0 0,0 1 1 0 0,-2-1-1 0 0,0 0 0 0 0,0 0 1 0 0,-2-1-1 0 0,0 1 0 0 0,-1-1 1 0 0,-1-1-1 0 0,0 0 0 0 0,-1 0 1 0 0,-1-1-1 0 0,0 0 1 0 0,-10 9 22 0 0,13-15-302 0 0,-1 0 1 0 0,0 0 0 0 0,0 0-1 0 0,-1-1 1 0 0,0-1-1 0 0,-1 0 1 0 0,1 0 0 0 0,-1-1-1 0 0,0 0 1 0 0,0-1 0 0 0,-1 0-1 0 0,1-1 1 0 0,-1 0 0 0 0,0-1-1 0 0,-9 0 302 0 0,13-1-247 0 0,1-1 0 0 0,0-1 0 0 0,0 1-1 0 0,-1-1 1 0 0,1 0 0 0 0,0-1 0 0 0,0 0-1 0 0,0 0 1 0 0,0 0 0 0 0,1-1 0 0 0,-1 0 0 0 0,1-1-1 0 0,-1 1 1 0 0,1-1 0 0 0,0 0 0 0 0,0-1 247 0 0,-25-20-1242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6:04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21 968 0 0,'-6'-19'3588'0'0,"3"19"-3530"0"0,-1-1 1 0 0,1 1 0 0 0,0 0-1 0 0,-1 0 1 0 0,1 0 0 0 0,0 0-1 0 0,0 1 1 0 0,-1-1-1 0 0,1 1 1 0 0,0 0 0 0 0,0 0-1 0 0,0 0 1 0 0,0 0 0 0 0,0 1-1 0 0,0-1 1 0 0,0 1-1 0 0,0 0 1 0 0,0 0 0 0 0,1 0-1 0 0,-1 0 1 0 0,1 0 0 0 0,0 1-1 0 0,-1-1 1 0 0,1 1 0 0 0,0-1-1 0 0,0 1 1 0 0,1 0-1 0 0,-1 0 1 0 0,0 0 0 0 0,1 0-1 0 0,0 0 1 0 0,0 0-59 0 0,-17 29 362 0 0,1 0 1 0 0,2 1-1 0 0,1 0 1 0 0,1 1-1 0 0,3 1 1 0 0,0 0-1 0 0,2 0 1 0 0,2 1-1 0 0,2 0 0 0 0,0 0 1 0 0,3 35-363 0 0,2-43 43 0 0,1 0 0 0 0,1 0 0 0 0,1-1 0 0 0,2 1 0 0 0,1-1 0 0 0,1-1 0 0 0,1 1 0 0 0,1-1 0 0 0,1-1 0 0 0,2 0 0 0 0,1-1 0 0 0,0 0 0 0 0,2-1 0 0 0,0-1 0 0 0,2 0 0 0 0,0-1 0 0 0,2-1 0 0 0,0-1 0 0 0,15 11-43 0 0,-28-25-327 0 0,0-1 0 0 0,0 1 0 0 0,0-1 0 0 0,1 0 0 0 0,-1 0 0 0 0,1-1 0 0 0,0 0 0 0 0,0-1 0 0 0,0 1 0 0 0,0-2 0 0 0,1 1 0 0 0,-1-1-1 0 0,0 0 1 0 0,1-1 0 0 0,-1 0 0 0 0,1 0 0 0 0,-1-1 0 0 0,8-2 327 0 0,61-37-2648 0 0,-57 16 1195 0 0</inkml:trace>
  <inkml:trace contextRef="#ctx0" brushRef="#br0" timeOffset="499.453">408 221 1804 0 0,'0'-7'5105'0'0,"2"-2"-3623"0"0,77 24-516 0 0,-68-11-926 0 0,-1-1 0 0 0,1 2 0 0 0,-1 0 0 0 0,0 0 0 0 0,0 0 0 0 0,-1 2 0 0 0,1-1 0 0 0,-1 1 0 0 0,-1 0 0 0 0,1 1 0 0 0,-1 0 0 0 0,-1 0 0 0 0,1 1 0 0 0,-2 0 0 0 0,1 0 0 0 0,-1 1-1 0 0,0 0 1 0 0,-1 0 0 0 0,0 0 0 0 0,-1 0 0 0 0,0 1 0 0 0,-1 0 0 0 0,0 0 0 0 0,0 0 0 0 0,-1 0 0 0 0,0 8-40 0 0,-6-4 52 0 0,-1-1 0 0 0,0-1 0 0 0,0 1 0 0 0,-1-1 0 0 0,-1 0 0 0 0,-1 0 0 0 0,0 0 0 0 0,0-1 0 0 0,-1-1 0 0 0,-1 1 0 0 0,0-2 0 0 0,0 1 0 0 0,-1-1 0 0 0,0-1 0 0 0,-1 0 0 0 0,0-1 0 0 0,0 0 0 0 0,-1 0 0 0 0,0-2 0 0 0,-1 1 0 0 0,1-2 0 0 0,-1 0 0 0 0,0 0 0 0 0,-11 1-52 0 0,24-5-62 0 0,-1 0 0 0 0,1 0 1 0 0,-1-1-1 0 0,0 1 0 0 0,1 0 1 0 0,-1-1-1 0 0,0 1 0 0 0,0-1 1 0 0,1 1-1 0 0,-1-1 0 0 0,0 0 1 0 0,0 0-1 0 0,0 0 0 0 0,0 0 1 0 0,1 0-1 0 0,-1 0 0 0 0,0 0 1 0 0,0-1-1 0 0,0 1 0 0 0,1-1 1 0 0,-1 1-1 0 0,0-1 0 0 0,1 0 1 0 0,-1 1-1 0 0,0-1 0 0 0,1 0 1 0 0,-1 0-1 0 0,1 0 0 0 0,-1-1 1 0 0,1 1-1 0 0,0 0 0 0 0,-1 0 1 0 0,1-1-1 0 0,0 1 0 0 0,0-1 1 0 0,0 1-1 0 0,0-1 0 0 0,0 1 1 0 0,0-1-1 0 0,1 0 0 0 0,-1 1 1 0 0,0-1-1 0 0,1 0 0 0 0,-1 0 1 0 0,1 1-1 0 0,0-1 0 0 0,0 0 1 0 0,0-1 61 0 0,20-88-4464 0 0,-5 63 3185 0 0,2 0-2 0 0</inkml:trace>
  <inkml:trace contextRef="#ctx0" brushRef="#br0" timeOffset="762.311">810 188 1164 0 0,'0'7'2997'0'0,"-17"30"-2266"0"0,16-35-463 0 0,-1 2-189 0 0,-13 21 289 0 0,2 1 0 0 0,0 1 0 0 0,2 0-1 0 0,1 0 1 0 0,1 1 0 0 0,1 1 0 0 0,2-1 0 0 0,1 1-1 0 0,-1 14-367 0 0,7-35-50 0 0,1-1 0 0 0,0 1 0 0 0,0 0-1 0 0,0-1 1 0 0,1 1 0 0 0,0-1 0 0 0,0 0-1 0 0,1 0 1 0 0,0 0 0 0 0,0-1 0 0 0,1 1-1 0 0,0-1 1 0 0,0 0 0 0 0,0 0 0 0 0,1-1-1 0 0,0 1 1 0 0,0-1 0 0 0,0-1 0 0 0,1 1-1 0 0,-1-1 1 0 0,1 0 0 0 0,0-1 0 0 0,1 1-1 0 0,-1-1 1 0 0,0-1 0 0 0,1 1 0 0 0,-1-1-1 0 0,1-1 1 0 0,0 1 0 0 0,0-1-1 0 0,0-1 1 0 0,0 0 0 0 0,-1 0 0 0 0,1 0-1 0 0,0-1 1 0 0,0 0 0 0 0,4-1 50 0 0,124-37-3294 0 0,-105 24 2046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1:4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235 308 2064 0 0,'-4'-2'153'0'0,"0"0"0"0"0,0 0 0 0 0,-1 1 0 0 0,1-1 0 0 0,0 1 0 0 0,-1 0 0 0 0,1 0 0 0 0,-1 0 1 0 0,1 0-1 0 0,-1 1 0 0 0,1 0 0 0 0,-1 0 0 0 0,1 0 0 0 0,-1 1 0 0 0,0-1 0 0 0,1 1 0 0 0,0 0 0 0 0,-1 1 0 0 0,1-1 0 0 0,0 1 0 0 0,-1-1 0 0 0,1 1 0 0 0,0 1 0 0 0,0-1 0 0 0,1 0 0 0 0,-1 1 0 0 0,0 0 0 0 0,1 0 0 0 0,-1 0 0 0 0,1 0 0 0 0,0 1 0 0 0,0-1 0 0 0,1 1 0 0 0,-2 1-153 0 0,-73 142 1581 0 0,74-139-1576 0 0,0 1-1 0 0,0 0 1 0 0,1 1 0 0 0,0-1-1 0 0,1 0 1 0 0,0 1 0 0 0,1-1-1 0 0,0 0 1 0 0,0 1 0 0 0,1-1-1 0 0,0 1 1 0 0,1-1 0 0 0,0 0-1 0 0,0 0 1 0 0,1 0 0 0 0,0 0-1 0 0,1 0 1 0 0,0-1 0 0 0,0 1-1 0 0,1-1 1 0 0,0 0 0 0 0,0-1-1 0 0,1 1 1 0 0,0-1 0 0 0,0 0-1 0 0,1 0 1 0 0,0-1 0 0 0,0 0-1 0 0,0 0 1 0 0,1-1 0 0 0,0 1-1 0 0,0-2 1 0 0,0 1 0 0 0,1-1-1 0 0,0-1 1 0 0,0 1 0 0 0,0-2-1 0 0,0 1 1 0 0,5 0-5 0 0,2-1-615 0 0,-1 0-1 0 0,1-2 1 0 0,0 1 0 0 0,0-2-1 0 0,-1 0 1 0 0,1-1-1 0 0,0-1 1 0 0,-1 0 0 0 0,0-1-1 0 0,1-1 616 0 0,15-10-1176 0 0</inkml:trace>
  <inkml:trace contextRef="#ctx0" brushRef="#br0" timeOffset="376.619">843 243 888 0 0,'2'-14'6335'0'0,"-28"38"-5953"0"0,1 0 0 0 0,1 1 1 0 0,1 2-1 0 0,2 0 1 0 0,1 2-1 0 0,0 0 0 0 0,3 1 1 0 0,0 1-1 0 0,2 0 1 0 0,2 1-1 0 0,-1 4-382 0 0,-27 71-798 0 0,40-105 593 0 0,0 0 1 0 0,0 0-1 0 0,-1-1 0 0 0,1 1 1 0 0,0 0-1 0 0,-1-1 0 0 0,0 1 1 0 0,1-1-1 0 0,-1 0 0 0 0,0 0 1 0 0,0 0-1 0 0,1 0 0 0 0,-1 0 1 0 0,0 0-1 0 0,0 0 0 0 0,0 0 1 0 0,0-1-1 0 0,-1 1 0 0 0,1-1 1 0 0,0 1-1 0 0,0-1 0 0 0,0 0 1 0 0,0 0-1 0 0,0 0 0 0 0,0 0 1 0 0,-1 0-1 0 0,1-1 0 0 0,0 1 1 0 0,0-1-1 0 0,0 1 0 0 0,0-1 1 0 0,0 0-1 0 0,0 0 0 0 0,0 1 1 0 0,0-2-1 0 0,1 1 0 0 0,-1 0 1 0 0,0 0-1 0 0,0 0 0 0 0,0-2 205 0 0,-16-11-1164 0 0</inkml:trace>
  <inkml:trace contextRef="#ctx0" brushRef="#br0" timeOffset="611.632">509 295 1268 0 0,'6'-12'2425'0'0,"-6"12"-2329"0"0,0-1-1 0 0,0 1 1 0 0,0-1 0 0 0,1 0-1 0 0,-1 1 1 0 0,0-1-1 0 0,0 0 1 0 0,0 1 0 0 0,0-1-1 0 0,1 1 1 0 0,-1-1-1 0 0,0 0 1 0 0,1 1 0 0 0,-1-1-1 0 0,0 1 1 0 0,1-1-1 0 0,-1 1 1 0 0,0-1 0 0 0,1 1-1 0 0,-1-1 1 0 0,1 1-1 0 0,-1 0 1 0 0,1-1 0 0 0,-1 1-1 0 0,1 0 1 0 0,0-1-1 0 0,-1 1 1 0 0,1 0 0 0 0,-1 0-1 0 0,1-1 1 0 0,0 1-1 0 0,-1 0 1 0 0,1 0 0 0 0,-1 0-1 0 0,1 0 1 0 0,0 0-1 0 0,-1 0 1 0 0,1 0 0 0 0,0 0-1 0 0,-1 0 1 0 0,1 0 0 0 0,0 0-1 0 0,-1 1 1 0 0,1-1-1 0 0,-1 0 1 0 0,1 0 0 0 0,0 0-1 0 0,-1 1 1 0 0,1-1-1 0 0,-1 0 1 0 0,1 1 0 0 0,-1-1-1 0 0,1 1 1 0 0,-1-1-1 0 0,1 0 1 0 0,-1 1 0 0 0,0-1-1 0 0,1 1 1 0 0,-1-1-1 0 0,1 1 1 0 0,-1 0 0 0 0,0-1-1 0 0,1 1-95 0 0,159 177 1488 0 0,-75-109-1307 0 0,13 11-1339 0 0,-42-22-2950 0 0,-48-43 1617 0 0,-8-14 1331 0 0</inkml:trace>
  <inkml:trace contextRef="#ctx0" brushRef="#br0" timeOffset="847.252">1266 618 1824 0 0,'2'10'257'0'0,"1"-1"0"0"0,-2 1-1 0 0,1 0 1 0 0,-2 0 0 0 0,1-1 0 0 0,-1 1-1 0 0,-1 0 1 0 0,0 0 0 0 0,0-1 0 0 0,-1 1-1 0 0,0 0 1 0 0,0-1 0 0 0,-1 0 0 0 0,-1 1 0 0 0,1-1-1 0 0,-2 0 1 0 0,1-1 0 0 0,-1 1 0 0 0,0-1-1 0 0,-4 4-256 0 0,-32 17-195 0 0,7-34-4173 0 0,12-19 3288 0 0</inkml:trace>
  <inkml:trace contextRef="#ctx0" brushRef="#br0" timeOffset="1098.954">1419 233 860 0 0,'13'32'6109'0'0,"56"83"-4760"0"0,53 4-1486 0 0,-107-113-1226 0 0,-5-4-2374 0 0,-10-2 2500 0 0</inkml:trace>
  <inkml:trace contextRef="#ctx0" brushRef="#br0" timeOffset="1366.145">1753 153 1708 0 0,'-5'-6'4286'0'0,"-19"30"-3147"0"0,9 4-876 0 0,2 1-1 0 0,0 0 0 0 0,2 1 1 0 0,1 0-1 0 0,2 1 0 0 0,0 0 1 0 0,3 0-1 0 0,0 1 0 0 0,1 28-262 0 0,-7 21 367 0 0,-17 54-1958 0 0,15-125-3311 0 0,12-10 3734 0 0</inkml:trace>
  <inkml:trace contextRef="#ctx0" brushRef="#br0" timeOffset="1663.403">2009 5 2116 0 0,'4'-1'161'0'0,"0"0"0"0"0,1 0 0 0 0,-1 0-1 0 0,0 1 1 0 0,0 0 0 0 0,1-1 0 0 0,-1 2 0 0 0,0-1-1 0 0,0 0 1 0 0,1 1 0 0 0,-1 0 0 0 0,0 0 0 0 0,0 0-1 0 0,0 0 1 0 0,0 1 0 0 0,0 0 0 0 0,0 0 0 0 0,0 0-1 0 0,-1 0 1 0 0,1 0 0 0 0,-1 1 0 0 0,1-1 0 0 0,-1 1-1 0 0,0 0 1 0 0,0 0 0 0 0,0 0 0 0 0,-1 1 0 0 0,1-1-1 0 0,-1 1 1 0 0,1-1 0 0 0,-1 1 0 0 0,-1 0 0 0 0,3 3-161 0 0,49 140 1889 0 0,-51-127-1765 0 0,-1 1-1 0 0,-1-1 0 0 0,-1 0 1 0 0,0 0-1 0 0,-2 0 1 0 0,0 0-1 0 0,-2 0 1 0 0,0-1-1 0 0,-1 1 0 0 0,-1-1 1 0 0,-1 0-1 0 0,0-1 1 0 0,-1 0-1 0 0,-1-1 0 0 0,-1 0 1 0 0,-1 0-1 0 0,0-1 1 0 0,-1 0-1 0 0,-1-1 1 0 0,0-1-1 0 0,-1 0 0 0 0,0-1 1 0 0,-1-1-1 0 0,-1 0 1 0 0,0-1-1 0 0,0-1 1 0 0,-17 7-125 0 0,9-2-318 0 0,-79 34-3394 0 0,102-49 2250 0 0,1-4 116 0 0,-5-27-1172 0 0,13 13 1340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6:09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55 908 0 0,'0'0'503'0'0,"0"0"82"0"0,-24 1 2703 0 0,-42-2 790 0 0,65 1-3834 0 0,1 0-24 0 0,27-2 597 0 0,595-44 602 0 0,-554 39-2413 0 0,-66 7 556 0 0,-12 13-3599 0 0,-55 1 264 0 0,38-11 2629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6:10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56 836 0 0,'-4'28'5615'0'0,"51"-21"-3917"0"0,342-45-826 0 0,-83-7-6681 0 0,-267 38 4481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6:18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 1412 0 0,'20'17'409'0'0,"0"1"-1"0"0,-2 1 1 0 0,0 1-1 0 0,-1 1 1 0 0,-1 0 0 0 0,-1 1-1 0 0,-1 1 1 0 0,-1 0-1 0 0,-1 0 1 0 0,-1 2 0 0 0,-1-1-1 0 0,-1 2 1 0 0,-1-1-1 0 0,-1 1 1 0 0,-2 0-1 0 0,-1 0 1 0 0,0 1 0 0 0,-2-1-1 0 0,-1 1 1 0 0,-2-1-1 0 0,0 1 1 0 0,-3 9-409 0 0,-1-6 140 0 0,-1 0 1 0 0,-1-1-1 0 0,-2 1 1 0 0,-1-1 0 0 0,-1-1-1 0 0,-1 0 1 0 0,-2-1-1 0 0,-16 26-140 0 0,-144 130-600 0 0,33-90-2824 0 0,16-60-492 0 0,88-33 2739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6:1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456 145 2296 0 0,'-2'-8'134'0'0,"0"1"0"0"0,0-1 1 0 0,-1 1-1 0 0,1 0 0 0 0,-2 0 0 0 0,1 0 0 0 0,-1 0 0 0 0,0 1 0 0 0,0-1 1 0 0,-1 1-1 0 0,0 0 0 0 0,0 1 0 0 0,0-1 0 0 0,-1 1 0 0 0,0 0 0 0 0,0 0 1 0 0,0 1-1 0 0,-1-1 0 0 0,1 1 0 0 0,-1 1 0 0 0,0-1 0 0 0,0 1 0 0 0,0 1 1 0 0,-1-1-1 0 0,1 1 0 0 0,-1 0 0 0 0,1 1 0 0 0,-1 0 0 0 0,1 0 0 0 0,-1 1 1 0 0,0 0-1 0 0,1 0 0 0 0,-1 0 0 0 0,0 1 0 0 0,1 1 0 0 0,-1-1 0 0 0,1 1 1 0 0,-1 0-1 0 0,1 1 0 0 0,0 0 0 0 0,0 0 0 0 0,0 0 0 0 0,0 1 0 0 0,1 0 1 0 0,-1 1-1 0 0,1-1 0 0 0,0 1 0 0 0,0 0 0 0 0,1 1 0 0 0,0-1 0 0 0,0 1 1 0 0,-3 4-135 0 0,-1 10 171 0 0,1 0 1 0 0,0 2-1 0 0,2-1 1 0 0,0 0-1 0 0,2 1 1 0 0,0 0 0 0 0,1 0-1 0 0,2 1 1 0 0,0-1-1 0 0,1 0 1 0 0,1 0 0 0 0,2 1-1 0 0,0-1 1 0 0,1 0-1 0 0,1-1 1 0 0,1 1 0 0 0,1-1-1 0 0,9 19-171 0 0,-15-35 12 0 0,137 366-74 0 0,-127-298-2423 0 0,-11-72 2321 0 0,-1 1 0 0 0,0-1 0 0 0,0 1 0 0 0,0-1 0 0 0,0 1 1 0 0,0-1-1 0 0,-1 1 0 0 0,1-1 0 0 0,0 0 0 0 0,-1 0 0 0 0,1 1 0 0 0,-1-1 0 0 0,1 0 1 0 0,-1 0-1 0 0,1-1 0 0 0,-1 1 0 0 0,0 0 0 0 0,1 0 0 0 0,-1-1 0 0 0,0 1 0 0 0,1-1 0 0 0,-1 0 1 0 0,0 1-1 0 0,0-1 0 0 0,0 0 0 0 0,0 0 0 0 0,1 0 0 0 0,-1 0 0 0 0,0 0 0 0 0,0-1 0 0 0,0 1 1 0 0,1 0-1 0 0,-1-1 0 0 0,0 0 0 0 0,0 1 0 0 0,1-1 0 0 0,-1 0 0 0 0,1 0 0 0 0,-1 0 1 0 0,1 0-1 0 0,-1 0 164 0 0,-28-16-1070 0 0</inkml:trace>
  <inkml:trace contextRef="#ctx0" brushRef="#br0" timeOffset="246.236">1 650 3068 0 0,'3'-3'6559'0'0,"35"-7"-5528"0"0,277-21-2822 0 0,-162 19-2897 0 0,-120 8 3507 0 0,-8 1 103 0 0</inkml:trace>
  <inkml:trace contextRef="#ctx0" brushRef="#br0" timeOffset="509.678">650 668 1196 0 0,'25'41'5261'0'0,"-7"-9"-4567"0"0,145 155 872 0 0,-55-111-6128 0 0,-106-75 3310 0 0,-2-1 45 0 0</inkml:trace>
  <inkml:trace contextRef="#ctx0" brushRef="#br0" timeOffset="742.386">1192 675 888 0 0,'-22'50'3623'0'0,"-159"223"2155"0"0,38-59-4513 0 0,122-181-1434 0 0,-42 63-1543 0 0,12-46-3353 0 0,50-49 3834 0 0,1-1 18 0 0</inkml:trace>
  <inkml:trace contextRef="#ctx0" brushRef="#br0" timeOffset="1569.708">1773 210 2080 0 0,'14'1'3924'0'0,"-7"16"-3561"0"0,-6-11-302 0 0,2 1-1 0 0,-1-1 0 0 0,1 0 0 0 0,-1 0 1 0 0,2-1-1 0 0,-1 1 0 0 0,1-1 1 0 0,0 1-1 0 0,0-1 0 0 0,0 0 0 0 0,0 0 1 0 0,1-1-1 0 0,0 0 0 0 0,0 1 1 0 0,1-2-1 0 0,-1 1 0 0 0,1-1 1 0 0,-1 1-1 0 0,1-1 0 0 0,0-1 0 0 0,0 1 1 0 0,1-1-1 0 0,-1 0 0 0 0,0-1 1 0 0,1 0-1 0 0,-1 0 0 0 0,1 0 0 0 0,-1-1 1 0 0,1 1-1 0 0,-1-1 0 0 0,1-1 1 0 0,-1 0-1 0 0,1 0 0 0 0,-1 0 1 0 0,1 0-1 0 0,-1-1 0 0 0,3-1-60 0 0,-2-1 65 0 0,0 0 0 0 0,0 0 1 0 0,0-1-1 0 0,0 0 0 0 0,-1 0 0 0 0,0 0 0 0 0,0-1 0 0 0,0 0 0 0 0,-1 0 1 0 0,0 0-1 0 0,0-1 0 0 0,-1 0 0 0 0,1 0 0 0 0,-1 0 0 0 0,-1 0 1 0 0,0-1-1 0 0,0 1 0 0 0,0-1 0 0 0,-1 0 0 0 0,0 0 0 0 0,0 0 0 0 0,-1 0 1 0 0,0 0-1 0 0,-1 0 0 0 0,0-1-65 0 0,1-11 367 0 0,1 32-307 0 0,4 19 12 0 0,13 45 269 0 0,-3 1 0 0 0,-3 0-1 0 0,-4 1 1 0 0,-3 0 0 0 0,-3 2-341 0 0,-4-66 71 0 0,0 1 0 0 0,0-1 1 0 0,-2 0-1 0 0,0-1 0 0 0,0 1 1 0 0,-1 0-1 0 0,-1-1 0 0 0,0 0 1 0 0,-1 0-1 0 0,-1 0 0 0 0,0-1 0 0 0,0 0 1 0 0,-1 0-1 0 0,-1-1 0 0 0,0 0 1 0 0,0 0-1 0 0,-6 4-71 0 0,12-13 10 0 0,1-1 1 0 0,-1 1 0 0 0,1 0-1 0 0,-1-1 1 0 0,0 0-1 0 0,0 0 1 0 0,0 0-1 0 0,0 0 1 0 0,0 0 0 0 0,0 0-1 0 0,0-1 1 0 0,0 1-1 0 0,0-1 1 0 0,0 0 0 0 0,0 0-1 0 0,0 0 1 0 0,0-1-1 0 0,0 1 1 0 0,0-1-1 0 0,0 1 1 0 0,0-1 0 0 0,0 0-1 0 0,0 0 1 0 0,0 0-1 0 0,1-1 1 0 0,-1 1-1 0 0,0-1 1 0 0,1 1 0 0 0,-1-1-1 0 0,1 0 1 0 0,-1 0-1 0 0,1 0 1 0 0,0 0-1 0 0,0 0 1 0 0,0-1 0 0 0,0 1-1 0 0,0-1 1 0 0,-1-2-11 0 0,-38-111-866 0 0,40 93 484 0 0,1-1 0 0 0,1 0 0 0 0,2 1 1 0 0,0-1-1 0 0,1 1 0 0 0,2 0 0 0 0,0 0 0 0 0,1 0 0 0 0,2 1 1 0 0,0 0-1 0 0,1 1 0 0 0,1 0 0 0 0,14-19 382 0 0,110-126-5449 0 0,-101 127 4168 0 0</inkml:trace>
  <inkml:trace contextRef="#ctx0" brushRef="#br0" timeOffset="1849.874">1610 18 1068 0 0,'-18'18'510'0'0,"2"0"-1"0"0,0 1 1 0 0,1 0-1 0 0,1 2 1 0 0,1 0-1 0 0,1 0 1 0 0,1 1 0 0 0,0 0-1 0 0,2 1 1 0 0,1 0-1 0 0,0 1 1 0 0,2 0-1 0 0,1 0 1 0 0,1 0-1 0 0,-1 14-509 0 0,7 55 938 0 0,3-63-847 0 0,0 1 1 0 0,3-1-1 0 0,0 0 0 0 0,2-1 0 0 0,1 1 1 0 0,1-2-1 0 0,2 0 0 0 0,1-1 1 0 0,1 0-1 0 0,1-1 0 0 0,1-1 1 0 0,1 0-1 0 0,2-2 0 0 0,0 0 1 0 0,5 2-92 0 0,-9-9-467 0 0,1-2-1 0 0,1 0 1 0 0,0-1 0 0 0,0-1 0 0 0,1 0 0 0 0,1-2 0 0 0,0-1 0 0 0,0 0-1 0 0,1-1 1 0 0,0-2 0 0 0,0 0 0 0 0,1-1 0 0 0,16 1 467 0 0,45-25-2580 0 0,-41 1 1410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5:40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808 89 1108 0 0,'0'0'490'0'0,"0"0"72"0"0,0 0-68 0 0,0 0-107 0 0,0 0-29 0 0,0 0-41 0 0,0 0-26 0 0,0 0-16 0 0,15 0 121 0 0,-9 4 2341 0 0,-8 5-2677 0 0,0-1-1 0 0,-1 1 0 0 0,0-1 0 0 0,0 1 0 0 0,0-1 1 0 0,-1 0-1 0 0,-1-1 0 0 0,1 1 0 0 0,-1 0 1 0 0,0-1-1 0 0,-1 0 0 0 0,0-1 0 0 0,-5 6-59 0 0,-11 16 174 0 0,-254 356 1577 0 0,183-267-1921 0 0,78-117-3746 0 0,-5-39 618 0 0,14 18 1988 0 0</inkml:trace>
  <inkml:trace contextRef="#ctx0" brushRef="#br0" timeOffset="482.151">380 103 1392 0 0,'3'-16'6757'0'0,"13"33"-5510"0"0,-8-4-1103 0 0,109 106 638 0 0,273 327 392 0 0,-339-386-525 0 0,-26-94-4758 0 0,5-16-328 0 0,-20 35 3014 0 0</inkml:trace>
  <inkml:trace contextRef="#ctx0" brushRef="#br0" timeOffset="7110.752">6311 149 1976 0 0,'19'4'3917'0'0,"17"28"-2990"0"0,-9-6-760 0 0,-14-21-94 0 0,-1 0 1 0 0,1 0-1 0 0,-1-1 0 0 0,1-1 1 0 0,1 0-1 0 0,-1-1 1 0 0,0 0-1 0 0,0-1 1 0 0,1-1-1 0 0,-1 0 1 0 0,1 0-1 0 0,-1-2 0 0 0,0 1 1 0 0,0-2-1 0 0,0 0 1 0 0,0 0-1 0 0,0-2 1 0 0,0 1-1 0 0,6-5-73 0 0,-16 8 58 0 0,0-1-1 0 0,0 1 0 0 0,0-1 1 0 0,-1 0-1 0 0,1 0 1 0 0,0 0-1 0 0,-1 0 0 0 0,0-1 1 0 0,1 1-1 0 0,-1-1 1 0 0,0 1-1 0 0,0-1 1 0 0,-1 0-1 0 0,1 0 0 0 0,0 0 1 0 0,-1 0-1 0 0,0 0 1 0 0,0 0-1 0 0,0 0 1 0 0,0 0-1 0 0,0-1 0 0 0,0 1 1 0 0,-1 0-1 0 0,0-2-57 0 0,0 4 122 0 0,0 1 1 0 0,0 0 6 0 0,0 0-19 0 0,0 0-2 0 0,0 0-76 0 0,0-13 164 0 0,-1 20-132 0 0,12 259 848 0 0,32 149-191 0 0,-41-401-694 0 0,-1 1-1 0 0,-1 0 1 0 0,0-1 0 0 0,0 1-1 0 0,-1 0 1 0 0,-1 0 0 0 0,-1-1-1 0 0,0 1 1 0 0,-1-1 0 0 0,0 0-1 0 0,-1 0 1 0 0,-1 0-27 0 0,5-11 11 0 0,0 0 0 0 0,0 0 0 0 0,-1-1 1 0 0,1 1-1 0 0,-1 0 0 0 0,1-1 0 0 0,-1 1 0 0 0,0-1 0 0 0,0 1 0 0 0,0-1 0 0 0,0 0 0 0 0,-1 0 0 0 0,1 0 1 0 0,0 0-1 0 0,-1 0 0 0 0,0 0 0 0 0,1-1 0 0 0,-1 1 0 0 0,0-1 0 0 0,0 0 0 0 0,0 0 0 0 0,0 0 0 0 0,0 0 1 0 0,0 0-1 0 0,0-1 0 0 0,0 1 0 0 0,0-1 0 0 0,0 0 0 0 0,0 0 0 0 0,0 0 0 0 0,0 0 0 0 0,0-1 0 0 0,0 1 1 0 0,0-1-1 0 0,0 0 0 0 0,0 0 0 0 0,0 0 0 0 0,0 0 0 0 0,0 0 0 0 0,0-1 0 0 0,1 1 0 0 0,-1-1 0 0 0,0 0 1 0 0,1 0-1 0 0,0 0 0 0 0,-1 0 0 0 0,1 0 0 0 0,0 0 0 0 0,0-1 0 0 0,0 1 0 0 0,-1-2-11 0 0,-12-21-58 0 0,1-1 0 0 0,1 0 0 0 0,1-1 0 0 0,1-1 0 0 0,1 0 0 0 0,2 0 0 0 0,1-1 0 0 0,1 0 0 0 0,2 0 0 0 0,0 0 0 0 0,2-1 0 0 0,2 1 0 0 0,0-1 0 0 0,5-24 58 0 0,-5 40-43 0 0,0-3-78 0 0,1 0 1 0 0,1 0 0 0 0,0 1-1 0 0,2-1 1 0 0,-1 0 0 0 0,2 1-1 0 0,0 0 1 0 0,2 0 0 0 0,-1 1-1 0 0,8-12 121 0 0,-2 11-809 0 0,0 1 0 0 0,1 0 0 0 0,1 1 0 0 0,0 0 0 0 0,1 1 0 0 0,0 1-1 0 0,1 0 1 0 0,1 2 0 0 0,-1-1 0 0 0,4 1 809 0 0,-2 0-1233 0 0</inkml:trace>
  <inkml:trace contextRef="#ctx0" brushRef="#br0" timeOffset="6335.61">5509 361 2796 0 0,'4'2'4878'0'0,"13"0"-3658"0"0,178-41 268 0 0,1 5-4203 0 0,-151 35-2594 0 0,-34 7 3839 0 0</inkml:trace>
  <inkml:trace contextRef="#ctx0" brushRef="#br0" timeOffset="6586.251">5525 576 1568 0 0,'0'0'126'0'0,"0"0"-1"0"0,1 1 1 0 0,-1-1 0 0 0,0 0-1 0 0,0 0 1 0 0,1 1-1 0 0,-1-1 1 0 0,0 0 0 0 0,0 0-1 0 0,0 1 1 0 0,0-1 0 0 0,1 0-1 0 0,-1 1 1 0 0,0-1-1 0 0,0 0 1 0 0,0 0 0 0 0,0 1-1 0 0,0-1 1 0 0,0 0-1 0 0,0 1 1 0 0,0-1 0 0 0,0 0-1 0 0,0 1 1 0 0,0-1 0 0 0,0 0-1 0 0,0 1 1 0 0,0-1-1 0 0,0 0 1 0 0,0 1 0 0 0,0-1-1 0 0,-1 0 1 0 0,1 1-1 0 0,0-1 1 0 0,0 0 0 0 0,0 0-1 0 0,0 1-125 0 0,33 0 909 0 0,195-59-7 0 0,5-30-4641 0 0,-201 70 2537 0 0</inkml:trace>
  <inkml:trace contextRef="#ctx0" brushRef="#br0" timeOffset="5729.398">4592 176 916 0 0,'-1'0'126'0'0,"1"1"1"0"0,0-1-1 0 0,0 1 0 0 0,0-1 0 0 0,0 0 1 0 0,0 1-1 0 0,-1-1 0 0 0,1 1 1 0 0,0-1-1 0 0,0 0 0 0 0,-1 1 0 0 0,1-1 1 0 0,0 0-1 0 0,-1 1 0 0 0,1-1 1 0 0,0 0-1 0 0,-1 1 0 0 0,1-1 0 0 0,0 0 1 0 0,-1 0-1 0 0,1 0 0 0 0,0 1 0 0 0,-1-1 1 0 0,1 0-1 0 0,-1 0 0 0 0,1 0 1 0 0,-1 0-1 0 0,1 0 0 0 0,0 0 0 0 0,-1 0 1 0 0,1 0-1 0 0,-1 0 0 0 0,1 0 1 0 0,-1 0-1 0 0,1 0 0 0 0,0 0 0 0 0,-1 0 1 0 0,1 0-1 0 0,-1 0 0 0 0,1 0 0 0 0,-1 0 1 0 0,1-1-1 0 0,0 1 0 0 0,-1 0 1 0 0,1 0-127 0 0,21 19 113 0 0,0 0 0 0 0,2-1 0 0 0,0-1 0 0 0,1-1 0 0 0,1-1 0 0 0,0-1 1 0 0,1-2-1 0 0,11 4-113 0 0,135 25-4919 0 0,-157-40 3622 0 0</inkml:trace>
  <inkml:trace contextRef="#ctx0" brushRef="#br0" timeOffset="6008.459">5223 99 1652 0 0,'4'10'4189'0'0,"-34"60"-3292"0"0,29-69-753 0 0,-365 681 3773 0 0,270-528-4668 0 0,96-154 648 0 0,0 1 1 0 0,0 0 0 0 0,0-1-1 0 0,-1 1 1 0 0,1-1 0 0 0,0 1-1 0 0,0 0 1 0 0,0-1 0 0 0,0 1-1 0 0,-1-1 1 0 0,1 1 0 0 0,0-1 0 0 0,-1 1-1 0 0,1-1 1 0 0,0 1 0 0 0,-1-1-1 0 0,1 1 1 0 0,-1-1 0 0 0,1 1-1 0 0,-1-1 1 0 0,1 1 0 0 0,-1-1-1 0 0,1 0 1 0 0,-1 1 0 0 0,1-1 0 0 0,-1 0-1 0 0,1 0 1 0 0,-1 1 0 0 0,0-1-1 0 0,1 0 1 0 0,-1 0 0 0 0,1 0-1 0 0,-1 0 1 0 0,0 0 0 0 0,1 0-1 0 0,-1 0 1 0 0,1 0 0 0 0,-1 0-1 0 0,0 0 1 0 0,1 0 0 0 0,-1 0 0 0 0,1 0-1 0 0,-1 0 1 0 0,0-1 0 0 0,1 1-1 0 0,-1 0 1 0 0,1 0 0 0 0,-1-1-1 0 0,1 1 1 0 0,-1-1 0 0 0,1 1-1 0 0,-1 0 1 0 0,1-1 0 0 0,-1 1 0 0 0,1-1-1 0 0,-1 1 1 0 0,1-1 0 0 0,0 1-1 0 0,-1-1 1 0 0,1 1 0 0 0,0-1-1 0 0,-1 1 103 0 0,0-11-1160 0 0</inkml:trace>
  <inkml:trace contextRef="#ctx0" brushRef="#br0" timeOffset="3189.515">1756 338 1184 0 0,'0'0'346'0'0,"0"0"45"0"0,0 0-36 0 0,0 0-30 0 0,22-5 1581 0 0,-21 4-1882 0 0,1 1 0 0 0,-1-1 1 0 0,0 1-1 0 0,0-1 0 0 0,0 0 0 0 0,0 0 1 0 0,1 0-1 0 0,-1 0 0 0 0,0 0 0 0 0,-1 0 0 0 0,1 0 1 0 0,0 0-1 0 0,0 0 0 0 0,0 0 0 0 0,0 0 0 0 0,-1 0 1 0 0,1-1-1 0 0,-1 1 0 0 0,1 0 0 0 0,-1-1 0 0 0,1 1 1 0 0,-1 0-1 0 0,0-1 0 0 0,0 1 0 0 0,1 0 0 0 0,-1-1 1 0 0,0 1-1 0 0,0-1 0 0 0,0 1 0 0 0,-1 0 0 0 0,1-1 1 0 0,0 1-1 0 0,0-1 0 0 0,-1 1 0 0 0,1 0 0 0 0,-1 0 1 0 0,1-1-1 0 0,-1 1 0 0 0,0 0 0 0 0,1 0 0 0 0,-1-1 1 0 0,0 1-1 0 0,0 0 0 0 0,0 0 0 0 0,0 0 0 0 0,0 0 1 0 0,0 0-1 0 0,0 1 0 0 0,0-1 0 0 0,0 0 1 0 0,-1 0-1 0 0,1 1 0 0 0,0-1 0 0 0,0 0 0 0 0,-1 1 1 0 0,1 0-1 0 0,0-1 0 0 0,-1 1 0 0 0,1 0 0 0 0,0-1 1 0 0,-1 1-1 0 0,1 0 0 0 0,-1 0 0 0 0,1 0 0 0 0,0 0 1 0 0,-1 1-25 0 0,-15-1-8 0 0,1 1 1 0 0,0 1 0 0 0,0 1-1 0 0,0 0 1 0 0,0 1 0 0 0,0 1-1 0 0,1 0 1 0 0,0 1 0 0 0,0 1-1 0 0,1 0 1 0 0,-1 1 0 0 0,1 1-1 0 0,1 0 1 0 0,0 0 0 0 0,0 2-1 0 0,-7 8 8 0 0,-16 65-11 0 0,41-78 48 0 0,8 1 1 0 0,0 0 0 0 0,1-2 0 0 0,0 0 0 0 0,0 0 0 0 0,0-1 0 0 0,1-1 0 0 0,0-1 0 0 0,-1 0 0 0 0,1 0 0 0 0,0-2 0 0 0,0 0 0 0 0,0 0 0 0 0,-1-2 0 0 0,1 1 0 0 0,0-2 0 0 0,-1 0 0 0 0,1-1 0 0 0,-1-1 0 0 0,0 0 0 0 0,-1 0 0 0 0,6-4-38 0 0,-15 7 54 0 0,0 0 1 0 0,0 0-1 0 0,0-1 1 0 0,0 0 0 0 0,0 0-1 0 0,-1 0 1 0 0,1 0-1 0 0,-1 0 1 0 0,0-1 0 0 0,0 1-1 0 0,0-1 1 0 0,0 0-1 0 0,-1 0 1 0 0,1 0-1 0 0,-1 0 1 0 0,0-1 0 0 0,-1 1-1 0 0,1 0 1 0 0,-1-1-1 0 0,1 0 1 0 0,-1 1 0 0 0,-1-1-1 0 0,1 1 1 0 0,0-5-55 0 0,-1 8 105 0 0,-2-15 330 0 0,2 51-465 0 0,16 154 373 0 0,-13-167-298 0 0,23 135 1055 0 0,-6 1 0 0 0,-3 120-1100 0 0,-18-266 134 0 0,0 0 0 0 0,-1 0 1 0 0,0-1-1 0 0,0 1 0 0 0,-1 0 0 0 0,-1-1 1 0 0,0 0-1 0 0,-1 0 0 0 0,0 0 0 0 0,0 0 1 0 0,-1-1-1 0 0,-4 5-134 0 0,8-12 31 0 0,1 0 0 0 0,-1 0 0 0 0,0-1 0 0 0,0 1 0 0 0,0 0 0 0 0,-1-1 0 0 0,1 0 0 0 0,0 0 0 0 0,-1 1 0 0 0,0-1 0 0 0,1-1 0 0 0,-1 1 0 0 0,0 0 0 0 0,0-1 0 0 0,0 1 0 0 0,0-1 0 0 0,0 0 0 0 0,-1 0 0 0 0,1 0 0 0 0,0-1 0 0 0,0 1 0 0 0,-1-1 0 0 0,1 0 0 0 0,0 1 0 0 0,-1-2 0 0 0,1 1 0 0 0,0 0 0 0 0,0-1 0 0 0,-1 1 0 0 0,1-1 0 0 0,0 0 0 0 0,0 0 0 0 0,0 0 0 0 0,0 0 0 0 0,0-1 0 0 0,0 1 0 0 0,0-1 0 0 0,0 0 0 0 0,0 0 0 0 0,1 0-31 0 0,-88-107 31 0 0,58-107-1296 0 0,63 43-127 0 0,-24 153 1162 0 0,9-23-760 0 0,1 2 0 0 0,3 0-1 0 0,1 1 1 0 0,2 1-1 0 0,2 2 1 0 0,1 0-1 0 0,2 1 1 0 0,26-24 990 0 0,-17 22-1283 0 0</inkml:trace>
  <inkml:trace contextRef="#ctx0" brushRef="#br0" timeOffset="3531.747">2287 246 1316 0 0,'-38'57'3490'0'0,"-16"52"-1506"0"0,53-106-1954 0 0,-1-1 1 0 0,1 1-1 0 0,-1 0 0 0 0,1 0 0 0 0,0 0 1 0 0,0 0-1 0 0,0 0 0 0 0,1 0 1 0 0,-1 0-1 0 0,1 0 0 0 0,-1 0 0 0 0,1 1 1 0 0,0-1-1 0 0,0 0 0 0 0,1 0 1 0 0,-1 0-1 0 0,1 0 0 0 0,-1 0 0 0 0,1 0 1 0 0,0 0-1 0 0,0 0 0 0 0,1 0 1 0 0,-1 0-1 0 0,0 0 0 0 0,1-1 0 0 0,0 1 1 0 0,0 0-1 0 0,-1-1 0 0 0,2 1 1 0 0,-1-1-1 0 0,0 0 0 0 0,0 0 0 0 0,1 0 1 0 0,-1 0-1 0 0,1 0 0 0 0,-1 0 1 0 0,1-1-1 0 0,0 1 0 0 0,0-1 0 0 0,0 0 1 0 0,0 0-1 0 0,1 0-30 0 0,2 1-247 0 0,0 0 1 0 0,0-1-1 0 0,1 0 1 0 0,-1 0-1 0 0,1 0 1 0 0,-1-1-1 0 0,1 0 0 0 0,0 0 1 0 0,-1-1-1 0 0,1 0 1 0 0,-1 0-1 0 0,0 0 0 0 0,1-1 1 0 0,-1 0-1 0 0,0 0 1 0 0,0-1-1 0 0,0 0 1 0 0,0 0-1 0 0,1-1 247 0 0,12-13-1509 0 0</inkml:trace>
  <inkml:trace contextRef="#ctx0" brushRef="#br0" timeOffset="3702.666">2175 16 1132 0 0,'-5'-2'908'0'0,"-2"-1"-200"0"0,3 1-384 0 0,1-1-36 0 0,-3 1-428 0 0,6 1-152 0 0,-1 1-64 0 0,-1-2-188 0 0,2 4-580 0 0</inkml:trace>
  <inkml:trace contextRef="#ctx0" brushRef="#br0" timeOffset="4120.952">2481 306 908 0 0,'160'361'5203'0'0,"-136"-319"-3069"0"0,-23-42-1668 0 0,65-107 1229 0 0,-42 57-1670 0 0,-2-1 1 0 0,-2-2-1 0 0,-2 0 0 0 0,-3 0 1 0 0,-2-2-1 0 0,2-25-25 0 0,-12 21-1227 0 0,-3 57 518 0 0,-19-18-3573 0 0,15 20 3067 0 0,2 2-14 0 0</inkml:trace>
  <inkml:trace contextRef="#ctx0" brushRef="#br0" timeOffset="4757.404">2897 414 1324 0 0,'69'-4'3560'0'0,"-44"-2"-3296"0"0,9-1 69 0 0,0-1 0 0 0,-1-2 1 0 0,0-1-1 0 0,0-2 0 0 0,-1-1 0 0 0,-1-1 0 0 0,25-18-333 0 0,-56 32 13 0 0,0-1 1 0 0,0 0-1 0 0,1 1 1 0 0,-1-1-1 0 0,0 0 1 0 0,-1 1-1 0 0,1-1 1 0 0,0 0-1 0 0,0 1 0 0 0,-1-1 1 0 0,1 0-1 0 0,-1 1 1 0 0,1-1-1 0 0,-1 0 1 0 0,0 1-1 0 0,0-1 1 0 0,0 1-1 0 0,0 0 0 0 0,0-1 1 0 0,0 1-1 0 0,0 0 1 0 0,0-1-1 0 0,0 1 1 0 0,-1 0-1 0 0,1 0 1 0 0,0 0-1 0 0,-1 0 0 0 0,1 0 1 0 0,-1 0-1 0 0,1 1 1 0 0,-1-1-1 0 0,1 0 1 0 0,-1 1-1 0 0,0-1 1 0 0,1 1-1 0 0,-1 0 0 0 0,0-1 1 0 0,1 1-1 0 0,-1 0 1 0 0,0 0-1 0 0,0 0 1 0 0,1 0-1 0 0,-1 0 1 0 0,0 1-1 0 0,1-1 0 0 0,-1 0 1 0 0,0 1-1 0 0,1 0 1 0 0,-2 0-14 0 0,-8-3 35 0 0,0 0 1 0 0,0 1-1 0 0,0 1 1 0 0,0 0 0 0 0,-1 0-1 0 0,1 2 1 0 0,0-1-1 0 0,0 1 1 0 0,0 0-1 0 0,0 1 1 0 0,1 1-1 0 0,-1 0 1 0 0,1 0-1 0 0,0 1 1 0 0,0 0 0 0 0,0 1-1 0 0,1 0 1 0 0,0 0-1 0 0,0 1 1 0 0,0 0-1 0 0,1 1 1 0 0,0 0-1 0 0,1 0 1 0 0,0 1 0 0 0,0 0-1 0 0,0 0 1 0 0,1 0-1 0 0,1 1 1 0 0,0 0-1 0 0,0 0 1 0 0,1 0-1 0 0,0 1 1 0 0,1 0 0 0 0,0 0-36 0 0,6-2-50 0 0,0-1 0 0 0,1 1 0 0 0,1-1 0 0 0,-1 0 0 0 0,1 0 0 0 0,0 0 0 0 0,1-1 0 0 0,0 1 0 0 0,0-1 0 0 0,1-1 1 0 0,-1 1-1 0 0,2-1 0 0 0,-1-1 0 0 0,1 1 0 0 0,-1-1 0 0 0,1 0 0 0 0,1-1 0 0 0,-1 0 0 0 0,1 0 0 0 0,-1-1 1 0 0,1 0-1 0 0,0-1 0 0 0,0 1 0 0 0,1-2 0 0 0,-1 1 0 0 0,0-2 0 0 0,9 1 50 0 0,87-1-4430 0 0,-58-11 3132 0 0</inkml:trace>
  <inkml:trace contextRef="#ctx0" brushRef="#br0" timeOffset="5168.691">3432 279 1424 0 0,'61'65'1985'0'0,"-52"-54"-1745"0"0,0 1 0 0 0,-1 0 0 0 0,-1 1 0 0 0,1 0 0 0 0,-2 0 0 0 0,0 0 0 0 0,-1 1 0 0 0,0 0 0 0 0,-1 0 0 0 0,2 10-240 0 0,-3-6 3068 0 0,3-40-1503 0 0,1-1-1521 0 0,1 1-21 0 0,1 0 0 0 0,1 0 0 0 0,1 1 0 0 0,1 0 0 0 0,1 1 0 0 0,1 0 0 0 0,0 1 0 0 0,2 1 0 0 0,0 0 0 0 0,1 1 0 0 0,11-8-23 0 0,-24 24-11 0 0,-1 1 0 0 0,1 0 0 0 0,0 0 0 0 0,0 0 0 0 0,-1 0 0 0 0,1 1 0 0 0,0-1 0 0 0,-1 1 0 0 0,1 0 0 0 0,0 0 0 0 0,-1 0 0 0 0,1 1 0 0 0,-1-1 0 0 0,0 1 0 0 0,1 0 0 0 0,-1 0 0 0 0,0 0 0 0 0,0 0 0 0 0,0 1-1 0 0,-1-1 1 0 0,1 1 0 0 0,0 0 0 0 0,-1-1 0 0 0,0 1 0 0 0,1 0 0 0 0,-1 1 0 0 0,-1-1 0 0 0,2 2 11 0 0,68 128-1611 0 0,-62-68-4236 0 0,-9-55 4619 0 0</inkml:trace>
  <inkml:trace contextRef="#ctx0" brushRef="#br0" timeOffset="30104.091">390 1668 1100 0 0,'-7'2'137'0'0,"0"0"-1"0"0,1 1 0 0 0,-1-1 1 0 0,0 1-1 0 0,1 1 1 0 0,0 0-1 0 0,0 0 1 0 0,0 0-1 0 0,0 0 1 0 0,1 1-1 0 0,-1 0 0 0 0,1 0 1 0 0,1 0-1 0 0,-1 1 1 0 0,1 0-1 0 0,0 0 1 0 0,0 0-1 0 0,0 0 0 0 0,1 1 1 0 0,0-1-1 0 0,0 1 1 0 0,1 0-1 0 0,0 0 1 0 0,0 0-1 0 0,0 0 1 0 0,1 0-1 0 0,0 0 0 0 0,1 5-136 0 0,12 197 2251 0 0,37-4-916 0 0,-28-132-966 0 0,-4 1-1 0 0,-3 0 0 0 0,-3 1 0 0 0,0 60-368 0 0,-49 0-1165 0 0,36-131 967 0 0,0 0 0 0 0,0 0 0 0 0,0 0 0 0 0,-1-1 0 0 0,0 1 0 0 0,1-1 0 0 0,-1 0 0 0 0,0 0 0 0 0,-1 0 0 0 0,1 0 0 0 0,0 0 0 0 0,-1-1 0 0 0,0 1 0 0 0,0-1 0 0 0,1 0 0 0 0,-1 0 0 0 0,0-1 0 0 0,-1 1 0 0 0,1-1 0 0 0,0 0 0 0 0,0 0 0 0 0,-1 0 0 0 0,1 0 0 0 0,0-1 0 0 0,-1 0 0 0 0,1 0 0 0 0,0 0 0 0 0,-1 0 0 0 0,1-1 0 0 0,0 0 0 0 0,-1 0 198 0 0,-40-15-1384 0 0</inkml:trace>
  <inkml:trace contextRef="#ctx0" brushRef="#br0" timeOffset="30494.223">20 2408 1372 0 0,'121'1'6289'0'0,"4"0"-4488"0"0,134 2-812 0 0,-257-3-1043 0 0,-2 0 5 0 0,30-25-5087 0 0,4 12 2458 0 0,-23 4 1380 0 0</inkml:trace>
  <inkml:trace contextRef="#ctx0" brushRef="#br0" timeOffset="30789.095">1171 2386 1100 0 0,'0'0'108'0'0,"1"0"1"0"0,0 0-1 0 0,-1 1 0 0 0,1-1 0 0 0,0 0 0 0 0,-1 0 1 0 0,1 0-1 0 0,-1 1 0 0 0,1-1 0 0 0,0 0 1 0 0,-1 0-1 0 0,1 1 0 0 0,-1-1 0 0 0,1 1 1 0 0,-1-1-1 0 0,1 0 0 0 0,-1 1 0 0 0,1-1 0 0 0,-1 1 1 0 0,0-1-1 0 0,1 1 0 0 0,-1-1 0 0 0,0 1 1 0 0,1 0-1 0 0,-1-1 0 0 0,0 1 0 0 0,0-1 0 0 0,1 1 1 0 0,-1 0-1 0 0,0-1 0 0 0,0 1 0 0 0,0 0 1 0 0,0-1-1 0 0,0 1 0 0 0,0-1 0 0 0,0 1 1 0 0,0 0-1 0 0,0-1 0 0 0,0 1 0 0 0,0 0 0 0 0,-1-1 1 0 0,1 1-1 0 0,0 0 0 0 0,0-1 0 0 0,0 1 1 0 0,-1-1-1 0 0,1 1 0 0 0,0-1 0 0 0,-1 1 0 0 0,1-1 1 0 0,-1 1-1 0 0,1-1 0 0 0,-1 1 0 0 0,1-1 1 0 0,-1 1-1 0 0,1-1 0 0 0,-1 0 0 0 0,1 1 1 0 0,-1-1-1 0 0,1 0 0 0 0,-1 1-108 0 0,-4 5-268 0 0,-51 68 1258 0 0,4 3 0 0 0,3 2 0 0 0,-37 79-990 0 0,84-152-130 0 0,-37 66 169 0 0,2-46-4212 0 0,22-29 1543 0 0,-12-14 1416 0 0</inkml:trace>
  <inkml:trace contextRef="#ctx0" brushRef="#br0" timeOffset="31036.972">801 2505 2336 0 0,'29'-10'6423'0'0,"32"42"-6304"0"0,-44-21 492 0 0,153 125 363 0 0,-78-25-3290 0 0,-90-108 1817 0 0,8 12-342 0 0,-7-5-3123 0 0,-3-10 2745 0 0</inkml:trace>
  <inkml:trace contextRef="#ctx0" brushRef="#br0" timeOffset="31378.49">1594 2718 1532 0 0,'-1'13'441'0'0,"0"0"-1"0"0,-1-1 1 0 0,0 1-1 0 0,-1 0 1 0 0,-1-1 0 0 0,0 0-1 0 0,0 0 1 0 0,-1 0-1 0 0,-1 0 1 0 0,0-1-1 0 0,-1 0 1 0 0,0 0 0 0 0,-6 6-441 0 0,5-6 18 0 0,-1-1 1 0 0,0 0 0 0 0,0 0 0 0 0,-1-1 0 0 0,-1-1 0 0 0,1 0 0 0 0,-1 0 0 0 0,-1-1 0 0 0,1 0 0 0 0,-1-1 0 0 0,-1 0 0 0 0,1-1 0 0 0,-3 0-19 0 0,-15-1-4785 0 0,28-4 3544 0 0</inkml:trace>
  <inkml:trace contextRef="#ctx0" brushRef="#br0" timeOffset="31657.783">1679 2491 1016 0 0,'0'0'667'0'0,"20"21"2268"0"0,-5-3-2888 0 0,1 1-1 0 0,0-2 1 0 0,2 0-1 0 0,0-1 0 0 0,1-1 1 0 0,0-1-1 0 0,1 0 1 0 0,1-2-1 0 0,0 0 0 0 0,2-1-46 0 0,-2-5-2054 0 0,-13-6 746 0 0</inkml:trace>
  <inkml:trace contextRef="#ctx0" brushRef="#br0" timeOffset="31920.425">2182 2416 1440 0 0,'-9'22'6095'0'0,"-41"86"-3780"0"0,-89 158 169 0 0,-31 80-3730 0 0,170-345 1096 0 0,0 1-1 0 0,-1 0 0 0 0,1-1 1 0 0,-1 1-1 0 0,1-1 1 0 0,-1 1-1 0 0,1-1 0 0 0,-1 1 1 0 0,0-1-1 0 0,0 1 0 0 0,0-1 1 0 0,0 0-1 0 0,0 1 0 0 0,0-1 1 0 0,0 0-1 0 0,0 0 1 0 0,0 0-1 0 0,-1 0 0 0 0,1 0 1 0 0,0 0-1 0 0,-1 0 0 0 0,1 0 1 0 0,-1 0-1 0 0,1-1 1 0 0,-1 1-1 0 0,1-1 0 0 0,-1 1 1 0 0,1-1-1 0 0,-1 1 0 0 0,0-1 1 0 0,1 0-1 0 0,-1 0 0 0 0,0 0 1 0 0,1 0-1 0 0,-1 0 1 0 0,0 0-1 0 0,1 0 0 0 0,-1-1 1 0 0,1 1-1 0 0,-1-1 0 0 0,1 1 1 0 0,-1-1-1 0 0,0 1 1 0 0,1-1-1 0 0,0 0 0 0 0,-1 0 1 0 0,1 0-1 0 0,-1 0 0 0 0,1 0 1 0 0,0 0-1 0 0,0 0 0 0 0,0 0 1 0 0,0 0-1 0 0,-1-1 1 0 0,1 0 150 0 0,-10-20-1212 0 0</inkml:trace>
  <inkml:trace contextRef="#ctx0" brushRef="#br0" timeOffset="32419.937">3438 1616 1424 0 0,'-23'10'289'0'0,"1"1"1"0"0,0 0-1 0 0,0 2 0 0 0,2 0 1 0 0,0 2-1 0 0,0 0 0 0 0,1 1 1 0 0,1 1-1 0 0,1 1 0 0 0,0 0 1 0 0,2 2-1 0 0,0-1 0 0 0,1 2 1 0 0,1 0-1 0 0,1 0 0 0 0,1 2 1 0 0,0-1-1 0 0,2 1 0 0 0,1 0 1 0 0,1 1-1 0 0,1 0 0 0 0,0 0 1 0 0,2 1-1 0 0,2-1 0 0 0,0 1 1 0 0,1 23-290 0 0,1-30 34 0 0,1 0-1 0 0,1 0 1 0 0,1 0 0 0 0,0 0-1 0 0,2-1 1 0 0,0 1 0 0 0,0-1-1 0 0,2 0 1 0 0,0-1 0 0 0,1 0 0 0 0,0 0-1 0 0,2 0 1 0 0,0-1 0 0 0,0 0-1 0 0,2-1 1 0 0,-1-1 0 0 0,2 0-1 0 0,0 0 1 0 0,0-1 0 0 0,1-1 0 0 0,1 0-1 0 0,12 7-33 0 0,-14-11-412 0 0,1 0 0 0 0,0 0 0 0 0,0-2-1 0 0,0 1 1 0 0,1-2 0 0 0,0 0 0 0 0,0-1 0 0 0,0 0-1 0 0,1-1 1 0 0,-1-1 0 0 0,0-1 0 0 0,1 0 0 0 0,-1-1-1 0 0,0 0 1 0 0,1-1 0 0 0,11-4 412 0 0,16-10-1157 0 0</inkml:trace>
  <inkml:trace contextRef="#ctx0" brushRef="#br0" timeOffset="32872.717">3573 1855 1088 0 0,'0'0'986'0'0,"0"0"-186"0"0,5-21 2047 0 0,0 18-2802 0 0,0 0 0 0 0,-1 1 0 0 0,2 0 0 0 0,-1-1 0 0 0,0 2 0 0 0,0-1 0 0 0,0 1 0 0 0,1 0 0 0 0,-1 0 0 0 0,1 0 0 0 0,-1 1 0 0 0,1-1 0 0 0,-1 1 0 0 0,1 1 0 0 0,-1-1 0 0 0,1 1 0 0 0,-1 0 0 0 0,4 1-45 0 0,11 2 105 0 0,0 0-1 0 0,0 2 1 0 0,0 0 0 0 0,-1 1 0 0 0,0 1 0 0 0,0 1 0 0 0,-1 0 0 0 0,0 2 0 0 0,0 0 0 0 0,-1 1 0 0 0,-1 0 0 0 0,0 1 0 0 0,3 5-105 0 0,-17-15 19 0 0,0 0 1 0 0,-1-1-1 0 0,1 1 0 0 0,-1 0 1 0 0,1 0-1 0 0,-1 0 1 0 0,0 0-1 0 0,0 0 1 0 0,0 0-1 0 0,-1 1 1 0 0,1-1-1 0 0,-1 0 0 0 0,0 0 1 0 0,0 0-1 0 0,0 1 1 0 0,0-1-1 0 0,0 0 1 0 0,-1 0-1 0 0,1 0 0 0 0,-1 1 1 0 0,0-1-1 0 0,0 0 1 0 0,0 0-1 0 0,-1 0 1 0 0,1-1-1 0 0,-1 1 1 0 0,1 0-1 0 0,-1 0 0 0 0,0-1 1 0 0,0 1-1 0 0,0-1 1 0 0,0 1-1 0 0,-1-1 1 0 0,1 0-1 0 0,-1 0 0 0 0,1 0 1 0 0,-1 0-1 0 0,0-1 1 0 0,1 1-1 0 0,-2 0-19 0 0,-123 52 12 0 0,-62-23-1339 0 0,187-30 1164 0 0,-1-1 0 0 0,0 0-1 0 0,1 1 1 0 0,-1-1 0 0 0,0-1 0 0 0,1 1 0 0 0,-1 0 0 0 0,0 0 0 0 0,1-1 0 0 0,-1 0 0 0 0,0 1 0 0 0,1-1 0 0 0,-1 0 0 0 0,1 0 0 0 0,0-1 0 0 0,-1 1 0 0 0,1 0 0 0 0,0-1 0 0 0,-1 0-1 0 0,1 1 1 0 0,0-1 0 0 0,0 0 0 0 0,1 0 0 0 0,-1 0 0 0 0,0 0 0 0 0,1 0 0 0 0,-1-1 0 0 0,1 1 0 0 0,0 0 0 0 0,-2-3 163 0 0,4-8-1489 0 0</inkml:trace>
  <inkml:trace contextRef="#ctx0" brushRef="#br0" timeOffset="33152.074">4199 1830 1504 0 0,'-52'10'3381'0'0,"-64"52"-1233"0"0,114-61-2072 0 0,-8 4 51 0 0,0 0 1 0 0,0 0 0 0 0,1 1 0 0 0,-1 1 0 0 0,1 0-1 0 0,1 0 1 0 0,-1 0 0 0 0,1 1 0 0 0,0 0 0 0 0,1 1-1 0 0,0 0 1 0 0,0 0 0 0 0,1 1 0 0 0,0-1 0 0 0,1 1-1 0 0,0 0 1 0 0,1 1 0 0 0,0-1 0 0 0,0 1 0 0 0,1 0-1 0 0,1 0 1 0 0,-1 5-128 0 0,3-11-4 0 0,1 0-1 0 0,0 0 1 0 0,0 1-1 0 0,0-1 0 0 0,0 0 1 0 0,1 0-1 0 0,0 0 1 0 0,0 0-1 0 0,0-1 1 0 0,1 1-1 0 0,0-1 1 0 0,-1 1-1 0 0,2-1 0 0 0,-1 0 1 0 0,0 0-1 0 0,1 0 1 0 0,0 0-1 0 0,0-1 1 0 0,0 0-1 0 0,0 1 1 0 0,0-1-1 0 0,1-1 0 0 0,-1 1 1 0 0,1-1-1 0 0,0 0 1 0 0,0 0-1 0 0,0 0 1 0 0,0-1-1 0 0,0 1 1 0 0,1-1 4 0 0,163 19-5462 0 0,-136-23 4187 0 0,24-12 96 0 0</inkml:trace>
  <inkml:trace contextRef="#ctx0" brushRef="#br0" timeOffset="33384.451">4513 2243 1036 0 0,'-2'14'395'0'0,"-1"0"-1"0"0,-1 0 1 0 0,-1-1-1 0 0,0 1 1 0 0,0-1-1 0 0,-1 0 1 0 0,-1-1-1 0 0,0 1 1 0 0,-1-1-1 0 0,0-1 1 0 0,-1 1-1 0 0,0-2 1 0 0,-1 1-1 0 0,-7 5-394 0 0,-169 105 760 0 0,145-127-5375 0 0,35-4 3215 0 0</inkml:trace>
  <inkml:trace contextRef="#ctx0" brushRef="#br0" timeOffset="34083.363">4888 1796 1036 0 0,'-16'-22'5683'0'0,"15"38"-3737"0"0,17 44-1640 0 0,-13-53-283 0 0,0 0-1 0 0,0 0 1 0 0,1 0-1 0 0,0-1 0 0 0,1 1 1 0 0,0-1-1 0 0,0 0 0 0 0,0 0 1 0 0,0-1-1 0 0,1 0 0 0 0,0 1 1 0 0,0-2-1 0 0,0 1 0 0 0,1-1 1 0 0,0 0-1 0 0,0 0 0 0 0,0-1 1 0 0,0 0-1 0 0,0 0 0 0 0,1-1 1 0 0,-1 0-1 0 0,1 0 0 0 0,-1-1 1 0 0,1 0-1 0 0,0 0 1 0 0,0 0-1 0 0,4-1-22 0 0,-9-1 38 0 0,0 0 1 0 0,0 1 0 0 0,0-1-1 0 0,0 0 1 0 0,0 0 0 0 0,0-1-1 0 0,0 1 1 0 0,-1-1-1 0 0,1 1 1 0 0,0-1 0 0 0,-1 0-1 0 0,1 0 1 0 0,-1 0-1 0 0,0 0 1 0 0,0-1 0 0 0,1 1-1 0 0,-1 0 1 0 0,-1-1-1 0 0,1 0 1 0 0,0 1 0 0 0,-1-1-1 0 0,1 0 1 0 0,-1 0-1 0 0,0 0 1 0 0,0 0 0 0 0,0 0-1 0 0,0 0 1 0 0,-1 0 0 0 0,1 0-1 0 0,-1 0 1 0 0,0 0-1 0 0,0-1-38 0 0,0 3 161 0 0,0 1 24 0 0,1-38 1796 0 0,20 92-1805 0 0,21 341 406 0 0,-42-388-569 0 0,-1 0 0 0 0,0 0 0 0 0,-1 0 0 0 0,0 0 0 0 0,0 0 0 0 0,0 0 0 0 0,-1 0 1 0 0,0-1-1 0 0,0 1 0 0 0,0-1 0 0 0,-1 0 0 0 0,0 0 0 0 0,-1 0 0 0 0,1-1 0 0 0,-1 1 0 0 0,0-1 1 0 0,0 0-1 0 0,-1 0 0 0 0,1-1 0 0 0,-1 0 0 0 0,0 0 0 0 0,0 0 0 0 0,-1-1 0 0 0,1 1 1 0 0,-1-2-1 0 0,0 1 0 0 0,0-1 0 0 0,1 0 0 0 0,-2 0 0 0 0,1-1 0 0 0,0 0 0 0 0,0 0 0 0 0,0-1 1 0 0,0 0-1 0 0,-1 0 0 0 0,1 0 0 0 0,0-1 0 0 0,0 0 0 0 0,0-1 0 0 0,-6-1-13 0 0,2 1-54 0 0,0 0 0 0 0,0-1 0 0 0,0 0 0 0 0,1-1 0 0 0,0 0 0 0 0,-1 0 0 0 0,2-1 0 0 0,-1-1 0 0 0,0 0 0 0 0,1 0 0 0 0,0-1 0 0 0,1 0 0 0 0,-1 0 0 0 0,1-1 0 0 0,1 0 0 0 0,-1 0 0 0 0,2-1 0 0 0,-1 0 0 0 0,1 0 0 0 0,0-1 0 0 0,1 1 0 0 0,0-1 0 0 0,1-1 0 0 0,0 1 0 0 0,0-1 0 0 0,1 1 0 0 0,1-1 0 0 0,-1-3 54 0 0,7 4-116 0 0,1-1 0 0 0,0 0 0 0 0,0 1 0 0 0,1 0 0 0 0,0 0 0 0 0,1 1 0 0 0,0-1 0 0 0,1 1 0 0 0,0 1 0 0 0,0 0 0 0 0,1 0 0 0 0,0 0 0 0 0,0 1 0 0 0,1 1 0 0 0,-1-1-1 0 0,2 2 1 0 0,-1-1 0 0 0,1 2 0 0 0,-1-1 0 0 0,4 0 116 0 0,417-169-7982 0 0,-372 152 6550 0 0</inkml:trace>
  <inkml:trace contextRef="#ctx0" brushRef="#br0" timeOffset="34344.87">5742 1561 1796 0 0,'10'-27'5314'0'0,"14"40"-3886"0"0,22 47-1117 0 0,-29-32-73 0 0,-2 0 0 0 0,-1 0 0 0 0,-1 1 0 0 0,-2 1 0 0 0,-1 0 0 0 0,-1 1 0 0 0,-1 0 0 0 0,-2 0 0 0 0,-1 1 0 0 0,-2-1 0 0 0,0 23-238 0 0,-4-37 87 0 0,0 1 0 0 0,-1 0 0 0 0,-1-1 0 0 0,0 1 0 0 0,-1-1 0 0 0,-1 0 0 0 0,-1 0-1 0 0,-1-1 1 0 0,-1 4-87 0 0,2-6 71 0 0,-5 11-170 0 0,-2 0 0 0 0,0-1 0 0 0,-1-1-1 0 0,-2 0 1 0 0,0-1 0 0 0,-2-1-1 0 0,0 0 1 0 0,-1-2 0 0 0,-1 0 0 0 0,-18 13 99 0 0,-6 0-888 0 0,-1-2 1 0 0,-2-2 0 0 0,-1-2-1 0 0,0-2 1 0 0,-2-2 0 0 0,-1-3-1 0 0,-1-1 1 0 0,-3-2 887 0 0,-26 4-1331 0 0,-1-5 13 0 0</inkml:trace>
  <inkml:trace contextRef="#ctx0" brushRef="#br0" timeOffset="35118.429">99 3506 1004 0 0,'-67'-1'5117'0'0,"66"1"-4655"0"0,1 0-36 0 0,-31 2 2229 0 0,127-20-1815 0 0,883-46 269 0 0,1712-85 98 0 0,-19-65-863 0 0,-2483 200-1912 0 0,-109 12-2709 0 0,-82 4 1330 0 0,-16 6 1897 0 0,-15-6-168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6:20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19 1944 0 0,'0'0'636'0'0,"3"-18"1582"0"0,1 18-2156 0 0,-1 0 1 0 0,0 1-1 0 0,1-1 1 0 0,-1 1-1 0 0,0 0 1 0 0,0-1-1 0 0,0 2 1 0 0,0-1-1 0 0,0 0 1 0 0,0 1-1 0 0,0-1 1 0 0,0 1-1 0 0,0 0 1 0 0,-1 0-1 0 0,1 0 1 0 0,-1 0-1 0 0,1 0 1 0 0,-1 0-1 0 0,0 1 1 0 0,0 0-1 0 0,0-1 1 0 0,0 1-1 0 0,0 0 1 0 0,-1 0-1 0 0,1 0 1 0 0,-1 0-1 0 0,0 0 0 0 0,1 0 1 0 0,-2 0-1 0 0,1 0 1 0 0,0 0-1 0 0,-1 1 1 0 0,1-1-1 0 0,-1 0 1 0 0,0 1-1 0 0,0-1 1 0 0,0 0-1 0 0,-1 0 1 0 0,1 1-63 0 0,0 5 79 0 0,-1-1 1 0 0,0 1-1 0 0,0 0 1 0 0,-1-1-1 0 0,0 1 1 0 0,0-1-1 0 0,-1 0 1 0 0,0 0-1 0 0,0 0 1 0 0,-1 0-1 0 0,0 0 1 0 0,-1-1-1 0 0,0 1 0 0 0,-5 5-79 0 0,-1-1-291 0 0,-2-1-1 0 0,0 0 1 0 0,0 0-1 0 0,-1-1 1 0 0,0-1-1 0 0,0-1 1 0 0,-1 0-1 0 0,0 0 1 0 0,-1-2-1 0 0,0 0 1 0 0,0-1-1 0 0,0 0 1 0 0,-1-1-1 0 0,1-1 1 0 0,-1-1-1 0 0,-6 0 292 0 0,5-5-1234 0 0,-10-14 9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6:27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1756 0 0,'-85'2'6448'0'0,"83"-2"-5914"0"0,-5 4 231 0 0,15 3 64 0 0,422 78 1201 0 0,-229-32-1613 0 0,-172-25-124 0 0,-29-27-123 0 0,-3 4 0 0 0,-9 7-90 0 0,0-1 1 0 0,0 0-1 0 0,-2-1 0 0 0,1 0 1 0 0,-1-1-1 0 0,0-1 0 0 0,-1 0 1 0 0,0-1-1 0 0,0-1 1 0 0,-1 0-1 0 0,-5 1-80 0 0,-77 37 339 0 0,-150 135-1123 0 0,206-133-922 0 0,34-25-2315 0 0,12-26 338 0 0,14-15 1827 0 0,-5 2 587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6:2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39 1724 0 0,'-12'2'313'0'0,"0"1"0"0"0,0 0 0 0 0,1 1 0 0 0,-1 0 1 0 0,1 0-1 0 0,0 2 0 0 0,0-1 0 0 0,1 2 0 0 0,0-1 0 0 0,0 1 0 0 0,0 1 0 0 0,1-1 0 0 0,0 2 0 0 0,0-1 0 0 0,1 1 0 0 0,1 1 0 0 0,-1-1 1 0 0,1 1-1 0 0,1 1 0 0 0,0-1 0 0 0,0 1 0 0 0,1 0 0 0 0,1 0 0 0 0,-1 1 0 0 0,2-1 0 0 0,0 1 0 0 0,0 0 0 0 0,0 8-313 0 0,5-12 66 0 0,0 0-1 0 0,1 0 1 0 0,-1 0-1 0 0,2-1 1 0 0,-1 1-1 0 0,1-1 1 0 0,0 0-1 0 0,0 0 1 0 0,1 0-1 0 0,0-1 1 0 0,1 1-1 0 0,-1-1 1 0 0,1-1-1 0 0,0 1 1 0 0,0-1-1 0 0,1 0 1 0 0,0 0-1 0 0,0-1 1 0 0,0 0-1 0 0,0 0 1 0 0,1 0-1 0 0,-1-1 1 0 0,1 0-1 0 0,0-1 0 0 0,0 0 1 0 0,0 0-1 0 0,7 0-65 0 0,4 2 8 0 0,1-2 0 0 0,-1 0 0 0 0,1-1 0 0 0,0-1 0 0 0,-1-1 0 0 0,1-1 0 0 0,0-1 0 0 0,-1 0 0 0 0,0-2 0 0 0,0 0-1 0 0,3-2-7 0 0,-14 5-19 0 0,0-1 0 0 0,-1 0 0 0 0,1-1-1 0 0,-1 0 1 0 0,0 0 0 0 0,0 0-1 0 0,0-1 1 0 0,-1 0 0 0 0,1-1-1 0 0,-1 1 1 0 0,-1-1 0 0 0,1 0-1 0 0,-1-1 1 0 0,0 1 0 0 0,0-1-1 0 0,-1 0 1 0 0,0 0 0 0 0,0 0-1 0 0,0-1 1 0 0,-1 0 0 0 0,-1 1-1 0 0,1-1 1 0 0,-1 0 0 0 0,0 0-1 0 0,-1 0 1 0 0,0-1 0 0 0,0-2 19 0 0,-4 2-24 0 0,0 0-1 0 0,0 0 1 0 0,-1 0 0 0 0,0 0 0 0 0,-1 1 0 0 0,0 0 0 0 0,0 0-1 0 0,-1 0 1 0 0,0 0 0 0 0,0 1 0 0 0,-1 0 0 0 0,0 0 0 0 0,0 1-1 0 0,0 0 1 0 0,-1 0 0 0 0,0 1 0 0 0,0 0 0 0 0,-1 0-1 0 0,1 1 1 0 0,-1 0 0 0 0,0 0 0 0 0,0 1 0 0 0,-1 0 0 0 0,1 1-1 0 0,0 0 1 0 0,-1 1 0 0 0,-8-1 24 0 0,3-3-123 0 0,-149-39-3909 0 0,135 18-194 0 0,29 24 2908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6:2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 1372 0 0,'0'2'1092'0'0,"-4"-1"-316"0"0,1-1-236 0 0,-1-1-76 0 0,0 1-52 0 0,3 0-504 0 0,-5-2-184 0 0,3-1-256 0 0,-3 1-608 0 0,1 0-160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6:26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240 235 1392 0 0,'-13'-1'3918'0'0,"7"25"-1031"0"0,7-16-2869 0 0,1 0 0 0 0,0-1 0 0 0,0 1 1 0 0,1-1-1 0 0,0 0 0 0 0,0 0 0 0 0,1 0 0 0 0,0 0 1 0 0,0 0-1 0 0,0-1 0 0 0,1 0 0 0 0,0 0 0 0 0,0 0 0 0 0,1 0 1 0 0,0-1-1 0 0,0 0 0 0 0,0 0 0 0 0,0-1 0 0 0,1 0 1 0 0,-1 0-1 0 0,1 0 0 0 0,0-1 0 0 0,1 0 0 0 0,-1 0 1 0 0,0-1-1 0 0,1 0 0 0 0,0 0 0 0 0,-1-1 0 0 0,1 0 1 0 0,0 0-1 0 0,0-1-18 0 0,-1 0-47 0 0,0 0 0 0 0,0-1 0 0 0,0 0 0 0 0,0-1 0 0 0,0 1 0 0 0,-1-1 0 0 0,1-1 0 0 0,0 1 0 0 0,-1-1 0 0 0,0 0 0 0 0,0 0 0 0 0,0-1 0 0 0,0 0 0 0 0,0 0 0 0 0,-1 0 0 0 0,1-1 0 0 0,-1 0 0 0 0,0 0 0 0 0,-1 0 0 0 0,1-1 0 0 0,-1 1 0 0 0,0-1 0 0 0,-1 0 0 0 0,1 0 0 0 0,-1-1 0 0 0,0 1 0 0 0,-1-1 0 0 0,1 1 0 0 0,-1-1 47 0 0,5-121 2841 0 0,-7 127-2758 0 0,0 1-12 0 0,3-7 61 0 0,9 13-9 0 0,-4 20-92 0 0,-1 0-1 0 0,-1 0 1 0 0,-1 1 0 0 0,-1 0-1 0 0,-1 0 1 0 0,-2 0-1 0 0,-1 0 1 0 0,-2 23-31 0 0,1 3 163 0 0,0-35-98 0 0,-1 0-1 0 0,-1 0 1 0 0,-1-1 0 0 0,0 1 0 0 0,-1-1 0 0 0,-1 0 0 0 0,-1 0 0 0 0,0-1 0 0 0,-1 1 0 0 0,-1-2 0 0 0,-1 1-1 0 0,0-1 1 0 0,-1-1 0 0 0,0 0 0 0 0,-1 0 0 0 0,-1-1 0 0 0,0-1 0 0 0,0 0 0 0 0,-1-1 0 0 0,-1 0-1 0 0,-1-1-64 0 0,13-9-21 0 0,-1-1 0 0 0,1 1-1 0 0,-1-1 1 0 0,1 0 0 0 0,0 0-1 0 0,-1 0 1 0 0,1-1-1 0 0,-1 1 1 0 0,1-1 0 0 0,-1 1-1 0 0,1-1 1 0 0,0-1-1 0 0,0 1 1 0 0,-1 0 0 0 0,1-1-1 0 0,0 1 1 0 0,0-1 0 0 0,0 0-1 0 0,1 0 1 0 0,-1 0-1 0 0,0 0 1 0 0,1-1 0 0 0,-1 1-1 0 0,1-1 1 0 0,0 0-1 0 0,0 1 1 0 0,0-1 0 0 0,0 0-1 0 0,0 0 1 0 0,1 0 0 0 0,-1 0-1 0 0,1-1 1 0 0,0 1-1 0 0,0 0 1 0 0,0-1 0 0 0,1 1-1 0 0,-1 0 1 0 0,1-1-1 0 0,-1 1 1 0 0,1-1 0 0 0,0 1-1 0 0,1-1 1 0 0,-1 1-1 0 0,0-1 1 0 0,1 1 0 0 0,0 0-1 0 0,0-1 1 0 0,0 1 0 0 0,0 0-1 0 0,1 0 1 0 0,-1 0-1 0 0,1 0 1 0 0,1-3 21 0 0,12-35-1161 0 0,2 0-1 0 0,1 1 1 0 0,2 1-1 0 0,2 0 1 0 0,2 2-1 0 0,1 1 1 0 0,15-16 1161 0 0,-5 9-1491 0 0</inkml:trace>
  <inkml:trace contextRef="#ctx0" brushRef="#br0" timeOffset="264.46">155 2 888 0 0,'-115'175'5428'0'0,"107"-157"-5150"0"0,1 2 0 0 0,1-1 0 0 0,0 1 0 0 0,2 0 0 0 0,0 0 0 0 0,2 0-1 0 0,0 1 1 0 0,1-1 0 0 0,1 0 0 0 0,1 1 0 0 0,1-1 0 0 0,0 1 0 0 0,6 18-278 0 0,-2-17 70 0 0,1 1-1 0 0,1-1 1 0 0,1-1 0 0 0,1 1 0 0 0,1-1 0 0 0,0-1-1 0 0,2 0 1 0 0,0-1 0 0 0,2 0 0 0 0,0-1 0 0 0,0-1-1 0 0,2-1 1 0 0,0 0 0 0 0,1-1 0 0 0,13 9-70 0 0,-15-13-417 0 0,1-2 0 0 0,0 1 1 0 0,0-2-1 0 0,0 0 0 0 0,1-1 1 0 0,1-1-1 0 0,-1-1 1 0 0,1 0-1 0 0,0-1 0 0 0,0-1 1 0 0,0-1-1 0 0,3-1 417 0 0,57-21-2450 0 0,-42 0 1224 0 0</inkml:trace>
  <inkml:trace contextRef="#ctx0" brushRef="#br0" timeOffset="513.969">992 0 2068 0 0,'12'15'354'0'0,"0"1"0"0"0,-1 1 0 0 0,-1-1 0 0 0,-1 2 0 0 0,-1-1 0 0 0,0 1 0 0 0,-1 0 0 0 0,-1 1 0 0 0,-1 0 1 0 0,0 0-1 0 0,-2 0 0 0 0,0 0 0 0 0,-1 1 0 0 0,-1-1 0 0 0,0 1 0 0 0,-2 6-354 0 0,-1-6 74 0 0,-1 0 0 0 0,0 0 0 0 0,-2 0 0 0 0,0 0 0 0 0,-1-1 0 0 0,-1 0 0 0 0,0 0 0 0 0,-2-1 0 0 0,0 0-1 0 0,-1 0 1 0 0,-1-1 0 0 0,-1-1 0 0 0,0 0 0 0 0,-1 0 0 0 0,-1-1 0 0 0,0-1 0 0 0,-1 0 0 0 0,0-1 0 0 0,-1-1 0 0 0,-1 0 0 0 0,0-1 0 0 0,0-1 0 0 0,-8 3-74 0 0,22-12-147 0 0,1 0-1 0 0,0 0 1 0 0,-1 0 0 0 0,1 0-1 0 0,-1 0 1 0 0,1-1 0 0 0,-1 1-1 0 0,1-1 1 0 0,-1 1 0 0 0,1-1-1 0 0,-1 0 1 0 0,1 0-1 0 0,-1 0 1 0 0,0-1 0 0 0,1 1-1 0 0,-1-1 1 0 0,1 1 0 0 0,-1-1-1 0 0,1 0 1 0 0,0 0 0 0 0,-1 0-1 0 0,1 0 1 0 0,0 0-1 0 0,-1-1 1 0 0,1 1 0 0 0,0 0-1 0 0,0-1 1 0 0,0 0 0 0 0,0 0-1 0 0,1 1 1 0 0,-1-1 0 0 0,0 0-1 0 0,1 0 1 0 0,-1-1-1 0 0,1 1 1 0 0,0 0 0 0 0,0 0-1 0 0,0-1 1 0 0,0 1 0 0 0,0-1-1 0 0,0-1 148 0 0,0-16-1276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23:52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1172 0 0,'34'-2'440'0'0,"-7"2"-16"0"0,-11 0-188 0 0,9 0 104 0 0,3 0-120 0 0,4 0-204 0 0,2 0-84 0 0,28-18-416 0 0,-30 13-752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1:4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76 2296 0 0,'20'-40'2907'0'0,"6"11"-1623"0"0,-16 23 24 0 0,-8 29-1063 0 0,-2-8-200 0 0,3 90 303 0 0,57 134 272 0 0,25-30-453 0 0,-84-207-475 0 0,-5 8-1680 0 0,-52 2-1785 0 0,41-12 2702 0 0</inkml:trace>
  <inkml:trace contextRef="#ctx0" brushRef="#br0" timeOffset="1100.472">15 414 1996 0 0,'-14'-1'2200'0'0,"24"-2"-930"0"0,22 0-703 0 0,564-86 412 0 0,-589 88-932 0 0,-4 1-55 0 0,0 0-1 0 0,0 0 1 0 0,0-1-1 0 0,0 1 1 0 0,0-1 0 0 0,0 1-1 0 0,0-1 1 0 0,-1 0-1 0 0,1 0 1 0 0,0 0-1 0 0,0 0 1 0 0,-1-1 0 0 0,1 1-1 0 0,-1-1 1 0 0,1 1-1 0 0,-1-1 1 0 0,0 0-1 0 0,0 0 1 0 0,1 0 0 0 0,-1 0-1 0 0,0 0 1 0 0,-1-1-1 0 0,1 1 1 0 0,0-1-1 0 0,-1 1 1 0 0,0-1 0 0 0,1 0-1 0 0,-1 1 1 0 0,0-2 8 0 0,-1 3-34 0 0,0 1 68 0 0,0-42 468 0 0,-12-1 5 0 0,-13-39 1514 0 0,23 79-2003 0 0,-3 1-166 0 0,10 25 3 0 0,17 154 197 0 0,13 63 181 0 0,-35-240-188 0 0,0-1 0 0 0,0 0 0 0 0,1 1 1 0 0,-1-1-1 0 0,0 1 0 0 0,1-1 0 0 0,-1 1 0 0 0,1-1 0 0 0,-1 1 1 0 0,0-1-1 0 0,1 1 0 0 0,-1 0 0 0 0,1-1 0 0 0,-1 1 0 0 0,1 0 1 0 0,0-1-1 0 0,-1 1 0 0 0,1 0 0 0 0,-1-1 0 0 0,1 1 1 0 0,-1 0-1 0 0,1 0 0 0 0,0 0 0 0 0,-1 0 0 0 0,1 0 0 0 0,0 0 1 0 0,-1 0-1 0 0,1 0 0 0 0,-1 0 0 0 0,1 0 0 0 0,0 0 0 0 0,-1 0 1 0 0,1 0-1 0 0,0 0 0 0 0,-1 0 0 0 0,1 1 0 0 0,-1-1 0 0 0,1 0 1 0 0,-1 0-1 0 0,1 1 0 0 0,0-1 0 0 0,-1 0 0 0 0,1 1 0 0 0,-1-1-45 0 0,5-12-179 0 0,113-160 251 0 0,-117 172-79 0 0,1 0 0 0 0,-1 0 1 0 0,1 0-1 0 0,-1 0 0 0 0,0 1 0 0 0,1-1 0 0 0,-1 0 0 0 0,0 1 1 0 0,1-1-1 0 0,-1 1 0 0 0,0-1 0 0 0,1 1 0 0 0,-1-1 0 0 0,0 1 1 0 0,0 0-1 0 0,0 0 0 0 0,0 0 0 0 0,0 0 0 0 0,0 0 1 0 0,0 0-1 0 0,0 0 0 0 0,0 0 0 0 0,0 0 0 0 0,0 0 0 0 0,-1 0 1 0 0,1 0-1 0 0,0 1 0 0 0,-1-1 0 0 0,1 0 0 0 0,-1 1 0 0 0,0-1 1 0 0,1 0-1 0 0,-1 1 0 0 0,0-1 0 0 0,0 0 0 0 0,0 1 0 0 0,0-1 1 0 0,0 0-1 0 0,0 1 0 0 0,0-1 0 0 0,0 1 0 0 0,-1-1 7 0 0,3 5-16 0 0,0 3 11 0 0,0 0 0 0 0,1-1 0 0 0,0 1-1 0 0,0-1 1 0 0,1 0 0 0 0,0 0 0 0 0,0 0 0 0 0,1 0-1 0 0,0-1 1 0 0,0 0 0 0 0,1 0 0 0 0,0 0-1 0 0,0-1 1 0 0,0 0 0 0 0,1 0 0 0 0,0 0-1 0 0,0-1 1 0 0,1 0 0 0 0,-1 0 0 0 0,1-1 0 0 0,0 0-1 0 0,1-1 1 0 0,-1 0 0 0 0,0 0 0 0 0,1 0-1 0 0,7 0 6 0 0,1-1-9 0 0,1-1-1 0 0,-1-1 0 0 0,0-1 1 0 0,0 0-1 0 0,1-1 0 0 0,-1-1 1 0 0,0-1-1 0 0,-1 0 0 0 0,1-1 0 0 0,-1-1 1 0 0,0 0-1 0 0,0-2 0 0 0,-1 1 1 0 0,0-2-1 0 0,0 0 0 0 0,-1-1 1 0 0,9-8 9 0 0,-19 15-32 0 0,-1 0 1 0 0,1 0-1 0 0,-1-1 1 0 0,0 1-1 0 0,0-1 1 0 0,0 0-1 0 0,-1 0 1 0 0,1 0 0 0 0,-1 0-1 0 0,0-1 1 0 0,0 1-1 0 0,0-1 1 0 0,-1 1-1 0 0,1-1 1 0 0,-1 0-1 0 0,-1 1 1 0 0,1-1-1 0 0,0 0 1 0 0,-1 0 0 0 0,0 1-1 0 0,0-1 1 0 0,-1 0-1 0 0,1 0 1 0 0,-1 0-1 0 0,0 1 1 0 0,0-1-1 0 0,-1 1 1 0 0,1-1-1 0 0,-1 1 1 0 0,0-1-1 0 0,0 1 1 0 0,-1 0 0 0 0,1 0-1 0 0,-1 0 1 0 0,0 0-1 0 0,0 0 1 0 0,0 1-1 0 0,0-1 1 0 0,-1 1-1 0 0,0 0 1 0 0,1 0-1 0 0,-1 0 1 0 0,0 1-1 0 0,0-1 1 0 0,-1 1 0 0 0,1 0-1 0 0,0 0 1 0 0,-1 0-1 0 0,-4 0 32 0 0,2-2-15 0 0,0 0 0 0 0,-1 1 0 0 0,0 0 0 0 0,0 1 0 0 0,0 0 0 0 0,0 0 0 0 0,0 1 0 0 0,-1 0 0 0 0,1 0 0 0 0,0 1-1 0 0,-1 0 1 0 0,1 0 0 0 0,0 1 0 0 0,0 0 0 0 0,-1 0 0 0 0,1 1 0 0 0,0 0 0 0 0,0 1 0 0 0,1 0 0 0 0,-1 0 0 0 0,0 1 0 0 0,1 0 0 0 0,0 0 0 0 0,0 0 0 0 0,0 1 0 0 0,1 0-1 0 0,-1 1 1 0 0,1-1 0 0 0,0 1 0 0 0,1 0 0 0 0,-1 1 0 0 0,1-1 0 0 0,1 1 0 0 0,-1 0 0 0 0,1 0 0 0 0,0 1 0 0 0,1-1 0 0 0,0 1 0 0 0,0 0 0 0 0,0 0 0 0 0,1 0-1 0 0,0 3 16 0 0,4-4 0 0 0,1 1-1 0 0,0 0 0 0 0,0-1 1 0 0,1 1-1 0 0,0-1 0 0 0,0 0 0 0 0,1 0 1 0 0,0-1-1 0 0,0 1 0 0 0,0-1 0 0 0,1 0 1 0 0,0-1-1 0 0,0 1 0 0 0,0-1 0 0 0,1 0 1 0 0,0-1-1 0 0,0 0 0 0 0,0 0 1 0 0,0 0-1 0 0,1-1 0 0 0,0 0 0 0 0,-1 0 1 0 0,1-1-1 0 0,0 0 0 0 0,0-1 0 0 0,0 1 1 0 0,1-2-1 0 0,-1 1 0 0 0,8-1 1 0 0,4 3-628 0 0,1-1 1 0 0,0-1-1 0 0,-1-1 0 0 0,1-1 0 0 0,-1 0 0 0 0,1-2 0 0 0,-1 0 1 0 0,13-5 627 0 0,-22 3-1146 0 0</inkml:trace>
  <inkml:trace contextRef="#ctx0" brushRef="#br0" timeOffset="1492.144">1553 306 1532 0 0,'8'-17'633'0'0,"-8"16"-581"0"0,-1 0 1 0 0,1-1 0 0 0,0 1-1 0 0,0 0 1 0 0,0 0 0 0 0,0-1-1 0 0,0 1 1 0 0,0 0-1 0 0,0 0 1 0 0,1 0 0 0 0,-1-1-1 0 0,0 1 1 0 0,1 0-1 0 0,-1 0 1 0 0,1 0 0 0 0,-1 0-1 0 0,1-1 1 0 0,0 1-1 0 0,-1 0 1 0 0,1 0 0 0 0,0 0-1 0 0,0 1 1 0 0,-1-1-1 0 0,1 0 1 0 0,0 0 0 0 0,0 0-1 0 0,0 0 1 0 0,0 1-1 0 0,0-1 1 0 0,0 1 0 0 0,1-1-1 0 0,-1 1 1 0 0,0-1-1 0 0,0 1 1 0 0,0-1 0 0 0,1 1-1 0 0,-1 0 1 0 0,0 0-1 0 0,0 0 1 0 0,0-1 0 0 0,1 1-1 0 0,-1 0 1 0 0,0 1-1 0 0,0-1 1 0 0,1 0 0 0 0,-1 0-1 0 0,0 0 1 0 0,0 1-1 0 0,0-1 1 0 0,1 1 0 0 0,-1-1-1 0 0,0 1 1 0 0,0-1-1 0 0,0 1 1 0 0,0 0 0 0 0,0-1-1 0 0,0 1 1 0 0,0 0-1 0 0,0 0-52 0 0,62 173 1627 0 0,-63-175-1590 0 0,0 0 1 0 0,1 1-1 0 0,-1-1 0 0 0,0 0 0 0 0,0 1 0 0 0,1-1 0 0 0,-1 0 0 0 0,0 1 0 0 0,1-1 1 0 0,-1 1-1 0 0,1-1 0 0 0,-1 1 0 0 0,1-1 0 0 0,-1 1 0 0 0,1-1 0 0 0,-1 1 0 0 0,1-1 1 0 0,-1 1-1 0 0,1 0 0 0 0,0-1 0 0 0,-1 1 0 0 0,1 0 0 0 0,0-1 0 0 0,-1 1 0 0 0,1 0 1 0 0,0 0-1 0 0,-1 0 0 0 0,1 0 0 0 0,0 0 0 0 0,0 0 0 0 0,-1 0 0 0 0,1 0 0 0 0,0 0 1 0 0,-1 0-1 0 0,1 0 0 0 0,0 0 0 0 0,-1 0 0 0 0,1 0 0 0 0,0 1 0 0 0,-1-1 0 0 0,1 0 1 0 0,0 0-1 0 0,-1 1 0 0 0,1-1 0 0 0,0 1 0 0 0,-1-1 0 0 0,1 0 0 0 0,-1 1 0 0 0,1-1 1 0 0,-1 1-1 0 0,1-1 0 0 0,-1 1 0 0 0,1 0 0 0 0,-1-1 0 0 0,0 1 0 0 0,1 0-37 0 0,5-12-101 0 0,127-156 856 0 0,-132 165-752 0 0,0 1-1 0 0,-1-1 1 0 0,1 1-1 0 0,0-1 1 0 0,0 1-1 0 0,-1-1 1 0 0,1 1-1 0 0,0 0 1 0 0,1-1-1 0 0,-1 1 1 0 0,0 0-1 0 0,0 0 1 0 0,0 0-1 0 0,1 0 1 0 0,-1 0-1 0 0,0 0 1 0 0,1 0-1 0 0,-1 0 1 0 0,1 1-1 0 0,-1-1 1 0 0,1 1-1 0 0,0-1 1 0 0,-1 1-1 0 0,1-1 1 0 0,-1 1-1 0 0,1 0 1 0 0,0 0-1 0 0,-1 0 1 0 0,1 0-1 0 0,0 0 1 0 0,-1 0-1 0 0,1 0 1 0 0,0 0-1 0 0,-1 1 1 0 0,1-1-1 0 0,0 1 1 0 0,-1-1-1 0 0,1 1 1 0 0,-1 0-1 0 0,1-1 1 0 0,-1 1-1 0 0,0 0 1 0 0,1 0-1 0 0,-1 0 1 0 0,0 0-1 0 0,1 0 1 0 0,-1 1-1 0 0,0-1 1 0 0,0 0-1 0 0,0 0 1 0 0,0 1-1 0 0,0-1 1 0 0,0 1-1 0 0,-1-1 1 0 0,1 1-1 0 0,0-1 1 0 0,-1 1-1 0 0,1-1 1 0 0,-1 1-1 0 0,0 0 1 0 0,1-1-1 0 0,-1 1 1 0 0,0 0-3 0 0,73 192-946 0 0,-26-117-4603 0 0,-41-72 4386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6:24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78 1368 0 0,'-2'-5'222'0'0,"-1"0"0"0"0,0-1 0 0 0,0 2 1 0 0,0-1-1 0 0,-1 0 0 0 0,0 0 0 0 0,1 1 0 0 0,-2 0 0 0 0,1 0 0 0 0,0 0 0 0 0,-1 0 1 0 0,0 1-1 0 0,0 0 0 0 0,0 0 0 0 0,0 0 0 0 0,0 1 0 0 0,0-1 0 0 0,-1 1 0 0 0,1 0 1 0 0,-3 0-223 0 0,5 3 67 0 0,-1-1 1 0 0,1 1 0 0 0,0 0-1 0 0,0 0 1 0 0,0 0 0 0 0,0 0-1 0 0,-1 1 1 0 0,2-1 0 0 0,-1 1-1 0 0,0-1 1 0 0,0 1 0 0 0,1 0 0 0 0,-1 0-1 0 0,1 1 1 0 0,-1-1 0 0 0,1 0-1 0 0,0 1 1 0 0,0 0 0 0 0,0-1-1 0 0,0 1 1 0 0,0 0 0 0 0,1 0-1 0 0,-1 0 1 0 0,1 0 0 0 0,0 0 0 0 0,0 0-1 0 0,0 0 1 0 0,0 0 0 0 0,1 1-1 0 0,-1-1 1 0 0,1 0 0 0 0,0 3-68 0 0,-2 0 168 0 0,-5 25 107 0 0,2 0 1 0 0,1 1-1 0 0,2-1 1 0 0,0 1 0 0 0,3 0-1 0 0,0-1 1 0 0,2 1-1 0 0,2-1 1 0 0,0 0-1 0 0,2 0 1 0 0,2 0 0 0 0,8 20-276 0 0,33 210-668 0 0,-50-256 450 0 0,-1 0 1 0 0,0-1 0 0 0,0 1 0 0 0,0 0 0 0 0,0-1 0 0 0,-1 1-1 0 0,0-1 1 0 0,0 0 0 0 0,0 0 0 0 0,0 1 0 0 0,-1-1 0 0 0,0 0-1 0 0,1-1 1 0 0,-1 1 0 0 0,-1-1 0 0 0,1 1 0 0 0,-1-1 0 0 0,1 0-1 0 0,-1 0 1 0 0,0 0 0 0 0,0-1 0 0 0,0 1 0 0 0,0-1 0 0 0,0 0-1 0 0,-1 0 1 0 0,1-1 0 0 0,-1 1 0 0 0,1-1 0 0 0,-1 0 0 0 0,0 0-1 0 0,1 0 1 0 0,-1-1 0 0 0,0 0 0 0 0,0 0 0 0 0,1 0 0 0 0,-2 0 217 0 0,-13 0-1218 0 0</inkml:trace>
  <inkml:trace contextRef="#ctx0" brushRef="#br0" timeOffset="232.356">1 553 1956 0 0,'43'8'6879'0'0,"29"-18"-6315"0"0,-42 5-19 0 0,215-18-1125 0 0,-14 2-6333 0 0,-207 17 5470 0 0</inkml:trace>
  <inkml:trace contextRef="#ctx0" brushRef="#br0" timeOffset="483.037">652 538 1152 0 0,'30'39'5157'0'0,"127"26"-3990"0"0,-41-63-5781 0 0,-67-16 3464 0 0</inkml:trace>
  <inkml:trace contextRef="#ctx0" brushRef="#br0" timeOffset="700.957">1224 462 1676 0 0,'-13'8'3838'0'0,"-7"19"-2996"0"0,14-18-266 0 0,-38 58 493 0 0,3 1 0 0 0,4 2-1 0 0,2 2 1 0 0,-10 34-1069 0 0,-14 29-463 0 0,54-124 351 0 0,-46 93-2213 0 0,13-38-2880 0 0,37-64 4051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6:22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75 219 888 0 0,'7'21'5002'0'0,"-8"27"-3870"0"0,1-28-583 0 0,50 240 1348 0 0,-9-91-2019 0 0,-40-167-65 0 0,0 0 0 0 0,0 0 0 0 0,-1 0 0 0 0,1 0 0 0 0,-1 0 0 0 0,1 1 0 0 0,-1-1 0 0 0,0 0 0 0 0,0 0 0 0 0,0 0 0 0 0,0 1 0 0 0,0-1 0 0 0,-1 0 1 0 0,1 0-1 0 0,-1 0 0 0 0,1 1 0 0 0,-1-1 0 0 0,0 0 0 0 0,0 0 0 0 0,0 0 0 0 0,0 0 0 0 0,0 0 0 0 0,0-1 0 0 0,0 1 0 0 0,-1 0 0 0 0,1 0 1 0 0,-1-1-1 0 0,1 1 0 0 0,-1-1 0 0 0,0 1 0 0 0,0-1 0 0 0,1 0 0 0 0,-2 0 187 0 0,-5 1-1241 0 0</inkml:trace>
  <inkml:trace contextRef="#ctx0" brushRef="#br0" timeOffset="542.718">59 299 856 0 0,'-8'-11'421'0'0,"1"-1"1"0"0,0 0-1 0 0,1 0 0 0 0,1-1 1 0 0,-1 1-1 0 0,2-1 0 0 0,0 0 1 0 0,0 0-1 0 0,2-1 0 0 0,-1 1 1 0 0,2-1-1 0 0,-1 0 0 0 0,2 1 1 0 0,1-10-422 0 0,-1 18 47 0 0,1 1 1 0 0,0-1-1 0 0,0 1 1 0 0,0-1-1 0 0,1 1 1 0 0,0-1-1 0 0,0 1 1 0 0,0 0-1 0 0,0 0 1 0 0,1 0-1 0 0,-1 0 1 0 0,1 0-1 0 0,0 1 1 0 0,0-1-1 0 0,1 1 0 0 0,-1 0 1 0 0,1 0-1 0 0,-1 0 1 0 0,1 0-1 0 0,0 1 1 0 0,0-1-1 0 0,0 1 1 0 0,1 0-1 0 0,-1 0 1 0 0,0 1-1 0 0,1-1 1 0 0,-1 1-1 0 0,1 0 1 0 0,0 0-1 0 0,-1 0 1 0 0,1 1-1 0 0,0 0 1 0 0,-1 0-1 0 0,1 0 1 0 0,0 0-1 0 0,-1 1 1 0 0,1 0-1 0 0,0 0 1 0 0,2 1-48 0 0,5 2 3 0 0,-1 0 0 0 0,0 1-1 0 0,0 1 1 0 0,0 0 0 0 0,-1 0 0 0 0,0 1 0 0 0,0 0 0 0 0,-1 1 0 0 0,0 0-1 0 0,0 0 1 0 0,-1 1 0 0 0,0 0 0 0 0,0 1 0 0 0,-1-1 0 0 0,0 2 0 0 0,-1-1-1 0 0,0 1 1 0 0,-1 0 0 0 0,0 0 0 0 0,-1 0 0 0 0,0 1 0 0 0,-1-1 0 0 0,0 1-1 0 0,0 0 1 0 0,-2 0 0 0 0,1 0 0 0 0,-2 0 0 0 0,1 0 0 0 0,-2 0 0 0 0,0 0-1 0 0,0 1 1 0 0,-1-1 0 0 0,0-1 0 0 0,-1 1 0 0 0,-1 0 0 0 0,0-1 0 0 0,0 1-1 0 0,-4 5-2 0 0,-89 97 1408 0 0,97-113-1391 0 0,-1 0-1 0 0,1 0 1 0 0,-1 0 0 0 0,1 1 0 0 0,-1-1 0 0 0,1 0-1 0 0,-1 0 1 0 0,1 0 0 0 0,0 1 0 0 0,0-1-1 0 0,0 0 1 0 0,0 0 0 0 0,0 0 0 0 0,0 1-1 0 0,0-1 1 0 0,0 0 0 0 0,0 0 0 0 0,1 1-1 0 0,-1-1 1 0 0,0 0 0 0 0,1 0 0 0 0,-1 0 0 0 0,1 0-1 0 0,-1 0 1 0 0,1 1 0 0 0,0-1 0 0 0,-1 0-1 0 0,1 0 1 0 0,0-1 0 0 0,0 1 0 0 0,0 0-1 0 0,0 0 1 0 0,0 0 0 0 0,-1 0 0 0 0,2-1-1 0 0,-1 1 1 0 0,0 0 0 0 0,0-1 0 0 0,0 1 0 0 0,0-1-1 0 0,0 1 1 0 0,0-1 0 0 0,1 0 0 0 0,-1 0-1 0 0,0 1 1 0 0,0-1 0 0 0,0 0 0 0 0,1 0-1 0 0,-1 0-16 0 0,78 21 6 0 0,-72-20 37 0 0,171 47-1547 0 0,-63-7-4409 0 0,-103-35 4745 0 0</inkml:trace>
  <inkml:trace contextRef="#ctx0" brushRef="#br0" timeOffset="819.374">905 464 2536 0 0,'-25'37'3761'0'0,"-129"230"-316"0"0,103-221-9635 0 0,49-46 4706 0 0</inkml:trace>
  <inkml:trace contextRef="#ctx0" brushRef="#br0" timeOffset="1068.826">525 494 2028 0 0,'25'-7'6003'0'0,"27"37"-5336"0"0,-39-21 10 0 0,328 191-52 0 0,-182-119-7436 0 0,-143-74 5570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6:2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80 1504 0 0,'0'0'782'0'0,"0"0"-214"0"0,0 0-78 0 0,1-7 36 0 0,1 3-452 0 0,0 0 0 0 0,0 1-1 0 0,0-1 1 0 0,0 0-1 0 0,0 1 1 0 0,1-1 0 0 0,0 1-1 0 0,-1 0 1 0 0,1 0 0 0 0,0 0-1 0 0,1 0 1 0 0,-1 0-1 0 0,1 1 1 0 0,-1-1 0 0 0,1 1-1 0 0,0 0 1 0 0,-1 0 0 0 0,1 1-1 0 0,0-1 1 0 0,0 1-1 0 0,1 0 1 0 0,-1 0 0 0 0,0 0-1 0 0,0 0 1 0 0,0 1 0 0 0,5-1-74 0 0,0-1 51 0 0,0 0 1 0 0,1 0-1 0 0,-1 1 1 0 0,0 0 0 0 0,1 1-1 0 0,-1 0 1 0 0,1 0 0 0 0,-1 1-1 0 0,1 1 1 0 0,-1-1-1 0 0,0 1 1 0 0,0 1 0 0 0,0 0-1 0 0,0 0 1 0 0,0 1 0 0 0,0 0-1 0 0,-1 0 1 0 0,0 1-1 0 0,0 0 1 0 0,0 0 0 0 0,-1 1-1 0 0,1 0 1 0 0,-1 1 0 0 0,-1-1-1 0 0,1 1 1 0 0,-1 1 0 0 0,0-1-1 0 0,-1 1 1 0 0,0 0-1 0 0,0 0 1 0 0,-1 1 0 0 0,0-1-1 0 0,0 1 1 0 0,-1 0 0 0 0,0 0-1 0 0,-1 0 1 0 0,0 0-1 0 0,0 1 1 0 0,0 6-52 0 0,-2-6 79 0 0,0 1-1 0 0,-1 0 0 0 0,0-1 1 0 0,0 1-1 0 0,-1 0 1 0 0,-1-1-1 0 0,0 0 1 0 0,0 0-1 0 0,-1 0 1 0 0,0 0-1 0 0,-1 0 1 0 0,0-1-1 0 0,0 1 0 0 0,-1-1 1 0 0,0-1-1 0 0,-1 1 1 0 0,0-1-1 0 0,0 0 1 0 0,-1-1-1 0 0,0 0 1 0 0,0 0-1 0 0,-1-1 1 0 0,-6 5-79 0 0,-223 109 249 0 0,183-107-2673 0 0,61-45-1424 0 0,10 11 2676 0 0</inkml:trace>
  <inkml:trace contextRef="#ctx0" brushRef="#br0" timeOffset="433.593">779 50 1468 0 0,'-47'17'1621'0'0,"29"-12"-1285"0"0,0 1-1 0 0,0 0 1 0 0,1 2-1 0 0,-1 0 1 0 0,1 0-1 0 0,1 2 1 0 0,0 0-1 0 0,0 1 1 0 0,1 1-1 0 0,1 0 1 0 0,0 1-1 0 0,-5 6-335 0 0,12-10 137 0 0,0 0-1 0 0,0 0 0 0 0,1 1 0 0 0,1 0 0 0 0,-1 0 1 0 0,2 0-1 0 0,-1 1 0 0 0,1-1 0 0 0,1 1 1 0 0,0 0-1 0 0,1 0 0 0 0,0 0 0 0 0,0 0 1 0 0,1 1-1 0 0,1 4-136 0 0,0-8 35 0 0,1-1 0 0 0,1 1 1 0 0,-1-1-1 0 0,1 0 0 0 0,0 0 1 0 0,1 0-1 0 0,0 0 0 0 0,0 0 1 0 0,0 0-1 0 0,1-1 0 0 0,0 0 1 0 0,0 0-1 0 0,1 0 0 0 0,0 0 0 0 0,0 0 1 0 0,0-1-1 0 0,0 0 0 0 0,1 0 1 0 0,0-1-1 0 0,0 1 0 0 0,0-1 1 0 0,1-1-1 0 0,0 1 0 0 0,0-1-35 0 0,9 5-470 0 0,1 0 0 0 0,-1-2-1 0 0,1 0 1 0 0,1-1 0 0 0,-1 0 0 0 0,1-1-1 0 0,-1-2 1 0 0,1 1 0 0 0,16-2 470 0 0,62-21-2701 0 0,-59 4 1400 0 0</inkml:trace>
  <inkml:trace contextRef="#ctx0" brushRef="#br0" timeOffset="1131.414">1472 60 1196 0 0,'-5'-6'4666'0'0,"-35"12"-4462"0"0,38-5 5 0 0,-30 5 43 0 0,-1 1 1 0 0,2 2 0 0 0,-1 1 0 0 0,2 1 0 0 0,-1 2 0 0 0,1 1 0 0 0,1 2 0 0 0,1 0-1 0 0,0 2 1 0 0,1 1 0 0 0,1 1 0 0 0,1 2 0 0 0,1 0 0 0 0,-13 17-253 0 0,34-35 37 0 0,-1 0-1 0 0,1 1 1 0 0,0 0 0 0 0,0-1 0 0 0,0 1 0 0 0,0 0-1 0 0,1 1 1 0 0,0-1 0 0 0,0 0 0 0 0,1 1-1 0 0,0-1 1 0 0,-1 1 0 0 0,2-1 0 0 0,-1 1-1 0 0,1 0 1 0 0,0-1 0 0 0,0 1 0 0 0,0 0-1 0 0,1-1 1 0 0,0 1 0 0 0,0-1 0 0 0,0 1 0 0 0,1-1-1 0 0,0 1 1 0 0,0-1 0 0 0,0 0 0 0 0,0 0-1 0 0,1 0 1 0 0,0 0 0 0 0,0 0 0 0 0,1-1-1 0 0,-1 0 1 0 0,1 1 0 0 0,0-1 0 0 0,0 0 0 0 0,0-1-1 0 0,1 1 1 0 0,-1-1 0 0 0,1 0 0 0 0,0 0-1 0 0,0 0 1 0 0,0-1 0 0 0,0 1 0 0 0,0-1-1 0 0,1 0 1 0 0,-1-1 0 0 0,1 0 0 0 0,-1 1-37 0 0,35 5-653 0 0,0-1 1 0 0,0-2 0 0 0,1-2-1 0 0,-1-1 1 0 0,0-3 0 0 0,1-1-1 0 0,-1-1 1 0 0,0-3 0 0 0,7-3 652 0 0,51-17-2925 0 0,-62 9 1501 0 0</inkml:trace>
  <inkml:trace contextRef="#ctx0" brushRef="#br0" timeOffset="1396.351">1040 404 1036 0 0,'-1'10'5619'0'0,"60"-14"-3915"0"0,238-58-1289 0 0,0-26-6802 0 0,-250 73 5048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6:3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1174 213 1056 0 0,'4'-24'1330'0'0,"-2"20"-1260"0"0,0 0 1 0 0,-1 0-1 0 0,1 0 0 0 0,-1 0 0 0 0,0 0 0 0 0,0 0 0 0 0,0-1 0 0 0,-1 1 1 0 0,1 0-1 0 0,-1 0 0 0 0,0-1 0 0 0,0 1 0 0 0,-1 0 0 0 0,1 0 1 0 0,-1-1-1 0 0,0 1 0 0 0,0 0 0 0 0,-1 0 0 0 0,1 0 0 0 0,-1 0 0 0 0,1 0 1 0 0,-1 1-1 0 0,-1-1 0 0 0,1 0 0 0 0,0 1 0 0 0,-1-1 0 0 0,0 0-70 0 0,-7-4 100 0 0,0 0 0 0 0,0 1-1 0 0,0 0 1 0 0,-1 0-1 0 0,0 1 1 0 0,-1 1 0 0 0,1 0-1 0 0,-1 0 1 0 0,0 1 0 0 0,0 1-1 0 0,0 0 1 0 0,-1 0-1 0 0,1 1 1 0 0,-1 1 0 0 0,1 0-1 0 0,-1 1 1 0 0,1 0 0 0 0,-1 1-1 0 0,-6 1-99 0 0,14-2 32 0 0,-259 49 982 0 0,136-16 4 0 0,2 6 0 0 0,-119 54-1018 0 0,239-91 30 0 0,-4 1 9 0 0,0 0-1 0 0,1 1 1 0 0,-1 0 0 0 0,1 1-1 0 0,0-1 1 0 0,0 2 0 0 0,1-1-1 0 0,-1 1 1 0 0,1 1 0 0 0,0-1 0 0 0,1 1-1 0 0,0 1 1 0 0,0-1 0 0 0,0 1-1 0 0,1 1 1 0 0,0-1 0 0 0,1 1 0 0 0,-1 2-39 0 0,6-6 19 0 0,0 0 0 0 0,0-1 1 0 0,1 1-1 0 0,0-1 1 0 0,0 1-1 0 0,0-1 1 0 0,0 1-1 0 0,1-1 0 0 0,-1 0 1 0 0,1 1-1 0 0,1-1 1 0 0,-1 0-1 0 0,0 0 1 0 0,1-1-1 0 0,0 1 0 0 0,0 0 1 0 0,0-1-1 0 0,0 0 1 0 0,1 1-1 0 0,-1-1 1 0 0,1-1-1 0 0,2 3-19 0 0,35 25 100 0 0,2-3-1 0 0,0 0 1 0 0,1-3-1 0 0,2-2 1 0 0,10 2-100 0 0,71 37 160 0 0,-91-44-97 0 0,-20-11-69 0 0,-1 0 1 0 0,1 1 0 0 0,-1 1 0 0 0,0 0 0 0 0,0 1-1 0 0,-1 0 1 0 0,-1 1 0 0 0,1 1 0 0 0,-2 0 0 0 0,1 1-1 0 0,-2 0 1 0 0,1 1 0 0 0,-2 1 0 0 0,0-1-1 0 0,0 2 1 0 0,-2-1 0 0 0,8 16 5 0 0,-37 38-80 0 0,9-57 32 0 0,0 0 0 0 0,-1 0 0 0 0,0-1-1 0 0,-1 0 1 0 0,0-2 0 0 0,0 1 0 0 0,-1-2 0 0 0,0 0 0 0 0,0 0-1 0 0,-1-2 1 0 0,0 0 0 0 0,0-1 0 0 0,0 0 0 0 0,0-1 0 0 0,-1-1-1 0 0,1-1 1 0 0,-16 0 48 0 0,15 1-199 0 0,-1-1 0 0 0,1-1 0 0 0,-1-1 0 0 0,0 0 0 0 0,1-1 0 0 0,-1-1 0 0 0,1 0 0 0 0,0-1 0 0 0,0-2 0 0 0,0 1 0 0 0,1-2 0 0 0,-1 0 0 0 0,-11-8 199 0 0,23 13-172 0 0,1-1 0 0 0,-1 0 0 0 0,1 0 0 0 0,0 0 0 0 0,0 0 0 0 0,0-1 0 0 0,1 1-1 0 0,-1-1 1 0 0,1 0 0 0 0,0 0 0 0 0,0 0 0 0 0,0-1 0 0 0,0 1 0 0 0,1-1 0 0 0,0 1 0 0 0,0-1-1 0 0,0 0 1 0 0,1 0 0 0 0,-1 0 0 0 0,1 0 0 0 0,0 0 0 0 0,1 0 0 0 0,-1 0 0 0 0,1 0-1 0 0,0 0 1 0 0,0-1 0 0 0,1 0 172 0 0,11-35-1160 0 0</inkml:trace>
  <inkml:trace contextRef="#ctx0" brushRef="#br0" timeOffset="465.593">1014 556 848 0 0,'53'-33'6147'0'0,"-50"89"-4387"0"0,-28 110-450 0 0,24-160-1295 0 0,1 0 0 0 0,0 0 1 0 0,0-1-1 0 0,0 1 0 0 0,0 0 1 0 0,1-1-1 0 0,0 1 0 0 0,0 0 0 0 0,1-1 1 0 0,-1 1-1 0 0,1-1 0 0 0,0 1 1 0 0,1-1-1 0 0,-1 0 0 0 0,1 0 0 0 0,0 0 1 0 0,1-1-1 0 0,-1 1 0 0 0,1-1 0 0 0,0 1 1 0 0,0-1-1 0 0,1 1-15 0 0,-2-4-157 0 0,0 1 0 0 0,-1-1 0 0 0,1 1-1 0 0,0-1 1 0 0,0 0 0 0 0,0 0 0 0 0,0 0 0 0 0,0-1 0 0 0,0 1 0 0 0,0-1 0 0 0,1 0-1 0 0,-1 0 1 0 0,0 0 0 0 0,0 0 0 0 0,0 0 0 0 0,0-1 0 0 0,0 1 0 0 0,0-1 0 0 0,0 0-1 0 0,0 0 1 0 0,0 0 0 0 0,0 0 0 0 0,0-1 0 0 0,0 1 0 0 0,-1-1 0 0 0,1 1 0 0 0,0-1 157 0 0,33-39-2656 0 0,-27 15 1405 0 0</inkml:trace>
  <inkml:trace contextRef="#ctx0" brushRef="#br0" timeOffset="621.738">1055 404 2584 0 0,'-4'-5'1340'0'0,"-3"-1"-228"0"0,5 2-175 0 0,-1 1-65 0 0,1-2-236 0 0,0 3-88 0 0,2-1-96 0 0,0-2-188 0 0,4 2-156 0 0,1-1-144 0 0,2 1-192 0 0,16-2 24 0 0,1-3-472 0 0,0 4-840 0 0,-8 1 167 0 0,0 0 81 0 0,-16 3 44 0 0</inkml:trace>
  <inkml:trace contextRef="#ctx0" brushRef="#br0" timeOffset="1072.794">1400 593 1520 0 0,'46'264'3768'0'0,"-34"-185"-789"0"0,-12-77-2723 0 0,0-2-22 0 0,0 0 16 0 0,1-10 501 0 0,3-10-840 0 0,0 0 1 0 0,2 1 0 0 0,0-1 0 0 0,1 1-1 0 0,1 1 1 0 0,1 0 0 0 0,1 0 0 0 0,0 1-1 0 0,3-3 89 0 0,58-36-2378 0 0,-70 56 2100 0 0,3 0 218 0 0,-1-1 0 0 0,1 2-1 0 0,0-1 1 0 0,0 0-1 0 0,-1 1 1 0 0,1-1 0 0 0,0 1-1 0 0,-1 0 1 0 0,1 0 0 0 0,-1 1-1 0 0,1-1 1 0 0,-1 1 0 0 0,1 0-1 0 0,-1 0 1 0 0,0 0-1 0 0,0 0 1 0 0,0 0 0 0 0,0 1-1 0 0,0-1 1 0 0,-1 1 0 0 0,1 0-1 0 0,-1 0 1 0 0,0 0-1 0 0,0 0 1 0 0,0 0 0 0 0,1 2 60 0 0,6 11-78 0 0</inkml:trace>
  <inkml:trace contextRef="#ctx0" brushRef="#br0" timeOffset="1396.464">1718 808 4488 0 0,'0'61'1131'0'0,"0"-60"-893"0"0,0-1-27 0 0,0 0-3 0 0,0 0-61 0 0,0 0 87 0 0,-9 11 668 0 0,11-27-930 0 0,0 1 0 0 0,1-1 0 0 0,1 1 0 0 0,1 0 0 0 0,0 0 0 0 0,1 0 0 0 0,0 1 0 0 0,1 0 0 0 0,1 0 0 0 0,0 0 0 0 0,1 1 0 0 0,0 1 0 0 0,1-1 0 0 0,1 2 0 0 0,6-7 28 0 0,-16 18-27 0 0,1 0 1 0 0,-1-1-1 0 0,1 1 1 0 0,-1 0 0 0 0,1 0-1 0 0,0 0 1 0 0,-1 0 0 0 0,1 1-1 0 0,-1-1 1 0 0,1 0-1 0 0,-1 1 1 0 0,1-1 0 0 0,-1 1-1 0 0,0-1 1 0 0,1 1-1 0 0,-1-1 1 0 0,1 1 0 0 0,-1 0-1 0 0,0 0 1 0 0,0 0-1 0 0,0 0 1 0 0,1 0 0 0 0,-1 0-1 0 0,0 0 1 0 0,0 0-1 0 0,0 1 1 0 0,0-1 0 0 0,-1 0-1 0 0,1 0 1 0 0,0 1-1 0 0,-1-1 1 0 0,1 1 0 0 0,0-1-1 0 0,-1 0 1 0 0,0 1-1 0 0,1-1 1 0 0,-1 1 0 0 0,0-1-1 0 0,0 1 1 0 0,0 0 0 0 0,0-1-1 0 0,0 1 1 0 0,0-1-1 0 0,0 1 1 0 0,0-1 0 0 0,-1 1 26 0 0,5 41-130 0 0,-5-30 142 0 0,1-1-1 0 0,0 0 1 0 0,1 0 0 0 0,1 0-1 0 0,0 0 1 0 0,0 0 0 0 0,1-1-1 0 0,1 1 1 0 0,0-1 0 0 0,0 0-1 0 0,1 0 1 0 0,1 0 0 0 0,0 0-1 0 0,0-1 1 0 0,4 4-12 0 0,-1-10-54 0 0,-1-1 1 0 0,1 1-1 0 0,0-2 1 0 0,0 1-1 0 0,0-1 1 0 0,0-1-1 0 0,1 0 1 0 0,-1 0-1 0 0,0-1 1 0 0,1 0-1 0 0,-1 0 1 0 0,1-1-1 0 0,-1 0 1 0 0,0-1-1 0 0,0 0 1 0 0,0-1-1 0 0,0 0 1 0 0,0 0-1 0 0,-1-1 1 0 0,1 0-1 0 0,-1 0 1 0 0,0-1-1 0 0,2-1 54 0 0,74-45-2345 0 0,-61 33 1207 0 0</inkml:trace>
  <inkml:trace contextRef="#ctx0" brushRef="#br0" timeOffset="1645.92">2340 711 1400 0 0,'-5'-33'5933'0'0,"14"54"-4597"0"0,-9-4-7233 0 0,-2-18 4789 0 0</inkml:trace>
  <inkml:trace contextRef="#ctx0" brushRef="#br0" timeOffset="1896.072">2335 436 888 0 0,'4'-44'9253'0'0,"10"25"-8970"0"0,15 2-3560 0 0,5 7-932 0 0,-24 8 2815 0 0</inkml:trace>
  <inkml:trace contextRef="#ctx0" brushRef="#br0" timeOffset="2162.326">2779 259 1332 0 0,'-4'18'3393'0'0,"6"23"-2966"0"0,-2-39-208 0 0,-15 502 3775 0 0,15-405-3611 0 0,0-98-448 0 0,0 0 0 0 0,0 0 0 0 0,1 0 1 0 0,-1 1-1 0 0,0-1 0 0 0,1 0 1 0 0,-1 0-1 0 0,1 0 0 0 0,0 0 0 0 0,-1 0 1 0 0,1 0-1 0 0,0 0 0 0 0,0 0 1 0 0,-1 0-1 0 0,1 0 0 0 0,0 0 0 0 0,0-1 1 0 0,0 1-1 0 0,0 0 0 0 0,0 0 1 0 0,0-1-1 0 0,0 1 0 0 0,1-1 0 0 0,-1 1 1 0 0,0-1-1 0 0,0 1 0 0 0,0-1 1 0 0,0 0-1 0 0,1 0 0 0 0,-1 0 1 0 0,0 1-1 0 0,0-1 0 0 0,0 0 0 0 0,1 0 1 0 0,-1-1-1 0 0,0 1 0 0 0,0 0 1 0 0,1 0-1 0 0,-1-1 0 0 0,0 1 0 0 0,0 0 1 0 0,0-1-1 0 0,0 1 0 0 0,0-1 1 0 0,0 0-1 0 0,1 1 0 0 0,-1-1 0 0 0,0 0 65 0 0,62-29-3559 0 0,-39 15 2333 0 0</inkml:trace>
  <inkml:trace contextRef="#ctx0" brushRef="#br0" timeOffset="2549.655">3279 598 1132 0 0,'-78'-2'3938'0'0,"60"8"-3622"0"0,1 1-1 0 0,-1 1 1 0 0,1 0 0 0 0,0 1-1 0 0,1 1 1 0 0,0 0-1 0 0,1 1 1 0 0,-13 12-316 0 0,-83 94 1460 0 0,109-117-1442 0 0,1 1 0 0 0,0-1 0 0 0,0 1 0 0 0,-1 0 0 0 0,1 0 0 0 0,0 0 0 0 0,0-1 0 0 0,0 1 0 0 0,0 0 0 0 0,0 0 0 0 0,0 0 0 0 0,0 0-1 0 0,0 1 1 0 0,1-1 0 0 0,-1 0 0 0 0,0 0 0 0 0,1 0 0 0 0,-1 1 0 0 0,1-1 0 0 0,-1 0 0 0 0,1 1 0 0 0,-1-1 0 0 0,1 0 0 0 0,0 1 0 0 0,0-1-1 0 0,0 1 1 0 0,0-1 0 0 0,0 0 0 0 0,0 1 0 0 0,0-1 0 0 0,0 1 0 0 0,1-1 0 0 0,-1 0 0 0 0,0 1 0 0 0,1-1 0 0 0,-1 0 0 0 0,1 0-1 0 0,-1 1 1 0 0,1-1 0 0 0,0 0 0 0 0,0 0 0 0 0,-1 0 0 0 0,1 1 0 0 0,0-1 0 0 0,0 0 0 0 0,0 0 0 0 0,0-1 0 0 0,0 1 0 0 0,1 0 0 0 0,-1 0-1 0 0,0 0 1 0 0,0-1 0 0 0,0 1 0 0 0,1-1 0 0 0,-1 1 0 0 0,0-1 0 0 0,1 1 0 0 0,-1-1 0 0 0,0 0 0 0 0,1 1 0 0 0,-1-1 0 0 0,1 0-1 0 0,-1 0 1 0 0,0 0 0 0 0,1 0 0 0 0,-1 0 0 0 0,0-1 0 0 0,1 1 0 0 0,-1 0 0 0 0,1-1-18 0 0,93-14 398 0 0,84-67 62 0 0,-171 60 181 0 0,18 44-2508 0 0,25-10-408 0 0,-13-9-2319 0 0,-30-3 3453 0 0</inkml:trace>
  <inkml:trace contextRef="#ctx0" brushRef="#br0" timeOffset="2873.323">3366 504 1180 0 0,'16'9'347'0'0,"0"0"0"0"0,-1 1 0 0 0,-1 1 0 0 0,1 0-1 0 0,-2 1 1 0 0,0 0 0 0 0,0 1 0 0 0,-1 1 0 0 0,-1 0 0 0 0,0 1 0 0 0,-1-1-1 0 0,0 2 1 0 0,-1 0 0 0 0,-1 0 0 0 0,-1 0 0 0 0,1 3-347 0 0,-9-14 184 0 0,1 0 1 0 0,0 0-1 0 0,-1 0 0 0 0,0 0 1 0 0,0 0-1 0 0,0-1 0 0 0,-1 1 1 0 0,0 0-1 0 0,0-1 0 0 0,0 1 1 0 0,0-1-1 0 0,-1 0 0 0 0,1 0 1 0 0,-1 0-1 0 0,0 0 0 0 0,-1 0 1 0 0,1 0-1 0 0,0-1 0 0 0,-1 0 1 0 0,0 1-1 0 0,0-2 0 0 0,0 1 1 0 0,0 0-1 0 0,-1-1 0 0 0,1 0 1 0 0,0 1-1 0 0,-1-2 0 0 0,0 1 1 0 0,1-1-1 0 0,-1 1 0 0 0,-4-1-184 0 0,8 0 212 0 0,1-1-144 0 0,-1-4-95 0 0,2-5-113 0 0,0-1-1 0 0,0 1 0 0 0,1-1 1 0 0,0 1-1 0 0,1 0 1 0 0,0 0-1 0 0,1 0 1 0 0,-1 0-1 0 0,2 1 0 0 0,-1-1 1 0 0,1 1-1 0 0,0 0 1 0 0,1 0-1 0 0,0 1 1 0 0,0 0-1 0 0,1 0 0 0 0,0 0 1 0 0,0 1-1 0 0,8-6 141 0 0,145-138-6428 0 0,-136 125 5210 0 0</inkml:trace>
  <inkml:trace contextRef="#ctx0" brushRef="#br0" timeOffset="3385.786">3841 283 1948 0 0,'9'-48'5881'0'0,"-9"47"-5578"0"0,0 1-9 0 0,-11 22 743 0 0,-14 155 15 0 0,27-172-1047 0 0,1 0 0 0 0,-1-1-1 0 0,1 1 1 0 0,0 0 0 0 0,0-1 0 0 0,0 0-1 0 0,1 1 1 0 0,0-2 0 0 0,-1 1 0 0 0,1 0-1 0 0,1-1 1 0 0,-1 1 0 0 0,0-1 0 0 0,1 0-1 0 0,0-1 1 0 0,0 1 0 0 0,-1-1 0 0 0,2 0 0 0 0,-1 0-1 0 0,0-1 1 0 0,0 1 0 0 0,0-1 0 0 0,1 0-1 0 0,-1 0 1 0 0,0-1 0 0 0,1 0 0 0 0,-1 0-1 0 0,1 0 1 0 0,-1-1 0 0 0,0 1 0 0 0,1-1 0 0 0,-1-1-1 0 0,2 0-4 0 0,154-69 402 0 0,-155 68 69 0 0,-5 2-438 0 0,0 1 1 0 0,0-1 0 0 0,0 0 0 0 0,0 0-1 0 0,0 1 1 0 0,0-1 0 0 0,1 0 0 0 0,-1 1-1 0 0,0-1 1 0 0,0 1 0 0 0,0 0 0 0 0,1-1-1 0 0,-1 1 1 0 0,0 0 0 0 0,0 0-1 0 0,1 0 1 0 0,-1-1 0 0 0,0 2 0 0 0,0-1-1 0 0,1 0 1 0 0,-1 0 0 0 0,0 0 0 0 0,0 0-1 0 0,1 1 1 0 0,-1-1 0 0 0,0 1 0 0 0,0-1-1 0 0,0 1 1 0 0,0-1 0 0 0,1 1 0 0 0,-1 0-1 0 0,0-1 1 0 0,0 1 0 0 0,0 0 0 0 0,0 0-1 0 0,-1 0 1 0 0,1 0 0 0 0,0 0 0 0 0,0 0-1 0 0,0 0 1 0 0,-1 0 0 0 0,1 0 0 0 0,-1 0-1 0 0,1 0 1 0 0,-1 0 0 0 0,1 0-1 0 0,-1 1 1 0 0,1-1 0 0 0,-1 0 0 0 0,0 0-1 0 0,0 1 1 0 0,0 0-34 0 0,34 43-1111 0 0,-29-107-7789 0 0,-16 44 7716 0 0</inkml:trace>
  <inkml:trace contextRef="#ctx0" brushRef="#br0" timeOffset="3818.897">3812 96 1996 0 0,'-2'269'6074'0'0,"-1"16"-5133"0"0,32-169-858 0 0,-29-117-126 0 0,0 1 1 0 0,0-1 0 0 0,0 0 0 0 0,0 1-1 0 0,1-1 1 0 0,-1 0 0 0 0,0 1 0 0 0,0-1 0 0 0,1 0-1 0 0,-1 1 1 0 0,1-1 0 0 0,-1 1 0 0 0,0-1 0 0 0,1 1-1 0 0,-1-1 1 0 0,1 1 0 0 0,-1-1 0 0 0,1 1 0 0 0,0 0-1 0 0,-1-1 1 0 0,1 1 0 0 0,-1 0 0 0 0,1-1 0 0 0,0 1-1 0 0,-1 0 1 0 0,1 0 0 0 0,0-1 0 0 0,-1 1-1 0 0,1 0 1 0 0,0 0 0 0 0,-1 0 0 0 0,1 0 0 0 0,0 0-1 0 0,-1 0 1 0 0,1 0 0 0 0,0 0 0 0 0,-1 0 0 0 0,1 0-1 0 0,0 1 1 0 0,-1-1 0 0 0,1 0 0 0 0,0 0 0 0 0,-1 1-1 0 0,1-1 1 0 0,0 0 0 0 0,-1 1 0 0 0,1-1 0 0 0,-1 1-1 0 0,1-1 1 0 0,-1 0 0 0 0,1 1 0 0 0,-1-1-1 0 0,1 1 1 0 0,-1 0 0 0 0,0-1 0 0 0,1 1 0 0 0,-1-1-1 0 0,0 1 1 0 0,1-1 0 0 0,-1 1 0 0 0,0 0 0 0 0,0-1-1 0 0,1 1 1 0 0,-1 0 0 0 0,0-1 0 0 0,0 1 0 0 0,0 0-1 0 0,0 0 1 0 0,0-1 0 0 0,0 1 42 0 0,26-50-3299 0 0,-19 29 2215 0 0</inkml:trace>
  <inkml:trace contextRef="#ctx0" brushRef="#br0" timeOffset="4394.853">4035 384 1260 0 0,'15'-3'4388'0'0,"-10"37"-3199"0"0,-4-22-936 0 0,1-5-189 0 0,-3-1-29 0 0,1-1 0 0 0,0 1 0 0 0,0-1 0 0 0,1 1 0 0 0,0-1 0 0 0,0 1 0 0 0,0-1 0 0 0,0 0 0 0 0,1 1 1 0 0,0-1-1 0 0,0 0 0 0 0,0 0 0 0 0,1 0 0 0 0,0 0 0 0 0,0-1 0 0 0,0 1 0 0 0,0-1 0 0 0,1 0 0 0 0,0 0 1 0 0,0 0-1 0 0,0 0 0 0 0,0-1 0 0 0,0 1 0 0 0,1-1 0 0 0,-1 0 0 0 0,1-1 0 0 0,0 1 0 0 0,0-1 0 0 0,0 0 1 0 0,0 0-1 0 0,1 0 0 0 0,0-1-35 0 0,14 1-52 0 0,-1-1-1 0 0,1-1 1 0 0,-1-1 0 0 0,1 0 0 0 0,-1-2 0 0 0,1 0 0 0 0,-1-2-1 0 0,0 0 1 0 0,0 0 0 0 0,-1-2 0 0 0,0-1 0 0 0,0 0 0 0 0,-1-1-1 0 0,0-1 1 0 0,0 0 0 0 0,-1-1 0 0 0,10-10 52 0 0,9-33 1213 0 0,-35 53-1010 0 0,0 1 31 0 0,0 0-6 0 0,0 0 6 0 0,-19-20 554 0 0,19 20-757 0 0,-1 0-1 0 0,1 1 0 0 0,0-1 0 0 0,0 0 1 0 0,0 0-1 0 0,-1 1 0 0 0,1-1 0 0 0,0 0 1 0 0,0 1-1 0 0,-1-1 0 0 0,1 0 0 0 0,0 0 1 0 0,-1 0-1 0 0,1 1 0 0 0,0-1 0 0 0,-1 0 1 0 0,1 0-1 0 0,0 0 0 0 0,-1 0 0 0 0,1 0 1 0 0,-1 1-1 0 0,1-1 0 0 0,0 0 0 0 0,-1 0 1 0 0,1 0-1 0 0,0 0 0 0 0,-1 0 0 0 0,1 0 1 0 0,-1 0-1 0 0,1 0 0 0 0,0-1 0 0 0,-1 1-30 0 0,37 272 2 0 0,-33 3 376 0 0,-5-239-212 0 0,-2 0 1 0 0,-2 0-1 0 0,-1 0 1 0 0,-2-1-1 0 0,-1 0 1 0 0,-2-1 0 0 0,-1 0-1 0 0,-2-1 1 0 0,-1-1-1 0 0,-1 0 1 0 0,-2-1-1 0 0,-1-1 1 0 0,-2 0-1 0 0,0-2 1 0 0,-8 5-167 0 0,25-28 49 0 0,0-1 1 0 0,0 0-1 0 0,0 0 1 0 0,-1 0-1 0 0,1-1 1 0 0,-1 1-1 0 0,0-2 1 0 0,0 1-1 0 0,0 0 1 0 0,0-1-1 0 0,-1-1 0 0 0,1 1 1 0 0,0-1-1 0 0,-1 0 1 0 0,1 0-1 0 0,-1 0 1 0 0,0-1-1 0 0,1 0 1 0 0,-1-1-1 0 0,1 0 1 0 0,-1 0-1 0 0,1 0 1 0 0,0 0-1 0 0,-1-1 0 0 0,1 0 1 0 0,0-1-1 0 0,0 1 1 0 0,0-1-1 0 0,0 0 1 0 0,1-1-1 0 0,-1 1 1 0 0,1-1-1 0 0,0 0 1 0 0,0-1-1 0 0,0 1 1 0 0,1-1-1 0 0,-1 0 0 0 0,1 0 1 0 0,0 0-1 0 0,1-1 1 0 0,-1 1-1 0 0,1-1 1 0 0,0 0-1 0 0,-1-3-49 0 0,-5-19-174 0 0,1 1 0 0 0,1-1 0 0 0,2 0 0 0 0,1 0 1 0 0,1-1-1 0 0,1 0 0 0 0,1 1 0 0 0,2-1 0 0 0,1 1 0 0 0,1-1 0 0 0,2 1 0 0 0,1 0 0 0 0,1 0 0 0 0,1 1 0 0 0,4-8 174 0 0,9-13-1042 0 0,2 1 0 0 0,3 1 1 0 0,1 2-1 0 0,2 0 0 0 0,2 2 0 0 0,2 1 0 0 0,2 2 0 0 0,1 1 0 0 0,2 2 0 0 0,22-15 1042 0 0,-30 25-1072 0 0</inkml:trace>
  <inkml:trace contextRef="#ctx0" brushRef="#br0" timeOffset="5002.261">2335 629 1048 0 0,'14'-21'5487'0'0,"-7"40"-3501"0"0,-3 45-1211 0 0,-4 99 338 0 0,-1-158-1162 0 0,1-1-1 0 0,0 0 1 0 0,0 0 0 0 0,0 1-1 0 0,0-1 1 0 0,1 0 0 0 0,0 0-1 0 0,0 1 1 0 0,0-1 0 0 0,0 0-1 0 0,1 0 1 0 0,-1 0 0 0 0,1 0-1 0 0,0 0 1 0 0,0-1 0 0 0,1 1-1 0 0,-1-1 1 0 0,1 1 0 0 0,0-1-1 0 0,-1 0 1 0 0,2 0 0 0 0,-1 0-1 0 0,0 0 1 0 0,0 0-1 0 0,1-1 1 0 0,0 0 0 0 0,-1 0-1 0 0,1 0 1 0 0,0 0 0 0 0,0 0-1 0 0,0-1 1 0 0,0 1 0 0 0,0-1-1 0 0,1 0 1 0 0,-1-1 0 0 0,0 1-1 0 0,0-1 1 0 0,1 0 0 0 0,-1 0-1 0 0,0 0 1 0 0,1 0 0 0 0,-1-1-1 0 0,0 0 1 0 0,1 0 49 0 0,5-2-370 0 0,-1 0 1 0 0,1-1-1 0 0,-1 0 0 0 0,0-1 1 0 0,-1 0-1 0 0,1 0 1 0 0,-1-1-1 0 0,0 0 0 0 0,0-1 1 0 0,-1 1-1 0 0,0-2 0 0 0,0 1 1 0 0,0-1-1 0 0,1-2 370 0 0,5-19-1203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6:4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8 836 0 0,'5'-1'6168'0'0,"14"-1"-4887"0"0,371-3 916 0 0,-214 8-5599 0 0,-81-3-220 0 0,-81 0 2416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6:4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2876 0 0,'5'6'928'0'0,"17"1"-136"0"0,6 1-76 0 0,-1 4-115 0 0,15-4-49 0 0,-1-3-112 0 0,6-1 8 0 0,6-3-56 0 0,4-1-124 0 0,-31 0-312 0 0,15 0-152 0 0,11 0 20 0 0,-2 0-1064 0 0,3 0-77 0 0,-3 0-27 0 0,48-15 188 0 0,-58 12-60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6:46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590 376 1060 0 0,'-6'-6'215'0'0,"-1"0"-1"0"0,-1 1 1 0 0,1 0 0 0 0,-1 1 0 0 0,0 0-1 0 0,0 0 1 0 0,0 0 0 0 0,-1 1-1 0 0,1 0 1 0 0,-1 1 0 0 0,1 0-1 0 0,-1 0 1 0 0,0 1 0 0 0,0 0-1 0 0,0 1 1 0 0,0-1 0 0 0,0 2-1 0 0,0-1 1 0 0,0 2 0 0 0,-1-1-215 0 0,3 1 124 0 0,-1 0 1 0 0,1 1-1 0 0,0 0 1 0 0,0 0-1 0 0,0 0 1 0 0,0 1-1 0 0,1 0 1 0 0,-1 0-1 0 0,1 1 1 0 0,0 0-1 0 0,1 0 1 0 0,-1 0-1 0 0,1 1 1 0 0,0 0-1 0 0,0 0 1 0 0,1 0-1 0 0,-1 0 1 0 0,1 1-1 0 0,1 0 1 0 0,-1-1-1 0 0,1 1 1 0 0,1 1-1 0 0,-1-1 1 0 0,1 0-1 0 0,0 1 0 0 0,1-1 1 0 0,0 1-1 0 0,0 2-124 0 0,0 19 336 0 0,1 1 0 0 0,2 0-1 0 0,0-1 1 0 0,3 1-1 0 0,0-1 1 0 0,2 0-1 0 0,1-1 1 0 0,1 1-1 0 0,10 20-335 0 0,12 43 625 0 0,-30-89-614 0 0,19 59 94 0 0,-2 1-1 0 0,-2 1 1 0 0,-4 1-1 0 0,-2 0 1 0 0,0 53-105 0 0,-10-107-148 0 0,-1 1 0 0 0,0 0 0 0 0,0-1 0 0 0,-1 1 0 0 0,-1-1 0 0 0,0 0 0 0 0,0 1 0 0 0,-1-1 0 0 0,-1-1 0 0 0,0 1 0 0 0,-3 5 148 0 0,6-12-203 0 0,1 0-1 0 0,-1 0 1 0 0,0 0 0 0 0,0 0 0 0 0,0-1-1 0 0,-1 1 1 0 0,1-1 0 0 0,-1 1 0 0 0,0-1 0 0 0,0 0-1 0 0,0 0 1 0 0,0 0 0 0 0,0-1 0 0 0,-1 1 0 0 0,1-1-1 0 0,-1 0 1 0 0,0 0 0 0 0,1 0 0 0 0,-1 0 0 0 0,0-1-1 0 0,0 1 1 0 0,0-1 0 0 0,-1 0 0 0 0,1 0 0 0 0,0-1-1 0 0,0 1 1 0 0,0-1 0 0 0,-1 0 0 0 0,1 0 0 0 0,0 0-1 0 0,0-1 1 0 0,-4 0 203 0 0,-29-18-1264 0 0,7-1 89 0 0</inkml:trace>
  <inkml:trace contextRef="#ctx0" brushRef="#br0" timeOffset="202.538">43 1104 3056 0 0,'22'-18'5230'0'0,"42"14"-4492"0"0,-55 5-249 0 0,264-26 342 0 0,98-4-8031 0 0,-328 26 5952 0 0</inkml:trace>
  <inkml:trace contextRef="#ctx0" brushRef="#br0" timeOffset="389.845">1014 1009 1268 0 0,'-29'36'3793'0'0,"-1"8"-2951"0"0,1 2 0 0 0,2 1 0 0 0,2 2 0 0 0,2 0 1 0 0,-10 37-843 0 0,-37 134 340 0 0,48-187-5857 0 0,22-33 4251 0 0,0 0 13 0 0</inkml:trace>
  <inkml:trace contextRef="#ctx0" brushRef="#br0" timeOffset="640.564">610 1259 1708 0 0,'17'-46'6987'0'0,"15"51"-5583"0"0,4 19-1273 0 0,-2 0 1 0 0,-1 2-1 0 0,0 2 0 0 0,-3 1 1 0 0,0 1-1 0 0,-2 2 0 0 0,-1 0 1 0 0,2 7-132 0 0,32 51-2270 0 0,-33-25-4183 0 0,-28-63 5102 0 0</inkml:trace>
  <inkml:trace contextRef="#ctx0" brushRef="#br0" timeOffset="892.957">1319 1458 1248 0 0,'5'67'4011'0'0,"-27"34"-2431"0"0,-28-16-387 0 0,-1-57-3905 0 0,48-28 1318 0 0,2 0 62 0 0,-6 0 94 0 0</inkml:trace>
  <inkml:trace contextRef="#ctx0" brushRef="#br0" timeOffset="1106.261">1423 1226 1428 0 0,'14'11'4157'0'0,"14"26"-3444"0"0,-24-32-332 0 0,6 8-228 0 0,1 0-1 0 0,1-1 0 0 0,0-1 0 0 0,0 0 1 0 0,1-1-1 0 0,0 0 0 0 0,1-1 0 0 0,0 0 1 0 0,1-1-1 0 0,4 1-152 0 0,99 20-4671 0 0,-106-29 3420 0 0</inkml:trace>
  <inkml:trace contextRef="#ctx0" brushRef="#br0" timeOffset="1352.742">1981 1183 2664 0 0,'2'-14'3093'0'0,"-1"3"579"0"0,-16 25-1800 0 0,-27 42-1038 0 0,2 3-1 0 0,3 1 1 0 0,3 1 0 0 0,-26 66-834 0 0,-19 33-44 0 0,60-123-229 0 0,-55 95-2146 0 0,15-52-2002 0 0,17-50 12 0 0,40-30 2975 0 0</inkml:trace>
  <inkml:trace contextRef="#ctx0" brushRef="#br0" timeOffset="1741.14">2575 336 860 0 0,'-41'-18'5429'0'0,"-33"56"-3935"0"0,71-36-1312 0 0,-14 8-5 0 0,0 1 0 0 0,0 1 0 0 0,1 1 0 0 0,0 0 0 0 0,1 1 0 0 0,1 0 1 0 0,0 1-1 0 0,1 1 0 0 0,1 0 0 0 0,0 1 0 0 0,2 0 0 0 0,0 1 0 0 0,0 0 0 0 0,2 1 0 0 0,0 0 1 0 0,1 0-1 0 0,1 0 0 0 0,1 1 0 0 0,1 0 0 0 0,0 0 0 0 0,2 0 0 0 0,0 1 0 0 0,1-1 0 0 0,1 0 1 0 0,1 1-1 0 0,1-1 0 0 0,1 0 0 0 0,1 0 0 0 0,0 0 0 0 0,2 0 0 0 0,2 4-177 0 0,-1-7-99 0 0,1 0-1 0 0,1-1 0 0 0,0 0 0 0 0,1-1 1 0 0,1 0-1 0 0,0-1 0 0 0,1 0 1 0 0,1 0-1 0 0,0-2 0 0 0,1 1 1 0 0,0-2-1 0 0,13 9 100 0 0,-1-5-680 0 0,0-1 1 0 0,1-1-1 0 0,0-1 1 0 0,1-2-1 0 0,0 0 1 0 0,1-2-1 0 0,0-1 0 0 0,0-2 1 0 0,1-1-1 0 0,0-1 1 0 0,23 0 679 0 0,8-1-1135 0 0,-24-2 46 0 0</inkml:trace>
  <inkml:trace contextRef="#ctx0" brushRef="#br0" timeOffset="2256.74">2854 464 2188 0 0,'-16'-17'4349'0'0,"50"8"-2733"0"0,-27 9-1576 0 0,1 0 1 0 0,-1 0-1 0 0,0 1 0 0 0,0 0 1 0 0,1 0-1 0 0,-1 1 0 0 0,0 0 1 0 0,0 0-1 0 0,0 1 1 0 0,0 0-1 0 0,-1 0 0 0 0,1 0 1 0 0,-1 1-1 0 0,0 0 1 0 0,0 0-1 0 0,0 1 0 0 0,0 0 1 0 0,-1 0-1 0 0,0 0 1 0 0,0 1-1 0 0,0-1 0 0 0,-1 1 1 0 0,0 0-1 0 0,0 0 1 0 0,0 1-1 0 0,-1-1 0 0 0,0 1 1 0 0,0 0-1 0 0,-1 0 0 0 0,0 0 1 0 0,1 2-41 0 0,-7 1 47 0 0,1-1 0 0 0,-1 1 0 0 0,-1-1-1 0 0,0 0 1 0 0,0-1 0 0 0,-1 1 0 0 0,0-1 0 0 0,0 0 0 0 0,-1 0 0 0 0,0-1 0 0 0,0 0-1 0 0,-1 0 1 0 0,0-1 0 0 0,0 0 0 0 0,0 0 0 0 0,-1-1 0 0 0,0 0 0 0 0,0 0 0 0 0,-1-1 0 0 0,1 0-1 0 0,-1-1 1 0 0,-8 2-47 0 0,-38 8-196 0 0,53-13-106 0 0,3 0-86 0 0,-7-40-2807 0 0,60-24-703 0 0,-29 40 2621 0 0</inkml:trace>
  <inkml:trace contextRef="#ctx0" brushRef="#br0" timeOffset="2505.698">3314 411 988 0 0,'-108'35'4942'0'0,"98"-29"-4738"0"0,1 1-1 0 0,0 0 0 0 0,0 0 0 0 0,1 1 0 0 0,0 0 0 0 0,0 0 1 0 0,1 1-1 0 0,0 0 0 0 0,0 0 0 0 0,1 0 0 0 0,0 1 0 0 0,1 0 1 0 0,0 1-1 0 0,-1 5-203 0 0,4-10 64 0 0,0-1 1 0 0,1 1-1 0 0,0 0 0 0 0,0 0 1 0 0,1 0-1 0 0,-1 1 1 0 0,1-1-1 0 0,1 0 0 0 0,-1 0 1 0 0,1 0-1 0 0,0 0 0 0 0,0 0 1 0 0,1 0-1 0 0,0-1 1 0 0,0 1-1 0 0,0 0 0 0 0,0-1 1 0 0,1 1-1 0 0,0-1 1 0 0,1 0-1 0 0,-1 0 0 0 0,1 0 1 0 0,0 0-1 0 0,0-1 1 0 0,0 0-1 0 0,0 0 0 0 0,1 0 1 0 0,0 0-1 0 0,0 0 1 0 0,0-1-1 0 0,2 1-64 0 0,7 4-145 0 0,1-1-1 0 0,-1 0 1 0 0,2-1 0 0 0,-1-1-1 0 0,0 0 1 0 0,1-1 0 0 0,0-1-1 0 0,0 0 1 0 0,0-1 0 0 0,0-1-1 0 0,4-1 146 0 0,157-23-6361 0 0,-154 13 5162 0 0</inkml:trace>
  <inkml:trace contextRef="#ctx0" brushRef="#br0" timeOffset="2786.057">3670 778 1836 0 0,'-6'13'351'0'0,"-1"-1"-1"0"0,0 1 1 0 0,-1-1 0 0 0,0 0-1 0 0,-1-1 1 0 0,0 0-1 0 0,-1 0 1 0 0,0-1 0 0 0,-1-1-1 0 0,0 1 1 0 0,-1-2-1 0 0,1 0 1 0 0,-7 3-351 0 0,1-1 130 0 0,1-2-1 0 0,-2 0 1 0 0,1-1-1 0 0,-1-1 1 0 0,0 0-1 0 0,0-1 1 0 0,-1-2-1 0 0,1 1 1 0 0,-16-1-130 0 0,31-3-127 0 0,1 0 0 0 0,-1 0 0 0 0,1 0 0 0 0,-1-1 1 0 0,1 1-1 0 0,0 0 0 0 0,-1-1 0 0 0,1 0 0 0 0,-1 0 0 0 0,1 0 0 0 0,0 0 0 0 0,-1 0 0 0 0,1 0 1 0 0,0-1-1 0 0,0 1 0 0 0,0 0 0 0 0,0-1 0 0 0,0 0 0 0 0,1 0 0 0 0,-1 1 0 0 0,0-1 0 0 0,1 0 1 0 0,-1 0-1 0 0,1 0 0 0 0,0-1 0 0 0,-1 1 0 0 0,1 0 0 0 0,0 0 0 0 0,1-1 0 0 0,-1 1 0 0 0,0-1 1 0 0,1 1-1 0 0,-1-1 0 0 0,1 1 0 0 0,0-1 0 0 0,-1 1 0 0 0,1-1 0 0 0,1-1 127 0 0,-1-11-1122 0 0</inkml:trace>
  <inkml:trace contextRef="#ctx0" brushRef="#br0" timeOffset="3347.417">4098 266 1748 0 0,'-12'-17'5122'0'0,"15"34"-3308"0"0,13 34-1094 0 0,-11-42-640 0 0,-1 0 0 0 0,1-1 0 0 0,0 1 0 0 0,1-1 0 0 0,0 0 0 0 0,0-1 0 0 0,1 0 0 0 0,0 0 0 0 0,0 0 1 0 0,1-1-1 0 0,0 0 0 0 0,0 0 0 0 0,0-1 0 0 0,0 0 0 0 0,1 0 0 0 0,0-1 0 0 0,0-1 0 0 0,0 1 0 0 0,1-1 0 0 0,-1-1 0 0 0,1 0 0 0 0,0 0 0 0 0,-1-1 0 0 0,1 0 0 0 0,0 0 0 0 0,0-1 0 0 0,5-1-80 0 0,-11 1 15 0 0,1-1 1 0 0,0 1-1 0 0,-1-1 0 0 0,1 0 0 0 0,-1 0 0 0 0,0 0 1 0 0,1-1-1 0 0,-1 1 0 0 0,0-1 0 0 0,0 0 1 0 0,0 0-1 0 0,0-1 0 0 0,0 1 0 0 0,0-1 1 0 0,-1 0-1 0 0,1 0 0 0 0,-1 0 0 0 0,0-1 0 0 0,0 1 1 0 0,0-1-1 0 0,0 1 0 0 0,-1-1 0 0 0,1 0 1 0 0,-1 0-1 0 0,0 0 0 0 0,0 0 0 0 0,-1-1 1 0 0,1 1-1 0 0,-1-1 0 0 0,0 1 0 0 0,0-1 0 0 0,0-2-15 0 0,-1 5 29 0 0,-2-31 434 0 0,-35-33 706 0 0,49 232-903 0 0,-7-138-181 0 0,0 0 0 0 0,-2 1-1 0 0,-1-1 1 0 0,-1 1 0 0 0,-2-1 0 0 0,0 0 0 0 0,-2 1 0 0 0,-2-1-1 0 0,0 0 1 0 0,-2-1 0 0 0,-1 1 0 0 0,-1-1 0 0 0,-1-1 0 0 0,-12 23-85 0 0,17-42 28 0 0,1-1 0 0 0,-1 0 0 0 0,0 0 0 0 0,-1 0 0 0 0,1-1 0 0 0,-1 0 0 0 0,0 0 0 0 0,0 0 0 0 0,-1-1 0 0 0,0 0 0 0 0,1 0 0 0 0,-1-1 0 0 0,-1 1 0 0 0,1-2 0 0 0,0 1 0 0 0,-1-1 0 0 0,1 0 0 0 0,-1 0 0 0 0,0-1 0 0 0,0 0 0 0 0,-1-1-28 0 0,4-2-51 0 0,-1 0 0 0 0,1-1 0 0 0,0 0 0 0 0,0 0 0 0 0,0 0 0 0 0,1 0 0 0 0,-1-1 0 0 0,1 0 0 0 0,0 0 0 0 0,0 0 0 0 0,0-1 0 0 0,0 1 0 0 0,1-1 0 0 0,0 0 0 0 0,0 0 0 0 0,0 0 0 0 0,1 0 0 0 0,-1 0 0 0 0,1-1 0 0 0,0 1 0 0 0,1-1 0 0 0,-1 1 0 0 0,1-1 0 0 0,1 0 0 0 0,-1 0 1 0 0,1 1-1 0 0,-1-1 0 0 0,2 0 0 0 0,-1 0 0 0 0,1 1 0 0 0,0-3 51 0 0,2-15-486 0 0,2 1 0 0 0,0-1 0 0 0,2 1 0 0 0,0 0 0 0 0,1 1 0 0 0,1 0 0 0 0,1 0 0 0 0,1 1 0 0 0,1 0 0 0 0,11-13 486 0 0,-3 5-956 0 0,2 2 0 0 0,0 0 0 0 0,2 1 0 0 0,0 2 0 0 0,2 0 0 0 0,21-14 956 0 0,13-3-1419 0 0</inkml:trace>
  <inkml:trace contextRef="#ctx0" brushRef="#br0" timeOffset="3567.073">5021 49 1480 0 0,'74'-48'4571'0'0,"-77"71"-619"0"0,9 89-3236 0 0,0-48-525 0 0,3-23-118 0 0,-3 1 0 0 0,-1 0 1 0 0,-2 0-1 0 0,-2 0 0 0 0,-2 0 0 0 0,-1 0 0 0 0,-3 0 1 0 0,-1 0-1 0 0,-2 0 0 0 0,-2-1 0 0 0,-2-1 1 0 0,-1 0-1 0 0,-2 0 0 0 0,-2-2 0 0 0,-5 7-73 0 0,-4-8-207 0 0,-1-1 0 0 0,-1-2 0 0 0,-2-1-1 0 0,-2-1 1 0 0,0-2 0 0 0,-2-1-1 0 0,-37 23 208 0 0,20-19-791 0 0,-1-3 0 0 0,-2-3 0 0 0,0-1-1 0 0,-2-3 1 0 0,0-2 0 0 0,-1-3 0 0 0,-2-3 0 0 0,1-2-1 0 0,-3-2 792 0 0,-48 4-1080 0 0</inkml:trace>
  <inkml:trace contextRef="#ctx0" brushRef="#br0" timeOffset="4265.366">112 2291 2016 0 0,'-112'2'6981'0'0,"327"-1"-4517"0"0,1409-139-364 0 0,-814 53-1516 0 0,-3-12 67 0 0,1380-94 1355 0 0,-1968 173-2194 0 0,56-4-678 0 0,-90 17-2864 0 0,-186 5 3650 0 0,1 0-1 0 0,-1 0 1 0 0,1 1 0 0 0,-1-1 0 0 0,1 0 0 0 0,-1 1 0 0 0,1-1-1 0 0,0 0 1 0 0,-1 1 0 0 0,1-1 0 0 0,-1 1 0 0 0,1-1 0 0 0,0 0-1 0 0,-1 1 1 0 0,1-1 0 0 0,0 1 0 0 0,0-1 0 0 0,-1 1 0 0 0,1-1-1 0 0,0 1 1 0 0,0-1 0 0 0,0 1 0 0 0,0 0 0 0 0,0-1 0 0 0,0 1 0 0 0,0-1-1 0 0,0 1 1 0 0,0-1 0 0 0,0 1 0 0 0,0-1 0 0 0,0 1 0 0 0,0 0-1 0 0,0-1 1 0 0,0 1 0 0 0,0-1 0 0 0,1 1 0 0 0,-1-1 0 0 0,0 1-1 0 0,0-1 1 0 0,1 1 0 0 0,-1-1 0 0 0,0 1 0 0 0,1-1 0 0 0,-1 0-1 0 0,0 1 1 0 0,1-1 0 0 0,-1 1 0 0 0,1-1 0 0 0,-1 0 0 0 0,0 0-1 0 0,1 1 1 0 0,-1-1 0 0 0,1 0 0 0 0,-1 1 0 0 0,1-1 0 0 0,0 0-1 0 0,-1 0 1 0 0,1 0 0 0 0,-1 0 0 0 0,1 0 0 0 0,-1 0 0 0 0,1 0-1 0 0,-1 0 1 0 0,1 0 80 0 0,-97 13-3731 0 0,52-9 2575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6:44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65 128 2604 0 0,'4'-4'1759'0'0,"-2"20"2743"0"0,-8 218-2487 0 0,28 16-1305 0 0,-16-183-534 0 0,1 180-458 0 0,-46-91-3152 0 0,-20-90-1673 0 0,58-65 4032 0 0</inkml:trace>
  <inkml:trace contextRef="#ctx0" brushRef="#br0" timeOffset="654.711">276 354 1304 0 0,'87'21'4438'0'0,"-71"-13"-4309"0"0,0 1-1 0 0,-1 1 1 0 0,0 1-1 0 0,0 0 0 0 0,-1 0 1 0 0,-1 2-1 0 0,0 0 1 0 0,0 0-1 0 0,-1 1 1 0 0,7 12-129 0 0,-14-21 57 0 0,-2 1 1 0 0,1-1 0 0 0,0 0 0 0 0,-1 1-1 0 0,0 0 1 0 0,0 0 0 0 0,-1 0 0 0 0,0 0-1 0 0,0 0 1 0 0,0 1 0 0 0,-1-1 0 0 0,0 0-1 0 0,0 1 1 0 0,0-1 0 0 0,-1 1 0 0 0,0-1 0 0 0,0 1-1 0 0,-1-1 1 0 0,0 1 0 0 0,0-1 0 0 0,0 1-1 0 0,-1-1 1 0 0,0 0 0 0 0,0 0 0 0 0,-1 0-1 0 0,0 0 1 0 0,0 0 0 0 0,0 0 0 0 0,-1-1-1 0 0,1 0 1 0 0,-1 1 0 0 0,-1-1 0 0 0,1-1-1 0 0,-1 1 1 0 0,-3 2-58 0 0,-3 4 94 0 0,-1-1 1 0 0,0 0-1 0 0,0-1 0 0 0,-1 0 0 0 0,0-1 1 0 0,-1 0-1 0 0,0-1 0 0 0,0-1 0 0 0,-1 0 0 0 0,0-1 1 0 0,0 0-1 0 0,-8 0-94 0 0,21-4-131 0 0,1-3 93 0 0,0 1-1 0 0,1-1 1 0 0,-1 1 0 0 0,0-1 0 0 0,1 1 0 0 0,0-1 0 0 0,-1 0 0 0 0,1 1 0 0 0,0-1 0 0 0,0 0 0 0 0,0 1 0 0 0,0-1 0 0 0,0 1-1 0 0,0-1 1 0 0,0 0 0 0 0,1 1 0 0 0,-1-1 0 0 0,0 0 0 0 0,1 1 0 0 0,0-1 0 0 0,-1 1 0 0 0,1-1 0 0 0,0 1 0 0 0,0-1 0 0 0,0 1 0 0 0,0 0-1 0 0,0-1 1 0 0,0 1 0 0 0,0 0 0 0 0,0 0 0 0 0,0 0 0 0 0,1 0 0 0 0,-1 0 0 0 0,0 0 0 0 0,1 0 0 0 0,-1 0 0 0 0,1 0 0 0 0,-1 1 0 0 0,1-1-1 0 0,-1 1 1 0 0,2-1 38 0 0,-1-2-105 0 0,33-27-330 0 0,1 1 0 0 0,1 2 0 0 0,1 1 0 0 0,1 2 0 0 0,1 2 0 0 0,1 1 0 0 0,3 2 435 0 0,32-19-294 0 0,68-32 1186 0 0,-144 70-861 0 0,-1 0 0 0 0,0 0 0 0 0,1-1 0 0 0,-1 1 0 0 0,0 0 0 0 0,1-1 0 0 0,-1 1 0 0 0,1-1 0 0 0,-1 1-1 0 0,1-1 1 0 0,-1 1 0 0 0,1-1 0 0 0,-1 1 0 0 0,1-1 0 0 0,-1 1 0 0 0,1-1 0 0 0,-1 0 0 0 0,1 1 0 0 0,0-1 0 0 0,0 0 0 0 0,-1 1 0 0 0,1-1 0 0 0,0 0 0 0 0,0 1 0 0 0,0-1 0 0 0,0 0 0 0 0,-1 1 0 0 0,1-1 0 0 0,0 0 0 0 0,0 0 0 0 0,1 1 0 0 0,-1-1 0 0 0,0 0-1 0 0,0 1 1 0 0,0-1 0 0 0,0 0 0 0 0,1 1 0 0 0,-1-1 0 0 0,0 0 0 0 0,0 1 0 0 0,1-1 0 0 0,-1 0 0 0 0,1 1 0 0 0,-1-1 0 0 0,0 1 0 0 0,1-1 0 0 0,-1 1 0 0 0,1-1 0 0 0,0 1 0 0 0,-1-1 0 0 0,1 1 0 0 0,-1-1 0 0 0,1 1 0 0 0,0 0 0 0 0,-1-1 0 0 0,1 1 0 0 0,0 0 0 0 0,-1 0-1 0 0,1 0 1 0 0,0-1 0 0 0,-1 1 0 0 0,1 0 0 0 0,0 0 0 0 0,-1 0 0 0 0,1 0 0 0 0,0 0 0 0 0,0 0 0 0 0,-1 0 0 0 0,1 0 0 0 0,0 1-31 0 0,-60-3 1389 0 0,51 3-1341 0 0,0 0 0 0 0,0 1 0 0 0,0 0 0 0 0,0 1 0 0 0,1 0 0 0 0,-1 0 0 0 0,1 0 0 0 0,0 1 0 0 0,0 0 0 0 0,0 1 0 0 0,0 0 0 0 0,1 0 0 0 0,0 0 0 0 0,0 0 0 0 0,0 1 0 0 0,1 0 0 0 0,0 1 0 0 0,0-1 0 0 0,0 1 0 0 0,1 0 0 0 0,0 0 0 0 0,0 0 0 0 0,1 0 0 0 0,0 1 0 0 0,0 0 0 0 0,1-1 1 0 0,0 1-1 0 0,0 0 0 0 0,1 0 0 0 0,0 0 0 0 0,0 1 0 0 0,1-1 0 0 0,0 0 0 0 0,0 0 0 0 0,1 0 0 0 0,0 0 0 0 0,1 0 0 0 0,-1 0 0 0 0,2 0 0 0 0,-1 0 0 0 0,2 2-48 0 0,1-2-52 0 0,0 0 1 0 0,1 0-1 0 0,0-1 0 0 0,0 1 1 0 0,1-2-1 0 0,0 1 0 0 0,0-1 1 0 0,0 0-1 0 0,1 0 0 0 0,0-1 0 0 0,0 0 1 0 0,0 0-1 0 0,0-1 0 0 0,1 0 1 0 0,0-1-1 0 0,0 1 0 0 0,0-2 1 0 0,0 1-1 0 0,3-1 52 0 0,113 12-5495 0 0,-80-35 3010 0 0,-31 2 1280 0 0</inkml:trace>
  <inkml:trace contextRef="#ctx0" brushRef="#br0" timeOffset="932.704">1281 1 1236 0 0,'20'13'350'0'0,"-1"2"1"0"0,-1 0-1 0 0,0 1 0 0 0,-1 0 1 0 0,0 2-1 0 0,-2 0 0 0 0,0 0 1 0 0,-1 2-1 0 0,-1 0 0 0 0,0 0 1 0 0,-2 1-1 0 0,-1 1 0 0 0,0-1 1 0 0,-2 2-1 0 0,0-1 0 0 0,-2 1 1 0 0,0 1-1 0 0,-2-1 0 0 0,0 1 1 0 0,-2-1-1 0 0,0 1 0 0 0,-2 6-350 0 0,-3 5 132 0 0,-2 0 0 0 0,-1 0 0 0 0,-2 0 0 0 0,-2-1 0 0 0,0-1 0 0 0,-3 1 0 0 0,0-2 0 0 0,-2 0 0 0 0,-2-1 0 0 0,-1 0 0 0 0,-1-1 0 0 0,-1-1 0 0 0,-2-1 0 0 0,-1-1 0 0 0,-1-2 0 0 0,-1 0 0 0 0,-13 9-132 0 0,31-25-344 0 0,-1-1 0 0 0,0 0 1 0 0,0-1-1 0 0,-1 0 0 0 0,0 0 0 0 0,0-1 1 0 0,-1 0-1 0 0,1 0 0 0 0,-1-1 0 0 0,0 0 1 0 0,-1-1-1 0 0,1 0 0 0 0,-1-1 0 0 0,0 0 1 0 0,-6 0 343 0 0,-28-28-2685 0 0,26 2 1379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6:43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10 880 0 0,'-59'3'4055'0'0,"-16"70"-2767"0"0,68-64-920 0 0,-6 8-242 0 0,2 1 1 0 0,0 1-1 0 0,1 0 1 0 0,1 0-1 0 0,0 1 1 0 0,2 0-1 0 0,0 0 1 0 0,1 1-1 0 0,1 0 1 0 0,1 0-1 0 0,2 0 1 0 0,-1 1-1 0 0,2-1 1 0 0,1 1-1 0 0,1-1 1 0 0,1 0-1 0 0,0 1 1 0 0,2-1 0 0 0,0 0-1 0 0,2 0 1 0 0,0-1-1 0 0,1 0 1 0 0,1 0-1 0 0,1 0 1 0 0,1-1-1 0 0,0-1 1 0 0,2 1-1 0 0,0-2 1 0 0,1 0-1 0 0,3 3-126 0 0,116 90-1159 0 0,29-67-3430 0 0,-131-46 3331 0 0,18-14 38 0 0</inkml:trace>
  <inkml:trace contextRef="#ctx0" brushRef="#br0" timeOffset="931.345">509 6 2040 0 0,'5'-5'4981'0'0,"3"27"-4654"0"0,-6-12-247 0 0,0 1-1 0 0,1 0 1 0 0,0-1-1 0 0,1 0 1 0 0,0 0 0 0 0,1 0-1 0 0,0 0 1 0 0,1-1-1 0 0,0 0 1 0 0,0 0 0 0 0,0 0-1 0 0,2-1 1 0 0,-1 0 0 0 0,1 0-1 0 0,0-1 1 0 0,0 0-1 0 0,1 0 1 0 0,0-1 0 0 0,0 0-1 0 0,0-1 1 0 0,1 0-1 0 0,4 1-78 0 0,-3-2 6 0 0,0-1 0 0 0,0 0 1 0 0,1-1-1 0 0,-1 0 0 0 0,0-1 1 0 0,1 0-1 0 0,0-1 0 0 0,-1 0 1 0 0,1-1-1 0 0,-1 0 0 0 0,0-1 1 0 0,1 0-1 0 0,-1-1 1 0 0,0 0-1 0 0,0-1 0 0 0,0 0 1 0 0,-1 0-1 0 0,1-2 0 0 0,-1 1 1 0 0,0-1-1 0 0,-1 0 0 0 0,1-1 1 0 0,-1-1-1 0 0,-1 1 0 0 0,1-1 1 0 0,-1 0-1 0 0,2-4-7 0 0,17-75 1214 0 0,-27 86-1030 0 0,0 1-55 0 0,1-33 757 0 0,18 112-857 0 0,3 51 222 0 0,-13-103-150 0 0,-1 1 1 0 0,-1-1-1 0 0,-2 2 0 0 0,-1-1 1 0 0,-1 0-1 0 0,-1 1 0 0 0,-2-1 0 0 0,-1 1 1 0 0,-1 0-1 0 0,-1-1 0 0 0,-1 0 0 0 0,-2 0 1 0 0,-1 0-1 0 0,-1-1 0 0 0,-2 0 0 0 0,0 0 1 0 0,-2-1-1 0 0,-13 22-101 0 0,22-43 18 0 0,-1-1-1 0 0,1 1 1 0 0,-1-1 0 0 0,0-1-1 0 0,0 1 1 0 0,0 0 0 0 0,-1-1-1 0 0,1 0 1 0 0,-1 0 0 0 0,0 0-1 0 0,0 0 1 0 0,0-1 0 0 0,0 0-1 0 0,0 0 1 0 0,0 0 0 0 0,-1-1 0 0 0,1 0-1 0 0,0 0 1 0 0,-1 0 0 0 0,1-1-1 0 0,-1 1 1 0 0,1-1 0 0 0,-1-1-1 0 0,1 1 1 0 0,-5-1-18 0 0,0-4-46 0 0,0 1-1 0 0,0-1 1 0 0,1 0-1 0 0,0-1 1 0 0,0 0 0 0 0,0-1-1 0 0,1 0 1 0 0,0 0-1 0 0,0-1 1 0 0,1 0 0 0 0,0 0-1 0 0,0 0 1 0 0,1-1-1 0 0,0 0 1 0 0,0-1 0 0 0,1 1-1 0 0,1-1 1 0 0,-1 0 0 0 0,1 0-1 0 0,1-1 1 0 0,0 1-1 0 0,1-1 1 0 0,0 1 0 0 0,0-1-1 0 0,1 0 1 0 0,1 0-1 0 0,0 0 1 0 0,0 1 0 0 0,1-1-1 0 0,0 0 1 0 0,2-4 46 0 0,9-13-583 0 0,1 0 1 0 0,2 1-1 0 0,1 1 0 0 0,1 0 1 0 0,1 1-1 0 0,1 0 1 0 0,1 2-1 0 0,1 1 0 0 0,1 0 1 0 0,1 1-1 0 0,1 2 1 0 0,0 0-1 0 0,2 2 1 0 0,0 1-1 0 0,1 1 0 0 0,13-5 583 0 0,16-12-1300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6:4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1644 0 0,'14'-43'7802'0'0,"-11"86"-6885"0"0,16 392 1085 0 0,9 219-1153 0 0,-28-654-945 0 0,0-1 0 0 0,0 0 0 0 0,0 1 1 0 0,-1-1-1 0 0,1 0 0 0 0,0 1 0 0 0,0-1 0 0 0,0 1 1 0 0,-1-1-1 0 0,1 0 0 0 0,0 1 0 0 0,0-1 0 0 0,-1 1 1 0 0,1-1-1 0 0,-1 1 0 0 0,1-1 0 0 0,0 1 0 0 0,-1-1 1 0 0,1 1-1 0 0,-1-1 0 0 0,1 1 0 0 0,-1-1 0 0 0,1 1 1 0 0,-1 0-1 0 0,0-1 0 0 0,1 1 0 0 0,-1 0 0 0 0,1 0 1 0 0,-1-1-1 0 0,0 1 0 0 0,1 0 0 0 0,-1 0 0 0 0,0 0 1 0 0,1 0-1 0 0,-1 0 0 0 0,0 0 0 0 0,1 0 0 0 0,-1 0 1 0 0,0 0-1 0 0,1 0 0 0 0,-1 0 0 0 0,0 0 0 0 0,1 0 1 0 0,-1 1-1 0 0,0-1 0 0 0,1 0 0 0 0,-1 0 0 0 0,1 1 1 0 0,-1-1-1 0 0,1 1 0 0 0,-1-1 0 0 0,1 0 0 0 0,-1 1 1 0 0,1-1-1 0 0,-1 1 0 0 0,1-1 0 0 0,-1 1 0 0 0,1-1 1 0 0,0 1-1 0 0,-1-1 0 0 0,1 1 0 0 0,0 0 0 0 0,-1-1 1 0 0,1 1-1 0 0,0-1 0 0 0,0 1 0 0 0,-1 0 96 0 0,-19-67-4004 0 0,16 40 2605 0 0</inkml:trace>
  <inkml:trace contextRef="#ctx0" brushRef="#br0" timeOffset="527.185">308 328 976 0 0,'6'-24'5715'0'0,"66"-2"-4035"0"0,-62 27-1607 0 0,-1 1 1 0 0,1 0 0 0 0,-1 0-1 0 0,0 1 1 0 0,0 0 0 0 0,0 0-1 0 0,0 1 1 0 0,-1 0-1 0 0,1 1 1 0 0,-1 0 0 0 0,0 0-1 0 0,0 1 1 0 0,-1 0 0 0 0,0 0-1 0 0,0 1 1 0 0,0-1-1 0 0,-1 2 1 0 0,0-1 0 0 0,0 1-1 0 0,-1 0 1 0 0,0 0 0 0 0,0 0-1 0 0,-1 1 1 0 0,0 0-1 0 0,0-1 1 0 0,-1 2 0 0 0,-1-1-1 0 0,1 0 1 0 0,-1 0 0 0 0,-1 1-1 0 0,0-1 1 0 0,0 1-1 0 0,-1-1 1 0 0,0 1 0 0 0,-1 5-74 0 0,-5 1 95 0 0,0 0-1 0 0,-1-1 1 0 0,-1 0 0 0 0,0 0 0 0 0,-1-1 0 0 0,0 0 0 0 0,-1-1 0 0 0,-1 0 0 0 0,0 0-1 0 0,-1-1 1 0 0,0-1 0 0 0,-1 0 0 0 0,0 0 0 0 0,-1-1 0 0 0,0-1 0 0 0,0-1 0 0 0,-1 0-1 0 0,0 0 1 0 0,0-2 0 0 0,-9 3-95 0 0,-45 20-1221 0 0,71-71-4407 0 0,27 7 2960 0 0,-10 15 1380 0 0</inkml:trace>
  <inkml:trace contextRef="#ctx0" brushRef="#br0" timeOffset="808.848">833 310 1388 0 0,'-107'57'4230'0'0,"96"-48"-4037"0"0,1 0-1 0 0,0 0 1 0 0,0 1 0 0 0,0 0 0 0 0,2 0-1 0 0,-1 1 1 0 0,1 0 0 0 0,1 1 0 0 0,0 0-1 0 0,0 0 1 0 0,1 1 0 0 0,1-1 0 0 0,0 1-1 0 0,1 0 1 0 0,1 1 0 0 0,0-1 0 0 0,0 1-1 0 0,1-1 1 0 0,1 1 0 0 0,0 6-193 0 0,2-14 15 0 0,-1 0-1 0 0,1 0 1 0 0,0 0-1 0 0,1-1 1 0 0,0 1 0 0 0,-1 0-1 0 0,2-1 1 0 0,-1 1 0 0 0,1-1-1 0 0,0 0 1 0 0,0 0-1 0 0,0 0 1 0 0,1 0 0 0 0,-1 0-1 0 0,1-1 1 0 0,0 1 0 0 0,1-1-1 0 0,-1 0 1 0 0,1-1 0 0 0,0 1-1 0 0,0-1 1 0 0,0 0-1 0 0,0 0 1 0 0,0 0 0 0 0,1-1-1 0 0,-1 0 1 0 0,3 1-15 0 0,164 28-4934 0 0,-102-51 2236 0 0,-42 6 1350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1:50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361 101 1632 0 0,'3'-3'345'0'0,"-1"2"-236"0"0,0 0 1 0 0,0 0-1 0 0,-1 0 0 0 0,1 0 0 0 0,0 0 0 0 0,-1 0 1 0 0,1-1-1 0 0,-1 1 0 0 0,1-1 0 0 0,-1 1 1 0 0,0-1-1 0 0,0 0 0 0 0,1 1 0 0 0,-1-1 1 0 0,-1 0-1 0 0,1 0 0 0 0,0 0 0 0 0,0 0 1 0 0,-1 1-1 0 0,1-1 0 0 0,-1 0 0 0 0,1 0 1 0 0,-1 0-1 0 0,0 0 0 0 0,0-1 0 0 0,0 1 1 0 0,0 0-1 0 0,0 0 0 0 0,0 0 0 0 0,0 0 1 0 0,-1 0-1 0 0,1 0 0 0 0,-1 0 0 0 0,0 0 1 0 0,1 1-1 0 0,-1-1-109 0 0,-5-3 50 0 0,0 1 0 0 0,0 1-1 0 0,0-1 1 0 0,-1 1 0 0 0,1 0 0 0 0,-1 1 0 0 0,0-1 0 0 0,0 1 0 0 0,0 1-1 0 0,0-1 1 0 0,0 1 0 0 0,0 0 0 0 0,0 1 0 0 0,0 0 0 0 0,0 0-1 0 0,0 0 1 0 0,0 1 0 0 0,0 0 0 0 0,0 1 0 0 0,0-1 0 0 0,0 1 0 0 0,0 1-1 0 0,0-1 1 0 0,1 1 0 0 0,-1 0 0 0 0,1 1 0 0 0,0-1 0 0 0,0 1 0 0 0,0 0-1 0 0,0 1-49 0 0,-11 7 71 0 0,1 1 0 0 0,0 0 0 0 0,1 1 0 0 0,0 1 0 0 0,1 0 0 0 0,1 1 0 0 0,0 0 0 0 0,2 1 0 0 0,0 0 0 0 0,-3 7-71 0 0,-13 99 703 0 0,30-117-681 0 0,0-1-1 0 0,1 1 1 0 0,0-1 0 0 0,-1 0-1 0 0,2 0 1 0 0,-1-1-1 0 0,0 1 1 0 0,1-1 0 0 0,0 0-1 0 0,0-1 1 0 0,0 1-1 0 0,1-1 1 0 0,-1 0 0 0 0,1 0-1 0 0,0 0 1 0 0,0-1-1 0 0,0 0 1 0 0,0 0 0 0 0,0 0-1 0 0,0-1 1 0 0,0 0-1 0 0,0 0 1 0 0,1-1 0 0 0,-1 0-1 0 0,0 0 1 0 0,1 0-1 0 0,-1-1 1 0 0,0 0 0 0 0,0 0-1 0 0,3-1-21 0 0,6 0-26 0 0,0 0 1 0 0,0-1-1 0 0,0-1 0 0 0,0 0 0 0 0,-1-1 1 0 0,0-1-1 0 0,0 0 0 0 0,0-1 0 0 0,-1 0 0 0 0,0-1 1 0 0,0-1-1 0 0,-1 0 0 0 0,0 0 0 0 0,0-1 1 0 0,-1-1-1 0 0,-1 0 0 0 0,0-1 0 0 0,0 1 1 0 0,-1-2-1 0 0,-1 0 0 0 0,0 0 0 0 0,-1 0 0 0 0,1-2 26 0 0,11-40 881 0 0,-18 54-873 0 0,-1 1-28 0 0,0 0 7 0 0,5 29 192 0 0,-4-18-188 0 0,1-1 1 0 0,0 0 0 0 0,1 1 0 0 0,0-1 0 0 0,0 0 0 0 0,1 0 0 0 0,1-1-1 0 0,0 1 1 0 0,0-1 0 0 0,1 0 0 0 0,0 0 0 0 0,0-1 0 0 0,1 0 0 0 0,0 0-1 0 0,1 0 1 0 0,-1-1 0 0 0,1 0 0 0 0,1-1 0 0 0,0 1 0 0 0,0-2 0 0 0,0 1-1 0 0,0-1 1 0 0,1-1 0 0 0,0 0 0 0 0,-1 0 0 0 0,2-1 0 0 0,-1 0 0 0 0,2 0 8 0 0,5-2-612 0 0,0-1 0 0 0,-1 0 0 0 0,1-1 0 0 0,0 0 0 0 0,-1-2 1 0 0,1 0-1 0 0,-1-1 0 0 0,0 0 0 0 0,0-2 0 0 0,0 0 1 0 0,7-4 611 0 0,1-1-1254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6:39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1 1152 0 0,'-8'0'186'0'0,"-1"-1"0"0"0,0 2 0 0 0,1-1-1 0 0,-1 1 1 0 0,1 1 0 0 0,-1 0 0 0 0,1 0 0 0 0,0 0 0 0 0,-1 1-1 0 0,1 0 1 0 0,1 1 0 0 0,-1 0 0 0 0,0 0 0 0 0,1 0 0 0 0,0 1-1 0 0,0 0 1 0 0,0 1 0 0 0,1 0 0 0 0,0 0 0 0 0,0 0 0 0 0,0 0-1 0 0,-2 5-185 0 0,-4 10 355 0 0,1 1-1 0 0,1 0 0 0 0,0 0 0 0 0,2 1 0 0 0,1 0 0 0 0,1 0 0 0 0,1 1 0 0 0,1 0 0 0 0,1 0 0 0 0,1 0 0 0 0,1 0 0 0 0,1 0 1 0 0,3 17-355 0 0,46 315 1713 0 0,-51-251-1135 0 0,-3-87-578 0 0,0 0 0 0 0,-1-1 0 0 0,-1 1 0 0 0,-1-1 0 0 0,0 0 0 0 0,-1-1 0 0 0,-1 0 0 0 0,-1-1 0 0 0,0 0 0 0 0,-10 10 0 0 0,15-19-174 0 0,0 0 0 0 0,-1 0 0 0 0,0-1-1 0 0,0 0 1 0 0,-1 0 0 0 0,1-1 0 0 0,-1 0-1 0 0,0 0 1 0 0,0 0 0 0 0,0-1 0 0 0,-1-1-1 0 0,1 1 1 0 0,-1-2 0 0 0,1 1 0 0 0,-1-1 0 0 0,0 0 174 0 0,4-1-241 0 0,0 0 1 0 0,0-1 0 0 0,0 0 0 0 0,0 0 0 0 0,0 0 0 0 0,0 0 0 0 0,0-1-1 0 0,0 0 1 0 0,1 0 0 0 0,-1 0 0 0 0,1 0 0 0 0,-1-1 0 0 0,1 0 0 0 0,0 0 0 0 0,0 0-1 0 0,0 0 1 0 0,0-1 0 0 0,1 1 0 0 0,-1-1 0 0 0,1 0 0 0 0,0 0 0 0 0,0 0-1 0 0,1-1 1 0 0,-2-2 240 0 0,-4-22-1292 0 0</inkml:trace>
  <inkml:trace contextRef="#ctx0" brushRef="#br0" timeOffset="310.464">10 648 2736 0 0,'-10'-7'4788'0'0,"35"8"-3216"0"0,-10 0-1471 0 0,239-28 1136 0 0,-190 21-1751 0 0,33-4-895 0 0,-32 8-4221 0 0,-64 2 4185 0 0</inkml:trace>
  <inkml:trace contextRef="#ctx0" brushRef="#br0" timeOffset="1103.605">698 613 1004 0 0,'0'0'992'0'0,"0"0"-117"0"0,0 0-70 0 0,0 0-89 0 0,0 0-55 0 0,0 0-80 0 0,0 0-25 0 0,0 0-62 0 0,0 0-101 0 0,0 0-46 0 0,0 0-12 0 0,0 0-61 0 0,4 0-8 0 0,6 0-183 0 0,0 2-1 0 0,0-1 1 0 0,0 1 0 0 0,0 1 0 0 0,0 0 0 0 0,0 0-1 0 0,-1 1 1 0 0,1 0 0 0 0,-1 0 0 0 0,0 1 0 0 0,0 1-1 0 0,-1-1 1 0 0,0 1 0 0 0,0 1 0 0 0,1 1-83 0 0,82 80 679 0 0,-88-72-1074 0 0,-8-17-6949 0 0,5-5 6207 0 0</inkml:trace>
  <inkml:trace contextRef="#ctx0" brushRef="#br0" timeOffset="1445.204">1282 489 1132 0 0,'-13'24'4149'0'0,"-29"29"-3463"0"0,22-28-37 0 0,-350 480 4233 0 0,251-286-6282 0 0,113-214 202 0 0,3-2-4082 0 0,3-3 3872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6:54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0 1816 0 0,'-5'4'888'0'0,"-13"6"-112"0"0,-3 5-156 0 0,-4 0-124 0 0,-2 5-32 0 0,0 1-96 0 0,1-1-139 0 0,-1 0-157 0 0,4-1-8 0 0,-2 1-413 0 0,-5-7-459 0 0,1 7-528 0 0,3-3 236 0 0,1-2-4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7:00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1552 0 0,'5'1'1452'0'0,"-1"-2"-200"0"0,-1 1-176 0 0,-1 1-243 0 0,0-2-229 0 0,-2 1-180 0 0,0-2-252 0 0,-2 0-12 0 0,2 2-632 0 0,-2-3-440 0 0,1 1-413 0 0,-1-3 73 0 0,-2 2 44 0 0,-1 0 12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6:55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1100 0 0,'4'-11'4229'0'0,"0"32"-2649"0"0,1-9-1468 0 0,0 0 1 0 0,1 0 0 0 0,1-1 0 0 0,0 0 0 0 0,0 0 0 0 0,1-1 0 0 0,0 0-1 0 0,1-1 1 0 0,0 1 0 0 0,1-2 0 0 0,0 1 0 0 0,0-1 0 0 0,1-1-1 0 0,0 0 1 0 0,0 0 0 0 0,1-1 0 0 0,-1-1 0 0 0,1 0 0 0 0,4 1-113 0 0,15 4 62 0 0,-1-1 1 0 0,2-1-1 0 0,-1-2 1 0 0,1 0-1 0 0,0-3 1 0 0,0-1-1 0 0,12-1-62 0 0,-40 0-32 0 0,0-1 1 0 0,0 1-1 0 0,0-1 0 0 0,0 0 0 0 0,0-1 0 0 0,0 1 1 0 0,0-1-1 0 0,0 0 0 0 0,-1 1 0 0 0,1-2 1 0 0,0 1-1 0 0,0 0 0 0 0,0-1 0 0 0,-1 0 0 0 0,1 0 1 0 0,-1 0-1 0 0,0 0 0 0 0,1 0 0 0 0,-1-1 0 0 0,0 1 1 0 0,0-1-1 0 0,-1 0 0 0 0,1 0 0 0 0,0 0 1 0 0,-1-1-1 0 0,0 1 0 0 0,0 0 0 0 0,0-1 0 0 0,0 1 1 0 0,0-1-1 0 0,-1 0 0 0 0,0 0 0 0 0,0 1 0 0 0,0-1 1 0 0,0 0-1 0 0,0 0 0 0 0,-1 0 0 0 0,0 0 1 0 0,1 0-1 0 0,-2 0 0 0 0,1 0 0 0 0,0 0 0 0 0,-1-2 32 0 0,-90-155 2847 0 0,90 160-2760 0 0,1 1 14 0 0,1 6 11 0 0,11 166 853 0 0,9 148-35 0 0,-20-299-892 0 0,-1 1 1 0 0,-1-1 0 0 0,-1 0 0 0 0,0 0 0 0 0,-2 0 0 0 0,0 0 0 0 0,-2-1 0 0 0,0 1 0 0 0,-1-1 0 0 0,-1-1-1 0 0,-1 1 1 0 0,-1-1 0 0 0,-1-1 0 0 0,0 0 0 0 0,-1-1 0 0 0,-1 0 0 0 0,-1 0 0 0 0,0-2 0 0 0,-1 0 0 0 0,-1 0-1 0 0,0-1 1 0 0,-1-1 0 0 0,0-1 0 0 0,-1-1 0 0 0,0 0 0 0 0,-1-1 0 0 0,0-1 0 0 0,-1-1 0 0 0,-9 2-39 0 0,23-9-21 0 0,0-1 0 0 0,-1 0 0 0 0,1-1 0 0 0,0 1 0 0 0,-1-1 0 0 0,1-1 0 0 0,0 1 1 0 0,0-1-1 0 0,0 0 0 0 0,0 0 0 0 0,0-1 0 0 0,1 0 0 0 0,-1 0 0 0 0,1 0 0 0 0,0-1 0 0 0,0 1 1 0 0,0-1-1 0 0,0 0 0 0 0,0-1 0 0 0,1 1 0 0 0,0-1 0 0 0,0 0 0 0 0,0 0 0 0 0,1 0 0 0 0,0-1 1 0 0,0 1-1 0 0,0-1 0 0 0,0 0 0 0 0,1 0 0 0 0,0 0 0 0 0,0 0 0 0 0,1 0 0 0 0,0 0 1 0 0,0 0-1 0 0,0-1 0 0 0,1 1 0 0 0,-1 0 0 0 0,2-1 0 0 0,-1 1 0 0 0,1 0 0 0 0,0 0 0 0 0,0-1 1 0 0,0 1-1 0 0,1 0 0 0 0,0 0 0 0 0,2-2 21 0 0,3-20-273 0 0,1 0 1 0 0,2 1-1 0 0,0 1 0 0 0,2 0 0 0 0,1 0 1 0 0,1 1-1 0 0,1 1 0 0 0,11-14 273 0 0,2 5-1076 0 0,1 2 0 0 0,1 2 0 0 0,1 0 0 0 0,2 2 0 0 0,0 2 0 0 0,2 1 0 0 0,1 1 0 0 0,15-5 1076 0 0,4-1-1454 0 0</inkml:trace>
  <inkml:trace contextRef="#ctx0" brushRef="#br0" timeOffset="356.067">1389 201 1004 0 0,'-7'-36'5902'0'0,"-36"30"-3707"0"0,-51 33-1092 0 0,87-24-1027 0 0,0-1-1 0 0,0 1 1 0 0,1 0-1 0 0,0 1 1 0 0,-1-1 0 0 0,1 1-1 0 0,0 0 1 0 0,1 1-1 0 0,-1-1 1 0 0,1 1-1 0 0,0 1 1 0 0,0-1-1 0 0,0 0 1 0 0,1 1 0 0 0,0 0-1 0 0,0 0 1 0 0,1 1-1 0 0,-1-1 1 0 0,1 1-1 0 0,1-1 1 0 0,-1 1-1 0 0,1 0 1 0 0,0 0-1 0 0,1 0 1 0 0,0 0 0 0 0,0 0-1 0 0,0 1 1 0 0,1-1-1 0 0,0 0 1 0 0,0 0-1 0 0,1 0 1 0 0,0 1-1 0 0,0-1 1 0 0,1 0-1 0 0,1 4-74 0 0,3 0 22 0 0,1 0 0 0 0,0-1 0 0 0,0 0 0 0 0,1 0 0 0 0,0 0 0 0 0,1-1 0 0 0,0 0 0 0 0,0-1 0 0 0,1 0 0 0 0,0 0 0 0 0,1-1 1 0 0,-1-1-1 0 0,1 0 0 0 0,1 0 0 0 0,-1-1 0 0 0,1 0 0 0 0,0-1 0 0 0,0 0 0 0 0,0-1 0 0 0,5 0-23 0 0,158 18-5551 0 0,-171-21 5331 0 0,1 0 1 0 0,-1 0-1 0 0,1-1 0 0 0,-1 1 0 0 0,1-1 0 0 0,-1 0 0 0 0,1 0 0 0 0,-1 0 0 0 0,0-1 0 0 0,0 1 0 0 0,1-1 0 0 0,-1 0 1 0 0,0 0-1 0 0,-1-1 0 0 0,1 1 0 0 0,0-1 0 0 0,-1 0 0 0 0,1 0 0 0 0,-1 0 0 0 0,0 0 0 0 0,0-1 0 0 0,0 1 0 0 0,0-1 1 0 0,1-3 219 0 0,0-5-1190 0 0</inkml:trace>
  <inkml:trace contextRef="#ctx0" brushRef="#br0" timeOffset="635.421">1232 334 976 0 0,'-10'26'8599'0'0,"46"-25"-6659"0"0,-18-3-1929 0 0,280-46-2001 0 0,-104 13-5084 0 0,-164 26 5712 0 0</inkml:trace>
  <inkml:trace contextRef="#ctx0" brushRef="#br0" timeOffset="1224.239">1974 226 1592 0 0,'10'27'4183'0'0,"-6"34"-2473"0"0,-3-42-1478 0 0,17 278 2777 0 0,-17-281-2895 0 0,0-14-97 0 0,0-1 1 0 0,0 1-1 0 0,0 0 0 0 0,0-1 1 0 0,0 1-1 0 0,-1 0 0 0 0,1 0 0 0 0,-1-1 1 0 0,1 1-1 0 0,-1 0 0 0 0,1 0 1 0 0,-1 0-1 0 0,0 0 0 0 0,0 0 0 0 0,0 0 1 0 0,0 0-1 0 0,0 0 0 0 0,-1-1 1 0 0,1 1-1 0 0,0 0 0 0 0,-1 0 1 0 0,1 0-1 0 0,-1 0 0 0 0,0-1 0 0 0,0 1 1 0 0,0 0-1 0 0,0 0 0 0 0,0-1 1 0 0,0 1-1 0 0,0-1 0 0 0,0 1 0 0 0,-1-1 1 0 0,1 0-1 0 0,0 1 0 0 0,-1-1 1 0 0,1 0-1 0 0,-1 0 0 0 0,0 0 1 0 0,1 0-1 0 0,-1 0 0 0 0,0 0 0 0 0,0-1 1 0 0,1 1-1 0 0,-1 0 0 0 0,0-1 1 0 0,0 0-1 0 0,0 1 0 0 0,0-1 0 0 0,0 0 1 0 0,0 0-1 0 0,1 0 0 0 0,-1 0 1 0 0,0 0-1 0 0,0 0 0 0 0,0-1 1 0 0,0 1-1 0 0,0-1 0 0 0,0 1 0 0 0,1-1 1 0 0,-1 0-18 0 0,-10-10-33 0 0,1 0 1 0 0,1-1-1 0 0,0 0 1 0 0,0 0-1 0 0,1-1 0 0 0,1-1 1 0 0,0 1-1 0 0,1-1 1 0 0,0-1-1 0 0,2 1 1 0 0,-1-1-1 0 0,2 0 0 0 0,0-1 1 0 0,1 1-1 0 0,0-1 1 0 0,1 1-1 0 0,1-1 1 0 0,0 0-1 0 0,1 1 0 0 0,1-1 1 0 0,1 0-1 0 0,0 1 1 0 0,1-1-1 0 0,0 1 1 0 0,4-7 32 0 0,-4 5-13 0 0,2-1 0 0 0,0 2 1 0 0,0-1-1 0 0,2 1 1 0 0,0 0-1 0 0,1 0 0 0 0,0 0 1 0 0,2 1-1 0 0,0 1 0 0 0,0 0 1 0 0,1 0-1 0 0,1 1 1 0 0,0 0-1 0 0,1 1 0 0 0,0 0 1 0 0,1 2-1 0 0,0-1 0 0 0,1 1 1 0 0,0 1-1 0 0,0 1 1 0 0,1 0-1 0 0,0 1 0 0 0,1 1 1 0 0,0 0-1 0 0,0 2 1 0 0,0 0-1 0 0,0 0 0 0 0,0 2 1 0 0,8-1 12 0 0,-22 3 2 0 0,1-1 0 0 0,-1 1 1 0 0,0 0-1 0 0,1 0 1 0 0,-1 0-1 0 0,1 1 0 0 0,-1-1 1 0 0,0 1-1 0 0,0-1 0 0 0,1 1 1 0 0,-1 0-1 0 0,0 1 1 0 0,0-1-1 0 0,0 0 0 0 0,0 1 1 0 0,0 0-1 0 0,0 0 1 0 0,-1 0-1 0 0,1 0 0 0 0,0 0 1 0 0,-1 0-1 0 0,0 1 0 0 0,1-1 1 0 0,-1 1-1 0 0,0-1 1 0 0,0 1-1 0 0,-1 0 0 0 0,1 0 1 0 0,0 0-1 0 0,-1 0 0 0 0,0 0 1 0 0,0 0-1 0 0,0 1 1 0 0,0-1-1 0 0,0 0 0 0 0,-1 0 1 0 0,1 1-1 0 0,-1-1 0 0 0,0 1 1 0 0,0-1-1 0 0,0 0 1 0 0,-1 2-3 0 0,-9 8 28 0 0,0 1 0 0 0,-2-2 0 0 0,1 1 1 0 0,-2-2-1 0 0,1 1 0 0 0,-2-2 0 0 0,1 0 0 0 0,-2 0 1 0 0,1-1-1 0 0,-1-1 0 0 0,0-1 0 0 0,-1 0 1 0 0,0 0-29 0 0,-97 56 240 0 0,112-61-236 0 0,0 0 1 0 0,1 0-1 0 0,-1 0 0 0 0,1 0 0 0 0,0 0 0 0 0,-1-1 1 0 0,1 1-1 0 0,0 0 0 0 0,0 0 0 0 0,0 0 1 0 0,1 0-1 0 0,-1 0 0 0 0,0 0 0 0 0,1 0 1 0 0,-1 0-1 0 0,1-1 0 0 0,0 1 0 0 0,-1 0 1 0 0,1 0-1 0 0,0-1 0 0 0,0 1 0 0 0,0 0 1 0 0,0-1-1 0 0,1 1 0 0 0,-1-1 0 0 0,0 1 1 0 0,1-1-1 0 0,-1 0 0 0 0,1 0 0 0 0,-1 1 1 0 0,1-1-1 0 0,-1 0 0 0 0,1 0 0 0 0,0-1 0 0 0,0 1 1 0 0,0 0-1 0 0,-1 0 0 0 0,2-1-4 0 0,-2 1 3 0 0,274 135-286 0 0,-218-112-518 0 0,57 37-4985 0 0,-110-58 4668 0 0,-1-2 45 0 0</inkml:trace>
  <inkml:trace contextRef="#ctx0" brushRef="#br0" timeOffset="1469.728">2660 389 2368 0 0,'27'60'5697'0'0,"38"-22"-4659"0"0,80-11-3162 0 0,-67-29-1417 0 0,-25-9 2331 0 0</inkml:trace>
  <inkml:trace contextRef="#ctx0" brushRef="#br0" timeOffset="1639.683">3145 409 2244 0 0,'1'-1'160'0'0,"-1"-1"-1"0"0,0 1 0 0 0,1 0 1 0 0,-1-1-1 0 0,0 1 0 0 0,0 0 1 0 0,0-1-1 0 0,0 1 0 0 0,0 0 1 0 0,0-1-1 0 0,0 1 0 0 0,-1 0 1 0 0,1-1-1 0 0,0 1 0 0 0,-1 0 1 0 0,1-1-1 0 0,-1 1 0 0 0,1 0 1 0 0,-1 0-1 0 0,0 0 1 0 0,0-1-1 0 0,1 1 0 0 0,-1 0 1 0 0,0 0-1 0 0,0 0 0 0 0,0 0 1 0 0,0 0-1 0 0,0 1 0 0 0,0-1 1 0 0,0 0-1 0 0,-1 0 0 0 0,1 1 1 0 0,0-1-1 0 0,0 1 0 0 0,0-1 1 0 0,-1 1-1 0 0,1-1 0 0 0,0 1 1 0 0,-1 0-1 0 0,1-1 1 0 0,0 1-1 0 0,-1 0 0 0 0,1 0 1 0 0,0 0-1 0 0,-1 0 0 0 0,1 0 1 0 0,-1 1-1 0 0,1-1 0 0 0,0 0 1 0 0,-1 1-1 0 0,1-1 0 0 0,0 1 1 0 0,0-1-1 0 0,-1 1 0 0 0,1-1 1 0 0,0 1-1 0 0,0 0-159 0 0,-65 45 1448 0 0,27-2-1156 0 0,2 1 0 0 0,2 2 0 0 0,2 2 1 0 0,3 1-1 0 0,-5 13-292 0 0,-14 21-795 0 0,16-27-897 0 0,-2-1-1 0 0,-2-2 0 0 0,-2-1 1 0 0,-3-3-1 0 0,-2-1 1 0 0,-2-2 1692 0 0,3-10-1286 0 0</inkml:trace>
  <inkml:trace contextRef="#ctx0" brushRef="#br0" timeOffset="2272.722">953 1517 1892 0 0,'-5'-3'169'0'0,"-1"0"1"0"0,0 0-1 0 0,0 1 0 0 0,0-1 1 0 0,0 1-1 0 0,0 0 0 0 0,0 1 0 0 0,0 0 1 0 0,-1 0-1 0 0,1 0 0 0 0,0 0 1 0 0,-1 1-1 0 0,1 0 0 0 0,-1 1 0 0 0,1 0 1 0 0,0-1-1 0 0,-1 2 0 0 0,1-1 1 0 0,0 1-1 0 0,0 0 0 0 0,0 0 0 0 0,0 1 1 0 0,0 0-1 0 0,1 0 0 0 0,-1 0 1 0 0,1 1-1 0 0,0 0 0 0 0,0 0 0 0 0,0 0 1 0 0,0 0-1 0 0,1 1 0 0 0,-1 0 1 0 0,1 0-1 0 0,1 0 0 0 0,-1 0 0 0 0,1 1 1 0 0,0-1-1 0 0,0 1 0 0 0,0 0 1 0 0,1 0-1 0 0,0 1-169 0 0,-17 185 2174 0 0,24-145-1904 0 0,1 0 0 0 0,3 0 1 0 0,2-1-1 0 0,2 0 0 0 0,2-1 0 0 0,11 22-270 0 0,28 94-1053 0 0,-52-158 878 0 0,0 0 0 0 0,-1 0-1 0 0,1 0 1 0 0,-1 0 0 0 0,0 0 0 0 0,1 0-1 0 0,-1 0 1 0 0,-1 0 0 0 0,1 0 0 0 0,0 0-1 0 0,-1 1 1 0 0,0-1 0 0 0,1 0 0 0 0,-1 1 0 0 0,0-1-1 0 0,-1 0 1 0 0,1 0 0 0 0,-1 1 0 0 0,1-1-1 0 0,-1 0 1 0 0,0 0 0 0 0,0 0 0 0 0,-1 0-1 0 0,1 0 1 0 0,0 0 0 0 0,-1 0 0 0 0,0 0 0 0 0,0 0-1 0 0,0-1 1 0 0,0 1 0 0 0,0-1 0 0 0,0 0-1 0 0,-1 1 1 0 0,1-1 0 0 0,-1 0 0 0 0,1 0-1 0 0,-1 0 1 0 0,0-1 0 0 0,0 1 0 0 0,0-1-1 0 0,0 0 1 0 0,0 1 0 0 0,0-1 0 0 0,0-1 0 0 0,-1 1-1 0 0,0 0 176 0 0,-14-1-1178 0 0</inkml:trace>
  <inkml:trace contextRef="#ctx0" brushRef="#br0" timeOffset="2523.156">555 2101 2792 0 0,'47'-3'5231'0'0,"24"-7"-4004"0"0,-7 1-849 0 0,91-7-1196 0 0,79-4-4950 0 0,-190 18 4622 0 0</inkml:trace>
  <inkml:trace contextRef="#ctx0" brushRef="#br0" timeOffset="2755.744">1422 2024 1892 0 0,'-97'157'5513'0'0,"6"62"-2294"0"0,47-142-4058 0 0,41-75 588 0 0,1 1-1 0 0,-1-1 0 0 0,0 0 0 0 0,1 0 1 0 0,-1 0-1 0 0,0 0 0 0 0,0-1 0 0 0,0 1 0 0 0,0-1 1 0 0,-1 0-1 0 0,1 0 0 0 0,0 0 0 0 0,-1 0 0 0 0,1 0 1 0 0,0-1-1 0 0,-1 1 0 0 0,1-1 0 0 0,-1 0 0 0 0,1 0 1 0 0,-1-1-1 0 0,1 1 0 0 0,0 0 0 0 0,-1-1 1 0 0,1 0-1 0 0,0 0 0 0 0,-1 0 252 0 0,-26-12-1255 0 0</inkml:trace>
  <inkml:trace contextRef="#ctx0" brushRef="#br0" timeOffset="2943.035">978 2163 2184 0 0,'24'-21'5844'0'0,"9"31"-4154"0"0,234 138 393 0 0,-241-135-2074 0 0,2 2-1114 0 0,2-1-1 0 0,0-1 0 0 0,0-1 0 0 0,1-2 0 0 0,0-1 0 0 0,1-1 0 0 0,0-2 1 0 0,5-1 1105 0 0,-3-4-1208 0 0</inkml:trace>
  <inkml:trace contextRef="#ctx0" brushRef="#br0" timeOffset="3346.509">1935 1594 1872 0 0,'-68'-8'4772'0'0,"57"13"-4553"0"0,1 1 1 0 0,0 0-1 0 0,0 0 1 0 0,0 1-1 0 0,1 0 1 0 0,0 0-1 0 0,0 1 0 0 0,1 1 1 0 0,0-1-1 0 0,0 1 1 0 0,1 1-1 0 0,0-1 1 0 0,-3 7-220 0 0,3-1 135 0 0,0 1 0 0 0,0-1 0 0 0,2 1 1 0 0,0 0-1 0 0,1 0 0 0 0,0 1 0 0 0,1-1 1 0 0,1 1-1 0 0,1-1 0 0 0,0 1 0 0 0,1 0 0 0 0,1 0 1 0 0,1-1-1 0 0,0 1 0 0 0,1 0 0 0 0,1-1 0 0 0,0 0 1 0 0,1 0-1 0 0,3 5-135 0 0,-3-11-112 0 0,0 0 1 0 0,0-1-1 0 0,1 0 1 0 0,1 1-1 0 0,-1-2 1 0 0,1 1-1 0 0,1-1 1 0 0,0 0-1 0 0,0-1 0 0 0,0 0 1 0 0,1 0-1 0 0,0-1 1 0 0,0 0-1 0 0,1 0 1 0 0,7 2 111 0 0,100 19-6195 0 0,-112-29 4948 0 0,8-9 64 0 0</inkml:trace>
  <inkml:trace contextRef="#ctx0" brushRef="#br0" timeOffset="3877.615">2018 1752 1612 0 0,'84'49'3972'0'0,"-62"-29"-2989"0"0,0 29 991 0 0,-22-47-1440 0 0,-3 4-63 0 0,-4 1-339 0 0,0-1-1 0 0,0 0 1 0 0,0 0-1 0 0,-1 0 1 0 0,1-1-1 0 0,-1 0 1 0 0,-1-1-1 0 0,1 0 1 0 0,-1 0-1 0 0,1 0 1 0 0,-1-1-1 0 0,0-1 1 0 0,0 1-1 0 0,-1-2 1 0 0,1 1-1 0 0,0-1 1 0 0,-8 0-132 0 0,-37 9 631 0 0,54-10-637 0 0,0-1-1 0 0,0 1 1 0 0,0 0 0 0 0,0-1-1 0 0,0 1 1 0 0,0 0 0 0 0,0-1-1 0 0,0 1 1 0 0,0 0-1 0 0,0-1 1 0 0,-1 1 0 0 0,1 0-1 0 0,0-1 1 0 0,0 1 0 0 0,0 0-1 0 0,0 0 1 0 0,0-1 0 0 0,-1 1-1 0 0,1 0 1 0 0,0-1-1 0 0,0 1 1 0 0,0 0 0 0 0,-1 0-1 0 0,1-1 1 0 0,0 1 0 0 0,0 0-1 0 0,-1 0 1 0 0,1 0-1 0 0,0 0 8 0 0,37-21-443 0 0,416-94-2137 0 0,-420 94 3273 0 0,-32 20-434 0 0,-1 1 40 0 0,-4-1-20 0 0,-7-3-143 0 0,-1 2 1 0 0,0 0 0 0 0,1 0 0 0 0,-1 1 0 0 0,0 1 0 0 0,0 0 0 0 0,0 0-1 0 0,0 2 1 0 0,0-1 0 0 0,0 1 0 0 0,1 1 0 0 0,-1 0 0 0 0,1 1-1 0 0,0 0 1 0 0,0 0 0 0 0,-9 6-138 0 0,18-10 12 0 0,0 1 0 0 0,0-1 0 0 0,1 1 0 0 0,-1 0 0 0 0,0 0 0 0 0,0 0 0 0 0,0 0 0 0 0,1 0 0 0 0,-1 0 0 0 0,0 1-1 0 0,1-1 1 0 0,-1 0 0 0 0,1 1 0 0 0,0-1 0 0 0,-1 1 0 0 0,1 0 0 0 0,0-1 0 0 0,0 1 0 0 0,0 0 0 0 0,0 0 0 0 0,0 0 0 0 0,0 0 0 0 0,1 0 0 0 0,-1 0-1 0 0,1-1 1 0 0,-1 2 0 0 0,1-1 0 0 0,0 0 0 0 0,0 0 0 0 0,0 0 0 0 0,0 0 0 0 0,0 0 0 0 0,0 0 0 0 0,0 0 0 0 0,1 0 0 0 0,-1 0 0 0 0,1 0 0 0 0,-1 0 0 0 0,1 0-1 0 0,0 0 1 0 0,0-1 0 0 0,0 1 0 0 0,0 0 0 0 0,0 0 0 0 0,0-1 0 0 0,1 1 0 0 0,-1-1 0 0 0,0 1 0 0 0,1-1 0 0 0,-1 1 0 0 0,1-1 0 0 0,0 0 0 0 0,-1 0 0 0 0,1 0-1 0 0,2 1-11 0 0,105 59-750 0 0,-4-45-1622 0 0,-34-15-1988 0 0,-30-16 1782 0 0,-29 3 1375 0 0</inkml:trace>
  <inkml:trace contextRef="#ctx0" brushRef="#br0" timeOffset="4140.625">2804 1529 2508 0 0,'8'8'298'0'0,"0"1"1"0"0,-1 0-1 0 0,0 0 0 0 0,0 0 0 0 0,-1 1 1 0 0,0 0-1 0 0,-1 0 0 0 0,0 0 1 0 0,0 1-1 0 0,-1 0 0 0 0,-1 0 0 0 0,0 0 1 0 0,0 0-1 0 0,-1 1 0 0 0,0-1 0 0 0,-1 0 1 0 0,-1 1-1 0 0,0 0 0 0 0,0-1 0 0 0,-1 1 1 0 0,-2 8-299 0 0,0-4 200 0 0,-1 0 0 0 0,0 0 0 0 0,-1 0 0 0 0,-1 0 0 0 0,-1-1 0 0 0,0 0 0 0 0,0 0 0 0 0,-2-1 0 0 0,0 0 0 0 0,-1-1 0 0 0,0 0 0 0 0,0 0 0 0 0,-2-1 0 0 0,-9 9-200 0 0,-163 92-146 0 0,49-75-3357 0 0,133-38 3360 0 0,0 0-1 0 0,1 0 1 0 0,-1 0 0 0 0,0 0 0 0 0,1 0 0 0 0,-1-1 0 0 0,0 1 0 0 0,1-1 0 0 0,-1 1 0 0 0,1-1-1 0 0,-1 1 1 0 0,1-1 0 0 0,-1 0 0 0 0,1 0 0 0 0,-1 0 0 0 0,1 0 0 0 0,0 0 0 0 0,-1 0 0 0 0,1 0-1 0 0,0 0 1 0 0,0-1 0 0 0,0 1 0 0 0,0 0 0 0 0,0-1 0 0 0,0 1 0 0 0,0 0 0 0 0,1-1 0 0 0,-1 1-1 0 0,0-1 1 0 0,1 0 0 0 0,-1 1 0 0 0,1-1 0 0 0,0 1 0 0 0,-1-1 0 0 0,1 0 0 0 0,0 1 0 0 0,0-2 143 0 0,0-19-1496 0 0</inkml:trace>
  <inkml:trace contextRef="#ctx0" brushRef="#br0" timeOffset="4590.605">3387 1447 1684 0 0,'-4'-11'5415'0'0,"19"9"-1940"0"0,64 20-2616 0 0,-8-4-401 0 0,-1 4 0 0 0,-1 2 0 0 0,-1 4 0 0 0,15 9-458 0 0,-81-33 16 0 0,0 1 0 0 0,0 0-1 0 0,0 0 1 0 0,-1 0 0 0 0,1 0 0 0 0,0 0-1 0 0,0 1 1 0 0,-1-1 0 0 0,1 0-1 0 0,0 1 1 0 0,-1-1 0 0 0,1 1 0 0 0,-1 0-1 0 0,0-1 1 0 0,0 1 0 0 0,0 0 0 0 0,0 0-1 0 0,0 0 1 0 0,0 0 0 0 0,0 0-1 0 0,0 0 1 0 0,-1 0 0 0 0,1 0 0 0 0,-1 0-1 0 0,1 0 1 0 0,-1 0 0 0 0,0 0 0 0 0,0 0-1 0 0,0 0 1 0 0,0 0 0 0 0,0 1-1 0 0,-1-1 1 0 0,1 0 0 0 0,-1 0 0 0 0,1 0-1 0 0,-1 0 1 0 0,0 0 0 0 0,1 0 0 0 0,-1 0-1 0 0,0 0 1 0 0,-1-1 0 0 0,1 1-1 0 0,0 0 1 0 0,0 0 0 0 0,-1-1 0 0 0,1 1-1 0 0,-1-1 1 0 0,1 1 0 0 0,-2 0-16 0 0,-88 72 553 0 0,-94 29 98 0 0,-52 34-2755 0 0,247-141-5056 0 0,37-24 4666 0 0,-22 10 1264 0 0</inkml:trace>
  <inkml:trace contextRef="#ctx0" brushRef="#br0" timeOffset="4994.748">4393 1431 2968 0 0,'-72'-15'5252'0'0,"57"18"-4966"0"0,0 0 0 0 0,0 2-1 0 0,0-1 1 0 0,1 2 0 0 0,0 0-1 0 0,0 0 1 0 0,0 1 0 0 0,1 1 0 0 0,0 0-1 0 0,0 1 1 0 0,-3 4-286 0 0,10-8 76 0 0,1-1-1 0 0,0 1 1 0 0,-1 1 0 0 0,2-1 0 0 0,-1 1-1 0 0,1 0 1 0 0,0 0 0 0 0,0 0-1 0 0,0 0 1 0 0,1 1 0 0 0,0-1-1 0 0,0 1 1 0 0,1 0 0 0 0,0 0-1 0 0,0 0 1 0 0,0 0 0 0 0,1 1 0 0 0,0-1-1 0 0,1 0 1 0 0,0 0 0 0 0,0 1-1 0 0,0-1 1 0 0,1 0 0 0 0,0 0-1 0 0,0 1 1 0 0,1-1 0 0 0,0 0 0 0 0,0 0-1 0 0,1 0 1 0 0,0-1 0 0 0,0 1-1 0 0,1-1 1 0 0,-1 0 0 0 0,1 1-1 0 0,1-2 1 0 0,-1 1 0 0 0,1 0 0 0 0,0-1-1 0 0,0 0 1 0 0,1 0 0 0 0,-1 0-1 0 0,1-1 1 0 0,5 3-76 0 0,7 2 22 0 0,1 0 1 0 0,0-1-1 0 0,0-1 0 0 0,1 0 1 0 0,-1-2-1 0 0,2 0 0 0 0,-1-2 0 0 0,0 0 1 0 0,1-1-1 0 0,-1-1 0 0 0,21-2-22 0 0,-29 0-17 0 0,0 0 1 0 0,1-1-1 0 0,-1-1 0 0 0,0 0 0 0 0,-1-1 0 0 0,1 0 0 0 0,0-1 0 0 0,-1 0 0 0 0,0-1 0 0 0,0 0 1 0 0,-1 0-1 0 0,9-8 17 0 0,-14 11-19 0 0,0-1 0 0 0,-1 1 0 0 0,1-1 0 0 0,-1 0 0 0 0,0 0 0 0 0,0-1 0 0 0,-1 1 0 0 0,1-1 0 0 0,-1 0 0 0 0,0 0 0 0 0,0 0 0 0 0,-1 0 0 0 0,1 0 0 0 0,-1-1 0 0 0,0 1 0 0 0,-1-1 0 0 0,1 1 0 0 0,-1-1 0 0 0,0 0 0 0 0,-1 0 0 0 0,1 0 0 0 0,-1 1 0 0 0,0-1 0 0 0,0 0 0 0 0,-1 0 0 0 0,0 0 0 0 0,0 1 0 0 0,0-1 0 0 0,-1 1 0 0 0,0-1 19 0 0,-5-8-50 0 0,-1 1 0 0 0,0-1 1 0 0,0 2-1 0 0,-2-1 1 0 0,0 1-1 0 0,0 1 0 0 0,-1 0 1 0 0,0 0-1 0 0,-1 1 0 0 0,0 0 1 0 0,0 1-1 0 0,-8-3 50 0 0,-147-83-3356 0 0,166 94 3191 0 0,0 0 1 0 0,0 0-1 0 0,0 0 1 0 0,0 0-1 0 0,0 0 1 0 0,0 0-1 0 0,1-1 1 0 0,-1 1-1 0 0,0 0 1 0 0,1 0-1 0 0,-1-1 1 0 0,1 1-1 0 0,-1 0 1 0 0,1-1-1 0 0,0 1 1 0 0,0-1-1 0 0,0 1 1 0 0,-1 0-1 0 0,1-1 1 0 0,0 1-1 0 0,1-1 1 0 0,-1 1-1 0 0,0-1 1 0 0,0 1-1 0 0,1 0 1 0 0,-1-1-1 0 0,0 1 1 0 0,1 0-1 0 0,0-1 1 0 0,-1 1-1 0 0,1 0 1 0 0,0 0-1 0 0,-1-1 1 0 0,1 1-1 0 0,0 0 1 0 0,0 0-1 0 0,0 0 1 0 0,0 0-1 0 0,0 0 0 0 0,0 0 1 0 0,0 1-1 0 0,1-1 1 0 0,-1 0 164 0 0,17-13-1453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6:53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91 2284 0 0,'-10'1'295'0'0,"0"1"1"0"0,0 0-1 0 0,0 1 0 0 0,1 0 0 0 0,0 1 1 0 0,-1 0-1 0 0,1 0 0 0 0,0 1 0 0 0,1 0 1 0 0,-1 0-1 0 0,1 1 0 0 0,0 0 0 0 0,0 1 1 0 0,1 0-1 0 0,0 0 0 0 0,0 0 0 0 0,1 1 1 0 0,0 0-1 0 0,0 0 0 0 0,1 1 0 0 0,0 0 0 0 0,-3 6-295 0 0,0-2 117 0 0,0-1-1 0 0,0 2 1 0 0,1-1-1 0 0,1 1 1 0 0,0 0-1 0 0,1 0 1 0 0,0 1-1 0 0,1-1 1 0 0,1 1-1 0 0,0 0 1 0 0,2 0-1 0 0,-1 0 1 0 0,2 0-1 0 0,0 0 1 0 0,0 1-1 0 0,2-1 1 0 0,0 0-1 0 0,0 0 1 0 0,2-1-1 0 0,0 1 1 0 0,0 0-1 0 0,1-1 1 0 0,1 0-1 0 0,1 0 1 0 0,0-1-1 0 0,0 0 1 0 0,1 0-1 0 0,1-1 1 0 0,8 10-117 0 0,94 70-1577 0 0,-102-86 1211 0 0,-1-1 1 0 0,1-1-1 0 0,0 0 0 0 0,0 0 1 0 0,0 0-1 0 0,1-1 1 0 0,-1-1-1 0 0,1 0 1 0 0,0 0-1 0 0,-1 0 1 0 0,1-2-1 0 0,0 1 1 0 0,0-1-1 0 0,0 0 1 0 0,0-1-1 0 0,0 0 1 0 0,-1-1-1 0 0,1 0 1 0 0,0-1-1 0 0,2-1 366 0 0,15-10-1206 0 0</inkml:trace>
  <inkml:trace contextRef="#ctx0" brushRef="#br0" timeOffset="418.582">366 334 1028 0 0,'21'-23'3883'0'0,"41"10"-3319"0"0,-48 12-124 0 0,-3 0-357 0 0,0 0 0 0 0,-1 1 0 0 0,1 1 1 0 0,0 0-1 0 0,-1 0 0 0 0,1 1 0 0 0,-1 0 0 0 0,1 1 0 0 0,-1 0 0 0 0,0 1 0 0 0,0 0 0 0 0,-1 1 0 0 0,1 0 0 0 0,-1 0 0 0 0,0 1 0 0 0,0 0 0 0 0,-1 1 1 0 0,0-1-1 0 0,0 2 0 0 0,7 7-83 0 0,-13-12 33 0 0,1 0 1 0 0,-1 0 0 0 0,0-1-1 0 0,0 2 1 0 0,0-1 0 0 0,-1 0-1 0 0,1 0 1 0 0,-1 1 0 0 0,1-1-1 0 0,-1 0 1 0 0,0 1-1 0 0,-1-1 1 0 0,1 1 0 0 0,-1 0-1 0 0,1-1 1 0 0,-1 1 0 0 0,0-1-1 0 0,0 1 1 0 0,-1 0 0 0 0,1-1-1 0 0,-1 1 1 0 0,0-1 0 0 0,1 1-1 0 0,-2-1 1 0 0,1 1 0 0 0,0-1-1 0 0,-1 0 1 0 0,1 0-1 0 0,-1 1 1 0 0,0-1 0 0 0,0 0-1 0 0,-1-1 1 0 0,1 1 0 0 0,0 0-1 0 0,-1-1 1 0 0,0 1 0 0 0,-2 1-34 0 0,-122 75 680 0 0,105-68-542 0 0,-106 32-536 0 0,120-63-881 0 0,72-59-3718 0 0,-36 61 3715 0 0</inkml:trace>
  <inkml:trace contextRef="#ctx0" brushRef="#br0" timeOffset="621.81">843 339 1312 0 0,'-18'-1'488'0'0,"0"1"-1"0"0,-1 1 1 0 0,1 0-1 0 0,0 1 1 0 0,0 1 0 0 0,1 1-1 0 0,-1 1 1 0 0,1 0-1 0 0,0 1 1 0 0,0 1 0 0 0,0 0-1 0 0,1 2 1 0 0,-2 1-488 0 0,16-9 50 0 0,0 1 1 0 0,0-1-1 0 0,0 1 1 0 0,0-1-1 0 0,1 1 0 0 0,-1 0 1 0 0,1 0-1 0 0,-1 0 1 0 0,1 0-1 0 0,0 0 1 0 0,0 0-1 0 0,-1 0 1 0 0,1 0-1 0 0,1 0 1 0 0,-1 1-1 0 0,0-1 1 0 0,1 0-1 0 0,-1 0 0 0 0,1 1 1 0 0,-1-1-1 0 0,1 1 1 0 0,0-1-1 0 0,0 0 1 0 0,0 1-1 0 0,1-1 1 0 0,-1 0-1 0 0,0 1 1 0 0,1-1-1 0 0,0 0 1 0 0,-1 1-1 0 0,1-1 0 0 0,0 0 1 0 0,0 0-1 0 0,0 0 1 0 0,1 0-1 0 0,-1 0 1 0 0,0 0-1 0 0,1 0 1 0 0,-1 0-1 0 0,1-1 1 0 0,0 1-1 0 0,0 0 1 0 0,1 0-51 0 0,92 57 331 0 0,61-22-1643 0 0,6-27-4058 0 0,-138-10 3940 0 0</inkml:trace>
  <inkml:trace contextRef="#ctx0" brushRef="#br0" timeOffset="869.299">1449 1 1016 0 0,'16'7'338'0'0,"0"1"0"0"0,-1 1 0 0 0,0 0-1 0 0,0 1 1 0 0,-1 1 0 0 0,0 0 0 0 0,-1 1 0 0 0,0 1 0 0 0,-1 0 0 0 0,-1 0-1 0 0,0 1 1 0 0,-1 1 0 0 0,0 0 0 0 0,-1 0 0 0 0,-1 1 0 0 0,0 0-1 0 0,-1 0 1 0 0,-1 1 0 0 0,-1-1 0 0 0,0 1 0 0 0,-1 1 0 0 0,-1-1 0 0 0,0 1-1 0 0,-2-1 1 0 0,1 7-338 0 0,-4-9 104 0 0,1 0 0 0 0,-2 0 0 0 0,0 0 0 0 0,0 0 0 0 0,-2-1 0 0 0,1 0 0 0 0,-2 1 0 0 0,0-1 0 0 0,-1-1 0 0 0,0 1 0 0 0,-1-2 0 0 0,-1 1 0 0 0,0-1 0 0 0,0 0 1 0 0,-1 0-1 0 0,-1-1 0 0 0,0-1 0 0 0,-5 4-104 0 0,-18 14-378 0 0,0-2 1 0 0,-2-2-1 0 0,-1-1 1 0 0,-1-1 0 0 0,-37 14 377 0 0,72-33-229 0 0,-1-1 0 0 0,0 0 0 0 0,0 0 0 0 0,-1 0 1 0 0,1 0-1 0 0,0-1 0 0 0,0 1 0 0 0,-1-1 0 0 0,1 0 1 0 0,-1-1-1 0 0,1 1 0 0 0,-1-1 0 0 0,0 0 0 0 0,1 0 0 0 0,-1 0 1 0 0,1 0-1 0 0,-1-1 0 0 0,1 0 0 0 0,-1 0 0 0 0,1 0 1 0 0,0-1-1 0 0,-1 1 0 0 0,1-1 0 0 0,0 0 0 0 0,0 0 1 0 0,0-1-1 0 0,0 1 0 0 0,1-1 0 0 0,-3-2 229 0 0,-6-24-1260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6:52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12 1280 0 0,'-4'-2'101'0'0,"-1"0"0"0"0,0 1 0 0 0,1-1 0 0 0,-1 1 0 0 0,0 0 0 0 0,0 0 0 0 0,1 0 0 0 0,-1 1-1 0 0,0 0 1 0 0,0 0 0 0 0,0 0 0 0 0,0 0 0 0 0,0 1 0 0 0,0 0 0 0 0,1 0 0 0 0,-1 0 0 0 0,0 0 0 0 0,1 1 0 0 0,-1 0 0 0 0,1 0 0 0 0,-1 0 0 0 0,1 0 0 0 0,0 1-1 0 0,0 0 1 0 0,0 0 0 0 0,0 0 0 0 0,1 0 0 0 0,-1 1 0 0 0,1-1 0 0 0,0 1 0 0 0,0 0 0 0 0,0 0 0 0 0,0 0 0 0 0,0 1-101 0 0,-4 11 244 0 0,1-1 0 0 0,0 1 0 0 0,1 1 1 0 0,1-1-1 0 0,1 0 0 0 0,0 1 0 0 0,1 0 1 0 0,1 0-1 0 0,0-1 0 0 0,2 1 0 0 0,0 0 1 0 0,0 0-1 0 0,2 0 0 0 0,0-1 0 0 0,1 1 0 0 0,0-1 1 0 0,2 0-1 0 0,0-1 0 0 0,5 11-244 0 0,75 180 1356 0 0,-63-163-1342 0 0,-2 2 1 0 0,-3 0-1 0 0,-1 2 0 0 0,-2 0 0 0 0,-3 0 0 0 0,-1 1 0 0 0,-3 1 1 0 0,-1 3-15 0 0,-7-44-232 0 0,1 0 0 0 0,-2 0 0 0 0,1 0 0 0 0,-1 0 0 0 0,0 0 0 0 0,-1 0 0 0 0,0 0 1 0 0,0 0-1 0 0,0 0 0 0 0,-1 0 0 0 0,-1-1 0 0 0,1 1 0 0 0,-1-1 0 0 0,0 0 0 0 0,-1 0 0 0 0,1-1 1 0 0,-2 1-1 0 0,1-1 0 0 0,-1 0 0 0 0,1-1 0 0 0,-2 1 0 0 0,1-1 0 0 0,0 0 0 0 0,-1-1 0 0 0,0 1 0 0 0,0-1 1 0 0,-1-1-1 0 0,1 1 0 0 0,-1-1 0 0 0,1-1 0 0 0,-1 1 0 0 0,0-1 0 0 0,0-1 0 0 0,0 1 0 0 0,0-1 1 0 0,-5-1 231 0 0,-9 0-1218 0 0</inkml:trace>
  <inkml:trace contextRef="#ctx0" brushRef="#br0" timeOffset="374.295">0 893 1216 0 0,'37'-32'4797'0'0,"47"4"-4155"0"0,-60 22-95 0 0,446-73 604 0 0,-63 44-1479 0 0,-419 58 2079 0 0,0-7-1576 0 0,1-1 0 0 0,1 2 0 0 0,0-1 1 0 0,1 1-1 0 0,1 1 0 0 0,1 0 0 0 0,0 0 0 0 0,1 0 0 0 0,1 1 0 0 0,-1 11-175 0 0,-6 75 608 0 0,-18 84-3122 0 0,27-180 2155 0 0,0-1 0 0 0,0 0 0 0 0,-1 0 0 0 0,0 0 0 0 0,0-1 0 0 0,-1 1 0 0 0,1-1 0 0 0,-2 0 0 0 0,1 0 0 0 0,-1-1 0 0 0,0 0 0 0 0,-1 0 0 0 0,1 0 0 0 0,-1-1 0 0 0,0 0 0 0 0,-1 0 0 0 0,1 0 0 0 0,-1-1 0 0 0,-7 2 359 0 0,-11 4-1128 0 0</inkml:trace>
  <inkml:trace contextRef="#ctx0" brushRef="#br0" timeOffset="592.745">629 753 924 0 0,'39'-7'5657'0'0,"-6"25"-3958"0"0,-25-13-1734 0 0,139 96 1666 0 0,45 30-1913 0 0,-62-47-4680 0 0,-101-67 3662 0 0,-2-5 168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7:0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93 1240 0 0,'-1'-23'3223'0'0,"6"-36"659"0"0,-30 271-2383 0 0,38 192-1022 0 0,-1-245-315 0 0,-12-94-4160 0 0,-23-73 1256 0 0,5-8 1547 0 0,4-2-21 0 0</inkml:trace>
  <inkml:trace contextRef="#ctx0" brushRef="#br0" timeOffset="773.615">18 33 1768 0 0,'-17'-12'3624'0'0,"55"5"-2478"0"0,-28 6-1163 0 0,375-11 1423 0 0,-153 37-1630 0 0,-86-13 234 0 0,-145-12 20 0 0,-1 0 45 0 0,-42-24 1568 0 0,36 60-1548 0 0,-19 679-5 0 0,16-671 157 0 0,5-29 150 0 0,12-36-415 0 0,14-48-384 0 0,4 0 0 0 0,3 2-1 0 0,3 0 1 0 0,18-24 402 0 0,-49 90-27 0 0,0 0 1 0 0,0 0-1 0 0,0 0 1 0 0,0 0-1 0 0,0 0 1 0 0,1 0-1 0 0,-1 0 0 0 0,0 0 1 0 0,0 1-1 0 0,1-1 1 0 0,-1 1-1 0 0,0-1 1 0 0,1 1-1 0 0,-1-1 1 0 0,1 1-1 0 0,-1 0 1 0 0,0-1-1 0 0,1 1 1 0 0,-1 0-1 0 0,1 0 1 0 0,-1 0-1 0 0,1 0 0 0 0,-1 1 1 0 0,0-1-1 0 0,1 0 1 0 0,-1 0-1 0 0,1 1 1 0 0,-1-1-1 0 0,0 1 1 0 0,1 0-1 0 0,-1-1 1 0 0,0 1-1 0 0,0 0 1 0 0,1-1-1 0 0,-1 1 0 0 0,0 0 1 0 0,0 0-1 0 0,0 0 1 0 0,0 0-1 0 0,0 0 1 0 0,0 1-1 0 0,0-1 1 0 0,-1 0-1 0 0,1 0 1 0 0,0 0-1 0 0,-1 1 1 0 0,1-1-1 0 0,-1 0 0 0 0,1 1 1 0 0,-1-1-1 0 0,1 1 1 0 0,-1-1-1 0 0,0 0 1 0 0,0 1-1 0 0,0-1 1 0 0,0 1-1 0 0,0-1 1 0 0,0 1-1 0 0,0-1 1 0 0,-1 2 26 0 0,2-1 12 0 0,40 88-123 0 0,-37-74 129 0 0,1-1 0 0 0,1 0 0 0 0,1 0-1 0 0,0 0 1 0 0,1-1 0 0 0,0 0 0 0 0,1 0-1 0 0,1-1 1 0 0,0 0 0 0 0,1-1 0 0 0,0 0 0 0 0,1-1-1 0 0,0 0 1 0 0,1 0 0 0 0,0-2 0 0 0,0 0 0 0 0,6 3-18 0 0,99 20-4349 0 0,-103-32 3059 0 0</inkml:trace>
  <inkml:trace contextRef="#ctx0" brushRef="#br0" timeOffset="1182.255">1392 708 1492 0 0,'25'-3'403'0'0,"-1"-2"1"0"0,0 0-1 0 0,-1-1 0 0 0,1-1 0 0 0,-1-1 0 0 0,-1-2 1 0 0,1 0-1 0 0,-1-1 0 0 0,5-5-403 0 0,-20 13-6 0 0,0 0 0 0 0,-1-1 0 0 0,1 1 0 0 0,-1-2 0 0 0,0 1 0 0 0,0-1-1 0 0,0 0 1 0 0,0 0 0 0 0,-1 0 0 0 0,0-1 0 0 0,0 0 0 0 0,-1 0 0 0 0,0 0 0 0 0,0-1 0 0 0,0 1 0 0 0,0-1-1 0 0,-1 0 1 0 0,-1 0 0 0 0,1 0 0 0 0,0-3 6 0 0,-5 6 8 0 0,0-1 0 0 0,0 1 0 0 0,0-1-1 0 0,0 1 1 0 0,-1 0 0 0 0,0 0 0 0 0,0 0 0 0 0,0 1 0 0 0,0-1-1 0 0,0 1 1 0 0,-1-1 0 0 0,0 1 0 0 0,0 0 0 0 0,1 0 0 0 0,-2 1-1 0 0,1-1 1 0 0,0 1 0 0 0,0 0 0 0 0,-1 0 0 0 0,1 1 0 0 0,-1-1-1 0 0,0 1 1 0 0,1 0 0 0 0,-1 0 0 0 0,0 0 0 0 0,0 1 0 0 0,0 0-1 0 0,-2 0-7 0 0,-8-2 107 0 0,-1 1 0 0 0,1 1 0 0 0,0 0-1 0 0,-1 1 1 0 0,1 0 0 0 0,0 2 0 0 0,0 0-1 0 0,0 0 1 0 0,0 1 0 0 0,0 1 0 0 0,1 1-1 0 0,0 0 1 0 0,0 1 0 0 0,1 0 0 0 0,0 1-1 0 0,0 0 1 0 0,0 1 0 0 0,1 1 0 0 0,1 0-1 0 0,-5 5-106 0 0,14-12 22 0 0,-1 0-1 0 0,1 0 1 0 0,-1 0-1 0 0,1 0 0 0 0,0 1 1 0 0,1-1-1 0 0,-1 1 0 0 0,0-1 1 0 0,1 1-1 0 0,0 0 1 0 0,0 0-1 0 0,0-1 0 0 0,0 1 1 0 0,1 0-1 0 0,0 0 1 0 0,-1 0-1 0 0,1 0 0 0 0,1 0 1 0 0,-1 0-1 0 0,1 0 1 0 0,-1-1-1 0 0,1 1 0 0 0,0 0 1 0 0,0 0-1 0 0,1-1 1 0 0,-1 1-1 0 0,1 0 0 0 0,0-1 1 0 0,0 0-1 0 0,0 1 0 0 0,0-1 1 0 0,0 0-1 0 0,1 0 1 0 0,-1 0-1 0 0,1 0 0 0 0,0-1 1 0 0,0 1-1 0 0,0-1 1 0 0,0 0-1 0 0,1 0 0 0 0,-1 0 1 0 0,1 0-1 0 0,1 1-21 0 0,161 57-1770 0 0,-78-51-2077 0 0,-73-8 2515 0 0</inkml:trace>
  <inkml:trace contextRef="#ctx0" brushRef="#br0" timeOffset="2282.971">1734 788 948 0 0,'8'31'5327'0'0,"-7"-31"-5313"0"0,-1 0 39 0 0,-2 11 2210 0 0,183-356-2665 0 0,-164 315 312 0 0,-14 22 59 0 0,0 1 1 0 0,0-1-1 0 0,1 1 1 0 0,0 0-1 0 0,0 0 1 0 0,1 0-1 0 0,-1 1 0 0 0,2 0 1 0 0,-1 0-1 0 0,0 0 1 0 0,1 0-1 0 0,0 1 0 0 0,1 0 1 0 0,-1 0-1 0 0,1 1 1 0 0,0 0-1 0 0,0 0 0 0 0,0 0 1 0 0,1 1-1 0 0,-1 0 1 0 0,3 0 30 0 0,-4 7-16 0 0,0 0 0 0 0,0 0 0 0 0,-1 0 0 0 0,0 1 0 0 0,0 0 0 0 0,0 0 0 0 0,0 0 0 0 0,-1 1 0 0 0,1-1 0 0 0,-2 1 0 0 0,1 0 0 0 0,-1 0 0 0 0,1 1 0 0 0,-2-1 0 0 0,1 1 0 0 0,-1-1 0 0 0,0 1 0 0 0,0 0 0 0 0,-1 0 0 0 0,1 5 16 0 0,2 2 71 0 0,-1 1 1 0 0,-1 0 0 0 0,0 0-1 0 0,-1 0 1 0 0,-1 1-1 0 0,0-1 1 0 0,-1 0 0 0 0,-1 0-1 0 0,0 0 1 0 0,-1 0 0 0 0,-1 0-1 0 0,0-1 1 0 0,-1 1-1 0 0,0-1 1 0 0,-1 0 0 0 0,-1 0-1 0 0,0-1 1 0 0,-1 0 0 0 0,0 0-1 0 0,-1-1 1 0 0,-1 0 0 0 0,0-1-1 0 0,-2 2-71 0 0,-38 32 356 0 0,64-76-1074 0 0,13 5 432 0 0,1 1 0 0 0,1 2-1 0 0,1 1 1 0 0,1 2 0 0 0,1 0 0 0 0,0 2 0 0 0,14-3 286 0 0,244-128-192 0 0,-289 148 220 0 0,0 1-1 0 0,0-1 1 0 0,0 1 0 0 0,0-1-1 0 0,0 0 1 0 0,0 0-1 0 0,0 1 1 0 0,0-1 0 0 0,0 0-1 0 0,0 0 1 0 0,-1 0-1 0 0,1 0 1 0 0,0 0 0 0 0,-1 0-1 0 0,1 0 1 0 0,-1 0-1 0 0,1-1 1 0 0,-1 1 0 0 0,0 0-1 0 0,1 0 1 0 0,-1 0-1 0 0,0 0 1 0 0,0-1-1 0 0,0 1 1 0 0,0 0 0 0 0,0 0-1 0 0,0 0 1 0 0,0-1-1 0 0,0 1 1 0 0,0 0 0 0 0,0 0-1 0 0,-1 0 1 0 0,1-1-1 0 0,0 1 1 0 0,-1 0 0 0 0,1 0-1 0 0,-1 0 1 0 0,0 0-1 0 0,1 0 1 0 0,-1 0 0 0 0,0 0-1 0 0,0 0 1 0 0,1 0-1 0 0,-1 0 1 0 0,0 1 0 0 0,0-1-1 0 0,0 0 1 0 0,0 0-1 0 0,0 1 1 0 0,0-1 0 0 0,0 1-1 0 0,0-1 1 0 0,0 1-1 0 0,-1-1 1 0 0,1 1-1 0 0,0 0 1 0 0,0-1 0 0 0,0 1-1 0 0,0 0 1 0 0,-1 0-28 0 0,-76-18 692 0 0,71 16-654 0 0,0 1 1 0 0,-1 0 0 0 0,1 0-1 0 0,0 1 1 0 0,-1 0-1 0 0,1 0 1 0 0,0 0 0 0 0,-1 1-1 0 0,1 1 1 0 0,0-1-1 0 0,0 1 1 0 0,0 0 0 0 0,0 1-1 0 0,0-1 1 0 0,0 1-1 0 0,1 1 1 0 0,-1-1 0 0 0,1 1-1 0 0,0 0 1 0 0,0 1-1 0 0,1 0 1 0 0,-1-1 0 0 0,1 2-1 0 0,0-1 1 0 0,0 1-1 0 0,0-1 1 0 0,1 1-1 0 0,0 1 1 0 0,0-1 0 0 0,1 0-1 0 0,0 1 1 0 0,0 0-1 0 0,0 0 1 0 0,1 0 0 0 0,0 0-1 0 0,-1 6-38 0 0,8-3-108 0 0,0 0 0 0 0,0-1 0 0 0,1 0 0 0 0,0 0 0 0 0,0 0 0 0 0,1-1 0 0 0,0 0 0 0 0,1 0 0 0 0,-1-1 0 0 0,1 0 0 0 0,1 0 0 0 0,0-1 0 0 0,0 0 0 0 0,0 0 1 0 0,0-1-1 0 0,1-1 0 0 0,0 1 0 0 0,0-2 0 0 0,0 1 0 0 0,1-1 0 0 0,-1-1 0 0 0,1 0 0 0 0,-1 0 0 0 0,10-1 108 0 0,88 8-4197 0 0,-81-9 2867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7:18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1756 0 0,'0'-3'1060'0'0,"0"-1"-180"0"0,0 1-204 0 0,0 0-188 0 0,2-1-168 0 0,0 4-92 0 0,2-1 37 0 0,1-1-213 0 0,0 4-16 0 0,2-1-429 0 0,-1 1-295 0 0,13 6-620 0 0,-1 2 32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7:20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1 557 1292 0 0,'11'0'5580'0'0,"69"-124"-3960"0"0,-68 99-1632 0 0,-1-1-1 0 0,-1-1 1 0 0,-2 1 0 0 0,0-2-1 0 0,-2 1 1 0 0,-1-1 0 0 0,-1 0-1 0 0,-1 0 1 0 0,-2 0-1 0 0,-1 0 1 0 0,-3-20 12 0 0,-23-38-283 0 0,30 115-51 0 0,13-6 402 0 0,2-1 0 0 0,0 0 1 0 0,1-2-1 0 0,1-1 0 0 0,1 0 1 0 0,0-1-1 0 0,9 4-68 0 0,128 122 350 0 0,-153-137-285 0 0,0 1 0 0 0,-1 0 0 0 0,0 1 0 0 0,0-1 0 0 0,-1 1 0 0 0,0 0-1 0 0,-1 0 1 0 0,0 0 0 0 0,0 0 0 0 0,-1 1 0 0 0,0-1 0 0 0,0 1 0 0 0,-1-1 0 0 0,0 8-65 0 0,-2-12-15 0 0,-1 0-1 0 0,1 1 1 0 0,-1-1 0 0 0,1 0-1 0 0,-1 0 1 0 0,-1-1-1 0 0,1 1 1 0 0,-1 0 0 0 0,0-1-1 0 0,0 1 1 0 0,0-1 0 0 0,0 0-1 0 0,-1 0 1 0 0,0 0-1 0 0,0-1 1 0 0,0 1 0 0 0,0-1-1 0 0,0 0 1 0 0,-1 0-1 0 0,1-1 1 0 0,-1 1 0 0 0,0-1-1 0 0,0 0 1 0 0,0 0-1 0 0,0-1 1 0 0,0 1 0 0 0,-1-1 15 0 0,3 1-177 0 0,-1-1 0 0 0,1 0 1 0 0,-1 0-1 0 0,0 0 0 0 0,1 0 1 0 0,-1-1-1 0 0,0 1 0 0 0,0-1 1 0 0,1 0-1 0 0,-1 0 0 0 0,0 0 1 0 0,0-1-1 0 0,1 1 0 0 0,-1-1 1 0 0,0 0-1 0 0,1 0 0 0 0,-1 0 1 0 0,0 0-1 0 0,1-1 0 0 0,0 0 1 0 0,-1 1-1 0 0,1-1 0 0 0,0 0 1 0 0,0-1-1 0 0,0 1 0 0 0,0-1 1 0 0,0 1-1 0 0,1-1 1 0 0,-1 0-1 0 0,1 0 0 0 0,0 0 1 0 0,-1 0-1 0 0,1 0 0 0 0,1 0 1 0 0,-1-1-1 0 0,0 1 0 0 0,0-3 177 0 0,-2-13-1464 0 0</inkml:trace>
  <inkml:trace contextRef="#ctx0" brushRef="#br0" timeOffset="391.235">646 374 1048 0 0,'137'-27'3028'0'0,"-112"20"-2881"0"0,-4 3-82 0 0,1-1 0 0 0,-1-1-1 0 0,-1-1 1 0 0,1-1 0 0 0,-1-1 0 0 0,-1 0 0 0 0,1-2-1 0 0,-2 0 1 0 0,1-1 0 0 0,-2-1 0 0 0,4-4-65 0 0,-20 16 20 0 0,0 0 0 0 0,0 0 0 0 0,0 0 0 0 0,0 1 0 0 0,0-2 0 0 0,0 1 1 0 0,0 0-1 0 0,-1 0 0 0 0,1 0 0 0 0,0 0 0 0 0,-1 0 0 0 0,1-1 0 0 0,-1 1 0 0 0,1 0 0 0 0,-1 0 1 0 0,0-1-1 0 0,1 1 0 0 0,-1 0 0 0 0,0-1 0 0 0,0 1 0 0 0,0 0 0 0 0,0-1 0 0 0,0 1 0 0 0,0 0 0 0 0,-1-1 1 0 0,1 1-1 0 0,0 0 0 0 0,-1-1 0 0 0,1 1 0 0 0,-1 0 0 0 0,1-1 0 0 0,-1 1 0 0 0,1 0 0 0 0,-1 0 1 0 0,0 0-1 0 0,0 0 0 0 0,1 0 0 0 0,-1 0 0 0 0,0 0 0 0 0,0 0 0 0 0,0 0 0 0 0,0 0 0 0 0,0 0 1 0 0,-1 1-1 0 0,1-1 0 0 0,0 0 0 0 0,0 1 0 0 0,0-1 0 0 0,-1 1 0 0 0,0-1-20 0 0,-69-16 926 0 0,56 16-809 0 0,0 0 1 0 0,1 1-1 0 0,-1 0 0 0 0,0 1 0 0 0,1 1 0 0 0,-1 0 0 0 0,1 1 1 0 0,0 1-1 0 0,0 0 0 0 0,0 1 0 0 0,0 0 0 0 0,1 1 0 0 0,0 1 1 0 0,0 0-1 0 0,0 1 0 0 0,1 0 0 0 0,1 1 0 0 0,-1 0 0 0 0,-2 4-116 0 0,11-9 38 0 0,0 0 1 0 0,0 0 0 0 0,0 0 0 0 0,1 1 0 0 0,0-1-1 0 0,0 1 1 0 0,0 0 0 0 0,0 0 0 0 0,1 0 0 0 0,-1-1-1 0 0,1 1 1 0 0,1 0 0 0 0,-1 0 0 0 0,1 1 0 0 0,-1-1-1 0 0,2 0 1 0 0,-1 0 0 0 0,0 0 0 0 0,1 0 0 0 0,0 0-1 0 0,0 0 1 0 0,1 0 0 0 0,-1-1 0 0 0,1 1 0 0 0,0 0-1 0 0,0-1 1 0 0,1 1 0 0 0,0-1 0 0 0,-1 0 0 0 0,1 1-1 0 0,1-1 1 0 0,-1-1 0 0 0,2 3-40 0 0,133 105 263 0 0,14-53-1689 0 0,11-41-4256 0 0,-147-17 4432 0 0</inkml:trace>
  <inkml:trace contextRef="#ctx0" brushRef="#br0" timeOffset="862.524">1260 172 1836 0 0,'18'147'5310'0'0,"-56"-7"-1994"0"0,32-178-2341 0 0,11 13-1032 0 0,0 0-1 0 0,2 0 1 0 0,0 1-1 0 0,2 1 1 0 0,1-1 0 0 0,0 1-1 0 0,2 1 1 0 0,1 0 0 0 0,0 1-1 0 0,2 0 1 0 0,0 1-1 0 0,2 0 1 0 0,5-4 57 0 0,37-9-411 0 0,-57 33 334 0 0,10 4-96 0 0,0 9 153 0 0,-1 1 0 0 0,0-1 1 0 0,-2 2-1 0 0,1 0 0 0 0,-2 0 1 0 0,0 0-1 0 0,0 1 0 0 0,-2 0 1 0 0,0 0-1 0 0,-1 1 0 0 0,0 0 1 0 0,0 7 19 0 0,30 79-935 0 0,4-61-5500 0 0,-38-42 5171 0 0</inkml:trace>
  <inkml:trace contextRef="#ctx0" brushRef="#br0" timeOffset="1809.52">1724 447 916 0 0,'2'-2'3415'0'0,"12"-11"-2370"0"0,206-303 1428 0 0,-183 295-2585 0 0,-36 21 64 0 0,10 5 2 0 0,-4 3 120 0 0,0 0 0 0 0,0 1 0 0 0,-1 0 0 0 0,0 0-1 0 0,-1 1 1 0 0,0 0 0 0 0,0 0 0 0 0,-1 0 0 0 0,-1 0 0 0 0,1 0-1 0 0,-2 1 1 0 0,1 0 0 0 0,-1-1 0 0 0,-1 1 0 0 0,0 0 0 0 0,-1 0-1 0 0,0 0 1 0 0,-1 9-74 0 0,-1-10 77 0 0,0-1 0 0 0,-1 0-1 0 0,1 0 1 0 0,-2 0 0 0 0,1 0 0 0 0,-2 0-1 0 0,1-1 1 0 0,-1 0 0 0 0,0 0 0 0 0,0 0 0 0 0,-1 0-1 0 0,0-1 1 0 0,-1 0 0 0 0,0 0 0 0 0,-2 1-77 0 0,33-55-1364 0 0,4 22 1094 0 0,1 1-1 0 0,1 1 1 0 0,1 2 0 0 0,1 0-1 0 0,1 3 1 0 0,1 1-1 0 0,5-1 271 0 0,42-23-378 0 0,84-41 1016 0 0,-165 81-607 0 0,0 0 0 0 0,0 0-1 0 0,0 0 1 0 0,0 0-1 0 0,-1 0 1 0 0,1 0 0 0 0,0 0-1 0 0,-1 0 1 0 0,1 0-1 0 0,-1 0 1 0 0,1 0 0 0 0,-1 1-1 0 0,1-1 1 0 0,-1 0-1 0 0,0 0 1 0 0,1 0 0 0 0,-1 1-1 0 0,0-1 1 0 0,1 0-1 0 0,-1 1 1 0 0,0-1 0 0 0,0 1-1 0 0,0-1 1 0 0,0 1-1 0 0,0-1 1 0 0,0 1 0 0 0,0-1-1 0 0,0 1 1 0 0,0 0-1 0 0,0 0 1 0 0,0 0 0 0 0,0-1-1 0 0,0 1 1 0 0,0 0-1 0 0,0 0 1 0 0,0 0 0 0 0,0 0-1 0 0,0 1 1 0 0,0-1-1 0 0,0 0 1 0 0,0 0 0 0 0,0 1-1 0 0,0-1 1 0 0,1 0-1 0 0,-1 1 1 0 0,0-1 0 0 0,0 1-1 0 0,0-1 1 0 0,0 1-1 0 0,0 0 1 0 0,1-1 0 0 0,-1 1-1 0 0,0 0 1 0 0,0-1-1 0 0,1 1-30 0 0,-3 0 71 0 0,-6-2-5 0 0,0 1-1 0 0,0 0 1 0 0,-1 1 0 0 0,1 0 0 0 0,0 0-1 0 0,0 1 1 0 0,1 1 0 0 0,-1-1 0 0 0,0 1-1 0 0,1 1 1 0 0,-1-1 0 0 0,1 1 0 0 0,0 1-1 0 0,0 0 1 0 0,1 0 0 0 0,0 0 0 0 0,0 1-1 0 0,0 0 1 0 0,0 0 0 0 0,1 1 0 0 0,0 0-1 0 0,0 0 1 0 0,1 1 0 0 0,0-1 0 0 0,0 1-1 0 0,0 2-65 0 0,6-3-3 0 0,1 0 0 0 0,0-1 1 0 0,1 1-1 0 0,-1-1 0 0 0,1 1 0 0 0,0-1 0 0 0,1 0 0 0 0,-1 0 0 0 0,1 0 0 0 0,0-1 0 0 0,1 1 0 0 0,0-1 1 0 0,-1 0-1 0 0,2 0 0 0 0,-1-1 0 0 0,0 1 0 0 0,1-1 0 0 0,0 0 0 0 0,0-1 0 0 0,0 1 0 0 0,0-1 0 0 0,1-1 0 0 0,-1 1 1 0 0,1-1-1 0 0,1 0 3 0 0,24 10-950 0 0,0-2 1 0 0,0-1 0 0 0,1-1 0 0 0,0-2 0 0 0,1-2 0 0 0,-1 0-1 0 0,1-3 1 0 0,12-1 949 0 0,-9 0-1456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7:19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8 1732 0 0,'-5'-7'5576'0'0,"-14"48"-4446"0"0,14-11-914 0 0,1 0 1 0 0,2 1-1 0 0,1-1 0 0 0,1 1 1 0 0,2-1-1 0 0,1 1 0 0 0,2-1 1 0 0,0 0-1 0 0,2 0 0 0 0,2 0 1 0 0,6 13-217 0 0,31 191-4897 0 0,-61-196 2009 0 0,2-26 1419 0 0</inkml:trace>
  <inkml:trace contextRef="#ctx0" brushRef="#br0" timeOffset="835.35">1 339 964 0 0,'10'-8'5194'0'0,"31"5"-4939"0"0,-38 2 2 0 0,100-5-327 0 0,0-4-1 0 0,0-5 1 0 0,75-23 70 0 0,-170 37 68 0 0,0-2 1 0 0,-1 1-1 0 0,1-1 0 0 0,-1 0 0 0 0,0-1 0 0 0,0 0 0 0 0,0 0 1 0 0,-1 0-1 0 0,1-1 0 0 0,-1 0 0 0 0,0 0 0 0 0,0 0 0 0 0,-1-1 1 0 0,0 0-1 0 0,0 0 0 0 0,0-1 0 0 0,3-5-68 0 0,-31-93 3454 0 0,23 104-3342 0 0,0 1-26 0 0,0 0-29 0 0,0 0 11 0 0,0 0-21 0 0,-3-12-47 0 0,6 247 141 0 0,-3 202 288 0 0,51-544-791 0 0,-38 81 259 0 0,84-124-622 0 0,-95 149 716 0 0,-1 1 0 0 0,1-1 1 0 0,0 1-1 0 0,-1-1 1 0 0,1 1-1 0 0,0 0 0 0 0,0 0 1 0 0,0 0-1 0 0,-1 0 1 0 0,1 0-1 0 0,0 0 0 0 0,0 0 1 0 0,-1 0-1 0 0,1 1 1 0 0,0-1-1 0 0,0 1 0 0 0,-1-1 1 0 0,1 1-1 0 0,-1 0 1 0 0,1 0-1 0 0,0 0 0 0 0,-1-1 1 0 0,1 2-1 0 0,-1-1 1 0 0,0 0-1 0 0,1 0 0 0 0,-1 0 1 0 0,0 1-1 0 0,0-1 1 0 0,0 0-1 0 0,0 1 0 0 0,0-1 1 0 0,0 1-1 0 0,0-1 1 0 0,0 1-1 0 0,-1 0 0 0 0,1-1 1 0 0,0 1 8 0 0,5 6-45 0 0,-2-3 43 0 0,1 4-5 0 0,1 1 1 0 0,0-1 0 0 0,0 0-1 0 0,1 0 1 0 0,1 0 0 0 0,-1-1-1 0 0,1 0 1 0 0,1-1 0 0 0,-1 0-1 0 0,1 0 1 0 0,1-1 0 0 0,-1 0-1 0 0,1-1 1 0 0,0 0 0 0 0,0 0-1 0 0,0-1 1 0 0,1 0 0 0 0,0-1 0 0 0,-1 0-1 0 0,1-1 1 0 0,0 0 0 0 0,0-1-1 0 0,1 0 1 0 0,-1-1 0 0 0,0 0-1 0 0,0-1 1 0 0,2 0 6 0 0,-3-1-31 0 0,1-1 0 0 0,-1 0 0 0 0,0-1 0 0 0,0 0 0 0 0,0-1 1 0 0,0 0-1 0 0,-1 0 0 0 0,0-1 0 0 0,0 0 0 0 0,0-1 0 0 0,-1 0 0 0 0,0 0 0 0 0,0-1 0 0 0,-1 0 1 0 0,0 0-1 0 0,0-1 0 0 0,-1 0 0 0 0,0 0 0 0 0,-1 0 0 0 0,0-1 0 0 0,0 1 0 0 0,-1-2 0 0 0,0 1 1 0 0,0-4 30 0 0,-6 7 15 0 0,-1 0 1 0 0,1-1-1 0 0,-2 1 1 0 0,1 0-1 0 0,-1 1 1 0 0,0-1-1 0 0,0 1 1 0 0,-1 0-1 0 0,0 0 1 0 0,0 0-1 0 0,0 1 1 0 0,-1-1-1 0 0,0 1 1 0 0,0 1-1 0 0,0-1 1 0 0,-1 1-1 0 0,1 0 1 0 0,-1 0-1 0 0,0 1 1 0 0,0 0-1 0 0,0 0 1 0 0,0 1-1 0 0,-1 0 1 0 0,1 0-1 0 0,-1 1 1 0 0,0 0-1 0 0,1 0 1 0 0,-1 0-1 0 0,0 1 1 0 0,1 1-1 0 0,-1-1 1 0 0,0 1-1 0 0,1 0 1 0 0,-1 1-1 0 0,0 0-15 0 0,-129 35 554 0 0,133-34-533 0 0,0 1 0 0 0,0 0 0 0 0,0 0 0 0 0,1 0 0 0 0,-1 0 0 0 0,1 1-1 0 0,0-1 1 0 0,0 1 0 0 0,1 0 0 0 0,-1 0 0 0 0,1 0 0 0 0,0 0 0 0 0,1 0-1 0 0,-1 1 1 0 0,1-1 0 0 0,0 0 0 0 0,0 1 0 0 0,1-1 0 0 0,-1 1 0 0 0,1-1 0 0 0,0 1-1 0 0,1-1 1 0 0,-1 1 0 0 0,1-1 0 0 0,0 1 0 0 0,1-1 0 0 0,-1 0 0 0 0,1 0-1 0 0,0 0 1 0 0,1 0 0 0 0,-1 0 0 0 0,1 0 0 0 0,0 0 0 0 0,0-1 0 0 0,0 1 0 0 0,1-1-1 0 0,-1 0 1 0 0,1 0 0 0 0,0 0 0 0 0,2 1-21 0 0,8 9-151 0 0,0-1-1 0 0,0-1 1 0 0,2 0 0 0 0,-1 0 0 0 0,2-2-1 0 0,-1 0 1 0 0,2-1 0 0 0,-1 0-1 0 0,1-2 1 0 0,0 0 0 0 0,7 1 151 0 0,127 27-4327 0 0,-66-28 1419 0 0,-43-7 1384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1:48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425 414 2036 0 0,'3'0'158'0'0,"-1"0"0"0"0,1-1 0 0 0,0 1 0 0 0,0-1-1 0 0,0 1 1 0 0,0-1 0 0 0,-1 0 0 0 0,1 0 0 0 0,0 0 0 0 0,-1 0 0 0 0,1-1-1 0 0,-1 1 1 0 0,1-1 0 0 0,-1 1 0 0 0,0-1 0 0 0,0 0 0 0 0,1 0-1 0 0,-1 0 1 0 0,-1 0 0 0 0,1 0 0 0 0,0 0 0 0 0,0-1 0 0 0,-1 1 0 0 0,1-1-1 0 0,-1 1 1 0 0,0-1 0 0 0,0 0 0 0 0,1-1-158 0 0,-2-2 107 0 0,1 1 1 0 0,-1-1 0 0 0,-1 0-1 0 0,1 1 1 0 0,-1-1-1 0 0,0 0 1 0 0,0 1-1 0 0,-1-1 1 0 0,1 1-1 0 0,-1 0 1 0 0,0-1 0 0 0,-1 1-1 0 0,1 0 1 0 0,-1 0-1 0 0,0 0 1 0 0,0 1-1 0 0,-1-1 1 0 0,1 1-1 0 0,-1 0 1 0 0,0 0 0 0 0,0 0-1 0 0,-1 0 1 0 0,1 1-1 0 0,-1 0 1 0 0,-3-2-108 0 0,-5 0 56 0 0,0 0 0 0 0,-1 1 1 0 0,1 1-1 0 0,-1 0 0 0 0,0 1 1 0 0,0 1-1 0 0,0 0 0 0 0,0 1 1 0 0,0 0-1 0 0,0 1 0 0 0,0 0 0 0 0,0 2 1 0 0,0-1-1 0 0,0 2 0 0 0,1 0 1 0 0,0 0-1 0 0,0 2 0 0 0,0-1 1 0 0,0 2-1 0 0,1-1 0 0 0,0 2 1 0 0,0 0-1 0 0,1 0 0 0 0,0 1 0 0 0,0 0 1 0 0,1 1-1 0 0,1 0 0 0 0,-1 1 1 0 0,1 0-57 0 0,6-8-9 0 0,-1 0 1 0 0,0 1 0 0 0,1-1 0 0 0,0 1 0 0 0,0 0-1 0 0,0 0 1 0 0,0 0 0 0 0,0 0 0 0 0,1 0 0 0 0,0 1-1 0 0,0-1 1 0 0,0 1 0 0 0,0-1 0 0 0,1 1 0 0 0,0 0-1 0 0,0 0 1 0 0,0 0 0 0 0,0 0 0 0 0,1-1-1 0 0,0 1 1 0 0,0 0 0 0 0,0 0 0 0 0,1 0 0 0 0,0 0-1 0 0,-1 0 1 0 0,2 0 0 0 0,-1-1 0 0 0,1 1 0 0 0,-1 0-1 0 0,1-1 1 0 0,0 1 0 0 0,1-1 0 0 0,-1 0 0 0 0,1 0-1 0 0,0 0 1 0 0,0 0 0 0 0,0 0 0 0 0,1-1 0 0 0,-1 1-1 0 0,1-1 1 0 0,0 0 0 0 0,0 0 0 0 0,0 0 0 0 0,0-1-1 0 0,0 1 9 0 0,20 5-742 0 0,1-1 0 0 0,-1-1 0 0 0,1-1 1 0 0,0-1-1 0 0,1-1 0 0 0,-1-2 0 0 0,0 0 0 0 0,1-2 0 0 0,-1 0 0 0 0,21-5 742 0 0,31-7-1173 0 0</inkml:trace>
  <inkml:trace contextRef="#ctx0" brushRef="#br0" timeOffset="1792.656">823 389 1356 0 0,'56'-50'5049'0'0,"-55"48"-5005"0"0,0 0 1 0 0,0 0 0 0 0,0 1 0 0 0,-1-1 0 0 0,1 0 0 0 0,0 0 0 0 0,-1 0 0 0 0,1 0 0 0 0,-1 0-1 0 0,0 0 1 0 0,0 0 0 0 0,0 0 0 0 0,0 0 0 0 0,0 0 0 0 0,0 0 0 0 0,0 0 0 0 0,0 0-1 0 0,-1 0 1 0 0,1 0 0 0 0,-1 0 0 0 0,0 0 0 0 0,0 0 0 0 0,1 0 0 0 0,-1 0 0 0 0,0 0 0 0 0,0 1-1 0 0,-1-1 1 0 0,1 1 0 0 0,0-1 0 0 0,-1 0 0 0 0,1 1 0 0 0,-1 0 0 0 0,1-1 0 0 0,-1 1-1 0 0,1 0 1 0 0,-1 0 0 0 0,0 0 0 0 0,0 0 0 0 0,0 0 0 0 0,1 0 0 0 0,-1 1 0 0 0,0-1 0 0 0,0 0-1 0 0,-1 1-44 0 0,-6-2-2 0 0,-1 0 0 0 0,1 1-1 0 0,0 0 1 0 0,0 1-1 0 0,0 0 1 0 0,-1 1-1 0 0,1 0 1 0 0,0 0-1 0 0,0 1 1 0 0,0 0-1 0 0,0 0 1 0 0,0 1-1 0 0,1 0 1 0 0,-1 1 0 0 0,1 0-1 0 0,0 0 1 0 0,0 1-1 0 0,0 0 1 0 0,0 0-1 0 0,1 1 1 0 0,0 0-1 0 0,0 0 1 0 0,1 1-1 0 0,0 0 1 0 0,0 0 0 0 0,0 0-1 0 0,1 1 1 0 0,0 0-1 0 0,0 0 1 0 0,1 0-1 0 0,0 0 1 0 0,0 5 2 0 0,-9 47-20 0 0,13-58 62 0 0,3 21 224 0 0,3-20-276 0 0,0-1-1 0 0,0 1 0 0 0,1-1 0 0 0,-1 0 0 0 0,1-1 0 0 0,-1 1 0 0 0,1-1 1 0 0,-1 0-1 0 0,1-1 0 0 0,0 0 0 0 0,0 0 0 0 0,-1 0 0 0 0,1-1 0 0 0,0 0 1 0 0,-1 0-1 0 0,1-1 0 0 0,-1 0 0 0 0,1 0 0 0 0,-1 0 0 0 0,0-1 0 0 0,0 0 0 0 0,0 0 1 0 0,0-1-1 0 0,-1 1 0 0 0,1-1 0 0 0,-1 0 0 0 0,0-1 0 0 0,0 1 0 0 0,0-1 1 0 0,-1 0-1 0 0,1-1 0 0 0,2-4 11 0 0,50-33-322 0 0,-54 44 303 0 0,1 1 0 0 0,-1 0 0 0 0,1 0 0 0 0,-1 0 0 0 0,0 0 0 0 0,0 1 0 0 0,0-1 0 0 0,0 1 0 0 0,0-1 0 0 0,0 1-1 0 0,-1 0 1 0 0,1 0 0 0 0,-1 1 0 0 0,0-1 0 0 0,0 0 0 0 0,0 1 0 0 0,-1-1 0 0 0,1 1 0 0 0,-1 0 0 0 0,0-1 0 0 0,1 4 19 0 0,18 26-17 0 0,-9-19-61 0 0,-9-11 54 0 0,-1 0 0 0 0,1 0 0 0 0,0 0-1 0 0,0 0 1 0 0,0-1 0 0 0,1 1 0 0 0,-1-1-1 0 0,1 1 1 0 0,-1-1 0 0 0,1 0 0 0 0,0 0-1 0 0,0 0 1 0 0,0 0 0 0 0,0 0-1 0 0,0-1 1 0 0,0 1 0 0 0,1-1 0 0 0,-1 0-1 0 0,0 0 1 0 0,1 0 0 0 0,-1 0 0 0 0,1-1-1 0 0,-1 1 1 0 0,1-1 0 0 0,-1 0 0 0 0,1 0-1 0 0,-1 0 1 0 0,1-1 0 0 0,-1 1 0 0 0,1-1-1 0 0,2-1 25 0 0,4-3-17 0 0,-1-1 0 0 0,1 0-1 0 0,-1-1 1 0 0,-1 0 0 0 0,1 0-1 0 0,-1-1 1 0 0,0 0 0 0 0,-1 0 0 0 0,0-1-1 0 0,0 0 1 0 0,-1 0 0 0 0,0-1-1 0 0,0 0 1 0 0,-1 0 0 0 0,-1 0-1 0 0,0 0 1 0 0,0-1 0 0 0,0-3 17 0 0,37-206 1804 0 0,-45 186-820 0 0,-11 50-717 0 0,8 3-251 0 0,1 1 1 0 0,1 1 0 0 0,1-1-1 0 0,0 1 1 0 0,2 0-1 0 0,0-1 1 0 0,2 1 0 0 0,0 0-1 0 0,1 0 1 0 0,1 0-1 0 0,1 0 1 0 0,1-1 0 0 0,1 1-1 0 0,1-1 1 0 0,0 0-1 0 0,2-1 1 0 0,0 0 0 0 0,1 0-1 0 0,1 0 1 0 0,8 11-17 0 0,-15-27-3 0 0,0 1-1 0 0,0-1 1 0 0,0 0 0 0 0,1 0 0 0 0,-1 0 0 0 0,1 0-1 0 0,-1 0 1 0 0,1-1 0 0 0,0 0 0 0 0,0 0 0 0 0,0 0-1 0 0,1 0 1 0 0,-1-1 0 0 0,0 1 0 0 0,0-1 0 0 0,1 0-1 0 0,-1 0 1 0 0,1-1 0 0 0,-1 1 0 0 0,1-1 0 0 0,-1 0-1 0 0,1 0 1 0 0,-1-1 0 0 0,1 0 0 0 0,-1 1 0 0 0,1-1-1 0 0,-1-1 1 0 0,0 1 0 0 0,1 0 0 0 0,-1-1 0 0 0,0 0-1 0 0,0 0 1 0 0,0-1 0 0 0,0 1 0 0 0,1-2 3 0 0,6-3-71 0 0,0-2 1 0 0,0 0 0 0 0,0 0-1 0 0,-1-1 1 0 0,0 0 0 0 0,-1 0-1 0 0,-1-1 1 0 0,1-1 0 0 0,-2 1-1 0 0,1-1 1 0 0,0-3 70 0 0,5-14 95 0 0,0 0 0 0 0,-2-1 1 0 0,-1 0-1 0 0,-2-1 1 0 0,-1 1-1 0 0,-1-2 0 0 0,-2 1 1 0 0,-1-1-1 0 0,-1-17-95 0 0,-2 49 29 0 0,-1 0 1 0 0,1 1-1 0 0,-1-1 1 0 0,0 0-1 0 0,1 0 1 0 0,-1 0-1 0 0,0 0 1 0 0,0 1 0 0 0,1-1-1 0 0,-1 0 1 0 0,0 0-1 0 0,1 0 1 0 0,-1 0-1 0 0,0-1 1 0 0,1 1-1 0 0,-1 0 1 0 0,0 0-1 0 0,1 0 1 0 0,-1-1-1 0 0,0 1 1 0 0,1 0-1 0 0,-1 0 1 0 0,0-1-1 0 0,1 1 1 0 0,-1-1-1 0 0,1 1 1 0 0,-1 0-1 0 0,1-1 1 0 0,-1 1-1 0 0,1-1 1 0 0,-1 1-1 0 0,1-1 1 0 0,-1 0-1 0 0,1 1 1 0 0,0-1-1 0 0,-1 1 1 0 0,1-1-1 0 0,0 0 1 0 0,0 1-1 0 0,-1-1 1 0 0,1 0 0 0 0,0 1-1 0 0,0-1 1 0 0,0 0-1 0 0,0 0 1 0 0,0 1-1 0 0,0-1 1 0 0,0 0-1 0 0,0 1 1 0 0,0-1-1 0 0,0 0 1 0 0,0 1-1 0 0,0-1 1 0 0,1 0-1 0 0,-1 1 1 0 0,1-2-30 0 0,-33 60-1 0 0,25-35 49 0 0,1 1-1 0 0,1-1 1 0 0,1 2 0 0 0,1-1-1 0 0,1 0 1 0 0,1 1-1 0 0,2 18-47 0 0,0-33 21 0 0,0-1-1 0 0,0 0 0 0 0,1 1 1 0 0,0-1-1 0 0,1 0 0 0 0,0 0 0 0 0,0-1 1 0 0,1 1-1 0 0,0-1 0 0 0,0 1 0 0 0,1-1 1 0 0,0 0-1 0 0,1-1 0 0 0,0 1 1 0 0,0-1-1 0 0,0 0 0 0 0,1-1 0 0 0,0 0 1 0 0,0 0-1 0 0,1 0 0 0 0,0-1 0 0 0,0 0 1 0 0,0 0-1 0 0,0-1 0 0 0,1 0 1 0 0,0-1-1 0 0,-1 0 0 0 0,1 0 0 0 0,1-1 1 0 0,-1 0-1 0 0,0 0 0 0 0,0-1 1 0 0,1 0-1 0 0,4-1-20 0 0,8 1-59 0 0,1 0 0 0 0,-1-2 0 0 0,0 0 0 0 0,1-1 0 0 0,-1-2 1 0 0,0 0-1 0 0,0-1 0 0 0,-1-2 0 0 0,0 0 0 0 0,0-1 0 0 0,0-1 0 0 0,-1-1 1 0 0,0 0-1 0 0,10-9 59 0 0,-26 16-13 0 0,0 0 0 0 0,0-1 0 0 0,0 1 0 0 0,0-1 0 0 0,-1 1 0 0 0,1-1 0 0 0,-1 0 0 0 0,0-1 0 0 0,0 1 0 0 0,-1 0 0 0 0,1-1 0 0 0,-1 0 0 0 0,0 1 0 0 0,-1-1 0 0 0,1 0 1 0 0,-1 0-1 0 0,1 0 0 0 0,-2 0 0 0 0,1-1 13 0 0,-1 5 13 0 0,-3-3-3 0 0,-2-2 12 0 0,0 1-1 0 0,0 1 1 0 0,-1-1-1 0 0,0 1 1 0 0,1 0-1 0 0,-1 0 1 0 0,-1 1 0 0 0,1 0-1 0 0,0 0 1 0 0,-1 0-1 0 0,0 1 1 0 0,1-1-1 0 0,-1 2 1 0 0,0-1-1 0 0,0 1 1 0 0,0 0 0 0 0,0 1-1 0 0,0-1 1 0 0,0 1-1 0 0,0 1 1 0 0,0-1-1 0 0,0 1 1 0 0,0 1-1 0 0,-2 0-21 0 0,0-1 17 0 0,0 0-1 0 0,1 1 0 0 0,-1 1 0 0 0,0-1 0 0 0,1 1 0 0 0,0 1 0 0 0,0-1 1 0 0,0 1-1 0 0,0 1 0 0 0,0 0 0 0 0,1 0 0 0 0,0 0 0 0 0,0 1 0 0 0,1 0 1 0 0,-1 0-1 0 0,1 1 0 0 0,0 0 0 0 0,1 0 0 0 0,0 0 0 0 0,0 0 0 0 0,0 1 1 0 0,1 0-1 0 0,-2 6-16 0 0,8-9-9 0 0,0 0 1 0 0,1 0-1 0 0,0 0 1 0 0,0-1-1 0 0,0 0 1 0 0,0 1-1 0 0,0-1 1 0 0,1 0 0 0 0,0 0-1 0 0,0-1 1 0 0,0 1-1 0 0,0-1 1 0 0,1 0-1 0 0,-1 0 1 0 0,1 0-1 0 0,0-1 1 0 0,0 1-1 0 0,0-1 1 0 0,0-1-1 0 0,0 1 1 0 0,0-1-1 0 0,1 1 1 0 0,-1-2-1 0 0,4 1 9 0 0,175 8-644 0 0,42-47-87 0 0,-5-11 384 0 0,-312 48 2232 0 0,-2 36-1526 0 0,94-34-376 0 0,0 0-1 0 0,0 0 0 0 0,0 0 0 0 0,0 0 0 0 0,0 0 0 0 0,0 0 0 0 0,0 0 1 0 0,1 0-1 0 0,-1 0 0 0 0,0 0 0 0 0,0-1 0 0 0,1 1 0 0 0,-1 0 0 0 0,0-1 0 0 0,1 0 1 0 0,-1 1-1 0 0,0-1 0 0 0,1 1 0 0 0,-1-1 0 0 0,1 0 0 0 0,-1 0 0 0 0,1 0 0 0 0,-1 0 1 0 0,0 0-1 0 0,1 0 0 0 0,-1-1 0 0 0,1 1 0 0 0,-1 0 0 0 0,1-1 0 0 0,-1 1 0 0 0,0-1 1 0 0,1 1-1 0 0,-1-1 0 0 0,0 0 0 0 0,0 1 0 0 0,1-1 18 0 0,9-3-25 0 0,-1 0-1 0 0,1-1 1 0 0,-1 0 0 0 0,0-1-1 0 0,0 0 1 0 0,0-1-1 0 0,-1 1 1 0 0,0-2 0 0 0,-1 1-1 0 0,1-1 1 0 0,-1-1-1 0 0,-1 0 1 0 0,0 0 0 0 0,0 0-1 0 0,-1-1 1 0 0,0 0-1 0 0,0 0 1 0 0,-1 0 0 0 0,-1-1-1 0 0,0 1 1 0 0,0-1 0 0 0,-1-1-1 0 0,0 1 1 0 0,-1 0-1 0 0,0-7 26 0 0,1 1 173 0 0,-1-1 1 0 0,0 0-1 0 0,-2 0 0 0 0,0 0 0 0 0,-1 0 0 0 0,0 0 0 0 0,-2 1 0 0 0,0-1 1 0 0,-1 0-1 0 0,-1 1 0 0 0,0 0 0 0 0,-1 0 0 0 0,-1 1 0 0 0,-1-1 0 0 0,-1 2 1 0 0,-2-5-174 0 0,3 7 654 0 0,0 1 524 0 0,8 36-645 0 0,79 225-1735 0 0,-21-91-2942 0 0,-56-151 3644 0 0,0 1 0 0 0,0-1 0 0 0,0 1 0 0 0,-1 0 1 0 0,0 0-1 0 0,-1 0 0 0 0,0 0 0 0 0,0 0 0 0 0,0-1 0 0 0,-1 1 1 0 0,-1 0-1 0 0,1 0 0 0 0,-1-1 0 0 0,0 1 0 0 0,-2 3 500 0 0,-7 3-1198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7:18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19 1372 0 0,'2'7'640'0'0,"-24"125"2276"0"0,21-126-2819 0 0,1-1-1 0 0,0 0 0 0 0,0 0 0 0 0,1 0 1 0 0,0 1-1 0 0,-1-1 0 0 0,2 0 0 0 0,-1 0 0 0 0,1 0 1 0 0,0 0-1 0 0,0 0 0 0 0,0-1 0 0 0,0 1 0 0 0,1 0 1 0 0,0-1-1 0 0,0 0 0 0 0,0 0 0 0 0,0 0 1 0 0,1 0-1 0 0,0 0 0 0 0,0-1 0 0 0,0 1 0 0 0,0-1 1 0 0,0 0-1 0 0,1-1 0 0 0,-1 1 0 0 0,5 2-96 0 0,-5-4-146 0 0,0 1 0 0 0,-1 0-1 0 0,1-1 1 0 0,0 1 0 0 0,0-1 0 0 0,0 0-1 0 0,0-1 1 0 0,0 1 0 0 0,0-1 0 0 0,0 1-1 0 0,0-1 1 0 0,0 0 0 0 0,0-1 0 0 0,0 1-1 0 0,0-1 1 0 0,0 0 0 0 0,0 1-1 0 0,0-2 1 0 0,-1 1 0 0 0,1 0 0 0 0,0-1-1 0 0,3-2 147 0 0,8-13-1482 0 0,-9-3-32 0 0</inkml:trace>
  <inkml:trace contextRef="#ctx0" brushRef="#br0" timeOffset="621.42">242 96 1528 0 0,'38'302'7434'0'0,"-38"-301"-6976"0"0,2 5 513 0 0,42-141-615 0 0,75-95-772 0 0,-71 191-527 0 0,-46 39 766 0 0,-2 0-30 0 0,5 5 194 0 0,0 0 0 0 0,-1 1 0 0 0,0-1 1 0 0,1 1-1 0 0,-2 0 0 0 0,1 0 0 0 0,-1 1 0 0 0,0-1 0 0 0,0 1 0 0 0,0-1 0 0 0,-1 1 0 0 0,0 0 0 0 0,-1 0 0 0 0,0 0 1 0 0,0 0-1 0 0,0 0 0 0 0,-1 4 13 0 0,4 13-10 0 0,20 241-646 0 0,9-176-4260 0 0,-25-82 3449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7:2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201 328 1224 0 0,'12'-17'5088'0'0,"-8"44"-2894"0"0,-2-5-2190 0 0,25 128 1093 0 0,10 129-2395 0 0,-36-275 1087 0 0,-1 0 1 0 0,0 0-1 0 0,-1 0 1 0 0,1 0-1 0 0,-1 0 1 0 0,1 0-1 0 0,-1-1 1 0 0,0 1-1 0 0,0 0 1 0 0,-1-1-1 0 0,1 1 1 0 0,-1 0-1 0 0,0-1 0 0 0,0 0 1 0 0,0 1-1 0 0,0-1 1 0 0,-1 0-1 0 0,1 0 1 0 0,-1 0-1 0 0,0-1 1 0 0,0 1-1 0 0,0-1 1 0 0,0 1-1 0 0,-2 0 211 0 0,-11 3-1280 0 0</inkml:trace>
  <inkml:trace contextRef="#ctx0" brushRef="#br0" timeOffset="1137.228">1 482 1436 0 0,'377'-27'3510'0'0,"-358"25"-3448"0"0,0 0 1 0 0,0-1-1 0 0,0 0 1 0 0,0-2-1 0 0,-1 0 1 0 0,1-1-1 0 0,-2-1 1 0 0,1-1-1 0 0,-1 0 1 0 0,0-2-1 0 0,0 0 1 0 0,-1 0-1 0 0,-1-2 1 0 0,0 0 0 0 0,0 0-1 0 0,-1-1 1 0 0,12-15-63 0 0,-11-28 2225 0 0,-15 55-1920 0 0,0 1-30 0 0,-1-31 1344 0 0,0 156-1005 0 0,1-66-372 0 0,-3 0 0 0 0,-2 0 0 0 0,-3 0 1 0 0,-3-1-1 0 0,-2 0 0 0 0,-12 32-242 0 0,12-54 179 0 0,8-22-346 0 0,17-39-183 0 0,96-168-900 0 0,-93 175 1099 0 0,-11 12 108 0 0,0-1 1 0 0,1 1-1 0 0,0 0 0 0 0,0 0 0 0 0,0 0 1 0 0,1 1-1 0 0,0-1 0 0 0,0 2 0 0 0,0-1 1 0 0,1 1-1 0 0,-1-1 0 0 0,1 2 0 0 0,0-1 1 0 0,1 1-1 0 0,-1 0 0 0 0,0 1 0 0 0,1-1 1 0 0,6 0 42 0 0,-5 7-1 0 0,0-1 1 0 0,1 2-1 0 0,-2-1 1 0 0,1 1-1 0 0,0 1 1 0 0,-1 0-1 0 0,0 0 1 0 0,-1 0-1 0 0,1 1 1 0 0,-1 0-1 0 0,0 1 1 0 0,-1-1-1 0 0,0 1 1 0 0,0 0-1 0 0,1 3 1 0 0,30 32-22 0 0,-29-35-11 0 0,1 0 1 0 0,1 0-1 0 0,-1-1 0 0 0,1 0 0 0 0,0-1 0 0 0,1 0 0 0 0,-1-1 1 0 0,1 0-1 0 0,1-1 0 0 0,-1 0 0 0 0,0-1 0 0 0,1 0 0 0 0,0 0 1 0 0,-1-2-1 0 0,1 1 0 0 0,0-1 0 0 0,0-1 0 0 0,0 0 1 0 0,0-1-1 0 0,0 0 0 0 0,7-3 33 0 0,4 0-146 0 0,0-1 0 0 0,-1-1-1 0 0,1-1 1 0 0,-2-1 0 0 0,1-1 0 0 0,-1 0 0 0 0,0-2 0 0 0,-1-1 0 0 0,-1 0-1 0 0,0-2 1 0 0,0 0 0 0 0,-1-1 0 0 0,-1 0 0 0 0,-1-2 0 0 0,13-16 146 0 0,-28 32 17 0 0,0 0 0 0 0,0 0 1 0 0,0 0-1 0 0,0 0 1 0 0,0 0-1 0 0,0-1 0 0 0,-1 1 1 0 0,1 0-1 0 0,0 0 1 0 0,-1-1-1 0 0,1 1 0 0 0,-1-1 1 0 0,1 1-1 0 0,-1-1 0 0 0,0 1 1 0 0,0-1-1 0 0,1 1 1 0 0,-1-1-1 0 0,0 1 0 0 0,0 0 1 0 0,-1-1-1 0 0,1 1 1 0 0,0-1-1 0 0,0 1 0 0 0,-1-1 1 0 0,1 1-1 0 0,-1-1 1 0 0,1 1-1 0 0,-1 0 0 0 0,0-1 1 0 0,1 1-1 0 0,-1 0 0 0 0,0 0 1 0 0,0-1-1 0 0,0 1 1 0 0,0 0-1 0 0,0 0 0 0 0,0 0 1 0 0,0 0-1 0 0,0 0 1 0 0,-1 0-1 0 0,1 1 0 0 0,0-1 1 0 0,-1 0-1 0 0,1 0 1 0 0,-1 1-18 0 0,-79-4 930 0 0,67 7-833 0 0,0 0 0 0 0,0 2-1 0 0,1 0 1 0 0,-1 0-1 0 0,1 1 1 0 0,0 1-1 0 0,1 0 1 0 0,0 1 0 0 0,0 0-1 0 0,0 1 1 0 0,1 0-1 0 0,1 1 1 0 0,-1 0-1 0 0,2 1 1 0 0,-1 0 0 0 0,1 1-1 0 0,1-1 1 0 0,0 2-1 0 0,-3 7-96 0 0,11-18 17 0 0,0 0-1 0 0,-1 0 1 0 0,1 1-1 0 0,0-1 1 0 0,0 0-1 0 0,1 1 0 0 0,-1-1 1 0 0,0 0-1 0 0,1 0 1 0 0,0 1-1 0 0,-1-1 1 0 0,1 0-1 0 0,0 0 1 0 0,0 0-1 0 0,0 0 1 0 0,0 0-1 0 0,0 0 0 0 0,1 0 1 0 0,-1 0-1 0 0,1 0 1 0 0,-1-1-1 0 0,1 1 1 0 0,0-1-1 0 0,-1 1 1 0 0,1-1-1 0 0,0 1 0 0 0,0-1 1 0 0,0 0-1 0 0,0 0 1 0 0,0 0-1 0 0,0 0 1 0 0,0 0-1 0 0,1-1 1 0 0,-1 1-1 0 0,0-1 1 0 0,0 1-1 0 0,1-1 0 0 0,-1 0-16 0 0,93 12-15 0 0,-75-14-56 0 0,-1 0 0 0 0,0-1 0 0 0,0-1-1 0 0,0-1 1 0 0,0-1 0 0 0,-1 0 0 0 0,1-1 0 0 0,-2-1-1 0 0,1-1 1 0 0,-1 0 0 0 0,0-2 0 0 0,13-10 71 0 0,-29 20-1 0 0,0 1 0 0 0,0-1 1 0 0,0 1-1 0 0,0-1 1 0 0,0 0-1 0 0,0 1 1 0 0,0-1-1 0 0,0 0 0 0 0,-1 0 1 0 0,1 1-1 0 0,0-1 1 0 0,-1 0-1 0 0,1 0 0 0 0,0 0 1 0 0,-1 0-1 0 0,1 0 1 0 0,-1 0-1 0 0,0 0 1 0 0,1 0-1 0 0,-1 0 0 0 0,0 0 1 0 0,1 0-1 0 0,-1 0 1 0 0,0-1-1 0 0,0 1 0 0 0,0 0 1 0 0,0 0-1 0 0,0 0 1 0 0,0 0-1 0 0,0 0 0 0 0,-1 0 1 0 0,1 0-1 0 0,0 0 1 0 0,-1-1-1 0 0,1 1 1 0 0,0 0-1 0 0,-1 0 0 0 0,1 0 1 0 0,-1 0-1 0 0,0 1 1 0 0,1-1-1 0 0,-1 0 0 0 0,0 0 1 0 0,1 0-1 0 0,-1 0 1 0 0,0 1-1 0 0,0-1 1 0 0,0 0-1 0 0,0 1 0 0 0,0-1 1 0 0,0 1-1 0 0,0-1 1 0 0,0 1-1 0 0,0-1 0 0 0,0 1 1 0 0,0 0-1 0 0,-1-1 1 0 0,1 1 2 0 0,-1 0 0 0 0,1 0 0 0 0,0 1 0 0 0,-1-1 0 0 0,1 0 0 0 0,0 0 0 0 0,-1 1 0 0 0,1-1 0 0 0,0 1 0 0 0,0-1 0 0 0,-1 1 0 0 0,1 0 0 0 0,0 0 0 0 0,0-1 0 0 0,0 1-1 0 0,0 0 1 0 0,0 0 0 0 0,0 0 0 0 0,0 0 0 0 0,0 0 0 0 0,0 0 0 0 0,0 0 0 0 0,1 0 0 0 0,-1 1 0 0 0,0-1 0 0 0,1 0 0 0 0,-1 0 0 0 0,1 1 0 0 0,-1-1 0 0 0,1 0 0 0 0,0 1 0 0 0,-1-1 0 0 0,1 0 0 0 0,0 1 0 0 0,0-1-1 0 0,0 1 1 0 0,0-1 0 0 0,0 0 0 0 0,1 1 0 0 0,-1-1 0 0 0,0 0 0 0 0,0 1 0 0 0,1-1 0 0 0,-1 0 0 0 0,1 1 0 0 0,-1-1 0 0 0,1 0 0 0 0,0 0 0 0 0,0 0 0 0 0,-1 1 0 0 0,1-1 0 0 0,0 0 0 0 0,0 0 0 0 0,0 0 0 0 0,0 0-1 0 0,0-1 1 0 0,0 1 0 0 0,0 0 0 0 0,0 0 0 0 0,1-1 0 0 0,-1 1 0 0 0,0 0 0 0 0,0-1 0 0 0,1 1 0 0 0,-1-1 0 0 0,0 0 0 0 0,2 1-2 0 0,10 1-30 0 0,0-1 0 0 0,0 0 1 0 0,1-1-1 0 0,-1 0 0 0 0,0-1 1 0 0,0-1-1 0 0,0 0 0 0 0,0-1 0 0 0,0 0 1 0 0,0-1-1 0 0,0 0 0 0 0,-1-1 0 0 0,0-1 1 0 0,0 0-1 0 0,-1 0 0 0 0,1-1 0 0 0,-1-1 1 0 0,3-3 29 0 0,6-4 117 0 0,-2-2 1 0 0,0 1-1 0 0,-1-2 1 0 0,0-1-1 0 0,-2 0 1 0 0,0-1-1 0 0,-2 0 1 0 0,0-1-1 0 0,-1-1 1 0 0,-1 0-1 0 0,-1 0 1 0 0,-1-1-1 0 0,-1 0 1 0 0,-1-1-1 0 0,-1 0 1 0 0,-1 0 0 0 0,-1 0-1 0 0,-1-1 1 0 0,-1 1-1 0 0,-2-1 1 0 0,0 0-1 0 0,-2-5-117 0 0,2 20 384 0 0,1 8-297 0 0,0 0 0 0 0,0 0 0 0 0,-1 0 0 0 0,1-1-1 0 0,-1 1 1 0 0,0 0 0 0 0,0 0 0 0 0,1-1 0 0 0,-1 1 0 0 0,-1 0 0 0 0,1-1 0 0 0,0 1 0 0 0,-1 0 0 0 0,1 0 0 0 0,-1-1-1 0 0,1 1 1 0 0,-1 0 0 0 0,0 0 0 0 0,0 0 0 0 0,0 0 0 0 0,0 0 0 0 0,-1 0 0 0 0,1 0 0 0 0,0 0 0 0 0,-1 1-1 0 0,1-1 1 0 0,-1 0 0 0 0,0 1 0 0 0,1-1 0 0 0,-2 0-87 0 0,-32 76 1162 0 0,32-50-1090 0 0,1 0 0 0 0,2 0 0 0 0,0 0 1 0 0,1-1-1 0 0,2 1 0 0 0,0 0 0 0 0,2-1 1 0 0,1 1-1 0 0,2 4-72 0 0,-6-20-10 0 0,12 49-376 0 0,27 192-5403 0 0,-41-244 5502 0 0,0-1 0 0 0,0 1 1 0 0,0-1-1 0 0,-1 1 0 0 0,1 0 0 0 0,-1-1 0 0 0,0 1 0 0 0,-1-1 1 0 0,1 0-1 0 0,-1 1 0 0 0,0-1 0 0 0,0 0 0 0 0,0 0 0 0 0,0 0 1 0 0,-1 0-1 0 0,0 0 0 0 0,0-1 0 0 0,0 1 0 0 0,0-1 0 0 0,0 1 1 0 0,-1-1-1 0 0,1-1 0 0 0,-1 1 0 0 0,0 0 0 0 0,0-1 1 0 0,0 0-1 0 0,0 1 0 0 0,0-2 0 0 0,0 1 0 0 0,-4 1 287 0 0,-8-1-1182 0 0</inkml:trace>
  <inkml:trace contextRef="#ctx0" brushRef="#br0" timeOffset="1382.741">1926 443 1100 0 0,'4'-8'1484'0'0,"-1"3"-332"0"0,13-7-180 0 0,-3 1-87 0 0,1 2-157 0 0,9 3-80 0 0,-4-3-168 0 0,5 3-200 0 0,-1 2-200 0 0,5 3-108 0 0,4 1-4 0 0,-14 0-456 0 0,9 0-148 0 0,1 0-581 0 0,2 0-111 0 0,27 16 172 0 0,-34-9 24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7:07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310 140 1356 0 0,'0'12'3933'0'0,"0"33"-3078"0"0,0-21-316 0 0,18 273 1407 0 0,13-114-1592 0 0,-23-60-2993 0 0,-37-67-357 0 0,15-52 1632 0 0</inkml:trace>
  <inkml:trace contextRef="#ctx0" brushRef="#br0" timeOffset="670.577">0 655 1824 0 0,'11'-13'4195'0'0,"24"1"-3570"0"0,279-19 185 0 0,-146 22-1483 0 0,95-16 448 0 0,-260 24 326 0 0,-1 1 0 0 0,1-1 1 0 0,-1 0-1 0 0,1 1 0 0 0,0-1 0 0 0,-1-1 1 0 0,0 1-1 0 0,1 0 0 0 0,-1 0 1 0 0,0-1-1 0 0,1 0 0 0 0,-1 1 0 0 0,0-1 1 0 0,0 0-1 0 0,0 0 0 0 0,-1 0 0 0 0,1 0 1 0 0,0 0-1 0 0,-1 0 0 0 0,1-1 0 0 0,-1 1 1 0 0,0 0-1 0 0,0-1 0 0 0,0 1 0 0 0,0-1 1 0 0,0 0-1 0 0,-1 1 0 0 0,1-1 0 0 0,-1 0 1 0 0,1 1-1 0 0,-1-1 0 0 0,0-2-101 0 0,0 4 188 0 0,0 1-29 0 0,-11-19 509 0 0,2 142-445 0 0,9-113-228 0 0,0 0 0 0 0,1 0 0 0 0,0 0 0 0 0,1 0 0 0 0,0 0 0 0 0,0 0 0 0 0,1-1 0 0 0,0 1 0 0 0,1-1 0 0 0,0 1 0 0 0,0-1 0 0 0,1-1 1 0 0,0 1-1 0 0,1-1 0 0 0,4 6 5 0 0,-2-9-49 0 0,0 1 0 0 0,0-2 0 0 0,0 1 1 0 0,0-1-1 0 0,1 0 0 0 0,0-1 0 0 0,0 0 1 0 0,0 0-1 0 0,0-1 0 0 0,0 0 1 0 0,0-1-1 0 0,1 0 0 0 0,-1-1 0 0 0,0 1 1 0 0,1-2-1 0 0,-1 1 0 0 0,0-1 0 0 0,1-1 1 0 0,-1 0-1 0 0,0 0 0 0 0,0-1 0 0 0,0 0 1 0 0,0 0-1 0 0,-1-1 0 0 0,1 0 0 0 0,-1-1 1 0 0,0 0-1 0 0,0 0 0 0 0,-1-1 0 0 0,0 0 1 0 0,0 0-1 0 0,0 0 0 0 0,0-1 1 0 0,-1 0-1 0 0,0-1 0 0 0,-1 1 0 0 0,0-1 1 0 0,0 0-1 0 0,2-5 49 0 0,14 29-68 0 0,-2-9-83 0 0,-1-1 0 0 0,1-1 1 0 0,1-1-1 0 0,-1-1 0 0 0,1 0 0 0 0,-1-1 0 0 0,1-1 1 0 0,0-1-1 0 0,-1-1 0 0 0,1-1 0 0 0,0 0 1 0 0,-1-2-1 0 0,0 0 0 0 0,0-1 0 0 0,0-1 1 0 0,15-7 150 0 0,-26 12-10 0 0,0 0 0 0 0,0-1-1 0 0,0 0 1 0 0,-1 0 0 0 0,1-1 0 0 0,-1 0 0 0 0,1 0 0 0 0,-1-1 0 0 0,0 0 0 0 0,0 0 0 0 0,-1-1 0 0 0,1 0 0 0 0,-1 0 0 0 0,0-1 0 0 0,0 1 0 0 0,-1-1 0 0 0,0 0 0 0 0,0-1 0 0 0,0 1 0 0 0,-1-1 0 0 0,0 0-1 0 0,0 0 1 0 0,0-1 0 0 0,-1 1 0 0 0,-1-1 0 0 0,1 1 0 0 0,0-6 10 0 0,-5 4 30 0 0,-1 0-1 0 0,-1 1 1 0 0,0-1 0 0 0,0 1-1 0 0,0-1 1 0 0,-1 1 0 0 0,0 1-1 0 0,-1-1 1 0 0,0 1-1 0 0,0 0 1 0 0,0 0 0 0 0,-1 1-1 0 0,0 0 1 0 0,0 0-1 0 0,-1 0 1 0 0,0 1 0 0 0,0 0-1 0 0,0 1 1 0 0,-6-3-30 0 0,-108-56-2053 0 0,110 54-462 0 0,11 8 1237 0 0</inkml:trace>
  <inkml:trace contextRef="#ctx0" brushRef="#br0" timeOffset="1288.037">2121 399 916 0 0,'-10'3'413'0'0,"0"1"0"0"0,-1 0 0 0 0,1 1 0 0 0,1 0 0 0 0,-1 0 0 0 0,1 1 0 0 0,0 1 0 0 0,0-1 0 0 0,0 1 0 0 0,1 1 1 0 0,0 0-1 0 0,-4 6-413 0 0,-1-1 258 0 0,1-4-77 0 0,1 1 0 0 0,0 0 0 0 0,1 1 0 0 0,0 0-1 0 0,1 1 1 0 0,0 0 0 0 0,1 0 0 0 0,0 1 0 0 0,1 0 0 0 0,0 0 0 0 0,1 1-1 0 0,1-1 1 0 0,0 2 0 0 0,1-1 0 0 0,0 0 0 0 0,1 5-181 0 0,4-15 24 0 0,1 0-1 0 0,0 0 1 0 0,1 0 0 0 0,-1 0-1 0 0,1-1 1 0 0,-1 1 0 0 0,1-1-1 0 0,0 0 1 0 0,1 0 0 0 0,-1 0-1 0 0,0 0 1 0 0,1 0 0 0 0,-1-1-1 0 0,1 1 1 0 0,0-1 0 0 0,0 0-1 0 0,0 0 1 0 0,0-1 0 0 0,0 1-1 0 0,1-1 1 0 0,-1 0 0 0 0,0 0-1 0 0,1 0 1 0 0,-1-1 0 0 0,0 1 0 0 0,1-1-1 0 0,-1 0 1 0 0,1-1 0 0 0,-1 1-1 0 0,0-1 1 0 0,2 0-24 0 0,4 1-41 0 0,0 0-1 0 0,0-1 1 0 0,0 0-1 0 0,0-1 1 0 0,0 0 0 0 0,0-1-1 0 0,0 0 1 0 0,0-1-1 0 0,-1 1 1 0 0,0-2 0 0 0,0 1-1 0 0,0-2 1 0 0,0 1-1 0 0,-1-1 1 0 0,0 0 0 0 0,0-1-1 0 0,-1 1 1 0 0,0-2 0 0 0,0 1-1 0 0,0-1 1 0 0,-1 0-1 0 0,0 0 1 0 0,-1-1 0 0 0,1 0-1 0 0,-2 0 1 0 0,1 0-1 0 0,-2 0 1 0 0,1-1 0 0 0,-1 0-1 0 0,0 0 1 0 0,-1 0-1 0 0,0 0 1 0 0,-1 0 0 0 0,0 0-1 0 0,-1 0 1 0 0,0 0 0 0 0,0 0-1 0 0,-1 0 1 0 0,0-1-1 0 0,-2-3 42 0 0,-2 6-22 0 0,-1 0 0 0 0,0 0 0 0 0,0 1-1 0 0,-1 0 1 0 0,0 0 0 0 0,0 1 0 0 0,0 0-1 0 0,-1 0 1 0 0,0 1 0 0 0,0 0 0 0 0,0 0-1 0 0,-1 0 1 0 0,1 1 0 0 0,-1 1 0 0 0,0 0-1 0 0,0 0 1 0 0,-1 0 0 0 0,1 1 0 0 0,-1 1-1 0 0,1 0 1 0 0,-1 0 0 0 0,1 1 0 0 0,-1 0-1 0 0,-5 1 23 0 0,-56 18-1243 0 0,32 14-2333 0 0,34-25 2262 0 0</inkml:trace>
  <inkml:trace contextRef="#ctx0" brushRef="#br0" timeOffset="7245.286">7809 160 1236 0 0,'16'-13'4256'0'0,"-16"14"-4157"0"0,0-1-1 0 0,0 1 1 0 0,0-1-1 0 0,0 1 0 0 0,0-1 1 0 0,0 1-1 0 0,0-1 1 0 0,0 0-1 0 0,0 1 1 0 0,0-1-1 0 0,0 1 0 0 0,0-1 1 0 0,0 1-1 0 0,0-1 1 0 0,0 1-1 0 0,0-1 0 0 0,1 1 1 0 0,-1-1-1 0 0,0 0 1 0 0,0 1-1 0 0,0-1 1 0 0,1 1-1 0 0,-1-1 0 0 0,0 0 1 0 0,1 1-1 0 0,-1-1 1 0 0,0 0-1 0 0,1 1 0 0 0,-1-1 1 0 0,0 0-1 0 0,1 0 1 0 0,-1 1-1 0 0,1-1 1 0 0,-1 0-1 0 0,1 0 0 0 0,-1 0 1 0 0,0 0-1 0 0,1 1 1 0 0,-1-1-1 0 0,1 0 1 0 0,-1 0-99 0 0,-13 103 461 0 0,3 1 1 0 0,5 0-1 0 0,6 39-461 0 0,-1-91 114 0 0,34 303 303 0 0,-29-303-368 0 0,-2-39-267 0 0,-1 0-1 0 0,0 0 1 0 0,-1 0 0 0 0,-1 0-1 0 0,0 0 1 0 0,-1 0 0 0 0,0 0-1 0 0,-1 0 1 0 0,0 0 0 0 0,-1-1-1 0 0,0 1 1 0 0,-1-1-1 0 0,-3 4 219 0 0,6-14-130 0 0,0 0-1 0 0,0-1 0 0 0,0 0 0 0 0,0 1 1 0 0,-1-1-1 0 0,1 0 0 0 0,0 1 0 0 0,-1-1 1 0 0,1 0-1 0 0,-1 0 0 0 0,0 0 0 0 0,1 0 1 0 0,-1 0-1 0 0,0-1 0 0 0,0 1 0 0 0,1-1 1 0 0,-1 1-1 0 0,0-1 0 0 0,0 1 0 0 0,0-1 1 0 0,0 0-1 0 0,0 0 0 0 0,0 0 0 0 0,1 0 1 0 0,-1 0-1 0 0,0 0 0 0 0,0-1 0 0 0,0 1 0 0 0,0-1 1 0 0,0 1-1 0 0,1-1 0 0 0,-1 1 0 0 0,0-1 1 0 0,1 0-1 0 0,-1 0 0 0 0,0 0 0 0 0,1 0 1 0 0,-1 0-1 0 0,1-1 0 0 0,-1 1 0 0 0,1 0 1 0 0,-1-2 130 0 0,-18-18-1282 0 0</inkml:trace>
  <inkml:trace contextRef="#ctx0" brushRef="#br0" timeOffset="7558.543">7798 485 1428 0 0,'4'-9'165'0'0,"0"0"0"0"0,1 0 0 0 0,0 0 0 0 0,0 0 0 0 0,1 1 0 0 0,0 0-1 0 0,1 0 1 0 0,0 0 0 0 0,0 1 0 0 0,0 0 0 0 0,1 1 0 0 0,0 0 0 0 0,0 0 0 0 0,1 0 0 0 0,-1 1-1 0 0,1 0 1 0 0,1 1 0 0 0,-1 0 0 0 0,0 1 0 0 0,1 0 0 0 0,0 0 0 0 0,0 1 0 0 0,0 0 0 0 0,0 0 0 0 0,0 1-1 0 0,0 1 1 0 0,0 0 0 0 0,0 0 0 0 0,0 1 0 0 0,0 0 0 0 0,1 1-165 0 0,-2 0 84 0 0,0 1 0 0 0,1 0 0 0 0,-2 0 0 0 0,1 1 1 0 0,0 0-1 0 0,-1 1 0 0 0,0 0 0 0 0,0 0 0 0 0,0 1 0 0 0,0 0 0 0 0,-1 0 0 0 0,0 0 0 0 0,-1 1 1 0 0,1 0-1 0 0,-1 1 0 0 0,-1 0 0 0 0,1-1 0 0 0,-1 2 0 0 0,0-1 0 0 0,-1 0 0 0 0,0 1 1 0 0,-1 0-1 0 0,0 0 0 0 0,1 6-84 0 0,-6-6 33 0 0,-1 0 0 0 0,-1 0 0 0 0,0 0 0 0 0,0 0 0 0 0,-1 0 0 0 0,0-1 0 0 0,0 0 0 0 0,-1 0 1 0 0,0 0-1 0 0,0-1 0 0 0,-1 1 0 0 0,0-2 0 0 0,-1 1 0 0 0,1-1 0 0 0,-1 0 0 0 0,0-1 0 0 0,-1 0 0 0 0,1 0 0 0 0,-1 0 0 0 0,0-1 0 0 0,0-1 1 0 0,0 0-1 0 0,-1 0 0 0 0,1-1 0 0 0,-1 0 0 0 0,-9 1-33 0 0,15-1-191 0 0,1-1 0 0 0,-1 1 0 0 0,0-1 1 0 0,1 0-1 0 0,-1 0 0 0 0,0 0 0 0 0,0 0 0 0 0,0-1 1 0 0,0 0-1 0 0,0 1 0 0 0,0-2 0 0 0,0 1 0 0 0,0 0 1 0 0,1-1-1 0 0,-1 1 0 0 0,0-1 0 0 0,0 0 0 0 0,0-1 1 0 0,1 1-1 0 0,-1-1 0 0 0,0 1 0 0 0,1-1 0 0 0,-1 0 1 0 0,1 0-1 0 0,0-1 0 0 0,0 1 0 0 0,0-1 0 0 0,0 0 1 0 0,0 1-1 0 0,1-1 0 0 0,-1 0 0 0 0,1-1 0 0 0,0 1 1 0 0,-2-3 190 0 0,-1-16-1284 0 0</inkml:trace>
  <inkml:trace contextRef="#ctx0" brushRef="#br0" timeOffset="7850.661">8255 179 1132 0 0,'13'4'267'0'0,"0"1"-1"0"0,0 1 1 0 0,-1 0 0 0 0,0 0-1 0 0,0 2 1 0 0,-1-1 0 0 0,0 1-1 0 0,0 1 1 0 0,-1 0 0 0 0,0 1-1 0 0,-1 0 1 0 0,0 0 0 0 0,0 1-1 0 0,-1 0 1 0 0,0 0 0 0 0,-1 1-1 0 0,-1 0 1 0 0,0 1 0 0 0,0-1-1 0 0,-1 1 1 0 0,-1 0 0 0 0,0 0-1 0 0,-1 1 1 0 0,0-1 0 0 0,-1 5-267 0 0,-4-11 186 0 0,0 0 1 0 0,0 0-1 0 0,-1 0 1 0 0,0 0-1 0 0,-1-1 1 0 0,1 1-1 0 0,-1-1 1 0 0,0 0-1 0 0,-1 0 1 0 0,1-1-1 0 0,-1 1 1 0 0,0-1 0 0 0,-1 0-1 0 0,1 0 1 0 0,-1 0-1 0 0,0-1 1 0 0,0 0-1 0 0,-1 0 1 0 0,1-1-1 0 0,-1 0 1 0 0,-4 2-187 0 0,9-6 1 0 0,0 0 0 0 0,1 1 0 0 0,-1-1 1 0 0,1 0-1 0 0,-1 0 0 0 0,1 0 0 0 0,-1 0 0 0 0,1 0 1 0 0,0-1-1 0 0,-1 1 0 0 0,1 0 0 0 0,0-1 0 0 0,0 1 1 0 0,0 0-1 0 0,0-1 0 0 0,0 0 0 0 0,0 1 0 0 0,1-1 1 0 0,-1 1-1 0 0,0-1 0 0 0,1 0 0 0 0,-1 0 0 0 0,1 1 1 0 0,0-1-1 0 0,-1 0 0 0 0,1 0 0 0 0,0 1 0 0 0,0-1 1 0 0,0 0-1 0 0,0 0 0 0 0,1 0 0 0 0,-1 1 0 0 0,0-1 1 0 0,1 0-1 0 0,-1 0 0 0 0,1 1 0 0 0,0-1 0 0 0,0 1 1 0 0,-1-1-1 0 0,1 0 0 0 0,1 0-1 0 0,4-14-455 0 0,1 0 1 0 0,1 1-1 0 0,0 0 0 0 0,1 1 0 0 0,0 0 1 0 0,2 0-1 0 0,-1 1 0 0 0,2 0 0 0 0,-1 1 0 0 0,2 0 1 0 0,0 1-1 0 0,0 0 0 0 0,5-2 455 0 0,62-38-2741 0 0,-38 28 1425 0 0</inkml:trace>
  <inkml:trace contextRef="#ctx0" brushRef="#br0" timeOffset="8534.261">9146 215 1120 0 0,'-26'4'373'0'0,"0"1"-1"0"0,0 1 0 0 0,0 1 1 0 0,1 1-1 0 0,0 1 1 0 0,1 1-1 0 0,0 2 1 0 0,1 0-1 0 0,0 2 1 0 0,1 0-1 0 0,0 1 0 0 0,1 2 1 0 0,1 0-1 0 0,1 1 1 0 0,0 1-1 0 0,1 0 1 0 0,2 2-1 0 0,0 0 1 0 0,1 1-1 0 0,1 0 0 0 0,-5 11-372 0 0,18-32 23 0 0,0 0 0 0 0,0-1 0 0 0,1 1 0 0 0,-1 0-1 0 0,0 0 1 0 0,0 0 0 0 0,1 0 0 0 0,-1 0-1 0 0,0 0 1 0 0,1 0 0 0 0,-1 0 0 0 0,1 0 0 0 0,-1 0-1 0 0,1 0 1 0 0,0 0 0 0 0,-1 1 0 0 0,1-1-1 0 0,0 0 1 0 0,0 0 0 0 0,0 0 0 0 0,0 0-1 0 0,0 1 1 0 0,0-1 0 0 0,0 0 0 0 0,0 0 0 0 0,0 0-1 0 0,1 0 1 0 0,-1 1 0 0 0,0-1 0 0 0,1 0-1 0 0,-1 0 1 0 0,1 0 0 0 0,-1 0 0 0 0,1 0-1 0 0,0 0 1 0 0,-1 0 0 0 0,1 0 0 0 0,0 0 0 0 0,0-1-1 0 0,0 1 1 0 0,0 0 0 0 0,-1 0 0 0 0,1-1-1 0 0,0 1 1 0 0,0 0 0 0 0,0-1 0 0 0,1 1-23 0 0,53-22 394 0 0,-38 4-454 0 0,0-2 0 0 0,-1 0 0 0 0,-1 0-1 0 0,-1-2 1 0 0,-1 0 0 0 0,-1 0 0 0 0,-1-1-1 0 0,0-1 1 0 0,-2 1 0 0 0,-1-2-1 0 0,0-2 61 0 0,49-105-255 0 0,-41 98 252 0 0,-12 23-24 0 0,0 0 0 0 0,0 0 0 0 0,1 1-1 0 0,0-1 1 0 0,1 1 0 0 0,0 0 0 0 0,1 1 0 0 0,0-1 0 0 0,0 1 0 0 0,0 1 0 0 0,1-1 0 0 0,0 1 0 0 0,1 1 0 0 0,6-5 27 0 0,-14 11-59 0 0,10 4-47 0 0,-3 9 170 0 0,0 1 0 0 0,-1-1-1 0 0,0 1 1 0 0,-1 1 0 0 0,-1-1-1 0 0,0 1 1 0 0,-1 0-1 0 0,0 0 1 0 0,-1 1 0 0 0,-1-1-1 0 0,-1 1 1 0 0,0 14-64 0 0,4 7 101 0 0,89 507 1061 0 0,-95-545-1245 0 0,0 0-1 0 0,1 0 1 0 0,-1-1-1 0 0,0 1 1 0 0,0 0-1 0 0,0 0 1 0 0,0 0-1 0 0,0 0 1 0 0,0 0-1 0 0,0 0 1 0 0,-1 0-1 0 0,1 0 1 0 0,0 0-1 0 0,0 0 1 0 0,-1 1-1 0 0,1-1 1 0 0,-1 1-1 0 0,1-1 1 0 0,-1 1-1 0 0,1-1 1 0 0,0 1-1 0 0,-1 0 1 0 0,1 0-1 0 0,-1-1 1 0 0,1 1-1 0 0,-1 0 1 0 0,1 1-1 0 0,-1-1 1 0 0,1 0-1 0 0,-1 0 1 0 0,1 1-1 0 0,-1-1 1 0 0,1 1-1 0 0,-1-1 1 0 0,1 1-1 0 0,0-1 1 0 0,-1 1-1 0 0,1 0 1 0 0,0 0-1 0 0,-1 0 1 0 0,1 0-1 0 0,0 0 1 0 0,0 0-1 0 0,0 0 1 0 0,0 0-1 0 0,0 0 1 0 0,0 0-1 0 0,0 0 1 0 0,1 1-1 0 0,-1-1 1 0 0,0 0-1 0 0,1 1 1 0 0,-1-1-1 0 0,0 1 1 0 0,1-1-1 0 0,0 1 1 0 0,-1-1-1 0 0,1 0 1 0 0,0 1-1 0 0,0 0 1 0 0,0-1-1 0 0,0 1 1 0 0,0-1-1 0 0,0 1 0 0 0,0-1 1 0 0,1 1-1 0 0,-1-1 1 0 0,0 0-1 0 0,1 1 84 0 0,-40-39-2562 0 0,21 12 1378 0 0</inkml:trace>
  <inkml:trace contextRef="#ctx0" brushRef="#br0" timeOffset="8766.979">9398 92 964 0 0,'4'-3'99'0'0,"1"0"0"0"0,-1 0 0 0 0,0 1 0 0 0,1-1 0 0 0,-1 1 1 0 0,1 0-1 0 0,0 1 0 0 0,0-1 0 0 0,0 1 0 0 0,-1 0 0 0 0,1 0 0 0 0,0 0 0 0 0,0 1 0 0 0,1 0 0 0 0,-1 0 0 0 0,0 0 0 0 0,0 0 1 0 0,0 1-1 0 0,0 0 0 0 0,0 0 0 0 0,0 0 0 0 0,-1 1 0 0 0,1-1 0 0 0,0 1 0 0 0,-1 1 0 0 0,1-1 0 0 0,-1 0 0 0 0,0 1 0 0 0,1 0 1 0 0,-1 0-1 0 0,-1 0 0 0 0,1 1 0 0 0,0-1 0 0 0,-1 1 0 0 0,0 0 0 0 0,0 0 0 0 0,0 0 0 0 0,0 1 0 0 0,0-1 0 0 0,-1 0 0 0 0,0 1 1 0 0,0 0-1 0 0,0-1 0 0 0,-1 1 0 0 0,1 0 0 0 0,-1 3-99 0 0,-5 4 140 0 0,-1-1-1 0 0,0 1 1 0 0,0-1 0 0 0,-1-1-1 0 0,-1 1 1 0 0,0-1 0 0 0,0 0-1 0 0,-1 0 1 0 0,0-1 0 0 0,-1 0-1 0 0,0 0 1 0 0,0-1 0 0 0,-1-1 0 0 0,0 1-1 0 0,0-1 1 0 0,-1-1 0 0 0,0 0-1 0 0,0-1 1 0 0,0 0 0 0 0,-1 0-1 0 0,0-1 1 0 0,0-1 0 0 0,-5 1-140 0 0,-26 6-2724 0 0,34-21-3 0 0,10 6 1235 0 0</inkml:trace>
  <inkml:trace contextRef="#ctx0" brushRef="#br0" timeOffset="9188.661">9654 322 1016 0 0,'147'-16'2859'0'0,"119"-61"-981"0"0,-265 77-1852 0 0,0-1-1 0 0,0 1 1 0 0,0 0 0 0 0,0-1-1 0 0,0 1 1 0 0,0-1-1 0 0,0 1 1 0 0,-1-1-1 0 0,1 1 1 0 0,0-1 0 0 0,0 1-1 0 0,0-1 1 0 0,-1 0-1 0 0,1 1 1 0 0,0-1 0 0 0,-1 0-1 0 0,1 0 1 0 0,-1 0-1 0 0,1 1 1 0 0,-1-1 0 0 0,1 0-1 0 0,-1 0 1 0 0,0 0-1 0 0,1 0 1 0 0,-1 0-1 0 0,0 0 1 0 0,0 0 0 0 0,0 0-1 0 0,1 0 1 0 0,-1 0-1 0 0,0 0 1 0 0,0 0 0 0 0,-1 0-1 0 0,1 0 1 0 0,0 0-1 0 0,0 0 1 0 0,0 0 0 0 0,-1 0-1 0 0,1 0 1 0 0,0 0-1 0 0,-1 1 1 0 0,1-1-1 0 0,-1 0 1 0 0,1 0 0 0 0,-1 0-1 0 0,1 0 1 0 0,-1 1-1 0 0,0-1 1 0 0,1 0 0 0 0,-1 0-1 0 0,0 1 1 0 0,0-1-1 0 0,1 1 1 0 0,-1-1-1 0 0,0 1 1 0 0,0-1 0 0 0,0 1-1 0 0,0-1 1 0 0,0 1-1 0 0,0 0 1 0 0,0-1 0 0 0,0 1-1 0 0,0 0 1 0 0,0 0-1 0 0,0 0 1 0 0,0 0 0 0 0,0 0-1 0 0,0 0 1 0 0,0 0-26 0 0,-78-17 425 0 0,68 15-376 0 0,0 1 1 0 0,0 1-1 0 0,0 0 1 0 0,0 0-1 0 0,0 1 1 0 0,0 0-1 0 0,1 1 0 0 0,-1 0 1 0 0,0 1-1 0 0,1 0 1 0 0,-1 1-1 0 0,1 0 1 0 0,0 1-1 0 0,0 0 0 0 0,1 0 1 0 0,-1 1-1 0 0,1 0 1 0 0,1 1-1 0 0,-1 0 1 0 0,1 0-1 0 0,0 1 0 0 0,1 0 1 0 0,-4 4-50 0 0,10-5-17 0 0,1 0 1 0 0,-1 0 0 0 0,1 0-1 0 0,0 0 1 0 0,0 0 0 0 0,1 0-1 0 0,0 0 1 0 0,0 0 0 0 0,1-1-1 0 0,0 1 1 0 0,0 0-1 0 0,0-1 1 0 0,1 1 0 0 0,0-1-1 0 0,0 0 1 0 0,1 0 0 0 0,0 0-1 0 0,0-1 1 0 0,0 1 0 0 0,1-1-1 0 0,-1 0 1 0 0,1 0-1 0 0,1 0 1 0 0,-1-1 0 0 0,1 0-1 0 0,-1 0 1 0 0,1 0 0 0 0,0-1-1 0 0,1 0 1 0 0,-1 0 0 0 0,0 0-1 0 0,1-1 1 0 0,1 1 16 0 0,8 3-674 0 0,0 0-1 0 0,0-1 1 0 0,0 0 0 0 0,1-1 0 0 0,0-1 0 0 0,0-1-1 0 0,0 0 1 0 0,-1-2 0 0 0,17 0 674 0 0,-12 0-1385 0 0</inkml:trace>
  <inkml:trace contextRef="#ctx0" brushRef="#br0" timeOffset="9452.497">10314 70 860 0 0,'5'-2'87'0'0,"0"0"0"0"0,0 0 0 0 0,0 0 0 0 0,0 0 0 0 0,0 1 0 0 0,1 0 0 0 0,-1 0 0 0 0,0 1 0 0 0,1-1 0 0 0,-1 1 0 0 0,0 0 0 0 0,1 1 0 0 0,-1-1-1 0 0,0 1 1 0 0,1 0 0 0 0,-1 0 0 0 0,0 1 0 0 0,0 0 0 0 0,0-1 0 0 0,0 2 0 0 0,0-1 0 0 0,-1 1 0 0 0,1-1 0 0 0,0 1 0 0 0,-1 1 0 0 0,0-1 0 0 0,0 0 0 0 0,3 4-87 0 0,85 125 2095 0 0,-68 1 4661 0 0,-24-131-6161 0 0,10-9 99 0 0,160-143-4237 0 0,-16 18-3900 0 0,-132 106 6042 0 0</inkml:trace>
  <inkml:trace contextRef="#ctx0" brushRef="#br0" timeOffset="5802.788">6154 435 1256 0 0,'0'0'650'0'0,"0"0"-88"0"0,3-3-80 0 0,-2 2-450 0 0,1 0 0 0 0,0 0 1 0 0,-1-1-1 0 0,1 1 0 0 0,-1 0 1 0 0,1-1-1 0 0,-1 1 0 0 0,0-1 1 0 0,1 1-1 0 0,-1-1 0 0 0,0 1 1 0 0,0-1-1 0 0,0 0 0 0 0,0 0 1 0 0,-1 0-1 0 0,1 1 0 0 0,0-1 1 0 0,-1 0-1 0 0,1 0 0 0 0,-1 0 1 0 0,0 0-1 0 0,0 0 0 0 0,1 0 1 0 0,-1 0-1 0 0,-1 0 0 0 0,1 0 0 0 0,0 0 1 0 0,0 0-1 0 0,-1 0 0 0 0,1 0 1 0 0,-1 0-1 0 0,0 0 0 0 0,1 0 1 0 0,-1 1-1 0 0,0-1 0 0 0,0 0 1 0 0,0 0-1 0 0,0 1 0 0 0,0-1 1 0 0,-1 1-1 0 0,1-1 0 0 0,-1 1 1 0 0,1-1-1 0 0,-1 1 0 0 0,1 0 1 0 0,-1 0-1 0 0,0-1-32 0 0,-11-6 158 0 0,-1 1 1 0 0,-1 0-1 0 0,1 1 0 0 0,-1 0 1 0 0,0 1-1 0 0,0 1 0 0 0,0 0 1 0 0,-1 1-1 0 0,0 1 0 0 0,1 0 1 0 0,-1 1-1 0 0,0 1 0 0 0,-12 2-158 0 0,13 1 57 0 0,-1 0 0 0 0,0 2-1 0 0,1 0 1 0 0,0 1 0 0 0,0 0-1 0 0,1 1 1 0 0,0 1 0 0 0,0 0-1 0 0,0 1 1 0 0,1 1 0 0 0,1 0-1 0 0,-1 1 1 0 0,2 0 0 0 0,0 0-1 0 0,0 1 1 0 0,-4 8-57 0 0,7-11 46 0 0,2 1 1 0 0,-1-1-1 0 0,1 1 1 0 0,1 1-1 0 0,0-1 1 0 0,0 1-1 0 0,1 0 1 0 0,0 0-1 0 0,1 0 1 0 0,1 1-1 0 0,-1-1 1 0 0,2 1-1 0 0,0 0 1 0 0,0 10-47 0 0,1-18 6 0 0,1 0 0 0 0,-1-1 1 0 0,1 1-1 0 0,0 0 1 0 0,0-1-1 0 0,1 1 0 0 0,-1-1 1 0 0,1 1-1 0 0,-1-1 0 0 0,1 0 1 0 0,0 1-1 0 0,0-1 1 0 0,1 0-1 0 0,-1 0 0 0 0,1-1 1 0 0,-1 1-1 0 0,1 0 0 0 0,0-1 1 0 0,0 0-1 0 0,0 1 0 0 0,0-1 1 0 0,1-1-1 0 0,-1 1 1 0 0,0 0-1 0 0,1-1 0 0 0,0 1 1 0 0,-1-1-1 0 0,1 0 0 0 0,0 0 1 0 0,-1-1-1 0 0,1 1 0 0 0,0-1 1 0 0,0 0-1 0 0,2 0-6 0 0,124-15-72 0 0,-120 9 45 0 0,0 0 1 0 0,-1-1-1 0 0,0 0 0 0 0,0-1 0 0 0,0 0 0 0 0,-1 0 0 0 0,0 0 0 0 0,-1-1 0 0 0,0-1 0 0 0,0 1 0 0 0,-1-1 0 0 0,0 0 0 0 0,-1 0 0 0 0,0-1 0 0 0,0 0 0 0 0,-1 0 0 0 0,-1 0 0 0 0,0 0 0 0 0,0 0 0 0 0,-1-1 0 0 0,-1 1 0 0 0,0-1 1 0 0,-1 1-1 0 0,0-1 0 0 0,0 0 0 0 0,-3-9 27 0 0,3 19 56 0 0,-8-1-78 0 0,6 18 72 0 0,7 1-151 0 0,0-1 1 0 0,2 0-1 0 0,0 0 0 0 0,0 0 1 0 0,2 0-1 0 0,0-2 1 0 0,0 1-1 0 0,1-1 1 0 0,1 0-1 0 0,0-1 0 0 0,1 0 1 0 0,3 1 100 0 0,-13-10-99 0 0,38 30-3372 0 0,-34-29 2191 0 0</inkml:trace>
  <inkml:trace contextRef="#ctx0" brushRef="#br0" timeOffset="6130.92">6346 365 988 0 0,'13'28'919'0'0,"-1"-1"0"0"0,-1 2 1 0 0,-1 0-1 0 0,-2 0 0 0 0,-1 0 0 0 0,-1 1 0 0 0,-1 0 0 0 0,-1 21-919 0 0,-38 20 3653 0 0,35-121-3019 0 0,5 24-1162 0 0,1 1-1 0 0,2 1 1 0 0,0-1-1 0 0,2 1 1 0 0,0 1-1 0 0,2 0 1 0 0,0 1-1 0 0,2 0 1 0 0,5-6 528 0 0,20-32-4372 0 0,-31 48 2868 0 0</inkml:trace>
  <inkml:trace contextRef="#ctx0" brushRef="#br0" timeOffset="6517.485">6632 587 996 0 0,'167'-63'4150'0'0,"-161"60"-4069"0"0,0 1 0 0 0,0-1 0 0 0,0 0 0 0 0,0 0 0 0 0,0-1 0 0 0,-1 0 0 0 0,1 0 0 0 0,-1 0 0 0 0,0-1 0 0 0,0 0 1 0 0,-1 1-1 0 0,1-2 0 0 0,-1 1 0 0 0,0 0 0 0 0,-1-1 0 0 0,1 0 0 0 0,-1 0 0 0 0,0 0 0 0 0,0 0 0 0 0,-1-1 0 0 0,0 1 0 0 0,0-3-81 0 0,-22-19 394 0 0,12 22-324 0 0,0 1 0 0 0,0 0 0 0 0,-1 1 0 0 0,0-1 0 0 0,0 2 0 0 0,0-1 0 0 0,0 1 0 0 0,-1 1 0 0 0,1-1 0 0 0,-1 2 0 0 0,0-1 0 0 0,0 1 0 0 0,1 1 0 0 0,-1 0 0 0 0,0 0 0 0 0,0 1 0 0 0,1 0 0 0 0,-1 1 0 0 0,0 0 0 0 0,1 0 0 0 0,-1 1 0 0 0,1 1 0 0 0,0-1 0 0 0,0 1 0 0 0,1 1 1 0 0,-1 0-1 0 0,0 1-70 0 0,5-4 16 0 0,0 1 0 0 0,0 0 0 0 0,0 0 1 0 0,0 0-1 0 0,1 0 0 0 0,0 1 1 0 0,0 0-1 0 0,0-1 0 0 0,0 1 1 0 0,0 0-1 0 0,1 0 0 0 0,-1 1 1 0 0,1-1-1 0 0,0 0 0 0 0,1 1 0 0 0,-1-1 1 0 0,1 1-1 0 0,0 0 0 0 0,0-1 1 0 0,0 1-1 0 0,1 0 0 0 0,0 0 1 0 0,-1 0-1 0 0,2-1 0 0 0,-1 1 1 0 0,1 0-1 0 0,-1 0 0 0 0,2 2-16 0 0,4 4-54 0 0,0-1 0 0 0,1 1 0 0 0,0-1 0 0 0,1 0 0 0 0,0-1-1 0 0,0 0 1 0 0,1 0 0 0 0,0-1 0 0 0,1 0 0 0 0,0-1 0 0 0,0 0 0 0 0,0-1-1 0 0,1 1 1 0 0,0-2 0 0 0,0 0 0 0 0,1 0 0 0 0,-1-1 0 0 0,1-1 0 0 0,11 3 54 0 0,245 24-5297 0 0,-228-30 3952 0 0</inkml:trace>
  <inkml:trace contextRef="#ctx0" brushRef="#br0" timeOffset="2248.455">2989 182 1428 0 0,'24'-19'6947'0'0,"-11"3"-5216"0"0,-6 8 2201 0 0,-10 23-3575 0 0,0 11-461 0 0,4 72 105 0 0,6 0-1 0 0,3 0 1 0 0,5-1-1 0 0,15 52 0 0 0,16 97 105 0 0,-42-154-460 0 0,-5-90 218 0 0,0 0 0 0 0,0 0 0 0 0,-1 0 0 0 0,1-1 0 0 0,-1 1 0 0 0,1 0 0 0 0,-1-1 0 0 0,1 1 1 0 0,-1-1-1 0 0,0 0 0 0 0,0 0 0 0 0,0 0 0 0 0,0 1 0 0 0,0-2 0 0 0,0 1 0 0 0,0 0 0 0 0,0 0 0 0 0,0-1 0 0 0,0 1 0 0 0,0-1 0 0 0,0 1 0 0 0,-1-1 0 0 0,1 0 0 0 0,0 0 0 0 0,0 0 0 0 0,0 0 0 0 0,-1-1 0 0 0,1 1 0 0 0,0 0 0 0 0,0-1 0 0 0,0 0 0 0 0,0 1 0 0 0,0-1 0 0 0,0 0 0 0 0,0 0 0 0 0,0 0 0 0 0,0 0 0 0 0,0-1 0 0 0,0 1 0 0 0,1 0 0 0 0,-1-1 0 0 0,1 1 0 0 0,-1-1 0 0 0,1 0 0 0 0,-1 1 0 0 0,1-1 0 0 0,0 0 1 0 0,0 0-1 0 0,0 0 0 0 0,0 0 0 0 0,0 0 0 0 0,0 0 137 0 0,-40-74-4075 0 0,32 46 2913 0 0</inkml:trace>
  <inkml:trace contextRef="#ctx0" brushRef="#br0" timeOffset="2497.272">3359 255 956 0 0,'7'0'123'0'0,"-1"0"0"0"0,1 1 0 0 0,0 0 0 0 0,0 0 0 0 0,-1 0 0 0 0,1 1 1 0 0,0 0-1 0 0,-1 0 0 0 0,0 1 0 0 0,0 0 0 0 0,1 0 0 0 0,-2 0 0 0 0,1 1 0 0 0,0 0 0 0 0,-1 0 0 0 0,1 0 0 0 0,-1 1 0 0 0,-1-1 0 0 0,1 1 0 0 0,0 1 0 0 0,-1-1 0 0 0,0 0 1 0 0,-1 1-1 0 0,1 0 0 0 0,-1 0 0 0 0,0 0 0 0 0,0 1 0 0 0,-1-1 0 0 0,0 0 0 0 0,0 1 0 0 0,-1 0 0 0 0,1-1 0 0 0,-1 1 0 0 0,-1 0 0 0 0,1 0 0 0 0,-1-1 0 0 0,-1 1 1 0 0,1 0-124 0 0,-3 2 151 0 0,0-1 1 0 0,-1 0 0 0 0,0 1 0 0 0,0-1-1 0 0,-1-1 1 0 0,0 1 0 0 0,0-1 0 0 0,-1 0-1 0 0,0 0 1 0 0,0-1 0 0 0,-1 1 0 0 0,1-1-1 0 0,-1-1 1 0 0,-1 1 0 0 0,1-1 0 0 0,-1-1-1 0 0,0 1 1 0 0,0-1 0 0 0,0 0 0 0 0,-1-1-1 0 0,1 0 1 0 0,-1-1 0 0 0,-4 1-152 0 0,-11 7-100 0 0,0-2-1 0 0,0 0 1 0 0,-1-2 0 0 0,0-1 0 0 0,0 0 0 0 0,0-2-1 0 0,-15-1 101 0 0,39-1-97 0 0,0-1 0 0 0,-1 0 0 0 0,1 0 0 0 0,0 0 0 0 0,0 0 0 0 0,0 0 0 0 0,0 0 0 0 0,-1 0 0 0 0,1 0 0 0 0,0-1 0 0 0,0 1 0 0 0,0 0 0 0 0,0-1 0 0 0,0 1 0 0 0,0 0 0 0 0,0-1 0 0 0,0 0 0 0 0,0 1 0 0 0,0-1 0 0 0,0 1 0 0 0,0-1 0 0 0,0 0 0 0 0,0 0 0 0 0,0 0 0 0 0,0 0 0 0 0,1 1 0 0 0,-1-1 0 0 0,0 0 0 0 0,1 0 0 0 0,-1 0 0 0 0,1 0 0 0 0,-1-1 0 0 0,1 1 0 0 0,-1 0 0 0 0,1 0 0 0 0,0 0 0 0 0,0 0 0 0 0,-1 0 0 0 0,1 0 0 0 0,0-1 0 0 0,0 1 0 0 0,0 0 0 0 0,0 0 0 0 0,1 0 0 0 0,-1 0 0 0 0,0-1 0 0 0,0 1 0 0 0,1 0 0 0 0,-1 0 0 0 0,0 0 0 0 0,1 0 0 0 0,-1 0 0 0 0,1 0 0 0 0,0 0 0 0 0,-1 0 0 0 0,1 0 0 0 0,0 0 0 0 0,-1 0 0 0 0,1 0 0 0 0,0 0 0 0 0,0 1 0 0 0,0-1 0 0 0,0 0 0 0 0,0 1 0 0 0,1-1 97 0 0,18-15-1268 0 0</inkml:trace>
  <inkml:trace contextRef="#ctx0" brushRef="#br0" timeOffset="3040.658">3963 354 1336 0 0,'0'-5'148'0'0,"0"0"-1"0"0,-1 1 1 0 0,0-1 0 0 0,0 1-1 0 0,0-1 1 0 0,0 1 0 0 0,-1-1-1 0 0,0 1 1 0 0,0 0 0 0 0,0 0-1 0 0,0 0 1 0 0,-1 0 0 0 0,0 0-1 0 0,1 0 1 0 0,-1 1 0 0 0,-1 0-1 0 0,1-1 1 0 0,0 1 0 0 0,-1 0-1 0 0,0 0 1 0 0,1 1 0 0 0,-1-1-1 0 0,0 1 1 0 0,-1 0 0 0 0,1 0-1 0 0,0 0 1 0 0,0 1 0 0 0,-1-1-1 0 0,1 1 1 0 0,-1 0 0 0 0,1 0-1 0 0,-1 1 1 0 0,0-1 0 0 0,1 1-1 0 0,-1 0 1 0 0,0 0 0 0 0,1 1-1 0 0,-1 0 1 0 0,1-1 0 0 0,-1 1-1 0 0,1 1 1 0 0,-5 0-148 0 0,-5 4 123 0 0,0 1 0 0 0,0 0-1 0 0,1 1 1 0 0,0 0 0 0 0,0 1-1 0 0,1 0 1 0 0,0 1 0 0 0,1 1 0 0 0,0 0-1 0 0,0 0-122 0 0,7-7 22 0 0,1 0 0 0 0,-1 1-1 0 0,1-1 1 0 0,-1 1-1 0 0,1 0 1 0 0,1 0 0 0 0,-1 0-1 0 0,1 0 1 0 0,0 0-1 0 0,0 0 1 0 0,0 1 0 0 0,1-1-1 0 0,-1 1 1 0 0,2-1-1 0 0,-1 1 1 0 0,0-1-1 0 0,1 1 1 0 0,0 0 0 0 0,1-1-1 0 0,-1 1 1 0 0,1-1-1 0 0,0 1 1 0 0,0-1 0 0 0,1 1-1 0 0,-1-1 1 0 0,1 0-1 0 0,0 1 1 0 0,1-1 0 0 0,0 0-22 0 0,2 0-21 0 0,0 0 0 0 0,0 0 1 0 0,0-1-1 0 0,1 0 1 0 0,-1 0-1 0 0,1 0 1 0 0,0-1-1 0 0,1 0 1 0 0,-1 0-1 0 0,0 0 1 0 0,1-1-1 0 0,0 0 0 0 0,-1 0 1 0 0,1-1-1 0 0,0 0 1 0 0,0 0-1 0 0,0-1 1 0 0,0 1-1 0 0,0-2 1 0 0,0 1-1 0 0,0-1 0 0 0,0 0 21 0 0,6-1-16 0 0,0-1 0 0 0,0 0-1 0 0,-1-1 1 0 0,1-1-1 0 0,-1 0 1 0 0,0-1-1 0 0,-1 0 1 0 0,1 0 0 0 0,-1-2-1 0 0,0 1 1 0 0,-1-1-1 0 0,0-1 1 0 0,0 0-1 0 0,-1 0 1 0 0,0-1-1 0 0,-1 0 1 0 0,0 0 0 0 0,0-1-1 0 0,-1 0 1 0 0,0-1-1 0 0,-1 0 1 0 0,-1 0-1 0 0,0 0 1 0 0,0 0 0 0 0,-1-1-1 0 0,-1 0 1 0 0,0 1-1 0 0,-1-1 1 0 0,0-1-1 0 0,-1 1 1 0 0,-1 0-1 0 0,0-10 17 0 0,-21-140 3097 0 0,16 148-2340 0 0,5 15-708 0 0,-1 1-1 0 0,1-1 0 0 0,-1 0 0 0 0,1 1 1 0 0,0-1-1 0 0,-1 0 0 0 0,1 0 0 0 0,-1 0 1 0 0,1 1-1 0 0,-1-1 0 0 0,1 0 0 0 0,0 0 1 0 0,-1 0-1 0 0,1 0 0 0 0,-1 0 0 0 0,1 0 1 0 0,-1 0-1 0 0,1 0 0 0 0,-1 0 0 0 0,1 0 1 0 0,-1 0-1 0 0,1 0 0 0 0,-1 0 0 0 0,1 0 1 0 0,0 0-1 0 0,-1-1 0 0 0,1 1 0 0 0,-1 0 1 0 0,1 0-1 0 0,-1-1 0 0 0,1 1 0 0 0,0 0 1 0 0,-1 0-1 0 0,1-1 0 0 0,0 1 0 0 0,-1 0 1 0 0,1-1-1 0 0,0 1 0 0 0,-1-1 0 0 0,1 1 1 0 0,0 0-1 0 0,0-1-48 0 0,-4 22-104 0 0,2 1 0 0 0,1-1 0 0 0,1 1 0 0 0,0-1 0 0 0,2 0 0 0 0,0 1 0 0 0,2-1 0 0 0,0 0 0 0 0,2 0 0 0 0,0 1 104 0 0,-1 0-162 0 0,20 77-1179 0 0,20 102-6747 0 0,-45-195 6783 0 0,0 5 47 0 0</inkml:trace>
  <inkml:trace contextRef="#ctx0" brushRef="#br0" timeOffset="3504.123">4269 635 964 0 0,'0'11'2684'0'0,"-1"0"1815"0"0,-6-3-4499 0 0,6-8-125 0 0,1 0 36 0 0,-3-14-3917 0 0,3 7 3407 0 0</inkml:trace>
  <inkml:trace contextRef="#ctx0" brushRef="#br0" timeOffset="3816.898">4523 0 2012 0 0,'-7'1'176'0'0,"0"0"-1"0"0,0 0 1 0 0,0 1-1 0 0,0-1 1 0 0,0 2 0 0 0,0-1-1 0 0,0 1 1 0 0,0 0-1 0 0,1 0 1 0 0,0 1-1 0 0,0 0 1 0 0,0 0-1 0 0,0 0 1 0 0,0 1 0 0 0,1 0-1 0 0,0 0 1 0 0,0 1-1 0 0,0-1 1 0 0,1 1-1 0 0,-1 0 1 0 0,2 0-1 0 0,-1 0 1 0 0,1 1 0 0 0,-1-1-1 0 0,2 1 1 0 0,-1 0-1 0 0,0 2-175 0 0,-28 123 1362 0 0,49 126 437 0 0,82 145-458 0 0,-117-291-1925 0 0,14-107 365 0 0,-1 0 0 0 0,1-1-1 0 0,-1 1 1 0 0,0-1 0 0 0,-1 0-1 0 0,1 0 1 0 0,-1 0 0 0 0,0 0 0 0 0,0-1-1 0 0,0 0 1 0 0,0 0 0 0 0,-1 0-1 0 0,1-1 1 0 0,-1 0 0 0 0,1 0-1 0 0,-1 0 1 0 0,0-1 0 0 0,0 0-1 0 0,0 0 1 0 0,0 0 0 0 0,0-1-1 0 0,0 1 1 0 0,0-2 0 0 0,0 1 0 0 0,0-1-1 0 0,0 0 1 0 0,0 0 0 0 0,0 0-1 0 0,1-1 1 0 0,-1 0 0 0 0,0 0-1 0 0,-2-2 220 0 0,-28-12-1172 0 0</inkml:trace>
  <inkml:trace contextRef="#ctx0" brushRef="#br0" timeOffset="4064.966">4200 550 2480 0 0,'18'-15'1140'0'0,"1"5"-196"0"0,1-1-120 0 0,-4 2-123 0 0,-2 4-245 0 0,5-1-136 0 0,-1 2-184 0 0,-2 3-232 0 0,-3 1 20 0 0,4 0-612 0 0,3 0-665 0 0,0 0 69 0 0,17 18 52 0 0,-26-15-96 0 0</inkml:trace>
  <inkml:trace contextRef="#ctx0" brushRef="#br0" timeOffset="4313.573">4675 820 1436 0 0,'10'-25'374'0'0,"2"1"0"0"0,1-1-1 0 0,1 2 1 0 0,1 0 0 0 0,0 1-1 0 0,2 0 1 0 0,1 2 0 0 0,1 0-1 0 0,0 1 1 0 0,1 0 0 0 0,1 2 0 0 0,1 1-1 0 0,1 0 1 0 0,5-2-374 0 0,-24 17 17 0 0,-1 0 1 0 0,1-1 0 0 0,0 1-1 0 0,-1 1 1 0 0,1-1-1 0 0,-1 0 1 0 0,1 1-1 0 0,0 0 1 0 0,0 0-1 0 0,-1 0 1 0 0,1 0-1 0 0,0 1 1 0 0,-1-1 0 0 0,1 1-1 0 0,0 0 1 0 0,-1 0-1 0 0,1 0 1 0 0,-1 1-1 0 0,1-1 1 0 0,-1 1-1 0 0,0 0 1 0 0,0 0-1 0 0,0 0 1 0 0,0 0 0 0 0,0 1-1 0 0,0-1 1 0 0,0 1-1 0 0,-1-1 1 0 0,0 1-1 0 0,1 0 1 0 0,-1 0-1 0 0,0 0 1 0 0,0 0-1 0 0,0 1 1 0 0,-1-1 0 0 0,1 1-1 0 0,-1-1 1 0 0,0 1-1 0 0,0-1 1 0 0,0 1-1 0 0,0-1 1 0 0,-1 1-1 0 0,0 0 1 0 0,1 0-1 0 0,-1-1 1 0 0,0 1 0 0 0,-1 0-1 0 0,1-1 1 0 0,-1 1-1 0 0,0 0 1 0 0,0 0-18 0 0,-2 7-15 0 0,0-1 0 0 0,-1 0 1 0 0,0 0-1 0 0,-1 0 1 0 0,0 0-1 0 0,0-1 0 0 0,-1 0 1 0 0,0 0-1 0 0,-1 0 0 0 0,0-1 1 0 0,-1 0-1 0 0,1 0 1 0 0,-1-1-1 0 0,-1 0 0 0 0,1-1 1 0 0,-1 1-1 0 0,-4 0 15 0 0,-4 3-446 0 0,-1-1-1 0 0,-1 0 1 0 0,1-2-1 0 0,-1 0 1 0 0,-1-1 0 0 0,1-1-1 0 0,-1-1 1 0 0,0-1-1 0 0,-6 0 447 0 0,-34 1-1256 0 0</inkml:trace>
  <inkml:trace contextRef="#ctx0" brushRef="#br0" timeOffset="4779.783">3014 347 936 0 0,'5'-5'2124'0'0,"6"-3"-1821"0"0,-1 0-1 0 0,1 1 1 0 0,0 0-1 0 0,1 0 1 0 0,0 1-1 0 0,0 1 1 0 0,0 0-1 0 0,1 1 1 0 0,-1 0-1 0 0,1 1 1 0 0,0 0-1 0 0,0 1 1 0 0,0 0 0 0 0,1 2-1 0 0,6-1-302 0 0,-12 2-24 0 0,1 1-1 0 0,-1-1 1 0 0,0 1-1 0 0,0 1 1 0 0,0 0-1 0 0,0 0 1 0 0,0 0-1 0 0,-1 1 1 0 0,0 0-1 0 0,1 1 1 0 0,-1-1-1 0 0,-1 1 1 0 0,1 1 0 0 0,-1-1-1 0 0,0 1 1 0 0,0 0-1 0 0,-1 1 1 0 0,0-1-1 0 0,0 1 1 0 0,3 5 24 0 0,40 98-4377 0 0,-44-88 3073 0 0</inkml:trace>
  <inkml:trace contextRef="#ctx0" brushRef="#br0" timeOffset="19958.424">1414 1755 1080 0 0,'0'0'395'0'0,"-3"0"18"0"0,-39-23 247 0 0,2 32 41 0 0,29 2-478 0 0,-1 1 0 0 0,1 0 1 0 0,1 1-1 0 0,1 0 0 0 0,-1 1 0 0 0,2 0 0 0 0,0 0 0 0 0,1 1 1 0 0,0 0-1 0 0,1 0 0 0 0,1 1 0 0 0,1 0 0 0 0,0-1 0 0 0,1 1 1 0 0,0 1-1 0 0,1-1 0 0 0,1 0 0 0 0,1 1 0 0 0,0-1 1 0 0,1 0-1 0 0,1 1 0 0 0,2 4-223 0 0,-4-1 248 0 0,8 93 372 0 0,-5-96-558 0 0,0 0 0 0 0,-1 0 0 0 0,0 0 0 0 0,-1 1 0 0 0,-1-1 1 0 0,-1 0-1 0 0,-1 0 0 0 0,0 0 0 0 0,-1 1 0 0 0,-1-2 1 0 0,0 1-1 0 0,-1 0 0 0 0,-1-1 0 0 0,-1 0 0 0 0,0 0 0 0 0,-1-1 1 0 0,-5 7-63 0 0,-19 4-187 0 0,29-25-22 0 0,0 0-1 0 0,0-1 0 0 0,1 1 0 0 0,-1-1 0 0 0,0 0 1 0 0,0 1-1 0 0,0-1 0 0 0,0 0 0 0 0,1-1 1 0 0,-1 1-1 0 0,0 0 0 0 0,0-1 0 0 0,0 0 0 0 0,1 1 1 0 0,-1-1-1 0 0,0 0 0 0 0,1-1 0 0 0,-1 1 0 0 0,1 0 1 0 0,-1-1-1 0 0,1 1 0 0 0,0-1 0 0 0,-1 0 0 0 0,1 0 1 0 0,0 0-1 0 0,0 0 0 0 0,0 0 0 0 0,1 0 0 0 0,-1 0 1 0 0,0-1 209 0 0,-11-15-1372 0 0</inkml:trace>
  <inkml:trace contextRef="#ctx0" brushRef="#br0" timeOffset="20579.805">685 2886 1132 0 0,'-38'-4'2485'0'0,"4"2"3002"0"0,60-4-3277 0 0,514-22-1574 0 0,-568 11-9986 0 0,28 14 7850 0 0</inkml:trace>
  <inkml:trace contextRef="#ctx0" brushRef="#br0" timeOffset="21263.068">1800 2742 1260 0 0,'2'10'3307'0'0,"-41"59"-2361"0"0,12-36-391 0 0,-1-2 0 0 0,-1 0 0 0 0,-1-2 0 0 0,-2-2 0 0 0,-1-1 0 0 0,-1-1 0 0 0,-2-1 1 0 0,-24 11-556 0 0,59-35 15 0 0,0 1 0 0 0,0-1 0 0 0,0 0 1 0 0,0 1-1 0 0,0-1 0 0 0,1 0 0 0 0,-1 0 1 0 0,0 0-1 0 0,0 0 0 0 0,0 0 1 0 0,0 0-1 0 0,0 0 0 0 0,0 0 0 0 0,0 0 1 0 0,1 0-1 0 0,-1 0 0 0 0,0-1 0 0 0,0 1 1 0 0,0 0-1 0 0,0 0 0 0 0,0-1 1 0 0,1 1-1 0 0,-1-1 0 0 0,0 1 0 0 0,0-1 1 0 0,1 1-1 0 0,-1-1 0 0 0,0 0 0 0 0,1 1 1 0 0,-1-1-1 0 0,1 0 0 0 0,-1 1 1 0 0,0-1-1 0 0,1 0 0 0 0,0 0 0 0 0,-1 1 1 0 0,1-1-1 0 0,-1 0 0 0 0,1 0 0 0 0,0 0 1 0 0,0 0-1 0 0,-1 0 0 0 0,1 1 1 0 0,0-1-1 0 0,0 0 0 0 0,0 0 0 0 0,0 0 1 0 0,0 0-1 0 0,0 0 0 0 0,0 0 1 0 0,1 0-1 0 0,-1 1 0 0 0,0-1 0 0 0,0 0 1 0 0,1 0-1 0 0,-1 0 0 0 0,0 0 0 0 0,1 1 1 0 0,-1-1-1 0 0,1 0 0 0 0,-1 0 1 0 0,1 0-17 0 0,13-60-191 0 0,-13 54 128 0 0,0 0 1 0 0,1 0 0 0 0,-1 0 0 0 0,2 1 0 0 0,-1-1 0 0 0,1 0-1 0 0,0 1 1 0 0,0 0 0 0 0,1 0 0 0 0,0 0 0 0 0,0 0-1 0 0,0 1 1 0 0,1-1 0 0 0,0 1 0 0 0,0 0 0 0 0,0 0-1 0 0,0 1 1 0 0,1 0 0 0 0,0 0 0 0 0,0 0 0 0 0,0 0 0 0 0,0 1-1 0 0,1 0 1 0 0,-1 1 0 0 0,1-1 0 0 0,0 1 0 0 0,-1 1-1 0 0,1-1 1 0 0,0 1 0 0 0,0 0 0 0 0,4 0 63 0 0,91 36-471 0 0,-71-23 432 0 0,0-1 0 0 0,1-1 0 0 0,0-2 1 0 0,0-1-1 0 0,1-2 0 0 0,0-1 0 0 0,5-1 39 0 0,-33-3 21 0 0,-1 1-1 0 0,1 0 1 0 0,-1-1-1 0 0,1 0 1 0 0,-1 0-1 0 0,1-1 1 0 0,-1 1-1 0 0,1-1 1 0 0,-1 0 0 0 0,1 0-1 0 0,-1 0 1 0 0,0-1-1 0 0,0 1 1 0 0,1-1-1 0 0,-1 0 1 0 0,0-1-1 0 0,-1 1 1 0 0,1-1-1 0 0,0 1 1 0 0,-1-1 0 0 0,1 0-1 0 0,-1 0 1 0 0,0-1-1 0 0,0 1 1 0 0,0-1-1 0 0,-1 1 1 0 0,1-1-1 0 0,-1 0 1 0 0,0 0-1 0 0,0 0 1 0 0,0 0 0 0 0,0 0-1 0 0,-1-1-20 0 0,-5-8-41 0 0,-1 0 0 0 0,-1 1 0 0 0,0-1 0 0 0,-1 1 0 0 0,0 1 0 0 0,-1-1 0 0 0,0 1 0 0 0,-1 1 0 0 0,0-1-1 0 0,0 1 1 0 0,-1 1 0 0 0,-1 0 0 0 0,1 0 0 0 0,-1 1 0 0 0,-10-4 41 0 0,-6-11-651 0 0,-88-45-4158 0 0,84 51 3321 0 0</inkml:trace>
  <inkml:trace contextRef="#ctx0" brushRef="#br0" timeOffset="22308.388">1956 1360 1268 0 0,'0'0'437'0'0,"0"0"14"0"0,0 0-33 0 0,0 0-40 0 0,0 0-44 0 0,0 0-30 0 0,0 0 4 0 0,0 0-25 0 0,1 4 18 0 0,-3 6-205 0 0,-1 0-1 0 0,0 0 0 0 0,0 0 1 0 0,-1-1-1 0 0,-1 1 0 0 0,0-1 1 0 0,0 0-1 0 0,0 0 0 0 0,-1-1 1 0 0,-1 1-1 0 0,1-1 0 0 0,-2-1 1 0 0,1 1-1 0 0,-1-1-95 0 0,-3 6 159 0 0,-8 10 72 0 0,-21 26 537 0 0,-1-1 1 0 0,-3-2-1 0 0,-1-2 0 0 0,-32 22-768 0 0,75-67 15 0 0,0 0 0 0 0,0-1 0 0 0,0 1 0 0 0,1 0 0 0 0,-1-1 1 0 0,0 0-1 0 0,1 1 0 0 0,-1-1 0 0 0,1 0 0 0 0,0 0 0 0 0,0 0 0 0 0,0 0 0 0 0,0 0 0 0 0,0 0 0 0 0,0 0 0 0 0,0 0 0 0 0,1 0 0 0 0,-1 0 0 0 0,1 0 0 0 0,-1-1 0 0 0,1 1 1 0 0,0 0-1 0 0,0 0 0 0 0,0-1 0 0 0,0 1 0 0 0,0 0 0 0 0,1 0 0 0 0,-1 0 0 0 0,1-1 0 0 0,-1 1 0 0 0,1 0 0 0 0,0 0 0 0 0,0 0 0 0 0,1-2-15 0 0,-1-5-83 0 0,1 0 1 0 0,1 0-1 0 0,0 0 0 0 0,0 0 1 0 0,1 0-1 0 0,0 1 0 0 0,0-1 0 0 0,1 1 1 0 0,0 0-1 0 0,0 0 0 0 0,1 1 0 0 0,0 0 1 0 0,0 0-1 0 0,1 0 0 0 0,0 1 0 0 0,0 0 1 0 0,1 0-1 0 0,0 1 0 0 0,0 0 0 0 0,0 0 1 0 0,0 1-1 0 0,1 0 0 0 0,-1 0 0 0 0,1 1 1 0 0,0 0-1 0 0,0 1 0 0 0,1 0 0 0 0,3-1 83 0 0,221 45-640 0 0,-209-39 620 0 0,-9 1 85 0 0,0-1 1 0 0,1 0 0 0 0,0-1 0 0 0,-1-1-1 0 0,1-1 1 0 0,0-1 0 0 0,0 0 0 0 0,-1-1 0 0 0,1 0-1 0 0,-1-2 1 0 0,1 0 0 0 0,-1-1 0 0 0,0 0-1 0 0,9-5-65 0 0,-24 7 33 0 0,1 0 0 0 0,-1 0 0 0 0,0 0 0 0 0,1 0 0 0 0,-1 0 0 0 0,0 0 0 0 0,-1 0 0 0 0,1-1 0 0 0,-1 1 0 0 0,1 0 0 0 0,-1 0-1 0 0,0-1 1 0 0,0 1 0 0 0,0 0 0 0 0,-1 0 0 0 0,1-1 0 0 0,-1 1 0 0 0,0 0 0 0 0,0 0 0 0 0,0 0 0 0 0,0 0 0 0 0,0 0 0 0 0,-1 0 0 0 0,1 0 0 0 0,-1 0-1 0 0,0 0 1 0 0,0 1 0 0 0,0-1 0 0 0,0 1 0 0 0,0-1 0 0 0,-1 1 0 0 0,1 0 0 0 0,-1 0 0 0 0,1 0 0 0 0,-1 0 0 0 0,0 1 0 0 0,0-1 0 0 0,0 1-1 0 0,-1-1-32 0 0,-23-19-57 0 0,-2 1 0 0 0,-1 1 0 0 0,0 2 0 0 0,-1 1 0 0 0,-1 2 0 0 0,0 1 0 0 0,-3 0 57 0 0,-30-3-1475 0 0,21 13-3324 0 0,42 3 3329 0 0</inkml:trace>
  <inkml:trace contextRef="#ctx0" brushRef="#br0" timeOffset="22805.575">2925 1679 1492 0 0,'0'-3'146'0'0,"1"0"-1"0"0,-1 0 0 0 0,0 0 1 0 0,0 0-1 0 0,-1 1 1 0 0,1-1-1 0 0,-1 0 1 0 0,1 0-1 0 0,-1 0 1 0 0,0 0-1 0 0,0 1 0 0 0,0-1 1 0 0,0 1-1 0 0,-1-1 1 0 0,1 1-1 0 0,-1-1 1 0 0,1 1-1 0 0,-1-1 1 0 0,0 1-1 0 0,0 0 0 0 0,0 0 1 0 0,0 0-1 0 0,0 0 1 0 0,0 1-1 0 0,-1-1 1 0 0,1 0-1 0 0,-1 1 1 0 0,1 0-1 0 0,-1-1 0 0 0,0 1 1 0 0,1 0-1 0 0,-1 1 1 0 0,0-1-1 0 0,0 0 1 0 0,1 1-1 0 0,-1-1 1 0 0,0 1-1 0 0,0 0 0 0 0,0 0 1 0 0,0 0-1 0 0,-2 1-145 0 0,-8 9 101 0 0,0 1-1 0 0,1 0 1 0 0,0 1-1 0 0,1 1 0 0 0,0-1 1 0 0,1 2-1 0 0,0 0 1 0 0,1 0-1 0 0,1 0 0 0 0,0 1 1 0 0,1 0-1 0 0,1 1 1 0 0,0 0-1 0 0,1 0 0 0 0,1 0 1 0 0,1 0-1 0 0,0 1 1 0 0,1 0-1 0 0,0-1 0 0 0,2 1 1 0 0,0 0-1 0 0,0 0 1 0 0,2-1-1 0 0,2 11-100 0 0,27 172 695 0 0,67 106-433 0 0,-96-303-339 0 0,-1 0 0 0 0,0 0 0 0 0,1 0 0 0 0,-1 0 0 0 0,0 0 0 0 0,0 0 0 0 0,-1 0 0 0 0,1 0-1 0 0,0 0 1 0 0,-1 1 0 0 0,1-1 0 0 0,-1 0 0 0 0,0 1 0 0 0,1-1 0 0 0,-1 0 0 0 0,0 1 0 0 0,-1-1 0 0 0,1 0-1 0 0,0 0 1 0 0,-1 1 0 0 0,1-1 0 0 0,-1 0 0 0 0,0 0 0 0 0,0 1 0 0 0,0-1 0 0 0,0 0 0 0 0,0 0 0 0 0,0 0-1 0 0,0 0 1 0 0,-1 0 0 0 0,1-1 0 0 0,-1 1 0 0 0,1 0 0 0 0,-1-1 0 0 0,0 1 0 0 0,1-1 0 0 0,-1 1 0 0 0,0-1-1 0 0,0 0 1 0 0,0 0 0 0 0,0 0 0 0 0,-1 0 0 0 0,1 0 0 0 0,-2 0 77 0 0,-128-47-4979 0 0,96 20 3464 0 0</inkml:trace>
  <inkml:trace contextRef="#ctx0" brushRef="#br0" timeOffset="23070.184">2479 2047 1448 0 0,'32'-17'1036'0'0,"3"4"-200"0"0,3 1-72 0 0,3 2-232 0 0,-2-1-220 0 0,-2 6-168 0 0,6 1-20 0 0,1-2-580 0 0,1 1-792 0 0,-3 3 40 0 0</inkml:trace>
  <inkml:trace contextRef="#ctx0" brushRef="#br0" timeOffset="23631.991">3375 2150 1280 0 0,'-12'5'272'0'0,"0"-1"1"0"0,0 1-1 0 0,1 1 0 0 0,0 0 0 0 0,0 1 1 0 0,0 0-1 0 0,1 0 0 0 0,0 1 1 0 0,0 1-1 0 0,1 0 0 0 0,0 0 0 0 0,1 1 1 0 0,0 0-1 0 0,1 0 0 0 0,-1 0 0 0 0,2 1 1 0 0,0 1-1 0 0,0-1 0 0 0,0 4-272 0 0,-79 156-352 0 0,64-149-2597 0 0,11-21 1705 0 0</inkml:trace>
  <inkml:trace contextRef="#ctx0" brushRef="#br0" timeOffset="23880.252">2980 2225 1948 0 0,'2'-15'3008'0'0,"-2"14"-2918"0"0,0 0 1 0 0,0 1-1 0 0,-1-1 1 0 0,1 0-1 0 0,0 0 1 0 0,0 1 0 0 0,0-1-1 0 0,0 0 1 0 0,0 0-1 0 0,0 1 1 0 0,0-1-1 0 0,0 0 1 0 0,0 0 0 0 0,0 1-1 0 0,0-1 1 0 0,0 0-1 0 0,1 0 1 0 0,-1 1 0 0 0,0-1-1 0 0,0 0 1 0 0,1 1-1 0 0,-1-1 1 0 0,1 0-1 0 0,-1 1 1 0 0,1-1 0 0 0,-1 1-1 0 0,1-1 1 0 0,-1 1-1 0 0,1-1 1 0 0,-1 1-1 0 0,1-1 1 0 0,-1 1 0 0 0,1-1-1 0 0,0 1 1 0 0,-1-1-1 0 0,1 1 1 0 0,0 0-1 0 0,-1 0 1 0 0,1-1 0 0 0,0 1-1 0 0,0 0 1 0 0,-1 0-1 0 0,1 0 1 0 0,0 0-1 0 0,0 0 1 0 0,-1 0 0 0 0,1 0-1 0 0,0 0 1 0 0,0 0-1 0 0,-1 0 1 0 0,1 0-1 0 0,0 0 1 0 0,0 1 0 0 0,-1-1-1 0 0,1 0 1 0 0,0 0-1 0 0,-1 1 1 0 0,1-1-1 0 0,0 1 1 0 0,-1-1 0 0 0,1 1-1 0 0,0-1 1 0 0,-1 1-1 0 0,1-1-90 0 0,258 183 688 0 0,-112-30-6936 0 0,-126-130 3568 0 0,-17-18 1384 0 0</inkml:trace>
  <inkml:trace contextRef="#ctx0" brushRef="#br0" timeOffset="24163.154">3754 2064 1912 0 0,'0'0'132'0'0,"0"0"-1"0"0,0 1 0 0 0,0-1 1 0 0,0 1-1 0 0,0-1 1 0 0,0 0-1 0 0,0 1 1 0 0,1-1-1 0 0,-1 0 1 0 0,0 0-1 0 0,0 1 0 0 0,0-1 1 0 0,1 0-1 0 0,-1 1 1 0 0,0-1-1 0 0,0 0 1 0 0,1 0-1 0 0,-1 0 0 0 0,0 1 1 0 0,1-1-1 0 0,-1 0 1 0 0,0 0-1 0 0,1 0 1 0 0,-1 0-1 0 0,0 1 0 0 0,1-1 1 0 0,-1 0-1 0 0,0 0 1 0 0,1 0-1 0 0,-1 0 1 0 0,0 0-1 0 0,1 0 1 0 0,-1 0-1 0 0,0 0 0 0 0,1 0 1 0 0,-1 0-1 0 0,1 0 1 0 0,-1 0-1 0 0,0 0 1 0 0,1-1-1 0 0,-1 1 0 0 0,0 0 1 0 0,1 0-1 0 0,-1 0 1 0 0,0 0-1 0 0,1-1-131 0 0,-6 47 1290 0 0,-56 418 1289 0 0,56-409-2964 0 0,-23 99-4190 0 0,5-128 172 0 0,16-24 3067 0 0</inkml:trace>
  <inkml:trace contextRef="#ctx0" brushRef="#br0" timeOffset="24774.103">3908 2274 1204 0 0,'29'77'6044'0'0,"-22"-69"-5969"0"0,2-1 1 0 0,-1 0-1 0 0,1 0 0 0 0,0-1 1 0 0,1 0-1 0 0,-1-1 0 0 0,1 0 1 0 0,0 0-1 0 0,0-1 0 0 0,1 0 1 0 0,0-1-1 0 0,-1 0 0 0 0,1-1 1 0 0,0 0-1 0 0,0-1 0 0 0,0 0 1 0 0,10-1-76 0 0,124-34 308 0 0,-141 32-235 0 0,0-1 1 0 0,0 1-1 0 0,-1-1 1 0 0,1 0-1 0 0,-1 0 0 0 0,1-1 1 0 0,-1 1-1 0 0,0-1 1 0 0,0 1-1 0 0,-1-1 1 0 0,1 0-1 0 0,-1 0 1 0 0,0 0-1 0 0,0-1 0 0 0,0 1 1 0 0,-1 0-1 0 0,1-1 1 0 0,-1 1-1 0 0,0-1 1 0 0,0 1-1 0 0,-1-1 1 0 0,1 0-1 0 0,-1 1 0 0 0,0-1 1 0 0,0 0-1 0 0,-1-1-73 0 0,1 5 224 0 0,0 1 3 0 0,0 0-34 0 0,0 0-27 0 0,-2-14 484 0 0,16 72-557 0 0,-2 1 0 0 0,-4 0 1 0 0,-2 0-1 0 0,-2 1 0 0 0,-3 6-93 0 0,-1-48 79 0 0,-1-1 0 0 0,-1 1 0 0 0,0-1 0 0 0,-1 0 0 0 0,-1 0 0 0 0,-1 0 0 0 0,0 0 0 0 0,-1 0 0 0 0,-1-1-1 0 0,0 0 1 0 0,-2-1 0 0 0,1 0 0 0 0,-2 0 0 0 0,0-1 0 0 0,-1 0 0 0 0,0 0 0 0 0,-1-1 0 0 0,-1-1 0 0 0,0 0-1 0 0,0-1 1 0 0,-6 3-79 0 0,16-12 23 0 0,-1 0-1 0 0,1 0 0 0 0,-1-1 0 0 0,0 1 1 0 0,1-1-1 0 0,-1 0 0 0 0,0 0 0 0 0,0-1 0 0 0,0 1 1 0 0,0-1-1 0 0,0 1 0 0 0,0-1 0 0 0,1-1 1 0 0,-1 1-1 0 0,0 0 0 0 0,0-1 0 0 0,0 0 1 0 0,0 0-1 0 0,0 0 0 0 0,1 0 0 0 0,-1-1 1 0 0,0 1-1 0 0,1-1 0 0 0,0 0 0 0 0,-1 0 1 0 0,1 0-1 0 0,0-1 0 0 0,0 1 0 0 0,0-1 1 0 0,0 0-1 0 0,0 1 0 0 0,1-1 0 0 0,-1 0 1 0 0,1-1-1 0 0,0 1 0 0 0,-2-3-22 0 0,-1-3-41 0 0,1 0 0 0 0,0 0-1 0 0,0-1 1 0 0,1 1 0 0 0,0-1 0 0 0,1 0-1 0 0,0 0 1 0 0,0 1 0 0 0,1-1 0 0 0,1-1-1 0 0,-1 1 1 0 0,1 0 0 0 0,1 0 0 0 0,0 0-1 0 0,1-1 42 0 0,5-17-422 0 0,1 1-1 0 0,1 0 1 0 0,1 1 0 0 0,1-1-1 0 0,2 2 1 0 0,0 0-1 0 0,2 1 1 0 0,1 0-1 0 0,1 1 1 0 0,0 1 0 0 0,2 0-1 0 0,1 2 1 0 0,0 0-1 0 0,2 1 1 0 0,0 1 422 0 0,164-118-5801 0 0,-143 108 4287 0 0</inkml:trace>
  <inkml:trace contextRef="#ctx0" brushRef="#br0" timeOffset="25190.446">5034 1569 1100 0 0,'-17'7'477'0'0,"2"2"-1"0"0,-1 0 1 0 0,1 1-1 0 0,1 0 0 0 0,-1 1 1 0 0,2 1-1 0 0,0 0 1 0 0,0 1-1 0 0,1 0 1 0 0,1 1-1 0 0,-6 8-476 0 0,6-6 225 0 0,0 0-1 0 0,2 0 1 0 0,0 1-1 0 0,0 1 1 0 0,2-1 0 0 0,0 1-1 0 0,1 0 1 0 0,0 1-1 0 0,2 0 1 0 0,0-1-1 0 0,2 1 1 0 0,0 1 0 0 0,1-1-1 0 0,0 0 1 0 0,2 0-1 0 0,2 15-224 0 0,2-12 26 0 0,1-1 0 0 0,1 0 0 0 0,1 0 0 0 0,1-1 0 0 0,1 0 0 0 0,1 0 0 0 0,0-1 0 0 0,1-1 0 0 0,1 0 0 0 0,1 0 0 0 0,1-1 0 0 0,13 11-26 0 0,-17-17-431 0 0,1-2 1 0 0,0 1 0 0 0,0-2-1 0 0,1 0 1 0 0,0 0-1 0 0,0-1 1 0 0,1-1 0 0 0,0 0-1 0 0,0 0 1 0 0,0-2 0 0 0,1 0-1 0 0,13 2 431 0 0,19-5-2846 0 0,-30-1 1459 0 0</inkml:trace>
  <inkml:trace contextRef="#ctx0" brushRef="#br0" timeOffset="26003.186">5236 1722 1120 0 0,'62'-11'4232'0'0,"-36"12"-52"0"0,-19-1-4158 0 0,1 0 0 0 0,-1 0 0 0 0,0 1 1 0 0,1 0-1 0 0,-1 0 0 0 0,0 1 0 0 0,1 0 1 0 0,-1 0-1 0 0,0 1 0 0 0,0-1 0 0 0,-1 2 1 0 0,1-1-1 0 0,-1 1 0 0 0,1 0 0 0 0,-1 0 1 0 0,-1 1-1 0 0,1-1 0 0 0,0 1 1 0 0,-1 1-1 0 0,0-1 0 0 0,0 1 0 0 0,-1 0 1 0 0,0 0-1 0 0,0 0 0 0 0,0 1 0 0 0,-1-1 1 0 0,1 1-1 0 0,-2 0 0 0 0,1 0 0 0 0,-1 0 1 0 0,0 0-1 0 0,0 1 0 0 0,-1-1 0 0 0,0 0 1 0 0,-1 1-1 0 0,1 0-22 0 0,-5 5 103 0 0,0 0 0 0 0,-1-1 0 0 0,0 1 0 0 0,-1-1 0 0 0,0 0 0 0 0,-1-1-1 0 0,-1 1 1 0 0,0-2 0 0 0,0 1 0 0 0,-1-1 0 0 0,0 0 0 0 0,-1-1 0 0 0,0 0 0 0 0,0 0 0 0 0,-1-1 0 0 0,0 0 0 0 0,-1-1 0 0 0,0-1 0 0 0,0 0-1 0 0,-9 4-102 0 0,-2 4 198 0 0,9-15-760 0 0,32-21-294 0 0,242-129-3953 0 0,-72 46 3679 0 0,-189 104 1154 0 0,0 1 0 0 0,1 0-1 0 0,-1 0 1 0 0,1-1-1 0 0,-1 1 1 0 0,1-1-1 0 0,-1 1 1 0 0,1 0-1 0 0,-1-1 1 0 0,1 1 0 0 0,-1-1-1 0 0,1 1 1 0 0,0-1-1 0 0,-1 1 1 0 0,1-1-1 0 0,-1 0 1 0 0,1 1-1 0 0,0-1 1 0 0,0 1 0 0 0,0-1-1 0 0,-1 0 1 0 0,1 1-1 0 0,0-1 1 0 0,0 0-1 0 0,0 1 1 0 0,0-1-1 0 0,0 0 1 0 0,0 1 0 0 0,0-1-1 0 0,0 0 1 0 0,0 1-1 0 0,0-1 1 0 0,0 0-1 0 0,1 1 1 0 0,-1-1-1 0 0,0 1 1 0 0,0-1 0 0 0,1 0-1 0 0,-1 1 1 0 0,0-1-1 0 0,1 1 1 0 0,-1-1-1 0 0,0 1 1 0 0,1-1-1 0 0,-1 1 1 0 0,1-1 0 0 0,-1 1-1 0 0,1-1 1 0 0,-1 1-1 0 0,1 0 1 0 0,0-1-1 0 0,-1 1 1 0 0,1 0-1 0 0,-1-1 1 0 0,1 1 0 0 0,0 0-1 0 0,-1 0 1 0 0,1 0-1 0 0,-1 0 1 0 0,1-1-1 0 0,0 1 1 0 0,-1 0-1 0 0,1 0 1 0 0,0 0 0 0 0,-1 0-1 0 0,1 0 1 0 0,0 1-1 0 0,-1-1 1 0 0,2 0-24 0 0,-59 0 1375 0 0,46 1-1274 0 0,0 0-1 0 0,0 1 0 0 0,0 0 1 0 0,0 1-1 0 0,0 0 1 0 0,0 1-1 0 0,1 0 0 0 0,0 0 1 0 0,-1 1-1 0 0,2 1 0 0 0,-1 0 1 0 0,1 0-1 0 0,0 1 0 0 0,0 0 1 0 0,0 0-1 0 0,1 1 0 0 0,1 0 1 0 0,-1 1-1 0 0,1-1 1 0 0,1 1-1 0 0,-1 1 0 0 0,2-1 1 0 0,-1 1-1 0 0,1 0 0 0 0,1 1 1 0 0,0-1-1 0 0,-1 5-100 0 0,9-4-37 0 0,1 1 1 0 0,0-1-1 0 0,0 0 1 0 0,1 0-1 0 0,1 0 0 0 0,0-1 1 0 0,0 0-1 0 0,1-1 1 0 0,0 1-1 0 0,1-2 1 0 0,0 1-1 0 0,0-1 0 0 0,1 0 1 0 0,0-1-1 0 0,0 0 1 0 0,1-1-1 0 0,0 0 0 0 0,0-1 1 0 0,0 0-1 0 0,1 0 1 0 0,-1-2-1 0 0,1 1 0 0 0,0-1 1 0 0,0-1-1 0 0,7 1 37 0 0,152 20-6595 0 0,-153-23 5070 0 0</inkml:trace>
  <inkml:trace contextRef="#ctx0" brushRef="#br0" timeOffset="26438.027">6189 1617 1964 0 0,'-14'33'6187'0'0,"2"85"-4328"0"0,10 250 366 0 0,2-241-4836 0 0,-12-67-820 0 0,-5-45-396 0 0,10-14 2537 0 0</inkml:trace>
  <inkml:trace contextRef="#ctx0" brushRef="#br0" timeOffset="27105.442">6413 1667 1856 0 0,'0'2'4880'0'0,"4"42"-3855"0"0,2-35-1017 0 0,0 0 1 0 0,1-1 0 0 0,0 0-1 0 0,0-1 1 0 0,0 1-1 0 0,1-1 1 0 0,0-1 0 0 0,1 1-1 0 0,-1-1 1 0 0,1-1 0 0 0,0 0-1 0 0,1 0 1 0 0,-1 0 0 0 0,1-2-1 0 0,0 1 1 0 0,0-1-1 0 0,0 0 1 0 0,1-1 0 0 0,-1-1-1 0 0,0 1 1 0 0,1-1 0 0 0,-1-1-1 0 0,1 0 1 0 0,-1-1-1 0 0,1 0 1 0 0,-1 0 0 0 0,1-1-1 0 0,-1-1 1 0 0,0 0 0 0 0,0 0-1 0 0,0 0 1 0 0,0-2-1 0 0,-1 1 1 0 0,0-1 0 0 0,7-4-9 0 0,-13 6 52 0 0,1 1 1 0 0,-1 0-1 0 0,0-1 1 0 0,0 1-1 0 0,0-1 1 0 0,0 0 0 0 0,0 0-1 0 0,-1 0 1 0 0,1 0-1 0 0,-1-1 1 0 0,0 1-1 0 0,0-1 1 0 0,0 1-1 0 0,0-1 1 0 0,-1 0-1 0 0,1 0 1 0 0,-1 1 0 0 0,0-1-1 0 0,0 0 1 0 0,0-4-53 0 0,8-22 1725 0 0,15 101-984 0 0,3 27-526 0 0,-13-55-102 0 0,-2 0 0 0 0,-2 1 0 0 0,-1 1 0 0 0,-3-1 0 0 0,0 35-113 0 0,-6-69 30 0 0,0 0 0 0 0,-1 0 0 0 0,-1 0 0 0 0,1-1 0 0 0,-2 1 0 0 0,1 0 0 0 0,-1-1 0 0 0,-1 1 0 0 0,0-1 0 0 0,0 0 0 0 0,0 0 0 0 0,-1-1 0 0 0,-1 1 0 0 0,0-1 0 0 0,0 0 1 0 0,0-1-1 0 0,-1 1 0 0 0,0-1 0 0 0,0-1 0 0 0,-1 1 0 0 0,0-1 0 0 0,0-1 0 0 0,0 1 0 0 0,-1-1 0 0 0,0-1 0 0 0,0 0 0 0 0,0 0 0 0 0,-1 0 0 0 0,1-1 0 0 0,-1-1 0 0 0,-3 1-30 0 0,6-1-38 0 0,0-1 0 0 0,1 0 0 0 0,-1 0-1 0 0,0-1 1 0 0,0 0 0 0 0,1 0 0 0 0,-1 0 0 0 0,0-1-1 0 0,0 0 1 0 0,1-1 0 0 0,-1 1 0 0 0,1-1-1 0 0,-1 0 1 0 0,1-1 0 0 0,0 0 0 0 0,0 0 0 0 0,0 0-1 0 0,0 0 1 0 0,0-1 0 0 0,1 0 0 0 0,-1 0 0 0 0,1-1-1 0 0,0 0 1 0 0,1 0 0 0 0,-1 0 0 0 0,1 0 0 0 0,0 0-1 0 0,0-1 1 0 0,1 0 0 0 0,0 0 0 0 0,0 0-1 0 0,0 0 1 0 0,0-1 0 0 0,1 1 0 0 0,0-1 0 0 0,1 1-1 0 0,0-1 1 0 0,0 1 0 0 0,0-1 0 0 0,0 0 0 0 0,1 0-1 0 0,0 0 1 0 0,1 1 0 0 0,0-1 0 0 0,1-4 38 0 0,8-11-435 0 0,1 1 0 0 0,1 0 0 0 0,1 1 0 0 0,1 1 0 0 0,1 0 0 0 0,0 1 0 0 0,2 0 0 0 0,0 1 0 0 0,1 1 0 0 0,0 1 0 0 0,1 1 0 0 0,1 0 1 0 0,0 1-1 0 0,1 2 0 0 0,14-7 435 0 0,15-13-748 0 0,-2 0 152 0 0,-2 2 112 0 0</inkml:trace>
  <inkml:trace contextRef="#ctx0" brushRef="#br0" timeOffset="27355.217">7260 1495 2048 0 0,'5'-105'7461'0'0,"-4"105"-7429"0"0,0 0 0 0 0,0 0 0 0 0,0 0 0 0 0,0 0 0 0 0,1 0 0 0 0,-1 0 0 0 0,0 0 0 0 0,0 0 0 0 0,0 0 0 0 0,0 1 0 0 0,0-1 0 0 0,0 0 0 0 0,0 1 0 0 0,0-1 0 0 0,0 0 0 0 0,0 1 0 0 0,0 0 0 0 0,0-1 0 0 0,0 1 0 0 0,0 0 0 0 0,0-1 0 0 0,0 1 0 0 0,-1 0 0 0 0,1 0 0 0 0,0 0 0 0 0,0-1 0 0 0,-1 1 0 0 0,1 0 0 0 0,-1 0 0 0 0,1 0 0 0 0,-1 0 0 0 0,1 0 0 0 0,-1 0 0 0 0,0 0 0 0 0,1 1 1 0 0,-1-1-1 0 0,0 0 0 0 0,0 0 0 0 0,0 0 0 0 0,0 0 0 0 0,0 0 0 0 0,0 0 0 0 0,0 0 0 0 0,0 1 0 0 0,0-1 0 0 0,0 0 0 0 0,-1 0-32 0 0,5 10 121 0 0,24 51 328 0 0,-3 2 0 0 0,-3 1 0 0 0,-2 1 0 0 0,-4 0 0 0 0,-2 1 0 0 0,2 52-449 0 0,-16-94 13 0 0,-2-1 0 0 0,0 0 0 0 0,-2 0 0 0 0,0-1 0 0 0,-2 1 0 0 0,-1-1 0 0 0,0 0 0 0 0,-2 0 0 0 0,0-1 0 0 0,-2-1 0 0 0,-1 1 0 0 0,0-2 0 0 0,-1 1 0 0 0,-2-2 0 0 0,0 0 0 0 0,0-1 0 0 0,-2 0 0 0 0,0-1 0 0 0,-2-1 0 0 0,-18 13-13 0 0,15-13-417 0 0,-1-1-1 0 0,0 0 1 0 0,-2-2 0 0 0,1-1 0 0 0,-1-1-1 0 0,-1-1 1 0 0,0-1 0 0 0,0-1-1 0 0,-1-1 1 0 0,0-2 0 0 0,-17 1 417 0 0,33-4-368 0 0,1-1 1 0 0,-1-1-1 0 0,1 0 1 0 0,0 0-1 0 0,-1-1 1 0 0,1-1-1 0 0,0 1 1 0 0,-1-2-1 0 0,1 1 1 0 0,0-2-1 0 0,1 1 1 0 0,-1-1-1 0 0,1 0 1 0 0,-1-1-1 0 0,1-1 1 0 0,0 1-1 0 0,1-1 1 0 0,0 0-1 0 0,-5-5 368 0 0,-11-20-1100 0 0</inkml:trace>
  <inkml:trace contextRef="#ctx0" brushRef="#br0" timeOffset="28447.207">7994 1854 1684 0 0,'0'-1'61'0'0,"1"1"1"0"0,-1 0-1 0 0,1-1 0 0 0,-1 1 0 0 0,0-1 0 0 0,1 1 1 0 0,-1-1-1 0 0,0 1 0 0 0,1-1 0 0 0,-1 1 1 0 0,0-1-1 0 0,0 1 0 0 0,1-1 0 0 0,-1 1 0 0 0,0-1 1 0 0,0 1-1 0 0,0-1 0 0 0,0 1 0 0 0,0-1 0 0 0,0 0 1 0 0,0 1-1 0 0,0-1 0 0 0,0 1 0 0 0,0-1 1 0 0,0 1-1 0 0,0-1 0 0 0,0 0 0 0 0,0 1 0 0 0,-1-1 1 0 0,1 1-1 0 0,0-1 0 0 0,0 1 0 0 0,-1-1 1 0 0,1 1-1 0 0,0-1 0 0 0,-1 1 0 0 0,1-1 0 0 0,0 1 1 0 0,-1 0-1 0 0,1-1 0 0 0,-1 1 0 0 0,1-1 0 0 0,-1 1 1 0 0,1 0-1 0 0,-1 0 0 0 0,1-1 0 0 0,-1 1 1 0 0,1 0-1 0 0,-1 0 0 0 0,1-1 0 0 0,-1 1 0 0 0,1 0 1 0 0,-1 0-1 0 0,0 0 0 0 0,1 0 0 0 0,-1 0 0 0 0,1 0 1 0 0,-1 0-1 0 0,1 0 0 0 0,-1 0 0 0 0,0 0 1 0 0,1 0-1 0 0,-1 0 0 0 0,1 1 0 0 0,-1-1 0 0 0,1 0 1 0 0,-1 0-1 0 0,1 1-61 0 0,-44-3 954 0 0,43 2-928 0 0,-17 3 114 0 0,0 0 0 0 0,0 1 0 0 0,0 1 0 0 0,0 1 0 0 0,1 0 0 0 0,0 1 0 0 0,1 1 0 0 0,-1 1 0 0 0,1 0 0 0 0,1 1 0 0 0,0 1 0 0 0,0 0 0 0 0,1 1 0 0 0,1 1 0 0 0,-1 0-140 0 0,-20 60 444 0 0,56-48-352 0 0,-15-21-104 0 0,0 0 1 0 0,1-1 0 0 0,0 1-1 0 0,0-2 1 0 0,0 1-1 0 0,0-1 1 0 0,0 0-1 0 0,0-1 1 0 0,0 0 0 0 0,1 0-1 0 0,-1-1 1 0 0,0 0-1 0 0,1 0 1 0 0,2-1 11 0 0,4 1-81 0 0,0-1-24 0 0,0-1-1 0 0,1-1 1 0 0,-1 0-1 0 0,0-1 1 0 0,-1-1-1 0 0,1 0 1 0 0,-1-1-1 0 0,0 0 1 0 0,0-1-1 0 0,-1-1 1 0 0,0 0-1 0 0,0-1 1 0 0,-1 0-1 0 0,0-1 1 0 0,-1 0-1 0 0,0-1 1 0 0,0 0-1 0 0,-1-1 1 0 0,-1 0-1 0 0,0 0 1 0 0,0-1-1 0 0,-2-1 1 0 0,1 1-1 0 0,-2-1 1 0 0,0 0-1 0 0,-1-1 1 0 0,0 1-1 0 0,-1-1 1 0 0,0-1 105 0 0,1-16 122 0 0,-1 0 0 0 0,-2 1 0 0 0,-1-1 1 0 0,-2 0-1 0 0,0 0 0 0 0,-3 0 0 0 0,0 0 1 0 0,-4-5-123 0 0,-30-65 1313 0 0,37 102-1295 0 0,-1-1 0 0 0,1 1 1 0 0,0 0-1 0 0,0 0 0 0 0,0 0 0 0 0,0 0 0 0 0,-1 0 1 0 0,1 0-1 0 0,0 0 0 0 0,0 0 0 0 0,0 0 0 0 0,0 0 1 0 0,-1 1-1 0 0,1-1 0 0 0,0 0 0 0 0,0 1 0 0 0,0-1 1 0 0,0 1-1 0 0,0-1 0 0 0,0 1 0 0 0,0 0 0 0 0,0-1 0 0 0,0 1 1 0 0,0 0-1 0 0,0 0 0 0 0,0 0 0 0 0,1-1 0 0 0,-1 1 1 0 0,0 0-1 0 0,0 0 0 0 0,1 0 0 0 0,-1 0 0 0 0,1 0 1 0 0,-1 1-1 0 0,1-1 0 0 0,-1 0 0 0 0,1 0 0 0 0,0 0 1 0 0,0 0-1 0 0,-1 0 0 0 0,1 1 0 0 0,0-1 0 0 0,0 0 0 0 0,0 0 1 0 0,0 0-1 0 0,1 1-18 0 0,-8 39 160 0 0,2 0 0 0 0,2 0 1 0 0,2 1-1 0 0,2-1 0 0 0,1 0 0 0 0,2 0 1 0 0,2 0-1 0 0,2 0 0 0 0,2-1 1 0 0,1 0-1 0 0,5 7-160 0 0,18 92 86 0 0,-25-91-349 0 0,-5-26-3269 0 0,-5-41 3437 0 0,0-1 0 0 0,1 1 0 0 0,1 0-1 0 0,0-1 1 0 0,2 1 0 0 0,0 0 0 0 0,1 1 0 0 0,1-1-1 0 0,1 0 1 0 0,1 1 0 0 0,5-10 95 0 0,-8 20 59 0 0,0 0 0 0 0,0 0 0 0 0,1 1-1 0 0,0 0 1 0 0,0-1 0 0 0,1 2 0 0 0,0-1 0 0 0,0 1 0 0 0,1 0 0 0 0,-1 0 0 0 0,1 0 0 0 0,1 1-1 0 0,-1 0 1 0 0,1 1 0 0 0,0 0 0 0 0,0 0 0 0 0,0 0 0 0 0,0 1 0 0 0,1 0 0 0 0,-1 1-1 0 0,1 0 1 0 0,0 0 0 0 0,-1 1 0 0 0,1 0 0 0 0,6 1-59 0 0,-8 1 42 0 0,-1 1-1 0 0,1 0 1 0 0,-1 1 0 0 0,1-1 0 0 0,-1 1-1 0 0,0 0 1 0 0,0 1 0 0 0,0 0-1 0 0,0 0 1 0 0,-1 0 0 0 0,1 0-1 0 0,-1 1 1 0 0,0 0 0 0 0,-1 0-1 0 0,1 0 1 0 0,-1 1 0 0 0,0 0-1 0 0,0 0 1 0 0,-1 0 0 0 0,0 0 0 0 0,0 0-1 0 0,0 0 1 0 0,-1 1 0 0 0,0 0-1 0 0,0-1 1 0 0,0 1 0 0 0,-1 0-1 0 0,0 0 1 0 0,-1 0 0 0 0,0 0-1 0 0,0 0 1 0 0,0 2-42 0 0,-3 2 167 0 0,0 0 0 0 0,0-1 0 0 0,-1 1 0 0 0,0-1 0 0 0,-1 0 1 0 0,0 0-1 0 0,-1-1 0 0 0,0 0 0 0 0,0 0 0 0 0,-1 0 0 0 0,0-1 0 0 0,-1 0 0 0 0,0 0 0 0 0,0 0 0 0 0,-1-1 0 0 0,1-1 0 0 0,-2 0 0 0 0,1 0 0 0 0,-1 0 0 0 0,1-1 0 0 0,-11 3-167 0 0,19-9 7 0 0,-1-1-1 0 0,1 1 0 0 0,0 0 1 0 0,-1-1-1 0 0,1 1 0 0 0,0-1 0 0 0,0 0 1 0 0,0 1-1 0 0,0-1 0 0 0,1 0 1 0 0,-1 0-1 0 0,0 1 0 0 0,1-1 0 0 0,-1 0 1 0 0,1 0-1 0 0,-1 0 0 0 0,1 0 1 0 0,0 0-1 0 0,0 0 0 0 0,0 0 0 0 0,0 0 1 0 0,0 0-1 0 0,0 0 0 0 0,1 1 1 0 0,-1-1-1 0 0,1 0 0 0 0,-1 0 0 0 0,1 0 1 0 0,0 0-1 0 0,0 1 0 0 0,-1-1 1 0 0,1 0-1 0 0,0 1 0 0 0,1-1 0 0 0,-1 0-5 0 0,12-22-201 0 0,1 0 0 0 0,1 1 1 0 0,1 0-1 0 0,1 1 1 0 0,0 1-1 0 0,2 1 0 0 0,1 0 1 0 0,0 2-1 0 0,1 0 1 0 0,1 1-1 0 0,6-2 200 0 0,-14 12-77 0 0,-24 49 753 0 0,-3-17-479 0 0,9-20-159 0 0,1 0 0 0 0,0 0 0 0 0,0 0 0 0 0,0 1 0 0 0,1-1 0 0 0,-1 1 0 0 0,1-1 0 0 0,1 1 0 0 0,-1 0 0 0 0,1 0 0 0 0,0 0 0 0 0,0 0 0 0 0,1 0 0 0 0,0 0 0 0 0,0 0 0 0 0,0 0-1 0 0,1 0 1 0 0,0 0 0 0 0,1 5-38 0 0,3-2-87 0 0,0 1 0 0 0,1-1 0 0 0,0 0 0 0 0,1-1 0 0 0,0 1-1 0 0,0-1 1 0 0,1-1 0 0 0,0 1 0 0 0,0-1 0 0 0,0-1-1 0 0,1 1 1 0 0,0-2 0 0 0,1 1 0 0 0,-1-1 0 0 0,1-1 0 0 0,0 1-1 0 0,0-2 1 0 0,0 1 0 0 0,1-2 0 0 0,-1 1 0 0 0,7 0 87 0 0,153 12-5638 0 0,-135-18 4146 0 0,28-14 94 0 0</inkml:trace>
  <inkml:trace contextRef="#ctx0" brushRef="#br0" timeOffset="28759.56">9537 1810 1428 0 0,'13'12'8346'0'0,"43"-6"-8444"0"0,-43-6 836 0 0,174 9-1183 0 0,-64-7-4424 0 0,-65-17 1985 0 0,-49 8 1536 0 0</inkml:trace>
  <inkml:trace contextRef="#ctx0" brushRef="#br0" timeOffset="29038.315">9617 1992 1820 0 0,'7'5'1012'0'0,"9"7"-132"0"0,2-2-124 0 0,2 1-128 0 0,6-1 5 0 0,-1 0-121 0 0,7 0-92 0 0,0-1-104 0 0,4-3-216 0 0,-3 1-132 0 0,8-2 4 0 0,-19-5-568 0 0,8 0-689 0 0,0 0 93 0 0,43-18-156 0 0,-39 8-116 0 0</inkml:trace>
  <inkml:trace contextRef="#ctx0" brushRef="#br0" timeOffset="29304.279">10728 1485 1216 0 0,'2'11'7227'0'0,"-7"61"-5341"0"0,0 21-730 0 0,45 166 301 0 0,-19-84-3488 0 0,-37-120-5670 0 0,2-41 6359 0 0</inkml:trace>
  <inkml:trace contextRef="#ctx0" brushRef="#br0" timeOffset="29539.705">10574 2192 1984 0 0,'0'0'1153'0'0,"9"1"3165"0"0,17 3-2602 0 0,110-2-895 0 0,0-38-5160 0 0,-101 13 1327 0 0,-22 10 1519 0 0</inkml:trace>
  <inkml:trace contextRef="#ctx0" brushRef="#br0" timeOffset="29756.188">10730 1475 1004 0 0,'-47'13'3864'0'0,"-21"28"-2584"0"0,61-37-971 0 0,-109 107 1042 0 0,55-24-6483 0 0,59-84 4787 0 0,-3 2-1038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7:3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21 1388 0 0,'20'-14'1816'0'0,"2"7"-538"0"0,-22 8-1236 0 0,0 0 0 0 0,1-1 0 0 0,-1 1 0 0 0,0 0 1 0 0,1 0-1 0 0,-1-1 0 0 0,1 1 0 0 0,-1 0 0 0 0,1-1 0 0 0,-1 1 0 0 0,1-1 1 0 0,-1 1-1 0 0,1-1 0 0 0,0 1 0 0 0,-1-1 0 0 0,1 1 0 0 0,0-1 1 0 0,-1 1-1 0 0,1-1 0 0 0,0 0 0 0 0,0 1 0 0 0,-1-1 0 0 0,1 0 0 0 0,0 0 1 0 0,0 0-1 0 0,-1 1 0 0 0,1-1 0 0 0,0 0 0 0 0,0 0 0 0 0,0 0 1 0 0,-1 0-1 0 0,1-1 0 0 0,0 1 0 0 0,0 0 0 0 0,0 0 0 0 0,-1 0 1 0 0,1-1-1 0 0,0 1 0 0 0,0 0 0 0 0,-1-1 0 0 0,1 1 0 0 0,0 0 0 0 0,-1-1 1 0 0,1 1-1 0 0,0-1 0 0 0,-1 1 0 0 0,1-1 0 0 0,0 0-42 0 0,-121 283 1538 0 0,96-234-1320 0 0,-242 394 1750 0 0,261-432-1971 0 0,-8 13 52 0 0,7-34-533 0 0,6-324-3496 0 0,-5 291 3730 0 0,4 12 192 0 0,-2 1-1 0 0,-1 0 0 0 0,-1 0 0 0 0,-2 0 0 0 0,-1 0 0 0 0,-2 1 0 0 0,-1 1 0 0 0,-1-1 0 0 0,-14-24 59 0 0,24 51 25 0 0,0-1 0 0 0,-1 1-1 0 0,1-1 1 0 0,0 1 0 0 0,-1 0 0 0 0,0 0-1 0 0,0 0 1 0 0,0 0 0 0 0,0 1 0 0 0,0-1-1 0 0,-1 1 1 0 0,1 0 0 0 0,-1 0 0 0 0,1 0-1 0 0,-1 0 1 0 0,0 0 0 0 0,0 1 0 0 0,0 0-1 0 0,0 0 1 0 0,0 0 0 0 0,0 0 0 0 0,0 1-1 0 0,0-1 1 0 0,0 1 0 0 0,0 0 0 0 0,0 1-1 0 0,0-1 1 0 0,0 1 0 0 0,0-1 0 0 0,0 1-1 0 0,0 0 1 0 0,0 1 0 0 0,0-1 0 0 0,0 1-1 0 0,0-1 1 0 0,1 1 0 0 0,-1 0 0 0 0,1 1-1 0 0,0-1 1 0 0,-1 0 0 0 0,1 1 0 0 0,0 0-1 0 0,0 0 1 0 0,1 0 0 0 0,-1 0 0 0 0,0 0-1 0 0,1 1 1 0 0,0-1 0 0 0,0 1 0 0 0,0-1-1 0 0,0 1 1 0 0,1 0 0 0 0,-1 0 0 0 0,1 0-1 0 0,0 0 1 0 0,0 1-25 0 0,4 12 73 0 0,0 0-1 0 0,1 1 1 0 0,1-2-1 0 0,0 1 1 0 0,2 0-1 0 0,0-1 1 0 0,0 0-1 0 0,2-1 1 0 0,0 0-1 0 0,0 0 1 0 0,2-1-1 0 0,0 0 1 0 0,0-1-1 0 0,1 0 1 0 0,1-1-1 0 0,0 0 1 0 0,1-1-1 0 0,0 0 1 0 0,13 6-73 0 0,228 159-903 0 0,-72-86-3223 0 0,-134-72 2696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7:39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466 304 1288 0 0,'-3'-3'136'0'0,"-1"1"0"0"0,0 0 0 0 0,1 0 0 0 0,-1 0 0 0 0,0 0 0 0 0,0 1 0 0 0,0 0-1 0 0,0 0 1 0 0,-1 0 0 0 0,1 0 0 0 0,0 0 0 0 0,0 1 0 0 0,-1 0 0 0 0,1 0 0 0 0,0 0 0 0 0,0 0 0 0 0,-1 1 0 0 0,1 0 0 0 0,0 0-1 0 0,0 0 1 0 0,0 0 0 0 0,0 1 0 0 0,0-1 0 0 0,0 1 0 0 0,0 0 0 0 0,0 0 0 0 0,1 0 0 0 0,-1 1 0 0 0,1-1 0 0 0,0 1-1 0 0,0 0 1 0 0,0 0 0 0 0,0 0 0 0 0,0 1 0 0 0,0-1 0 0 0,0 2-136 0 0,-65 143 1824 0 0,63-118-1516 0 0,1 0 0 0 0,1 0 0 0 0,2 0 0 0 0,0 0-1 0 0,3 0 1 0 0,0 0 0 0 0,2 0 0 0 0,4 12-308 0 0,133 381 1916 0 0,-138-414-2013 0 0,-1 0-1 0 0,0 1 1 0 0,0-1 0 0 0,-1 0 0 0 0,0 1-1 0 0,0-1 1 0 0,-1 1 0 0 0,-1-1 0 0 0,0 1-1 0 0,0-1 1 0 0,-1 1 0 0 0,0-1 0 0 0,0 0-1 0 0,-1 0 1 0 0,0 0 0 0 0,-1 0 0 0 0,0-1-1 0 0,0 1 1 0 0,-1-1 0 0 0,0 0 0 0 0,0 0-1 0 0,-1-1 1 0 0,0 1 0 0 0,-1-1 0 0 0,1-1 0 0 0,-1 1-1 0 0,-1-1 1 0 0,1 0 0 0 0,-1-1 0 0 0,0 0-1 0 0,0 0 1 0 0,-1-1 0 0 0,0 1 97 0 0,-4 1-466 0 0,-1 0 0 0 0,0-1 0 0 0,0-1 1 0 0,0 0-1 0 0,-1-1 0 0 0,0-1 0 0 0,1 0 1 0 0,-1 0-1 0 0,0-2 0 0 0,0 0 0 0 0,0-1 0 0 0,0 0 1 0 0,-1-1 465 0 0,-62-12-1484 0 0</inkml:trace>
  <inkml:trace contextRef="#ctx0" brushRef="#br0" timeOffset="1961.042">1026 44 1268 0 0,'0'0'433'0'0,"0"0"-4"0"0,0 0 133 0 0,-5 5 6 0 0,-20 20-171 0 0,-1-1 0 0 0,-2-1 0 0 0,0-1 0 0 0,-1-2 0 0 0,-1-1 0 0 0,0-1 0 0 0,-2-2 0 0 0,0-1 0 0 0,-1-1 0 0 0,0-2 0 0 0,-1-1 0 0 0,-18 2-397 0 0,50-13-6 0 0,0 0 1 0 0,0-1-1 0 0,-1 1 0 0 0,1 0 0 0 0,0-1 1 0 0,0 1-1 0 0,0-1 0 0 0,-1 0 0 0 0,1 0 1 0 0,0 0-1 0 0,0 0 0 0 0,0 0 1 0 0,0 0-1 0 0,1 0 0 0 0,-1-1 0 0 0,0 1 1 0 0,0-1-1 0 0,1 0 0 0 0,-1 1 0 0 0,1-1 1 0 0,0 0-1 0 0,-1 0 0 0 0,1 0 0 0 0,0 0 1 0 0,0 0-1 0 0,0 0 0 0 0,0 0 0 0 0,0 0 1 0 0,1 0-1 0 0,-1 0 0 0 0,1 0 1 0 0,-1-1-1 0 0,1 1 0 0 0,0 0 0 0 0,0 0 1 0 0,0-1-1 0 0,0 1 0 0 0,0 0 0 0 0,1 0 1 0 0,-1-1-1 0 0,1 1 0 0 0,-1 0 0 0 0,1 0 1 0 0,0 0-1 0 0,0 0 0 0 0,0 0 0 0 0,0 0 1 0 0,0 0-1 0 0,0 0 0 0 0,0 0 1 0 0,1 0-1 0 0,-1 1 0 0 0,1-1 0 0 0,-1 0 1 0 0,1 1-1 0 0,0-1 0 0 0,0 1 0 0 0,-1 0 1 0 0,1 0-1 0 0,0-1 0 0 0,0 1 0 0 0,0 0 1 0 0,0 1-1 0 0,1-1 0 0 0,-1 0 1 0 0,0 1-1 0 0,0-1 0 0 0,1 1 6 0 0,7-4-45 0 0,1 2-1 0 0,0-1 0 0 0,0 1 1 0 0,0 1-1 0 0,0 0 1 0 0,1 0-1 0 0,-1 1 1 0 0,0 1-1 0 0,0 0 1 0 0,0 0-1 0 0,0 1 1 0 0,0 0-1 0 0,0 1 1 0 0,0 1-1 0 0,-1 0 1 0 0,10 4 45 0 0,43 10-125 0 0,-35-9 135 0 0,0-1 1 0 0,0-2 0 0 0,1-1-1 0 0,0-2 1 0 0,0 0 0 0 0,0-2 0 0 0,0-1-1 0 0,0-1 1 0 0,0-2 0 0 0,0-1-1 0 0,0-1 1 0 0,-1-1 0 0 0,0-2 0 0 0,27-10-11 0 0,-53 16 9 0 0,0 1 1 0 0,0 0 0 0 0,0 0-1 0 0,-1-1 1 0 0,1 1 0 0 0,0-1-1 0 0,-1 1 1 0 0,1-1-1 0 0,0 0 1 0 0,-1 0 0 0 0,0 0-1 0 0,0 0 1 0 0,1 0 0 0 0,-1 0-1 0 0,0 0 1 0 0,-1 0 0 0 0,1 0-1 0 0,0 0 1 0 0,0-1 0 0 0,-1 1-1 0 0,0 0 1 0 0,1 0-1 0 0,-1-1 1 0 0,0 1 0 0 0,0 0-1 0 0,0-1 1 0 0,0 1 0 0 0,-1 0-1 0 0,1-1 1 0 0,-1 1 0 0 0,1 0-1 0 0,-1 0 1 0 0,0 0 0 0 0,0-1-1 0 0,0 1 1 0 0,0 0 0 0 0,0 0-1 0 0,0 0 1 0 0,-1 0-1 0 0,1 1 1 0 0,0-1 0 0 0,-1 0-1 0 0,0 1 1 0 0,1-1 0 0 0,-1 1-1 0 0,0-1 1 0 0,0 1 0 0 0,0 0-1 0 0,0-1 1 0 0,-2 0-10 0 0,-106-62-275 0 0,-51 27-3946 0 0,147 37 2836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7:39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14 247 1924 0 0,'-14'16'5445'0'0,"40"-13"-3902"0"0,-16-3-1592 0 0,300-20-300 0 0,-221 9-1503 0 0,23-7-2389 0 0,-91 10 2708 0 0</inkml:trace>
  <inkml:trace contextRef="#ctx0" brushRef="#br0" timeOffset="592.01">1065 87 1372 0 0,'-3'11'333'0'0,"-1"0"1"0"0,0 0-1 0 0,0 0 0 0 0,-1 0 0 0 0,0-1 0 0 0,-1 1 1 0 0,0-1-1 0 0,0-1 0 0 0,-1 1 0 0 0,-1-1 0 0 0,0 0 0 0 0,-4 3-333 0 0,-12 12 459 0 0,-1-1-1 0 0,-1-1 1 0 0,-1-1-1 0 0,-1-1 1 0 0,-1-2-1 0 0,0-1 1 0 0,-2-1-1 0 0,0-2 0 0 0,0-1 1 0 0,-24 6-459 0 0,54-18 10 0 0,0 0 0 0 0,0 0 0 0 0,-1 0 0 0 0,1 0 1 0 0,-1 0-1 0 0,1 0 0 0 0,-1-1 0 0 0,1 1 0 0 0,-1-1 0 0 0,0 1 0 0 0,1-1 0 0 0,-1 0 1 0 0,1 1-1 0 0,-1-1 0 0 0,0 0 0 0 0,1 0 0 0 0,-1 0 0 0 0,0-1 0 0 0,1 1 0 0 0,-1 0 1 0 0,1 0-1 0 0,-1-1 0 0 0,0 1 0 0 0,1-1 0 0 0,-1 0 0 0 0,1 1 0 0 0,-1-1 0 0 0,1 0 1 0 0,0 0-1 0 0,-1 0 0 0 0,1 0 0 0 0,0 0 0 0 0,-1 0 0 0 0,1 0 0 0 0,0 0 0 0 0,0 0 0 0 0,0-1 1 0 0,0 1-1 0 0,0-1 0 0 0,0 1 0 0 0,1 0 0 0 0,-1-1 0 0 0,0 1 0 0 0,1-1 0 0 0,-1 0 1 0 0,1 1-1 0 0,-1-1 0 0 0,1 1 0 0 0,0-1 0 0 0,0 0 0 0 0,0 1 0 0 0,0-1 0 0 0,0 0-10 0 0,33-82-481 0 0,-24 77 446 0 0,0 1 0 0 0,0 0 1 0 0,0 0-1 0 0,1 0 1 0 0,0 1-1 0 0,0 1 0 0 0,1 0 1 0 0,-1 0-1 0 0,1 1 1 0 0,0 0-1 0 0,0 1 0 0 0,0 0 1 0 0,0 1-1 0 0,0 0 1 0 0,0 1-1 0 0,0 0 0 0 0,0 1 1 0 0,0 0-1 0 0,0 1 1 0 0,0 0-1 0 0,0 1 0 0 0,0 0 1 0 0,-1 0-1 0 0,11 6 35 0 0,100 10-160 0 0,-107-19 168 0 0,7 3 17 0 0,1-1 1 0 0,0-2-1 0 0,0 0 0 0 0,-1-1 0 0 0,1-1 0 0 0,0-1 0 0 0,-1-1 0 0 0,0-1 0 0 0,0-1 0 0 0,0-1 1 0 0,-1 0-1 0 0,0-2 0 0 0,0 0 0 0 0,11-9-25 0 0,-29 17 9 0 0,-1 0-1 0 0,1 0 1 0 0,-1-1 0 0 0,1 1 0 0 0,-1 0 0 0 0,0-1-1 0 0,0 1 1 0 0,0-1 0 0 0,0 0 0 0 0,0 1 0 0 0,0-1-1 0 0,0 0 1 0 0,0 0 0 0 0,-1 1 0 0 0,1-1-1 0 0,-1 0 1 0 0,1 0 0 0 0,-1 0 0 0 0,0 0 0 0 0,0 0-1 0 0,1 0 1 0 0,-1 1 0 0 0,-1-1 0 0 0,1 0 0 0 0,0 0-1 0 0,0 0 1 0 0,-1 0 0 0 0,1 0 0 0 0,-1 0-1 0 0,0 1 1 0 0,1-1 0 0 0,-1 0 0 0 0,0 0 0 0 0,0 1-1 0 0,0-1 1 0 0,0 1 0 0 0,0-1 0 0 0,-1 1 0 0 0,1-1-1 0 0,0 1 1 0 0,-1 0 0 0 0,1-1 0 0 0,-1 1-1 0 0,1 0 1 0 0,-1 0 0 0 0,0 0-9 0 0,-78-50-82 0 0,-147-24-3319 0 0,154 55 381 0 0,39 10 1632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7:48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31 149 1392 0 0,'0'-59'7221'0'0,"-5"69"-4901"0"0,21 147-1334 0 0,11-39-456 0 0,-6 1 0 0 0,-5 0 0 0 0,-4 27-530 0 0,-10-131-185 0 0,-1 1 1 0 0,-1 0 0 0 0,0-1 0 0 0,-1 1 0 0 0,-1 0 0 0 0,-1-1-1 0 0,0 0 1 0 0,0 1 0 0 0,-2-1 0 0 0,0-1 0 0 0,-1 1 0 0 0,0-1-1 0 0,-7 12 185 0 0,12-25-164 0 0,0 1 0 0 0,0-1 0 0 0,0 0 0 0 0,0 0 0 0 0,0 0 0 0 0,0 0 0 0 0,0 0-1 0 0,0 0 1 0 0,0 0 0 0 0,-1 0 0 0 0,1 0 0 0 0,0 0 0 0 0,0-1 0 0 0,-1 1 0 0 0,1-1-1 0 0,-1 1 1 0 0,1-1 0 0 0,-1 1 0 0 0,1-1 0 0 0,-1 0 0 0 0,1 0 0 0 0,-1 1 0 0 0,1-1-1 0 0,-1 0 1 0 0,1 0 0 0 0,-1-1 0 0 0,1 1 0 0 0,-1 0 0 0 0,1 0 0 0 0,0-1 0 0 0,-1 1 0 0 0,1-1-1 0 0,-1 1 1 0 0,1-1 0 0 0,0 0 0 0 0,-1 0 0 0 0,1 1 0 0 0,0-1 0 0 0,0 0 0 0 0,0 0-1 0 0,-1 0 1 0 0,1 0 0 0 0,0 0 0 0 0,0-1 0 0 0,0 1 164 0 0,-13-19-1457 0 0</inkml:trace>
  <inkml:trace contextRef="#ctx0" brushRef="#br0" timeOffset="452.671">305 281 1048 0 0,'10'-28'6130'0'0,"14"31"-4361"0"0,22 41-1558 0 0,-43-36-140 0 0,0 0 1 0 0,0 1-1 0 0,0-1 1 0 0,-1 1 0 0 0,-1 0-1 0 0,1-1 1 0 0,-2 1 0 0 0,1 0-1 0 0,-1 0 1 0 0,0 0 0 0 0,-1 0-1 0 0,0-1 1 0 0,0 1 0 0 0,-1 0-1 0 0,0-1 1 0 0,-1 1 0 0 0,0-1-1 0 0,0 0 1 0 0,-1 1 0 0 0,0-2-1 0 0,0 1 1 0 0,-1 0 0 0 0,0-1-1 0 0,0 0 1 0 0,-1 0 0 0 0,1 0-1 0 0,-2-1 1 0 0,1 0-1 0 0,-1 0 1 0 0,0-1 0 0 0,0 0-1 0 0,0 0 1 0 0,-1 0 0 0 0,-4 1-72 0 0,-43 26 162 0 0,54-32-424 0 0,50-55-1843 0 0,117-83-3313 0 0,-132 116 5067 0 0</inkml:trace>
  <inkml:trace contextRef="#ctx0" brushRef="#br0" timeOffset="715.238">595 299 3600 0 0,'60'-83'1784'0'0,"-60"81"-1455"0"0,-3-9 460 0 0,0 8-712 0 0,-1 0 1 0 0,1 0-1 0 0,-1 0 1 0 0,0 1-1 0 0,0-1 1 0 0,0 1-1 0 0,0 0 1 0 0,0 0-1 0 0,-1 0 1 0 0,1 1-1 0 0,-1 0 1 0 0,1-1-1 0 0,-1 1 1 0 0,1 1-1 0 0,-1-1 1 0 0,1 1-1 0 0,-1 0 1 0 0,0 0-1 0 0,1 0 1 0 0,-1 1-1 0 0,0-1 1 0 0,1 1-1 0 0,-1 0 1 0 0,1 0-1 0 0,-1 1 1 0 0,1 0-1 0 0,0-1 1 0 0,0 1-1 0 0,-1 1 0 0 0,1-1 1 0 0,1 1-1 0 0,-1-1 1 0 0,0 1-1 0 0,1 0 1 0 0,-1 0-1 0 0,1 1 1 0 0,0-1-1 0 0,0 1 1 0 0,0 0-1 0 0,1-1 1 0 0,-1 1-1 0 0,1 0 1 0 0,0 1-1 0 0,0-1 1 0 0,0 0-1 0 0,-1 5-77 0 0,2-1 34 0 0,0 1 0 0 0,0-1 1 0 0,1 1-1 0 0,0-1 0 0 0,0 1 0 0 0,1-1 0 0 0,0 1 0 0 0,1-1 0 0 0,0 0 0 0 0,0 1 0 0 0,0-1 0 0 0,1 0 1 0 0,1 0-1 0 0,-1-1 0 0 0,1 1 0 0 0,1-1 0 0 0,-1 1 0 0 0,1-1 0 0 0,0-1 0 0 0,1 1 0 0 0,0-1 0 0 0,0 0 1 0 0,0 0-1 0 0,1-1 0 0 0,-1 1 0 0 0,7 2-34 0 0,98 47-1584 0 0,7-36-4556 0 0,-107-19 4611 0 0</inkml:trace>
  <inkml:trace contextRef="#ctx0" brushRef="#br0" timeOffset="904.929">1048 1 1920 0 0,'15'28'691'0'0,"-1"1"0"0"0,-1 0-1 0 0,-2 1 1 0 0,-1 0 0 0 0,-2 1-1 0 0,0 0 1 0 0,-2 1 0 0 0,-2-1-1 0 0,-1 1 1 0 0,-1 0 0 0 0,-2 19-691 0 0,-2-24 125 0 0,-1 0 1 0 0,-1 0 0 0 0,-2 0 0 0 0,-1-1 0 0 0,-1 0 0 0 0,-1 0 0 0 0,-1-1 0 0 0,-1 0 0 0 0,-1 0 0 0 0,-2-1 0 0 0,0-1 0 0 0,-1-1 0 0 0,-2 0 0 0 0,0-1 0 0 0,-1 0 0 0 0,-1-2-1 0 0,-1 0 1 0 0,-1-1-126 0 0,-37 11-2436 0 0,55-29 896 0 0,0-2-26 0 0,-18-18-1207 0 0,22 10 1468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7:41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82 1332 0 0,'-10'0'218'0'0,"0"1"0"0"0,0 0 0 0 0,0 1 0 0 0,0-1 0 0 0,0 2 0 0 0,0 0 0 0 0,0 0 0 0 0,1 0 0 0 0,-1 1-1 0 0,1 1 1 0 0,0 0 0 0 0,1 0 0 0 0,-1 1 0 0 0,1-1 0 0 0,0 2 0 0 0,0-1 0 0 0,1 1 0 0 0,0 1 0 0 0,0-1 0 0 0,1 1 0 0 0,0 0 0 0 0,0 1 0 0 0,1-1 0 0 0,0 1-1 0 0,0 0 1 0 0,1 1 0 0 0,0 0-218 0 0,-7 19 336 0 0,1 1-1 0 0,1 0 0 0 0,2 1 1 0 0,2 0-1 0 0,0 0 0 0 0,2 0 1 0 0,1 0-1 0 0,2 10-335 0 0,34 129 812 0 0,-21-131-611 0 0,144 335-98 0 0,-156-371-254 0 0,0 0 0 0 0,0 1 1 0 0,-1-1-1 0 0,1 1 0 0 0,-1-1 0 0 0,0 1 0 0 0,0-1 0 0 0,0 1 1 0 0,0-1-1 0 0,0 1 0 0 0,-1-1 0 0 0,1 1 0 0 0,-1-1 1 0 0,0 1-1 0 0,0-1 0 0 0,-1 0 0 0 0,1 0 0 0 0,-1 1 0 0 0,1-1 1 0 0,-1 0-1 0 0,0 0 0 0 0,0-1 0 0 0,0 1 0 0 0,-1 0 1 0 0,1-1-1 0 0,-1 1 0 0 0,1-1 0 0 0,-1 0 0 0 0,0 0 1 0 0,0 0-1 0 0,0 0 0 0 0,0 0 0 0 0,0-1 0 0 0,0 1 0 0 0,-1-1 1 0 0,1 0-1 0 0,0 0 0 0 0,-1 0 0 0 0,1 0 0 0 0,-1-1 1 0 0,1 1-1 0 0,-1-1 0 0 0,1 0 0 0 0,-1 0 0 0 0,1 0 0 0 0,-1-1 1 0 0,1 1-1 0 0,-1-1 0 0 0,1 0 0 0 0,-1 0 0 0 0,1 0 1 0 0,0 0-1 0 0,0-1 0 0 0,-2 0 151 0 0,-41-13-1515 0 0</inkml:trace>
  <inkml:trace contextRef="#ctx0" brushRef="#br0" timeOffset="297.438">1 694 1004 0 0,'-1'7'5060'0'0,"76"3"-3944"0"0,223-8-1981 0 0,-176-3-2181 0 0,-70 1 1557 0 0</inkml:trace>
  <inkml:trace contextRef="#ctx0" brushRef="#br0" timeOffset="574.396">1075 827 1440 0 0,'-184'329'7911'0'0,"122"-239"-8737"0"0,51-86-421 0 0,2-3-2779 0 0,-6-1 2590 0 0</inkml:trace>
  <inkml:trace contextRef="#ctx0" brushRef="#br0" timeOffset="837.208">764 821 1388 0 0,'28'11'6654'0'0,"161"218"-3143"0"0,-41-77-5366 0 0,-68-66-2990 0 0,-63-70 3352 0 0,1-5 1 0 0</inkml:trace>
  <inkml:trace contextRef="#ctx0" brushRef="#br0" timeOffset="1487.947">655 706 1824 0 0,'48'39'7334'0'0,"27"16"-5381"0"0,108 86-1772 0 0,-40-5-171 0 0,-142-135-153 0 0,-1 0-1 0 0,1 0 0 0 0,-1 0 0 0 0,1-1 0 0 0,-1 1 0 0 0,1 0 0 0 0,-1 1 1 0 0,0-1-1 0 0,1 0 0 0 0,-1 0 0 0 0,0 0 0 0 0,0 0 0 0 0,0 0 1 0 0,0 0-1 0 0,0 0 0 0 0,0 0 0 0 0,0 0 0 0 0,0 0 0 0 0,0 0 1 0 0,0 0-1 0 0,-1 0 0 0 0,1 1 0 0 0,0-1 0 0 0,-1 0 0 0 0,1 0 0 0 0,-1 0 1 0 0,1-1-1 0 0,-1 1 0 0 0,1 0 0 0 0,-1 0 0 0 0,0 0 0 0 0,0 0 1 0 0,1 0-1 0 0,-1-1 0 0 0,0 1 0 0 0,0 0 0 0 0,0-1 0 0 0,0 1 0 0 0,0-1 1 0 0,0 1-1 0 0,0-1 0 0 0,0 1 0 0 0,0-1 0 0 0,0 0 0 0 0,0 1 1 0 0,0-1-1 0 0,0 0 144 0 0,-3 0-1402 0 0,2-3 34 0 0</inkml:trace>
  <inkml:trace contextRef="#ctx0" brushRef="#br0" timeOffset="1831.217">1434 744 948 0 0,'-2'0'159'0'0,"0"0"0"0"0,0 0 1 0 0,0 0-1 0 0,0 0 0 0 0,0 1 0 0 0,0-1 0 0 0,0 1 0 0 0,0-1 0 0 0,0 1 1 0 0,0 0-1 0 0,1-1 0 0 0,-1 1 0 0 0,0 0 0 0 0,0 0 0 0 0,1 1 0 0 0,-1-1 1 0 0,0 0-1 0 0,1 0 0 0 0,-1 1 0 0 0,1-1 0 0 0,0 1 0 0 0,0-1 0 0 0,-1 1 1 0 0,1 0-1 0 0,0-1 0 0 0,0 1 0 0 0,0 0 0 0 0,1 0 0 0 0,-1 1-159 0 0,-3 1 310 0 0,-185 304 5797 0 0,85-150-3442 0 0,-6-5-1 0 0,-83 84-2664 0 0,25-55 123 0 0,167-181-218 0 0,0-1 1 0 0,1 0-1 0 0,-1 0 0 0 0,0 0 0 0 0,0 0 1 0 0,0 0-1 0 0,0 0 0 0 0,0 0 0 0 0,0-1 1 0 0,1 1-1 0 0,-1 0 0 0 0,0 0 0 0 0,0-1 0 0 0,0 1 1 0 0,0 0-1 0 0,1-1 0 0 0,-1 1 0 0 0,0-1 1 0 0,1 1-1 0 0,-1-1 0 0 0,0 1 0 0 0,1-1 0 0 0,-1 0 1 0 0,0 1-1 0 0,1-1 0 0 0,-1 0 0 0 0,1 1 1 0 0,-1-1-1 0 0,1 0 0 0 0,0 0 0 0 0,-1 1 0 0 0,1-1 1 0 0,0 0-1 0 0,-1 0 0 0 0,1 0 0 0 0,0 0 1 0 0,0 0-1 0 0,0 1 0 0 0,0-1 0 0 0,0 0 1 0 0,0 0-1 0 0,0 0 0 0 0,0 0 0 0 0,0 0 0 0 0,0 1 1 0 0,0-1-1 0 0,1-1 95 0 0,74-164-9666 0 0,-57 136 8210 0 0</inkml:trace>
  <inkml:trace contextRef="#ctx0" brushRef="#br0" timeOffset="2347.12">1489 719 956 0 0,'1'-7'6123'0'0,"0"40"-5031"0"0,30 251 1890 0 0,21 190-1898 0 0,-69-424-6292 0 0,-8-67 732 0 0,12 0 2927 0 0</inkml:trace>
  <inkml:trace contextRef="#ctx0" brushRef="#br0" timeOffset="2748.535">1793 902 964 0 0,'3'-3'169'0'0,"-1"0"0"0"0,1 0 0 0 0,0 1 0 0 0,0-1-1 0 0,0 0 1 0 0,1 1 0 0 0,-1 0 0 0 0,1 0 0 0 0,-1 0 0 0 0,1 0 0 0 0,0 1 0 0 0,-1-1 0 0 0,1 1-1 0 0,0 0 1 0 0,0 0 0 0 0,0 0 0 0 0,0 1 0 0 0,0-1 0 0 0,0 1 0 0 0,0 0 0 0 0,0 0-1 0 0,0 0 1 0 0,0 1 0 0 0,0-1 0 0 0,0 1 0 0 0,0 0 0 0 0,3 1-169 0 0,-2 0 74 0 0,0-1 1 0 0,0 1 0 0 0,0 0-1 0 0,0 1 1 0 0,0-1-1 0 0,-1 1 1 0 0,1 0 0 0 0,-1 0-1 0 0,0 0 1 0 0,1 0-1 0 0,-2 1 1 0 0,1 0 0 0 0,0 0-1 0 0,-1 0 1 0 0,1 0-1 0 0,-1 0 1 0 0,0 1 0 0 0,-1 0-1 0 0,1-1 1 0 0,-1 1-1 0 0,0 0 1 0 0,0 0 0 0 0,-1 0-1 0 0,1 0 1 0 0,-1 1-1 0 0,1 3-74 0 0,-6 3 175 0 0,0 0 0 0 0,-1 0 0 0 0,0-1-1 0 0,-1 1 1 0 0,0-2 0 0 0,-1 1 0 0 0,0 0-1 0 0,0-1 1 0 0,-1-1 0 0 0,-1 1-1 0 0,1-1 1 0 0,-2-1 0 0 0,1 1 0 0 0,-1-2-1 0 0,0 1 1 0 0,-1-1 0 0 0,0-1 0 0 0,0 0-1 0 0,0 0 1 0 0,-1-2 0 0 0,1 1 0 0 0,-1-1-1 0 0,-1-1 1 0 0,-7 2-175 0 0,20-5-29 0 0,1-1 0 0 0,-1 1-1 0 0,0 0 1 0 0,1 0 0 0 0,-1-1-1 0 0,1 1 1 0 0,-1 0 0 0 0,1-1 0 0 0,-1 1-1 0 0,0 0 1 0 0,1-1 0 0 0,-1 1-1 0 0,0-1 1 0 0,1 1 0 0 0,-1-1 0 0 0,0 1-1 0 0,0-1 1 0 0,1 1 0 0 0,-1-1 0 0 0,0 1-1 0 0,0-1 1 0 0,0 1 0 0 0,0-1-1 0 0,1 1 1 0 0,-1-1 0 0 0,0 1 0 0 0,0-1-1 0 0,0 1 1 0 0,0-1 0 0 0,0 1-1 0 0,-1-1 1 0 0,1 1 0 0 0,0-1 0 0 0,0 1-1 0 0,0-1 1 0 0,0 1 0 0 0,-1-1 0 0 0,1 1-1 0 0,0-1 1 0 0,0 1 0 0 0,-1-1-1 0 0,1 1 1 0 0,0-1 0 0 0,-1 1 0 0 0,1 0-1 0 0,0-1 1 0 0,-1 1 0 0 0,1 0 0 0 0,-1-1-1 0 0,1 1 1 0 0,-1 0 0 0 0,1-1-1 0 0,0 1 1 0 0,-1 0 0 0 0,1 0 0 0 0,-1 0-1 0 0,1-1 1 0 0,-1 1 0 0 0,0 0-1 0 0,1 0 1 0 0,-1 0 0 0 0,1 0 0 0 0,-1 0 29 0 0,36-46-1433 0 0,-33 43 1250 0 0,116-92-4497 0 0,-81 73 3791 0 0</inkml:trace>
  <inkml:trace contextRef="#ctx0" brushRef="#br0" timeOffset="2998.01">2133 906 2512 0 0,'105'-51'2567'0'0,"-164"83"712"0"0,49-27-3155 0 0,0 0-1 0 0,0 1 1 0 0,0 0 0 0 0,1 1-1 0 0,0 0 1 0 0,0 0 0 0 0,1 1-1 0 0,0 0 1 0 0,0 1 0 0 0,1 0-1 0 0,0 0 1 0 0,1 0 0 0 0,0 1-1 0 0,0 0 1 0 0,1 0 0 0 0,0 1-1 0 0,1-1 1 0 0,0 1-1 0 0,1 0 1 0 0,0 0 0 0 0,1 1-1 0 0,0-1 1 0 0,1 0 0 0 0,0 1-1 0 0,0-1 1 0 0,1 1-124 0 0,2-4-40 0 0,1-1 0 0 0,-1 1-1 0 0,1-1 1 0 0,1 0 0 0 0,-1 0 0 0 0,1 0-1 0 0,0-1 1 0 0,1 1 0 0 0,-1-1 0 0 0,1 0-1 0 0,1 0 1 0 0,-1 0 0 0 0,1-1 0 0 0,0 0-1 0 0,0 0 1 0 0,1 0 0 0 0,-1-1 0 0 0,1 0-1 0 0,5 2 41 0 0,12 4-828 0 0,0-1-1 0 0,1-1 0 0 0,-1-2 1 0 0,1 0-1 0 0,1-1 1 0 0,-1-2-1 0 0,1-1 0 0 0,-1 0 1 0 0,1-2-1 0 0,10-2 829 0 0,4 2-1350 0 0</inkml:trace>
  <inkml:trace contextRef="#ctx0" brushRef="#br0" timeOffset="3327.408">2721 41 976 0 0,'-16'8'484'0'0,"0"0"0"0"0,0 2 1 0 0,1 0-1 0 0,1 1 0 0 0,-1 0 0 0 0,2 1 0 0 0,0 1 1 0 0,0 0-1 0 0,1 0 0 0 0,1 2 0 0 0,-10 14-484 0 0,13-17 144 0 0,1 0 0 0 0,1 1-1 0 0,0 0 1 0 0,0 1-1 0 0,1-1 1 0 0,1 1 0 0 0,0 0-1 0 0,1 0 1 0 0,1 0-1 0 0,0 1 1 0 0,1-1 0 0 0,0 1-1 0 0,1-1 1 0 0,1 1 0 0 0,0-1-1 0 0,1 0 1 0 0,1 0-1 0 0,0 1 1 0 0,1-1 0 0 0,0-1-1 0 0,1 1 1 0 0,1-1 0 0 0,1 3-144 0 0,5 6-111 0 0,1-1 1 0 0,1 0 0 0 0,0-1 0 0 0,2 0 0 0 0,1-1 0 0 0,0-1 0 0 0,1 0-1 0 0,1-2 1 0 0,6 4 110 0 0,-4-4-773 0 0,2-1-1 0 0,0-1 1 0 0,1-1-1 0 0,0-1 1 0 0,1-1-1 0 0,0-1 1 0 0,1-1-1 0 0,13 2 774 0 0,4-3-1330 0 0</inkml:trace>
  <inkml:trace contextRef="#ctx0" brushRef="#br0" timeOffset="5853.66">3112 147 1424 0 0,'0'0'500'0'0,"0"0"-10"0"0,0 0-78 0 0,0 0 85 0 0,0 0 34 0 0,0 0-89 0 0,3-14 342 0 0,37-19 1694 0 0,-27 42-1261 0 0,-9 2-1194 0 0,0-1 0 0 0,1 1 1 0 0,0-1-1 0 0,1 0 0 0 0,0-1 1 0 0,0 1-1 0 0,1-1 0 0 0,0-1 0 0 0,1 1 1 0 0,0-1-1 0 0,0 0 0 0 0,1-1 1 0 0,0 0-1 0 0,9 5-23 0 0,-13-8 16 0 0,1-1 0 0 0,-1 0 1 0 0,1 0-1 0 0,-1 0 0 0 0,1 0 0 0 0,0-1 1 0 0,0 0-1 0 0,0-1 0 0 0,0 1 0 0 0,1-1 1 0 0,-1 0-1 0 0,0-1 0 0 0,0 1 0 0 0,1-1 1 0 0,-1-1-1 0 0,0 1 0 0 0,1-1 0 0 0,-1 0 1 0 0,0 0-1 0 0,0-1 0 0 0,0 0 0 0 0,0 0 1 0 0,0 0-1 0 0,0-1 0 0 0,-1 0 0 0 0,1 0 1 0 0,-1 0-1 0 0,0-1 0 0 0,0 0 0 0 0,0 0 1 0 0,0 0-1 0 0,0-1 0 0 0,-1 1 0 0 0,0-1 0 0 0,0 0 1 0 0,-1 0-1 0 0,1 0 0 0 0,1-4-16 0 0,31-116 1282 0 0,-27 78 276 0 0,-7 20-836 0 0,-7 42-566 0 0,23 334-354 0 0,-5-112 238 0 0,-13-228-21 0 0,0 0-1 0 0,0 0 1 0 0,0 0 0 0 0,-1 0-1 0 0,-1 0 1 0 0,0 0 0 0 0,0-1 0 0 0,0 1-1 0 0,-1 0 1 0 0,-1-1 0 0 0,1 0-1 0 0,-1 0 1 0 0,-1 0 0 0 0,1 0-1 0 0,-1-1 1 0 0,-1 1 0 0 0,1-1 0 0 0,-1-1-1 0 0,-1 1 1 0 0,1-1 0 0 0,-1 0-1 0 0,0 0 1 0 0,0-1 0 0 0,-1 0-1 0 0,0 0 1 0 0,1-1 0 0 0,-2 0 0 0 0,1-1-1 0 0,0 1 1 0 0,-1-2 0 0 0,1 1-1 0 0,-1-1 1 0 0,0 0 0 0 0,0-1 0 0 0,0 0-1 0 0,0 0 1 0 0,-7-1-19 0 0,6-3-58 0 0,-1-1-1 0 0,1 0 1 0 0,0 0-1 0 0,1-1 1 0 0,-1 0-1 0 0,1-1 1 0 0,0 0-1 0 0,0 0 1 0 0,0-1 0 0 0,1 0-1 0 0,0-1 1 0 0,1 0-1 0 0,0 0 1 0 0,0-1-1 0 0,1 1 1 0 0,0-1 0 0 0,0-1-1 0 0,1 1 1 0 0,0-1-1 0 0,0 0 1 0 0,2 0-1 0 0,-1 0 1 0 0,1-1 0 0 0,0 1-1 0 0,1-1 1 0 0,1 0-1 0 0,0 0 1 0 0,0 0-1 0 0,1 1 1 0 0,0-1 0 0 0,1 0-1 0 0,0 0 1 0 0,0 0-1 0 0,2 1 1 0 0,-1-1-1 0 0,1 1 1 0 0,1-1-1 0 0,0 1 1 0 0,0 0 0 0 0,1 1-1 0 0,0-1 1 0 0,3-3 58 0 0,11-9-577 0 0,0 2 0 0 0,1 0 0 0 0,1 1 1 0 0,1 0-1 0 0,0 2 0 0 0,2 1 0 0 0,0 1 1 0 0,0 1-1 0 0,1 1 0 0 0,1 1 0 0 0,0 2 1 0 0,1 0-1 0 0,0 2 0 0 0,13-2 577 0 0,1-2-1469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7:53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2500 0 0,'0'0'888'0'0,"2"0"-76"0"0,7 0-4 0 0,1 0-115 0 0,19 0-113 0 0,-12 0-64 0 0,12 0-128 0 0,8 0 8 0 0,4 0-168 0 0,2 0-244 0 0,0 0 0 0 0,-1 0-520 0 0,1 0-296 0 0,-2 0 76 0 0,-2 0 63 0 0,-9 0-679 0 0,22 5 40 0 0,-47-3-36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7:53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1228 0 0,'27'4'1180'0'0,"1"-4"-132"0"0,-8 0-188 0 0,8 0-140 0 0,6 0-19 0 0,5 0-89 0 0,4 0-192 0 0,45-12-204 0 0,-38 9-268 0 0,-2-9-8 0 0,2 2-784 0 0,-4 2 71 0 0,1-6 61 0 0,-5-1-648 0 0,-1-1 132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1:54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3 1580 0 0,'7'-3'899'0'0,"11"21"2979"0"0,-4 268-743 0 0,-16-188-2437 0 0,29 109 816 0 0,-18-196-645 0 0,-8-47-1109 0 0,-1 25 283 0 0,4-47-170 0 0,0 45 102 0 0,-2-1 1 0 0,1 1 0 0 0,-2-1-1 0 0,1 0 1 0 0,-2 0-1 0 0,0 1 1 0 0,-1-1 0 0 0,0 0-1 0 0,-1 0 1 0 0,0 0-1 0 0,-2 1 1 0 0,1 0-1 0 0,-2-1 1 0 0,1 1 0 0 0,-2 1-1 0 0,0-1 1 0 0,0 1-1 0 0,-1 0 1 0 0,-1 0 0 0 0,0 1-1 0 0,0 0 1 0 0,-9-7 24 0 0,5 12-12 0 0,-1 2-1 0 0,0 0 1 0 0,0 0 0 0 0,0 1 0 0 0,-1 1 0 0 0,1 0 0 0 0,-1 1 0 0 0,1 0 0 0 0,-1 1-1 0 0,0 1 1 0 0,1 0 0 0 0,-1 1 0 0 0,1 0 0 0 0,0 1 0 0 0,-1 0 0 0 0,1 1-1 0 0,1 1 1 0 0,-1 0 0 0 0,1 1 0 0 0,0 0 0 0 0,0 1 0 0 0,0 0 0 0 0,1 1 0 0 0,0 0-1 0 0,-6 7 13 0 0,10-9 9 0 0,-1-1-1 0 0,1 1 0 0 0,0 1 0 0 0,1 0 1 0 0,0 0-1 0 0,0 0 0 0 0,0 0 1 0 0,1 1-1 0 0,0 0 0 0 0,1 0 0 0 0,-1 1 1 0 0,2-1-1 0 0,-1 1 0 0 0,1 0 1 0 0,0 0-1 0 0,1 0 0 0 0,0 0 0 0 0,1 0 1 0 0,0 1-1 0 0,0-1 0 0 0,1 0 1 0 0,0 1-1 0 0,1-1 0 0 0,0 1 0 0 0,0-1 1 0 0,1 0-1 0 0,0 0 0 0 0,0 0 0 0 0,1 0 1 0 0,1 0-1 0 0,-1-1 0 0 0,2 1 1 0 0,-1-1-1 0 0,1 0 0 0 0,0 0 0 0 0,1-1 1 0 0,-1 1-1 0 0,2-1 0 0 0,-1 0 1 0 0,1-1-1 0 0,0 0 0 0 0,0 0 0 0 0,3 2-8 0 0,6 0-115 0 0,0 0 0 0 0,1 0 0 0 0,0-2 0 0 0,0 0 0 0 0,1-1 0 0 0,-1-1 0 0 0,1 0 0 0 0,0-1 0 0 0,0-1 0 0 0,0-1 0 0 0,0-1 0 0 0,0 0 0 0 0,2-2 115 0 0,145-42-3872 0 0,-88-16-226 0 0,-58 40 2859 0 0</inkml:trace>
  <inkml:trace contextRef="#ctx0" brushRef="#br0" timeOffset="283.129">742 276 1280 0 0,'5'75'4998'0'0,"-6"-36"-3989"0"0,-1-28-843 0 0,1 1 0 0 0,0-1-1 0 0,1 0 1 0 0,1 0 0 0 0,0 0 0 0 0,0 0-1 0 0,1 0 1 0 0,0 0 0 0 0,1 0 0 0 0,0 0-1 0 0,1-1 1 0 0,3 6-166 0 0,-5-14-11 0 0,0 0 0 0 0,0 0 0 0 0,0-1 0 0 0,0 1 0 0 0,1-1 0 0 0,-1 0 0 0 0,0 0 0 0 0,1 0-1 0 0,-1 0 1 0 0,1 0 0 0 0,0 0 0 0 0,-1-1 0 0 0,1 1 0 0 0,0-1 0 0 0,-1 0 0 0 0,1 1 0 0 0,0-1 0 0 0,-1 0 0 0 0,1-1 0 0 0,0 1 0 0 0,-1-1-1 0 0,1 1 1 0 0,0-1 0 0 0,-1 0 0 0 0,1 0 0 0 0,-1 0 0 0 0,1 0 0 0 0,-1 0 0 0 0,1 0 0 0 0,-1-1 0 0 0,0 1 0 0 0,0-1 0 0 0,1 0 11 0 0,-1 1-201 0 0,1-1 0 0 0,0 1 1 0 0,-1-1-1 0 0,0 0 1 0 0,1 0-1 0 0,-1 0 0 0 0,0 0 1 0 0,0 0-1 0 0,0-1 1 0 0,0 1-1 0 0,0-1 0 0 0,0 1 1 0 0,-1-1-1 0 0,0 1 1 0 0,1-1-1 0 0,-1 0 1 0 0,0 0-1 0 0,0 0 0 0 0,0 0 1 0 0,-1 0-1 0 0,1 0 1 0 0,-1 0-1 0 0,1 0 0 0 0,-1 0 1 0 0,0 0-1 0 0,0 0 1 0 0,0 0-1 0 0,-1 0 0 0 0,1 0 1 0 0,-1 0-1 0 0,0-1 201 0 0,-15-25-1224 0 0</inkml:trace>
  <inkml:trace contextRef="#ctx0" brushRef="#br0" timeOffset="518.073">704 174 1676 0 0,'-3'-32'5454'0'0,"1"3"-3408"0"0,16 37-8138 0 0,-10-6 4764 0 0</inkml:trace>
  <inkml:trace contextRef="#ctx0" brushRef="#br0" timeOffset="1131.052">935 223 1448 0 0,'40'55'5435'0'0,"0"47"-4162"0"0,-17-38-509 0 0,20 82 1172 0 0,-43-145-1777 0 0,0-1 2 0 0,-14 12 831 0 0,15-29-969 0 0,0 1 0 0 0,1-1 0 0 0,0 1 0 0 0,2-1 0 0 0,0 1 0 0 0,0 0 0 0 0,2 1 0 0 0,0-1 0 0 0,1 1 0 0 0,0 0 0 0 0,4-5-23 0 0,95-107-303 0 0,-105 126 292 0 0,0 0 1 0 0,0 1-1 0 0,1-1 0 0 0,-1 0 0 0 0,0 1 0 0 0,0-1 0 0 0,0 1 0 0 0,1 0 0 0 0,-1-1 0 0 0,0 1 0 0 0,0 0 0 0 0,1-1 0 0 0,-1 1 0 0 0,0 0 0 0 0,1 0 0 0 0,-1 0 0 0 0,0 0 0 0 0,0 1 0 0 0,1-1 0 0 0,-1 0 0 0 0,0 0 1 0 0,1 1-1 0 0,-1-1 0 0 0,0 1 0 0 0,0-1 0 0 0,0 1 0 0 0,0 0 0 0 0,1-1 0 0 0,-1 1 0 0 0,0 0 0 0 0,0 0 0 0 0,0 0 0 0 0,0 0 0 0 0,-1-1 0 0 0,1 1 0 0 0,0 1 0 0 0,0-1 0 0 0,0 0 0 0 0,-1 0 0 0 0,1 0 0 0 0,-1 0 1 0 0,1 0-1 0 0,-1 1 0 0 0,1-1 0 0 0,-1 0 0 0 0,0 0 0 0 0,1 1 0 0 0,-1-1 0 0 0,0 0 11 0 0,16 76-46 0 0,-14-65 10 0 0,3 61 774 0 0,-5-72-591 0 0,-16 4 322 0 0,17-15-461 0 0,0 0 0 0 0,1 0 1 0 0,0 0-1 0 0,1 0 0 0 0,-1 0 0 0 0,2 1 0 0 0,0-1 1 0 0,0 1-1 0 0,1 0 0 0 0,0 0 0 0 0,0 0 1 0 0,1 1-1 0 0,0-1 0 0 0,0 1 0 0 0,1 1 1 0 0,0-1-1 0 0,4-1-8 0 0,-5 2-11 0 0,1 0 1 0 0,-1 1-1 0 0,1 0 1 0 0,1 0-1 0 0,-1 0 1 0 0,1 1-1 0 0,0 0 0 0 0,0 1 1 0 0,0 0-1 0 0,1 0 1 0 0,-1 1-1 0 0,1 0 1 0 0,0 0-1 0 0,0 1 1 0 0,0 0-1 0 0,0 1 1 0 0,10-1 10 0 0,-13 4-34 0 0,-1 0 1 0 0,1 0 0 0 0,0 0 0 0 0,-1 1 0 0 0,0-1 0 0 0,1 1 0 0 0,-1 1 0 0 0,0-1 0 0 0,-1 1 0 0 0,1 0 0 0 0,-1 0 0 0 0,1 0-1 0 0,-1 0 1 0 0,-1 1 0 0 0,1 0 0 0 0,0 0 0 0 0,-1 0 0 0 0,0 0 0 0 0,0 0 0 0 0,-1 1 0 0 0,0-1 0 0 0,0 1 0 0 0,0 0 0 0 0,0-1 0 0 0,-1 1-1 0 0,0 0 1 0 0,0 0 0 0 0,-1 0 0 0 0,1 0 0 0 0,-1 0 0 0 0,-1 0 33 0 0,-20 51-8229 0 0,19-55 6929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7:53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365 127 1792 0 0,'-7'5'4956'0'0,"-9"14"-3263"0"0,-18 179 1648 0 0,45 39-1258 0 0,8 6-1721 0 0,-54-146-2497 0 0,29-91 1612 0 0,-1 0-1 0 0,1-1 1 0 0,-1 1 0 0 0,0-1 0 0 0,-1 0 0 0 0,1-1-1 0 0,-1 0 1 0 0,0 0 0 0 0,0-1 0 0 0,0 0-1 0 0,-1 0 1 0 0,1-1 0 0 0,-1 0 0 0 0,1 0 0 0 0,-1-1-1 0 0,-9 0 524 0 0,-9 0-1524 0 0</inkml:trace>
  <inkml:trace contextRef="#ctx0" brushRef="#br0" timeOffset="282.444">0 910 1440 0 0,'17'-11'5101'0'0,"26"9"-3824"0"0,-38 2-1036 0 0,204 0 401 0 0,-201 0-1091 0 0,0-1 0 0 0,0 0 0 0 0,0 0 0 0 0,0 0 0 0 0,0-1 0 0 0,0-1 0 0 0,0 1 0 0 0,0-1 0 0 0,-1 0 0 0 0,1-1 0 0 0,-1 0 0 0 0,0 0 0 0 0,0-1 0 0 0,5-4 449 0 0,-7 2-1407 0 0</inkml:trace>
  <inkml:trace contextRef="#ctx0" brushRef="#br0" timeOffset="499.443">320 0 868 0 0,'-177'82'7218'0'0,"163"-70"-7529"0"0,-1-1 1 0 0,2 2-1 0 0,0-1 1 0 0,0 2 0 0 0,1 0-1 0 0,1 1 1 0 0,0 0-1 0 0,1 0 1 0 0,-6 12 310 0 0,9-7-2705 0 0,6-15 1522 0 0</inkml:trace>
  <inkml:trace contextRef="#ctx0" brushRef="#br0" timeOffset="747.512">658 259 1880 0 0,'7'0'708'0'0,"0"1"-164"0"0,-3-1-72 0 0,1 0-772 0 0,-7-1-564 0 0,4 2 28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7:52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233 432 1576 0 0,'0'0'583'0'0,"0"0"-69"0"0,0 0-11 0 0,-1-21 1567 0 0,-2 19-2024 0 0,-1-1 1 0 0,1 1-1 0 0,-1-1 1 0 0,0 1-1 0 0,0 0 0 0 0,0 1 1 0 0,0-1-1 0 0,0 1 1 0 0,-1 0-1 0 0,1 0 1 0 0,0 0-1 0 0,0 0 0 0 0,-1 1 1 0 0,1 0-1 0 0,-1 0 1 0 0,1 0-1 0 0,0 0 1 0 0,-1 1-1 0 0,1-1 0 0 0,0 1 1 0 0,0 0-1 0 0,-1 1 1 0 0,1-1-1 0 0,0 1 1 0 0,0 0-1 0 0,0 0 0 0 0,1 0 1 0 0,-1 0-1 0 0,0 1 1 0 0,1-1-1 0 0,-1 1 1 0 0,1 0-1 0 0,-3 3-46 0 0,-1-2 60 0 0,1 0 0 0 0,-1 0 0 0 0,1 0 0 0 0,0 1 0 0 0,1 0-1 0 0,-1 0 1 0 0,1 0 0 0 0,0 1 0 0 0,0 0 0 0 0,0 0 0 0 0,1 0 0 0 0,0 1 0 0 0,0-1 0 0 0,1 1 0 0 0,0 0 0 0 0,0 0-1 0 0,0 0 1 0 0,1 1 0 0 0,0-1 0 0 0,1 0 0 0 0,-1 1-60 0 0,3-4 22 0 0,0 0 0 0 0,0 0-1 0 0,0 0 1 0 0,0 0 0 0 0,0 0 0 0 0,1-1 0 0 0,0 1-1 0 0,0-1 1 0 0,0 1 0 0 0,0-1 0 0 0,0 1 0 0 0,1-1-1 0 0,-1 0 1 0 0,1 0 0 0 0,0-1 0 0 0,0 1 0 0 0,0 0-1 0 0,0-1 1 0 0,1 0 0 0 0,-1 0 0 0 0,1 0 0 0 0,-1 0-1 0 0,1 0 1 0 0,0-1 0 0 0,-1 1 0 0 0,1-1 0 0 0,0 0 0 0 0,3 0-22 0 0,119 17 495 0 0,-114-19-507 0 0,-1 0-1 0 0,0-1 1 0 0,1 0-1 0 0,-1-1 1 0 0,0 0-1 0 0,0 0 1 0 0,0-2-1 0 0,-1 1 1 0 0,1-1-1 0 0,-1-1 1 0 0,0 0 0 0 0,-1 0-1 0 0,0-1 1 0 0,0 0-1 0 0,0 0 1 0 0,0-1-1 0 0,-1 0 1 0 0,-1-1-1 0 0,0 0 1 0 0,0 0-1 0 0,0-1 1 0 0,-1 0-1 0 0,-1 0 1 0 0,1 0-1 0 0,-2 0 1 0 0,2-4 12 0 0,10-26-34 0 0,-2 0 0 0 0,-1-1 1 0 0,-3-1-1 0 0,-1 0 0 0 0,-1 0 0 0 0,-1-19 34 0 0,5-106 1562 0 0,5 394-1415 0 0,-14-215-165 0 0,1 0 1 0 0,0 0 0 0 0,1 0 0 0 0,0-1 0 0 0,1 0 0 0 0,0 0 0 0 0,1 0 0 0 0,0-1-1 0 0,1 0 1 0 0,0 0 0 0 0,1-1 0 0 0,-1 0 0 0 0,2 0 0 0 0,-1-1 0 0 0,1-1 0 0 0,6 4 17 0 0,-11-9-19 0 0,0-1 0 0 0,0 0-1 0 0,0-1 1 0 0,0 0 0 0 0,0 1 0 0 0,0-1 0 0 0,0-1 0 0 0,0 1 0 0 0,0-1 0 0 0,-1 0 0 0 0,1 0 0 0 0,0 0 0 0 0,0-1 0 0 0,-1 0 0 0 0,1 1 0 0 0,-1-2 0 0 0,1 1 0 0 0,-1-1 0 0 0,0 1 0 0 0,0-1 0 0 0,1-1 19 0 0,26-13 792 0 0,63 60-1299 0 0,-40-39-1256 0 0,-53-5 1652 0 0,0-1 0 0 0,0 1 0 0 0,0 0 1 0 0,0 0-1 0 0,0 0 0 0 0,0-1 0 0 0,-1 1 0 0 0,1 0 0 0 0,0-1 0 0 0,-1 1 0 0 0,1-1 1 0 0,-1 1-1 0 0,1-1 0 0 0,-1 1 0 0 0,0-1 0 0 0,0 1 0 0 0,0-1 0 0 0,0 1 0 0 0,0-1 1 0 0,0 1-1 0 0,0-1 0 0 0,0 1 0 0 0,0-1 0 0 0,-1 1 0 0 0,1-1 0 0 0,-1 1 0 0 0,1-1 1 0 0,-1 1-1 0 0,1-1 0 0 0,-1 1 0 0 0,0 0 0 0 0,0-1 0 0 0,0 1 0 0 0,0 0 0 0 0,0 0 1 0 0,0 0-1 0 0,0 0 0 0 0,0 0 0 0 0,0 0 0 0 0,-1 0 111 0 0,-1-3-1357 0 0</inkml:trace>
  <inkml:trace contextRef="#ctx0" brushRef="#br0" timeOffset="717.509">879 214 1948 0 0,'-26'27'2972'0'0,"21"-19"-2875"0"0,2 0-1 0 0,-1 0 1 0 0,1 0-1 0 0,0 1 0 0 0,1-1 1 0 0,-1 1-1 0 0,2 0 1 0 0,-1-1-1 0 0,2 1 0 0 0,-1 0 1 0 0,1 0-1 0 0,0 0 1 0 0,1 0-1 0 0,0-1 0 0 0,0 1 1 0 0,1 0-1 0 0,0-1 1 0 0,0 1-1 0 0,1-1 1 0 0,1 0-1 0 0,-1 1 0 0 0,1-2 1 0 0,0 1-1 0 0,1 0 1 0 0,0-1-1 0 0,0 0 0 0 0,1 0 1 0 0,0 0-1 0 0,0-1 1 0 0,0 0-1 0 0,1 0 0 0 0,0 0 1 0 0,0-1-1 0 0,0 0 1 0 0,1-1-1 0 0,0 1 0 0 0,0-2 1 0 0,0 1-1 0 0,0-1 1 0 0,1 0-1 0 0,-1-1 0 0 0,1 0 1 0 0,-1 0-1 0 0,6 0-96 0 0,-7-3-18 0 0,0 0 0 0 0,0-1 0 0 0,0 1-1 0 0,-1-2 1 0 0,1 1 0 0 0,-1-1 0 0 0,1 0 0 0 0,-1 0-1 0 0,0 0 1 0 0,0-1 0 0 0,0 0 0 0 0,-1 0 0 0 0,1-1-1 0 0,-1 0 1 0 0,0 0 0 0 0,0 0 0 0 0,-1 0 0 0 0,1-1 0 0 0,-1 1-1 0 0,0-1 1 0 0,-1-1 0 0 0,0 1 0 0 0,0 0 0 0 0,0-1-1 0 0,-1 1 1 0 0,1-1 0 0 0,-2 0 0 0 0,2-5 18 0 0,1-12-136 0 0,-2 14 230 0 0,0-1 1 0 0,0 1 0 0 0,-1 0 0 0 0,-1-1-1 0 0,1 0 1 0 0,-2 1 0 0 0,1-1 0 0 0,-2 1-1 0 0,1 0 1 0 0,-1-1 0 0 0,-1 1-1 0 0,0 0 1 0 0,-2-3-95 0 0,-11-49 1842 0 0,15 60-1833 0 0,1 2-42 0 0,0 43 16 0 0,14 144 108 0 0,16 264 1424 0 0,-73-231-736 0 0,43-213-758 0 0,-1-1-1 0 0,0 0 1 0 0,0 0 0 0 0,0 0-1 0 0,-1-1 1 0 0,0 1 0 0 0,0 0 0 0 0,0 0-1 0 0,-1-1 1 0 0,0 0 0 0 0,0 1-1 0 0,0-1 1 0 0,0 0 0 0 0,-1 0-1 0 0,0-1 1 0 0,0 1 0 0 0,0-1 0 0 0,-1 0-1 0 0,0 0 1 0 0,1 0 0 0 0,-1-1-1 0 0,-1 0 1 0 0,1 0 0 0 0,0 0-1 0 0,-1 0 1 0 0,1-1 0 0 0,-1 0 0 0 0,0 0-1 0 0,0 0 1 0 0,0-1 0 0 0,0 0-1 0 0,0 0 1 0 0,0-1 0 0 0,0 0-1 0 0,0 0 1 0 0,0 0 0 0 0,0 0 0 0 0,0-1-1 0 0,0 0 1 0 0,0-1 0 0 0,0 1-1 0 0,-5-3-20 0 0,0-4-128 0 0,0-1 1 0 0,1-1-1 0 0,0 0 0 0 0,0 0 0 0 0,1-1 0 0 0,1 0 0 0 0,-1-1 0 0 0,2 0 1 0 0,0 0-1 0 0,0 0 0 0 0,1-1 0 0 0,1 0 0 0 0,0 0 0 0 0,0-1 0 0 0,2 1 0 0 0,0-1 1 0 0,0 0-1 0 0,1 0 0 0 0,1 0 0 0 0,0 0 0 0 0,1 0 0 0 0,1 0 0 0 0,1-12 128 0 0,0 2-357 0 0,1 1 0 0 0,0-1 0 0 0,2 1 0 0 0,0 0 0 0 0,2 0 0 0 0,1 1 0 0 0,0 0 0 0 0,2 0 0 0 0,0 1 0 0 0,2 0 0 0 0,0 1 0 0 0,1 0 0 0 0,1 1 0 0 0,1 0 0 0 0,1 1 0 0 0,0 1 0 0 0,1 1 0 0 0,1 0 0 0 0,1 1 0 0 0,0 1 357 0 0,34-22-1320 0 0,2 1 34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8:29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1556 0 0,'15'12'5997'0'0,"650"-112"-2396"0"0,-188 58-6872 0 0,-371 10-1088 0 0,-103 24 3299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8:30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26 1844 0 0,'0'-4'5433'0'0,"0"-12"-1604"0"0,-42 10-2829 0 0,20 9-3164 0 0,33 17-5164 0 0,-10-13 6142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8:30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1216 0 0,'19'31'8001'0'0,"-23"-24"-7041"0"0,-7-12-8845 0 0,11-3 6609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8:28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135 115 1260 0 0,'0'0'459'0'0,"-5"-22"1488"0"0,-14 0-1674 0 0,12-19 4510 0 0,4 47-3833 0 0,0 2-1052 0 0,-24 185 391 0 0,1 101 1228 0 0,11 236-1517 0 0,17-528 7 0 0,-1 0 0 0 0,1-1 0 0 0,-1 1-1 0 0,1 0 1 0 0,0-1 0 0 0,0 0-1 0 0,0 1 1 0 0,0-1 0 0 0,0 0 0 0 0,0 0-1 0 0,0 0 1 0 0,0 0 0 0 0,0 0 0 0 0,0-1-1 0 0,1 1 1 0 0,-1 0 0 0 0,0-1-1 0 0,0 0 1 0 0,1 0 0 0 0,-1 1 0 0 0,0-1-1 0 0,1-1 1 0 0,-1 1 0 0 0,0 0-1 0 0,0 0 1 0 0,1-1 0 0 0,-1 0 0 0 0,1 1-7 0 0,-2-1 1 0 0,373-107-2153 0 0,-372 107 1646 0 0,-2 1-105 0 0,0 0-116 0 0,6-20-4233 0 0,-11 14 3698 0 0</inkml:trace>
  <inkml:trace contextRef="#ctx0" brushRef="#br0" timeOffset="282.536">41 680 988 0 0,'1'0'94'0'0,"-1"1"1"0"0,1-1-1 0 0,-1 0 0 0 0,1-1 0 0 0,-1 1 0 0 0,1 0 1 0 0,0 0-1 0 0,-1 0 0 0 0,1 0 0 0 0,-1 0 1 0 0,1 0-1 0 0,-1-1 0 0 0,1 1 0 0 0,-1 0 1 0 0,1-1-1 0 0,-1 1 0 0 0,1 0 0 0 0,-1-1 0 0 0,1 1 1 0 0,-1 0-1 0 0,0-1 0 0 0,1 1 0 0 0,-1-1 1 0 0,1 1-1 0 0,-1-1 0 0 0,0 1 0 0 0,0-1 1 0 0,1 1-1 0 0,-1-1 0 0 0,0 1 0 0 0,0-1 0 0 0,1 1 1 0 0,-1-1-1 0 0,0 1 0 0 0,0-1 0 0 0,0 0 1 0 0,0 1-1 0 0,0-1 0 0 0,0 1 0 0 0,0-1 1 0 0,0 1-1 0 0,0-1 0 0 0,0 0 0 0 0,0 1 0 0 0,-1-1 1 0 0,1 1-1 0 0,0-1 0 0 0,0 1 0 0 0,-1-1 1 0 0,1 1-1 0 0,0-1 0 0 0,0 1 0 0 0,-1-1 1 0 0,1 1-1 0 0,-1-1 0 0 0,1 1 0 0 0,0-1 0 0 0,-1 1 1 0 0,1 0-1 0 0,-1-1 0 0 0,0 1-94 0 0,63-12 159 0 0,-57 11 102 0 0,416-42 941 0 0,-435 38-6264 0 0,-5-2 4024 0 0,-3-2-304 0 0</inkml:trace>
  <inkml:trace contextRef="#ctx0" brushRef="#br0" timeOffset="639.492">0 100 1112 0 0,'9'-20'4359'0'0,"50"-5"-4060"0"0,-49 22 113 0 0,38-11-23 0 0,1 2-1 0 0,0 3 1 0 0,0 2-1 0 0,1 1 1 0 0,18 3-389 0 0,-62 2 17 0 0,72 4-169 0 0,-96 7-3220 0 0,16-9 1431 0 0,0 0 620 0 0</inkml:trace>
  <inkml:trace contextRef="#ctx0" brushRef="#br0" timeOffset="1056.532">1149 365 1280 0 0,'-2'10'3241'0'0,"-34"31"-2312"0"0,-203 235 1823 0 0,206-213-2477 0 0,0 1-1081 0 0,0-33-3286 0 0,26-27 2809 0 0</inkml:trace>
  <inkml:trace contextRef="#ctx0" brushRef="#br0" timeOffset="1366.842">750 512 2672 0 0,'-17'-27'4263'0'0,"26"25"-1078"0"0,169 136-1827 0 0,-139-109-1482 0 0,0 2 1 0 0,-2 1-1 0 0,0 2 0 0 0,-3 2 1 0 0,8 10 123 0 0,-1 51-3874 0 0,-86-40-210 0 0,21-40 2806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8:37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1008 0 0,'5'-16'3403'0'0,"-2"18"-863"0"0,1 18-2242 0 0,36 126 968 0 0,31 180 423 0 0,-58-204-917 0 0,-13-120-651 0 0,0-2-49 0 0,-6 5 45 0 0,5-18 29 0 0,8-2-143 0 0,0 1 0 0 0,1-1-1 0 0,1 1 1 0 0,0 1-1 0 0,1-1 1 0 0,0 2 0 0 0,1-1-1 0 0,0 2 1 0 0,1-1 0 0 0,1 2-1 0 0,0-1 1 0 0,0 2-1 0 0,0 0 1 0 0,2 0 0 0 0,-1 1-1 0 0,1 1 1 0 0,0 1-1 0 0,0 0 1 0 0,1 1 0 0 0,-1 0-1 0 0,1 1 1 0 0,0 1 0 0 0,1 1-1 0 0,-1 0 1 0 0,0 1-1 0 0,1 1 1 0 0,13 1-3 0 0,-24-1-3 0 0,1 0-1 0 0,-1 0 1 0 0,1 1-1 0 0,-1 0 1 0 0,0 0-1 0 0,1 1 1 0 0,-1 0-1 0 0,0 0 1 0 0,0 0-1 0 0,0 1 1 0 0,0-1-1 0 0,-1 1 1 0 0,1 1-1 0 0,-1-1 1 0 0,1 1 0 0 0,-1 0-1 0 0,-1 0 1 0 0,1 1-1 0 0,0-1 1 0 0,-1 1-1 0 0,0 0 1 0 0,0 1-1 0 0,-1-1 1 0 0,1 0-1 0 0,-1 1 1 0 0,0 0-1 0 0,-1 0 1 0 0,1 0-1 0 0,1 6 4 0 0,-7-2-7 0 0,0-1 0 0 0,0 1-1 0 0,0-1 1 0 0,-1 1 0 0 0,-1-1-1 0 0,0 0 1 0 0,0-1 0 0 0,-1 1-1 0 0,0-1 1 0 0,0 0 0 0 0,-1-1-1 0 0,0 1 1 0 0,0-1 0 0 0,0-1-1 0 0,-1 1 1 0 0,0-1 0 0 0,-1-1-1 0 0,1 1 1 0 0,-1-2 0 0 0,0 1-1 0 0,-6 1 8 0 0,-7 7-13 0 0,0-1-1 0 0,-1-1 0 0 0,-1-1 0 0 0,0 0 1 0 0,0-2-1 0 0,-1-2 0 0 0,0 0 0 0 0,0-1 1 0 0,0-1-1 0 0,-18-1 14 0 0,42-3-1 0 0,0-1-1 0 0,-1 0 1 0 0,1 1 0 0 0,0-1 0 0 0,0 0-1 0 0,0 0 1 0 0,0 0 0 0 0,0 0 0 0 0,0 0-1 0 0,0 0 1 0 0,0 0 0 0 0,1-1 0 0 0,-1 1-1 0 0,0 0 1 0 0,1 0 0 0 0,-1-1-1 0 0,1 1 1 0 0,-1 0 0 0 0,1-1 0 0 0,-1 1-1 0 0,1 0 1 0 0,0-1 0 0 0,0 1 0 0 0,0 0-1 0 0,0-1 1 0 0,0 1 0 0 0,0-1-1 0 0,0 1 1 0 0,0 0 0 0 0,0-1 0 0 0,1 1-1 0 0,-1-1 1 0 0,1 1 0 0 0,-1 0 0 0 0,1 0-1 0 0,-1-1 1 0 0,1 1 0 0 0,0 0 0 0 0,0 0-1 0 0,-1 0 1 0 0,1 0 0 0 0,0-1-1 0 0,0 1 1 0 0,0 0 0 0 0,0 1 0 0 0,0-1-1 0 0,1 0 1 0 0,-1 0 0 0 0,0 0 0 0 0,0 1-1 0 0,0-1 1 0 0,1 1 0 0 0,-1-1-1 0 0,0 1 1 0 0,1-1 0 0 0,-1 1 0 0 0,0 0-1 0 0,1-1 1 0 0,-1 1 0 0 0,1 0 0 0 0,-1 0-1 0 0,0 0 1 0 0,1 0 1 0 0,56-29-42 0 0,2 2 0 0 0,0 3 0 0 0,2 2 0 0 0,0 3 0 0 0,1 3 0 0 0,2 3 42 0 0,80-24-125 0 0,-77 20 39 0 0,-30 9-4 0 0,0-3 0 0 0,-1 0 0 0 0,0-3 0 0 0,-1-1 0 0 0,31-17 90 0 0,-69 32-5 0 0,0 0 1 0 0,0 0 0 0 0,1 0-1 0 0,-1 0 1 0 0,0-1 0 0 0,0 1 0 0 0,0 0-1 0 0,0-1 1 0 0,1 0 0 0 0,-1 1-1 0 0,0-1 1 0 0,1 0 0 0 0,-1 0 0 0 0,0 0-1 0 0,1 0 1 0 0,-1 0 0 0 0,1 0-1 0 0,-1 0 1 0 0,1 0 0 0 0,0-1 0 0 0,0 1-1 0 0,-1 0 1 0 0,1-1 0 0 0,0 1-1 0 0,0-1 1 0 0,0 0 0 0 0,0 1 0 0 0,1-1-1 0 0,-1 0 1 0 0,0 1 0 0 0,1-1-1 0 0,-1 0 1 0 0,1 0 0 0 0,0 0 0 0 0,0 0-1 0 0,-1 1 1 0 0,1-1 0 0 0,0 0-1 0 0,0 0 1 0 0,1 0 0 0 0,-1 0 0 0 0,0 1-1 0 0,1-1 1 0 0,-1 0 0 0 0,1 0-1 0 0,-1 0 1 0 0,1 1 0 0 0,0-1 0 0 0,0 0-1 0 0,0 1 1 0 0,0-1 0 0 0,0 1-1 0 0,0-1 1 0 0,0 1 0 0 0,1 0 0 0 0,-1-1-1 0 0,0 1 1 0 0,1 0 0 0 0,-1 0-1 0 0,1 0 1 0 0,-1 0 0 0 0,1 0 0 0 0,0 0-1 0 0,-1 0 1 0 0,1 0 0 0 0,0 1-1 0 0,-1-1 1 0 0,1 1 0 0 0,0-1 0 0 0,1 1 4 0 0,-24-2 12 0 0,0 2-1 0 0,0 0 1 0 0,0 1 0 0 0,0 2 0 0 0,0 0 0 0 0,0 1 0 0 0,0 0 0 0 0,1 2 0 0 0,0 1 0 0 0,0 0 0 0 0,1 2 0 0 0,-2 1-12 0 0,14-9-7 0 0,1 1 0 0 0,0 0 0 0 0,0 1 0 0 0,0-1 0 0 0,0 1-1 0 0,1 0 1 0 0,-1 0 0 0 0,1 1 0 0 0,0 0 0 0 0,0 0 0 0 0,0 0 0 0 0,0 0 0 0 0,1 1 0 0 0,-1 0 0 0 0,1 0 0 0 0,1 0 0 0 0,-1 0-1 0 0,1 1 1 0 0,0-1 0 0 0,0 1 0 0 0,0 0 0 0 0,1 0 0 0 0,0 0 0 0 0,0 0 0 0 0,0 1 0 0 0,1-1 0 0 0,0 0 0 0 0,0 1 0 0 0,1-1-1 0 0,0 0 1 0 0,0 1 0 0 0,0-1 0 0 0,1 1 0 0 0,0-1 0 0 0,0 0 0 0 0,1 1 0 0 0,0 2 7 0 0,9 2-338 0 0,-1-1 0 0 0,1-1-1 0 0,1 0 1 0 0,0 0 0 0 0,0-1 0 0 0,1-1 0 0 0,0 0 0 0 0,0 0 0 0 0,0-2 0 0 0,1 1-1 0 0,0-2 1 0 0,0 0 0 0 0,0-1 0 0 0,0 0 0 0 0,1-1 0 0 0,-1 0 0 0 0,1-2-1 0 0,0 1 1 0 0,3-2 338 0 0,15 2-1238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8:3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549 165 1392 0 0,'3'-4'171'0'0,"-1"1"0"0"0,0-1 0 0 0,0 1-1 0 0,0-1 1 0 0,0 0 0 0 0,0 0 0 0 0,-1 0 0 0 0,0 0-1 0 0,0 0 1 0 0,0 0 0 0 0,0 0 0 0 0,0 0 0 0 0,-1 0-1 0 0,0 0 1 0 0,0-1 0 0 0,0 1 0 0 0,0 0 0 0 0,-1 0-1 0 0,0 0 1 0 0,0 0 0 0 0,0-3-171 0 0,-2 2 37 0 0,1 0 1 0 0,-1 1-1 0 0,0-1 0 0 0,0 1 1 0 0,0-1-1 0 0,-1 1 0 0 0,0 0 1 0 0,1 0-1 0 0,-1 0 0 0 0,-1 1 0 0 0,1 0 1 0 0,0 0-1 0 0,-1 0 0 0 0,0 0 1 0 0,0 0-1 0 0,0 1 0 0 0,0 0 1 0 0,0 0-1 0 0,0 0 0 0 0,0 1 1 0 0,-1 0-1 0 0,1 0 0 0 0,0 0 1 0 0,-1 1-1 0 0,0 0-37 0 0,-13 0 100 0 0,-1 1 0 0 0,0 1 0 0 0,0 1 1 0 0,1 0-1 0 0,0 2 0 0 0,-1 0 0 0 0,2 1 0 0 0,-1 1 1 0 0,1 1-1 0 0,0 0 0 0 0,0 2 0 0 0,1 0 1 0 0,1 1-1 0 0,0 0 0 0 0,0 1 0 0 0,1 1 0 0 0,0 1 1 0 0,2 0-1 0 0,-1 1 0 0 0,2 0 0 0 0,0 1 0 0 0,1 0 1 0 0,0 1-1 0 0,1 1 0 0 0,1-1 0 0 0,1 1 0 0 0,1 1 1 0 0,0-1-1 0 0,1 1 0 0 0,2 1 0 0 0,-2 6-100 0 0,6-22 14 0 0,0 0 0 0 0,0 0 0 0 0,1 0 0 0 0,-1 0-1 0 0,1 0 1 0 0,0 0 0 0 0,0 0 0 0 0,0 0 0 0 0,1-1 0 0 0,-1 1 0 0 0,1 0-1 0 0,0-1 1 0 0,0 1 0 0 0,0-1 0 0 0,1 1 0 0 0,-1-1 0 0 0,1 0-1 0 0,-1 0 1 0 0,1 0 0 0 0,0 0 0 0 0,1-1 0 0 0,-1 1 0 0 0,0-1 0 0 0,1 0-1 0 0,-1 0 1 0 0,1 0 0 0 0,-1 0 0 0 0,1-1 0 0 0,0 1 0 0 0,0-1 0 0 0,0 0-14 0 0,135 10 132 0 0,-120-13-170 0 0,1-1 0 0 0,-1-1 1 0 0,0 0-1 0 0,0-2 1 0 0,-1 0-1 0 0,1-1 0 0 0,-1-1 1 0 0,-1-1-1 0 0,1 0 1 0 0,-2-2-1 0 0,1 1 1 0 0,-1-2-1 0 0,-1 0 0 0 0,0-1 1 0 0,-1-1-1 0 0,8-10 38 0 0,-21 23-1 0 0,0 1 1 0 0,-1 0-1 0 0,1-1 0 0 0,-1 1 0 0 0,1-1 0 0 0,0 0 1 0 0,-1 1-1 0 0,1-1 0 0 0,-1 1 0 0 0,0-1 0 0 0,1 0 1 0 0,-1 1-1 0 0,1-1 0 0 0,-1 0 0 0 0,0 0 0 0 0,0 1 1 0 0,1-1-1 0 0,-1 0 0 0 0,0 0 0 0 0,0 1 0 0 0,0-1 1 0 0,0 0-1 0 0,0 0 0 0 0,0 0 0 0 0,0 1 0 0 0,0-1 1 0 0,0 0-1 0 0,0 0 0 0 0,0 1 0 0 0,-1-1 0 0 0,1 0 1 0 0,0 0-1 0 0,0 1 0 0 0,-1-1 0 0 0,1 0 0 0 0,-1 1 1 0 0,1-1-1 0 0,0 0 0 0 0,-1 1 0 0 0,1-1 0 0 0,-1 0 1 0 0,0 1-1 0 0,1-1 0 0 0,-1 1 0 0 0,1-1 0 0 0,-1 1 1 0 0,0 0-1 0 0,1-1 0 0 0,-1 1 0 0 0,0 0 0 0 0,0-1 1 0 0,-12 45-352 0 0,18-33-100 0 0,1 0 1 0 0,1 0-1 0 0,-1 0 0 0 0,2-1 1 0 0,-1 0-1 0 0,2 0 1 0 0,-1-1-1 0 0,1 0 0 0 0,0-1 1 0 0,1 0-1 0 0,0 0 1 0 0,4 1 451 0 0,11 5-1374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8:38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0 496 1504 0 0,'4'-6'153'0'0,"0"-1"1"0"0,1 1-1 0 0,-1 0 0 0 0,1 1 0 0 0,0-1 0 0 0,0 1 1 0 0,1 0-1 0 0,0 0 0 0 0,0 1 0 0 0,0-1 1 0 0,0 1-1 0 0,1 1 0 0 0,-1-1 0 0 0,1 1 0 0 0,0 0 1 0 0,0 1-1 0 0,0 0 0 0 0,1 0 0 0 0,-1 0 1 0 0,0 1-1 0 0,1 0 0 0 0,-1 0 0 0 0,1 1 0 0 0,-1 0 1 0 0,1 0-1 0 0,5 2-153 0 0,-4 2 77 0 0,1 0-1 0 0,-1 1 1 0 0,0 0 0 0 0,0 0-1 0 0,0 1 1 0 0,-1 1 0 0 0,0-1-1 0 0,0 1 1 0 0,-1 0 0 0 0,0 1-1 0 0,0 0 1 0 0,0 0 0 0 0,-1 1-1 0 0,-1-1 1 0 0,1 1 0 0 0,-1 1-1 0 0,-1-1 1 0 0,0 0 0 0 0,0 1-1 0 0,-1 0 1 0 0,0 0 0 0 0,-1 0-1 0 0,0 1 1 0 0,0-1 0 0 0,-1 0-1 0 0,-1 1 1 0 0,0-1 0 0 0,0 1-1 0 0,-1-1 1 0 0,0 0 0 0 0,-1 1-1 0 0,0-1 1 0 0,-1 0 0 0 0,0 0-1 0 0,0 0 1 0 0,-3 4-77 0 0,-94 106 1951 0 0,27-46-280 0 0,120-62-590 0 0,264-81-6375 0 0,-178 27 1179 0 0,-95 26 2709 0 0</inkml:trace>
  <inkml:trace contextRef="#ctx0" brushRef="#br0" timeOffset="249.521">772 569 1356 0 0,'-3'0'1080'0'0,"3"2"-160"0"0,0 0-92 0 0,1 1-116 0 0,3 0-168 0 0,5-3 1 0 0,14 5-77 0 0,12-5-24 0 0,-15 0-100 0 0,12 0-224 0 0,9 0-8 0 0,5 0-496 0 0,52-26-380 0 0,-39 17-633 0 0,-3-4 81 0 0,1-5 40 0 0,-5 1-12 0 0</inkml:trace>
  <inkml:trace contextRef="#ctx0" brushRef="#br0" timeOffset="761.115">1791 21 1120 0 0,'8'-13'1552'0'0,"-8"14"-1455"0"0,0 0 1 0 0,1-1-1 0 0,-1 1 0 0 0,1 0 1 0 0,-1-1-1 0 0,0 1 0 0 0,1 0 1 0 0,-1-1-1 0 0,1 1 0 0 0,-1-1 1 0 0,1 1-1 0 0,0-1 0 0 0,-1 1 1 0 0,1-1-1 0 0,-1 0 0 0 0,1 1 0 0 0,0-1 1 0 0,-1 0-1 0 0,1 1 0 0 0,0-1 1 0 0,0 0-1 0 0,-1 0 0 0 0,1 1 1 0 0,0-1-1 0 0,0 0 0 0 0,-1 0 1 0 0,1 0-1 0 0,0 0 0 0 0,0 0 1 0 0,-1 0-1 0 0,1 0 0 0 0,0-1 1 0 0,0 1-1 0 0,-1 0 0 0 0,1 0 1 0 0,0 0-1 0 0,-1-1 0 0 0,1 1 1 0 0,0 0-1 0 0,-1-1 0 0 0,1 1 1 0 0,0-1-1 0 0,-1 1 0 0 0,1-1 1 0 0,-1 1-1 0 0,1-1 0 0 0,-1 1 1 0 0,1-1-1 0 0,-1 1 0 0 0,1-1 1 0 0,-1 0-1 0 0,0 1 0 0 0,1-1 1 0 0,-1 0-1 0 0,0 1 0 0 0,1-1 1 0 0,-1 0-1 0 0,0 0 0 0 0,0 1 1 0 0,0-1-1 0 0,0 0 0 0 0,0 0 1 0 0,0 1-1 0 0,0-1 0 0 0,0-1-97 0 0,39 309 2310 0 0,10 78-1077 0 0,-45-322-1132 0 0,-4-62-203 0 0,-6-7-83 0 0,0 0 0 0 0,1 0 0 0 0,0 0 0 0 0,0-1 0 0 0,0 0 0 0 0,1 0-1 0 0,0 0 1 0 0,0-1 0 0 0,1 1 0 0 0,0-1 0 0 0,0 0 0 0 0,1 0-1 0 0,-1 0 1 0 0,2 0 0 0 0,0 0 0 0 0,0 0 0 0 0,0-3 185 0 0,-2-6-163 0 0,0-4-10 0 0,0 1-1 0 0,-2-1 1 0 0,0 0-1 0 0,-1 1 1 0 0,-1 0 0 0 0,-1 1-1 0 0,-1-1 1 0 0,0 2-1 0 0,-2-1 1 0 0,0 1 0 0 0,-12-15 173 0 0,19 30 23 0 0,0 0 0 0 0,0 0 0 0 0,0 1 1 0 0,0-1-1 0 0,-1 1 0 0 0,1 0 0 0 0,-1 0 0 0 0,1 0 1 0 0,-1 1-1 0 0,0-1 0 0 0,1 1 0 0 0,-1 0 1 0 0,0 1-1 0 0,0-1 0 0 0,0 1 0 0 0,0 0 1 0 0,0 0-1 0 0,0 1 0 0 0,0-1 0 0 0,1 1 0 0 0,-1 0 1 0 0,0 0-1 0 0,0 1 0 0 0,1-1 0 0 0,-1 1 1 0 0,1 0-1 0 0,-1 1 0 0 0,1-1 0 0 0,0 1 1 0 0,0-1-1 0 0,0 1 0 0 0,0 1 0 0 0,0-1 0 0 0,-2 4-23 0 0,-106 134 1194 0 0,107-132-1168 0 0,1 0 0 0 0,0 1 1 0 0,1-1-1 0 0,0 1 1 0 0,0-1-1 0 0,1 1 1 0 0,0 0-1 0 0,1 0 1 0 0,0 0-1 0 0,1 0 1 0 0,0 0-1 0 0,0 0 1 0 0,1 0-1 0 0,0 0 0 0 0,1 0 1 0 0,0-1-1 0 0,1 1 1 0 0,0 0-1 0 0,0-1 1 0 0,1 0-1 0 0,0 0 1 0 0,1 0-1 0 0,0 0 1 0 0,0-1-1 0 0,1 1 1 0 0,0-1-1 0 0,1-1 1 0 0,-1 1-1 0 0,1-1 0 0 0,1 0 1 0 0,0-1-1 0 0,-1 0 1 0 0,2 0-1 0 0,-1-1 1 0 0,1 0-1 0 0,0 0 1 0 0,0-1-1 0 0,0 0 1 0 0,3 0-27 0 0,15 2-358 0 0,0-2 0 0 0,0-1 0 0 0,1-1 0 0 0,-1-2 1 0 0,0 0-1 0 0,1-2 0 0 0,-1-1 0 0 0,0-1 1 0 0,0-1-1 0 0,-1-2 0 0 0,1 0 0 0 0,-1-2 0 0 0,-1-1 1 0 0,0-1-1 0 0,0-1 0 0 0,-1-1 0 0 0,-1-1 0 0 0,0-2 1 0 0,10-8 357 0 0,0-1-584 0 0</inkml:trace>
  <inkml:trace contextRef="#ctx0" brushRef="#br0" timeOffset="1023.047">2257 579 2840 0 0,'19'-65'1755'0'0,"-15"17"3872"0"0,-12 36-4409 0 0,4 40-75 0 0,84 202-1997 0 0,-78-226 568 0 0,-1-1 0 0 0,0 0 0 0 0,0 1 0 0 0,1-1 0 0 0,-2 0 0 0 0,1 1 0 0 0,0-1 0 0 0,-1 1-1 0 0,0-1 1 0 0,1 1 0 0 0,-1-1 0 0 0,-1 1 0 0 0,1 0 0 0 0,-1-1 0 0 0,1 1 0 0 0,-1-1 0 0 0,0 0 0 0 0,0 1 0 0 0,0-1 0 0 0,-1 0 0 0 0,1 1 0 0 0,-1-1-1 0 0,0 0 1 0 0,0 0 0 0 0,0 0 0 0 0,0-1 0 0 0,0 1 0 0 0,-1 0 0 0 0,1-1 0 0 0,-1 1 0 0 0,0-1 286 0 0,-11-3-1425 0 0</inkml:trace>
  <inkml:trace contextRef="#ctx0" brushRef="#br0" timeOffset="1307.225">2212 234 2308 0 0,'-2'-8'1488'0'0,"2"0"-296"0"0,0 3-147 0 0,-1-2-105 0 0,1 2-208 0 0,-2-2-44 0 0,2 2-264 0 0,-2 0-212 0 0,2 0-268 0 0,0 4 12 0 0,0-1-616 0 0,2-1-196 0 0,1 3-476 0 0,-1 0 95 0 0,-2-2 77 0 0,2 2-24 0 0</inkml:trace>
  <inkml:trace contextRef="#ctx0" brushRef="#br0" timeOffset="1741.493">2417 339 2156 0 0,'24'31'2103'0'0,"129"241"1467"0"0,-126-205-2086 0 0,-40-87-951 0 0,12 8-516 0 0,0 1 1 0 0,1 0-1 0 0,0 0 0 0 0,1-1 0 0 0,0 1 0 0 0,1 0 1 0 0,0 0-1 0 0,1 0 0 0 0,0 0 0 0 0,0 0 1 0 0,1 1-1 0 0,1 0 0 0 0,0 0 0 0 0,0 0 0 0 0,1 0 1 0 0,0 1-1 0 0,1-1 0 0 0,0 2 0 0 0,0-1 0 0 0,1 1 1 0 0,0 0-1 0 0,1 1 0 0 0,-1 0 0 0 0,1 0 0 0 0,1 1 1 0 0,9-6-18 0 0,-10 11-19 0 0,-1-1 0 0 0,1 1 0 0 0,0 0 0 0 0,0 1 0 0 0,0 0 0 0 0,0 1 0 0 0,0-1 0 0 0,0 2 1 0 0,0-1-1 0 0,0 1 0 0 0,-1 1 0 0 0,1-1 0 0 0,-1 2 0 0 0,1-1 0 0 0,-1 1 0 0 0,0 0 0 0 0,0 1 0 0 0,-1 0 1 0 0,0 0-1 0 0,0 0 0 0 0,0 1 0 0 0,0 0 0 0 0,-1 1 0 0 0,0 0 0 0 0,0-1 0 0 0,-1 2 0 0 0,0-1 0 0 0,0 1 1 0 0,0-1-1 0 0,-1 2 0 0 0,-1-1 0 0 0,1 0 0 0 0,-1 1 0 0 0,-1-1 0 0 0,3 9 19 0 0,-5-15 3 0 0,1-1 1 0 0,-1 0-1 0 0,1 1 0 0 0,-1-1 1 0 0,0 0-1 0 0,1 1 0 0 0,-1-1 0 0 0,0 0 1 0 0,0 1-1 0 0,0-1 0 0 0,0 0 0 0 0,0 1 1 0 0,0-1-1 0 0,0 1 0 0 0,0-1 0 0 0,-1 0 1 0 0,1 1-1 0 0,-1-1 0 0 0,1 0 0 0 0,-1 1 1 0 0,1-1-1 0 0,-1 0 0 0 0,0 0 1 0 0,1 0-1 0 0,-1 1 0 0 0,0-1 0 0 0,0 0 1 0 0,0 0-1 0 0,0 0 0 0 0,0 0 0 0 0,0-1 1 0 0,0 1-1 0 0,0 0 0 0 0,0 0 0 0 0,-1-1 1 0 0,1 1-1 0 0,0 0 0 0 0,-1-1-3 0 0,0-5 17 0 0,1 0 0 0 0,0 0 0 0 0,0-1 0 0 0,0 1 0 0 0,1 0 0 0 0,-1-1 0 0 0,2 1 1 0 0,-1 0-1 0 0,0-1 0 0 0,1 1 0 0 0,0 0 0 0 0,0-1 0 0 0,1 1 0 0 0,-1 0 0 0 0,1 0 0 0 0,1 0 0 0 0,-1 0 0 0 0,0 0 0 0 0,1 1 0 0 0,1-2-17 0 0,-1-2 4 0 0,1 0 0 0 0,0 0 0 0 0,1 0 0 0 0,0 0 0 0 0,0 1 0 0 0,1 0 0 0 0,0 0 1 0 0,0 0-1 0 0,0 1 0 0 0,1 0 0 0 0,0 0 0 0 0,0 1 0 0 0,0-1 0 0 0,1 2 0 0 0,0-1 0 0 0,0 1 0 0 0,0 0 0 0 0,1 1 0 0 0,-1 0 1 0 0,1 0-1 0 0,0 1 0 0 0,-1 0 0 0 0,1 0 0 0 0,0 1 0 0 0,0 0 0 0 0,0 1 0 0 0,0 0 0 0 0,0 1 0 0 0,0-1 0 0 0,0 2 0 0 0,0-1 0 0 0,0 1 1 0 0,0 1-1 0 0,0 0-4 0 0,1 0-35 0 0,-1 1 0 0 0,1 0 0 0 0,-1 1-1 0 0,0 0 1 0 0,0 0 0 0 0,0 1 0 0 0,-1 1 0 0 0,0-1 0 0 0,0 1 0 0 0,0 0 0 0 0,-1 1 0 0 0,0 0 0 0 0,-1 0 0 0 0,1 2 35 0 0,11 53-3379 0 0,-53-7-473 0 0,23-48 2610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8:35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1688 0 0,'11'12'5085'0'0,"11"39"-4167"0"0,-8-17-363 0 0,-5-16-422 0 0,1 0 0 0 0,1-1 0 0 0,1-1 0 0 0,1 0 1 0 0,0 0-1 0 0,1-1 0 0 0,0-1 0 0 0,1 0 0 0 0,1-1 0 0 0,11 6-133 0 0,115 43-6076 0 0,-134-62 4723 0 0</inkml:trace>
  <inkml:trace contextRef="#ctx0" brushRef="#br0" timeOffset="233.763">416 124 1588 0 0,'-12'30'5530'0'0,"-55"93"-3729"0"0,-67 195 78 0 0,67-97-3662 0 0,60-195 1225 0 0,-15 44-4576 0 0,18-68 3811 0 0</inkml:trace>
  <inkml:trace contextRef="#ctx0" brushRef="#br0" timeOffset="512.998">729 0 2284 0 0,'11'3'203'0'0,"0"0"1"0"0,0 1-1 0 0,-1 0 0 0 0,0 1 0 0 0,0 0 1 0 0,0 0-1 0 0,0 1 0 0 0,-1 1 1 0 0,0-1-1 0 0,0 2 0 0 0,-1-1 0 0 0,0 1 1 0 0,0 0-1 0 0,-1 1 0 0 0,0-1 0 0 0,0 2 1 0 0,-1-1-1 0 0,0 1 0 0 0,-1 0 0 0 0,3 7-203 0 0,5 8 188 0 0,-2 1 0 0 0,-1 0 0 0 0,-2 1 0 0 0,0 0 0 0 0,-1 1 0 0 0,-2-1 0 0 0,1 20-188 0 0,-31 134 446 0 0,14-153-768 0 0,-2 0 0 0 0,-1 0 0 0 0,-1-1-1 0 0,-1-1 1 0 0,-1-1 0 0 0,-1 0 0 0 0,-2-2 0 0 0,0 0-1 0 0,-2-1 1 0 0,0-1 0 0 0,-1-1 0 0 0,-1-1-1 0 0,-1-1 1 0 0,-1-1 0 0 0,0-1 0 0 0,-4 0 322 0 0,-37 23-1244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1:53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7 222 1468 0 0,'0'0'771'0'0,"0"0"-118"0"0,0 0 19 0 0,0 0-54 0 0,0 0-115 0 0,0 0-75 0 0,0 0 24 0 0,0 0 6 0 0,-7-38 1784 0 0,9 28-2178 0 0,1 0 0 0 0,0 1 0 0 0,1-1 0 0 0,0 1 0 0 0,0 0 0 0 0,1 0 0 0 0,0 0 0 0 0,0 1 0 0 0,1 0 0 0 0,0 0 0 0 0,1 0 0 0 0,-1 1 0 0 0,2 0 0 0 0,-1 0 0 0 0,1 1 0 0 0,0 0 0 0 0,0 0 0 0 0,1 1 0 0 0,-1 0 0 0 0,1 0 0 0 0,0 1 0 0 0,1 0 0 0 0,-1 1 0 0 0,1 0 0 0 0,-1 0 0 0 0,1 1 0 0 0,0 1 0 0 0,0-1 0 0 0,0 2 0 0 0,0-1 0 0 0,0 1 0 0 0,1 1-64 0 0,-4 0 11 0 0,0 1 0 0 0,0 0 0 0 0,0 1 0 0 0,0-1 0 0 0,-1 1 0 0 0,1 1 1 0 0,-1-1-1 0 0,0 1 0 0 0,0 0 0 0 0,0 1 0 0 0,0-1 0 0 0,-1 1 0 0 0,0 0 0 0 0,0 0 0 0 0,0 1 0 0 0,-1 0 0 0 0,0-1 1 0 0,0 1-1 0 0,0 1 0 0 0,-1-1 0 0 0,1 1 0 0 0,-2-1 0 0 0,1 1 0 0 0,-1 0 0 0 0,0 0 0 0 0,0 0 0 0 0,-1 0 0 0 0,0 0 1 0 0,0 0-1 0 0,-1 1 0 0 0,0-1 0 0 0,0 0 0 0 0,-1 0 0 0 0,0 0 0 0 0,0 1 0 0 0,0-1 0 0 0,-1 0 0 0 0,-1 3-11 0 0,-3 17 47 0 0,-2 0 0 0 0,0 0 0 0 0,-2-1-1 0 0,-1 0 1 0 0,-1-1 0 0 0,-1 0 0 0 0,-1-1-1 0 0,-3 2-46 0 0,-96 129 792 0 0,114-153-779 0 0,-1-1-1 0 0,1 1 0 0 0,-1 0 0 0 0,1-1 1 0 0,0 1-1 0 0,-1 0 0 0 0,1-1 0 0 0,0 1 1 0 0,0-1-1 0 0,0 0 0 0 0,0 1 0 0 0,1-1 1 0 0,-1 0-1 0 0,0 1 0 0 0,0-1 0 0 0,1 0 1 0 0,-1 0-1 0 0,1 0 0 0 0,-1 0 0 0 0,1 0 1 0 0,-1 0-1 0 0,1-1 0 0 0,0 1 0 0 0,-1-1 1 0 0,1 1-1 0 0,0-1 0 0 0,-1 1 0 0 0,1-1 1 0 0,0 0-1 0 0,0 0 0 0 0,-1 0 0 0 0,1 0 1 0 0,0 0-1 0 0,0 0 0 0 0,0 0 0 0 0,-1-1 1 0 0,1 1-1 0 0,0-1 0 0 0,-1 1 0 0 0,1-1-12 0 0,326 3-2624 0 0,-322-32-3715 0 0,-11 25 5136 0 0</inkml:trace>
  <inkml:trace contextRef="#ctx0" brushRef="#br0" timeOffset="251.126">669 350 3284 0 0,'74'0'7106'0'0,"12"-1"-5282"0"0,110-1-3451 0 0,-158 15-1045 0 0,-48-12-2251 0 0,9-2 4560 0 0,-5 0-910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8:34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13 840 0 0,'-22'-13'3150'0'0,"-29"25"-2605"0"0,40-8-251 0 0,-13 8-51 0 0,0 0 0 0 0,0 2 0 0 0,2 1 0 0 0,0 1-1 0 0,0 1 1 0 0,1 0 0 0 0,2 2 0 0 0,0 0 0 0 0,0 2 0 0 0,2 0 0 0 0,-3 6-243 0 0,5-9 133 0 0,0 1 1 0 0,2 1 0 0 0,0 1-1 0 0,1 0 1 0 0,1 0 0 0 0,1 1-1 0 0,1 1 1 0 0,1 0 0 0 0,1 0-1 0 0,1 0 1 0 0,1 1 0 0 0,1-1 0 0 0,1 1-1 0 0,0 21-133 0 0,3-35-88 0 0,1 0 0 0 0,0-1 0 0 0,0 1 0 0 0,1-1 0 0 0,0 1 0 0 0,0-1 0 0 0,1 0 0 0 0,1 0 0 0 0,-1 0 0 0 0,2 0 0 0 0,-1-1 0 0 0,1 0 0 0 0,0 1 0 0 0,1-2 0 0 0,0 1 0 0 0,0-1 0 0 0,0 0 0 0 0,1 0 0 0 0,0 0 0 0 0,1-1 0 0 0,-1 0 0 0 0,1-1-1 0 0,1 0 1 0 0,-1 0 0 0 0,0-1 0 0 0,1 0 0 0 0,0 0 0 0 0,0-1 0 0 0,0 0 0 0 0,3 0 88 0 0,101-4-3631 0 0,-39-20 2555 0 0</inkml:trace>
  <inkml:trace contextRef="#ctx0" brushRef="#br0" timeOffset="250.177">1094 63 1404 0 0,'-138'163'5048'0'0,"-11"119"-4123"0"0,97-211-5038 0 0,35-62 2673 0 0</inkml:trace>
  <inkml:trace contextRef="#ctx0" brushRef="#br0" timeOffset="511.874">507 226 1884 0 0,'39'-19'4761'0'0,"80"21"-2266"0"0,-60 10-1961 0 0,0 3-1 0 0,-1 2 1 0 0,0 3-1 0 0,33 17-533 0 0,118 61-4171 0 0,-142-52 222 0 0,-55-37 2791 0 0</inkml:trace>
  <inkml:trace contextRef="#ctx0" brushRef="#br0" timeOffset="716.354">1563 396 1184 0 0,'7'19'828'0'0,"-7"6"-168"0"0,0-12-64 0 0,0 9-240 0 0,-20 23 212 0 0,6-19-256 0 0,-2 3 72 0 0,-2-4-96 0 0,-5-2-204 0 0,2 0-8 0 0,-6-4-124 0 0,6 2-76 0 0,0-2-236 0 0,1-11-316 0 0,1-1-428 0 0,19-7-140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8:34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564 177 1152 0 0,'0'0'389'0'0,"0"0"-16"0"0,0 0-93 0 0,0 0-25 0 0,0 0 22 0 0,0 0-43 0 0,14-3 94 0 0,5-39 130 0 0,-71-45 780 0 0,48 83-1186 0 0,1 0 0 0 0,-1 0 0 0 0,0 1 0 0 0,0 0-1 0 0,0-1 1 0 0,0 1 0 0 0,-1 1 0 0 0,1-1-1 0 0,-1 1 1 0 0,1 0 0 0 0,-1 0 0 0 0,0 0 0 0 0,0 0-1 0 0,0 1 1 0 0,0 0 0 0 0,0 0 0 0 0,-1 0-1 0 0,1 1 1 0 0,0 0 0 0 0,0 0 0 0 0,0 0-1 0 0,0 1 1 0 0,-2 0-52 0 0,-9 13 22 0 0,0 1-1 0 0,1 1 1 0 0,0 1-1 0 0,1 0 1 0 0,1 1-1 0 0,1 0 1 0 0,1 1-1 0 0,0 0 0 0 0,1 1 1 0 0,1 0-1 0 0,1 0 1 0 0,-3 16-22 0 0,-2-5 80 0 0,-204 498 286 0 0,189-495-417 0 0,28-33-152 0 0,-11-42-515 0 0,10 20 569 0 0,1 1 0 0 0,1-1 1 0 0,1 0-1 0 0,0 1 0 0 0,2 0 0 0 0,0-1 1 0 0,2 1-1 0 0,0 1 0 0 0,1-1 1 0 0,1 1-1 0 0,1 0 0 0 0,5-8 149 0 0,-13 25 0 0 0,0 0-8 0 0,0 1-1 0 0,0-1 0 0 0,0 0 0 0 0,0 0 0 0 0,0 1 0 0 0,0-1 0 0 0,1 1 1 0 0,-1-1-1 0 0,0 1 0 0 0,1 0 0 0 0,-1-1 0 0 0,1 1 0 0 0,-1 0 0 0 0,1 0 0 0 0,0 0 1 0 0,-1 0-1 0 0,1 0 0 0 0,0 1 0 0 0,0-1 0 0 0,0 0 0 0 0,0 1 0 0 0,0 0 1 0 0,0-1-1 0 0,-1 1 0 0 0,1 0 0 0 0,0 0 0 0 0,0 0 0 0 0,0 0 0 0 0,0 0 0 0 0,0 0 1 0 0,0 1-1 0 0,0-1 0 0 0,0 1 0 0 0,1 0 9 0 0,267 191 418 0 0,-242-182-380 0 0,1 0-1 0 0,0-2 1 0 0,0-1 0 0 0,0-1-1 0 0,1-2 1 0 0,0-1 0 0 0,0-1-1 0 0,9-2-37 0 0,-31 1-52 0 0,0-2-1 0 0,1 1 0 0 0,-1-1 0 0 0,0 0 0 0 0,0-1 1 0 0,0 0-1 0 0,-1 0 0 0 0,1-1 0 0 0,0 0 0 0 0,-1 0 1 0 0,0-1-1 0 0,1 0 0 0 0,-1 0 0 0 0,-1 0 0 0 0,1-1 1 0 0,-1 0-1 0 0,0-1 0 0 0,0 1 0 0 0,0-1 0 0 0,-1 0 1 0 0,0-1-1 0 0,0 1 0 0 0,0-1 0 0 0,-1 0 0 0 0,0 0 1 0 0,1-6 52 0 0,-4 10-39 0 0,0-1 1 0 0,-1 0-1 0 0,1 0 1 0 0,-1 1-1 0 0,0-1 1 0 0,0 0 0 0 0,-1 0-1 0 0,1 1 1 0 0,-1-1-1 0 0,0 0 1 0 0,0 1-1 0 0,0-1 1 0 0,0 0 0 0 0,-1 1-1 0 0,1 0 1 0 0,-1-1-1 0 0,0 1 1 0 0,0 0-1 0 0,0 0 1 0 0,-1 0 0 0 0,1 0-1 0 0,-1 0 1 0 0,1 0-1 0 0,-1 1 1 0 0,0-1 0 0 0,0 1-1 0 0,0 0 1 0 0,0 0-1 0 0,-1 0 1 0 0,1 0-1 0 0,0 1 1 0 0,-1-1 0 0 0,-3 0 38 0 0,-154-23 1110 0 0,155 26-1054 0 0,0 1 0 0 0,0-1 1 0 0,0 2-1 0 0,0-1 0 0 0,0 1 0 0 0,0-1 1 0 0,1 2-1 0 0,-1-1 0 0 0,1 1 1 0 0,0-1-1 0 0,0 1 0 0 0,0 1 1 0 0,0-1-1 0 0,1 1 0 0 0,0 0 0 0 0,0 0 1 0 0,0 0-1 0 0,0 0 0 0 0,1 1 1 0 0,0-1-1 0 0,0 1 0 0 0,1 0 1 0 0,-1 0-1 0 0,1 0 0 0 0,1 0 0 0 0,-1 1 1 0 0,0 5-57 0 0,5-5 17 0 0,-1-1 1 0 0,2 1-1 0 0,-1 0 1 0 0,1-1-1 0 0,0 0 1 0 0,0 0-1 0 0,1 0 0 0 0,-1 0 1 0 0,1-1-1 0 0,1 0 1 0 0,-1 0-1 0 0,1 0 1 0 0,0-1-1 0 0,0 1 1 0 0,0-1-1 0 0,0-1 1 0 0,1 1-1 0 0,0-1 1 0 0,0 0-1 0 0,-1-1 1 0 0,2 0-1 0 0,-1 0 1 0 0,0 0-1 0 0,0-1 0 0 0,1 0 1 0 0,-1-1-1 0 0,0 1 1 0 0,1-1-1 0 0,-1-1 1 0 0,5 0-18 0 0,15-3-85 0 0,0-2 1 0 0,0 0-1 0 0,-1-2 0 0 0,0-1 1 0 0,0-1-1 0 0,-1-2 1 0 0,-1 0-1 0 0,0-1 1 0 0,0-2-1 0 0,-1 0 0 0 0,-1-2 1 0 0,-1 0-1 0 0,0-1 1 0 0,7-10 84 0 0,-14 13 44 0 0,0-1-1 0 0,0-1 1 0 0,-2 0 0 0 0,0-1 0 0 0,-1 0 0 0 0,-1-1 0 0 0,-1 0-1 0 0,0 0 1 0 0,-2-1 0 0 0,0 0 0 0 0,-1-1 0 0 0,3-19-44 0 0,8-158 3367 0 0,-50 117-379 0 0,1 123-2017 0 0,10 129-404 0 0,22-145-488 0 0,3-3-162 0 0,0-1 0 0 0,2 0 0 0 0,1 0 0 0 0,0 0 0 0 0,2-1 0 0 0,1 0 0 0 0,0-1 0 0 0,1 0 0 0 0,1 0 0 0 0,1-1 0 0 0,1 0 0 0 0,2 0 83 0 0,43 76-3406 0 0,-58-94 3031 0 0,11 22-629 0 0,-12-11-2979 0 0,-12-4 2735 0 0</inkml:trace>
  <inkml:trace contextRef="#ctx0" brushRef="#br0" timeOffset="187.155">1005 487 1688 0 0,'-2'-4'916'0'0,"2"1"-228"0"0,2-2-124 0 0,1 2-28 0 0,2-2-56 0 0,15-7 68 0 0,7-1-123 0 0,8-1-121 0 0,1 3-36 0 0,1 1-256 0 0,4 0-4 0 0,4 0-540 0 0,-1 0-465 0 0,2 5-291 0 0,-1-7 32 0 0,-3 0-140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8:51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36 148 2500 0 0,'-3'-15'2375'0'0,"3"16"-2238"0"0,0-1 0 0 0,-1 0 1 0 0,1 0-1 0 0,-1 0 0 0 0,1 0 0 0 0,-1 0 1 0 0,1 0-1 0 0,0 0 0 0 0,-1 0 1 0 0,1 0-1 0 0,-1 0 0 0 0,1 0 0 0 0,-1 0 1 0 0,1 0-1 0 0,-1 0 0 0 0,1 0 0 0 0,0 0 1 0 0,-1-1-1 0 0,1 1 0 0 0,-1 0 0 0 0,1 0 1 0 0,0 0-1 0 0,-1-1 0 0 0,1 1 0 0 0,0 0 1 0 0,-1-1-1 0 0,1 1 0 0 0,0 0 1 0 0,-1-1-1 0 0,1 1 0 0 0,0 0 0 0 0,0-1 1 0 0,-1 1-1 0 0,1 0 0 0 0,0-1 0 0 0,0 1 1 0 0,0-1-1 0 0,-1 1-137 0 0,-18 118 1190 0 0,37 56-537 0 0,5-60-1210 0 0,-17-45-2905 0 0,-6-67 2027 0 0,-16 12-2666 0 0,9-13 2778 0 0</inkml:trace>
  <inkml:trace contextRef="#ctx0" brushRef="#br0" timeOffset="248.656">114 1 908 0 0,'7'0'91'0'0,"-1"-1"-1"0"0,1 2 1 0 0,-1-1-1 0 0,1 1 1 0 0,-1 0-1 0 0,1 0 1 0 0,-1 0-1 0 0,0 1 1 0 0,0 0-1 0 0,0 1 1 0 0,0-1 0 0 0,0 1-1 0 0,0 0 1 0 0,0 1-1 0 0,-1-1 1 0 0,0 1-1 0 0,0 0 1 0 0,0 0-1 0 0,0 1 1 0 0,-1 0-1 0 0,1 0 1 0 0,-1 0-1 0 0,0 0 1 0 0,-1 0 0 0 0,1 1-1 0 0,-1-1 1 0 0,0 1-1 0 0,-1 0 1 0 0,1 0-1 0 0,-1 0 1 0 0,-1 1-1 0 0,1-1 1 0 0,-1 0-1 0 0,0 1 1 0 0,0-1-1 0 0,-1 1 1 0 0,1-1 0 0 0,-2 1-1 0 0,1-1 1 0 0,-1 1-1 0 0,0-1 1 0 0,0 0-1 0 0,0 1 1 0 0,-1-1-1 0 0,0 0 1 0 0,-1 0-1 0 0,1 0 1 0 0,-1 0-1 0 0,-4 5-90 0 0,-1-2-202 0 0,0-1 0 0 0,-1 0 0 0 0,0 0 0 0 0,0-1 0 0 0,-1 0 0 0 0,0 0 0 0 0,0-1 0 0 0,-1-1 0 0 0,0 0 0 0 0,0 0 0 0 0,0-1 0 0 0,0 0 0 0 0,-1-1 0 0 0,1 0 0 0 0,-1-1 0 0 0,-11 0 202 0 0,10-1-1164 0 0</inkml:trace>
  <inkml:trace contextRef="#ctx0" brushRef="#br0" timeOffset="542.621">445 156 1048 0 0,'12'7'6405'0'0,"5"66"-5333"0"0,41 221 328 0 0,-58-292-1569 0 0,0 1 0 0 0,1-1 0 0 0,-1 1 0 0 0,0-1 0 0 0,0 1 0 0 0,-1-1 0 0 0,1 0 0 0 0,0 1 0 0 0,-1-1 0 0 0,0 1 0 0 0,1-1 0 0 0,-1 0-1 0 0,0 1 1 0 0,0-1 0 0 0,0 0 0 0 0,-1 0 0 0 0,1 0 0 0 0,0 1 0 0 0,-1-2 0 0 0,1 1 0 0 0,-1 0 0 0 0,0 0 0 0 0,0 0 0 0 0,0-1 0 0 0,0 1 0 0 0,0-1 0 0 0,0 1 0 0 0,0-1 0 0 0,0 0 0 0 0,0 0 0 0 0,-1 0 0 0 0,1 0 0 0 0,0 0 0 0 0,-1-1 0 0 0,1 1 0 0 0,-1-1 0 0 0,1 0 0 0 0,-1 1 0 0 0,1-1 0 0 0,-2 0 169 0 0,-8 0-1168 0 0</inkml:trace>
  <inkml:trace contextRef="#ctx0" brushRef="#br0" timeOffset="806.101">602 79 1160 0 0,'10'1'250'0'0,"1"0"0"0"0,0 0 0 0 0,-1 1 0 0 0,1 0 1 0 0,-1 1-1 0 0,0 1 0 0 0,0-1 0 0 0,0 1 0 0 0,0 1 0 0 0,-1 0 0 0 0,1 0 0 0 0,-1 1 0 0 0,-1 0 0 0 0,1 1 1 0 0,-1 0-1 0 0,0 0 0 0 0,0 1 0 0 0,-1 0 0 0 0,0 0 0 0 0,-1 0 0 0 0,0 1 0 0 0,5 9-250 0 0,0 0 176 0 0,-2 1 0 0 0,0 0 0 0 0,-1 1-1 0 0,-1 0 1 0 0,0 0 0 0 0,-2 0 0 0 0,0 1 0 0 0,-2 0-1 0 0,0 0 1 0 0,-1 0 0 0 0,-1 8-176 0 0,-2-20 26 0 0,-1 0 0 0 0,0 0-1 0 0,0 0 1 0 0,0 0 0 0 0,-1-1 0 0 0,-1 1-1 0 0,1-1 1 0 0,-2 0 0 0 0,1 0 0 0 0,-1 0-1 0 0,0 0 1 0 0,0-1 0 0 0,-1 0 0 0 0,0 0-1 0 0,-1-1 1 0 0,1 1 0 0 0,-1-1-1 0 0,0-1 1 0 0,-1 1 0 0 0,-3 1-26 0 0,-110 35-2841 0 0,68-75 131 0 0,47 12 1630 0 0</inkml:trace>
  <inkml:trace contextRef="#ctx0" brushRef="#br0" timeOffset="1071.641">1014 99 2156 0 0,'8'41'3187'0'0,"52"181"-205"0"0,-22-30-2158 0 0,-38-190-965 0 0,0-1 0 0 0,0 0 0 0 0,0 1 0 0 0,-1-1 0 0 0,1 1 0 0 0,0-1 1 0 0,-1 0-1 0 0,1 1 0 0 0,-1-1 0 0 0,1 0 0 0 0,-1 0 0 0 0,1 1 0 0 0,-1-1 0 0 0,0 0 0 0 0,0 0 0 0 0,0 0 1 0 0,0 0-1 0 0,1 0 0 0 0,-1 0 0 0 0,-1 0 0 0 0,1 0 0 0 0,0 0 0 0 0,0 0 0 0 0,0 0 0 0 0,0-1 0 0 0,-1 1 0 0 0,1-1 1 0 0,0 1-1 0 0,-1-1 0 0 0,1 1 0 0 0,0-1 0 0 0,-1 0 0 0 0,1 1 0 0 0,0-1 0 0 0,-1 0 0 0 0,1 0 0 0 0,-1 0 1 0 0,1 0-1 0 0,0 0 0 0 0,-1-1 0 0 0,1 1 0 0 0,-1 0 0 0 0,1-1 0 0 0,0 1 0 0 0,-2-1 141 0 0,-20-5-1428 0 0</inkml:trace>
  <inkml:trace contextRef="#ctx0" brushRef="#br0" timeOffset="1321.532">1041 136 1604 0 0,'146'-65'6123'0'0,"90"37"-6142"0"0,-173 51-3607 0 0,-63-16 2522 0 0,-4-1 34 0 0</inkml:trace>
  <inkml:trace contextRef="#ctx0" brushRef="#br0" timeOffset="1569.688">1064 386 2296 0 0,'5'2'1444'0'0,"4"1"-240"0"0,2-3-35 0 0,14 2-157 0 0,-9-2-112 0 0,9 0-208 0 0,1 0-180 0 0,4 0-120 0 0,4 0-320 0 0,0 0-192 0 0,2 0 8 0 0,-4 0-1032 0 0,1 0-288 0 0,26-14 100 0 0,-36 11-201 0 0,0-2 25 0 0,-9 0 160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8:49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223 267 948 0 0,'6'9'3445'0'0,"21"36"-2304"0"0,137 331 3511 0 0,-162-369-4577 0 0,3 4 43 0 0,0 0-1 0 0,-1 0 0 0 0,-1 1 1 0 0,0-1-1 0 0,0 1 0 0 0,-1-1 1 0 0,-1 1-1 0 0,0 0 1 0 0,-1 0-1 0 0,0 0 0 0 0,0 0 1 0 0,-1 0-1 0 0,-3 8-117 0 0,2-12 0 0 0,0-1 0 0 0,0 0 0 0 0,-1 0 0 0 0,-1 0 0 0 0,1 0 0 0 0,-1 0 0 0 0,0-1 0 0 0,0 0 0 0 0,-1 0 0 0 0,0 0-1 0 0,0 0 1 0 0,0-1 0 0 0,-1 1 0 0 0,0-1 0 0 0,0-1 0 0 0,0 1 0 0 0,0-1 0 0 0,-1 0 0 0 0,0-1 0 0 0,0 0 0 0 0,0 0 0 0 0,0 0 0 0 0,0-1 0 0 0,-8 2 0 0 0,3-3-290 0 0,0-1-1 0 0,0 0 1 0 0,0-1 0 0 0,1 0 0 0 0,-1-1 0 0 0,0 0 0 0 0,0-1-1 0 0,1 0 1 0 0,0-1 0 0 0,-1 0 0 0 0,2-1 0 0 0,-1 0 0 0 0,0 0 0 0 0,1-2-1 0 0,0 1 1 0 0,0-1 0 0 0,1 0 0 0 0,0-1 0 0 0,0 0 0 0 0,1-1-1 0 0,0 0 1 0 0,0 0 0 0 0,1-1 0 0 0,1 0 0 0 0,-1 0 0 0 0,2 0-1 0 0,-1-1 1 0 0,1 0 0 0 0,1 0 0 0 0,-3-10 290 0 0,-12-41-1213 0 0</inkml:trace>
  <inkml:trace contextRef="#ctx0" brushRef="#br0" timeOffset="248.916">331 26 1636 0 0,'12'-10'1981'0'0,"-12"10"-1879"0"0,0-1 1 0 0,-1 1 0 0 0,1 0 0 0 0,-1 0-1 0 0,1 0 1 0 0,0 0 0 0 0,-1 0-1 0 0,1-1 1 0 0,0 1 0 0 0,-1 0 0 0 0,1 0-1 0 0,0-1 1 0 0,-1 1 0 0 0,1 0-1 0 0,0-1 1 0 0,-1 1 0 0 0,1 0 0 0 0,0-1-1 0 0,0 1 1 0 0,-1 0 0 0 0,1-1-1 0 0,0 1 1 0 0,0-1 0 0 0,0 1 0 0 0,0 0-1 0 0,0-1 1 0 0,0 1 0 0 0,-1-1-1 0 0,1 1 1 0 0,0 0 0 0 0,0-1 0 0 0,0 1-1 0 0,0-1 1 0 0,0 1 0 0 0,0-1-1 0 0,1 1 1 0 0,-1 0 0 0 0,0-1 0 0 0,0 1-1 0 0,0-1 1 0 0,0 1 0 0 0,0 0-1 0 0,1-1 1 0 0,-1 1-103 0 0,21 22-5522 0 0,-5-11 4308 0 0</inkml:trace>
  <inkml:trace contextRef="#ctx0" brushRef="#br0" timeOffset="699.915">787 402 1516 0 0,'-11'5'3340'0'0,"-21"7"-2872"0"0,24-9-191 0 0,-14 5-15 0 0,0 0-1 0 0,0 2 1 0 0,1 0-1 0 0,0 1 1 0 0,1 2-1 0 0,0 0 0 0 0,1 1 1 0 0,1 1-1 0 0,0 0 1 0 0,1 1-1 0 0,1 1 1 0 0,-3 5-262 0 0,-3 36 605 0 0,42-40-491 0 0,-14-16-134 0 0,0-1 0 0 0,1 1 0 0 0,-1-1-1 0 0,1-1 1 0 0,0 1 0 0 0,-1-1 0 0 0,1 0-1 0 0,-1-1 1 0 0,1 0 0 0 0,-1 0 0 0 0,1 0 0 0 0,-1 0-1 0 0,1-1 1 0 0,-1 0 0 0 0,0-1 0 0 0,0 0-1 0 0,0 1 1 0 0,2-3 20 0 0,16-8-154 0 0,-1 0-1 0 0,0-2 1 0 0,-1-1 0 0 0,-1-1-1 0 0,0 0 1 0 0,-2-2 0 0 0,0 0-1 0 0,0-2 1 0 0,-2 0 0 0 0,-1 0-1 0 0,-1-2 1 0 0,2-4 154 0 0,37-46 343 0 0,-53 72-243 0 0,-1 1 28 0 0,0 0 5 0 0,2 3 11 0 0,74 199 1100 0 0,-32-114-2659 0 0,-72-98-3989 0 0,12-3 4021 0 0</inkml:trace>
  <inkml:trace contextRef="#ctx0" brushRef="#br0" timeOffset="948.686">849 166 1196 0 0,'-2'-7'1008'0'0,"0"2"-156"0"0,4 2-184 0 0,-4-2-272 0 0,2 0-220 0 0,0 1-16 0 0,2 3-300 0 0,0-1-188 0 0,1 0-72 0 0,-4-1-292 0 0,2 1-508 0 0</inkml:trace>
  <inkml:trace contextRef="#ctx0" brushRef="#br0" timeOffset="1603.397">1050 381 1224 0 0,'2'4'128'0'0,"6"7"153"0"0,0 1-1 0 0,-1 0 0 0 0,0 0 1 0 0,-1 0-1 0 0,0 1 1 0 0,-1 0-1 0 0,-1 0 1 0 0,0 0-1 0 0,-1 1 0 0 0,0-1 1 0 0,-1 1-1 0 0,-1 0 1 0 0,0 0-281 0 0,-1-14 25 0 0,1-1 0 0 0,-1 0 0 0 0,0 1 0 0 0,0-1 1 0 0,1 1-1 0 0,-1-1 0 0 0,0 1 0 0 0,1-1 0 0 0,-1 1 0 0 0,0-1 0 0 0,1 1 1 0 0,-1 0-1 0 0,1-1 0 0 0,-1 1 0 0 0,1-1 0 0 0,-1 1 0 0 0,1 0 0 0 0,-1-1 1 0 0,1 1-1 0 0,-1 0 0 0 0,1 0 0 0 0,-1 0 0 0 0,1-1 0 0 0,-1 1 0 0 0,1 0 1 0 0,0 0-1 0 0,-1 0 0 0 0,1 0 0 0 0,-1 0 0 0 0,1 0 0 0 0,0 0 0 0 0,-1 0 1 0 0,1 0-1 0 0,-1 0 0 0 0,1 0 0 0 0,0 0 0 0 0,-1 1 0 0 0,1-1 0 0 0,-1 0 1 0 0,1 0-1 0 0,-1 1 0 0 0,1-1 0 0 0,-1 0 0 0 0,1 1 0 0 0,-1-1 0 0 0,1 0 1 0 0,-1 1-1 0 0,1-1 0 0 0,-1 1 0 0 0,0-1 0 0 0,1 1 0 0 0,-1-1 0 0 0,0 1 1 0 0,1-1-1 0 0,-1 1 0 0 0,0-1 0 0 0,0 1 0 0 0,1-1 0 0 0,-1 1 0 0 0,0 0 1 0 0,0-1-1 0 0,0 1 0 0 0,0-1 0 0 0,0 1 0 0 0,0-1 0 0 0,0 1 0 0 0,0 0 0 0 0,0-1-25 0 0,46-52-112 0 0,-36 39 189 0 0,168-181-470 0 0,-178 194 385 0 0,-1 1 0 0 0,1 0 0 0 0,0 0 0 0 0,-1-1 0 0 0,1 1 0 0 0,0 0 0 0 0,0 0 0 0 0,0 0 0 0 0,-1 0 0 0 0,1-1 0 0 0,0 1 0 0 0,0 0 0 0 0,0 0 0 0 0,0 0 0 0 0,1 0 0 0 0,-1-1 0 0 0,0 1 0 0 0,0 0 0 0 0,0 0 0 0 0,1 0 0 0 0,-1-1 0 0 0,0 1 0 0 0,1 0 0 0 0,-1 0 0 0 0,1-1 0 0 0,-1 1 0 0 0,1 0 0 0 0,-1-1 0 0 0,1 1 0 0 0,-1-1 0 0 0,1 1 0 0 0,0-1 0 0 0,-1 1 0 0 0,1-1 0 0 0,0 1 0 0 0,-1-1 0 0 0,1 1 0 0 0,0-1 0 0 0,0 0 0 0 0,0 1 0 0 0,-1-1 0 0 0,1 0 0 0 0,0 0 0 0 0,0 0 0 0 0,0 0 0 0 0,-1 1 0 0 0,1-1 0 0 0,0 0 0 0 0,0-1 0 0 0,0 1 0 0 0,0 0 0 0 0,-1 0 0 0 0,1 0 0 0 0,0 0 0 0 0,0-1 0 0 0,0 1 0 0 0,-1 0 0 0 0,1-1 0 0 0,0 1 0 0 0,0-1 8 0 0,-1 3-3 0 0,-1 26 70 0 0,1 1 1 0 0,2-1-1 0 0,0 0 1 0 0,2 0-1 0 0,1-1 0 0 0,1 1 1 0 0,5 10-68 0 0,-6-33 9 0 0,-1-1 0 0 0,1 1 1 0 0,0-1-1 0 0,1 1 0 0 0,-1-1 1 0 0,1-1-1 0 0,0 1 0 0 0,0-1 1 0 0,0 0-1 0 0,0 0 0 0 0,0-1 0 0 0,1 0 1 0 0,-1 0-1 0 0,1-1 0 0 0,-1 1 1 0 0,1-1-1 0 0,0-1 0 0 0,0 1 0 0 0,-1-1 1 0 0,1 0-1 0 0,0-1 0 0 0,-1 0 1 0 0,1 0-1 0 0,0 0 0 0 0,-1-1 1 0 0,1 0-1 0 0,-1 0 0 0 0,0-1 0 0 0,1 1 1 0 0,-1-1-1 0 0,0-1 0 0 0,-1 1 1 0 0,4-3-10 0 0,10-8-22 0 0,-1 0 0 0 0,-1-1 1 0 0,0-1-1 0 0,0 0 0 0 0,-2-1 1 0 0,0-1-1 0 0,-1-1 0 0 0,-1 0 1 0 0,-1 0-1 0 0,0-2 0 0 0,-2 1 1 0 0,0-1-1 0 0,-2-1 1 0 0,0 0-1 0 0,-1 0 0 0 0,-1 0 1 0 0,-1-6 21 0 0,-2 22 134 0 0,0-1 1 0 0,0-1 0 0 0,-1 1 0 0 0,0 0 0 0 0,-1 0 0 0 0,0-1 0 0 0,0 1 0 0 0,0-1-1 0 0,-1 1 1 0 0,0-1 0 0 0,-1 1 0 0 0,1-1 0 0 0,-1 1 0 0 0,-1 0 0 0 0,1-1 0 0 0,-2 1-1 0 0,1 0 1 0 0,-1 0 0 0 0,0 0 0 0 0,0 0 0 0 0,0 1 0 0 0,-1-1 0 0 0,0 1 0 0 0,-1 0-1 0 0,1 0 1 0 0,-1 0 0 0 0,0 1-135 0 0,2 5 53 0 0,0 1-1 0 0,0-1 0 0 0,0 1 1 0 0,1 0-1 0 0,-1 0 0 0 0,0 0 1 0 0,1 0-1 0 0,-1 0 1 0 0,1 1-1 0 0,0-1 0 0 0,-1 1 1 0 0,1-1-1 0 0,0 1 0 0 0,0 0 1 0 0,0 0-1 0 0,0 0 0 0 0,0 0 1 0 0,0 0-1 0 0,0 1 1 0 0,1-1-1 0 0,-1 0 0 0 0,1 1 1 0 0,0-1-1 0 0,0 1 0 0 0,0 0 1 0 0,0-1-1 0 0,0 1 0 0 0,0 0 1 0 0,1-1-1 0 0,0 1 1 0 0,-1 0-1 0 0,1 0 0 0 0,0 0 1 0 0,0 0-1 0 0,0 1-52 0 0,-1 23 82 0 0,0 0 0 0 0,2 1 0 0 0,1-1 0 0 0,1 0 0 0 0,2 0 0 0 0,0 0 0 0 0,2-1 0 0 0,0 0 0 0 0,2 0 0 0 0,2 2-82 0 0,-4-8-57 0 0,4 12-658 0 0,-1 1 0 0 0,-1 0-1 0 0,-2 0 1 0 0,-2 0-1 0 0,0 1 1 0 0,-2 12 715 0 0,-3-42-221 0 0,0 1 1 0 0,1-1-1 0 0,-2 1 0 0 0,1-1 1 0 0,0 1-1 0 0,-1-1 0 0 0,0 1 1 0 0,0-1-1 0 0,0 1 0 0 0,-1-1 1 0 0,0 0-1 0 0,1 0 0 0 0,-1 0 0 0 0,-1 0 1 0 0,1 0-1 0 0,-1 0 0 0 0,1 0 1 0 0,-1-1-1 0 0,0 1 0 0 0,0-1 1 0 0,-1 0-1 0 0,1 0 0 0 0,-2 1 221 0 0,-7-2-1244 0 0</inkml:trace>
  <inkml:trace contextRef="#ctx0" brushRef="#br0" timeOffset="1773.513">1636 484 2216 0 0,'18'-13'1260'0'0,"4"1"-192"0"0,-1 2-151 0 0,4 3-117 0 0,1-1-160 0 0,5 3-164 0 0,4 2-188 0 0,-1 1-212 0 0,-18 2-244 0 0,11 0 16 0 0,5 0-1000 0 0,0 0-209 0 0,0 0 77 0 0,3 0 44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8:47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1496 0 0,'10'-3'3780'0'0,"2"-8"-3405"0"0,-1 0-155 0 0,28-18 2448 0 0,-39 28-2625 0 0,0 1-32 0 0,4 89 303 0 0,-3-72-263 0 0,0 0 0 0 0,2 0 0 0 0,0 0 1 0 0,1 0-1 0 0,0-1 0 0 0,2 0 0 0 0,0 0 0 0 0,0 0 1 0 0,2-1-1 0 0,0 1 0 0 0,0-2 0 0 0,2 1 0 0 0,0-1 0 0 0,0-1 1 0 0,1 0-1 0 0,1-1 0 0 0,0 0 0 0 0,6 4-51 0 0,76 21 10 0 0,-93-37-119 0 0,13-2-202 0 0,-9 0 253 0 0,-1 0-1 0 0,1 0 1 0 0,-1-1 0 0 0,0 1-1 0 0,0-1 1 0 0,0 0 0 0 0,0 0-1 0 0,0 0 1 0 0,0-1-1 0 0,-1 1 1 0 0,0-1 0 0 0,0 0-1 0 0,0 0 1 0 0,0 0-1 0 0,0 0 1 0 0,-1-1 0 0 0,0 1-1 0 0,0-1 1 0 0,0 1 0 0 0,-1-1-1 0 0,1 0 1 0 0,-1 1-1 0 0,1-5 59 0 0,-2 7-65 0 0,-3-33-211 0 0,1 33 287 0 0,2 2-16 0 0,-1 1 1 0 0,1 0-1 0 0,0 0 0 0 0,-1-1 1 0 0,1 1-1 0 0,-1 0 0 0 0,0-1 0 0 0,1 1 1 0 0,-1 0-1 0 0,1-1 0 0 0,-1 1 0 0 0,0-1 1 0 0,0 1-1 0 0,1-1 0 0 0,-1 0 0 0 0,0 1 1 0 0,0-1-1 0 0,0 1 0 0 0,1-1 0 0 0,-1 0 1 0 0,0 0-1 0 0,0 0 0 0 0,0 0 0 0 0,0 1 1 0 0,1-1-1 0 0,-1 0 0 0 0,0 0 0 0 0,0 0 1 0 0,0-1-1 0 0,0 1 0 0 0,0 0 1 0 0,0 0-1 0 0,1 0 0 0 0,-1-1 0 0 0,0 1 1 0 0,0 0-1 0 0,0-1 0 0 0,1 1 0 0 0,-1-1 1 0 0,0 1-1 0 0,1-1 0 0 0,-1 1 0 0 0,0-1 1 0 0,1 1-1 0 0,-1-1 0 0 0,0 0 0 0 0,1 1 1 0 0,-1-1-1 0 0,1 0 0 0 0,-1 0 0 0 0,1 1 1 0 0,0-1-1 0 0,-1 0 0 0 0,1 0 1 0 0,0 0-1 0 0,0 1 0 0 0,-1-1 0 0 0,1 0 1 0 0,0 0-1 0 0,0 0 0 0 0,0 0 0 0 0,0 0 5 0 0,2 8 23 0 0,0-1 0 0 0,1 1-1 0 0,0-1 1 0 0,0 0-1 0 0,1 1 1 0 0,-1-2-1 0 0,1 1 1 0 0,0 0 0 0 0,1-1-1 0 0,0 0 1 0 0,0 0-1 0 0,0 0 1 0 0,0-1-1 0 0,0 1 1 0 0,5 1-23 0 0,98 33 173 0 0,-104-42-187 0 0,1 0 1 0 0,-1 0-1 0 0,0-1 1 0 0,0 1-1 0 0,0-1 1 0 0,0 0-1 0 0,0 0 1 0 0,-1 0-1 0 0,0-1 1 0 0,0 1-1 0 0,0-1 1 0 0,-1 1-1 0 0,1-1 1 0 0,-1 0-1 0 0,0 0 1 0 0,-1 0-1 0 0,1-1 0 0 0,-1 1 1 0 0,0 0-1 0 0,0 0 1 0 0,0-1-1 0 0,-1 1 1 0 0,0 0-1 0 0,0-1 1 0 0,-1-4 13 0 0,4-12-88 0 0,0-60 115 0 0,13-33 92 0 0,-13 109-127 0 0,-1 1 0 0 0,1 0 0 0 0,0 0-1 0 0,1 0 1 0 0,-1 0 0 0 0,1 1-1 0 0,0-1 1 0 0,0 1 0 0 0,1 0 0 0 0,-1 0-1 0 0,1 1 1 0 0,0-1 0 0 0,-1 1-1 0 0,2 0 1 0 0,-1 0 0 0 0,0 1 0 0 0,1 0-1 0 0,-1 0 1 0 0,1 0 0 0 0,-1 0 0 0 0,1 1-1 0 0,0 0 1 0 0,0 0 0 0 0,0 0 8 0 0,3 5 25 0 0,-1-1 1 0 0,0 1 0 0 0,-1 1-1 0 0,1-1 1 0 0,-1 1-1 0 0,0 1 1 0 0,0-1 0 0 0,0 1-1 0 0,-1 0 1 0 0,0 1 0 0 0,0-1-1 0 0,0 1 1 0 0,-1 1-1 0 0,0-1 1 0 0,-1 1 0 0 0,1-1-1 0 0,-1 1 1 0 0,-1 1 0 0 0,0-1-1 0 0,0 0 1 0 0,0 1-1 0 0,-1 0 1 0 0,1 8-26 0 0,37 197-143 0 0,-39-211 320 0 0,-5-5-5336 0 0,2-5 3978 0 0</inkml:trace>
  <inkml:trace contextRef="#ctx0" brushRef="#br0" timeOffset="341.508">827 54 1836 0 0,'-6'-29'5888'0'0,"-9"5"-4170"0"0,28 40-8059 0 0,-7-13 5204 0 0</inkml:trace>
  <inkml:trace contextRef="#ctx0" brushRef="#br0" timeOffset="606.519">1177 99 1112 0 0,'-15'1'5012'0'0,"-5"48"-3651"0"0,17-21-1169 0 0,1 0-1 0 0,1 1 1 0 0,2-1 0 0 0,0 0 0 0 0,2 0 0 0 0,2 0 0 0 0,0 0 0 0 0,2-1 0 0 0,1 0 0 0 0,1 0-1 0 0,1 0 1 0 0,6 8-192 0 0,25 81-622 0 0,-29-56-1666 0 0,-12-58 896 0 0,-12 11-1283 0 0,1-11 1397 0 0</inkml:trace>
  <inkml:trace contextRef="#ctx0" brushRef="#br0" timeOffset="1168.299">994 459 1468 0 0,'32'-16'3200'0'0,"33"3"-2740"0"0,-43 10 12 0 0,21-5-502 0 0,0-1 1 0 0,-1-3-1 0 0,-1-1 0 0 0,0-2 1 0 0,0-1-1 0 0,-2-3 0 0 0,0-1 0 0 0,9-9 30 0 0,-34 19 44 0 0,-1-1-1 0 0,0-1 0 0 0,-1 0 0 0 0,0 0 0 0 0,-1-1 0 0 0,-1-1 0 0 0,0 0 0 0 0,-1-1 0 0 0,0 1 0 0 0,-1-2 0 0 0,2-6-43 0 0,8-33 2386 0 0,-17 54-2167 0 0,-1 1-25 0 0,0 0-28 0 0,-7 50 502 0 0,7 370 223 0 0,21-442-989 0 0,67-127-72 0 0,-85 148 151 0 0,0 0 1 0 0,0 1 0 0 0,0-1-1 0 0,0 1 1 0 0,0 0 0 0 0,1 0 0 0 0,-1 0-1 0 0,0 0 1 0 0,0 1 0 0 0,0-1-1 0 0,0 1 1 0 0,0-1 0 0 0,0 1 0 0 0,0 0-1 0 0,0 1 1 0 0,0-1 0 0 0,0 0 0 0 0,0 1-1 0 0,0 0 1 0 0,-1-1 0 0 0,1 1-1 0 0,-1 0 1 0 0,0 0 0 0 0,1 1 0 0 0,-1-1-1 0 0,0 0 1 0 0,0 1 0 0 0,0-1-1 0 0,0 1 1 0 0,-1 0 0 0 0,2 1 18 0 0,80 130-885 0 0,-51-35-2582 0 0,-30-80 732 0 0,-2-11 1333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8:45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1860 0 0,'20'-10'5438'0'0,"-11"29"-3516"0"0,-5-5-2069 0 0,122 285 1824 0 0,-90-220-2217 0 0,-24-44-2331 0 0,-11-35 1493 0 0,-11 3-1312 0 0,2-4 1415 0 0</inkml:trace>
  <inkml:trace contextRef="#ctx0" brushRef="#br0" timeOffset="354.985">88 150 1768 0 0,'13'-14'349'0'0,"1"0"0"0"0,0 1 1 0 0,2 0-1 0 0,-1 1 0 0 0,1 1 0 0 0,1 0 0 0 0,0 2 0 0 0,0-1 0 0 0,1 2 1 0 0,0 1-1 0 0,1 0 0 0 0,-1 1 0 0 0,1 1 0 0 0,1 1 0 0 0,12-1-349 0 0,-28 5 10 0 0,-1 0 0 0 0,1 0 0 0 0,0 1 1 0 0,0 0-1 0 0,-1 0 0 0 0,1 0 0 0 0,0 0 0 0 0,-1 0 0 0 0,1 1 0 0 0,-1-1 0 0 0,1 1 0 0 0,-1 0 0 0 0,0 0 0 0 0,0 1 0 0 0,0-1 0 0 0,0 0 0 0 0,0 1 0 0 0,-1 0 1 0 0,1 0-1 0 0,-1 0 0 0 0,1 0 0 0 0,-1 0 0 0 0,0 0 0 0 0,0 0 0 0 0,-1 1 0 0 0,1-1 0 0 0,-1 1 0 0 0,1 0 0 0 0,-1-1 0 0 0,0 1 0 0 0,-1 0 0 0 0,1-1 0 0 0,-1 1 0 0 0,1 0 1 0 0,-1 0-1 0 0,0 0 0 0 0,-1-1 0 0 0,1 1 0 0 0,-1 0 0 0 0,1 0 0 0 0,-1 0 0 0 0,0-1 0 0 0,-1 2-10 0 0,-10 14 87 0 0,-1 0 0 0 0,-1-1 0 0 0,0 0 1 0 0,-2-1-1 0 0,0 0 0 0 0,-1-2 0 0 0,0 0 0 0 0,-1-1 0 0 0,-1 0 0 0 0,0-2 0 0 0,-1 0 1 0 0,-1-1-1 0 0,1-1 0 0 0,-1-1 0 0 0,-1-1 0 0 0,0-1 0 0 0,0-1 0 0 0,0-1 1 0 0,-5 0-89 0 0,135 18 1161 0 0,157 69-893 0 0,-57-17-5360 0 0,-159-67 2680 0 0,-45-7 1191 0 0</inkml:trace>
  <inkml:trace contextRef="#ctx0" brushRef="#br0" timeOffset="715.455">779 115 848 0 0,'60'202'3982'0'0,"32"49"-1957"0"0,-66-184 161 0 0,-26-67-1786 0 0,5-5-73 0 0,132-250 889 0 0,28-53-3445 0 0,-164 306 1776 0 0,5-15-122 0 0,-8 8-3822 0 0,-11 4 3063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8:40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537 333 1292 0 0,'48'-51'2263'0'0,"-48"49"-2222"0"0,0 0 1 0 0,0 1-1 0 0,0-1 0 0 0,0 1 0 0 0,0-1 1 0 0,0 1-1 0 0,0-1 0 0 0,-1 0 0 0 0,1 1 1 0 0,-1-1-1 0 0,1 1 0 0 0,-1-1 0 0 0,1 1 1 0 0,-1 0-1 0 0,0-1 0 0 0,0 1 0 0 0,0-1 1 0 0,0 1-1 0 0,0 0 0 0 0,0 0 0 0 0,0 0 1 0 0,0 0-1 0 0,0 0 0 0 0,-1 0 1 0 0,1 0-1 0 0,0 0 0 0 0,-1 0 0 0 0,1 0 1 0 0,0 1-1 0 0,-1-1 0 0 0,1 0 0 0 0,-1 1 1 0 0,1 0-1 0 0,-1-1 0 0 0,0 1 0 0 0,1 0 1 0 0,-1 0-1 0 0,1-1 0 0 0,-1 1 0 0 0,1 1 1 0 0,-1-1-1 0 0,0 0 0 0 0,1 0 0 0 0,-1 0 1 0 0,1 1-1 0 0,-1-1 0 0 0,1 1 0 0 0,-1-1 1 0 0,0 2-42 0 0,0-2 102 0 0,-26 1 24 0 0,1 2 0 0 0,-1 1 0 0 0,1 2 0 0 0,0 0 0 0 0,1 2 1 0 0,0 1-1 0 0,0 0 0 0 0,1 2 0 0 0,0 2 0 0 0,1 0 0 0 0,0 1 1 0 0,1 1-1 0 0,1 2 0 0 0,0 0 0 0 0,1 1 0 0 0,1 1 0 0 0,-13 17-126 0 0,25-28 55 0 0,1 0 0 0 0,0 1 0 0 0,0 0 0 0 0,1 0 0 0 0,0 1 0 0 0,0-1 0 0 0,1 1 0 0 0,1 1 0 0 0,0-1 0 0 0,0 0 0 0 0,1 1 0 0 0,0 0 0 0 0,1 0 0 0 0,0 0 0 0 0,1 0 0 0 0,0 7-55 0 0,4-8-5 0 0,1 0 0 0 0,0-1 0 0 0,0 1 0 0 0,1-1-1 0 0,0 0 1 0 0,1 0 0 0 0,0-1 0 0 0,0 0 0 0 0,1 0 0 0 0,0 0 0 0 0,0-1 0 0 0,1 0 0 0 0,0 0 0 0 0,0-1 0 0 0,1 0 0 0 0,0 0 0 0 0,0-1 0 0 0,0 0 0 0 0,0-1 0 0 0,1 0-1 0 0,0 0 1 0 0,0-1 0 0 0,0 0 0 0 0,0-1 0 0 0,0 0 0 0 0,1-1 0 0 0,4 0 5 0 0,25 3-546 0 0,0-2 0 0 0,-1-1 0 0 0,1-2 0 0 0,0-2 0 0 0,-1-1 0 0 0,0-3 0 0 0,0-1 0 0 0,0-1 0 0 0,19-10 546 0 0,-11 6-604 0 0</inkml:trace>
  <inkml:trace contextRef="#ctx0" brushRef="#br0" timeOffset="590.477">836 696 2580 0 0,'179'-94'2226'0'0,"-179"92"-2173"0"0,1 1 0 0 0,-1 0 0 0 0,1 0 0 0 0,-1 0 0 0 0,0-1 0 0 0,0 1 0 0 0,1 0 0 0 0,-1-1 0 0 0,0 1 0 0 0,0 0 0 0 0,0 0 0 0 0,0-1 0 0 0,-1 1 0 0 0,1 0 0 0 0,0-1 0 0 0,-1 1 0 0 0,1 0 0 0 0,0 0 0 0 0,-1 0 0 0 0,1-1 0 0 0,-1 1 0 0 0,0 0 0 0 0,1 0 0 0 0,-1 0 0 0 0,0 0 0 0 0,0 0 0 0 0,0 0 0 0 0,0 0 0 0 0,0 0 0 0 0,0 0 0 0 0,0 1 0 0 0,0-1 0 0 0,0 0 0 0 0,0 1 0 0 0,0-1 0 0 0,0 0 0 0 0,0 1 0 0 0,-1 0 0 0 0,1-1 0 0 0,0 1 0 0 0,0 0 0 0 0,-1-1 0 0 0,1 1 0 0 0,0 0 0 0 0,0 0 0 0 0,-1 0 0 0 0,1 0 0 0 0,0 0 0 0 0,-1 0 0 0 0,1 1 0 0 0,0-1-53 0 0,-13-1 48 0 0,1 1-1 0 0,-1 1 0 0 0,1 0 0 0 0,0 1 0 0 0,-1 1 1 0 0,1-1-1 0 0,0 2 0 0 0,0 0 0 0 0,1 1 0 0 0,-1 0 1 0 0,1 1-1 0 0,0 0 0 0 0,1 1 0 0 0,-1 0 1 0 0,1 1-1 0 0,1 0 0 0 0,-1 1 0 0 0,2 0 0 0 0,-1 0 1 0 0,1 1-1 0 0,0 0 0 0 0,1 1 0 0 0,1 0 0 0 0,-1 1 1 0 0,2-1-1 0 0,-1 1 0 0 0,-2 9-47 0 0,8-20 6 0 0,1 0 0 0 0,-1 1-1 0 0,0 0 1 0 0,0-1 0 0 0,0 1 0 0 0,1-1-1 0 0,-1 1 1 0 0,1 0 0 0 0,0 0 0 0 0,-1-1-1 0 0,1 1 1 0 0,0 0 0 0 0,0 0 0 0 0,0-1-1 0 0,0 1 1 0 0,0 0 0 0 0,0 0 0 0 0,1-1-1 0 0,-1 1 1 0 0,1 0 0 0 0,-1-1 0 0 0,1 1-1 0 0,0 0 1 0 0,-1-1 0 0 0,1 1 0 0 0,0-1-1 0 0,0 1 1 0 0,0-1 0 0 0,0 1 0 0 0,0-1-1 0 0,0 0 1 0 0,1 0 0 0 0,-1 1 0 0 0,0-1-1 0 0,1 0 1 0 0,-1 0 0 0 0,1 0 0 0 0,-1-1-1 0 0,1 1 1 0 0,-1 0 0 0 0,1 0 0 0 0,0-1-1 0 0,-1 1 1 0 0,1-1 0 0 0,0 1 0 0 0,0-1-1 0 0,-1 0 1 0 0,1 0 0 0 0,0 0 0 0 0,0 0-1 0 0,-1 0 1 0 0,1 0 0 0 0,0 0 0 0 0,0-1-1 0 0,-1 1 1 0 0,2-1-6 0 0,94-11 100 0 0,-81 9-93 0 0,0-2-1 0 0,0 1 0 0 0,0-2 1 0 0,-1 0-1 0 0,1-1 1 0 0,-2 0-1 0 0,1-2 0 0 0,-1 1 1 0 0,0-2-1 0 0,-1 0 1 0 0,0 0-1 0 0,0-1 0 0 0,-1-1 1 0 0,-1 0-1 0 0,0-1 1 0 0,-1 0-1 0 0,0 0 1 0 0,3-8-7 0 0,-13 20-1 0 0,0-1 0 0 0,0 1 1 0 0,1 0-1 0 0,-1 0 1 0 0,0 0-1 0 0,0 0 1 0 0,0 0-1 0 0,1 0 0 0 0,-1 0 1 0 0,1 0-1 0 0,-1 0 1 0 0,1 0-1 0 0,-1 0 1 0 0,1 0-1 0 0,-1 0 0 0 0,1 0 1 0 0,0 1-1 0 0,0-1 1 0 0,-1 0-1 0 0,1 0 1 0 0,0 1-1 0 0,0-1 0 0 0,0 0 1 0 0,0 1-1 0 0,0-1 1 0 0,0 1-1 0 0,0-1 1 0 0,0 1-1 0 0,0 0 0 0 0,0-1 1 0 0,0 1-1 0 0,0 0 1 0 0,0 0-1 0 0,0-1 1 0 0,0 1-1 0 0,0 0 1 0 0,1 0-1 0 0,-1 0 0 0 0,0 1 1 0 0,0-1-1 0 0,0 0 1 0 0,0 0-1 0 0,0 1 1 0 0,0-1-1 0 0,0 0 0 0 0,0 1 1 0 0,0-1-1 0 0,0 1 1 0 0,0-1-1 0 0,0 1 1 0 0,0 0-1 0 0,0-1 0 0 0,-1 1 1 0 0,1 0-1 0 0,0 0 1 0 0,0-1-1 0 0,-1 1 1 0 0,36 64-35 0 0,-30-51 29 0 0,29 75-136 0 0,-16-149 504 0 0,-12 36-414 0 0,2-1 0 0 0,1 2 1 0 0,1-1-1 0 0,0 1 1 0 0,2 1-1 0 0,1 0 0 0 0,1 1 1 0 0,0 0-1 0 0,2 2 1 0 0,0-1-1 0 0,1 2 0 0 0,1 1 1 0 0,7-5 51 0 0,-20 21-42 0 0,0 0 0 0 0,0 1 0 0 0,0-1 0 0 0,0 1-1 0 0,0 0 1 0 0,0 1 0 0 0,0 0 0 0 0,1 0 0 0 0,-2 0 0 0 0,1 1 0 0 0,0-1 0 0 0,0 1 0 0 0,0 1 0 0 0,-1-1 0 0 0,1 1 0 0 0,-1 0 0 0 0,0 0-1 0 0,0 1 1 0 0,0-1 0 0 0,0 1 0 0 0,-1 0 0 0 0,1 1 0 0 0,-1-1 0 0 0,0 1 0 0 0,0-1 0 0 0,-1 1 0 0 0,0 1 0 0 0,1-1 0 0 0,-2 0 0 0 0,1 1 0 0 0,-1-1-1 0 0,2 5 43 0 0,7 5-107 0 0,1 1-84 0 0,57 71-461 0 0,-16-36-2932 0 0,-47-47 2364 0 0</inkml:trace>
  <inkml:trace contextRef="#ctx0" brushRef="#br0" timeOffset="856.435">2004 13 1816 0 0,'-1'1'118'0'0,"0"0"0"0"0,1 0 0 0 0,-1 0-1 0 0,0 0 1 0 0,0-1 0 0 0,0 1 0 0 0,1 0 0 0 0,-1 0 0 0 0,0-1-1 0 0,0 1 1 0 0,0-1 0 0 0,0 1 0 0 0,0-1 0 0 0,-1 1 0 0 0,1-1-1 0 0,0 1 1 0 0,0-1 0 0 0,0 0 0 0 0,0 0 0 0 0,0 0 0 0 0,-1 0-1 0 0,1 1 1 0 0,0-2 0 0 0,0 1 0 0 0,0 0 0 0 0,0 0 0 0 0,-1 0-1 0 0,1 0 1 0 0,0-1 0 0 0,0 1 0 0 0,0 0 0 0 0,0-1 0 0 0,0 1-1 0 0,0-1 1 0 0,0 0 0 0 0,0 1 0 0 0,0-1 0 0 0,0 0 0 0 0,0 1-1 0 0,0-1 1 0 0,0 0 0 0 0,1 0 0 0 0,-1 0 0 0 0,0 0 0 0 0,1 0-1 0 0,-1 0 1 0 0,0 0 0 0 0,1 0 0 0 0,-1 0 0 0 0,1 0 0 0 0,0 0-1 0 0,-1 0 1 0 0,1 0 0 0 0,0-1 0 0 0,0 1 0 0 0,-1-1-118 0 0,-8 25 169 0 0,1 0 1 0 0,1 0 0 0 0,0 1-1 0 0,2-1 1 0 0,1 1 0 0 0,1 1-1 0 0,1-1 1 0 0,1 0 0 0 0,1 0-1 0 0,1 1 1 0 0,2-1 0 0 0,0 0-1 0 0,1 0 1 0 0,2 0 0 0 0,0-1-1 0 0,1 0 1 0 0,7 14-170 0 0,24 59-145 0 0,2 5-1492 0 0,-26-32-2352 0 0,-13-66 2608 0 0,-5 0 69 0 0,-12 14 113 0 0</inkml:trace>
  <inkml:trace contextRef="#ctx0" brushRef="#br0" timeOffset="1244.223">1662 405 1544 0 0,'4'-3'3188'0'0,"22"-8"-2351"0"0,47-8-97 0 0,1 4 0 0 0,0 2 0 0 0,1 4 0 0 0,0 3 0 0 0,36 3-740 0 0,87 37 377 0 0,-184-30-381 0 0,1-1 1 0 0,-1 2-1 0 0,0 0 1 0 0,0 1-1 0 0,0 0 1 0 0,0 1-1 0 0,-1 1 1 0 0,-1 0-1 0 0,1 1 1 0 0,-1 0 0 0 0,-1 0-1 0 0,0 2 1 0 0,0-1-1 0 0,-1 1 1 0 0,0 1-1 0 0,-1 0 1 0 0,0 0-1 0 0,-1 1 1 0 0,-1 0-1 0 0,0 1 1 0 0,0-1 0 0 0,1 8 3 0 0,-29 11-6727 0 0,12-32 5436 0 0</inkml:trace>
  <inkml:trace contextRef="#ctx0" brushRef="#br0" timeOffset="1509.392">2507 168 924 0 0,'0'-7'1612'0'0,"2"2"-336"0"0,0-1-192 0 0,-4 1-107 0 0,2 1-197 0 0,2-1-60 0 0,-2 0-264 0 0,0 0-240 0 0,0 0-204 0 0,1 2 0 0 0,1 0-684 0 0,0 3-708 0 0,-2 0 63 0 0,3-4 145 0 0,1 3-48 0 0</inkml:trace>
  <inkml:trace contextRef="#ctx0" brushRef="#br0" timeOffset="3095.672">2871 458 1568 0 0,'11'-21'3596'0'0,"59"122"-2797"0"0,-61-88-674 0 0,-1-4-36 0 0,-1 1 0 0 0,0 0 1 0 0,0 0-1 0 0,-1 1 0 0 0,-1-1 0 0 0,0 1 0 0 0,0 0 1 0 0,-1 1-1 0 0,0-1 0 0 0,-1 1 0 0 0,1 10-89 0 0,-4-21 7 0 0,0 0 0 0 0,-1 0 0 0 0,1 0 0 0 0,0 1 0 0 0,-1-1 0 0 0,1 0 0 0 0,-1 0 0 0 0,1 0 0 0 0,-1 0 0 0 0,1 0 0 0 0,-1 0 0 0 0,0 0 0 0 0,0 0 0 0 0,1 0-1 0 0,-1-1 1 0 0,0 1 0 0 0,0 0 0 0 0,0 0 0 0 0,0-1 0 0 0,0 1 0 0 0,0 0 0 0 0,0-1 0 0 0,0 1 0 0 0,0-1 0 0 0,-1 0 0 0 0,1 1 0 0 0,0-1 0 0 0,0 0 0 0 0,0 1 0 0 0,0-1 0 0 0,-1 0 0 0 0,1 0 0 0 0,0 0-1 0 0,0 0 1 0 0,0 0 0 0 0,-1-1 0 0 0,1 1 0 0 0,0 0 0 0 0,0 0 0 0 0,0-1 0 0 0,0 1 0 0 0,0-1 0 0 0,0 1 0 0 0,0-1 0 0 0,0 1 0 0 0,0-1 0 0 0,0 0 0 0 0,0 1 0 0 0,0-1-7 0 0,-58-30 125 0 0,52 26-119 0 0,1-1-1 0 0,0 0 1 0 0,0 0-1 0 0,0 0 0 0 0,1-1 1 0 0,0 0-1 0 0,1 0 0 0 0,-1 0 1 0 0,1 0-1 0 0,0-1 1 0 0,1 0-1 0 0,0 1 0 0 0,0-1 1 0 0,1-1-1 0 0,0 1 1 0 0,1 0-1 0 0,-1 0 0 0 0,1-1 1 0 0,1 1-1 0 0,0 0 1 0 0,0-1-1 0 0,1 1 0 0 0,0-1 1 0 0,1-5-6 0 0,3-1-8 0 0,1 0 0 0 0,1 1 1 0 0,0 0-1 0 0,1 0 0 0 0,1 0 1 0 0,0 1-1 0 0,0 1 0 0 0,1-1 1 0 0,1 2-1 0 0,0-1 0 0 0,1 2 0 0 0,0-1 1 0 0,6-2 7 0 0,-12 8 1 0 0,1 0 0 0 0,0 1 0 0 0,0 1 0 0 0,0-1 0 0 0,0 1 0 0 0,0 0 0 0 0,1 1 0 0 0,-1-1 0 0 0,1 1 0 0 0,-1 1 1 0 0,1 0-1 0 0,0 0 0 0 0,0 0 0 0 0,0 1 0 0 0,0 0 0 0 0,-1 1 0 0 0,1 0 0 0 0,0 0 0 0 0,0 0 0 0 0,-1 1 0 0 0,1 0 0 0 0,-1 1 0 0 0,1 0 0 0 0,-1 0 0 0 0,0 0 1 0 0,0 1-1 0 0,0 0 0 0 0,3 3-1 0 0,11 9-144 0 0,-1 0 1 0 0,0 2-1 0 0,-2 0 1 0 0,0 1-1 0 0,-1 1 1 0 0,-1 0-1 0 0,0 1 1 0 0,-2 1-1 0 0,-1 1 1 0 0,0 0-1 0 0,-2 0 1 0 0,-1 1-1 0 0,-1 0 1 0 0,0 1-1 0 0,-2 3 144 0 0,-6-18-2178 0 0,-1-9 950 0 0</inkml:trace>
  <inkml:trace contextRef="#ctx0" brushRef="#br0" timeOffset="3687.737">3563 281 968 0 0,'17'11'5678'0'0,"-16"69"-5443"0"0,-1-61 364 0 0,-2-11-553 0 0,0 0-1 0 0,1 0 1 0 0,0 0 0 0 0,0 0-1 0 0,1 1 1 0 0,0-1-1 0 0,0 0 1 0 0,1 0 0 0 0,0 0-1 0 0,1 0 1 0 0,0 0-1 0 0,0 0 1 0 0,0-1 0 0 0,1 1-1 0 0,0-1 1 0 0,1 1 0 0 0,0-1-1 0 0,0 0 1 0 0,0 0-1 0 0,1-1 1 0 0,0 1 0 0 0,0-1-1 0 0,1 0 1 0 0,0 0 0 0 0,0-1-1 0 0,0 0 1 0 0,1 0-1 0 0,-1 0 1 0 0,1-1 0 0 0,0 0-1 0 0,1 0 1 0 0,-1-1 0 0 0,1 0-1 0 0,-1 0 1 0 0,8 1-46 0 0,1-7-48 0 0,-1-1 0 0 0,0-1-1 0 0,-1 0 1 0 0,1-1 0 0 0,-1-1 0 0 0,-1 0 0 0 0,1-1 0 0 0,-1 0 0 0 0,0-1-1 0 0,-1 0 1 0 0,0-1 0 0 0,0-1 0 0 0,-1 0 0 0 0,-1 0 0 0 0,0-1 0 0 0,0-1-1 0 0,-2 1 1 0 0,1-1 0 0 0,-1-2 48 0 0,0 5-66 0 0,0-2-1 0 0,0 1 1 0 0,-1-1 0 0 0,-1 0-1 0 0,0-1 1 0 0,0 1 0 0 0,-1-1-1 0 0,-1 0 1 0 0,-1-1 0 0 0,1 1-1 0 0,-2-1 1 0 0,1-6 66 0 0,-4 19 10 0 0,1 0-1 0 0,0 0 1 0 0,-1 0-1 0 0,1 0 1 0 0,-1 0-1 0 0,0 1 1 0 0,1-1-1 0 0,-1 0 1 0 0,1 0-1 0 0,-1 1 1 0 0,0-1 0 0 0,0 0-1 0 0,1 1 1 0 0,-1-1-1 0 0,0 1 1 0 0,0-1-1 0 0,0 1 1 0 0,0-1-1 0 0,0 1 1 0 0,0 0 0 0 0,0-1-1 0 0,1 1 1 0 0,-1 0-1 0 0,0 0 1 0 0,0 0-1 0 0,0 0 1 0 0,0-1-1 0 0,0 1 1 0 0,0 1-1 0 0,0-1 1 0 0,0 0 0 0 0,0 0-1 0 0,0 0 1 0 0,0 0-1 0 0,0 1 1 0 0,0-1-1 0 0,0 0 1 0 0,0 1-1 0 0,0-1 1 0 0,0 1-1 0 0,1-1 1 0 0,-1 1 0 0 0,0 0-1 0 0,0-1 1 0 0,1 1-1 0 0,-1 0 1 0 0,0-1-1 0 0,1 1 1 0 0,-1 0-1 0 0,0 0-9 0 0,-4 8-4 0 0,1 0-1 0 0,0 0 0 0 0,1 1 1 0 0,0-1-1 0 0,0 1 0 0 0,1 0 0 0 0,1 0 1 0 0,-1 0-1 0 0,1 0 0 0 0,1 0 1 0 0,0 0-1 0 0,0 0 0 0 0,1 0 0 0 0,1 0 1 0 0,-1 0-1 0 0,2-1 0 0 0,-1 1 1 0 0,1 0-1 0 0,1-1 0 0 0,0 0 0 0 0,0 0 1 0 0,0 0-1 0 0,4 4 5 0 0,-2-2-321 0 0,1 0 0 0 0,0 0 0 0 0,0-1 0 0 0,1 0 0 0 0,1 0 0 0 0,0-1 0 0 0,0 0 0 0 0,1 0 0 0 0,0-1 0 0 0,0-1 0 0 0,8 5 321 0 0,1-3-1232 0 0,-2-4-8 0 0</inkml:trace>
  <inkml:trace contextRef="#ctx0" brushRef="#br0" timeOffset="4560.602">4514 373 1028 0 0,'-23'-16'3464'0'0,"-33"43"-2556"0"0,47-21-836 0 0,-1 0 0 0 0,1 0 0 0 0,1 1-1 0 0,-1 1 1 0 0,1-1 0 0 0,0 2 0 0 0,1-1-1 0 0,0 1 1 0 0,0 0 0 0 0,1 0-1 0 0,0 1 1 0 0,0-1 0 0 0,1 1 0 0 0,1 1-1 0 0,0-1 1 0 0,0 1 0 0 0,1-1 0 0 0,0 1-1 0 0,-1 11-71 0 0,4-21 30 0 0,0-1 80 0 0,22 25 208 0 0,-13-27-292 0 0,1-1 0 0 0,-1-1-1 0 0,0 0 1 0 0,1 0 0 0 0,-2 0-1 0 0,1-1 1 0 0,0-1 0 0 0,-1 1-1 0 0,0-1 1 0 0,-1-1 0 0 0,1 1-1 0 0,-1-1 1 0 0,0-1 0 0 0,-1 1-1 0 0,0-1 1 0 0,0 0 0 0 0,-1-1-1 0 0,0 1 1 0 0,0-1 0 0 0,2-7-26 0 0,43-80-162 0 0,-31 151-38 0 0,-19-48 224 0 0,1 0-1 0 0,0 1 0 0 0,0-2 0 0 0,0 1 0 0 0,1 0 0 0 0,0 0 1 0 0,1 0-1 0 0,-1-1 0 0 0,1 1 0 0 0,0-1 0 0 0,1 0 1 0 0,0 0-1 0 0,0 0 0 0 0,0 0 0 0 0,1-1 0 0 0,-1 0 0 0 0,1 0 1 0 0,0 0-1 0 0,1 0 0 0 0,-1-1 0 0 0,1 0 0 0 0,0 0 1 0 0,0 0-1 0 0,1-1 0 0 0,-1 0 0 0 0,0 0 0 0 0,1-1 1 0 0,0 0-1 0 0,0 0 0 0 0,0 0 0 0 0,5 0-23 0 0,-4-4 17 0 0,0 0 0 0 0,0 0 1 0 0,-1 0-1 0 0,1-1 0 0 0,-1 0 0 0 0,0-1 0 0 0,1 1 0 0 0,-2-1 1 0 0,1-1-1 0 0,0 1 0 0 0,-1-1 0 0 0,0-1 0 0 0,0 1 1 0 0,0-1-1 0 0,-1 0 0 0 0,0 0 0 0 0,0 0 0 0 0,0-1 0 0 0,-1 0 1 0 0,0 0-1 0 0,2-4-17 0 0,7 74 494 0 0,-11-61-492 0 0,-1 0 0 0 0,0 0 0 0 0,0 0 0 0 0,1 0 0 0 0,-1-1 0 0 0,0 1 0 0 0,1 0 0 0 0,0-1 0 0 0,0 1 0 0 0,-1-1 0 0 0,1 1 0 0 0,0-1 0 0 0,0 0 0 0 0,0 0 0 0 0,0 0 0 0 0,0 0 0 0 0,0 0 0 0 0,1 0-1 0 0,-1-1 1 0 0,0 1 0 0 0,0-1 0 0 0,1 1 0 0 0,-1-1 0 0 0,0 0 0 0 0,1 0 0 0 0,-1 0 0 0 0,0 0 0 0 0,0-1 0 0 0,1 1 0 0 0,-1 0 0 0 0,0-1 0 0 0,0 0 0 0 0,1 1 0 0 0,-1-1 0 0 0,0 0 0 0 0,0 0 0 0 0,2-1-2 0 0,145-84 20 0 0,-129 71-87 0 0,-1 2 0 0 0,2 0 0 0 0,0 1 0 0 0,0 1 0 0 0,1 1 0 0 0,0 1 0 0 0,1 0 0 0 0,2 2 67 0 0,-20 7-17 0 0,0 1 0 0 0,1 0-1 0 0,-1 0 1 0 0,0 0 0 0 0,0 1 0 0 0,0 0 0 0 0,0 0-1 0 0,0 0 1 0 0,-1 1 0 0 0,1-1 0 0 0,-1 1 0 0 0,1 0-1 0 0,-1 1 1 0 0,0-1 0 0 0,0 1 0 0 0,0-1 0 0 0,-1 1-1 0 0,1 1 1 0 0,-1-1 0 0 0,0 0 0 0 0,0 1 0 0 0,-1-1-1 0 0,1 1 1 0 0,-1 0 0 0 0,0 0 0 0 0,0 0 0 0 0,-1 0-1 0 0,1 0 1 0 0,-1 0 0 0 0,0 0 0 0 0,0 4 17 0 0,-4 1-214 0 0,0 0 1 0 0,-1-1-1 0 0,1 1 0 0 0,-2-1 1 0 0,1 0-1 0 0,-2 0 0 0 0,1 0 1 0 0,-1-1-1 0 0,0 0 1 0 0,-1 0-1 0 0,0 0 0 0 0,0-1 1 0 0,0 0-1 0 0,-1-1 1 0 0,0 1-1 0 0,-1-1 0 0 0,1-1 1 0 0,-1 0-1 0 0,0 0 1 0 0,-1-1-1 0 0,-7 3 214 0 0,-15 6-1189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8:57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1148 0 0,'1'1'92'0'0,"-1"-1"0"0"0,0 1 0 0 0,1 0 0 0 0,-1-1-1 0 0,0 1 1 0 0,1-1 0 0 0,-1 1 0 0 0,0-1 0 0 0,1 1 0 0 0,-1-1 0 0 0,1 1 0 0 0,-1-1-1 0 0,1 1 1 0 0,-1-1 0 0 0,1 1 0 0 0,0-1 0 0 0,-1 0 0 0 0,1 1 0 0 0,-1-1 0 0 0,1 0-1 0 0,0 0 1 0 0,-1 0 0 0 0,1 1 0 0 0,0-1 0 0 0,-1 0 0 0 0,1 0 0 0 0,0 0 0 0 0,-1 0-1 0 0,1 0 1 0 0,0 0 0 0 0,-1 0 0 0 0,1 0 0 0 0,0 0 0 0 0,-1-1 0 0 0,1 1 0 0 0,0 0-1 0 0,-1 0 1 0 0,1-1 0 0 0,-1 1 0 0 0,1 0 0 0 0,0-1 0 0 0,-1 1 0 0 0,1 0 0 0 0,-1-1-1 0 0,1 1 1 0 0,-1-1 0 0 0,1 1 0 0 0,-1-1 0 0 0,1 1 0 0 0,-1-1 0 0 0,0 1 0 0 0,1-1-1 0 0,-1 0 1 0 0,0 1 0 0 0,1-1 0 0 0,-1 1 0 0 0,0-1 0 0 0,0 0 0 0 0,0 1 0 0 0,0-1-1 0 0,1 0-91 0 0,15 60 992 0 0,60 323 1904 0 0,-69-397-2983 0 0,1 0 0 0 0,0 1 0 0 0,1 0 0 0 0,1 0 0 0 0,0 1 0 0 0,1 0 0 0 0,0 1 0 0 0,1 0 0 0 0,0 1 1 0 0,1 0-1 0 0,0 1 0 0 0,1 1 0 0 0,0 0 0 0 0,1 0 87 0 0,-6 2-31 0 0,0 0 1 0 0,1 1-1 0 0,-1 0 1 0 0,1 1-1 0 0,1 0 0 0 0,-1 0 1 0 0,1 1-1 0 0,-1 1 1 0 0,1 0-1 0 0,0 0 0 0 0,0 1 1 0 0,1 0-1 0 0,-1 1 1 0 0,0 1-1 0 0,0-1 1 0 0,1 2-1 0 0,-1 0 0 0 0,0 0 1 0 0,0 1-1 0 0,0 0 1 0 0,0 1-1 0 0,0 0 0 0 0,10 5 31 0 0,-18-6-1 0 0,-1 0 0 0 0,0 0-1 0 0,0 0 1 0 0,-1 1-1 0 0,1-1 1 0 0,0 0-1 0 0,-1 1 1 0 0,1 0 0 0 0,-1-1-1 0 0,0 1 1 0 0,0 0-1 0 0,0-1 1 0 0,0 1-1 0 0,-1 0 1 0 0,1 0-1 0 0,-1 0 1 0 0,0 0 0 0 0,1 0-1 0 0,-1 0 1 0 0,-1 0-1 0 0,1 0 1 0 0,0 0-1 0 0,-1-1 1 0 0,1 1 0 0 0,-1 0-1 0 0,0 0 1 0 0,0 0-1 0 0,0-1 1 0 0,0 1-1 0 0,-1 0 1 0 0,1-1 0 0 0,-1 1-1 0 0,1-1 1 0 0,-1 1-1 0 0,0-1 1 0 0,-2 2 1 0 0,-82 75 229 0 0,63-64-219 0 0,-1-1 0 0 0,0 0 0 0 0,-1-2 0 0 0,-1-1 0 0 0,1-1 0 0 0,-2-1 0 0 0,-4 0-10 0 0,28-9-98 0 0,-2-21-379 0 0,22 6 363 0 0,0 1 0 0 0,1 1 0 0 0,0 0 0 0 0,1 1 0 0 0,1 1 0 0 0,0 1 0 0 0,0 1 0 0 0,1 1 0 0 0,0 1 0 0 0,1 0 0 0 0,9 0 114 0 0,37-16-181 0 0,114-31 432 0 0,-182 120 1808 0 0,3-60-2054 0 0,-1 0 1 0 0,1 0 0 0 0,0 0-1 0 0,0 0 1 0 0,1-1-1 0 0,0 0 1 0 0,0 1-1 0 0,0-1 1 0 0,0-1 0 0 0,1 1-1 0 0,0-1 1 0 0,0 1-1 0 0,0-1 1 0 0,1-1-1 0 0,-1 1 1 0 0,1-1 0 0 0,0 0-1 0 0,0 0 1 0 0,0-1-1 0 0,0 1 1 0 0,0-1-1 0 0,0-1 1 0 0,1 1 0 0 0,-1-1-1 0 0,1 0 1 0 0,-1-1-1 0 0,1 0 1 0 0,-1 0-1 0 0,1 0 1 0 0,0-1-1 0 0,-1 0 1 0 0,1 0 0 0 0,-1 0-1 0 0,1-1-5 0 0,5 1 57 0 0,0-1-1 0 0,0 0 1 0 0,0 0-1 0 0,-1-2 1 0 0,1 1 0 0 0,-1-1-1 0 0,1-1 1 0 0,-1 0-1 0 0,-1-1 1 0 0,1 0-1 0 0,-1 0 1 0 0,0-1-1 0 0,0-1 1 0 0,-1 1 0 0 0,0-2-1 0 0,-1 1 1 0 0,0-1-1 0 0,0 0 1 0 0,0-1-1 0 0,-1 0 1 0 0,-1 0-1 0 0,0-1 1 0 0,5-10-57 0 0,-8 23 44 0 0,0 0 1 0 0,0 0-1 0 0,0 0 0 0 0,-1 0 1 0 0,1 1-1 0 0,0-1 1 0 0,-1 1-1 0 0,1-1 0 0 0,-1 1 1 0 0,0 0-1 0 0,0 0 0 0 0,0 0 1 0 0,-1 0-1 0 0,1 0 1 0 0,-1 1-1 0 0,1-1 0 0 0,-1 0 1 0 0,0 1-1 0 0,0-1 0 0 0,-1 1 1 0 0,1-1-1 0 0,-1 1 0 0 0,0-1 1 0 0,1 1-1 0 0,-2 0 1 0 0,1 1-45 0 0,1 0 61 0 0,9 29 6 0 0,-2 1 0 0 0,-1 0 0 0 0,-2 1 0 0 0,-1-1 0 0 0,-2 1 0 0 0,-1 0 0 0 0,-3 17-67 0 0,1-42-35 0 0,-1 0 1 0 0,0 1 0 0 0,-1-1-1 0 0,1 0 1 0 0,-2-1-1 0 0,0 1 1 0 0,0-1 0 0 0,-1 1-1 0 0,0-1 1 0 0,-1-1-1 0 0,0 1 1 0 0,-1-1 0 0 0,0 0-1 0 0,0 0 1 0 0,-1-1 0 0 0,0 0-1 0 0,0 0 1 0 0,-1-1-1 0 0,0 0 1 0 0,0-1 0 0 0,-1 0-1 0 0,1 0 1 0 0,-1-1-1 0 0,-1 0 1 0 0,-2 0 34 0 0,6-2-276 0 0,0 0 1 0 0,0-1-1 0 0,0 1 0 0 0,0-2 0 0 0,-1 1 1 0 0,1-1-1 0 0,0 0 0 0 0,-1 0 0 0 0,1-1 1 0 0,-1 0-1 0 0,0 0 0 0 0,1-1 0 0 0,0 0 0 0 0,-1-1 1 0 0,1 1-1 0 0,0-1 0 0 0,-1-1 0 0 0,1 1 1 0 0,0-1-1 0 0,1 0 0 0 0,-1-1 0 0 0,0 0 1 0 0,1 0-1 0 0,0 0 0 0 0,0-1 0 0 0,0 0 1 0 0,1 0-1 0 0,0 0 0 0 0,0-1 0 0 0,0 0 1 0 0,0 0-1 0 0,1 0 276 0 0,-7-25-1085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8:5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69 1544 0 0,'-4'-6'120'0'0,"0"1"0"0"0,-1 0 0 0 0,0 0 0 0 0,1 0 0 0 0,-1 0 0 0 0,-1 1 0 0 0,1 0 0 0 0,-1 0-1 0 0,0 0 1 0 0,1 1 0 0 0,-2 0 0 0 0,1 0 0 0 0,0 1 0 0 0,0-1 0 0 0,-1 1 0 0 0,0 1 0 0 0,1-1 0 0 0,-1 1 0 0 0,0 0 0 0 0,0 1 0 0 0,1-1-1 0 0,-1 1 1 0 0,0 1 0 0 0,0-1 0 0 0,0 1 0 0 0,1 0 0 0 0,-1 1 0 0 0,1 0 0 0 0,-1 0 0 0 0,1 0 0 0 0,-1 1 0 0 0,1 0 0 0 0,0 0-1 0 0,0 0 1 0 0,1 1 0 0 0,-1 0 0 0 0,1 0 0 0 0,-1 1 0 0 0,1-1 0 0 0,1 1 0 0 0,-1 0 0 0 0,1 0 0 0 0,0 1 0 0 0,0 0 0 0 0,0 0-120 0 0,-7 16 287 0 0,1 0 0 0 0,1 1 0 0 0,1 1 1 0 0,1-1-1 0 0,1 1 0 0 0,2 0 0 0 0,0 0 1 0 0,1 1-1 0 0,2-1 0 0 0,0 1 0 0 0,3 23-287 0 0,5 45 593 0 0,3 0 0 0 0,5-1 1 0 0,4 0-1 0 0,8 15-593 0 0,22 116 722 0 0,-40-180-687 0 0,-4-26-308 0 0,-1 0 1 0 0,0 0 0 0 0,-1 0-1 0 0,-1 0 1 0 0,0 0 0 0 0,-2 1-1 0 0,0-1 1 0 0,-1 1 0 0 0,0-1-1 0 0,-2 0 1 0 0,0 0 0 0 0,-1 0 0 0 0,-3 8 272 0 0,5-23-190 0 0,0 1 1 0 0,0-1 0 0 0,-1 1-1 0 0,0-1 1 0 0,1 0 0 0 0,-1 0-1 0 0,0 0 1 0 0,0 0 0 0 0,0-1 0 0 0,0 1-1 0 0,0-1 1 0 0,-1 0 0 0 0,1 0-1 0 0,0 0 1 0 0,-1 0 0 0 0,1 0 0 0 0,-1-1-1 0 0,1 0 1 0 0,0 1 0 0 0,-1-1-1 0 0,1-1 1 0 0,-1 1 0 0 0,1 0 0 0 0,-1-1-1 0 0,1 0 1 0 0,0 1 0 0 0,-1-2-1 0 0,1 1 1 0 0,0 0 0 0 0,0 0-1 0 0,0-1 1 0 0,0 0 0 0 0,0 0 0 0 0,0 0-1 0 0,0 0 190 0 0,-28-14-1100 0 0</inkml:trace>
  <inkml:trace contextRef="#ctx0" brushRef="#br0" timeOffset="266.583">0 1026 2736 0 0,'18'-19'5416'0'0,"39"13"-4630"0"0,-37 5-416 0 0,127-10 31 0 0,-46 6-2716 0 0,0-5 1 0 0,-1-5 0 0 0,47-14 2314 0 0,-105 16-1190 0 0</inkml:trace>
  <inkml:trace contextRef="#ctx0" brushRef="#br0" timeOffset="544.751">978 891 1008 0 0,'-80'194'5537'0'0,"-6"11"-2890"0"0,65-181-3139 0 0,-28-17-4922 0 0,22-22 4256 0 0</inkml:trace>
  <inkml:trace contextRef="#ctx0" brushRef="#br0" timeOffset="795.716">658 1026 2260 0 0,'23'-1'4800'0'0,"23"38"-4096"0"0,-37-29-251 0 0,50 39 168 0 0,81 72-306 0 0,-62-23-4322 0 0,-51-56 1464 0 0,-16-25 1368 0 0</inkml:trace>
  <inkml:trace contextRef="#ctx0" brushRef="#br0" timeOffset="1044.01">1317 1291 1612 0 0,'32'92'4330'0'0,"-31"-78"-4174"0"0,-1 0 0 0 0,0 0 0 0 0,-1 1 0 0 0,-1-1 1 0 0,0 0-1 0 0,-1 0 0 0 0,0 0 0 0 0,-1-1 0 0 0,-1 1 0 0 0,0-1 1 0 0,-1 0-1 0 0,-1 0 0 0 0,0-1 0 0 0,0 1 0 0 0,-4 2-156 0 0,-21-24-5135 0 0,23-10 3818 0 0</inkml:trace>
  <inkml:trace contextRef="#ctx0" brushRef="#br0" timeOffset="1230.511">1518 1041 1008 0 0,'2'47'5733'0'0,"39"49"-4365"0"0,58-40-1931 0 0,16-47-4058 0 0,-82-9 3520 0 0</inkml:trace>
  <inkml:trace contextRef="#ctx0" brushRef="#br0" timeOffset="1494.828">2093 1051 1392 0 0,'-15'-17'6199'0'0,"-20"39"-4271"0"0,21-3-1656 0 0,0 1 1 0 0,2 0-1 0 0,0 1 1 0 0,2 0-1 0 0,0 0 0 0 0,1 2 1 0 0,1-1-1 0 0,1 1 1 0 0,1 0-1 0 0,0 7-272 0 0,-19 58 411 0 0,5-28-436 0 0,-77 207-1617 0 0,83-236 836 0 0,-1 0 0 0 0,-2-1 1 0 0,-1 0-1 0 0,-1-2 0 0 0,-2 0 0 0 0,0-1 0 0 0,-4 0 806 0 0,-37 21-2428 0 0,28-29 1122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8:5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542 262 916 0 0,'0'-4'495'0'0,"11"-31"75"0"0,-10 33-549 0 0,0 1 0 0 0,0-1-1 0 0,0 0 1 0 0,0 0 0 0 0,0 0 0 0 0,-1 0-1 0 0,1 1 1 0 0,-1-1 0 0 0,1 0-1 0 0,-1 0 1 0 0,0 0 0 0 0,1 0 0 0 0,-1 0-1 0 0,0 0 1 0 0,0 0 0 0 0,-1 0 0 0 0,1 0-1 0 0,0 0 1 0 0,-1 0 0 0 0,1 0-1 0 0,-1 0 1 0 0,1 0 0 0 0,-1 0 0 0 0,0 0-1 0 0,0 0 1 0 0,0 1 0 0 0,0-1-1 0 0,0 0 1 0 0,0 1 0 0 0,-1-1 0 0 0,1 0-21 0 0,-5-5 39 0 0,0 1 1 0 0,-1-1-1 0 0,1 1 1 0 0,-1 0-1 0 0,0 1 1 0 0,-1 0-1 0 0,1 0 1 0 0,-1 0-1 0 0,0 1 1 0 0,0 0-1 0 0,-1 1 1 0 0,1 0-1 0 0,-1 0 1 0 0,0 1-1 0 0,1 0 1 0 0,-1 0-1 0 0,0 1 1 0 0,0 0-1 0 0,0 1 1 0 0,0-1-1 0 0,0 2 1 0 0,0 0-1 0 0,0 0 0 0 0,0 0 1 0 0,0 1-40 0 0,-8 1 63 0 0,0 0 1 0 0,0 1-1 0 0,1 0 1 0 0,0 1-1 0 0,0 1 1 0 0,0 1-1 0 0,0 0 1 0 0,1 1-1 0 0,1 1 1 0 0,-1 0-1 0 0,1 1 1 0 0,1 1-1 0 0,0 0 1 0 0,0 0-1 0 0,2 2 1 0 0,-1-1-1 0 0,1 1 1 0 0,1 1-1 0 0,0 0 1 0 0,1 1-1 0 0,1 0 1 0 0,0 0-1 0 0,1 0 1 0 0,0 1-1 0 0,2 0 1 0 0,0 0-1 0 0,-2 12-63 0 0,7-23 24 0 0,0 0 0 0 0,1 1 0 0 0,-1-1 1 0 0,1 0-1 0 0,0 0 0 0 0,1 1 0 0 0,-1-1 0 0 0,1 0 0 0 0,0 0 0 0 0,0-1 0 0 0,0 1 0 0 0,1 0 1 0 0,0-1-1 0 0,0 1 0 0 0,0-1 0 0 0,0 0 0 0 0,1 0 0 0 0,0 0 0 0 0,-1 0 0 0 0,2-1 0 0 0,-1 1 0 0 0,0-1 1 0 0,1 0-1 0 0,-1-1 0 0 0,1 1 0 0 0,0-1 0 0 0,0 0 0 0 0,-1 0 0 0 0,3 0-24 0 0,152 20 545 0 0,-147-21-593 0 0,1-1 1 0 0,0 0-1 0 0,-1-1 1 0 0,1 0-1 0 0,0-1 1 0 0,-1 0-1 0 0,1-1 1 0 0,-1 0-1 0 0,0-1 1 0 0,0 0-1 0 0,0-1 1 0 0,-1-1-1 0 0,0 0 1 0 0,0 0-1 0 0,0-1 1 0 0,-1 0-1 0 0,0-1 1 0 0,0 0-1 0 0,-1-1 1 0 0,0 0-1 0 0,0-1 1 0 0,-1 1-1 0 0,0-1 1 0 0,-1-1-1 0 0,0 0 1 0 0,-1 0-1 0 0,0 0 1 0 0,-1-1-1 0 0,0 1 1 0 0,-1-1-1 0 0,0-1 1 0 0,-1 1-1 0 0,1-5 48 0 0,-30-33 484 0 0,16 103 894 0 0,73 149 239 0 0,-49-162-1310 0 0,-4-14-112 0 0,0 0 1 0 0,-2 0 0 0 0,0 1-1 0 0,-2 0 1 0 0,-2 1 0 0 0,0-1-1 0 0,-1 1 1 0 0,-2 0-1 0 0,-1 0 1 0 0,-3 17-196 0 0,3-32-5 0 0,-1-1 1 0 0,-1 1-1 0 0,-1-1 0 0 0,0 1 1 0 0,0-1-1 0 0,-1 0 0 0 0,0 0 0 0 0,-2 0 1 0 0,1-1-1 0 0,-1 0 0 0 0,-1 0 1 0 0,0 0-1 0 0,0-1 0 0 0,-1 0 1 0 0,0 0-1 0 0,-1-1 0 0 0,0 0 1 0 0,0 0-1 0 0,-1-1 0 0 0,-1 0 0 0 0,1-1 1 0 0,-1-1-1 0 0,0 1 0 0 0,0-2 1 0 0,-1 1-1 0 0,0-2 0 0 0,0 1 1 0 0,-9 1 4 0 0,11-5-240 0 0,1 0 1 0 0,0-1 0 0 0,-1 0 0 0 0,1 0-1 0 0,0-1 1 0 0,-1-1 0 0 0,1 1 0 0 0,0-1-1 0 0,0-1 1 0 0,0 0 0 0 0,0 0 0 0 0,0-1 0 0 0,1 0-1 0 0,0 0 1 0 0,0-1 0 0 0,0 0 0 0 0,0 0-1 0 0,1-1 1 0 0,-1 0 0 0 0,2 0 0 0 0,-1-1-1 0 0,1 0 1 0 0,0 0 0 0 0,0-1 0 0 0,1 1-1 0 0,0-1 1 0 0,0-1 0 0 0,1 1 0 0 0,0 0 0 0 0,0-1-1 0 0,1 0 1 0 0,0 0 0 0 0,1 0 0 0 0,-1-7 239 0 0,-6-30-1198 0 0</inkml:trace>
  <inkml:trace contextRef="#ctx0" brushRef="#br0" timeOffset="264.169">829 284 1612 0 0,'-9'11'452'0'0,"1"2"0"0"0,1-1 1 0 0,0 1-1 0 0,0 0 0 0 0,2 0 0 0 0,-1 1 0 0 0,2 0 0 0 0,0 0 0 0 0,1 0 1 0 0,0 0-1 0 0,1 0 0 0 0,0 1 0 0 0,1 10-452 0 0,2-18 59 0 0,1-1 0 0 0,0 1 0 0 0,0-1 0 0 0,0 1 0 0 0,1-1 1 0 0,0 0-1 0 0,0 0 0 0 0,1 0 0 0 0,-1-1 0 0 0,1 1 0 0 0,1-1 0 0 0,-1 0 0 0 0,1 0 0 0 0,0 0 0 0 0,0-1 1 0 0,0 0-1 0 0,0 0 0 0 0,1 0 0 0 0,0 0 0 0 0,0-1 0 0 0,0 0 0 0 0,0 0 0 0 0,0-1 0 0 0,0 1 0 0 0,1-1 0 0 0,0-1 1 0 0,-1 1-1 0 0,1-1 0 0 0,0-1 0 0 0,4 1-59 0 0,-7 0-164 0 0,1-1-1 0 0,-1 1 1 0 0,1-1 0 0 0,-1 0-1 0 0,1 0 1 0 0,-1 0 0 0 0,1-1 0 0 0,-1 0-1 0 0,1 0 1 0 0,-1 0 0 0 0,0 0-1 0 0,0-1 1 0 0,1 1 0 0 0,-1-1 0 0 0,0 0-1 0 0,0-1 1 0 0,-1 1 0 0 0,1 0-1 0 0,0-1 1 0 0,-1 0 0 0 0,1 0-1 0 0,-1 0 1 0 0,0-1 0 0 0,0 1 0 0 0,-1-1-1 0 0,1 1 1 0 0,-1-1 0 0 0,1 0-1 0 0,-1 0 1 0 0,0 0 0 0 0,-1 0 0 0 0,1 0-1 0 0,-1 0 1 0 0,2-5 164 0 0,-3-23-1185 0 0</inkml:trace>
  <inkml:trace contextRef="#ctx0" brushRef="#br0" timeOffset="513.821">742 17 2560 0 0,'-2'-5'860'0'0,"2"2"-76"0"0,0-1-196 0 0,2 1-96 0 0,-2 1-47 0 0,3 2-173 0 0,1 0-120 0 0,-3 4-112 0 0,5-3-8 0 0,-1 3-344 0 0,4 1-157 0 0,9 5-543 0 0,-6 3-304 0 0,-5 2 144 0 0</inkml:trace>
  <inkml:trace contextRef="#ctx0" brushRef="#br0" timeOffset="1118.112">1086 305 1024 0 0,'8'8'355'0'0,"0"-1"0"0"0,-1 1 0 0 0,-1 1 0 0 0,1-1 0 0 0,-2 1-1 0 0,1 0 1 0 0,-1 1 0 0 0,0-1 0 0 0,-1 1 0 0 0,0 0 0 0 0,-1 0 0 0 0,0 1 0 0 0,0-1-1 0 0,-1 4-354 0 0,10 22 781 0 0,34 131 1843 0 0,-43-166-2616 0 0,-1 0-1 0 0,1-1 1 0 0,-1 1 0 0 0,1-1 0 0 0,-1 0 0 0 0,1 0-1 0 0,0 0 1 0 0,-1 0 0 0 0,1 0 0 0 0,-1 0 0 0 0,1-1-1 0 0,0 1 1 0 0,-1-1 0 0 0,1 0 0 0 0,-1 0-1 0 0,0 0 1 0 0,1 0 0 0 0,-1 0 0 0 0,0 0 0 0 0,1-1-1 0 0,-1 1 1 0 0,0-1 0 0 0,0 1 0 0 0,0-1 0 0 0,-1 0-1 0 0,1 0 1 0 0,0 0 0 0 0,0 0 0 0 0,-1 0 0 0 0,0 0-1 0 0,1 0 1 0 0,-1-1 0 0 0,0 1 0 0 0,0-1 0 0 0,0 1-1 0 0,0-1 1 0 0,-1 1 0 0 0,1-3-8 0 0,120-255-1246 0 0,-120 259 1238 0 0,1 1 1 0 0,-1 0 0 0 0,0-1 0 0 0,1 1-1 0 0,-1 0 1 0 0,1 0 0 0 0,-1 0 0 0 0,0 0-1 0 0,1 0 1 0 0,-1 1 0 0 0,0-1-1 0 0,1 0 1 0 0,-1 1 0 0 0,0-1 0 0 0,1 1-1 0 0,-1-1 1 0 0,0 1 0 0 0,0-1-1 0 0,1 1 1 0 0,-1 0 0 0 0,0 0 0 0 0,0 0-1 0 0,0 0 1 0 0,0-1 0 0 0,0 1-1 0 0,0 1 1 0 0,0-1 0 0 0,0 0 0 0 0,-1 0-1 0 0,1 0 1 0 0,0 0 0 0 0,-1 1-1 0 0,1-1 1 0 0,-1 0 0 0 0,1 0 0 0 0,-1 1-1 0 0,1-1 1 0 0,-1 1 0 0 0,0-1-1 0 0,0 0 1 0 0,0 1 0 0 0,0-1 0 0 0,0 0-1 0 0,0 1 1 0 0,0-1 0 0 0,0 1-1 0 0,-1-1 1 0 0,1 0 0 0 0,0 1 0 0 0,-1-1-1 0 0,0 1 8 0 0,15 30-92 0 0,-7-27 102 0 0,0 0 1 0 0,0 0-1 0 0,0 0 1 0 0,1-1 0 0 0,-1-1-1 0 0,1 1 1 0 0,0-1-1 0 0,0 0 1 0 0,0-1 0 0 0,1 0-1 0 0,-1 0 1 0 0,0-1-1 0 0,1 0 1 0 0,-1-1-1 0 0,1 0 1 0 0,-1 0 0 0 0,1 0-1 0 0,-1-1 1 0 0,1-1-1 0 0,-1 1 1 0 0,1-1-1 0 0,-1-1 1 0 0,0 0 0 0 0,0 0-1 0 0,0 0 1 0 0,-1-1-1 0 0,1 0 1 0 0,-1-1 0 0 0,0 1-1 0 0,2-3-10 0 0,5 1-31 0 0,-1 2 20 0 0,-1-1 1 0 0,1-1 0 0 0,-1 0-1 0 0,0-1 1 0 0,-1 0-1 0 0,0 0 1 0 0,0-2-1 0 0,0 1 1 0 0,-1-1 0 0 0,0-1-1 0 0,-1 1 1 0 0,0-2-1 0 0,-1 1 1 0 0,0-1 0 0 0,0-1-1 0 0,-1 1 1 0 0,-1-1-1 0 0,3-8 11 0 0,-8 17 4 0 0,0 1 0 0 0,-1 0 0 0 0,1-1 0 0 0,-1 1 0 0 0,0-1 0 0 0,0 1 0 0 0,0 0 0 0 0,0-1 0 0 0,0 1-1 0 0,0-1 1 0 0,-1 1 0 0 0,1-1 0 0 0,-1 1 0 0 0,0 0 0 0 0,0-1 0 0 0,0 1 0 0 0,0 0 0 0 0,0 0 0 0 0,0 0 0 0 0,0 0-1 0 0,-1 0 1 0 0,1 0 0 0 0,-1 0 0 0 0,0 0 0 0 0,1 0 0 0 0,-1 1 0 0 0,0-1 0 0 0,0 1 0 0 0,0-1 0 0 0,0 1 0 0 0,0 0-1 0 0,0 0 1 0 0,-1 0 0 0 0,1 0 0 0 0,0 0 0 0 0,0 0 0 0 0,-1 0 0 0 0,1 1 0 0 0,-1 0 0 0 0,1-1 0 0 0,-1 1-1 0 0,1 0 1 0 0,0 0 0 0 0,-1 0 0 0 0,1 0 0 0 0,-2 1-4 0 0,-107 14 559 0 0,101-11-509 0 0,-1 1 0 0 0,1-1 0 0 0,1 2-1 0 0,-1 0 1 0 0,1 0 0 0 0,0 0 0 0 0,0 1 0 0 0,1 1 0 0 0,0-1 0 0 0,0 1-1 0 0,1 1 1 0 0,0-1 0 0 0,1 1 0 0 0,0 0 0 0 0,0 1 0 0 0,0 0-1 0 0,2 0 1 0 0,-1 0 0 0 0,1 0 0 0 0,1 1 0 0 0,-1-1 0 0 0,2 1-1 0 0,0 0 1 0 0,-1 4-50 0 0,4-9-15 0 0,0 0 1 0 0,0 0-1 0 0,0-1 0 0 0,1 1 0 0 0,0 0 1 0 0,0-1-1 0 0,0 1 0 0 0,1-1 0 0 0,-1 0 0 0 0,1 1 1 0 0,1-1-1 0 0,-1-1 0 0 0,1 1 0 0 0,0 0 1 0 0,0-1-1 0 0,0 0 0 0 0,0 0 0 0 0,1 0 0 0 0,0-1 1 0 0,0 1-1 0 0,0-1 0 0 0,0 0 0 0 0,0 0 0 0 0,0-1 1 0 0,1 0-1 0 0,1 1 15 0 0,152 40-3795 0 0,-119-39 1292 0 0,-37-4 1197 0 0</inkml:trace>
  <inkml:trace contextRef="#ctx0" brushRef="#br0" timeOffset="1475.086">2034 364 1576 0 0,'4'-4'108'0'0,"-1"1"0"0"0,1-1-1 0 0,0 1 1 0 0,1 1 0 0 0,-1-1 0 0 0,0 0-1 0 0,1 1 1 0 0,-1 0 0 0 0,1 0 0 0 0,0 0-1 0 0,0 1 1 0 0,0 0 0 0 0,-1 0 0 0 0,1 0-1 0 0,0 0 1 0 0,1 1 0 0 0,-1 0 0 0 0,0 0-1 0 0,0 0 1 0 0,0 0 0 0 0,0 1 0 0 0,0 0-1 0 0,0 0 1 0 0,-1 1 0 0 0,1-1 0 0 0,0 1-1 0 0,0 0 1 0 0,-1 0 0 0 0,1 0 0 0 0,-1 1-1 0 0,0 0 1 0 0,0 0 0 0 0,0 0 0 0 0,0 0-1 0 0,0 1 1 0 0,-1-1 0 0 0,1 1-1 0 0,-1 0 1 0 0,0 0 0 0 0,0 0 0 0 0,0 0-1 0 0,-1 1 1 0 0,0-1 0 0 0,0 1 0 0 0,0 0-1 0 0,0-1 1 0 0,0 1 0 0 0,-1 1-108 0 0,0-2 69 0 0,0 1-1 0 0,-1 0 1 0 0,1 0 0 0 0,-1-1 0 0 0,0 1-1 0 0,0 0 1 0 0,0 0 0 0 0,-1-1 0 0 0,0 1-1 0 0,0 0 1 0 0,0-1 0 0 0,0 1 0 0 0,-1-1-1 0 0,0 1 1 0 0,0-1 0 0 0,0 0-1 0 0,0 1 1 0 0,-1-1 0 0 0,0 0 0 0 0,0-1-1 0 0,0 1 1 0 0,0 0 0 0 0,0-1 0 0 0,-1 0-1 0 0,1 0 1 0 0,-1 0 0 0 0,0 0 0 0 0,0 0-1 0 0,0-1 1 0 0,-1 0 0 0 0,-2 2-69 0 0,6-4 182 0 0,1 0-39 0 0,0 0-67 0 0,-2-3-21 0 0,0-1-67 0 0,1 1 0 0 0,0 0-1 0 0,0-1 1 0 0,1 1 0 0 0,-1 0 0 0 0,1-1 0 0 0,0 1 0 0 0,0-1-1 0 0,0 1 1 0 0,0-1 0 0 0,0 1 0 0 0,1 0 0 0 0,0-1 0 0 0,0 1 0 0 0,0 0-1 0 0,0-1 1 0 0,0 1 0 0 0,0 0 0 0 0,1 0 0 0 0,0 0 0 0 0,-1 0-1 0 0,1 0 1 0 0,0 0 0 0 0,1 1 0 0 0,-1-1 0 0 0,0 1 0 0 0,1-1-1 0 0,-1 1 1 0 0,3-2 12 0 0,87-71-506 0 0,-25 50-424 0 0,-65 27 831 0 0,1 1 0 0 0,0-1 0 0 0,-1 1 0 0 0,1 0 0 0 0,-1 0 0 0 0,0 0 0 0 0,0 1 0 0 0,0-1 0 0 0,-1 0 0 0 0,1 1 0 0 0,-1-1 0 0 0,0 1 0 0 0,0 0-1 0 0,0-1 1 0 0,0 1 0 0 0,0 0 0 0 0,-1 0 0 0 0,0-1 0 0 0,0 1 0 0 0,0 0 0 0 0,0 0 0 0 0,-1 1 99 0 0,-12 42-2221 0 0,5-25 987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2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65 375 2296 0 0,'18'13'4316'0'0,"7"74"-2905"0"0,41 188 1164 0 0,-66-274-2578 0 0,-1 1-1 0 0,0-1 1 0 0,0 0-1 0 0,0 1 1 0 0,0-1-1 0 0,0 0 0 0 0,0 0 1 0 0,-1 0-1 0 0,1 0 1 0 0,0 0-1 0 0,0 0 1 0 0,-1 0-1 0 0,1 0 1 0 0,-1-1-1 0 0,1 1 0 0 0,-1 0 1 0 0,1-1-1 0 0,-1 1 1 0 0,1-1-1 0 0,-1 0 1 0 0,0 1-1 0 0,1-1 1 0 0,-1 0-1 0 0,1 0 0 0 0,-1 0 1 0 0,0 0-1 0 0,1 0 1 0 0,-1-1-1 0 0,1 1 1 0 0,-1 0-1 0 0,0-1 1 0 0,1 1-1 0 0,-1-1 0 0 0,1 1 1 0 0,-1-1-1 0 0,1 0 1 0 0,0 0-1 0 0,-1 0 1 0 0,1 0-1 0 0,0 0 1 0 0,-1 0-1 0 0,1 0 0 0 0,0 0 1 0 0,0 0-1 0 0,0 0 1 0 0,0-1-1 0 0,0 1 1 0 0,0 0-1 0 0,0-1 1 0 0,1 1-1 0 0,-1-1 4 0 0,-9-7-90 0 0,1 0 0 0 0,0 0 0 0 0,1 0 0 0 0,-1-1 0 0 0,2-1 0 0 0,0 1 1 0 0,0-1-1 0 0,1 0 0 0 0,0-1 0 0 0,1 0 0 0 0,0 0 0 0 0,1 0 0 0 0,0 0 0 0 0,1 0 0 0 0,1-1 0 0 0,0 0 0 0 0,0 1 1 0 0,1-1-1 0 0,1-7 90 0 0,0-9-211 0 0,1-1-1 0 0,2 0 1 0 0,1 0 0 0 0,1 0 0 0 0,1 1 0 0 0,2 0 0 0 0,10-25 211 0 0,-13 39 52 0 0,0 1 0 0 0,1-1 0 0 0,1 1 0 0 0,0 0 0 0 0,1 1 0 0 0,0-1 0 0 0,1 2 1 0 0,1-1-1 0 0,0 1 0 0 0,0 1 0 0 0,1 0 0 0 0,1 0 0 0 0,0 1 0 0 0,0 0 0 0 0,1 1 1 0 0,0 1-1 0 0,1 0 0 0 0,-1 1 0 0 0,2 0 0 0 0,-1 1 0 0 0,1 1 0 0 0,0 0 0 0 0,0 1 0 0 0,14-2-52 0 0,-22 8 26 0 0,0 0-1 0 0,-1 1 0 0 0,1-1 0 0 0,-1 1 1 0 0,1 1-1 0 0,-1-1 0 0 0,0 1 1 0 0,-1 0-1 0 0,1 0 0 0 0,-1 1 0 0 0,1 0 1 0 0,-1-1-1 0 0,-1 2 0 0 0,1-1 0 0 0,-1 1 1 0 0,0-1-1 0 0,0 1 0 0 0,0 1 0 0 0,-1-1 1 0 0,0 0-1 0 0,0 1 0 0 0,-1-1 0 0 0,0 1 1 0 0,0 0-1 0 0,-1 0 0 0 0,1 0 0 0 0,-1 0 1 0 0,-1 0-1 0 0,1 0 0 0 0,-1 0 0 0 0,-1 0 1 0 0,1 0-1 0 0,-1 0 0 0 0,-1 4-25 0 0,-6 13 50 0 0,0-1-1 0 0,-1 0 0 0 0,-1 0 1 0 0,-2-1-1 0 0,0-1 1 0 0,-1 0-1 0 0,-1 0 0 0 0,-1-1 1 0 0,0-1-1 0 0,-2-1 1 0 0,0 0-1 0 0,-1-1 0 0 0,-1-1 1 0 0,-1-1-1 0 0,0 0 1 0 0,-1-2-1 0 0,0 0 1 0 0,-1-1-1 0 0,-16 5-49 0 0,-3-17 181 0 0,79-15-137 0 0,-12 15-46 0 0,0 0 0 0 0,0 2 0 0 0,0 1 1 0 0,0 2-1 0 0,0 0 0 0 0,-1 1 0 0 0,0 2 0 0 0,0 1 1 0 0,-1 0-1 0 0,0 2 0 0 0,8 6 2 0 0,34 10-15 0 0,-6-2-261 0 0,114 40-861 0 0,-58-41-3515 0 0,-111-24 3436 0 0,4 0 56 0 0</inkml:trace>
  <inkml:trace contextRef="#ctx0" brushRef="#br0" timeOffset="393.466">909 137 1892 0 0,'7'96'2940'0'0,"104"357"1380"0"0,-68-318-2182 0 0,0-190 354 0 0,105-382-1421 0 0,-117 279-1643 0 0,-28 91-3795 0 0,-3 65 3194 0 0,0 2 19 0 0,-4-4-490 0 0,2 9-981 0 0,6 14 1443 0 0</inkml:trace>
  <inkml:trace contextRef="#ctx0" brushRef="#br0" timeOffset="818.018">1441 607 2228 0 0,'4'-1'6356'0'0,"15"-16"2560"0"0,-18 9-4303 0 0,-6-4-12513 0 0,0 0-2831 0 0,5 7 9589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9:01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1532 0 0,'1'10'6649'0'0,"80"-4"-5172"0"0,137-19-414 0 0,-88-3-1319 0 0,3-1-1520 0 0,-2-8-3837 0 0,-121 21 4309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9:01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1576 0 0,'12'18'1172'0'0,"4"-3"-196"0"0,7-2-104 0 0,4 1-60 0 0,5-3-147 0 0,7-4-69 0 0,0 3-12 0 0,4-7-52 0 0,3 2-80 0 0,2-5-160 0 0,-23 0-376 0 0,12 0 12 0 0,8 0-544 0 0,49-15-772 0 0,-43 7 27 0 0,-4-2 185 0 0,2-3 48 0 0,-10-1 24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8:59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47 1036 0 0,'-19'7'576'0'0,"0"1"0"0"0,0 1 0 0 0,1 0-1 0 0,0 1 1 0 0,1 1 0 0 0,0 1 0 0 0,1 0 0 0 0,0 1 0 0 0,-3 5-576 0 0,6-5 167 0 0,1 0 1 0 0,0 1 0 0 0,1 1 0 0 0,1 0 0 0 0,1 0 0 0 0,0 1-1 0 0,0 0 1 0 0,2 0 0 0 0,0 1 0 0 0,1 0 0 0 0,1 0 0 0 0,0 1 0 0 0,1-1-1 0 0,1 1 1 0 0,1 0 0 0 0,1 2-168 0 0,3-1 17 0 0,1 0 0 0 0,0-1-1 0 0,2 1 1 0 0,0-1 0 0 0,1 1 0 0 0,1-2-1 0 0,1 1 1 0 0,0-1 0 0 0,2 0-1 0 0,0-1 1 0 0,0 0 0 0 0,2 0 0 0 0,0-1-1 0 0,0-1 1 0 0,2 0 0 0 0,-1-1 0 0 0,2 0-1 0 0,0-1 1 0 0,0-1 0 0 0,11 6-17 0 0,-6-6-616 0 0,1 0 0 0 0,0-1 0 0 0,1-1 1 0 0,0-1-1 0 0,1-1 0 0 0,-1-1 0 0 0,1-1 0 0 0,0-1 1 0 0,1-1-1 0 0,-1-1 0 0 0,13-1 616 0 0,-11-1-1217 0 0</inkml:trace>
  <inkml:trace contextRef="#ctx0" brushRef="#br0" timeOffset="419.463">537 227 1280 0 0,'41'-9'3838'0'0,"-30"9"-3760"0"0,0 0-1 0 0,-1 1 0 0 0,1 1 1 0 0,-1 0-1 0 0,0 0 0 0 0,1 1 0 0 0,-1 0 1 0 0,0 1-1 0 0,-1 0 0 0 0,1 0 0 0 0,-1 1 1 0 0,1 1-1 0 0,-2-1 0 0 0,1 2 1 0 0,0-1-1 0 0,-1 1 0 0 0,-1 0 0 0 0,1 1 1 0 0,-1-1-1 0 0,0 2 0 0 0,-1-1 0 0 0,0 1 1 0 0,0 0-1 0 0,-1 0 0 0 0,0 0 1 0 0,-1 1-1 0 0,0 0 0 0 0,0 0 0 0 0,1 6-77 0 0,-10-3 78 0 0,0 0-1 0 0,0 0 1 0 0,-2 0 0 0 0,1-1-1 0 0,-1 0 1 0 0,-1 0-1 0 0,-1-1 1 0 0,1 0-1 0 0,-1-1 1 0 0,-1 1 0 0 0,0-2-1 0 0,-1 0 1 0 0,0 0-1 0 0,0 0 1 0 0,-1-2-1 0 0,0 1 1 0 0,0-2-1 0 0,0 1 1 0 0,-1-2 0 0 0,0 0-1 0 0,-8 2-77 0 0,22-8-77 0 0,-1 0 0 0 0,1-1-1 0 0,0 1 1 0 0,-1-1 0 0 0,0 1-1 0 0,1-1 1 0 0,-1 1 0 0 0,0-1-1 0 0,1 1 1 0 0,-1-1 0 0 0,0 1-1 0 0,0-1 1 0 0,0 0 0 0 0,-1 1-1 0 0,1-1 1 0 0,0 1 0 0 0,0-1-1 0 0,-1 1 1 0 0,1-1 0 0 0,-1 1-1 0 0,0-1 1 0 0,1 1 0 0 0,-1 0-1 0 0,0-1 1 0 0,0 1 0 0 0,0 0-1 0 0,0 0 1 0 0,0-1 0 0 0,0 1 0 0 0,0 0-1 0 0,0 0 1 0 0,0 0 0 0 0,0 0-1 0 0,-1 0 1 0 0,1 0 0 0 0,0 1-1 0 0,-1-1 1 0 0,1 0 0 0 0,-1 1-1 0 0,1-1 1 0 0,-1 1 0 0 0,1-1-1 0 0,-1 1 1 0 0,1 0 0 0 0,-1 0-1 0 0,1 0 1 0 0,-1 0 0 0 0,1 0-1 0 0,-1 0 1 0 0,1 0 0 0 0,-1 0-1 0 0,0 0 1 0 0,1 1 0 0 0,-1-1-1 0 0,1 1 1 0 0,0-1 0 0 0,-1 1 0 0 0,1 0-1 0 0,-1-1 1 0 0,1 1 0 0 0,0 0-1 0 0,-1 0 1 0 0,1 0 0 0 0,0 0-1 0 0,0 0 1 0 0,0 0 0 0 0,0 0-1 0 0,0 0 1 0 0,0 1 0 0 0,-1 0 77 0 0,14-27-1140 0 0</inkml:trace>
  <inkml:trace contextRef="#ctx0" brushRef="#br0" timeOffset="668.846">1004 192 1936 0 0,'-59'25'3752'0'0,"49"-16"-3555"0"0,1 1 1 0 0,1 0-1 0 0,0 0 1 0 0,0 1-1 0 0,1 0 1 0 0,0 1-1 0 0,1-1 1 0 0,0 1-1 0 0,1 1 1 0 0,1-1-1 0 0,-2 8-197 0 0,4-13 55 0 0,0 1 0 0 0,0 0 1 0 0,1 0-1 0 0,1 0 0 0 0,-1 0 0 0 0,1-1 0 0 0,0 1 0 0 0,1 0 1 0 0,0 0-1 0 0,0 0 0 0 0,1 0 0 0 0,0-1 0 0 0,0 1 0 0 0,1-1 1 0 0,0 1-1 0 0,0-1 0 0 0,1 0 0 0 0,0 0 0 0 0,0-1 1 0 0,0 1-1 0 0,1-1 0 0 0,0 0 0 0 0,3 3-55 0 0,-2-3-230 0 0,1 0-1 0 0,0-1 1 0 0,1 0-1 0 0,-1 0 1 0 0,1 0-1 0 0,0-1 1 0 0,0 0-1 0 0,0 0 1 0 0,1-1 0 0 0,-1 0-1 0 0,1-1 1 0 0,0 0-1 0 0,7 1 231 0 0,31 0-2581 0 0,-24-3 1449 0 0</inkml:trace>
  <inkml:trace contextRef="#ctx0" brushRef="#br0" timeOffset="869.074">1458 599 1756 0 0,'-2'27'780'0'0,"-2"6"-128"0"0,-8-3-124 0 0,0-2 12 0 0,-8-1-44 0 0,-1-2-148 0 0,-2-3 85 0 0,-2-6-193 0 0,-6-1-56 0 0,5-5-92 0 0,1 2-8 0 0,5-9-564 0 0,8-3-277 0 0,-4 0-575 0 0,-7-23 28 0 0,16 5-120 0 0</inkml:trace>
  <inkml:trace contextRef="#ctx0" brushRef="#br0" timeOffset="1646.286">1709 152 1164 0 0,'-14'29'4183'0'0,"12"-22"-4097"0"0,1-1 1 0 0,0 1-1 0 0,0 0 1 0 0,1-1-1 0 0,0 1 0 0 0,0 0 1 0 0,0-1-1 0 0,1 1 0 0 0,0 0 1 0 0,1-1-1 0 0,-1 1 0 0 0,1-1 1 0 0,0 1-1 0 0,1-1 0 0 0,0 0 1 0 0,0 0-1 0 0,0 0 0 0 0,0 0 1 0 0,1-1-1 0 0,0 1 0 0 0,0-1 1 0 0,1 0-1 0 0,-1 0 0 0 0,1-1 1 0 0,0 1-1 0 0,1-1 0 0 0,-1 0 1 0 0,1 0-1 0 0,-1-1 0 0 0,1 0 1 0 0,0 0-1 0 0,1 0 0 0 0,-1-1 1 0 0,0 0-1 0 0,1 0 0 0 0,-1 0 1 0 0,1-1-1 0 0,-1 0 0 0 0,1 0 1 0 0,0-1-1 0 0,-1 0 0 0 0,3 0-86 0 0,7 2 64 0 0,0 0 0 0 0,-1-1-1 0 0,1 0 1 0 0,0-2-1 0 0,0 0 1 0 0,0 0-1 0 0,0-2 1 0 0,0 0-1 0 0,-1 0 1 0 0,1-2-1 0 0,-1 0 1 0 0,0-1-1 0 0,0 0 1 0 0,-1-1-1 0 0,0-1 1 0 0,3-2-64 0 0,12-54 586 0 0,-29 63-424 0 0,-3-36 1714 0 0,-13 18-676 0 0,45 102-1004 0 0,-9-30-129 0 0,-1 0-1 0 0,-4 2 1 0 0,-1-1-1 0 0,-3 2 1 0 0,-3 0-1 0 0,2 45-66 0 0,-11-91 17 0 0,0 1-1 0 0,0 0 1 0 0,-1-1-1 0 0,-1 1 1 0 0,0-1-1 0 0,0 0 1 0 0,-1 1-1 0 0,0-2 1 0 0,-1 1-1 0 0,0 0 1 0 0,0-1-1 0 0,-1 0 1 0 0,0 0-1 0 0,-1 0-16 0 0,2-3-11 0 0,-1-1 0 0 0,1 0 0 0 0,-1 0 0 0 0,0-1 0 0 0,0 1 0 0 0,0-1 0 0 0,-1 0 0 0 0,1-1 0 0 0,-1 0 0 0 0,0 0 0 0 0,0 0 0 0 0,0-1 0 0 0,0 0-1 0 0,-1 0 1 0 0,1-1 0 0 0,-1 0 0 0 0,1 0 0 0 0,-4-1 11 0 0,3-3-94 0 0,0 0-1 0 0,1 0 1 0 0,0-1 0 0 0,-1 0-1 0 0,1 0 1 0 0,0-1-1 0 0,1 0 1 0 0,-1 0-1 0 0,1 0 1 0 0,0-1-1 0 0,1 0 1 0 0,-1 0 0 0 0,1-1-1 0 0,0 1 1 0 0,1-1-1 0 0,-1 0 1 0 0,1-1-1 0 0,1 1 1 0 0,0-1 0 0 0,0 1-1 0 0,0-1 1 0 0,1 0-1 0 0,0 0 1 0 0,0 0-1 0 0,1 0 1 0 0,0-1-1 0 0,1 1 1 0 0,0 0 0 0 0,0 0-1 0 0,0-1 1 0 0,1 1-1 0 0,1 0 1 0 0,-1 0-1 0 0,2-3 95 0 0,4-18-357 0 0,2 1 0 0 0,0 0 0 0 0,2 1-1 0 0,1 0 1 0 0,1 0 0 0 0,1 1 0 0 0,2 1-1 0 0,0 1 1 0 0,2 0 0 0 0,0 1 0 0 0,2 1-1 0 0,0 1 1 0 0,1 0 0 0 0,2 2 0 0 0,0 0 0 0 0,16-8 357 0 0,344-227 858 0 0,-339 240 1751 0 0,41 626-889 0 0,-86-593-1704 0 0,0 0-1 0 0,-2 0 1 0 0,0 0-1 0 0,-1 0 0 0 0,-1-1 1 0 0,-1 1-1 0 0,-1-1 1 0 0,0-1-1 0 0,-1 1 1 0 0,-1-1-1 0 0,-1-1 0 0 0,0 1 1 0 0,-1-2-1 0 0,-7 8-15 0 0,5-7-337 0 0,-1-1-1 0 0,-1 0 0 0 0,0-1 0 0 0,-1-1 1 0 0,-1 0-1 0 0,0-1 0 0 0,0-1 1 0 0,-14 6 337 0 0,11-8-643 0 0,-1 0 0 0 0,0-1 1 0 0,0-1-1 0 0,-1-1 0 0 0,0-1 0 0 0,0-1 1 0 0,0-1-1 0 0,-3-1 643 0 0,-1-1-1167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9:0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23 342 1576 0 0,'-22'30'3854'0'0,"38"35"-2695"0"0,-10-57-1080 0 0,0 0 0 0 0,1 0 0 0 0,0-1 0 0 0,0 0 0 0 0,1 0 0 0 0,0-1 0 0 0,0 0 0 0 0,0 0 0 0 0,1-1 0 0 0,0 0 0 0 0,0-1 0 0 0,0 1 1 0 0,1-2-1 0 0,0 0 0 0 0,-1 0 0 0 0,1 0 0 0 0,0-1 0 0 0,0-1 0 0 0,0 0 0 0 0,0 0 0 0 0,1-1 0 0 0,-1 0 0 0 0,0-1 0 0 0,0 0 0 0 0,2-1-79 0 0,-5 2 43 0 0,-1-1 0 0 0,1 0 0 0 0,-1 0 0 0 0,1-1 0 0 0,-1 0 0 0 0,0 0 0 0 0,0-1 0 0 0,0 1 0 0 0,0-1 0 0 0,0 0 0 0 0,-1-1 0 0 0,1 0 0 0 0,-1 0 0 0 0,0 0 0 0 0,0 0-1 0 0,-1-1 1 0 0,1 1 0 0 0,-1-1 0 0 0,0-1 0 0 0,0 1 0 0 0,0 0 0 0 0,-1-1 0 0 0,0 0 0 0 0,0 0 0 0 0,-1 0 0 0 0,1 0 0 0 0,-1 0 0 0 0,0 0 0 0 0,-1-1 0 0 0,1-3-43 0 0,-2 9 202 0 0,0 1 10 0 0,0-40 1142 0 0,-2 28-1242 0 0,1 46-107 0 0,20 188 78 0 0,-7 136 197 0 0,-12-345-243 0 0,0 1 0 0 0,-1-1 0 0 0,0 0 0 0 0,-2 0 0 0 0,1 0 0 0 0,-2 0 0 0 0,1-1 0 0 0,-2 1-1 0 0,0-1 1 0 0,0 0 0 0 0,-1 0 0 0 0,-6 8-37 0 0,10-17 23 0 0,0 0-1 0 0,-1 0 1 0 0,1 0 0 0 0,-1-1-1 0 0,0 1 1 0 0,0-1-1 0 0,0 1 1 0 0,0-1 0 0 0,-1 0-1 0 0,1 0 1 0 0,0 0 0 0 0,-1-1-1 0 0,0 1 1 0 0,1-1-1 0 0,-1 0 1 0 0,0 0 0 0 0,1 0-1 0 0,-1-1 1 0 0,0 1 0 0 0,0-1-1 0 0,0 0 1 0 0,0 0-1 0 0,0 0 1 0 0,1 0 0 0 0,-1-1-1 0 0,0 0 1 0 0,0 0 0 0 0,1 0-1 0 0,-1 0 1 0 0,0 0-1 0 0,1-1 1 0 0,-1 1 0 0 0,1-1-1 0 0,-1 0 1 0 0,1 0-1 0 0,0-1 1 0 0,0 1 0 0 0,-1-1-23 0 0,-6-5 15 0 0,-1 1 1 0 0,1-1 0 0 0,1-1-1 0 0,0 0 1 0 0,0 0-1 0 0,1-1 1 0 0,0 0 0 0 0,0 0-1 0 0,1-1 1 0 0,1 0 0 0 0,-2-4-16 0 0,4 5-110 0 0,0 0 1 0 0,0-1 0 0 0,2 0 0 0 0,-1 1 0 0 0,1-1 0 0 0,1 0-1 0 0,0 0 1 0 0,1 0 0 0 0,0 0 0 0 0,0 0 0 0 0,1 0 0 0 0,1 0-1 0 0,0 0 1 0 0,0 0 0 0 0,1 0 0 0 0,0 1 0 0 0,1 0 0 0 0,0-1-1 0 0,1 1 1 0 0,0 1 0 0 0,1-1 0 0 0,0 1 0 0 0,0 0-1 0 0,1 0 1 0 0,0 1 0 0 0,0-1 0 0 0,8-5 109 0 0,215-189-7653 0 0,-189 171 6457 0 0</inkml:trace>
  <inkml:trace contextRef="#ctx0" brushRef="#br0" timeOffset="422.67">540 1 1256 0 0,'38'0'3356'0'0,"-32"0"-3281"0"0,1 1 0 0 0,-1 0 0 0 0,1 1-1 0 0,-1 0 1 0 0,0 0 0 0 0,0 0-1 0 0,0 1 1 0 0,0 0 0 0 0,0 0 0 0 0,0 0-1 0 0,-1 1 1 0 0,1 0 0 0 0,-1 0-1 0 0,0 0 1 0 0,0 1 0 0 0,-1-1 0 0 0,1 1-1 0 0,-1 0 1 0 0,0 1 0 0 0,-1-1-1 0 0,1 1 1 0 0,-1-1 0 0 0,0 1 0 0 0,0 0-1 0 0,-1 1 1 0 0,0-1 0 0 0,0 0-1 0 0,0 0 1 0 0,-1 1 0 0 0,0-1 0 0 0,0 1-1 0 0,-1 0 1 0 0,1-1 0 0 0,-1 1-1 0 0,-1-1 1 0 0,1 1 0 0 0,-1-1 0 0 0,-1 1-1 0 0,1-1 1 0 0,-1 1 0 0 0,0-1-1 0 0,0 0 1 0 0,-1 0 0 0 0,0 0 0 0 0,0 0-1 0 0,0 0 1 0 0,-2 1-75 0 0,-102 109 2638 0 0,140-106-3550 0 0,43-26-1469 0 0,59-22-2001 0 0,-92 24 3119 0 0</inkml:trace>
  <inkml:trace contextRef="#ctx0" brushRef="#br0" timeOffset="719.021">1385 19 1428 0 0,'17'11'334'0'0,"-1"0"0"0"0,0 2 0 0 0,0 0 0 0 0,-1 0 0 0 0,-1 2 0 0 0,-1-1 0 0 0,0 2 0 0 0,0 0 0 0 0,-2 1 0 0 0,0 0-1 0 0,-1 0 1 0 0,-1 1 0 0 0,0 0 0 0 0,-1 1 0 0 0,-1 0 0 0 0,-1 0 0 0 0,-1 1 0 0 0,-1-1 0 0 0,0 1 0 0 0,-2 0 0 0 0,0 0 0 0 0,-1 11-334 0 0,-23 183 1570 0 0,19-205-1519 0 0,-7 28 0 0 0,-3 0 0 0 0,0-1 0 0 0,-3-1 1 0 0,-1 0-1 0 0,-1-1 0 0 0,-2-1 0 0 0,-1-1 1 0 0,-2-1-1 0 0,-1 0 0 0 0,-1-2 0 0 0,-8 5-51 0 0,-200 167-3762 0 0,69-109-172 0 0,117-76 2579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9:04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302 263 2224 0 0,'-19'7'263'0'0,"0"2"0"0"0,1 0 0 0 0,0 1 0 0 0,0 1 0 0 0,1 0 0 0 0,1 2 0 0 0,0 0 1 0 0,1 1-1 0 0,0 0 0 0 0,1 1 0 0 0,0 1 0 0 0,1 0 0 0 0,1 0 0 0 0,1 2 0 0 0,1-1 0 0 0,0 2 0 0 0,1-1 0 0 0,1 1 0 0 0,1 0 0 0 0,0 1 0 0 0,2 0 0 0 0,0 0 0 0 0,0 6-263 0 0,4-9 105 0 0,1-1 0 0 0,1 1 0 0 0,0-1 0 0 0,2 1 0 0 0,-1-1 0 0 0,2 0 0 0 0,0 0 1 0 0,1 0-1 0 0,1 0 0 0 0,0-1 0 0 0,1 0 0 0 0,1 0 0 0 0,0-1 0 0 0,7 8-105 0 0,-4-6-102 0 0,1-2 0 0 0,1 1 0 0 0,0-2 0 0 0,1 0 0 0 0,1 0 0 0 0,0-1 0 0 0,0-1 0 0 0,1-1 0 0 0,1 0-1 0 0,0-1 1 0 0,0-1 0 0 0,14 5 102 0 0,221 43-5726 0 0,-225-55 4616 0 0</inkml:trace>
  <inkml:trace contextRef="#ctx0" brushRef="#br0" timeOffset="557.843">659 481 1780 0 0,'9'-22'3137'0'0,"60"-1"-1633"0"0,-62 23-1454 0 0,0 1-1 0 0,1-1 1 0 0,-1 1-1 0 0,0 1 0 0 0,0-1 1 0 0,1 1-1 0 0,-1 0 1 0 0,-1 1-1 0 0,1 0 1 0 0,0 0-1 0 0,-1 0 0 0 0,1 1 1 0 0,-1 0-1 0 0,0 0 1 0 0,0 1-1 0 0,-1-1 1 0 0,1 1-1 0 0,-1 1 0 0 0,0-1 1 0 0,0 1-1 0 0,-1-1 1 0 0,0 1-1 0 0,0 1 1 0 0,0-1-1 0 0,-1 1 0 0 0,0-1 1 0 0,0 1-1 0 0,0 0 1 0 0,-1 0-1 0 0,0 0 1 0 0,-1 0-1 0 0,1 1 0 0 0,-2-1 1 0 0,1 0-1 0 0,-1 0 1 0 0,0 2-50 0 0,-2 0 61 0 0,-1 0 1 0 0,0-1-1 0 0,-1 1 0 0 0,0-1 1 0 0,0 0-1 0 0,-1 0 0 0 0,0 0 1 0 0,0-1-1 0 0,-1 0 1 0 0,0 0-1 0 0,0 0 0 0 0,-1-1 1 0 0,0 0-1 0 0,0 0 0 0 0,0-1 1 0 0,0 1-1 0 0,-2-1-61 0 0,-10 9-42 0 0,-1-1 0 0 0,0-1 0 0 0,-1-1 0 0 0,0 0 0 0 0,0-2 0 0 0,-1-1 0 0 0,-1 0 0 0 0,1-2-1 0 0,-20 4 43 0 0,29-38-3858 0 0,39-5 1246 0 0,-2 12 1325 0 0</inkml:trace>
  <inkml:trace contextRef="#ctx0" brushRef="#br0" timeOffset="917.983">1148 429 1256 0 0,'0'1'71'0'0,"-1"-1"0"0"0,1 1-1 0 0,-1-1 1 0 0,1 1 0 0 0,-1-1 0 0 0,1 0-1 0 0,-1 1 1 0 0,0-1 0 0 0,1 0 0 0 0,-1 0-1 0 0,0 1 1 0 0,1-1 0 0 0,-1 0 0 0 0,0 0-1 0 0,1 0 1 0 0,-1 0 0 0 0,0 0 0 0 0,0 0-1 0 0,1 0 1 0 0,-1 0 0 0 0,0 0 0 0 0,1 0-1 0 0,-1 0 1 0 0,0 0 0 0 0,1 0 0 0 0,-1-1 0 0 0,0 1-1 0 0,1 0 1 0 0,-1-1 0 0 0,0 1 0 0 0,1 0-1 0 0,-1-1 1 0 0,1 1 0 0 0,-1-1 0 0 0,1 1-1 0 0,-1-1 1 0 0,1 1 0 0 0,-1-1 0 0 0,1 1-1 0 0,-1-1 1 0 0,1 1 0 0 0,0-1 0 0 0,-1 1-1 0 0,1-1 1 0 0,0 0 0 0 0,0 1 0 0 0,-1-1-1 0 0,1 0 1 0 0,0 1 0 0 0,0-1 0 0 0,0 0-1 0 0,0 1 1 0 0,0-1 0 0 0,0 0 0 0 0,0 0-1 0 0,0 1 1 0 0,0-1 0 0 0,0 0 0 0 0,0 1-1 0 0,0-1 1 0 0,0 0 0 0 0,1 1 0 0 0,-1-1-1 0 0,0 0 1 0 0,1 1-71 0 0,-17 7 146 0 0,0 1 0 0 0,0 0 0 0 0,1 1 0 0 0,1 1 0 0 0,0 0 0 0 0,0 1-1 0 0,1 1 1 0 0,0 0 0 0 0,1 1 0 0 0,1 0 0 0 0,0 1 0 0 0,0 0 0 0 0,2 1 0 0 0,-1 0 0 0 0,2 0-1 0 0,0 1 1 0 0,1 0 0 0 0,1 1 0 0 0,0-1 0 0 0,2 1 0 0 0,-1 0 0 0 0,1 7-146 0 0,4-18 6 0 0,1 0 1 0 0,-1 0 0 0 0,1 0-1 0 0,1 0 1 0 0,-1-1-1 0 0,1 1 1 0 0,0 0 0 0 0,0-1-1 0 0,1 1 1 0 0,-1-1-1 0 0,1 0 1 0 0,0 0-1 0 0,1 0 1 0 0,-1 0 0 0 0,1-1-1 0 0,0 1 1 0 0,0-1-1 0 0,1 0 1 0 0,-1 0 0 0 0,1-1-1 0 0,0 1 1 0 0,0-1-1 0 0,2 1-6 0 0,-1 0-231 0 0,0-1-1 0 0,1 0 1 0 0,-1 0-1 0 0,1 0 0 0 0,0-1 1 0 0,0 0-1 0 0,0 0 0 0 0,0-1 1 0 0,0 0-1 0 0,0 0 1 0 0,0-1-1 0 0,0 1 0 0 0,0-2 1 0 0,0 1-1 0 0,0-1 1 0 0,1 0-1 0 0,-1 0 0 0 0,0-1 1 0 0,-1 0-1 0 0,1 0 0 0 0,0-1 1 0 0,-1 0-1 0 0,1 0 1 0 0,-1 0-1 0 0,0-1 0 0 0,0 0 1 0 0,0 0-1 0 0,-1-1 1 0 0,3-2 231 0 0,10-17-1196 0 0</inkml:trace>
  <inkml:trace contextRef="#ctx0" brushRef="#br0" timeOffset="1366.162">1138 33 1792 0 0,'20'-23'3917'0'0,"86"13"-2587"0"0,-99 13-1277 0 0,0 0-1 0 0,0 0 0 0 0,0 0 0 0 0,0 1 1 0 0,-1 0-1 0 0,1 1 0 0 0,-1-1 0 0 0,-1 1 1 0 0,1 0-1 0 0,0 1 0 0 0,-1 0 0 0 0,0-1 1 0 0,-1 1-1 0 0,1 1 0 0 0,-1-1 0 0 0,0 1 1 0 0,-1 0-1 0 0,0 0 0 0 0,0 0 0 0 0,0 0 1 0 0,-1 0-1 0 0,0 1 0 0 0,0-1 0 0 0,-1 1 0 0 0,0-1 1 0 0,0 1-1 0 0,-1-1 0 0 0,0 1 0 0 0,0 0 1 0 0,-1-1-1 0 0,0 1 0 0 0,0-1 0 0 0,-1 2-52 0 0,-90 179 2595 0 0,91-187-2489 0 0,21 2-77 0 0,126-31-1274 0 0,118-37-5955 0 0,-226 58 6084 0 0</inkml:trace>
  <inkml:trace contextRef="#ctx0" brushRef="#br0" timeOffset="1644.743">1596 688 1448 0 0,'0'3'824'0'0,"8"0"-16"0"0,-3-1-204 0 0,20 5 8 0 0,5-6 28 0 0,7-1-124 0 0,-19 0-83 0 0,14 0-57 0 0,9 0-32 0 0,44-13-144 0 0,-31 6 44 0 0,1-1-228 0 0,0 3 8 0 0,0-5-548 0 0,-9 3-665 0 0,4-6 81 0 0,-14 3 64 0 0,-6 0-208 0 0</inkml:trace>
  <inkml:trace contextRef="#ctx0" brushRef="#br0" timeOffset="1922.784">2037 456 1048 0 0,'-5'17'8668'0'0,"-10"75"-7808"0"0,35 146-241 0 0,2-48-5183 0 0,-21-136 603 0 0,-1-43 2807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9:10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0 1028 0 0,'-20'3'3394'0'0,"2"112"-2349"0"0,12-98-1192 0 0,-1-1 1 0 0,-1 1 0 0 0,0-1 0 0 0,-1-1 0 0 0,0 0 0 0 0,-2 0 0 0 0,0 0-1 0 0,0-2 1 0 0,-1 1 0 0 0,-1-2 0 0 0,0 1 0 0 0,-1-2 0 0 0,0 0 0 0 0,-1 0-1 0 0,0-2 1 0 0,-8 5 146 0 0,-17 6-1260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9:1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47 1184 0 0,'0'0'464'0'0,"0"0"-54"0"0,0 0-146 0 0,0 0 14 0 0,0 0-7 0 0,0 0-30 0 0,0-6 5 0 0,0 4-205 0 0,-1 0-1 0 0,1 0 0 0 0,-1 0 0 0 0,1 0 1 0 0,-1 1-1 0 0,1-1 0 0 0,-1 0 0 0 0,0 0 1 0 0,0 1-1 0 0,0-1 0 0 0,0 0 1 0 0,0 1-1 0 0,-1-1 0 0 0,1 1 0 0 0,0-1 1 0 0,-1 1-1 0 0,1 0 0 0 0,-1-1 0 0 0,1 1 1 0 0,-1 0-1 0 0,0 0 0 0 0,1 0 1 0 0,-1 0-1 0 0,0 1 0 0 0,0-1 0 0 0,0 0 1 0 0,1 1-1 0 0,-1-1 0 0 0,0 1 1 0 0,0 0-1 0 0,0-1 0 0 0,0 1 0 0 0,0 0 1 0 0,0 0-1 0 0,0 0 0 0 0,0 1 0 0 0,0-1 1 0 0,0 0-1 0 0,0 1 0 0 0,0-1 1 0 0,1 1-1 0 0,-1 0 0 0 0,0-1 0 0 0,0 1 1 0 0,0 0-1 0 0,1 0 0 0 0,-2 1-40 0 0,-10 3 91 0 0,0 0 1 0 0,0 1-1 0 0,0 1 0 0 0,1 0 0 0 0,0 1 0 0 0,0 0 1 0 0,1 1-1 0 0,0 0 0 0 0,0 1 0 0 0,1 0 0 0 0,1 1 1 0 0,0 0-1 0 0,0 0 0 0 0,1 1 0 0 0,0 0 0 0 0,1 0 1 0 0,1 1-1 0 0,0 0 0 0 0,0 0 0 0 0,1 1 1 0 0,1-1-1 0 0,0 1 0 0 0,1 0 0 0 0,1 0 0 0 0,0 2-91 0 0,2-10 38 0 0,0 0-1 0 0,0 1 1 0 0,1-1-1 0 0,0 0 0 0 0,0 0 1 0 0,1 0-1 0 0,0 0 0 0 0,0 0 1 0 0,0 0-1 0 0,0-1 1 0 0,1 1-1 0 0,0-1 0 0 0,0 0 1 0 0,1 1-1 0 0,0-1 1 0 0,-1-1-1 0 0,2 1 0 0 0,-1-1 1 0 0,0 1-1 0 0,1-1 1 0 0,0 0-1 0 0,0-1 0 0 0,0 1 1 0 0,0-1-1 0 0,1 0 1 0 0,-1 0-1 0 0,3 0-37 0 0,163 32 612 0 0,-160-35-626 0 0,0 0 0 0 0,1 0 0 0 0,-1-1 0 0 0,0 0 1 0 0,1-1-1 0 0,-1 0 0 0 0,0-1 0 0 0,0 0 0 0 0,0-1 0 0 0,-1 0 0 0 0,0-1 1 0 0,1 0-1 0 0,-1 0 0 0 0,-1-1 0 0 0,1-1 0 0 0,-1 0 0 0 0,0 0 1 0 0,-1 0-1 0 0,0-1 0 0 0,0-1 0 0 0,0 1 0 0 0,-1-1 0 0 0,-1 0 0 0 0,1-1 1 0 0,-2 0-1 0 0,1 0 0 0 0,-1 0 0 0 0,-1 0 0 0 0,0-1 0 0 0,0 0 0 0 0,-1 0 14 0 0,-4 3-47 0 0,-1 0 0 0 0,0 0 0 0 0,-1 0 0 0 0,0 1 0 0 0,0-1 0 0 0,0 1 0 0 0,-1 0 0 0 0,0 0 0 0 0,-1 0 0 0 0,0 0 0 0 0,0 1 0 0 0,0 0 0 0 0,0 0 0 0 0,-1 0 0 0 0,0 1 0 0 0,-1-1 0 0 0,1 2 0 0 0,-1-1 0 0 0,0 1 0 0 0,-7-4 47 0 0,-203-60-4203 0 0,200 65 3043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9:12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2492 0 0,'0'4'748'0'0,"5"-3"-44"0"0,2 3-84 0 0,-1-1-20 0 0,18 2-51 0 0,0 0-65 0 0,2-2-60 0 0,4-1 12 0 0,-12-2-192 0 0,7 0-72 0 0,7 0-240 0 0,45-15 0 0 0,-38 7-484 0 0,-2-1-664 0 0,-1-2-149 0 0,-3-3 85 0 0,1 3 20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9:1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36 1044 0 0,'-37'-32'6067'0'0,"23"32"-6004"0"0,1 0-1 0 0,-1 0 0 0 0,1 2 0 0 0,0 0 0 0 0,-1 0 1 0 0,1 1-1 0 0,0 1 0 0 0,1 0 0 0 0,-1 1 0 0 0,1 0 1 0 0,0 1-1 0 0,0 1 0 0 0,0 0 0 0 0,1 0 0 0 0,0 1 1 0 0,0 0-1 0 0,1 1 0 0 0,0 0 0 0 0,1 1 0 0 0,0 0 1 0 0,1 0-1 0 0,0 1 0 0 0,0 0 0 0 0,1 1 0 0 0,0-1 1 0 0,1 2-1 0 0,0 0-62 0 0,6-10 33 0 0,0 1 1 0 0,0 0 0 0 0,1-1-1 0 0,-1 1 1 0 0,1 0-1 0 0,0-1 1 0 0,0 1 0 0 0,0-1-1 0 0,0 1 1 0 0,0-1-1 0 0,1 0 1 0 0,-1 1 0 0 0,1-1-1 0 0,0 0 1 0 0,0 0-1 0 0,1 0 1 0 0,-1 0-1 0 0,0-1 1 0 0,1 1 0 0 0,0-1-1 0 0,-1 1 1 0 0,1-1-1 0 0,0 0 1 0 0,0 0 0 0 0,1 0-1 0 0,-1 0 1 0 0,0-1-1 0 0,1 1 1 0 0,-1-1 0 0 0,0 0-1 0 0,1 0 1 0 0,0 0-1 0 0,3 0-33 0 0,122 13 491 0 0,-106-16-495 0 0,1 0 1 0 0,-1-1 0 0 0,0-2 0 0 0,0 0-1 0 0,-1-1 1 0 0,1-1 0 0 0,-1-2 0 0 0,5-3 3 0 0,-23 11-36 0 0,0 0 1 0 0,-1-1-1 0 0,0 0 1 0 0,1 1-1 0 0,-1-1 1 0 0,0-1-1 0 0,0 1 1 0 0,0 0-1 0 0,0-1 1 0 0,0 0-1 0 0,-1 1 1 0 0,1-1 0 0 0,-1 0-1 0 0,0 0 1 0 0,1 0-1 0 0,-1-1 1 0 0,-1 1-1 0 0,1 0 1 0 0,0-1-1 0 0,-1 0 1 0 0,0 1-1 0 0,0-1 1 0 0,0 0-1 0 0,0 1 1 0 0,-1-1 0 0 0,1 0-1 0 0,-1 0 1 0 0,0 0-1 0 0,0 1 1 0 0,0-1-1 0 0,-1 0 1 0 0,0 0-1 0 0,1 1 1 0 0,-1-1-1 0 0,0 0 1 0 0,-1 1-1 0 0,1-1 1 0 0,-1 1-1 0 0,1-1 1 0 0,-1 1 0 0 0,0 0-1 0 0,0-1 1 0 0,-1 1-1 0 0,1 0 1 0 0,0 1-1 0 0,-1-1 1 0 0,0 0-1 0 0,0 1 1 0 0,0-1-1 0 0,0 1 1 0 0,0 0-1 0 0,0 0 1 0 0,-1 0-1 0 0,1 1 1 0 0,-1-1 0 0 0,1 1-1 0 0,-3-1 36 0 0,-101-36-1442 0 0,13 5-2923 0 0,81 27 3098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9:13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 1056 0 0,'5'2'1173'0'0,"-11"24"3171"0"0,-141 159-1281 0 0,88-106-1657 0 0,58-78-1226 0 0,23 18 205 0 0,123-2 129 0 0,-116-18-504 0 0,130-10-909 0 0,-10 1-4921 0 0,-127 8 3018 0 0,-25 2 1552 0 0</inkml:trace>
  <inkml:trace contextRef="#ctx0" brushRef="#br0" timeOffset="249.764">48 513 1280 0 0,'11'20'5418'0'0,"39"-12"-4096"0"0,-45-8-1075 0 0,218-4 1314 0 0,-72-22-4210 0 0,-49-7-1498 0 0,-76 21 2871 0 0</inkml:trace>
  <inkml:trace contextRef="#ctx0" brushRef="#br0" timeOffset="934.693">1030 129 1312 0 0,'25'-29'3917'0'0,"-24"28"-3882"0"0,-1 0 1 0 0,1 0-1 0 0,0 0 1 0 0,-1 0 0 0 0,1 0-1 0 0,-1 0 1 0 0,1 0-1 0 0,-1 0 1 0 0,0-1 0 0 0,0 1-1 0 0,1 0 1 0 0,-1 0-1 0 0,0 0 1 0 0,0 0-1 0 0,0-1 1 0 0,0 1 0 0 0,0 0-1 0 0,0 0 1 0 0,0 0-1 0 0,-1 0 1 0 0,1 0-1 0 0,0-1 1 0 0,-1 1 0 0 0,1 0-1 0 0,-1 0 1 0 0,1 0-1 0 0,-1 0 1 0 0,1 0-1 0 0,-1 0 1 0 0,0 0 0 0 0,1 0-1 0 0,-1 0 1 0 0,0 1-1 0 0,0-1 1 0 0,0 0-1 0 0,0 0 1 0 0,1 1 0 0 0,-1-1-1 0 0,0 0 1 0 0,0 1-1 0 0,-1-1 1 0 0,1 1 0 0 0,0-1-1 0 0,0 1 1 0 0,0 0-1 0 0,0-1 1 0 0,0 1-1 0 0,0 0 1 0 0,-1 0-36 0 0,-13-4 49 0 0,1 1-1 0 0,-1 1 1 0 0,0 0 0 0 0,0 1-1 0 0,-1 1 1 0 0,1 1 0 0 0,0 0-1 0 0,0 0 1 0 0,0 1 0 0 0,0 1-1 0 0,1 1 1 0 0,-1 0 0 0 0,1 1-1 0 0,0 1 1 0 0,0 0 0 0 0,0 0-1 0 0,1 2 1 0 0,0 0 0 0 0,1 0-1 0 0,0 1 1 0 0,0 0 0 0 0,0 1-1 0 0,2 1 1 0 0,-1 0 0 0 0,1 0-1 0 0,1 1 1 0 0,0 0 0 0 0,0 1-1 0 0,2 0 1 0 0,-1 0 0 0 0,2 0-1 0 0,0 1 1 0 0,-3 9-49 0 0,7-18 38 0 0,1 0 0 0 0,-1-1 1 0 0,1 1-1 0 0,0 0 0 0 0,1 0 0 0 0,-1 0 0 0 0,1 0 1 0 0,0 0-1 0 0,0 0 0 0 0,0-1 0 0 0,1 1 0 0 0,0 0 0 0 0,0 0 1 0 0,0 0-1 0 0,0-1 0 0 0,1 1 0 0 0,0 0 0 0 0,0-1 0 0 0,0 0 1 0 0,1 1-1 0 0,-1-1 0 0 0,1 0 0 0 0,0 0 0 0 0,0 0 0 0 0,0-1 1 0 0,1 1-1 0 0,-1-1 0 0 0,1 0 0 0 0,0 0 0 0 0,0 0 1 0 0,0 0-1 0 0,0 0 0 0 0,1-1 0 0 0,-1 0 0 0 0,1 0 0 0 0,-1 0 1 0 0,1-1-1 0 0,0 0 0 0 0,0 1-38 0 0,1 0-7 0 0,0-1 1 0 0,0 1-1 0 0,0-1 0 0 0,0 0 0 0 0,0-1 1 0 0,1 1-1 0 0,-1-1 0 0 0,0-1 1 0 0,0 1-1 0 0,1-1 0 0 0,-1 0 0 0 0,0 0 1 0 0,0-1-1 0 0,0 0 0 0 0,0 0 1 0 0,-1 0-1 0 0,1-1 0 0 0,0 1 0 0 0,-1-1 1 0 0,0-1-1 0 0,0 1 0 0 0,0-1 1 0 0,0 0-1 0 0,0 0 0 0 0,-1-1 1 0 0,0 1-1 0 0,0-1 0 0 0,0 0 0 0 0,0 0 1 0 0,-1 0-1 0 0,0 0 0 0 0,0-1 1 0 0,0 0-1 0 0,0 0 7 0 0,48-95-24 0 0,-24 189-33 0 0,26 87 363 0 0,10-112-1130 0 0,32-56-3276 0 0,-31-36 1614 0 0,-45 14 1136 0 0</inkml:trace>
  <inkml:trace contextRef="#ctx0" brushRef="#br0" timeOffset="1182.342">1510 518 988 0 0,'14'30'988'0'0,"-3"3"-180"0"0,-2 2-124 0 0,-6 3-80 0 0,-3 4-40 0 0,0-22-72 0 0,-18 35-79 0 0,4-18-69 0 0,-9-1-168 0 0,-2 3-12 0 0,-5-9-436 0 0,-7-2-321 0 0,-2-3-707 0 0,-4-3 132 0 0,-2-7 60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1:59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1804 0 0,'23'-13'5113'0'0,"29"44"-4329"0"0,-44-24-686 0 0,1 1 1 0 0,-1 0-1 0 0,-1 0 0 0 0,1 1 1 0 0,-1 0-1 0 0,-1 0 1 0 0,0 0-1 0 0,0 1 1 0 0,-1 0-1 0 0,0 0 0 0 0,-1 1 1 0 0,0-1-1 0 0,0 1 1 0 0,-1 0-1 0 0,-1 0 1 0 0,1 9-99 0 0,-3-21 12 0 0,0 0 1 0 0,0 0-1 0 0,0 0 1 0 0,0 0-1 0 0,-1-1 1 0 0,1 1-1 0 0,0 0 1 0 0,-1 0-1 0 0,1 0 1 0 0,-1 0-1 0 0,0 0 1 0 0,1 0-1 0 0,-1 0 1 0 0,0 0 0 0 0,1 0-1 0 0,-1 0 1 0 0,0 0-1 0 0,0 0 1 0 0,0 1-1 0 0,0-1 1 0 0,0 0-1 0 0,0 1 1 0 0,0-1-1 0 0,0 0 1 0 0,0 1-1 0 0,0 0 1 0 0,0-1-1 0 0,0 1 1 0 0,-1-1 0 0 0,1 1-1 0 0,0 0 1 0 0,0 0-1 0 0,0 0 1 0 0,0 0-1 0 0,-1 0 1 0 0,1 0-1 0 0,0 0 1 0 0,0 0-1 0 0,0 0 1 0 0,-1 1-1 0 0,1-1 1 0 0,0 0-1 0 0,0 1 1 0 0,0-1-1 0 0,0 1 1 0 0,0-1 0 0 0,0 1-1 0 0,0-1 1 0 0,0 1-1 0 0,0 0 1 0 0,0 0-1 0 0,0-1 1 0 0,0 1-1 0 0,0 0 1 0 0,1 0-1 0 0,-1 0 1 0 0,0 0-1 0 0,1 0 1 0 0,-1 0-1 0 0,0 0 1 0 0,1 0 0 0 0,-1 0-1 0 0,1 0 1 0 0,0 1-13 0 0,4-19-18 0 0,1-1 1 0 0,2 1 0 0 0,-1 0-1 0 0,2 0 1 0 0,0 0 0 0 0,1 1 0 0 0,1 1-1 0 0,0 0 1 0 0,1 0 0 0 0,1 1-1 0 0,0 0 1 0 0,1 1 0 0 0,1 0-1 0 0,0 1 1 0 0,0 1 0 0 0,6-3 17 0 0,-20 14-2 0 0,4-3-16 0 0,-1 0 0 0 0,1 1 0 0 0,-1-1 0 0 0,1 1 0 0 0,0 0 0 0 0,0 0 0 0 0,0 0 0 0 0,0 1 0 0 0,0-1 0 0 0,1 1 0 0 0,-1 0 0 0 0,0 0 0 0 0,1 1 0 0 0,-1-1 0 0 0,0 1 0 0 0,1 0 0 0 0,-1 0 0 0 0,1 1 0 0 0,-1-1 0 0 0,0 1 1 0 0,2 0 17 0 0,3 8-21 0 0,0 0 1 0 0,-1 0-1 0 0,0 1 1 0 0,-1 0-1 0 0,0 0 1 0 0,0 0-1 0 0,-1 1 1 0 0,-1 0-1 0 0,0 1 1 0 0,0-1-1 0 0,-1 1 1 0 0,-1 0-1 0 0,0 0 1 0 0,-1 0-1 0 0,0 0 1 0 0,0 0-1 0 0,-1 1 1 0 0,-1-1-1 0 0,0 4 21 0 0,29 128-215 0 0,-4-128-405 0 0,-23-16 454 0 0,1 0-22 0 0,11-6 111 0 0,-1 1 1 0 0,1-2-1 0 0,-1 0 0 0 0,0-1 0 0 0,-1 0 0 0 0,0-1 0 0 0,0 0 0 0 0,-1-1 0 0 0,0 0 0 0 0,-1 0 0 0 0,0-2 0 0 0,0 1 0 0 0,0-3 77 0 0,-9 13 0 0 0,18-21-23 0 0,74-109 1037 0 0,-90 82 766 0 0,-29 51-1586 0 0,19 10-152 0 0,2 0 0 0 0,-1 0-1 0 0,2 0 1 0 0,-1 1 0 0 0,2 0-1 0 0,0-1 1 0 0,0 1 0 0 0,1 0-1 0 0,1 1 1 0 0,0-1 0 0 0,1 0-1 0 0,1 10-41 0 0,-1-18 29 0 0,1 1 0 0 0,0-1 0 0 0,0 0-1 0 0,0 0 1 0 0,1 0 0 0 0,0 1-1 0 0,0-2 1 0 0,0 1 0 0 0,0 0-1 0 0,1 0 1 0 0,0-1 0 0 0,0 1-1 0 0,0-1 1 0 0,1 0 0 0 0,-1 0-1 0 0,1 0 1 0 0,0-1 0 0 0,0 1-1 0 0,0-1 1 0 0,1 0 0 0 0,-1 0 0 0 0,1 0-1 0 0,-1-1 1 0 0,1 0 0 0 0,0 0-1 0 0,0 0 1 0 0,0 0 0 0 0,0-1-1 0 0,1 0 1 0 0,-1 0 0 0 0,0 0-1 0 0,1 0 1 0 0,-1-1-29 0 0,8 0 28 0 0,1 0 0 0 0,-1 0-1 0 0,0-1 1 0 0,0-1 0 0 0,0 0 0 0 0,0-1-1 0 0,0 0 1 0 0,-1-1 0 0 0,1-1 0 0 0,-1 0-1 0 0,0 0 1 0 0,-1-1 0 0 0,1-1 0 0 0,-1 0-1 0 0,0 0 1 0 0,-1-1 0 0 0,1-1 0 0 0,-2 1-1 0 0,1-2 1 0 0,-1 1 0 0 0,-1-1 0 0 0,7-11-28 0 0,-13 16-2 0 0,0 0 0 0 0,-1-1 0 0 0,0 1-1 0 0,0 0 1 0 0,0-1 0 0 0,0 1 0 0 0,-1-1 0 0 0,0 0 0 0 0,0 1 0 0 0,-1-1 0 0 0,1 1 0 0 0,-1-1 0 0 0,-1 1 0 0 0,1 0 0 0 0,-1-1 0 0 0,0 1-1 0 0,0 0 1 0 0,0 0 0 0 0,-1 0 0 0 0,1 0 0 0 0,-1 1 0 0 0,0-1 0 0 0,-1 0 2 0 0,-12-27 237 0 0,16 33-239 0 0,0-1 0 0 0,-1 0 0 0 0,1 0 0 0 0,0 0 0 0 0,-1 1-1 0 0,1-1 1 0 0,-1 0 0 0 0,1 0 0 0 0,0 0 0 0 0,-1 0 0 0 0,1 0 0 0 0,0 1 0 0 0,-1-1 0 0 0,1 0-1 0 0,-1 0 1 0 0,1 0 0 0 0,0 0 0 0 0,-1 0 2 0 0,14 50 20 0 0,-9-38-161 0 0,1 0 0 0 0,1 0 0 0 0,-1-1 0 0 0,2 0 0 0 0,0 0 0 0 0,0-1 0 0 0,1 0 0 0 0,0 0 0 0 0,0-1 0 0 0,1 0 0 0 0,1 0 0 0 0,-1-1 0 0 0,1 0 0 0 0,1-1 0 0 0,4 2 141 0 0,77 20-6810 0 0,-89-29 5582 0 0</inkml:trace>
  <inkml:trace contextRef="#ctx0" brushRef="#br0" timeOffset="877.221">1588 152 1484 0 0,'-1'-4'187'0'0,"0"0"-1"0"0,-1 0 0 0 0,0 1 1 0 0,0-1-1 0 0,0 1 0 0 0,0-1 1 0 0,-1 1-1 0 0,1-1 1 0 0,-1 1-1 0 0,0 0 0 0 0,0 0 1 0 0,0 1-1 0 0,0-1 1 0 0,0 1-1 0 0,-1-1 0 0 0,1 1 1 0 0,-1 0-1 0 0,1 0 0 0 0,-1 1 1 0 0,0-1-1 0 0,0 1 1 0 0,0 0-1 0 0,0 0 0 0 0,0 0 1 0 0,0 0-1 0 0,0 1 1 0 0,0-1-1 0 0,-4 1-186 0 0,0 0 73 0 0,1 1 1 0 0,-1 0-1 0 0,0 1 1 0 0,1-1-1 0 0,-1 1 1 0 0,1 1-1 0 0,0-1 1 0 0,0 1-1 0 0,-1 0 1 0 0,2 1-1 0 0,-1 0 1 0 0,0 0-1 0 0,1 1 1 0 0,0-1-1 0 0,0 1 1 0 0,0 1-1 0 0,1-1 1 0 0,-1 1-1 0 0,1 0 1 0 0,1 0-1 0 0,-1 0 1 0 0,1 1-1 0 0,-1 2-73 0 0,3-5 22 0 0,1-1 0 0 0,0 1 0 0 0,0 0 0 0 0,0 0 0 0 0,1-1 0 0 0,-1 1 0 0 0,1 0 0 0 0,0 0 0 0 0,0 0 0 0 0,0 0 0 0 0,1 0 0 0 0,-1 0 0 0 0,1-1 0 0 0,0 1 0 0 0,0 0 0 0 0,0-1 0 0 0,1 1 0 0 0,-1 0 0 0 0,1-1 0 0 0,0 1 0 0 0,0-1 0 0 0,0 0 0 0 0,0 0 0 0 0,1 0 0 0 0,-1 0 0 0 0,1 0 0 0 0,0 0 0 0 0,0-1 0 0 0,0 1 0 0 0,0-1 0 0 0,0 0 0 0 0,0 0 0 0 0,1 0 0 0 0,-1 0 0 0 0,1-1-1 0 0,-1 1 1 0 0,1-1 0 0 0,0 0 0 0 0,0 0 0 0 0,-1 0 0 0 0,1-1 0 0 0,0 1 0 0 0,0-1 0 0 0,0 0 0 0 0,0 0 0 0 0,0 0 0 0 0,-1-1 0 0 0,3 0-22 0 0,1 0-10 0 0,0-1-1 0 0,-1 0 1 0 0,1 0-1 0 0,0-1 1 0 0,-1 0-1 0 0,1 0 1 0 0,-1-1-1 0 0,0 0 1 0 0,0 0-1 0 0,0 0 1 0 0,-1-1-1 0 0,1 1 1 0 0,-1-1-1 0 0,0-1 1 0 0,0 1-1 0 0,-1-1 1 0 0,0 0-1 0 0,0 0 1 0 0,0 0-1 0 0,-1 0 1 0 0,0-1-1 0 0,0 1 1 0 0,0-1-1 0 0,-1 0 1 0 0,0 0-1 0 0,-1 0 1 0 0,1 0-1 0 0,-1 0 1 0 0,-1 0-1 0 0,1-1 11 0 0,25-62-140 0 0,-19 58 84 0 0,46-50-35 0 0,-32 95 22 0 0,97 209 526 0 0,-112-237-440 0 0,1-1 0 0 0,-1 0 0 0 0,1 0 0 0 0,0 0 0 0 0,0-1 0 0 0,0 0 0 0 0,0-1 0 0 0,1 0 0 0 0,-1 0 0 0 0,1 0 0 0 0,-1-1 0 0 0,1 0 0 0 0,0 0 0 0 0,-1-1 0 0 0,1 0 0 0 0,0 0 0 0 0,0-1 0 0 0,-1 0 0 0 0,1-1 0 0 0,-1 1 0 0 0,1-1 0 0 0,-1-1 0 0 0,0 1 0 0 0,0-1 0 0 0,0-1 0 0 0,0 1 0 0 0,0-1 0 0 0,-1-1 0 0 0,1 1 0 0 0,-1-1-17 0 0,2-1-12 0 0,0 0-1 0 0,-1-1 1 0 0,0 0-1 0 0,0 0 1 0 0,-1-1-1 0 0,1 0 1 0 0,-2 0-1 0 0,1-1 1 0 0,-1 1-1 0 0,-1-1 1 0 0,1 0-1 0 0,-1 0 1 0 0,-1-1-1 0 0,0 1 1 0 0,0-1-1 0 0,-1 0 1 0 0,0 0-1 0 0,-1 1 1 0 0,0-1-1 0 0,-1-7 13 0 0,0 15-38 0 0,0-46 287 0 0,0 46-216 0 0,4 14 67 0 0,20 129 11 0 0,20-47 515 0 0,-42-94-609 0 0,0 0 1 0 0,0 0-1 0 0,0 0 0 0 0,0 0 0 0 0,0 0 1 0 0,0 0-1 0 0,0-1 0 0 0,0 1 0 0 0,0 0 1 0 0,0-1-1 0 0,0 0 0 0 0,0 0 0 0 0,0 1 1 0 0,0-1-1 0 0,-1 0 0 0 0,1 0 1 0 0,0-1-1 0 0,-1 1 0 0 0,1 0 0 0 0,0 0 1 0 0,-1-1-1 0 0,0 1 0 0 0,1-1 0 0 0,-1 0 1 0 0,0 1-1 0 0,0-1 0 0 0,0 0 0 0 0,0 1 1 0 0,1-3-18 0 0,2-1 54 0 0,51-72 163 0 0,-49 65-210 0 0,1 0 0 0 0,0 1-1 0 0,1-1 1 0 0,0 2 0 0 0,0-1 0 0 0,1 1 0 0 0,1 0-1 0 0,-1 1 1 0 0,2 0 0 0 0,-1 1 0 0 0,1 0 0 0 0,0 0 0 0 0,1 2-1 0 0,0-1 1 0 0,0 1 0 0 0,0 1 0 0 0,1 0 0 0 0,0 1-1 0 0,1 0-6 0 0,-4 3 10 0 0,0 0 0 0 0,0 1-1 0 0,0 0 1 0 0,0 1 0 0 0,0 0-1 0 0,0 0 1 0 0,0 1 0 0 0,0 1-1 0 0,0 0 1 0 0,0 0 0 0 0,-1 1-1 0 0,1 0 1 0 0,-1 0-1 0 0,0 1 1 0 0,-1 0 0 0 0,1 1-1 0 0,-1 0 1 0 0,0 0 0 0 0,0 1-1 0 0,-1 0 1 0 0,0 1 0 0 0,0-1-1 0 0,-1 1 1 0 0,0 0 0 0 0,0 1-1 0 0,-1 0 1 0 0,0-1 0 0 0,-1 2-1 0 0,1-1 1 0 0,-2 0 0 0 0,1 1-1 0 0,-2 0 1 0 0,1 0-1 0 0,-1 0 1 0 0,-1 0 0 0 0,1 2-10 0 0,-4-4-1 0 0,0-1 0 0 0,0 1 0 0 0,0-1 0 0 0,-1 1 0 0 0,0-1 0 0 0,-1 0 0 0 0,1 0 0 0 0,-1 0 0 0 0,-1-1 0 0 0,1 1 0 0 0,-1-1 0 0 0,0 0 0 0 0,-1 0 0 0 0,1-1 0 0 0,-1 1 0 0 0,0-1 0 0 0,-1-1 0 0 0,1 1-1 0 0,-6 2 2 0 0,-85 38-2922 0 0,58-47-2405 0 0,27-15 4224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9:12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61 2080 0 0,'12'5'4612'0'0,"-32"16"-3800"0"0,7-10-565 0 0,-233 264 2556 0 0,247-273-2768 0 0,0 1 0 0 0,0-1 0 0 0,0 1 0 0 0,0-1 0 0 0,0 0 0 0 0,0 1 0 0 0,1-1 0 0 0,-1 0 0 0 0,1 0 0 0 0,-1 0 0 0 0,1 0 0 0 0,0 0 0 0 0,0-1 0 0 0,0 1 0 0 0,0 0 0 0 0,0-1 0 0 0,0 0 0 0 0,1 1 0 0 0,-1-1 0 0 0,0 0 0 0 0,1 0 0 0 0,-1 0 0 0 0,1 0 0 0 0,-1-1 0 0 0,1 1 0 0 0,-1-1 0 0 0,1 1 0 0 0,-1-1 1 0 0,1 0-1 0 0,0 0 0 0 0,-1 0 0 0 0,1-1 0 0 0,-1 1 0 0 0,1 0 0 0 0,-1-1 0 0 0,1 0 0 0 0,-1 1-35 0 0,358-9-1796 0 0,-341 7 1622 0 0,11 11-6152 0 0,-36-4 5192 0 0</inkml:trace>
  <inkml:trace contextRef="#ctx0" brushRef="#br0" timeOffset="698.47">620 118 1452 0 0,'8'-10'3616'0'0,"25"0"-2479"0"0,110 35 62 0 0,-139-24-1155 0 0,1 1 0 0 0,0-1 0 0 0,-1 1 0 0 0,1 0 0 0 0,-1 1 0 0 0,0-1 0 0 0,1 1 0 0 0,-1 0 0 0 0,0 0 0 0 0,-1 0 0 0 0,1 1 0 0 0,-1-1 0 0 0,1 1 0 0 0,-1 0 0 0 0,0 0 0 0 0,0 0 0 0 0,-1 0 0 0 0,1 1 0 0 0,-1-1 0 0 0,0 0 0 0 0,0 1 1 0 0,-1 0-1 0 0,1 0 0 0 0,-1-1 0 0 0,0 1 0 0 0,0 0 0 0 0,-1 0 0 0 0,1 4-44 0 0,-4 1 80 0 0,-1 0 0 0 0,0 0 0 0 0,0 0 0 0 0,-1 0 0 0 0,-1-1 0 0 0,1 1 0 0 0,-1-1 0 0 0,-1-1 0 0 0,0 1 0 0 0,0-1 0 0 0,-1 0 0 0 0,0-1-1 0 0,0 0 1 0 0,0 0 0 0 0,-1-1 0 0 0,0 0 0 0 0,-1 0 0 0 0,1-1 0 0 0,-1-1 0 0 0,0 1 0 0 0,0-2 0 0 0,-7 3-80 0 0,16-7-107 0 0,0 1-1 0 0,0-1 0 0 0,0 0 1 0 0,0 1-1 0 0,0-1 0 0 0,0 0 1 0 0,0 1-1 0 0,1-1 0 0 0,-1 0 1 0 0,0 0-1 0 0,0 0 0 0 0,1 0 0 0 0,-1 0 1 0 0,1 0-1 0 0,-1 0 0 0 0,1 0 1 0 0,-1 0-1 0 0,1 0 0 0 0,-1 0 1 0 0,1 0-1 0 0,0-1 0 0 0,0 1 1 0 0,0 0-1 0 0,-1 0 0 0 0,1 0 1 0 0,0 0-1 0 0,0-1 0 0 0,1 1 1 0 0,-1 0-1 0 0,0 0 0 0 0,0 0 1 0 0,1 0-1 0 0,-1 0 0 0 0,0 0 1 0 0,1 0-1 0 0,-1-1 0 0 0,1 1 1 0 0,-1 0-1 0 0,1 1 0 0 0,0-1 1 0 0,-1 0-1 0 0,1-1 108 0 0,25-41-2689 0 0,-8 21 1404 0 0</inkml:trace>
  <inkml:trace contextRef="#ctx0" brushRef="#br0" timeOffset="1010.336">1134 1 904 0 0,'-22'15'3963'0'0,"-15"10"-3636"0"0,14-7-12 0 0,2 1-1 0 0,0 1 0 0 0,1 1 1 0 0,0 0-1 0 0,2 2 0 0 0,1 0 1 0 0,1 0-1 0 0,1 2 0 0 0,-12 25-314 0 0,26-47 12 0 0,-1 1 1 0 0,1 0-1 0 0,0 0 0 0 0,0 0 0 0 0,1 0 0 0 0,-1 0 0 0 0,1 0 0 0 0,-1 0 0 0 0,1 0 0 0 0,1 0 0 0 0,-1 1 1 0 0,0-1-1 0 0,1 0 0 0 0,0 0 0 0 0,0 0 0 0 0,0-1 0 0 0,1 1 0 0 0,-1 0 0 0 0,1 0 0 0 0,0-1 0 0 0,0 1 1 0 0,0-1-1 0 0,0 1 0 0 0,1-1 0 0 0,0 0 0 0 0,-1 0 0 0 0,1 0 0 0 0,0 0 0 0 0,0-1 0 0 0,1 1 0 0 0,-1-1 0 0 0,0 0 1 0 0,1 0-1 0 0,-1 0 0 0 0,1 0 0 0 0,0 0 0 0 0,0-1 0 0 0,0 0 0 0 0,0 0 0 0 0,0 0 0 0 0,0 0 0 0 0,1 0-12 0 0,5 0-327 0 0,0 0-1 0 0,0 0 0 0 0,0 0 0 0 0,0-2 0 0 0,0 1 1 0 0,0-1-1 0 0,0 0 0 0 0,0-1 0 0 0,-1-1 0 0 0,1 1 1 0 0,-1-1-1 0 0,1-1 0 0 0,-1 0 0 0 0,0 0 0 0 0,0-1 1 0 0,-1 0-1 0 0,1 0 0 0 0,-1-1 328 0 0,17-13-1439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9:16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173 220 1068 0 0,'0'0'575'0'0,"0"0"-13"0"0,0 0-1 0 0,0 0-61 0 0,0 0-72 0 0,0 0-81 0 0,0 0-33 0 0,0 0-58 0 0,0 0 17 0 0,0 0-28 0 0,0 0-31 0 0,0 0 12 0 0,0 0-22 0 0,0 0-3 0 0,0 0-1 0 0,0 0-79 0 0,0 0-12 0 0,0 0-36 0 0,0 0 33 0 0,0 0 45 0 0,0 0-33 0 0,0 0-50 0 0,0 0 72 0 0,0 0-13 0 0,0 0-65 0 0,0 0 20 0 0,0 0 30 0 0,0 0 34 0 0,0 0-20 0 0,0 0-6 0 0,0 0-16 0 0,0 0 24 0 0,0 0 12 0 0,0 0-71 0 0,0 0-36 0 0,0 0 55 0 0,0 0-4 0 0,-4 3-54 0 0,-151 173 719 0 0,141-138 353 0 0,46-33-977 0 0,0-1-1 0 0,0-1 1 0 0,0-2 0 0 0,0-1 0 0 0,0-2 0 0 0,0-1 0 0 0,0-2 0 0 0,29-8-125 0 0,143-10-4633 0 0,-205 37 682 0 0,-19-7 2834 0 0</inkml:trace>
  <inkml:trace contextRef="#ctx0" brushRef="#br0" timeOffset="240.79">125 720 1228 0 0,'18'9'996'0'0,"3"-3"-188"0"0,2-4-48 0 0,0-2-160 0 0,2 2-36 0 0,-11-2-100 0 0,8 0-31 0 0,6 0-121 0 0,31-17-204 0 0,-27 10-156 0 0,-4-1 4 0 0,-1-4-717 0 0,3-3 69 0 0,-5 4 48 0 0,-4-3-672 0 0,-1-4 8 0 0</inkml:trace>
  <inkml:trace contextRef="#ctx0" brushRef="#br0" timeOffset="1111.803">591 164 1292 0 0,'-4'-5'4050'0'0,"1"31"-2727"0"0,5-16-1242 0 0,1 0 0 0 0,0-1 0 0 0,1 0 0 0 0,0 0 0 0 0,1 0 0 0 0,0 0-1 0 0,0-1 1 0 0,1 0 0 0 0,0 0 0 0 0,0 0 0 0 0,1-1 0 0 0,-1 0 0 0 0,2 0 0 0 0,-1-1-1 0 0,1 0 1 0 0,0 0 0 0 0,1 0 0 0 0,-1-1 0 0 0,1-1 0 0 0,0 1 0 0 0,0-2 0 0 0,0 1-1 0 0,1-1 1 0 0,-1 0 0 0 0,1-1 0 0 0,0 0 0 0 0,-1-1 0 0 0,1 0 0 0 0,0-1 0 0 0,3 1-81 0 0,-8-1 31 0 0,1 1 0 0 0,0-1 1 0 0,0 1-1 0 0,-1-2 0 0 0,1 1 1 0 0,0-1-1 0 0,0 1 1 0 0,-1-2-1 0 0,1 1 0 0 0,-1-1 1 0 0,1 1-1 0 0,-1-1 1 0 0,1-1-1 0 0,-1 1 0 0 0,0-1 1 0 0,0 0-1 0 0,0 0 0 0 0,-1-1 1 0 0,1 1-1 0 0,-1-1 1 0 0,0 0-1 0 0,0 0 0 0 0,0-1 1 0 0,0 1-1 0 0,-1-1 1 0 0,0 0-1 0 0,3-4-31 0 0,-6-34 334 0 0,0 41-297 0 0,0 2 11 0 0,0-42 2226 0 0,-17 12-2165 0 0,10 26-239 0 0,6 23 65 0 0,16 384-6 0 0,-12-354 75 0 0,0-29 20 0 0,-1 1 0 0 0,-1 0 0 0 0,0 0-1 0 0,-2 0 1 0 0,0 0 0 0 0,-2 0 0 0 0,0-1-1 0 0,-1 1 1 0 0,-1-1 0 0 0,-1 0 0 0 0,-1 0 0 0 0,-6 12-24 0 0,-11-12 110 0 0,8-20-81 0 0,8-6-75 0 0,1 1 0 0 0,-1-2 0 0 0,1 1 1 0 0,1-1-1 0 0,-1 0 0 0 0,1 0 0 0 0,0-1 1 0 0,1 0-1 0 0,0 0 0 0 0,0 0 0 0 0,0-1 0 0 0,1 1 1 0 0,1-1-1 0 0,-1 0 0 0 0,1 0 0 0 0,1 0 0 0 0,0-1 1 0 0,0 1-1 0 0,1-1 0 0 0,0 1 0 0 0,1-1 0 0 0,0 1 1 0 0,0-1-1 0 0,1 1 0 0 0,1-4 46 0 0,-1-1-158 0 0,0 1 0 0 0,1-1 0 0 0,0 1-1 0 0,2-1 1 0 0,-1 1 0 0 0,2 0 0 0 0,-1 1 0 0 0,2-1 0 0 0,0 1-1 0 0,0 0 1 0 0,1 0 0 0 0,1 1 0 0 0,0 0 0 0 0,0 0 0 0 0,1 1-1 0 0,0 0 1 0 0,1 0 0 0 0,5-2 158 0 0,12-11-1082 0 0,1 2 0 0 0,1 1 0 0 0,1 1-1 0 0,1 1 1 0 0,0 2 0 0 0,20-7 1082 0 0,-12 8-1179 0 0</inkml:trace>
  <inkml:trace contextRef="#ctx0" brushRef="#br0" timeOffset="1715.452">1478 85 1356 0 0,'11'18'4596'0'0,"-53"63"-3127"0"0,-82 90 2062 0 0,125-170-3483 0 0,0 1 0 0 0,0 0 0 0 0,0 0-1 0 0,0-1 1 0 0,0 1 0 0 0,0-1 0 0 0,0 1 0 0 0,0-1 0 0 0,0 1 0 0 0,1-1 0 0 0,-1 0 0 0 0,1 0 0 0 0,-1 0 0 0 0,1 0 0 0 0,-1 0 0 0 0,1 0 0 0 0,0 0 0 0 0,0 0 0 0 0,-1 0 0 0 0,1-1 0 0 0,0 1-1 0 0,0-1 1 0 0,0 1 0 0 0,0-1 0 0 0,-1 0 0 0 0,1 0 0 0 0,0 0 0 0 0,0 0 0 0 0,0 0 0 0 0,0 0 0 0 0,0 0 0 0 0,0-1 0 0 0,-1 1 0 0 0,1-1 0 0 0,1 0-48 0 0,208-43-1487 0 0,-123 21-3179 0 0,-81 15 684 0 0,-7 8 2599 0 0</inkml:trace>
  <inkml:trace contextRef="#ctx0" brushRef="#br0" timeOffset="1902.628">1325 505 1824 0 0,'22'25'4834'0'0,"44"-20"-3833"0"0,-55-5-436 0 0,32 0-637 0 0,0-2-1 0 0,0-2 0 0 0,0-2 1 0 0,-1-2-1 0 0,38-12 73 0 0,24-28-4614 0 0,-93 36 3579 0 0</inkml:trace>
  <inkml:trace contextRef="#ctx0" brushRef="#br0" timeOffset="2509.672">2008 17 1700 0 0,'7'-17'5211'0'0,"-11"39"-4149"0"0,4 532 2202 0 0,0-553-3057 0 0,0-1-5 0 0,6 3 479 0 0,0-16-685 0 0,2 1 1 0 0,0-1-1 0 0,0 2 0 0 0,1-1 0 0 0,0 1 1 0 0,1 1-1 0 0,0 0 0 0 0,1 0 0 0 0,0 1 1 0 0,0 0-1 0 0,1 1 0 0 0,0 0 0 0 0,1 1 1 0 0,0 0-1 0 0,0 1 0 0 0,0 1 0 0 0,1 0 1 0 0,-1 1-1 0 0,1 0 0 0 0,0 1 0 0 0,1 0 1 0 0,-1 2-1 0 0,0-1 0 0 0,11 2 4 0 0,-18-1-5 0 0,1 0 1 0 0,0 0-1 0 0,-1 1 0 0 0,1 0 1 0 0,-1 1-1 0 0,1 0 0 0 0,-1 0 1 0 0,1 0-1 0 0,-1 1 0 0 0,1 0 1 0 0,-1 0-1 0 0,0 1 0 0 0,0 0 1 0 0,0 0-1 0 0,-1 1 0 0 0,1 0 1 0 0,-1 0-1 0 0,0 1 0 0 0,0-1 1 0 0,0 1-1 0 0,0 1 0 0 0,-1-1 1 0 0,0 1-1 0 0,0 0 0 0 0,0 1 5 0 0,-4-3 17 0 0,0 0-1 0 0,-1-1 0 0 0,1 1 1 0 0,-1 0-1 0 0,0-1 0 0 0,0 1 1 0 0,-1 0-1 0 0,1-1 1 0 0,-1 1-1 0 0,1 0 0 0 0,-1-1 1 0 0,-1 1-1 0 0,1-1 0 0 0,0 1 1 0 0,-1-1-1 0 0,1 0 0 0 0,-1 0 1 0 0,0 1-1 0 0,0-1 0 0 0,-1 0 1 0 0,1-1-1 0 0,0 1 0 0 0,-1 0 1 0 0,0-1-1 0 0,0 1 0 0 0,0-1 1 0 0,0 0-1 0 0,0 0 0 0 0,0 0 1 0 0,-1 0-17 0 0,-107 45 210 0 0,-90-36-1641 0 0,75-55-2966 0 0,70-29 312 0 0,49 43 2861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9:2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159 297 984 0 0,'0'0'642'0'0,"0"0"40"0"0,0 0-65 0 0,0 0-88 0 0,0 0-93 0 0,0 0-142 0 0,0 0-10 0 0,0 0 38 0 0,0 0-23 0 0,0 0-135 0 0,0 0-19 0 0,-5 4 8 0 0,-9 7-19 0 0,1 2-1 0 0,0 0 1 0 0,1 0-1 0 0,0 1 1 0 0,1 1 0 0 0,1 0-1 0 0,0 1 1 0 0,1-1-1 0 0,1 2 1 0 0,0-1-1 0 0,1 1 1 0 0,1 1-1 0 0,1-1 1 0 0,0 1 0 0 0,2 0-1 0 0,0 0 1 0 0,0 0-1 0 0,2 0 1 0 0,0 15-134 0 0,2-21 89 0 0,0 0 0 0 0,1 0 0 0 0,1 0 0 0 0,0-1 0 0 0,0 1 0 0 0,1-1 0 0 0,0 0 0 0 0,1 0 0 0 0,1 0-1 0 0,-1-1 1 0 0,2 1 0 0 0,-1-1 0 0 0,2-1 0 0 0,-1 0 0 0 0,1 0 0 0 0,0 0 0 0 0,1-1 0 0 0,0 0 0 0 0,0 0 0 0 0,1-1 0 0 0,0-1 0 0 0,0 0 0 0 0,1 0 0 0 0,0-1 0 0 0,0 0 0 0 0,0 0 0 0 0,0-2 0 0 0,1 1 0 0 0,-1-2 0 0 0,1 1 0 0 0,7-1-89 0 0,-9 0-36 0 0,0 0 1 0 0,0-1-1 0 0,1 0 0 0 0,-1-1 1 0 0,0 0-1 0 0,1 0 0 0 0,-1-1 0 0 0,0-1 1 0 0,0 0-1 0 0,0 0 0 0 0,0-1 1 0 0,0 0-1 0 0,0-1 0 0 0,-1 0 1 0 0,1-1-1 0 0,-1 0 0 0 0,0 0 0 0 0,-1 0 1 0 0,1-2-1 0 0,-1 1 0 0 0,0-1 1 0 0,-1 0-1 0 0,1 0 0 0 0,-1-1 1 0 0,-1 0-1 0 0,0 0 0 0 0,0-1 0 0 0,0 0 1 0 0,-1 0-1 0 0,-1 0 0 0 0,1 0 1 0 0,-2-1-1 0 0,1 0 0 0 0,-1 0 1 0 0,-1 0-1 0 0,0 0 0 0 0,1-5 36 0 0,-3 4-163 0 0,0 0 0 0 0,0 0 0 0 0,-1 0-1 0 0,-1 0 1 0 0,1 0 0 0 0,-2 0 0 0 0,0 1 0 0 0,0-1-1 0 0,-1 1 1 0 0,0-1 0 0 0,-1 1 0 0 0,0 0 0 0 0,0 1-1 0 0,-1-1 1 0 0,-1 1 0 0 0,1 1 0 0 0,-1-1-1 0 0,-1 1 1 0 0,0 0 0 0 0,0 0 0 0 0,0 1 0 0 0,-1 1-1 0 0,0-1 1 0 0,-1 1 0 0 0,1 1 0 0 0,-1-1 0 0 0,0 2-1 0 0,0-1 1 0 0,-1 2 0 0 0,1-1 0 0 0,-1 1 0 0 0,0 1-1 0 0,-3-1 164 0 0,-21-10-760 0 0</inkml:trace>
  <inkml:trace contextRef="#ctx0" brushRef="#br0" timeOffset="449.751">683 166 2016 0 0,'2'0'4361'0'0,"2"3"-2889"0"0,-10 204 257 0 0,63 102-903 0 0,-48-266-1458 0 0,-9-42-67 0 0,0-1-257 0 0,-3 3 14 0 0,-46 3-3678 0 0,28-16 3445 0 0</inkml:trace>
  <inkml:trace contextRef="#ctx0" brushRef="#br0" timeOffset="1443.264">471 469 1088 0 0,'-15'-14'6483'0'0,"64"5"-5847"0"0,-30 6-388 0 0,411-59-564 0 0,-419 60 283 0 0,86-36-354 0 0,-96 31 456 0 0,-1 1-1 0 0,0-1 0 0 0,0 1 0 0 0,0 0 0 0 0,-1-1 1 0 0,1 1-1 0 0,-1 0 0 0 0,-1-1 0 0 0,0 1 0 0 0,1 0 0 0 0,-2 0 1 0 0,1 0-1 0 0,-1 0 0 0 0,0 1 0 0 0,0-1 0 0 0,0 1 1 0 0,-1 0-1 0 0,0-1 0 0 0,-3-2-68 0 0,-12-23 339 0 0,3 20-352 0 0,19 53 48 0 0,-1-16-122 0 0,19 330 415 0 0,-12-277 564 0 0,22-127-596 0 0,111-117-711 0 0,-139 165 395 0 0,0 0-1 0 0,-1 0 0 0 0,1 0 1 0 0,0 0-1 0 0,0 0 0 0 0,0 0 1 0 0,0 1-1 0 0,0-1 0 0 0,0 1 1 0 0,-1 0-1 0 0,1 0 0 0 0,0 0 1 0 0,-1 0-1 0 0,1 1 0 0 0,0-1 1 0 0,-1 1-1 0 0,0-1 0 0 0,1 1 1 0 0,-1 0-1 0 0,0 0 0 0 0,0 0 1 0 0,0 0-1 0 0,0 0 0 0 0,0 1 1 0 0,-1-1-1 0 0,1 0 0 0 0,-1 1 1 0 0,1 0-1 0 0,-1-1 0 0 0,0 1 1 0 0,0 0-1 0 0,0-1 0 0 0,0 1 1 0 0,-1 0-1 0 0,1 0 0 0 0,-1 0 1 0 0,1 0 20 0 0,0 0-23 0 0,2 4 23 0 0,0 0 0 0 0,0-1 0 0 0,0 1 0 0 0,1-1 0 0 0,0 0 0 0 0,1 0 0 0 0,-1-1 1 0 0,1 1-1 0 0,0-1 0 0 0,0 0 0 0 0,1 0 0 0 0,-1 0 0 0 0,1-1 0 0 0,0 0 0 0 0,1 0 0 0 0,-1-1 0 0 0,1 0 0 0 0,-1 0 0 0 0,1 0 1 0 0,0-1-1 0 0,0 0 0 0 0,0 0 0 0 0,0-1 0 0 0,0 0 0 0 0,1 0 0 0 0,-1 0 0 0 0,0-1 0 0 0,0 0 0 0 0,1-1 0 0 0,-1 0 0 0 0,0 0 0 0 0,0 0 1 0 0,2-2-1 0 0,3 2 23 0 0,0-1 0 0 0,0-1 1 0 0,-1 0-1 0 0,1-1 0 0 0,-1 0 1 0 0,1-1-1 0 0,-1 0 0 0 0,0 0 1 0 0,-1-1-1 0 0,0-1 1 0 0,0 0-1 0 0,0 0 0 0 0,-1-1 1 0 0,0 0-1 0 0,0-1 0 0 0,-1 0 1 0 0,0 0-1 0 0,-1-1 1 0 0,0 0-1 0 0,0 0 0 0 0,2-8-23 0 0,-9 16-4 0 0,0-1-1 0 0,0 0 1 0 0,0 1-1 0 0,0-1 1 0 0,-1 1-1 0 0,1-1 1 0 0,-1 0 0 0 0,0 1-1 0 0,0-1 1 0 0,0 1-1 0 0,0 0 1 0 0,0-1-1 0 0,0 1 1 0 0,-1 0-1 0 0,1 0 1 0 0,-1 0-1 0 0,0-1 1 0 0,1 2 0 0 0,-1-1-1 0 0,0 0 1 0 0,0 0-1 0 0,0 1 1 0 0,-1-1-1 0 0,1 1 1 0 0,0-1-1 0 0,0 1 1 0 0,-1 0-1 0 0,1 0 1 0 0,-1 0-1 0 0,1 0 1 0 0,-1 1 0 0 0,1-1-1 0 0,-1 1 1 0 0,0-1-1 0 0,-2 1 5 0 0,-97-9 170 0 0,99 9-164 0 0,-4 0 4 0 0,1 1-1 0 0,0-1 0 0 0,0 1 0 0 0,0 1 0 0 0,0-1 1 0 0,0 1-1 0 0,1 0 0 0 0,-1 1 0 0 0,0-1 1 0 0,1 1-1 0 0,-1 0 0 0 0,1 0 0 0 0,0 1 1 0 0,0 0-1 0 0,1-1 0 0 0,-1 2 0 0 0,1-1 1 0 0,0 0-1 0 0,0 1 0 0 0,0 0 0 0 0,0 0 1 0 0,1 0-1 0 0,0 1 0 0 0,0-1 0 0 0,0 1 1 0 0,1-1-1 0 0,0 1 0 0 0,0 0 0 0 0,0 0 1 0 0,1 0-1 0 0,0 0 0 0 0,0 0 0 0 0,1 0 0 0 0,-1 0 1 0 0,1 0-1 0 0,0 1-9 0 0,4 1-2 0 0,0 1 1 0 0,0-1-1 0 0,0 0 0 0 0,1 0 1 0 0,1 0-1 0 0,-1-1 1 0 0,1 1-1 0 0,0-1 0 0 0,1-1 1 0 0,-1 1-1 0 0,2-1 1 0 0,-1-1-1 0 0,0 1 0 0 0,1-1 1 0 0,0 0-1 0 0,0-1 0 0 0,1 0 1 0 0,-1 0-1 0 0,1-1 1 0 0,0 0-1 0 0,0 0 2 0 0,202 30-4866 0 0,-151-49 2275 0 0,-37 5 1345 0 0</inkml:trace>
  <inkml:trace contextRef="#ctx0" brushRef="#br0" timeOffset="1769.007">1858 466 1676 0 0,'17'-15'3820'0'0,"33"55"-3360"0"0,-40-31-117 0 0,7 5-62 0 0,-1 1 0 0 0,-1 1 0 0 0,0 1 0 0 0,-1 0 1 0 0,-1 1-1 0 0,0 1 0 0 0,-1-1 0 0 0,-1 2 0 0 0,1 5-281 0 0,-12-24 65 0 0,0 0 1 0 0,0 0-1 0 0,0 0 1 0 0,0 0-1 0 0,0 0 1 0 0,-1 0-1 0 0,1 1 1 0 0,0-1-1 0 0,-1 0 1 0 0,1 0-1 0 0,0 0 1 0 0,-1 0-1 0 0,0 0 1 0 0,1-1-1 0 0,-1 1 1 0 0,1 0-1 0 0,-1 0 1 0 0,0 0-1 0 0,0 0 1 0 0,1-1-1 0 0,-1 1 1 0 0,0 0-1 0 0,0-1 1 0 0,0 1-1 0 0,0 0 1 0 0,0-1-1 0 0,0 0 1 0 0,0 1-1 0 0,0-1 1 0 0,0 1-1 0 0,0-1 1 0 0,0 0 0 0 0,0 0-1 0 0,0 0 1 0 0,0 1-1 0 0,0-1 1 0 0,0 0-1 0 0,-1 0 1 0 0,1 0-1 0 0,0-1 1 0 0,0 1-1 0 0,0 0 1 0 0,0 0-1 0 0,0-1 1 0 0,0 1-1 0 0,0 0 1 0 0,0-1-1 0 0,0 1 1 0 0,0-1-1 0 0,0 0 1 0 0,0 1-1 0 0,0-1 1 0 0,1 0-1 0 0,-1 1 1 0 0,0-1-1 0 0,0 0 1 0 0,1 0-1 0 0,-1 0 1 0 0,0 1-1 0 0,1-1 1 0 0,-1 0-1 0 0,1 0 1 0 0,-1 0-1 0 0,1 0-65 0 0,-3-4 6 0 0,0 1-1 0 0,0-1 1 0 0,1 0 0 0 0,-1 1-1 0 0,1-1 1 0 0,0 0-1 0 0,1-1 1 0 0,-1 1 0 0 0,1 0-1 0 0,0 0 1 0 0,0-1-1 0 0,1 1 1 0 0,0 0 0 0 0,0-1-1 0 0,0 1 1 0 0,0 0-1 0 0,1-1 1 0 0,0 1 0 0 0,0 0-1 0 0,0 0 1 0 0,1-1-1 0 0,0 1 1 0 0,0 0 0 0 0,0 0-1 0 0,0 1 1 0 0,1-1-1 0 0,0 0 1 0 0,0 1 0 0 0,0 0-1 0 0,3-3-5 0 0,117-115-2025 0 0,60 10-5934 0 0,-157 97 6742 0 0</inkml:trace>
  <inkml:trace contextRef="#ctx0" brushRef="#br0" timeOffset="2879.097">2404 364 1684 0 0,'36'-37'7442'0'0,"-29"128"-6254"0"0,-6-77-1172 0 0,0 0 0 0 0,2 0-1 0 0,0 0 1 0 0,0 0 0 0 0,1-1 0 0 0,1 1 0 0 0,0-1 0 0 0,1 0 0 0 0,0-1 0 0 0,1 1 0 0 0,1-1 0 0 0,0 0-16 0 0,-3-8-38 0 0,0-1 0 0 0,0 1 0 0 0,0-1-1 0 0,0 0 1 0 0,1-1 0 0 0,0 1 0 0 0,-1-1 0 0 0,1 0 0 0 0,0-1 0 0 0,0 0-1 0 0,0 1 1 0 0,0-2 0 0 0,0 1 0 0 0,0-1 0 0 0,0 0 0 0 0,1 0 0 0 0,-1 0 0 0 0,0-1-1 0 0,0 0 1 0 0,0 0 0 0 0,0-1 0 0 0,0 0 0 0 0,-1 0 0 0 0,1 0 0 0 0,-1-1-1 0 0,1 0 1 0 0,-1 0 0 0 0,0 0 0 0 0,0 0 0 0 0,0-1 0 0 0,0 0 0 0 0,0 0-1 0 0,-1 0 1 0 0,0-1 0 0 0,0 1 0 0 0,0-1 0 0 0,-1 0 0 0 0,1 0 0 0 0,-1-1 0 0 0,2-3 37 0 0,8-55-285 0 0,-13 62 230 0 0,-9-14-16 0 0,30 61 127 0 0,-8-32-53 0 0,0-1-1 0 0,1-1 0 0 0,1 0 1 0 0,0-1-1 0 0,0 0 1 0 0,1-1-1 0 0,0-1 1 0 0,0-1-1 0 0,1 0 1 0 0,0-1-1 0 0,0-1 1 0 0,1 0-1 0 0,0-2 0 0 0,-1 0 1 0 0,1 0-1 0 0,0-2 1 0 0,2-1-2 0 0,-18 0-32 0 0,1 0-1 0 0,-1-1 1 0 0,0 0 0 0 0,1 1 0 0 0,-1-1 0 0 0,0 0 0 0 0,0 0 0 0 0,1-1-1 0 0,-1 1 1 0 0,0 0 0 0 0,0-1 0 0 0,0 1 0 0 0,-1-1 0 0 0,1 0-1 0 0,0 1 1 0 0,0-1 0 0 0,-1 0 0 0 0,1 0 0 0 0,-1 0 0 0 0,0 0 0 0 0,0 0-1 0 0,0-1 1 0 0,0 1 0 0 0,0 0 0 0 0,0 0 0 0 0,0-1 0 0 0,-1 1-1 0 0,1-1 1 0 0,-1 1 0 0 0,0 0 0 0 0,1-1 0 0 0,-1 1 0 0 0,0-1 0 0 0,-1 1-1 0 0,1-1 1 0 0,0 1 0 0 0,-1-1 32 0 0,-9-85-991 0 0,-15-74-226 0 0,28 157 1196 0 0,-1-1 0 0 0,1 1 1 0 0,1 0-1 0 0,-1 0 0 0 0,1 0 0 0 0,0 0 0 0 0,0 1 0 0 0,0-1 1 0 0,1 1-1 0 0,-1 0 0 0 0,1 0 0 0 0,0 1 0 0 0,0-1 0 0 0,0 1 1 0 0,1 0-1 0 0,-1 1 0 0 0,1-1 0 0 0,0 1 0 0 0,0 0 0 0 0,0 1 1 0 0,0-1-1 0 0,0 1 0 0 0,0 0 0 0 0,4 0 21 0 0,-2 5 16 0 0,-1-1 1 0 0,1 1-1 0 0,-1 0 0 0 0,0 0 1 0 0,0 1-1 0 0,-1 0 0 0 0,0 1 0 0 0,1-1 1 0 0,-2 1-1 0 0,1 0 0 0 0,-1 0 1 0 0,0 1-1 0 0,0 0 0 0 0,-1 0 1 0 0,1 0-1 0 0,-2 0 0 0 0,1 1 0 0 0,-1-1 1 0 0,0 1-1 0 0,-1 0 0 0 0,1 0 1 0 0,-2 0-1 0 0,1 0 0 0 0,-1 0 0 0 0,0 1 1 0 0,-1 4-17 0 0,5 7 47 0 0,47 159 1072 0 0,-49-182-5298 0 0,-5-4 2977 0 0</inkml:trace>
  <inkml:trace contextRef="#ctx0" brushRef="#br0" timeOffset="3312.543">3179 1 880 0 0,'0'3'6773'0'0,"3"11"-4204"0"0,20 56-7487 0 0,-10-32 3439 0 0,-6-13 378 0 0,-1 1 25 0 0</inkml:trace>
  <inkml:trace contextRef="#ctx0" brushRef="#br0" timeOffset="4094.256">3437 614 1160 0 0,'8'-4'4714'0'0,"28"-35"-3585"0"0,-17 9-1071 0 0,-2-2 0 0 0,-2 0 0 0 0,-1-1 0 0 0,-1-1-1 0 0,-2 0 1 0 0,-1 0 0 0 0,-2-1 0 0 0,-2 0 0 0 0,-1 0-1 0 0,0-12-57 0 0,0-10-39 0 0,73 143-99 0 0,-68-78 178 0 0,0 0-1 0 0,0 1 0 0 0,-1 0 0 0 0,0 1 1 0 0,-1-1-1 0 0,0 2 0 0 0,-1-1 1 0 0,0 1-1 0 0,0 1 0 0 0,-1-1 0 0 0,-1 1 1 0 0,0 0-1 0 0,0 0 0 0 0,-1 0 1 0 0,-1 1-1 0 0,0 0 0 0 0,-1-1 0 0 0,0 3-39 0 0,-8-3 87 0 0,1 0-1 0 0,-2 0 1 0 0,0-1-1 0 0,0 0 1 0 0,-1 0-1 0 0,0-1 1 0 0,-1 0-1 0 0,0 0 1 0 0,-1-1-1 0 0,0 0 1 0 0,0-1-1 0 0,-1 0 0 0 0,0-1 1 0 0,0 0-1 0 0,-1-1 1 0 0,0 0-1 0 0,0 0 1 0 0,0-2-1 0 0,-1 1-86 0 0,-21-6-662 0 0,72-41-19 0 0,375-221-922 0 0,-252 153 2882 0 0,-162 110-1254 0 0,1 0 0 0 0,-1 0 0 0 0,1 0 0 0 0,-1 0 0 0 0,1 0 0 0 0,-1 0 0 0 0,1-1 0 0 0,-1 1 0 0 0,1 0 0 0 0,-1 0 0 0 0,1 0 0 0 0,-1-1 0 0 0,1 1 0 0 0,-1 0 0 0 0,1 0 0 0 0,0-1-1 0 0,-1 1 1 0 0,1-1 0 0 0,-1 1 0 0 0,1 0 0 0 0,0-1 0 0 0,-1 1 0 0 0,1-1 0 0 0,0 1 0 0 0,0-1 0 0 0,-1 1 0 0 0,1-1 0 0 0,0 1 0 0 0,0-1 0 0 0,0 1 0 0 0,-1-1 0 0 0,1 1 0 0 0,0-1 0 0 0,0 1 0 0 0,0-1-1 0 0,0 1 1 0 0,0-1 0 0 0,0 1 0 0 0,0-1 0 0 0,0 1 0 0 0,0-1 0 0 0,1 1 0 0 0,-1-1 0 0 0,0 1 0 0 0,0-1 0 0 0,0 1 0 0 0,1-1 0 0 0,-1 1 0 0 0,0-1 0 0 0,0 1 0 0 0,1-1 0 0 0,-1 1 0 0 0,0-1 0 0 0,1 1-1 0 0,-1 0 1 0 0,1-1 0 0 0,-1 1-25 0 0,-50 9 158 0 0,43-8-151 0 0,0 1 0 0 0,0 0 0 0 0,1 1 0 0 0,-1-1-1 0 0,0 1 1 0 0,1 1 0 0 0,0-1 0 0 0,0 1 0 0 0,0 0 0 0 0,0 0 0 0 0,0 1 0 0 0,1 0 0 0 0,0 0 0 0 0,0 0 0 0 0,0 1 0 0 0,1-1-1 0 0,-1 1 1 0 0,1 0 0 0 0,1 0 0 0 0,-1 1 0 0 0,1-1 0 0 0,0 1 0 0 0,1 0 0 0 0,0 0 0 0 0,0 0 0 0 0,0 0 0 0 0,1 0 0 0 0,0 0-1 0 0,0 0 1 0 0,1 0 0 0 0,0 1 0 0 0,0-1 0 0 0,0 0 0 0 0,1 0 0 0 0,0 0 0 0 0,1 0 0 0 0,0 0 0 0 0,0 0 0 0 0,0 0 0 0 0,1 0-1 0 0,0-1 1 0 0,0 1 0 0 0,1-1 0 0 0,0 0 0 0 0,0 0 0 0 0,0 0 0 0 0,1 0 0 0 0,0-1 0 0 0,0 0 0 0 0,0 0 0 0 0,4 3-7 0 0,11 1-411 0 0,0 0 1 0 0,0-1-1 0 0,0-2 1 0 0,1 0-1 0 0,0-1 1 0 0,0-1-1 0 0,1 0 1 0 0,-1-2-1 0 0,1-1 1 0 0,20-1 410 0 0,63-25-3043 0 0,-85 13 1835 0 0</inkml:trace>
  <inkml:trace contextRef="#ctx0" brushRef="#br0" timeOffset="4422.854">4666 294 2272 0 0,'42'13'14658'0'0,"-42"-20"-21934"0"0,-14-16 2702 0 0,-19-4 2178 0 0,9 11 1256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9:03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1088 50 848 0 0,'0'0'572'0'0,"18"-3"1506"0"0,8-36 979 0 0,-18 32-1723 0 0,-8 7-1296 0 0,0 0-1 0 0,0 1 1 0 0,-1-1 0 0 0,1 1-1 0 0,0-1 1 0 0,0 1 0 0 0,0-1-1 0 0,0 0 1 0 0,0 1 0 0 0,0-1-1 0 0,0 1 1 0 0,0-1 0 0 0,0 1-1 0 0,1-1 1 0 0,-1 0 0 0 0,0 1-1 0 0,0-1 1 0 0,0 1-1 0 0,0-1 1 0 0,1 0 0 0 0,-1 1-1 0 0,0-1 1 0 0,0 1 0 0 0,1-1-1 0 0,-1 0 1 0 0,0 1 0 0 0,0-1-1 0 0,1 0 1 0 0,-1 0 0 0 0,0 1-1 0 0,1-1 1 0 0,-1 0 0 0 0,1 0-1 0 0,-1 1 1 0 0,0-1 0 0 0,1 0-1 0 0,-1 0 1 0 0,1 0 0 0 0,-1 0-1 0 0,0 0 1 0 0,1 0 0 0 0,-1 0-1 0 0,1 0 1 0 0,-1 0 0 0 0,1 0-1 0 0,-1 0 1 0 0,1 0-38 0 0,10 389 791 0 0,21-202 110 0 0,-33-171-841 0 0,-8-36-6897 0 0,10 2 5579 0 0,0 5 70 0 0</inkml:trace>
  <inkml:trace contextRef="#ctx0" brushRef="#br0" timeOffset="451.305">1625 80 2252 0 0,'-55'50'4444'0'0,"-111"109"-2029"0"0,132-124-1929 0 0,24-26-335 0 0,1 0 1 0 0,0 1-1 0 0,0 0 0 0 0,1 0 0 0 0,0 1 1 0 0,1 0-1 0 0,0 1 0 0 0,0-1 0 0 0,2 1 1 0 0,-1 0-1 0 0,0 6-151 0 0,35 27 794 0 0,-16-38-703 0 0,1 0 0 0 0,0-1 1 0 0,0-1-1 0 0,1 0 0 0 0,-1-1 0 0 0,1 0 0 0 0,0-1 1 0 0,0-1-1 0 0,0-1 0 0 0,3 0-91 0 0,25 5 111 0 0,62 9 104 0 0,194 46-2045 0 0,-258-40 631 0 0,-26-12-4358 0 0,-14-8 4118 0 0,-5-5 263 0 0</inkml:trace>
  <inkml:trace contextRef="#ctx0" brushRef="#br0" timeOffset="17911.313">796 100 1324 0 0,'0'0'605'0'0,"0"0"-74"0"0,0 0-72 0 0,0 0-82 0 0,0 0-143 0 0,0 0-47 0 0,0 0-20 0 0,-1-3-20 0 0,-5 1-106 0 0,0 2 0 0 0,0-1 0 0 0,0 1 0 0 0,1 0 0 0 0,-1 0 0 0 0,0 0 0 0 0,0 1 0 0 0,0 0 0 0 0,0 0 0 0 0,1 1 0 0 0,-1-1 0 0 0,1 1 0 0 0,-1 0 0 0 0,1 1 0 0 0,-1 0 0 0 0,1-1 0 0 0,0 2 0 0 0,0-1 0 0 0,1 0 0 0 0,-1 1 0 0 0,1 0 0 0 0,0 0 0 0 0,-4 5-41 0 0,-29 27 202 0 0,1 2 0 0 0,2 1 0 0 0,2 2 0 0 0,2 1-1 0 0,1 2 1 0 0,3 1 0 0 0,1 0 0 0 0,3 2 0 0 0,1 1-1 0 0,3 1 1 0 0,2 0 0 0 0,2 1 0 0 0,2 1 0 0 0,2 0-1 0 0,-2 50-201 0 0,-6 124 491 0 0,16-150-438 0 0,-4-1-1 0 0,-3 0 0 0 0,-3 0 0 0 0,-4-1 0 0 0,-6 14-52 0 0,15-69 4 0 0,-1-1 0 0 0,-1 0-1 0 0,0 0 1 0 0,-1-1-1 0 0,-1 0 1 0 0,-1-1-1 0 0,0-1 1 0 0,0 1-1 0 0,-2-2 1 0 0,0 0 0 0 0,0 0-1 0 0,-12 6-3 0 0,-19-6-253 0 0,53-32-48 0 0,-1 14 293 0 0,1 0 1 0 0,0 1-1 0 0,0 0 1 0 0,1 1-1 0 0,-1 0 0 0 0,1 0 1 0 0,-1 1-1 0 0,1 0 1 0 0,0 0-1 0 0,0 1 0 0 0,0 0 1 0 0,0 1-1 0 0,0 0 1 0 0,0 0-1 0 0,0 1 0 0 0,0 0 1 0 0,0 1-1 0 0,0-1 1 0 0,-1 2-1 0 0,1 0 0 0 0,-1 0 1 0 0,1 0-1 0 0,-1 1 1 0 0,0 0-1 0 0,0 1 0 0 0,-1-1 1 0 0,1 2-1 0 0,-1-1 1 0 0,0 1-1 0 0,0 0 0 0 0,-1 0 1 0 0,0 1-1 0 0,0 0 1 0 0,-1 0-1 0 0,1 0 0 0 0,-2 1 1 0 0,1 0-1 0 0,-1 0 1 0 0,0 0-1 0 0,-1 0 0 0 0,1 1 1 0 0,0 5 7 0 0,6 26 34 0 0,-2 0 0 0 0,-2 0-1 0 0,-2 1 1 0 0,-1-1 0 0 0,-2 1 0 0 0,-2 0 0 0 0,-2 0 0 0 0,-1-1 0 0 0,-2 1 0 0 0,-4 5-34 0 0,10-40 2 0 0,-33 172 168 0 0,-10 139 61 0 0,43-309-283 0 0,0 0 0 0 0,0-1 0 0 0,1 1 0 0 0,0 0 0 0 0,1-1 0 0 0,0 1 0 0 0,0-1 0 0 0,0 1 0 0 0,1-1 0 0 0,0 0 0 0 0,1 0 0 0 0,0 0 0 0 0,0-1 0 0 0,0 1 0 0 0,1-1 0 0 0,-1 0 0 0 0,2 0 0 0 0,-1-1 0 0 0,1 1 0 0 0,1 0 52 0 0,-3-3-215 0 0,1 0 0 0 0,0-1 0 0 0,0 1 0 0 0,0-1 0 0 0,0 0 0 0 0,0 0 0 0 0,1-1 1 0 0,-1 0-1 0 0,0 0 0 0 0,1 0 0 0 0,-1 0 0 0 0,1-1 0 0 0,-1 0 0 0 0,1 0 0 0 0,0 0 0 0 0,-1-1 0 0 0,1 0 1 0 0,-1 0-1 0 0,4-1 215 0 0,37-14-1298 0 0</inkml:trace>
  <inkml:trace contextRef="#ctx0" brushRef="#br0" timeOffset="18405.117">1299 1652 2068 0 0,'-1'-2'115'0'0,"-1"1"0"0"0,0 0-1 0 0,0 0 1 0 0,0 0 0 0 0,0 0 0 0 0,0 0 0 0 0,0 0-1 0 0,0 0 1 0 0,0 0 0 0 0,0 1 0 0 0,0-1-1 0 0,-1 1 1 0 0,1 0 0 0 0,0 0 0 0 0,0 0-1 0 0,-1 0 1 0 0,1 0 0 0 0,0 0 0 0 0,0 0-1 0 0,0 1 1 0 0,-1-1 0 0 0,1 1 0 0 0,0-1 0 0 0,0 1-1 0 0,0 0 1 0 0,0 0 0 0 0,0 0 0 0 0,0 0-1 0 0,0 0 1 0 0,0 1 0 0 0,1-1 0 0 0,-1 1-1 0 0,0-1 1 0 0,1 1 0 0 0,-1-1 0 0 0,1 1-1 0 0,0 0 1 0 0,-2 1-115 0 0,-13 10 239 0 0,0 1 0 0 0,1 1 1 0 0,0 0-1 0 0,1 1 0 0 0,1 0 0 0 0,0 1 0 0 0,2 0 0 0 0,0 1 0 0 0,0 1 0 0 0,2-1 0 0 0,0 2 0 0 0,2-1 1 0 0,0 1-1 0 0,1 0 0 0 0,1 1 0 0 0,1-1 0 0 0,0 1 0 0 0,1 14-239 0 0,3-27 71 0 0,0 0 0 0 0,1 0 0 0 0,0 0 0 0 0,0 0 0 0 0,1 0 0 0 0,0 0 0 0 0,0-1 0 0 0,1 1 0 0 0,0-1 0 0 0,1 1 0 0 0,-1-1 0 0 0,1 0 0 0 0,1-1-1 0 0,-1 1 1 0 0,1-1 0 0 0,0 0 0 0 0,1 0 0 0 0,-1 0 0 0 0,1-1 0 0 0,0 1 0 0 0,1-2 0 0 0,-1 1 0 0 0,1-1 0 0 0,0 0 0 0 0,0 0 0 0 0,0 0 0 0 0,1-1 0 0 0,4 1-71 0 0,15 4 126 0 0,0 0-1 0 0,0-2 1 0 0,0-1-1 0 0,1-2 1 0 0,0 0 0 0 0,0-2-1 0 0,7-1-125 0 0,-12-1 34 0 0,0 0-1 0 0,0-2 1 0 0,0-1-1 0 0,0 0 1 0 0,-1-2-1 0 0,0 0 1 0 0,0-2 0 0 0,0 0-1 0 0,-1-2 1 0 0,0 0-1 0 0,-1-1 1 0 0,0-1-1 0 0,15-13-33 0 0,-28 20-45 0 0,-1-1-1 0 0,0 0 1 0 0,0 0 0 0 0,0 0-1 0 0,0-1 1 0 0,-1 0-1 0 0,0 0 1 0 0,-1 0 0 0 0,0-1-1 0 0,0 1 1 0 0,0-1-1 0 0,-1 0 1 0 0,0 0-1 0 0,-1 0 1 0 0,0-1 0 0 0,0 1-1 0 0,0-1 1 0 0,-1 1-1 0 0,-1-1 1 0 0,0 1-1 0 0,0-1 1 0 0,0 1 0 0 0,-1-1-1 0 0,-1-2 46 0 0,-3-4-58 0 0,0 1-1 0 0,-1-1 1 0 0,-1 1-1 0 0,-1 0 1 0 0,0 1-1 0 0,-1 0 1 0 0,0 0 0 0 0,-1 1-1 0 0,0 0 1 0 0,-1 0-1 0 0,0 1 1 0 0,-1 1-1 0 0,0 0 1 0 0,-1 1-1 0 0,0 0 1 0 0,0 1-1 0 0,-1 0 1 0 0,0 1 0 0 0,-1 0-1 0 0,-12-3 59 0 0,-39-13-1129 0 0,-1 4 0 0 0,0 2-1 0 0,-1 3 1 0 0,-14 1 1129 0 0,69 11-444 0 0,-5-5-3747 0 0,18 7 2991 0 0</inkml:trace>
  <inkml:trace contextRef="#ctx0" brushRef="#br0" timeOffset="18686.065">2227 2230 1152 0 0,'-8'34'952'0'0,"-10"-1"-128"0"0,-5 0-200 0 0,-6 4 8 0 0,-6 1-88 0 0,-1 1-148 0 0,-3-4-128 0 0,-2-2-179 0 0,2-3-9 0 0,5 2-485 0 0,-3-7-611 0 0,8-9 60 0 0,3 1 44 0 0,4-9-260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9:35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530 209 1228 0 0,'9'14'3441'0'0,"-9"28"-2891"0"0,0-30-199 0 0,0 206 923 0 0,12-173-1941 0 0,-1-19-2711 0 0,-11-25 2131 0 0</inkml:trace>
  <inkml:trace contextRef="#ctx0" brushRef="#br0" timeOffset="261.908">959 255 1140 0 0,'-1'8'3975'0'0,"0"20"-2600"0"0,-1-3-1143 0 0,3 27 6 0 0,2 0 0 0 0,3 0 0 0 0,2-1 1 0 0,2 0-1 0 0,6 15-238 0 0,-15-64-160 0 0,0 0 1 0 0,-1 0 0 0 0,1-1 0 0 0,-1 1 0 0 0,1 0-1 0 0,-1 0 1 0 0,0 0 0 0 0,0 0 0 0 0,0 0-1 0 0,0 0 1 0 0,0 0 0 0 0,0 0 0 0 0,0 0-1 0 0,-1 0 1 0 0,1-1 0 0 0,-1 1 0 0 0,1 0 0 0 0,-1 0-1 0 0,0 0 1 0 0,1-1 0 0 0,-1 1 0 0 0,0 0-1 0 0,0-1 1 0 0,-1 1 0 0 0,1-1 0 0 0,0 1 0 0 0,0-1-1 0 0,-1 1 1 0 0,1-1 0 0 0,-1 0 0 0 0,1 0-1 0 0,-1 0 1 0 0,1 0 0 0 0,-1 1 159 0 0,-9 1-1187 0 0</inkml:trace>
  <inkml:trace contextRef="#ctx0" brushRef="#br0" timeOffset="651.018">639 22 1312 0 0,'15'-6'7781'0'0,"-7"-9"-3907"0"0,-8 14-4375 0 0,12 8-8548 0 0,-7-5 7760 0 0</inkml:trace>
  <inkml:trace contextRef="#ctx0" brushRef="#br0" timeOffset="915.333">887 105 3360 0 0,'25'-4'7848'0'0,"-11"-23"-8431"0"0,0 0-7173 0 0,-8 22 6539 0 0</inkml:trace>
  <inkml:trace contextRef="#ctx0" brushRef="#br0" timeOffset="1195.412">1357 25 1648 0 0,'15'36'869'0'0,"-2"0"-1"0"0,-1 1 1 0 0,-2 0 0 0 0,-2 1-1 0 0,-1 0 1 0 0,2 35-869 0 0,-4-32 468 0 0,-1-16-293 0 0,-1 0 0 0 0,-1 1-1 0 0,-1 0 1 0 0,-1-1 0 0 0,-2 1 0 0 0,0-1 0 0 0,-2 1-1 0 0,-1-1 1 0 0,-1 0 0 0 0,-1-1 0 0 0,-5 13-175 0 0,3-18-51 0 0,-1 0 0 0 0,-1-1-1 0 0,-1 0 1 0 0,0-1 0 0 0,-1 0 0 0 0,-1-1 0 0 0,0-1 0 0 0,-1 0-1 0 0,-1-1 1 0 0,0-1 0 0 0,-1 0 0 0 0,-1-1 0 0 0,-1 0 51 0 0,-6 2-590 0 0,0-1 0 0 0,0-1 0 0 0,-1-2 1 0 0,-1 0-1 0 0,1-2 0 0 0,-2 0 0 0 0,1-2 0 0 0,-1-2 1 0 0,-11 1 589 0 0,1-3-1214 0 0</inkml:trace>
  <inkml:trace contextRef="#ctx0" brushRef="#br0" timeOffset="1478.278">100 157 2544 0 0,'-13'18'358'0'0,"1"1"0"0"0,1 0-1 0 0,1 1 1 0 0,0 0 0 0 0,2 0 0 0 0,0 1-1 0 0,1 0 1 0 0,1 0 0 0 0,1 1 0 0 0,1 0-1 0 0,1-1 1 0 0,1 1 0 0 0,1 1 0 0 0,1 0-358 0 0,5-3 27 0 0,1-1 0 0 0,1 1 1 0 0,1-1-1 0 0,0 0 1 0 0,1-1-1 0 0,1 1 0 0 0,1-2 1 0 0,1 0-1 0 0,0 0 1 0 0,1-1-1 0 0,1-1 0 0 0,0 0 1 0 0,2-1-1 0 0,-1 0 1 0 0,1-1-1 0 0,1-1 0 0 0,0-1 1 0 0,1 0-1 0 0,0-1 1 0 0,1-1-1 0 0,16 5-27 0 0,156 38-5165 0 0,-147-48 4062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9:34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2528 0 0,'0'-7'1236'0'0,"0"-20"2861"0"0,3 44-2522 0 0,57 546-408 0 0,-61-546-1667 0 0,-4-8-6239 0 0,4-15 5491 0 0</inkml:trace>
  <inkml:trace contextRef="#ctx0" brushRef="#br0" timeOffset="340.295">369 79 2000 0 0,'-185'68'5819'0'0,"179"-65"-5618"0"0,0-1 0 0 0,0 1-1 0 0,0 0 1 0 0,0 0 0 0 0,0 0-1 0 0,1 1 1 0 0,0 0 0 0 0,-1 0 0 0 0,1 0-1 0 0,1 1 1 0 0,-1 0 0 0 0,1 0-1 0 0,0 0 1 0 0,0 0 0 0 0,0 1-1 0 0,1 0 1 0 0,-1-1 0 0 0,1 1-1 0 0,0 1-200 0 0,43 35 1085 0 0,-18-30-964 0 0,0-2 1 0 0,0 0 0 0 0,1-1 0 0 0,1-2-1 0 0,-1 0 1 0 0,1-1 0 0 0,0-2 0 0 0,13 1-122 0 0,19 5-310 0 0,-11-1-80 0 0,-26-7-348 0 0,0 1 1 0 0,0 1-1 0 0,0 1 0 0 0,0 0 0 0 0,-1 2 0 0 0,0 0 0 0 0,0 1 0 0 0,-1 0 1 0 0,12 9 737 0 0,-17 9-3727 0 0,-12-25 2515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9:3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18 229 1048 0 0,'50'-33'8649'0'0,"-30"65"-8114"0"0,2 24-389 0 0,-1 1 1 0 0,-4 1-1 0 0,-2 0 1 0 0,-2 1-1 0 0,0 25-146 0 0,-5 65-824 0 0,-46-63-2622 0 0,11-80-336 0 0,7-19 2706 0 0</inkml:trace>
  <inkml:trace contextRef="#ctx0" brushRef="#br0" timeOffset="281.183">18 196 1140 0 0,'-1'0'100'0'0,"0"0"0"0"0,1-1-1 0 0,-1 1 1 0 0,0 0 0 0 0,0 0-1 0 0,0-1 1 0 0,1 1 0 0 0,-1-1 0 0 0,0 1-1 0 0,0 0 1 0 0,1-1 0 0 0,-1 1 0 0 0,0-1-1 0 0,1 0 1 0 0,-1 1 0 0 0,1-1-1 0 0,-1 0 1 0 0,0 1 0 0 0,1-1 0 0 0,0 0-1 0 0,-1 1 1 0 0,1-1 0 0 0,-1 0 0 0 0,1 0-1 0 0,0 0 1 0 0,0 1 0 0 0,-1-1-1 0 0,1 0 1 0 0,0 0 0 0 0,0 0 0 0 0,0 0-1 0 0,0 1 1 0 0,0-1 0 0 0,0 0 0 0 0,0 0-1 0 0,0 0 1 0 0,0 0 0 0 0,0 1 0 0 0,1-1-1 0 0,-1 0 1 0 0,0 0 0 0 0,0 0-1 0 0,1 1 1 0 0,-1-1 0 0 0,1 0 0 0 0,-1 0-1 0 0,1 1 1 0 0,-1-1 0 0 0,1 0 0 0 0,-1 1-1 0 0,1-1 1 0 0,0 0 0 0 0,-1 1-1 0 0,1-1 1 0 0,0 1 0 0 0,-1-1 0 0 0,1 1-1 0 0,0 0 1 0 0,0-1 0 0 0,-1 1 0 0 0,1 0-1 0 0,0-1 1 0 0,1 1-100 0 0,48-31 694 0 0,-15 17-728 0 0,2 3 0 0 0,0 0 0 0 0,0 3 1 0 0,0 1-1 0 0,1 2 0 0 0,0 1 0 0 0,0 2 1 0 0,20 2 33 0 0,-52 0-195 0 0,0-1 0 0 0,-1 1 0 0 0,1 1 1 0 0,0-1-1 0 0,0 1 0 0 0,-1 0 0 0 0,1 0 0 0 0,-1 1 0 0 0,1 0 1 0 0,-1 0-1 0 0,1 0 0 0 0,-1 1 0 0 0,0-1 0 0 0,0 1 1 0 0,0 0-1 0 0,0 1 0 0 0,0 0 195 0 0,2 6-1143 0 0,-6 0 23 0 0</inkml:trace>
  <inkml:trace contextRef="#ctx0" brushRef="#br0" timeOffset="659.442">63 449 2296 0 0,'100'16'4371'0'0,"-75"-17"-3577"0"0,491-48 1359 0 0,-426 45-2619 0 0,-89 4 476 0 0,7 11 938 0 0,-10-5-921 0 0,0 0-1 0 0,1-1 1 0 0,-1 1-1 0 0,1 0 1 0 0,0-1-1 0 0,1 1 0 0 0,-1 0 1 0 0,1 0-1 0 0,0 0 1 0 0,1 0-1 0 0,-1-1 1 0 0,1 1-1 0 0,0 0 1 0 0,1 0-1 0 0,-1-1 1 0 0,1 1-1 0 0,0-1 1 0 0,1 1-1 0 0,2 4-26 0 0,11 38-2934 0 0,-16-46 1656 0 0,0-2 53 0 0,-16 10-1253 0 0,9-8 1328 0 0</inkml:trace>
  <inkml:trace contextRef="#ctx0" brushRef="#br0" timeOffset="909">713 229 976 0 0,'4'-2'1476'0'0,"-2"1"-268"0"0,3-1-196 0 0,-3-1-151 0 0,3 1-177 0 0,-5-1-208 0 0,2 1-156 0 0,0 0-160 0 0,-4-1-168 0 0,4 0-4 0 0,-4 3-380 0 0,4-2-188 0 0,-6 0-273 0 0,6 1-291 0 0,-2-1 64 0 0,2 0 28 0 0</inkml:trace>
  <inkml:trace contextRef="#ctx0" brushRef="#br0" timeOffset="1408.927">937 367 1520 0 0,'13'26'677'0'0,"-1"0"-1"0"0,-1 0 1 0 0,-1 1-1 0 0,-2 0 1 0 0,0 1-1 0 0,-2 0 1 0 0,-1 0 0 0 0,-2 0-1 0 0,0 1 1 0 0,-2-1-1 0 0,-2 28-676 0 0,3-61 745 0 0,121-280-1431 0 0,-67 232-208 0 0,-51 56 873 0 0,-1 0 0 0 0,1 0 1 0 0,-1 1-1 0 0,1 0 1 0 0,-1-1-1 0 0,0 2 0 0 0,-1-1 1 0 0,1 0-1 0 0,-1 1 0 0 0,0-1 1 0 0,0 1-1 0 0,0 0 0 0 0,-1 0 1 0 0,1 0-1 0 0,-1 1 0 0 0,-1-1 1 0 0,1 1-1 0 0,-1-1 1 0 0,0 1-1 0 0,0-1 0 0 0,0 2 21 0 0,-1-6 0 0 0,0 6-68 0 0,0 0 0 0 0,1-1 0 0 0,-1 1-1 0 0,1 0 1 0 0,1 0 0 0 0,-1-1-1 0 0,1 1 1 0 0,1-1 0 0 0,-1 0 0 0 0,1 1-1 0 0,0-1 1 0 0,0 0 0 0 0,1-1-1 0 0,-1 1 1 0 0,1 0 0 0 0,1-1 0 0 0,-1 0-1 0 0,1 0 1 0 0,0-1 0 0 0,0 1 0 0 0,0-1-1 0 0,1 0 1 0 0,-1 0 0 0 0,1-1-1 0 0,0 1 1 0 0,0-1 0 0 0,0-1 0 0 0,1 1-1 0 0,-1-1 1 0 0,1 0 0 0 0,-1-1 0 0 0,1 1-1 0 0,0-1 1 0 0,-1 0 0 0 0,1-1-1 0 0,0 0 1 0 0,5 0 68 0 0,63-30-1587 0 0,-51 18 595 0 0</inkml:trace>
  <inkml:trace contextRef="#ctx0" brushRef="#br0" timeOffset="1811.475">1714 449 1944 0 0,'-8'-1'270'0'0,"0"1"0"0"0,0 0 1 0 0,0 0-1 0 0,0 1 0 0 0,0 0 0 0 0,-1 0 0 0 0,2 1 0 0 0,-1 0 0 0 0,0 1 1 0 0,0-1-1 0 0,1 1 0 0 0,-1 1 0 0 0,1 0 0 0 0,0 0 0 0 0,0 0 0 0 0,0 1 1 0 0,-2 2-271 0 0,-2-1 124 0 0,-1 0 0 0 0,1 1 1 0 0,1 1-1 0 0,0 0 0 0 0,0 0 1 0 0,0 1-1 0 0,1 0 1 0 0,0 1-1 0 0,1 0 0 0 0,0 0 1 0 0,1 1-1 0 0,0 0 0 0 0,0 0 1 0 0,1 1-1 0 0,1-1 0 0 0,0 1 1 0 0,-1 7-125 0 0,8-15-5 0 0,0 1-1 0 0,1-1 1 0 0,0 1 0 0 0,0-1 0 0 0,0 0 0 0 0,0 0-1 0 0,1-1 1 0 0,0 1 0 0 0,-1 0 0 0 0,1-1 0 0 0,1 0-1 0 0,-1 0 1 0 0,0-1 0 0 0,1 1 0 0 0,-1-1 0 0 0,1 0-1 0 0,0 0 1 0 0,0 0 0 0 0,0 0 0 0 0,0-1 0 0 0,0 0-1 0 0,0 0 1 0 0,0-1 0 0 0,0 1 0 0 0,0-1 0 0 0,0 0-1 0 0,1-1 1 0 0,-1 1 0 0 0,0-1 0 0 0,4-1 5 0 0,6 1-77 0 0,-1-1 0 0 0,1-1-1 0 0,-1 0 1 0 0,0-1 0 0 0,0 0 0 0 0,0-1 0 0 0,0-1 0 0 0,-1 0 0 0 0,0-1 0 0 0,0 0 0 0 0,-1-1 0 0 0,0-1 0 0 0,0 0-1 0 0,-1 0 1 0 0,0-1 0 0 0,-1-1 0 0 0,0 1 0 0 0,0-2 0 0 0,-2 1 0 0 0,1-1 0 0 0,-1-1 0 0 0,-1 0 0 0 0,0 0-1 0 0,-1 0 1 0 0,0-1 0 0 0,-2 1 0 0 0,1-1 0 0 0,-1-1 0 0 0,-1 1 0 0 0,0-4 77 0 0,8-223 1736 0 0,-53 77 1449 0 0,27 134-1692 0 0,9 21-702 0 0,9 22-86 0 0,2 4-592 0 0,79 271-2237 0 0,-38 7-6543 0 0,-46-275 7457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9:31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709 187 1028 0 0,'0'0'816'0'0,"0"0"-33"0"0,0 0-117 0 0,0 0-59 0 0,0 0-140 0 0,0 0-76 0 0,0 0 18 0 0,0 0-24 0 0,-21 7 2478 0 0,16 11-2807 0 0,2 1 0 0 0,0 1-1 0 0,0-1 1 0 0,2 0-1 0 0,1 1 1 0 0,0-1-1 0 0,1 0 1 0 0,1 1-1 0 0,1-1 1 0 0,1 0-1 0 0,0 0 1 0 0,2-1-1 0 0,0 1 1 0 0,7 14-56 0 0,-5-8 101 0 0,40 125-1050 0 0,-49-148 789 0 0,-1-1-1 0 0,1 0 1 0 0,-1 0-1 0 0,1 0 0 0 0,-1 1 1 0 0,1-1-1 0 0,-1-1 0 0 0,1 1 1 0 0,-1 0-1 0 0,0 0 1 0 0,0-1-1 0 0,1 1 0 0 0,-1 0 1 0 0,0-1-1 0 0,0 0 1 0 0,0 0-1 0 0,0 1 0 0 0,0-1 1 0 0,1 0-1 0 0,-1 0 0 0 0,0-1 1 0 0,0 1-1 0 0,0 0 1 0 0,0-1-1 0 0,1 1 0 0 0,-1-1 1 0 0,0 1-1 0 0,0-1 1 0 0,1 0-1 0 0,-1 0 0 0 0,-1 0 161 0 0,-25-10-1182 0 0</inkml:trace>
  <inkml:trace contextRef="#ctx0" brushRef="#br0" timeOffset="279.692">599 66 2424 0 0,'5'-29'6648'0'0,"-3"12"-6481"0"0,5 1-6291 0 0,-3 13 5017 0 0</inkml:trace>
  <inkml:trace contextRef="#ctx0" brushRef="#br0" timeOffset="559.585">1143 174 1556 0 0,'23'88'1607'0'0,"-4"0"-1"0"0,-3 1 1 0 0,-4 1 0 0 0,-2 57-1607 0 0,-11-129-41 0 0,-1-1 0 0 0,0 0 0 0 0,-1 0 0 0 0,-1-1 0 0 0,-1 1 0 0 0,0-1 0 0 0,-1 0 0 0 0,-1 0 0 0 0,0-1 0 0 0,-1 1 0 0 0,-1-2 0 0 0,-1 1 0 0 0,0-1 0 0 0,0-1 0 0 0,-1 0 0 0 0,-1 0 0 0 0,0-1 0 0 0,-1-1 0 0 0,0 0 0 0 0,-1-1 0 0 0,0 0 0 0 0,-15 7 41 0 0,-135 30-3735 0 0,108-43 2521 0 0</inkml:trace>
  <inkml:trace contextRef="#ctx0" brushRef="#br0" timeOffset="823.373">50 267 2228 0 0,'-8'16'195'0'0,"0"0"0"0"0,1 0 0 0 0,1 0 0 0 0,1 0 0 0 0,1 1 0 0 0,0 0 0 0 0,1 0 0 0 0,1 0 0 0 0,0 1 0 0 0,1-1 0 0 0,1 0 0 0 0,1 1 0 0 0,0-1 0 0 0,2 0 0 0 0,0 0 0 0 0,0 0 0 0 0,2 0 0 0 0,0 0 0 0 0,1-1 0 0 0,0 0 0 0 0,2 0 0 0 0,1 1-195 0 0,4 7-224 0 0,1 0-1 0 0,1-1 0 0 0,1-1 1 0 0,1-1-1 0 0,0 0 1 0 0,2-2-1 0 0,0 0 0 0 0,2-1 1 0 0,0 0-1 0 0,1-2 1 0 0,0-1-1 0 0,1-1 0 0 0,22 10 225 0 0,4-2-1410 0 0,-4-5 70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9:4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511 233 1204 0 0,'0'-3'78'0'0,"-1"-1"0"0"0,0 1-1 0 0,0-1 1 0 0,0 0 0 0 0,0 1 0 0 0,-1 0-1 0 0,1-1 1 0 0,-1 1 0 0 0,0 0 0 0 0,0 0-1 0 0,0 0 1 0 0,0 0 0 0 0,-1 0 0 0 0,1 0-1 0 0,-1 1 1 0 0,1-1 0 0 0,-1 1 0 0 0,0 0-1 0 0,0-1 1 0 0,0 1 0 0 0,-1 1-1 0 0,1-1 1 0 0,0 0 0 0 0,-1 1 0 0 0,1 0-1 0 0,-1 0 1 0 0,1 0 0 0 0,-1 0 0 0 0,0 0-1 0 0,1 1 1 0 0,-1 0 0 0 0,0-1 0 0 0,1 1-1 0 0,-1 1-77 0 0,-6-2 104 0 0,1 0 0 0 0,-1 1 0 0 0,1 0 0 0 0,-1 0 0 0 0,1 1-1 0 0,0 1 1 0 0,-1 0 0 0 0,1 0 0 0 0,0 1 0 0 0,0 0-1 0 0,0 0 1 0 0,0 1 0 0 0,-2 1-104 0 0,5 0 74 0 0,0 1 1 0 0,0-1-1 0 0,0 1 0 0 0,1 0 0 0 0,0 1 1 0 0,0-1-1 0 0,0 1 0 0 0,1 0 0 0 0,0 0 0 0 0,1 0 1 0 0,-1 1-1 0 0,2-1 0 0 0,-1 1 0 0 0,1 0 1 0 0,0 0-1 0 0,0 0 0 0 0,1 0 0 0 0,0 0 1 0 0,1 0-1 0 0,-1 0 0 0 0,2 0 0 0 0,0 7-74 0 0,38 175 1247 0 0,13-55-482 0 0,-36-102-757 0 0,-2 1-1 0 0,-2 0 0 0 0,-1 1 1 0 0,-1 1-1 0 0,-2-1 1 0 0,-2 1-1 0 0,2 36-7 0 0,-8-66-237 0 0,0 0-1 0 0,-1 0 1 0 0,0 1-1 0 0,0-1 1 0 0,0 0-1 0 0,-1 0 1 0 0,0 0-1 0 0,0 0 1 0 0,-1-1-1 0 0,1 1 1 0 0,-1-1-1 0 0,0 1 1 0 0,-1-1-1 0 0,1 0 1 0 0,-1 0-1 0 0,0 0 1 0 0,-1-1-1 0 0,1 1 1 0 0,-1-1-1 0 0,1 0 1 0 0,-1 0-1 0 0,0-1 1 0 0,-1 0-1 0 0,1 1 1 0 0,-6 1 237 0 0,-13-1-1381 0 0</inkml:trace>
  <inkml:trace contextRef="#ctx0" brushRef="#br0" timeOffset="436.518">1 655 1388 0 0,'6'-1'3973'0'0,"32"-6"-2611"0"0,20-4-1129 0 0,338-31 1273 0 0,-272 41-1409 0 0,-121 2-72 0 0,-1-1-1 0 0,1 1 0 0 0,-1-1 1 0 0,1 1-1 0 0,-1 0 0 0 0,0 0 1 0 0,1 0-1 0 0,-1 0 0 0 0,0 1 1 0 0,1-1-1 0 0,-1 0 0 0 0,0 1 0 0 0,0 0 1 0 0,0-1-1 0 0,0 1 0 0 0,-1 0 1 0 0,1 0-1 0 0,0 0 0 0 0,-1 0 1 0 0,1 0-1 0 0,-1 1 0 0 0,0-1 1 0 0,0 0-1 0 0,0 1 0 0 0,0-1 0 0 0,0 1 1 0 0,0-1-1 0 0,-1 1 0 0 0,1-1 1 0 0,-1 3-25 0 0,1-2-184 0 0,-1 0 0 0 0,1 0 0 0 0,0 0 0 0 0,0 0 1 0 0,0 0-1 0 0,1 0 0 0 0,-1 0 0 0 0,1-1 0 0 0,-1 1 0 0 0,1 0 1 0 0,0-1-1 0 0,0 1 0 0 0,0-1 0 0 0,0 0 0 0 0,1 0 0 0 0,-1 0 0 0 0,0 0 1 0 0,1 0-1 0 0,0 0 0 0 0,-1 0 0 0 0,1-1 0 0 0,0 0 0 0 0,1 1 184 0 0,-3-2-1223 0 0,-1 0 66 0 0,0 0 21 0 0</inkml:trace>
  <inkml:trace contextRef="#ctx0" brushRef="#br0" timeOffset="746.237">664 363 976 0 0,'6'-19'8342'0'0,"-6"19"-9082"0"0,-1 14-4638 0 0,1-9 4090 0 0</inkml:trace>
  <inkml:trace contextRef="#ctx0" brushRef="#br0" timeOffset="1712.621">810 485 1236 0 0,'27'4'4288'0'0,"4"21"-3656"0"0,-24-16-530 0 0,1 0 0 0 0,-2 0 1 0 0,1 1-1 0 0,-1 0 0 0 0,-1 0 0 0 0,1 0 0 0 0,-2 1 1 0 0,1-1-1 0 0,-2 1 0 0 0,1 0 0 0 0,-2 0 0 0 0,1 1 1 0 0,-1 5-103 0 0,-2-16 166 0 0,0 29 1677 0 0,49-130-1045 0 0,16-4-1426 0 0,-65 103 608 0 0,1 0-1 0 0,0 0 0 0 0,-1 0 0 0 0,1 0 1 0 0,0 0-1 0 0,0-1 0 0 0,0 2 1 0 0,0-1-1 0 0,-1 0 0 0 0,1 0 1 0 0,0 0-1 0 0,1 0 0 0 0,-1 1 1 0 0,0-1-1 0 0,0 0 0 0 0,0 1 0 0 0,0-1 1 0 0,1 1-1 0 0,-1-1 0 0 0,0 1 1 0 0,0 0-1 0 0,1-1 0 0 0,-1 1 1 0 0,0 0-1 0 0,0 0 0 0 0,1 0 0 0 0,-1 0 1 0 0,0 0-1 0 0,1 0 0 0 0,-1 0 1 0 0,0 1-1 0 0,1-1 0 0 0,-1 0 1 0 0,0 1-1 0 0,0-1 0 0 0,0 1 1 0 0,1-1-1 0 0,-1 1 0 0 0,0 0 0 0 0,0 0 1 0 0,0-1-1 0 0,0 1 0 0 0,0 0 1 0 0,0 0-1 0 0,0 0 0 0 0,0 0 1 0 0,-1 0-1 0 0,1 0 0 0 0,0 0 1 0 0,0 0-1 0 0,-1 0 0 0 0,1 1 0 0 0,-1-1 1 0 0,1 0-1 0 0,-1 0 0 0 0,1 1 21 0 0,31 89-25 0 0,-25-66-54 0 0,-6-17 67 0 0,1 0 0 0 0,0-1 0 0 0,0 1 1 0 0,0 0-1 0 0,1-1 0 0 0,0 0 0 0 0,0 1 1 0 0,1-1-1 0 0,0-1 0 0 0,0 1 0 0 0,1 0 0 0 0,0-1 1 0 0,0 0-1 0 0,0 0 0 0 0,1-1 0 0 0,0 1 1 0 0,0-1-1 0 0,0-1 0 0 0,1 1 0 0 0,0-1 0 0 0,-1 0 1 0 0,2 0-1 0 0,-1-1 0 0 0,0 0 0 0 0,1 0 1 0 0,-1-1-1 0 0,1 0 0 0 0,0 0 0 0 0,-1-1 0 0 0,2 0 12 0 0,20-4-134 0 0,0-1-1 0 0,0-2 1 0 0,0-1-1 0 0,0-1 1 0 0,-1-1-1 0 0,0-1 1 0 0,-1-2-1 0 0,-1-1 1 0 0,1-1-1 0 0,-2-1 1 0 0,0-1-1 0 0,19-17 135 0 0,-43 33 20 0 0,0 0 0 0 0,0-1-1 0 0,-1 1 1 0 0,1 0 0 0 0,0 0-1 0 0,0-1 1 0 0,0 1 0 0 0,-1-1 0 0 0,1 1-1 0 0,0 0 1 0 0,-1-1 0 0 0,1 1-1 0 0,0-1 1 0 0,-1 0 0 0 0,1 1-1 0 0,0-1 1 0 0,-1 1 0 0 0,1-1-1 0 0,-1 0 1 0 0,1 0 0 0 0,-1 1 0 0 0,0-1-1 0 0,1 0 1 0 0,-1 0 0 0 0,0 1-1 0 0,1-1 1 0 0,-1 0 0 0 0,0 0-1 0 0,0 0 1 0 0,0 0 0 0 0,0 1 0 0 0,0-1-1 0 0,0 0 1 0 0,0 0 0 0 0,0 0-1 0 0,0 0 1 0 0,0 1 0 0 0,0-1-1 0 0,0 0 1 0 0,-1 0 0 0 0,1 0 0 0 0,0 0-1 0 0,-1 1 1 0 0,1-1 0 0 0,0 0-1 0 0,-1 0 1 0 0,1 1 0 0 0,-1-1-1 0 0,0 0 1 0 0,1 1 0 0 0,-1-1-1 0 0,1 1 1 0 0,-1-1 0 0 0,0 1 0 0 0,1-1-1 0 0,-1 1 1 0 0,0-1 0 0 0,0 1-1 0 0,1-1 1 0 0,-1 1 0 0 0,0 0-20 0 0,-60-1 659 0 0,46 6-611 0 0,1 1 0 0 0,-1 1 0 0 0,1 0 0 0 0,0 1 1 0 0,0 1-1 0 0,1 0 0 0 0,0 0 0 0 0,1 2 0 0 0,0-1 0 0 0,0 2 0 0 0,2-1 0 0 0,-1 2 0 0 0,1-1 0 0 0,1 1 0 0 0,0 1 0 0 0,-1 4-48 0 0,9-16 4 0 0,1 0-1 0 0,-1 0 0 0 0,0 0 1 0 0,1 0-1 0 0,0 0 0 0 0,-1 0 0 0 0,1 0 1 0 0,0 0-1 0 0,0 0 0 0 0,0 0 1 0 0,1 0-1 0 0,-1 1 0 0 0,0-1 0 0 0,1 0 1 0 0,-1 0-1 0 0,1 0 0 0 0,0 0 1 0 0,0 0-1 0 0,-1 0 0 0 0,1-1 0 0 0,1 1 1 0 0,-1 0-1 0 0,0 0 0 0 0,0-1 1 0 0,1 1-1 0 0,-1 0 0 0 0,1-1 0 0 0,-1 0 1 0 0,1 1-1 0 0,0-1 0 0 0,-1 0 1 0 0,1 0-1 0 0,0 0 0 0 0,0 0 0 0 0,0 0 1 0 0,0 0-1 0 0,0 0 0 0 0,0-1 1 0 0,0 1-1 0 0,0-1 0 0 0,0 1 0 0 0,0-1 1 0 0,0 0-1 0 0,0 0 0 0 0,0 0 1 0 0,1 0-1 0 0,-1 0 0 0 0,0-1 0 0 0,0 1 1 0 0,0 0-1 0 0,1-1-3 0 0,107-12-114 0 0,-97 11 89 0 0,-1-2 1 0 0,1 0-1 0 0,-1 0 0 0 0,0-1 1 0 0,-1-1-1 0 0,1 0 0 0 0,-1 0 1 0 0,0-1-1 0 0,0 0 0 0 0,-1-1 1 0 0,0-1-1 0 0,-1 1 1 0 0,0-2-1 0 0,0 1 0 0 0,-1-1 1 0 0,0 0-1 0 0,0-1 0 0 0,-1 0 1 0 0,-1 0-1 0 0,0-1 0 0 0,-1 1 1 0 0,0-1-1 0 0,1-4 25 0 0,6-25 295 0 0,-2-2-1 0 0,-2 1 1 0 0,-2-1-1 0 0,-1-1 0 0 0,-3 1 1 0 0,-2-36-295 0 0,-2 53 379 0 0,0 0-1 0 0,-2 0 1 0 0,-1 0 0 0 0,-1 1 0 0 0,-2 0 0 0 0,0 0-1 0 0,-1 1 1 0 0,-2 0 0 0 0,0 0 0 0 0,-2 1-379 0 0,-7 58 620 0 0,9 47-1137 0 0,4 0-1 0 0,3 0 1 0 0,7 75 517 0 0,0-21-1594 0 0,-20 191-6446 0 0,14-297 6837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9:50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2508 0 0,'18'5'354'0'0,"-1"2"0"0"0,0 0-1 0 0,0 1 1 0 0,-1 0 0 0 0,1 1-1 0 0,-2 1 1 0 0,0 1 0 0 0,0 0-1 0 0,-1 1 1 0 0,0 1 0 0 0,-1 0-1 0 0,-1 0 1 0 0,0 1 0 0 0,-1 1-1 0 0,0 0 1 0 0,-1 1 0 0 0,1 4-354 0 0,-2-6 147 0 0,-1 0-1 0 0,0 1 1 0 0,-1 0 0 0 0,-1 1 0 0 0,0-1 0 0 0,-1 1 0 0 0,-1 0-1 0 0,0 1 1 0 0,-1-1 0 0 0,-1 1 0 0 0,-1-1 0 0 0,0 1-1 0 0,-1 0 1 0 0,-1-1 0 0 0,-1 1 0 0 0,0-1 0 0 0,-1 1 0 0 0,-1-1-1 0 0,0 0 1 0 0,-1 0 0 0 0,-1 0 0 0 0,0-1 0 0 0,-1 0 0 0 0,-1 0-1 0 0,0-1 1 0 0,-1 0 0 0 0,-1 0 0 0 0,-4 3-147 0 0,-164 137-1772 0 0,70-118-3680 0 0,65-62 2802 0 0,32 10 1492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1:5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371 378 1576 0 0,'0'0'552'0'0,"0"0"-45"0"0,22-5 1116 0 0,5-27-1078 0 0,-29 29-492 0 0,0 0 0 0 0,0 0 0 0 0,0 1-1 0 0,0-1 1 0 0,0 1 0 0 0,-1-1 0 0 0,1 1 0 0 0,-1 0 0 0 0,0 0-1 0 0,0 0 1 0 0,0 0 0 0 0,0 0 0 0 0,0 1 0 0 0,0 0 0 0 0,0-1-1 0 0,0 1 1 0 0,-1 0 0 0 0,1 0 0 0 0,0 1 0 0 0,-1-1 0 0 0,1 1-1 0 0,-1 0 1 0 0,1 0 0 0 0,0 0 0 0 0,-1 0 0 0 0,1 0 0 0 0,-1 1-1 0 0,1-1 1 0 0,-2 2-53 0 0,-10-1 96 0 0,0 0 0 0 0,0 1 0 0 0,0 1-1 0 0,1 1 1 0 0,-1 0 0 0 0,1 1 0 0 0,0 0-1 0 0,0 1 1 0 0,0 1 0 0 0,1 0 0 0 0,0 1 0 0 0,1 0-1 0 0,-1 1 1 0 0,1 1 0 0 0,1 0 0 0 0,0 0-1 0 0,1 1 1 0 0,0 0 0 0 0,0 1 0 0 0,1 0-1 0 0,1 1 1 0 0,0-1 0 0 0,1 2 0 0 0,0-1 0 0 0,1 1-1 0 0,0 0 1 0 0,1 0 0 0 0,1 1 0 0 0,0-1-1 0 0,1 1 1 0 0,1 1-96 0 0,4-7 4 0 0,1-1 1 0 0,0 0-1 0 0,1 0 0 0 0,0 0 1 0 0,0 0-1 0 0,0-1 0 0 0,1 1 0 0 0,0-1 1 0 0,1-1-1 0 0,0 1 0 0 0,0-1 1 0 0,0 0-1 0 0,1 0 0 0 0,-1 0 1 0 0,1-1-1 0 0,1 0 0 0 0,-1-1 0 0 0,1 1 1 0 0,0-2-1 0 0,0 1 0 0 0,0-1 1 0 0,0 0-1 0 0,1-1 0 0 0,-1 1 0 0 0,1-2 1 0 0,-1 1-1 0 0,1-1 0 0 0,0-1 1 0 0,0 0-1 0 0,4 0-4 0 0,8 1-621 0 0,0-1 0 0 0,0-1 0 0 0,0-1 0 0 0,-1-1 1 0 0,1 0-1 0 0,-1-2 0 0 0,1 0 0 0 0,-2-2 0 0 0,1 0 0 0 0,-1-1 1 0 0,9-5 620 0 0,5-5-1124 0 0</inkml:trace>
  <inkml:trace contextRef="#ctx0" brushRef="#br0" timeOffset="1052.911">838 381 1112 0 0,'-49'-27'2154'0'0,"36"25"-1987"0"0,0 0-1 0 0,0 1 0 0 0,0 1 1 0 0,0 0-1 0 0,0 1 1 0 0,0 1-1 0 0,1-1 0 0 0,-1 2 1 0 0,0 0-1 0 0,1 1 0 0 0,-1 0 1 0 0,1 1-1 0 0,0 0 1 0 0,1 1-1 0 0,-1 0 0 0 0,1 1 1 0 0,0 0-1 0 0,1 0 0 0 0,0 2 1 0 0,0-1-1 0 0,1 1 1 0 0,0 0-1 0 0,0 1 0 0 0,0 2-166 0 0,6-8 36 0 0,0-1-1 0 0,0 1 1 0 0,0 0-1 0 0,0 1 1 0 0,1-1-1 0 0,0 0 0 0 0,0 1 1 0 0,0-1-1 0 0,1 1 1 0 0,-1 0-1 0 0,1-1 1 0 0,0 1-1 0 0,0 0 0 0 0,1 0 1 0 0,0 0-1 0 0,0-1 1 0 0,0 1-1 0 0,0 0 1 0 0,0 0-1 0 0,1 0 0 0 0,0 0 1 0 0,0-1-1 0 0,1 1 1 0 0,-1 0-1 0 0,1-1 1 0 0,0 1-1 0 0,0-1 0 0 0,1 0 1 0 0,-1 0-1 0 0,1 1 1 0 0,0-2-1 0 0,0 1 1 0 0,0 0-1 0 0,0-1 1 0 0,1 1-1 0 0,0-1 0 0 0,-1 0 1 0 0,1 0-1 0 0,0 0 1 0 0,1-1-1 0 0,-1 0 1 0 0,0 1-1 0 0,1-1 0 0 0,-1-1 1 0 0,1 1-1 0 0,-1-1 1 0 0,1 0-1 0 0,4 1-35 0 0,5 0 12 0 0,0-2 1 0 0,1 1-1 0 0,-1-2 0 0 0,0 0 0 0 0,0 0 0 0 0,0-1 0 0 0,-1-1 1 0 0,1-1-1 0 0,0 1 0 0 0,-1-2 0 0 0,7-3-12 0 0,-14 7-28 0 0,0 0 0 0 0,0-1 0 0 0,0 1 0 0 0,0-1 0 0 0,-1-1 0 0 0,1 1 0 0 0,-1-1 1 0 0,1 0-1 0 0,-1 0 0 0 0,0 0 0 0 0,0-1 0 0 0,0 1 0 0 0,-1-1 0 0 0,1-1 0 0 0,-1 1 0 0 0,0-1 0 0 0,0 1 0 0 0,-1-1 0 0 0,1 0 0 0 0,-1 0 0 0 0,0-1 0 0 0,0 1 0 0 0,-1-1 0 0 0,0 1 0 0 0,0-1 0 0 0,0 0 0 0 0,-1 0 0 0 0,1 0 0 0 0,-1-6 28 0 0,-1 2-46 0 0,-1 0 0 0 0,1 0 0 0 0,1 0 0 0 0,0 0 0 0 0,1 0-1 0 0,-1 1 1 0 0,2-1 0 0 0,0 0 0 0 0,0 1 0 0 0,0-1 0 0 0,1 1 0 0 0,1 0-1 0 0,4-7 47 0 0,-8 15-2 0 0,1 1-1 0 0,0 0 0 0 0,0-1 0 0 0,-1 1 0 0 0,1 0 0 0 0,0 0 0 0 0,0 0 0 0 0,-1 0 1 0 0,1 0-1 0 0,0 0 0 0 0,0 1 0 0 0,-1-1 0 0 0,1 1 0 0 0,0-1 0 0 0,-1 1 0 0 0,1 0 1 0 0,0-1-1 0 0,-1 1 0 0 0,1 0 0 0 0,-1 0 0 0 0,1 0 0 0 0,-1 0 0 0 0,0 0 1 0 0,1 0-1 0 0,-1 1 0 0 0,0-1 0 0 0,0 0 0 0 0,0 1 0 0 0,0-1 0 0 0,0 1 0 0 0,0-1 1 0 0,0 1-1 0 0,0-1 0 0 0,-1 1 0 0 0,1 0 0 0 0,-1-1 0 0 0,1 1 0 0 0,-1 0 1 0 0,0 0-1 0 0,1 1 3 0 0,6 18 49 0 0,-1 0 0 0 0,-1 1 0 0 0,0 0 0 0 0,-2 0 0 0 0,0 0 0 0 0,-2 0 0 0 0,0 0 0 0 0,-3 19-49 0 0,2-12 622 0 0,-12-47-102 0 0,18-14-517 0 0,1 1 1 0 0,2-1 0 0 0,1 1-1 0 0,1 1 1 0 0,2 0-1 0 0,1 1 1 0 0,1 0-1 0 0,2 1 1 0 0,1 0-4 0 0,-16 27-15 0 0,0 0-1 0 0,0 0 1 0 0,0 0 0 0 0,1 0-1 0 0,-1 0 1 0 0,0 1 0 0 0,1-1-1 0 0,-1 1 1 0 0,0-1 0 0 0,1 1-1 0 0,-1 0 1 0 0,0 0 0 0 0,1 0-1 0 0,-1 0 1 0 0,0 1 0 0 0,1-1-1 0 0,-1 1 1 0 0,0-1 0 0 0,0 1-1 0 0,1 0 1 0 0,-1 0 0 0 0,0 0-1 0 0,0 0 1 0 0,0 0 0 0 0,0 0-1 0 0,0 1 1 0 0,0-1 0 0 0,0 1-1 0 0,-1-1 1 0 0,1 1 0 0 0,0 0-1 0 0,-1 0 1 0 0,1-1 0 0 0,-1 1 0 0 0,0 0-1 0 0,0 0 1 0 0,0 0 0 0 0,0 1-1 0 0,0-1 1 0 0,0 0 0 0 0,0 0-1 0 0,-1 1 1 0 0,1-1 0 0 0,-1 0-1 0 0,1 1 1 0 0,-1-1 0 0 0,0 2 15 0 0,7 7-90 0 0,111 162 6 0 0,-5-89-212 0 0,-109-83 277 0 0,-1-1-1 0 0,1 0 1 0 0,-1 0 0 0 0,1 0-1 0 0,-1 0 1 0 0,1-1-1 0 0,-1 1 1 0 0,1-1-1 0 0,-1 0 1 0 0,0 0-1 0 0,1 0 1 0 0,-1 0-1 0 0,0-1 1 0 0,0 1-1 0 0,0-1 1 0 0,0 0-1 0 0,0 0 1 0 0,0 0-1 0 0,-1 0 1 0 0,1-1 0 0 0,-1 1-1 0 0,1-1 1 0 0,1-2 19 0 0,5-2-25 0 0,7-11 80 0 0,0-1 0 0 0,-1 0 0 0 0,-2-1 0 0 0,1-1 0 0 0,-2 0 0 0 0,-1-1 0 0 0,-1 0 0 0 0,-1-1 0 0 0,0 0 0 0 0,1-10-55 0 0,0 4 108 0 0,1-3 268 0 0,-2-1-1 0 0,-1-1 0 0 0,-2 0 1 0 0,-1 0-1 0 0,-1 0 0 0 0,-2-1 0 0 0,-2 1-375 0 0,0 31 29 0 0,0 1-1 0 0,0 0 0 0 0,0-1 0 0 0,0 1 0 0 0,0 0 1 0 0,-1 0-1 0 0,1-1 0 0 0,-1 1 0 0 0,0 0 1 0 0,1 0-1 0 0,-1 0 0 0 0,0 0 0 0 0,0 0 1 0 0,-1 0-1 0 0,1 0 0 0 0,0 0 0 0 0,0 0 0 0 0,-1 0 1 0 0,0 0-1 0 0,1 1 0 0 0,-1-1 0 0 0,0 1 1 0 0,1-1-1 0 0,-1 1 0 0 0,0 0 0 0 0,0 0 1 0 0,0 0-1 0 0,0 0 0 0 0,0 0 0 0 0,-1 0 0 0 0,1 0 1 0 0,0 1-1 0 0,0-1 0 0 0,-1 1 0 0 0,1 0 1 0 0,0-1-1 0 0,0 1 0 0 0,-1 0 0 0 0,1 0 1 0 0,0 1-1 0 0,-1-1 0 0 0,1 0 0 0 0,0 1 0 0 0,-2 0-28 0 0,-9 12 30 0 0,0 1 0 0 0,1 0 0 0 0,1 0 0 0 0,0 2 1 0 0,1-1-1 0 0,1 1 0 0 0,0 1 0 0 0,1-1 0 0 0,1 2 0 0 0,0-1 0 0 0,2 1 0 0 0,0 0 0 0 0,0 0 0 0 0,2 0 0 0 0,1 0 0 0 0,0 1 0 0 0,1 0 0 0 0,1-1 0 0 0,0 1 0 0 0,3 6-30 0 0,-4-4 37 0 0,25 125-276 0 0,-10-102-120 0 0,-2-4-284 0 0,10 42-4597 0 0,-22-80 3934 0 0,0-2 81 0 0,0 0 39 0 0</inkml:trace>
  <inkml:trace contextRef="#ctx0" brushRef="#br0" timeOffset="1461.412">1309 456 2800 0 0,'-18'-6'3539'0'0,"34"6"-1642"0"0,7 0-1746 0 0,292-57 1133 0 0,26 12-1126 0 0,-340 45-100 0 0,-47 51 857 0 0,44-47-902 0 0,0-1-1 0 0,0 1 1 0 0,0 0 0 0 0,0 0-1 0 0,0 0 1 0 0,1 0-1 0 0,-1 0 1 0 0,1 0 0 0 0,0 0-1 0 0,1 0 1 0 0,-1 0-1 0 0,1 1 1 0 0,0-1 0 0 0,0 0-1 0 0,0 0 1 0 0,0 1-1 0 0,1-1 1 0 0,-1 0-1 0 0,1 0 1 0 0,0 0 0 0 0,1 0-1 0 0,-1 0 1 0 0,1 0-1 0 0,0 0 1 0 0,0 0 0 0 0,0 0-1 0 0,0-1 1 0 0,1 1-1 0 0,-1-1 1 0 0,1 0 0 0 0,0 1-1 0 0,0-1 1 0 0,0-1-1 0 0,0 1 1 0 0,2 0-13 0 0,79 55-2510 0 0,-62-60-2988 0 0,-15-14 4239 0 0</inkml:trace>
  <inkml:trace contextRef="#ctx0" brushRef="#br0" timeOffset="1697.476">1981 155 2336 0 0,'5'-64'9325'0'0,"-4"63"-8758"0"0,-1 1-241 0 0,0-10-471 0 0,1-5-4939 0 0,-17 44 1157 0 0,6-13 2729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9:5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363 299 1120 0 0,'0'12'2511'0'0,"0"43"1298"0"0,11 97-2907 0 0,8-29-169 0 0,-17-69-3094 0 0,-23-40-1451 0 0,17-18 2758 0 0</inkml:trace>
  <inkml:trace contextRef="#ctx0" brushRef="#br0" timeOffset="281.625">717 267 1428 0 0,'10'4'5982'0'0,"-28"152"-4125"0"0,18-124-1596 0 0,20 92 459 0 0,-7-60-1284 0 0,-6 1-3321 0 0,-7-65 2690 0 0,-1 0 31 0 0,-4 0 52 0 0</inkml:trace>
  <inkml:trace contextRef="#ctx0" brushRef="#br0" timeOffset="530.77">1079 367 2164 0 0,'-28'46'4143'0'0,"21"-23"-3803"0"0,1-1 0 0 0,1 1 0 0 0,1-1 0 0 0,1 1 0 0 0,1 0 0 0 0,1 1 0 0 0,2-1 0 0 0,0 0 0 0 0,1 4-340 0 0,0 42-1334 0 0,-2-67 1199 0 0,0 0 0 0 0,0 0 0 0 0,0-1 1 0 0,-1 1-1 0 0,1 0 0 0 0,-1 0 0 0 0,0 0 1 0 0,1-1-1 0 0,-1 1 0 0 0,0 0 0 0 0,0-1 1 0 0,0 1-1 0 0,0 0 0 0 0,-1-1 0 0 0,1 0 1 0 0,0 1-1 0 0,0-1 0 0 0,-1 0 0 0 0,1 1 1 0 0,-1-1-1 0 0,1 0 0 0 0,-1 0 0 0 0,0 0 1 0 0,1 0-1 0 0,-1-1 0 0 0,0 1 1 0 0,0 0-1 0 0,1-1 0 0 0,-1 1 0 0 0,0-1 1 0 0,0 0-1 0 0,0 1 0 0 0,0-1 0 0 0,0 0 1 0 0,0 0-1 0 0,1 0 0 0 0,-1-1 0 0 0,-2 1 135 0 0,-11-1-1200 0 0</inkml:trace>
  <inkml:trace contextRef="#ctx0" brushRef="#br0" timeOffset="809.837">441 174 1520 0 0,'0'-13'3168'0'0,"2"-19"2078"0"0,10 13-11836 0 0,-8 16 5166 0 0</inkml:trace>
  <inkml:trace contextRef="#ctx0" brushRef="#br0" timeOffset="1091.502">649 80 1280 0 0,'0'0'1171'0'0,"0"0"-142"0"0,0 0-135 0 0,0 0-64 0 0,0 0-85 0 0,24 0 2080 0 0,-1-5-3749 0 0,-2-2-3286 0 0,-14 4 3078 0 0</inkml:trace>
  <inkml:trace contextRef="#ctx0" brushRef="#br0" timeOffset="1354.955">914 47 2480 0 0,'5'2'1036'0'0,"-5"-1"-116"0"0,4 1-128 0 0,-2 0-107 0 0,1-4-81 0 0,1 4 4 0 0,-3-1-80 0 0,1-1-60 0 0,0 0-204 0 0,-2 0-72 0 0,2 0-304 0 0,0 0-136 0 0,1 0 24 0 0,-1 0-728 0 0,0-3-400 0 0,3 0 19 0 0,0-1 61 0 0,1 1 24 0 0</inkml:trace>
  <inkml:trace contextRef="#ctx0" brushRef="#br0" timeOffset="1522.913">1330 0 976 0 0,'7'3'290'0'0,"-1"0"1"0"0,1 0-1 0 0,-1 1 1 0 0,0-1-1 0 0,0 1 1 0 0,0 1-1 0 0,0-1 0 0 0,-1 1 1 0 0,0 0-1 0 0,0 0 1 0 0,0 1-1 0 0,0-1 0 0 0,-1 1 1 0 0,2 4-291 0 0,11 13 267 0 0,-2 1 0 0 0,0 0 0 0 0,-2 1 0 0 0,-1 1 0 0 0,0 0 1 0 0,-2 1-1 0 0,-2 0 0 0 0,0 0 0 0 0,-2 1 0 0 0,0 0 0 0 0,-2 0 0 0 0,-2 0 0 0 0,0 0 0 0 0,-2 6-267 0 0,-2-12 51 0 0,0 1 0 0 0,-2-1 0 0 0,0-1 0 0 0,-2 1 0 0 0,0-1 0 0 0,-2 1 0 0 0,0-2 0 0 0,-1 1 0 0 0,-1-1 0 0 0,-1-1 0 0 0,-1 0 0 0 0,0 0 0 0 0,-2-2 0 0 0,0 1 0 0 0,-1-2 0 0 0,0 0 0 0 0,-2 0 0 0 0,-12 8-51 0 0,4-3-614 0 0,-2-1 0 0 0,0-2 1 0 0,-1 0-1 0 0,-1-2 0 0 0,0-1 0 0 0,-1-2 0 0 0,-29 10 614 0 0,-43-9-2398 0 0,55-13 1254 0 0</inkml:trace>
  <inkml:trace contextRef="#ctx0" brushRef="#br0" timeOffset="1725.594">146 130 1860 0 0,'-12'8'280'0'0,"1"1"0"0"0,0 0 0 0 0,0 1 0 0 0,1 0 0 0 0,0 0 0 0 0,1 1 0 0 0,0 0 0 0 0,1 1 0 0 0,0 0 0 0 0,1 0 0 0 0,0 1 0 0 0,1 0 0 0 0,0 0-1 0 0,1 0 1 0 0,1 1 0 0 0,0 0 0 0 0,1 0 0 0 0,-1 6-280 0 0,24 64 882 0 0,-4-53-963 0 0,1-2 0 0 0,1 0 0 0 0,1-1 0 0 0,1-1-1 0 0,2 0 1 0 0,1-2 0 0 0,0-1 0 0 0,2-1-1 0 0,1-1 1 0 0,1-1 0 0 0,11 6 81 0 0,119 68-3422 0 0,-106-71 2228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9:50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252 196 896 0 0,'1'0'93'0'0,"-1"0"-1"0"0,1 0 1 0 0,-1 0 0 0 0,1 0-1 0 0,-1 0 1 0 0,0 0 0 0 0,1 0-1 0 0,-1 0 1 0 0,1-1-1 0 0,-1 1 1 0 0,0 0 0 0 0,1 0-1 0 0,-1 0 1 0 0,0 0 0 0 0,1-1-1 0 0,-1 1 1 0 0,1 0-1 0 0,-1 0 1 0 0,0 0 0 0 0,0-1-1 0 0,1 1 1 0 0,-1 0 0 0 0,0-1-1 0 0,1 1 1 0 0,-1 0 0 0 0,0-1-1 0 0,0 1 1 0 0,0 0-1 0 0,1-1 1 0 0,-1 1 0 0 0,0-1-1 0 0,0 1 1 0 0,0 0 0 0 0,0-1-1 0 0,0 1 1 0 0,0-1-1 0 0,0 1 1 0 0,0 0 0 0 0,0-1-1 0 0,0 1 1 0 0,0-1 0 0 0,0 1-1 0 0,0-1 1 0 0,0 1 0 0 0,0 0-1 0 0,0-1-92 0 0,1 4 52 0 0,73 101 1786 0 0,9-75-866 0 0,-75-29-923 0 0,1 0-1 0 0,-1-1 1 0 0,0 0 0 0 0,1-1 0 0 0,-1 1 0 0 0,0-2 0 0 0,0 1-1 0 0,0-1 1 0 0,0 0 0 0 0,-1-1 0 0 0,1 0 0 0 0,-1 0 0 0 0,0 0-1 0 0,0-1 1 0 0,0 0 0 0 0,-1-1 0 0 0,0 1 0 0 0,0-1 0 0 0,0-1-1 0 0,-1 1 1 0 0,1-1 0 0 0,-2 0 0 0 0,1 0 0 0 0,1-3-49 0 0,-5-30 1367 0 0,-1 38-1364 0 0,3 11 79 0 0,13 61 259 0 0,-3 1 1 0 0,-3 1-1 0 0,-4 0 0 0 0,-2 9-341 0 0,-4-68 65 0 0,-1 0 0 0 0,0-1 0 0 0,-1 1-1 0 0,0-1 1 0 0,-1 0 0 0 0,-1 0 0 0 0,0 0-1 0 0,0 0 1 0 0,-1 0 0 0 0,0-1 0 0 0,-1 0-1 0 0,-1 0 1 0 0,0-1 0 0 0,0 1 0 0 0,-1-2-1 0 0,0 1 1 0 0,-1-1 0 0 0,0 0-1 0 0,0-1 1 0 0,-1 0 0 0 0,0 0 0 0 0,0-1-1 0 0,-1 0 1 0 0,0-1 0 0 0,0-1 0 0 0,-1 1-1 0 0,1-2 1 0 0,-1 0 0 0 0,0 0 0 0 0,-5 0-65 0 0,10-7-74 0 0,1-1 0 0 0,0 0 0 0 0,0 0 1 0 0,0 0-1 0 0,0-1 0 0 0,1 0 0 0 0,-1 0 0 0 0,1-1 1 0 0,1 1-1 0 0,-1-1 0 0 0,1 0 0 0 0,0 0 1 0 0,0-1-1 0 0,1 1 0 0 0,0-1 0 0 0,0 0 1 0 0,0 0-1 0 0,1 0 0 0 0,0 0 0 0 0,1 0 0 0 0,-1 0 1 0 0,1 0-1 0 0,1-1 0 0 0,-1 1 0 0 0,1 0 1 0 0,1-1-1 0 0,-1 1 0 0 0,2-5 74 0 0,5-14-592 0 0,0 0 0 0 0,2 1 0 0 0,1 0 0 0 0,1 0 1 0 0,2 1-1 0 0,0 1 0 0 0,1 0 0 0 0,1 1 0 0 0,1 0 0 0 0,1 2 0 0 0,1 0 0 0 0,1 0 0 0 0,1 2 0 0 0,3-2 592 0 0,15-16-1235 0 0,-4 4 20 0 0</inkml:trace>
  <inkml:trace contextRef="#ctx0" brushRef="#br0" timeOffset="280.026">80 1 1036 0 0,'-11'18'473'0'0,"0"1"-1"0"0,1 0 1 0 0,2 1-1 0 0,0 0 1 0 0,1 0-1 0 0,0 1 1 0 0,2 0-1 0 0,1 0 0 0 0,0 0 1 0 0,2 1-1 0 0,0-1 1 0 0,2 1-1 0 0,0-1 1 0 0,1 1-1 0 0,3 12-472 0 0,4-4 240 0 0,0 0 1 0 0,2-1-1 0 0,1 0 0 0 0,2 0 0 0 0,0-1 0 0 0,2-1 0 0 0,1 0 0 0 0,1-1 0 0 0,2-1 0 0 0,0-1 0 0 0,2-1 0 0 0,0 0 1 0 0,1-2-1 0 0,17 13-240 0 0,-22-21-305 0 0,1 0 0 0 0,0-1 0 0 0,0-1 0 0 0,1-1 1 0 0,1-1-1 0 0,-1 0 0 0 0,2-2 0 0 0,-1 0 0 0 0,1-1 1 0 0,0-1-1 0 0,0-1 0 0 0,0-1 0 0 0,1-1 0 0 0,7 0 305 0 0,-20-2-283 0 0,-1 0 0 0 0,0-1 0 0 0,0 0-1 0 0,0 0 1 0 0,0-1 0 0 0,0 0-1 0 0,0 0 1 0 0,0-1 0 0 0,0 0 0 0 0,-1 0-1 0 0,0-1 1 0 0,1 0 0 0 0,-1 0 0 0 0,5-5 283 0 0,14-10-1172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9:4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0 908 0 0,'-69'1'3801'0'0,"57"4"-3578"0"0,0 1 1 0 0,1 0-1 0 0,0 1 1 0 0,0 0-1 0 0,1 1 1 0 0,0 0-1 0 0,0 1 1 0 0,1 0-1 0 0,0 0 1 0 0,1 1-1 0 0,0 0 1 0 0,-3 5-224 0 0,3-3 217 0 0,1 0 0 0 0,0 0 1 0 0,1 1-1 0 0,0 0 0 0 0,1 0 1 0 0,0 0-1 0 0,1 1 1 0 0,1 0-1 0 0,0-1 0 0 0,1 1 1 0 0,0 1-1 0 0,1-1 0 0 0,1 0 1 0 0,0 0-1 0 0,1 0 0 0 0,1 0 1 0 0,2 14-218 0 0,15 42 558 0 0,4-1 1 0 0,2-1 0 0 0,3-1-1 0 0,13 19-558 0 0,-11-21 37 0 0,10 82-1721 0 0,-41-144 1489 0 0,-1 0 0 0 0,0 0-1 0 0,0 0 1 0 0,0 0 0 0 0,-1 0 0 0 0,1-1-1 0 0,-1 1 1 0 0,1-1 0 0 0,-1 1 0 0 0,0-1-1 0 0,0 0 1 0 0,0 0 0 0 0,0-1 0 0 0,0 1-1 0 0,-1-1 1 0 0,1 1 0 0 0,0-1 0 0 0,-1 0-1 0 0,1 0 1 0 0,-1 0 0 0 0,1-1 0 0 0,-1 1-1 0 0,1-1 1 0 0,-1 0 0 0 0,0 0 0 0 0,1 0-1 0 0,-1 0 1 0 0,1-1 0 0 0,-1 0 0 0 0,1 1-1 0 0,-1-1 1 0 0,1 0 0 0 0,-1-1 0 0 0,1 1-1 0 0,0-1 1 0 0,0 1 0 0 0,0-1 0 0 0,0 0-1 0 0,-2-1 196 0 0,-27-14-1194 0 0,5 0 30 0 0</inkml:trace>
  <inkml:trace contextRef="#ctx0" brushRef="#br0" timeOffset="217.76">15 555 1356 0 0,'-14'-12'6886'0'0,"37"7"-4998"0"0,-3 3-1892 0 0,273-38-699 0 0,13-2-6183 0 0,-260 35 5685 0 0</inkml:trace>
  <inkml:trace contextRef="#ctx0" brushRef="#br0" timeOffset="527.893">807 560 1004 0 0,'17'23'6887'0'0,"4"18"-5280"0"0,3 7-1484 0 0,8 2 134 0 0,38 47-327 0 0,-8-58-4124 0 0,-49-36 1663 0 0,-5-3 1316 0 0</inkml:trace>
  <inkml:trace contextRef="#ctx0" brushRef="#br0" timeOffset="746.453">1326 622 1520 0 0,'-21'11'3628'0'0,"-12"23"-2537"0"0,26-26-523 0 0,-227 316 4330 0 0,83-98-8659 0 0,118-194-1476 0 0,32-32 4026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9:4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48 2292 0 0,'-2'-3'129'0'0,"1"0"0"0"0,-1 0 1 0 0,0 0-1 0 0,-1 0 0 0 0,1 0 0 0 0,0 0 0 0 0,-1 1 0 0 0,0-1 0 0 0,1 1 0 0 0,-1-1 0 0 0,0 1 0 0 0,0 0 1 0 0,-1 0-1 0 0,1 1 0 0 0,0-1 0 0 0,-1 1 0 0 0,1-1 0 0 0,0 1 0 0 0,-1 0 0 0 0,0 0 0 0 0,1 1 0 0 0,-1-1 1 0 0,0 1-1 0 0,1 0 0 0 0,-1 0 0 0 0,0 0 0 0 0,1 0 0 0 0,-1 0 0 0 0,0 1 0 0 0,1 0 0 0 0,-1 0 1 0 0,1 0-1 0 0,-1 0 0 0 0,1 0 0 0 0,0 1 0 0 0,-2 0-129 0 0,-5 3 116 0 0,1-1 0 0 0,0 2 0 0 0,0-1 0 0 0,1 1 0 0 0,-1 1 0 0 0,1-1 0 0 0,1 1 0 0 0,-1 1 1 0 0,1-1-1 0 0,1 1 0 0 0,-1 1 0 0 0,-4 7-116 0 0,0 3 179 0 0,2 0 1 0 0,0 1-1 0 0,1 0 0 0 0,1 0 1 0 0,1 1-1 0 0,1 0 1 0 0,0 0-1 0 0,2 0 0 0 0,0 0 1 0 0,2 0-1 0 0,0 1 1 0 0,1-1-1 0 0,2 1 0 0 0,2 14-179 0 0,16 86-177 0 0,5-1 1 0 0,5-1-1 0 0,12 17 177 0 0,-33-105-1302 0 0,-8-10-2422 0 0,-20-12 1015 0 0,-1-12 1342 0 0</inkml:trace>
  <inkml:trace contextRef="#ctx0" brushRef="#br0" timeOffset="248.924">1 515 1060 0 0,'20'-21'4082'0'0,"53"-9"-2591"0"0,167-17 299 0 0,4 26-4825 0 0,-161 15 483 0 0,-37 3 1440 0 0</inkml:trace>
  <inkml:trace contextRef="#ctx0" brushRef="#br0" timeOffset="497.706">1078 362 1060 0 0,'-13'27'3898'0'0,"9"-18"-3584"0"0,-99 207 3431 0 0,22 0-2031 0 0,52-173-2660 0 0,-5-32-6021 0 0,25-11 5897 0 0</inkml:trace>
  <inkml:trace contextRef="#ctx0" brushRef="#br0" timeOffset="699.748">757 518 1784 0 0,'-2'-11'2586'0'0,"15"10"1141"0"0,43 42-2811 0 0,147 113 340 0 0,-86-32-4896 0 0,-93-76-143 0 0,-23-38 2717 0 0</inkml:trace>
  <inkml:trace contextRef="#ctx0" brushRef="#br0" timeOffset="1343.945">1569 95 1088 0 0,'-12'6'236'0'0,"-1"0"-1"0"0,1 0 1 0 0,0 1-1 0 0,1 1 1 0 0,0 0-1 0 0,0 0 1 0 0,1 1 0 0 0,0 1-1 0 0,0 0 1 0 0,1 0-1 0 0,1 1 1 0 0,0 0-1 0 0,0 0 1 0 0,1 1 0 0 0,0 0-1 0 0,1 0 1 0 0,1 1-1 0 0,0-1 1 0 0,0 1-1 0 0,1 0 1 0 0,1 1 0 0 0,0-1-1 0 0,1 1 1 0 0,1-1-1 0 0,0 1 1 0 0,0 0-1 0 0,2-1 1 0 0,-1 1-1 0 0,2 0 1 0 0,0-1 0 0 0,3 12-236 0 0,-2-13-73 0 0,0 0 0 0 0,1 0 0 0 0,1 0 0 0 0,-1-1 1 0 0,2 0-1 0 0,-1 0 0 0 0,2 0 0 0 0,-1-1 0 0 0,2 0 0 0 0,-1 0 1 0 0,1-1-1 0 0,1 1 0 0 0,-1-2 0 0 0,2 0 0 0 0,-1 0 1 0 0,1 0-1 0 0,0-1 0 0 0,1-1 0 0 0,-1 1 0 0 0,1-2 1 0 0,1 0-1 0 0,-1 0 0 0 0,6 1 73 0 0,51 10-4072 0 0,-58-16 2764 0 0</inkml:trace>
  <inkml:trace contextRef="#ctx0" brushRef="#br0" timeOffset="1861.336">1843 237 1100 0 0,'5'1'178'0'0,"-1"0"0"0"0,1 1 0 0 0,0 0 0 0 0,-1 0 0 0 0,1 0 0 0 0,-1 0 0 0 0,0 1 0 0 0,0-1 0 0 0,0 1 0 0 0,0 0 0 0 0,0 1 0 0 0,-1-1 0 0 0,1 0 0 0 0,-1 1 0 0 0,0 0 0 0 0,0 0 0 0 0,0 0 0 0 0,-1 0 0 0 0,1 0 0 0 0,-1 1 0 0 0,0-1 0 0 0,0 1 0 0 0,-1 0 0 0 0,1-1 0 0 0,-1 1 0 0 0,0 0 0 0 0,0 0 0 0 0,-1 0 0 0 0,1 0 0 0 0,-1-1 0 0 0,0 1 0 0 0,-1 1-178 0 0,-7 7 213 0 0,-1 0 0 0 0,-1-1-1 0 0,0 0 1 0 0,0-1 0 0 0,-1 0 0 0 0,0-1-1 0 0,-1 0 1 0 0,-1 0 0 0 0,1-2 0 0 0,-1 1 0 0 0,-1-2-1 0 0,0 0 1 0 0,0 0 0 0 0,-11 3-213 0 0,25-10 3 0 0,1 0 0 0 0,-1 0 1 0 0,1 0-1 0 0,-1 0 0 0 0,1 0 0 0 0,-1 0 1 0 0,1 0-1 0 0,-1 0 0 0 0,1 0 0 0 0,0 0 1 0 0,-1 0-1 0 0,1 0 0 0 0,-1-1 0 0 0,1 1 0 0 0,-1 0 1 0 0,1 0-1 0 0,-1 0 0 0 0,1-1 0 0 0,-1 1 1 0 0,0 0-1 0 0,1-1 0 0 0,-1 1 0 0 0,1 0 1 0 0,-1-1-1 0 0,0 1 0 0 0,1-1 0 0 0,-1 1 1 0 0,0-1-1 0 0,1 1 0 0 0,-1-1 0 0 0,0 1 1 0 0,0-1-1 0 0,1 1 0 0 0,-1-1 0 0 0,0 1 0 0 0,0-1 1 0 0,0 1-1 0 0,0-1 0 0 0,0 1 0 0 0,0-1 1 0 0,0 1-1 0 0,0-1 0 0 0,0 0 0 0 0,0 1 1 0 0,0-1-1 0 0,0 1 0 0 0,0-1 0 0 0,0 1 1 0 0,0-1-1 0 0,-1 1 0 0 0,1-1 0 0 0,0 1 1 0 0,0-1-1 0 0,-1 1 0 0 0,1-1 0 0 0,0 1 0 0 0,-1-1 1 0 0,1 1-1 0 0,0 0 0 0 0,-1-1 0 0 0,1 1 1 0 0,-1 0-1 0 0,1-1-3 0 0,347-155-393 0 0,-314 138 702 0 0,-46 22 560 0 0,4-1-825 0 0,0 0 0 0 0,1 1 1 0 0,0 0-1 0 0,-1 0 1 0 0,1 0-1 0 0,1 1 0 0 0,-1 1 1 0 0,1-1-1 0 0,0 1 1 0 0,0 0-1 0 0,1 1 0 0 0,-1 0 1 0 0,1 0-1 0 0,1 0 0 0 0,0 1 1 0 0,0-1-1 0 0,0 1 1 0 0,1 0-1 0 0,0 1 0 0 0,0-1 1 0 0,1 1-1 0 0,1 0 1 0 0,-1-1-1 0 0,1 1 0 0 0,1 1 1 0 0,-1 5-45 0 0,2-10-10 0 0,1-1 1 0 0,0 1 0 0 0,0 0-1 0 0,1 0 1 0 0,0-1 0 0 0,-1 1 0 0 0,1-1-1 0 0,1 1 1 0 0,-1-1 0 0 0,1 0-1 0 0,-1 0 1 0 0,1 0 0 0 0,0 0-1 0 0,1 0 1 0 0,-1 0 0 0 0,1-1-1 0 0,-1 0 1 0 0,1 0 0 0 0,0 0-1 0 0,0 0 1 0 0,1-1 0 0 0,-1 1-1 0 0,1-1 1 0 0,-1 0 0 0 0,1 0-1 0 0,-1-1 1 0 0,1 0 0 0 0,0 1 0 0 0,2-1 9 0 0,93 13-3806 0 0,-92-14 3480 0 0,0 0 1 0 0,0-1-1 0 0,0 0 0 0 0,0 0 1 0 0,0-1-1 0 0,0 0 0 0 0,-1-1 1 0 0,1 1-1 0 0,-1-1 1 0 0,1-1-1 0 0,-1 0 0 0 0,0 0 1 0 0,-1 0-1 0 0,1-1 0 0 0,-1 0 1 0 0,4-3 325 0 0,8-6-1284 0 0</inkml:trace>
  <inkml:trace contextRef="#ctx0" brushRef="#br0" timeOffset="2111.121">2536 48 1268 0 0,'14'7'289'0'0,"-1"0"-1"0"0,0 1 1 0 0,0 0-1 0 0,-1 1 1 0 0,0 1-1 0 0,-1-1 0 0 0,0 2 1 0 0,-1 0-1 0 0,0 0 1 0 0,0 1-1 0 0,-1 0 1 0 0,-1 0-1 0 0,0 1 1 0 0,-1 0-1 0 0,0 1 1 0 0,-1-1-1 0 0,0 1 1 0 0,-1 1-1 0 0,-1-1 1 0 0,0 1-1 0 0,-1 0 1 0 0,-1-1-1 0 0,0 1 1 0 0,-1 0-1 0 0,-1 7-288 0 0,-1-5 74 0 0,0 0 0 0 0,-1 0-1 0 0,-1 0 1 0 0,-1 0 0 0 0,0 0-1 0 0,-1 0 1 0 0,-1-1 0 0 0,-1 0 0 0 0,0 0-1 0 0,-1-1 1 0 0,-2 3-74 0 0,-72 94-2460 0 0,36-75-1552 0 0,37-34 2769 0 0</inkml:trace>
  <inkml:trace contextRef="#ctx0" brushRef="#br0" timeOffset="2389.556">3276 825 1516 0 0,'7'25'1012'0'0,"-9"5"-164"0"0,2-16-32 0 0,-21 27-164 0 0,3-14-15 0 0,-3-5-73 0 0,-8 3-76 0 0,-3-4-64 0 0,-5-1-212 0 0,-2-1-72 0 0,0-3-192 0 0,5-6 4 0 0,-7-1-508 0 0,0-1-821 0 0,2-6 205 0 0,21-2-36 0 0,-1 0-36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9:5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39 1652 0 0,'-4'-3'91'0'0,"1"-1"0"0"0,-1 1 0 0 0,0-1 0 0 0,0 1 0 0 0,0 0 1 0 0,0 1-1 0 0,-1-1 0 0 0,1 1 0 0 0,-1 0 0 0 0,0 0 0 0 0,0 0 0 0 0,1 1 0 0 0,-1-1 0 0 0,0 1 0 0 0,0 1 0 0 0,0-1 0 0 0,0 1 0 0 0,-1-1 0 0 0,1 1 1 0 0,0 1-1 0 0,0-1 0 0 0,-5 2-91 0 0,1 2 146 0 0,-1 0 1 0 0,0 1 0 0 0,1 0-1 0 0,0 0 1 0 0,0 1-1 0 0,1 0 1 0 0,0 1 0 0 0,0 0-1 0 0,0 1 1 0 0,1-1-1 0 0,0 1 1 0 0,0 0 0 0 0,1 1-1 0 0,0 0 1 0 0,1 0-1 0 0,0 0 1 0 0,0 1 0 0 0,1-1-1 0 0,0 1 1 0 0,1 0 0 0 0,0 1-1 0 0,0-1 1 0 0,1 0-1 0 0,1 1 1 0 0,0-1 0 0 0,0 7-147 0 0,-2 18 314 0 0,2 0 0 0 0,2 0 1 0 0,1 0-1 0 0,1 0 0 0 0,2 0 1 0 0,1-1-1 0 0,7 16-314 0 0,28 87 708 0 0,-20-76-735 0 0,-3 2 0 0 0,-3-1 0 0 0,-2 2 0 0 0,-4 0 1 0 0,-1 10 26 0 0,-7-69-204 0 0,0 0 0 0 0,-1 0 0 0 0,0 1 0 0 0,0-1 0 0 0,-1 0 0 0 0,1 1 0 0 0,-1-1 0 0 0,0 0 0 0 0,-1 0 0 0 0,1 0 0 0 0,-1 0 0 0 0,0 0 0 0 0,0 0 0 0 0,-1 0 0 0 0,1 0 0 0 0,-1-1 0 0 0,0 0 0 0 0,0 1 0 0 0,-1-1 0 0 0,1 0 0 0 0,-1 0 0 0 0,0-1 0 0 0,0 1 1 0 0,0-1-1 0 0,-1 0 0 0 0,1 0 0 0 0,-1 0 0 0 0,1-1 0 0 0,-1 0 0 0 0,0 0 0 0 0,0 0 0 0 0,0 0 0 0 0,0-1 0 0 0,-1 0 0 0 0,-2 1 204 0 0,-10-2-1075 0 0</inkml:trace>
  <inkml:trace contextRef="#ctx0" brushRef="#br0" timeOffset="370.833">0 611 2572 0 0,'69'-4'3818'0'0,"34"-12"-2782"0"0,11-2-481 0 0,217-9 1650 0 0,-297 98-1823 0 0,-16-28-1803 0 0,-1-19-4204 0 0,-16-24 4327 0 0</inkml:trace>
  <inkml:trace contextRef="#ctx0" brushRef="#br0" timeOffset="621.824">580 379 2796 0 0,'2'-5'1188'0'0,"-1"2"-184"0"0,-1-2-135 0 0,0 2-113 0 0,0 1-56 0 0,2-3-172 0 0,-2 3-184 0 0,0-1-56 0 0,2 1-228 0 0,-4-1-300 0 0,4 1 24 0 0,0 1-416 0 0,-2-1-344 0 0,3 0-381 0 0,1-1 225 0 0,1 0-92 0 0,-1-1-92 0 0</inkml:trace>
  <inkml:trace contextRef="#ctx0" brushRef="#br0" timeOffset="1462.99">781 453 1316 0 0,'95'264'6361'0'0,"-92"-236"-5012"0"0,-3-29-1311 0 0,1 1 0 0 0,-1-1 0 0 0,1 1 0 0 0,-1-1-1 0 0,1 1 1 0 0,-1-1 0 0 0,1 1 0 0 0,0 0-1 0 0,-1-1 1 0 0,1 1 0 0 0,0 0 0 0 0,-1-1-1 0 0,1 1 1 0 0,0 0 0 0 0,0 0 0 0 0,-1 0 0 0 0,1-1-1 0 0,0 1 1 0 0,0 0 0 0 0,-1 0 0 0 0,1 0-1 0 0,0 0 1 0 0,0 1 0 0 0,-1-1 0 0 0,1 0-1 0 0,0 0 1 0 0,0 0 0 0 0,-1 1 0 0 0,1-1 0 0 0,0 0-1 0 0,-1 0 1 0 0,1 1 0 0 0,0-1 0 0 0,-1 1-1 0 0,1-1 1 0 0,-1 1 0 0 0,1-1 0 0 0,-1 1-1 0 0,1-1 1 0 0,-1 1 0 0 0,1-1 0 0 0,-1 1 0 0 0,1 0-1 0 0,-1-1-37 0 0,120-205-354 0 0,-107 187 303 0 0,32-17-746 0 0,-16 57 739 0 0,99 96-448 0 0,-107-111 326 0 0,0-1 1 0 0,1-2-1 0 0,0 0 0 0 0,0-1 1 0 0,0-1-1 0 0,0-1 1 0 0,0-1-1 0 0,0-1 0 0 0,0-1 1 0 0,0-1-1 0 0,-1-1 0 0 0,1-1 1 0 0,-1-1-1 0 0,0-1 0 0 0,0 0 1 0 0,-1-2-1 0 0,16-9 180 0 0,52-39 718 0 0,-88 56-578 0 0,0 1 62 0 0,-32 3 105 0 0,1 1-1 0 0,0 2 1 0 0,0 1 0 0 0,0 2 0 0 0,1 1 0 0 0,0 1-1 0 0,0 1 1 0 0,2 2 0 0 0,0 1 0 0 0,0 1-1 0 0,0 2-306 0 0,-30 42 580 0 0,58-58-475 0 0,41 24-6 0 0,-23-23-195 0 0,1-2 0 0 0,-1 0 0 0 0,1-1 0 0 0,0-1 0 0 0,-1-1 0 0 0,1 0 0 0 0,-1-1 1 0 0,0-2-1 0 0,0 1 0 0 0,0-2 0 0 0,0-1 0 0 0,-1 0 0 0 0,0-1 0 0 0,-1-1 0 0 0,1 0 1 0 0,-2-1-1 0 0,1-1 0 0 0,-2 0 0 0 0,1-1 0 0 0,-2-1 0 0 0,0 0 0 0 0,0-1 0 0 0,-1 0 0 0 0,-1-1 1 0 0,0-1-1 0 0,-1 1 0 0 0,4-11 96 0 0,-5 2 184 0 0,0 0 1 0 0,-2-1 0 0 0,-1 0 0 0 0,-1 0-1 0 0,-1 0 1 0 0,-1-1 0 0 0,-2 1-1 0 0,0-15-184 0 0,-2 29 229 0 0,-1 0 0 0 0,0 0 0 0 0,-1 0 0 0 0,0 0 0 0 0,0 0 0 0 0,-1 0 1 0 0,0 1-1 0 0,-1 0 0 0 0,-1 0 0 0 0,1 0 0 0 0,-2 1 0 0 0,1-1 0 0 0,-1 1 0 0 0,0 1 0 0 0,-1 0 0 0 0,0 0 0 0 0,-1 0 0 0 0,1 1 0 0 0,-1 0 0 0 0,-1 1 0 0 0,-3-2-229 0 0,10 8 62 0 0,0 1 0 0 0,-1 0 0 0 0,1 0 0 0 0,0 0 0 0 0,0 0 0 0 0,0 1 0 0 0,0-1 0 0 0,0 1 0 0 0,0 0 0 0 0,1 0 1 0 0,-1 0-1 0 0,0 0 0 0 0,1 0 0 0 0,-1 0 0 0 0,1 1 0 0 0,0-1 0 0 0,0 1 0 0 0,0 0 0 0 0,0 0 0 0 0,0 0 0 0 0,1-1 0 0 0,-1 1 0 0 0,1 1 0 0 0,0-1 0 0 0,0 0 0 0 0,0 0 0 0 0,0 0 0 0 0,1 1 0 0 0,-1-1 0 0 0,1 0 0 0 0,0 1 0 0 0,0-1 0 0 0,0 0 1 0 0,0 1-1 0 0,1 1-62 0 0,-2 27-229 0 0,1-1 0 0 0,1 0 0 0 0,1 1 1 0 0,3-1-1 0 0,0 0 0 0 0,2-1 1 0 0,6 19 228 0 0,19 104-3939 0 0,-7 62-4834 0 0,-25-190 7346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0:03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363 213 968 0 0,'0'-1'107'0'0,"1"0"0"0"0,-1 0 0 0 0,0 0-1 0 0,0 0 1 0 0,1 0 0 0 0,-1 1 0 0 0,0-1 0 0 0,0 0 0 0 0,0 0-1 0 0,0 0 1 0 0,0 0 0 0 0,0 0 0 0 0,-1 0 0 0 0,1 0-1 0 0,0 0 1 0 0,0 1 0 0 0,-1-1 0 0 0,1 0 0 0 0,0 0 0 0 0,-1 0-1 0 0,1 0 1 0 0,-1 1 0 0 0,1-1 0 0 0,-1 0 0 0 0,1 0 0 0 0,-1 1-1 0 0,0-1 1 0 0,1 1 0 0 0,-1-1 0 0 0,0 0 0 0 0,1 1 0 0 0,-1-1-1 0 0,0 1 1 0 0,0-1 0 0 0,0 1 0 0 0,1 0 0 0 0,-1-1-1 0 0,0 1 1 0 0,0 0 0 0 0,0 0 0 0 0,0-1 0 0 0,0 1 0 0 0,0 0-1 0 0,1 0 1 0 0,-1 0 0 0 0,0 0 0 0 0,0 0 0 0 0,0 0 0 0 0,0 1-1 0 0,0-1 1 0 0,0 0 0 0 0,0 0 0 0 0,0 1 0 0 0,1-1 0 0 0,-1 0-1 0 0,0 1 1 0 0,0-1 0 0 0,0 1 0 0 0,1-1 0 0 0,-1 1-1 0 0,0-1 1 0 0,1 1 0 0 0,-1 0-107 0 0,-47 43 1011 0 0,36-24-734 0 0,1 2-1 0 0,1-1 1 0 0,0 1-1 0 0,2 1 1 0 0,1 0-1 0 0,0 0 1 0 0,2 0-1 0 0,1 1 0 0 0,0 0 1 0 0,2 0-1 0 0,1 0 1 0 0,1 0-1 0 0,1 6-276 0 0,6 36 397 0 0,2-1-1 0 0,3 0 1 0 0,3 0-1 0 0,2-1 1 0 0,4-1-1 0 0,25 53-396 0 0,-20-20-2748 0 0,-65-97-1634 0 0,-38-45 523 0 0,47 28 2754 0 0</inkml:trace>
  <inkml:trace contextRef="#ctx0" brushRef="#br0" timeOffset="217.746">0 773 2492 0 0,'28'-10'6707'0'0,"28"11"-6029"0"0,-31 1-52 0 0,209-14-1524 0 0,-63 7-5231 0 0,-118-5 4937 0 0</inkml:trace>
  <inkml:trace contextRef="#ctx0" brushRef="#br0" timeOffset="467.71">537 804 1908 0 0,'74'104'5516'0'0,"-60"-90"-5394"0"0,2-1 0 0 0,0 0 1 0 0,0-1-1 0 0,1-1 0 0 0,0-1 1 0 0,1 0-1 0 0,0-1 0 0 0,12 3-122 0 0,-2-6-717 0 0,3 0-3664 0 0,-31-6 3193 0 0</inkml:trace>
  <inkml:trace contextRef="#ctx0" brushRef="#br0" timeOffset="718.362">1048 824 2016 0 0,'-213'279'7688'0'0,"69"-53"-7119"0"0,120-193-2018 0 0,1-20-4521 0 0,23-13 4684 0 0</inkml:trace>
  <inkml:trace contextRef="#ctx0" brushRef="#br0" timeOffset="1059.193">1200 803 1240 0 0,'7'-2'2085'0'0,"-2"23"4640"0"0,-29 282-2760 0 0,54-103-3111 0 0,-8 18-4035 0 0,-22-217 3051 0 0,0 0-1 0 0,0 0 0 0 0,-1 0 0 0 0,1 0 0 0 0,0 0 0 0 0,0 0 0 0 0,0 0 0 0 0,-1 0 0 0 0,1 1 1 0 0,0-1-1 0 0,-1 0 0 0 0,1 0 0 0 0,-1 0 0 0 0,1-1 0 0 0,-1 1 0 0 0,0 0 0 0 0,1 0 0 0 0,-1 0 1 0 0,0 0-1 0 0,0 0 0 0 0,0-1 0 0 0,1 1 0 0 0,-1 0 0 0 0,0-1 0 0 0,0 1 0 0 0,0-1 0 0 0,0 1 1 0 0,0-1-1 0 0,0 1 0 0 0,0-1 0 0 0,0 0 0 0 0,0 1 0 0 0,-1-1 0 0 0,1 0 0 0 0,0 0 0 0 0,0 0 1 0 0,0 0-1 0 0,0 0 0 0 0,0 0 0 0 0,0 0 0 0 0,0 0 0 0 0,-1-1 0 0 0,1 1 0 0 0,0 0 0 0 0,0 0 1 0 0,0-1-1 0 0,0 1 0 0 0,0-1 0 0 0,0 1 0 0 0,0-1 0 0 0,0 0 0 0 0,1 1 0 0 0,-1-1 1 0 0,0 0-1 0 0,0 1 0 0 0,0-1 0 0 0,1 0 0 0 0,-1 0 0 0 0,0 0 0 0 0,1 0 0 0 0,-1 0 0 0 0,0 0 1 0 0,1 0-1 0 0,-1 0 131 0 0,-8-15-1136 0 0</inkml:trace>
  <inkml:trace contextRef="#ctx0" brushRef="#br0" timeOffset="1604.866">1261 1108 2040 0 0,'49'-10'4755'0'0,"25"40"-3847"0"0,-67-25-815 0 0,1-1 0 0 0,-1 1 0 0 0,0 0 0 0 0,0 1 0 0 0,0 0 0 0 0,-1 0 0 0 0,0 0 0 0 0,0 1 0 0 0,0-1 0 0 0,-1 2 0 0 0,0-1 0 0 0,-1 0 0 0 0,1 1 0 0 0,-1 0 0 0 0,-1 0 0 0 0,3 7-93 0 0,-6-9 92 0 0,0-1 0 0 0,-1 1 0 0 0,0 0 1 0 0,1-1-1 0 0,-2 0 0 0 0,1 1 0 0 0,-1-1 0 0 0,0 0 1 0 0,0 1-1 0 0,0-1 0 0 0,0 0 0 0 0,-1-1 0 0 0,0 1 0 0 0,0 0 1 0 0,-1-1-1 0 0,1 0 0 0 0,-1 0 0 0 0,0 0 0 0 0,0 0 1 0 0,0 0-1 0 0,-1-1 0 0 0,1 0 0 0 0,-1 0 0 0 0,0 0 0 0 0,1 0 1 0 0,-2-1-1 0 0,1 0 0 0 0,0 0 0 0 0,0 0 0 0 0,0 0 1 0 0,-1-1-1 0 0,1 0 0 0 0,-1 0 0 0 0,0-1-92 0 0,4 0 194 0 0,-9-18-59 0 0,13 9-156 0 0,-1 1 1 0 0,1 0-1 0 0,1 0 0 0 0,-1 0 1 0 0,2 0-1 0 0,-1 0 1 0 0,1 1-1 0 0,0 0 0 0 0,0-1 1 0 0,1 1-1 0 0,0 1 1 0 0,0-1-1 0 0,1 1 0 0 0,0 0 1 0 0,1-1 20 0 0,-7 6-4 0 0,24-22-176 0 0,1 0 0 0 0,0 2-1 0 0,2 1 1 0 0,0 1 0 0 0,1 1 0 0 0,29-13 180 0 0,-58 31 8 0 0,1 1 1 0 0,0-1-1 0 0,0 0 1 0 0,-1 1-1 0 0,1-1 1 0 0,0 1-1 0 0,0-1 1 0 0,0 0 0 0 0,0 1-1 0 0,0-1 1 0 0,-1 1-1 0 0,1-1 1 0 0,0 1-1 0 0,0-1 1 0 0,0 1-1 0 0,0-1 1 0 0,0 0-1 0 0,1 1 1 0 0,-1-1-1 0 0,0 1 1 0 0,0-1-1 0 0,0 1 1 0 0,0-1 0 0 0,0 0-1 0 0,1 1 1 0 0,-1-1-1 0 0,0 1 1 0 0,0-1-1 0 0,1 0 1 0 0,-1 1-1 0 0,0-1 1 0 0,0 0-1 0 0,1 1 1 0 0,-1-1-1 0 0,0 0 1 0 0,1 0-1 0 0,-1 1 1 0 0,0-1 0 0 0,1 0-1 0 0,-1 0 1 0 0,1 0-1 0 0,-1 1 1 0 0,1-1-1 0 0,-1 0 1 0 0,0 0-1 0 0,1 0 1 0 0,-1 0-1 0 0,1 0 1 0 0,-1 0-1 0 0,1 0 1 0 0,-1 0 0 0 0,0 0-1 0 0,1 0 1 0 0,-1 0-1 0 0,1 0 1 0 0,-1 0-1 0 0,1 0 1 0 0,-1 0-1 0 0,0-1 1 0 0,1 1-1 0 0,0 0-8 0 0,-18 35 473 0 0,-11 5-28 0 0,-52 93 400 0 0,78-128-867 0 0,1-1 1 0 0,-1 0-1 0 0,1 1 0 0 0,0 0 1 0 0,0-1-1 0 0,1 1 0 0 0,-1-1 1 0 0,1 1-1 0 0,0 0 0 0 0,0 0 1 0 0,1-1-1 0 0,0 1 0 0 0,-1-1 1 0 0,1 1-1 0 0,1 0 0 0 0,-1-1 1 0 0,1 0-1 0 0,0 1 1 0 0,0-1-1 0 0,0 0 0 0 0,0 0 1 0 0,1 0-1 0 0,-1 0 0 0 0,1 0 1 0 0,0-1-1 0 0,0 1 0 0 0,1-1 1 0 0,-1 0-1 0 0,1 0 0 0 0,0 0 22 0 0,154 67-4784 0 0,-152-66 4413 0 0,1-1 0 0 0,0 1 0 0 0,0-1 0 0 0,0-1 0 0 0,0 1 0 0 0,0-1 0 0 0,0-1 0 0 0,1 1 0 0 0,-1-1 0 0 0,1-1 0 0 0,-1 1 0 0 0,1-1 0 0 0,-1 0 0 0 0,1-1 0 0 0,4-1 371 0 0,26-10-1184 0 0</inkml:trace>
  <inkml:trace contextRef="#ctx0" brushRef="#br0" timeOffset="2116.558">1026 301 1240 0 0,'-15'-2'3295'0'0,"-30"28"-2017"0"0,34-17-1092 0 0,0 1-1 0 0,0 0 0 0 0,1 0 1 0 0,1 1-1 0 0,0 1 1 0 0,0-1-1 0 0,1 1 1 0 0,0 1-1 0 0,1 0 0 0 0,1 0 1 0 0,0 0-1 0 0,1 0 1 0 0,0 1-1 0 0,1 0 0 0 0,1 0 1 0 0,0 0-1 0 0,0 1 1 0 0,2-1-1 0 0,0 1 0 0 0,1-1 1 0 0,0 1-186 0 0,0-6-11 0 0,1-1 0 0 0,1 0 0 0 0,-1 0 0 0 0,1 1 0 0 0,1-1 0 0 0,-1 0-1 0 0,1-1 1 0 0,1 1 0 0 0,0 0 0 0 0,0-1 0 0 0,0 0 0 0 0,1 0 0 0 0,0 0 0 0 0,0 0 0 0 0,0-1 0 0 0,1 0 0 0 0,0 0 0 0 0,1-1 0 0 0,4 4 11 0 0,-6-5-243 0 0,0-1-1 0 0,1 0 1 0 0,-1 0 0 0 0,1 0 0 0 0,0-1 0 0 0,0 1 0 0 0,0-1-1 0 0,0-1 1 0 0,0 1 0 0 0,0-1 0 0 0,1 0 0 0 0,-1-1 0 0 0,0 1-1 0 0,0-1 1 0 0,1-1 0 0 0,-1 1 0 0 0,0-1 0 0 0,4-1 243 0 0,60-20-2444 0 0,-47 6 1264 0 0</inkml:trace>
  <inkml:trace contextRef="#ctx0" brushRef="#br0" timeOffset="2970.718">1309 281 1708 0 0,'8'-24'6004'0'0,"-3"35"-3840"0"0,-6-2-2139 0 0,0 0-1 0 0,1-1 1 0 0,1 1-1 0 0,-1 0 1 0 0,1 0-1 0 0,1-1 1 0 0,0 1-1 0 0,0-1 1 0 0,1 1-1 0 0,0-1 1 0 0,0 0-1 0 0,1 0 1 0 0,0 0-1 0 0,0 0 1 0 0,1-1-1 0 0,0 0 1 0 0,0 0-1 0 0,1 0 1 0 0,0 0-1 0 0,0-1 1 0 0,0 0-1 0 0,1 0 1 0 0,0-1-1 0 0,0 0 1 0 0,0 0-1 0 0,1-1 1 0 0,0 0-1 0 0,0 0 1 0 0,0 0-1 0 0,0-1 1 0 0,1-1-1 0 0,-1 1 0 0 0,1-1 1 0 0,6 0-25 0 0,-8-5-54 0 0,1-1 1 0 0,-1 0-1 0 0,0 0 1 0 0,0-1-1 0 0,0 0 0 0 0,0 0 1 0 0,-1 0-1 0 0,0-1 0 0 0,0 0 1 0 0,-1 0-1 0 0,1-1 1 0 0,-1 1-1 0 0,-1-1 0 0 0,1 0 1 0 0,-1-1-1 0 0,-1 1 1 0 0,1-1-1 0 0,-1 1 0 0 0,0-1 1 0 0,-1 0-1 0 0,0 0 1 0 0,0-1-1 0 0,-1 1 0 0 0,0 0 1 0 0,-1 0-1 0 0,1-1 1 0 0,-1 0 53 0 0,0-66 132 0 0,0 73-55 0 0,-10-6-37 0 0,6 19 117 0 0,73 182 937 0 0,-52-157-934 0 0,-2 1 1 0 0,-2 1-1 0 0,-1 0 0 0 0,-2 0 0 0 0,-2 1 1 0 0,1 10-161 0 0,-9-45 13 0 0,0 1 1 0 0,0-1 0 0 0,0 0-1 0 0,-1 1 1 0 0,0-1 0 0 0,1 0-1 0 0,-1 1 1 0 0,-1-1 0 0 0,1 0-1 0 0,-1 0 1 0 0,1 0 0 0 0,-1 0-1 0 0,0 0 1 0 0,-1-1 0 0 0,1 1-1 0 0,-1 0 1 0 0,1-1 0 0 0,-1 0-1 0 0,0 0 1 0 0,0 0 0 0 0,-1 0-1 0 0,1 0 1 0 0,-1 0 0 0 0,1-1-1 0 0,-1 0 1 0 0,0 0 0 0 0,0 0-1 0 0,0 0 1 0 0,0 0 0 0 0,0-1-1 0 0,0 0 1 0 0,0 0 0 0 0,0 0-1 0 0,-1 0 1 0 0,1-1 0 0 0,-1 1-14 0 0,-6 1-26 0 0,-1-1 0 0 0,1 0 0 0 0,-1-1 0 0 0,1-1 0 0 0,-1 1 0 0 0,1-2 0 0 0,0 1 0 0 0,-1-2 0 0 0,1 1 0 0 0,0-1 0 0 0,0-1 0 0 0,-9-4 26 0 0,13 4-113 0 0,1 0 1 0 0,-1-1-1 0 0,1 0 1 0 0,0 0-1 0 0,0 0 1 0 0,0 0-1 0 0,1-1 1 0 0,0 0-1 0 0,0 0 1 0 0,1-1-1 0 0,-1 1 1 0 0,1-1-1 0 0,1 0 1 0 0,-1 0-1 0 0,1 0 1 0 0,0-1-1 0 0,1 1 1 0 0,0-1-1 0 0,0 0 1 0 0,1 1-1 0 0,0-1 1 0 0,0 0-1 0 0,0 0 1 0 0,1 0-1 0 0,1 1 0 0 0,-1-1 1 0 0,1 0-1 0 0,2-6 113 0 0,3-3-211 0 0,1 0-1 0 0,1 0 0 0 0,0 1 0 0 0,1 1 0 0 0,1-1 0 0 0,0 1 0 0 0,1 1 0 0 0,1 0 0 0 0,0 0 0 0 0,1 1 0 0 0,1 1 0 0 0,0 0 0 0 0,0 1 0 0 0,2 0 212 0 0,237-138 128 0 0,-167 104 456 0 0,87-52 2762 0 0,-174 97-3271 0 0,1 0 0 0 0,-1 0 0 0 0,0 0 0 0 0,0 0 0 0 0,1 0 0 0 0,-1 0 0 0 0,0 0 0 0 0,0 0 0 0 0,1-1 0 0 0,-1 1 0 0 0,0 0 0 0 0,1-1 0 0 0,-1 1-1 0 0,0 0 1 0 0,1-1 0 0 0,-1 1 0 0 0,1-1 0 0 0,-1 1 0 0 0,0-1 0 0 0,1 1 0 0 0,-1-1 0 0 0,1 0 0 0 0,0 1 0 0 0,-1-1 0 0 0,1 0 0 0 0,-1 1 0 0 0,1-1 0 0 0,0 0 0 0 0,0 1 0 0 0,-1-1 0 0 0,1 0 0 0 0,0 0-1 0 0,0 1 1 0 0,0-1 0 0 0,0 0 0 0 0,0 0 0 0 0,0 1 0 0 0,0-1 0 0 0,0 0 0 0 0,0 0 0 0 0,0 1 0 0 0,0-1 0 0 0,0 0 0 0 0,1 1 0 0 0,-1-1 0 0 0,0 0 0 0 0,0 0 0 0 0,1 1 0 0 0,-1-1 0 0 0,1 0 0 0 0,-1 1-1 0 0,0-1 1 0 0,1 1 0 0 0,-1-1 0 0 0,1 1 0 0 0,0-1 0 0 0,-1 1 0 0 0,1-1 0 0 0,-1 1 0 0 0,1-1 0 0 0,0 1-75 0 0,-8 1 63 0 0,1 2 1 0 0,-1-1-1 0 0,1 1 0 0 0,-1 0 1 0 0,1 0-1 0 0,0 0 0 0 0,0 1 1 0 0,1 0-1 0 0,-1 0 0 0 0,1 1 1 0 0,0 0-1 0 0,0-1 0 0 0,0 2 1 0 0,1-1-1 0 0,-1 0 0 0 0,1 1 1 0 0,1 0-1 0 0,-1 0 0 0 0,1 0 1 0 0,0 1-1 0 0,0-1 0 0 0,1 1 1 0 0,0-1-1 0 0,0 1 0 0 0,1 0 1 0 0,-1 0-1 0 0,1 0 0 0 0,1 0-63 0 0,12 193 272 0 0,55 64-4543 0 0,-66-263 4102 0 0,0 0 1 0 0,-1 0 0 0 0,1 0 0 0 0,-1 0-1 0 0,0 0 1 0 0,1 0 0 0 0,-1 0 0 0 0,0 0-1 0 0,1 0 1 0 0,-1 0 0 0 0,0 0-1 0 0,0 0 1 0 0,0 0 0 0 0,0 0 0 0 0,0 0-1 0 0,0 0 1 0 0,0 0 0 0 0,-1 0-1 0 0,1 1 1 0 0,0-1 0 0 0,-1 0 0 0 0,1 0-1 0 0,0 0 1 0 0,-1 0 0 0 0,1 0-1 0 0,-1-1 1 0 0,0 1 0 0 0,1 0 0 0 0,-1 0-1 0 0,0 0 1 0 0,1 0 0 0 0,-1-1-1 0 0,0 1 1 0 0,0 0 0 0 0,0-1 0 0 0,0 1-1 0 0,1 0 1 0 0,-1-1 0 0 0,0 1-1 0 0,0-1 1 0 0,0 0 0 0 0,0 1 0 0 0,0-1-1 0 0,0 0 1 0 0,-1 1 0 0 0,1-1-1 0 0,0 0 1 0 0,0 0 0 0 0,0 0 0 0 0,0 0-1 0 0,0 0 1 0 0,0 0 0 0 0,0 0-1 0 0,0-1 1 0 0,0 1 0 0 0,0 0 0 0 0,-1-1 168 0 0,-10-12-1402 0 0</inkml:trace>
  <inkml:trace contextRef="#ctx0" brushRef="#br0" timeOffset="3437.507">2116 213 1204 0 0,'2'0'138'0'0,"-1"1"-1"0"0,1-1 1 0 0,0 1-1 0 0,-1 0 1 0 0,1 0-1 0 0,-1 0 1 0 0,1 0 0 0 0,-1 0-1 0 0,0 0 1 0 0,1 0-1 0 0,-1 0 1 0 0,0 1-1 0 0,0-1 1 0 0,0 0-1 0 0,0 1 1 0 0,0-1-1 0 0,0 1 1 0 0,0-1 0 0 0,0 1-1 0 0,-1-1 1 0 0,1 1-1 0 0,0 0 1 0 0,-1-1-1 0 0,0 1 1 0 0,1 0-1 0 0,-1 0 1 0 0,0-1 0 0 0,0 1-1 0 0,0 0 1 0 0,0-1-1 0 0,0 1 1 0 0,0 0-1 0 0,0 0 1 0 0,-1-1-1 0 0,1 1 1 0 0,-1 1-138 0 0,1 115 2815 0 0,0-117-2617 0 0,0-1-6 0 0,7 10 243 0 0,183-192-651 0 0,-200 195 326 0 0,0 0 0 0 0,2 0 1 0 0,-1 1-1 0 0,2 0 1 0 0,0 0-1 0 0,0 0 1 0 0,1 1-1 0 0,1 0 1 0 0,1 1-1 0 0,0-1 1 0 0,1 1-1 0 0,-1 8-110 0 0,5-15-51 0 0,0-1 0 0 0,0 1 0 0 0,1-1-1 0 0,0 0 1 0 0,1 1 0 0 0,-1-1 0 0 0,1 0 0 0 0,1 0 0 0 0,0-1-1 0 0,0 1 1 0 0,0-1 0 0 0,1 0 0 0 0,0 0 0 0 0,1 0 0 0 0,-1-1-1 0 0,1 0 1 0 0,0 0 0 0 0,1 0 0 0 0,0-1 0 0 0,0 0 0 0 0,0 0-1 0 0,0-1 1 0 0,1 0 0 0 0,-1 0 0 0 0,1 0 0 0 0,0-1 0 0 0,0-1-1 0 0,0 1 1 0 0,1-1 0 0 0,-1-1 0 0 0,1 1 0 0 0,-1-1 0 0 0,1-1-1 0 0,-1 0 1 0 0,7 0 51 0 0,-8 1-351 0 0,0-1 1 0 0,-1 1-1 0 0,1-1 0 0 0,0 0 0 0 0,0-1 0 0 0,-1 0 1 0 0,1 0-1 0 0,0 0 0 0 0,-1-1 0 0 0,1 0 1 0 0,-1 0-1 0 0,0-1 0 0 0,1 0 0 0 0,-1 0 0 0 0,0 0 1 0 0,1-2 350 0 0,13-11-1102 0 0</inkml:trace>
  <inkml:trace contextRef="#ctx0" brushRef="#br0" timeOffset="3675.462">2756 1 2484 0 0,'12'12'326'0'0,"0"1"0"0"0,-1 0-1 0 0,0 0 1 0 0,-2 2 0 0 0,1-1-1 0 0,-2 1 1 0 0,0 0-1 0 0,0 1 1 0 0,-2 0 0 0 0,0 0-1 0 0,0 0 1 0 0,-2 1 0 0 0,0-1-1 0 0,-1 1 1 0 0,-1 0 0 0 0,0 0-1 0 0,-1 1 1 0 0,-1-1 0 0 0,-1 0-1 0 0,0 0 1 0 0,-2 0 0 0 0,0 0-1 0 0,0 0 1 0 0,-2 0 0 0 0,-3 7-326 0 0,3-9-20 0 0,0-1 0 0 0,-1 0 0 0 0,-1-1 0 0 0,0 0 1 0 0,-1 0-1 0 0,-1 0 0 0 0,0-1 0 0 0,0-1 0 0 0,-1 1 1 0 0,0-1-1 0 0,-1-1 0 0 0,-1 0 0 0 0,0-1 0 0 0,0 0 1 0 0,0 0-1 0 0,-4 0 20 0 0,-144 35-5143 0 0,109-64 2580 0 0,33 0 1388 0 0</inkml:trace>
  <inkml:trace contextRef="#ctx0" brushRef="#br0" timeOffset="3953.351">3028 301 1636 0 0,'4'0'1580'0'0,"-1"0"-376"0"0,1 2-11 0 0,-2-4-289 0 0,-1 2-88 0 0,1 0-60 0 0,-2 2-92 0 0,-3-2-200 0 0,1 1-172 0 0,2-1-336 0 0,0 0-260 0 0,0 0 28 0 0,0-1-1204 0 0,0 2 168 0 0,-2-1-13 0 0,-2-5 197 0 0,3-1 48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39:58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472 450 944 0 0,'-4'-6'866'0'0,"1"1"-729"0"0,0 1-1 0 0,0 0 1 0 0,-1 0-1 0 0,1 1 1 0 0,-1-1 0 0 0,0 1-1 0 0,0-1 1 0 0,-1 1-1 0 0,1 0 1 0 0,-1 1-1 0 0,1-1 1 0 0,-1 1-1 0 0,0 0 1 0 0,0 0 0 0 0,0 1-1 0 0,0-1 1 0 0,0 1-1 0 0,0 0 1 0 0,-1 0-1 0 0,1 1 1 0 0,0 0-1 0 0,0 0 1 0 0,-1 0 0 0 0,1 0-1 0 0,0 1 1 0 0,0 0-1 0 0,0 0 1 0 0,-1 1-137 0 0,-5 0 121 0 0,1 1 0 0 0,0 0 1 0 0,0 1-1 0 0,0 1 0 0 0,1-1 0 0 0,0 1 0 0 0,-1 1 1 0 0,2 0-1 0 0,-1 0 0 0 0,1 1 0 0 0,0 0 1 0 0,0 0-1 0 0,0 1 0 0 0,1 0 0 0 0,1 0 1 0 0,-1 1-1 0 0,1 0 0 0 0,1 0 0 0 0,0 0 0 0 0,0 1 1 0 0,1-1-1 0 0,0 1 0 0 0,0 0 0 0 0,1 1 1 0 0,1-1-1 0 0,0 1 0 0 0,0-1 0 0 0,1 1 1 0 0,0 3-122 0 0,2 26 324 0 0,2 0 1 0 0,1 0 0 0 0,2 0 0 0 0,2-1 0 0 0,1 0 0 0 0,2-1-1 0 0,2 1 1 0 0,2-2 0 0 0,17 33-325 0 0,4 18 525 0 0,-29-71-481 0 0,6 13-177 0 0,-2 0-1 0 0,0 1 1 0 0,-2 0 0 0 0,-1 0 0 0 0,-2 1-1 0 0,-1 0 1 0 0,-1 16 133 0 0,-4-44-163 0 0,0 0 1 0 0,0 0-1 0 0,0 0 0 0 0,-1 0 1 0 0,0 0-1 0 0,0 0 0 0 0,0 0 0 0 0,0 0 1 0 0,-1-1-1 0 0,1 1 0 0 0,-1 0 1 0 0,0-1-1 0 0,0 1 0 0 0,0-1 1 0 0,-1 0-1 0 0,1 0 0 0 0,-1 0 1 0 0,0 0-1 0 0,0 0 0 0 0,0 0 0 0 0,0-1 1 0 0,0 1-1 0 0,0-1 0 0 0,-1 0 1 0 0,1 0-1 0 0,-1 0 0 0 0,0-1 1 0 0,1 1-1 0 0,-1-1 0 0 0,0 0 0 0 0,0 0 1 0 0,0 0-1 0 0,0-1 0 0 0,0 1 1 0 0,0-1-1 0 0,0 0 0 0 0,0 0 1 0 0,0 0-1 0 0,0-1 0 0 0,0 1 0 0 0,0-1 1 0 0,-1 0 162 0 0,-33-14-1228 0 0,8 0 44 0 0</inkml:trace>
  <inkml:trace contextRef="#ctx0" brushRef="#br0" timeOffset="205.54">0 1105 2928 0 0,'10'-10'5171'0'0,"30"6"-5116"0"0,-34 4 273 0 0,141-7-597 0 0,77-8-4751 0 0,-178 11 3763 0 0</inkml:trace>
  <inkml:trace contextRef="#ctx0" brushRef="#br0" timeOffset="468.284">902 1035 1256 0 0,'7'20'6114'0'0,"-29"38"-5692"0"0,15-44 176 0 0,-53 147 914 0 0,-43 89-953 0 0,66-218-2810 0 0,3-29-2326 0 0,7-17 3484 0 0</inkml:trace>
  <inkml:trace contextRef="#ctx0" brushRef="#br0" timeOffset="701.189">546 1165 1964 0 0,'17'-16'5103'0'0,"9"33"-3401"0"0,-12-4-1372 0 0,168 117 700 0 0,-45-53-5636 0 0,-106-61 2163 0 0,-23-12 1359 0 0</inkml:trace>
  <inkml:trace contextRef="#ctx0" brushRef="#br0" timeOffset="1138.4">1144 1020 1672 0 0,'13'-18'5509'0'0,"-6"10"-1718"0"0,-10 27-2521 0 0,-11 53-585 0 0,4 1 0 0 0,3 0 0 0 0,3 0 0 0 0,4 34-685 0 0,41 149-894 0 0,-41-232-4122 0 0,-12-41-970 0 0,4-1 4856 0 0</inkml:trace>
  <inkml:trace contextRef="#ctx0" brushRef="#br0" timeOffset="2293.564">1352 1117 1712 0 0,'-4'4'3643'0'0,"-8"16"-2003"0"0,12-16-1566 0 0,1 1 0 0 0,-1 0 1 0 0,1-1-1 0 0,0 1 1 0 0,0 0-1 0 0,0-1 1 0 0,0 0-1 0 0,1 1 0 0 0,0-1 1 0 0,0 0-1 0 0,0 1 1 0 0,1-1-1 0 0,-1-1 0 0 0,1 1 1 0 0,0 0-1 0 0,0-1 1 0 0,0 1-1 0 0,0-1 0 0 0,1 0 1 0 0,-1 0-1 0 0,1 0 1 0 0,0 0-1 0 0,0-1 1 0 0,0 0-1 0 0,0 1 0 0 0,1-2 1 0 0,-1 1-1 0 0,0 0 1 0 0,1-1-1 0 0,-1 0 0 0 0,1 0 1 0 0,0 0-1 0 0,-1-1-74 0 0,8 3-2 0 0,0-2 0 0 0,1 0-1 0 0,-1-1 1 0 0,0 0 0 0 0,0 0 0 0 0,0-2-1 0 0,0 1 1 0 0,0-1 0 0 0,0-1-1 0 0,0 0 1 0 0,-1-1 0 0 0,5-2 2 0 0,-8 3 70 0 0,0 0 0 0 0,-1-1 0 0 0,1 0 0 0 0,0 0 0 0 0,-1-1 0 0 0,0 0 0 0 0,0 0 0 0 0,-1-1 0 0 0,1 0 0 0 0,-1 0 1 0 0,-1 0-1 0 0,1-1 0 0 0,-1 0 0 0 0,0 0 0 0 0,0 0 0 0 0,-1 0 0 0 0,0-1 0 0 0,0 0 0 0 0,-1 0 0 0 0,0 0 0 0 0,-1 0 0 0 0,1 0 0 0 0,-2-1 0 0 0,1 1 0 0 0,-1-1-70 0 0,6-18 2311 0 0,-13 5-1809 0 0,11 110-483 0 0,7-23 224 0 0,12 54 126 0 0,-6 2 1 0 0,-5 0-1 0 0,-4 24-369 0 0,-10-129 73 0 0,0 0 0 0 0,-1 1-1 0 0,-1-1 1 0 0,0 0-1 0 0,-1 0 1 0 0,-1 0 0 0 0,0 0-1 0 0,-2-1 1 0 0,-5 12-73 0 0,8-21 15 0 0,0 1 0 0 0,0-1 0 0 0,-1 0 1 0 0,0 0-1 0 0,0 0 0 0 0,0-1 0 0 0,-1 0 0 0 0,1 0 1 0 0,-1 0-1 0 0,0-1 0 0 0,-1 0 0 0 0,1 0 0 0 0,-1 0 1 0 0,0-1-1 0 0,0 0 0 0 0,0 0 0 0 0,0-1 0 0 0,0 0 1 0 0,-1 0-1 0 0,1-1 0 0 0,-1 0 0 0 0,1 0 0 0 0,-1-1 1 0 0,1 1-1 0 0,-1-2 0 0 0,0 1 0 0 0,1-1 0 0 0,-1 0 1 0 0,1-1-1 0 0,0 0 0 0 0,-1 0 0 0 0,1-1 0 0 0,0 1 1 0 0,0-1-1 0 0,1-1 0 0 0,-1 0 0 0 0,1 0 0 0 0,-1 0 1 0 0,1 0-1 0 0,0-1 0 0 0,1 0 0 0 0,-1-1 0 0 0,1 1 1 0 0,0-1-1 0 0,0 0 0 0 0,1 0 0 0 0,0 0 0 0 0,0-1 1 0 0,-2-4-16 0 0,-1-2-103 0 0,0 0 0 0 0,1 0 0 0 0,1 0 0 0 0,0-1 1 0 0,1 0-1 0 0,0 0 0 0 0,1-1 0 0 0,1 1 1 0 0,0-1-1 0 0,1 1 0 0 0,0-1 0 0 0,1 1 1 0 0,1-1-1 0 0,0 0 0 0 0,2-1 103 0 0,69-154-1673 0 0,-41 135 499 0 0,0 1 1 0 0,3 1 0 0 0,0 2 0 0 0,2 1-1 0 0,1 2 1 0 0,2 1 0 0 0,0 3 0 0 0,2 1 0 0 0,20-8 1173 0 0,-12 5-1190 0 0</inkml:trace>
  <inkml:trace contextRef="#ctx0" brushRef="#br0" timeOffset="2789.727">2045 105 1412 0 0,'-22'-15'4837'0'0,"-3"34"-3426"0"0,13 1-1213 0 0,0 1 1 0 0,1 0-1 0 0,2 0 0 0 0,0 1 1 0 0,1 0-1 0 0,1 0 0 0 0,1 1 0 0 0,1 0 1 0 0,2 0-1 0 0,0 0 0 0 0,1 1 1 0 0,1-1-1 0 0,1 1 0 0 0,2-1 1 0 0,0 0-1 0 0,1 1 0 0 0,1-1 0 0 0,2 0 1 0 0,0-1-1 0 0,1 1 0 0 0,9 16-198 0 0,-7-15 33 0 0,0 0 0 0 0,2-1-1 0 0,0-1 1 0 0,2 0-1 0 0,1 0 1 0 0,0-1-1 0 0,2-1 1 0 0,5 5-33 0 0,-14-17-407 0 0,0-1-1 0 0,0 1 1 0 0,1-2 0 0 0,0 1-1 0 0,1-1 1 0 0,-1 0 0 0 0,1-1 0 0 0,1 0-1 0 0,-1 0 1 0 0,0-1 0 0 0,1-1-1 0 0,0 1 1 0 0,4 0 407 0 0,-11-4-1443 0 0,12-13-1209 0 0,-9 1 1537 0 0</inkml:trace>
  <inkml:trace contextRef="#ctx0" brushRef="#br0" timeOffset="3223.888">2223 319 928 0 0,'32'-24'5477'0'0,"40"40"-4784"0"0,-63-14-624 0 0,-1 1 0 0 0,0-1 0 0 0,0 1 0 0 0,0 1 0 0 0,0-1 1 0 0,-1 2-1 0 0,1-1 0 0 0,-1 1 0 0 0,0 0 0 0 0,0 0 0 0 0,-1 1 0 0 0,1-1 0 0 0,-2 2 0 0 0,1-1 1 0 0,0 1-1 0 0,-1 0 0 0 0,0 0 0 0 0,-1 0 0 0 0,0 1 0 0 0,0-1 0 0 0,0 1 0 0 0,-1 0 0 0 0,0 0 0 0 0,-1 0 1 0 0,0 1-1 0 0,0-1 0 0 0,-1 1 0 0 0,0 1-69 0 0,-5 0 102 0 0,-1-1 0 0 0,-1 1 0 0 0,1-1 0 0 0,-2 0 0 0 0,1 0 0 0 0,-1-1 0 0 0,-1 0 0 0 0,1 0 0 0 0,-1-1 0 0 0,-1 0 0 0 0,1 0 0 0 0,-1-1 0 0 0,0 0 0 0 0,-1 0 0 0 0,1-1 0 0 0,-1-1 0 0 0,0 0 0 0 0,-1 0 0 0 0,1-1 0 0 0,0 0 0 0 0,-3 0-102 0 0,11-1-12 0 0,0-1 0 0 0,-1 1 0 0 0,1-1 0 0 0,0 1 0 0 0,-1-1 0 0 0,1 0 0 0 0,-1 0 0 0 0,0 0 1 0 0,1-1-1 0 0,-1 1 0 0 0,0 0 0 0 0,1-1 0 0 0,-1 0 0 0 0,0 0 0 0 0,0 0 0 0 0,1 0 0 0 0,-1 0 0 0 0,0 0 0 0 0,0-1 0 0 0,1 1 0 0 0,-1-1 0 0 0,0 0 0 0 0,1 0 0 0 0,-1 0 0 0 0,1 0 0 0 0,-1 0 1 0 0,1 0-1 0 0,-1-1 0 0 0,1 1 0 0 0,0-1 0 0 0,0 0 0 0 0,0 0 0 0 0,0 0 0 0 0,0 0 0 0 0,-1-1 12 0 0,58-73-3641 0 0,30 20-272 0 0,-53 38 2706 0 0</inkml:trace>
  <inkml:trace contextRef="#ctx0" brushRef="#br0" timeOffset="3475.689">2722 294 1816 0 0,'-44'-3'4194'0'0,"-25"38"-2865"0"0,62-30-1251 0 0,1-1 0 0 0,0 1 0 0 0,0 1 0 0 0,0-1 0 0 0,0 1 0 0 0,1 0 1 0 0,0 0-1 0 0,0 1 0 0 0,1-1 0 0 0,0 1 0 0 0,0 0 0 0 0,0 0 0 0 0,1 1 1 0 0,0-1-1 0 0,0 1 0 0 0,1-1 0 0 0,0 1 0 0 0,1 0 0 0 0,-1 0 0 0 0,2 0 0 0 0,-1 0 1 0 0,1 0-1 0 0,0 0 0 0 0,1 0 0 0 0,-1 0 0 0 0,2 0 0 0 0,-1 0 0 0 0,1-1 1 0 0,0 1-1 0 0,1 0 0 0 0,0-1 0 0 0,3 6-78 0 0,-1-4-29 0 0,0 0 0 0 0,1-1 0 0 0,0 0 0 0 0,0 0 0 0 0,1-1 0 0 0,0 1 0 0 0,1-1 0 0 0,-1-1 0 0 0,1 0 0 0 0,0 0 0 0 0,1 0 0 0 0,0-1 0 0 0,-1 0 0 0 0,2-1-1 0 0,-1 0 1 0 0,0 0 0 0 0,1-1 0 0 0,0 0 29 0 0,117 12-6108 0 0,-109-15 4896 0 0</inkml:trace>
  <inkml:trace contextRef="#ctx0" brushRef="#br0" timeOffset="3862.209">2964 99 2200 0 0,'9'3'5009'0'0,"-11"40"-4269"0"0,1-19 35 0 0,-17 191 953 0 0,33 31-473 0 0,3-107-1341 0 0,-16-82-3704 0 0,-30-51-1365 0 0,23-9 3999 0 0</inkml:trace>
  <inkml:trace contextRef="#ctx0" brushRef="#br0" timeOffset="4487.797">3140 260 1356 0 0,'8'16'5656'0'0,"47"46"-4770"0"0,-51-59-861 0 0,0 0 0 0 0,0 0-1 0 0,0 0 1 0 0,0 0 0 0 0,0-1 0 0 0,1 0-1 0 0,0 0 1 0 0,-1 0 0 0 0,1-1 0 0 0,0 1-1 0 0,0-1 1 0 0,0 0 0 0 0,-1 0 0 0 0,1-1-1 0 0,0 0 1 0 0,0 0 0 0 0,0 0 0 0 0,0 0-1 0 0,0-1 1 0 0,0 1 0 0 0,0-1 0 0 0,0-1-1 0 0,0 1 1 0 0,-1-1 0 0 0,1 0 0 0 0,0 0-1 0 0,-1 0 1 0 0,0 0 0 0 0,1-1 0 0 0,-1 0-1 0 0,0 0 1 0 0,0 0 0 0 0,-1 0-1 0 0,1-1 1 0 0,-1 1 0 0 0,1-1 0 0 0,-1 0-1 0 0,0 0 1 0 0,-1 0 0 0 0,1-1 0 0 0,-1 1-1 0 0,1-1-24 0 0,-16-44 1219 0 0,9 93-757 0 0,50 170 696 0 0,5 88-121 0 0,-51-299-1038 0 0,0 1 0 0 0,-1-1 0 0 0,1 0 0 0 0,-1 0 0 0 0,0 1 0 0 0,0-1 0 0 0,0 0 0 0 0,0 0 0 0 0,-1 0 0 0 0,1 0 0 0 0,-1 0 0 0 0,1 0-1 0 0,-1 0 1 0 0,0-1 0 0 0,0 1 0 0 0,-1-1 0 0 0,1 1 0 0 0,0-1 0 0 0,-1 0 0 0 0,0 0 0 0 0,1 0 0 0 0,-1 0 0 0 0,0 0 0 0 0,0-1 0 0 0,0 1 0 0 0,0-1 0 0 0,0 0 0 0 0,0 0 0 0 0,0 0 0 0 0,-1 0 0 0 0,1-1-1 0 0,0 1 1 0 0,0-1 0 0 0,-1 0 0 0 0,1 1 0 0 0,0-2 0 0 0,-1 1 0 0 0,0 0 1 0 0,-2-3-71 0 0,0 1 0 0 0,0-1-1 0 0,0 0 1 0 0,0-1 0 0 0,1 1 0 0 0,-1-1 0 0 0,1 0-1 0 0,0 0 1 0 0,0-1 0 0 0,1 0 0 0 0,-1 0-1 0 0,1 0 1 0 0,0 0 0 0 0,0-1 0 0 0,1 1 0 0 0,-1-1-1 0 0,1 0 1 0 0,1 0 0 0 0,-1 0 0 0 0,1 0-1 0 0,0-1 1 0 0,0 1 0 0 0,1-1 0 0 0,0 1-1 0 0,0-1 1 0 0,0 1 0 0 0,1-6 71 0 0,0-2-194 0 0,0 0 0 0 0,0 0 0 0 0,2 1-1 0 0,0-1 1 0 0,0 0 0 0 0,1 1 0 0 0,1 0 0 0 0,0 0 0 0 0,1 0 0 0 0,0 0-1 0 0,1 0 1 0 0,1 1 0 0 0,3-5 194 0 0,137-132-5050 0 0,-110 119 3830 0 0</inkml:trace>
  <inkml:trace contextRef="#ctx0" brushRef="#br0" timeOffset="4726.288">3800 0 2116 0 0,'22'26'2892'0'0,"-2"7"-2408"0"0,0 0 0 0 0,-2 2 1 0 0,-2 0-1 0 0,-1 1 0 0 0,-1 1 1 0 0,-2 0-1 0 0,-2 1 0 0 0,-2 0 1 0 0,-1 0-1 0 0,-2 1 0 0 0,-2-1 1 0 0,-1 25-485 0 0,-3-41-7 0 0,-2-1 1 0 0,0 0-1 0 0,-2 0 0 0 0,0 0 1 0 0,-1-1-1 0 0,-1 1 1 0 0,-1-1-1 0 0,-1-1 1 0 0,0 0-1 0 0,-2 0 1 0 0,0-1-1 0 0,-1 0 0 0 0,-1-1 1 0 0,-1 0-1 0 0,0-1 1 0 0,-1-1-1 0 0,-12 10 7 0 0,6-6-536 0 0,-1-1 0 0 0,-2 0 0 0 0,0-2 0 0 0,0-1 0 0 0,-1-1-1 0 0,-1-1 1 0 0,-1-1 0 0 0,-8 2 536 0 0,-34-4-3378 0 0,49-10 2109 0 0</inkml:trace>
  <inkml:trace contextRef="#ctx0" brushRef="#br0" timeOffset="5053.623">4084 895 1312 0 0,'4'5'315'0'0,"0"1"1"0"0,-1-1-1 0 0,0 0 1 0 0,0 1-1 0 0,-1 0 0 0 0,1-1 1 0 0,-1 1-1 0 0,0 0 1 0 0,-1 0-1 0 0,0 0 0 0 0,0 1 1 0 0,0-1-1 0 0,0 0 0 0 0,-1 0 1 0 0,0 1-1 0 0,-1-1 1 0 0,0 6-316 0 0,1-10 125 0 0,-3 12-19 0 0,-1-1-1 0 0,0 1 1 0 0,-1-1 0 0 0,-1 0-1 0 0,0 0 1 0 0,0 0-1 0 0,-2-1 1 0 0,1 0-1 0 0,-1-1 1 0 0,-1 1 0 0 0,0-1-1 0 0,-1-1 1 0 0,0 0-1 0 0,0-1 1 0 0,-1 1-1 0 0,-1-2 1 0 0,1 0-1 0 0,-1 0 1 0 0,-1-1 0 0 0,1-1-1 0 0,-4 2-105 0 0,4-3-367 0 0,0 0 0 0 0,0 0 0 0 0,-1-1 0 0 0,1-1 0 0 0,-1 0 0 0 0,0-1 0 0 0,0 0 0 0 0,0-1 0 0 0,0 0 0 0 0,0-1 0 0 0,0-1 0 0 0,0 0-1 0 0,0-1 1 0 0,0 0 0 0 0,0-1 0 0 0,1 0 0 0 0,-4-2 367 0 0,-10-9-1248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0:13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240 297 1412 0 0,'-24'-5'952'0'0,"-45"-24"306"0"0,68 29-1017 0 0,-44 0 1531 0 0,41 0-1673 0 0,-23 1 981 0 0,41 3 344 0 0,465 0 956 0 0,-243-4-2355 0 0,-235 0-116 0 0,6 11-850 0 0,-91 23-5800 0 0,60-29 5531 0 0</inkml:trace>
  <inkml:trace contextRef="#ctx0" brushRef="#br0" timeOffset="340.467">2 605 1224 0 0,'-1'13'6634'0'0,"53"-6"-6096"0"0,-48-7-159 0 0,587 2 2456 0 0,-523-2-3001 0 0,107 0-3020 0 0,-174-7-1616 0 0,-4 2 3558 0 0</inkml:trace>
  <inkml:trace contextRef="#ctx0" brushRef="#br0" timeOffset="883.789">768 52 1004 0 0,'-78'-52'9181'0'0,"97"61"-8642"0"0,-1-2-499 0 0,1 1-1 0 0,-2 1 0 0 0,1 0 1 0 0,-1 1-1 0 0,0 1 0 0 0,-1 1 0 0 0,-1 0 1 0 0,1 1-1 0 0,-2 1 0 0 0,0 0 0 0 0,-1 1 1 0 0,4 6-40 0 0,-7-2 29 0 0,-2 1 0 0 0,0-1 1 0 0,-1 1-1 0 0,-1 1 0 0 0,-1-1 1 0 0,0 1-1 0 0,-2 0 0 0 0,0 0 1 0 0,-2 0-1 0 0,0 0 0 0 0,-2 8-29 0 0,-36 114 304 0 0,24-111-216 0 0,-12 15 138 0 0,-1 0-1 0 0,-2-1 0 0 0,-3-2 0 0 0,-1-1 0 0 0,-32 32-225 0 0,-6 10 145 0 0,50-63-381 0 0,-25 52-3332 0 0,74-70-888 0 0,-10-14 3191 0 0,0-5 1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0:14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520 284 1772 0 0,'0'-17'705'0'0,"0"14"-61"0"0,0 3-17 0 0,-1-21 1232 0 0,-5-3-901 0 0,-12 38 272 0 0,9 7-1153 0 0,0 1-1 0 0,2 0 1 0 0,1 0 0 0 0,0 0 0 0 0,2 1 0 0 0,1 0-1 0 0,0-1 1 0 0,2 1 0 0 0,1 0 0 0 0,0 0 0 0 0,2 2-77 0 0,-2 2 39 0 0,34 204 37 0 0,-34-232-166 0 0,0 1 0 0 0,-1-1-1 0 0,1 1 1 0 0,0-1-1 0 0,-1 1 1 0 0,1 0-1 0 0,0-1 1 0 0,-1 1-1 0 0,1 0 1 0 0,-1-1-1 0 0,1 1 1 0 0,-1 0-1 0 0,1-1 1 0 0,-1 1-1 0 0,1 0 1 0 0,-1 0-1 0 0,1 0 1 0 0,-1-1-1 0 0,1 1 1 0 0,-1 0-1 0 0,0 0 1 0 0,1 0-1 0 0,-1 0 1 0 0,1 0 0 0 0,-1 0-1 0 0,1 0 1 0 0,-1 0-1 0 0,1 0 1 0 0,-1 1-1 0 0,0-1 1 0 0,1 0-1 0 0,-1 0 1 0 0,1 0-1 0 0,-1 1 1 0 0,1-1-1 0 0,-1 0 1 0 0,1 0-1 0 0,-1 1 1 0 0,1-1-1 0 0,0 0 1 0 0,-1 1-1 0 0,1-1 1 0 0,-1 1-1 0 0,1-1 1 0 0,0 1 0 0 0,-1-1-1 0 0,1 0 1 0 0,0 1-1 0 0,0-1 1 0 0,-1 1-1 0 0,1-1 1 0 0,0 1-1 0 0,0 0 1 0 0,0-1-1 0 0,0 1 1 0 0,-1-1-1 0 0,1 1 1 0 0,0-1-1 0 0,0 1 1 0 0,0-1-1 0 0,0 1 1 0 0,0 0-1 0 0,1-1 1 0 0,-1 1 90 0 0,-14-19-1217 0 0</inkml:trace>
  <inkml:trace contextRef="#ctx0" brushRef="#br0" timeOffset="248.21">544 76 1096 0 0,'-14'-38'6645'0'0,"3"9"-5976"0"0,11 29-1909 0 0,0 0-187 0 0,0 0 39 0 0,2-1 105 0 0,12-6 35 0 0</inkml:trace>
  <inkml:trace contextRef="#ctx0" brushRef="#br0" timeOffset="510.159">926 79 1016 0 0,'55'132'3347'0'0,"-35"-78"-2665"0"0,-2 2 1 0 0,-3 0-1 0 0,-2 0 1 0 0,-3 1-1 0 0,-2 1 0 0 0,0 55-682 0 0,-9-96-32 0 0,0-1-1 0 0,-2 1 0 0 0,0-1 0 0 0,-1 1 0 0 0,0-1 0 0 0,-2-1 0 0 0,0 1 0 0 0,0-1 0 0 0,-2 0 1 0 0,1 0-1 0 0,-2-1 0 0 0,0 0 0 0 0,-1 0 0 0 0,0-1 0 0 0,-1-1 0 0 0,-1 1 0 0 0,0-2 1 0 0,0 0-1 0 0,-1 0 0 0 0,-1-1 0 0 0,1-1 0 0 0,-2 0 0 0 0,1-1 0 0 0,-1 0 0 0 0,-1-1 33 0 0,0-2-526 0 0,-1-1-1 0 0,1 0 0 0 0,-1-1 0 0 0,0-1 0 0 0,0 0 1 0 0,0-1-1 0 0,0-1 0 0 0,1-1 0 0 0,-1 0 1 0 0,-2-2 526 0 0,-48-10-1312 0 0</inkml:trace>
  <inkml:trace contextRef="#ctx0" brushRef="#br0" timeOffset="787.785">136 234 1008 0 0,'-12'12'266'0'0,"-1"0"1"0"0,1 1-1 0 0,1 1 0 0 0,1 0 0 0 0,0 0 1 0 0,0 1-1 0 0,2 0 0 0 0,0 0 1 0 0,0 1-1 0 0,2 0 0 0 0,0 1 0 0 0,0-1 1 0 0,2 1-1 0 0,0 0 0 0 0,1 1 0 0 0,1-1 1 0 0,1 0-1 0 0,0 1 0 0 0,1 11-266 0 0,3-10 80 0 0,1 1 1 0 0,1 0-1 0 0,0-1 0 0 0,2 0 0 0 0,0 0 0 0 0,1 0 0 0 0,0-1 0 0 0,2 0 1 0 0,0-1-1 0 0,1 0 0 0 0,1-1 0 0 0,1 0 0 0 0,0-1 0 0 0,10 9-80 0 0,9 9-613 0 0,1-2 0 0 0,1-2 0 0 0,2-1 0 0 0,1-1 0 0 0,1-2 0 0 0,0-2 0 0 0,28 11 613 0 0,-12-8-1274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0:21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1532 0 0,'1'24'2576'0'0,"32"171"37"0"0,18 98-852 0 0,-52-275-1572 0 0,1-4 224 0 0,3-25 552 0 0,2-14-975 0 0,2 1-1 0 0,0 0 1 0 0,2 1 0 0 0,0 0-1 0 0,2 0 1 0 0,1 1 0 0 0,0 0-1 0 0,2 1 1 0 0,0 1 0 0 0,2 0-1 0 0,0 1 1 0 0,5-4 10 0 0,27-7-1121 0 0,-48 29 976 0 0,0 1 26 0 0,21 22-266 0 0,26 188-225 0 0,-45-207 489 0 0,-1 0 0 0 0,1 0 0 0 0,0 0 0 0 0,0 0 1 0 0,0 0-1 0 0,0 0 0 0 0,1 0 0 0 0,-1-1 0 0 0,1 1 0 0 0,0-1 0 0 0,-1 0 0 0 0,1 0 0 0 0,0 0 0 0 0,0 0 0 0 0,0 0 0 0 0,1 0 0 0 0,-1-1 0 0 0,0 0 0 0 0,1 0 0 0 0,-1 0 0 0 0,0 0 0 0 0,1 0 0 0 0,0-1 0 0 0,-1 1 0 0 0,1-1 0 0 0,-1 0 0 0 0,1 0 0 0 0,-1 0 0 0 0,1-1 0 0 0,-1 1 0 0 0,1-1 0 0 0,3-1 121 0 0,36-9-922 0 0</inkml:trace>
  <inkml:trace contextRef="#ctx0" brushRef="#br0" timeOffset="465.878">759 268 1880 0 0,'-17'3'331'0'0,"-1"-1"-1"0"0,0 2 1 0 0,1 0 0 0 0,0 2-1 0 0,0 0 1 0 0,0 0 0 0 0,1 2-1 0 0,0 0 1 0 0,0 0 0 0 0,1 2-1 0 0,0 0 1 0 0,0 1 0 0 0,1 0-1 0 0,1 1 1 0 0,0 0 0 0 0,1 2-1 0 0,0-1 1 0 0,-4 8-331 0 0,15-20 25 0 0,0 1 0 0 0,0-1 0 0 0,0 1 0 0 0,0-1 0 0 0,1 1 0 0 0,-1 0 1 0 0,0-1-1 0 0,1 1 0 0 0,-1 0 0 0 0,1 0 0 0 0,-1-1 0 0 0,1 1 0 0 0,0 0 0 0 0,0 0 0 0 0,0 0 0 0 0,0-1 0 0 0,0 1 0 0 0,0 0 0 0 0,1 0 0 0 0,-1 0 1 0 0,0-1-1 0 0,1 1 0 0 0,0 0 0 0 0,-1 0 0 0 0,1-1 0 0 0,0 1 0 0 0,0-1 0 0 0,0 1 0 0 0,0-1 0 0 0,0 1 0 0 0,0-1 0 0 0,0 1 0 0 0,1-1 0 0 0,-1 0 1 0 0,0 0-1 0 0,1 0 0 0 0,-1 0 0 0 0,1 0 0 0 0,-1 0 0 0 0,1 0 0 0 0,-1 0 0 0 0,1 0 0 0 0,0-1 0 0 0,0 1 0 0 0,-1-1 0 0 0,1 1 0 0 0,0-1 0 0 0,0 0 1 0 0,-1 0-1 0 0,1 1 0 0 0,1-1-25 0 0,97 15-398 0 0,-79-15 299 0 0,-13 1 76 0 0,0 0 0 0 0,0-1 0 0 0,0 0-1 0 0,0 0 1 0 0,0-1 0 0 0,0 0 0 0 0,0-1 0 0 0,-1 1 0 0 0,1-2 0 0 0,-1 1-1 0 0,1-1 1 0 0,-1 0 0 0 0,0 0 0 0 0,0-1 0 0 0,4-3 23 0 0,27-129 2236 0 0,-33 133-2259 0 0,0 0 0 0 0,0 0 0 0 0,1 0 0 0 0,-1 1-1 0 0,1 0 1 0 0,-1 0 0 0 0,1 0 0 0 0,0 1 0 0 0,0-1 0 0 0,0 1 0 0 0,0 1 0 0 0,0-1 0 0 0,0 1 0 0 0,0 0-1 0 0,0 1 1 0 0,0-1 0 0 0,-1 1 0 0 0,1 0 0 0 0,0 1 0 0 0,0-1 0 0 0,0 1 0 0 0,-1 1 0 0 0,1-1 0 0 0,-1 1 0 0 0,0-1-1 0 0,0 2 1 0 0,0-1 0 0 0,0 0 0 0 0,0 1 0 0 0,-1 0 0 0 0,1 0 0 0 0,-1 0 0 0 0,0 1 0 0 0,0 1 23 0 0,35 18-1521 0 0,-7-7-3634 0 0,-31-17 3725 0 0</inkml:trace>
  <inkml:trace contextRef="#ctx0" brushRef="#br0" timeOffset="1293.319">1103 160 896 0 0,'5'35'5474'0'0,"16"37"-5668"0"0,-12-38 653 0 0,-1-6-280 0 0,1 0-1 0 0,1 0 1 0 0,1-1 0 0 0,1-1-1 0 0,2 0 1 0 0,15 23-179 0 0,-27-48 25 0 0,0 0 0 0 0,1 0 0 0 0,-1 0 0 0 0,0-1 0 0 0,1 1 0 0 0,-1 0 0 0 0,1-1 0 0 0,-1 0 0 0 0,1 0 1 0 0,0 1-1 0 0,-1-1 0 0 0,1-1 0 0 0,-1 1 0 0 0,1 0 0 0 0,-1-1 0 0 0,1 1 0 0 0,-1-1 0 0 0,1 0 0 0 0,-1 0 0 0 0,0 0 1 0 0,1 0-1 0 0,-1 0 0 0 0,0 0 0 0 0,0-1 0 0 0,0 1 0 0 0,0-1 0 0 0,0 1 0 0 0,0-1 0 0 0,0 0 0 0 0,0 0 0 0 0,-1 0 0 0 0,1 0 1 0 0,-1 0-1 0 0,1 0 0 0 0,-1 0 0 0 0,0-1 0 0 0,0 1 0 0 0,0 0 0 0 0,0-1 0 0 0,0 1 0 0 0,0-3-25 0 0,1 1-18 0 0,81-173-22 0 0,-79 162 218 0 0,4-15 284 0 0,3 39-221 0 0,-7-2-229 0 0,0 1 0 0 0,0-1 0 0 0,1 0 0 0 0,0 0 0 0 0,0-1 0 0 0,1 1 0 0 0,-1-1 0 0 0,2 0 0 0 0,-1-1 0 0 0,0 1 0 0 0,1-1 0 0 0,0-1 0 0 0,0 1 0 0 0,1-1 0 0 0,-1 0 0 0 0,1-1 0 0 0,0 0 0 0 0,5 2-12 0 0,2-2-18 0 0,1 0 0 0 0,0-1 0 0 0,0 0 0 0 0,0-1 0 0 0,1-1 0 0 0,-1-1 0 0 0,0 0 0 0 0,0-1 0 0 0,0 0 0 0 0,-1-2 0 0 0,1 0 0 0 0,0 0 0 0 0,9-6 18 0 0,-19 9-24 0 0,1 0 1 0 0,-1-1 0 0 0,1 0 0 0 0,-1 0 0 0 0,0-1 0 0 0,0 1 0 0 0,0-1-1 0 0,-1-1 1 0 0,1 1 0 0 0,-1-1 0 0 0,1 0 0 0 0,-1 0 0 0 0,0 0 0 0 0,-1-1-1 0 0,1 0 1 0 0,-1 0 0 0 0,0 0 0 0 0,0 0 0 0 0,0-1 0 0 0,-1 0 0 0 0,0 1-1 0 0,0-1 1 0 0,0 0 0 0 0,-1-1 23 0 0,-5 0 45 0 0,-1 1 0 0 0,0 0 0 0 0,0 0 0 0 0,-1 1 0 0 0,0-1 0 0 0,0 1-1 0 0,0 0 1 0 0,0 0 0 0 0,-1 1 0 0 0,0 0 0 0 0,0 0 0 0 0,0 0 0 0 0,0 0 0 0 0,-1 1 0 0 0,0 0 0 0 0,1 1-1 0 0,-1 0 1 0 0,0 0 0 0 0,0 0 0 0 0,0 0 0 0 0,0 1 0 0 0,-1 1 0 0 0,1-1 0 0 0,0 1 0 0 0,0 0 0 0 0,-4 1-45 0 0,10-1 11 0 0,-8-2 31 0 0,1 0 1 0 0,0 0-1 0 0,0 1 0 0 0,-1 0 0 0 0,1 0 1 0 0,-1 1-1 0 0,1 0 0 0 0,0 0 0 0 0,-1 1 1 0 0,1 0-1 0 0,0 1 0 0 0,-1 0 0 0 0,1 0 0 0 0,0 1 1 0 0,0 0-1 0 0,1 0 0 0 0,-1 1 0 0 0,1 0 1 0 0,0 0-1 0 0,-1 1 0 0 0,2 0 0 0 0,-1 0 1 0 0,1 1-1 0 0,0-1 0 0 0,0 2 0 0 0,0-1 0 0 0,1 0 1 0 0,-4 7-43 0 0,34 54-159 0 0,-1-41-649 0 0,1-1-1 0 0,1-2 1 0 0,1 0 0 0 0,1-1-1 0 0,1-2 1 0 0,0-1-1 0 0,32 14 809 0 0,-55-29-315 0 0,64 28-2126 0 0,-35-21 1273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4:24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22 322 1700 0 0,'-3'-39'4579'0'0,"-10"4"-1227"0"0,13 34-3201 0 0,-4 29 737 0 0,3 273 106 0 0,24-171-446 0 0,-17-99-901 0 0,-3-57-6672 0 0,-2 9 5689 0 0,-1 5-2 0 0</inkml:trace>
  <inkml:trace contextRef="#ctx0" brushRef="#br0" timeOffset="352.681">73 195 1756 0 0,'3'-3'200'0'0,"-1"0"-1"0"0,1 0 1 0 0,0 0 0 0 0,0 0-1 0 0,0 0 1 0 0,0 1 0 0 0,0-1-1 0 0,1 1 1 0 0,-1 0 0 0 0,1 0-1 0 0,-1 0 1 0 0,1 1 0 0 0,0-1-1 0 0,0 1 1 0 0,0 0 0 0 0,0 0-1 0 0,0 0 1 0 0,0 0 0 0 0,0 1-1 0 0,0 0 1 0 0,0 0 0 0 0,0 0-200 0 0,130 43 1181 0 0,-111-31-1043 0 0,-1 1 1 0 0,-1 1-1 0 0,0 1 0 0 0,-1 1 1 0 0,0 1-1 0 0,-2 1 1 0 0,0 0-1 0 0,-1 1 0 0 0,-1 1 1 0 0,0 1-1 0 0,-2 0 0 0 0,0 1 1 0 0,4 11-139 0 0,-16-27 23 0 0,0-1 0 0 0,0 1 0 0 0,0 0 1 0 0,-1 0-1 0 0,0 0 0 0 0,0 1 0 0 0,-1-1 0 0 0,1 0 1 0 0,-1 0-1 0 0,-1 0 0 0 0,1 1 0 0 0,-1-1 0 0 0,0 0 1 0 0,0 0-1 0 0,-1 0 0 0 0,0 0 0 0 0,0 0 0 0 0,0 0 1 0 0,-1-1-1 0 0,0 1 0 0 0,0-1 0 0 0,0 0 0 0 0,-1 0 0 0 0,0 0 1 0 0,0 0-1 0 0,0 0 0 0 0,0-1 0 0 0,-1 0 0 0 0,1 0 1 0 0,-1 0-1 0 0,0 0 0 0 0,-1-1 0 0 0,1 0 0 0 0,-1 0 1 0 0,-2 1-24 0 0,-13 7 38 0 0,0-1 0 0 0,-1 0 0 0 0,0-2 0 0 0,-1-1 0 0 0,0 0 0 0 0,0-2 0 0 0,0-1 1 0 0,-18 2-39 0 0,35-5-145 0 0,-1 0 0 0 0,1-1 0 0 0,0 1 0 0 0,-1-1 0 0 0,1 0 0 0 0,0-1 0 0 0,0 1 0 0 0,-1-1 0 0 0,1 0 0 0 0,0-1 0 0 0,0 0 0 0 0,0 0 0 0 0,0 0 0 0 0,0-1 0 0 0,0 1 0 0 0,1-1 0 0 0,-1-1 0 0 0,1 1 0 0 0,0-1 0 0 0,0 0 0 0 0,0 0 1 0 0,1 0-1 0 0,-1-1 0 0 0,-2-4 145 0 0,19-47-3885 0 0,5 32 2619 0 0</inkml:trace>
  <inkml:trace contextRef="#ctx0" brushRef="#br0" timeOffset="1170.009">614 517 1048 0 0,'105'47'6213'0'0,"-76"-44"-6198"0"0,0-2 0 0 0,1-1 0 0 0,-1-2 0 0 0,1-1 0 0 0,-1-1 0 0 0,0-1 0 0 0,0-1 0 0 0,-1-2 0 0 0,16-7-15 0 0,-39 13 7 0 0,0 2-17 0 0,-1-1 1 0 0,1 0-1 0 0,0 0 0 0 0,-1-1 0 0 0,1 1 1 0 0,-1-1-1 0 0,1 0 0 0 0,-1-1 1 0 0,0 1-1 0 0,0-1 0 0 0,0 1 1 0 0,0-1-1 0 0,0 0 0 0 0,-1-1 1 0 0,1 1-1 0 0,-1 0 0 0 0,0-1 0 0 0,0 0 1 0 0,0 0-1 0 0,0 0 0 0 0,-1 0 1 0 0,0 0-1 0 0,0-1 0 0 0,0 1 1 0 0,1-5 9 0 0,-7 4 6 0 0,0 1 1 0 0,0 0-1 0 0,-1 0 1 0 0,1 0-1 0 0,-1 1 1 0 0,0-1-1 0 0,0 1 1 0 0,-1 0-1 0 0,1 1 1 0 0,0-1-1 0 0,-1 1 1 0 0,0 0-1 0 0,1 0 1 0 0,-1 1-1 0 0,0 0 0 0 0,0 0 1 0 0,0 0-1 0 0,0 1 1 0 0,0 0-1 0 0,0 0 1 0 0,0 0-1 0 0,0 1 1 0 0,0 0-1 0 0,-5 1-6 0 0,3-2 23 0 0,-6 2-24 0 0,0 0 1 0 0,0 0-1 0 0,1 2 0 0 0,-1 0 1 0 0,1 0-1 0 0,-1 1 1 0 0,1 1-1 0 0,1 0 1 0 0,-1 1-1 0 0,1 0 0 0 0,0 1 1 0 0,1 0-1 0 0,0 1 1 0 0,0 0-1 0 0,1 1 1 0 0,0 0-1 0 0,0 0 0 0 0,2 1 1 0 0,-1 1-1 0 0,-4 8 1 0 0,11-16-8 0 0,1 1-1 0 0,-1 0 0 0 0,1-1 1 0 0,0 1-1 0 0,1 0 0 0 0,-1-1 1 0 0,1 1-1 0 0,0 0 0 0 0,0 0 1 0 0,1 0-1 0 0,-1-1 0 0 0,1 1 1 0 0,0 0-1 0 0,0-1 0 0 0,1 1 1 0 0,-1-1-1 0 0,1 1 0 0 0,0-1 1 0 0,0 0-1 0 0,1 1 0 0 0,-1-1 1 0 0,1 0-1 0 0,0-1 0 0 0,0 1 1 0 0,0 0-1 0 0,1-1 0 0 0,-1 0 1 0 0,1 0-1 0 0,0 0 0 0 0,-1 0 1 0 0,2 0-1 0 0,-1-1 0 0 0,3 2 9 0 0,5 3-369 0 0,1 0 0 0 0,0-1 0 0 0,0-1 0 0 0,0 0 0 0 0,1-1-1 0 0,-1 0 1 0 0,1-1 0 0 0,0 0 0 0 0,0-1 0 0 0,11 0 369 0 0,-2-2-1310 0 0</inkml:trace>
  <inkml:trace contextRef="#ctx0" brushRef="#br0" timeOffset="1481.52">1487 130 1416 0 0,'-9'9'229'0'0,"1"1"-1"0"0,0 0 1 0 0,0 0-1 0 0,1 0 1 0 0,1 1-1 0 0,-1 0 1 0 0,2 0-1 0 0,0 1 1 0 0,0 0-1 0 0,1 0 1 0 0,0 0-1 0 0,1 0 1 0 0,1 0-1 0 0,0 1 1 0 0,0-1-1 0 0,1 1 1 0 0,1-1-1 0 0,0 1 1 0 0,1 0-1 0 0,2 9-228 0 0,68 247 1827 0 0,-66-254-1724 0 0,52 195 338 0 0,-58-205-620 0 0,0 0 0 0 0,-1 1 1 0 0,0-1-1 0 0,0 0 0 0 0,0 0 0 0 0,0 0 1 0 0,-1 0-1 0 0,0 0 0 0 0,0-1 0 0 0,0 1 0 0 0,-1-1 1 0 0,0 0-1 0 0,0 0 0 0 0,0 0 0 0 0,0-1 1 0 0,0 1-1 0 0,-1-1 0 0 0,1 0 0 0 0,-1 0 1 0 0,0-1-1 0 0,0 1 0 0 0,0-1 0 0 0,0 0 1 0 0,0 0-1 0 0,-1-1 0 0 0,1 0 0 0 0,-1 0 1 0 0,1 0-1 0 0,-3 0 179 0 0,-26 0-1237 0 0</inkml:trace>
  <inkml:trace contextRef="#ctx0" brushRef="#br0" timeOffset="1731.339">1066 570 1504 0 0,'31'-13'1053'0'0,"0"1"1"0"0,1 2-1 0 0,0 1 0 0 0,1 1 0 0 0,0 2 1 0 0,17 0-1054 0 0,143-37-2339 0 0,-142 17-249 0 0,-31 11 1379 0 0</inkml:trace>
  <inkml:trace contextRef="#ctx0" brushRef="#br0" timeOffset="2145.881">1780 0 836 0 0,'7'4'157'0'0,"-1"0"0"0"0,0 0 0 0 0,0 1 0 0 0,0 0 0 0 0,0 0-1 0 0,-1 0 1 0 0,0 1 0 0 0,0 0 0 0 0,0 0 0 0 0,-1 0 0 0 0,0 0 0 0 0,0 1 0 0 0,-1-1-1 0 0,0 1 1 0 0,0 0 0 0 0,0 0 0 0 0,1 6-157 0 0,-4-11 43 0 0,22 72 395 0 0,-19-22 2643 0 0,-21-54-1173 0 0,17-6-1873 0 0,-1-1 0 0 0,1 1 0 0 0,1-1 0 0 0,-1 1 0 0 0,1-1-1 0 0,1 1 1 0 0,0-1 0 0 0,0 1 0 0 0,0-1 0 0 0,1 1 0 0 0,0 0 0 0 0,1 0 0 0 0,0 0 0 0 0,0 0 0 0 0,1 0 0 0 0,0 1 0 0 0,0-1 0 0 0,1 1 0 0 0,0 0 0 0 0,0 1-1 0 0,1-1 1 0 0,-1 1 0 0 0,2 0 0 0 0,-1 0 0 0 0,0 1 0 0 0,1 0 0 0 0,0 0 0 0 0,0 0 0 0 0,1 1 0 0 0,0 0-35 0 0,-4 5-3 0 0,1 0-1 0 0,-1 0 1 0 0,1 1 0 0 0,-1 0 0 0 0,1 0 0 0 0,-1 0-1 0 0,0 0 1 0 0,0 0 0 0 0,0 1 0 0 0,0 0 0 0 0,-1 0-1 0 0,1 0 1 0 0,-1 0 0 0 0,1 0 0 0 0,-1 1 0 0 0,0 0-1 0 0,-1-1 1 0 0,1 1 0 0 0,0 0 0 0 0,-1 1-1 0 0,0-1 1 0 0,0 1 3 0 0,9 26-762 0 0,-1 1 1 0 0,-1 0-1 0 0,-2 1 0 0 0,-2 0 0 0 0,-1 0 1 0 0,-1 0-1 0 0,-2 1 0 0 0,-1-1 0 0 0,-2 3 762 0 0,2-26-1198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0:20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0 219 908 0 0,'4'-1'133'0'0,"0"0"0"0"0,-1 0 0 0 0,1 0 0 0 0,0 0 0 0 0,0 0 0 0 0,0 1 0 0 0,0 0 0 0 0,0 0 0 0 0,0 0 0 0 0,0 0 0 0 0,-1 1 0 0 0,1 0 0 0 0,0-1 0 0 0,0 1 0 0 0,0 1 0 0 0,-1-1 0 0 0,1 0 0 0 0,0 1 0 0 0,-1 0-1 0 0,0 0 1 0 0,1 0 0 0 0,-1 0 0 0 0,0 1 0 0 0,0-1 0 0 0,0 1 0 0 0,0-1 0 0 0,-1 1 0 0 0,2 2-133 0 0,73 88 251 0 0,-68-79-36 0 0,-1 1 1 0 0,-1 0-1 0 0,0 0 1 0 0,-1 1-1 0 0,-1-1 1 0 0,0 1-1 0 0,-1 1 0 0 0,-1-1 1 0 0,-1 1-1 0 0,0-1 1 0 0,-1 1-1 0 0,-1 0-215 0 0,-32 35 2188 0 0,36-101-1763 0 0,3 25-501 0 0,0 0-1 0 0,2 1 1 0 0,1 0-1 0 0,0 0 0 0 0,2 1 1 0 0,1 0-1 0 0,0 1 1 0 0,2 1-1 0 0,0 0 0 0 0,1 1 1 0 0,1 1-1 0 0,1 0 1 0 0,0 2-1 0 0,7-5 77 0 0,50-11-1255 0 0,-68 37 1198 0 0,2 6 3 0 0,0 1-1 0 0,-1 0 1 0 0,0 0-1 0 0,-1 1 1 0 0,0 0-1 0 0,-1 1 1 0 0,-1-1-1 0 0,0 1 1 0 0,-1 0 0 0 0,-1 1-1 0 0,0-1 1 0 0,1 12 54 0 0,-3 17-57 0 0,0-44 87 0 0,-1 1-1 0 0,1 0 0 0 0,-1 0 1 0 0,1 0-1 0 0,0 0 1 0 0,-1 0-1 0 0,1 0 0 0 0,-1 0 1 0 0,1 0-1 0 0,0 0 1 0 0,-1 0-1 0 0,1 0 0 0 0,-1 0 1 0 0,1 1-1 0 0,-1-1 1 0 0,1 0-1 0 0,-1 0 0 0 0,1 1 1 0 0,0-1-1 0 0,-1 0 1 0 0,0 1-1 0 0,1-1 0 0 0,-1 0 1 0 0,1 1-1 0 0,-1-1 1 0 0,1 1-1 0 0,-1-1 0 0 0,1 1-29 0 0,9-24-81 0 0,2 0 0 0 0,1 0-1 0 0,1 1 1 0 0,1 1-1 0 0,0 1 1 0 0,2 0 0 0 0,0 1-1 0 0,1 0 1 0 0,1 2-1 0 0,1 0 1 0 0,0 1 0 0 0,5-1 81 0 0,-23 16-34 0 0,0 0 1 0 0,0 0 0 0 0,0 0-1 0 0,1 0 1 0 0,-1 1 0 0 0,0-1 0 0 0,1 1-1 0 0,-1 0 1 0 0,0-1 0 0 0,1 1-1 0 0,-1 0 1 0 0,0 0 0 0 0,1 0-1 0 0,-1 1 1 0 0,1-1 0 0 0,-1 1 0 0 0,0-1-1 0 0,0 1 1 0 0,1 0 0 0 0,-1 0-1 0 0,0 0 1 0 0,0 0 0 0 0,0 0-1 0 0,0 0 1 0 0,0 0 0 0 0,0 1 0 0 0,0-1-1 0 0,0 1 1 0 0,-1 0 0 0 0,1-1-1 0 0,-1 1 1 0 0,1 0 0 0 0,-1 0-1 0 0,1 0 1 0 0,-1 0 0 0 0,0 0 0 0 0,0 0-1 0 0,0 0 1 0 0,0 1 0 0 0,-1-1-1 0 0,1 0 1 0 0,-1 1 0 0 0,1-1-1 0 0,-1 0 1 0 0,0 1 0 0 0,1-1 0 0 0,-1 0-1 0 0,0 1 1 0 0,-1-1 0 0 0,1 0-1 0 0,0 1 1 0 0,-1-1 0 0 0,1 0-1 0 0,-1 1 1 0 0,0 0 33 0 0,1 110 3 0 0,1-109-22 0 0,0 0 0 0 0,0 0 0 0 0,1 0 0 0 0,0 0 0 0 0,0-1 0 0 0,0 1 0 0 0,0-1 0 0 0,1 1 0 0 0,-1-1 0 0 0,1 0 0 0 0,0 0 0 0 0,0 0 0 0 0,0 0 0 0 0,0 0 0 0 0,1-1 1 0 0,-1 0-1 0 0,1 1 0 0 0,-1-1 0 0 0,1 0 0 0 0,0-1 0 0 0,0 1 0 0 0,0-1 0 0 0,0 0 0 0 0,0 0 0 0 0,0 0 0 0 0,0 0 0 0 0,0-1 0 0 0,1 1 19 0 0,6-3 80 0 0,0 0 1 0 0,-1-1-1 0 0,1 0 0 0 0,-1 0 1 0 0,1-1-1 0 0,-1 0 0 0 0,-1-1 1 0 0,1-1-1 0 0,-1 1 0 0 0,1-1 1 0 0,-2-1-1 0 0,1 0 1 0 0,-1 0-1 0 0,0 0 0 0 0,0-1 1 0 0,-1 0-1 0 0,0-1 0 0 0,3-5-80 0 0,9-26 3020 0 0,-19 38-2898 0 0,-23-13 52 0 0,18 18-168 0 0,0 0-1 0 0,1 0 1 0 0,0 0 0 0 0,-1 0 0 0 0,1 1 0 0 0,1-1-1 0 0,-1 1 1 0 0,0 0 0 0 0,1 1 0 0 0,0-1 0 0 0,0 0-1 0 0,0 1 1 0 0,1 0 0 0 0,-1 0 0 0 0,1 0 0 0 0,0 0 0 0 0,1 0-1 0 0,-1 2-5 0 0,-2 1 8 0 0,1-3-8 0 0,1 1 1 0 0,0-1 0 0 0,0 1-1 0 0,0 0 1 0 0,1-1 0 0 0,0 1-1 0 0,0 0 1 0 0,0 0 0 0 0,1 0-1 0 0,-1-1 1 0 0,1 1-1 0 0,1 0 1 0 0,-1 0 0 0 0,1 0-1 0 0,0 0 1 0 0,1-1 0 0 0,-1 1-1 0 0,1 0 1 0 0,0-1 0 0 0,1 0-1 0 0,-1 1 1 0 0,1-1-1 0 0,0 0 1 0 0,0 0 0 0 0,1 0-1 0 0,0-1 1 0 0,-1 1 0 0 0,2-1-1 0 0,-1 0 1 0 0,0 0 0 0 0,2 0-1 0 0,4 4 16 0 0,0-1 0 0 0,0 0 0 0 0,1-1 0 0 0,0-1 1 0 0,0 1-1 0 0,0-2 0 0 0,1 0 0 0 0,0 0 0 0 0,0-1 1 0 0,0 0-1 0 0,0-1 0 0 0,0 0 0 0 0,0-1 1 0 0,4-1-17 0 0,-9-2 17 0 0,0 0 0 0 0,0 0 1 0 0,0-1-1 0 0,0 0 0 0 0,-1 0 1 0 0,1 0-1 0 0,-1-1 1 0 0,0 0-1 0 0,0-1 0 0 0,0 1 1 0 0,0-1-1 0 0,-1 0 0 0 0,0 0 1 0 0,0-1-1 0 0,0 0 1 0 0,-1 0-1 0 0,1 0 0 0 0,-2 0 1 0 0,1-1-1 0 0,-1 1 0 0 0,0-1 1 0 0,0 0-1 0 0,-1 0 1 0 0,1 0-1 0 0,-2 0 0 0 0,1-1 1 0 0,-1 1-1 0 0,0 0 1 0 0,-1-1-1 0 0,1 1 0 0 0,-2-7-17 0 0,1-1 150 0 0,1 12-138 0 0,-1 0 1 0 0,1 0 0 0 0,-1 0-1 0 0,0 0 1 0 0,0 0-1 0 0,-1 0 1 0 0,1 0 0 0 0,-1 0-1 0 0,1 0 1 0 0,-1 0-1 0 0,0 1 1 0 0,0-1-1 0 0,0 0 1 0 0,0 0 0 0 0,0 1-1 0 0,-1-1 1 0 0,1 1-1 0 0,-1-1 1 0 0,0 1-1 0 0,0-1 1 0 0,0 1 0 0 0,0 0-1 0 0,0 0 1 0 0,0 0-1 0 0,-3-1-12 0 0,-32 36-92 0 0,13 114 26 0 0,24-133 41 0 0,0-10 34 0 0,1 0-1 0 0,0 0 1 0 0,-1 0-1 0 0,1 1 1 0 0,1-1 0 0 0,-1 0-1 0 0,0 0 1 0 0,1 0 0 0 0,0-1-1 0 0,0 1 1 0 0,0 0-1 0 0,1-1 1 0 0,-1 1 0 0 0,1-1-1 0 0,0 0 1 0 0,-1 0-1 0 0,2 0 1 0 0,-1 0 0 0 0,0 0-1 0 0,0-1 1 0 0,1 1 0 0 0,0-1-1 0 0,-1 0 1 0 0,1 0-1 0 0,0-1 1 0 0,0 1 0 0 0,0 0-9 0 0,72-73 156 0 0,-23-11-179 0 0,81-92-32 0 0,-132 172 49 0 0,0 1-1 0 0,1-1 0 0 0,-1 0 0 0 0,1 1 1 0 0,0-1-1 0 0,-1 1 0 0 0,1 0 0 0 0,0 0 1 0 0,0 0-1 0 0,0 0 0 0 0,0 0 1 0 0,0 1-1 0 0,0-1 0 0 0,0 1 0 0 0,0 0 1 0 0,0 0-1 0 0,0 0 0 0 0,0 0 0 0 0,-1 1 1 0 0,1-1-1 0 0,0 1 0 0 0,0 0 0 0 0,0 0 1 0 0,0 0-1 0 0,0 0 0 0 0,-1 0 1 0 0,1 0-1 0 0,0 1 0 0 0,-1-1 0 0 0,1 1 1 0 0,-1 0-1 0 0,0 0 0 0 0,1 0 0 0 0,-1 0 1 0 0,0 0-1 0 0,0 0 0 0 0,0 1 0 0 0,-1-1 1 0 0,1 1-1 0 0,-1-1 0 0 0,2 2 7 0 0,41 117-118 0 0,-43-112 82 0 0,-2 0 0 0 0,1 0 0 0 0,-2 0-1 0 0,1-1 1 0 0,-1 1 0 0 0,0-1 0 0 0,-1 1 0 0 0,0-1 0 0 0,0 0 0 0 0,0 0 0 0 0,-1 0 0 0 0,-1 0 0 0 0,1-1 0 0 0,-1 0 0 0 0,-1 0 0 0 0,1 0 0 0 0,-1 0 0 0 0,0-1 0 0 0,-1 0 0 0 0,1 0 0 0 0,-6 2 36 0 0,2-2 240 0 0,1-19-7483 0 0,16-9 5997 0 0</inkml:trace>
  <inkml:trace contextRef="#ctx0" brushRef="#br0" timeOffset="275.68">2228 31 1652 0 0,'14'-30'7371'0'0,"-57"129"-5374"0"0,42-76-1888 0 0,0-1 0 0 0,2 1 0 0 0,1-1 0 0 0,0 1 0 0 0,2-1 0 0 0,0 0 0 0 0,2 0 0 0 0,0-1 0 0 0,4 7-109 0 0,24 105-541 0 0,-33-129 324 0 0,0 0 1 0 0,-1-1-1 0 0,1 1 1 0 0,-1 0-1 0 0,0-1 1 0 0,0 1-1 0 0,0 0 1 0 0,0-1-1 0 0,0 1 1 0 0,-1 0-1 0 0,0-1 1 0 0,0 1-1 0 0,0-1 1 0 0,0 1-1 0 0,-1-1 1 0 0,1 1 0 0 0,-1-1-1 0 0,0 0 1 0 0,0 0-1 0 0,0 0 1 0 0,0 0-1 0 0,0 0 1 0 0,-1 0-1 0 0,1 0 1 0 0,-1-1-1 0 0,0 1 1 0 0,0-1-1 0 0,0 0 1 0 0,0 0-1 0 0,0 0 1 0 0,0 0-1 0 0,-1-1 1 0 0,1 1-1 0 0,-1-1 1 0 0,1 0-1 0 0,-4 1 217 0 0,4-2-1154 0 0</inkml:trace>
  <inkml:trace contextRef="#ctx0" brushRef="#br0" timeOffset="559.168">1958 467 2336 0 0,'0'-27'6052'0'0,"79"-28"-4442"0"0,101-3-731 0 0,-57 33-3111 0 0,-98 20 1258 0 0,37-15-3201 0 0,-51 15 2883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0:17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63 964 0 0,'0'0'671'0'0,"0"0"-76"0"0,0 0-100 0 0,1-21 1093 0 0,3-3-782 0 0,-1 7 1276 0 0,1 47-1919 0 0,13 180-265 0 0,39 4 212 0 0,-54-214-95 0 0,0 1 0 0 0,-1-1 0 0 0,1 1 0 0 0,0-1 0 0 0,0 1-1 0 0,0-1 1 0 0,0 0 0 0 0,0 0 0 0 0,0 0 0 0 0,-1 0 0 0 0,1 0 0 0 0,0 0 0 0 0,0-1 0 0 0,0 1 0 0 0,0-1-1 0 0,0 1 1 0 0,-1-1 0 0 0,1 0 0 0 0,0 0 0 0 0,0 1 0 0 0,-1-1 0 0 0,1 0 0 0 0,-1-1 0 0 0,1 1 0 0 0,-1 0 0 0 0,1 0-1 0 0,-1-1 1 0 0,0 1 0 0 0,0-1 0 0 0,1 1-15 0 0,0-1 26 0 0,107-118 343 0 0,-66 72-483 0 0,-8 128-18 0 0,-24-69 128 0 0,-1-1 0 0 0,1-1 0 0 0,0 1 0 0 0,1-2-1 0 0,0 0 1 0 0,1 0 0 0 0,0-1 0 0 0,0-1 0 0 0,0 0 0 0 0,1 0 0 0 0,0-2-1 0 0,0 1 1 0 0,0-2 0 0 0,0 0 0 0 0,1-1 0 0 0,-1 0 0 0 0,1-1 0 0 0,-1-1 0 0 0,1 0-1 0 0,14-3 5 0 0,-7 2 1 0 0,0-2-1 0 0,0-1 1 0 0,-1 0-1 0 0,0-2 1 0 0,1 0-1 0 0,-2-1 1 0 0,1-2 0 0 0,-1 0-1 0 0,17-10 0 0 0,-33 18-22 0 0,0-1 0 0 0,0 1-1 0 0,0-1 1 0 0,-1 0 0 0 0,1 0 0 0 0,0 0 0 0 0,-1 0-1 0 0,1-1 1 0 0,-1 0 0 0 0,0 1 0 0 0,0-1 0 0 0,0 0-1 0 0,0-1 1 0 0,0 1 0 0 0,-1 0 0 0 0,1-1 0 0 0,-1 0-1 0 0,0 1 1 0 0,0-1 0 0 0,0 0 0 0 0,-1 0-1 0 0,1 0 1 0 0,-1 0 0 0 0,0 0 0 0 0,0 0 0 0 0,-1-1-1 0 0,1 1 1 0 0,-1 0 0 0 0,0 0 0 0 0,0-1 0 0 0,0 1-1 0 0,-1 0 1 0 0,1 0 0 0 0,-1-1 0 0 0,0 1 0 0 0,0 0-1 0 0,-1 0 1 0 0,1 0 0 0 0,-1 0 0 0 0,0 1 0 0 0,0-1-1 0 0,-2-2 23 0 0,-10-6-182 0 0,0 0 1 0 0,-1 1-1 0 0,0 1 0 0 0,-1 1 0 0 0,0 0 0 0 0,-1 1 1 0 0,0 0-1 0 0,0 1 0 0 0,0 2 0 0 0,-1-1 0 0 0,0 2 1 0 0,0 0-1 0 0,0 2 0 0 0,-1 0 0 0 0,1 0 0 0 0,-3 2 182 0 0,4-2-896 0 0</inkml:trace>
  <inkml:trace contextRef="#ctx0" brushRef="#br0" timeOffset="778.891">1052 406 1616 0 0,'-9'5'3188'0'0,"23"-6"1537"0"0,55-10-4968 0 0,-1-2-1 0 0,0-4 1 0 0,-1-3 0 0 0,34-16 243 0 0,-98 35-31 0 0,0 0-1 0 0,0 0 1 0 0,0 0-1 0 0,0 0 1 0 0,0-1-1 0 0,0 1 0 0 0,0-1 1 0 0,0 0-1 0 0,0 1 1 0 0,-1-1-1 0 0,1-1 1 0 0,-1 1-1 0 0,0 0 1 0 0,1-1-1 0 0,-1 1 1 0 0,0-1-1 0 0,0 1 1 0 0,-1-1-1 0 0,1 0 1 0 0,0 0-1 0 0,-1 0 1 0 0,0 0-1 0 0,0 0 1 0 0,0 0-1 0 0,0 0 1 0 0,0-1-1 0 0,-1 1 0 0 0,1 0 1 0 0,-1 0-1 0 0,0-1 1 0 0,0 1-1 0 0,0-3 32 0 0,-13-4 23 0 0,-1 0-1 0 0,1 2 1 0 0,-1 0-1 0 0,-1 0 0 0 0,0 1 1 0 0,0 1-1 0 0,0 1 1 0 0,0 0-1 0 0,-1 1 0 0 0,0 0 1 0 0,0 1-1 0 0,0 1 0 0 0,0 1 1 0 0,0 0-1 0 0,-1 1 1 0 0,1 1-1 0 0,-12 2-22 0 0,-106 38 281 0 0,130-40-267 0 0,0 1-1 0 0,1 0 1 0 0,-1 0 0 0 0,1 1 0 0 0,0-1-1 0 0,0 1 1 0 0,0-1 0 0 0,0 1 0 0 0,0 0-1 0 0,1 0 1 0 0,-1 0 0 0 0,1 0 0 0 0,0 1-1 0 0,0-1 1 0 0,0 1 0 0 0,0-1 0 0 0,1 1 0 0 0,-1 0-1 0 0,1 0 1 0 0,0-1 0 0 0,0 1 0 0 0,1 0-1 0 0,-1 0 1 0 0,1 0 0 0 0,-1 0 0 0 0,1 0-1 0 0,1 0 1 0 0,-1 0 0 0 0,0 0 0 0 0,1 0-1 0 0,0 1-13 0 0,5 5-17 0 0,0 0 0 0 0,0 0 0 0 0,1 0 0 0 0,0-1-1 0 0,1 0 1 0 0,0 0 0 0 0,1-1 0 0 0,-1 0-1 0 0,2-1 1 0 0,-1 0 0 0 0,1 0 0 0 0,0-1 0 0 0,0 0-1 0 0,1-1 1 0 0,-1 0 0 0 0,1 0 0 0 0,1-2-1 0 0,-1 1 1 0 0,12 1 17 0 0,235 22-5941 0 0,-231-27 4766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0:38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 1192 0 0,'-24'-5'4551'0'0,"39"6"-2270"0"0,30 2-1600 0 0,242-3-487 0 0,-23 0-6414 0 0,-236 0 5073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0:38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1336 0 0,'0'5'1000'0'0,"6"-2"-112"0"0,-1-1-40 0 0,20 3-108 0 0,-2 0-108 0 0,4-5-87 0 0,5 0-73 0 0,-11 0-64 0 0,11 0-76 0 0,5 0-100 0 0,47-12-160 0 0,-33 4-132 0 0,10-1 4 0 0,1 1-368 0 0,0-5-340 0 0,2-4-593 0 0,0 0 65 0 0,-3 1 48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0:39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82 2676 0 0,'-25'-23'4983'0'0,"8"46"-3397"0"0,4 57-1240 0 0,39 83 4 0 0,32 140-312 0 0,-58-290-431 0 0,-2-1 0 0 0,1 1 0 0 0,-2-1 1 0 0,0 1-1 0 0,0-1 0 0 0,-1 0 0 0 0,0 0 0 0 0,-1-1 1 0 0,-1 1-1 0 0,0-1 0 0 0,0 0 0 0 0,-1-1 0 0 0,-1 1 1 0 0,1-1-1 0 0,-2-1 0 0 0,1 1 0 0 0,-1-2 0 0 0,-1 1 393 0 0,-13 7-1160 0 0</inkml:trace>
  <inkml:trace contextRef="#ctx0" brushRef="#br0" timeOffset="230.99">59 873 1792 0 0,'78'0'5518'0'0,"2"-4"-3454"0"0,16-9-3085 0 0,37-34-4953 0 0,-120 40 4767 0 0</inkml:trace>
  <inkml:trace contextRef="#ctx0" brushRef="#br0" timeOffset="590.952">306 8 1048 0 0,'-39'-8'5445'0'0,"-48"77"-3873"0"0,7 49-2360 0 0,3-3-3803 0 0,55-89 3481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0:3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347 390 988 0 0,'-8'-7'313'0'0,"0"1"0"0"0,0 0-1 0 0,-1 1 1 0 0,0 0 0 0 0,0 0 0 0 0,0 0 0 0 0,0 1-1 0 0,-1 1 1 0 0,0 0 0 0 0,0 0 0 0 0,0 1-1 0 0,0 0 1 0 0,0 1 0 0 0,0 0 0 0 0,0 0 0 0 0,-10 2-313 0 0,9 1 104 0 0,0 1 1 0 0,1 0 0 0 0,0 1 0 0 0,0 0 0 0 0,0 1 0 0 0,0 0 0 0 0,0 1 0 0 0,1 0 0 0 0,0 0 0 0 0,1 1 0 0 0,-1 0 0 0 0,1 0 0 0 0,1 1 0 0 0,-1 0 0 0 0,1 1 0 0 0,1 0-1 0 0,-1 0 1 0 0,-1 5-105 0 0,6-12 38 0 0,1 1-1 0 0,0 0 1 0 0,0-1 0 0 0,0 1-1 0 0,0 0 1 0 0,0 0-1 0 0,1-1 1 0 0,-1 1-1 0 0,1 0 1 0 0,0 0-1 0 0,0 0 1 0 0,0 0-1 0 0,0-1 1 0 0,0 1-1 0 0,1 0 1 0 0,-1 0-1 0 0,1 0 1 0 0,0 0 0 0 0,0-1-1 0 0,0 1 1 0 0,0 0-1 0 0,0-1 1 0 0,0 1-1 0 0,1-1 1 0 0,-1 0-1 0 0,1 1 1 0 0,0-1-1 0 0,0 0 1 0 0,0 0-1 0 0,0 0 1 0 0,0 0-1 0 0,0 0 1 0 0,1 0 0 0 0,-1-1-1 0 0,0 1 1 0 0,1-1-1 0 0,-1 0 1 0 0,1 1-1 0 0,0-1 1 0 0,1 0-38 0 0,115 22 253 0 0,-106-23-308 0 0,-1 0 0 0 0,0-2 0 0 0,1 1 1 0 0,-1-2-1 0 0,0 1 0 0 0,0-2 1 0 0,0 0-1 0 0,0 0 0 0 0,-1-1 0 0 0,1 0 1 0 0,-1-1-1 0 0,-1-1 0 0 0,1 1 0 0 0,-1-2 1 0 0,0 1-1 0 0,-1-2 0 0 0,1 1 1 0 0,-2-1-1 0 0,1 0 0 0 0,-1-1 0 0 0,-1 0 1 0 0,0 0-1 0 0,0-1 0 0 0,-1 0 1 0 0,0 0-1 0 0,-1 0 0 0 0,-1-1 0 0 0,3-6 55 0 0,20-214-467 0 0,-29 221 558 0 0,1 1 0 0 0,-1-1-1 0 0,-1 0 1 0 0,0 1 0 0 0,-1 0 0 0 0,0-1 0 0 0,0 1-1 0 0,-1 1 1 0 0,0-1 0 0 0,-1 1 0 0 0,0 0-1 0 0,-7-7-90 0 0,-12 37 218 0 0,8 189 75 0 0,56-29-107 0 0,41 67 466 0 0,-59-348-505 0 0,-17 87-157 0 0,0-1 1 0 0,1 1-1 0 0,1-1 0 0 0,0 2 1 0 0,0-1-1 0 0,1 1 0 0 0,1 0 1 0 0,0 0-1 0 0,1 1 0 0 0,0 0 1 0 0,1 0-1 0 0,0 1 0 0 0,0 0 1 0 0,1 1-1 0 0,0 1 1 0 0,1-1-1 0 0,0 2 0 0 0,0 0 1 0 0,1 0-1 0 0,0 1 0 0 0,9-3 10 0 0,-14 9 6 0 0,-1 1 0 0 0,0 0 0 0 0,1 0 0 0 0,-1 0 0 0 0,0 1 0 0 0,0 0 0 0 0,0 1 1 0 0,0-1-1 0 0,0 1 0 0 0,-1 1 0 0 0,1-1 0 0 0,-1 1 0 0 0,0 0 0 0 0,0 0 0 0 0,0 1 0 0 0,-1 0 0 0 0,0 0 0 0 0,1 0 0 0 0,-2 1 0 0 0,1 0 0 0 0,-1 0 0 0 0,0 0 0 0 0,0 0 0 0 0,0 1 0 0 0,-1-1 0 0 0,0 1 0 0 0,0 0 0 0 0,-1 0 0 0 0,0 0 0 0 0,0 0 0 0 0,-1 0 0 0 0,0 1 0 0 0,0-1 0 0 0,-1 0 0 0 0,0 1 0 0 0,0-1 0 0 0,0 0 1 0 0,-1 1-1 0 0,0-1 0 0 0,-1 0 0 0 0,0 1-6 0 0,-86 118 1535 0 0,121-193-1500 0 0,191-223-1462 0 0,-262 318 1691 0 0,34-26-253 0 0,1 1 1 0 0,-1-1-1 0 0,1 1 1 0 0,0 0-1 0 0,0 0 1 0 0,0 0-1 0 0,1 1 0 0 0,-1-1 1 0 0,1 1-1 0 0,0-1 1 0 0,0 1-1 0 0,0 0 1 0 0,0 0-1 0 0,1 0 1 0 0,-1 0-1 0 0,1 0 0 0 0,0 0 1 0 0,0 0-1 0 0,1 0 1 0 0,-1 0-1 0 0,1 0 1 0 0,0 1-1 0 0,0-1 0 0 0,0 0 1 0 0,1 0-1 0 0,-1 2-11 0 0,5 2-79 0 0,0 0-1 0 0,1 0 0 0 0,0 0 1 0 0,0-1-1 0 0,0 0 0 0 0,1 0 1 0 0,0 0-1 0 0,0-1 0 0 0,1 0 1 0 0,0-1-1 0 0,0 0 0 0 0,0 0 1 0 0,1 0-1 0 0,-1-1 0 0 0,1-1 1 0 0,0 1-1 0 0,0-1 0 0 0,1-1 1 0 0,-1 0-1 0 0,3 0 80 0 0,194 19-5644 0 0,-203-21 5507 0 0,23 0-1019 0 0</inkml:trace>
  <inkml:trace contextRef="#ctx0" brushRef="#br0" timeOffset="992.235">1954 285 1832 0 0,'-67'12'3390'0'0,"-81"66"-1387"0"0,140-72-1889 0 0,-3 1-1 0 0,0 0 0 0 0,0 0-1 0 0,1 1 1 0 0,1 0 0 0 0,-1 1 0 0 0,1 0 0 0 0,0 1 0 0 0,1 0-1 0 0,0 0 1 0 0,1 1 0 0 0,0-1 0 0 0,-2 6-113 0 0,11-13 4 0 0,0 0 0 0 0,0 0 1 0 0,-1 0-1 0 0,2 0 0 0 0,-1 0 0 0 0,0-1 0 0 0,0 1 1 0 0,1-1-1 0 0,0 0 0 0 0,-1 0 0 0 0,1 0 1 0 0,0 0-1 0 0,0 0 0 0 0,0 0 0 0 0,0-1 1 0 0,0 0-1 0 0,0 1 0 0 0,1-1 0 0 0,-1 0 1 0 0,0-1-1 0 0,1 1 0 0 0,-1-1 0 0 0,1 1 1 0 0,-1-1-1 0 0,0 0 0 0 0,1 0 0 0 0,-1 0 1 0 0,1-1-1 0 0,-1 1 0 0 0,0-1 0 0 0,1 0 1 0 0,-1 0-1 0 0,0 0 0 0 0,1 0 0 0 0,-1-1 0 0 0,0 0-4 0 0,16-3-3 0 0,0 0-1 0 0,-1-2 1 0 0,1 0 0 0 0,-2-2-1 0 0,1 1 1 0 0,-1-2-1 0 0,0-1 1 0 0,-1 0-1 0 0,-1-1 1 0 0,1 0-1 0 0,-2-1 1 0 0,0-1-1 0 0,0 0 1 0 0,-2-1-1 0 0,0-1 1 0 0,0 0-1 0 0,-2 0 1 0 0,0-1-1 0 0,-1-1 1 0 0,0 1-1 0 0,-2-2 1 0 0,0 1-1 0 0,-1-1 1 0 0,0 0-1 0 0,1-15 4 0 0,0-90 2068 0 0,-28 96-1164 0 0,19 47-869 0 0,1 1 0 0 0,1 0 0 0 0,1 0 0 0 0,1-1 0 0 0,0 1 0 0 0,2 0 0 0 0,0-1 0 0 0,6 17-35 0 0,-7-27-16 0 0,1 0 0 0 0,0 0 0 0 0,0-1-1 0 0,1 1 1 0 0,0-1 0 0 0,0 0 0 0 0,1 0-1 0 0,0 0 1 0 0,0-1 0 0 0,1 0 0 0 0,0 0-1 0 0,0-1 1 0 0,1 0 0 0 0,0 0 0 0 0,0-1-1 0 0,0 0 1 0 0,1 0 0 0 0,-1-1 0 0 0,1 0-1 0 0,0 0 1 0 0,0-1 0 0 0,1 0 0 0 0,-1-1-1 0 0,1 0 1 0 0,-1-1 0 0 0,1 0 0 0 0,-1 0-1 0 0,1-1 1 0 0,4 0 16 0 0,2-4-67 0 0,-1 0 0 0 0,0-1 0 0 0,1 0 0 0 0,-2-1 0 0 0,1-1 0 0 0,-1 0 0 0 0,0-1 0 0 0,0-1 0 0 0,-1 0 0 0 0,-1-1 0 0 0,1 0 0 0 0,-2-1 0 0 0,11-11 67 0 0,-19 160 110 0 0,3-130-140 0 0,0 0 1 0 0,0-1 0 0 0,1 0 0 0 0,-1-1 0 0 0,2 1-1 0 0,-1-1 1 0 0,1-1 0 0 0,0 1 0 0 0,0-1-1 0 0,0-1 1 0 0,1 1 0 0 0,-1-1 0 0 0,1-1 0 0 0,0 0-1 0 0,1 0 1 0 0,-1-1 0 0 0,0 0 0 0 0,1 0-1 0 0,-1-1 1 0 0,1-1 0 0 0,-1 1 0 0 0,1-2 0 0 0,-1 1-1 0 0,1-1 1 0 0,-1-1 0 0 0,1 1 0 0 0,-1-2-1 0 0,0 1 1 0 0,0-1 0 0 0,0-1 0 0 0,0 1 0 0 0,-1-2-1 0 0,1 1 1 0 0,-1-1 0 0 0,1-1 29 0 0,-1 1 11 0 0,-1 0-1 0 0,1 0 1 0 0,-1-1 0 0 0,0 0-1 0 0,0 0 1 0 0,-1-1 0 0 0,0 0-1 0 0,0 0 1 0 0,0-1 0 0 0,-1 1-1 0 0,0-1 1 0 0,-1 0 0 0 0,1-1-1 0 0,-2 1 1 0 0,1-1 0 0 0,-1 1-1 0 0,-1-1 1 0 0,1 0 0 0 0,-2 0-1 0 0,1 0 1 0 0,-1-1 0 0 0,0 0-11 0 0,-1 9 126 0 0,0 1-24 0 0,0 0-1 0 0,11-15 336 0 0,22 146-455 0 0,-4 149 98 0 0,-30-263-17 0 0,0-1 1 0 0,-2 1-1 0 0,1-1 1 0 0,-2 0 0 0 0,0 0-1 0 0,-1 0 1 0 0,-1 0 0 0 0,0-1-1 0 0,-1 0 1 0 0,-2 2-64 0 0,4-9 73 0 0,-1 1 0 0 0,-1-1 0 0 0,0 0 0 0 0,0 0 0 0 0,-1-1 0 0 0,1 0 0 0 0,-2 0 0 0 0,1-1 1 0 0,-1 0-1 0 0,0 0 0 0 0,0-1 0 0 0,0-1 0 0 0,-1 1 0 0 0,0-1 0 0 0,0-1 0 0 0,0 0 0 0 0,0 0 0 0 0,0-1 1 0 0,-7 0-74 0 0,11 0 7 0 0,0-2 1 0 0,-1 1 0 0 0,1-1 0 0 0,0 1 0 0 0,0-2 0 0 0,0 1 0 0 0,0-1 0 0 0,-1 0 0 0 0,1 0 0 0 0,0-1 0 0 0,0 1 0 0 0,1-1 0 0 0,-1-1 0 0 0,0 1 0 0 0,1-1 0 0 0,-1 0 0 0 0,1 0-1 0 0,0-1 1 0 0,0 1 0 0 0,0-1 0 0 0,1 0 0 0 0,-1-1 0 0 0,1 1 0 0 0,0-1 0 0 0,0 0 0 0 0,0 0 0 0 0,1 0 0 0 0,0 0 0 0 0,0-1 0 0 0,0 1 0 0 0,1-1 0 0 0,-1 0 0 0 0,0-5-8 0 0,1-5-268 0 0,1 1 1 0 0,0-1 0 0 0,1 1 0 0 0,1 0 0 0 0,0-1 0 0 0,2 1 0 0 0,-1 0 0 0 0,2-1 0 0 0,0 2 0 0 0,1-1 0 0 0,0 0 0 0 0,1 1 0 0 0,1 0 0 0 0,0 0 0 0 0,1 1 0 0 0,0 0 0 0 0,1 0 0 0 0,1 1-1 0 0,0 0 1 0 0,3-2 267 0 0,103-100-4355 0 0,-76 84 3083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0:3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22 268 1248 0 0,'-3'-12'1993'0'0,"3"12"-1886"0"0,0 1-1 0 0,0-1 0 0 0,-1 0 1 0 0,1 1-1 0 0,0-1 0 0 0,0 0 1 0 0,-1 0-1 0 0,1 1 0 0 0,0-1 0 0 0,-1 0 1 0 0,1 0-1 0 0,0 0 0 0 0,-1 1 1 0 0,1-1-1 0 0,0 0 0 0 0,-1 0 1 0 0,1 0-1 0 0,-1 0 0 0 0,1 0 1 0 0,0 0-1 0 0,-1 0 0 0 0,1 0 1 0 0,-1 0-1 0 0,1 0 0 0 0,0 0 1 0 0,-1 0-1 0 0,1 0 0 0 0,-1 0 0 0 0,1 0 1 0 0,0 0-1 0 0,-1 0 0 0 0,1-1 1 0 0,0 1-1 0 0,-1 0 0 0 0,1 0 1 0 0,0 0-1 0 0,-1-1 0 0 0,1 1-106 0 0,-1 4 40 0 0,-1 0-1 0 0,1 0 0 0 0,1 0 1 0 0,-1 1-1 0 0,1-1 0 0 0,0 0 0 0 0,0 0 1 0 0,0 0-1 0 0,0 1 0 0 0,1-1 1 0 0,-1 0-1 0 0,1 0 0 0 0,0 0 0 0 0,0 0 1 0 0,1 0-1 0 0,0 0 0 0 0,-1 0 1 0 0,1 0-1 0 0,0-1 0 0 0,1 1 0 0 0,-1-1 1 0 0,0 1-1 0 0,1-1 0 0 0,0 0 1 0 0,0 0-1 0 0,0 0 0 0 0,0 0 1 0 0,1-1-1 0 0,-1 1 0 0 0,1-1 0 0 0,2 2-39 0 0,126 39 31 0 0,-119-42-66 0 0,-4 1 3 0 0,0-1-1 0 0,0 0 1 0 0,0-1 0 0 0,0 0 0 0 0,0 0 0 0 0,0-1 0 0 0,0 0-1 0 0,0-1 1 0 0,0 0 0 0 0,0 0 0 0 0,-1-1 0 0 0,1 0 0 0 0,-1-1-1 0 0,0 1 1 0 0,0-2 0 0 0,2-1 32 0 0,28-67 359 0 0,-37 72-195 0 0,-1-43 2383 0 0,-5 43-2362 0 0,27 61-114 0 0,-7-23-46 0 0,-1 0 0 0 0,-2 2 0 0 0,-2-1 0 0 0,-1 1 0 0 0,-2 1 0 0 0,1 32-25 0 0,-6-58 26 0 0,-1-1 0 0 0,0 1 0 0 0,-1 0 0 0 0,0 0-1 0 0,-1-1 1 0 0,-1 1 0 0 0,0-1 0 0 0,-1 1-1 0 0,0-1 1 0 0,-1 0 0 0 0,0 0 0 0 0,-1 0 0 0 0,-1 0-1 0 0,0-1 1 0 0,-1 0 0 0 0,0 0 0 0 0,-1-1 0 0 0,0 0-1 0 0,0 0 1 0 0,-1-1 0 0 0,-1 0 0 0 0,0-1-1 0 0,0 0 1 0 0,-1 0 0 0 0,0-1 0 0 0,-1-1 0 0 0,1 0-1 0 0,-1 0 1 0 0,-1-1 0 0 0,1-1 0 0 0,-1 0 0 0 0,0 0-1 0 0,0-2 1 0 0,-7 2-26 0 0,15-5-70 0 0,-1 0 1 0 0,1 0-1 0 0,0 0 0 0 0,0-1 1 0 0,0 0-1 0 0,-1 0 0 0 0,1 0 1 0 0,0-1-1 0 0,0 1 0 0 0,0-1 0 0 0,1 0 1 0 0,-1-1-1 0 0,0 1 0 0 0,1-1 1 0 0,0 0-1 0 0,-1 0 0 0 0,1-1 1 0 0,0 1-1 0 0,1-1 0 0 0,-1 0 0 0 0,1 0 1 0 0,-1 0-1 0 0,1 0 0 0 0,0 0 1 0 0,1-1-1 0 0,-1 0 0 0 0,1 1 1 0 0,0-1-1 0 0,0 0 0 0 0,0 0 1 0 0,1 0-1 0 0,0 0 0 0 0,0 0 0 0 0,0-1 1 0 0,0 1-1 0 0,1 0 0 0 0,0-4 70 0 0,14-191-4736 0 0,29 82 2145 0 0,-13 65 1212 0 0</inkml:trace>
  <inkml:trace contextRef="#ctx0" brushRef="#br0" timeOffset="262.229">819 9 1632 0 0,'1'-1'103'0'0,"0"1"0"0"0,0-1-1 0 0,0 0 1 0 0,0 0 0 0 0,0 1 0 0 0,0-1-1 0 0,0 1 1 0 0,0-1 0 0 0,1 1 0 0 0,-1-1-1 0 0,0 1 1 0 0,0 0 0 0 0,1-1 0 0 0,-1 1 0 0 0,0 0-1 0 0,1 0 1 0 0,-1 0 0 0 0,0 0 0 0 0,0 0-1 0 0,1 0 1 0 0,-1 1 0 0 0,0-1 0 0 0,0 0-1 0 0,1 1 1 0 0,-1-1 0 0 0,0 0 0 0 0,0 1-1 0 0,0 0 1 0 0,1-1 0 0 0,-1 1 0 0 0,0 0-1 0 0,0-1 1 0 0,0 1 0 0 0,0 0 0 0 0,0 0-1 0 0,0 0 1 0 0,-1 0 0 0 0,1 0 0 0 0,0 0-1 0 0,0 0 1 0 0,-1 0 0 0 0,1 0 0 0 0,-1 1-1 0 0,1-1 1 0 0,-1 0 0 0 0,1 0 0 0 0,-1 1 0 0 0,0-1-1 0 0,1 1-102 0 0,23 37 251 0 0,-1 0 0 0 0,-1 2-1 0 0,-3 0 1 0 0,-1 2 0 0 0,-3 0-1 0 0,-1 1 1 0 0,-2 0 0 0 0,-2 1-1 0 0,-2 0 1 0 0,-2 0 0 0 0,-2 8-251 0 0,-4-37 51 0 0,-2 1 1 0 0,0 0 0 0 0,-2 0-1 0 0,1-1 1 0 0,-2 0-1 0 0,0 1 1 0 0,-1-2 0 0 0,-1 1-1 0 0,0-1 1 0 0,-1 0 0 0 0,0 0-1 0 0,-2-1 1 0 0,0 0-1 0 0,0-1 1 0 0,-1 0 0 0 0,0-1-1 0 0,-2 0 1 0 0,-5 5-52 0 0,6-7-263 0 0,0-1 0 0 0,-1 0 0 0 0,0 0 1 0 0,-1-2-1 0 0,1 1 0 0 0,-2-2 0 0 0,1 0 1 0 0,-1 0-1 0 0,1-2 0 0 0,-1 1 0 0 0,-1-2 1 0 0,-7 1 262 0 0,20-4-177 0 0,-1 0 1 0 0,1 0-1 0 0,0-1 0 0 0,-1 1 1 0 0,1-1-1 0 0,0 0 1 0 0,0 0-1 0 0,-1 0 1 0 0,1 0-1 0 0,0 0 0 0 0,0-1 1 0 0,0 1-1 0 0,0-1 1 0 0,1 0-1 0 0,-1 0 1 0 0,0 0-1 0 0,1 0 0 0 0,-1-1 1 0 0,1 1-1 0 0,0-1 1 0 0,0 1-1 0 0,0-1 1 0 0,-2-3 176 0 0,-13-21-1208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0:34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30 1240 0 0,'-2'-3'151'0'0,"0"0"1"0"0,-1 1-1 0 0,1 0 0 0 0,-1-1 1 0 0,0 1-1 0 0,0 0 0 0 0,0 1 1 0 0,0-1-1 0 0,0 0 0 0 0,0 1 1 0 0,-1-1-1 0 0,1 1 0 0 0,0 0 1 0 0,-1 0-1 0 0,1 1 0 0 0,-1-1 1 0 0,1 1-1 0 0,-1 0 0 0 0,1-1 0 0 0,-1 2 1 0 0,1-1-1 0 0,-1 0 0 0 0,1 1 1 0 0,-1-1-1 0 0,1 1 0 0 0,-1 0 1 0 0,1 0-1 0 0,0 0 0 0 0,-1 1 1 0 0,1-1-1 0 0,0 1 0 0 0,0 0 1 0 0,-2 2-152 0 0,-98 72 1217 0 0,90-62-1131 0 0,1 1 0 0 0,0 0 0 0 0,1 0 0 0 0,0 1 1 0 0,1 1-1 0 0,1 0 0 0 0,1 0 0 0 0,0 1 0 0 0,2-1 0 0 0,0 2 1 0 0,1-1-1 0 0,0 1 0 0 0,2 0 0 0 0,0 0 0 0 0,1 0 1 0 0,1 0-1 0 0,1 0 0 0 0,0 0 0 0 0,2 0 0 0 0,0 0 0 0 0,1 0 1 0 0,1 0-1 0 0,5 13-86 0 0,-2-14-105 0 0,0 1 1 0 0,1-1-1 0 0,1-1 1 0 0,1 0-1 0 0,0 0 1 0 0,2-1-1 0 0,-1 0 0 0 0,2-1 1 0 0,0 0-1 0 0,1-1 1 0 0,1-1-1 0 0,0 0 1 0 0,10 7 104 0 0,-12-12-499 0 0,0 0 1 0 0,1 0 0 0 0,0-1 0 0 0,0-1-1 0 0,0 0 1 0 0,1-1 0 0 0,0-1 0 0 0,0 0-1 0 0,0-1 1 0 0,0 0 0 0 0,1-1 498 0 0,26-1-1505 0 0</inkml:trace>
  <inkml:trace contextRef="#ctx0" brushRef="#br0" timeOffset="417.066">563 86 1544 0 0,'1'-1'75'0'0,"-1"1"1"0"0,0-1-1 0 0,0 0 0 0 0,0 0 0 0 0,0 0 0 0 0,0 0 1 0 0,1 0-1 0 0,-1 0 0 0 0,0 1 0 0 0,1-1 0 0 0,-1 0 1 0 0,1 0-1 0 0,-1 0 0 0 0,1 1 0 0 0,-1-1 0 0 0,1 0 1 0 0,0 1-1 0 0,-1-1 0 0 0,1 0 0 0 0,0 1 0 0 0,-1-1 1 0 0,1 1-1 0 0,0-1 0 0 0,0 1 0 0 0,0 0 1 0 0,-1-1-1 0 0,1 1 0 0 0,0 0 0 0 0,0-1 0 0 0,0 1 1 0 0,0 0-1 0 0,0 0 0 0 0,0 0 0 0 0,-1 0 0 0 0,1 0 1 0 0,0 0-1 0 0,0 0 0 0 0,0 0 0 0 0,0 0 0 0 0,0 0 1 0 0,0 0-1 0 0,0 1 0 0 0,-1-1 0 0 0,1 0 0 0 0,0 1 1 0 0,0-1-1 0 0,0 1 0 0 0,-1-1 0 0 0,1 1 0 0 0,1 0-75 0 0,7 2 67 0 0,1 2-1 0 0,0-1 0 0 0,-1 1 1 0 0,0 1-1 0 0,0 0 0 0 0,-1 0 0 0 0,1 1 1 0 0,-1 0-1 0 0,-1 0 0 0 0,1 1 0 0 0,-2 0 1 0 0,1 0-1 0 0,-1 0 0 0 0,0 1 0 0 0,0 0 1 0 0,-1 0-1 0 0,0 1 0 0 0,-1 0 0 0 0,0 0 1 0 0,-1 0-1 0 0,0 0 0 0 0,0 0 1 0 0,-1 0-1 0 0,-1 1 0 0 0,0-1 0 0 0,0 9-66 0 0,-4-7 106 0 0,-1 0 0 0 0,0-1 0 0 0,-1 1 0 0 0,0-1 0 0 0,-1 0 0 0 0,0 0-1 0 0,-1-1 1 0 0,0 1 0 0 0,-1-1 0 0 0,0-1 0 0 0,0 0 0 0 0,-1 0 0 0 0,0 0 0 0 0,-1-1-1 0 0,-2 0-105 0 0,-59 29 44 0 0,70-37-352 0 0,1-3-403 0 0,36-82-4267 0 0,-17 60 3576 0 0</inkml:trace>
  <inkml:trace contextRef="#ctx0" brushRef="#br0" timeOffset="635.922">905 116 1556 0 0,'-148'115'4103'0'0,"144"-110"-4021"0"0,0 0-1 0 0,1 0 0 0 0,-1 0 1 0 0,1 1-1 0 0,0-1 0 0 0,1 1 1 0 0,-1 0-1 0 0,1 0 0 0 0,0 0 1 0 0,1 0-1 0 0,-1 0 0 0 0,1 0 1 0 0,1 0-1 0 0,-1 1 0 0 0,1-1 1 0 0,0 0-1 0 0,0 0 0 0 0,1 1 1 0 0,0-1-1 0 0,0 0 0 0 0,0 0 1 0 0,1 0-1 0 0,0 0 0 0 0,0 0 1 0 0,0 0-1 0 0,1 0 0 0 0,2 3-81 0 0,1 1-38 0 0,1 0 0 0 0,-1-1 0 0 0,2 0 0 0 0,-1 0 0 0 0,1-1 0 0 0,0 1 0 0 0,1-2 0 0 0,0 0 0 0 0,0 0 0 0 0,1 0 0 0 0,-1-1 0 0 0,2-1 0 0 0,-1 1 0 0 0,10 2 38 0 0,92 14-4991 0 0,-107-22 3667 0 0</inkml:trace>
  <inkml:trace contextRef="#ctx0" brushRef="#br0" timeOffset="841.351">1310 496 1612 0 0,'0'12'279'0'0,"0"0"-1"0"0,-1 0 1 0 0,-1 0 0 0 0,0 0-1 0 0,0 0 1 0 0,-2-1-1 0 0,1 1 1 0 0,-1-1 0 0 0,-1 0-1 0 0,0 0 1 0 0,0 0-1 0 0,-1-1 1 0 0,-1 0-1 0 0,0 0 1 0 0,0 0 0 0 0,-1-1-1 0 0,0 0 1 0 0,0-1-1 0 0,-3 2-278 0 0,-11 10 125 0 0,-1-2 0 0 0,0 0-1 0 0,-2-1 1 0 0,0-1 0 0 0,-1-2-1 0 0,0-1 1 0 0,-10 3-125 0 0,10-15-4479 0 0,15-22 3248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0:23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1233 516 1236 0 0,'-122'-26'1640'0'0,"108"31"-1504"0"0,0 0-1 0 0,1 0 0 0 0,-1 1 0 0 0,1 1 1 0 0,1 0-1 0 0,-1 1 0 0 0,1 0 0 0 0,0 1 1 0 0,1 0-1 0 0,0 1 0 0 0,1 0 0 0 0,0 1 1 0 0,0 0-1 0 0,1 1 0 0 0,1 0 0 0 0,0 0 1 0 0,0 1-1 0 0,1 0 0 0 0,1 0 0 0 0,0 0 1 0 0,1 1-1 0 0,1 0 0 0 0,-2 7-135 0 0,-3 12 249 0 0,2 0-1 0 0,1 0 1 0 0,2 1 0 0 0,1-1-1 0 0,2 1 1 0 0,1 0-1 0 0,1 0 1 0 0,2 0 0 0 0,6 24-249 0 0,39 157 778 0 0,-26-128-486 0 0,-4 1 0 0 0,-3 1 0 0 0,-4 0 1 0 0,-3 45-293 0 0,-38 28 190 0 0,21-137-150 0 0,6-16-107 0 0,0 1-1 0 0,-1-1 0 0 0,0 0 0 0 0,-1 0 1 0 0,0-1-1 0 0,0 1 0 0 0,-1-1 1 0 0,0 0-1 0 0,0 0 0 0 0,-1-1 1 0 0,0 0-1 0 0,0 0 0 0 0,-1-1 0 0 0,0 0 1 0 0,-3 2 67 0 0,8-6-151 0 0,-1-1-1 0 0,0 0 1 0 0,1 1 0 0 0,-1-1 0 0 0,0-1 0 0 0,0 1 0 0 0,0 0 0 0 0,0-1-1 0 0,0 0 1 0 0,1 0 0 0 0,-1 0 0 0 0,0-1 0 0 0,0 1 0 0 0,0-1 0 0 0,0 0 0 0 0,0 0-1 0 0,1 0 1 0 0,-1 0 0 0 0,0-1 0 0 0,1 1 0 0 0,-1-1 0 0 0,1 0 0 0 0,0 0-1 0 0,0-1 1 0 0,0 1 0 0 0,-1-1 151 0 0,-36-52-2688 0 0,25 22 1355 0 0</inkml:trace>
  <inkml:trace contextRef="#ctx0" brushRef="#br0" timeOffset="528.619">2472 671 1008 0 0,'-145'-10'3847'0'0,"135"13"-3746"0"0,0 0-1 0 0,0 1 0 0 0,0 0 1 0 0,0 1-1 0 0,1 0 1 0 0,-1 0-1 0 0,2 1 0 0 0,-1 0 1 0 0,0 1-1 0 0,1 0 1 0 0,0 0-1 0 0,1 1 0 0 0,0 0 1 0 0,0 0-1 0 0,0 0 1 0 0,1 1-1 0 0,1 0 0 0 0,-1 1 1 0 0,2-1-1 0 0,-1 1 1 0 0,1 0-1 0 0,1 0 0 0 0,-1 0 1 0 0,2 1-1 0 0,0-1 1 0 0,0 1-1 0 0,0 2-100 0 0,14 225 1271 0 0,43 9-345 0 0,-38-183-661 0 0,-2 1 0 0 0,-3 0 0 0 0,-3 1 0 0 0,1 57-265 0 0,-11-102-28 0 0,0 0 0 0 0,-1 0 0 0 0,-2 0 0 0 0,0 0-1 0 0,-1 0 1 0 0,-1-1 0 0 0,-1 1 0 0 0,-1-2 0 0 0,-4 9 28 0 0,8-19-243 0 0,0-1-1 0 0,-1 0 1 0 0,0 0-1 0 0,0-1 1 0 0,0 1 0 0 0,-1-1-1 0 0,0 0 1 0 0,-1-1-1 0 0,1 0 1 0 0,-1 0 0 0 0,-1 0-1 0 0,1-1 1 0 0,-1 0-1 0 0,0 0 1 0 0,0-1 0 0 0,0 0-1 0 0,0 0 1 0 0,-1-1-1 0 0,0 0 1 0 0,0-1 0 0 0,0 1-1 0 0,-8-1 244 0 0,-58-20-2558 0 0,41-3 1305 0 0</inkml:trace>
  <inkml:trace contextRef="#ctx0" brushRef="#br0" timeOffset="3417.822">1962 2470 1268 0 0,'0'0'559'0'0,"-24"2"923"0"0,-62 9 2564 0 0,212-12-2408 0 0,334-40-847 0 0,-481 43-1353 0 0,7-16-6123 0 0,16 10 5256 0 0</inkml:trace>
  <inkml:trace contextRef="#ctx0" brushRef="#br0" timeOffset="4277.318">3066 2185 1160 0 0,'-40'78'2366'0'0,"25"-52"-2185"0"0,0-1-1 0 0,-2-1 0 0 0,-1-1 0 0 0,0 0 1 0 0,-2-1-1 0 0,-1-1 0 0 0,0-1 0 0 0,-1-1 0 0 0,-1-1 1 0 0,-1-1-1 0 0,-1-1 0 0 0,0-1 0 0 0,-1-1 1 0 0,-1-2-1 0 0,-1 0-180 0 0,26-10 7 0 0,-1-1 0 0 0,1-1 0 0 0,-1 1 0 0 0,0 0 0 0 0,1-1 0 0 0,-1 1 0 0 0,1-1 0 0 0,-1 1 1 0 0,0-1-1 0 0,1 0 0 0 0,-1-1 0 0 0,0 1 0 0 0,1 0 0 0 0,-1-1 0 0 0,0 1 0 0 0,1-1 0 0 0,-1 0 0 0 0,1 0 0 0 0,-1 0 0 0 0,1 0 0 0 0,0 0 0 0 0,-1 0 1 0 0,1-1-1 0 0,0 1 0 0 0,0-1 0 0 0,0 0 0 0 0,0 0 0 0 0,0 1 0 0 0,0-1 0 0 0,0 0 0 0 0,1-1 0 0 0,-1 1 0 0 0,1 0 0 0 0,-1 0 0 0 0,1-1 0 0 0,0 1 0 0 0,0-1 1 0 0,0 1-1 0 0,0-1 0 0 0,1 1 0 0 0,-1-1 0 0 0,0-2-7 0 0,0-1-9 0 0,0-1 1 0 0,0 1-1 0 0,0-1 1 0 0,1 1-1 0 0,0-1 1 0 0,1 1 0 0 0,-1-1-1 0 0,1 0 1 0 0,0 1-1 0 0,1 0 1 0 0,-1-1-1 0 0,1 1 1 0 0,1 0-1 0 0,-1 0 1 0 0,1 0-1 0 0,1-2 9 0 0,2 3-1 0 0,0 0 0 0 0,1 0 0 0 0,0 1 0 0 0,0 0 0 0 0,0 0 0 0 0,0 1 0 0 0,0-1 0 0 0,1 2 0 0 0,-1-1 0 0 0,1 1 0 0 0,0 0 0 0 0,0 1 0 0 0,0 0 0 0 0,0 0 1 0 0,0 1-1 0 0,0 0 0 0 0,0 0 0 0 0,0 1 0 0 0,0 0 0 0 0,-1 0 0 0 0,1 1 0 0 0,0 0 0 0 0,0 0 0 0 0,-1 1 0 0 0,1 0 0 0 0,-1 0 0 0 0,0 1 0 0 0,0 0 0 0 0,2 1 1 0 0,32 9-23 0 0,-3-4 44 0 0,1-2 0 0 0,0-1 0 0 0,0-2 0 0 0,0-2 0 0 0,1-1 0 0 0,-1-3 0 0 0,1-1 0 0 0,-1-1 0 0 0,0-3 0 0 0,0-1 0 0 0,3-3-21 0 0,25-37 490 0 0,-85 17-430 0 0,5 21-99 0 0,0 0 0 0 0,-1 1 0 0 0,0 0 0 0 0,0 1 0 0 0,-1 0 0 0 0,1 2 0 0 0,-1-1 1 0 0,-1 2-1 0 0,1 0 0 0 0,-1 1 0 0 0,1 1 0 0 0,-14-1 39 0 0,-142-11-3650 0 0,130 9 2382 0 0</inkml:trace>
  <inkml:trace contextRef="#ctx0" brushRef="#br0" timeOffset="5177.406">2931 321 1088 0 0,'-36'62'753'0'0,"25"-52"-616"0"0,-5 9 341 0 0,0-1 1 0 0,-2-1 0 0 0,0 0 0 0 0,-1-1 0 0 0,-1-1 0 0 0,0-1 0 0 0,-1-1 0 0 0,-1-1 0 0 0,1-1-1 0 0,-2 0 1 0 0,0-2-479 0 0,20-10 45 0 0,0-1-1 0 0,1 1 1 0 0,-1-1-1 0 0,1 0 1 0 0,-1 1 0 0 0,1-1-1 0 0,0-1 1 0 0,0 1-1 0 0,0 0 1 0 0,0 0-1 0 0,0-1 1 0 0,0 1-1 0 0,1-1 1 0 0,-1 0-1 0 0,1 1 1 0 0,-1-1-1 0 0,1 0 1 0 0,0 0-1 0 0,0 0 1 0 0,1 0 0 0 0,-1 0-1 0 0,1 0 1 0 0,-1 0-1 0 0,1 0 1 0 0,0 0-1 0 0,0 0 1 0 0,0 0-1 0 0,0 0 1 0 0,1-2-45 0 0,-2-10 17 0 0,0 13-19 0 0,0 1 0 0 0,0-1 0 0 0,0 1 0 0 0,0-1 0 0 0,0 0 0 0 0,0 1 0 0 0,1-1 0 0 0,-1 0 0 0 0,1 0 0 0 0,-1 1 0 0 0,1-1-1 0 0,0 0 1 0 0,-1 0 0 0 0,1 0 0 0 0,0 0 0 0 0,0 0 0 0 0,0 1 0 0 0,0-1 0 0 0,1 0 0 0 0,-1 0 0 0 0,1 0 0 0 0,-1 0 0 0 0,1 1 0 0 0,-1-1 0 0 0,1 0 0 0 0,0 0 0 0 0,0 1 0 0 0,0-1 0 0 0,0 1 0 0 0,0-1-1 0 0,0 1 1 0 0,0-1 0 0 0,1 1 0 0 0,-1-1 0 0 0,0 1 0 0 0,1 0 0 0 0,-1 0 0 0 0,1 0 0 0 0,-1 0 0 0 0,1 0 0 0 0,0 0 0 0 0,0 0 0 0 0,-1 1 0 0 0,1-1 0 0 0,0 1 0 0 0,0-1 0 0 0,-1 1 0 0 0,1-1 0 0 0,0 1-1 0 0,1 0 3 0 0,26 16-11 0 0,0-1-1 0 0,0-2 0 0 0,1-1 0 0 0,1-1 0 0 0,0-2 1 0 0,1-1-1 0 0,-1-2 0 0 0,1 0 0 0 0,1-2 0 0 0,8-2 12 0 0,158-17 120 0 0,-186 12-117 0 0,-4 2 19 0 0,0 1-1 0 0,0-1 1 0 0,0 0 0 0 0,0-1-1 0 0,0 0 1 0 0,-1 0-1 0 0,1-1 1 0 0,-1 0 0 0 0,0-1-1 0 0,0 0 1 0 0,0 0-1 0 0,0-1 1 0 0,0 0 0 0 0,-1 0-1 0 0,0 0 1 0 0,0-1 0 0 0,-1 0-1 0 0,0-1 1 0 0,0 0-1 0 0,0 0 1 0 0,-1 0 0 0 0,0 0-1 0 0,0-1 1 0 0,0 0-22 0 0,-7 1 5 0 0,0 1 0 0 0,-1 0 1 0 0,0 0-1 0 0,0 0 0 0 0,0 0 1 0 0,-1 0-1 0 0,1 1 0 0 0,-1 0 1 0 0,-1 0-1 0 0,1 0 0 0 0,-1 0 1 0 0,0 0-1 0 0,0 1 0 0 0,0 0 1 0 0,0 0-1 0 0,-1 0 0 0 0,0 1 1 0 0,0 0-1 0 0,0 0 0 0 0,0 0 1 0 0,-5 0-6 0 0,-12-8-268 0 0,1 2 1 0 0,-2 0 0 0 0,1 2-1 0 0,-1 0 1 0 0,0 2-1 0 0,-1 0 1 0 0,1 2 0 0 0,-1 1-1 0 0,0 1 1 0 0,0 1-1 0 0,1 1 1 0 0,-1 1 0 0 0,0 1-1 0 0,-15 5 268 0 0,-46 17-2499 0 0,48-11 1303 0 0</inkml:trace>
  <inkml:trace contextRef="#ctx0" brushRef="#br0" timeOffset="6124.837">88 2671 1160 0 0,'-23'6'2208'0'0,"22"-5"-2100"0"0,-31 26 737 0 0,1-24 2666 0 0,158-24-1860 0 0,165-23-1000 0 0,-268 44-779 0 0,-16-1-1994 0 0,-8-6-2554 0 0,0 2 3380 0 0</inkml:trace>
  <inkml:trace contextRef="#ctx0" brushRef="#br0" timeOffset="6918.138">1043 2355 1004 0 0,'-4'10'3227'0'0,"-22"23"-3216"0"0,20-26 323 0 0,-26 28 193 0 0,-1-2-1 0 0,-2-1 0 0 0,0-1 0 0 0,-2-3 0 0 0,-2-1 1 0 0,0-1-1 0 0,-2-2 0 0 0,0-2 0 0 0,-2-2 0 0 0,-36 11-526 0 0,78-31 10 0 0,0 0-1 0 0,-1 0 1 0 0,1 0-1 0 0,0 0 0 0 0,0-1 1 0 0,-1 1-1 0 0,1 0 1 0 0,0-1-1 0 0,0 1 1 0 0,-1-1-1 0 0,1 0 1 0 0,0 1-1 0 0,0-1 0 0 0,0 0 1 0 0,0 1-1 0 0,0-1 1 0 0,0 0-1 0 0,0 0 1 0 0,0 0-1 0 0,0 0 1 0 0,0 0-1 0 0,0 0 1 0 0,1 0-1 0 0,-1 0 0 0 0,0-1 1 0 0,1 1-1 0 0,-1 0 1 0 0,1 0-1 0 0,-1 0 1 0 0,1-1-1 0 0,0 1 1 0 0,0 0-1 0 0,-1-1 0 0 0,1 1 1 0 0,0 0-1 0 0,0-1 1 0 0,0 1-1 0 0,0 0 1 0 0,0-1-1 0 0,1 1 1 0 0,-1 0-1 0 0,0 0 0 0 0,1-1 1 0 0,-1 1-1 0 0,1 0 1 0 0,-1 0-1 0 0,1-1 1 0 0,-1 1-1 0 0,1 0 1 0 0,0 0-1 0 0,0 0 0 0 0,-1 0 1 0 0,2-1-10 0 0,5-8-36 0 0,1 1 0 0 0,0 0 0 0 0,1 0 0 0 0,0 0 0 0 0,0 1 0 0 0,1 0 0 0 0,0 1 0 0 0,0 0 0 0 0,1 1 0 0 0,0 0 0 0 0,0 0 0 0 0,0 1 0 0 0,1 1 0 0 0,-1 0 0 0 0,1 1 0 0 0,0 0 0 0 0,0 0 0 0 0,1 1 0 0 0,-1 1 0 0 0,0 0 0 0 0,1 1 0 0 0,-1 0 0 0 0,1 1 0 0 0,-1 1 0 0 0,0 0 0 0 0,0 0 0 0 0,0 1 0 0 0,0 0 1 0 0,8 5 35 0 0,0-3-3 0 0,0-1 1 0 0,0-1 0 0 0,0 0 0 0 0,0-1 0 0 0,1-2 0 0 0,-1 0 0 0 0,0-1-1 0 0,1-1 1 0 0,-1-1 0 0 0,0 0 0 0 0,0-2 0 0 0,-1 0 0 0 0,1-1 0 0 0,-1-2 0 0 0,3-1 2 0 0,-20 8 4 0 0,-1 0 0 0 0,1 0 0 0 0,-1 0 1 0 0,1 0-1 0 0,-1 0 0 0 0,1 0 0 0 0,-1 0 1 0 0,0 0-1 0 0,1-1 0 0 0,-1 1 1 0 0,0 0-1 0 0,0-1 0 0 0,0 1 0 0 0,0-1 1 0 0,0 0-1 0 0,-1 1 0 0 0,1-1 0 0 0,0 1 1 0 0,-1-1-1 0 0,1 0 0 0 0,-1 0 1 0 0,0 1-1 0 0,1-1 0 0 0,-1 0 0 0 0,0 0 1 0 0,0 0-1 0 0,0 1 0 0 0,0-1 0 0 0,0 0 1 0 0,-1 0-1 0 0,1 0 0 0 0,-1 1 1 0 0,1-1-1 0 0,-1 0 0 0 0,1 1 0 0 0,-1-1 1 0 0,0 0-1 0 0,0 1 0 0 0,0-1 1 0 0,0 1-1 0 0,0-1 0 0 0,0 1 0 0 0,0 0 1 0 0,-1-1-5 0 0,-65-56-30 0 0,-36 9-878 0 0,-13-8-4925 0 0,98 46 4556 0 0</inkml:trace>
  <inkml:trace contextRef="#ctx0" brushRef="#br0" timeOffset="8163.54">1405 1 1332 0 0,'0'0'388'0'0,"0"0"38"0"0,0 0-18 0 0,0 0 33 0 0,0 0-19 0 0,0 0 7 0 0,0 0-13 0 0,0 0-59 0 0,0 0-73 0 0,0 0 13 0 0,0 0 7 0 0,0 0-49 0 0,0 0-23 0 0,21 5 1512 0 0,-118 133-1742 0 0,76-109 106 0 0,-1-1 1 0 0,0-1-1 0 0,-2-2 0 0 0,-2 0 0 0 0,0-1 0 0 0,-1-2 0 0 0,-13 8-108 0 0,37-31 6 0 0,1 1-1 0 0,0-1 1 0 0,0-1-1 0 0,0 1 1 0 0,0 0-1 0 0,0 0 1 0 0,0-1-1 0 0,0 1 1 0 0,1-1 0 0 0,-1 0-1 0 0,0 1 1 0 0,1-1-1 0 0,-1 0 1 0 0,1 0-1 0 0,0 0 1 0 0,0 0-1 0 0,-1 0 1 0 0,1 0-1 0 0,1-1 1 0 0,-1 1-1 0 0,0 0 1 0 0,0 0 0 0 0,1-1-1 0 0,0 1 1 0 0,-1 0-1 0 0,1-1 1 0 0,0 1-1 0 0,0-1 1 0 0,0 1-1 0 0,0 0 1 0 0,1-1-1 0 0,-1 1 1 0 0,1 0 0 0 0,-1-1-1 0 0,1 1 1 0 0,0 0-1 0 0,0-1-5 0 0,-1 3 3 0 0,0-8-36 0 0,1 1-1 0 0,0 0 1 0 0,1 0 0 0 0,0 0-1 0 0,0 0 1 0 0,0 0 0 0 0,1 0-1 0 0,0 1 1 0 0,0-1 0 0 0,0 1-1 0 0,1-1 1 0 0,0 1 0 0 0,0 1-1 0 0,1-1 1 0 0,0 1 0 0 0,1-2 33 0 0,64 30-354 0 0,-50-10 330 0 0,1-1 1 0 0,1-1 0 0 0,0-1-1 0 0,0-1 1 0 0,1-1-1 0 0,0-1 1 0 0,1-1-1 0 0,-1-1 1 0 0,1-1 0 0 0,0-1-1 0 0,0-1 1 0 0,1-2-1 0 0,-1 0 1 0 0,0-1 0 0 0,0-1-1 0 0,0-2 1 0 0,0 0-1 0 0,-1-2 1 0 0,8-3 23 0 0,-28 9-18 0 0,0-1 1 0 0,0 1-1 0 0,0-1 0 0 0,0 0 1 0 0,0 0-1 0 0,0-1 0 0 0,-1 1 1 0 0,1 0-1 0 0,0-1 1 0 0,-1 0-1 0 0,1 0 0 0 0,-1 1 1 0 0,0-1-1 0 0,0-1 0 0 0,1 1 1 0 0,-1 0-1 0 0,-1 0 0 0 0,1-1 1 0 0,0 1-1 0 0,-1-1 0 0 0,1 0 1 0 0,-1 1-1 0 0,0-1 0 0 0,1 0 1 0 0,-2 0-1 0 0,1 0 0 0 0,0 0 1 0 0,0 0-1 0 0,-1 0 1 0 0,0 0-1 0 0,1 0 0 0 0,-1 0 1 0 0,0 0-1 0 0,-1 0 0 0 0,1 0 1 0 0,-1-2 17 0 0,-16-11-155 0 0,0 1 1 0 0,-1 1 0 0 0,-1 1 0 0 0,0 1 0 0 0,-1 1 0 0 0,0 0-1 0 0,-1 1 1 0 0,0 2 0 0 0,0 0 0 0 0,-1 1 0 0 0,0 1 0 0 0,0 1-1 0 0,-6 0 155 0 0,-11-3-466 0 0,1 3-426 0 0</inkml:trace>
  <inkml:trace contextRef="#ctx0" brushRef="#br0" timeOffset="8927.009">3532 864 1872 0 0,'-55'-20'1968'0'0,"52"20"-1891"0"0,-1 0 0 0 0,1 0 0 0 0,0 0 1 0 0,0 0-1 0 0,0 0 0 0 0,0 1 0 0 0,0 0 0 0 0,0 0 0 0 0,0 0 0 0 0,0 0 0 0 0,1 0 0 0 0,-1 0 0 0 0,0 1 0 0 0,0-1 0 0 0,1 1 0 0 0,-1 0 0 0 0,1 0 0 0 0,0 0 0 0 0,-1 0 0 0 0,1 0 0 0 0,0 0 0 0 0,0 1 0 0 0,0-1 1 0 0,1 1-1 0 0,-2 2-77 0 0,2-4 38 0 0,-9 17 129 0 0,0 2 0 0 0,1-1-1 0 0,1 1 1 0 0,1 1 0 0 0,1-1 0 0 0,1 1-1 0 0,0 0 1 0 0,2 1 0 0 0,1-1 0 0 0,0 0 0 0 0,1 1-1 0 0,2-1 1 0 0,0 1 0 0 0,3 14-167 0 0,-2 31 275 0 0,0 13-17 0 0,1-49-350 0 0,-2 1 0 0 0,-2-1 1 0 0,0 0-1 0 0,-2 1 0 0 0,-1-1 1 0 0,-9 28 91 0 0,12-53-198 0 0,-1-1 0 0 0,1 0 0 0 0,-1 0 0 0 0,-1 0 0 0 0,1 0 0 0 0,-1 0 0 0 0,0-1 0 0 0,0 1 0 0 0,0-1 0 0 0,-1 0 0 0 0,1 0 0 0 0,-1 0 0 0 0,0 0 0 0 0,0-1 0 0 0,-1 1 0 0 0,1-1 0 0 0,-1 0 0 0 0,1 0 0 0 0,-1-1 0 0 0,0 0 0 0 0,0 1 0 0 0,0-2 0 0 0,0 1 0 0 0,-1 0 0 0 0,1-1 0 0 0,-1 0 198 0 0,3-1-1219 0 0</inkml:trace>
  <inkml:trace contextRef="#ctx0" brushRef="#br0" timeOffset="9111.869">3073 1458 1468 0 0,'21'-35'4888'0'0,"45"6"-4322"0"0,-57 26-193 0 0,289-54-1023 0 0,-155 38-3433 0 0,-102 13 2913 0 0</inkml:trace>
  <inkml:trace contextRef="#ctx0" brushRef="#br0" timeOffset="9310.214">3894 1261 1196 0 0,'6'6'3481'0'0,"-25"39"-2375"0"0,-97 241 786 0 0,99-242-1874 0 0,-55 86-2468 0 0,31-94-287 0 0,20-25 1319 0 0</inkml:trace>
  <inkml:trace contextRef="#ctx0" brushRef="#br0" timeOffset="9559.349">3510 1379 1228 0 0,'19'-12'4429'0'0,"4"20"-3511"0"0,119 101 854 0 0,-115-90-1550 0 0,150 93-424 0 0,14-36-4711 0 0,-160-68 3595 0 0</inkml:trace>
  <inkml:trace contextRef="#ctx0" brushRef="#br0" timeOffset="10025.477">4344 1603 908 0 0,'0'36'3953'0'0,"-8"-15"-3855"0"0,-1-1 0 0 0,-1-1 0 0 0,-1 0 0 0 0,0 0-1 0 0,-1-1 1 0 0,-1-1 0 0 0,-1 0 0 0 0,-1-1 0 0 0,0 0 0 0 0,-1-1-98 0 0,-20-2-3010 0 0,34-13 1676 0 0</inkml:trace>
  <inkml:trace contextRef="#ctx0" brushRef="#br0" timeOffset="10241.419">4556 1483 1388 0 0,'30'37'4352'0'0,"20"16"-3958"0"0,92 42-3667 0 0,-128-87 1944 0 0</inkml:trace>
  <inkml:trace contextRef="#ctx0" brushRef="#br0" timeOffset="10488.137">5045 1509 1588 0 0,'-12'-7'4945'0'0,"-18"23"-3976"0"0,27-15-712 0 0,-25 22-60 0 0,0 0 0 0 0,2 2 0 0 0,1 1 0 0 0,1 1 1 0 0,1 0-1 0 0,1 2 0 0 0,2 1 0 0 0,1 1 0 0 0,1 0 0 0 0,2 1 0 0 0,1 1 1 0 0,1 1-1 0 0,2 0 0 0 0,0 6-197 0 0,-26 91-2103 0 0,23-45-2839 0 0,15-79 3556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0:43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1204 0 0,'1'-1'86'0'0,"-1"1"-1"0"0,0-1 1 0 0,0 0 0 0 0,0 1 0 0 0,0-1-1 0 0,1 1 1 0 0,-1-1 0 0 0,0 0-1 0 0,1 1 1 0 0,-1-1 0 0 0,0 1-1 0 0,1-1 1 0 0,-1 1 0 0 0,1-1-1 0 0,-1 1 1 0 0,1-1 0 0 0,-1 1-1 0 0,1-1 1 0 0,-1 1 0 0 0,1 0-1 0 0,-1-1 1 0 0,1 1 0 0 0,0 0-1 0 0,-1-1 1 0 0,1 1 0 0 0,-1 0-1 0 0,1 0 1 0 0,0 0 0 0 0,-1 0 0 0 0,1-1-1 0 0,0 1 1 0 0,-1 0 0 0 0,1 0-1 0 0,0 0 1 0 0,-1 0 0 0 0,1 1-1 0 0,0-1 1 0 0,-1 0 0 0 0,1 0-1 0 0,0 0 1 0 0,-1 0 0 0 0,1 1-1 0 0,0-1 1 0 0,-1 0 0 0 0,1 1-1 0 0,-1-1 1 0 0,1 0 0 0 0,-1 1-1 0 0,1-1 1 0 0,-1 1 0 0 0,1-1-1 0 0,-1 1 1 0 0,1-1 0 0 0,-1 1 0 0 0,1-1-1 0 0,-1 1 1 0 0,0-1 0 0 0,1 1-1 0 0,-1 0 1 0 0,0-1 0 0 0,0 1-86 0 0,22 584 2457 0 0,-22-501-2275 0 0,-23 2-1164 0 0,9-98-3708 0 0,7-8 3452 0 0</inkml:trace>
  <inkml:trace contextRef="#ctx0" brushRef="#br0" timeOffset="358.706">559 54 1720 0 0,'-24'7'660'0'0,"0"1"0"0"0,1 1 0 0 0,1 1 0 0 0,-1 1 0 0 0,2 1 0 0 0,-1 0 0 0 0,-15 14-660 0 0,18-14 454 0 0,18-11-427 0 0,-21 12 376 0 0,1 0 1 0 0,1 2 0 0 0,0 0-1 0 0,1 1 1 0 0,0 1 0 0 0,1 1 0 0 0,1 1-1 0 0,0 2-403 0 0,15-19 42 0 0,1 1 1 0 0,0-1-1 0 0,-1 1 0 0 0,1-1 0 0 0,0 1 0 0 0,0 0 1 0 0,0 0-1 0 0,1-1 0 0 0,-1 1 0 0 0,1 0 0 0 0,0 0 1 0 0,-1 0-1 0 0,1 0 0 0 0,0 0 0 0 0,1 0 1 0 0,-1-1-1 0 0,0 1 0 0 0,1 0 0 0 0,0 0 0 0 0,0 0 1 0 0,0-1-1 0 0,0 1 0 0 0,0 0 0 0 0,0-1 0 0 0,1 1 1 0 0,-1-1-1 0 0,1 1 0 0 0,-1-1 0 0 0,1 0 0 0 0,0 0 1 0 0,0 1-1 0 0,0-1 0 0 0,1-1 0 0 0,-1 1 0 0 0,0 0 1 0 0,1-1-1 0 0,-1 1 0 0 0,2 0-42 0 0,103 46 424 0 0,51-5-1164 0 0,-29-8-1710 0 0,-2 4-3718 0 0,-115-34 4908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4:27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60 1404 0 0,'0'0'734'0'0,"-16"0"338"0"0,16 3 2043 0 0,146 9-1794 0 0,1235 10 145 0 0,-954-41-1553 0 0,80 0 927 0 0,-490-25-7803 0 0,-17 29 5745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0:42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285 210 1184 0 0,'-93'-30'3671'0'0,"65"23"-334"0"0,646 6-3223 0 0,-523 11-2409 0 0,-81 5-356 0 0,-22-9 1367 0 0</inkml:trace>
  <inkml:trace contextRef="#ctx0" brushRef="#br0" timeOffset="250.478">1 489 1676 0 0,'14'2'5588'0'0,"112"-23"-3943"0"0,202-9-281 0 0,-93 14-5208 0 0,-161 1 825 0 0,-46 6 1505 0 0</inkml:trace>
  <inkml:trace contextRef="#ctx0" brushRef="#br0" timeOffset="499.353">1061 0 848 0 0,'8'6'191'0'0,"1"0"0"0"0,-1 0 0 0 0,0 1 0 0 0,0 0 1 0 0,-1 0-1 0 0,0 1 0 0 0,0 0 0 0 0,-1 0 0 0 0,0 1 0 0 0,0-1 0 0 0,-1 1 0 0 0,0 1 0 0 0,-1-1 0 0 0,0 1 0 0 0,0-1 1 0 0,-1 1-1 0 0,0 0 0 0 0,-1 1 0 0 0,0-1 0 0 0,-1 0 0 0 0,0 1 0 0 0,-1-1 0 0 0,0 2-191 0 0,-2 6 126 0 0,0-1-1 0 0,-2 1 1 0 0,0-1 0 0 0,-1 0-1 0 0,0 0 1 0 0,-2 0 0 0 0,0 0-1 0 0,-1-1 1 0 0,0-1-1 0 0,-1 1 1 0 0,-1-1 0 0 0,-1-1-1 0 0,0 0 1 0 0,-1 0 0 0 0,0-1-1 0 0,-1-1 1 0 0,0 0-1 0 0,-1-1 1 0 0,-8 5-126 0 0,-130 103 129 0 0,45-50-3031 0 0,87-59 1509 0 0,4-8-55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0:55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19 2104 0 0,'-13'-4'4324'0'0,"31"4"-2590"0"0,293-11 317 0 0,-50 8-4598 0 0,-145 19-1452 0 0,-114-15 2722 0 0,-4 0-1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0:55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1132 0 0,'22'27'4772'0'0,"42"-15"-3887"0"0,-59-11-628 0 0,251-6 1497 0 0,-81-27-4204 0 0,-36-11-1434 0 0,-101 30 2590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0:56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13 928 0 0,'9'-12'7069'0'0,"-4"29"-5138"0"0,-1-1-1909 0 0,98 374 1605 0 0,-100-377-2125 0 0,0-1-1 0 0,-1 1 1 0 0,0-1-1 0 0,-1 1 1 0 0,0-1-1 0 0,-1 1 1 0 0,-1-1 0 0 0,0 1-1 0 0,0-1 1 0 0,-1 0-1 0 0,-1 0 1 0 0,0 0-1 0 0,-1 0 1 0 0,0-1-1 0 0,-1 1 1 0 0,0-2 0 0 0,-1 2 498 0 0,-9 9-1344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0:4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508 427 936 0 0,'-7'-4'198'0'0,"0"0"-1"0"0,1 0 0 0 0,-1 0 1 0 0,-1 1-1 0 0,1 0 1 0 0,0 0-1 0 0,-1 1 1 0 0,1 0-1 0 0,-1 0 0 0 0,0 0 1 0 0,0 1-1 0 0,0 1 1 0 0,0-1-1 0 0,1 1 1 0 0,-1 1-1 0 0,0-1 1 0 0,0 2-1 0 0,0-1 0 0 0,0 1 1 0 0,1 0-1 0 0,-1 0 1 0 0,1 1-1 0 0,0 0 1 0 0,-1 0-1 0 0,1 1 1 0 0,0 0-1 0 0,1 0 0 0 0,-1 1 1 0 0,1-1-1 0 0,-2 3-197 0 0,-5 6 137 0 0,1 0 0 0 0,1 1-1 0 0,0 0 1 0 0,1 0-1 0 0,0 1 1 0 0,2 1 0 0 0,-1 0-1 0 0,2 0 1 0 0,0 0 0 0 0,1 1-1 0 0,1 0 1 0 0,0 0 0 0 0,1 0-1 0 0,1 1 1 0 0,1 0-1 0 0,0-1 1 0 0,2 1 0 0 0,0 2-137 0 0,2 43 375 0 0,3-1 0 0 0,2 1 0 0 0,4-1 0 0 0,9 29-375 0 0,20 58 456 0 0,-25-102-371 0 0,-2 1-1 0 0,-2 1 1 0 0,-2 0 0 0 0,-2 0 0 0 0,-1 28-85 0 0,-7-65-122 0 0,0 0 0 0 0,0 0 0 0 0,-1 0 0 0 0,-1-1-1 0 0,0 1 1 0 0,0-1 0 0 0,-1 1 0 0 0,-1-1 0 0 0,0 0 0 0 0,0-1 0 0 0,-1 1 0 0 0,0-1-1 0 0,-1 0 1 0 0,-7 7 122 0 0,7-9-347 0 0,0 0 0 0 0,-1 0 0 0 0,0-1 0 0 0,0 0 0 0 0,-1 0 0 0 0,0-1 0 0 0,0-1 1 0 0,0 1-1 0 0,-1-1 0 0 0,0-1 0 0 0,0 0 0 0 0,0 0 0 0 0,-1-1 0 0 0,1 0 0 0 0,-1-1 0 0 0,-9 1 347 0 0,-23-2-1400 0 0,19-1 10 0 0</inkml:trace>
  <inkml:trace contextRef="#ctx0" brushRef="#br0" timeOffset="541.403">636 1896 1576 0 0,'-4'-3'262'0'0,"0"0"0"0"0,0 0 1 0 0,0 0-1 0 0,0 0 0 0 0,0 1 0 0 0,0 0 0 0 0,-1 0 0 0 0,1 0 1 0 0,-1 0-1 0 0,0 1 0 0 0,1 0 0 0 0,-1 0 0 0 0,0 0 0 0 0,0 0 0 0 0,0 1 1 0 0,0 0-1 0 0,0 0 0 0 0,1 0 0 0 0,-1 1 0 0 0,0-1 0 0 0,-2 2-262 0 0,1-2 83 0 0,1 1 0 0 0,0 0 0 0 0,-1 1 0 0 0,1-1-1 0 0,0 1 1 0 0,-1 0 0 0 0,1 1 0 0 0,0-1 0 0 0,1 1-1 0 0,-1 0 1 0 0,0 0 0 0 0,1 0 0 0 0,0 1 0 0 0,-1 0 0 0 0,1-1-1 0 0,1 2 1 0 0,-1-1 0 0 0,1 0 0 0 0,-1 1 0 0 0,1-1 0 0 0,1 1-1 0 0,-1 0 1 0 0,0 0 0 0 0,1 0 0 0 0,0 0 0 0 0,1 1-1 0 0,-1-1 1 0 0,1 0 0 0 0,0 1 0 0 0,0-1 0 0 0,1 1 0 0 0,-1-1-1 0 0,1 1 1 0 0,0 0 0 0 0,1-1 0 0 0,-1 1 0 0 0,1-1-83 0 0,8 5 54 0 0,-1 0 1 0 0,1-1-1 0 0,0 0 1 0 0,1-1-1 0 0,0 0 1 0 0,1 0-1 0 0,-1-1 1 0 0,1 0-1 0 0,1-1 1 0 0,-1-1-1 0 0,1 0 1 0 0,0 0-1 0 0,0-1 1 0 0,1-1-1 0 0,-1 0 1 0 0,1 0 0 0 0,0-1-1 0 0,-1-1 1 0 0,1 0-1 0 0,0-1 1 0 0,0 0-1 0 0,0-1 1 0 0,6-2-55 0 0,-12 4 14 0 0,-1-1 0 0 0,1 0 0 0 0,0-1 1 0 0,0 0-1 0 0,0 0 0 0 0,-1 0 0 0 0,1-1 0 0 0,-1 0 1 0 0,1 0-1 0 0,-1 0 0 0 0,0-1 0 0 0,0 0 0 0 0,0-1 1 0 0,0 1-1 0 0,0-1 0 0 0,2-2-14 0 0,-7 2-22 0 0,-1 0 1 0 0,1 0-1 0 0,-1 0 0 0 0,1-1 0 0 0,-1 1 1 0 0,-1 0-1 0 0,1 0 0 0 0,0 0 0 0 0,-1-1 1 0 0,0 1-1 0 0,0 0 0 0 0,0 0 1 0 0,-1 0-1 0 0,1 0 0 0 0,-1 1 0 0 0,0-1 1 0 0,0 0-1 0 0,0 1 0 0 0,-1-1 0 0 0,1 1 1 0 0,-1 0-1 0 0,0 0 0 0 0,0 0 1 0 0,0 0-1 0 0,0 0 0 0 0,0 0 0 0 0,-2 0 22 0 0,-136-115-1802 0 0,-34-41-4150 0 0,149 121 4786 0 0</inkml:trace>
  <inkml:trace contextRef="#ctx0" brushRef="#br0" timeOffset="1226.27">666 181 1392 0 0,'9'51'2348'0'0,"1"281"72"0"0,-10-174-1055 0 0,0-156-1115 0 0,-3 8 240 0 0,10-19-529 0 0,0 0-1 0 0,1 0 1 0 0,1 1-1 0 0,-1-1 1 0 0,1 2-1 0 0,0-1 1 0 0,1 2-1 0 0,0-1 1 0 0,0 1-1 0 0,0 0 1 0 0,1 1-1 0 0,0 1 0 0 0,0-1 1 0 0,0 2-1 0 0,1 0 1 0 0,-1 0-1 0 0,1 1 1 0 0,-1 0-1 0 0,1 1 1 0 0,0 0-1 0 0,0 1 1 0 0,0 0-1 0 0,-1 1 1 0 0,1 1-1 0 0,0 0 0 0 0,-1 0 1 0 0,1 1-1 0 0,-1 0 1 0 0,0 1-1 0 0,4 2 40 0 0,-13-5 14 0 0,0-1 0 0 0,0 1-1 0 0,-1 0 1 0 0,1 0-1 0 0,0 0 1 0 0,0 0 0 0 0,0 0-1 0 0,-1 0 1 0 0,1 1 0 0 0,-1-1-1 0 0,1 0 1 0 0,-1 1-1 0 0,1-1 1 0 0,-1 1 0 0 0,0 0-1 0 0,0-1 1 0 0,0 1 0 0 0,0 0-1 0 0,0 0 1 0 0,0 0 0 0 0,0 0-1 0 0,0 0 1 0 0,-1 0-1 0 0,1 0 1 0 0,-1 0 0 0 0,0 0-1 0 0,1 0 1 0 0,-1 0 0 0 0,0 0-1 0 0,0 0 1 0 0,0 0-1 0 0,-1 0 1 0 0,1 0 0 0 0,0 0-1 0 0,-1 0 1 0 0,1 0 0 0 0,-1 0-1 0 0,0 0 1 0 0,0 0-1 0 0,0 0 1 0 0,0 0 0 0 0,0-1-1 0 0,0 1 1 0 0,0 0 0 0 0,0-1-1 0 0,-1 1 1 0 0,1-1 0 0 0,-1 1-15 0 0,-87 55 568 0 0,-89-30-984 0 0,172-27 206 0 0,0 0 0 0 0,0 0 0 0 0,0-1 0 0 0,0 0 1 0 0,-1 0-1 0 0,1 0 0 0 0,1-1 0 0 0,-1 0 0 0 0,0 0 0 0 0,0-1 0 0 0,1 1 1 0 0,-1-1-1 0 0,1-1 0 0 0,0 1 0 0 0,0-1 0 0 0,0 1 0 0 0,0-1 1 0 0,1-1-1 0 0,0 1 0 0 0,0-1 0 0 0,0 0 0 0 0,0 1 0 0 0,0-2 1 0 0,1 1-1 0 0,0 0 0 0 0,-1-5 211 0 0,-3-17-1485 0 0</inkml:trace>
  <inkml:trace contextRef="#ctx0" brushRef="#br0" timeOffset="1647.426">1950 389 1452 0 0,'0'-2'170'0'0,"-1"-1"0"0"0,1 1-1 0 0,0 0 1 0 0,0-1 0 0 0,-1 1 0 0 0,1 0 0 0 0,-1-1-1 0 0,0 1 1 0 0,0 0 0 0 0,0 0 0 0 0,0 0 0 0 0,0 0-1 0 0,0 0 1 0 0,-1 0 0 0 0,1 0 0 0 0,-1 0-1 0 0,1 0 1 0 0,-1 0 0 0 0,1 1 0 0 0,-1-1 0 0 0,0 1-1 0 0,0-1 1 0 0,0 1 0 0 0,0 0 0 0 0,0 0 0 0 0,0 0-1 0 0,-1 0 1 0 0,1 0 0 0 0,0 0 0 0 0,0 1-1 0 0,-2-1-169 0 0,-108 8 1655 0 0,96 2-1566 0 0,1 2 1 0 0,0-1-1 0 0,1 2 1 0 0,0 0-1 0 0,1 1 0 0 0,1 0 1 0 0,0 1-1 0 0,0 0 1 0 0,1 1-1 0 0,1 0 0 0 0,1 1 1 0 0,0 0-1 0 0,1 1 1 0 0,1-1-1 0 0,0 1 0 0 0,1 1 1 0 0,1-1-1 0 0,1 1 1 0 0,1 0-1 0 0,0 0 0 0 0,1 0 1 0 0,1 1-1 0 0,1-1 1 0 0,0 0-1 0 0,1 1 0 0 0,2 0-89 0 0,87 579 955 0 0,-90-579-1125 0 0,-1-1 0 0 0,-2 0 0 0 0,1 0 0 0 0,-2 0 0 0 0,0 0 0 0 0,-2-1 0 0 0,0 0 0 0 0,0 0 0 0 0,-2 0 0 0 0,0-1 0 0 0,-1 0 0 0 0,0 0 0 0 0,-1-1-1 0 0,-1-1 1 0 0,-1 1 0 0 0,0-2 0 0 0,0 0 0 0 0,-2 0 0 0 0,1-1 0 0 0,-2-1 0 0 0,1 0 0 0 0,-2-1 0 0 0,1-1 0 0 0,-1 0 0 0 0,-3 0 170 0 0,12-6-289 0 0,0 0 0 0 0,0-1 1 0 0,0 0-1 0 0,0 0 0 0 0,-1-1 0 0 0,1 0 0 0 0,-1 0 1 0 0,1-1-1 0 0,-1 0 0 0 0,1 0 0 0 0,-1 0 1 0 0,1-1-1 0 0,-1-1 0 0 0,-5-1 289 0 0,-36-15-1211 0 0</inkml:trace>
  <inkml:trace contextRef="#ctx0" brushRef="#br0" timeOffset="2126.929">2126 1748 2016 0 0,'-11'2'229'0'0,"1"1"-1"0"0,-1 0 0 0 0,1 0 1 0 0,0 1-1 0 0,0 1 1 0 0,1 0-1 0 0,-1 0 1 0 0,1 1-1 0 0,0 0 0 0 0,1 0 1 0 0,-1 1-1 0 0,1 0 1 0 0,1 1-1 0 0,-1 0 1 0 0,1 0-1 0 0,1 1 0 0 0,-1-1 1 0 0,1 1-1 0 0,1 1 1 0 0,0-1-1 0 0,0 1 1 0 0,1 0-1 0 0,-1 3-228 0 0,8-7 49 0 0,0 0 0 0 0,0-1 0 0 0,1 1 0 0 0,0-1 0 0 0,0 0 0 0 0,0 0 0 0 0,0-1 0 0 0,1 1 0 0 0,0-1 0 0 0,0 0 0 0 0,0 0 0 0 0,0-1 0 0 0,1 1 0 0 0,-1-1 0 0 0,1 0 0 0 0,0-1 1 0 0,0 0-1 0 0,0 1 0 0 0,0-2 0 0 0,0 1 0 0 0,0-1 0 0 0,1 0 0 0 0,-1 0 0 0 0,0-1 0 0 0,1 1 0 0 0,5-2-49 0 0,5 3 6 0 0,0 0 1 0 0,1-1 0 0 0,-1-1-1 0 0,0 0 1 0 0,0-2-1 0 0,1 0 1 0 0,-1-1-1 0 0,-1 0 1 0 0,1-2 0 0 0,0 0-1 0 0,-1 0 1 0 0,0-2-1 0 0,0 0 1 0 0,-1-1 0 0 0,0 0-1 0 0,0-2 1 0 0,4-3-7 0 0,-16 8-24 0 0,-1-1 0 0 0,0 0 0 0 0,0 0 0 0 0,0 0 0 0 0,0 0 0 0 0,-1 0 0 0 0,0 0-1 0 0,-1 0 1 0 0,1 0 0 0 0,-1 0 0 0 0,0-1 0 0 0,-1 1 0 0 0,1 0 0 0 0,-1 0 0 0 0,-1 0 0 0 0,1 0 0 0 0,-1 0 0 0 0,0 0 0 0 0,0 0 0 0 0,0 0 0 0 0,-1 1 0 0 0,0-1 0 0 0,0 1 0 0 0,-1 0 0 0 0,0 0 0 0 0,1 0 0 0 0,-2 0 0 0 0,1 1 0 0 0,0 0 0 0 0,-1 0 0 0 0,0 0 0 0 0,0 0-1 0 0,0 1 1 0 0,0-1 0 0 0,-6-1 24 0 0,5-1-30 0 0,-205-177-4585 0 0,168 145 3289 0 0</inkml:trace>
  <inkml:trace contextRef="#ctx0" brushRef="#br0" timeOffset="4024.838">2373 127 1140 0 0,'0'0'168'0'0,"0"0"-19"0"0,0 0-3 0 0,0 0 42 0 0,0 0 3 0 0,0 0-7 0 0,13 1 40 0 0,-4-6 4887 0 0,-8 4-5113 0 0,1-1-1 0 0,-1 0 1 0 0,1 0-1 0 0,-1 0 1 0 0,0 0-1 0 0,1 0 0 0 0,-1 0 1 0 0,0 0-1 0 0,-1 0 1 0 0,1 0-1 0 0,0-1 1 0 0,0 1-1 0 0,-1 0 1 0 0,0 0-1 0 0,1-1 1 0 0,-1 1-1 0 0,0 0 0 0 0,0-1 1 0 0,0 1-1 0 0,0 0 1 0 0,-1-1-1 0 0,1 1 1 0 0,-1 0-1 0 0,1-1 1 0 0,-1 1-1 0 0,0 0 0 0 0,0 0 1 0 0,0 0-1 0 0,0-1 1 0 0,0 1-1 0 0,0 0 1 0 0,-1 1-1 0 0,1-1 1 0 0,-1 0-1 0 0,1 0 1 0 0,-1 0-1 0 0,0 1 0 0 0,1-1 1 0 0,-1 1-1 0 0,0 0 3 0 0,-2-3-10 0 0,0 0-1 0 0,0 1 1 0 0,0-1-1 0 0,0 1 1 0 0,0 1-1 0 0,-1-1 1 0 0,1 0-1 0 0,-1 1 1 0 0,1 0-1 0 0,-1 0 1 0 0,0 0-1 0 0,0 1 0 0 0,0 0 1 0 0,0 0-1 0 0,0 0 1 0 0,-1 0-1 0 0,1 1 1 0 0,0 0-1 0 0,0 0 1 0 0,0 0-1 0 0,-1 1 1 0 0,1-1-1 0 0,0 1 1 0 0,0 1-1 0 0,0-1 1 0 0,0 1-1 0 0,0-1 1 0 0,1 2-1 0 0,-1-1 0 0 0,0 0 1 0 0,1 1-1 0 0,0 0 1 0 0,-1 0-1 0 0,1 0 1 0 0,0 1-1 0 0,0-1 11 0 0,-10 10-27 0 0,0 0 0 0 0,1 0 0 0 0,0 1-1 0 0,1 1 1 0 0,1 0 0 0 0,0 1 0 0 0,1 0 0 0 0,1 0-1 0 0,-3 7 28 0 0,-11 100 149 0 0,24-119-141 0 0,0-1 0 0 0,0 0 1 0 0,1 0-1 0 0,-1 0 0 0 0,1 0 1 0 0,0 0-1 0 0,0 0 0 0 0,0 0 0 0 0,0 0 1 0 0,0-1-1 0 0,0 1 0 0 0,1-1 0 0 0,-1 0 1 0 0,1 1-1 0 0,0-1 0 0 0,0 0 0 0 0,-1-1 1 0 0,1 1-1 0 0,1 0 0 0 0,-1-1 0 0 0,0 0 1 0 0,0 0-1 0 0,0 0 0 0 0,1 0 0 0 0,-1 0 1 0 0,3 0-9 0 0,-4-1 24 0 0,-2 0 14 0 0,56-70 80 0 0,-13-10 42 0 0,-28 109-206 0 0,-13-20 28 0 0,0-1 1 0 0,0 1-1 0 0,0-1 1 0 0,1 0 0 0 0,0 0-1 0 0,1 0 1 0 0,0-1-1 0 0,0 1 1 0 0,1-1 0 0 0,0 0-1 0 0,0 0 1 0 0,0-1-1 0 0,1 1 1 0 0,0-1-1 0 0,1 0 1 0 0,-1-1 0 0 0,1 0-1 0 0,0 0 1 0 0,0 0-1 0 0,1-1 1 0 0,-1 0 0 0 0,1 0-1 0 0,0-1 1 0 0,0 0-1 0 0,7 2 18 0 0,111-5-3381 0 0,-61-20 2025 0 0</inkml:trace>
  <inkml:trace contextRef="#ctx0" brushRef="#br0" timeOffset="5855">3157 546 984 0 0,'-4'0'533'0'0,"-10"0"-36"0"0,10 0 81 0 0,4 0 15 0 0,0 0 10 0 0,-3 0-21 0 0,-29 19 502 0 0,44-24-772 0 0,1 1 0 0 0,-1 0-1 0 0,1 1 1 0 0,0 0 0 0 0,0 1 0 0 0,1 0 0 0 0,-1 1 0 0 0,0 1-1 0 0,1 0 1 0 0,10 1-312 0 0,-18-1 125 0 0,2 0-109 0 0,0 0 0 0 0,-1 0-1 0 0,1 0 1 0 0,0 1 0 0 0,0 0 0 0 0,0 1 0 0 0,0 0 0 0 0,0 0 0 0 0,-1 1 0 0 0,1 0 0 0 0,-1 0 0 0 0,0 0-1 0 0,0 1 1 0 0,0 0 0 0 0,-1 1 0 0 0,1-1 0 0 0,-1 1 0 0 0,0 1 0 0 0,0-1 0 0 0,-1 1 0 0 0,1 0 0 0 0,-1 0-1 0 0,-1 1 1 0 0,1-1 0 0 0,-1 1 0 0 0,0 0 0 0 0,-1 0 0 0 0,1 1 0 0 0,-2-1 0 0 0,1 1 0 0 0,-1-1-1 0 0,0 1 1 0 0,0 0 0 0 0,-1 0 0 0 0,0 0 0 0 0,-1 0 0 0 0,1 0 0 0 0,-2 4-16 0 0,-13 11 8 0 0,0-2 1 0 0,-2 0 0 0 0,0 0-1 0 0,-2-2 1 0 0,0 0 0 0 0,-1-1-1 0 0,-1-1 1 0 0,0 0 0 0 0,-1-2-1 0 0,-1-1 1 0 0,-1 0-1 0 0,0-2 1 0 0,0 0 0 0 0,-1-2-1 0 0,-1 0 1 0 0,0-2 0 0 0,0-1-1 0 0,-13 2-8 0 0,-37 4-1399 0 0,74-13 1304 0 0,0 0-1 0 0,0 0 1 0 0,0 0-1 0 0,0-1 0 0 0,-1 1 1 0 0,1-1-1 0 0,0 1 1 0 0,0-1-1 0 0,0 1 0 0 0,0-1 1 0 0,0 1-1 0 0,0-1 0 0 0,1 0 1 0 0,-1 0-1 0 0,0 0 1 0 0,0 1-1 0 0,0-1 0 0 0,1 0 1 0 0,-1 0-1 0 0,0 0 1 0 0,1 0-1 0 0,-1 0 0 0 0,1 0 1 0 0,-1 0-1 0 0,1 0 1 0 0,-1 0-1 0 0,1-1 0 0 0,0 1 1 0 0,0 0-1 0 0,-1 0 1 0 0,1 0-1 0 0,0 0 0 0 0,0-1 1 0 0,0 1-1 0 0,0 0 0 0 0,1 0 1 0 0,-1 0-1 0 0,0 0 1 0 0,0 0-1 0 0,1-1 0 0 0,-1 1 1 0 0,1 0-1 0 0,-1 0 1 0 0,1 0-1 0 0,-1 0 0 0 0,1 0 1 0 0,-1 0-1 0 0,1 0 1 0 0,0 0-1 0 0,0 1 0 0 0,-1-1 1 0 0,1 0-1 0 0,0 0 1 0 0,0 0-1 0 0,0 1 96 0 0,16-23-1259 0 0</inkml:trace>
  <inkml:trace contextRef="#ctx0" brushRef="#br0" timeOffset="6150.354">3678 582 1344 0 0,'-22'0'1842'0'0,"10"1"-1711"0"0,1 2-1 0 0,0 0 1 0 0,0 0 0 0 0,0 1-1 0 0,0 0 1 0 0,1 1-1 0 0,0 0 1 0 0,0 1 0 0 0,0 0-1 0 0,0 0 1 0 0,1 1-1 0 0,0 0 1 0 0,1 1 0 0 0,-1 0-1 0 0,1 0 1 0 0,1 1-1 0 0,0 0 1 0 0,0 1 0 0 0,1-1-1 0 0,0 1 1 0 0,0 0-1 0 0,1 1 1 0 0,1-1 0 0 0,0 1-1 0 0,-2 9-130 0 0,6-16 2 0 0,1 0 1 0 0,-1 1-1 0 0,1-1 0 0 0,1 0 0 0 0,-1 0 0 0 0,0-1 1 0 0,1 1-1 0 0,0 0 0 0 0,0 0 0 0 0,0-1 0 0 0,0 1 1 0 0,1-1-1 0 0,-1 0 0 0 0,1 0 0 0 0,0 0 0 0 0,0 0 1 0 0,0 0-1 0 0,0 0 0 0 0,1-1 0 0 0,-1 1 0 0 0,1-1 0 0 0,-1 0 1 0 0,1 0-1 0 0,0-1 0 0 0,0 1 0 0 0,-1-1 0 0 0,1 0 1 0 0,3 1-3 0 0,114 18-2837 0 0,-95-23 1531 0 0,21-13-56 0 0</inkml:trace>
  <inkml:trace contextRef="#ctx0" brushRef="#br0" timeOffset="6477.806">3843 174 888 0 0,'4'9'207'0'0,"-1"-1"0"0"0,0 1-1 0 0,-1 0 1 0 0,0 0 0 0 0,0 0 0 0 0,0 0 0 0 0,-2 0 0 0 0,1 0-1 0 0,-1 1 1 0 0,0-1 0 0 0,-1 0 0 0 0,0 0 0 0 0,0 0-1 0 0,-1 0 1 0 0,0 0 0 0 0,-1 0 0 0 0,0 0 0 0 0,-1-1-1 0 0,1 1 1 0 0,-1-1 0 0 0,-1 0 0 0 0,0 0 0 0 0,0 0-1 0 0,-1-1 1 0 0,1 0 0 0 0,-2 0 0 0 0,1 0 0 0 0,-1-1-1 0 0,0 0 1 0 0,0 0 0 0 0,0-1 0 0 0,-1 0 0 0 0,0 0-1 0 0,-1-1-206 0 0,9-3 13 0 0,-1-1-1 0 0,0 0 1 0 0,0 1-1 0 0,0-1 0 0 0,0 1 1 0 0,1-1-1 0 0,-1 1 0 0 0,0-1 1 0 0,1 1-1 0 0,-1 0 1 0 0,0-1-1 0 0,1 1 0 0 0,-1 0 1 0 0,1 0-1 0 0,-1-1 1 0 0,1 1-1 0 0,-1 0 0 0 0,1 0 1 0 0,-1 0-1 0 0,1-1 0 0 0,0 1 1 0 0,0 0-1 0 0,-1 0 1 0 0,1 0-1 0 0,0 0 0 0 0,0 0 1 0 0,0 0-1 0 0,0 0 0 0 0,0-1 1 0 0,0 1-1 0 0,0 0 1 0 0,0 0-1 0 0,0 0 0 0 0,1 0 1 0 0,-1 0-1 0 0,0 0 1 0 0,1 0-1 0 0,-1-1 0 0 0,0 1 1 0 0,1 0-1 0 0,-1 0 0 0 0,1 0 1 0 0,-1-1-1 0 0,1 1 1 0 0,-1 0-1 0 0,1-1 0 0 0,0 1 1 0 0,-1 0-1 0 0,1-1 1 0 0,0 1-1 0 0,0-1 0 0 0,-1 1 1 0 0,1-1-1 0 0,0 1 0 0 0,0-1 1 0 0,0 0-1 0 0,0 0 1 0 0,0 1-1 0 0,-1-1 0 0 0,1 0 1 0 0,0 0-1 0 0,0 0 0 0 0,0 0 1 0 0,0 0-1 0 0,0 0 1 0 0,0 0-1 0 0,0 0 0 0 0,0 0 1 0 0,0 0-1 0 0,-1 0-12 0 0,83 5-1441 0 0,-76-5 1171 0 0,132 0-3729 0 0,-102 0 2619 0 0</inkml:trace>
  <inkml:trace contextRef="#ctx0" brushRef="#br0" timeOffset="6866.426">4325 532 1660 0 0,'8'4'4978'0'0,"7"4"-1731"0"0,-8 307-3858 0 0,-7-307 296 0 0,-1-1-1 0 0,0 1 1 0 0,0-1 0 0 0,-1 1-1 0 0,0-1 1 0 0,0 1-1 0 0,-1-1 1 0 0,0 0 0 0 0,0 0-1 0 0,0 0 1 0 0,-1 0-1 0 0,0-1 1 0 0,-1 1 0 0 0,0-1-1 0 0,1 0 1 0 0,-2-1-1 0 0,1 1 1 0 0,-1-1 0 0 0,0 0 315 0 0,-8 1-1230 0 0</inkml:trace>
  <inkml:trace contextRef="#ctx0" brushRef="#br0" timeOffset="7100.023">4001 836 2356 0 0,'14'-13'5916'0'0,"31"3"-5789"0"0,-36 8 373 0 0,96-16 95 0 0,201-43-7671 0 0,-269 51 5754 0 0</inkml:trace>
  <inkml:trace contextRef="#ctx0" brushRef="#br0" timeOffset="7675.472">4762 584 1016 0 0,'0'58'2973'0'0,"5"-52"-2903"0"0,1-1 0 0 0,0 0 0 0 0,-1 0-1 0 0,1 0 1 0 0,1-1 0 0 0,-1 1-1 0 0,1-2 1 0 0,0 1 0 0 0,0-1 0 0 0,0 0-1 0 0,0 0 1 0 0,0-1 0 0 0,1 0-1 0 0,-1 0 1 0 0,1-1 0 0 0,-1 0-1 0 0,3 0-69 0 0,1-2 40 0 0,1-1-1 0 0,-1 0 0 0 0,1 0 1 0 0,-1-1-1 0 0,0-1 0 0 0,0 0 1 0 0,-1-1-1 0 0,1 0 1 0 0,-1 0-1 0 0,0-1 0 0 0,0 0 1 0 0,-1-1-1 0 0,0 0 0 0 0,0-1 1 0 0,-1 1-1 0 0,1-2-39 0 0,23-78 5269 0 0,-20 342-4702 0 0,-8-18-404 0 0,-36-24 156 0 0,30-202-268 0 0,-1 0 0 0 0,0 0 0 0 0,0-1 0 0 0,-1 1 0 0 0,0-1-1 0 0,-1 0 1 0 0,0 0 0 0 0,-1 0 0 0 0,0-1 0 0 0,-1 0 0 0 0,1 0-1 0 0,-2-1 1 0 0,1 1 0 0 0,-1-2 0 0 0,0 1 0 0 0,-1-1 0 0 0,-6 4-51 0 0,-9-15 83 0 0,16-2-173 0 0,0 0 0 0 0,0 0-1 0 0,1-1 1 0 0,0 0 0 0 0,0-1 0 0 0,1 1 0 0 0,0-1 0 0 0,0 0 0 0 0,1-1 0 0 0,0 0-1 0 0,0 1 1 0 0,1-2 0 0 0,0 1 0 0 0,1 0 0 0 0,0-1 0 0 0,0 1 0 0 0,1-1 0 0 0,0 0-1 0 0,1 0 1 0 0,0 0 0 0 0,1 0 0 0 0,0-9 90 0 0,0-11-590 0 0,1-1-1 0 0,2 1 1 0 0,0 0-1 0 0,2-1 1 0 0,2 2-1 0 0,0-1 1 0 0,3-2 590 0 0,59-117-4352 0 0,-39 101 2882 0 0</inkml:trace>
  <inkml:trace contextRef="#ctx0" brushRef="#br0" timeOffset="8094.671">5258 164 964 0 0,'33'-22'5490'0'0,"36"42"-5039"0"0,-60-14-377 0 0,-2 0 0 0 0,1 1-1 0 0,-1 0 1 0 0,0 1 0 0 0,0 0 0 0 0,-1 0 0 0 0,0 0 0 0 0,0 0 0 0 0,-1 1 0 0 0,0 0 0 0 0,-1 0 0 0 0,0 1 0 0 0,0-1 0 0 0,-1 1 0 0 0,0 0 0 0 0,-1 0 0 0 0,0 0 0 0 0,-1 0 0 0 0,0 0 0 0 0,0 0 0 0 0,-1 0 0 0 0,-1 1-1 0 0,0 8-73 0 0,-2-1 221 0 0,0-1 0 0 0,-1 1 0 0 0,-1 0 0 0 0,0-1 0 0 0,-2 0 0 0 0,0 0-1 0 0,0-1 1 0 0,-2 1 0 0 0,0-2 0 0 0,-8 11-221 0 0,-13 26 855 0 0,32-50-898 0 0,-1 0 0 0 0,0-1 0 0 0,1 1 0 0 0,-1 0-1 0 0,1-1 1 0 0,0 1 0 0 0,-1-1 0 0 0,1 1 0 0 0,0-1 0 0 0,0 0 0 0 0,0 0-1 0 0,0 1 1 0 0,0-2 0 0 0,0 1 0 0 0,0 0 0 0 0,0 0 0 0 0,1-1 0 0 0,-1 1-1 0 0,0-1 1 0 0,0 1 0 0 0,0-1 0 0 0,1 0 0 0 0,-1 0 0 0 0,0 0 0 0 0,1 0-1 0 0,-1-1 1 0 0,0 1 0 0 0,0-1 0 0 0,0 1 0 0 0,1-1 0 0 0,-1 0 0 0 0,0 0-1 0 0,0 0 1 0 0,1 0 43 0 0,213-89-6934 0 0,-175 66 5510 0 0</inkml:trace>
  <inkml:trace contextRef="#ctx0" brushRef="#br0" timeOffset="8358.792">6101 189 1120 0 0,'4'1'118'0'0,"0"0"0"0"0,1 0 0 0 0,-1 0 0 0 0,0 1 0 0 0,0 0 0 0 0,0 0-1 0 0,-1 0 1 0 0,1 0 0 0 0,0 0 0 0 0,-1 1 0 0 0,1 0 0 0 0,-1-1 0 0 0,0 1 0 0 0,0 1 0 0 0,0-1 0 0 0,0 0 0 0 0,-1 1-1 0 0,1-1 1 0 0,-1 1 0 0 0,1 2-118 0 0,10 18 284 0 0,-1 0-1 0 0,-2 1 1 0 0,0 0-1 0 0,-2 0 1 0 0,0 1-1 0 0,-2 0 1 0 0,-1 1-1 0 0,-1 0 1 0 0,-2-1-1 0 0,0 1 0 0 0,-2 0 1 0 0,-1 5-284 0 0,0-9 147 0 0,0 1 0 0 0,-2 0 0 0 0,-1-1 0 0 0,-1 1 0 0 0,0-1 1 0 0,-2 0-1 0 0,-1-1 0 0 0,-10 20-147 0 0,0 1 94 0 0,-1-2 0 0 0,-3-1 0 0 0,-1 0 0 0 0,-2-2 1 0 0,-2 0-1 0 0,-1-2 0 0 0,-2-2 0 0 0,-1 0 0 0 0,-1-2 1 0 0,-2-1-1 0 0,-2-2 0 0 0,0-2 0 0 0,-18 10-94 0 0,21-17-305 0 0,-1-2-1 0 0,-1-1 1 0 0,0-1 0 0 0,-1-2-1 0 0,-1-2 1 0 0,0-1 0 0 0,-1-2 0 0 0,0-1-1 0 0,0-2 1 0 0,-13-1 305 0 0,-98-5-1307 0 0,41-12 581 0 0,16-5-573 0 0</inkml:trace>
  <inkml:trace contextRef="#ctx0" brushRef="#br0" timeOffset="8838.734">3123 262 2188 0 0,'-19'6'286'0'0,"-1"0"-1"0"0,1 1 1 0 0,1 1 0 0 0,0 0-1 0 0,0 2 1 0 0,0 0 0 0 0,1 1-1 0 0,1 1 1 0 0,0 0 0 0 0,1 1-1 0 0,0 1 1 0 0,1 0-1 0 0,0 1 1 0 0,1 0 0 0 0,1 2-1 0 0,1-1 1 0 0,0 1 0 0 0,1 1-1 0 0,1 0 1 0 0,0 0 0 0 0,2 1-1 0 0,0 0 1 0 0,1 0-1 0 0,-2 15-285 0 0,9 58 745 0 0,17-44-764 0 0,2-1 1 0 0,2-1-1 0 0,2-1 1 0 0,2-1-1 0 0,2-1 1 0 0,2-2-1 0 0,1-1 1 0 0,2-1-1 0 0,2-2 1 0 0,2-1-1 0 0,0-2 1 0 0,3-2 0 0 0,1-1-1 0 0,1-2 1 0 0,1-2-1 0 0,38 17 19 0 0,-40-24-827 0 0,0-1-1 0 0,1-2 0 0 0,1-3 1 0 0,1 0-1 0 0,0-3 1 0 0,0-2-1 0 0,1-2 1 0 0,19 0 827 0 0,17 0-1480 0 0</inkml:trace>
  <inkml:trace contextRef="#ctx0" brushRef="#br0" timeOffset="10154.738">6766 639 1216 0 0,'-90'-15'3405'0'0,"75"18"-3261"0"0,0 0-1 0 0,1 1 1 0 0,0 1-1 0 0,-1 0 1 0 0,2 1-1 0 0,-1 1 1 0 0,1 0-1 0 0,0 0 1 0 0,0 2-1 0 0,1-1 1 0 0,0 2-1 0 0,0 0 1 0 0,-9 10-144 0 0,17-16 36 0 0,1 0 1 0 0,-1 0 0 0 0,0 0-1 0 0,1 0 1 0 0,0 0 0 0 0,0 1-1 0 0,1-1 1 0 0,-1 1 0 0 0,1 0-1 0 0,0 0 1 0 0,0 0-1 0 0,0 0 1 0 0,1 0 0 0 0,0 0-1 0 0,0 0 1 0 0,0 1 0 0 0,1-1-1 0 0,-1 0 1 0 0,1 0 0 0 0,1 1-1 0 0,-1-1 1 0 0,1 0 0 0 0,0 1-1 0 0,0-1 1 0 0,0 0 0 0 0,1 0-1 0 0,-1 0 1 0 0,1 0 0 0 0,1 0-1 0 0,-1 0 1 0 0,1-1 0 0 0,0 1-1 0 0,0-1 1 0 0,0 0 0 0 0,0 0-1 0 0,1 0 1 0 0,0 0 0 0 0,-1 0-1 0 0,2-1 1 0 0,-1 0 0 0 0,0 0-1 0 0,1 0 1 0 0,-1 0-1 0 0,1 0 1 0 0,0-1 0 0 0,0 0-1 0 0,0 0 1 0 0,0-1 0 0 0,4 2-37 0 0,2 0-1 0 0,-1-1 1 0 0,1 0 0 0 0,0 0-1 0 0,0-1 1 0 0,-1-1-1 0 0,1 1 1 0 0,0-2 0 0 0,0 0-1 0 0,0 0 1 0 0,0-1 0 0 0,-1 0-1 0 0,1-1 1 0 0,-1 0-1 0 0,1 0 1 0 0,-1-1 0 0 0,0-1-1 0 0,-1 0 1 0 0,1 0-1 0 0,1-2 1 0 0,5-9-46 0 0,0-1 0 0 0,-2-1 0 0 0,0 0 0 0 0,-1-1-1 0 0,0 0 1 0 0,-2-1 0 0 0,0 0 0 0 0,-2-1 0 0 0,0 0-1 0 0,-1-1 1 0 0,-1 0 0 0 0,-1 0 0 0 0,-1 0 0 0 0,-1-1-1 0 0,-1 0 1 0 0,-1-12 46 0 0,3 10 134 0 0,11-297 3834 0 0,-25 343-3699 0 0,24 262-16 0 0,43 119-95 0 0,-42-308 0 0 0,-2-166-644 0 0,-11 55 435 0 0,0 0 1 0 0,2 0-1 0 0,0 0 1 0 0,0 0-1 0 0,2 1 1 0 0,0 0-1 0 0,1 0 0 0 0,0 1 1 0 0,1 0-1 0 0,1 1 1 0 0,0-1-1 0 0,1 2 1 0 0,1 0-1 0 0,0 0 1 0 0,1 1-1 0 0,0 0 1 0 0,1 2-1 0 0,0-1 1 0 0,0 2-1 0 0,1-1 0 0 0,1 2 1 0 0,0 0-1 0 0,0 1 1 0 0,0 1-1 0 0,6-1 51 0 0,-18 8-12 0 0,1 1-1 0 0,0-1 0 0 0,-1 1 0 0 0,1 0 0 0 0,-1 1 1 0 0,0-1-1 0 0,0 1 0 0 0,0-1 0 0 0,0 1 1 0 0,0 1-1 0 0,0-1 0 0 0,-1 0 0 0 0,1 1 0 0 0,-1 0 1 0 0,0 0-1 0 0,0 0 0 0 0,-1 0 0 0 0,1 0 1 0 0,-1 0-1 0 0,0 1 0 0 0,0-1 0 0 0,0 1 0 0 0,-1 0 1 0 0,0-1-1 0 0,0 1 0 0 0,0 0 0 0 0,0 0 1 0 0,-1 0-1 0 0,1 0 0 0 0,-1 0 0 0 0,-1 0 0 0 0,1-1 1 0 0,-1 1-1 0 0,1 0 0 0 0,-1 0 0 0 0,-2 4 13 0 0,0 2 59 0 0,-1 0 0 0 0,0 0 0 0 0,0-1 0 0 0,-1 0 0 0 0,-1 0-1 0 0,1 0 1 0 0,-2 0 0 0 0,1-1 0 0 0,-1 0 0 0 0,-1-1 0 0 0,1 0 0 0 0,-2 0-1 0 0,1 0 1 0 0,-1-1 0 0 0,0 0 0 0 0,0-1 0 0 0,-1 0 0 0 0,-8 4-59 0 0,22-44-355 0 0,16-8-53 0 0,1 2 0 0 0,3 1 0 0 0,1 1 1 0 0,2 0-1 0 0,1 3 0 0 0,2 0 0 0 0,2 2 0 0 0,5-3 408 0 0,-69 63 212 0 0,27-25-185 0 0,-1 1 0 0 0,1 0 0 0 0,0 0-1 0 0,0 0 1 0 0,0 0 0 0 0,1 1 0 0 0,-1 0-1 0 0,1 0 1 0 0,0 0 0 0 0,0 0 0 0 0,0 1-1 0 0,1 0 1 0 0,-1 0 0 0 0,1 0 0 0 0,0 0-1 0 0,1 0 1 0 0,-1 0 0 0 0,1 1 0 0 0,0-1-1 0 0,0 1 1 0 0,1 0 0 0 0,0-1 0 0 0,0 1 0 0 0,0 0-1 0 0,0 0 1 0 0,1 0 0 0 0,0 0 0 0 0,1 0-1 0 0,-1 0 1 0 0,1-1 0 0 0,0 1 0 0 0,0 0-1 0 0,1 0 1 0 0,2 4-27 0 0,4 0-27 0 0,0-1 0 0 0,1-1 0 0 0,0 0 0 0 0,0 0 0 0 0,1-1 0 0 0,0 0 0 0 0,1-1 0 0 0,-1 0 0 0 0,1 0 0 0 0,0-1 0 0 0,0-1 0 0 0,6 2 27 0 0,11 6-135 0 0,218 51-4762 0 0,-196-59 3487 0 0</inkml:trace>
  <inkml:trace contextRef="#ctx0" brushRef="#br0" timeOffset="11216.044">8487 502 1336 0 0,'-100'-2'4129'0'0,"78"5"-3849"0"0,-1 2-1 0 0,1 0 1 0 0,0 2-1 0 0,0 0 1 0 0,1 2 0 0 0,0 0-1 0 0,0 1 1 0 0,1 1-1 0 0,1 1 1 0 0,0 1 0 0 0,0 1-1 0 0,-13 13-279 0 0,30-26 14 0 0,1 0 0 0 0,0 0 0 0 0,0 0 1 0 0,-1 0-1 0 0,1 0 0 0 0,0 0 0 0 0,0 1 0 0 0,0-1 0 0 0,0 0 0 0 0,0 1 0 0 0,0-1 0 0 0,1 0 0 0 0,-1 1 1 0 0,0-1-1 0 0,1 1 0 0 0,-1 0 0 0 0,1-1 0 0 0,0 1 0 0 0,-1-1 0 0 0,1 1 0 0 0,0 0 0 0 0,0-1 0 0 0,0 1 0 0 0,0-1 1 0 0,0 1-1 0 0,0 0 0 0 0,1-1 0 0 0,-1 1 0 0 0,1-1 0 0 0,-1 1 0 0 0,1 0 0 0 0,-1-1 0 0 0,1 1 0 0 0,0-1 1 0 0,0 0-1 0 0,-1 1 0 0 0,1-1 0 0 0,0 0 0 0 0,0 1 0 0 0,1-1 0 0 0,-1 0 0 0 0,0 0 0 0 0,0 0 0 0 0,1 0 1 0 0,-1 0-1 0 0,0 0 0 0 0,1 0 0 0 0,-1-1 0 0 0,1 1 0 0 0,-1 0 0 0 0,2 0-14 0 0,83 15 128 0 0,-71-15-176 0 0,0-1 1 0 0,0 0-1 0 0,0 0 0 0 0,1-2 1 0 0,-1 0-1 0 0,-1-1 0 0 0,1 0 1 0 0,0-1-1 0 0,-1-1 1 0 0,0 0-1 0 0,0-1 0 0 0,0-1 1 0 0,-1 0-1 0 0,0-1 0 0 0,0 0 1 0 0,0-1-1 0 0,-2 0 0 0 0,1-1 1 0 0,-1 0-1 0 0,0-1 1 0 0,-1 0-1 0 0,-1-1 0 0 0,1 0 1 0 0,-2-1-1 0 0,0 1 0 0 0,0-2 1 0 0,-1-1 47 0 0,3-13 53 0 0,-2 0 1 0 0,-2 0-1 0 0,0-1 0 0 0,-2 0 1 0 0,-1 0-1 0 0,-1 0 1 0 0,-2-1-1 0 0,-1-13-53 0 0,1 22 508 0 0,-20-8 282 0 0,15 191-434 0 0,38-5-116 0 0,-31-147-240 0 0,1-1 0 0 0,0 1 0 0 0,1-1 0 0 0,-1 0-1 0 0,2 0 1 0 0,0-1 0 0 0,0 1 0 0 0,0-1 0 0 0,1 0 0 0 0,0 0-1 0 0,1-1 1 0 0,-1 0 0 0 0,2 0 0 0 0,-1 0 0 0 0,1-1 0 0 0,0 0-1 0 0,0-1 1 0 0,0 0 0 0 0,1 0 0 0 0,0-1 0 0 0,0 0 0 0 0,0 0-1 0 0,0-1 1 0 0,1 0 0 0 0,-1-1 0 0 0,1 0 0 0 0,0 0 0 0 0,0-1-1 0 0,-1-1 1 0 0,1 1 0 0 0,0-1 0 0 0,0-1 0 0 0,0 0 0 0 0,0-1-1 0 0,-1 0 1 0 0,10-3 0 0 0,95-86-245 0 0,-100 90 493 0 0,-1 35-341 0 0,135-12-207 0 0,-139-25 312 0 0,0 0-1 0 0,0-1 0 0 0,0 0 1 0 0,0 0-1 0 0,-1-1 0 0 0,0 0 1 0 0,0-1-1 0 0,0 1 1 0 0,-1-2-1 0 0,0 1 0 0 0,0-1 1 0 0,0 0-1 0 0,-1 0 0 0 0,0-1 1 0 0,0 0-1 0 0,-1 0 1 0 0,0 0-1 0 0,-1-1 0 0 0,4-7-11 0 0,28 152 620 0 0,8 251-426 0 0,-45-367-180 0 0,-1 1 0 0 0,0-1 0 0 0,-2 0 0 0 0,-1 0 0 0 0,0 0 0 0 0,-1 0 0 0 0,-2-1 0 0 0,0 0 0 0 0,0-1 0 0 0,-6 8-14 0 0,8-15 26 0 0,-1 0 0 0 0,0 0 0 0 0,0-1 0 0 0,-1 0 0 0 0,-1 0 0 0 0,1-1 0 0 0,-2 0 0 0 0,1-1 0 0 0,-1 0-1 0 0,0 0 1 0 0,-1-1 0 0 0,0 0 0 0 0,0-1 0 0 0,0 0 0 0 0,-1-1 0 0 0,0 0 0 0 0,0-1 0 0 0,0 0 0 0 0,0-1 0 0 0,-1-1 0 0 0,1 0-1 0 0,-5 0-25 0 0,8-4-25 0 0,0 0-1 0 0,-1 0 0 0 0,1-1 0 0 0,0-1 0 0 0,1 0 0 0 0,-1 0 1 0 0,1 0-1 0 0,-1-1 0 0 0,1 0 0 0 0,1-1 0 0 0,-1 0 1 0 0,1 0-1 0 0,0 0 0 0 0,0-1 0 0 0,1 0 0 0 0,0-1 0 0 0,0 1 1 0 0,1-1-1 0 0,0 0 0 0 0,0-1 0 0 0,1 1 0 0 0,0-1 0 0 0,0 0 1 0 0,1 0-1 0 0,0 0 0 0 0,1 0 0 0 0,0 0 0 0 0,0-1 0 0 0,1 1 1 0 0,0-1-1 0 0,1 1 0 0 0,0-1 0 0 0,1 1 0 0 0,0-1 26 0 0,2-16-400 0 0,2 1 0 0 0,1 0 0 0 0,1 0-1 0 0,2 1 1 0 0,0-1 0 0 0,1 2-1 0 0,1-1 1 0 0,2 2 0 0 0,0 0 0 0 0,1 0-1 0 0,1 1 1 0 0,1 1 0 0 0,1 0 0 0 0,1 1-1 0 0,1 1 1 0 0,0 1 0 0 0,1 1-1 0 0,1 1 1 0 0,0 0 0 0 0,6-1 400 0 0,26-23-1319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1:27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216 579 1404 0 0,'-17'-36'4581'0'0,"-16"53"-3443"0"0,29-6-1052 0 0,0-1 0 0 0,0 1 0 0 0,0 0 1 0 0,2 0-1 0 0,-1 0 0 0 0,1 1 0 0 0,1-1 1 0 0,0 0-1 0 0,1 1 0 0 0,0-1 0 0 0,1 11-86 0 0,0 6 202 0 0,3 28 33 0 0,3 0 0 0 0,2-1 0 0 0,3 0 1 0 0,2 0-1 0 0,4 3-235 0 0,30 134 506 0 0,-43-167-436 0 0,2 141 302 0 0,-9-151-405 0 0,-2-1 1 0 0,0 1-1 0 0,0 0 0 0 0,-1-1 1 0 0,-1 0-1 0 0,-1 0 0 0 0,0-1 1 0 0,0 0-1 0 0,-1 0 1 0 0,-1-1-1 0 0,0 0 0 0 0,-1 0 1 0 0,0-1-1 0 0,-1 0 0 0 0,0-1 1 0 0,-1 0-1 0 0,0-1 0 0 0,0 0 1 0 0,-1-1-1 0 0,0 0 1 0 0,-1-1-1 0 0,0-1 33 0 0,10-7-265 0 0,1 0 0 0 0,-1 0 1 0 0,1-1-1 0 0,0 1 0 0 0,0-1 0 0 0,0 0 1 0 0,0 0-1 0 0,0 0 0 0 0,0 0 0 0 0,0-1 0 0 0,1 1 1 0 0,-1-1-1 0 0,1 1 0 0 0,-1-1 0 0 0,1 0 1 0 0,0 0-1 0 0,0 0 0 0 0,1-1 0 0 0,-1 1 1 0 0,1 0-1 0 0,-1 0 0 0 0,1-1 0 0 0,0 1 0 0 0,0-1 1 0 0,0 1-1 0 0,1-2 265 0 0,-1-6-1415 0 0</inkml:trace>
  <inkml:trace contextRef="#ctx0" brushRef="#br0" timeOffset="618.609">429 1861 1236 0 0,'-1'-1'141'0'0,"-1"0"0"0"0,1-1-1 0 0,0 1 1 0 0,-1 0 0 0 0,1 0 0 0 0,-1 0-1 0 0,1 0 1 0 0,-1 0 0 0 0,0 1 0 0 0,1-1-1 0 0,-1 0 1 0 0,0 1 0 0 0,0-1 0 0 0,1 1-1 0 0,-1 0 1 0 0,0 0 0 0 0,0-1 0 0 0,0 1-1 0 0,1 0 1 0 0,-1 0 0 0 0,0 1 0 0 0,0-1 0 0 0,0 0-1 0 0,1 1 1 0 0,-1-1 0 0 0,0 1 0 0 0,0-1-1 0 0,1 1 1 0 0,-1 0 0 0 0,0 0 0 0 0,1 0-1 0 0,-1 0 1 0 0,1 0 0 0 0,-1 0 0 0 0,1 0-1 0 0,0 0 1 0 0,-1 1 0 0 0,1-1 0 0 0,-1 2-141 0 0,-54 56 681 0 0,53-52-623 0 0,1-1 0 0 0,0 0 1 0 0,0 0-1 0 0,0 1 0 0 0,1-1 1 0 0,0 1-1 0 0,0-1 1 0 0,0 1-1 0 0,1 0 0 0 0,0-1 1 0 0,0 1-1 0 0,1 0 0 0 0,0-1 1 0 0,0 1-1 0 0,1-1 0 0 0,-1 1 1 0 0,1-1-1 0 0,1 0 0 0 0,-1 0 1 0 0,1 0-1 0 0,0 0 0 0 0,1 0 1 0 0,-1-1-1 0 0,1 1 1 0 0,0-1-1 0 0,1 0 0 0 0,-1 0 1 0 0,1 0-1 0 0,0-1 0 0 0,0 0 1 0 0,0 0-1 0 0,1 0 0 0 0,-1 0 1 0 0,1-1-1 0 0,0 0 0 0 0,0 0 1 0 0,0-1-1 0 0,0 0 1 0 0,1 0-1 0 0,3 1-58 0 0,1 0 56 0 0,1 1 0 0 0,0-2 0 0 0,-1 0 1 0 0,1 0-1 0 0,0-1 0 0 0,0-1 0 0 0,0 0 0 0 0,0 0 0 0 0,0-1 1 0 0,0-1-1 0 0,0 0 0 0 0,-1 0 0 0 0,1-1 0 0 0,-1-1 0 0 0,0 0 1 0 0,6-3-57 0 0,-13 5 5 0 0,-1 0 1 0 0,0-1-1 0 0,-1 1 1 0 0,1 0 0 0 0,0-1-1 0 0,-1 0 1 0 0,1 0-1 0 0,-1 1 1 0 0,0-1 0 0 0,0-1-1 0 0,0 1 1 0 0,0 0 0 0 0,0 0-1 0 0,-1-1 1 0 0,0 1-1 0 0,0-1 1 0 0,0 1 0 0 0,0-1-1 0 0,0 0 1 0 0,0 1-1 0 0,-1-1 1 0 0,0 0 0 0 0,0 1-1 0 0,0-1 1 0 0,0 0-1 0 0,-1 0 1 0 0,1 1 0 0 0,-1-1-1 0 0,0 1 1 0 0,0-1-1 0 0,0 1 1 0 0,-1-1 0 0 0,1 1-1 0 0,-1-1 1 0 0,-1 0-6 0 0,-78-119-631 0 0,68 107 463 0 0,-8-9-842 0 0,1-2-1 0 0,1 0 1 0 0,2-1-1 0 0,0 0 1 0 0,2-1 0 0 0,2-1-1 0 0,-1-5 1011 0 0,5 3-1276 0 0</inkml:trace>
  <inkml:trace contextRef="#ctx0" brushRef="#br0" timeOffset="1515.586">335 18 988 0 0,'-3'-17'2380'0'0,"9"35"-1678"0"0,-6 419 3323 0 0,1-436-3998 0 0,-1-1 1 0 0,1 1-1 0 0,0-1 0 0 0,-1 1 0 0 0,1-1 0 0 0,-1 1 0 0 0,1-1 0 0 0,0 1 0 0 0,-1-1 0 0 0,1 1 0 0 0,0-1 0 0 0,0 0 0 0 0,-1 0 0 0 0,1 1 0 0 0,0-1 0 0 0,0 0 0 0 0,0 0 1 0 0,-1 0-1 0 0,1 0 0 0 0,0 0 0 0 0,0 0 0 0 0,0 0 0 0 0,-1 0 0 0 0,1 0 0 0 0,0 0 0 0 0,0 0 0 0 0,0 0 0 0 0,-1-1 0 0 0,1 1 0 0 0,0 0 0 0 0,0-1 0 0 0,-1 1 0 0 0,1 0 0 0 0,0-1 1 0 0,-1 1-1 0 0,1-1 0 0 0,0 1 0 0 0,-1-1 0 0 0,1 1 0 0 0,-1-1 0 0 0,1 0 0 0 0,-1 1 0 0 0,1-1 0 0 0,-1 0 0 0 0,1 1 0 0 0,-1-1 0 0 0,0 0 0 0 0,1 0 0 0 0,-1 1 0 0 0,0-1 1 0 0,0 0-1 0 0,1 0 0 0 0,-1 0 0 0 0,0 1 0 0 0,0-1 0 0 0,0-1-27 0 0,4-2-33 0 0,9-6 65 0 0,0 0 0 0 0,1 0 0 0 0,0 1 1 0 0,1 1-1 0 0,0 1 0 0 0,0 0 0 0 0,1 1 1 0 0,0 0-1 0 0,0 1 0 0 0,0 1 0 0 0,1 1 1 0 0,-1 0-1 0 0,1 1 0 0 0,0 1 0 0 0,0 0 1 0 0,14 2-33 0 0,-25-1-2 0 0,0 1 1 0 0,0 0-1 0 0,0-1 1 0 0,0 2-1 0 0,0-1 1 0 0,0 1-1 0 0,-1 0 0 0 0,1 0 1 0 0,-1 0-1 0 0,1 1 1 0 0,-1 0-1 0 0,0 0 1 0 0,0 0-1 0 0,0 1 1 0 0,-1 0-1 0 0,1 0 1 0 0,-1 0-1 0 0,0 0 1 0 0,0 1-1 0 0,0 0 1 0 0,-1-1-1 0 0,1 1 1 0 0,-1 1-1 0 0,0-1 1 0 0,-1 0-1 0 0,3 6 2 0 0,-9-4 6 0 0,-1 0 0 0 0,1 0 0 0 0,-1-1 0 0 0,-1 0 0 0 0,1 0 0 0 0,-1 0 0 0 0,0 0 0 0 0,0-1 0 0 0,-1 0 0 0 0,1-1 0 0 0,-1 1 0 0 0,0-1-1 0 0,0-1 1 0 0,-1 1 0 0 0,1-1 0 0 0,-1 0 0 0 0,0-1 0 0 0,0 0 0 0 0,0 0 0 0 0,0-1 0 0 0,0 0-6 0 0,-131 6-1139 0 0,71-63-5399 0 0,67 54 5220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1:26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24 836 0 0,'2'-23'6711'0'0,"3"34"-5226"0"0,1 46-1670 0 0,1 152 634 0 0,34 13-25 0 0,-41-174-116 0 0,0-47-226 0 0,2 28 69 0 0,4-21-1272 0 0,-7-15-5251 0 0,1 2 4992 0 0</inkml:trace>
  <inkml:trace contextRef="#ctx0" brushRef="#br0" timeOffset="372.944">79 398 1048 0 0,'64'-79'4846'0'0,"67"-14"-3171"0"0,-101 73-1178 0 0,108-62 837 0 0,-117 71-1944 0 0,-47 27-3310 0 0,6-10 2594 0 0,-2-2 50 0 0</inkml:trace>
  <inkml:trace contextRef="#ctx0" brushRef="#br0" timeOffset="718.434">68 346 2016 0 0,'27'6'1640'0'0,"5"0"-876"0"0,0 2 0 0 0,-1 1 0 0 0,0 1 0 0 0,0 2 0 0 0,-2 1 0 0 0,1 1-1 0 0,5 5-763 0 0,281 202 2519 0 0,-219-151-1462 0 0,-96-106-8266 0 0,-9 21 4609 0 0,0 1 1362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1:24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72 258 904 0 0,'0'0'110'0'0,"0"0"53"0"0,0 0 47 0 0,0 0-49 0 0,0 0 10 0 0,0 0-20 0 0,0 0-13 0 0,0 0 108 0 0,0 0-67 0 0,0 0-2 0 0,0 0 18 0 0,0 0-46 0 0,0 0-18 0 0,0 0 63 0 0,0 0-33 0 0,0 0-9 0 0,-6-5 24 0 0,-17-14 0 0 0,-19 14 2929 0 0,298-4-1117 0 0,122-5-1635 0 0,-331 14-183 0 0,-46 0-156 0 0,11 1-443 0 0,-13-1 227 0 0,1 1 0 0 0,0-1 1 0 0,0 0-1 0 0,0 1 0 0 0,0-1 1 0 0,0 1-1 0 0,0-1 0 0 0,0 0 0 0 0,0 1 1 0 0,0-1-1 0 0,0 1 0 0 0,0-1 1 0 0,0 0-1 0 0,0 1 0 0 0,0-1 0 0 0,0 1 1 0 0,1-1-1 0 0,-1 0 0 0 0,0 1 1 0 0,0-1-1 0 0,0 0 0 0 0,1 1 0 0 0,-1-1 1 0 0,0 1 201 0 0,-21 4-1190 0 0,-3 1-16 0 0</inkml:trace>
  <inkml:trace contextRef="#ctx0" brushRef="#br0" timeOffset="328.454">134 448 904 0 0,'16'11'4149'0'0,"33"-7"-3599"0"0,-39-4-112 0 0,649 5 3019 0 0,-657-5-3715 0 0,-2 0 7 0 0,0 0 0 0 0,14-4-2825 0 0,-17-5 204 0 0,1 3 1406 0 0</inkml:trace>
  <inkml:trace contextRef="#ctx0" brushRef="#br0" timeOffset="967.228">514 29 1460 0 0,'-65'-28'7928'0'0,"120"41"-7148"0"0,-10-2-673 0 0,29 4-17 0 0,0 3 0 0 0,-1 3 0 0 0,-2 4 0 0 0,0 2 1 0 0,-2 4-1 0 0,-1 2 0 0 0,-1 4 0 0 0,-2 2-90 0 0,-64-36 8 0 0,0 0 0 0 0,0 0 1 0 0,0 0-1 0 0,0 0 0 0 0,0 0 1 0 0,-1 0-1 0 0,1 0 0 0 0,-1 0 1 0 0,0 0-1 0 0,0 1 1 0 0,0-1-1 0 0,-1 0 0 0 0,1 0 1 0 0,-1 0-1 0 0,1 0 0 0 0,-1 0 1 0 0,0 0-1 0 0,0 0 0 0 0,-1 0 1 0 0,1 0-1 0 0,-1-1 0 0 0,1 1 1 0 0,-1 0-1 0 0,0-1 1 0 0,0 1-1 0 0,0-1 0 0 0,0 0 1 0 0,0 1-1 0 0,-1-1 0 0 0,1 0 1 0 0,0 0-1 0 0,-1-1 0 0 0,0 1 1 0 0,-1 0-9 0 0,-112 100 791 0 0,-5-5 0 0 0,-124 76-791 0 0,117-79-1078 0 0,124-104-7290 0 0,7 4 6968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1:47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1896 0 0,'8'-9'4142'0'0,"33"5"-3685"0"0,-23 2-11 0 0,383-3 289 0 0,-252 37-5253 0 0,-142-29 3096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1:47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1780 0 0,'3'5'920'0'0,"4"-2"-92"0"0,20 2-80 0 0,0 0-140 0 0,8-2-11 0 0,6-3-29 0 0,-20 0-68 0 0,15 0-68 0 0,5 0-180 0 0,5 0-276 0 0,0 0 8 0 0,54-15-752 0 0,-49 12-641 0 0,-1-7 89 0 0,-5 5-164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23:52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1280 0 0,'9'0'296'0'0,"2"0"28"0"0,-1 0-120 0 0,19 0-36 0 0,-17 0 16 0 0,13 0-144 0 0,30-15-108 0 0,-24 6-452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4:2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44 1868 0 0,'3'-14'9261'0'0,"-26"-14"-6617"0"0,20 27-2359 0 0,-5 3-6272 0 0,8 18 2434 0 0,-2-8 2135 0 0,-2 9 86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1:47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26 1076 0 0,'0'-23'7117'0'0,"-1"34"-4362"0"0,0 40-2129 0 0,23 253 32 0 0,-64-163-2690 0 0,-14-61-3792 0 0,45-71 4450 0 0,-1-2-4 0 0</inkml:trace>
  <inkml:trace contextRef="#ctx0" brushRef="#br0" timeOffset="263.889">89 631 1496 0 0,'11'-2'1076'0'0,"10"-6"-172"0"0,2 6-124 0 0,-3-3-116 0 0,5 0-111 0 0,-1 3 67 0 0,0-1-120 0 0,4 3-36 0 0,-3-2-180 0 0,0-1-80 0 0,-13 3-136 0 0,4 0-224 0 0,6 0 16 0 0,-1 0-576 0 0,-3 0-629 0 0,-2 0 77 0 0,9-12-124 0 0,-20 7-20 0 0</inkml:trace>
  <inkml:trace contextRef="#ctx0" brushRef="#br0" timeOffset="511.541">267 1 1160 0 0,'-7'1'944'0'0,"-18"-2"-128"0"0,7 2-172 0 0,6-1-40 0 0,-3 0-44 0 0,-26 15-12 0 0,25-10-223 0 0,-5 7 11 0 0,2-2-160 0 0,-3 2-148 0 0,6 6 0 0 0,2-5-592 0 0,0 4-745 0 0,1 1 5 0 0,-1 1 32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1:3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672 901 1256 0 0,'7'-35'6566'0'0,"-6"33"-6558"0"0,1 0-1 0 0,1 0 1 0 0,-1 0 0 0 0,0 0-1 0 0,0 0 1 0 0,1 0-1 0 0,-1 1 1 0 0,1-1 0 0 0,-1 1-1 0 0,1 0 1 0 0,0-1 0 0 0,-1 2-1 0 0,1-1 1 0 0,0 0-1 0 0,0 0 1 0 0,0 1 0 0 0,0-1-1 0 0,-1 1 1 0 0,1 0 0 0 0,0 0-1 0 0,0 0 1 0 0,0 0-1 0 0,0 1 1 0 0,0-1 0 0 0,0 1-8 0 0,1-1-4 0 0,0-1 1 0 0,0 1 0 0 0,-1 1-1 0 0,1-1 1 0 0,0 0 0 0 0,0 1-1 0 0,0 0 1 0 0,0 0 0 0 0,-1 0-1 0 0,1 0 1 0 0,-1 1 0 0 0,1-1-1 0 0,-1 1 1 0 0,1 0 0 0 0,-1 0-1 0 0,0 0 1 0 0,0 1 0 0 0,0-1-1 0 0,0 1 1 0 0,0-1 0 0 0,0 1-1 0 0,-1 0 1 0 0,0 0 0 0 0,1 1-1 0 0,-1-1 1 0 0,0 0 0 0 0,0 1-1 0 0,-1-1 1 0 0,1 1 0 0 0,-1-1-1 0 0,0 1 1 0 0,0 0 0 0 0,0-1-1 0 0,0 1 1 0 0,-1 0 0 0 0,1 0-1 0 0,-1 0 1 0 0,0 0 0 0 0,0 0-1 0 0,-1-1 1 0 0,1 1 0 0 0,-1 0-1 0 0,0 3 4 0 0,-10 12-36 0 0,0-1 0 0 0,-1 0 0 0 0,-1-1 0 0 0,0 0-1 0 0,-1-1 1 0 0,-1-1 0 0 0,-1 0 0 0 0,0-1 0 0 0,-1-1-1 0 0,-2 1 37 0 0,17-18-4377 0 0,5 0 3043 0 0</inkml:trace>
  <inkml:trace contextRef="#ctx0" brushRef="#br0" timeOffset="415.01">1119 848 1216 0 0,'-106'14'3720'0'0,"102"-14"-3676"0"0,-2 1 27 0 0,-1-1 0 0 0,1 1 1 0 0,-1 0-1 0 0,1 1 0 0 0,-1-1 0 0 0,1 1 1 0 0,0 1-1 0 0,0-1 0 0 0,0 1 1 0 0,0 0-1 0 0,0 0 0 0 0,1 1 1 0 0,-1-1-1 0 0,1 1 0 0 0,0 1 0 0 0,0-1 1 0 0,1 1-1 0 0,-1 0 0 0 0,1 0 1 0 0,0 0-1 0 0,0 0 0 0 0,0 1 0 0 0,1-1 1 0 0,0 1-1 0 0,0 0 0 0 0,1 0 1 0 0,-1 0-1 0 0,0 6-71 0 0,7-3 30 0 0,1 0 1 0 0,0-1-1 0 0,0 1 0 0 0,1-1 0 0 0,0 0 1 0 0,0-1-1 0 0,1 1 0 0 0,0-1 0 0 0,1 0 1 0 0,-1-1-1 0 0,1 0 0 0 0,0 0 0 0 0,1-1 1 0 0,-1 0-1 0 0,1 0 0 0 0,0-1 1 0 0,1 0-1 0 0,-1-1 0 0 0,0 0 0 0 0,10 2-30 0 0,145 25-3944 0 0,-149-30 2803 0 0</inkml:trace>
  <inkml:trace contextRef="#ctx0" brushRef="#br0" timeOffset="1583.458">1289 486 1216 0 0,'22'-7'8074'0'0,"81"-9"-8158"0"0,-99 15 83 0 0,1 0 1 0 0,-1 1-1 0 0,1-1 0 0 0,-1 1 0 0 0,1 0 0 0 0,-1 1 1 0 0,1-1-1 0 0,-1 1 0 0 0,0 0 0 0 0,1 0 1 0 0,-1 0-1 0 0,0 0 0 0 0,1 1 0 0 0,-1 0 0 0 0,0 0 1 0 0,0 0-1 0 0,0 0 0 0 0,-1 1 0 0 0,1-1 0 0 0,0 1 1 0 0,-1 0-1 0 0,0 0 0 0 0,0 0 0 0 0,0 1 1 0 0,0-1-1 0 0,0 1 0 0 0,-1 0 0 0 0,1 0 0 0 0,-1-1 1 0 0,0 1-1 0 0,0 1 0 0 0,0-1 0 0 0,-1 0 0 0 0,0 0 1 0 0,0 1-1 0 0,0-1 0 0 0,0 1 0 0 0,0-1 0 0 0,-1 2 2 0 0,-3 6-11 0 0,1 0 1 0 0,-2-1 0 0 0,0 1 0 0 0,0-1 0 0 0,-1 0-1 0 0,-1 0 1 0 0,1-1 0 0 0,-2 1 0 0 0,1-1 0 0 0,-2-1 0 0 0,1 1-1 0 0,-4 2 10 0 0,-40 37 0 0 0,51-49-15 0 0,0 0 2 0 0,3 2 31 0 0,211 66 127 0 0,-211-68-143 0 0,-1 1 1 0 0,0-1-1 0 0,1 0 1 0 0,-1 1-1 0 0,1-1 1 0 0,-1 1 0 0 0,0 0-1 0 0,1 0 1 0 0,-1 0-1 0 0,0 0 1 0 0,0 0-1 0 0,0 1 1 0 0,0-1 0 0 0,0 1-1 0 0,0-1 1 0 0,0 1-1 0 0,0-1 1 0 0,-1 1-1 0 0,1 0 1 0 0,-1 0 0 0 0,1 0-1 0 0,-1 0 1 0 0,0 0-1 0 0,0 0 1 0 0,1 1-1 0 0,-2-1 1 0 0,1 0 0 0 0,0 1-1 0 0,0-1 1 0 0,-1 0-1 0 0,1 1 1 0 0,-1-1-1 0 0,0 1 1 0 0,0-1 0 0 0,0 1-1 0 0,0-1 1 0 0,0 0-1 0 0,0 1 1 0 0,-1-1 0 0 0,1 1-1 0 0,-1-1 1 0 0,0 0-1 0 0,1 1 1 0 0,-1-1-1 0 0,0 0 1 0 0,0 0 0 0 0,-1 1-1 0 0,1-1 1 0 0,0 0-1 0 0,-1 0 1 0 0,1-1-1 0 0,-1 1 1 0 0,0 0 0 0 0,0 0-1 0 0,1-1 1 0 0,-1 1-1 0 0,0-1 1 0 0,-1 1-3 0 0,-10 5-61 0 0,1-1-1 0 0,-1-1 1 0 0,0 0 0 0 0,0-1 0 0 0,-1 0 0 0 0,1-1-1 0 0,-1 0 1 0 0,0-2 0 0 0,0 1 0 0 0,1-1-1 0 0,-13-2 62 0 0,-12-22-5084 0 0,37 18 3677 0 0</inkml:trace>
  <inkml:trace contextRef="#ctx0" brushRef="#br0" timeOffset="2145.408">703 1401 1724 0 0,'-21'-2'4626'0'0,"56"6"-3246"0"0,617-2 1421 0 0,-336-4-3768 0 0,-314 2 615 0 0,6-12-560 0 0,-21 10-2604 0 0,5 3 2172 0 0,-2 0 32 0 0</inkml:trace>
  <inkml:trace contextRef="#ctx0" brushRef="#br0" timeOffset="2830.93">923 1613 836 0 0,'14'-6'6101'0'0,"78"-22"-5802"0"0,10 25-86 0 0,-98 4-210 0 0,0 0 0 0 0,-1 0 0 0 0,1 1-1 0 0,0-1 1 0 0,-1 1 0 0 0,1-1-1 0 0,-1 1 1 0 0,0 0 0 0 0,0 0 0 0 0,1 1-1 0 0,-1-1 1 0 0,-1 1 0 0 0,1-1 0 0 0,0 1-1 0 0,-1 0 1 0 0,1 0 0 0 0,-1 0-1 0 0,0 0 1 0 0,0 1 0 0 0,0-1 0 0 0,0 1-1 0 0,0 2-2 0 0,-1-4 66 0 0,-5 11 32 0 0,-74 79 388 0 0,80-77-462 0 0,321 133-160 0 0,-321-147 145 0 0,0 0 0 0 0,0 1 1 0 0,0-1-1 0 0,0 0 0 0 0,0 0 1 0 0,0 1-1 0 0,-1-1 0 0 0,1 1 0 0 0,0 0 1 0 0,-1-1-1 0 0,0 1 0 0 0,1 0 1 0 0,-1 0-1 0 0,0 0 0 0 0,0 0 1 0 0,0 0-1 0 0,0 0 0 0 0,0 0 1 0 0,0 1-1 0 0,-1-1 0 0 0,1 0 0 0 0,-1 0 1 0 0,0 1-1 0 0,1-1 0 0 0,-1 0 1 0 0,0 0-1 0 0,0 1 0 0 0,0-1 1 0 0,-1 0-1 0 0,1 1 0 0 0,-1-1 1 0 0,1 0-1 0 0,-1 0 0 0 0,0 0 0 0 0,0 1 1 0 0,1-1-1 0 0,-2 0 0 0 0,1 0 1 0 0,0 0-1 0 0,0 0 0 0 0,-1-1 1 0 0,1 1-1 0 0,-1 0 0 0 0,1-1 1 0 0,-1 1-1 0 0,0-1 0 0 0,1 1 0 0 0,-1-1 1 0 0,-1 1-10 0 0,-11 8 54 0 0,-2-1 0 0 0,1-1 0 0 0,-1 0-1 0 0,0-1 1 0 0,-1 0 0 0 0,0-1 0 0 0,0-1 0 0 0,0-1 0 0 0,0-1 0 0 0,-1 0 0 0 0,0-1 0 0 0,1-1 0 0 0,-1-1 0 0 0,-5 0-54 0 0,-51-25-1487 0 0,65-29-3010 0 0,24 26 3263 0 0</inkml:trace>
  <inkml:trace contextRef="#ctx0" brushRef="#br0" timeOffset="3311.818">1883 1388 908 0 0,'1'0'84'0'0,"-1"0"-1"0"0,1 1 1 0 0,-1-1 0 0 0,1 0 0 0 0,-1 0-1 0 0,1 0 1 0 0,-1 0 0 0 0,1 0-1 0 0,0 0 1 0 0,-1 0 0 0 0,1 0 0 0 0,-1 0-1 0 0,1 0 1 0 0,-1 0 0 0 0,1 0-1 0 0,0-1 1 0 0,-1 1 0 0 0,1 0 0 0 0,-1 0-1 0 0,1-1 1 0 0,-1 1 0 0 0,1 0-1 0 0,-1 0 1 0 0,1-1 0 0 0,-1 1-1 0 0,0-1 1 0 0,1 1 0 0 0,-1 0 0 0 0,1-1-1 0 0,-1 1 1 0 0,0-1 0 0 0,0 1-1 0 0,1-1 1 0 0,-1 1 0 0 0,0-1 0 0 0,0 1-1 0 0,1-1 1 0 0,-1 1 0 0 0,0-1-1 0 0,0 0 1 0 0,0 1 0 0 0,0-1 0 0 0,0 1-1 0 0,0-1 1 0 0,0 1 0 0 0,0-1-1 0 0,0 0 1 0 0,0 1 0 0 0,0-1-1 0 0,0 1 1 0 0,0-1 0 0 0,0 1 0 0 0,-1-1-1 0 0,1 1 1 0 0,0-1 0 0 0,0 1-1 0 0,-1-1 1 0 0,1 1 0 0 0,0-1 0 0 0,-1 1-1 0 0,1-1 1 0 0,0 1 0 0 0,-1-1-1 0 0,1 1 1 0 0,-1 0-84 0 0,4-1-43 0 0,268-27 1987 0 0,-145 20-1744 0 0,48-5-3850 0 0,-171 12 2319 0 0,-3 1 26 0 0</inkml:trace>
  <inkml:trace contextRef="#ctx0" brushRef="#br0" timeOffset="3636.922">2111 1143 2716 0 0,'2'-19'2732'0'0,"-1"8"-534"0"0,5 25-1346 0 0,97 392-75 0 0,-100-367-1724 0 0,-3-13-3945 0 0,0-26 3616 0 0</inkml:trace>
  <inkml:trace contextRef="#ctx0" brushRef="#br0" timeOffset="5023.097">2637 916 1760 0 0,'0'0'634'0'0,"0"0"-47"0"0,0 0-98 0 0,0 0-96 0 0,0 0-78 0 0,0 0 5 0 0,0 0-32 0 0,0 0-113 0 0,0 0-23 0 0,0 0 51 0 0,0 0-36 0 0,0 0-27 0 0,-17 3 66 0 0,15 2-161 0 0,-1 1 1 0 0,1 0-1 0 0,1 0 0 0 0,-1 0 0 0 0,1 0 1 0 0,0 0-1 0 0,1 0 0 0 0,-1 0 0 0 0,1 0 1 0 0,0 0-1 0 0,1 0 0 0 0,-1 0 0 0 0,1 0 1 0 0,1 0-1 0 0,-1 0 0 0 0,1 0 0 0 0,0 0 1 0 0,0 0-1 0 0,1-1 0 0 0,-1 1 0 0 0,2 0-45 0 0,1 1 34 0 0,0 0-1 0 0,1-1 1 0 0,0 0 0 0 0,0 0-1 0 0,0 0 1 0 0,1-1-1 0 0,0 0 1 0 0,0 0-1 0 0,0-1 1 0 0,0 1-1 0 0,1-2 1 0 0,0 1 0 0 0,0-1-1 0 0,0 0 1 0 0,0-1-1 0 0,0 0 1 0 0,0 0-1 0 0,1-1 1 0 0,-1 0-1 0 0,1 0 1 0 0,-1-1 0 0 0,1 0-1 0 0,-1-1 1 0 0,0 0-1 0 0,1 0 1 0 0,-1-1-1 0 0,0 0 1 0 0,1 0-1 0 0,-1-1 1 0 0,1 0-34 0 0,-3 1 27 0 0,1 0-1 0 0,-1 0 1 0 0,0-1 0 0 0,0 0-1 0 0,0 0 1 0 0,0 0 0 0 0,-1-1-1 0 0,0 1 1 0 0,1-1-1 0 0,-1-1 1 0 0,0 1 0 0 0,-1-1-1 0 0,1 0 1 0 0,-1 0 0 0 0,0 0-1 0 0,0 0 1 0 0,-1-1 0 0 0,0 0-1 0 0,1 0 1 0 0,-2 0-1 0 0,1 0 1 0 0,-1 0 0 0 0,2-6-27 0 0,17-63 1422 0 0,-21 74-1359 0 0,0 1 12 0 0,0 0-35 0 0,0 0-18 0 0,0 0 7 0 0,3-22 441 0 0,-5 30-567 0 0,1-6 96 0 0,-7 36-1 0 0,1 0 1 0 0,2 1-1 0 0,2-1 1 0 0,1 1-1 0 0,2 0 1 0 0,2 0-1 0 0,2 0 1 0 0,5 26 1 0 0,23 213 248 0 0,-32-274-216 0 0,0 0 0 0 0,0 0 0 0 0,-1 1 0 0 0,1-1 0 0 0,-1 0 0 0 0,0 0 0 0 0,0 1 0 0 0,0-1 0 0 0,0 0 1 0 0,-1 0-1 0 0,0 0 0 0 0,0 0 0 0 0,0-1 0 0 0,0 1 0 0 0,-1-1 0 0 0,1 1 0 0 0,-1-1 0 0 0,0 0 0 0 0,0 1 0 0 0,0-2 0 0 0,0 1 0 0 0,0 0 0 0 0,-1-1 0 0 0,0 1 0 0 0,1-1 0 0 0,-1 0 0 0 0,0 0 0 0 0,0 0 0 0 0,0-1 0 0 0,0 0 0 0 0,0 1 0 0 0,0-1 0 0 0,0-1 0 0 0,-1 1 0 0 0,1-1 0 0 0,0 1 0 0 0,-1-1 0 0 0,-1-1-32 0 0,-3-2-40 0 0,-1-1 1 0 0,1-1-1 0 0,0 0 0 0 0,0 0 0 0 0,1-1 0 0 0,-1 0 1 0 0,1 0-1 0 0,1-1 0 0 0,-1 0 0 0 0,1 0 1 0 0,0-1-1 0 0,1 0 0 0 0,0 0 0 0 0,0 0 1 0 0,1-1-1 0 0,0 0 0 0 0,0 0 0 0 0,1 0 0 0 0,0-1 1 0 0,1 0-1 0 0,0 1 0 0 0,0-1 0 0 0,1 0 1 0 0,1 0-1 0 0,0-1 0 0 0,0 1 0 0 0,1 0 1 0 0,0 0-1 0 0,0-1 0 0 0,1 1 0 0 0,1 0 0 0 0,0 0 1 0 0,0 0-1 0 0,1 0 0 0 0,0 1 0 0 0,1-1 1 0 0,0 1-1 0 0,1-1 0 0 0,-1 2 0 0 0,4-5 40 0 0,196-190-7319 0 0,-198 198 7084 0 0,26-19-1043 0 0</inkml:trace>
  <inkml:trace contextRef="#ctx0" brushRef="#br0" timeOffset="5427.38">3231 555 1496 0 0,'0'-2'95'0'0,"0"0"0"0"0,1 0 0 0 0,-1 0-1 0 0,1 1 1 0 0,0-1 0 0 0,-1 0 0 0 0,1 1-1 0 0,0-1 1 0 0,0 1 0 0 0,0-1 0 0 0,0 1 0 0 0,1-1-1 0 0,-1 1 1 0 0,0 0 0 0 0,0-1 0 0 0,1 1 0 0 0,-1 0-1 0 0,1 0 1 0 0,-1 0 0 0 0,1 0 0 0 0,-1 0-1 0 0,1 0 1 0 0,0 1 0 0 0,0-1 0 0 0,-1 0 0 0 0,1 1-1 0 0,0-1 1 0 0,0 1 0 0 0,-1 0 0 0 0,1 0 0 0 0,0 0-1 0 0,0 0 1 0 0,0 0 0 0 0,0 0 0 0 0,-1 0 0 0 0,1 0-1 0 0,0 1 1 0 0,0-1 0 0 0,0 1 0 0 0,-1-1-1 0 0,1 1 1 0 0,0 0 0 0 0,-1 0 0 0 0,1 0 0 0 0,-1 0-1 0 0,1 0 1 0 0,-1 0 0 0 0,1 0 0 0 0,-1 0 0 0 0,1 0-1 0 0,-1 1 1 0 0,0-1 0 0 0,1 1-95 0 0,0 5 86 0 0,1-1-1 0 0,-1 1 1 0 0,0 0 0 0 0,0-1-1 0 0,-1 1 1 0 0,0 0 0 0 0,0 0-1 0 0,-1 0 1 0 0,0 0 0 0 0,0 0-1 0 0,0 0 1 0 0,-1 0 0 0 0,0 0-1 0 0,-1 0 1 0 0,1 0 0 0 0,-1-1-1 0 0,0 1 1 0 0,-1-1 0 0 0,0 1-1 0 0,0-1 1 0 0,0 0 0 0 0,-1 0-1 0 0,0 0 1 0 0,0 0 0 0 0,0-1-1 0 0,-1 0 1 0 0,0 0 0 0 0,0 0-1 0 0,-5 4-85 0 0,-23 35 854 0 0,32-43-689 0 0,6 9 153 0 0,8-5-372 0 0,-1 0 0 0 0,1 0-1 0 0,-1-1 1 0 0,1-1 0 0 0,0 0 0 0 0,1-1 0 0 0,-1 0-1 0 0,0-1 1 0 0,0-1 0 0 0,1 0 0 0 0,-1 0 0 0 0,1-2-1 0 0,-1 1 55 0 0,32-1-913 0 0,150 2-4791 0 0,-171 0 4477 0 0</inkml:trace>
  <inkml:trace contextRef="#ctx0" brushRef="#br0" timeOffset="5975.286">3494 1133 1428 0 0,'8'-6'280'0'0,"1"0"0"0"0,-1 1 0 0 0,1 0 0 0 0,0 0 0 0 0,1 1 0 0 0,-1 0 0 0 0,1 1 0 0 0,0 0 0 0 0,0 0 0 0 0,0 1 0 0 0,0 1 0 0 0,2-1-280 0 0,-10 2 67 0 0,8-3 54 0 0,0 1-1 0 0,1 1 1 0 0,-1-1-1 0 0,1 2 1 0 0,-1-1-1 0 0,1 2 1 0 0,-1-1-1 0 0,0 1 1 0 0,1 1-1 0 0,-1 0 1 0 0,0 0-1 0 0,0 1 1 0 0,0 0-1 0 0,0 1 0 0 0,0 0 1 0 0,-1 1-1 0 0,0 0 1 0 0,1 1-121 0 0,-9-2 40 0 0,0 0-1 0 0,0 1 1 0 0,-1-1 0 0 0,1 0 0 0 0,-1 1-1 0 0,0-1 1 0 0,0 1 0 0 0,0-1-1 0 0,-1 0 1 0 0,0 1 0 0 0,0-1 0 0 0,0 0-1 0 0,0 0 1 0 0,0 1 0 0 0,-1-1 0 0 0,0 0-1 0 0,0 0 1 0 0,0-1 0 0 0,0 1-1 0 0,-1 0 1 0 0,0-1 0 0 0,1 1 0 0 0,-1-1-1 0 0,0 0 1 0 0,-1 0 0 0 0,1 0-1 0 0,0 0 1 0 0,-1-1 0 0 0,0 1 0 0 0,0-1-1 0 0,1 0 1 0 0,-1 0 0 0 0,-2 0-40 0 0,-248 118 735 0 0,347-150-6938 0 0,-63 17 4916 0 0</inkml:trace>
  <inkml:trace contextRef="#ctx0" brushRef="#br0" timeOffset="6254.766">4020 1055 1324 0 0,'-27'-6'3308'0'0,"13"8"-3093"0"0,1 0 0 0 0,-1 2-1 0 0,1 0 1 0 0,0 0 0 0 0,0 1 0 0 0,0 1-1 0 0,1 0 1 0 0,-1 1 0 0 0,1 0-1 0 0,1 0 1 0 0,0 2 0 0 0,0-1-1 0 0,1 2 1 0 0,-1-1 0 0 0,2 1-1 0 0,0 1 1 0 0,0-1 0 0 0,1 2-1 0 0,-5 8-214 0 0,37 59 579 0 0,-16-69-637 0 0,0 0-1 0 0,1 0 0 0 0,1-1 1 0 0,0 0-1 0 0,0 0 1 0 0,1-1-1 0 0,0-1 0 0 0,0 0 1 0 0,0 0-1 0 0,1-1 1 0 0,0 0-1 0 0,1-1 0 0 0,9 2 59 0 0,169 27-5239 0 0,-145-33 3946 0 0</inkml:trace>
  <inkml:trace contextRef="#ctx0" brushRef="#br0" timeOffset="7230.382">237 645 1076 0 0,'0'0'478'0'0,"0"0"-149"0"0,-4-3-30 0 0,-3 0-201 0 0,0 0 0 0 0,0 1 0 0 0,0 0 0 0 0,0 1 0 0 0,-1 0 0 0 0,1 0 0 0 0,-1 0 0 0 0,1 1 0 0 0,-1 0 0 0 0,1 1 0 0 0,-1-1 0 0 0,1 1 0 0 0,-1 1 0 0 0,1 0 0 0 0,0 0 0 0 0,0 0 0 0 0,0 1 0 0 0,0 0 0 0 0,0 0 0 0 0,0 0 0 0 0,1 1 0 0 0,0 0 0 0 0,-1 1-98 0 0,1 3 55 0 0,-1 0-1 0 0,1 1 1 0 0,0 0-1 0 0,1 0 0 0 0,0 1 1 0 0,0-1-1 0 0,1 1 0 0 0,0 0 1 0 0,1 0-1 0 0,0 1 1 0 0,1-1-1 0 0,0 0 0 0 0,1 1 1 0 0,0 0-1 0 0,0-1 0 0 0,1 1 1 0 0,0 0-1 0 0,1 0-54 0 0,11 405 1798 0 0,17-129-974 0 0,31 153 138 0 0,-52-398-901 0 0,1-1 0 0 0,2 0 0 0 0,2-1-1 0 0,2 0 1 0 0,1-1 0 0 0,2-1-1 0 0,2 0 1 0 0,1-2 0 0 0,2 0-1 0 0,18 20-60 0 0,-33-48-37 0 0,1 0-1 0 0,0 0 1 0 0,1-1-1 0 0,-1 0 1 0 0,1-1-1 0 0,1 0 1 0 0,-1 0 0 0 0,1-1-1 0 0,0-1 1 0 0,0 0-1 0 0,1 0 1 0 0,-1-1-1 0 0,1-1 1 0 0,0 0-1 0 0,-1 0 1 0 0,1-1-1 0 0,2-1 38 0 0,11 1-760 0 0,0-2-1 0 0,-1-1 0 0 0,1-1 0 0 0,-1-1 0 0 0,0-2 0 0 0,0 0 1 0 0,20-8 760 0 0,-1-4-1508 0 0</inkml:trace>
  <inkml:trace contextRef="#ctx0" brushRef="#br0" timeOffset="8211.161">4052 628 896 0 0,'0'0'627'0'0,"-3"-26"1251"0"0,2 25-1860 0 0,0-1 0 0 0,1 1 0 0 0,-1-1 0 0 0,1 0 1 0 0,0 1-1 0 0,-1-1 0 0 0,1 0 0 0 0,0 1 0 0 0,0-1 0 0 0,0 0 0 0 0,0 1 0 0 0,0-1 0 0 0,1 0 1 0 0,-1 1-1 0 0,0-1 0 0 0,1 1 0 0 0,-1-1 0 0 0,1 0 0 0 0,0 1 0 0 0,0-1 0 0 0,-1 1 0 0 0,1-1 1 0 0,0 1-1 0 0,0 0 0 0 0,0-1 0 0 0,0 1 0 0 0,1 0 0 0 0,-1 0 0 0 0,0 0 0 0 0,0 0 0 0 0,1 0 1 0 0,-1 0-1 0 0,1 0 0 0 0,-1 0 0 0 0,1 0 0 0 0,-1 1 0 0 0,1-1 0 0 0,-1 1 0 0 0,1-1 0 0 0,-1 1 1 0 0,1-1-1 0 0,0 1 0 0 0,-1 0 0 0 0,1 0 0 0 0,0 0 0 0 0,0 0 0 0 0,-1 0 0 0 0,1 0 0 0 0,0 1 1 0 0,-1-1-1 0 0,1 0 0 0 0,-1 1 0 0 0,1-1 0 0 0,0 1 0 0 0,-1 0-18 0 0,282-17 1268 0 0,-276 20-1216 0 0,-1-1 0 0 0,0 1 0 0 0,1 0-1 0 0,-2 0 1 0 0,1 1 0 0 0,0 0 0 0 0,-1 0-1 0 0,0 1 1 0 0,0-1 0 0 0,-1 1 0 0 0,1 0 0 0 0,-1 0-1 0 0,0 0 1 0 0,-1 1 0 0 0,0-1 0 0 0,0 1-1 0 0,0 0 1 0 0,-1 0 0 0 0,0 0 0 0 0,0 0 0 0 0,-1 1-1 0 0,0-1 1 0 0,0 0 0 0 0,0 0 0 0 0,-1 1 0 0 0,0-1-1 0 0,-2 8-51 0 0,17 217 1276 0 0,9 188-336 0 0,-7 74 42 0 0,-54-307-259 0 0,35-178-654 0 0,0 1-1 0 0,-1-1 1 0 0,0 0 0 0 0,-1 0 0 0 0,0 0 0 0 0,0-1 0 0 0,-1 1 0 0 0,0-1-1 0 0,0 0 1 0 0,-1 0 0 0 0,0-1 0 0 0,0 1 0 0 0,-1-1 0 0 0,0-1 0 0 0,0 1-1 0 0,-1-1 1 0 0,0-1 0 0 0,0 1-69 0 0,6-6-196 0 0,1 0 1 0 0,0 0-1 0 0,-1 0 0 0 0,1 0 1 0 0,-1 0-1 0 0,1-1 0 0 0,0 1 0 0 0,-1 0 1 0 0,1-1-1 0 0,0 1 0 0 0,-1-1 1 0 0,1 1-1 0 0,0-1 0 0 0,-1 0 0 0 0,1 1 1 0 0,0-1-1 0 0,0 0 0 0 0,0 0 1 0 0,0 0-1 0 0,0 0 0 0 0,0 0 0 0 0,0 0 1 0 0,0 0-1 0 0,0 0 0 0 0,1 0 1 0 0,-1-1-1 0 0,0 1 0 0 0,1 0 0 0 0,-1 0 1 0 0,1-1-1 0 0,-1 1 0 0 0,1 0 1 0 0,0-1-1 0 0,-1 1 0 0 0,1-1 0 0 0,0 1 1 0 0,0 0-1 0 0,0-1 0 0 0,0 1 1 0 0,0-1-1 0 0,0 1 0 0 0,0 0 0 0 0,1-1 1 0 0,-1 1-1 0 0,1 0 0 0 0,-1-1 1 0 0,1 1-1 0 0,-1-1 196 0 0,1-8-1277 0 0</inkml:trace>
  <inkml:trace contextRef="#ctx0" brushRef="#br0" timeOffset="8724.47">4786 2271 1360 0 0,'-8'0'173'0'0,"0"0"-1"0"0,-1 0 0 0 0,1 1 1 0 0,-1 0-1 0 0,1 0 1 0 0,0 1-1 0 0,0 0 1 0 0,0 0-1 0 0,0 1 1 0 0,0 0-1 0 0,0 0 0 0 0,1 1 1 0 0,0 0-1 0 0,-1 1 1 0 0,1-1-1 0 0,1 1 1 0 0,-1 1-1 0 0,1-1 1 0 0,0 1-1 0 0,0 0 0 0 0,1 1 1 0 0,-1-1-1 0 0,1 1 1 0 0,1 0-1 0 0,0 0 1 0 0,0 0-1 0 0,0 1 0 0 0,1 0 1 0 0,0 0-1 0 0,0 0 1 0 0,1 0-1 0 0,0 0 1 0 0,0 0-1 0 0,1 0 1 0 0,0 1-1 0 0,0 2-172 0 0,5-2 69 0 0,-1 1 0 0 0,1-2 0 0 0,0 1 0 0 0,1 0 0 0 0,0-1 1 0 0,1 0-1 0 0,0 0 0 0 0,0-1 0 0 0,0 1 0 0 0,1-1 0 0 0,0 0 0 0 0,0-1 0 0 0,1 0 0 0 0,0 0 0 0 0,0-1 0 0 0,0 0 0 0 0,1 0 1 0 0,0-1-1 0 0,0 0 0 0 0,0-1 0 0 0,0 0 0 0 0,0 0 0 0 0,1-1 0 0 0,-1 0 0 0 0,1 0 0 0 0,4-1-69 0 0,-9 1 2 0 0,1 0-1 0 0,0-1 0 0 0,0 0 1 0 0,0 0-1 0 0,0 0 0 0 0,0 0 1 0 0,0-1-1 0 0,0 0 0 0 0,0-1 1 0 0,0 1-1 0 0,0-1 0 0 0,0 0 1 0 0,0-1-1 0 0,0 1 0 0 0,0-1 1 0 0,-1-1-1 0 0,1 1 1 0 0,-1-1-1 0 0,1 0 0 0 0,-1 0 1 0 0,0 0-1 0 0,0-1 0 0 0,0 1 1 0 0,-1-1-1 0 0,1 0 0 0 0,-1-1 1 0 0,0 1-1 0 0,0-1 0 0 0,-1 0 1 0 0,1 0-1 0 0,-1 0 0 0 0,0 0 1 0 0,0-1-1 0 0,-1 1 0 0 0,0-1 1 0 0,0 0-1 0 0,0 0 1 0 0,0 1-1 0 0,-1-3-1 0 0,-4-5-166 0 0,-2 0 0 0 0,1 0 0 0 0,-1 0 1 0 0,-1 1-1 0 0,0 0 0 0 0,-1 0 0 0 0,-1 0 1 0 0,1 1-1 0 0,-2 0 0 0 0,1 1 0 0 0,-2 0 0 0 0,1 0 1 0 0,-1 1-1 0 0,-1 0 0 0 0,0 1 0 0 0,0 0 0 0 0,0 0 1 0 0,-1 2-1 0 0,0-1 0 0 0,-1 1 0 0 0,-4-1 166 0 0,-23-12-2239 0 0,26 12 851 0 0</inkml:trace>
  <inkml:trace contextRef="#ctx0" brushRef="#br0" timeOffset="10370.851">4719 113 848 0 0,'0'0'320'0'0,"0"0"8"0"0,0 0-34 0 0,0 0-21 0 0,0 0 24 0 0,0 0-38 0 0,0 0-16 0 0,0 0-57 0 0,0 0-17 0 0,0 0-27 0 0,0 0-32 0 0,0 0 74 0 0,0 0-27 0 0,3-17 172 0 0,31-28 329 0 0,-36 41-651 0 0,-1 0 1 0 0,0 1-1 0 0,0-1 1 0 0,0 1-1 0 0,-1-1 0 0 0,1 1 1 0 0,-1 0-1 0 0,1 1 0 0 0,-1-1 1 0 0,0 0-1 0 0,0 1 1 0 0,-1 0-1 0 0,1 0 0 0 0,0 0 1 0 0,-1 1-1 0 0,1 0 0 0 0,-1-1 1 0 0,1 1-1 0 0,-1 1 1 0 0,1-1-1 0 0,-1 1 0 0 0,0 0 1 0 0,1 0-1 0 0,-1 0 0 0 0,0 1 1 0 0,1-1-1 0 0,-1 1 1 0 0,-1 1-8 0 0,3-2-2 0 0,-7-2-5 0 0,0 1 0 0 0,0 0 0 0 0,-1 0 0 0 0,1 2 0 0 0,0-1 0 0 0,0 1 0 0 0,0 0 0 0 0,0 1 1 0 0,0 1-1 0 0,0-1 0 0 0,1 1 0 0 0,-1 1 0 0 0,1 0 0 0 0,0 0 0 0 0,0 1 0 0 0,0 0 0 0 0,1 1 0 0 0,-1 0 0 0 0,1 0 0 0 0,1 0 1 0 0,-1 1-1 0 0,1 1 0 0 0,0-1 0 0 0,1 1 0 0 0,0 0 0 0 0,0 0 0 0 0,1 1 0 0 0,0 0 0 0 0,0 0 0 0 0,1 0 0 0 0,0 1 1 0 0,1-1-1 0 0,0 1 0 0 0,0 0 0 0 0,0 4 7 0 0,2-4 23 0 0,1-1 1 0 0,0 1 0 0 0,0 0 0 0 0,1-1-1 0 0,0 1 1 0 0,1-1 0 0 0,0 0-1 0 0,0 1 1 0 0,1-1 0 0 0,0 0 0 0 0,1 0-1 0 0,0-1 1 0 0,0 1 0 0 0,1-1-1 0 0,0 0 1 0 0,1 0 0 0 0,0 0 0 0 0,0-1-1 0 0,0 0 1 0 0,1 0 0 0 0,0 0-1 0 0,0-1 1 0 0,9 5-24 0 0,-11-11 13 0 0,0 1 0 0 0,1-1 0 0 0,-1 0 0 0 0,0-1 0 0 0,1 1 1 0 0,-1-1-1 0 0,0 0 0 0 0,0-1 0 0 0,1 1 0 0 0,-1-1 0 0 0,0 0 0 0 0,0 0 0 0 0,-1-1 0 0 0,1 1 0 0 0,0-1 0 0 0,-1 0 0 0 0,0-1 0 0 0,0 1 0 0 0,0-1 1 0 0,0 1-1 0 0,0-1 0 0 0,-1 0 0 0 0,1-1 0 0 0,-1 1 0 0 0,0 0 0 0 0,-1-1 0 0 0,1 0 0 0 0,-1 0 0 0 0,0 0 0 0 0,1 0-13 0 0,159-182 504 0 0,-167 238-426 0 0,-37 163 422 0 0,43-206-498 0 0,0 0 0 0 0,1 0 1 0 0,0 0-1 0 0,0-1 0 0 0,1 1 1 0 0,0 0-1 0 0,0-1 0 0 0,0 0 0 0 0,1 0 1 0 0,1 0-1 0 0,-1 0 0 0 0,1-1 1 0 0,0 0-1 0 0,0 0 0 0 0,1 0 1 0 0,0 0-1 0 0,0-1 0 0 0,0 0 1 0 0,1 0-1 0 0,0-1 0 0 0,-1 0 1 0 0,2 0-1 0 0,-1 0 0 0 0,0-1 1 0 0,1 0-3 0 0,129 29-3971 0 0,-108-32 2673 0 0</inkml:trace>
  <inkml:trace contextRef="#ctx0" brushRef="#br0" timeOffset="11895.769">5354 1225 848 0 0,'1'-1'113'0'0,"0"0"-1"0"0,0-1 1 0 0,0 1-1 0 0,1 0 1 0 0,-1 0-1 0 0,0-1 1 0 0,0 1-1 0 0,-1-1 1 0 0,1 1 0 0 0,0-1-1 0 0,0 1 1 0 0,-1-1-1 0 0,1 1 1 0 0,-1-1-1 0 0,1 0 1 0 0,-1 1-1 0 0,0-1 1 0 0,0 1 0 0 0,0-1-1 0 0,0 0 1 0 0,0 1-1 0 0,0-1 1 0 0,0 0-1 0 0,0 1 1 0 0,0-1-1 0 0,-1 0 1 0 0,1 1-1 0 0,-1-1 1 0 0,0 1 0 0 0,1-1-1 0 0,-1 0 1 0 0,0 1-1 0 0,0 0 1 0 0,0-1-1 0 0,0 1 1 0 0,0 0-1 0 0,0-1 1 0 0,0 1 0 0 0,0 0-1 0 0,0 0 1 0 0,-1 0-1 0 0,1 0 1 0 0,0 0-1 0 0,-1 0 1 0 0,1 0-1 0 0,-1 0 1 0 0,-1 0-113 0 0,-78-28 634 0 0,64 28-569 0 0,-1 1 1 0 0,1 1-1 0 0,0 1 1 0 0,-1 0-1 0 0,1 1 0 0 0,0 1 1 0 0,0 1-1 0 0,1 1 0 0 0,-1 0 1 0 0,1 1-1 0 0,0 0 1 0 0,1 1-1 0 0,0 1 0 0 0,-10 8-65 0 0,-15 41 271 0 0,40-56-143 0 0,16 22-46 0 0,-7-18-97 0 0,1-2 1 0 0,-1 1-1 0 0,1-1 0 0 0,0 0 1 0 0,-1-1-1 0 0,1-1 0 0 0,1 1 1 0 0,-1-1-1 0 0,0-1 0 0 0,1 0 1 0 0,-1-1-1 0 0,0 0 0 0 0,1 0 1 0 0,0-1 14 0 0,-2 0-25 0 0,-1 0-1 0 0,0 0 1 0 0,0-1 0 0 0,0-1 0 0 0,0 1 0 0 0,0-1 0 0 0,0 0 0 0 0,-1-1 0 0 0,1 0 0 0 0,-1 0-1 0 0,0-1 1 0 0,0 1 0 0 0,-1-1 0 0 0,1-1 0 0 0,-1 0 0 0 0,0 0 0 0 0,-1 0 0 0 0,0 0 0 0 0,0-1-1 0 0,0 0 1 0 0,0 0 0 0 0,-1 0 0 0 0,0 0 0 0 0,1-6 25 0 0,59-197-155 0 0,-30-20 1724 0 0,-33 225-1284 0 0,1-27 101 0 0,-11 43-229 0 0,-5 31-158 0 0,2 0 1 0 0,2 1-1 0 0,2 1 1 0 0,1 0-1 0 0,3 0 1 0 0,1 0-1 0 0,3 6 1 0 0,0-41-18 0 0,1 1 1 0 0,0-1-1 0 0,1 0 0 0 0,0 0 0 0 0,0 0 1 0 0,1 0-1 0 0,0 0 0 0 0,1 0 0 0 0,0-1 0 0 0,0 1 1 0 0,1-1-1 0 0,0 0 0 0 0,1 0 0 0 0,-1-1 1 0 0,1 0-1 0 0,1 0 0 0 0,-1 0 0 0 0,1-1 1 0 0,0 0-1 0 0,1 0 0 0 0,0-1 0 0 0,0 0 0 0 0,0 0 1 0 0,0-1-1 0 0,1 0 0 0 0,-1 0 0 0 0,1-1 1 0 0,0 0-1 0 0,0-1 0 0 0,0 0 0 0 0,1 0 0 0 0,7 0 18 0 0,-9-5 23 0 0,0 1 0 0 0,0-1 0 0 0,0 0-1 0 0,0-1 1 0 0,-1 0 0 0 0,1 0-1 0 0,-1-1 1 0 0,0 0 0 0 0,0 0-1 0 0,-1 0 1 0 0,0-1 0 0 0,0 0-1 0 0,0-1 1 0 0,0 1 0 0 0,-1-1-1 0 0,0 0 1 0 0,-1 0 0 0 0,0 0-1 0 0,0-1 1 0 0,0 0 0 0 0,-1 0-1 0 0,0 0 1 0 0,0 0 0 0 0,-1 0-1 0 0,1-8-22 0 0,-7 48 114 0 0,5-25-130 0 0,0 0-1 0 0,1-1 0 0 0,0 1 1 0 0,0 0-1 0 0,1-1 0 0 0,0 0 1 0 0,0 1-1 0 0,1-1 0 0 0,-1 0 1 0 0,1-1-1 0 0,1 1 0 0 0,-1-1 1 0 0,1 1-1 0 0,0-1 0 0 0,0-1 1 0 0,0 1-1 0 0,1-1 0 0 0,-1 0 1 0 0,1 0-1 0 0,0-1 0 0 0,0 1 1 0 0,1-1-1 0 0,-1-1 0 0 0,1 1 1 0 0,-1-1-1 0 0,1 0 0 0 0,0-1 1 0 0,5 1 16 0 0,-5 0-3 0 0,-1-2 1 0 0,0 1-1 0 0,0-1 1 0 0,1 0 0 0 0,-1 0-1 0 0,0-1 1 0 0,1 0-1 0 0,-1 0 1 0 0,0 0 0 0 0,0-1-1 0 0,0 0 1 0 0,0 0-1 0 0,0 0 1 0 0,0-1 0 0 0,-1 0-1 0 0,1 0 1 0 0,-1-1 0 0 0,0 1-1 0 0,0-1 1 0 0,0 0-1 0 0,0-1 1 0 0,-1 1 0 0 0,1-1-1 0 0,-1 0 1 0 0,-1 0-1 0 0,1 0 1 0 0,-1 0 0 0 0,1-1-1 0 0,-2 0 1 0 0,1 1-1 0 0,0-1 1 0 0,-1 0 0 0 0,0 0-1 0 0,-1 0 1 0 0,0-1 0 0 0,1-3 2 0 0,0-31 1283 0 0,-1 29-872 0 0,0 32-470 0 0,-1 7 67 0 0,1 53 2 0 0,-3 1 0 0 0,-4-1 1 0 0,-15 69-11 0 0,19-126 71 0 0,-1 1 0 0 0,-1-1 0 0 0,-1 0 0 0 0,-1 0 0 0 0,-2-1 1 0 0,0 0-1 0 0,-1 0 0 0 0,-1-1 0 0 0,-1 0 0 0 0,-1-1 0 0 0,0 0 1 0 0,-2 0-1 0 0,0-2 0 0 0,-2 0 0 0 0,0-1 0 0 0,0 0 0 0 0,-2-1 1 0 0,0-1-1 0 0,-1-1 0 0 0,0 0 0 0 0,-1-2 0 0 0,-4 2-71 0 0,20-13 22 0 0,0 1 0 0 0,0-1 1 0 0,0 0-1 0 0,0-1 0 0 0,0 1 0 0 0,-1-1 0 0 0,1 0 0 0 0,0 0 0 0 0,0 0 0 0 0,0 0 1 0 0,0-1-1 0 0,0 0 0 0 0,-1 1 0 0 0,1-2 0 0 0,0 1 0 0 0,0 0 0 0 0,1-1 0 0 0,-1 0 1 0 0,0 0-1 0 0,1 0 0 0 0,-1 0 0 0 0,1 0 0 0 0,-1-1 0 0 0,1 0 0 0 0,0 0 0 0 0,0 0 1 0 0,0 0-1 0 0,1 0 0 0 0,-1 0 0 0 0,1-1 0 0 0,-1 1 0 0 0,1-1 0 0 0,0 0 1 0 0,1 1-1 0 0,-1-2-22 0 0,-3-7-31 0 0,1 1 0 0 0,0-1 0 0 0,1 0 0 0 0,0 0 0 0 0,1 0 0 0 0,0-1 0 0 0,1 1 0 0 0,0 0 0 0 0,1-1 0 0 0,1 1 0 0 0,0-1 0 0 0,1-4 32 0 0,4-5-130 0 0,0 1 0 0 0,1-1 1 0 0,1 1-1 0 0,1 0 1 0 0,1 1-1 0 0,0 0 1 0 0,2 1-1 0 0,0 0 0 0 0,1 1 1 0 0,1 0-1 0 0,1 1 1 0 0,1 1-1 0 0,0 0 1 0 0,1 1-1 0 0,0 1 0 0 0,1 1 1 0 0,1 0-1 0 0,5-2 129 0 0,287-147-7716 0 0,-265 143 6474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2:0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1644 0 0,'29'24'8616'0'0,"-27"-25"-10712"0"0,-3-6-3560 0 0,0 2 4236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2:02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2136 0 0,'7'-7'2056'0'0,"-2"12"122"0"0,-4 7-2189 0 0,36 368 1767 0 0,21-103-934 0 0,-37-173-638 0 0,-35-118-5777 0 0,13 4 4365 0 0</inkml:trace>
  <inkml:trace contextRef="#ctx0" brushRef="#br0" timeOffset="403.181">450 60 1756 0 0,'-51'48'1233'0'0,"2"2"0"0"0,2 2-1 0 0,3 2 1 0 0,1 1 0 0 0,-16 34-1233 0 0,57-86 52 0 0,1 1 0 0 0,-1 0 0 0 0,1 0-1 0 0,0-1 1 0 0,0 1 0 0 0,0 0 0 0 0,0 0 0 0 0,1 0 0 0 0,-1 0-1 0 0,1 0 1 0 0,0 0 0 0 0,0 0 0 0 0,1 0 0 0 0,-1 0 0 0 0,1 0-1 0 0,0 0 1 0 0,0-1 0 0 0,0 1 0 0 0,0 0 0 0 0,1 0 0 0 0,0-1 0 0 0,0 1-1 0 0,0-1 1 0 0,0 0 0 0 0,0 1 0 0 0,0-1 0 0 0,1 0 0 0 0,0 0-1 0 0,0 0 1 0 0,0-1 0 0 0,0 1 0 0 0,0-1 0 0 0,0 1 0 0 0,0-1-1 0 0,1 0 1 0 0,-1-1 0 0 0,1 1 0 0 0,0 0 0 0 0,-1-1 0 0 0,1 0-1 0 0,0 0 1 0 0,0 0 0 0 0,0 0 0 0 0,0-1 0 0 0,0 0 0 0 0,0 1-1 0 0,0-1 1 0 0,3-1-52 0 0,86 21 360 0 0,75 32-922 0 0,-158-42 298 0 0,0 0-1176 0 0,-6-7-3915 0 0,-4-3 4120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2:05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361 521 1240 0 0,'-31'-45'1359'0'0,"22"39"-1163"0"0,2 3-113 0 0,0 0 0 0 0,0 1 0 0 0,-1-1 0 0 0,1 1 0 0 0,-1 1 0 0 0,1 0 0 0 0,-1 0 0 0 0,1 0 0 0 0,-1 1 0 0 0,0 0 0 0 0,0 0 0 0 0,1 1 0 0 0,-1 0 0 0 0,1 0 0 0 0,-1 1 0 0 0,1 0 0 0 0,-1 0 0 0 0,1 1 0 0 0,0 0 0 0 0,0 0 0 0 0,0 1 0 0 0,1 0 0 0 0,-1 0 0 0 0,1 0 0 0 0,0 1 0 0 0,0 0 0 0 0,0 0 0 0 0,1 1 0 0 0,0-1 0 0 0,0 1 0 0 0,0 0 0 0 0,1 1 0 0 0,0-1 0 0 0,0 1 0 0 0,0 0 0 0 0,0 3-83 0 0,-9 14 166 0 0,1 2 1 0 0,1 0-1 0 0,1 0 0 0 0,2 1 0 0 0,0 0 1 0 0,2 1-1 0 0,1-1 0 0 0,2 1 0 0 0,0 0 1 0 0,2 0-1 0 0,1 0 0 0 0,1 6-166 0 0,41 215 855 0 0,163 327 779 0 0,-192-459-1586 0 0,-13-114-117 0 0,0 0-1 0 0,0 0 1 0 0,-1 0 0 0 0,1 0 0 0 0,-1 0 0 0 0,1 0 0 0 0,-1 0-1 0 0,0 0 1 0 0,0 0 0 0 0,-1-1 0 0 0,1 1 0 0 0,-1 0-1 0 0,1-1 1 0 0,-1 1 0 0 0,0-1 0 0 0,0 0 0 0 0,0 1-1 0 0,0-1 1 0 0,0 0 0 0 0,0 0 0 0 0,-1 0 0 0 0,1 0 0 0 0,-1-1-1 0 0,1 1 1 0 0,-1-1 0 0 0,0 0 0 0 0,1 1 0 0 0,-1-1-1 0 0,0 0 1 0 0,0-1 0 0 0,0 1 0 0 0,0 0 0 0 0,0-1-1 0 0,0 0 1 0 0,0 1 0 0 0,-2-1 69 0 0,-94-42-5146 0 0,78 25 3928 0 0</inkml:trace>
  <inkml:trace contextRef="#ctx0" brushRef="#br0" timeOffset="497.734">657 1963 1324 0 0,'-2'-2'136'0'0,"1"0"0"0"0,-1 1 0 0 0,1-1 0 0 0,-1 1 0 0 0,0 0 1 0 0,1 0-1 0 0,-1 0 0 0 0,0 0 0 0 0,0 0 0 0 0,0 0 0 0 0,0 0 0 0 0,0 0 0 0 0,0 1 0 0 0,0-1 0 0 0,0 1 0 0 0,0-1 0 0 0,0 1 0 0 0,0 0 1 0 0,-1 0-1 0 0,1 0 0 0 0,0 0 0 0 0,0 0 0 0 0,0 0 0 0 0,0 1 0 0 0,0-1 0 0 0,0 1 0 0 0,0 0 0 0 0,0-1 0 0 0,0 1 0 0 0,0 0 0 0 0,0 0 0 0 0,0 0 1 0 0,-1 1-137 0 0,-8 3 123 0 0,-1 0 0 0 0,1 0 0 0 0,1 1 0 0 0,-1 1 0 0 0,1 0 0 0 0,0 0 0 0 0,0 1 0 0 0,1 0 0 0 0,0 0 0 0 0,1 1 0 0 0,-1 1 0 0 0,2-1 0 0 0,-1 1 0 0 0,2 1 1 0 0,-1-1-1 0 0,1 1 0 0 0,1 0 0 0 0,0 0 0 0 0,0 1 0 0 0,2 0 0 0 0,-1 0 0 0 0,1 0 0 0 0,1 0 0 0 0,-1 9-123 0 0,6-14 52 0 0,0-1-1 0 0,0 1 0 0 0,0-1 1 0 0,1 0-1 0 0,0-1 0 0 0,0 1 1 0 0,1-1-1 0 0,0 1 1 0 0,0-1-1 0 0,0-1 0 0 0,0 1 1 0 0,1-1-1 0 0,0 0 0 0 0,0 0 1 0 0,0 0-1 0 0,0-1 1 0 0,0 0-1 0 0,1 0 0 0 0,-1-1 1 0 0,1 0-1 0 0,0 0 1 0 0,0 0-1 0 0,0-1 0 0 0,0 0 1 0 0,0-1-1 0 0,0 1 0 0 0,0-1 1 0 0,0 0-1 0 0,0-1 1 0 0,5-1-52 0 0,10 1 45 0 0,-1-1 0 0 0,1-1 0 0 0,-1-2 0 0 0,1 0 0 0 0,-1-1 0 0 0,-1-1 0 0 0,1 0 0 0 0,-1-2 0 0 0,0-1 0 0 0,-1 0 0 0 0,0-1 1 0 0,-1-1-1 0 0,7-7-45 0 0,-21 16-15 0 0,-1 0 1 0 0,1 0-1 0 0,-1-1 1 0 0,1 1-1 0 0,-1-1 1 0 0,0 0-1 0 0,-1 0 1 0 0,1 0-1 0 0,-1-1 1 0 0,1 1-1 0 0,-1-1 1 0 0,-1 1-1 0 0,1-1 1 0 0,-1 1-1 0 0,1-1 1 0 0,-1 0-1 0 0,-1 0 1 0 0,1 0-1 0 0,-1 0 1 0 0,1 1-1 0 0,-2-1 1 0 0,1 0-1 0 0,0 0 1 0 0,-1 0-1 0 0,0 0 1 0 0,0 0-1 0 0,0 1 1 0 0,-1-1-1 0 0,0 0 1 0 0,0 1-1 0 0,0 0 1 0 0,0-1-1 0 0,-1 0 15 0 0,-112-132-1453 0 0,88 111 995 0 0,-139-157-5198 0 0,138 145 4418 0 0</inkml:trace>
  <inkml:trace contextRef="#ctx0" brushRef="#br0" timeOffset="1240.95">609 1 876 0 0,'2'21'4186'0'0,"-1"118"-3475"0"0,-33 133-321 0 0,32-119 632 0 0,0-152-804 0 0,-12 8 288 0 0,13-10-315 0 0,7-8-64 0 0,2-2-107 0 0,1 0-1 0 0,0 0 1 0 0,1 1 0 0 0,0 1 0 0 0,1 0-1 0 0,0 0 1 0 0,1 2 0 0 0,-1 0 0 0 0,1 0-1 0 0,1 1 1 0 0,-1 1 0 0 0,1 0 0 0 0,0 1 0 0 0,0 1-1 0 0,0 0 1 0 0,1 1 0 0 0,-1 1 0 0 0,1 0-1 0 0,-1 1 1 0 0,3 1-20 0 0,-11-1-4 0 0,0 0 0 0 0,1 0 0 0 0,-1 1 0 0 0,-1 1 0 0 0,1-1 0 0 0,0 1 0 0 0,0 0 0 0 0,0 0 0 0 0,-1 1 0 0 0,1 0 0 0 0,-1 0 0 0 0,0 1 0 0 0,0-1 0 0 0,0 1 0 0 0,-1 1 0 0 0,1-1 0 0 0,-1 1 0 0 0,0 0 0 0 0,0 0 0 0 0,0 0 0 0 0,-1 1 0 0 0,0 0-1 0 0,0 0 1 0 0,-1 0 0 0 0,2 2 4 0 0,-6-3 9 0 0,0 0-1 0 0,0 0 0 0 0,-1 0 0 0 0,0 0 0 0 0,0 0 1 0 0,0 0-1 0 0,0-1 0 0 0,-1 1 0 0 0,1-1 0 0 0,-1 0 1 0 0,-1 1-1 0 0,1-1 0 0 0,0-1 0 0 0,-1 1 0 0 0,0 0 1 0 0,0-1-1 0 0,0 0 0 0 0,0 0 0 0 0,0 0 0 0 0,-5 1-8 0 0,-10 10-124 0 0,-1-2-1 0 0,-1-1 0 0 0,0 0 0 0 0,0-2 1 0 0,-1 0-1 0 0,0-1 0 0 0,0-2 0 0 0,-1 0 0 0 0,0-1 1 0 0,0-2-1 0 0,-1 0 0 0 0,-8-1 125 0 0,27-2-208 0 0,0 0 1 0 0,0 0-1 0 0,0-1 1 0 0,0 1-1 0 0,0-1 1 0 0,0 0-1 0 0,0-1 1 0 0,1 1-1 0 0,-1-1 0 0 0,0 0 1 0 0,1 0-1 0 0,0-1 1 0 0,-1 1-1 0 0,1-1 1 0 0,0 0-1 0 0,0 0 1 0 0,1 0-1 0 0,-1-1 0 0 0,0 1 1 0 0,1-1 207 0 0,-14-14-1461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2:2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621 9 1172 0 0,'0'0'585'0'0,"0"0"-73"0"0,-3-4-45 0 0,-3 2-381 0 0,-1 1 0 0 0,0 1 0 0 0,0-1 0 0 0,0 1 0 0 0,0 0 0 0 0,1 0 0 0 0,-1 1 0 0 0,0 0 0 0 0,0 0 0 0 0,0 1 1 0 0,1 0-1 0 0,-1 0 0 0 0,1 1 0 0 0,0-1 0 0 0,-1 1 0 0 0,1 1 0 0 0,0-1 0 0 0,1 1 0 0 0,-1 0 0 0 0,1 0 0 0 0,-1 1 1 0 0,1 0-1 0 0,1 0 0 0 0,-4 4-86 0 0,-44 32 454 0 0,2 2 1 0 0,2 3-1 0 0,2 2 1 0 0,2 1-1 0 0,-25 40-454 0 0,49-60 138 0 0,2 1 0 0 0,0 1 0 0 0,2 0 0 0 0,2 1 0 0 0,1 0 0 0 0,1 1 0 0 0,2 1 0 0 0,1 0 0 0 0,2 0 0 0 0,1 1 0 0 0,2-1-1 0 0,1 20-137 0 0,26 95 90 0 0,-15-124-178 0 0,0 1 1 0 0,2-2 0 0 0,1 0-1 0 0,1 0 1 0 0,1-1-1 0 0,1 0 1 0 0,1-1-1 0 0,1-1 1 0 0,1 0 0 0 0,0-2-1 0 0,2 0 1 0 0,0-1-1 0 0,1 0 1 0 0,14 7 87 0 0,-14-11-467 0 0,1 0 0 0 0,0-2 0 0 0,1-1 1 0 0,1 0-1 0 0,0-2 0 0 0,0 0 0 0 0,1-2 0 0 0,0-1 1 0 0,21 3 466 0 0,19-3-1386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2:25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2 125 1468 0 0,'-1'9'3860'0'0,"48"0"-2771"0"0,200-28 1449 0 0,444-71-2002 0 0,-561 66-3606 0 0,-124 22 2166 0 0,-7 0-1998 0 0,-11-4 1795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2:26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72 888 0 0,'-23'15'4388'0'0,"59"-61"-1816"0"0,77 6-2317 0 0,-111 40-239 0 0,11 3 33 0 0,-9-1-48 0 0,-1 1 1 0 0,1 0-1 0 0,-1 0 0 0 0,0 0 1 0 0,1 0-1 0 0,-2 1 0 0 0,1-1 1 0 0,0 1-1 0 0,-1 0 0 0 0,1 0 1 0 0,-1 0-1 0 0,0 0 0 0 0,-1 0 0 0 0,1 0 1 0 0,-1 0-1 0 0,1 1 0 0 0,-1-1 1 0 0,-1 0-1 0 0,1 1 0 0 0,-1-1 1 0 0,1 1-1 0 0,-1-1 0 0 0,0 1 1 0 0,-1-1-1 0 0,1 1 0 0 0,-1-1 1 0 0,0 2-2 0 0,1 0-59 0 0,64 49-147 0 0,-16-34 116 0 0,-38-20 81 0 0,-1 2 0 0 0,1-1 0 0 0,-1 1 0 0 0,0 1 0 0 0,1 0 0 0 0,-2 0 0 0 0,1 1 0 0 0,0 0 0 0 0,-1 0 0 0 0,0 1 0 0 0,0 0 0 0 0,-1 1 0 0 0,1-1 0 0 0,-1 1 0 0 0,-1 1 0 0 0,0 0 0 0 0,0-1 0 0 0,0 2 0 0 0,-1-1 0 0 0,0 1 0 0 0,0 0 0 0 0,-1 0 0 0 0,-1 0 0 0 0,1 2 9 0 0,-7-3 22 0 0,0 0 0 0 0,-1 0 0 0 0,0-1 0 0 0,0 1 0 0 0,0-1 0 0 0,-1 0 0 0 0,-1 0 1 0 0,1 0-1 0 0,-1-1 0 0 0,0 0 0 0 0,0 0 0 0 0,-1 0 0 0 0,0-1 0 0 0,0 0 0 0 0,0-1 0 0 0,-1 1 1 0 0,1-1-1 0 0,-1-1 0 0 0,0 1-22 0 0,-10 5-15 0 0,-1 0 0 0 0,1-1 0 0 0,-2-1 0 0 0,1-1 0 0 0,-1 0 0 0 0,0-2 1 0 0,0 0-1 0 0,0-2 0 0 0,-5 1 15 0 0,23-3-129 0 0,0 0-1 0 0,0 0 1 0 0,-1 0 0 0 0,1 0 0 0 0,0-1-1 0 0,0 1 1 0 0,-1 0 0 0 0,1-1 0 0 0,0 0 0 0 0,0 1-1 0 0,0-1 1 0 0,0 0 0 0 0,0 0 0 0 0,0 0 0 0 0,0 0-1 0 0,0-1 1 0 0,1 1 0 0 0,-1 0 0 0 0,0-1-1 0 0,1 1 1 0 0,-1-1 0 0 0,1 0 0 0 0,-1 1 0 0 0,1-1-1 0 0,0 0 1 0 0,0 0 0 0 0,0 0 0 0 0,0 0 0 0 0,0 0-1 0 0,0 0 1 0 0,0 0 0 0 0,1 0 0 0 0,-1 0 0 0 0,1-1-1 0 0,-1-1 130 0 0,1-9-1440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2:26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1756 0 0,'17'16'4772'0'0,"32"-10"-4607"0"0,-41-6 257 0 0,280-1 916 0 0,-106-31-4772 0 0,-148 18 805 0 0,-31 9 1203 0 0</inkml:trace>
  <inkml:trace contextRef="#ctx0" brushRef="#br0" timeOffset="231.493">285 0 1140 0 0,'-1'8'8440'0'0,"-3"32"-7252"0"0,37 220-850 0 0,10-90-7758 0 0,-43-168 6174 0 0,0-2 18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2:24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492 581 1372 0 0,'7'-39'4285'0'0,"-5"-33"-3286"0"0,-4 65-1002 0 0,-1 1 0 0 0,0 0 0 0 0,-1 0 0 0 0,1 1 0 0 0,-1-1 0 0 0,0 1 0 0 0,0 0 1 0 0,-1 0-1 0 0,0 0 0 0 0,1 0 0 0 0,-2 1 0 0 0,1 0 0 0 0,0 0 0 0 0,-1 0 0 0 0,0 1 0 0 0,0-1 0 0 0,0 1 0 0 0,0 1 0 0 0,0-1 0 0 0,-1 1 0 0 0,1 1 1 0 0,-1-1-1 0 0,1 1 0 0 0,-1 0 0 0 0,0 0 0 0 0,1 1 0 0 0,-1 0 0 0 0,0 0 0 0 0,0 1 0 0 0,-2 0 3 0 0,-4 1 1 0 0,0 0 0 0 0,0 1-1 0 0,0 0 1 0 0,0 1 0 0 0,1 0 0 0 0,-1 2 0 0 0,1-1-1 0 0,1 1 1 0 0,-1 1 0 0 0,1 0 0 0 0,0 0 0 0 0,0 2-1 0 0,1-1 1 0 0,0 1 0 0 0,-4 6-1 0 0,-2 3 36 0 0,1 2 0 0 0,1 0 0 0 0,1 1 0 0 0,1 1 0 0 0,0-1 0 0 0,2 2 0 0 0,1 0 0 0 0,0 0 0 0 0,2 0 0 0 0,0 1 0 0 0,2 0 1 0 0,1 1-1 0 0,1-1 0 0 0,0 15-36 0 0,3-36 8 0 0,0 1 1 0 0,1 0 0 0 0,-1 0 0 0 0,1-1-1 0 0,0 1 1 0 0,0 0 0 0 0,0-1 0 0 0,0 1-1 0 0,1-1 1 0 0,0 1 0 0 0,-1-1 0 0 0,1 0 0 0 0,0 0-1 0 0,1 0 1 0 0,-1 0 0 0 0,1 0 0 0 0,-1 0-1 0 0,1 0 1 0 0,0-1 0 0 0,0 0 0 0 0,0 1-1 0 0,0-1 1 0 0,0 0 0 0 0,0 0 0 0 0,1-1-1 0 0,-1 1 1 0 0,1-1 0 0 0,-1 0 0 0 0,1 0-1 0 0,0 0 1 0 0,-1 0 0 0 0,1 0 0 0 0,4-1-9 0 0,118-15 125 0 0,-111 5-133 0 0,0 0-1 0 0,-1 0 1 0 0,0-1 0 0 0,0-1-1 0 0,-1-1 1 0 0,-1 0-1 0 0,0 0 1 0 0,-1-1-1 0 0,0-1 1 0 0,-1 1-1 0 0,-1-2 1 0 0,0 0-1 0 0,-1 0 1 0 0,-1 0 0 0 0,-1-1-1 0 0,4-12 9 0 0,-1 9 107 0 0,-11 29-119 0 0,1 1 1 0 0,1 0 0 0 0,-1 0-1 0 0,2 0 1 0 0,-1 0 0 0 0,2 0-1 0 0,-1 0 1 0 0,1 0 0 0 0,1-1-1 0 0,-1 1 1 0 0,2-1 0 0 0,-1 0-1 0 0,1 1 1 0 0,1-2 0 0 0,2 5 11 0 0,0-1-57 0 0,0-1 1 0 0,1 0 0 0 0,-1 0 0 0 0,2-1-1 0 0,0 0 1 0 0,0-1 0 0 0,1 0 0 0 0,0 0-1 0 0,0-1 1 0 0,1-1 0 0 0,4 3 56 0 0,92 17-4104 0 0,-87-27 2798 0 0</inkml:trace>
  <inkml:trace contextRef="#ctx0" brushRef="#br0" timeOffset="872.094">838 63 1008 0 0,'-26'-18'3738'0'0,"26"17"-3630"0"0,0 1-6 0 0,16-28 451 0 0,36 13-583 0 0,-51 15 37 0 0,13 4-226 0 0,-10-1 221 0 0,0 1 0 0 0,0-1 0 0 0,0 1 0 0 0,0 1-1 0 0,-1-1 1 0 0,1 0 0 0 0,-1 1 0 0 0,0 0 0 0 0,0-1 0 0 0,-1 1-1 0 0,1 0 1 0 0,-1 1 0 0 0,0-1 0 0 0,-1 0 0 0 0,1 1 0 0 0,-1-1 0 0 0,0 1-1 0 0,-1-1 1 0 0,1 1 0 0 0,-1-1 0 0 0,0 1 0 0 0,0-1 0 0 0,-1 1-1 0 0,0-1 1 0 0,0 1 0 0 0,0 1-2 0 0,-59 156 117 0 0,59-162-169 0 0,3 2 53 0 0,0-1 1 0 0,0 1 0 0 0,0-1-1 0 0,0 0 1 0 0,1 0 0 0 0,-1 0-1 0 0,1 0 1 0 0,-1 0 0 0 0,1 0-1 0 0,0-1 1 0 0,0 1 0 0 0,-1-1-1 0 0,1 0 1 0 0,0 0 0 0 0,0 0-1 0 0,1 0 1 0 0,-1-1 0 0 0,0 1-1 0 0,0-1 1 0 0,0 0 0 0 0,0 0-1 0 0,0 0 1 0 0,1 0 0 0 0,-1 0-1 0 0,0-1 1 0 0,1 0-2 0 0,15 3 32 0 0,13 2 59 0 0,-13-3-38 0 0,-1 2-1 0 0,1 0 0 0 0,0 0 0 0 0,-1 2 1 0 0,0 0-1 0 0,0 1 0 0 0,0 1 1 0 0,-1 1-1 0 0,0 0 0 0 0,1 2-52 0 0,-17-9 30 0 0,0 0-1 0 0,1 0 0 0 0,-1 0 1 0 0,0 0-1 0 0,0 0 0 0 0,0 0 1 0 0,0 0-1 0 0,0 0 0 0 0,0 0 1 0 0,0 1-1 0 0,0-1 0 0 0,-1 0 1 0 0,1 1-1 0 0,0-1 0 0 0,-1 1 1 0 0,1-1-1 0 0,-1 0 0 0 0,1 1 1 0 0,-1-1-1 0 0,0 1 0 0 0,0-1 1 0 0,0 1-1 0 0,0 0 0 0 0,0-1 1 0 0,0 1-1 0 0,0-1 0 0 0,0 1 1 0 0,0-1-1 0 0,-1 1 0 0 0,1-1 1 0 0,-1 1-1 0 0,1-1 0 0 0,-1 0 1 0 0,0 1-1 0 0,1-1 0 0 0,-1 0 1 0 0,0 1-1 0 0,0-1 0 0 0,0 0 1 0 0,0 0-1 0 0,0 0 0 0 0,0 0 1 0 0,0 0-1 0 0,0 0 0 0 0,0 0 1 0 0,-1 0-1 0 0,1 0 0 0 0,-1 0-29 0 0,-67 41 614 0 0,38-28-749 0 0,0-2-1 0 0,-1-2 0 0 0,0-1 1 0 0,0-1-1 0 0,-1-1 0 0 0,0-2 1 0 0,0-2-1 0 0,-31 0 136 0 0,20-27-4013 0 0,42 18 2708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4:28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50 1644 0 0,'9'8'7643'0'0,"-9"-31"-4900"0"0,-28-3-644 0 0,20 20-4672 0 0,7 4-5963 0 0,4 1 7412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2:28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461 110 1160 0 0,'1'-1'80'0'0,"1"0"-1"0"0,-1-1 1 0 0,0 1 0 0 0,0-1-1 0 0,0 1 1 0 0,0-1 0 0 0,0 1-1 0 0,0-1 1 0 0,0 0 0 0 0,0 1-1 0 0,-1-1 1 0 0,1 0 0 0 0,-1 0-1 0 0,1 0 1 0 0,-1 0 0 0 0,1 1-1 0 0,-1-1 1 0 0,0 0 0 0 0,0 0-1 0 0,0 0 1 0 0,0 0 0 0 0,-1 0 0 0 0,1 0-1 0 0,0 1 1 0 0,-1-1 0 0 0,1 0-1 0 0,-1 0 1 0 0,0 0 0 0 0,0 1-1 0 0,1-1 1 0 0,-1 0 0 0 0,0 1-1 0 0,0-1 1 0 0,-1 1 0 0 0,1-1-1 0 0,0 1 1 0 0,0-1 0 0 0,-1 1-1 0 0,1 0 1 0 0,-1 0 0 0 0,1 0-1 0 0,-1 0 1 0 0,1 0 0 0 0,-1 0-80 0 0,-79-38 534 0 0,64 41-497 0 0,-1 0-1 0 0,2 1 0 0 0,-1 0 1 0 0,0 2-1 0 0,1 0 0 0 0,-1 1 0 0 0,2 0 1 0 0,-1 1-1 0 0,1 1 0 0 0,0 1 0 0 0,0 0 1 0 0,1 1-1 0 0,0 0 0 0 0,1 1 1 0 0,0 1-1 0 0,1 0 0 0 0,1 1 0 0 0,-1 0 1 0 0,2 0-1 0 0,0 1 0 0 0,1 1 0 0 0,0 0 1 0 0,1 0-1 0 0,1 0 0 0 0,-2 6-36 0 0,-17 129 950 0 0,29-144-927 0 0,0 1 0 0 0,0-2 1 0 0,1 1-1 0 0,0 0 1 0 0,0-1-1 0 0,0 0 1 0 0,1 0-1 0 0,-1 0 0 0 0,1 0 1 0 0,1-1-1 0 0,-1 1 1 0 0,0-2-1 0 0,1 1 0 0 0,0 0 1 0 0,0-1-1 0 0,0 0 1 0 0,0-1-1 0 0,1 1 1 0 0,-1-1-1 0 0,1 0 0 0 0,-1-1 1 0 0,1 0-1 0 0,-1 0 1 0 0,1 0-1 0 0,0-1 0 0 0,0 1 1 0 0,0-2-1 0 0,-1 1 1 0 0,1-1-1 0 0,0 0 1 0 0,-1-1-1 0 0,1 1 0 0 0,1-2-23 0 0,8 0-116 0 0,0-2 0 0 0,1 0 0 0 0,-1-1 0 0 0,-1-1-1 0 0,0-1 1 0 0,0 0 0 0 0,0 0 0 0 0,-1-2 0 0 0,0 0-1 0 0,-1 0 1 0 0,0-1 0 0 0,0-1 0 0 0,-2 0-1 0 0,1-1 1 0 0,-2 0 0 0 0,1 0 0 0 0,1-6 116 0 0,38-87 85 0 0,-49 105-89 0 0,0 0 1 0 0,0 1-1 0 0,0-1 1 0 0,0 0 0 0 0,0 1-1 0 0,0-1 1 0 0,0 0-1 0 0,1 1 1 0 0,-1 0-1 0 0,0-1 1 0 0,0 1 0 0 0,0 0-1 0 0,1-1 1 0 0,-1 1-1 0 0,0 0 1 0 0,0 0 0 0 0,1 0-1 0 0,-1 0 1 0 0,0 0-1 0 0,0 0 1 0 0,1 1 0 0 0,-1-1-1 0 0,0 0 1 0 0,0 1-1 0 0,0-1 1 0 0,1 1 0 0 0,-1-1-1 0 0,0 1 1 0 0,0-1-1 0 0,0 1 1 0 0,0 0 0 0 0,0-1-1 0 0,0 1 1 0 0,0 0-1 0 0,0 0 1 0 0,0 0-1 0 0,-1 0 1 0 0,1 0 0 0 0,0 0-1 0 0,0 0 1 0 0,-1 0-1 0 0,1 0 1 0 0,-1 0 0 0 0,1 1-1 0 0,-1-1 1 0 0,1 0-1 0 0,-1 0 1 0 0,0 0 0 0 0,0 1-1 0 0,1-1 1 0 0,-1 0-1 0 0,0 0 1 0 0,0 1 0 0 0,0-1 3 0 0,148 215-1923 0 0,-137-195 293 0 0,-6-15 472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2:3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409 538 1696 0 0,'-7'-4'137'0'0,"0"0"-1"0"0,0 0 1 0 0,0 0 0 0 0,-1 1-1 0 0,0 0 1 0 0,1 1-1 0 0,-1-1 1 0 0,0 1 0 0 0,0 1-1 0 0,0 0 1 0 0,0 0-1 0 0,-1 0 1 0 0,1 1 0 0 0,0 1-1 0 0,0-1 1 0 0,0 1-1 0 0,0 0 1 0 0,0 1 0 0 0,0 0-1 0 0,0 1 1 0 0,0-1-1 0 0,1 1 1 0 0,-1 1 0 0 0,1-1-1 0 0,0 1 1 0 0,0 1-1 0 0,-3 2-136 0 0,-4-2 75 0 0,1 2-1 0 0,0 0 1 0 0,1 0-1 0 0,0 1 0 0 0,0 1 1 0 0,1 0-1 0 0,0 0 0 0 0,0 1 1 0 0,1 1-1 0 0,1 0 0 0 0,-1 0 1 0 0,2 1-1 0 0,0 0 0 0 0,0 0 1 0 0,1 1-1 0 0,0 0 0 0 0,2 0 1 0 0,-5 12-75 0 0,12-20 21 0 0,0-1 1 0 0,0 1-1 0 0,0-1 1 0 0,0 0-1 0 0,1 0 1 0 0,-1 1-1 0 0,1-2 1 0 0,0 1-1 0 0,0 0 0 0 0,1-1 1 0 0,-1 1-1 0 0,1-1 1 0 0,0 0-1 0 0,0 0 1 0 0,0 0-1 0 0,0-1 1 0 0,0 1-1 0 0,0-1 1 0 0,1 0-1 0 0,-1 0 1 0 0,1-1-1 0 0,0 1 1 0 0,-1-1-1 0 0,1 0 1 0 0,0-1-1 0 0,0 1 1 0 0,0-1-1 0 0,-1 0 1 0 0,1 0-1 0 0,0 0 1 0 0,0 0-1 0 0,0-1 1 0 0,0 0-1 0 0,-1 0 1 0 0,2-1-22 0 0,12 0-42 0 0,-1-2 0 0 0,0 0 0 0 0,0-1 0 0 0,0 0 0 0 0,-1-2 0 0 0,1 0 1 0 0,-2 0-1 0 0,1-2 0 0 0,-1 0 0 0 0,0 0 0 0 0,-1-2 0 0 0,0 0 0 0 0,-1 0 0 0 0,0-1 1 0 0,0-1-1 0 0,-2 0 0 0 0,0-1 0 0 0,0 0 0 0 0,-1-1 0 0 0,-1 0 0 0 0,2-4 42 0 0,8-26 238 0 0,-2 0-1 0 0,-2-1 1 0 0,-2-1 0 0 0,-2-1-1 0 0,-2 0 1 0 0,-3 0-1 0 0,-1 0 1 0 0,-2-1-1 0 0,-4-44-237 0 0,-33 7 1209 0 0,32 86-1197 0 0,-1 0 1 0 0,1 1 0 0 0,0 0-1 0 0,-1 0 1 0 0,1-1-1 0 0,0 1 1 0 0,0 1 0 0 0,0-1-1 0 0,0 0 1 0 0,0 0 0 0 0,0 1-1 0 0,0-1 1 0 0,0 1 0 0 0,0 0-1 0 0,1 0 1 0 0,-1-1 0 0 0,1 1-1 0 0,-1 0 1 0 0,1 0-1 0 0,0 0 1 0 0,-1 1 0 0 0,1-1-1 0 0,0 0 1 0 0,1 0 0 0 0,-1 1-1 0 0,0-1 1 0 0,1 0 0 0 0,-1 1-1 0 0,1-1 1 0 0,0 0 0 0 0,0 1-1 0 0,0-1 1 0 0,0 1-13 0 0,-1 0 13 0 0,-5 24-3 0 0,1 0 1 0 0,1 0-1 0 0,2 0 0 0 0,1 0 0 0 0,1 1 0 0 0,1-1 0 0 0,1 0 0 0 0,2 0 0 0 0,1 0 0 0 0,1-1 1 0 0,1 1-1 0 0,8 17-10 0 0,-12-33 1 0 0,0 0 1 0 0,1-1-1 0 0,0 1 1 0 0,1-1-1 0 0,0-1 0 0 0,1 1 1 0 0,0-1-1 0 0,1 1 1 0 0,0-2-1 0 0,0 1 1 0 0,0-1-1 0 0,1 0 1 0 0,1-1-1 0 0,-1 1 1 0 0,1-2-1 0 0,1 1 1 0 0,-1-2-1 0 0,1 1 1 0 0,0-1-1 0 0,0 0 1 0 0,0-1-1 0 0,1 0 1 0 0,0-1-1 0 0,-1 0 1 0 0,1-1-1 0 0,0 0 0 0 0,0-1 1 0 0,9 0-2 0 0,-12-3-31 0 0,1 0 0 0 0,-1-1 0 0 0,0 0 0 0 0,0 0 1 0 0,-1-1-1 0 0,1 0 0 0 0,-1 0 0 0 0,0-1 0 0 0,0 0 0 0 0,0 0 0 0 0,0-1 0 0 0,-1 0 0 0 0,0 0 0 0 0,0 0 1 0 0,-1-1-1 0 0,4-6 31 0 0,24-21-80 0 0,-33 35 77 0 0,0-1 0 0 0,0 1-1 0 0,0 0 1 0 0,0-1 0 0 0,0 1 0 0 0,0 0 0 0 0,1-1 0 0 0,-1 1 0 0 0,0-1-1 0 0,1 1 1 0 0,-1-1 0 0 0,0 1 0 0 0,1 0 0 0 0,-1-1 0 0 0,1 1 0 0 0,-1-1-1 0 0,0 0 1 0 0,1 1 0 0 0,-1-1 0 0 0,1 1 0 0 0,0-1 0 0 0,-1 0-1 0 0,1 1 1 0 0,-1-1 0 0 0,1 0 0 0 0,0 1 0 0 0,-1-1 0 0 0,1 0 0 0 0,-1 0-1 0 0,1 0 1 0 0,0 0 0 0 0,-1 0 0 0 0,1 0 0 0 0,0 0 0 0 0,-1 0 0 0 0,1 0-1 0 0,0 0 1 0 0,-1 0 0 0 0,1 0 0 0 0,0 0 0 0 0,-1 0 0 0 0,1-1-1 0 0,-1 1 1 0 0,1 0 0 0 0,0 0 0 0 0,-1-1 0 0 0,1 1 0 0 0,-1 0 0 0 0,1-1-1 0 0,-1 1 1 0 0,1-1 0 0 0,0 1 3 0 0,4 46-77 0 0,-1-40 79 0 0,0 0 1 0 0,1 0-1 0 0,0 0 0 0 0,0 0 0 0 0,0-1 0 0 0,1 0 0 0 0,-1 0 0 0 0,1 0 1 0 0,0-1-1 0 0,1 0 0 0 0,-1 0 0 0 0,1 0 0 0 0,0-1 0 0 0,-1 0 1 0 0,2 0-1 0 0,-1-1 0 0 0,0 0 0 0 0,0 0 0 0 0,1-1 0 0 0,-1 0 0 0 0,1 0 1 0 0,-1-1-1 0 0,1 0 0 0 0,-1 0 0 0 0,1-1 0 0 0,-1 1 0 0 0,1-2-2 0 0,7 1-12 0 0,0-2 0 0 0,0 0 0 0 0,0 0 0 0 0,0-1 0 0 0,-1-1 0 0 0,0-1 0 0 0,0 0 0 0 0,0-1 0 0 0,-1 0 0 0 0,1-1 0 0 0,-2 0 0 0 0,1-1 0 0 0,2-4 12 0 0,-9 7 3 0 0,0 0 0 0 0,0 0 1 0 0,-1-1-1 0 0,1 0 1 0 0,-2 0-1 0 0,1 0 1 0 0,-1-1-1 0 0,0 1 1 0 0,0-1-1 0 0,-1 0 1 0 0,0 0-1 0 0,-1-1 1 0 0,0 1-1 0 0,0 0 1 0 0,0-7-4 0 0,-2 14-3 0 0,-9-16 150 0 0,2 46-147 0 0,2 0 0 0 0,0 1-1 0 0,2-1 1 0 0,2 1 0 0 0,0 0-1 0 0,2 0 1 0 0,1 0 0 0 0,2 0-1 0 0,1-1 1 0 0,1 0 0 0 0,3 7 0 0 0,16 133 48 0 0,-22-143 52 0 0,-1-1 0 0 0,-1 1 1 0 0,-2 0-1 0 0,0-1 0 0 0,-1 0 0 0 0,-2 1 1 0 0,-1-1-1 0 0,-1 0 0 0 0,-5 13-100 0 0,9-32 33 0 0,0 1 0 0 0,-1-1 1 0 0,0 0-1 0 0,0 0 0 0 0,0 0 0 0 0,-1-1 0 0 0,0 1 1 0 0,0-1-1 0 0,-1 0 0 0 0,1 0 0 0 0,-1 0 0 0 0,0 0 1 0 0,0-1-1 0 0,-1 0 0 0 0,1 0 0 0 0,-1-1 0 0 0,0 1 1 0 0,0-1-1 0 0,0-1 0 0 0,0 1 0 0 0,-1-1 0 0 0,1 0 0 0 0,-1 0 1 0 0,0-1-1 0 0,1 0 0 0 0,-1 0 0 0 0,0 0 0 0 0,1-1 1 0 0,-1 0-1 0 0,0-1 0 0 0,0 1 0 0 0,1-1 0 0 0,-3-1-33 0 0,-4-4-115 0 0,0 0-1 0 0,1 0 0 0 0,0-2 1 0 0,0 1-1 0 0,0-1 1 0 0,1-1-1 0 0,1 0 0 0 0,0-1 1 0 0,0 0-1 0 0,0-1 0 0 0,1 0 1 0 0,1 0-1 0 0,0-1 0 0 0,1 1 1 0 0,0-2-1 0 0,1 1 0 0 0,0-1 1 0 0,1 0-1 0 0,0-1 0 0 0,1 1 1 0 0,0-1-1 0 0,2 1 0 0 0,-1-1 1 0 0,2 0-1 0 0,0 0 1 0 0,0 0-1 0 0,1-1 0 0 0,1 1 1 0 0,1 0-1 0 0,0 0 0 0 0,0 1 1 0 0,2-1-1 0 0,-1 0 0 0 0,2 1 1 0 0,1-3 115 0 0,1-2-602 0 0,1 0 0 0 0,0 1 0 0 0,1 0 0 0 0,1 0 0 0 0,0 1 0 0 0,2 0 0 0 0,0 1 1 0 0,13-13 601 0 0,12-8-1166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2:3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1380 0 0,'107'1'5601'0'0,"317"-12"-5375"0"0,-275 0-4239 0 0,-141 10 2719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2:31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64 936 0 0,'12'7'346'0'0,"1"0"0"0"0,-1-1 0 0 0,1 0 0 0 0,0-1 0 0 0,1 0 0 0 0,-1-1 1 0 0,1 0-1 0 0,0-2 0 0 0,0 1 0 0 0,0-2 0 0 0,1 0 0 0 0,-1 0 0 0 0,12-2-346 0 0,-4 2 340 0 0,351-12 1480 0 0,-296 2-1635 0 0,381-67-5661 0 0,-387 56 4148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2:31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10 1088 0 0,'-8'-10'5457'0'0,"-1"46"-4334"0"0,25 146 426 0 0,1 56-679 0 0,-61-137-1916 0 0,37-93 663 0 0,0-2 0 0 0,0 1 0 0 0,0-1 0 0 0,-1 0 0 0 0,0 0 0 0 0,0-1 0 0 0,-1 0 0 0 0,1-1 0 0 0,-1 1 0 0 0,0-2 0 0 0,0 1 0 0 0,0-1-1 0 0,-1-1 1 0 0,-5 1 383 0 0,-8 4-1198 0 0</inkml:trace>
  <inkml:trace contextRef="#ctx0" brushRef="#br0" timeOffset="291.857">0 689 1756 0 0,'9'0'696'0'0,"20"6"-92"0"0,-5-6-88 0 0,-9 0-124 0 0,10 0 88 0 0,3 0-124 0 0,0 0-60 0 0,4 0-36 0 0,-3 0-320 0 0,1 0-328 0 0,20-16-528 0 0,-32 12 56 0 0,-9-4 40 0 0,-1 3-476 0 0</inkml:trace>
  <inkml:trace contextRef="#ctx0" brushRef="#br0" timeOffset="477.311">254 15 1636 0 0,'-7'0'736'0'0,"0"4"-116"0"0,-12 1-48 0 0,1 3-128 0 0,4 4-84 0 0,-1 3-28 0 0,3 3-48 0 0,1 5-32 0 0,2-3-672 0 0,-7 5-812 0 0,9-3-80 0 0,2-5-32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2:2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6 377 976 0 0,'-2'51'1682'0'0,"1"-42"-1584"0"0,0 1-1 0 0,0-1 0 0 0,1 0 0 0 0,0 1 0 0 0,0-1 1 0 0,1 0-1 0 0,1 1 0 0 0,0-1 0 0 0,0 0 0 0 0,0 0 1 0 0,1 0-1 0 0,1 0 0 0 0,-1-1 0 0 0,1 1 1 0 0,1-1-1 0 0,1 2-97 0 0,-1-3 76 0 0,0-1 0 0 0,0 0 0 0 0,1 0 0 0 0,-1 0 0 0 0,1-1 0 0 0,1 0 0 0 0,-1 0 0 0 0,1 0 0 0 0,0-1 0 0 0,0 0 0 0 0,0 0 0 0 0,0-1 0 0 0,1 0 0 0 0,-1 0 0 0 0,1-1 0 0 0,0 0 0 0 0,0 0 0 0 0,0-1 0 0 0,0 0 0 0 0,0-1 0 0 0,0 1 0 0 0,0-2 0 0 0,0 1 0 0 0,0-1 1 0 0,0 0-1 0 0,0 0 0 0 0,0-1 0 0 0,0 0 0 0 0,6-3-76 0 0,-2 0 55 0 0,0 1 1 0 0,-1-1-1 0 0,1-1 1 0 0,-1 0-1 0 0,0-1 1 0 0,-1 0 0 0 0,1-1-1 0 0,-2 0 1 0 0,1 0-1 0 0,-1-1 1 0 0,0-1-1 0 0,-1 1 1 0 0,0-1-1 0 0,0-1 1 0 0,-1 1 0 0 0,-1-1-1 0 0,1 0 1 0 0,1-8-56 0 0,3-60 1394 0 0,-11 78-1366 0 0,-20-15 170 0 0,17 64-102 0 0,1 1-1 0 0,3-1 1 0 0,2 0-1 0 0,2 1 1 0 0,2-2-1 0 0,5 16-95 0 0,16 138 356 0 0,-27 14 384 0 0,-2-205-706 0 0,0 0 0 0 0,0-1 0 0 0,-1 1 0 0 0,0 0 0 0 0,-1 0 0 0 0,0-1 0 0 0,0 0 1 0 0,-1 0-1 0 0,-1 0 0 0 0,1 0 0 0 0,-1 0 0 0 0,-1-1 0 0 0,0 0 0 0 0,0 0 0 0 0,0 0 1 0 0,-1-1-1 0 0,0 0 0 0 0,0-1 0 0 0,-1 1 0 0 0,0-1 0 0 0,0-1 0 0 0,-1 1 0 0 0,-1-1-34 0 0,2-7-60 0 0,1-1 0 0 0,-1 0 0 0 0,0 0 0 0 0,1-1 0 0 0,-1 0-1 0 0,1 0 1 0 0,0-1 0 0 0,0 0 0 0 0,1 0 0 0 0,0 0 0 0 0,0-1 0 0 0,0 0-1 0 0,0 0 1 0 0,1-1 0 0 0,0 0 0 0 0,1 0 0 0 0,-1 0 0 0 0,1 0-1 0 0,0-1 1 0 0,1 1 0 0 0,0-1 0 0 0,0 0 0 0 0,1 0 0 0 0,0 0 0 0 0,0 0-1 0 0,1 0 1 0 0,0-2 60 0 0,-4-10-424 0 0,1 0-1 0 0,0 0 0 0 0,2-1 1 0 0,0 1-1 0 0,1 0 0 0 0,1-1 1 0 0,1 1-1 0 0,1-1 0 0 0,1 1 1 0 0,1 0-1 0 0,0 0 0 0 0,2 0 1 0 0,0 1-1 0 0,1-1 0 0 0,8-13 425 0 0,4-6-1394 0 0</inkml:trace>
  <inkml:trace contextRef="#ctx0" brushRef="#br0" timeOffset="387.372">652 9 1736 0 0,'4'-9'3393'0'0,"47"35"-2567"0"0,-41-15-731 0 0,-2 1-1 0 0,1 0 0 0 0,-2 1 1 0 0,1-1-1 0 0,-2 2 0 0 0,0-1 1 0 0,0 1-1 0 0,-1 0 0 0 0,-1 0 1 0 0,-1 0-1 0 0,0 0 0 0 0,0 1 1 0 0,-2-1-1 0 0,1 1 0 0 0,-2 0 1 0 0,0-1-1 0 0,-1 1 0 0 0,0 0 1 0 0,-2-1-1 0 0,1 1 0 0 0,-2-1 1 0 0,0 0-1 0 0,0 0 0 0 0,-2 2-94 0 0,-9 63 763 0 0,34-74-1011 0 0,-4-6-208 0 0,-1-1 1 0 0,1 0-1 0 0,-1-1 1 0 0,0-1-1 0 0,0 0 0 0 0,0-1 1 0 0,0 0-1 0 0,-1-1 0 0 0,0-1 1 0 0,0 0-1 0 0,-1-1 0 0 0,0 0 1 0 0,4-4 455 0 0,-3 4-613 0 0,25-18-677 0 0</inkml:trace>
  <inkml:trace contextRef="#ctx0" brushRef="#br0" timeOffset="653.286">1548 20 1404 0 0,'18'26'305'0'0,"-2"1"-1"0"0,-1 0 1 0 0,-1 1-1 0 0,-1 1 1 0 0,-1 0-1 0 0,-2 1 1 0 0,-1 0-1 0 0,-2 0 1 0 0,0 1-1 0 0,-2 0 1 0 0,-2 0-1 0 0,-1 0 1 0 0,-1 0-1 0 0,-1 8-304 0 0,-37 193 1035 0 0,27-196-845 0 0,-8 18-195 0 0,-3 0 0 0 0,-2-2 0 0 0,-2-1 1 0 0,-2-1-1 0 0,-2-1 0 0 0,-3-1 0 0 0,-34 38 5 0 0,-52 21-3390 0 0,84-89 2146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2:0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51 226 1336 0 0,'0'0'675'0'0,"0"0"-92"0"0,0 0-98 0 0,0 0 4 0 0,3 6-45 0 0,-2-4-402 0 0,1 0 0 0 0,0 0 0 0 0,-1 1-1 0 0,1-1 1 0 0,0 0 0 0 0,0 0-1 0 0,0-1 1 0 0,0 1 0 0 0,1 0 0 0 0,-1-1-1 0 0,0 1 1 0 0,1-1 0 0 0,-1 0-1 0 0,1 0 1 0 0,-1 0 0 0 0,1 0 0 0 0,0 0-1 0 0,-1-1 1 0 0,1 1 0 0 0,0-1-1 0 0,0 1 1 0 0,-1-1 0 0 0,1 0 0 0 0,0 0-1 0 0,0 0 1 0 0,-1-1 0 0 0,1 1-1 0 0,2-1-41 0 0,222-12 1175 0 0,279-4-1034 0 0,-419 17-2335 0 0,-78 1 969 0 0,-2 4 16 0 0</inkml:trace>
  <inkml:trace contextRef="#ctx0" brushRef="#br0" timeOffset="247.866">1 694 1744 0 0,'2'4'155'0'0,"1"-1"0"0"0,-1 0 0 0 0,1 1 0 0 0,0-1 0 0 0,0 0 0 0 0,0-1 0 0 0,1 1 0 0 0,-1 0 0 0 0,0-1 0 0 0,1 0 0 0 0,0 0 0 0 0,0 0 0 0 0,-1 0 0 0 0,1-1 0 0 0,0 1-1 0 0,0-1 1 0 0,1 0 0 0 0,-1 0 0 0 0,0-1 0 0 0,0 1 0 0 0,0-1 0 0 0,1 0 0 0 0,-1 0 0 0 0,0 0 0 0 0,0-1 0 0 0,0 1 0 0 0,1-1 0 0 0,-1 0 0 0 0,1-1-155 0 0,7 2 353 0 0,237-15 908 0 0,87-42-5605 0 0,-288 46 3088 0 0</inkml:trace>
  <inkml:trace contextRef="#ctx0" brushRef="#br0" timeOffset="32186.074">614 1 1344 0 0,'-2'13'5245'0'0,"62"19"-4811"0"0,-21-22-282 0 0,1 1-1 0 0,-2 2 1 0 0,1 2 0 0 0,-2 2-1 0 0,0 1 1 0 0,-2 2-1 0 0,0 1 1 0 0,-1 2-1 0 0,-1 1 1 0 0,-1 2-1 0 0,-1 1 1 0 0,-2 2 0 0 0,0 0-1 0 0,-3 2 1 0 0,0 1-1 0 0,0 4-151 0 0,6 120 632 0 0,-57-70-277 0 0,13-66-284 0 0,-10 15 30 0 0,-3-2 0 0 0,0 0 1 0 0,-2-2-1 0 0,-2-1 0 0 0,0-1 1 0 0,-2-1-1 0 0,-1-2 1 0 0,-1-1-1 0 0,-20 10-101 0 0,-88 73-988 0 0,33-44-5774 0 0,106-63 5522 0 0,2-1 8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2:33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247 165 1412 0 0,'-59'21'3212'0'0,"44"-14"-1328"0"0,30-9-638 0 0,176-10 98 0 0,268-9-1909 0 0,-420 33-1329 0 0,-54 3-1523 0 0,-6-9 2195 0 0</inkml:trace>
  <inkml:trace contextRef="#ctx0" brushRef="#br0" timeOffset="250.854">16 455 2012 0 0,'-16'5'2370'0'0,"26"-1"-279"0"0,24-1-758 0 0,403-14 1448 0 0,-246 0-3075 0 0,42-8-3670 0 0,-177-2 498 0 0,-48 14 2247 0 0</inkml:trace>
  <inkml:trace contextRef="#ctx0" brushRef="#br0" timeOffset="607.9">801 46 1576 0 0,'-55'-46'7634'0'0,"74"71"-6663"0"0,2-5-788 0 0,2-3-72 0 0,0 0 0 0 0,-2 2 0 0 0,0 1-1 0 0,-1 0 1 0 0,-1 2 0 0 0,-1 0 0 0 0,-1 1-1 0 0,-1 0 1 0 0,-1 2 0 0 0,-1 0 0 0 0,-1 0-1 0 0,-1 1 1 0 0,-2 1 0 0 0,-1 0 0 0 0,0 0-1 0 0,-2 1 1 0 0,-2 0 0 0 0,2 14-111 0 0,-8-28 20 0 0,0 0 0 0 0,-1-1 1 0 0,0 1-1 0 0,-1-1 0 0 0,0 1 1 0 0,-1-1-1 0 0,-1 0 0 0 0,0 0 1 0 0,0-1-1 0 0,-2 0 0 0 0,-5 9-20 0 0,3-4-145 0 0,-2 0 0 0 0,0-1 0 0 0,0-1 0 0 0,-2 0 0 0 0,0 0-1 0 0,-1-1 1 0 0,0-1 0 0 0,-1 0 0 0 0,-14 9 145 0 0,-96 23-4630 0 0,120-45 4447 0 0,0-1 0 0 0,1 0 0 0 0,-1-1 0 0 0,0 1 1 0 0,1-1-1 0 0,-1 0 0 0 0,1 0 0 0 0,0 0 0 0 0,-1-1 0 0 0,1 0 1 0 0,0 1-1 0 0,1-1 0 0 0,-1-1 0 0 0,0 1 0 0 0,1 0 1 0 0,0-1-1 0 0,0 0 0 0 0,0 0 0 0 0,0 0 0 0 0,-2-4 183 0 0,-17-27-1128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2:35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1008 0 0,'0'-20'3784'0'0,"1"19"-3781"0"0,2-29 1131 0 0,1 41 32 0 0,25 334 76 0 0,-5-121-2011 0 0,-24-223-30 0 0,-4 10-2866 0 0,4-17 2417 0 0</inkml:trace>
  <inkml:trace contextRef="#ctx0" brushRef="#br0" timeOffset="311.092">368 152 984 0 0,'-15'3'328'0'0,"0"1"0"0"0,-1 0 0 0 0,2 1 0 0 0,-1 1 0 0 0,0 0 0 0 0,1 1 0 0 0,0 1 0 0 0,1 0 0 0 0,0 1 0 0 0,0 0 0 0 0,1 1 0 0 0,0 0 0 0 0,0 1 0 0 0,1 0 0 0 0,1 1 0 0 0,0 1 0 0 0,1-1 0 0 0,0 1 0 0 0,1 1 0 0 0,0 0 0 0 0,1 0 0 0 0,-1 5-328 0 0,10-13 81 0 0,0 0 0 0 0,1-1-1 0 0,0 1 1 0 0,0-1 0 0 0,1 1 0 0 0,-1-1 0 0 0,1 0-1 0 0,0 0 1 0 0,0-1 0 0 0,1 1 0 0 0,-1-1-1 0 0,1 0 1 0 0,0 0 0 0 0,0 0 0 0 0,1-1-1 0 0,-1 0 1 0 0,1 0 0 0 0,-1 0 0 0 0,1-1 0 0 0,5 2-81 0 0,221 63 217 0 0,-41-16-6695 0 0,-181-48 5263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2:40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 1100 0 0,'-5'4'96'0'0,"0"-1"0"0"0,0 1-1 0 0,1 1 1 0 0,0-1 0 0 0,-1 1 0 0 0,2-1-1 0 0,-1 1 1 0 0,0 0 0 0 0,1 0 0 0 0,0 1-1 0 0,0-1 1 0 0,1 1 0 0 0,0 0 0 0 0,-1-1-1 0 0,2 1 1 0 0,-1 0 0 0 0,1 0 0 0 0,0 0-1 0 0,0 0 1 0 0,1 1 0 0 0,-1-1 0 0 0,2 0 0 0 0,-1 0-1 0 0,0 0 1 0 0,1 0 0 0 0,0 0 0 0 0,1 0-1 0 0,-1 0 1 0 0,1 0 0 0 0,1 0 0 0 0,-1-1-1 0 0,1 1 1 0 0,0-1 0 0 0,0 1 0 0 0,0-1-1 0 0,1 0 1 0 0,-1 0 0 0 0,1-1 0 0 0,1 1-1 0 0,-1-1 1 0 0,0 0 0 0 0,1 0 0 0 0,0 0-1 0 0,0-1 1 0 0,6 3-96 0 0,3 0 64 0 0,2-2-1 0 0,-1 0 1 0 0,0 0 0 0 0,1-2-1 0 0,-1 0 1 0 0,1-1 0 0 0,0 0-1 0 0,0-1 1 0 0,0-1 0 0 0,-1 0-1 0 0,1-2 1 0 0,-1 1 0 0 0,1-2-1 0 0,11-4-63 0 0,-5 3 17 0 0,-12 4 21 0 0,1-1 0 0 0,-1 0 1 0 0,0-1-1 0 0,0 0 1 0 0,0-1-1 0 0,0 0 0 0 0,-1-1 1 0 0,1 0-1 0 0,-1 0 1 0 0,0-1-1 0 0,-1 0 0 0 0,1 0 1 0 0,-1-1-1 0 0,0 0 1 0 0,-1-1-1 0 0,0 0 1 0 0,0 0-1 0 0,-1 0 0 0 0,0-1 1 0 0,0 0-1 0 0,-1 0 1 0 0,0-1-1 0 0,2-5-38 0 0,-26-43 1101 0 0,-2 23-128 0 0,17 107-583 0 0,13 334 302 0 0,-14-355-534 0 0,-4 0 1 0 0,-1 0-1 0 0,-2-1 1 0 0,-3 0 0 0 0,-2-1-1 0 0,-2-1 1 0 0,-3 1-159 0 0,17-38 105 0 0,0 0 0 0 0,-1 0 0 0 0,0-1 0 0 0,-1 0 0 0 0,0-1 1 0 0,-1 1-1 0 0,0-1 0 0 0,0-1 0 0 0,-1 1 0 0 0,0-2 0 0 0,-1 1 0 0 0,1-1 1 0 0,-10 5-106 0 0,10-14 134 0 0,3-1-144 0 0,1-1 0 0 0,-1 0 0 0 0,1-1 0 0 0,-1 1 0 0 0,1-1 0 0 0,1 0 0 0 0,-1-1 0 0 0,1 1 0 0 0,0-1 0 0 0,0 1 0 0 0,0-1-1 0 0,1-1 1 0 0,0 1 0 0 0,0 0 0 0 0,1-1 0 0 0,0 1 0 0 0,0-1 0 0 0,0 0 0 0 0,1 0 0 0 0,0 0 0 0 0,0 1 0 0 0,1-1 0 0 0,0 0 0 0 0,0 0 0 0 0,0 0 0 0 0,1-1 10 0 0,34-193-1314 0 0,-23 165 537 0 0,3 0 0 0 0,0 1 0 0 0,3 0 0 0 0,1 2 0 0 0,1 0 0 0 0,1 1 0 0 0,3 1 0 0 0,0 1 0 0 0,2 1 0 0 0,0 2 0 0 0,22-16 777 0 0,-12 13-1281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4:46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8 321 848 0 0,'-8'206'6510'0'0,"8"-53"-4522"0"0,0-150-1971 0 0,1 0 0 0 0,-1 1 0 0 0,0-1 0 0 0,1 0 0 0 0,0 0 1 0 0,-1 0-1 0 0,1 0 0 0 0,0 0 0 0 0,1 0 0 0 0,-1 0 0 0 0,0 0 1 0 0,1 0-1 0 0,0 0 0 0 0,0-1 0 0 0,0 1 0 0 0,0-1 1 0 0,0 1-1 0 0,0-1 0 0 0,0 0 0 0 0,1 0 0 0 0,-1 0 0 0 0,1 0 1 0 0,0 0-1 0 0,-1-1 0 0 0,1 1 0 0 0,0-1 0 0 0,0 0 1 0 0,0 1-1 0 0,0-2 0 0 0,3 2-17 0 0,-1-5-287 0 0,1 1 1 0 0,-1-1-1 0 0,0-1 1 0 0,1 1-1 0 0,-2-1 1 0 0,1 0-1 0 0,0 0 1 0 0,-1 0-1 0 0,0-1 1 0 0,0 1-1 0 0,0-1 1 0 0,0 0-1 0 0,-1 0 1 0 0,0-1-1 0 0,0 1 1 0 0,0-1-1 0 0,-1 1 1 0 0,0-1-1 0 0,0 0 1 0 0,0 0-1 0 0,0-2 287 0 0,4-28-1428 0 0,-2-3-4 0 0</inkml:trace>
  <inkml:trace contextRef="#ctx0" brushRef="#br0" timeOffset="310.773">157 69 1228 0 0,'2'-31'8136'0'0,"0"-1"-3375"0"0,-2 31-4667 0 0,0 1 10 0 0,0 0 51 0 0,0 0-53 0 0,0 0-57 0 0,0 0-30 0 0,0 0-48 0 0,0 0-112 0 0,0 0-117 0 0,0 0-128 0 0,-5-5-962 0 0,7 18-3393 0 0,20 82-386 0 0,-17-62 3937 0 0</inkml:trace>
  <inkml:trace contextRef="#ctx0" brushRef="#br0" timeOffset="745.237">233 726 916 0 0,'9'8'4960'0'0,"31"-45"-3996"0"0,-23 18-890 0 0,0 0 0 0 0,-2-1 0 0 0,0 0 0 0 0,-2-2 0 0 0,0 1 1 0 0,-1-2-1 0 0,-1 0 0 0 0,-1 0 0 0 0,-2 0 0 0 0,0-2 0 0 0,-1 1 0 0 0,-2-1 0 0 0,0 1 0 0 0,-2-1 0 0 0,1-22-74 0 0,-39-12-148 0 0,37 92-87 0 0,168 135 6 0 0,-161-159 308 0 0,1 0-1 0 0,-2 1 1 0 0,1 1 0 0 0,-1-1 0 0 0,-1 1 0 0 0,0 0 0 0 0,-1 1 0 0 0,0 0-1 0 0,-1 0 1 0 0,0 0 0 0 0,0 1 0 0 0,-2-1 0 0 0,1 1 0 0 0,0 8-79 0 0,-5-15 16 0 0,0 0 1 0 0,0 0-1 0 0,-1 0 1 0 0,1 0-1 0 0,-1-1 1 0 0,-1 1-1 0 0,1 0 1 0 0,-1-1-1 0 0,0 0 1 0 0,0 0-1 0 0,0 0 0 0 0,-1 0 1 0 0,0 0-1 0 0,0-1 1 0 0,0 1-1 0 0,0-1 1 0 0,-1 0-1 0 0,1-1 1 0 0,-1 1-1 0 0,0-1 1 0 0,-1 0-1 0 0,1 0 1 0 0,0 0-1 0 0,-1-1 1 0 0,-4 2-17 0 0,-55 10-3682 0 0,28-37 1117 0 0,23 6 1453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2:4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311 199 1292 0 0,'3'-2'577'0'0,"9"-10"-84"0"0,-9 10 41 0 0,2-4-110 0 0,-3 4-440 0 0,1 0 93 0 0,-1-1 0 0 0,1 1 1 0 0,-1-1-1 0 0,1 1 0 0 0,-1-1 0 0 0,0 0 0 0 0,0 0 0 0 0,-1 0 0 0 0,1 0 0 0 0,0 0 0 0 0,-1 0 0 0 0,0-1 0 0 0,0 1 0 0 0,0 0 0 0 0,0-1 0 0 0,0 1 0 0 0,-1-1 1 0 0,0 1-1 0 0,1-1 0 0 0,-1 1 0 0 0,-1-1 0 0 0,1 1 0 0 0,0 0 0 0 0,-1-1 0 0 0,0 1 0 0 0,1-1 0 0 0,-2 1-77 0 0,0-3 40 0 0,0 1 0 0 0,-1 0-1 0 0,0-1 1 0 0,0 1 0 0 0,-1 1 0 0 0,1-1-1 0 0,-1 0 1 0 0,0 1 0 0 0,0 0 0 0 0,0 0-1 0 0,-1 0 1 0 0,0 0 0 0 0,0 1 0 0 0,0 0 0 0 0,0 0-1 0 0,0 0 1 0 0,0 1 0 0 0,-1-1 0 0 0,1 1-1 0 0,-1 1 1 0 0,0-1 0 0 0,1 1 0 0 0,-1 0-1 0 0,0 0 1 0 0,0 0 0 0 0,0 1 0 0 0,-1 0-40 0 0,-10 10 6 0 0,2 0 0 0 0,-1 1 0 0 0,2 1 0 0 0,-1 0 0 0 0,2 1 0 0 0,0 1 0 0 0,0 0 0 0 0,1 1 0 0 0,1 0 0 0 0,0 1 0 0 0,2 0 0 0 0,-1 0 0 0 0,2 1 0 0 0,0 0 0 0 0,1 1 0 0 0,1 0 0 0 0,1 0 0 0 0,0 0 0 0 0,1 1 0 0 0,1-1 0 0 0,1 1 0 0 0,1 2-6 0 0,-3-6 49 0 0,1-1-1 0 0,1 1 1 0 0,0-1-1 0 0,0 1 1 0 0,2 0-1 0 0,0 0 1 0 0,1 0-1 0 0,0-1 1 0 0,1 1-1 0 0,1 0 1 0 0,0-1 0 0 0,1 0-1 0 0,0 1 1 0 0,2-2-1 0 0,-1 1 1 0 0,2 0-1 0 0,0-1 1 0 0,0 0-49 0 0,-5-11 11 0 0,1 1 0 0 0,-1-1 0 0 0,1 0 1 0 0,-1 0-1 0 0,1 0 0 0 0,0 0 0 0 0,0 0 1 0 0,0 0-1 0 0,0-1 0 0 0,0 1 0 0 0,0-1 1 0 0,0 0-1 0 0,1 0 0 0 0,-1 0 0 0 0,0-1 1 0 0,1 1-1 0 0,-1-1 0 0 0,0 1 0 0 0,1-1 1 0 0,-1 0-1 0 0,1-1 0 0 0,-1 1 0 0 0,0 0 1 0 0,1-1-1 0 0,-1 0 0 0 0,0 0 0 0 0,1 0 0 0 0,-1 0 1 0 0,0-1-1 0 0,0 1 0 0 0,0-1 0 0 0,0 1 1 0 0,0-1-1 0 0,-1 0 0 0 0,1 0 0 0 0,0-1 1 0 0,1 0-12 0 0,90-93 41 0 0,14-43-175 0 0,-106 140 130 0 0,0 0 0 0 0,0 0-1 0 0,0 0 1 0 0,0 0 0 0 0,0 0-1 0 0,0 1 1 0 0,-1-1 0 0 0,1 1 0 0 0,0-1-1 0 0,-1 1 1 0 0,1 0 0 0 0,-1 0 0 0 0,0-1-1 0 0,0 1 1 0 0,1 0 0 0 0,-1 0-1 0 0,-1 0 1 0 0,1 0 0 0 0,0 0 0 0 0,0 0-1 0 0,-1 1 1 0 0,1-1 0 0 0,-1 0 0 0 0,0 0-1 0 0,1 0 1 0 0,-1 1 0 0 0,0-1-1 0 0,0 0 1 0 0,-1 0 0 0 0,1 1 0 0 0,0-1-1 0 0,-1 0 5 0 0,2 4 12 0 0,5 11-46 0 0,0 0 1 0 0,0 0-1 0 0,2 0 1 0 0,0-1-1 0 0,1-1 1 0 0,1 1-1 0 0,0-1 0 0 0,1-1 1 0 0,0 0-1 0 0,1 0 1 0 0,1-2-1 0 0,0 1 1 0 0,1-1-1 0 0,11 7 34 0 0,12-8-2927 0 0,-35-11 1505 0 0,-2 0 122 0 0</inkml:trace>
  <inkml:trace contextRef="#ctx0" brushRef="#br0" timeOffset="185.815">837 363 1472 0 0,'21'-17'6675'0'0,"-5"3"-6310"0"0,0-3-6205 0 0,-14 15 4492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2:40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0 283 1856 0 0,'16'4'5400'0'0,"36"-4"-5015"0"0,-36 0 215 0 0,241-18 507 0 0,-144 3-1344 0 0,-79 12-723 0 0,-1-2 0 0 0,0 0 0 0 0,0-3 0 0 0,0 0 0 0 0,-1-2 0 0 0,15-8 960 0 0,-28 9-1151 0 0</inkml:trace>
  <inkml:trace contextRef="#ctx0" brushRef="#br0" timeOffset="265.032">379 0 3376 0 0,'-7'4'4047'0'0,"-9"8"-2915"0"0,8 6-961 0 0,0 0 0 0 0,1 0 0 0 0,1 1 0 0 0,1 0 0 0 0,1 0 0 0 0,0 0 0 0 0,1 0-1 0 0,1 1 1 0 0,1-1 0 0 0,1 1 0 0 0,1 0 0 0 0,2 14-171 0 0,-2 23-202 0 0,22 153-2964 0 0,-18-122-1282 0 0,-5-71 3002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2:4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78 2280 0 0,'-24'-29'3688'0'0,"-46"20"-2456"0"0,62 9-866 0 0,2-2-285 0 0,-1 1 0 0 0,1 1 0 0 0,0-1 0 0 0,0 1 0 0 0,0 0 0 0 0,0 1 0 0 0,-1-1 0 0 0,1 1 0 0 0,0 0 0 0 0,0 1 0 0 0,0 0 0 0 0,0 0 0 0 0,0 0 0 0 0,1 0 0 0 0,-1 1 0 0 0,1 0 0 0 0,-1 0 0 0 0,1 1 0 0 0,0-1 0 0 0,0 1 0 0 0,1 0 0 0 0,-1 1 0 0 0,1-1 0 0 0,0 1 0 0 0,0-1 0 0 0,0 1 0 0 0,1 1 0 0 0,0-1 0 0 0,0 0 0 0 0,0 1 0 0 0,0 0 0 0 0,1-1 0 0 0,0 1 0 0 0,0 2-81 0 0,-1 12 85 0 0,1 0-1 0 0,2 0 1 0 0,0 0-1 0 0,1 0 1 0 0,0 0-1 0 0,2 0 1 0 0,1 0-1 0 0,0 0 1 0 0,1-1-1 0 0,1 0 1 0 0,1 0-1 0 0,1-1 1 0 0,0 1 0 0 0,10 13-85 0 0,-6-8-148 0 0,-1 1 1 0 0,-1 0 0 0 0,-1 0-1 0 0,-2 1 1 0 0,0 0 0 0 0,-2 1-1 0 0,1 12 148 0 0,-8-32-301 0 0,1 1 0 0 0,-2-1 0 0 0,1 0 0 0 0,-1 0 0 0 0,0 0-1 0 0,0 0 1 0 0,-1-1 0 0 0,0 1 0 0 0,0-1 0 0 0,0 0 0 0 0,-1 0 0 0 0,0 0-1 0 0,0-1 1 0 0,-1 0 0 0 0,0 0 0 0 0,1 0 0 0 0,-2-1 0 0 0,1 1 0 0 0,0-2 0 0 0,-1 1-1 0 0,0-1 1 0 0,0 0 0 0 0,0 0 0 0 0,-5 1 301 0 0,-20 8-1205 0 0</inkml:trace>
  <inkml:trace contextRef="#ctx0" brushRef="#br0" timeOffset="186.884">13 841 876 0 0,'28'3'1068'0'0,"8"-3"-172"0"0,-19 0-128 0 0,14 0-184 0 0,4 0-36 0 0,2 0-32 0 0,1 0-127 0 0,38-15-169 0 0,-42 12-60 0 0,0 0-12 0 0,-4-6-632 0 0,-2-2-505 0 0,-4 1-355 0 0,-12 3 120 0 0,-3-1-20 0 0</inkml:trace>
  <inkml:trace contextRef="#ctx0" brushRef="#br0" timeOffset="562.901">416 23 1088 0 0,'-20'-22'6487'0'0,"-38"56"-6065"0"0,50-27-50 0 0,-135 109-761 0 0,-15 10-5013 0 0,129-106 4332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2:4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1808 0 0,'1'11'3650'0'0,"27"-3"-3127"0"0,-25-8-341 0 0,325 6 2454 0 0,64-22-4048 0 0,-171 5-2448 0 0,-168 6 2429 0 0</inkml:trace>
  <inkml:trace contextRef="#ctx0" brushRef="#br0" timeOffset="204.55">164 247 888 0 0,'0'1'90'0'0,"-1"0"-1"0"0,1 0 1 0 0,-1 0 0 0 0,0-1 0 0 0,1 1-1 0 0,-1 0 1 0 0,1 0 0 0 0,0 0-1 0 0,-1 0 1 0 0,1 0 0 0 0,0 0-1 0 0,0 1 1 0 0,0-1 0 0 0,-1 0-1 0 0,1 0 1 0 0,0 0 0 0 0,0 0-1 0 0,0 0 1 0 0,1 0 0 0 0,-1 0 0 0 0,0 0-1 0 0,0 0 1 0 0,1 0 0 0 0,-1 0-1 0 0,0 0 1 0 0,1 0 0 0 0,-1 0-1 0 0,1 0 1 0 0,-1 0 0 0 0,1 0-1 0 0,0 0 1 0 0,-1-1 0 0 0,1 1 0 0 0,0 0-1 0 0,0 0 1 0 0,0-1 0 0 0,-1 1-1 0 0,1 0 1 0 0,0-1 0 0 0,0 1-1 0 0,0-1 1 0 0,0 1 0 0 0,0-1-1 0 0,0 1 1 0 0,0-1 0 0 0,0 0-1 0 0,0 0 1 0 0,0 1 0 0 0,0-1 0 0 0,0 0-1 0 0,1 0-89 0 0,64 13 992 0 0,-59-12-794 0 0,94 4 399 0 0,1-4 0 0 0,-1-4 0 0 0,73-13-597 0 0,452-74-5060 0 0,-529 73 3785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2:44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1903 1392 0 0,'0'1'86'0'0,"-1"0"0"0"0,1 0 1 0 0,0 0-1 0 0,0 0 0 0 0,0 0 0 0 0,-1 0 0 0 0,1 0 1 0 0,0 0-1 0 0,0 0 0 0 0,1 0 0 0 0,-1 0 0 0 0,0 0 0 0 0,0 0 1 0 0,0 0-1 0 0,1 0 0 0 0,-1 0 0 0 0,0 0 0 0 0,1 0 0 0 0,-1 0 1 0 0,1 0-1 0 0,-1 0 0 0 0,1-1 0 0 0,0 1 0 0 0,-1 0 0 0 0,1 0 1 0 0,0-1-1 0 0,-1 1 0 0 0,1 0 0 0 0,0-1 0 0 0,0 1 1 0 0,0 0-1 0 0,0-1 0 0 0,0 1 0 0 0,-1-1 0 0 0,1 0 0 0 0,0 1 1 0 0,0-1-1 0 0,0 0 0 0 0,0 1 0 0 0,0-1 0 0 0,0 0 0 0 0,0 0 1 0 0,0 0-1 0 0,0 0 0 0 0,1 0 0 0 0,-1 0 0 0 0,0 0 1 0 0,0 0-1 0 0,0-1 0 0 0,0 1 0 0 0,0 0 0 0 0,0 0 0 0 0,0-1 1 0 0,-1 1-1 0 0,1-1 0 0 0,0 1 0 0 0,0-1 0 0 0,0 1 0 0 0,0-1 1 0 0,0 0-87 0 0,254-10 2309 0 0,115-23-1905 0 0,-130 26-6468 0 0,-234 8 4752 0 0</inkml:trace>
  <inkml:trace contextRef="#ctx0" brushRef="#br0" timeOffset="792.384">175 2243 1436 0 0,'-23'-3'4571'0'0,"23"3"-4416"0"0,1-1 0 0 0,-1 1 0 0 0,0-1 0 0 0,0 1 0 0 0,1-1 0 0 0,-1 1 0 0 0,0-1-1 0 0,0 1 1 0 0,0-1 0 0 0,0 1 0 0 0,0-1 0 0 0,0 1 0 0 0,0-1 0 0 0,0 1 0 0 0,0-1 0 0 0,0 0-1 0 0,0 1 1 0 0,0-1 0 0 0,0 1 0 0 0,0-1 0 0 0,0 1 0 0 0,-1-1 0 0 0,1 1 0 0 0,0-1-1 0 0,0 1 1 0 0,-1-1 0 0 0,1 1 0 0 0,0-1 0 0 0,-1 1 0 0 0,1 0 0 0 0,0-1 0 0 0,-1 1-155 0 0,24-8 32 0 0,-1 1 1 0 0,1 2-1 0 0,1 0 1 0 0,-1 2 0 0 0,0 0-1 0 0,1 1 1 0 0,20 2-33 0 0,-40 0-4 0 0,0 0 0 0 0,1 1 0 0 0,-1-1 0 0 0,0 1 1 0 0,0 0-1 0 0,0 0 0 0 0,0 1 0 0 0,0-1 0 0 0,0 1 1 0 0,0 0-1 0 0,-1-1 0 0 0,1 2 0 0 0,0-1 0 0 0,-1 0 1 0 0,0 1-1 0 0,1 0 0 0 0,-1 0 0 0 0,0 0 0 0 0,0 0 1 0 0,-1 0-1 0 0,1 0 0 0 0,-1 1 0 0 0,0-1 0 0 0,1 1 0 0 0,-2 0 1 0 0,1 0-1 0 0,0 0 0 0 0,-1 0 0 0 0,0 0 0 0 0,0 0 1 0 0,0 0-1 0 0,0 0 0 0 0,0 0 0 0 0,-1 1 0 0 0,0-1 1 0 0,0 0-1 0 0,0 0 0 0 0,-1 0 0 0 0,1 1 0 0 0,-1-1 1 0 0,0 0-1 0 0,-1 2 4 0 0,-103 133-371 0 0,104-138 232 0 0,75 35-535 0 0,-23-21 587 0 0,-39-13 81 0 0,1 0 0 0 0,0 1-1 0 0,-1 1 1 0 0,1 0-1 0 0,-1 0 1 0 0,0 1 0 0 0,0 1-1 0 0,-1 0 1 0 0,1 1-1 0 0,-2 0 1 0 0,1 1 0 0 0,-1 0-1 0 0,0 0 1 0 0,0 1-1 0 0,-1 0 1 0 0,7 10 6 0 0,-16-15 32 0 0,-1 0 0 0 0,1 0 0 0 0,0 0 1 0 0,-1 0-1 0 0,0 0 0 0 0,0 0 0 0 0,0 0 0 0 0,0 0 1 0 0,-1 0-1 0 0,0-1 0 0 0,0 1 0 0 0,0 0 0 0 0,0-1 1 0 0,0 1-1 0 0,-1-1 0 0 0,1 0 0 0 0,-1 0 0 0 0,0 0 1 0 0,0 0-1 0 0,0 0 0 0 0,0-1 0 0 0,-1 1 0 0 0,1-1 0 0 0,-1 0 1 0 0,1 0-1 0 0,-1 0 0 0 0,0-1 0 0 0,0 1 0 0 0,1-1 1 0 0,-1 0-1 0 0,0 0 0 0 0,-4 0-32 0 0,-172 38-215 0 0,54-36-2845 0 0,117-3 2681 0 0,-176-44-3790 0 0,133 25 2859 0 0</inkml:trace>
  <inkml:trace contextRef="#ctx0" brushRef="#br0" timeOffset="-1570.673">182 761 984 0 0,'15'9'5240'0'0,"-3"38"-4371"0"0,-5-14-730 0 0,-3-24-84 0 0,0 1 1 0 0,0-1-1 0 0,1 0 1 0 0,0-1-1 0 0,0 1 1 0 0,1-1-1 0 0,1 0 1 0 0,-1-1-1 0 0,1 1 1 0 0,0-1-1 0 0,1-1 0 0 0,0 1 1 0 0,0-1-1 0 0,0-1 1 0 0,1 1-1 0 0,0-1 1 0 0,0-1-1 0 0,0 0 1 0 0,0 0-1 0 0,1-1 1 0 0,-1 0-1 0 0,1 0 0 0 0,0-1 1 0 0,0-1-1 0 0,0 1 1 0 0,0-2-1 0 0,0 1 1 0 0,0-2-1 0 0,2 1-55 0 0,-7 0-11 0 0,0 0 0 0 0,0-1 0 0 0,0 0 0 0 0,0 1 0 0 0,0-1 0 0 0,0-1 0 0 0,0 1 0 0 0,0-1 0 0 0,-1 0 0 0 0,1 0 0 0 0,0 0 0 0 0,-1-1 1 0 0,0 1-1 0 0,0-1 0 0 0,0 0 0 0 0,0-1 0 0 0,0 1 0 0 0,0-1 0 0 0,-1 1 0 0 0,0-1 0 0 0,1 0 0 0 0,-2 0 0 0 0,1-1 0 0 0,0 1 0 0 0,-1 0 0 0 0,0-1 0 0 0,0 0 0 0 0,0 0 0 0 0,0 1 0 0 0,-1-1 0 0 0,0 0 0 0 0,0 0 0 0 0,0-4 11 0 0,-12-78 1198 0 0,0 70-549 0 0,3 28-390 0 0,-3 190-118 0 0,11-153-75 0 0,-1 1 0 0 0,-2-1 0 0 0,-3 0-1 0 0,-1 0 1 0 0,-3 0 0 0 0,-2-1 0 0 0,-17 44-66 0 0,26-84 21 0 0,1 1 16 0 0,0-1 1 0 0,0 0 0 0 0,-1 1 0 0 0,0-1-1 0 0,-1 0 1 0 0,1 0 0 0 0,-1-1 0 0 0,-1 1-1 0 0,1-1 1 0 0,-1 0 0 0 0,0 0-1 0 0,-1 0 1 0 0,1-1 0 0 0,-1 1 0 0 0,0-2-1 0 0,0 1 1 0 0,-1-1 0 0 0,1 1 0 0 0,-1-2-1 0 0,0 1 1 0 0,0-1 0 0 0,0 0 0 0 0,-1-1-1 0 0,1 1-37 0 0,0-6 7 0 0,1 1-1 0 0,0-1 0 0 0,0-1 0 0 0,0 1 0 0 0,0-1 0 0 0,0 0 0 0 0,1 0 0 0 0,-1 0 0 0 0,1-1 0 0 0,1 0 1 0 0,-1 0-1 0 0,1 0 0 0 0,-1-1 0 0 0,1 0 0 0 0,1 0 0 0 0,-1 0 0 0 0,1 0 0 0 0,0 0 0 0 0,1 0 0 0 0,0-1 1 0 0,-1 1-1 0 0,2-1 0 0 0,-1 0 0 0 0,1 0 0 0 0,0 1 0 0 0,1-1 0 0 0,-1 0 0 0 0,2 0 0 0 0,-1 0 0 0 0,1 0 0 0 0,-1 0 1 0 0,2 1-1 0 0,-1-1 0 0 0,3-4-6 0 0,6-19-470 0 0,1 1 1 0 0,2 1-1 0 0,1 0 1 0 0,1 1 0 0 0,2 1-1 0 0,0 0 1 0 0,2 1-1 0 0,1 1 1 0 0,0 1-1 0 0,2 1 1 0 0,1 1-1 0 0,0 1 1 0 0,15-10 469 0 0,37-38-3047 0 0,-40 32 1789 0 0</inkml:trace>
  <inkml:trace contextRef="#ctx0" brushRef="#br0" timeOffset="-389.121">765 511 880 0 0,'-2'6'3228'0'0,"5"-9"2320"0"0,54-15-5600 0 0,-57 18 49 0 0,16 2-52 0 0,-12 2 54 0 0,0-1 0 0 0,-1 1 0 0 0,1 0 1 0 0,-1 0-1 0 0,0 0 0 0 0,0 0 0 0 0,-1 1 1 0 0,1-1-1 0 0,-1 1 0 0 0,0 0 1 0 0,0-1-1 0 0,-1 1 0 0 0,1 0 0 0 0,-1 0 1 0 0,0 0-1 0 0,-1 0 0 0 0,1 0 1 0 0,-1 0-1 0 0,0 1 0 0 0,0-1 0 0 0,0 0 1 0 0,-1 0-1 0 0,0 0 0 0 0,0 1 1 0 0,0 1 3 0 0,0-1 1 0 0,0 0-1 0 0,1 1 0 0 0,0-1 0 0 0,1 1 1 0 0,-1-1-1 0 0,1 0 0 0 0,0 1 0 0 0,1-1 0 0 0,0 0 1 0 0,-1 0-1 0 0,2 0 0 0 0,-1 0 0 0 0,1 0 1 0 0,0-1-1 0 0,0 1 0 0 0,1-1 0 0 0,0 2-3 0 0,256 167-173 0 0,-258-172 193 0 0,-1-1 1 0 0,0 1-1 0 0,0 0 1 0 0,1 0 0 0 0,-1 0-1 0 0,0 0 1 0 0,-1 0-1 0 0,1 0 1 0 0,0 0-1 0 0,-1 0 1 0 0,1 0-1 0 0,-1 0 1 0 0,1 0-1 0 0,-1 1 1 0 0,0-1 0 0 0,0 0-1 0 0,0 0 1 0 0,0 0-1 0 0,0 0 1 0 0,-1 1-1 0 0,1-1 1 0 0,-1 0-1 0 0,1 0 1 0 0,-1 0-1 0 0,0 0 1 0 0,0 0-1 0 0,0 0 1 0 0,0 0 0 0 0,0 0-1 0 0,0 0 1 0 0,-1-1-1 0 0,1 1 1 0 0,0 0-1 0 0,-1-1 1 0 0,0 1-1 0 0,1-1 1 0 0,-1 0-1 0 0,0 1 1 0 0,0-1-1 0 0,1 0 1 0 0,-1 0 0 0 0,0 0-1 0 0,-1 0-20 0 0,-89 42 399 0 0,-79-3-252 0 0,98-35-3700 0 0,64-14-581 0 0,15 7 2711 0 0</inkml:trace>
  <inkml:trace contextRef="#ctx0" brushRef="#br0" timeOffset="2552.835">1346 629 1720 0 0,'25'-14'231'0'0,"1"0"-1"0"0,0 2 1 0 0,1 0 0 0 0,1 2-1 0 0,-1 1 1 0 0,2 2 0 0 0,-1 0-1 0 0,1 2 1 0 0,0 1-1 0 0,0 2 1 0 0,13 0-231 0 0,-37 2 19 0 0,0 0 0 0 0,1 1 1 0 0,-1-1-1 0 0,0 1 0 0 0,-1 0 0 0 0,1 0 0 0 0,0 1 1 0 0,0 0-1 0 0,0 0 0 0 0,-1 0 0 0 0,1 0 0 0 0,-1 0 1 0 0,0 1-1 0 0,1 0 0 0 0,-1 0 0 0 0,-1 0 0 0 0,1 1 1 0 0,0-1-1 0 0,-1 1 0 0 0,0 0 0 0 0,1 0 0 0 0,-2 0 1 0 0,1 0-1 0 0,0 1 0 0 0,-1-1 0 0 0,0 1 0 0 0,0-1 1 0 0,0 1-1 0 0,0 0 0 0 0,-1 0 0 0 0,1 3-19 0 0,12 168 930 0 0,-14-146-670 0 0,-27 340 1185 0 0,-1 573 1125 0 0,49-562-1773 0 0,-19-285-461 0 0,1-55-145 0 0,-2 0 0 0 0,-1 1 0 0 0,-3-1 0 0 0,-1 0 0 0 0,-2 0 0 0 0,-1 0 0 0 0,-3-1 0 0 0,-13 37-191 0 0,21-69-14 0 0,-2-1 1 0 0,1 1 0 0 0,-1-1-1 0 0,0 0 1 0 0,0 0-1 0 0,-1 0 1 0 0,0 0-1 0 0,-1-1 1 0 0,1 0-1 0 0,-1 0 1 0 0,0 0 0 0 0,0-1-1 0 0,-1 0 1 0 0,0 0-1 0 0,0 0 1 0 0,0-1-1 0 0,0 0 1 0 0,-1-1-1 0 0,0 1 1 0 0,1-2 0 0 0,-1 1-1 0 0,0-1 1 0 0,0 0-1 0 0,-1 0 1 0 0,1-1-1 0 0,0-1 1 0 0,0 1-1 0 0,-1-1 1 0 0,1 0 0 0 0,0-1-1 0 0,-1 0 14 0 0,-55-34-1324 0 0,60 32 1078 0 0,1 0 1 0 0,-1-1-1 0 0,1 1 1 0 0,0-1-1 0 0,0 0 1 0 0,0 0-1 0 0,0 0 1 0 0,1 0-1 0 0,-1-1 1 0 0,1 1-1 0 0,0-1 1 0 0,1 1 0 0 0,-1-1-1 0 0,1 0 1 0 0,0 0-1 0 0,0 0 1 0 0,1 1-1 0 0,-1-1 1 0 0,1 0-1 0 0,0 0 1 0 0,0 0-1 0 0,1 0 1 0 0,-1 0-1 0 0,1 0 1 0 0,0 0 245 0 0,11-34-1175 0 0,4 8 62 0 0</inkml:trace>
  <inkml:trace contextRef="#ctx0" brushRef="#br0" timeOffset="2954.271">2344 2913 2232 0 0,'-14'4'334'0'0,"1"0"0"0"0,0 1 0 0 0,1 0 0 0 0,-1 1 0 0 0,1 1 0 0 0,0 0 0 0 0,1 0 0 0 0,-1 2 0 0 0,1-1 1 0 0,1 1-1 0 0,0 1 0 0 0,0-1 0 0 0,1 2 0 0 0,0-1 0 0 0,-4 8-334 0 0,9-14 63 0 0,-1 0 1 0 0,1 0 0 0 0,0 0 0 0 0,0 0-1 0 0,0 1 1 0 0,1-1 0 0 0,-1 1-1 0 0,1 0 1 0 0,0 0 0 0 0,0 0-1 0 0,1 1 1 0 0,0-1 0 0 0,0 1 0 0 0,0-1-1 0 0,1 1 1 0 0,-1 0 0 0 0,1 0-1 0 0,1 0 1 0 0,-1-1 0 0 0,1 1 0 0 0,0 0-1 0 0,0 0 1 0 0,1 0 0 0 0,-1 0-1 0 0,2 0 1 0 0,-1-1 0 0 0,0 1 0 0 0,1 0-1 0 0,0-1 1 0 0,0 1 0 0 0,1-1-1 0 0,0 0 1 0 0,0 0 0 0 0,0 0 0 0 0,0 0-1 0 0,1 0 1 0 0,0-1 0 0 0,0 0-1 0 0,0 1 1 0 0,0-1 0 0 0,1-1 0 0 0,0 1-1 0 0,3 2-63 0 0,14 2 74 0 0,0 0 1 0 0,0-1-1 0 0,0-2 0 0 0,1 0 0 0 0,-1-1 0 0 0,1-2 0 0 0,0 0 0 0 0,0-1 1 0 0,18-3-75 0 0,-27 2-2 0 0,1 0 1 0 0,-1-1 0 0 0,0-1 0 0 0,0-1 0 0 0,0 0-1 0 0,0 0 1 0 0,0-2 0 0 0,-1 1 0 0 0,0-2 0 0 0,0 0-1 0 0,5-3 2 0 0,-10 5-38 0 0,0 0 0 0 0,-1 0 0 0 0,0-1 0 0 0,0 0 0 0 0,0 0 0 0 0,-1 0 0 0 0,1-1 0 0 0,-1 0-1 0 0,-1-1 1 0 0,1 1 0 0 0,-1-1 0 0 0,0 0 0 0 0,-1 0 0 0 0,1 0 0 0 0,-2-1 0 0 0,1 0 0 0 0,-1 0 0 0 0,0 0 0 0 0,0 0-1 0 0,-1 0 1 0 0,0 0 0 0 0,-1-1 0 0 0,0 1 0 0 0,0 0 0 0 0,-1-1 0 0 0,0 1 0 0 0,0-1 0 0 0,-1 1 0 0 0,0-1 0 0 0,-2-6 38 0 0,-4-4-178 0 0,-2 0 1 0 0,0 0-1 0 0,-1 1 1 0 0,0 0-1 0 0,-2 1 1 0 0,0 0 0 0 0,-1 0-1 0 0,0 2 1 0 0,-16-14 177 0 0,-166-151-5388 0 0,160 143 4247 0 0</inkml:trace>
  <inkml:trace contextRef="#ctx0" brushRef="#br0" timeOffset="3689.342">2331 1 1112 0 0,'-41'442'4855'0'0,"31"-302"-2901"0"0,10-139-1760 0 0,139-38 271 0 0,91 15-357 0 0,-220 22-109 0 0,0 1 0 0 0,0 0 0 0 0,0 0-1 0 0,0 1 1 0 0,0 0 0 0 0,0 1 0 0 0,-1 0 0 0 0,1 0 0 0 0,-1 1 0 0 0,0 1 0 0 0,0-1 0 0 0,0 2 0 0 0,0-1-1 0 0,-1 1 1 0 0,0 0 0 0 0,0 1 0 0 0,-1 0 0 0 0,0 0 0 0 0,0 0 0 0 0,-1 1 0 0 0,4 5 1 0 0,-8-10 6 0 0,-1 0 0 0 0,1 1 1 0 0,-1-1-1 0 0,1 1 0 0 0,-1-1 0 0 0,0 1 1 0 0,0-1-1 0 0,-1 1 0 0 0,1-1 1 0 0,-1 1-1 0 0,0 0 0 0 0,1 0 0 0 0,-2-1 1 0 0,1 1-1 0 0,0 0 0 0 0,-1-1 1 0 0,0 1-1 0 0,0-1 0 0 0,0 1 0 0 0,0-1 1 0 0,0 1-1 0 0,-1-1 0 0 0,1 0 0 0 0,-1 1 1 0 0,0-1-1 0 0,0 0 0 0 0,0 0 1 0 0,-1 0-1 0 0,1-1 0 0 0,-1 1 0 0 0,0 0 1 0 0,1-1-1 0 0,-1 0 0 0 0,0 0 1 0 0,0 0-1 0 0,-1 1-6 0 0,-121 59-54 0 0,-113-22-778 0 0,233-39 665 0 0,1-1 0 0 0,-1 0-1 0 0,0 0 1 0 0,1 0-1 0 0,-1-1 1 0 0,0 1-1 0 0,1-1 1 0 0,-1 0 0 0 0,1-1-1 0 0,-1 1 1 0 0,1-1-1 0 0,-1 0 1 0 0,1 0-1 0 0,0 0 1 0 0,0 0 0 0 0,0-1-1 0 0,0 0 1 0 0,1 0-1 0 0,-1 0 1 0 0,1 0 0 0 0,-1 0-1 0 0,1-1 1 0 0,0 0-1 0 0,1 1 1 0 0,-1-1-1 0 0,1 0 1 0 0,-1-1 167 0 0,-2-21-1433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2:39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2270 1200 1392 0 0,'3'0'916'0'0,"-1"0"-216"0"0,2-2-60 0 0,-1 2-76 0 0,-3 0-28 0 0,2 2-136 0 0,0-4-79 0 0,0 2-169 0 0,1 0-16 0 0,1 0-545 0 0,-4-1-519 0 0,5-1-368 0 0,-1-1 32 0 0</inkml:trace>
  <inkml:trace contextRef="#ctx0" brushRef="#br0" timeOffset="-1213.167">817 1428 1932 0 0,'10'11'3552'0'0,"23"-6"-2806"0"0,-33-5-697 0 0,299-11 2719 0 0,-221 2-2593 0 0,287-33 181 0 0,-127 3-4524 0 0,-216 35 1710 0 0,-18 3 1286 0 0</inkml:trace>
  <inkml:trace contextRef="#ctx0" brushRef="#br0" timeOffset="-248.668">1271 1634 836 0 0,'-18'-1'6601'0'0,"43"-20"-5294"0"0,-61 15-1315 0 0,63-10 247 0 0,-22 16-240 0 0,1-1-1 0 0,-1 1 0 0 0,0 0 0 0 0,1 0 0 0 0,-1 1 0 0 0,0 0 0 0 0,1 0 0 0 0,-1 0 0 0 0,0 0 0 0 0,0 1 0 0 0,0 0 0 0 0,0 0 0 0 0,0 0 0 0 0,0 1 0 0 0,-1-1 0 0 0,1 1 0 0 0,-1 0 0 0 0,0 1 0 0 0,0-1 0 0 0,0 1 0 0 0,0 0 0 0 0,0 0 0 0 0,-1 0 0 0 0,0 0 0 0 0,0 1 0 0 0,0-1 0 0 0,0 1 0 0 0,-1-1 0 0 0,0 1 0 0 0,0 0 0 0 0,0 0 0 0 0,0 0 0 0 0,-1 1 0 0 0,0-1 0 0 0,0 0 0 0 0,0 0 0 0 0,-1 1 0 0 0,0-1 0 0 0,0 1 0 0 0,0-1 0 0 0,0 0 0 0 0,-1 1 0 0 0,0-1 0 0 0,0 0 0 0 0,-2 5 2 0 0,-58 119-2 0 0,61-128-11 0 0,0-1-5 0 0,28 10 20 0 0,29-3-106 0 0,-36-6 84 0 0,-1 1-1 0 0,1 0 0 0 0,-1 2 1 0 0,0 0-1 0 0,0 1 1 0 0,0 1-1 0 0,-1 1 1 0 0,0 1-1 0 0,0 1 0 0 0,-1 0 1 0 0,7 5 20 0 0,-23-12 14 0 0,0 0 1 0 0,0-1-1 0 0,0 1 1 0 0,0 0-1 0 0,0 0 1 0 0,0 0-1 0 0,-1 0 1 0 0,1 0-1 0 0,-1 0 1 0 0,1 0-1 0 0,-1 1 1 0 0,0-1-1 0 0,0 0 1 0 0,0 1-1 0 0,0-1 1 0 0,0 1-1 0 0,-1-1 1 0 0,1 1-1 0 0,-1 0 1 0 0,0-1-1 0 0,1 1 1 0 0,-1 0-1 0 0,0-1 1 0 0,-1 1-1 0 0,1-1 1 0 0,0 1-1 0 0,-1 0 1 0 0,0-1-1 0 0,1 1 1 0 0,-1-1-1 0 0,0 1 1 0 0,0-1-1 0 0,0 0 1 0 0,-1 1-1 0 0,1-1 1 0 0,0 0-1 0 0,-1 0 1 0 0,0 0-1 0 0,1 0 1 0 0,-1 0-1 0 0,0 0 1 0 0,0 0-1 0 0,0-1 1 0 0,-2 2-15 0 0,-105 63 453 0 0,-58-34-462 0 0,162-32-149 0 0,0 0-1 0 0,1 0 1 0 0,-1-1 0 0 0,1 1-1 0 0,-1-1 1 0 0,1-1 0 0 0,-1 1-1 0 0,1 0 1 0 0,0-1 0 0 0,0 0-1 0 0,-1 0 1 0 0,1 0 0 0 0,1-1-1 0 0,-1 1 1 0 0,0-1 0 0 0,0 0-1 0 0,1 0 1 0 0,0 0 0 0 0,0-1-1 0 0,0 1 1 0 0,0-1 0 0 0,0 1-1 0 0,1-1 1 0 0,-1 0 0 0 0,1 0-1 0 0,0 0 1 0 0,0-1 0 0 0,1 1-1 0 0,-1 0 1 0 0,1-1 0 0 0,0 1-1 0 0,0-1 1 0 0,0 1 0 0 0,1-1 0 0 0,0 1-1 0 0,0-1 1 0 0,0 0 0 0 0,0 1-1 0 0,1-1 1 0 0,-1 1 0 0 0,1-1-1 0 0,0 1 1 0 0,1-2 158 0 0,12-45-1211 0 0</inkml:trace>
  <inkml:trace contextRef="#ctx0" brushRef="#br0" timeOffset="-2384.191">1246 573 1392 0 0,'17'-3'2047'0'0,"20"-40"-462"0"0,-62-22 361 0 0,22 60-1964 0 0,0 1 1 0 0,-1 0-1 0 0,1 0 0 0 0,-1 1 0 0 0,0-1 1 0 0,0 1-1 0 0,-1-1 0 0 0,1 1 1 0 0,-1 1-1 0 0,1-1 0 0 0,-1 1 1 0 0,0-1-1 0 0,0 1 0 0 0,0 1 0 0 0,0-1 1 0 0,0 1-1 0 0,0 0 0 0 0,-1 0 1 0 0,1 0-1 0 0,0 1 0 0 0,-1 0 1 0 0,1 0-1 0 0,0 0 0 0 0,-1 1 0 0 0,1 0 1 0 0,0 0-1 0 0,0 0 0 0 0,-1 0 1 0 0,1 1-1 0 0,0 0 0 0 0,0 0 1 0 0,1 0-1 0 0,-1 1 0 0 0,0 0 0 0 0,-3 2 18 0 0,-5 3-15 0 0,-1 1-1 0 0,1 1 1 0 0,1-1-1 0 0,0 2 1 0 0,1 0-1 0 0,0 0 0 0 0,0 1 1 0 0,1 1-1 0 0,1-1 1 0 0,0 2-1 0 0,-6 10 16 0 0,-42 147 400 0 0,55-162-354 0 0,0 0 1 0 0,0 0-1 0 0,1 0 1 0 0,0 1-1 0 0,1-1 1 0 0,0 0-1 0 0,1 0 1 0 0,-1 1-1 0 0,2-1 1 0 0,-1 0-1 0 0,1 0 1 0 0,1 0-1 0 0,0 0 1 0 0,0-1-1 0 0,1 1 0 0 0,0-1 1 0 0,0 0-1 0 0,1 0 1 0 0,0 0-1 0 0,0 0 1 0 0,1-1-1 0 0,0 0 1 0 0,0 0-1 0 0,0-1 1 0 0,1 0-1 0 0,0 0 1 0 0,1 0-1 0 0,-1-1 1 0 0,1 0-1 0 0,7 3-46 0 0,-3-6-6 0 0,0 0 0 0 0,0-1 0 0 0,0-1 0 0 0,0 0 0 0 0,1 0 0 0 0,-1-1 0 0 0,0-1-1 0 0,0 0 1 0 0,0-1 0 0 0,-1 0 0 0 0,1 0 0 0 0,-1-1 0 0 0,1-1 0 0 0,-1 0-1 0 0,0-1 1 0 0,-1 0 0 0 0,0 0 0 0 0,0-1 0 0 0,0-1 0 0 0,-1 0 0 0 0,0 0 0 0 0,0 0-1 0 0,-1-1 1 0 0,0-1 0 0 0,-1 1 0 0 0,0-1 0 0 0,0-1 0 0 0,-1 1 0 0 0,0-1 0 0 0,-1 0-1 0 0,0 0 1 0 0,-1-1 0 0 0,-1 1 0 0 0,1-1 0 0 0,-2 0 0 0 0,0 0 0 0 0,0-4 6 0 0,3-101-50 0 0,-18 199-277 0 0,47 79 380 0 0,-32-155-155 0 0,1 0 0 0 0,-1 0 0 0 0,1 0 0 0 0,0-1 0 0 0,1 1 0 0 0,-1-1 0 0 0,1 0 0 0 0,0 0 0 0 0,0 0 0 0 0,1-1 0 0 0,-1 1 0 0 0,1-1 0 0 0,0 0 0 0 0,0 0 0 0 0,1-1 0 0 0,-1 0 0 0 0,1 0 0 0 0,-1 0 0 0 0,1 0 0 0 0,0-1 0 0 0,0 0 0 0 0,0 0-1 0 0,1-1 1 0 0,2 1 102 0 0,28-17-2520 0 0,-14-2 1278 0 0</inkml:trace>
  <inkml:trace contextRef="#ctx0" brushRef="#br0" timeOffset="-1600.883">1626 33 1076 0 0,'0'0'276'0'0,"-12"-9"4267"0"0,111-12-3875 0 0,-94 20-664 0 0,-1 1 1 0 0,0-1 0 0 0,1 1 0 0 0,-1 0 0 0 0,0 0-1 0 0,1 0 1 0 0,-1 1 0 0 0,0-1 0 0 0,1 1 0 0 0,-1 0-1 0 0,0 0 1 0 0,0 1 0 0 0,0-1 0 0 0,0 1 0 0 0,0 0-1 0 0,0 0 1 0 0,0 1 0 0 0,-1-1 0 0 0,1 1 0 0 0,-1-1-1 0 0,0 1 1 0 0,1 0 0 0 0,-1 0 0 0 0,-1 1 0 0 0,1-1 0 0 0,0 0-1 0 0,-1 1 1 0 0,0 0 0 0 0,1 0 0 0 0,-2 0 0 0 0,1 0-1 0 0,0 0 1 0 0,-1 0 0 0 0,1 1-5 0 0,-1 7 14 0 0,0-1 1 0 0,-1 0-1 0 0,-1 1 0 0 0,1-1 0 0 0,-2 0 1 0 0,1 0-1 0 0,-2 0 0 0 0,1 0 0 0 0,-2 0 1 0 0,1 0-1 0 0,-2-1 0 0 0,1 1 1 0 0,-1-1-1 0 0,-1 0 0 0 0,0-1 0 0 0,-5 8-14 0 0,-28 59 107 0 0,40-73-106 0 0,1-1 0 0 0,-1 1 0 0 0,1 0 0 0 0,0-1 0 0 0,0 1 0 0 0,0-1 0 0 0,0 0 0 0 0,0 1 0 0 0,0-1 0 0 0,1 0 0 0 0,-1 0 0 0 0,1-1 0 0 0,-1 1 0 0 0,1 0 0 0 0,0-1-1 0 0,-1 0 1 0 0,1 1 0 0 0,0-1 0 0 0,0 0 0 0 0,0 0 0 0 0,0-1 0 0 0,0 1 0 0 0,0-1 0 0 0,1 1 0 0 0,-1-1 0 0 0,0 0 0 0 0,3-1-1 0 0,6 4-11 0 0,-11-3 9 0 0,23 6-17 0 0,1 0-1 0 0,-1 2 1 0 0,0 1 0 0 0,-1 1-1 0 0,0 1 1 0 0,-1 0 0 0 0,15 11 19 0 0,-36-21 9 0 0,1 0 0 0 0,0 0 1 0 0,-1 0-1 0 0,1 0 1 0 0,-1 1-1 0 0,1-1 0 0 0,-1 0 1 0 0,0 1-1 0 0,1-1 0 0 0,-1 1 1 0 0,0-1-1 0 0,0 1 0 0 0,0 0 1 0 0,0-1-1 0 0,-1 1 1 0 0,1 0-1 0 0,0 0 0 0 0,-1 0 1 0 0,1-1-1 0 0,-1 1 0 0 0,1 0 1 0 0,-1 0-1 0 0,0 0 1 0 0,0 0-1 0 0,0 0 0 0 0,0 0 1 0 0,0 0-1 0 0,-1 0 0 0 0,1-1 1 0 0,0 1-1 0 0,-1 0 1 0 0,1 0-1 0 0,-1 0 0 0 0,0 0 1 0 0,0-1-1 0 0,1 1 0 0 0,-1 0 1 0 0,-1-1-1 0 0,1 1 1 0 0,0-1-1 0 0,0 1 0 0 0,0-1 1 0 0,-1 1-1 0 0,1-1 0 0 0,-1 0 1 0 0,1 0-1 0 0,-1 0 1 0 0,1 0-1 0 0,-2 1-9 0 0,-89 44 175 0 0,-152-8-4302 0 0,229-38 2893 0 0</inkml:trace>
  <inkml:trace contextRef="#ctx0" brushRef="#br0" timeOffset="6572.659">374 313 848 0 0,'0'0'385'0'0,"0"0"56"0"0,0 0-33 0 0,0 0-56 0 0,0 0-44 0 0,0 0-38 0 0,0 0-31 0 0,0 0-28 0 0,-2-2-20 0 0,-7 0-132 0 0,1-1 0 0 0,-1 2 0 0 0,0-1 0 0 0,0 1 0 0 0,0 0 0 0 0,0 1 0 0 0,-1 0 1 0 0,1 0-1 0 0,0 1 0 0 0,0 0 0 0 0,0 1 0 0 0,1 0 0 0 0,-1 0 0 0 0,0 1 0 0 0,1 0 0 0 0,-1 1 0 0 0,-7 4-59 0 0,6-5 32 0 0,1 1 0 0 0,-1 0 0 0 0,1 0 0 0 0,0 1 0 0 0,0 1 0 0 0,0-1 0 0 0,1 1 0 0 0,0 1 0 0 0,0-1 0 0 0,1 1-1 0 0,-1 1 1 0 0,2 0 0 0 0,-1 0 0 0 0,1 0 0 0 0,0 0 0 0 0,1 1 0 0 0,0 0 0 0 0,0 0 0 0 0,1 1 0 0 0,0-1 0 0 0,0 1 0 0 0,1 2-32 0 0,-11 50 329 0 0,3 1 0 0 0,3 0 1 0 0,3 1-1 0 0,2 0 1 0 0,4-1-1 0 0,3 16-329 0 0,-2 48 265 0 0,-10 638 1079 0 0,4-681-1137 0 0,4 1 0 0 0,4-1 0 0 0,3 0 0 0 0,11 45-207 0 0,-13-101 23 0 0,1 0 0 0 0,2-1 0 0 0,1 1 0 0 0,1-1 0 0 0,1-1 0 0 0,2 0 0 0 0,0-1 0 0 0,2 0 0 0 0,0-1 0 0 0,2-1 0 0 0,1 0 0 0 0,0-1 0 0 0,2-1 0 0 0,0-1 0 0 0,1-1 0 0 0,2-1 0 0 0,0-1 1 0 0,0-1-1 0 0,1 0 0 0 0,22 8-23 0 0,9 1-1160 0 0,1-3 1 0 0,1-3 0 0 0,0-2 0 0 0,2-2 0 0 0,-1-3-1 0 0,56 3 1160 0 0,-42-9-1198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2:52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2440 0 0,'4'-35'3650'0'0,"1"24"-2198"0"0,-1 28-937 0 0,17 250 281 0 0,32 169-1733 0 0,-55-447-3822 0 0,4 3 3522 0 0</inkml:trace>
  <inkml:trace contextRef="#ctx0" brushRef="#br0" timeOffset="340.268">458 111 916 0 0,'-33'12'649'0'0,"1"2"0"0"0,0 1-1 0 0,1 1 1 0 0,1 2 0 0 0,0 1-1 0 0,2 1 1 0 0,0 1 0 0 0,1 2 0 0 0,-2 4-649 0 0,27-26 52 0 0,-1 1 0 0 0,1 0 0 0 0,-1 0 0 0 0,1 0 0 0 0,0 0 0 0 0,0 0 0 0 0,0 0 0 0 0,0 0 0 0 0,0 1 0 0 0,0-1-1 0 0,0 1 1 0 0,1-1 0 0 0,0 1 0 0 0,-1 0 0 0 0,1 0 0 0 0,0 0 0 0 0,0 0 0 0 0,0-1 0 0 0,1 1 0 0 0,-1 0 0 0 0,1 0 0 0 0,0 0 0 0 0,-1 0 0 0 0,1 1 0 0 0,1-1 0 0 0,-1 0 0 0 0,0 0 0 0 0,1 0 0 0 0,-1 0 0 0 0,1-1 0 0 0,0 1 0 0 0,0 0 0 0 0,0 0 0 0 0,1 0 0 0 0,-1-1 0 0 0,1 1 0 0 0,-1 0 0 0 0,1-1 0 0 0,0 1 0 0 0,0-1 0 0 0,0 0 0 0 0,0 1-52 0 0,115 66 1168 0 0,-9-37-739 0 0,-86-28-667 0 0,-1 1-1 0 0,1 1 0 0 0,-1 1 0 0 0,-1 0 0 0 0,0 2 0 0 0,0 0 0 0 0,0 2 0 0 0,-1 0 0 0 0,-1 1 0 0 0,0 0 0 0 0,10 10 239 0 0,-11 3-2031 0 0,-15-13-1306 0 0,-2-10 1958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2:51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42 234 1496 0 0,'-17'-1'3315'0'0,"197"2"-1301"0"0,-56 5-1442 0 0,242 32 76 0 0,-360-38-831 0 0,0 1 1 0 0,0 0-1 0 0,0 0 1 0 0,0 0-1 0 0,0 1 1 0 0,0 0 0 0 0,0 0-1 0 0,-1 1 1 0 0,1 0-1 0 0,-1 0 1 0 0,1 0-1 0 0,-1 0 1 0 0,0 1-1 0 0,-1 0 1 0 0,1 0 0 0 0,-1 0-1 0 0,1 1 1 0 0,-1-1-1 0 0,0 1 1 0 0,2 5 182 0 0,-8-4-1240 0 0,-15 14 32 0 0</inkml:trace>
  <inkml:trace contextRef="#ctx0" brushRef="#br0" timeOffset="216.271">1 644 1172 0 0,'54'-3'6370'0'0,"80"-3"-5712"0"0,267-3-130 0 0,-240 12-2573 0 0,-36-5-1790 0 0,-65-8 2507 0 0</inkml:trace>
  <inkml:trace contextRef="#ctx0" brushRef="#br0" timeOffset="496.413">774 0 936 0 0,'54'43'4404'0'0,"84"120"-2903"0"0,-126-151-1409 0 0,-2 1 0 0 0,0 0-1 0 0,0 0 1 0 0,-1 1 0 0 0,-1 0-1 0 0,0 1 1 0 0,-1 0 0 0 0,0 0-1 0 0,-1 0 1 0 0,-1 1 0 0 0,-1 0-1 0 0,0 0 1 0 0,-1 0 0 0 0,-1 1-1 0 0,0-1 1 0 0,-1 0-1 0 0,-1 1 1 0 0,-1-1 0 0 0,-1 10-92 0 0,-8 6 77 0 0,-2-1 1 0 0,-1 0-1 0 0,-2-1 1 0 0,0-1 0 0 0,-2-1-1 0 0,-2 0 1 0 0,0-1-1 0 0,-2 0 1 0 0,0-2-1 0 0,-2-1 1 0 0,-1-1-1 0 0,-21 16-77 0 0,-110 92-2044 0 0,112-95 832 0 0,9-13-1486 0 0,26-22 1423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2:59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1 280 996 0 0,'99'2'6106'0'0,"59"-2"-3698"0"0,79-35-6394 0 0,-203 15 1403 0 0,-27 10 1350 0 0</inkml:trace>
  <inkml:trace contextRef="#ctx0" brushRef="#br0" timeOffset="263.873">303 0 1372 0 0,'4'8'8644'0'0,"-4"29"-8734"0"0,-1-25 923 0 0,1 220-1288 0 0,0 1-7006 0 0,0-206 6242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2:53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486 705 1452 0 0,'-7'-9'152'0'0,"-1"1"-1"0"0,0 0 1 0 0,0 0-1 0 0,0 0 1 0 0,-1 1-1 0 0,0 0 0 0 0,-1 1 1 0 0,0 0-1 0 0,1 1 1 0 0,-2 0-1 0 0,1 0 1 0 0,-1 1-1 0 0,1 0 1 0 0,-1 1-1 0 0,0 0 1 0 0,0 1-1 0 0,-1 0 1 0 0,1 1-1 0 0,0 0 1 0 0,-1 1-1 0 0,1 0 1 0 0,0 1-1 0 0,-1 0 1 0 0,1 1-1 0 0,0 0 1 0 0,0 1-1 0 0,0 0 1 0 0,0 0-1 0 0,1 1 1 0 0,-1 1-1 0 0,1 0 1 0 0,0 0-1 0 0,0 1 0 0 0,1 1 1 0 0,0-1-1 0 0,0 1 1 0 0,0 1-1 0 0,1 0 1 0 0,0 0-1 0 0,1 0 1 0 0,0 1-1 0 0,0 0 1 0 0,1 1-1 0 0,0 0 1 0 0,-4 8-152 0 0,1 10 186 0 0,1-1-1 0 0,1 1 1 0 0,2 1 0 0 0,0-1 0 0 0,3 1-1 0 0,0 0 1 0 0,1 0 0 0 0,3 18-186 0 0,-2-13 167 0 0,39 357 613 0 0,-36-286-392 0 0,-4 0-1 0 0,-5 0 0 0 0,-7 21-387 0 0,-16 151 971 0 0,29-272-959 0 0,1 0 0 0 0,-1 0 0 0 0,1 0 0 0 0,0 0 0 0 0,0 0 0 0 0,0 0 0 0 0,1-1 0 0 0,0 1 0 0 0,0 0 0 0 0,0-1 0 0 0,0 1 0 0 0,1-1 0 0 0,-1 0 0 0 0,1 0 0 0 0,0 0 0 0 0,1 0 0 0 0,-1 0 0 0 0,1-1 0 0 0,-1 0 0 0 0,1 1 0 0 0,0-1 0 0 0,0-1 0 0 0,1 1 0 0 0,-1 0 0 0 0,0-1 0 0 0,1 0 0 0 0,0 0 0 0 0,-1-1 0 0 0,1 1 0 0 0,0-1 0 0 0,2 0-12 0 0,166 16-958 0 0,-166-17 841 0 0,256-26-2982 0 0,12-28-2593 0 0,-216 37 4379 0 0</inkml:trace>
  <inkml:trace contextRef="#ctx0" brushRef="#br0" timeOffset="1833.473">1256 558 1148 0 0,'0'0'438'0'0,"17"-2"642"0"0,17-49 1493 0 0,-34 48-2544 0 0,0 0-1 0 0,0 1 1 0 0,-1-1 0 0 0,1 0-1 0 0,-1 1 1 0 0,0-1 0 0 0,0 0-1 0 0,0 1 1 0 0,0-1 0 0 0,0 1-1 0 0,-1-1 1 0 0,1 1 0 0 0,-1 0-1 0 0,0 0 1 0 0,1 0 0 0 0,-1 0-1 0 0,0 0 1 0 0,0 0-1 0 0,0 0 1 0 0,0 0 0 0 0,-1 1-1 0 0,1-1 1 0 0,0 1 0 0 0,-1 0-1 0 0,1-1 1 0 0,-1 1 0 0 0,0 0-1 0 0,1 1 1 0 0,-1-1 0 0 0,0 0-1 0 0,0 1-28 0 0,-7-4 4 0 0,0 2 0 0 0,0-1 1 0 0,0 1-1 0 0,0 1 0 0 0,-1 0 0 0 0,1 0 0 0 0,0 1 0 0 0,-1 0 0 0 0,1 1 0 0 0,0 0 0 0 0,-1 1 0 0 0,1 0 1 0 0,0 0-1 0 0,0 1 0 0 0,0 1 0 0 0,1 0 0 0 0,-1 0 0 0 0,1 0 0 0 0,0 2 0 0 0,0-1 0 0 0,1 1 0 0 0,-1 0 1 0 0,-6 7-5 0 0,0-1 45 0 0,1 1 0 0 0,0 1 1 0 0,0 0-1 0 0,2 1 1 0 0,0 0-1 0 0,0 1 1 0 0,1 0-1 0 0,2 1 1 0 0,-1 0-1 0 0,2 1 1 0 0,0 0-1 0 0,-1 7-45 0 0,6-17 21 0 0,0 0-1 0 0,1 0 1 0 0,0 1 0 0 0,1-1-1 0 0,0 0 1 0 0,0 1-1 0 0,1-1 1 0 0,0 0 0 0 0,0 1-1 0 0,1-1 1 0 0,0 0-1 0 0,0 1 1 0 0,1-1 0 0 0,0 0-1 0 0,1 0 1 0 0,0 0-1 0 0,0 0 1 0 0,0-1 0 0 0,1 1-1 0 0,0-1 1 0 0,1 0-1 0 0,0 0 1 0 0,0 0 0 0 0,0-1-1 0 0,1 0 1 0 0,0 0-1 0 0,0 0 1 0 0,0-1 0 0 0,1 0-1 0 0,0 0 1 0 0,0 0-1 0 0,0-1 1 0 0,1 0 0 0 0,-1-1-1 0 0,1 1 1 0 0,0-1-1 0 0,6 1-20 0 0,-5-4-71 0 0,1 1 0 0 0,-1-1-1 0 0,0-1 1 0 0,1 0-1 0 0,-1 0 1 0 0,0-1 0 0 0,1 0-1 0 0,-1-1 1 0 0,0 1 0 0 0,-1-2-1 0 0,1 1 1 0 0,0-2-1 0 0,-1 1 1 0 0,0-1 0 0 0,7-5 71 0 0,2-1-186 0 0,-1 0 0 0 0,0-1 0 0 0,-1-1 1 0 0,-1 0-1 0 0,1-2 0 0 0,-2 1 0 0 0,0-2 1 0 0,-1 1-1 0 0,-1-2 0 0 0,10-17 186 0 0,-13 12-53 0 0</inkml:trace>
  <inkml:trace contextRef="#ctx0" brushRef="#br0" timeOffset="2112.387">1332 688 4584 0 0,'13'-62'-80'0'0,"-14"61"124"0"0,1 1-10 0 0,-2-17 18 0 0,1 17-51 0 0,1-1-1 0 0,-1 0 0 0 0,1 1 0 0 0,-1-1 0 0 0,1 1 0 0 0,-1-1 0 0 0,1 1 0 0 0,-1-1 0 0 0,0 1 0 0 0,1-1 0 0 0,-1 1 0 0 0,0-1 1 0 0,1 1-1 0 0,-1 0 0 0 0,0-1 0 0 0,0 1 0 0 0,1 0 0 0 0,-1 0 0 0 0,0-1 0 0 0,0 1 0 0 0,0 0 0 0 0,1 0 0 0 0,-1 0 1 0 0,0 0-1 0 0,0 0 0 0 0,0 0 0 0 0,1 0 0 0 0,-1 1 0 0 0,0-1 0 0 0,0 0 0 0 0,0 0 0 0 0,1 1 0 0 0,-1-1 0 0 0,0 0 0 0 0,1 1 1 0 0,-1-1-1 0 0,0 1 0 0 0,1-1 0 0 0,-1 1 0 0 0,0-1 0 0 0,1 1 0 0 0,-1-1 0 0 0,1 1 0 0 0,-1-1 0 0 0,1 1 0 0 0,-1 0 1 0 0,1-1-1 0 0,-1 1 0 0 0,1 0 0 0 0,0 0 0 0 0,-1-1 0 0 0,1 1 0 0 0,0 0 0 0 0,0 0 0 0 0,0-1 0 0 0,-1 1 0 0 0,1 0 0 0 0,0 0 1 0 0,0 0-1 0 0,0-1 0 0 0,0 1 0 0 0,0 0 0 0 0,1 0 0 0 0,-1 0 0 0 0,0-1 0 0 0,0 1 0 0 0,-4 65-18 0 0,4-63 24 0 0,0 9-95 0 0,1-1 0 0 0,0 1 0 0 0,1-1 0 0 0,0 1 0 0 0,1-1 0 0 0,0 0 0 0 0,1 0 0 0 0,0 0-1 0 0,1 0 1 0 0,0-1 0 0 0,0 0 0 0 0,1 0 0 0 0,1 0 0 0 0,0-1 0 0 0,0 0 0 0 0,1 0 0 0 0,0-1-1 0 0,0 0 1 0 0,1 0 0 0 0,0-1 0 0 0,0 0 0 0 0,1 0 0 0 0,0-1 0 0 0,0-1 0 0 0,0 0 0 0 0,5 1 89 0 0,1-3-1256 0 0</inkml:trace>
  <inkml:trace contextRef="#ctx0" brushRef="#br0" timeOffset="2857.982">1512 45 1148 0 0,'1'0'3824'0'0,"37"-26"-2099"0"0,91 7-1461 0 0,-124 21-269 0 0,0 0 0 0 0,0 0 0 0 0,-1 0 0 0 0,1 0 0 0 0,-1 1 0 0 0,0 0 0 0 0,0 0 0 0 0,0 0 0 0 0,0 0 0 0 0,0 1 0 0 0,-1 0 0 0 0,1 0 0 0 0,-1 0 0 0 0,0 0 0 0 0,0 0 0 0 0,0 0 0 0 0,-1 1 0 0 0,0-1 1 0 0,0 1-1 0 0,0 0 0 0 0,0 0 0 0 0,-1 0 0 0 0,0 0 0 0 0,0 0 0 0 0,0 0 0 0 0,0 0 0 0 0,-1 0 0 0 0,0 0 0 0 0,0 0 0 0 0,0 0 0 0 0,-1 0 0 0 0,0 0 0 0 0,0 0 0 0 0,0 0 0 0 0,-1 1 5 0 0,-75 202 170 0 0,82-201-216 0 0,75 29 155 0 0,-65-32-96 0 0,-1 1-1 0 0,1 1 1 0 0,-1 0 0 0 0,-1 1 0 0 0,1 0 0 0 0,-2 2-1 0 0,1-1 1 0 0,-1 1 0 0 0,0 1 0 0 0,0 0 0 0 0,0 2-13 0 0,-10-9 21 0 0,-1-1-1 0 0,1 0 1 0 0,-1 1 0 0 0,0-1 0 0 0,0 1 0 0 0,1-1 0 0 0,-2 1-1 0 0,1 0 1 0 0,0-1 0 0 0,0 1 0 0 0,-1 0 0 0 0,0 0 0 0 0,1 0 0 0 0,-1-1-1 0 0,0 1 1 0 0,-1 0 0 0 0,1 0 0 0 0,0-1 0 0 0,-1 1 0 0 0,1 0-1 0 0,-1 0 1 0 0,0-1 0 0 0,0 1 0 0 0,0 0 0 0 0,0-1 0 0 0,-1 1 0 0 0,1-1-1 0 0,-1 0 1 0 0,1 1 0 0 0,-1-1 0 0 0,0 0 0 0 0,0 0 0 0 0,0 0-1 0 0,0 0 1 0 0,0 0 0 0 0,0-1 0 0 0,-1 1 0 0 0,1-1 0 0 0,0 1 0 0 0,-1-1-1 0 0,1 0 1 0 0,-1 0-21 0 0,-115 45 227 0 0,112-44-366 0 0,-1-1 0 0 0,0 1-1 0 0,0-1 1 0 0,-1-1 0 0 0,1 0 0 0 0,0 0 0 0 0,0 0 0 0 0,0-1 0 0 0,0 0 0 0 0,0 0 0 0 0,0 0-1 0 0,0-1 1 0 0,0-1 0 0 0,1 1 0 0 0,-1-1 0 0 0,1 0 0 0 0,-1 0 0 0 0,1-1 0 0 0,0 0-1 0 0,-2-2 141 0 0,-1-13-1510 0 0,11 6 821 0 0</inkml:trace>
  <inkml:trace contextRef="#ctx0" brushRef="#br0" timeOffset="3635.54">2232 215 2016 0 0,'8'-15'5219'0'0,"-6"33"-4524"0"0,-14 132-284 0 0,-9 100 270 0 0,20-249-663 0 0,0 0 1 0 0,1 0-1 0 0,-1 0 0 0 0,1 0 1 0 0,-1 0-1 0 0,1 1 0 0 0,-1-1 1 0 0,1 0-1 0 0,0 0 0 0 0,-1 1 1 0 0,1-1-1 0 0,0 0 0 0 0,0 0 0 0 0,0 1 1 0 0,0-1-1 0 0,0 0 0 0 0,0 0 1 0 0,0 1-1 0 0,1-1 0 0 0,-1 0 1 0 0,0 0-1 0 0,1 0 0 0 0,-1 1 1 0 0,1-1-1 0 0,-1 0 0 0 0,1 0 1 0 0,-1 0-1 0 0,1 0 0 0 0,0 0 0 0 0,0 0 1 0 0,0 0-1 0 0,-1 0 0 0 0,1 0 1 0 0,0 0-1 0 0,0-1 0 0 0,0 1 1 0 0,0 0-1 0 0,0-1 0 0 0,1 1 1 0 0,-1 0-1 0 0,0-1 0 0 0,0 1 0 0 0,0-1 1 0 0,0 0-1 0 0,1 1 0 0 0,-1-1 1 0 0,0 0-1 0 0,0 0 0 0 0,1 0 1 0 0,-1 0-1 0 0,0 0 0 0 0,0 0 1 0 0,1 0-1 0 0,-1 0 0 0 0,0 0 0 0 0,0-1 1 0 0,1 1-1 0 0,-1 0 0 0 0,0-1 1 0 0,0 1-1 0 0,0-1 0 0 0,0 0 1 0 0,1 1-19 0 0,16-5 68 0 0,263-45 218 0 0,-279 50-286 0 0,0-1 0 0 0,0 1 1 0 0,0 0-1 0 0,0 0 0 0 0,0 0 0 0 0,1 0 0 0 0,-1 0 0 0 0,0 0 0 0 0,0 1 0 0 0,0-1 0 0 0,0 1 0 0 0,0-1 0 0 0,0 1 1 0 0,0 0-1 0 0,0 0 0 0 0,0 0 0 0 0,0 0 0 0 0,0 0 0 0 0,0 0 0 0 0,-1 0 0 0 0,1 1 0 0 0,0-1 0 0 0,-1 1 0 0 0,1-1 0 0 0,-1 1 1 0 0,0 0-1 0 0,0 0 0 0 0,1-1 0 0 0,-1 1 0 0 0,0 0 0 0 0,0 0 0 0 0,-1 0 0 0 0,1 0 0 0 0,0 0 0 0 0,-1 0 0 0 0,1 0 1 0 0,-1 0-1 0 0,1 1 0 0 0,-1-1 0 0 0,0 0 0 0 0,0 0 0 0 0,0 0 0 0 0,0 0 0 0 0,-1 0 0 0 0,1 1 0 0 0,-1-1 0 0 0,1 0 0 0 0,-1 0 1 0 0,1 0-1 0 0,-1 0 0 0 0,0 0 0 0 0,0 0 0 0 0,0 0 0 0 0,-2 1 0 0 0,-11 7-84 0 0,-1-1 0 0 0,0 0 0 0 0,-1-1 0 0 0,0-1-1 0 0,0 0 1 0 0,-1-1 0 0 0,0-1 0 0 0,0-1 0 0 0,0 0 0 0 0,-1-1 0 0 0,1-1 0 0 0,-1-1 0 0 0,1 0 0 0 0,-1-1 0 0 0,-14-3 84 0 0,23 3-392 0 0,0-1 0 0 0,1 0 1 0 0,0 0-1 0 0,-1 0 1 0 0,1-2-1 0 0,0 1 1 0 0,-1-1-1 0 0,2 0 1 0 0,-1 0-1 0 0,0-1 1 0 0,1 0-1 0 0,-1 0 1 0 0,1-1-1 0 0,0 0 0 0 0,1-1 1 0 0,-3-1 391 0 0,1-5-1205 0 0</inkml:trace>
  <inkml:trace contextRef="#ctx0" brushRef="#br0" timeOffset="4136.482">1028 1500 840 0 0,'67'-1'6297'0'0,"153"-11"-4934"0"0,717-49 785 0 0,-586 37-4206 0 0,-351 24 1867 0 0,-1 0 0 0 0,1-1 0 0 0,0 1 1 0 0,0 0-1 0 0,-1 0 0 0 0,1 0 0 0 0,0-1 0 0 0,0 1 0 0 0,0 0 0 0 0,0 0 0 0 0,-1-1 0 0 0,1 1 0 0 0,0 0 1 0 0,0-1-1 0 0,0 1 0 0 0,0 0 0 0 0,0 0 0 0 0,0-1 0 0 0,0 1 0 0 0,-1 0 0 0 0,1-1 0 0 0,0 1 0 0 0,0 0 1 0 0,0-1-1 0 0,0 1 0 0 0,0 0 0 0 0,1 0 0 0 0,-1-1 191 0 0,-9 2-1289 0 0</inkml:trace>
  <inkml:trace contextRef="#ctx0" brushRef="#br0" timeOffset="4790.554">1768 1722 904 0 0,'-2'-7'4868'0'0,"56"-21"-4018"0"0,76 8 11 0 0,-126 21-846 0 0,-1-1 1 0 0,1 1-1 0 0,-1-1 1 0 0,1 1 0 0 0,-1 0-1 0 0,0 1 1 0 0,1-1 0 0 0,-1 0-1 0 0,0 1 1 0 0,0 0 0 0 0,0 0-1 0 0,0 0 1 0 0,0 0 0 0 0,-1 0-1 0 0,1 0 1 0 0,-1 1-1 0 0,1 0 1 0 0,-1-1 0 0 0,0 1-1 0 0,0 0 1 0 0,0 0 0 0 0,0 0-1 0 0,-1 0 1 0 0,1 0 0 0 0,-1 0-1 0 0,0 1 1 0 0,1-1 0 0 0,-2 0-1 0 0,1 1 1 0 0,0-1-1 0 0,-1 1 1 0 0,1-1 0 0 0,-1 1-1 0 0,0-1 1 0 0,-1 3-16 0 0,-37 98 463 0 0,37-103-452 0 0,1-1-76 0 0,4 5 39 0 0,193 142-26 0 0,-190-132 109 0 0,-8 2-3 0 0,-5-7-58 0 0,-1-1 0 0 0,-1-1 0 0 0,1 1 1 0 0,-1-1-1 0 0,-1-1 0 0 0,0 0 0 0 0,0 0 0 0 0,0 0 0 0 0,-1-1 0 0 0,0-1 1 0 0,0 0-1 0 0,0 0 0 0 0,0-1 0 0 0,-1 0 0 0 0,0-1 0 0 0,0 0 0 0 0,0 0 0 0 0,0-2 1 0 0,-1 1-1 0 0,-8-1 4 0 0,12 1-64 0 0,7-2-52 0 0,-1 1 0 0 0,1-1 0 0 0,-1 0 0 0 0,1 1 0 0 0,-1-1 0 0 0,1 0 0 0 0,-1 0 0 0 0,1 0 0 0 0,-1 0 0 0 0,0 0 0 0 0,1 0 0 0 0,-1-1 0 0 0,1 1 0 0 0,-1 0 1 0 0,1-1-1 0 0,-1 1 0 0 0,1-1 0 0 0,0 0 0 0 0,-1 1 0 0 0,1-1 0 0 0,0 0 0 0 0,-1 0 0 0 0,1 0 0 0 0,0 0 0 0 0,0 0 0 0 0,0 0 0 0 0,0 0 0 0 0,0 0 0 0 0,0 0 0 0 0,0-1 0 0 0,0 1 0 0 0,0 0 0 0 0,0-1 0 0 0,1 1 0 0 0,-1-1 0 0 0,1 1 0 0 0,-1 0 0 0 0,1-1 0 0 0,-1 1 0 0 0,1-1 0 0 0,0 0 0 0 0,0 1 0 0 0,0-1 0 0 0,0 0 116 0 0,5-21-1232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4:44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 2536 0 0,'-19'9'308'0'0,"0"1"0"0"0,1 1 0 0 0,0 1 0 0 0,1 0 0 0 0,0 1 0 0 0,1 1 0 0 0,0 1 0 0 0,2 0 0 0 0,-1 1 0 0 0,2 0 0 0 0,0 1 0 0 0,1 1 0 0 0,1 0 0 0 0,1 0 0 0 0,0 1 0 0 0,1 1 0 0 0,1 0 0 0 0,1 0 0 0 0,1 0 0 0 0,1 1 0 0 0,1-1 0 0 0,0 1 0 0 0,1 13-308 0 0,3-20-28 0 0,2 0 1 0 0,0 0-1 0 0,0 0 0 0 0,1-1 0 0 0,1 1 1 0 0,0-1-1 0 0,1 1 0 0 0,1-2 0 0 0,0 1 1 0 0,0 0-1 0 0,2-1 0 0 0,-1 0 0 0 0,1-1 1 0 0,1 0-1 0 0,0 0 0 0 0,1-1 0 0 0,0 0 1 0 0,4 3 27 0 0,-3-4-426 0 0,0 0 0 0 0,1-1 0 0 0,0 0 0 0 0,0-1 0 0 0,1-1 0 0 0,0 0-1 0 0,0 0 1 0 0,0-1 0 0 0,1-1 0 0 0,0 0 0 0 0,0-1 0 0 0,0 0 426 0 0,25 1-1290 0 0,-15-3 12 0 0</inkml:trace>
  <inkml:trace contextRef="#ctx0" brushRef="#br0" timeOffset="295.538">962 193 1556 0 0,'-23'13'4905'0'0,"-55"58"-3437"0"0,76-70-1354 0 0,-38 41 337 0 0,2 2 0 0 0,2 1 0 0 0,2 1-1 0 0,2 2 1 0 0,-25 51-451 0 0,51-86-459 0 0,-13 23 229 0 0,4-24-5470 0 0,13-15 4381 0 0,-8-13 10 0 0</inkml:trace>
  <inkml:trace contextRef="#ctx0" brushRef="#br0" timeOffset="545.143">559 274 1804 0 0,'1'0'223'0'0,"15"-12"5423"0"0,-5 27-4036 0 0,-7-8-1751 0 0,20 31 365 0 0,3-2 0 0 0,0-1 0 0 0,2-1 0 0 0,2-2 0 0 0,1-1 0 0 0,8 5-224 0 0,15 15-457 0 0,-42-38 212 0 0,44 40-1996 0 0,-16-25-2114 0 0,-33-25 3067 0 0</inkml:trace>
  <inkml:trace contextRef="#ctx0" brushRef="#br0" timeOffset="744.531">1396 583 1140 0 0,'4'9'295'0'0,"-1"0"-1"0"0,0 0 0 0 0,-1 0 1 0 0,0 0-1 0 0,0 1 1 0 0,-1-1-1 0 0,-1 1 1 0 0,1 0-1 0 0,-2-1 0 0 0,1 1 1 0 0,-1-1-1 0 0,0 1 1 0 0,-1-1-1 0 0,0 0 1 0 0,-1 1-1 0 0,0-1 0 0 0,-2 4-294 0 0,-1-1 168 0 0,0 0-1 0 0,-1-1 1 0 0,0 0-1 0 0,-1 0 1 0 0,0-1-1 0 0,-1 0 0 0 0,0 0 1 0 0,-1-1-1 0 0,1 0 1 0 0,-2-1-1 0 0,1 0 0 0 0,-1 0 1 0 0,-1-1-1 0 0,1-1 1 0 0,-1 0-1 0 0,0-1 0 0 0,0 0 1 0 0,-8 2-168 0 0,17-7-130 0 0,0 0 1 0 0,1 1-1 0 0,-1-1 0 0 0,0-1 1 0 0,0 1-1 0 0,1 0 0 0 0,-1-1 1 0 0,0 1-1 0 0,1-1 0 0 0,-1 0 1 0 0,1 0-1 0 0,-1 0 0 0 0,1 0 1 0 0,-1 0-1 0 0,1-1 1 0 0,0 1-1 0 0,-1-1 0 0 0,1 1 1 0 0,0-1-1 0 0,0 0 0 0 0,0 0 1 0 0,0 0-1 0 0,1 0 0 0 0,-1 0 1 0 0,0 0-1 0 0,1-1 0 0 0,0 1 1 0 0,-1-1-1 0 0,1 1 1 0 0,0-1-1 0 0,0 1 0 0 0,0-1 1 0 0,1 1-1 0 0,-1-1 0 0 0,1 0 1 0 0,-1 1-1 0 0,1-1 0 0 0,0 0 1 0 0,0 0-1 0 0,0 1 0 0 0,0-1 1 0 0,1 0-1 0 0,-1 1 1 0 0,1-1-1 0 0,0 0 0 0 0,-1 1 1 0 0,1-1 129 0 0,-1-26-1390 0 0</inkml:trace>
  <inkml:trace contextRef="#ctx0" brushRef="#br0" timeOffset="1015.873">1574 164 1756 0 0,'0'1'90'0'0,"1"-1"0"0"0,-1 0 0 0 0,0 1 0 0 0,0-1 0 0 0,1 0 0 0 0,-1 0-1 0 0,0 1 1 0 0,1-1 0 0 0,-1 0 0 0 0,1 0 0 0 0,-1 1 0 0 0,0-1 0 0 0,1 0 0 0 0,-1 0 0 0 0,1 0 0 0 0,-1 0 0 0 0,0 0-1 0 0,1 0 1 0 0,-1 0 0 0 0,1 0 0 0 0,-1 0 0 0 0,1 0 0 0 0,-1 0 0 0 0,0 0 0 0 0,1 0 0 0 0,-1 0 0 0 0,1 0 0 0 0,-1 0-1 0 0,0 0 1 0 0,1 0 0 0 0,-1 0 0 0 0,1-1 0 0 0,-1 1 0 0 0,0 0 0 0 0,1 0 0 0 0,-1 0 0 0 0,0-1 0 0 0,1 1-1 0 0,-1 0 1 0 0,0-1 0 0 0,1 1 0 0 0,-1 0 0 0 0,0-1 0 0 0,0 1 0 0 0,1 0 0 0 0,-1-1 0 0 0,0 1 0 0 0,0-1 0 0 0,0 1-1 0 0,1 0 1 0 0,-1-1 0 0 0,0 1 0 0 0,0-1 0 0 0,0 1 0 0 0,0 0 0 0 0,0-1 0 0 0,0 1 0 0 0,0-1 0 0 0,0 1-1 0 0,0-1 1 0 0,0 1 0 0 0,0 0 0 0 0,0-1 0 0 0,0 1 0 0 0,0-1 0 0 0,-1 1 0 0 0,1-1-90 0 0,30 36 108 0 0,-22-24 249 0 0,9 6-345 0 0,0-1 0 0 0,0-1 0 0 0,1 0 0 0 0,1-2 0 0 0,1 0 0 0 0,0-1 0 0 0,20 9-12 0 0,93 14-4469 0 0,-121-34 3617 0 0</inkml:trace>
  <inkml:trace contextRef="#ctx0" brushRef="#br0" timeOffset="1294.744">1987 338 1824 0 0,'57'-49'2063'0'0,"-11"-9"3468"0"0,-159 271-3033 0 0,15 117-3300 0 0,81-327-7213 0 0,10-10 7500 0 0,7 6 857 0 0,-11-14-1544 0 0</inkml:trace>
  <inkml:trace contextRef="#ctx0" brushRef="#br0" timeOffset="1559.942">2310 104 1896 0 0,'4'-3'373'0'0,"-4"1"-269"0"0,1 1 0 0 0,0 0 0 0 0,0 0 0 0 0,-1-1 0 0 0,1 1 0 0 0,0 0 0 0 0,0 0-1 0 0,0 0 1 0 0,0 0 0 0 0,0 0 0 0 0,1 0 0 0 0,-1 1 0 0 0,0-1 0 0 0,0 0 0 0 0,0 0 0 0 0,1 1-1 0 0,-1-1 1 0 0,0 1 0 0 0,1-1 0 0 0,-1 1 0 0 0,1 0 0 0 0,-1-1 0 0 0,0 1 0 0 0,1 0 0 0 0,-1 0-1 0 0,1 0 1 0 0,-1 0 0 0 0,1 0 0 0 0,-1 0 0 0 0,0 1 0 0 0,1-1 0 0 0,-1 0 0 0 0,1 1-1 0 0,-1-1 1 0 0,0 1 0 0 0,1-1 0 0 0,-1 1 0 0 0,0 0 0 0 0,0 0 0 0 0,1-1 0 0 0,-1 1 0 0 0,0 0-1 0 0,0 0 1 0 0,0 0 0 0 0,0 0 0 0 0,0 0 0 0 0,0 1-104 0 0,16 19 237 0 0,-2 2 1 0 0,0-1-1 0 0,-1 2 1 0 0,-2 0-1 0 0,0 1 1 0 0,-1 0-1 0 0,-2 0 1 0 0,-1 1-1 0 0,0 0 1 0 0,-2 1-1 0 0,-2 0 1 0 0,0 0-1 0 0,-1 0 1 0 0,-2 0-1 0 0,-2 25-237 0 0,0-39 32 0 0,-1 0-1 0 0,0-1 1 0 0,-1 1 0 0 0,0 0-1 0 0,-1-1 1 0 0,0 1-1 0 0,-1-1 1 0 0,-1-1 0 0 0,0 1-1 0 0,0-1 1 0 0,-1 0-1 0 0,-1 0 1 0 0,0-1 0 0 0,0 0-1 0 0,-1 0 1 0 0,0-1-1 0 0,-1 0 1 0 0,0 0 0 0 0,0-1-1 0 0,-1-1 1 0 0,-1 1-32 0 0,9-8-179 0 0,-1 1 0 0 0,1 0 1 0 0,0-1-1 0 0,-1 1 0 0 0,1-1 1 0 0,-1 0-1 0 0,1 0 0 0 0,-1 0 1 0 0,1-1-1 0 0,-1 1 0 0 0,1-1 1 0 0,0 0-1 0 0,-1 0 0 0 0,1 0 1 0 0,0 0-1 0 0,0-1 0 0 0,0 1 1 0 0,0-1-1 0 0,0 0 0 0 0,0 0 1 0 0,0 0-1 0 0,0 0 0 0 0,1-1 1 0 0,-1 1-1 0 0,1-1 0 0 0,0 1 1 0 0,0-1-1 0 0,0 0 0 0 0,0 0 1 0 0,0 0-1 0 0,0 0 0 0 0,1 0 1 0 0,-1 0-1 0 0,1 0 0 0 0,0-1 1 0 0,0 1-1 0 0,0 0 0 0 0,1-1 1 0 0,-1 1-1 0 0,1-1 0 0 0,0 1 1 0 0,0 0-1 0 0,0-1 0 0 0,0 1 1 0 0,1-1-1 0 0,-1 1 0 0 0,1-1 1 0 0,0-1 178 0 0,-1-12-1034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3:0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272 249 1008 0 0,'0'0'498'0'0,"3"-2"-22"0"0,9-9-50 0 0,-9 8 5 0 0,-3 3-37 0 0,5-6-53 0 0,43-69 2116 0 0,-48 74-2357 0 0,0-37 215 0 0,-1 31-304 0 0,-1 1 1 0 0,-1-1-1 0 0,1 1 1 0 0,-1 0-1 0 0,0 0 1 0 0,-1 0-1 0 0,0 0 1 0 0,0 1-1 0 0,0-1 0 0 0,0 1 1 0 0,-1 0-1 0 0,0 0 1 0 0,0 1-1 0 0,0-1 1 0 0,0 1-1 0 0,-1 0 1 0 0,0 1-1 0 0,0-1 1 0 0,0 1-1 0 0,0 1 0 0 0,0-1 1 0 0,-1 0-12 0 0,0 3 1 0 0,1-1 0 0 0,-1 1 0 0 0,1 0 1 0 0,-1 0-1 0 0,1 0 0 0 0,-1 1 0 0 0,1 0 0 0 0,0 1 0 0 0,-1-1 1 0 0,1 1-1 0 0,0 0 0 0 0,0 1 0 0 0,0-1 0 0 0,0 1 0 0 0,0 1 1 0 0,1-1-1 0 0,-1 1 0 0 0,1 0 0 0 0,0 0 0 0 0,0 0 0 0 0,1 1 1 0 0,-1 0-1 0 0,1 0 0 0 0,0 0 0 0 0,-1 2-1 0 0,-73 150-20 0 0,74-137 79 0 0,0 1-1 0 0,1-1 0 0 0,1 1 1 0 0,1 0-1 0 0,1-1 1 0 0,1 1-1 0 0,1 0 0 0 0,0-1 1 0 0,2 1-1 0 0,1 1-58 0 0,-4-14 46 0 0,1-1-1 0 0,0 0 0 0 0,1 0 1 0 0,0-1-1 0 0,0 1 1 0 0,0 0-1 0 0,1-1 1 0 0,0 0-1 0 0,0 0 1 0 0,1 0-1 0 0,0 0 0 0 0,0-1 1 0 0,0 1-1 0 0,0-1 1 0 0,1-1-1 0 0,0 1 1 0 0,0-1-1 0 0,0 0 0 0 0,1 0 1 0 0,-1-1-1 0 0,1 0 1 0 0,0 0-1 0 0,0-1 1 0 0,0 1-1 0 0,0-1 0 0 0,0-1 1 0 0,0 0-1 0 0,1 0 1 0 0,5 0-46 0 0,-3-2 8 0 0,-1-1 0 0 0,0 0 0 0 0,0 0-1 0 0,0-1 1 0 0,-1 0 0 0 0,1-1 0 0 0,-1 0 0 0 0,1 0 0 0 0,-1-1 0 0 0,-1 0 0 0 0,1 0 0 0 0,-1-1 0 0 0,0 0 0 0 0,0 0 0 0 0,0-1-1 0 0,-1 0 1 0 0,0 0 0 0 0,0-1 0 0 0,-1 1 0 0 0,0-1 0 0 0,-1 0 0 0 0,1 0 0 0 0,-1-1 0 0 0,-1 0 0 0 0,0 1 0 0 0,0-1-1 0 0,-1 0 1 0 0,0 0 0 0 0,0 0 0 0 0,-1-1 0 0 0,0-7-8 0 0,5-104-139 0 0,-6 119 119 0 0,18-3-12 0 0,4 35-307 0 0,0-1 0 0 0,2-1-1 0 0,2-1 1 0 0,0-1 0 0 0,2-2 0 0 0,17 12 339 0 0,17-5-3526 0 0,-43-27 2292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3:0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1068 0 0,'15'-8'3316'0'0,"27"6"-2636"0"0,-39 2-408 0 0,13-1-137 0 0,-1 0 0 0 0,1 2-1 0 0,0 0 1 0 0,-1 0 0 0 0,1 2-1 0 0,-1 0 1 0 0,0 0 0 0 0,0 2-1 0 0,0 0 1 0 0,0 0 0 0 0,-1 2-1 0 0,0 0 1 0 0,0 0 0 0 0,-1 1-1 0 0,0 1 1 0 0,0 0-1 0 0,-1 1 1 0 0,0 0 0 0 0,7 10-135 0 0,-6 1 136 0 0,-1 1 0 0 0,-1 1 0 0 0,0 0 0 0 0,-2 0 0 0 0,-1 1 0 0 0,-1 0 0 0 0,-2 0 0 0 0,0 1 0 0 0,-1-1 0 0 0,-1 1 0 0 0,-2 0 0 0 0,0 0 0 0 0,-2 0 0 0 0,-2 16-136 0 0,4 36 379 0 0,42 623 1772 0 0,-19-362-843 0 0,-24-319-1267 0 0,-1 0-1 0 0,0 1 1 0 0,-2-1 0 0 0,0 0-1 0 0,-1 0 1 0 0,-1 0-1 0 0,-1-1 1 0 0,0 0-1 0 0,-1 0 1 0 0,-1 0-1 0 0,-1-1 1 0 0,-1 0 0 0 0,0-1-1 0 0,-1 0 1 0 0,0 0-1 0 0,-2-2 1 0 0,0 1-1 0 0,0-1 1 0 0,-1-1 0 0 0,-1-1-1 0 0,0 0 1 0 0,-1-1-1 0 0,0 0 1 0 0,-1-1-1 0 0,0-1 1 0 0,0-1-1 0 0,-1 0 1 0 0,0-2 0 0 0,-1 0-1 0 0,1 0 1 0 0,-9-1-41 0 0,-36-31-1380 0 0,56 19 1020 0 0,1 0-1 0 0,0-1 1 0 0,0 0-1 0 0,1 0 1 0 0,0 0-1 0 0,1 0 0 0 0,0-1 1 0 0,0 0-1 0 0,0 0 1 0 0,1 0-1 0 0,1 0 1 0 0,0 0-1 0 0,0-1 1 0 0,1 1-1 0 0,0-1 1 0 0,0 1-1 0 0,1-1 1 0 0,0 0-1 0 0,1 1 0 0 0,1-6 361 0 0,-2 8-349 0 0,20-98-2156 0 0,1 54 1307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3:0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2040 0 0,'9'-11'4843'0'0,"79"-1"-3833"0"0,197 9-159 0 0,-162 4-2666 0 0,13 16-2112 0 0,-129-13 2601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3:05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1688 0 0,'7'4'792'0'0,"4"-1"-72"0"0,21 2-64 0 0,1-3-76 0 0,12-1-88 0 0,3 1 12 0 0,-27-2-71 0 0,18 0 3 0 0,7 0-56 0 0,59-17-148 0 0,-37 9-132 0 0,1-7-160 0 0,2 5 4 0 0,2-3-420 0 0,-2-1-428 0 0,-1-2 71 0 0,-3-1-603 0 0,-4-5 12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3:05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28 1356 0 0,'-4'-27'5824'0'0,"-12"36"-3594"0"0,-5 172-730 0 0,64 121-1086 0 0,-43-293-688 0 0,1 0 0 0 0,-2 0 0 0 0,1 1 0 0 0,-1-1 0 0 0,-1 0 0 0 0,1 0 0 0 0,-2 0 0 0 0,1-1 0 0 0,-1 1 0 0 0,-1 0 0 0 0,1-1 0 0 0,-1 0-1 0 0,-1 0 1 0 0,0 0 0 0 0,0 0 0 0 0,0-1 0 0 0,-1 0 0 0 0,0 0 0 0 0,0 0 0 0 0,-1-1 0 0 0,0 0 0 0 0,0 0 0 0 0,0-1 0 0 0,-1 0 0 0 0,0 0 0 0 0,0-1-1 0 0,0 0 1 0 0,0 0 0 0 0,-5 1 274 0 0,-18 7-1200 0 0</inkml:trace>
  <inkml:trace contextRef="#ctx0" brushRef="#br0" timeOffset="247.979">0 744 3024 0 0,'31'-4'864'0'0,"4"3"-152"0"0,-19 1-48 0 0,13 0-83 0 0,1 0-37 0 0,37-15-40 0 0,-29 13-176 0 0,-8-5-112 0 0,0 2-316 0 0,0-1 16 0 0,-5-1-464 0 0,-5-3-372 0 0,-2 5-389 0 0,-11 0 57 0 0,-2-2 44 0 0</inkml:trace>
  <inkml:trace contextRef="#ctx0" brushRef="#br0" timeOffset="435.261">310 50 1644 0 0,'-9'-2'880'0'0,"-13"1"-88"0"0,5-3-272 0 0,1 4 36 0 0,16 0-68 0 0,-20 0-16 0 0,-14 14-231 0 0,20-9-21 0 0,-4 5-184 0 0,6 3-4 0 0,-8 0-609 0 0,3 4-623 0 0,1-5-32 0 0,1 3 44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3:03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36 107 1076 0 0,'-1'0'128'0'0,"-33"8"2306"0"0,43-1 939 0 0,312-21-573 0 0,875-78-3003 0 0,-1149 86-283 0 0,14 0-3738 0 0,-64 5 2981 0 0,-14-2-4 0 0</inkml:trace>
  <inkml:trace contextRef="#ctx0" brushRef="#br0" timeOffset="670.719">661 279 1452 0 0,'-10'-4'5567'0'0,"32"-7"-4395"0"0,187-19-280 0 0,-206 29-886 0 0,0 1 1 0 0,0 0 0 0 0,0 0-1 0 0,0 0 1 0 0,0 1 0 0 0,0-1-1 0 0,0 1 1 0 0,0 0 0 0 0,0-1-1 0 0,-1 1 1 0 0,1 1 0 0 0,0-1-1 0 0,0 0 1 0 0,-1 1 0 0 0,1-1-1 0 0,-1 1 1 0 0,0 0 0 0 0,1-1-1 0 0,-1 1 1 0 0,0 1-1 0 0,0-1 1 0 0,0 0 0 0 0,0 0-1 0 0,0 1 1 0 0,-1-1 0 0 0,1 1-1 0 0,-1-1 1 0 0,1 1 0 0 0,-1 0-1 0 0,0 0 1 0 0,0-1 0 0 0,-1 1-1 0 0,1 0 1 0 0,0 0 0 0 0,-1 0-1 0 0,0 0 1 0 0,1 0 0 0 0,-1 0-1 0 0,0 0 1 0 0,-1 2-7 0 0,-92 139 158 0 0,111-117-196 0 0,111 36-67 0 0,27 32 74 0 0,-155-93 34 0 0,1 0 0 0 0,-1-1 0 0 0,1 1 0 0 0,-1 0 0 0 0,0 0 0 0 0,0 1 0 0 0,0-1 0 0 0,0 0 0 0 0,0 0 0 0 0,-1 0 0 0 0,1 1 0 0 0,-1-1 0 0 0,1 0 0 0 0,-1 1 0 0 0,0-1 0 0 0,0 0 0 0 0,0 1 0 0 0,0-1 0 0 0,0 0 1 0 0,-1 1-1 0 0,1-1 0 0 0,-1 0 0 0 0,1 0 0 0 0,-1 1 0 0 0,0-1 0 0 0,0 0 0 0 0,0 0 0 0 0,0 0 0 0 0,0 0 0 0 0,0 0 0 0 0,-1 0 0 0 0,1 0 0 0 0,-1 0 0 0 0,1-1 0 0 0,-1 1 0 0 0,0 0 0 0 0,0-1 0 0 0,0 1 0 0 0,0-1 0 0 0,0 0 0 0 0,0 0 0 0 0,0 0 0 0 0,0 0 0 0 0,-2 1-3 0 0,-101 38-70 0 0,86-35-266 0 0,-1-1 1 0 0,1 0-1 0 0,-1-1 0 0 0,0-1 1 0 0,-1-1-1 0 0,1-1 0 0 0,0-1 0 0 0,0-1 1 0 0,0 0-1 0 0,0-2 0 0 0,1 0 1 0 0,-1-1-1 0 0,-13-6 336 0 0,-14-32-2453 0 0,34 14 1230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3:02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106 334 904 0 0,'15'-17'5799'0'0,"-16"37"-3714"0"0,1-19-2094 0 0,-37 237 156 0 0,21-113-7 0 0,15 105 978 0 0,1-229-992 0 0,0-1 39 0 0,0 0-10 0 0,-11 12 275 0 0,100-97-12 0 0,-20 50-810 0 0,-65 36 390 0 0,0-1 0 0 0,0 2-1 0 0,-1-1 1 0 0,1 0 0 0 0,0 1 0 0 0,-1-1 0 0 0,1 1 0 0 0,-1 0 0 0 0,1 1 0 0 0,-1-1 0 0 0,0 0 0 0 0,0 1 0 0 0,0 0-1 0 0,0-1 1 0 0,-1 1 0 0 0,1 0 0 0 0,-1 1 0 0 0,0-1 0 0 0,0 0 0 0 0,0 1 0 0 0,0-1 0 0 0,0 1 0 0 0,-1 0 0 0 0,1-1-1 0 0,-1 1 1 0 0,0 0 0 0 0,-1 0 0 0 0,1 0 0 0 0,0 0 0 0 0,-1 0 0 0 0,0 0 0 0 0,0-1 0 0 0,0 1 0 0 0,-1 0 0 0 0,1 0-1 0 0,-1 0 1 0 0,0 0 0 0 0,0 0 0 0 0,0 0 0 0 0,-1-1 0 0 0,1 1 0 0 0,-1 0 0 0 0,0-1 0 0 0,0 0 0 0 0,-1 2 2 0 0,-3 5-31 0 0,0 0-1 0 0,-1-1 1 0 0,0 1 0 0 0,0-1 0 0 0,-1-1 0 0 0,-1 0 0 0 0,1 0-1 0 0,-1 0 1 0 0,0-1 0 0 0,-1-1 0 0 0,0 1 0 0 0,0-2 0 0 0,0 1 0 0 0,-1-1-1 0 0,0-1 1 0 0,0 0 0 0 0,0 0 0 0 0,0-1 0 0 0,0-1 0 0 0,-1 0-1 0 0,0-1 1 0 0,-9 1 31 0 0,13-7-768 0 0,5 2 530 0 0,-1 0 0 0 0,1 0 1 0 0,0-1-1 0 0,0 0 0 0 0,1 1 1 0 0,-1-1-1 0 0,1 0 1 0 0,0 0-1 0 0,0 0 0 0 0,0-1 1 0 0,0 1-1 0 0,1 0 0 0 0,0-1 1 0 0,-1 1-1 0 0,2-1 1 0 0,-1 0-1 0 0,1 1 0 0 0,-1-1 1 0 0,1 1-1 0 0,0-1 0 0 0,1 0 1 0 0,-1 1-1 0 0,1-1 1 0 0,0 1-1 0 0,1-4 238 0 0,16-42-1297 0 0</inkml:trace>
  <inkml:trace contextRef="#ctx0" brushRef="#br0" timeOffset="745.524">325 57 2200 0 0,'4'-4'171'0'0,"-1"-1"-1"0"0,1 1 0 0 0,0 0 1 0 0,0 0-1 0 0,0 1 0 0 0,1-1 1 0 0,-1 1-1 0 0,1 0 0 0 0,0 0 1 0 0,0 0-1 0 0,0 1 0 0 0,0 0 1 0 0,0 0-1 0 0,1 0 0 0 0,-1 0 1 0 0,1 1-1 0 0,-1 0 0 0 0,1 0 1 0 0,0 1-1 0 0,-1 0 0 0 0,1 0 1 0 0,-1 0-1 0 0,2 0-170 0 0,0-1 38 0 0,-1 0 0 0 0,1 0-1 0 0,0 0 1 0 0,0 1 0 0 0,0 0 0 0 0,-1 0 0 0 0,1 1 0 0 0,0 0 0 0 0,0 0 0 0 0,-1 1-1 0 0,1 0 1 0 0,-1 0 0 0 0,1 0 0 0 0,-1 1 0 0 0,0 0 0 0 0,0 0 0 0 0,0 0-1 0 0,0 1 1 0 0,0 0 0 0 0,-1 0 0 0 0,0 0 0 0 0,0 1 0 0 0,0 0 0 0 0,0 0-1 0 0,-1 0 1 0 0,0 1 0 0 0,0-1 0 0 0,0 1 0 0 0,-1 0 0 0 0,0 0 0 0 0,0 0-1 0 0,-1 1 1 0 0,1 1-38 0 0,-1 6 54 0 0,-2-1-1 0 0,0 0 1 0 0,-1 1 0 0 0,0-1-1 0 0,-1 0 1 0 0,0 0-1 0 0,-1 0 1 0 0,0 0-1 0 0,-1 0 1 0 0,-1 0-1 0 0,0-1 1 0 0,-1 0 0 0 0,0 0-1 0 0,-1-1 1 0 0,0 1-1 0 0,-1-2 1 0 0,0 1-1 0 0,0-1 1 0 0,-1 0-1 0 0,-1 0 1 0 0,-1-1-54 0 0,-9 17 253 0 0,21-24-235 0 0,0 1 0 0 0,0 0-1 0 0,1-1 1 0 0,-1 1-1 0 0,1-1 1 0 0,0 1-1 0 0,0-1 1 0 0,0 0-1 0 0,0 0 1 0 0,0 0 0 0 0,0 0-1 0 0,1 0 1 0 0,-1-1-1 0 0,0 1 1 0 0,1-1-1 0 0,0 1 1 0 0,-1-1-1 0 0,1 0 1 0 0,0 0 0 0 0,0 0-1 0 0,-1 0 1 0 0,1 0-1 0 0,0-1 1 0 0,0 0-1 0 0,0 1 1 0 0,0-1 0 0 0,0 0-1 0 0,2 0-17 0 0,9 3 35 0 0,28 11 25 0 0,-22-10-50 0 0,-1 2 1 0 0,-1 0-1 0 0,1 1 1 0 0,-1 1-1 0 0,0 1 1 0 0,-1 1-1 0 0,0 0 1 0 0,0 1-1 0 0,0 1-10 0 0,-16-9 8 0 0,0 0 1 0 0,-1 1-1 0 0,1-1 0 0 0,0 0 1 0 0,-1 0-1 0 0,0 0 0 0 0,0 0 0 0 0,0 1 1 0 0,0-1-1 0 0,0 0 0 0 0,-1 0 0 0 0,1 0 1 0 0,-1 1-1 0 0,0-1 0 0 0,0 0 0 0 0,0 0 1 0 0,0 0-1 0 0,0 0 0 0 0,-1-1 1 0 0,0 1-1 0 0,1 0 0 0 0,-1 0 0 0 0,0-1 1 0 0,0 0-1 0 0,0 1 0 0 0,-1-1 0 0 0,1 0 1 0 0,-1 0-1 0 0,1 0 0 0 0,-1 0 0 0 0,0 0 1 0 0,1-1-1 0 0,-1 1 0 0 0,0-1 1 0 0,0 0-1 0 0,0 0 0 0 0,0 0 0 0 0,0 0 1 0 0,0 0-1 0 0,-2 0-8 0 0,-144 39-473 0 0,-31-23-5085 0 0,153-20 4330 0 0,-19-11-66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3:07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106 339 1068 0 0,'-16'0'1488'0'0,"12"4"2635"0"0,10-1-4034 0 0,0-1 0 0 0,1 1 0 0 0,-1-2 0 0 0,1 1 0 0 0,-1-1-1 0 0,1 0 1 0 0,-1 0 0 0 0,1 0 0 0 0,-1-1 0 0 0,1 0 0 0 0,0-1 0 0 0,-1 1 0 0 0,1-1-1 0 0,-1-1 1 0 0,1 1 0 0 0,-1-1 0 0 0,1 0 0 0 0,4-3-89 0 0,18 0 238 0 0,348-41-747 0 0,-324 59-3881 0 0,-58-6 3152 0 0</inkml:trace>
  <inkml:trace contextRef="#ctx0" brushRef="#br0" timeOffset="186.816">1 671 2156 0 0,'87'6'4577'0'0,"309"-62"-1456"0"0,-126 26-7413 0 0,-230 24 1782 0 0,-33 2 1290 0 0</inkml:trace>
  <inkml:trace contextRef="#ctx0" brushRef="#br0" timeOffset="514.464">522 3 1796 0 0,'8'-3'3418'0'0,"42"33"-2673"0"0,-34-17-606 0 0,0 1 0 0 0,-1 0 0 0 0,-1 1 0 0 0,0 1-1 0 0,-1 0 1 0 0,-1 0 0 0 0,0 1 0 0 0,-2 1 0 0 0,0 0 0 0 0,0 1-1 0 0,-2 0 1 0 0,0 0 0 0 0,-2 0 0 0 0,0 1 0 0 0,-1 0 0 0 0,-1 1-1 0 0,-1-1 1 0 0,0 1 0 0 0,-2-1 0 0 0,0 1 0 0 0,-2 0-1 0 0,-2 19-138 0 0,-5-5 32 0 0,-2 0 0 0 0,-1-1 0 0 0,-2-1 1 0 0,-1 0-1 0 0,-1-1 0 0 0,-13 19-32 0 0,-79 113-1563 0 0,22-69-3012 0 0,65-81 3299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3:11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14 1468 0 0,'-20'-1'3342'0'0,"33"-3"-1732"0"0,31-1-925 0 0,383 1 699 0 0,-299 5-3318 0 0,-111 2-1729 0 0,-25-1 2387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3:12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1508 0 0,'118'25'4066'0'0,"-102"-25"-3720"0"0,595 13 1989 0 0,-521 3-5099 0 0,-90-11-25 0 0,-3-2 1343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4:43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182 190 1648 0 0,'11'-13'4652'0'0,"-14"24"-2805"0"0,-4 9-1727 0 0,-28 242 1196 0 0,62-143-999 0 0,-13-58-993 0 0,-47-73-1287 0 0,19-1 1886 0 0,0 0 0 0 0,1-1 1 0 0,0 0-1 0 0,1-1 1 0 0,1 0-1 0 0,0-1 0 0 0,2-1 1 0 0,-1 1-1 0 0,2-1 1 0 0,0-1-1 0 0,1 0 0 0 0,1 0 1 0 0,1 0-1 0 0,1-1 1 0 0,0 1-1 0 0,1-1 0 0 0,1 0 1 0 0,1 0-1 0 0,0 0 1 0 0,3-19 76 0 0,0 25 55 0 0,1 0 1 0 0,1 1 0 0 0,0-1 0 0 0,0 1-1 0 0,1 0 1 0 0,1 0 0 0 0,0 0 0 0 0,0 1 0 0 0,1 0-1 0 0,1 0 1 0 0,0 0 0 0 0,0 1 0 0 0,1 1-1 0 0,1-1 1 0 0,-1 1 0 0 0,1 1 0 0 0,1 0 0 0 0,0 0-1 0 0,0 1 1 0 0,0 1 0 0 0,1 0 0 0 0,0 0 0 0 0,0 1-1 0 0,9-2-55 0 0,-13 3 16 0 0,-1 1-1 0 0,1 0 1 0 0,-1 0-1 0 0,1 1 0 0 0,0 0 1 0 0,0 0-1 0 0,-1 1 1 0 0,1 0-1 0 0,1 0 0 0 0,-1 1 1 0 0,0 0-1 0 0,0 1 1 0 0,0-1-1 0 0,0 1 1 0 0,0 1-1 0 0,-1 0 0 0 0,1 0 1 0 0,0 0-1 0 0,-1 1 1 0 0,1 1-1 0 0,-1-1 1 0 0,0 1-1 0 0,0 0 0 0 0,0 0 1 0 0,-1 1-1 0 0,1 0 1 0 0,-1 0-1 0 0,0 1 0 0 0,-1 0 1 0 0,1 0-1 0 0,-1 0 1 0 0,0 0-1 0 0,-1 1 1 0 0,1 0-1 0 0,-1 0 0 0 0,-1 0 1 0 0,0 0-1 0 0,0 1 1 0 0,0-1-1 0 0,0 2-15 0 0,-4 7 65 0 0,-1 0 0 0 0,0 0 0 0 0,-1 0 1 0 0,-1 0-1 0 0,0 0 0 0 0,-1-1 0 0 0,-1 1 0 0 0,0-1 0 0 0,-1-1 1 0 0,-1 1-1 0 0,0-1 0 0 0,-1-1 0 0 0,0 0 0 0 0,-1 0 0 0 0,-1 0 0 0 0,0-2 1 0 0,-1 1-1 0 0,0-1 0 0 0,0-1 0 0 0,-1 0 0 0 0,-1-1 0 0 0,0 0 0 0 0,0-1 1 0 0,0-1-1 0 0,-1 0 0 0 0,0-1 0 0 0,0-1 0 0 0,-16 4-65 0 0,-23-3 460 0 0,52-6-451 0 0,0-3 8 0 0,1 2-15 0 0,1 0 0 0 0,-1 0 0 0 0,1 1 0 0 0,0-1 0 0 0,0 0 1 0 0,-1 0-1 0 0,1 0 0 0 0,0 0 0 0 0,0 0 0 0 0,0 0 0 0 0,0 0 1 0 0,0 0-1 0 0,0 0 0 0 0,0 0 0 0 0,0 0 0 0 0,0 0 0 0 0,1 0 1 0 0,-1 0-1 0 0,0 0 0 0 0,0 0 0 0 0,1 0 0 0 0,-1 1 0 0 0,1-1 1 0 0,-1 0-1 0 0,1 0 0 0 0,-1 0 0 0 0,1 0 0 0 0,0 1 0 0 0,-1-1 1 0 0,1 0-1 0 0,0 1 0 0 0,0-1 0 0 0,-1 1 0 0 0,1-1 0 0 0,0 0 1 0 0,0 1-1 0 0,0 0 0 0 0,0-1 0 0 0,0 1 0 0 0,-1 0 1 0 0,1-1-1 0 0,0 1 0 0 0,0 0 0 0 0,0 0 0 0 0,0 0 0 0 0,0 0 1 0 0,0-1-1 0 0,0 2 0 0 0,0-1 0 0 0,0 0 0 0 0,0 0 0 0 0,0 0 1 0 0,0 0-1 0 0,0 1 0 0 0,0-1 0 0 0,0 0 0 0 0,0 1 0 0 0,0-1 1 0 0,0 1-3 0 0,0-1-2 0 0,23-1-62 0 0,-1 2 1 0 0,1 0 0 0 0,0 2 0 0 0,-1 0 0 0 0,0 2 0 0 0,0 0 0 0 0,0 2 0 0 0,-1 1 0 0 0,0 0 0 0 0,0 2 0 0 0,-1 0-1 0 0,0 1 1 0 0,-1 2 0 0 0,0 0 0 0 0,14 12 63 0 0,1-3-580 0 0,17 4-3820 0 0,-50-25 3131 0 0,-2-1 113 0 0</inkml:trace>
  <inkml:trace contextRef="#ctx0" brushRef="#br0" timeOffset="439.496">740 107 1412 0 0,'14'2'3861'0'0,"5"55"-3406"0"0,-17-50-109 0 0,81 380 4024 0 0,-70-357-2886 0 0,11-64-792 0 0,227-384 3 0 0,-242 377-1011 0 0,-36 81-9419 0 0,23-37 8635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3:10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33 132 1240 0 0,'-26'-52'1408'0'0,"22"-26"1753"0"0,4 76-2999 0 0,0 2-48 0 0,-1 6 212 0 0,-1 206 200 0 0,10-1 0 0 0,17 80-526 0 0,-6-134 312 0 0,-13-34-1085 0 0,-33-113-3727 0 0,20-15 3310 0 0</inkml:trace>
  <inkml:trace contextRef="#ctx0" brushRef="#br0" timeOffset="529.229">541 287 1120 0 0,'11'-11'3533'0'0,"-389"271"49"0"0,375-259-3566 0 0,1 0-1 0 0,0 1 1 0 0,0-1 0 0 0,0 1 0 0 0,0 0 0 0 0,0 0-1 0 0,1-1 1 0 0,-1 1 0 0 0,0 0 0 0 0,1 1-1 0 0,0-1 1 0 0,-1 0 0 0 0,1 0 0 0 0,0 1 0 0 0,0-1-1 0 0,0 0 1 0 0,0 1 0 0 0,1-1 0 0 0,-1 1 0 0 0,1-1-1 0 0,-1 1 1 0 0,1-1 0 0 0,0 1 0 0 0,0 0 0 0 0,0-1-1 0 0,0 1 1 0 0,1-1 0 0 0,-1 1 0 0 0,1-1 0 0 0,-1 1-1 0 0,1-1 1 0 0,0 1 0 0 0,0-1 0 0 0,0 0-1 0 0,0 1 1 0 0,0-1 0 0 0,1 0 0 0 0,-1 0 0 0 0,1 0-1 0 0,0 0 1 0 0,-1 0 0 0 0,1 0 0 0 0,0 0 0 0 0,0-1-1 0 0,0 1 1 0 0,0-1 0 0 0,0 1 0 0 0,0-1 0 0 0,1 0-1 0 0,-1 0 1 0 0,0 0 0 0 0,1 0 0 0 0,-1 0-1 0 0,2 0-15 0 0,151 77 456 0 0,-133-71-602 0 0,-1 1 1 0 0,0 1-1 0 0,-1 1 1 0 0,1 1-1 0 0,-2 0 1 0 0,0 2-1 0 0,0 0 1 0 0,-1 1-1 0 0,-1 1 0 0 0,0 0 1 0 0,-1 2-1 0 0,-1 0 1 0 0,-1 0-1 0 0,6 9 146 0 0,-4 6-4670 0 0,-14-30 3451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3:2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44 956 0 0,'0'0'213'0'0,"0"0"9"0"0,0 0-40 0 0,0 0-34 0 0,0 0-2 0 0,0 0-10 0 0,0 0-24 0 0,0 0-2 0 0,0 0 37 0 0,0 0 12 0 0,0 0-39 0 0,0 0 40 0 0,-42 0 2947 0 0,22-1-2910 0 0,-7-1 1519 0 0,55-7-943 0 0,390-22-803 0 0,-403 31 33 0 0,-1 1-1 0 0,1 1 1 0 0,0 0-1 0 0,-1 1 1 0 0,1 0-1 0 0,-1 1 1 0 0,0 1-1 0 0,0 0 1 0 0,-1 1-1 0 0,1 1 1 0 0,-1 0-1 0 0,-1 0 1 0 0,1 2-1 0 0,-1-1 1 0 0,-1 2-1 0 0,0-1 1 0 0,10 11-3 0 0,-19-15-3 0 0,0-1 1 0 0,0 0-1 0 0,0 1 0 0 0,-1-1 1 0 0,1 1-1 0 0,-1-1 0 0 0,0 1 1 0 0,-1 0-1 0 0,1-1 1 0 0,-1 1-1 0 0,0 0 0 0 0,0 0 1 0 0,0 0-1 0 0,-1-1 0 0 0,1 1 1 0 0,-1 0-1 0 0,0-1 1 0 0,-1 1-1 0 0,1-1 0 0 0,-1 1 1 0 0,0-1-1 0 0,0 0 0 0 0,0 1 1 0 0,-1-1-1 0 0,1 0 1 0 0,-1-1-1 0 0,-1 2 3 0 0,-91 94-25 0 0,-81 3 153 0 0,176-101-125 0 0,1-1 1 0 0,-1 1 0 0 0,0-1-1 0 0,1 0 1 0 0,-1 1-1 0 0,0-1 1 0 0,0 1-1 0 0,1-1 1 0 0,-1 1 0 0 0,0-1-1 0 0,0 1 1 0 0,0-1-1 0 0,0 1 1 0 0,0-1-1 0 0,1 1 1 0 0,-1-1 0 0 0,0 1-1 0 0,0-1 1 0 0,0 1-1 0 0,0-1 1 0 0,-1 1-1 0 0,1-1 1 0 0,0 1 0 0 0,0-1-1 0 0,0 1 1 0 0,0-1-1 0 0,0 1 1 0 0,-1-1-1 0 0,1 0 1 0 0,0 1 0 0 0,0-1-1 0 0,-1 1 1 0 0,1-1-1 0 0,0 1 1 0 0,-1-1-1 0 0,1 0 1 0 0,0 1 0 0 0,-1-1-1 0 0,1 0 1 0 0,-1 1-1 0 0,1-1 1 0 0,-1 0 0 0 0,1 0-1 0 0,0 0 1 0 0,-1 1-1 0 0,1-1 1 0 0,-1 0-1 0 0,1 0 1 0 0,-1 0 0 0 0,1 0-1 0 0,-1 0 1 0 0,1 0-1 0 0,-1 0 1 0 0,0 0-4 0 0,44 8 53 0 0,-22-8-39 0 0,0 0 0 0 0,-1 2 0 0 0,1 0 0 0 0,-1 2 1 0 0,1 0-1 0 0,-1 1 0 0 0,0 1 0 0 0,-1 1 0 0 0,1 1 0 0 0,-2 0 0 0 0,1 2 1 0 0,-1 0-1 0 0,0 1 0 0 0,13 11-14 0 0,-29-18 3 0 0,-1-1 1 0 0,0 0 0 0 0,-1 1-1 0 0,1-1 1 0 0,-1 0-1 0 0,1 1 1 0 0,-1-1-1 0 0,0 0 1 0 0,0 1 0 0 0,-1-1-1 0 0,1 1 1 0 0,-1-1-1 0 0,1 0 1 0 0,-1 1 0 0 0,0-1-1 0 0,0 0 1 0 0,-1 0-1 0 0,1 1 1 0 0,-1-1-1 0 0,1 0 1 0 0,-1-1 0 0 0,0 1-1 0 0,0 0 1 0 0,0 0-1 0 0,-1-1 1 0 0,1 1-1 0 0,0-1 1 0 0,-1 0 0 0 0,0 0-1 0 0,0 0 1 0 0,1 0-1 0 0,-1 0 1 0 0,0-1-1 0 0,-1 1 1 0 0,1-1 0 0 0,0 0-1 0 0,0 0 1 0 0,0 0-1 0 0,-1 0 1 0 0,1 0 0 0 0,-1-1-4 0 0,-25 11-123 0 0,-1-2 0 0 0,0-1 1 0 0,-1-2-1 0 0,0-1 1 0 0,0-1-1 0 0,0-1 1 0 0,-1-2-1 0 0,-19-2 123 0 0,40 1-423 0 0,1 0-1 0 0,0-1 0 0 0,-1-1 0 0 0,1 1 0 0 0,0-2 0 0 0,0 1 0 0 0,0-1 0 0 0,0-1 1 0 0,0 0-1 0 0,1 0 0 0 0,-1-1 0 0 0,-3-3 424 0 0,-7-7-1417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3:28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24 132 928 0 0,'-24'0'4838'0'0,"333"-12"-2031"0"0,702-33-656 0 0,65-13-2387 0 0,-1076 59 142 0 0,0-1 1 0 0,0 1-1 0 0,0 0 1 0 0,0-1-1 0 0,0 1 1 0 0,0-1-1 0 0,0 1 1 0 0,0-1-1 0 0,0 1 1 0 0,0 0-1 0 0,0-1 1 0 0,1 1-1 0 0,-1-1 1 0 0,0 1-1 0 0,0-1 1 0 0,0 1-1 0 0,1-1 1 0 0,-1 1-1 0 0,0-1 1 0 0,1 1-1 0 0,-1-1 1 0 0,1 1 0 0 0,-1-1-1 0 0,0 0 1 0 0,1 1-1 0 0,-1-1 1 0 0,1 0-1 0 0,-1 1 1 0 0,1-1-1 0 0,-1 0 1 0 0,1 0-1 0 0,-1 1 1 0 0,1-1-1 0 0,-1 0 1 0 0,1 0-1 0 0,0 0 1 0 0,-1 0-1 0 0,1 0 1 0 0,-1 0-1 0 0,1 0 1 0 0,0 0-1 0 0,-1 0 1 0 0,1 0-1 0 0,-1 0 1 0 0,1 0-1 0 0,-1 0 1 0 0,1 0-1 0 0,-1 0 1 0 0,1 0-1 0 0,0-1 1 0 0,-1 1-1 0 0,1 0 1 0 0,-1-1 0 0 0,1 1 93 0 0,-44 22-2825 0 0,19-13 1422 0 0</inkml:trace>
  <inkml:trace contextRef="#ctx0" brushRef="#br0" timeOffset="7625.608">2319 0 1348 0 0,'-67'15'2724'0'0,"129"-5"-749"0"0,287 13-543 0 0,1439 74 1825 0 0,-1663-108-3419 0 0,-145 5-7368 0 0,11 5 6294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3:31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260 183 888 0 0,'-16'7'239'0'0,"0"0"1"0"0,0 1-1 0 0,1 0 1 0 0,0 1-1 0 0,0 1 0 0 0,1 0 1 0 0,1 1-1 0 0,0 1 0 0 0,0 0 1 0 0,1 0-1 0 0,1 2 0 0 0,0-1 1 0 0,1 1-1 0 0,0 1 0 0 0,1 0 1 0 0,1 0-1 0 0,0 1 0 0 0,1 0 1 0 0,1 0-1 0 0,0 0 1 0 0,1 1-1 0 0,1 0 0 0 0,1 0 1 0 0,0 4-240 0 0,3-10 61 0 0,0 1 1 0 0,1-1 0 0 0,0 0-1 0 0,1 0 1 0 0,0 1 0 0 0,1-1-1 0 0,0 0 1 0 0,1-1 0 0 0,0 1-1 0 0,0-1 1 0 0,2 0 0 0 0,-1 0-1 0 0,1 0 1 0 0,0-1 0 0 0,1 1-1 0 0,0-2 1 0 0,1 1-1 0 0,0-1 1 0 0,0 0 0 0 0,6 4-62 0 0,136 65-2366 0 0,-67-63-220 0 0,-41-13 1168 0 0</inkml:trace>
  <inkml:trace contextRef="#ctx0" brushRef="#br0" timeOffset="824.97">724 370 1016 0 0,'1'-1'63'0'0,"1"0"0"0"0,-1 0 0 0 0,0 0 0 0 0,0 0 0 0 0,1 0 0 0 0,-1 0 0 0 0,0-1 0 0 0,0 1 0 0 0,0 0 0 0 0,0-1 0 0 0,-1 1 0 0 0,1 0 0 0 0,0-1 0 0 0,-1 1 0 0 0,1-1 0 0 0,-1 1 0 0 0,1-1 0 0 0,-1 0 0 0 0,1 1 0 0 0,-1-1 0 0 0,0 0 0 0 0,0 1 0 0 0,0-1 0 0 0,0 1 0 0 0,0-1 0 0 0,0 0 0 0 0,-1 1 0 0 0,1-1 0 0 0,0 0 0 0 0,-1 1 0 0 0,0-1 0 0 0,1 1 0 0 0,-1-1 0 0 0,0 1 0 0 0,1 0 0 0 0,-1-1 1 0 0,0 1-1 0 0,0-1 0 0 0,0 1 0 0 0,0 0 0 0 0,-1 0 0 0 0,1 0 0 0 0,0 0 0 0 0,0 0 0 0 0,-1 0 0 0 0,1 0 0 0 0,0 0 0 0 0,-1 0 0 0 0,1 1 0 0 0,-1-1 0 0 0,1 0 0 0 0,-1 1 0 0 0,0 0 0 0 0,1-1 0 0 0,-1 1 0 0 0,1 0 0 0 0,-1 0 0 0 0,0-1 0 0 0,1 1 0 0 0,-1 0 0 0 0,0 1 0 0 0,1-1 0 0 0,-2 0-63 0 0,-9-2 37 0 0,1 0-1 0 0,-1 1 1 0 0,1 0 0 0 0,-1 1 0 0 0,1 0-1 0 0,-1 1 1 0 0,0 0 0 0 0,1 1 0 0 0,0 0-1 0 0,-1 1 1 0 0,1 0 0 0 0,0 1 0 0 0,0 0-1 0 0,1 1 1 0 0,-1 0 0 0 0,1 0 0 0 0,0 1 0 0 0,1 1-1 0 0,-1-1 1 0 0,1 2 0 0 0,0-1 0 0 0,1 1-1 0 0,0 1 1 0 0,0-1 0 0 0,1 1 0 0 0,0 1-1 0 0,1-1 1 0 0,-1 1 0 0 0,-3 10-37 0 0,-15 146 412 0 0,25-161-385 0 0,0 0 1 0 0,1 0 0 0 0,0 0-1 0 0,0-1 1 0 0,0 1-1 0 0,0-1 1 0 0,1 1-1 0 0,0-1 1 0 0,0 1-1 0 0,0-1 1 0 0,0 0-1 0 0,1 0 1 0 0,-1 0-1 0 0,1 0 1 0 0,0 0-1 0 0,1-1 1 0 0,-1 1 0 0 0,1-1-1 0 0,-1 0 1 0 0,1 0-1 0 0,0 0 1 0 0,0 0-1 0 0,0-1 1 0 0,0 0-1 0 0,1 0 1 0 0,-1 0-1 0 0,0 0 1 0 0,1-1-1 0 0,0 1 1 0 0,-1-1-1 0 0,1 0 1 0 0,0-1 0 0 0,0 1-1 0 0,-1-1 1 0 0,1 0-1 0 0,0 0 1 0 0,1 0-28 0 0,5-6-90 0 0,0-1 0 0 0,-1 1 1 0 0,0-1-1 0 0,0-1 0 0 0,0 0 1 0 0,-1 0-1 0 0,0-1 1 0 0,-1 0-1 0 0,0-1 0 0 0,-1 0 1 0 0,0 0-1 0 0,0-1 0 0 0,-1 1 1 0 0,0-1-1 0 0,-1-1 0 0 0,0 1 1 0 0,-1-1-1 0 0,0 0 0 0 0,-1 0 1 0 0,1-6 89 0 0,-7-26-401 0 0,-1 68 659 0 0,4-15-260 0 0,0 0-1 0 0,1-1 1 0 0,1 1 0 0 0,-1-1-1 0 0,1 1 1 0 0,1-1-1 0 0,0 0 1 0 0,0 0 0 0 0,0 0-1 0 0,1 0 1 0 0,0-1-1 0 0,1 1 1 0 0,-1-1 0 0 0,1 0-1 0 0,1 0 1 0 0,0-1-1 0 0,-1 0 1 0 0,2 0 0 0 0,-1 0-1 0 0,1-1 1 0 0,0 1-1 0 0,0-2 1 0 0,0 1 0 0 0,1-1-1 0 0,0 0 1 0 0,0-1-1 0 0,0 0 1 0 0,0 0 0 0 0,0 0-1 0 0,1-1 1 0 0,-1-1-1 0 0,1 1 1 0 0,-1-1 0 0 0,1-1-1 0 0,0 0 3 0 0,25-3-2319 0 0,0-14 1119 0 0</inkml:trace>
  <inkml:trace contextRef="#ctx0" brushRef="#br0" timeOffset="1304.076">799 3 1148 0 0,'2'0'93'0'0,"0"-1"1"0"0,0 1-1 0 0,1-1 0 0 0,-1 1 0 0 0,0 0 1 0 0,0 0-1 0 0,1 0 0 0 0,-1 0 0 0 0,0 0 1 0 0,1 0-1 0 0,-1 1 0 0 0,0-1 0 0 0,0 1 0 0 0,0 0 1 0 0,1 0-1 0 0,-1-1 0 0 0,0 1 0 0 0,0 1 1 0 0,0-1-1 0 0,0 0 0 0 0,0 0 0 0 0,-1 1 1 0 0,1-1-1 0 0,0 1 0 0 0,-1-1 0 0 0,1 1 1 0 0,-1 0-1 0 0,1 0 0 0 0,-1 0 0 0 0,0 0 1 0 0,0 0-1 0 0,0 0 0 0 0,0 0 0 0 0,0 0 1 0 0,0 0-1 0 0,0 0 0 0 0,-1 0 0 0 0,1 3-93 0 0,12 92 1373 0 0,-57 42 871 0 0,44-138-2057 0 0,0-1-5 0 0,29 21-40 0 0,122 0-2503 0 0,-125-21 653 0 0,-2 0 260 0 0,-2 0-34 0 0</inkml:trace>
  <inkml:trace contextRef="#ctx0" brushRef="#br0" timeOffset="1628.806">1117 508 1624 0 0,'65'4'3577'0'0,"185"-4"-1064"0"0,-82 0-4619 0 0,-133-9-360 0 0,-18-4 1268 0 0</inkml:trace>
  <inkml:trace contextRef="#ctx0" brushRef="#br0" timeOffset="1925.061">1456 378 1468 0 0,'-11'-23'5954'0'0,"-5"49"-4478"0"0,8 220-1412 0 0,10-155-6280 0 0,-2-89 4978 0 0</inkml:trace>
  <inkml:trace contextRef="#ctx0" brushRef="#br0" timeOffset="2544.067">1970 138 1196 0 0,'-24'6'3558'0'0,"15"15"-3332"0"0,1 0 0 0 0,1 1 0 0 0,0 0 0 0 0,2 1 0 0 0,1-1 0 0 0,1 1 0 0 0,1 0 0 0 0,1 0 0 0 0,0 0 0 0 0,2 0 0 0 0,4 20-226 0 0,-4 25 281 0 0,-11 44 324 0 0,10-112-593 0 0,0-1 0 0 0,0 0-1 0 0,0 1 1 0 0,1-1 0 0 0,-1 1 0 0 0,0-1-1 0 0,0 0 1 0 0,1 1 0 0 0,-1-1 0 0 0,0 1-1 0 0,1-1 1 0 0,-1 1 0 0 0,1-1 0 0 0,-1 1-1 0 0,1-1 1 0 0,-1 1 0 0 0,1-1 0 0 0,-1 1 0 0 0,1 0-1 0 0,-1-1 1 0 0,1 1 0 0 0,0 0 0 0 0,-1-1-1 0 0,1 1 1 0 0,-1 0 0 0 0,1 0 0 0 0,0 0-1 0 0,-1 0 1 0 0,1-1 0 0 0,0 1 0 0 0,-1 0-1 0 0,1 0 1 0 0,0 0 0 0 0,-1 0 0 0 0,1 1-1 0 0,0-1 1 0 0,-1 0 0 0 0,1 0 0 0 0,-1 0-1 0 0,1 0 1 0 0,0 1 0 0 0,-1-1 0 0 0,1 0-1 0 0,0 0 1 0 0,-1 1 0 0 0,1-1 0 0 0,-1 1 0 0 0,1-1-1 0 0,-1 0 1 0 0,1 1 0 0 0,-1-1 0 0 0,1 1-1 0 0,-1-1 1 0 0,0 1 0 0 0,1-1 0 0 0,-1 1-1 0 0,0 0 1 0 0,1-1 0 0 0,-1 1 0 0 0,0-1-1 0 0,0 1 1 0 0,0 0 0 0 0,1-1 0 0 0,-1 1-1 0 0,0 0 1 0 0,0-1 0 0 0,0 1 0 0 0,0 0-12 0 0,2-2-60 0 0,21-11 102 0 0,-1 0-39 0 0,1 0 0 0 0,0 2 0 0 0,1 0 0 0 0,0 1 0 0 0,0 2 0 0 0,1 1 0 0 0,0 0 0 0 0,0 2 0 0 0,1 1-1 0 0,-1 1-2 0 0,-23 2-1 0 0,0 0 0 0 0,-1 1-1 0 0,1-1 1 0 0,-1 1 0 0 0,1-1-1 0 0,-1 1 1 0 0,1 0 0 0 0,-1 0-1 0 0,1-1 1 0 0,-1 1-1 0 0,1 0 1 0 0,-1 0 0 0 0,0 1-1 0 0,0-1 1 0 0,0 0 0 0 0,1 0-1 0 0,-1 1 1 0 0,0-1-1 0 0,-1 0 1 0 0,1 1 0 0 0,0-1-1 0 0,0 1 1 0 0,-1-1 0 0 0,1 1-1 0 0,0-1 1 0 0,-1 1 0 0 0,0 0-1 0 0,1-1 1 0 0,-1 1-1 0 0,0-1 1 0 0,0 1 0 0 0,0 0-1 0 0,0-1 1 0 0,0 1 0 0 0,0 0-1 0 0,0-1 1 0 0,-1 1-1 0 0,1 0 1 0 0,-1-1 0 0 0,1 1-1 0 0,-1-1 1 0 0,1 1 0 0 0,-1-1-1 0 0,0 1 1 0 0,0-1 0 0 0,0 1-1 0 0,0-1 1 0 0,0 0-1 0 0,0 1 1 0 0,0-1 0 0 0,0 0-1 0 0,0 0 1 0 0,-1 0 0 0 0,1 0-1 0 0,-1 0 1 0 0,1 0-1 0 0,-1 0 2 0 0,-14 13-82 0 0,-2 0-1 0 0,1-1 0 0 0,-2-1 0 0 0,1-1 1 0 0,-2 0-1 0 0,1-1 0 0 0,-2-2 0 0 0,1 0 1 0 0,-1-1-1 0 0,0-1 0 0 0,0-1 0 0 0,-1 0 0 0 0,0-2 1 0 0,-5 0 82 0 0,23-3-208 0 0,0 1 1 0 0,1-1-1 0 0,-1 0 0 0 0,0 0 1 0 0,0 0-1 0 0,0 0 1 0 0,0-1-1 0 0,0 1 1 0 0,0-1-1 0 0,0 0 0 0 0,1 0 1 0 0,-1-1-1 0 0,0 1 1 0 0,1-1-1 0 0,-1 0 1 0 0,1 0-1 0 0,0 0 1 0 0,-1 0-1 0 0,1-1 0 0 0,0 1 1 0 0,0-1-1 0 0,0-1 208 0 0,-6-9-1310 0 0</inkml:trace>
  <inkml:trace contextRef="#ctx0" brushRef="#br0" timeOffset="3057.138">2219 62 1172 0 0,'1'0'76'0'0,"-1"0"0"0"0,1 0 1 0 0,-1 0-1 0 0,0-1 0 0 0,1 1 0 0 0,-1 0 0 0 0,1 0 0 0 0,-1 0 0 0 0,1 0 1 0 0,-1 0-1 0 0,1-1 0 0 0,-1 1 0 0 0,0 0 0 0 0,1 0 0 0 0,-1-1 1 0 0,0 1-1 0 0,1 0 0 0 0,-1-1 0 0 0,0 1 0 0 0,1 0 0 0 0,-1-1 1 0 0,0 1-1 0 0,1-1 0 0 0,-1 1 0 0 0,0 0 0 0 0,0-1 0 0 0,0 1 0 0 0,1-1 1 0 0,-1 1-1 0 0,0-1 0 0 0,0 1 0 0 0,0-1 0 0 0,0 1 0 0 0,0-1 1 0 0,0 1-1 0 0,0-1 0 0 0,0 1 0 0 0,0 0 0 0 0,0-1 0 0 0,0 1 0 0 0,0-1 1 0 0,0 1-1 0 0,-1-1 0 0 0,1 1 0 0 0,0-1 0 0 0,0 1 0 0 0,0 0 1 0 0,-1-1-1 0 0,1 1 0 0 0,0-1 0 0 0,0 1 0 0 0,-1 0 0 0 0,1-1 0 0 0,0 1 1 0 0,-1 0-1 0 0,1-1 0 0 0,0 1 0 0 0,-1 0 0 0 0,1 0 0 0 0,-1-1 1 0 0,1 1-1 0 0,-1 0 0 0 0,1 0 0 0 0,0 0 0 0 0,-1-1-76 0 0,37-12 889 0 0,-32 12-845 0 0,1 1-1 0 0,-1-1 0 0 0,1 1 0 0 0,-1-1 1 0 0,1 1-1 0 0,-1 1 0 0 0,1-1 1 0 0,-1 1-1 0 0,1-1 0 0 0,-1 1 0 0 0,1 1 1 0 0,-1-1-1 0 0,0 1 0 0 0,0-1 1 0 0,1 1-1 0 0,-1 0 0 0 0,0 1 1 0 0,-1-1-1 0 0,1 1 0 0 0,0 0 0 0 0,-1 0 1 0 0,0 0-1 0 0,1 0 0 0 0,-1 0 1 0 0,0 1-1 0 0,-1-1 0 0 0,1 1 0 0 0,-1 0 1 0 0,1 0-1 0 0,-1 0 0 0 0,0 0 1 0 0,-1 0-1 0 0,1 1 0 0 0,-1-1 0 0 0,0 0 1 0 0,0 1-1 0 0,0-1 0 0 0,0 1 1 0 0,-1-1-1 0 0,0 1 0 0 0,0 1-43 0 0,-2 10 124 0 0,-1-1 0 0 0,-1 0 1 0 0,0-1-1 0 0,-1 1 0 0 0,-1-1 0 0 0,0 1 0 0 0,-1-2 0 0 0,-1 1 0 0 0,0-1 0 0 0,-1 0 1 0 0,0-1-1 0 0,-1 0 0 0 0,0 0 0 0 0,-1-1 0 0 0,-2 1-124 0 0,-47 63 662 0 0,60-74-697 0 0,-1 1 1 0 0,1-1-1 0 0,-1 1 1 0 0,1 0-1 0 0,0-1 1 0 0,0 1-1 0 0,0 0 0 0 0,0-1 1 0 0,0 1-1 0 0,0 0 1 0 0,0-1-1 0 0,1 1 1 0 0,-1 0-1 0 0,0-1 1 0 0,1 1-1 0 0,0-1 1 0 0,-1 1-1 0 0,1-1 1 0 0,0 1-1 0 0,0-1 1 0 0,-1 1-1 0 0,1-1 0 0 0,0 0 1 0 0,1 1-1 0 0,-1-1 1 0 0,0 0-1 0 0,0 0 1 0 0,0 0-1 0 0,1 0 1 0 0,-1 0-1 0 0,1 0 1 0 0,-1 0-1 0 0,1 0 1 0 0,-1-1-1 0 0,1 1 1 0 0,-1-1-1 0 0,1 1 0 0 0,-1-1 1 0 0,1 1-1 0 0,0-1 1 0 0,-1 0-1 0 0,1 0 1 0 0,0 0-1 0 0,-1 0 1 0 0,1 0-1 0 0,0 0 1 0 0,-1 0-1 0 0,1 0 1 0 0,0-1-1 0 0,-1 1 1 0 0,1-1-1 0 0,-1 1 0 0 0,1-1 1 0 0,-1 0-1 0 0,1 0 1 0 0,-1 1-1 0 0,1-1 1 0 0,-1 0-1 0 0,0 0 1 0 0,1-1 34 0 0,10 2-645 0 0,144-38-5124 0 0,-125 24 4413 0 0</inkml:trace>
  <inkml:trace contextRef="#ctx0" brushRef="#br0" timeOffset="3354.451">3067 25 1080 0 0,'11'12'300'0'0,"-1"1"1"0"0,-1 0-1 0 0,0 0 0 0 0,-1 1 0 0 0,0 0 0 0 0,-1 1 1 0 0,0 0-1 0 0,-2 0 0 0 0,0 0 0 0 0,0 1 0 0 0,-1-1 1 0 0,-1 1-1 0 0,-1 0 0 0 0,0 0 0 0 0,-1 0 0 0 0,-1 1 1 0 0,0-1-1 0 0,-2 0 0 0 0,1 0 0 0 0,-2 0 0 0 0,0 0 1 0 0,-1-1-1 0 0,-2 6-300 0 0,-1 2 79 0 0,-1-1 0 0 0,-1 0-1 0 0,0 0 1 0 0,-2-1 0 0 0,-1 0 0 0 0,0-1 0 0 0,-1 0 0 0 0,-2-1 0 0 0,0 0 0 0 0,0-1 0 0 0,-2-1-1 0 0,0-1 1 0 0,-1 0 0 0 0,-1-1 0 0 0,-15 8-79 0 0,7-7-546 0 0,-2-1 0 0 0,0-1 0 0 0,-1-1 0 0 0,0-2 0 0 0,0-1 0 0 0,-1-2 0 0 0,-1-1 0 0 0,1-1 0 0 0,-1-2 0 0 0,0-1 0 0 0,-4-1 546 0 0,-24-2-1270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3:30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547 184 916 0 0,'0'0'343'0'0,"0"0"-9"0"0,0 0-74 0 0,0 0-36 0 0,0 0-13 0 0,0 0 22 0 0,0 0 22 0 0,0 0-55 0 0,-2-22 1551 0 0,-2-26-1095 0 0,0 41-654 0 0,0 1-1 0 0,-1 0 0 0 0,0 1 1 0 0,0-1-1 0 0,0 1 0 0 0,0 0 1 0 0,-1 0-1 0 0,0 0 0 0 0,0 1 1 0 0,-1 0-1 0 0,1 0 0 0 0,-1 1 1 0 0,1 0-1 0 0,-1 0 0 0 0,0 0 1 0 0,-1 1-1 0 0,1 0 0 0 0,0 0 1 0 0,-1 1-1 0 0,1 0 1 0 0,0 0-1 0 0,-1 1 0 0 0,1 0 1 0 0,-1 0-1 0 0,-2 1-1 0 0,-6-2 23 0 0,3 1-43 0 0,0 1 0 0 0,0 1 0 0 0,1 0 0 0 0,-1 1 0 0 0,0 0 0 0 0,1 1 0 0 0,0 1 0 0 0,0 0 0 0 0,0 0 0 0 0,1 1 0 0 0,-1 1 0 0 0,-7 6 20 0 0,1 2 44 0 0,1 0 0 0 0,1 2 0 0 0,0 0-1 0 0,1 1 1 0 0,1 0 0 0 0,1 1 0 0 0,1 0 0 0 0,0 2 0 0 0,1-1 0 0 0,2 1 0 0 0,0 0 0 0 0,1 1 0 0 0,-4 20-44 0 0,10-35 8 0 0,0 0 0 0 0,1 0 0 0 0,0 0 0 0 0,0 0 0 0 0,1 0 0 0 0,-1 1 0 0 0,2-1 0 0 0,-1 0 0 0 0,1 0 0 0 0,0 0 0 0 0,1 0 0 0 0,-1 0 0 0 0,1 0 0 0 0,1 0 0 0 0,1 2-8 0 0,-1-3 34 0 0,-2-2-1 0 0,0 0 0 0 0,1-1-1 0 0,-1 1 1 0 0,1 0 0 0 0,0-1 0 0 0,0 0 0 0 0,0 1 0 0 0,1-1-1 0 0,-1 0 1 0 0,1 0 0 0 0,-1 0 0 0 0,1-1 0 0 0,0 1 0 0 0,0-1-1 0 0,1 1 1 0 0,-1-1 0 0 0,0 0 0 0 0,1 0 0 0 0,-1-1 0 0 0,1 1-1 0 0,0-1 1 0 0,-1 0 0 0 0,1 1 0 0 0,0-2 0 0 0,0 1 0 0 0,0 0-33 0 0,-3-1 27 0 0,11 0 76 0 0,0-5-82 0 0,0-1 0 0 0,0 0 0 0 0,-1 0 0 0 0,0-1-1 0 0,0-1 1 0 0,-1 0 0 0 0,1 0 0 0 0,-2-1 0 0 0,1 0-1 0 0,-1-1 1 0 0,-1 0 0 0 0,0 0 0 0 0,0-1 0 0 0,-1 0-1 0 0,2-6-20 0 0,138-189 343 0 0,-140 343-615 0 0,-3-126 264 0 0,0 0-1 0 0,0-1 1 0 0,1 0 0 0 0,1 1-1 0 0,0-2 1 0 0,0 1 0 0 0,0-1-1 0 0,1 0 1 0 0,1 0 0 0 0,0-1-1 0 0,0 0 1 0 0,0 0 0 0 0,1-1-1 0 0,0 0 1 0 0,1 0-1 0 0,7 3 9 0 0,64 19-3144 0 0,-71-29 1770 0 0,-8 0 2 0 0</inkml:trace>
  <inkml:trace contextRef="#ctx0" brushRef="#br0" timeOffset="1071.667">885 0 1292 0 0,'0'0'509'0'0,"0"0"-66"0"0,0 0-25 0 0,0 0 68 0 0,0 0-39 0 0,0 0-102 0 0,0 0-5 0 0,0 0-70 0 0,0 0-100 0 0,0 0 52 0 0,0 0-7 0 0,0 0-78 0 0,0 0-52 0 0,0 0 67 0 0,0 0-20 0 0,0 0-24 0 0,0 0 28 0 0,0 0-16 0 0,0 0-32 0 0,0 0-20 0 0,0 0 18 0 0,0 0 2 0 0,0 0-4 0 0,0 0 29 0 0,0 0-58 0 0,0 0-2 0 0,0 0-16 0 0,0 0-21 0 0,0 0 65 0 0,0 0 22 0 0,5 14 93 0 0,-12 16-37 0 0,2 0 0 0 0,1 1 0 0 0,1 0-1 0 0,2 0 1 0 0,1 0 0 0 0,3 26-159 0 0,0 27 491 0 0,-3 66 806 0 0,-9-137-787 0 0,24-65-381 0 0,93-96-244 0 0,53 28-110 0 0,-114 107 126 0 0,-46 13 56 0 0,-1 0 8 0 0,19 17 32 0 0,-15-10 10 0 0,-1 0 1 0 0,0 1 0 0 0,0 0-1 0 0,-1 0 1 0 0,0-1-1 0 0,-1 1 1 0 0,1 0-1 0 0,-1 1 1 0 0,-1-1 0 0 0,0 0-1 0 0,0 0 1 0 0,0 0-1 0 0,-1 0 1 0 0,-1 0-1 0 0,1 0 1 0 0,-1 0-1 0 0,0 0 1 0 0,-1 0 0 0 0,0-1-1 0 0,0 1 1 0 0,-1-1-1 0 0,0 0 1 0 0,0 0-1 0 0,0 0 1 0 0,-1-1 0 0 0,0 1-1 0 0,-1-1 1 0 0,1 0-1 0 0,-1-1 1 0 0,0 1-1 0 0,-1-1 1 0 0,1 0-1 0 0,-1-1 1 0 0,0 0 0 0 0,0 0-1 0 0,0 0 1 0 0,-1-1-1 0 0,1 0 1 0 0,-1 0-1 0 0,0-1 1 0 0,-7 1-8 0 0,-76-14-633 0 0,89 10 474 0 0,1 0 1 0 0,-1 0-1 0 0,1 0 1 0 0,0 0-1 0 0,-1-1 1 0 0,1 1-1 0 0,0 0 1 0 0,0-1 0 0 0,0 1-1 0 0,0 0 1 0 0,0-1-1 0 0,0 0 1 0 0,0 1-1 0 0,0-1 1 0 0,1 1-1 0 0,-1-1 1 0 0,1 0 0 0 0,-1 0-1 0 0,1 1 1 0 0,0-1-1 0 0,0 0 1 0 0,-1 0-1 0 0,1 1 1 0 0,0-1 0 0 0,1 0-1 0 0,-1 0 1 0 0,0 1-1 0 0,0-1 1 0 0,1 0-1 0 0,-1 0 1 0 0,1 1-1 0 0,-1-1 1 0 0,1 1 0 0 0,0-1-1 0 0,0 0 1 0 0,0 0 158 0 0,12-20-1420 0 0,0 5-20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3:40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43 1240 0 0,'1'-38'2709'0'0,"11"34"-1462"0"0,-5 39-914 0 0,1 56-405 0 0,-8-88 106 0 0,13 398 238 0 0,35 247 240 0 0,-41-164-259 0 0,-23-221-347 0 0,-4 96 287 0 0,0 761-406 0 0,23-741 761 0 0,-7-84-196 0 0,-14-88-41 0 0,-42 1109 1694 0 0,54-799-2726 0 0,-11-516-3569 0 0,13-22 3105 0 0,2-10 35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3:42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556 139 1452 0 0,'0'0'256'0'0,"0"0"-20"0"0,-6-5-1 0 0,-3 0-143 0 0,0 1 0 0 0,-1-1-1 0 0,0 2 1 0 0,1-1 0 0 0,-1 2 0 0 0,0-1 0 0 0,-1 1 0 0 0,1 1 0 0 0,0 0-1 0 0,0 0 1 0 0,-1 1 0 0 0,1 0 0 0 0,0 1 0 0 0,-1 0 0 0 0,1 1 0 0 0,0 0-1 0 0,0 0 1 0 0,0 1 0 0 0,0 0 0 0 0,1 1 0 0 0,-1 0 0 0 0,1 1 0 0 0,0 0 0 0 0,0 0-1 0 0,1 1 1 0 0,-1 0 0 0 0,1 1 0 0 0,1 0 0 0 0,-1 0 0 0 0,1 0 0 0 0,0 1-1 0 0,1 0 1 0 0,0 1 0 0 0,0-1 0 0 0,1 1 0 0 0,-4 8-92 0 0,3-3 150 0 0,1 0 1 0 0,0 0-1 0 0,1 1 0 0 0,1-1 1 0 0,0 1-1 0 0,1 0 0 0 0,1 0 1 0 0,0 0-1 0 0,1 0 1 0 0,1 0-1 0 0,0 0 0 0 0,1 0 1 0 0,1 1-151 0 0,58 203 985 0 0,-42-168-833 0 0,-3 1 1 0 0,-3 1-1 0 0,-1 0 1 0 0,-3 1-1 0 0,-2-1 1 0 0,-2 15-153 0 0,-6-56-64 0 0,0 0-1 0 0,-1 1 1 0 0,0-1 0 0 0,-1 0 0 0 0,0 0-1 0 0,-1-1 1 0 0,-1 1 0 0 0,0-1 0 0 0,0 0 0 0 0,-1 0-1 0 0,0 0 1 0 0,-3 1 64 0 0,7-8-168 0 0,-1-1 0 0 0,0 0 0 0 0,0 0 0 0 0,0 0 0 0 0,0-1 0 0 0,0 1 0 0 0,-1-1-1 0 0,1 0 1 0 0,-1 0 0 0 0,0 0 0 0 0,0 0 0 0 0,1 0 0 0 0,-1-1 0 0 0,0 0 0 0 0,0 0 0 0 0,0 0 0 0 0,-1 0 0 0 0,1-1 0 0 0,0 1 0 0 0,0-1-1 0 0,0 0 1 0 0,0-1 0 0 0,0 1 0 0 0,-1 0 0 0 0,1-1 0 0 0,0 0 0 0 0,0 0 0 0 0,0-1 0 0 0,0 1 0 0 0,1-1 0 0 0,-3 0 168 0 0,-25-14-1148 0 0</inkml:trace>
  <inkml:trace contextRef="#ctx0" brushRef="#br0" timeOffset="250.688">6 716 1964 0 0,'-5'-6'4049'0'0,"38"-6"-3232"0"0,286-34 1324 0 0,-104 38-7723 0 0,-199 8 4357 0 0</inkml:trace>
  <inkml:trace contextRef="#ctx0" brushRef="#br0" timeOffset="639.756">1137 839 2292 0 0,'-10'9'3537'0'0,"-73"70"-1905"0"0,-111 222-153 0 0,185-285-1671 0 0,-15 27 96 0 0,4-18-2918 0 0,19-24 1666 0 0,-1-1 120 0 0,-7 0 46 0 0</inkml:trace>
  <inkml:trace contextRef="#ctx0" brushRef="#br0" timeOffset="889.486">677 872 1312 0 0,'6'-24'5617'0'0,"16"31"-3953"0"0,-16-4-1778 0 0,250 177 1491 0 0,-98-44-3210 0 0,-64-34-3797 0 0,-82-87 4409 0 0</inkml:trace>
  <inkml:trace contextRef="#ctx0" brushRef="#br0" timeOffset="1150.841">1480 1234 1280 0 0,'1'13'241'0'0,"0"0"1"0"0,-1-1-1 0 0,0 1 0 0 0,-2 0 1 0 0,1 0-1 0 0,-1-1 0 0 0,-1 1 1 0 0,0-1-1 0 0,-1 0 0 0 0,-1 0 1 0 0,1 0-1 0 0,-2 0 0 0 0,0-1 1 0 0,0 0-1 0 0,-1 0 0 0 0,0-1 1 0 0,-1 1-1 0 0,0-2 0 0 0,-1 1 1 0 0,0-1-1 0 0,0 0 0 0 0,-4 1-241 0 0,12-9-124 0 0,-1 0-1 0 0,1-1 1 0 0,0 1 0 0 0,-1-1-1 0 0,1 1 1 0 0,-1-1-1 0 0,1 0 1 0 0,-1 1 0 0 0,1-1-1 0 0,-1 0 1 0 0,1 0-1 0 0,-1 0 1 0 0,1 0 0 0 0,-1-1-1 0 0,1 1 1 0 0,-1 0-1 0 0,1 0 1 0 0,-1-1 0 0 0,1 1-1 0 0,-1-1 1 0 0,1 0-1 0 0,0 1 1 0 0,-1-1 0 0 0,1 0-1 0 0,0 0 1 0 0,0 0-1 0 0,-1 1 1 0 0,1-1-1 0 0,0-1 1 0 0,0 1 0 0 0,0 0-1 0 0,0 0 1 0 0,0 0-1 0 0,1 0 1 0 0,-1-1 0 0 0,0 0 124 0 0,-1 0 167 0 0,-12-17-1481 0 0</inkml:trace>
  <inkml:trace contextRef="#ctx0" brushRef="#br0" timeOffset="1382.552">1585 997 1180 0 0,'16'24'3616'0'0,"-4"-9"-3573"0"0,0-1 0 0 0,2 0 0 0 0,-1-1 0 0 0,2-1-1 0 0,0 0 1 0 0,0-1 0 0 0,1 0 0 0 0,0-1 0 0 0,1-1-1 0 0,0-1 1 0 0,6 2-43 0 0,12-4-2371 0 0,-22-6 1151 0 0</inkml:trace>
  <inkml:trace contextRef="#ctx0" brushRef="#br0" timeOffset="1632.232">2099 886 1612 0 0,'-64'143'4300'0'0,"-148"223"-1134"0"0,106-245-6077 0 0,83-118 444 0 0,23-3 1291 0 0</inkml:trace>
  <inkml:trace contextRef="#ctx0" brushRef="#br0" timeOffset="2145.465">1959 174 1964 0 0,'-4'-4'137'0'0,"0"1"0"0"0,0 0 0 0 0,0-1 1 0 0,0 1-1 0 0,0 1 0 0 0,0-1 0 0 0,-1 1 0 0 0,1-1 0 0 0,-1 1 0 0 0,0 1 0 0 0,0-1 0 0 0,0 1 0 0 0,0-1 0 0 0,0 1 0 0 0,0 1 0 0 0,0-1 1 0 0,0 1-1 0 0,0 0 0 0 0,0 0 0 0 0,0 0 0 0 0,0 1 0 0 0,0 0 0 0 0,0 0 0 0 0,0 0 0 0 0,0 1 0 0 0,0-1 0 0 0,0 1 0 0 0,1 0 1 0 0,-1 1-1 0 0,0-1-137 0 0,-6 3 126 0 0,0 1 1 0 0,0 0 0 0 0,0 1-1 0 0,1 0 1 0 0,-1 0 0 0 0,2 1-1 0 0,-1 1 1 0 0,1-1 0 0 0,1 1-1 0 0,-1 1 1 0 0,-5 9-127 0 0,8-11 38 0 0,0 1 1 0 0,1-1-1 0 0,0 1 0 0 0,0 0 0 0 0,1 0 1 0 0,0 0-1 0 0,1 1 0 0 0,0-1 1 0 0,1 1-1 0 0,-1 0 0 0 0,2 0 1 0 0,0 0-1 0 0,0 0 0 0 0,0 0 0 0 0,2 0 1 0 0,-1 0-1 0 0,1 0 0 0 0,0 0 1 0 0,1 0-1 0 0,1-1 0 0 0,-1 1 0 0 0,1 0 1 0 0,1-1-1 0 0,0 0 0 0 0,0 0 1 0 0,1 0-1 0 0,0 0 0 0 0,1-1 0 0 0,-1 0 1 0 0,2 0-1 0 0,-1 0 0 0 0,1-1 1 0 0,0 0-1 0 0,1 0 0 0 0,-1-1 1 0 0,1 0-1 0 0,6 3-38 0 0,0 0-564 0 0,1-1 1 0 0,0-1-1 0 0,0 0 1 0 0,0-1-1 0 0,1-1 0 0 0,0-1 1 0 0,0 0-1 0 0,1-1 1 0 0,-1 0-1 0 0,0-2 1 0 0,5 0 563 0 0,-5 0-1112 0 0</inkml:trace>
  <inkml:trace contextRef="#ctx0" brushRef="#br0" timeOffset="2765.64">2129 212 1088 0 0,'7'-4'4849'0'0,"4"-3"-3433"0"0,44-10-394 0 0,-48 17-1016 0 0,0 0 0 0 0,0 0 0 0 0,0 1 0 0 0,0-1 0 0 0,0 2 0 0 0,0-1 0 0 0,-1 1 0 0 0,1 0 0 0 0,0 0 1 0 0,-1 1-1 0 0,0 0 0 0 0,1 0 0 0 0,-1 0 0 0 0,0 1 0 0 0,-1 0 0 0 0,1 0 0 0 0,-1 0 0 0 0,1 1 0 0 0,-2 0 0 0 0,1 0 0 0 0,0 0 1 0 0,-1 1-1 0 0,0 0 0 0 0,0-1 0 0 0,-1 1 0 0 0,1 1 0 0 0,-1-1 0 0 0,-1 0 0 0 0,1 1 0 0 0,-1-1 0 0 0,0 1 0 0 0,0 0 0 0 0,-1 0 0 0 0,0 0-6 0 0,-3 2 31 0 0,-1 0 0 0 0,0-1 0 0 0,0 1 0 0 0,-1-1 0 0 0,0 1 0 0 0,0-1 0 0 0,-1 0 0 0 0,0-1 0 0 0,0 1 0 0 0,-1-1 0 0 0,0 0 0 0 0,-1 0 0 0 0,1-1 0 0 0,-1 0 0 0 0,0 0 0 0 0,-1-1 0 0 0,1 0 0 0 0,-1 0 0 0 0,0 0 0 0 0,0-1 0 0 0,-1 0-31 0 0,-13 10 78 0 0,23-15-145 0 0,-1 0 0 0 0,1 0 0 0 0,-1 0 0 0 0,0 0 0 0 0,1 0 0 0 0,-1 0 0 0 0,0 0 0 0 0,0 0 0 0 0,0 1 0 0 0,0-1 0 0 0,0 0 0 0 0,0 0 0 0 0,0 0 0 0 0,0 0 0 0 0,0 0 0 0 0,0 0 0 0 0,0 0 0 0 0,-1 0 0 0 0,1 0 0 0 0,0 0 0 0 0,-1 0 0 0 0,1 1 1 0 0,-1-1-1 0 0,1 0 0 0 0,-1 0 0 0 0,1 0 0 0 0,-1 1 0 0 0,1-1 0 0 0,-1 0 0 0 0,0 1 0 0 0,0-1 0 0 0,1 0 0 0 0,-1 1 0 0 0,0-1 0 0 0,0 1 0 0 0,0-1 0 0 0,1 1 0 0 0,-1-1 0 0 0,0 1 0 0 0,0 0 0 0 0,0 0 0 0 0,0-1 0 0 0,0 1 0 0 0,0 0 0 0 0,0 0 1 0 0,0 0-1 0 0,0 0 0 0 0,0 0 0 0 0,0 0 0 0 0,1 0 0 0 0,-1 0 0 0 0,0 0 0 0 0,0 1 0 0 0,0-1 0 0 0,0 0 0 0 0,0 1 0 0 0,0-1 0 0 0,0 0 0 0 0,0 1 0 0 0,1-1 0 0 0,-2 1 67 0 0,35-40-1816 0 0,-15 19 511 0 0</inkml:trace>
  <inkml:trace contextRef="#ctx0" brushRef="#br0" timeOffset="3013.105">2583 154 1292 0 0,'-42'-1'3470'0'0,"-44"63"-2099"0"0,81-58-1338 0 0,0 0-1 0 0,0 0 0 0 0,1 1 1 0 0,-1 0-1 0 0,1-1 1 0 0,0 2-1 0 0,1-1 0 0 0,-1 0 1 0 0,1 1-1 0 0,0-1 1 0 0,1 1-1 0 0,-1 0 0 0 0,1 0 1 0 0,0 0-1 0 0,0 1 1 0 0,1-1-1 0 0,0 0 0 0 0,0 0 1 0 0,1 1-1 0 0,-1-1 1 0 0,1 1-1 0 0,1-1 0 0 0,-1 0 1 0 0,1 1-1 0 0,0-1 1 0 0,1 0-1 0 0,-1 1 0 0 0,1-1 1 0 0,1 0-1 0 0,-1 0 1 0 0,1-1-1 0 0,0 1 0 0 0,0 0 1 0 0,0-1-1 0 0,1 0 1 0 0,0 0-1 0 0,0 0 0 0 0,1 0 1 0 0,-1-1-1 0 0,1 1 1 0 0,0-1-1 0 0,3 2-32 0 0,112 22-4028 0 0,-116-28 2834 0 0</inkml:trace>
  <inkml:trace contextRef="#ctx0" brushRef="#br0" timeOffset="3248.549">2839 529 1708 0 0,'-6'23'700'0'0,"-3"1"-60"0"0,-1-3-20 0 0,-4 1-80 0 0,-1-2-64 0 0,-6 0-124 0 0,1-3 0 0 0,-1-2 21 0 0,-6-2-245 0 0,4-3-12 0 0,0-3-12 0 0,2-1-256 0 0,5-2-300 0 0,16-4-345 0 0,-13 0 69 0 0,13 0 40 0 0,-21-20-500 0 0,18 11-28 0 0</inkml:trace>
  <inkml:trace contextRef="#ctx0" brushRef="#br0" timeOffset="3991.623">2963 132 1240 0 0,'-11'39'3874'0'0,"12"-33"-3786"0"0,1-1-1 0 0,-1 0 1 0 0,1 0 0 0 0,0 1-1 0 0,1-1 1 0 0,-1 0-1 0 0,1-1 1 0 0,0 1-1 0 0,1-1 1 0 0,-1 1-1 0 0,1-1 1 0 0,-1 0 0 0 0,1 0-1 0 0,1 0 1 0 0,-1-1-1 0 0,0 1 1 0 0,1-1-1 0 0,0 0 1 0 0,0 0-88 0 0,3 1 64 0 0,0-1 1 0 0,0 0-1 0 0,0-1 0 0 0,0 0 0 0 0,0 0 1 0 0,0 0-1 0 0,0-1 0 0 0,1 0 1 0 0,-1-1-1 0 0,1 0 0 0 0,-1 0 1 0 0,0-1-1 0 0,1 0 0 0 0,-1 0 1 0 0,0-1-1 0 0,0 0 0 0 0,0-1 1 0 0,0 0-1 0 0,0 0 0 0 0,0 0 0 0 0,-1-1 1 0 0,8-5-65 0 0,12-27 261 0 0,-27 35-188 0 0,0 1-8 0 0,0 0 16 0 0,0 0 21 0 0,-18-22 130 0 0,17 22-228 0 0,1-1-1 0 0,-1 1 1 0 0,1-1-1 0 0,-1 1 1 0 0,0 0-1 0 0,1-1 0 0 0,-1 1 1 0 0,0 0-1 0 0,1-1 1 0 0,-1 1-1 0 0,0 0 0 0 0,1 0 1 0 0,-1-1-1 0 0,0 1 1 0 0,0 0-1 0 0,1 0 0 0 0,-1 0 1 0 0,0 0-1 0 0,0 0 1 0 0,1 0-1 0 0,-1 0 0 0 0,0 0 1 0 0,0 1-1 0 0,1-1 1 0 0,-1 0-1 0 0,0 0 1 0 0,1 0-1 0 0,-1 1 0 0 0,0-1 1 0 0,1 1-1 0 0,-1-1 1 0 0,0 0-1 0 0,1 1 0 0 0,-1-1 1 0 0,1 1-1 0 0,-1-1 1 0 0,1 1-1 0 0,-1-1 0 0 0,1 1 1 0 0,-1 0-1 0 0,1-1 1 0 0,0 1-1 0 0,-1 0 0 0 0,1-1 1 0 0,0 1-1 0 0,-1 0 1 0 0,1-1-1 0 0,0 1 0 0 0,0 0 1 0 0,0-1-1 0 0,0 1 1 0 0,-1 0-1 0 0,1 0 1 0 0,0-1-1 0 0,0 1 0 0 0,1 0 1 0 0,-1 0-1 0 0,0-1 1 0 0,0 1-1 0 0,0 0 0 0 0,0 0 1 0 0,1-1-1 0 0,-1 1 1 0 0,0 0-1 0 0,1-1 0 0 0,-1 1 1 0 0,0-1-1 0 0,1 1 1 0 0,-1 0-1 0 0,1 0-3 0 0,1 24 29 0 0,0 61 45 0 0,-16 165 220 0 0,13-246-266 0 0,0 1 0 0 0,0-1 0 0 0,0 1 1 0 0,-1-1-1 0 0,0 0 0 0 0,0 1 0 0 0,-1-1 0 0 0,1 0 1 0 0,-1 0-1 0 0,0-1 0 0 0,0 1 0 0 0,-1-1 0 0 0,1 1 1 0 0,-1-1-1 0 0,0 0 0 0 0,0 0 0 0 0,0-1 0 0 0,-1 1 1 0 0,1-1-1 0 0,-1 0 0 0 0,0 0 0 0 0,0 0 0 0 0,0-1 1 0 0,0 0-1 0 0,-1 0 0 0 0,1 0 0 0 0,0-1 0 0 0,-1 1 1 0 0,1-1-1 0 0,-1-1 0 0 0,0 1 0 0 0,1-1 0 0 0,-1 0 1 0 0,1 0-1 0 0,-1-1 0 0 0,0 1 0 0 0,1-1 0 0 0,-1-1 1 0 0,1 1-1 0 0,-1-1 0 0 0,1 0 0 0 0,0 0 0 0 0,0 0 1 0 0,-5-3-29 0 0,7-2-53 0 0,0 0 0 0 0,1 0 0 0 0,0-1 0 0 0,0 1 0 0 0,1 0 0 0 0,0-1 0 0 0,0 1 0 0 0,0-1 0 0 0,1 1 1 0 0,1-1-1 0 0,-1 1 0 0 0,1-1 0 0 0,0 1 0 0 0,1 0 0 0 0,-1-1 0 0 0,2 1 0 0 0,-1 0 0 0 0,1 0 0 0 0,0 0 0 0 0,0 0 1 0 0,1 1-1 0 0,0-1 0 0 0,0 1 0 0 0,0 0 0 0 0,1 0 0 0 0,0 1 0 0 0,0-1 0 0 0,1 1 0 0 0,-1 0 0 0 0,1 1 0 0 0,2-2 54 0 0,162-139-5917 0 0,-133 119 4564 0 0</inkml:trace>
  <inkml:trace contextRef="#ctx0" brushRef="#br0" timeOffset="4271.759">3649 1 1076 0 0,'19'18'3121'0'0,"58"164"-990"0"0,-72-164-1970 0 0,-1-5-4 0 0,0 1 0 0 0,-1-1 0 0 0,0 1 0 0 0,-1 0 0 0 0,-1 0 0 0 0,0 0 0 0 0,-1 0 0 0 0,0-1 0 0 0,-1 1 0 0 0,-1 0 0 0 0,-2 9-157 0 0,-1-7 94 0 0,0-1 0 0 0,-1 0 0 0 0,-1-1 0 0 0,0 0 0 0 0,-1 0-1 0 0,-1 0 1 0 0,0-1 0 0 0,-1 0 0 0 0,0-1 0 0 0,0 0 0 0 0,-2 0 0 0 0,-6 4-94 0 0,-96 59-246 0 0,26-54-5067 0 0,78-23 3939 0 0,-7-11 160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3:4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1014 1428 0 0,'21'8'5803'0'0,"41"-15"-5093"0"0,-56 6-235 0 0,242-34-274 0 0,-221 38-6045 0 0,-28 3 4735 0 0</inkml:trace>
  <inkml:trace contextRef="#ctx0" brushRef="#br0" timeOffset="172.241">32 1194 1236 0 0,'6'5'1064'0'0,"-3"-1"-148"0"0,3-3-160 0 0,1-1-88 0 0,18 7-80 0 0,1-5-23 0 0,3-1-89 0 0,3-1-76 0 0,-13 0-28 0 0,6 0-84 0 0,5 0-188 0 0,4 0-216 0 0,2 0 12 0 0,-3 0-828 0 0,1 0-465 0 0,-2 0 81 0 0,25-13 24 0 0</inkml:trace>
  <inkml:trace contextRef="#ctx0" brushRef="#br0" timeOffset="18341.193">8989 1351 1132 0 0,'-130'-23'2801'0'0,"124"24"-2684"0"0,0-1-1 0 0,-1 1 1 0 0,1 0 0 0 0,0 1 0 0 0,0-1-1 0 0,0 1 1 0 0,0 0 0 0 0,1 1 0 0 0,-1-1-1 0 0,0 1 1 0 0,1 1 0 0 0,0-1 0 0 0,0 1-1 0 0,0-1 1 0 0,0 1 0 0 0,0 1-1 0 0,1-1 1 0 0,0 1 0 0 0,0 0 0 0 0,0 0-1 0 0,1 0 1 0 0,-1 0 0 0 0,1 0 0 0 0,0 1-1 0 0,-1 3-116 0 0,6-4 53 0 0,-1 0 0 0 0,1 0 0 0 0,0 0 0 0 0,0-1 0 0 0,1 1-1 0 0,0-1 1 0 0,-1 1 0 0 0,1-1 0 0 0,1 0 0 0 0,-1 0 0 0 0,1 0-1 0 0,-1-1 1 0 0,1 1 0 0 0,0-1 0 0 0,0 0 0 0 0,1 0 0 0 0,-1-1 0 0 0,1 1-1 0 0,-1-1 1 0 0,1 0 0 0 0,0 0 0 0 0,0 0 0 0 0,0 0-53 0 0,17 5 47 0 0,-1-1 0 0 0,1-1 1 0 0,1-1-1 0 0,-1-1 0 0 0,1-1 0 0 0,-1 0 1 0 0,1-2-1 0 0,0-1-47 0 0,-16 1-33 0 0,1-1-1 0 0,-1 1 1 0 0,0-1 0 0 0,0-1 0 0 0,0 0 0 0 0,0 0 0 0 0,0 0-1 0 0,0-1 1 0 0,0 0 0 0 0,-1 0 0 0 0,0 0 0 0 0,1-1 0 0 0,-1 0-1 0 0,0-1 1 0 0,-1 1 0 0 0,1-1 0 0 0,-1 0 0 0 0,0 0 0 0 0,0-1-1 0 0,2-4 34 0 0,-32-35-660 0 0,-124-26-582 0 0,90 50 411 0 0,10 4-742 0 0,32 11 518 0 0</inkml:trace>
  <inkml:trace contextRef="#ctx0" brushRef="#br0" timeOffset="18806.376">9662 1168 1644 0 0,'-6'12'4746'0'0,"-146"118"-1361"0"0,153-128-3349 0 0,-1 0-1 0 0,1 1 1 0 0,-1-1 0 0 0,1 0-1 0 0,0 1 1 0 0,0-1 0 0 0,0 0 0 0 0,1 0-1 0 0,-1 0 1 0 0,0 0 0 0 0,1 0 0 0 0,-1 0-1 0 0,1-1 1 0 0,0 1 0 0 0,-1 0-1 0 0,1-1 1 0 0,0 1 0 0 0,0-1 0 0 0,0 0-1 0 0,0 1 1 0 0,0-1 0 0 0,0 0-1 0 0,1 0 1 0 0,-1 0 0 0 0,0-1 0 0 0,1 1-1 0 0,-1-1 1 0 0,0 1 0 0 0,1-1-1 0 0,-1 0 1 0 0,0 0 0 0 0,1 0 0 0 0,-1 0-1 0 0,1 0 1 0 0,0 0-36 0 0,190 6-1673 0 0,-122-7-1311 0 0,-11-11 392 0 0,-51 8 1414 0 0,-10 2 20 0 0</inkml:trace>
  <inkml:trace contextRef="#ctx0" brushRef="#br0" timeOffset="19071.109">9507 1589 1080 0 0,'21'5'948'0'0,"-3"-5"-24"0"0,10 4-236 0 0,-12-4-60 0 0,6 0 0 0 0,4 0-144 0 0,6 0-191 0 0,34-20-53 0 0,-28 13-28 0 0,-1-3-648 0 0,-2-3-501 0 0,1 1-311 0 0,-2-1-4 0 0,-6-6 16 0 0</inkml:trace>
  <inkml:trace contextRef="#ctx0" brushRef="#br0" timeOffset="19567.005">10209 1256 1424 0 0,'4'2'6929'0'0,"2"31"-6236"0"0,2-25-634 0 0,-1 0-1 0 0,1 0 0 0 0,1-1 1 0 0,-1 0-1 0 0,1 0 0 0 0,1-1 1 0 0,-1 0-1 0 0,1 0 0 0 0,0-1 1 0 0,0-1-1 0 0,1 0 1 0 0,-1 0-1 0 0,1-1 0 0 0,0 0 1 0 0,0-1-1 0 0,0 0 0 0 0,0-1 1 0 0,1 0-1 0 0,-1-1 1 0 0,0 0-1 0 0,0-1 0 0 0,10-2-58 0 0,75-38-454 0 0,-94 39 456 0 0,-1 0 1 0 0,1 1 0 0 0,-1-1 0 0 0,0 0-1 0 0,1 0 1 0 0,-1-1 0 0 0,0 1 0 0 0,0 0-1 0 0,0 0 1 0 0,-1 0 0 0 0,1-1 0 0 0,-1 1-1 0 0,1 0 1 0 0,-1-1 0 0 0,1 1-1 0 0,-1-1 1 0 0,0 1 0 0 0,0 0 0 0 0,-1-1-1 0 0,1 1 1 0 0,0-1 0 0 0,-1 1 0 0 0,1 0-1 0 0,-1-1 1 0 0,0 1 0 0 0,0 0 0 0 0,0 0-1 0 0,0 0 1 0 0,0 0 0 0 0,0-1 0 0 0,-1 1-1 0 0,1 1 1 0 0,0-1 0 0 0,-1 0 0 0 0,0 0-1 0 0,0 1 1 0 0,1-1 0 0 0,-1 0 0 0 0,0 1-1 0 0,0 0 1 0 0,0 0 0 0 0,0-1 0 0 0,-1 1-3 0 0,1 1 8 0 0,1-1 0 0 0,-1 1 1 0 0,1 0-1 0 0,-1 0 1 0 0,0 0-1 0 0,1 0 0 0 0,-1 0 1 0 0,0 0-1 0 0,1 0 1 0 0,-1 1-1 0 0,1-1 0 0 0,-1 0 1 0 0,0 1-1 0 0,1 0 1 0 0,-1-1-1 0 0,1 1 0 0 0,0 0 1 0 0,-1 0-1 0 0,1-1 1 0 0,-1 1-1 0 0,1 0 0 0 0,0 0 1 0 0,0 1-1 0 0,0-1 1 0 0,-1 0-1 0 0,1 0 0 0 0,0 1 1 0 0,1-1-1 0 0,-1 0 1 0 0,0 1-1 0 0,0-1 1 0 0,0 1-1 0 0,1-1 0 0 0,-1 1 1 0 0,1-1-1 0 0,-1 1 1 0 0,1 0-1 0 0,0-1 0 0 0,0 1 1 0 0,0-1-1 0 0,0 1-8 0 0,-14 71 403 0 0,24 219 526 0 0,-8-283-907 0 0,-1-1 0 0 0,0 1 0 0 0,0 0 0 0 0,-1 0 0 0 0,0 0 0 0 0,0 0 0 0 0,-1 0 0 0 0,-1 0 0 0 0,1 0 0 0 0,-2-1 0 0 0,1 1 0 0 0,-1 0 0 0 0,0-1 0 0 0,-1 0 0 0 0,0 0-1 0 0,0 0 1 0 0,-1 0 0 0 0,0-1 0 0 0,0 0 0 0 0,0 0 0 0 0,-1 0 0 0 0,-5 4-22 0 0,6-8-26 0 0,-1 0-1 0 0,-1-1 1 0 0,1 1-1 0 0,0-1 0 0 0,0-1 1 0 0,-1 1-1 0 0,1-1 1 0 0,-1 0-1 0 0,0 0 1 0 0,1-1-1 0 0,-1 0 1 0 0,1 0-1 0 0,-1-1 1 0 0,0 1-1 0 0,1-1 1 0 0,-1-1-1 0 0,1 0 0 0 0,0 1 1 0 0,-1-2-1 0 0,1 1 1 0 0,0-1-1 0 0,0 0 1 0 0,1 0-1 0 0,-1-1 1 0 0,0 1-1 0 0,1-1 1 0 0,0-1-1 0 0,0 1 1 0 0,0-1-1 0 0,1 1 1 0 0,0-1-1 0 0,-1-1 0 0 0,2 1 1 0 0,-1-1-1 0 0,1 1 1 0 0,-1-1-1 0 0,2 0 1 0 0,-1 0-1 0 0,1 0 1 0 0,0-1-1 0 0,0 1 1 0 0,0-1-1 0 0,1 1 1 0 0,0-1-1 0 0,0-4 27 0 0,3 0-230 0 0,0 0-1 0 0,1 0 1 0 0,1 0 0 0 0,-1 1-1 0 0,2 0 1 0 0,-1-1 0 0 0,1 2-1 0 0,1-1 1 0 0,0 0-1 0 0,0 1 1 0 0,1 0 0 0 0,0 1-1 0 0,0-1 1 0 0,2 1 230 0 0,118-84-4976 0 0,-90 69 3722 0 0</inkml:trace>
  <inkml:trace contextRef="#ctx0" brushRef="#br0" timeOffset="20034.376">10990 1213 1076 0 0,'20'-7'7805'0'0,"-136"105"-6418"0"0,104-86-1267 0 0,7-9-66 0 0,0 1 1 0 0,0 0-1 0 0,1 0 1 0 0,-1 0 0 0 0,1 1-1 0 0,0 0 1 0 0,0 0 0 0 0,0 0-1 0 0,1 0 1 0 0,0 0 0 0 0,0 1-1 0 0,0 0 1 0 0,1-1-1 0 0,0 1 1 0 0,0 0 0 0 0,0 0-1 0 0,1 2-54 0 0,1-7 133 0 0,21 19 160 0 0,-11-15-337 0 0,0-1 0 0 0,1-1 0 0 0,-1 0 0 0 0,1 0 0 0 0,-1-1 1 0 0,1 0-1 0 0,0-1 0 0 0,0 0 0 0 0,-1-1 0 0 0,1 0 0 0 0,0-1 1 0 0,0 0-1 0 0,0 0 0 0 0,-1-1 0 0 0,1-1 0 0 0,7-2 44 0 0,25-3-437 0 0,-34 7 103 0 0,60-13-2066 0 0,-38-8-2104 0 0,-33 18 3247 0 0</inkml:trace>
  <inkml:trace contextRef="#ctx0" brushRef="#br0" timeOffset="20283.213">10725 1659 3124 0 0,'7'2'1028'0'0,"2"1"-76"0"0,16 1-203 0 0,1-3-17 0 0,-10-1-108 0 0,9 0-124 0 0,4 0-32 0 0,33-15-88 0 0,-28 7-192 0 0,-2 0-224 0 0,1-1-68 0 0,-2-1 16 0 0,-3-3-700 0 0,-1 1-660 0 0,-2 2 31 0 0,-6 2 257 0 0,-1-4-52 0 0</inkml:trace>
  <inkml:trace contextRef="#ctx0" brushRef="#br0" timeOffset="20812.145">11447 1108 2036 0 0,'2'0'4690'0'0,"-8"18"-4133"0"0,-33 324 1690 0 0,19-223-1135 0 0,45-140-688 0 0,-16 10-447 0 0,1 1 0 0 0,0 0 1 0 0,0 0-1 0 0,1 1 0 0 0,0 1 1 0 0,1 0-1 0 0,-1 0 0 0 0,2 1 1 0 0,-1 1-1 0 0,1 0 0 0 0,0 0 1 0 0,0 2-1 0 0,0-1 0 0 0,1 2 1 0 0,0 0-1 0 0,0 0 0 0 0,0 2 1 0 0,5-1 22 0 0,-16 3 10 0 0,-1 1 1 0 0,1-1-1 0 0,-1 1 1 0 0,1 0-1 0 0,-1 0 1 0 0,0-1-1 0 0,0 1 1 0 0,0 1-1 0 0,0-1 1 0 0,0 0 0 0 0,0 0-1 0 0,-1 1 1 0 0,1-1-1 0 0,-1 1 1 0 0,0 0-1 0 0,1-1 1 0 0,-1 1-1 0 0,0 0 1 0 0,-1 0-1 0 0,1-1 1 0 0,0 1-1 0 0,-1 0 1 0 0,0 0-1 0 0,1 0 1 0 0,-1 0 0 0 0,0 0-1 0 0,-1 0 1 0 0,1 0-1 0 0,0-1 1 0 0,-1 3-11 0 0,-3 2 23 0 0,-1 0-1 0 0,0 0 1 0 0,0 0 0 0 0,-1-1 0 0 0,1 0 0 0 0,-1 0 0 0 0,-1 0 0 0 0,1-1-1 0 0,-1 1 1 0 0,0-2 0 0 0,0 1 0 0 0,0-1 0 0 0,-1 0 0 0 0,0 0 0 0 0,0-1 0 0 0,0 0-1 0 0,0-1 1 0 0,0 0 0 0 0,0 0 0 0 0,-4 0-23 0 0,-112 10-3686 0 0,48-39-525 0 0,61 17 3021 0 0</inkml:trace>
  <inkml:trace contextRef="#ctx0" brushRef="#br0" timeOffset="14982.3">8799 283 1336 0 0,'-41'-12'3623'0'0,"-26"39"-2498"0"0,57-22-1013 0 0,0 1 0 0 0,1 1 1 0 0,0-1-1 0 0,0 1 0 0 0,1 1 0 0 0,0 0 0 0 0,0 0 1 0 0,1 0-1 0 0,0 1 0 0 0,0 0 0 0 0,1 1 1 0 0,0-1-1 0 0,1 1 0 0 0,0 0 0 0 0,1 0 0 0 0,0 1 1 0 0,0 0-1 0 0,1-1 0 0 0,0 1 0 0 0,1 0 1 0 0,1 0-1 0 0,-1 10-112 0 0,3-16 34 0 0,0 0-1 0 0,0 0 1 0 0,0 0 0 0 0,1 0 0 0 0,0 0 0 0 0,0 0-1 0 0,1 0 1 0 0,-1-1 0 0 0,1 1 0 0 0,0-1 0 0 0,0 1-1 0 0,0-1 1 0 0,1 0 0 0 0,-1-1 0 0 0,1 1 0 0 0,0 0 0 0 0,0-1-1 0 0,0 0 1 0 0,1 0 0 0 0,-1 0 0 0 0,1-1 0 0 0,0 0-1 0 0,0 1 1 0 0,0-2 0 0 0,1 2-34 0 0,134 32 328 0 0,-133-33-373 0 0,1 0 0 0 0,0-1 0 0 0,-1 0 0 0 0,1 0 0 0 0,0 0 0 0 0,-1-1 0 0 0,1 0 1 0 0,0-1-1 0 0,-1 1 0 0 0,1-2 0 0 0,0 1 0 0 0,-1-1 0 0 0,1 0 0 0 0,-1 0 0 0 0,0-1 0 0 0,0 0 0 0 0,0-1 0 0 0,0 1 0 0 0,0-1 0 0 0,-1-1 0 0 0,0 1 0 0 0,1-1 0 0 0,-2 0 0 0 0,1 0 0 0 0,-1-1 0 0 0,0 0 0 0 0,0 0 0 0 0,0 0 0 0 0,-1 0 0 0 0,0-1 0 0 0,0 0 0 0 0,0-1 45 0 0,-6 1-121 0 0,0 0 1 0 0,0-1-1 0 0,-1 1 0 0 0,1 1 0 0 0,-2-1 0 0 0,1 0 0 0 0,-1 1 0 0 0,0-1 0 0 0,-1 1 0 0 0,1 0 0 0 0,-1 1 0 0 0,0-1 0 0 0,-1 1 0 0 0,1 0 0 0 0,-1 0 1 0 0,-5-3 120 0 0,6 4-118 0 0,-111-87-2787 0 0,99 74 2131 0 0</inkml:trace>
  <inkml:trace contextRef="#ctx0" brushRef="#br0" timeOffset="15432.587">9418 184 1744 0 0,'-26'41'3698'0'0,"15"-31"-3416"0"0,-8 6 107 0 0,2 0 1 0 0,0 1-1 0 0,1 0 1 0 0,1 2-1 0 0,0 0 1 0 0,2 0-1 0 0,0 1 0 0 0,-8 18-389 0 0,22-35 43 0 0,0 0-1 0 0,0 0 0 0 0,0 1 0 0 0,0-1 0 0 0,0 0 0 0 0,1-1 0 0 0,-1 1 0 0 0,1 0 0 0 0,0 0 0 0 0,0-1 1 0 0,0 1-1 0 0,0-1 0 0 0,0 1 0 0 0,0-1 0 0 0,1 0 0 0 0,-1 0 0 0 0,1 0 0 0 0,0 0 0 0 0,0 0 0 0 0,-1-1 1 0 0,1 1-1 0 0,0-1 0 0 0,0 0 0 0 0,0 0 0 0 0,0 0 0 0 0,1 0 0 0 0,-1-1 0 0 0,0 1 0 0 0,0-1 0 0 0,1 0 1 0 0,-1 1-1 0 0,0-2 0 0 0,0 1 0 0 0,0 0 0 0 0,3-1-42 0 0,114 11-983 0 0,55-33-5369 0 0,-168 21 5178 0 0</inkml:trace>
  <inkml:trace contextRef="#ctx0" brushRef="#br0" timeOffset="15681.427">9212 758 1772 0 0,'12'5'1036'0'0,"11"3"-32"0"0,2-6-164 0 0,5-1-104 0 0,6 3-43 0 0,-17-4-89 0 0,8 0-56 0 0,7 0-148 0 0,0 0-92 0 0,5 0-172 0 0,41-20-144 0 0,-43 13 0 0 0,1-1-576 0 0,-3 1-464 0 0,-3-1-277 0 0,-3-2 109 0 0,-6-4 52 0 0,-2 3 28 0 0</inkml:trace>
  <inkml:trace contextRef="#ctx0" brushRef="#br0" timeOffset="16288.879">9804 224 1504 0 0,'23'-16'3584'0'0,"30"38"-2645"0"0,-48-20-888 0 0,0 1 0 0 0,0 0 0 0 0,0 0 0 0 0,-1 1 1 0 0,1-1-1 0 0,-1 1 0 0 0,0 0 0 0 0,0 0 0 0 0,0 0 1 0 0,-1 1-1 0 0,1 0 0 0 0,-1-1 0 0 0,0 1 0 0 0,-1 0 1 0 0,1 0-1 0 0,-1 1 0 0 0,0-1 0 0 0,0 0 0 0 0,-1 1 1 0 0,1-1-1 0 0,-1 1 0 0 0,-1 0 0 0 0,1-1 0 0 0,-1 1 1 0 0,0 0-1 0 0,0-1 0 0 0,0 1 0 0 0,-1 0 0 0 0,0-1 1 0 0,0 1-1 0 0,0-1 0 0 0,-1 1 0 0 0,0-1 0 0 0,0 1 1 0 0,0-1-1 0 0,-1 0 0 0 0,0 0 0 0 0,0 0 0 0 0,0-1 1 0 0,0 1-1 0 0,-1-1 0 0 0,0 1 0 0 0,0-1 0 0 0,0 0 1 0 0,0-1-1 0 0,-1 1 0 0 0,1-1 0 0 0,-3 1-51 0 0,-77 39 1124 0 0,95-62-1154 0 0,29-10-310 0 0,1 3-1 0 0,1 1 1 0 0,0 1 0 0 0,2 3 0 0 0,8-1 340 0 0,84-43-734 0 0,-136 65 772 0 0,-1 0 1 0 0,1-1 0 0 0,0 1 0 0 0,0 0 0 0 0,0 0 0 0 0,-1 0-1 0 0,1-1 1 0 0,0 1 0 0 0,0 0 0 0 0,0 0 0 0 0,0 0-1 0 0,-1-1 1 0 0,1 1 0 0 0,0 0 0 0 0,0 0 0 0 0,0-1-1 0 0,0 1 1 0 0,0 0 0 0 0,0-1-39 0 0,-35 13 362 0 0,24-6-305 0 0,0 0 0 0 0,1 1 1 0 0,0 0-1 0 0,0 0 0 0 0,1 1 0 0 0,-1 1 1 0 0,2-1-1 0 0,-1 1 0 0 0,1 1 0 0 0,1 0 0 0 0,0 0 1 0 0,0 0-1 0 0,1 1 0 0 0,0 0 0 0 0,-1 4-57 0 0,7-11 5 0 0,1-1 0 0 0,-1 1 0 0 0,1-1 1 0 0,0 1-1 0 0,0-1 0 0 0,0 1 0 0 0,1-1 0 0 0,-1 0 0 0 0,1 0 0 0 0,0 0 0 0 0,0 0 0 0 0,0 0 0 0 0,0 0 0 0 0,0 0 1 0 0,1-1-1 0 0,-1 1 0 0 0,1-1 0 0 0,-1 0 0 0 0,1 1 0 0 0,0-1 0 0 0,0-1 0 0 0,0 1 0 0 0,0 0 0 0 0,1-1 1 0 0,2 2-6 0 0,100 26-1368 0 0,7-30-3314 0 0,-68-12 3476 0 0</inkml:trace>
  <inkml:trace contextRef="#ctx0" brushRef="#br0" timeOffset="16757.242">10614 196 1532 0 0,'20'3'5151'0'0,"-29"21"-3615"0"0,4-16-1466 0 0,-133 166 1477 0 0,103-100-855 0 0,40-70-602 0 0,13 3-236 0 0,0 0 0 0 0,0-1 0 0 0,0-1 0 0 0,0 0 0 0 0,1-2 0 0 0,0 0 0 0 0,0-1 0 0 0,0-1 1 0 0,0-1-1 0 0,0-1 0 0 0,0 0 0 0 0,-1-1 0 0 0,1-1 0 0 0,0-1 0 0 0,17-6 146 0 0,12 2-1486 0 0,-10-3-1859 0 0,-38 7 2115 0 0</inkml:trace>
  <inkml:trace contextRef="#ctx0" brushRef="#br0" timeOffset="17019.685">10454 656 2104 0 0,'20'23'3866'0'0,"33"-10"-2930"0"0,-49-12-674 0 0,16 1-155 0 0,-1 0 1 0 0,0-2-1 0 0,0 0 0 0 0,1-1 1 0 0,-1-1-1 0 0,0-1 0 0 0,0 0 1 0 0,0-2-1 0 0,2-1-107 0 0,156-69-5014 0 0,-150 61 3630 0 0</inkml:trace>
  <inkml:trace contextRef="#ctx0" brushRef="#br0" timeOffset="17520.309">11317 271 1216 0 0,'-1'-3'127'0'0,"1"-1"0"0"0,-1 1 0 0 0,1 0 0 0 0,-1 0 0 0 0,0 0 0 0 0,0 0 0 0 0,-1 0 0 0 0,1 0 0 0 0,-1 0 0 0 0,1 0 0 0 0,-1 0 0 0 0,0 1 0 0 0,0-1 0 0 0,0 1 0 0 0,0-1 0 0 0,-1 1 0 0 0,1 0 0 0 0,-1 0 1 0 0,1 0-1 0 0,-1 0 0 0 0,0 0 0 0 0,0 1 0 0 0,1-1 0 0 0,-1 1 0 0 0,0 0 0 0 0,-1-1 0 0 0,1 2 0 0 0,0-1 0 0 0,0 0 0 0 0,0 0 0 0 0,-1 1 0 0 0,1 0 0 0 0,0 0 0 0 0,0 0 0 0 0,-2 0-127 0 0,-16 9 215 0 0,1 2 0 0 0,0 0 0 0 0,1 1 1 0 0,0 1-1 0 0,0 0 0 0 0,2 2 0 0 0,0 0 0 0 0,1 1 1 0 0,0 1-1 0 0,1 0 0 0 0,1 1 0 0 0,1 0 1 0 0,0 2-1 0 0,2-1 0 0 0,0 1 0 0 0,1 1 0 0 0,1 0 1 0 0,-2 8-216 0 0,10-25 27 0 0,0 0 0 0 0,0 0 1 0 0,0 0-1 0 0,0 1 0 0 0,1-1 1 0 0,0 0-1 0 0,0 0 0 0 0,0 0 1 0 0,0 0-1 0 0,1 0 0 0 0,0 0 1 0 0,-1 1-1 0 0,1-1 0 0 0,1-1 1 0 0,-1 1-1 0 0,1 0 0 0 0,-1 0 1 0 0,1 0-1 0 0,0-1 1 0 0,1 1-1 0 0,-1-1 0 0 0,0 0 1 0 0,1 1-1 0 0,0-1 0 0 0,0 0 1 0 0,0-1-1 0 0,0 1 0 0 0,0 0 1 0 0,1-1-1 0 0,-1 0 0 0 0,1 0 1 0 0,-1 0-1 0 0,1 0 0 0 0,0 0 1 0 0,0-1-1 0 0,0 0 0 0 0,0 1 1 0 0,0-2-1 0 0,0 1 1 0 0,0 0-1 0 0,0-1 0 0 0,0 0 1 0 0,1 0-1 0 0,-1 0 0 0 0,0 0 1 0 0,0-1-1 0 0,0 1 0 0 0,0-1 1 0 0,1-1-28 0 0,7 0-30 0 0,-1-1 0 0 0,1-1 1 0 0,-1 0-1 0 0,0 0 0 0 0,0-1 1 0 0,0-1-1 0 0,-1 0 0 0 0,0 0 1 0 0,0-1-1 0 0,-1 0 0 0 0,1-1 1 0 0,-2 0-1 0 0,1-1 0 0 0,-1 1 1 0 0,0-2-1 0 0,-1 1 1 0 0,0-1-1 0 0,-1 0 0 0 0,0 0 1 0 0,0-1-1 0 0,-1 0 0 0 0,0 0 1 0 0,-1 0-1 0 0,-1 0 0 0 0,2-9 30 0 0,2-6 15 0 0,-11 40 72 0 0,3-8-95 0 0,-1 1 1 0 0,1 0 0 0 0,0 0-1 0 0,1-1 1 0 0,0 1-1 0 0,0 0 1 0 0,0 0 0 0 0,1 0-1 0 0,0 0 1 0 0,0-1 0 0 0,1 1-1 0 0,0-1 1 0 0,0 1-1 0 0,0-1 1 0 0,1 1 0 0 0,0-1-1 0 0,0 0 1 0 0,1 0 0 0 0,-1-1-1 0 0,1 1 1 0 0,1-1 0 0 0,-1 1-1 0 0,1-1 1 0 0,0-1-1 0 0,0 1 1 0 0,0-1 0 0 0,1 0-1 0 0,-1 0 1 0 0,1 0 0 0 0,0-1-1 0 0,1 0 8 0 0,86 17-3194 0 0,-18-23-763 0 0,-38-12 2677 0 0</inkml:trace>
  <inkml:trace contextRef="#ctx0" brushRef="#br0" timeOffset="1784.737">2152 16 1344 0 0,'-15'17'1481'0'0,"12"-17"-1246"0"0,3 0-1 0 0,0 0 30 0 0,0 0-11 0 0,0 0 8 0 0,0 0-27 0 0,0 0 40 0 0,0 0-50 0 0,0 0 34 0 0,0 0 35 0 0,0 0-51 0 0,0 0-60 0 0,0 0-42 0 0,0 0 71 0 0,0 0-4 0 0,0 0-25 0 0,0 0-49 0 0,0 0 67 0 0,0 0 39 0 0,0 0-34 0 0,0 0-14 0 0,0 0-1 0 0,0 0 7 0 0,0 0-90 0 0,0 0-3 0 0,9 2-5 0 0,90-28 182 0 0,107 18 18 0 0,-197 9-293 0 0,-1 0-1 0 0,0 1 0 0 0,0 0 1 0 0,0 0-1 0 0,0 1 1 0 0,0 0-1 0 0,-1 0 0 0 0,1 1 1 0 0,-1 0-1 0 0,0 0 1 0 0,0 0-1 0 0,0 1 0 0 0,-1 1 1 0 0,0-1-1 0 0,0 1 0 0 0,0 0 1 0 0,-1 0-1 0 0,1 1 1 0 0,-1-1-1 0 0,-1 1 0 0 0,0 0 1 0 0,0 0-1 0 0,2 6-5 0 0,-3 1-19 0 0,0 1 0 0 0,-1 1 0 0 0,-1-1 0 0 0,0 0 0 0 0,-1 0 0 0 0,-1 0 0 0 0,-1 1 0 0 0,0-1 0 0 0,0 0 1 0 0,-2-1-1 0 0,0 1 0 0 0,-1 0 0 0 0,0-1 0 0 0,-1 0 0 0 0,0 0 0 0 0,-1-1 0 0 0,-1 0 0 0 0,-6 9 19 0 0,-80 78 396 0 0,138-84 5 0 0,-43-16-398 0 0,10-1 12 0 0,0 1 0 0 0,0 0 0 0 0,0 0 0 0 0,0 2 0 0 0,0-1 0 0 0,-1 1 0 0 0,1 1 0 0 0,0 0 0 0 0,-1 0 0 0 0,0 1 1 0 0,0 0-1 0 0,0 1 0 0 0,0 0 0 0 0,-1 1 0 0 0,0 0 0 0 0,0 0 0 0 0,0 1 0 0 0,-1 0 0 0 0,0 0 0 0 0,0 1 0 0 0,-1 0 0 0 0,2 4-15 0 0,-31 34 202 0 0,9-34-219 0 0,-1-2 0 0 0,0 0 0 0 0,-1-1 0 0 0,0 0 0 0 0,-1-1 0 0 0,1-1 0 0 0,-1 0 0 0 0,-1-1 0 0 0,1-1 0 0 0,-1 0-1 0 0,0-2 1 0 0,0 0 0 0 0,-1 0 0 0 0,1-2 0 0 0,-7 0 17 0 0,16 0-282 0 0,0 0 0 0 0,0-1 0 0 0,0 0 0 0 0,0 0 1 0 0,0-1-1 0 0,0 0 0 0 0,0-1 0 0 0,0 1 0 0 0,0-1 0 0 0,0-1 0 0 0,0 0 0 0 0,1 0 0 0 0,0 0 0 0 0,-1-1 0 0 0,-3-3 282 0 0,-4-11-2553 0 0,13 9 1323 0 0</inkml:trace>
  <inkml:trace contextRef="#ctx0" brushRef="#br0" timeOffset="2317.67">1428 1183 1556 0 0,'-17'3'4773'0'0,"56"-5"-3397"0"0,61-7-948 0 0,814-69 2145 0 0,-39 49-4170 0 0,-871 29 1266 0 0,-4 0-240 0 0,-20 1-4877 0 0,-3-2 4197 0 0</inkml:trace>
  <inkml:trace contextRef="#ctx0" brushRef="#br0" timeOffset="8509.473">4721 539 2336 0 0,'1'2'480'0'0,"1"3"-48"0"0,-2-2-292 0 0,4 1 60 0 0,1 1-212 0 0,-3 0-88 0 0,0 0-192 0 0,-1 0-288 0 0,1-2-468 0 0</inkml:trace>
  <inkml:trace contextRef="#ctx0" brushRef="#br0" timeOffset="4683.828">2843 1514 1288 0 0,'-43'-22'3759'0'0,"-42"53"-2701"0"0,69-21-911 0 0,0 0 1 0 0,1 1 0 0 0,0 1 0 0 0,1 0 0 0 0,0 1 0 0 0,0 1-1 0 0,2 0 1 0 0,0 1 0 0 0,0 0 0 0 0,2 1 0 0 0,0 0 0 0 0,0 1-1 0 0,2 0 1 0 0,0 0 0 0 0,1 0 0 0 0,1 1 0 0 0,0 1 0 0 0,2-1-1 0 0,0 1 1 0 0,1-1 0 0 0,1 1 0 0 0,0 10-148 0 0,2-19 4 0 0,1 0 0 0 0,1-1 0 0 0,0 1 0 0 0,0-1 0 0 0,1 1 1 0 0,0-1-1 0 0,0 0 0 0 0,1 0 0 0 0,0 0 0 0 0,1-1 0 0 0,0 1 0 0 0,1-1 0 0 0,-1 0 0 0 0,1-1 1 0 0,1 1-1 0 0,0-1 0 0 0,0 0 0 0 0,0-1 0 0 0,0 0 0 0 0,1 0 0 0 0,0-1 0 0 0,7 4-4 0 0,125 43-3004 0 0,-35-50-773 0 0,-42-17 2615 0 0</inkml:trace>
  <inkml:trace contextRef="#ctx0" brushRef="#br0" timeOffset="5647.185">3025 1736 1184 0 0,'1'0'108'0'0,"0"0"-1"0"0,0 0 1 0 0,0-1 0 0 0,0 1-1 0 0,0-1 1 0 0,0 1-1 0 0,0 0 1 0 0,1-1 0 0 0,-1 0-1 0 0,0 1 1 0 0,-1-1 0 0 0,1 0-1 0 0,0 1 1 0 0,0-1-1 0 0,0 0 1 0 0,0 0 0 0 0,0 0-1 0 0,-1 0 1 0 0,1 0-1 0 0,0 0 1 0 0,-1 0 0 0 0,1 0-1 0 0,-1 0 1 0 0,1 0 0 0 0,-1 0-1 0 0,0 0 1 0 0,1 0-1 0 0,-1 0 1 0 0,0 0 0 0 0,0-1-1 0 0,0 1 1 0 0,0 0 0 0 0,0 0-1 0 0,0 0 1 0 0,0 0-1 0 0,0-1 1 0 0,0 1 0 0 0,0 0-1 0 0,-1 0 1 0 0,1 0-1 0 0,0 0 1 0 0,-1 0 0 0 0,1 0-1 0 0,-1 0 1 0 0,1 0 0 0 0,-1 0-1 0 0,0 0 1 0 0,1 0-1 0 0,-1 0 1 0 0,0 0 0 0 0,0 0-1 0 0,0 0 1 0 0,0 1 0 0 0,0-1-1 0 0,1 0 1 0 0,-1 1-108 0 0,-63-29 806 0 0,51 28-803 0 0,0 2 0 0 0,0 0 0 0 0,1 1 1 0 0,-1 0-1 0 0,0 1 0 0 0,0 0 0 0 0,1 1 1 0 0,0 0-1 0 0,0 1 0 0 0,0 0 0 0 0,0 1 1 0 0,1 1-1 0 0,0 0 0 0 0,0 0 0 0 0,1 1 1 0 0,0 0-1 0 0,0 1 0 0 0,1 0 0 0 0,0 0 1 0 0,1 1-1 0 0,0 1 0 0 0,0-1 0 0 0,1 1 1 0 0,-2 6-4 0 0,7-12 8 0 0,1 0 1 0 0,-1 0 0 0 0,1 0-1 0 0,1 0 1 0 0,-1 0 0 0 0,1 0-1 0 0,0 1 1 0 0,0-1-1 0 0,0 0 1 0 0,0 0 0 0 0,1 0-1 0 0,0 0 1 0 0,0 1 0 0 0,1-1-1 0 0,0 0 1 0 0,-1-1 0 0 0,1 1-1 0 0,1 0 1 0 0,-1-1 0 0 0,1 1-1 0 0,0-1 1 0 0,0 1-1 0 0,0-1 1 0 0,1 0 0 0 0,-1-1-1 0 0,1 1 1 0 0,0-1 0 0 0,0 1-1 0 0,0-1 1 0 0,0 0 0 0 0,1 0-1 0 0,-1-1 1 0 0,1 0-1 0 0,0 1 1 0 0,0-2 0 0 0,0 1-1 0 0,0 0 1 0 0,0-1 0 0 0,0 0-1 0 0,0 0 1 0 0,0-1 0 0 0,0 1-1 0 0,1-1 1 0 0,-1 0-1 0 0,0-1 1 0 0,0 1-9 0 0,2 2-23 0 0,-1-1 1 0 0,1 0-1 0 0,0 0 0 0 0,0 0 0 0 0,-1-1 1 0 0,1 0-1 0 0,0 0 0 0 0,-1-1 0 0 0,1 1 1 0 0,0-1-1 0 0,-1-1 0 0 0,1 0 0 0 0,-1 0 1 0 0,1 0-1 0 0,-1 0 0 0 0,0-1 0 0 0,0 0 1 0 0,0-1-1 0 0,0 1 0 0 0,-1-1 0 0 0,1 0 1 0 0,-1-1-1 0 0,0 1 0 0 0,0-1 0 0 0,-1 0 1 0 0,1 0-1 0 0,-1 0 0 0 0,0-1 1 0 0,-1 1-1 0 0,1-1 0 0 0,-1 0 0 0 0,0 0 1 0 0,-1-1-1 0 0,1 1 0 0 0,-1-2 23 0 0,2-28 121 0 0,0 1 83 0 0,1 52-276 0 0,-6-5-7 0 0,2-1 1 0 0,-1 0 0 0 0,2 0-1 0 0,-1 0 1 0 0,2 0 0 0 0,-1 0-1 0 0,1 0 1 0 0,1-1 0 0 0,0 1-1 0 0,0-1 1 0 0,1 0 0 0 0,1 0-1 0 0,-1-1 1 0 0,2 1 0 0 0,-1-1-1 0 0,1-1 1 0 0,1 1 0 0 0,-1-1-1 0 0,1 0 1 0 0,1-1 0 0 0,0 0 0 0 0,0 0-1 0 0,0-1 1 0 0,0 0 0 0 0,1-1-1 0 0,0 0 1 0 0,3 1 78 0 0,7-9-2580 0 0,7-14 1326 0 0</inkml:trace>
  <inkml:trace contextRef="#ctx0" brushRef="#br0" timeOffset="6064.075">3149 1389 848 0 0,'1'0'105'0'0,"-1"0"0"0"0,1 0 0 0 0,-1 0 0 0 0,1 0 0 0 0,-1 0 0 0 0,1 0 0 0 0,-1 0 0 0 0,1 0 0 0 0,-1 0 0 0 0,1-1 1 0 0,-1 1-1 0 0,0 0 0 0 0,1 0 0 0 0,-1 0 0 0 0,1-1 0 0 0,-1 1 0 0 0,1 0 0 0 0,-1-1 0 0 0,0 1 0 0 0,1-1 0 0 0,-1 1 0 0 0,0 0 0 0 0,1-1 0 0 0,-1 1 0 0 0,0-1 0 0 0,0 1 0 0 0,1-1 0 0 0,-1 1 0 0 0,0 0 0 0 0,0-1 0 0 0,0 1 0 0 0,0-1 0 0 0,0 1 0 0 0,1-1 1 0 0,-1 1-1 0 0,0-1 0 0 0,0 0 0 0 0,0 1 0 0 0,0-1 0 0 0,-1 1 0 0 0,1-1 0 0 0,0 1 0 0 0,0-1 0 0 0,0 1 0 0 0,0-1 0 0 0,0 1 0 0 0,-1 0 0 0 0,1-1 0 0 0,0 1 0 0 0,0-1 0 0 0,-1 1 0 0 0,1-1 0 0 0,0 1 0 0 0,-1 0 0 0 0,1-1 0 0 0,0 1 0 0 0,-1 0 0 0 0,1-1 1 0 0,-1 1-1 0 0,1 0 0 0 0,0-1 0 0 0,-1 1 0 0 0,1 0 0 0 0,-1 0-105 0 0,52 2 703 0 0,-47 0-674 0 0,1 0 0 0 0,-1 0 0 0 0,0 1 0 0 0,0 0 0 0 0,0 0 0 0 0,0 0 0 0 0,0 0 0 0 0,0 0 0 0 0,-1 1 0 0 0,0 0 0 0 0,0-1 0 0 0,0 1 0 0 0,0 1 0 0 0,-1-1 0 0 0,1 0 0 0 0,-1 0 0 0 0,0 1 0 0 0,0 0 0 0 0,-1-1 0 0 0,1 1 0 0 0,-1 0 0 0 0,0 0 0 0 0,-1-1 0 0 0,1 1 0 0 0,-1 0 0 0 0,0 0 0 0 0,0 0 0 0 0,0 0 0 0 0,-1 0 0 0 0,1 0 0 0 0,-1-1 0 0 0,-1 3-29 0 0,-41 98 532 0 0,74-100-725 0 0,188-43-6149 0 0,-190 30 4899 0 0</inkml:trace>
  <inkml:trace contextRef="#ctx0" brushRef="#br0" timeOffset="6344.523">3396 1866 896 0 0,'5'4'860'0'0,"1"-4"-44"0"0,3 0-204 0 0,19 1-4 0 0,-15-1-24 0 0,11 0-44 0 0,7 0-28 0 0,40-13-147 0 0,-32 8-1 0 0,4-2-140 0 0,-4 4-232 0 0,2-2 4 0 0,-8 2-544 0 0,1-1-577 0 0,-4-1-143 0 0,-12 5 40 0 0,-2 0-16 0 0</inkml:trace>
  <inkml:trace contextRef="#ctx0" brushRef="#br0" timeOffset="6668.798">3679 1741 1204 0 0,'-14'4'6464'0'0,"1"59"-5617"0"0,30 80-411 0 0,8-8-497 0 0,-18-83-2424 0 0,-6-34-1716 0 0,-1-18 2845 0 0</inkml:trace>
  <inkml:trace contextRef="#ctx0" brushRef="#br0" timeOffset="7215.932">4038 1599 1372 0 0,'-7'-4'3839'0'0,"-8"29"-2793"0"0,-18 203 854 0 0,18-118-761 0 0,77-121 19 0 0,85-5-1126 0 0,-145 15-32 0 0,0 1 1 0 0,1-1-1 0 0,-1 1 0 0 0,0 0 0 0 0,0-1 0 0 0,1 1 1 0 0,-1 0-1 0 0,0 0 0 0 0,1 0 0 0 0,-1 1 0 0 0,0-1 1 0 0,0 0-1 0 0,1 1 0 0 0,-1 0 0 0 0,0-1 0 0 0,0 1 1 0 0,0 0-1 0 0,0 0 0 0 0,0 0 0 0 0,0 1 0 0 0,0-1 1 0 0,0 0-1 0 0,0 1 0 0 0,0-1 0 0 0,-1 1 0 0 0,1-1 1 0 0,-1 1-1 0 0,1 0 0 0 0,-1 0 0 0 0,0 0 0 0 0,1 0 1 0 0,-1 0-1 0 0,0 0 0 0 0,0 0 0 0 0,-1 0 0 0 0,1 0 0 0 0,0 1 1 0 0,-1-1-1 0 0,1 0 0 0 0,-1 0 0 0 0,0 1 0 0 0,1-1 1 0 0,-1 0-1 0 0,0 1 0 0 0,-1-1 0 0 0,1 0 0 0 0,0 0 1 0 0,-1 1-1 0 0,1-1 0 0 0,-1 0 0 0 0,0 0 0 0 0,0 0 1 0 0,0 1-1 0 0,0-1 0 0 0,0 0 0 0 0,-6 5-128 0 0,0-1 1 0 0,0 1-1 0 0,-1-2 0 0 0,0 1 0 0 0,0-1 1 0 0,0 0-1 0 0,0-1 0 0 0,-1 0 1 0 0,0 0-1 0 0,0-1 0 0 0,0 0 1 0 0,0 0-1 0 0,-1-1 0 0 0,1 0 0 0 0,-1-1 1 0 0,1 0-1 0 0,-4-1 128 0 0,10 0-181 0 0,1-1-1 0 0,0 1 1 0 0,0-1-1 0 0,-1 0 1 0 0,1 0-1 0 0,0 0 1 0 0,0 0-1 0 0,0 0 0 0 0,0 0 1 0 0,0-1-1 0 0,0 1 1 0 0,1 0-1 0 0,-1-1 1 0 0,0 0-1 0 0,1 1 1 0 0,-1-1-1 0 0,1 0 1 0 0,-1 0-1 0 0,1 0 1 0 0,0 0-1 0 0,0 0 1 0 0,0 0-1 0 0,0 0 1 0 0,0-1-1 0 0,0 1 1 0 0,1 0-1 0 0,-1 0 1 0 0,1-1-1 0 0,-1-1 182 0 0,2-12-1170 0 0</inkml:trace>
  <inkml:trace contextRef="#ctx0" brushRef="#br0" timeOffset="7797.063">4173 1466 1288 0 0,'-10'-7'4529'0'0,"11"6"-4507"0"0,1 1 1 0 0,-1-1 0 0 0,1 0 0 0 0,-1 1 0 0 0,1-1 0 0 0,0 1-1 0 0,-1 0 1 0 0,1 0 0 0 0,-1-1 0 0 0,1 1 0 0 0,0 0 0 0 0,-1 0 0 0 0,1 0-1 0 0,0 1 1 0 0,-1-1 0 0 0,1 0 0 0 0,-1 1 0 0 0,1-1 0 0 0,0 1-1 0 0,-1-1 1 0 0,1 1 0 0 0,-1 0 0 0 0,0-1 0 0 0,1 1 0 0 0,-1 0-1 0 0,0 0 1 0 0,1 0 0 0 0,-1 0 0 0 0,0 0 0 0 0,0 1 0 0 0,0-1 0 0 0,0 0-1 0 0,0 0 1 0 0,0 1 0 0 0,0-1 0 0 0,0 1 0 0 0,0-1 0 0 0,-1 1-1 0 0,1-1 1 0 0,-1 1 0 0 0,1-1 0 0 0,-1 1 0 0 0,0-1 0 0 0,1 1 0 0 0,-1 0-1 0 0,0 1-22 0 0,7 84 715 0 0,-7-80-443 0 0,-19 57 356 0 0,19-63-559 0 0,3 10 166 0 0,3-8-313 0 0,-1 0-1 0 0,1-1 0 0 0,-1 1 1 0 0,1-1-1 0 0,0-1 0 0 0,0 1 1 0 0,0-1-1 0 0,0 0 1 0 0,0 0-1 0 0,0-1 0 0 0,0 0 1 0 0,0 0-1 0 0,0 0 1 0 0,0-1-1 0 0,0 0 0 0 0,0 0 1 0 0,0-1-1 0 0,0 1 0 0 0,4-3 79 0 0,113-51-4991 0 0,-101 42 3550 0 0</inkml:trace>
  <inkml:trace contextRef="#ctx0" brushRef="#br0" timeOffset="8058.993">4728 1438 1204 0 0,'21'14'343'0'0,"0"1"0"0"0,-1 1-1 0 0,-1 1 1 0 0,-1 1 0 0 0,0 1 0 0 0,-1 0-1 0 0,-1 1 1 0 0,-1 1 0 0 0,-1 0 0 0 0,-1 1-1 0 0,0 1 1 0 0,-2 0 0 0 0,-1 0 0 0 0,0 1-1 0 0,-2 0 1 0 0,-1 1 0 0 0,-1 0 0 0 0,-1 0 0 0 0,-1 0-1 0 0,-2 1 1 0 0,0-1 0 0 0,-2 23-343 0 0,0-33 85 0 0,-1 0 0 0 0,-1 0 0 0 0,0 0 1 0 0,-1 0-1 0 0,-1-1 0 0 0,0 1 0 0 0,-1-1 1 0 0,0 0-1 0 0,-1 0 0 0 0,-1-1 0 0 0,-2 4-85 0 0,-3 2-24 0 0,-1 0 1 0 0,-1-1-1 0 0,0 0 0 0 0,-2-1 0 0 0,0-1 0 0 0,0-1 1 0 0,-2 0-1 0 0,0-1 0 0 0,0-1 0 0 0,-1 0 0 0 0,-1-2 0 0 0,0 0 1 0 0,-1-1-1 0 0,-12 3 24 0 0,25-9-292 0 0,0-1 1 0 0,1-1-1 0 0,-1 1 1 0 0,0-1-1 0 0,0-1 1 0 0,0 0-1 0 0,0 0 1 0 0,0 0-1 0 0,-1-1 1 0 0,1 0-1 0 0,0-1 1 0 0,0 1-1 0 0,0-2 1 0 0,0 1-1 0 0,0-1 1 0 0,0 0-1 0 0,0-1 1 0 0,1 0-1 0 0,-1 0 0 0 0,1-1 1 0 0,0 0 291 0 0,-21-20-1163 0 0</inkml:trace>
  <inkml:trace contextRef="#ctx0" brushRef="#br0" timeOffset="3642.81">1462 1719 1452 0 0,'0'-5'249'0'0,"0"-1"0"0"0,-1 1 0 0 0,1-1 0 0 0,-1 1 1 0 0,0-1-1 0 0,-1 1 0 0 0,1 0 0 0 0,-1-1 0 0 0,0 1 0 0 0,-1 0 0 0 0,1 0 0 0 0,-1 0 0 0 0,0 1 0 0 0,0-1 0 0 0,0 1 0 0 0,-1-1 0 0 0,0 1 0 0 0,1 0 1 0 0,-4-2-250 0 0,2 3 25 0 0,0-1 0 0 0,0 1 1 0 0,0 0-1 0 0,0 1 1 0 0,0-1-1 0 0,-1 1 0 0 0,1 0 1 0 0,-1 0-1 0 0,0 1 1 0 0,1 0-1 0 0,-1 0 1 0 0,0 0-1 0 0,0 1 0 0 0,0 0 1 0 0,0 0-1 0 0,1 0 1 0 0,-1 0-1 0 0,0 1 0 0 0,0 0 1 0 0,0 1-1 0 0,1-1 1 0 0,-1 1-1 0 0,1 0 0 0 0,-1 1 1 0 0,1-1-1 0 0,-4 3-25 0 0,-5 5 2 0 0,1 0 0 0 0,0 1 0 0 0,0 0-1 0 0,1 1 1 0 0,1 0 0 0 0,0 1 0 0 0,1 0-1 0 0,0 1 1 0 0,1 0 0 0 0,1 0 0 0 0,0 1-1 0 0,1 0 1 0 0,0 1 0 0 0,-2 11-2 0 0,4-18 40 0 0,2 0 1 0 0,-1 1-1 0 0,1-1 0 0 0,1 1 0 0 0,-1 0 1 0 0,2 0-1 0 0,0 0 0 0 0,0 0 1 0 0,0 0-1 0 0,1 0 0 0 0,1 0 1 0 0,0 1-1 0 0,0-1 0 0 0,1 0 1 0 0,0-1-1 0 0,1 1 0 0 0,0 0 0 0 0,1-1 1 0 0,0 1-1 0 0,3 5-40 0 0,-4-11 3 0 0,-1-1 0 0 0,1 0 0 0 0,0 1-1 0 0,0-1 1 0 0,0 0 0 0 0,0-1 0 0 0,1 1 0 0 0,-1-1 0 0 0,1 1-1 0 0,-1-1 1 0 0,1 0 0 0 0,0 0 0 0 0,0 0 0 0 0,0-1 0 0 0,0 0-1 0 0,0 1 1 0 0,0-1 0 0 0,0-1 0 0 0,1 1 0 0 0,-1-1 0 0 0,0 1-1 0 0,0-1 1 0 0,1 0 0 0 0,-1-1 0 0 0,0 1 0 0 0,0-1 0 0 0,1 0-1 0 0,-1 0 1 0 0,0 0 0 0 0,0-1 0 0 0,0 1 0 0 0,0-1 0 0 0,0 0-1 0 0,-1 0 1 0 0,1 0 0 0 0,0-1 0 0 0,-1 1-3 0 0,7-6-116 0 0,-1 1 0 0 0,0-1 1 0 0,-1-1-1 0 0,0 0 0 0 0,0 0 0 0 0,-1 0 0 0 0,0-1 0 0 0,0 0 1 0 0,-1-1-1 0 0,-1 1 0 0 0,0-1 0 0 0,3-9 116 0 0,24-117-370 0 0,-5 216-252 0 0,-22-67 638 0 0,1 0 0 0 0,0 0 0 0 0,1 0 0 0 0,0-1 0 0 0,1 0 1 0 0,0 0-1 0 0,1-1 0 0 0,0 0 0 0 0,0-1 0 0 0,1 1 0 0 0,1-2 0 0 0,-1 0 0 0 0,1 0 0 0 0,6 2-16 0 0,107 44-3386 0 0,-111-53 2236 0 0</inkml:trace>
  <inkml:trace contextRef="#ctx0" brushRef="#br0" timeOffset="4248.627">1928 1508 840 0 0,'4'-7'4898'0'0,"-18"34"-4509"0"0,-7 420 2376 0 0,85-516-2088 0 0,-56 62-678 0 0,0 0 0 0 0,0 1-1 0 0,0 0 1 0 0,1 0 0 0 0,0 0 0 0 0,0 1 0 0 0,0 1 0 0 0,1 0 0 0 0,0 0-1 0 0,-1 0 1 0 0,1 1 0 0 0,1 1 0 0 0,-1 0 0 0 0,0 0 0 0 0,0 1 0 0 0,1 0 0 0 0,2 1 1 0 0,-9 1 0 0 0,-1 0 1 0 0,1 0 0 0 0,-1 1 0 0 0,1-1 0 0 0,-1 1 0 0 0,1 0 0 0 0,-1 0 0 0 0,0 0 0 0 0,0 0 0 0 0,0 1 0 0 0,0-1 0 0 0,-1 1 0 0 0,1 0 0 0 0,-1 0 0 0 0,1-1 0 0 0,-1 2 0 0 0,0-1 0 0 0,0 0-1 0 0,-1 0 1 0 0,1 1 0 0 0,0-1 0 0 0,-1 1 0 0 0,0-1 0 0 0,0 1 0 0 0,0-1 0 0 0,0 1 0 0 0,-1 0 0 0 0,0 0 0 0 0,1-1 0 0 0,-1 1 0 0 0,0 0 0 0 0,-1 0 0 0 0,1-1 0 0 0,-1 1 0 0 0,0 0 0 0 0,0 0-1 0 0,-6 4-40 0 0,-1 1 1 0 0,0-2-1 0 0,0 1 1 0 0,-1-1-1 0 0,0 0 1 0 0,0-1-1 0 0,-1 0 1 0 0,0-1-1 0 0,0 0 1 0 0,0 0-1 0 0,0-1 1 0 0,-1-1-1 0 0,0 1 0 0 0,0-2 1 0 0,0 1-1 0 0,0-2 1 0 0,0 1-1 0 0,0-2 1 0 0,0 1-1 0 0,-5-2 40 0 0,13 1-132 0 0,1 0-1 0 0,-1 0 1 0 0,1 0-1 0 0,-1-1 0 0 0,1 1 1 0 0,0-1-1 0 0,-1 0 0 0 0,1 1 1 0 0,0-1-1 0 0,0 0 1 0 0,-1-1-1 0 0,1 1 0 0 0,0 0 1 0 0,0 0-1 0 0,0-1 0 0 0,0 1 1 0 0,1-1-1 0 0,-1 0 0 0 0,0 0 1 0 0,1 1-1 0 0,-1-1 1 0 0,1 0-1 0 0,-1 0 0 0 0,1 0 1 0 0,0-1-1 0 0,0 1 0 0 0,0 0 1 0 0,0 0-1 0 0,0-1 1 0 0,1 1-1 0 0,-1 0 0 0 0,1-1 1 0 0,-1 1-1 0 0,1-1 0 0 0,0 1 1 0 0,0-1-1 0 0,0 1 0 0 0,0 0 1 0 0,1-1-1 0 0,-1 1 1 0 0,1-1-1 0 0,-1 0 133 0 0,14-26-1103 0 0</inkml:trace>
  <inkml:trace contextRef="#ctx0" brushRef="#br0" timeOffset="10905.07">4692 181 1496 0 0,'0'0'799'0'0,"0"-3"-36"0"0,32-46 833 0 0,-33 48-1542 0 0,0 1 0 0 0,0-1 0 0 0,1 0-1 0 0,-1 0 1 0 0,0 1 0 0 0,0-1 0 0 0,0 1-1 0 0,0-1 1 0 0,0 1 0 0 0,-1-1 0 0 0,1 1-1 0 0,0-1 1 0 0,0 1 0 0 0,0 0 0 0 0,0 0-1 0 0,0-1 1 0 0,0 1 0 0 0,-1 0 0 0 0,1 0-1 0 0,0 0 1 0 0,0 1 0 0 0,0-1 0 0 0,0 0-1 0 0,-1 0 1 0 0,1 0 0 0 0,0 1-1 0 0,0-1 1 0 0,0 1 0 0 0,0-1 0 0 0,0 1-1 0 0,0-1 1 0 0,0 1 0 0 0,0 0 0 0 0,0-1-1 0 0,0 1 1 0 0,0 0 0 0 0,1 0 0 0 0,-1 0-1 0 0,0-1 1 0 0,0 1 0 0 0,1 0 0 0 0,-1 1-54 0 0,-1-1 32 0 0,-23 15 98 0 0,1 2 1 0 0,0 0-1 0 0,2 2 0 0 0,0 0 1 0 0,1 2-1 0 0,1 0 0 0 0,1 1 1 0 0,1 1-1 0 0,1 1 0 0 0,1 1 1 0 0,1 0-1 0 0,1 1 0 0 0,2 0 1 0 0,-4 13-131 0 0,12-27-7 0 0,1 1 0 0 0,0 0 1 0 0,1 0-1 0 0,1-1 0 0 0,0 1 1 0 0,0 0-1 0 0,2 0 0 0 0,0 0 0 0 0,0 0 1 0 0,1 0-1 0 0,1 0 0 0 0,0-1 1 0 0,1 1-1 0 0,1-1 0 0 0,0 0 0 0 0,0 0 1 0 0,1-1-1 0 0,1 1 0 0 0,0-2 1 0 0,1 1-1 0 0,0-1 0 0 0,1 0 0 0 0,0 0 1 0 0,1-1-1 0 0,0 0 0 0 0,0-1 1 0 0,1 0-1 0 0,1-1 0 0 0,-1 0 0 0 0,8 3 7 0 0,1 0-527 0 0,2-1-1 0 0,-1 0 0 0 0,2-2 0 0 0,-1 0 0 0 0,1-2 1 0 0,0 0-1 0 0,0-2 0 0 0,0 0 0 0 0,1-2 0 0 0,0-1 1 0 0,1 0 527 0 0,-2-1-1182 0 0</inkml:trace>
  <inkml:trace contextRef="#ctx0" brushRef="#br0" timeOffset="11322.376">4954 441 848 0 0,'8'-3'140'0'0,"0"0"0"0"0,1 0-1 0 0,0 1 1 0 0,0 0 0 0 0,0 1 0 0 0,0 0 0 0 0,0 0-1 0 0,0 1 1 0 0,0 0 0 0 0,0 0 0 0 0,0 1-1 0 0,0 1 1 0 0,-1-1 0 0 0,1 2 0 0 0,0-1 0 0 0,-1 1-1 0 0,1 0 1 0 0,-1 1 0 0 0,0 0 0 0 0,0 0-1 0 0,0 1 1 0 0,-1 0 0 0 0,1 0 0 0 0,-1 0 0 0 0,0 1-1 0 0,-1 1 1 0 0,1-1 0 0 0,-1 1 0 0 0,-1 0-1 0 0,1 0 1 0 0,-1 1 0 0 0,-1-1 0 0 0,1 1 0 0 0,0 4-140 0 0,-5-6 39 0 0,-1 0 0 0 0,0 1 0 0 0,0-1 0 0 0,-1 0 0 0 0,0 0 0 0 0,0 0 1 0 0,0 0-1 0 0,-1 0 0 0 0,0 0 0 0 0,0-1 0 0 0,0 1 0 0 0,-1-1 1 0 0,1 0-1 0 0,-1 0 0 0 0,-1 0 0 0 0,1-1 0 0 0,-1 1 0 0 0,0-1 1 0 0,0 0-1 0 0,0 0 0 0 0,0-1 0 0 0,-1 0 0 0 0,1 0 0 0 0,-1 0 0 0 0,0 0 1 0 0,-1-1-40 0 0,-11 9-155 0 0,0-2 0 0 0,-1-1 0 0 0,0 0 0 0 0,0-1 0 0 0,0-1 0 0 0,-1-1 0 0 0,0-1 0 0 0,0 0 0 0 0,-19 0 155 0 0,28-23-2301 0 0,11 8 894 0 0</inkml:trace>
  <inkml:trace contextRef="#ctx0" brushRef="#br0" timeOffset="11635.04">5405 394 1132 0 0,'-84'28'3702'0'0,"76"-22"-3588"0"0,0 0 1 0 0,0 1 0 0 0,0 0 0 0 0,0 0 0 0 0,1 1-1 0 0,1 0 1 0 0,-1 0 0 0 0,1 0 0 0 0,0 1-1 0 0,1 0 1 0 0,0 0 0 0 0,1 1 0 0 0,0-1 0 0 0,0 1-1 0 0,1 0 1 0 0,0 0 0 0 0,1 0 0 0 0,0 0 0 0 0,0 6-115 0 0,6-6-9 0 0,0-1 1 0 0,1 0-1 0 0,0 0 1 0 0,0-1-1 0 0,1 1 1 0 0,0-1 0 0 0,1 0-1 0 0,0-1 1 0 0,0 1-1 0 0,0-1 1 0 0,1-1-1 0 0,0 1 1 0 0,1-2-1 0 0,-1 1 1 0 0,1-1 0 0 0,0 0-1 0 0,0-1 1 0 0,1 0-1 0 0,-1 0 1 0 0,1-1-1 0 0,0 0 1 0 0,0-1-1 0 0,0 0 1 0 0,0-1 0 0 0,0 0-1 0 0,1-1 1 0 0,4 0 8 0 0,81 1-3749 0 0,-40-12 2527 0 0</inkml:trace>
  <inkml:trace contextRef="#ctx0" brushRef="#br0" timeOffset="12115.155">5533 69 1004 0 0,'-6'-6'3615'0'0,"34"-8"-2494"0"0,-24 11-1079 0 0,1 1 0 0 0,-1 0 0 0 0,1 1-1 0 0,0-1 1 0 0,0 1 0 0 0,0 0 0 0 0,0 0 0 0 0,0 1 0 0 0,0-1 0 0 0,0 1 0 0 0,0 0 0 0 0,0 0-1 0 0,0 1 1 0 0,0 0 0 0 0,0 0 0 0 0,0 0 0 0 0,0 0 0 0 0,0 1 0 0 0,-1-1 0 0 0,1 1-1 0 0,0 1 1 0 0,-1-1 0 0 0,0 1 0 0 0,1-1 0 0 0,-1 1 0 0 0,0 0 0 0 0,-1 1 0 0 0,1-1 0 0 0,0 1-1 0 0,-1-1 1 0 0,0 1 0 0 0,0 0 0 0 0,0 1 0 0 0,0-1 0 0 0,-1 0 0 0 0,1 1 0 0 0,-1-1 0 0 0,0 1-1 0 0,-1 0 1 0 0,1 1-42 0 0,-1 5 50 0 0,-1 0-1 0 0,0 0 1 0 0,-1 0 0 0 0,0 0-1 0 0,0 0 1 0 0,-1 0-1 0 0,-1-1 1 0 0,0 1-1 0 0,0-1 1 0 0,-1 1-1 0 0,0-1 1 0 0,-1 0-1 0 0,0-1 1 0 0,-1 1-1 0 0,0-1 1 0 0,-1 1-50 0 0,-21 41 396 0 0,27-50-388 0 0,1 0 1 0 0,0 1-1 0 0,-1-1 1 0 0,1 0-1 0 0,0 0 0 0 0,0 0 1 0 0,0 1-1 0 0,0-1 1 0 0,0 0-1 0 0,0 0 0 0 0,1 0 1 0 0,-1 1-1 0 0,0-1 0 0 0,0 0 1 0 0,1 0-1 0 0,-1 0 1 0 0,1 0-1 0 0,-1 0 0 0 0,1 0 1 0 0,0 0-1 0 0,-1 0 0 0 0,1 0 1 0 0,0 0-1 0 0,0 0 1 0 0,0 0-1 0 0,-1 0 0 0 0,1 0 1 0 0,0-1-1 0 0,0 1 0 0 0,0 0 1 0 0,0-1-1 0 0,0 1 1 0 0,1-1-1 0 0,-1 1 0 0 0,0-1 1 0 0,0 1-1 0 0,0-1 0 0 0,0 0 1 0 0,1 1-1 0 0,-1-1 1 0 0,0 0-1 0 0,0 0 0 0 0,0 0 1 0 0,1 0-1 0 0,-1 0 0 0 0,0 0 1 0 0,0-1-1 0 0,0 1 1 0 0,1 0-9 0 0,76-2-646 0 0,104-34-4123 0 0,-148 25 3565 0 0</inkml:trace>
  <inkml:trace contextRef="#ctx0" brushRef="#br0" timeOffset="12425.138">5663 606 2672 0 0,'2'0'724'0'0,"5"0"40"0"0,2 0-56 0 0,17-2-115 0 0,-10 2 11 0 0,11 0-48 0 0,41-13-92 0 0,-26 8-96 0 0,5 3-152 0 0,2-1-104 0 0,1-4-260 0 0,3 4 12 0 0,-3-2-420 0 0,-4 0-496 0 0,-3-2-149 0 0,-2 2-159 0 0,-5-3 168 0 0</inkml:trace>
  <inkml:trace contextRef="#ctx0" brushRef="#br0" timeOffset="12800.087">6026 439 2600 0 0,'-1'4'5125'0'0,"1"41"-4346"0"0,45 195-1653 0 0,-41-195-4153 0 0,-4-44 3872 0 0</inkml:trace>
  <inkml:trace contextRef="#ctx0" brushRef="#br0" timeOffset="13440.269">6458 398 1236 0 0,'-13'46'3237'0'0,"16"-38"-3129"0"0,1-1 0 0 0,-1 0 0 0 0,2 0 0 0 0,-1-1 0 0 0,1 1 0 0 0,0-1 0 0 0,0 0 0 0 0,1-1 0 0 0,0 1 0 0 0,0-1 0 0 0,0 0 0 0 0,1 0 0 0 0,-1-1 0 0 0,1 0 0 0 0,2 1-108 0 0,-1-1 46 0 0,-1-1 0 0 0,1 1 0 0 0,0-2-1 0 0,0 1 1 0 0,0-1 0 0 0,0 0 0 0 0,0-1-1 0 0,0 0 1 0 0,0 0 0 0 0,1-1 0 0 0,-1 0 0 0 0,0 0-1 0 0,0-1 1 0 0,1 0 0 0 0,-1 0 0 0 0,0-1 0 0 0,0 0-1 0 0,0-1 1 0 0,0 0 0 0 0,-1 0 0 0 0,1 0-1 0 0,-1-1 1 0 0,0 0 0 0 0,0-1 0 0 0,0 1 0 0 0,0-2-1 0 0,4-4-45 0 0,4-32 1552 0 0,-15 40-1456 0 0,-3-15 339 0 0,4 18-434 0 0,-1-1 0 0 0,0 1 0 0 0,1-1 0 0 0,-1 1 1 0 0,0-1-1 0 0,1 1 0 0 0,-1 0 0 0 0,0-1 0 0 0,0 1 0 0 0,0-1 0 0 0,0 1 0 0 0,0 0 0 0 0,0-1 0 0 0,0 1 0 0 0,0-1 0 0 0,0 1 0 0 0,0 0 0 0 0,0-1 0 0 0,0 1 0 0 0,0-1 0 0 0,0 1 1 0 0,0-1-1 0 0,-1 1 0 0 0,1 0 0 0 0,0-1 0 0 0,0 1 0 0 0,-1-1 0 0 0,1 1 0 0 0,0-1 0 0 0,-1 1 0 0 0,1-1 0 0 0,-1 1 0 0 0,1-1 0 0 0,0 0 0 0 0,-1 1 0 0 0,1-1 0 0 0,-1 0 1 0 0,1 1-1 0 0,-1-1 0 0 0,1 0 0 0 0,-1 1 0 0 0,0-1 0 0 0,1 0 0 0 0,-1 0 0 0 0,1 0 0 0 0,-1 0 0 0 0,1 1 0 0 0,-1-1 0 0 0,0 0 0 0 0,1 0 0 0 0,-1 0 0 0 0,1 0 0 0 0,-1 0 1 0 0,0-1-1 0 0,1 1 0 0 0,-1 0 0 0 0,1 0 0 0 0,-1 0 0 0 0,0 0 0 0 0,1-1 0 0 0,-1 1 0 0 0,1 0 0 0 0,-1 0 0 0 0,1-1 0 0 0,-1 1 0 0 0,1 0 0 0 0,-1-1 0 0 0,1 1 0 0 0,0-1 1 0 0,-1 1-2 0 0,-2 61 228 0 0,3-58-190 0 0,32 240 573 0 0,-23-189-478 0 0,-5-42-77 0 0,0 0 0 0 0,-1 0 0 0 0,0 0 0 0 0,-1 1 0 0 0,0-1 0 0 0,-1 0 0 0 0,-1 1 0 0 0,0-1 0 0 0,-1 1 0 0 0,0-1 0 0 0,0 1 0 0 0,-2-1 0 0 0,1 0 0 0 0,-2 0 0 0 0,0 0 0 0 0,0 0 0 0 0,-1-1 0 0 0,0 1 0 0 0,-1-1 0 0 0,-7 10-56 0 0,10-18 13 0 0,-1 0-1 0 0,0 0 0 0 0,-1-1 1 0 0,1 1-1 0 0,0-1 1 0 0,-1 0-1 0 0,0 0 1 0 0,1 0-1 0 0,-1-1 1 0 0,0 0-1 0 0,0 0 0 0 0,0 0 1 0 0,0 0-1 0 0,0-1 1 0 0,0 0-1 0 0,0 0 1 0 0,1 0-1 0 0,-1 0 1 0 0,0-1-1 0 0,0 0 0 0 0,0 0 1 0 0,0 0-1 0 0,0-1 1 0 0,1 0-1 0 0,-1 0 1 0 0,1 0-1 0 0,-1 0 1 0 0,1-1-1 0 0,0 1 0 0 0,0-1 1 0 0,-3-2-13 0 0,-2-2-114 0 0,0-1-1 0 0,0 0 1 0 0,1 0-1 0 0,-1 0 1 0 0,2-1 0 0 0,-1 0-1 0 0,2-1 1 0 0,-1 1 0 0 0,1-1-1 0 0,0-1 1 0 0,1 1 0 0 0,1-1-1 0 0,-2-5 115 0 0,3 3-298 0 0,1 0-1 0 0,0 0 0 0 0,1 0 1 0 0,0 0-1 0 0,1 0 1 0 0,1 0-1 0 0,0 0 0 0 0,1 0 1 0 0,0 0-1 0 0,1 1 1 0 0,0-1-1 0 0,1 1 0 0 0,1-1 1 0 0,0 1-1 0 0,0 1 0 0 0,1-1 1 0 0,1 1-1 0 0,0 0 1 0 0,1 0-1 0 0,-1 1 0 0 0,2 0 1 0 0,0 0-1 0 0,0 1 1 0 0,1 0-1 0 0,4-2 299 0 0,19-19-1195 0 0</inkml:trace>
  <inkml:trace contextRef="#ctx0" brushRef="#br0" timeOffset="13812.938">6948 68 1316 0 0,'5'-1'137'0'0,"1"1"-1"0"0,-1 0 0 0 0,0 1 1 0 0,0-1-1 0 0,0 1 1 0 0,0 0-1 0 0,0 0 1 0 0,0 1-1 0 0,-1-1 0 0 0,1 1 1 0 0,0 0-1 0 0,-1 1 1 0 0,1-1-1 0 0,-1 1 1 0 0,0 0-1 0 0,0 0 1 0 0,0 0-1 0 0,0 0 0 0 0,0 1 1 0 0,-1-1-1 0 0,1 1 1 0 0,-1 0-1 0 0,0 1-136 0 0,35 66 1243 0 0,-37-61-1045 0 0,0 0 0 0 0,-1 0-1 0 0,-1 0 1 0 0,1 0 0 0 0,-1 0-1 0 0,-1 0 1 0 0,0 0 0 0 0,-1 0 0 0 0,0 0-1 0 0,0-1 1 0 0,-1 1 0 0 0,0-1-1 0 0,0 0 1 0 0,-1 0 0 0 0,-1-1 0 0 0,1 1-1 0 0,-1-1 1 0 0,-1 0 0 0 0,-1 0-198 0 0,-18 32 1180 0 0,26-38-1213 0 0,0-1 0 0 0,0 1 0 0 0,1 0 0 0 0,-1-1-1 0 0,1 1 1 0 0,0-1 0 0 0,-1 1 0 0 0,1 0 0 0 0,0-1-1 0 0,0 0 1 0 0,0 1 0 0 0,0-1 0 0 0,0 1 0 0 0,0-1-1 0 0,0 0 1 0 0,0 0 0 0 0,1 0 0 0 0,-1 0 0 0 0,0 0-1 0 0,1 0 1 0 0,-1 0 0 0 0,1 0 0 0 0,-1 0 0 0 0,1-1-1 0 0,0 1 1 0 0,-1-1 0 0 0,1 1 0 0 0,0-1 0 0 0,-1 1 0 0 0,1-1-1 0 0,0 0 1 0 0,-1 0 0 0 0,1 0 0 0 0,0 0 0 0 0,-1 0-1 0 0,1 0 1 0 0,0-1 0 0 0,-1 1 0 0 0,1 0 0 0 0,0-1-1 0 0,-1 0 1 0 0,1 1 0 0 0,-1-1 0 0 0,1 0 0 0 0,-1 0-1 0 0,1 1 1 0 0,-1-1 0 0 0,1 0 0 0 0,-1-1 0 0 0,0 1-1 0 0,0 0 34 0 0,154-44-5716 0 0,-120 29 4435 0 0</inkml:trace>
  <inkml:trace contextRef="#ctx0" brushRef="#br0" timeOffset="14095.676">7482 66 1224 0 0,'15'14'349'0'0,"0"1"-1"0"0,0 0 1 0 0,-1 1-1 0 0,-1 0 1 0 0,-1 1 0 0 0,-1 1-1 0 0,0 0 1 0 0,-1 0-1 0 0,-1 1 1 0 0,-1 0-1 0 0,0 1 1 0 0,-2 0 0 0 0,0 0-1 0 0,-1 0 1 0 0,-1 1-1 0 0,-1 0 1 0 0,-1-1-1 0 0,-1 1 1 0 0,-1 0 0 0 0,0 0-1 0 0,-3 11-348 0 0,2 13 274 0 0,-3-1 0 0 0,-2 0 0 0 0,-1 0 1 0 0,-2-1-1 0 0,-2 0 0 0 0,-2 0 0 0 0,-2-1 0 0 0,-12 21-274 0 0,-112 175-4334 0 0,101-202 525 0 0,33-31 2731 0 0</inkml:trace>
  <inkml:trace contextRef="#ctx0" brushRef="#br0" timeOffset="14376.891">8028 1246 1612 0 0,'2'9'276'0'0,"0"-1"0"0"0,0 1-1 0 0,-1 0 1 0 0,0 0 0 0 0,0 0-1 0 0,-1 0 1 0 0,0 0 0 0 0,0 0-1 0 0,-1 0 1 0 0,-1 0 0 0 0,0-1-1 0 0,0 1 1 0 0,0 0 0 0 0,-1-1 0 0 0,0 1-1 0 0,-4 6-275 0 0,0-2 141 0 0,0 0-1 0 0,-1-1 1 0 0,-1 0 0 0 0,1 0-1 0 0,-2-1 1 0 0,0 0 0 0 0,0-1-1 0 0,-1 0 1 0 0,0 0-1 0 0,0-1 1 0 0,-1-1 0 0 0,-1 0-1 0 0,1 0 1 0 0,-14 4-141 0 0,-128 20-3957 0 0,120-36 2752 0 0,-22-16-37 0 0</inkml:trace>
  <inkml:trace contextRef="#ctx0" brushRef="#br0" timeOffset="21999.92">852 774 1600 0 0,'-22'20'213'0'0,"0"0"0"0"0,2 2-1 0 0,0 0 1 0 0,1 1 0 0 0,2 1 0 0 0,0 1-1 0 0,2 0 1 0 0,0 1 0 0 0,2 1-1 0 0,1 0 1 0 0,2 1 0 0 0,0 0 0 0 0,2 0-1 0 0,-3 19-212 0 0,10 69 774 0 0,13-42-426 0 0,4 1 1 0 0,3-2-1 0 0,4-1 1 0 0,16 34-349 0 0,-12-35 132 0 0,-3 0 0 0 0,-3 2 0 0 0,-4 0 1 0 0,-2 1-1 0 0,-1 23-132 0 0,-13 57 133 0 0,-7-95-133 0 0,-3 0 0 0 0,-2 0 0 0 0,-2-2 0 0 0,-4 1 0 0 0,-9 20 0 0 0,-7-11 88 0 0,-2-3 1 0 0,-3-1-1 0 0,-3-2 1 0 0,-3-1-1 0 0,-2-3 0 0 0,-2-1 1 0 0,-3-3-1 0 0,-2-2 0 0 0,-7 1-88 0 0,12-11-422 0 0,59-45 385 0 0,0 0 0 0 0,0 1 0 0 0,0 1 0 0 0,0 0 0 0 0,1 0 0 0 0,-1 1 0 0 0,1 0 0 0 0,-1 1-1 0 0,0 1 1 0 0,1 0 0 0 0,-1 0 0 0 0,0 1 0 0 0,1 0 0 0 0,-1 1 0 0 0,0 0 0 0 0,-1 1 0 0 0,1 1 0 0 0,-1-1-1 0 0,1 2 1 0 0,-2-1 0 0 0,1 1 0 0 0,0 1 0 0 0,-1 0 0 0 0,-1 0 0 0 0,1 1 0 0 0,-1 0 0 0 0,0 0 0 0 0,-1 1-1 0 0,0 0 1 0 0,0 0 0 0 0,-1 1 0 0 0,0 0 0 0 0,-1 0 0 0 0,3 6 37 0 0,6 32-3 0 0,-2 1 0 0 0,-2 0 1 0 0,-2 0-1 0 0,-2 1 0 0 0,-2-1 0 0 0,-3 7 3 0 0,0-6 37 0 0,3 0 0 0 0,1 0-1 0 0,3 0 1 0 0,2-1 0 0 0,2 0-1 0 0,5 9-36 0 0,-6-27-385 0 0,2 0 1 0 0,1-1-1 0 0,1-1 0 0 0,1 0 0 0 0,2-1 0 0 0,1-1 1 0 0,1 0-1 0 0,1-2 0 0 0,2 0 0 0 0,0-2 0 0 0,17 13 385 0 0,-6-13-1274 0 0</inkml:trace>
  <inkml:trace contextRef="#ctx0" brushRef="#br0" timeOffset="26562.95">8972 2868 2408 0 0,'-4'-2'980'0'0,"1"-1"-220"0"0,-3 0-184 0 0,1 1-60 0 0,0 2-348 0 0,-1 0 49 0 0,1 2-169 0 0,1 1-12 0 0,1 2-248 0 0,-1 0-225 0 0,4 0-235 0 0,2 3-592 0 0,2-3 36 0 0</inkml:trace>
  <inkml:trace contextRef="#ctx0" brushRef="#br0" timeOffset="23496.071">5748 3323 1268 0 0,'-49'-59'1007'0'0,"36"51"-720"0"0,2 2-116 0 0,1 0-1 0 0,-1 1 1 0 0,0 0-1 0 0,0 1 1 0 0,-1 1 0 0 0,1 0-1 0 0,-1 0 1 0 0,0 1-1 0 0,1 0 1 0 0,-1 1-1 0 0,0 1 1 0 0,0 0-1 0 0,0 0 1 0 0,0 1-1 0 0,0 1 1 0 0,0 0 0 0 0,1 0-1 0 0,-1 1 1 0 0,1 1-1 0 0,0 0 1 0 0,0 1-1 0 0,0 0 1 0 0,0 0-1 0 0,1 1 1 0 0,0 0-1 0 0,-5 5-170 0 0,2-3 103 0 0,0 1 0 0 0,1 0-1 0 0,1 1 1 0 0,-1 0-1 0 0,2 1 1 0 0,-1 0 0 0 0,2 1-1 0 0,-1 0 1 0 0,2 0-1 0 0,-1 1 1 0 0,2 0-1 0 0,0 1 1 0 0,0-1 0 0 0,2 1-1 0 0,-1 1 1 0 0,2-1-1 0 0,0 1 1 0 0,0 0 0 0 0,2-1-1 0 0,-1 14-102 0 0,3-19 26 0 0,1 0 0 0 0,1 0 0 0 0,0-1 0 0 0,0 1 0 0 0,1-1 0 0 0,0 1 0 0 0,0-1 0 0 0,1 0 0 0 0,0 0-1 0 0,0-1 1 0 0,1 1 0 0 0,0-1 0 0 0,0 0 0 0 0,1 0 0 0 0,0-1 0 0 0,0 1 0 0 0,0-1 0 0 0,1-1 0 0 0,0 1 0 0 0,0-1 0 0 0,1 0 0 0 0,-1-1 0 0 0,1 0-1 0 0,0 0 1 0 0,0-1 0 0 0,8 3-26 0 0,12 4-28 0 0,0-1 1 0 0,0-1-1 0 0,1-1 0 0 0,0-1 0 0 0,0-2 0 0 0,1-1 1 0 0,10-2 27 0 0,-21 0-44 0 0,-1-1 0 0 0,1 0 0 0 0,0-2 0 0 0,-1 0 0 0 0,1-1 0 0 0,-1-1 0 0 0,0-1 1 0 0,0-1-1 0 0,0 0 0 0 0,10-6 44 0 0,-19 9-71 0 0,0-1 1 0 0,0 0 0 0 0,0 0-1 0 0,-1-1 1 0 0,0 0-1 0 0,0-1 1 0 0,0 0 0 0 0,0 0-1 0 0,-1 0 1 0 0,0-1-1 0 0,-1 0 1 0 0,1 0 0 0 0,-1-1-1 0 0,-1 0 1 0 0,1 0-1 0 0,-1 0 1 0 0,-1-1 0 0 0,0 0-1 0 0,0 0 1 0 0,0 0-1 0 0,-1 0 1 0 0,-1 0-1 0 0,0-1 1 0 0,0 1 0 0 0,0-1-1 0 0,-1 1 1 0 0,-1-1-1 0 0,0 0 1 0 0,0 0 0 0 0,-1 1-1 0 0,0-1 1 0 0,-1 1-1 0 0,0-1 1 0 0,0 1 0 0 0,-2-3 70 0 0,-4-5-134 0 0,-2 1 0 0 0,0 1 0 0 0,-1 0 0 0 0,0 0 0 0 0,-1 1 0 0 0,-1 0 0 0 0,0 1 0 0 0,-1 0 0 0 0,0 2 0 0 0,-1-1 0 0 0,-1 2 0 0 0,1 0 0 0 0,-2 1 0 0 0,1 0 0 0 0,-1 1 0 0 0,0 1 0 0 0,-1 1 0 0 0,-11-2 134 0 0,10 0-503 0 0,-4-3-679 0 0</inkml:trace>
  <inkml:trace contextRef="#ctx0" brushRef="#br0" timeOffset="23809.33">6443 3063 1880 0 0,'13'-10'4832'0'0,"-16"46"-3629"0"0,0-13-963 0 0,15 172 765 0 0,34-41-562 0 0,33 180-2104 0 0,-78-332 1537 0 0,-1-1 0 0 0,1 0 1 0 0,-1 0-1 0 0,1 1 0 0 0,-1-1 0 0 0,1 1 0 0 0,-1-1 1 0 0,0 0-1 0 0,0 1 0 0 0,0-1 0 0 0,0 1 0 0 0,0-1 1 0 0,0 0-1 0 0,0 1 0 0 0,0-1 0 0 0,0 1 0 0 0,-1-1 1 0 0,1 0-1 0 0,0 1 0 0 0,-1-1 0 0 0,1 0 0 0 0,-1 1 1 0 0,0-1-1 0 0,1 0 0 0 0,-1 0 0 0 0,0 0 0 0 0,0 1 1 0 0,0-1-1 0 0,0 0 0 0 0,0 0 0 0 0,0 0 0 0 0,0 0 1 0 0,0-1-1 0 0,0 1 0 0 0,0 0 0 0 0,-1 0 0 0 0,1-1 1 0 0,0 1-1 0 0,-1-1 0 0 0,1 1 0 0 0,0-1 0 0 0,-1 1 0 0 0,1-1 1 0 0,0 0-1 0 0,-2 0 124 0 0,-6-3-1263 0 0</inkml:trace>
  <inkml:trace contextRef="#ctx0" brushRef="#br0" timeOffset="24597.062">6214 3393 1152 0 0,'-2'0'250'0'0,"-24"-7"2871"0"0,42 4-1381 0 0,61 6-1866 0 0,0-4 0 0 0,0-2 0 0 0,0-4 0 0 0,0-4 0 0 0,-1-3 0 0 0,13-6 126 0 0,-77 17 23 0 0,0-1 1 0 0,0 0 0 0 0,-1 0 0 0 0,1-1 0 0 0,-1-1 0 0 0,-1 0 0 0 0,1 0 0 0 0,-1-1 0 0 0,0-1 0 0 0,0 0-1 0 0,-1 0 1 0 0,0 0 0 0 0,-1-1 0 0 0,5-7-24 0 0,-11 11 101 0 0,-1-1 0 0 0,0 1 1 0 0,0-1-1 0 0,0 1 0 0 0,-1-1 0 0 0,0 0 0 0 0,0 1 0 0 0,0-1 0 0 0,-1 1 0 0 0,0-1 1 0 0,0 0-1 0 0,0 1 0 0 0,-1 0 0 0 0,0-1 0 0 0,0 1 0 0 0,0 0 0 0 0,-1 0 0 0 0,1 0 1 0 0,-1 0-1 0 0,-1 0 0 0 0,1 1 0 0 0,0-1 0 0 0,-1 1 0 0 0,0 0 0 0 0,0 0 1 0 0,0 1-1 0 0,-1-1 0 0 0,1 1 0 0 0,-1 0 0 0 0,0 0 0 0 0,-3-1-101 0 0,-15 39 372 0 0,15 12-262 0 0,2 0-1 0 0,3 1 1 0 0,1 0 0 0 0,2-1-1 0 0,3 9-109 0 0,-1 42 85 0 0,-2 234 455 0 0,0-331-467 0 0,8-5-149 0 0,26-51-316 0 0,-22 34 259 0 0,0 1-1 0 0,1-1 0 0 0,2 2 1 0 0,0 0-1 0 0,0 1 0 0 0,2 0 1 0 0,0 1-1 0 0,1 1 0 0 0,7-4 134 0 0,-20 19-15 0 0,-1 0 0 0 0,1 0 0 0 0,-1 0 0 0 0,1 1 0 0 0,-1 0 0 0 0,1-1 0 0 0,-1 2-1 0 0,1-1 1 0 0,-1 0 0 0 0,1 1 0 0 0,-1 0 0 0 0,0 0 0 0 0,1 0 0 0 0,-1 1 0 0 0,0-1-1 0 0,0 1 1 0 0,0 0 0 0 0,0 0 0 0 0,0 1 0 0 0,0-1 0 0 0,0 1 0 0 0,-1 0 0 0 0,0 0-1 0 0,1 0 1 0 0,-1 0 0 0 0,0 0 0 0 0,0 1 0 0 0,-1-1 0 0 0,1 1 0 0 0,-1 0 0 0 0,0 0-1 0 0,0 0 1 0 0,0 0 0 0 0,0 1 15 0 0,25 27-98 0 0,-19-24 97 0 0,1 0 0 0 0,0-1 0 0 0,0 0 0 0 0,0-1-1 0 0,1 1 1 0 0,-1-2 0 0 0,1 0 0 0 0,1 0 0 0 0,-1-1-1 0 0,1 0 1 0 0,0 0 0 0 0,0-1 0 0 0,0-1 0 0 0,0 0-1 0 0,0-1 1 0 0,1 0 0 0 0,-1 0 0 0 0,0-1 0 0 0,1-1-1 0 0,-1 0 1 0 0,0 0 0 0 0,1-1 0 0 0,-1-1 0 0 0,0 0-1 0 0,0 0 1 0 0,0-1 1 0 0,-1 0-44 0 0,-1 0 1 0 0,1-1-1 0 0,-1 0 0 0 0,0 0 1 0 0,-1-1-1 0 0,1 0 0 0 0,-1 0 1 0 0,0-1-1 0 0,0 0 0 0 0,-1 0 1 0 0,0-1-1 0 0,-1 0 0 0 0,1-1 1 0 0,-2 1-1 0 0,1-1 0 0 0,-1 0 1 0 0,0 0-1 0 0,-1-1 0 0 0,0 1 1 0 0,-1-1-1 0 0,0 0 0 0 0,0 0 1 0 0,-1-1-1 0 0,0 1 0 0 0,-1 0 1 0 0,0-5 43 0 0,-4 9 19 0 0,0-1 1 0 0,0 1 0 0 0,0 1 0 0 0,-1-1 0 0 0,0 0-1 0 0,0 1 1 0 0,-1 0 0 0 0,1 0 0 0 0,-1 0 0 0 0,0 1-1 0 0,-1-1 1 0 0,1 1 0 0 0,-1 0 0 0 0,0 1 0 0 0,0-1-1 0 0,0 1 1 0 0,0 1 0 0 0,0-1 0 0 0,-1 1 0 0 0,1 0-1 0 0,-1 0 1 0 0,1 1 0 0 0,-1 0 0 0 0,0 0 0 0 0,0 0-1 0 0,0 1 1 0 0,1 0 0 0 0,-1 1 0 0 0,0-1 0 0 0,0 1-1 0 0,1 1 1 0 0,-1-1 0 0 0,-1 2-20 0 0,-123 45 308 0 0,127-46-289 0 0,1 0 0 0 0,-1 0 0 0 0,0 0 0 0 0,1 0 0 0 0,-1 1-1 0 0,1 0 1 0 0,0 0 0 0 0,0 0 0 0 0,0 0 0 0 0,0 0 0 0 0,0 0 0 0 0,1 1 0 0 0,-1-1 0 0 0,1 1 0 0 0,0 0 0 0 0,0 0 0 0 0,1 0 0 0 0,-1 0 0 0 0,1 0 0 0 0,0 0 0 0 0,0 0 0 0 0,0 0 0 0 0,0 1 0 0 0,1-1 0 0 0,0 0 0 0 0,0 0 0 0 0,0 1 0 0 0,0-1 0 0 0,1 0 0 0 0,-1 1 0 0 0,1-1 0 0 0,0 0-1 0 0,1 2-18 0 0,2 3-44 0 0,1 0 0 0 0,0-1-1 0 0,1 0 1 0 0,-1 0 0 0 0,2 0-1 0 0,-1 0 1 0 0,1-1 0 0 0,0 0-1 0 0,0-1 1 0 0,1 1 0 0 0,0-1 0 0 0,0-1-1 0 0,1 0 1 0 0,-1 0 0 0 0,1 0-1 0 0,0-1 1 0 0,0-1 0 0 0,1 1-1 0 0,-1-1 1 0 0,1-1 0 0 0,-1 0-1 0 0,4 0 45 0 0,147 13-5281 0 0,-121-15 4122 0 0</inkml:trace>
  <inkml:trace contextRef="#ctx0" brushRef="#br0" timeOffset="24924.474">7880 3296 1080 0 0,'8'7'225'0'0,"0"1"0"0"0,0-1 0 0 0,-1 1 0 0 0,0 0 0 0 0,0 1 0 0 0,-1 0 0 0 0,0 0 0 0 0,0 0 0 0 0,-1 1 0 0 0,-1 0 0 0 0,1 0 0 0 0,-2 0 0 0 0,3 9-225 0 0,15 82 4120 0 0,-46-66-2324 0 0,25-35-1776 0 0,0-1-1 0 0,0 1 0 0 0,1-1 1 0 0,-1 1-1 0 0,0-1 1 0 0,0 1-1 0 0,0-1 1 0 0,0 1-1 0 0,0-1 0 0 0,0 1 1 0 0,0-1-1 0 0,0 1 1 0 0,0-1-1 0 0,0 1 1 0 0,-1-1-1 0 0,1 1 0 0 0,0-1 1 0 0,0 1-1 0 0,0-1 1 0 0,-1 1-1 0 0,1-1 1 0 0,0 1-1 0 0,0 0 0 0 0,-1-1 1 0 0,1 1-1 0 0,0-1 1 0 0,-1 1-1 0 0,1 0 1 0 0,-1-1-1 0 0,1 1 0 0 0,0 0 1 0 0,-1 0-1 0 0,1-1 1 0 0,-1 1-1 0 0,1 0 1 0 0,-1 0-1 0 0,1-1 0 0 0,-1 1 1 0 0,1 0-1 0 0,-1 0 1 0 0,1 0-1 0 0,-1 0 1 0 0,1 0-1 0 0,-1 0 0 0 0,1 0 1 0 0,-1 0-1 0 0,1 0 1 0 0,-1 0-1 0 0,1 0 1 0 0,-1 0-1 0 0,1 0 0 0 0,-1 1 1 0 0,1-1-1 0 0,0 0 1 0 0,-1 0-1 0 0,1 0 1 0 0,-1 1-1 0 0,1-1 0 0 0,-1 0 1 0 0,1 1-1 0 0,0-1 1 0 0,-1 0-20 0 0,8-21-551 0 0,1 1 0 0 0,1 0 1 0 0,1 0-1 0 0,1 0 0 0 0,0 1 1 0 0,1 1-1 0 0,2 0 0 0 0,-1 1 1 0 0,2 0-1 0 0,0 2 0 0 0,1-1 1 0 0,1 2-1 0 0,0 0 0 0 0,1 1 1 0 0,15-8 550 0 0,-9 5-1190 0 0</inkml:trace>
  <inkml:trace contextRef="#ctx0" brushRef="#br0" timeOffset="25591.851">7580 3430 1256 0 0,'66'-19'3899'0'0,"-47"22"-3777"0"0,0 0-1 0 0,0 1 1 0 0,0 2 0 0 0,-1-1-1 0 0,0 2 1 0 0,0 0 0 0 0,-1 1-1 0 0,0 1 1 0 0,0 1-1 0 0,-1 0 1 0 0,0 2 0 0 0,-1-1-1 0 0,0 2 1 0 0,-1 0 0 0 0,0 0-1 0 0,-1 2 1 0 0,-1-1-1 0 0,0 2 1 0 0,1 2-122 0 0,-12-17 43 0 0,0-1 0 0 0,-1 1-1 0 0,1 0 1 0 0,0-1 0 0 0,0 1 0 0 0,0 0 0 0 0,-1-1 0 0 0,1 1-1 0 0,-1 0 1 0 0,1 0 0 0 0,0 0 0 0 0,-1 0 0 0 0,1-1-1 0 0,-1 1 1 0 0,0 0 0 0 0,1 0 0 0 0,-1 0 0 0 0,0 0-1 0 0,1 0 1 0 0,-1 0 0 0 0,0 0 0 0 0,0 0 0 0 0,0 0 0 0 0,0 0-1 0 0,0 0 1 0 0,0 0 0 0 0,0 0 0 0 0,0 0 0 0 0,-1 0-1 0 0,1 0 1 0 0,0 0 0 0 0,0 0 0 0 0,-1 0 0 0 0,1 0 0 0 0,-1 0-1 0 0,1 0 1 0 0,-1 0 0 0 0,1 0 0 0 0,-1-1 0 0 0,0 1-1 0 0,1 0 1 0 0,-1 0 0 0 0,0-1 0 0 0,0 1 0 0 0,1 0-1 0 0,-1-1 1 0 0,0 1 0 0 0,0-1 0 0 0,0 1 0 0 0,0-1 0 0 0,0 1-43 0 0,-49-21 958 0 0,47 13-1060 0 0,-1 0 0 0 0,1 0 0 0 0,1-1 1 0 0,0 1-1 0 0,0-1 0 0 0,0 1 0 0 0,1-1 1 0 0,0 0-1 0 0,0 0 0 0 0,1 1 0 0 0,0-1 1 0 0,1 0-1 0 0,-1 0 0 0 0,2 1 0 0 0,-1-1 1 0 0,1 0-1 0 0,0 1 0 0 0,0 0 0 0 0,1-1 1 0 0,0 1-1 0 0,1 0 0 0 0,-1 0 0 0 0,1 1 1 0 0,0-1-1 0 0,1 1 0 0 0,0 0 0 0 0,0 0 1 0 0,4-4 101 0 0,109-98-4899 0 0,-84 86 3671 0 0</inkml:trace>
  <inkml:trace contextRef="#ctx0" brushRef="#br0" timeOffset="26315.403">8341 3205 928 0 0,'10'36'5366'0'0,"-24"40"-5112"0"0,6-42 55 0 0,32 95 189 0 0,-13-100-344 0 0,-8-22-155 0 0,1-1 0 0 0,-1 1 0 0 0,1-1 0 0 0,0 0 0 0 0,0-1 0 0 0,1 1-1 0 0,0-1 1 0 0,0 0 0 0 0,0 0 0 0 0,1 0 0 0 0,-1-1 0 0 0,1 1 0 0 0,0-2-1 0 0,0 1 1 0 0,1-1 0 0 0,-1 0 0 0 0,1 0 0 0 0,0 0 0 0 0,0-1 0 0 0,0 0-1 0 0,0-1 1 0 0,0 1 0 0 0,0-1 0 0 0,0-1 0 0 0,0 1 0 0 0,0-1 0 0 0,6-1 1 0 0,-6-2-40 0 0,1 0 1 0 0,-1-1-1 0 0,0 0 1 0 0,0 0-1 0 0,-1-1 1 0 0,1 0 0 0 0,-1 0-1 0 0,0 0 1 0 0,0-1-1 0 0,-1 0 1 0 0,0 0-1 0 0,0-1 1 0 0,0 1-1 0 0,-1-1 1 0 0,0 0-1 0 0,0 0 1 0 0,-1 0 0 0 0,0-1-1 0 0,0 1 1 0 0,0-1-1 0 0,-1 0 1 0 0,0 0-1 0 0,-1 1 1 0 0,0-1-1 0 0,0 0 1 0 0,-1 0-1 0 0,0-1 1 0 0,0 1 0 0 0,-1 0 39 0 0,1 7 71 0 0,0 1 88 0 0,-5-19 225 0 0,15 27-400 0 0,0 0 0 0 0,1-1 0 0 0,-1-1 0 0 0,1 1 0 0 0,1-2 0 0 0,-1 1 0 0 0,1-2 0 0 0,0 0 0 0 0,0 0 0 0 0,0-1 0 0 0,0 0 0 0 0,1-1 0 0 0,0-1 16 0 0,-10-2 3 0 0,0-1 1 0 0,0-1 0 0 0,0 1 0 0 0,-1 0-1 0 0,1-1 1 0 0,-1 1 0 0 0,1-1 0 0 0,-1 0-1 0 0,0 0 1 0 0,0 0 0 0 0,0 0 0 0 0,-1 0 0 0 0,1 0-1 0 0,-1-1 1 0 0,0 1 0 0 0,0 0 0 0 0,0-1-1 0 0,0 1 1 0 0,0-1 0 0 0,-1 1 0 0 0,1-1-1 0 0,-1 1 1 0 0,0-2-4 0 0,2-3 27 0 0,0-3 12 0 0,0 0-1 0 0,1 0 1 0 0,0 0 0 0 0,0 1-1 0 0,2 0 1 0 0,-1 0-1 0 0,1 0 1 0 0,1 0 0 0 0,-1 1-1 0 0,2-1 1 0 0,-1 2 0 0 0,1-1-1 0 0,1 1 1 0 0,-1 0-1 0 0,2 0 1 0 0,-1 1 0 0 0,1 0-1 0 0,0 1 1 0 0,8-5-39 0 0,-12 12 20 0 0,-1 0-1 0 0,0 1 1 0 0,0-1-1 0 0,0 1 1 0 0,0 0-1 0 0,-1 0 1 0 0,1 1-1 0 0,0-1 1 0 0,-1 1-1 0 0,0 0 1 0 0,1 0 0 0 0,-1 0-1 0 0,0 0 1 0 0,0 0-1 0 0,-1 1 1 0 0,1-1-1 0 0,-1 1 1 0 0,0 0-1 0 0,0 0 1 0 0,0 0-1 0 0,0 0 1 0 0,-1 0-1 0 0,2 4-19 0 0,0-2 34 0 0,20 155-2376 0 0,-41-119 489 0 0,11-42 1321 0 0</inkml:trace>
  <inkml:trace contextRef="#ctx0" brushRef="#br0" timeOffset="26814.4">9322 3111 936 0 0,'-9'7'581'0'0,"4"-5"-419"0"0,1 0 0 0 0,-1 0 1 0 0,1 0-1 0 0,0 1 0 0 0,0 0 0 0 0,0-1 0 0 0,0 2 0 0 0,0-1 0 0 0,1 0 0 0 0,0 1 1 0 0,-1 0-1 0 0,1-1 0 0 0,1 1 0 0 0,-1 0 0 0 0,0 1 0 0 0,1-1 0 0 0,0 0 1 0 0,0 1-1 0 0,0-1 0 0 0,1 1 0 0 0,-1 0 0 0 0,1 0 0 0 0,0-1 0 0 0,1 1 0 0 0,-1 0 1 0 0,1 0-1 0 0,0 0 0 0 0,0 0 0 0 0,0 0 0 0 0,1 0 0 0 0,0 2-162 0 0,11 17 236 0 0,1-1 0 0 0,1 0-1 0 0,1 0 1 0 0,1-2 0 0 0,1 0-1 0 0,1-1 1 0 0,1 0 0 0 0,0-2-1 0 0,1 0 1 0 0,1-2 0 0 0,11 7-236 0 0,74 69 532 0 0,-105-92-549 0 0,0 1 0 0 0,0-1 0 0 0,0 1 0 0 0,0-1 1 0 0,0 1-1 0 0,0 0 0 0 0,0-1 0 0 0,0 1 0 0 0,0 0 0 0 0,-1 0 0 0 0,1-1 0 0 0,0 1 0 0 0,0 0 0 0 0,-1 0 0 0 0,1 0 0 0 0,0 0 0 0 0,-1 0 0 0 0,1 0 0 0 0,-1 0 0 0 0,0 0 1 0 0,1 0-1 0 0,-1 0 0 0 0,0 0 0 0 0,1 0 0 0 0,-1 1 0 0 0,0-1 0 0 0,0 0 0 0 0,0 0 0 0 0,0 0 0 0 0,0 0 0 0 0,0 0 0 0 0,-1 0 0 0 0,1 1 0 0 0,0-1 0 0 0,0 0 0 0 0,-1 0 1 0 0,1 0-1 0 0,-1 0 0 0 0,1 0 0 0 0,-1 0 0 0 0,1 0 0 0 0,-1 0 0 0 0,0 0 0 0 0,1 0 0 0 0,-1-1 0 0 0,0 1 0 0 0,0 0 0 0 0,0 0 0 0 0,0-1 0 0 0,1 1 0 0 0,-1 0 0 0 0,0-1 1 0 0,0 1-1 0 0,0-1 0 0 0,0 1 0 0 0,-1-1 17 0 0,-72 2-2588 0 0,-14-35-43 0 0,58 15 1258 0 0</inkml:trace>
  <inkml:trace contextRef="#ctx0" brushRef="#br0" timeOffset="27078.625">9571 3056 1816 0 0,'-47'34'3867'0'0,"-14"14"-2622"0"0,3 2 0 0 0,2 3 0 0 0,-46 56-1245 0 0,25 7-1315 0 0,40-31-3682 0 0,34-75 3579 0 0</inkml:trace>
  <inkml:trace contextRef="#ctx0" brushRef="#br0" timeOffset="27376.52">9608 3541 1484 0 0,'33'4'467'0'0,"-1"-1"0"0"0,1-2 0 0 0,-1-2 0 0 0,1-1 1 0 0,0-1-1 0 0,-1-2 0 0 0,0-1 0 0 0,0-1 0 0 0,-1-2 0 0 0,0-2 0 0 0,9-4-467 0 0,-31 13 76 0 0,0 0-1 0 0,0-1 1 0 0,0 0 0 0 0,0 0 0 0 0,-1-1-1 0 0,1 0 1 0 0,-1-1 0 0 0,0 1 0 0 0,0-2-1 0 0,-1 1 1 0 0,0-1 0 0 0,0 0 0 0 0,0-1-1 0 0,0 0 1 0 0,-1 0 0 0 0,0 0 0 0 0,-1 0-1 0 0,5-8-75 0 0,-38-18 658 0 0,16 30-547 0 0,-1 0 0 0 0,1 0 0 0 0,-1 2 0 0 0,1-1 0 0 0,-1 1 0 0 0,0 1-1 0 0,0 1 1 0 0,1-1 0 0 0,-1 2 0 0 0,0 0 0 0 0,-4 1-111 0 0,6-2 52 0 0,0-1-1 0 0,0 2 1 0 0,0-1 0 0 0,0 2-1 0 0,0-1 1 0 0,0 1 0 0 0,0 1-1 0 0,1 0 1 0 0,0 1 0 0 0,0-1-1 0 0,0 2 1 0 0,0 0 0 0 0,1 0-1 0 0,0 1 1 0 0,0 0 0 0 0,1 0-1 0 0,0 1 1 0 0,0 0 0 0 0,1 0-1 0 0,0 1 1 0 0,0 0 0 0 0,1 0-1 0 0,0 1 1 0 0,1 0 0 0 0,0 0-1 0 0,-3 8-51 0 0,10-10-52 0 0,1 0 0 0 0,0 0 0 0 0,0-1 0 0 0,1 1 0 0 0,0-1 0 0 0,0 0 0 0 0,1 0 0 0 0,0 0 0 0 0,0-1 0 0 0,0 1 0 0 0,1-1 0 0 0,0 0 0 0 0,0-1 0 0 0,1 0 0 0 0,-1 0 0 0 0,1 0 0 0 0,0-1 0 0 0,1 0 0 0 0,-1 0 0 0 0,1-1 0 0 0,-1 0 0 0 0,8 2 52 0 0,221 75-6820 0 0,-209-75 5362 0 0</inkml:trace>
  <inkml:trace contextRef="#ctx0" brushRef="#br0" timeOffset="22417.333">2194 3093 1544 0 0,'-14'3'242'0'0,"-1"0"0"0"0,1 1 0 0 0,0 1 0 0 0,0 0 0 0 0,0 0 0 0 0,1 2 0 0 0,0 0 0 0 0,0 0 0 0 0,0 1 0 0 0,1 1 0 0 0,1 0 0 0 0,-1 1 0 0 0,1 0 0 0 0,1 0-1 0 0,0 1 1 0 0,1 1 0 0 0,0 0 0 0 0,0 0 0 0 0,1 0 0 0 0,1 1 0 0 0,0 1 0 0 0,1-1 0 0 0,0 1 0 0 0,1 0 0 0 0,1 0 0 0 0,0 0 0 0 0,1 1 0 0 0,1-1 0 0 0,0 1 0 0 0,0 10-242 0 0,3-17 63 0 0,-1 0 0 0 0,1 0-1 0 0,0 0 1 0 0,1 0 0 0 0,0 0 0 0 0,0 0 0 0 0,1-1 0 0 0,0 1 0 0 0,0-1 0 0 0,1 0-1 0 0,0 0 1 0 0,0 0 0 0 0,0 0 0 0 0,1-1 0 0 0,4 4-63 0 0,-7-6 40 0 0,13 13 11 0 0,1-1 0 0 0,1-1 1 0 0,0 0-1 0 0,1-1 0 0 0,0-1 1 0 0,1-1-1 0 0,0-1 0 0 0,1 0 1 0 0,0-1-1 0 0,1-2 0 0 0,0 0 1 0 0,1-1-1 0 0,-1-1 0 0 0,1-1 1 0 0,0-1-1 0 0,1 0 0 0 0,-1-2 1 0 0,1-1-1 0 0,-1-1 0 0 0,7-1-51 0 0,-21 2-25 0 0,1 0-1 0 0,-1-1 1 0 0,1 0-1 0 0,-1 0 1 0 0,0-1-1 0 0,1 0 1 0 0,-1 0 0 0 0,0-1-1 0 0,0 0 1 0 0,0 0-1 0 0,0-1 1 0 0,0 0-1 0 0,0-1 1 0 0,-1 1-1 0 0,1-1 1 0 0,-1-1-1 0 0,0 0 1 0 0,0 0-1 0 0,-1 0 1 0 0,0-1-1 0 0,0 0 1 0 0,0 0-1 0 0,0 0 1 0 0,-1-1 0 0 0,0 1-1 0 0,-1-2 1 0 0,1 1-1 0 0,-1 0 1 0 0,-1-1-1 0 0,1 0 1 0 0,-2 1-1 0 0,1-1 1 0 0,-1 0-1 0 0,0-1 1 0 0,0 1-1 0 0,-1 0 1 0 0,0-1-1 0 0,-1 1 1 0 0,0-3 25 0 0,-9-17-111 0 0,-2-1 1 0 0,-1 2-1 0 0,-1 0 0 0 0,-1 0 1 0 0,-2 1-1 0 0,0 1 0 0 0,-2 1 1 0 0,-1 0-1 0 0,0 2 0 0 0,-2 0 1 0 0,-1 1-1 0 0,0 1 1 0 0,-2 1-1 0 0,0 1 0 0 0,-1 1 1 0 0,-14-6 110 0 0,-51-47-517 0 0,39 2-2487 0 0,55 63 1857 0 0,12-15 10 0 0</inkml:trace>
  <inkml:trace contextRef="#ctx0" brushRef="#br0" timeOffset="22668.644">3233 3661 1936 0 0,'-2'44'696'0'0,"2"-24"-24"0"0,-20 38-52 0 0,-1-21-208 0 0,0-2 32 0 0,-6 1 8 0 0,-2-4-51 0 0,-4 0-153 0 0,-5-1-28 0 0,5 1-412 0 0,-3-7-152 0 0,-1-5-313 0 0,-1 2-471 0 0,6-14-84 0 0,-1 4 0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4:32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973 191 1440 0 0,'0'0'599'0'0,"0"-3"-18"0"0,9-31 207 0 0,-12-31 706 0 0,-1 58-1416 0 0,-2 0-1 0 0,1 0 1 0 0,-1 1-1 0 0,0 0 1 0 0,0 0-1 0 0,-1 0 1 0 0,0 1-1 0 0,0 0 0 0 0,0 0 1 0 0,0 1-1 0 0,-1 0 1 0 0,0 0-1 0 0,0 1 1 0 0,0 0-1 0 0,0 0 1 0 0,0 1-1 0 0,-1 0 0 0 0,1 1 1 0 0,-1-1-1 0 0,1 2 1 0 0,-1-1-1 0 0,0 1 1 0 0,0 1-78 0 0,-196 39 451 0 0,178-28-391 0 0,2 2 0 0 0,-1 1 0 0 0,2 1 0 0 0,0 1 0 0 0,1 1 0 0 0,1 1-1 0 0,1 0 1 0 0,0 2 0 0 0,2 1 0 0 0,0 1 0 0 0,1 0 0 0 0,2 1 0 0 0,0 1 0 0 0,2 0-1 0 0,1 1 1 0 0,1 1 0 0 0,1 0 0 0 0,1 0 0 0 0,2 1 0 0 0,0 1 0 0 0,2-1 0 0 0,1 1-1 0 0,2 0 1 0 0,1 0 0 0 0,1 26-60 0 0,4 148 679 0 0,138 433 684 0 0,-96-352-1021 0 0,-45-279-438 0 0,1 0 0 0 0,-1 0 1 0 0,-1 1-1 0 0,1-1 0 0 0,-1 0 1 0 0,0 0-1 0 0,0 0 0 0 0,0 0 1 0 0,-1 0-1 0 0,1 0 0 0 0,-1 0 1 0 0,-1 0-1 0 0,1-1 1 0 0,-1 1-1 0 0,1-1 0 0 0,-1 1 1 0 0,-1-1-1 0 0,1 0 0 0 0,0 0 1 0 0,-1-1-1 0 0,0 1 0 0 0,0-1 1 0 0,0 0-1 0 0,0 0 0 0 0,-1 0 1 0 0,1 0-1 0 0,-1-1 0 0 0,0 1 1 0 0,1-1-1 0 0,-1-1 0 0 0,0 1 1 0 0,-4 0 95 0 0,4-2-297 0 0,0-1-1 0 0,0 0 1 0 0,0 0 0 0 0,-1-1 0 0 0,1 1 0 0 0,1-1 0 0 0,-1 0 0 0 0,0-1-1 0 0,0 1 1 0 0,1-1 0 0 0,-1 0 0 0 0,1 0 0 0 0,0 0 0 0 0,0 0 0 0 0,0-1 0 0 0,0 0-1 0 0,1 0 1 0 0,-3-3 297 0 0,-17-18-1178 0 0</inkml:trace>
  <inkml:trace contextRef="#ctx0" brushRef="#br0" timeOffset="341.808">1 1395 1784 0 0,'31'-9'4861'0'0,"146"-31"-3365"0"0,307-29 333 0 0,-481 69-1753 0 0,4 1-34 0 0,-7-1-52 0 0,0 1 0 0 0,0-1-1 0 0,-1 0 1 0 0,1 0 0 0 0,0 1 0 0 0,0-1 0 0 0,0 0-1 0 0,0 0 1 0 0,0 0 0 0 0,0 1 0 0 0,0-1 0 0 0,0 0-1 0 0,0 0 1 0 0,0 1 0 0 0,0-1 0 0 0,0 0 0 0 0,0 0-1 0 0,0 1 1 0 0,0-1 0 0 0,0 0 0 0 0,0 0 0 0 0,0 1-1 0 0,0-1 1 0 0,0 0 0 0 0,0 0 0 0 0,0 1 10 0 0,-59 7-3668 0 0,59-8 2273 0 0,-1-1-22 0 0,0-3 166 0 0</inkml:trace>
  <inkml:trace contextRef="#ctx0" brushRef="#br0" timeOffset="682.447">1224 1358 2792 0 0,'0'1'105'0'0,"-1"-1"0"0"0,1 1 0 0 0,0-1 0 0 0,-1 1 0 0 0,1-1 0 0 0,0 1 0 0 0,0-1 0 0 0,0 1 0 0 0,-1-1 0 0 0,1 1 0 0 0,0 0 0 0 0,0-1 0 0 0,0 1 0 0 0,0-1-1 0 0,0 1 1 0 0,0-1 0 0 0,0 1 0 0 0,0 0 0 0 0,0-1 0 0 0,0 1 0 0 0,1-1 0 0 0,-1 1 0 0 0,0-1 0 0 0,0 1 0 0 0,0-1 0 0 0,1 1 0 0 0,-1-1 0 0 0,0 1 0 0 0,1-1 0 0 0,-1 1 0 0 0,0-1 0 0 0,1 1 0 0 0,-1-1-1 0 0,1 1 1 0 0,-1-1 0 0 0,1 0 0 0 0,-1 1 0 0 0,0-1 0 0 0,1 0 0 0 0,0 0 0 0 0,-1 1 0 0 0,1-1 0 0 0,-1 0 0 0 0,1 0 0 0 0,-1 0 0 0 0,1 1 0 0 0,-1-1 0 0 0,1 0 0 0 0,0 0 0 0 0,-1 0 0 0 0,1 0 0 0 0,-1 0 0 0 0,1 0-1 0 0,-1 0 1 0 0,1 0 0 0 0,0-1 0 0 0,-1 1 0 0 0,1 0 0 0 0,-1 0 0 0 0,1 0 0 0 0,-1-1 0 0 0,1 1 0 0 0,-1 0 0 0 0,1 0 0 0 0,-1-1 0 0 0,1 1 0 0 0,-1-1-105 0 0,-5 17-144 0 0,-83 312 1531 0 0,37-37-1258 0 0,6-206-2130 0 0,42-82 1791 0 0,1-1 0 0 0,-1 1 0 0 0,0-1 0 0 0,0 0 0 0 0,0 0 0 0 0,0 0 0 0 0,0 0 0 0 0,0-1 0 0 0,0 1 0 0 0,-1-1 0 0 0,1 0 0 0 0,-1 0 0 0 0,1 0 0 0 0,-1 0 0 0 0,1 0 0 0 0,-1-1 0 0 0,1 0 0 0 0,-1 0 0 0 0,1 0-1 0 0,-1 0 1 0 0,0 0 0 0 0,1-1 0 0 0,-1 1 0 0 0,1-1 0 0 0,-1 0 0 0 0,1 0 0 0 0,-2-1 210 0 0,-32-15-1284 0 0</inkml:trace>
  <inkml:trace contextRef="#ctx0" brushRef="#br0" timeOffset="884.193">774 1582 3304 0 0,'4'-14'2392'0'0,"-4"14"-2330"0"0,0-1 0 0 0,0 1 0 0 0,-1-1 0 0 0,1 1 0 0 0,0-1 0 0 0,0 1 0 0 0,0-1-1 0 0,0 1 1 0 0,0-1 0 0 0,0 1 0 0 0,0-1 0 0 0,0 1 0 0 0,0-1 0 0 0,1 1-1 0 0,-1-1 1 0 0,0 1 0 0 0,0-1 0 0 0,0 1 0 0 0,1-1 0 0 0,-1 1 0 0 0,0-1 0 0 0,0 1-1 0 0,1-1 1 0 0,-1 1 0 0 0,0 0 0 0 0,1-1 0 0 0,-1 1 0 0 0,1 0 0 0 0,-1-1 0 0 0,0 1-1 0 0,1 0 1 0 0,-1-1 0 0 0,1 1 0 0 0,-1 0 0 0 0,1 0 0 0 0,-1 0 0 0 0,1-1 0 0 0,-1 1-1 0 0,1 0 1 0 0,-1 0 0 0 0,1 0 0 0 0,-1 0 0 0 0,1 0 0 0 0,-1 0 0 0 0,1 0 0 0 0,-1 0-1 0 0,1 0 1 0 0,-1 0 0 0 0,1 0 0 0 0,-1 0 0 0 0,1 0 0 0 0,-1 1 0 0 0,1-1 0 0 0,-1 0-1 0 0,1 0 1 0 0,-1 1 0 0 0,1-1 0 0 0,-1 0 0 0 0,0 0 0 0 0,1 1 0 0 0,-1-1 0 0 0,1 0-1 0 0,-1 1 1 0 0,0-1 0 0 0,1 1-62 0 0,315 197 1523 0 0,-89-97-6027 0 0,-130-73 443 0 0,-92-27 2609 0 0</inkml:trace>
  <inkml:trace contextRef="#ctx0" brushRef="#br0" timeOffset="1426.45">2115 540 1164 0 0,'-21'4'231'0'0,"0"1"1"0"0,0 0-1 0 0,1 2 0 0 0,0 0 0 0 0,1 2 1 0 0,-1 0-1 0 0,2 1 0 0 0,-1 1 0 0 0,1 1 1 0 0,1 0-1 0 0,0 1 0 0 0,1 1 0 0 0,1 1 1 0 0,0 0-1 0 0,0 1 0 0 0,2 0 0 0 0,0 1 0 0 0,1 1 1 0 0,1 0-1 0 0,0 0 0 0 0,2 1 0 0 0,0 1 1 0 0,1 0-1 0 0,1 0 0 0 0,1 0 0 0 0,0 1 1 0 0,2 0-1 0 0,1 0 0 0 0,0 0 0 0 0,1 16-231 0 0,3-20 51 0 0,1 0 0 0 0,0-1 0 0 0,2 1-1 0 0,0 0 1 0 0,0-1 0 0 0,2 0-1 0 0,0 0 1 0 0,1-1 0 0 0,0 0 0 0 0,1 0-1 0 0,1 0 1 0 0,0-1 0 0 0,2 0-1 0 0,-1-1 1 0 0,1 0 0 0 0,1-1-1 0 0,0 0 1 0 0,1-1 0 0 0,0-1 0 0 0,1 1-1 0 0,8 3-50 0 0,-6-4-402 0 0,0 0-1 0 0,1-1 0 0 0,0-1 0 0 0,1-1 1 0 0,-1 0-1 0 0,2-1 0 0 0,-1-1 1 0 0,0-1-1 0 0,1-1 0 0 0,0 0 0 0 0,0-1 1 0 0,3-1 402 0 0,6-5-1248 0 0,20-11 54 0 0</inkml:trace>
  <inkml:trace contextRef="#ctx0" brushRef="#br0" timeOffset="1864.243">2220 765 1452 0 0,'24'-17'3748'0'0,"-9"16"-3601"0"0,0 1 0 0 0,0 0 0 0 0,0 1 0 0 0,0 1 0 0 0,0 0 0 0 0,-1 1 1 0 0,1 1-1 0 0,-1 0 0 0 0,1 1 0 0 0,6 3-147 0 0,-12-4 40 0 0,-1 0 1 0 0,1 1 0 0 0,-1-1-1 0 0,0 2 1 0 0,0-1 0 0 0,-1 1-1 0 0,1 0 1 0 0,-1 1 0 0 0,0-1-1 0 0,-1 1 1 0 0,0 1 0 0 0,0-1-1 0 0,-1 1 1 0 0,1 0 0 0 0,-2 1-1 0 0,1-1 1 0 0,-1 1 0 0 0,-1 0-1 0 0,1 0 1 0 0,-2 0 0 0 0,1 0-1 0 0,-1 0 1 0 0,0 1 0 0 0,-1-1-1 0 0,0 5-40 0 0,-4-4 41 0 0,0 0-1 0 0,-1-1 1 0 0,0 1-1 0 0,0-1 0 0 0,-1 0 1 0 0,0 0-1 0 0,0 0 1 0 0,-1 0-1 0 0,-1-1 0 0 0,1 0 1 0 0,-1-1-1 0 0,-1 1 1 0 0,1-1-1 0 0,-1-1 1 0 0,-1 1-1 0 0,1-1 0 0 0,-1-1 1 0 0,-3 2-41 0 0,-8 8-75 0 0,0-2 1 0 0,-1 0-1 0 0,-1-2 1 0 0,0 0 0 0 0,0-1-1 0 0,-1-2 1 0 0,0 0-1 0 0,0-1 1 0 0,-1-2-1 0 0,0 0 1 0 0,0-1-1 0 0,-3-1 75 0 0,24-4-124 0 0,1 0-1 0 0,0 0 1 0 0,0 0-1 0 0,0 0 1 0 0,0 0-1 0 0,0 0 1 0 0,0-1-1 0 0,0 1 1 0 0,0-1-1 0 0,1 1 1 0 0,-1-1-1 0 0,0 1 1 0 0,1-1-1 0 0,-1 0 1 0 0,1 0-1 0 0,0 0 1 0 0,0 0-1 0 0,0 0 1 0 0,0 0-1 0 0,0 0 1 0 0,0 0-1 0 0,0-1 1 0 0,1 1-1 0 0,-1 0 1 0 0,1-1-1 0 0,-1 1 1 0 0,1 0-1 0 0,0 0 1 0 0,0-1-1 0 0,0 1 1 0 0,0 0-1 0 0,1-1 125 0 0,-1-16-1265 0 0</inkml:trace>
  <inkml:trace contextRef="#ctx0" brushRef="#br0" timeOffset="2128.148">2748 705 2008 0 0,'-86'101'3753'0'0,"81"-95"-3703"0"0,0 0 0 0 0,0 0 1 0 0,1 0-1 0 0,0 0 0 0 0,0 1 0 0 0,1-1 0 0 0,-1 1 0 0 0,2 0 0 0 0,-1 0 1 0 0,1 0-1 0 0,0 0 0 0 0,0 1 0 0 0,1-1 0 0 0,0 1 0 0 0,0-1 0 0 0,1 1 1 0 0,0-1-1 0 0,0 1 0 0 0,1-1 0 0 0,0 0 0 0 0,0 1 0 0 0,1-1 1 0 0,0 0-1 0 0,0 1 0 0 0,0-1 0 0 0,1 0 0 0 0,0-1 0 0 0,1 1 0 0 0,0 0 1 0 0,0-1-1 0 0,0 0 0 0 0,0 0 0 0 0,1 0 0 0 0,0-1 0 0 0,1 1 0 0 0,-1-1 1 0 0,1 0-1 0 0,0-1 0 0 0,0 0 0 0 0,0 0 0 0 0,1 0 0 0 0,-1 0 0 0 0,1-1-50 0 0,0-1-226 0 0,-1 0-1 0 0,0-1 0 0 0,1 0 1 0 0,-1 0-1 0 0,1 0 0 0 0,-1-1 1 0 0,1 0-1 0 0,0 0 1 0 0,-1 0-1 0 0,1-1 0 0 0,-1 0 1 0 0,1-1-1 0 0,-1 1 0 0 0,0-1 1 0 0,1 0-1 0 0,-1-1 0 0 0,0 0 1 0 0,0 0-1 0 0,-1 0 0 0 0,6-4 227 0 0,9-6-1156 0 0</inkml:trace>
  <inkml:trace contextRef="#ctx0" brushRef="#br0" timeOffset="2425.602">3233 400 1096 0 0,'21'17'357'0'0,"0"1"0"0"0,-2 0-1 0 0,0 2 1 0 0,-1 0 0 0 0,-1 2 0 0 0,-1-1 0 0 0,-1 2-1 0 0,-1 0 1 0 0,-1 1 0 0 0,-1 0 0 0 0,-1 1 0 0 0,-1 1-1 0 0,-1-1 1 0 0,-2 1 0 0 0,0 1 0 0 0,-2-1 0 0 0,-1 1-1 0 0,-1 0 1 0 0,-1 0 0 0 0,-1 15-357 0 0,-3-19 14 0 0,0 0 0 0 0,-1 0 0 0 0,-1-1 0 0 0,-2 1 0 0 0,0-1 0 0 0,-1 0 0 0 0,-1 0 0 0 0,-1-1 0 0 0,-1 0 0 0 0,-1-1 0 0 0,-1 0 0 0 0,0 0 0 0 0,-2-1 0 0 0,0-1 0 0 0,-1-1 0 0 0,-4 3-14 0 0,-7 7-595 0 0,-1-2 1 0 0,-1-1-1 0 0,-2-1 1 0 0,0-1-1 0 0,-1-2 1 0 0,-1-1-1 0 0,-1-2 0 0 0,0-1 1 0 0,-32 10 594 0 0,-24 4-1197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5:0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63 860 0 0,'0'0'277'0'0,"0"0"-87"0"0,0 0 6 0 0,0 0 66 0 0,0 0 9 0 0,0 0-45 0 0,0 0-20 0 0,0 0-50 0 0,0 0 1 0 0,0 0 60 0 0,0 0-20 0 0,0 0-56 0 0,0 0-58 0 0,0 0-18 0 0,-6 1 11 0 0,-25 5 169 0 0,125-8 2131 0 0,459-58-1052 0 0,-357 52-1136 0 0,-195 8-275 0 0,-9 4-3696 0 0,-14 0 2580 0 0,-1 1-101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4:37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0 464 1256 0 0,'0'0'800'0'0,"0"0"-26"0"0,0 0-109 0 0,0 0-58 0 0,0 0-51 0 0,2-21 2263 0 0,5-64-1390 0 0,-3 74-1362 0 0,-1-1-1 0 0,2 1 1 0 0,0 0-1 0 0,0 0 0 0 0,1 1 1 0 0,1 0-1 0 0,-1 0 1 0 0,1 0-1 0 0,1 1 1 0 0,0 0-1 0 0,1 0 1 0 0,-1 1-1 0 0,1 0 1 0 0,1 1-1 0 0,0 0 1 0 0,0 0-1 0 0,0 1 1 0 0,1 0-1 0 0,-1 1 1 0 0,2 0-1 0 0,-1 1 0 0 0,0 0 1 0 0,1 1-1 0 0,0 0 1 0 0,-1 1-1 0 0,5 0-66 0 0,-9-1 11 0 0,-1 1-1 0 0,0 0 1 0 0,1 0-1 0 0,-1 1 1 0 0,1 0-1 0 0,-1 0 1 0 0,1 1-1 0 0,0-1 1 0 0,-1 1-1 0 0,1 1 1 0 0,0-1-1 0 0,-1 1 1 0 0,1 1-1 0 0,-1-1 1 0 0,1 1-1 0 0,-1 0 1 0 0,0 0-1 0 0,0 1 0 0 0,0 0 1 0 0,0 0-1 0 0,0 0 1 0 0,0 1-1 0 0,-1 0 1 0 0,0 0-1 0 0,0 0 1 0 0,0 1-1 0 0,0 0 1 0 0,-1 0-1 0 0,1 0 1 0 0,-1 0-1 0 0,-1 1 1 0 0,1-1-1 0 0,-1 1 1 0 0,0 0-1 0 0,0 0 1 0 0,1 4-11 0 0,-2 10 29 0 0,-1 0 1 0 0,0 0-1 0 0,-2 0 1 0 0,0 0 0 0 0,-1 0-1 0 0,-1 0 1 0 0,-1 0-1 0 0,-1-1 1 0 0,0 1 0 0 0,-2-1-1 0 0,0 0 1 0 0,-1-1 0 0 0,-1 0-1 0 0,-1 0 1 0 0,0-1-1 0 0,-1 0 1 0 0,-1-1 0 0 0,-1 0-1 0 0,0-1 1 0 0,-11 9-30 0 0,-78 85 573 0 0,151-88-177 0 0,169-35-1221 0 0,-168 8 169 0 0,-39 5 75 0 0,0 1 0 0 0,0-1 1 0 0,-1-1-1 0 0,1 0 0 0 0,-1 0 1 0 0,1-1-1 0 0,-1-1 0 0 0,0 0 0 0 0,0 0 1 0 0,0-1-1 0 0,-1 0 0 0 0,1-1 0 0 0,1-1 581 0 0,-2-3-1282 0 0</inkml:trace>
  <inkml:trace contextRef="#ctx0" brushRef="#br0" timeOffset="248.995">793 463 3100 0 0,'-7'-5'4220'0'0,"30"-4"-2530"0"0,116-3-1367 0 0,91-15-6425 0 0,-197 20 4923 0 0</inkml:trace>
  <inkml:trace contextRef="#ctx0" brushRef="#br0" timeOffset="1050.935">1750 36 2024 0 0,'14'-18'5086'0'0,"-19"78"-4292"0"0,-11 334 1168 0 0,37-248-1092 0 0,7-243 8 0 0,-26 87-902 0 0,0 1 0 0 0,0-1-1 0 0,-1 1 1 0 0,0-1 0 0 0,-1 0-1 0 0,0 0 1 0 0,-1 0 0 0 0,0 1-1 0 0,0-1 1 0 0,-1 0 0 0 0,0 1-1 0 0,-1-1 1 0 0,0 1 0 0 0,0 0 0 0 0,-1 0-1 0 0,0 0 1 0 0,-1 1 0 0 0,0-1-1 0 0,0 1 1 0 0,-1 0 0 0 0,0 0-1 0 0,-1 1 1 0 0,1 0 0 0 0,-1 0-1 0 0,-1 0 1 0 0,1 1 0 0 0,-1 0-1 0 0,0 1 1 0 0,0 0 0 0 0,-1 0-1 0 0,0 1 1 0 0,0 0 0 0 0,0 0-1 0 0,0 1 1 0 0,0 0 0 0 0,-1 0-1 0 0,-5 1 25 0 0,4 1-15 0 0,0 0 1 0 0,0 1-1 0 0,-1 1 0 0 0,1 0 0 0 0,0 0 0 0 0,0 1 1 0 0,0 1-1 0 0,1 0 0 0 0,-1 0 0 0 0,0 1 0 0 0,1 0 0 0 0,0 1 1 0 0,0 0-1 0 0,1 1 0 0 0,-1 0 0 0 0,1 0 0 0 0,0 1 0 0 0,1 0 1 0 0,0 1-1 0 0,0 0 0 0 0,0 0 0 0 0,1 1 0 0 0,0-1 0 0 0,1 2 1 0 0,0-1-1 0 0,0 1 0 0 0,1 0 0 0 0,1 0 0 0 0,-1 0 0 0 0,2 1 1 0 0,-1-1-1 0 0,1 1 0 0 0,0 7 15 0 0,6-11-60 0 0,1 1-1 0 0,0-1 1 0 0,0 0 0 0 0,0-1 0 0 0,1 1 0 0 0,0-1-1 0 0,1 0 1 0 0,-1 0 0 0 0,1-1 0 0 0,0 1-1 0 0,1-1 1 0 0,-1 0 0 0 0,1-1 0 0 0,0 0-1 0 0,0 0 1 0 0,0-1 0 0 0,1 1 0 0 0,-1-1-1 0 0,1-1 1 0 0,0 0 0 0 0,0 0 0 0 0,0 0 0 0 0,0-1-1 0 0,0 0 1 0 0,0-1 0 0 0,0 0 0 0 0,0 0-1 0 0,0 0 1 0 0,6-2 60 0 0,187-33-5383 0 0,-160 23 3900 0 0</inkml:trace>
  <inkml:trace contextRef="#ctx0" brushRef="#br0" timeOffset="1344.85">2059 239 1004 0 0,'1'51'3511'0'0,"-36"124"-773"0"0,33-156-2476 0 0,0-14-193 0 0,1 0 1 0 0,1-1 0 0 0,-1 1 0 0 0,1 0 0 0 0,0 0 0 0 0,0 0 0 0 0,0-1 0 0 0,0 1-1 0 0,1 0 1 0 0,0 0 0 0 0,0-1 0 0 0,0 1 0 0 0,1-1 0 0 0,0 1 0 0 0,0-1 0 0 0,0 1 0 0 0,0-1-1 0 0,0 0 1 0 0,1 0 0 0 0,3 3-70 0 0,-3-6-167 0 0,1 0-1 0 0,0 0 1 0 0,0-1 0 0 0,0 0-1 0 0,0 0 1 0 0,0 0-1 0 0,0 0 1 0 0,-1-1 0 0 0,1 0-1 0 0,0 1 1 0 0,0-1-1 0 0,0-1 1 0 0,-1 1 0 0 0,1 0-1 0 0,0-1 1 0 0,-1 0 0 0 0,0 0-1 0 0,1 0 1 0 0,-1 0-1 0 0,0 0 1 0 0,0-1 0 0 0,0 0-1 0 0,0 1 1 0 0,-1-1-1 0 0,1 0 1 0 0,-1 0 0 0 0,0 0-1 0 0,1-1 1 0 0,-1 1-1 0 0,-1-1 1 0 0,1 1 0 0 0,0-1 167 0 0,9-19-1184 0 0</inkml:trace>
  <inkml:trace contextRef="#ctx0" brushRef="#br0" timeOffset="1600.786">2139 174 2700 0 0,'-8'-36'5004'0'0,"23"27"-9261"0"0,-11 9 2958 0 0</inkml:trace>
  <inkml:trace contextRef="#ctx0" brushRef="#br0" timeOffset="2155.809">2251 158 860 0 0,'20'44'3752'0'0,"-6"279"1189"0"0,-14-322-4711 0 0,0-1-9 0 0,-15 8 466 0 0,67-105-414 0 0,-37 76-360 0 0,2 0 0 0 0,0 0 1 0 0,1 2-1 0 0,1 0 0 0 0,0 1 0 0 0,2 1 0 0 0,0 1 0 0 0,6-3 87 0 0,-26 19-19 0 0,1-1 1 0 0,0 0-1 0 0,-1 1 0 0 0,1-1 0 0 0,0 1 1 0 0,0 0-1 0 0,-1-1 0 0 0,1 1 1 0 0,0 0-1 0 0,0 0 0 0 0,0 0 1 0 0,-1 0-1 0 0,1 0 0 0 0,0 1 0 0 0,0-1 1 0 0,-1 1-1 0 0,1-1 0 0 0,0 1 1 0 0,-1-1-1 0 0,1 1 0 0 0,0 0 0 0 0,-1 0 1 0 0,1 0-1 0 0,-1 0 0 0 0,1 0 1 0 0,-1 0-1 0 0,0 0 0 0 0,1 0 1 0 0,-1 1-1 0 0,0-1 0 0 0,0 0 0 0 0,0 1 1 0 0,0-1-1 0 0,0 1 0 0 0,0 0 1 0 0,0-1-1 0 0,-1 1 0 0 0,1-1 1 0 0,-1 1-1 0 0,1 0 0 0 0,-1 0 0 0 0,1-1 1 0 0,-1 1-1 0 0,0 0 0 0 0,0 0 1 0 0,0 1 18 0 0,12 88-105 0 0,-12-16 847 0 0,0-73-594 0 0,-7-1 75 0 0,8-16 25 0 0,5-1-255 0 0,0 0 0 0 0,2 1 0 0 0,0 0-1 0 0,0 1 1 0 0,2 0 0 0 0,0 0 0 0 0,0 1 0 0 0,1 0 0 0 0,1 1 0 0 0,0 0 0 0 0,0 1-1 0 0,1 0 1 0 0,1 1 0 0 0,0 0 0 0 0,0 2 0 0 0,1-1 0 0 0,0 2 0 0 0,1 0 0 0 0,11-4 7 0 0,15 28-200 0 0,-36-11 181 0 0,0-1 0 0 0,0 1 0 0 0,0 0 0 0 0,-1 1 0 0 0,0-1 0 0 0,0 1-1 0 0,-1 0 1 0 0,0 0 0 0 0,0 1 0 0 0,0-1 0 0 0,-1 1 0 0 0,0 0 0 0 0,-1 0 0 0 0,1 0 0 0 0,-2 0-1 0 0,1 0 1 0 0,-1 0 0 0 0,0 1 0 0 0,-1-1 0 0 0,0 0 0 0 0,-1 6 19 0 0,-28 53-762 0 0,7-48-2799 0 0,17-20 926 0 0,2-1 1480 0 0</inkml:trace>
  <inkml:trace contextRef="#ctx0" brushRef="#br0" timeOffset="2870.901">3033 353 1576 0 0,'22'-11'4012'0'0,"23"3"-3463"0"0,-34 7-188 0 0,435-89 1940 0 0,-410 75-2379 0 0,-36 15-10 0 0,-4-2-34 0 0,-16-4 127 0 0,-1 2 1 0 0,0 0-1 0 0,-1 2 1 0 0,1 0-1 0 0,-1 1 1 0 0,1 1-1 0 0,0 1 1 0 0,-1 1-1 0 0,1 1 0 0 0,0 1 1 0 0,0 0-1 0 0,0 2 1 0 0,1 1-1 0 0,-1 0 1 0 0,-5 5-6 0 0,18-10 3 0 0,1 0-1 0 0,0 1 1 0 0,1-1 0 0 0,-1 2 0 0 0,0-1 0 0 0,1 1 0 0 0,0 0 0 0 0,0 0-1 0 0,0 1 1 0 0,0 0 0 0 0,1 0 0 0 0,-1 0 0 0 0,1 1 0 0 0,1-1 0 0 0,-1 1-1 0 0,1 0 1 0 0,0 1 0 0 0,0-1 0 0 0,1 1 0 0 0,0 0 0 0 0,0 0 0 0 0,1 0-1 0 0,0 0 1 0 0,0 0 0 0 0,0 3-3 0 0,4-3-13 0 0,0-1-1 0 0,1 0 1 0 0,0 0-1 0 0,1-1 1 0 0,-1 1-1 0 0,1-1 1 0 0,0 1-1 0 0,0-1 1 0 0,1 0-1 0 0,0-1 1 0 0,-1 1 0 0 0,2-1-1 0 0,-1 0 1 0 0,0 0-1 0 0,1 0 1 0 0,0-1-1 0 0,-1 0 1 0 0,2 0-1 0 0,-1-1 1 0 0,3 2 13 0 0,20 6-742 0 0,0 0 1 0 0,0-2 0 0 0,1-1-1 0 0,0-1 1 0 0,0-2 0 0 0,1-1 0 0 0,-1-1-1 0 0,26-2 742 0 0,-9 0-1292 0 0</inkml:trace>
  <inkml:trace contextRef="#ctx0" brushRef="#br0" timeOffset="3319.906">3791 276 880 0 0,'9'136'3765'0'0,"-50"-34"-200"0"0,27-139-1522 0 0,16 19-2041 0 0,1 0 0 0 0,1 0 1 0 0,1 1-1 0 0,0-1 0 0 0,2 1 1 0 0,0 0-1 0 0,0 1 0 0 0,2 0 0 0 0,0 0 1 0 0,1 1-1 0 0,0 0 0 0 0,1 0 0 0 0,11-10-2 0 0,-18 20-2 0 0,68-63-1106 0 0,-71 68 987 0 0,15 42-106 0 0,-8 24 154 0 0,-7-43 23 0 0,1 0 1 0 0,1-1 0 0 0,1 1-1 0 0,1-1 1 0 0,2 0 0 0 0,0 0-1 0 0,1-1 1 0 0,0 0 0 0 0,10 15 49 0 0,7-14-1428 0 0,-4-14-2753 0 0,-15-8 2875 0 0</inkml:trace>
  <inkml:trace contextRef="#ctx0" brushRef="#br0" timeOffset="3704.395">4219 453 840 0 0,'85'-246'1598'0'0,"-79"211"-994"0"0,-7 35-585 0 0,1-1 0 0 0,-1 0-1 0 0,1 1 1 0 0,-1-1 0 0 0,1 1-1 0 0,-1-1 1 0 0,0 1 0 0 0,1-1-1 0 0,-1 1 1 0 0,0-1 0 0 0,1 1-1 0 0,-1-1 1 0 0,0 1-1 0 0,0 0 1 0 0,1 0 0 0 0,-1-1-1 0 0,0 1 1 0 0,0 0 0 0 0,0 0-1 0 0,1 0 1 0 0,-1 0 0 0 0,0 0-1 0 0,0 0 1 0 0,0 0 0 0 0,0 0-1 0 0,1 0 1 0 0,-1 0 0 0 0,0 0-1 0 0,0 1 1 0 0,0-1 0 0 0,1 0-1 0 0,-1 0 1 0 0,0 1 0 0 0,0-1-1 0 0,1 1 1 0 0,-1-1 0 0 0,0 1-1 0 0,1-1 1 0 0,-1 1 0 0 0,1-1-1 0 0,-1 1 1 0 0,0-1 0 0 0,1 1-1 0 0,0 0 1 0 0,-1-1-1 0 0,1 1 1 0 0,-1 0 0 0 0,1 0-1 0 0,0-1 1 0 0,-1 1 0 0 0,1 0-1 0 0,0 0 1 0 0,0 0 0 0 0,-1-1-1 0 0,1 1 1 0 0,0 0 0 0 0,0 1-19 0 0,69 97 664 0 0,-27-52-259 0 0,-39-44-365 0 0,0 0 0 0 0,0 0 0 0 0,0 0 0 0 0,0 0 0 0 0,-1 1 0 0 0,1-1 0 0 0,-1 1 0 0 0,0 0 0 0 0,0-1 0 0 0,0 1 0 0 0,0 0 0 0 0,-1 0 0 0 0,0 1 0 0 0,0-1 0 0 0,0 0 0 0 0,0 0 0 0 0,0 0 0 0 0,-1 1 0 0 0,0-1 0 0 0,0 0 0 0 0,0 1 0 0 0,-1-1 0 0 0,1 0 0 0 0,-1 0-1 0 0,0 1 1 0 0,0-1 0 0 0,0 0 0 0 0,-1 0 0 0 0,1 0 0 0 0,-1 0 0 0 0,0 0 0 0 0,0-1 0 0 0,-1 1 0 0 0,1-1 0 0 0,-1 1 0 0 0,0-1 0 0 0,0 0 0 0 0,0 0 0 0 0,0 0 0 0 0,0 0 0 0 0,-1 0 0 0 0,1-1 0 0 0,-1 0 0 0 0,0 1-40 0 0,-53 20-1640 0 0,38-45-478 0 0,19 12 838 0 0</inkml:trace>
  <inkml:trace contextRef="#ctx0" brushRef="#br0" timeOffset="3968.977">4660 244 2036 0 0,'10'18'6809'0'0,"-9"50"-6214"0"0,-1-48-295 0 0,0 40-823 0 0,0-20-3210 0 0,-9-31 974 0 0,2-9 1402 0 0</inkml:trace>
  <inkml:trace contextRef="#ctx0" brushRef="#br0" timeOffset="4227.767">4580 68 2176 0 0,'19'-47'7631'0'0,"-7"26"-6196"0"0,18 31-10114 0 0,-25-4 7464 0 0</inkml:trace>
  <inkml:trace contextRef="#ctx0" brushRef="#br0" timeOffset="4873.171">5099 176 1304 0 0,'-14'0'173'0'0,"-1"0"1"0"0,0 1-1 0 0,1 1 0 0 0,-1 0 0 0 0,1 1 1 0 0,0 1-1 0 0,-1 0 0 0 0,2 1 0 0 0,-1 0 1 0 0,1 1-1 0 0,-1 1 0 0 0,2 0 0 0 0,-1 1 1 0 0,1 0-1 0 0,0 1 0 0 0,1 0 0 0 0,0 1 1 0 0,0 0-1 0 0,1 1 0 0 0,1 0 1 0 0,0 1-1 0 0,0 0 0 0 0,1 0 0 0 0,1 1 1 0 0,0-1-1 0 0,0 2 0 0 0,1-1 0 0 0,1 1 1 0 0,1 0-174 0 0,5-10 25 0 0,0-1 0 0 0,1 1 0 0 0,0-1 1 0 0,0 0-1 0 0,0 0 0 0 0,0 1 0 0 0,1-1 1 0 0,-1 0-1 0 0,1-1 0 0 0,-1 1 0 0 0,1 0 1 0 0,0-1-1 0 0,0 0 0 0 0,1 0 0 0 0,-1 1 0 0 0,0-2 1 0 0,1 1-1 0 0,-1 0 0 0 0,1-1 0 0 0,-1 0 1 0 0,1 1-1 0 0,0-2 0 0 0,0 1 0 0 0,-1 0 1 0 0,1-1-1 0 0,0 1 0 0 0,0-1 0 0 0,0 0 1 0 0,1-1-26 0 0,11 1-21 0 0,1 0 0 0 0,-1-2 0 0 0,0 0 1 0 0,0-1-1 0 0,0 0 0 0 0,0-2 0 0 0,-1 0 0 0 0,1 0 1 0 0,-1-1-1 0 0,0-1 0 0 0,-1-1 0 0 0,10-6 21 0 0,-15 10-7 0 0,-1-1 0 0 0,1 0-1 0 0,-1 0 1 0 0,0-1-1 0 0,0 0 1 0 0,0 0 0 0 0,-1-1-1 0 0,0 0 1 0 0,0 0-1 0 0,-1 0 1 0 0,0-1 0 0 0,0 0-1 0 0,-1-1 1 0 0,0 1-1 0 0,0-1 1 0 0,-1 0 0 0 0,0 0-1 0 0,-1 0 1 0 0,0-1-1 0 0,0 1 1 0 0,-1-1 0 0 0,0-5 7 0 0,29 76-70 0 0,-20 35 1032 0 0,5-133-509 0 0,125-163-181 0 0,-139 197-296 0 0,0 0 0 0 0,1 1 0 0 0,-1-1 0 0 0,0 1 0 0 0,1-1 0 0 0,-1 1-1 0 0,1 0 1 0 0,0-1 0 0 0,0 2 0 0 0,0-1 0 0 0,0 0 0 0 0,0 0 0 0 0,0 1 0 0 0,1 0 0 0 0,-1 0 0 0 0,0 0 0 0 0,1 0 0 0 0,-1 0-1 0 0,0 0 1 0 0,1 1 0 0 0,-1 0 0 0 0,1 0 0 0 0,-1 0 0 0 0,2 0 24 0 0,3 9-18 0 0,0 1 0 0 0,0 0 0 0 0,-1 0 0 0 0,-1 1 0 0 0,0 0 0 0 0,0 0 0 0 0,-1 1 0 0 0,-1-1 0 0 0,0 1 0 0 0,0 0 0 0 0,-1 0 0 0 0,-1 0 0 0 0,0 1 0 0 0,0-1 0 0 0,-1 0 0 0 0,-1 1 0 0 0,0 1 18 0 0,32 140-2342 0 0,-8-125-210 0 0,-15-20 1276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5:02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1544 0 0,'544'-58'4079'0'0,"-224"28"-2816"0"0,-278 28-2479 0 0,-41 2 408 0 0,-1 0-401 0 0,0 0-105 0 0,0 0 51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5:1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462 368 1036 0 0,'-1'-3'108'0'0,"0"-1"0"0"0,0 1 0 0 0,0-1 1 0 0,-1 1-1 0 0,1 0 0 0 0,-1 0 0 0 0,0 0 0 0 0,0 0 0 0 0,0 0 0 0 0,-1 0 0 0 0,1 0 1 0 0,-1 1-1 0 0,1-1 0 0 0,-1 1 0 0 0,0-1 0 0 0,0 1 0 0 0,0 0 0 0 0,0 1 0 0 0,0-1 1 0 0,0 0-1 0 0,-1 1 0 0 0,1 0 0 0 0,-1-1 0 0 0,1 1 0 0 0,-1 1 0 0 0,1-1 0 0 0,-1 0 1 0 0,1 1-1 0 0,-1 0 0 0 0,0 0 0 0 0,1 0 0 0 0,-1 0 0 0 0,1 1 0 0 0,-3 0-108 0 0,-121 29 612 0 0,112-25-543 0 0,0 1 0 0 0,0 0 0 0 0,1 1-1 0 0,0 0 1 0 0,0 1 0 0 0,1 1-1 0 0,0 0 1 0 0,1 1 0 0 0,0 0-1 0 0,0 1 1 0 0,1 0 0 0 0,0 1-1 0 0,1 0 1 0 0,1 1 0 0 0,0 0-1 0 0,1 0 1 0 0,0 1 0 0 0,1 0-1 0 0,0 0 1 0 0,0 4-69 0 0,8-14 17 0 0,1 0 1 0 0,0 0 0 0 0,-1 0-1 0 0,2 0 1 0 0,-1-1-1 0 0,0 1 1 0 0,1 0-1 0 0,-1-1 1 0 0,1 0-1 0 0,0 0 1 0 0,0 0-1 0 0,1 0 1 0 0,-1 0-1 0 0,1 0 1 0 0,-1-1-1 0 0,1 0 1 0 0,0 0-1 0 0,0 0 1 0 0,-1 0-1 0 0,2 0 1 0 0,-1-1 0 0 0,0 0-1 0 0,0 0 1 0 0,0 0-1 0 0,1 0 1 0 0,-1-1-1 0 0,0 1 1 0 0,1-1-1 0 0,-1 0 1 0 0,0-1-1 0 0,1 1 1 0 0,-1-1-1 0 0,0 1 1 0 0,0-1-1 0 0,1-1-17 0 0,23-3 30 0 0,1-1-1 0 0,-2-2 1 0 0,1 0-1 0 0,-1-2 0 0 0,0-1 1 0 0,-1-1-1 0 0,-1-2 0 0 0,0 0 1 0 0,0-2-1 0 0,-2 0 1 0 0,0-2-1 0 0,5-6-29 0 0,-8 6 34 0 0,-1-2 0 0 0,0 0 1 0 0,-2-2-1 0 0,-1 1 0 0 0,0-2 0 0 0,-2 0 0 0 0,0-1 1 0 0,-2-1-1 0 0,-1 0 0 0 0,-1 0 0 0 0,-1-1 1 0 0,-1 0-1 0 0,4-27-34 0 0,-10 50 37 0 0,-1 0 0 0 0,0-1 0 0 0,0 1 1 0 0,0 0-1 0 0,0-1 0 0 0,-1 1 0 0 0,1 0 0 0 0,-1-1 1 0 0,0 1-1 0 0,0-1 0 0 0,0 1 0 0 0,0-1 1 0 0,-1 1-1 0 0,1 0 0 0 0,-1-1 0 0 0,0 1 0 0 0,0 0 1 0 0,0-1-1 0 0,-1 1 0 0 0,1 0 0 0 0,-1 0 0 0 0,1 0 1 0 0,-1 0-1 0 0,0 0 0 0 0,0 1 0 0 0,-1-1 1 0 0,1 0-1 0 0,0 1 0 0 0,-1 0 0 0 0,0-1 0 0 0,1 1 1 0 0,-1 0-1 0 0,0 1 0 0 0,0-1 0 0 0,0 0 0 0 0,0 1 1 0 0,0 0-1 0 0,-2-1-37 0 0,-28 61 108 0 0,29-46-107 0 0,1 1 1 0 0,1 0 0 0 0,0 1-1 0 0,1-1 1 0 0,0 0-1 0 0,1 0 1 0 0,1 1-1 0 0,0-1 1 0 0,1 0 0 0 0,0 0-1 0 0,1 0 1 0 0,1 0-1 0 0,0-1 1 0 0,1 1-1 0 0,1-1 1 0 0,0 0 0 0 0,0-1-1 0 0,2 1 1 0 0,-1-1-1 0 0,1-1 1 0 0,1 1-1 0 0,0-1 1 0 0,1-1-1 0 0,0 0 1 0 0,1 0 0 0 0,0-1-1 0 0,0 0 1 0 0,1-1-1 0 0,0-1 1 0 0,0 1-1 0 0,1-2 1 0 0,0 0 0 0 0,0 0-1 0 0,0-2 1 0 0,1 1-1 0 0,0-2 1 0 0,-1 0-1 0 0,2 0 1 0 0,-1-1 0 0 0,11-1-2 0 0,-15-1-76 0 0,0 0 0 0 0,0-1 1 0 0,0-1-1 0 0,0 0 0 0 0,0 0 1 0 0,0-1-1 0 0,-1-1 0 0 0,1 1 1 0 0,-1-1-1 0 0,0-1 0 0 0,0 0 1 0 0,0 0-1 0 0,-1-1 0 0 0,6-4 76 0 0,18-11-235 0 0,13-22 884 0 0,-42 36-468 0 0,-2 7-173 0 0,-1 0 1 0 0,0 1-1 0 0,0-1 0 0 0,1 0 0 0 0,-1 1 1 0 0,0-1-1 0 0,1 0 0 0 0,-1 0 1 0 0,0 1-1 0 0,1-1 0 0 0,-1 0 0 0 0,1 0 1 0 0,-1 0-1 0 0,0 1 0 0 0,1-1 1 0 0,-1 0-1 0 0,1 0 0 0 0,-1 0 0 0 0,1 0 1 0 0,-1 0-1 0 0,1 0 0 0 0,-1 0 1 0 0,0 0-1 0 0,1 0 0 0 0,-1 0 0 0 0,1 0 1 0 0,-1 0-1 0 0,1 0 0 0 0,-1 0 1 0 0,0-1-1 0 0,1 1 0 0 0,-1 0 0 0 0,1 0 1 0 0,-1 0-1 0 0,0-1 0 0 0,1 1 1 0 0,-1 0-1 0 0,0 0 0 0 0,1-1 0 0 0,-1 1 1 0 0,0 0-1 0 0,1-1 0 0 0,-1 1 1 0 0,0-1-1 0 0,0 1 0 0 0,1-1-8 0 0,0 4-19 0 0,0 0 0 0 0,0 0 0 0 0,0-1 0 0 0,0 1 0 0 0,1 0 0 0 0,0-1 0 0 0,-1 1 0 0 0,1-1-1 0 0,0 0 1 0 0,0 0 0 0 0,0 0 0 0 0,0 0 0 0 0,0 0 0 0 0,1 0 0 0 0,-1 0 0 0 0,1-1 0 0 0,-1 1 0 0 0,1-1 0 0 0,0 1-1 0 0,-1-1 1 0 0,1 0 0 0 0,0 0 0 0 0,0-1 0 0 0,0 1 0 0 0,0-1 0 0 0,-1 1 0 0 0,1-1 0 0 0,0 0 0 0 0,0 0 0 0 0,0 0 0 0 0,0 0-1 0 0,0 0 1 0 0,0-1 0 0 0,0 0 0 0 0,0 1 0 0 0,0-1 19 0 0,11 0-96 0 0,50-29-24 0 0,-27-14 1171 0 0,-37 43-1039 0 0,0 1-4 0 0,0 0 63 0 0,0 0 15 0 0,0 0-9 0 0,0 0-6 0 0,0 0-10 0 0,0 0 0 0 0,0 0 20 0 0,0 0-31 0 0,0 0-13 0 0,13-23 711 0 0,-5 88-662 0 0,25 492 81 0 0,-34-538-129 0 0,0 1 1 0 0,-2 0 0 0 0,0-1-1 0 0,-1 0 1 0 0,0 0 0 0 0,-2 0-1 0 0,0-1 1 0 0,-8 15-39 0 0,12-28 14 0 0,0 0-1 0 0,0 0 1 0 0,-1 0-1 0 0,0 0 1 0 0,0 0 0 0 0,0-1-1 0 0,-1 1 1 0 0,1-1-1 0 0,-1 0 1 0 0,0 0 0 0 0,0 0-1 0 0,-1-1 1 0 0,1 0-1 0 0,-1 1 1 0 0,0-1 0 0 0,1-1-1 0 0,-1 1 1 0 0,0-1-1 0 0,-1 0 1 0 0,1 0-1 0 0,0 0 1 0 0,-1-1 0 0 0,1 0-1 0 0,-1 0 1 0 0,1 0-1 0 0,-2-1-13 0 0,0-2-10 0 0,0-1-1 0 0,0 0 0 0 0,0-1 0 0 0,0 1 0 0 0,1-1 0 0 0,0-1 0 0 0,0 1 1 0 0,0-1-1 0 0,0 0 0 0 0,1-1 0 0 0,-1 1 0 0 0,1-1 0 0 0,1 0 0 0 0,-1 0 1 0 0,1-1-1 0 0,0 1 0 0 0,1-1 0 0 0,-1 0 0 0 0,1 0 0 0 0,1 0 0 0 0,-1 0 0 0 0,1-1 1 0 0,1 1-1 0 0,-1-4 11 0 0,-5-14-204 0 0,2 0 1 0 0,0 0-1 0 0,2 0 1 0 0,1-1-1 0 0,1 1 0 0 0,1-1 1 0 0,2 1-1 0 0,0-1 1 0 0,2 1-1 0 0,0 0 1 0 0,2 0-1 0 0,1 0 1 0 0,9-21 203 0 0,-3 15-701 0 0,2 0 1 0 0,1 1-1 0 0,1 0 1 0 0,2 2-1 0 0,0 0 1 0 0,2 1-1 0 0,1 1 1 0 0,26-23 700 0 0,4 3-1322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5:0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1504 0 0,'27'69'4830'0'0,"-20"-61"-4767"0"0,1 0 0 0 0,-1 0 0 0 0,2-1 0 0 0,-1 0 0 0 0,1 0 0 0 0,0-1 0 0 0,0 0 0 0 0,0 0 0 0 0,1-1 0 0 0,0-1 0 0 0,0 0 0 0 0,1 0 1 0 0,-1-1-1 0 0,1 0 0 0 0,-1 0 0 0 0,1-2 0 0 0,0 1 0 0 0,6-1-63 0 0,-5 0 49 0 0,0 0 1 0 0,0-1-1 0 0,0-1 1 0 0,-1 0-1 0 0,1 0 0 0 0,0-1 1 0 0,-1-1-1 0 0,1 0 1 0 0,-1 0-1 0 0,1-1 1 0 0,-1-1-1 0 0,-1 0 1 0 0,1 0-1 0 0,-1-1 1 0 0,0 0-1 0 0,6-6-49 0 0,-3-40 1566 0 0,-13 51-1399 0 0,-1-20 688 0 0,8 113-677 0 0,1-45-121 0 0,-2 1 0 0 0,-2 1 1 0 0,-2-1-1 0 0,-2 0 0 0 0,-2 0 0 0 0,-5 26-57 0 0,4-52-9 0 0,-1-1 0 0 0,-1 1 0 0 0,-1-1 0 0 0,0 0 0 0 0,-2 0 0 0 0,0 0 0 0 0,-2-1 0 0 0,0-1 0 0 0,-1 0 0 0 0,-1 0-1 0 0,-1-1 1 0 0,0 0 0 0 0,-2-1 0 0 0,0-1 0 0 0,-4 3 9 0 0,16-16-61 0 0,1 0 0 0 0,0-1 0 0 0,-1 0 0 0 0,0 1 0 0 0,1-1 0 0 0,-1 0 0 0 0,0-1 0 0 0,0 1 0 0 0,0 0 0 0 0,0-1 0 0 0,-1 0 0 0 0,1 1 0 0 0,0-1 0 0 0,0 0 1 0 0,-1-1-1 0 0,1 1 0 0 0,-1-1 0 0 0,1 1 0 0 0,0-1 0 0 0,-1 0 0 0 0,1 0 0 0 0,-1-1 0 0 0,1 1 0 0 0,-1-1 0 0 0,1 1 0 0 0,0-1 0 0 0,-1 0 0 0 0,1-1 0 0 0,0 1 0 0 0,0 0 0 0 0,0-1 0 0 0,0 0 0 0 0,0 0 0 0 0,0 0 0 0 0,0 0 0 0 0,1 0 0 0 0,-1 0 0 0 0,1-1 0 0 0,-1 1 0 0 0,1-1 0 0 0,0 0 0 0 0,0 1 0 0 0,0-1 0 0 0,1 0 1 0 0,-1 0-1 0 0,1-1 0 0 0,-1 1 0 0 0,1 0 0 0 0,0 0 0 0 0,0-1 0 0 0,0 1 0 0 0,1-1 61 0 0,-15-149-4993 0 0,15 118 3727 0 0</inkml:trace>
  <inkml:trace contextRef="#ctx0" brushRef="#br0" timeOffset="250.095">537 39 1192 0 0,'9'-7'383'0'0,"-7"5"-246"0"0,0-1 0 0 0,1 0 0 0 0,-1 1 0 0 0,1 0 0 0 0,-1-1 0 0 0,1 1 0 0 0,0 0 0 0 0,0 1 0 0 0,0-1 1 0 0,0 0-1 0 0,1 1 0 0 0,-1 0 0 0 0,0 0 0 0 0,1 0 0 0 0,-1 0 0 0 0,0 0 0 0 0,1 0 0 0 0,-1 1 0 0 0,1 0 0 0 0,-1 0 1 0 0,1 0-1 0 0,-1 0 0 0 0,4 1-137 0 0,8 14 219 0 0,-1 0 1 0 0,0 1-1 0 0,-1 0 1 0 0,0 2-1 0 0,-2-1 0 0 0,0 1 1 0 0,-1 1-1 0 0,-1 0 1 0 0,0 0-1 0 0,-2 1 1 0 0,0 0-1 0 0,-2 0 1 0 0,0 1-1 0 0,2 17-219 0 0,-5-32 45 0 0,6 26 107 0 0,-1 1 1 0 0,-1-1-1 0 0,-2 1 1 0 0,-1 0 0 0 0,-2 0-1 0 0,-1 0 1 0 0,-1 0-1 0 0,-2-1 1 0 0,-2 1-1 0 0,0 0 1 0 0,-2-1 0 0 0,-3 4-153 0 0,2-16-114 0 0,-1-2 0 0 0,0 1 0 0 0,-2-1 0 0 0,0 0 0 0 0,-1-1 0 0 0,0-1 0 0 0,-2 0 0 0 0,0 0 0 0 0,-14 12 114 0 0,-100 39-4092 0 0,106-66 2834 0 0,-3-1-150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5:08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 1616 0 0,'-15'2'189'0'0,"-1"1"0"0"0,1 1 0 0 0,0 0 0 0 0,0 1 0 0 0,0 1 0 0 0,1 0 0 0 0,0 1 0 0 0,0 1 0 0 0,0 0 0 0 0,1 1 0 0 0,1 0 0 0 0,-1 1 0 0 0,1 0 0 0 0,1 1 0 0 0,0 1 0 0 0,-2 3-189 0 0,-4 5 142 0 0,1 0-1 0 0,0 2 0 0 0,2 0 0 0 0,1 0 0 0 0,0 1 0 0 0,2 1 0 0 0,1 0 0 0 0,0 1 1 0 0,2 0-1 0 0,1 0 0 0 0,1 1 0 0 0,1-1 0 0 0,2 1 0 0 0,0 0 0 0 0,1 13-141 0 0,3-28 40 0 0,0 1-1 0 0,0 0 0 0 0,2 0 0 0 0,-1-1 1 0 0,1 1-1 0 0,1-1 0 0 0,0 0 0 0 0,0 0 1 0 0,1 0-1 0 0,1 0 0 0 0,0-1 0 0 0,0 0 1 0 0,1 0-1 0 0,0-1 0 0 0,1 0 0 0 0,0 0 1 0 0,0-1-1 0 0,1 0 0 0 0,0 0 0 0 0,0-1 1 0 0,10 6-40 0 0,-8-6-303 0 0,1 0 0 0 0,0-1 0 0 0,0-1 0 0 0,0 0 1 0 0,1 0-1 0 0,-1-1 0 0 0,1-1 0 0 0,0 0 0 0 0,0-1 0 0 0,0 0 1 0 0,1-1-1 0 0,0 0 303 0 0,16-4-1257 0 0,20-14 18 0 0</inkml:trace>
  <inkml:trace contextRef="#ctx0" brushRef="#br0" timeOffset="637.979">479 147 1612 0 0,'21'-20'4579'0'0,"31"8"-3721"0"0,-35 10-741 0 0,0 2 1 0 0,0 0-1 0 0,0 1 1 0 0,0 1-1 0 0,0 0 1 0 0,0 1-1 0 0,-1 1 1 0 0,1 1-1 0 0,-1 0 1 0 0,0 1 0 0 0,0 1-1 0 0,-1 0 1 0 0,0 1-1 0 0,13 10-117 0 0,-26-15 13 0 0,-1 0-1 0 0,0 0 1 0 0,0 1 0 0 0,-1-1-1 0 0,1 0 1 0 0,-1 1 0 0 0,1-1-1 0 0,-1 1 1 0 0,0-1-1 0 0,0 1 1 0 0,-1-1 0 0 0,1 0-1 0 0,-1 1 1 0 0,0-1-1 0 0,0 0 1 0 0,0 1 0 0 0,0-1-1 0 0,0 0 1 0 0,-1 0 0 0 0,1 0-1 0 0,-1 0 1 0 0,0 0-1 0 0,0 0 1 0 0,0-1 0 0 0,0 1-1 0 0,0 0 1 0 0,-1-1 0 0 0,1 0-1 0 0,-1 0 1 0 0,0 1-1 0 0,-2 0-11 0 0,-16 13 39 0 0,-1-2 1 0 0,0 0 0 0 0,-1-2 0 0 0,0 0 0 0 0,-1-1 0 0 0,0-2 0 0 0,-1 0-1 0 0,0-2 1 0 0,0-1 0 0 0,-4 0-41 0 0,29-6-22 0 0,1-1-1 0 0,-1 1 1 0 0,0-1 0 0 0,0 1-1 0 0,1-1 1 0 0,-1 1-1 0 0,0 0 1 0 0,0-1 0 0 0,0 1-1 0 0,0-1 1 0 0,0 1-1 0 0,0-1 1 0 0,1 1 0 0 0,-1-1-1 0 0,0 1 1 0 0,0-1-1 0 0,-1 1 1 0 0,1-1 0 0 0,0 1-1 0 0,0-1 1 0 0,0 1-1 0 0,0-1 1 0 0,0 1 0 0 0,0 0-1 0 0,-1-1 1 0 0,1 1-1 0 0,0-1 1 0 0,0 1 0 0 0,-1-1-1 0 0,1 1 1 0 0,0 0 0 0 0,0-1-1 0 0,-1 1 1 0 0,1 0-1 0 0,-1-1 1 0 0,1 1 0 0 0,0 0-1 0 0,-1-1 1 0 0,1 1-1 0 0,-1 0 1 0 0,1 0 0 0 0,0 0-1 0 0,-1-1 1 0 0,1 1-1 0 0,-1 0 1 0 0,1 0 22 0 0,42-32-445 0 0,34-6-288 0 0,2 4 0 0 0,1 3 1 0 0,57-14 732 0 0,7-2-510 0 0,8-15 215 0 0,-178 51 485 0 0,13 11-83 0 0,-1 1-1 0 0,0 0 0 0 0,0 1 0 0 0,0 0 0 0 0,1 2 1 0 0,0-1-1 0 0,-1 2 0 0 0,1 0 0 0 0,1 0 0 0 0,-1 2 1 0 0,1-1-1 0 0,0 2 0 0 0,1 0 0 0 0,-1 0 0 0 0,-2 4-106 0 0,13-10 18 0 0,0-1 1 0 0,0 1-1 0 0,1 0 0 0 0,-1-1 0 0 0,0 1 0 0 0,1 0 1 0 0,0 0-1 0 0,-1 0 0 0 0,1 0 0 0 0,0 0 0 0 0,0 1 0 0 0,0-1 1 0 0,0 0-1 0 0,1 1 0 0 0,-1-1 0 0 0,1 0 0 0 0,-1 1 1 0 0,1-1-1 0 0,0 0 0 0 0,0 1 0 0 0,0-1 0 0 0,0 1 0 0 0,0-1 1 0 0,1 0-1 0 0,-1 1 0 0 0,1-1 0 0 0,-1 0 0 0 0,1 1 0 0 0,0-1 1 0 0,0 0-1 0 0,0 0 0 0 0,0 1 0 0 0,0-1 0 0 0,1 0 1 0 0,-1 0-1 0 0,0-1 0 0 0,1 1 0 0 0,0 0 0 0 0,-1 0 0 0 0,1-1 1 0 0,0 1-1 0 0,0-1 0 0 0,2 2-18 0 0,94 48-258 0 0,39-36-4237 0 0,-133-15 3047 0 0</inkml:trace>
  <inkml:trace contextRef="#ctx0" brushRef="#br0" timeOffset="906.426">1480 306 1468 0 0,'5'23'772'0'0,"-3"0"-188"0"0,-2-9 12 0 0,0 6-124 0 0,-23 28 16 0 0,3-21-24 0 0,-3-2-48 0 0,-4 0-159 0 0,-3-5-57 0 0,-2 1-156 0 0,-2-1 4 0 0,-1-1-292 0 0,-3-8-237 0 0,3-1-347 0 0,8-3 52 0 0,27-7 48 0 0,-14 0-448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5:03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620 592 1164 0 0,'0'0'425'0'0,"2"-15"290"0"0,7 7-537 0 0,-7 7-119 0 0,-1 1 0 0 0,1-2-1 0 0,-1 1 1 0 0,1 0 0 0 0,-1 0 0 0 0,0 0 0 0 0,1-1 0 0 0,-1 1 0 0 0,0 0 0 0 0,0-1 0 0 0,0 0 0 0 0,0 1 0 0 0,0-1 0 0 0,0 1 0 0 0,0-1 0 0 0,0 0-1 0 0,-1 0 1 0 0,1 1 0 0 0,-1-1 0 0 0,0 0 0 0 0,1 0 0 0 0,-1 0 0 0 0,0 0 0 0 0,0 0 0 0 0,0 1 0 0 0,0-1 0 0 0,0 0 0 0 0,0 0 0 0 0,-1 0 0 0 0,1 0 0 0 0,-1 1-1 0 0,1-1 1 0 0,-2-1-59 0 0,2 1 216 0 0,-17-21 340 0 0,12 22-537 0 0,0 1-1 0 0,0 0 0 0 0,1 0 0 0 0,-1 0 0 0 0,0 0 0 0 0,0 1 1 0 0,0 0-1 0 0,0 0 0 0 0,1 1 0 0 0,-1-1 0 0 0,0 1 0 0 0,1 0 1 0 0,0 0-1 0 0,-1 0 0 0 0,1 1 0 0 0,0 0 0 0 0,0 0 1 0 0,0 0-1 0 0,1 0 0 0 0,-1 0 0 0 0,1 1 0 0 0,-1-1 0 0 0,1 1 1 0 0,0 0-1 0 0,1 0 0 0 0,-1 0 0 0 0,1 1 0 0 0,-2 2-18 0 0,-10 22 82 0 0,1 0 0 0 0,2 2-1 0 0,1-1 1 0 0,1 1 0 0 0,1 0-1 0 0,2 1 1 0 0,2 0 0 0 0,0 0 0 0 0,2 0-1 0 0,2 0 1 0 0,1 1 0 0 0,2 9-82 0 0,-3-7 146 0 0,26 246 602 0 0,32 44 90 0 0,-35-216-262 0 0,-4 1 0 0 0,-5 0 0 0 0,-1 76-576 0 0,-13-177 32 0 0,-1 0 0 0 0,0 1-1 0 0,0-1 1 0 0,-1 0 0 0 0,-1 0 0 0 0,1 0-1 0 0,-1-1 1 0 0,-1 1 0 0 0,1 0-1 0 0,-2-1 1 0 0,1 0 0 0 0,-1 0 0 0 0,0 0-1 0 0,-1-1 1 0 0,0 0 0 0 0,0 0 0 0 0,0 0-1 0 0,-1-1 1 0 0,-3 3-32 0 0,7-8-75 0 0,0 1 0 0 0,0-1 0 0 0,0 1 0 0 0,-1-1 0 0 0,1 0 0 0 0,0 0 0 0 0,-1-1 0 0 0,1 1 0 0 0,0-1 0 0 0,-1 1 0 0 0,1-1 0 0 0,-1 0-1 0 0,1 0 1 0 0,-1-1 0 0 0,1 1 0 0 0,-1-1 0 0 0,1 1 0 0 0,0-1 0 0 0,-1 0 0 0 0,1-1 0 0 0,0 1 0 0 0,0 0 0 0 0,0-1 0 0 0,0 0 0 0 0,0 0 0 0 0,0 0 0 0 0,0 0 0 0 0,1 0 0 0 0,-1 0 0 0 0,1-1 0 0 0,-1 1 0 0 0,1-1 0 0 0,0 0 0 0 0,0 1 0 0 0,0-1 0 0 0,0-1 75 0 0,-61-114-5304 0 0,56 89 4206 0 0</inkml:trace>
  <inkml:trace contextRef="#ctx0" brushRef="#br0" timeOffset="746.16">1 2726 1492 0 0,'0'0'118'0'0,"1"0"0"0"0,-1 0 0 0 0,1 1 0 0 0,-1-1 0 0 0,1 0 0 0 0,-1 0 0 0 0,0 0 0 0 0,1 1 0 0 0,-1-1 0 0 0,1 0 0 0 0,-1 1 0 0 0,0-1 0 0 0,1 0 0 0 0,-1 1 0 0 0,0-1 0 0 0,1 0 0 0 0,-1 1 0 0 0,0-1 0 0 0,0 0 0 0 0,1 1 0 0 0,-1-1 0 0 0,0 1 0 0 0,0-1 0 0 0,0 1 0 0 0,0-1 0 0 0,1 1 0 0 0,-1-1 0 0 0,0 1 0 0 0,0-1 0 0 0,0 1 0 0 0,0-1 0 0 0,0 1 0 0 0,0-1 0 0 0,0 0 0 0 0,0 1 0 0 0,-1-1 0 0 0,1 1 0 0 0,0-1 0 0 0,0 1 0 0 0,0-1 0 0 0,0 1-1 0 0,-1-1-117 0 0,3 1-82 0 0,31 1 397 0 0,1-1 0 0 0,-1-1 0 0 0,0-2 0 0 0,0-1 0 0 0,0-2 0 0 0,18-5-315 0 0,66-8 438 0 0,218-21 735 0 0,-332 36-3942 0 0,-4 3-1136 0 0,3-2 2621 0 0</inkml:trace>
  <inkml:trace contextRef="#ctx0" brushRef="#br0" timeOffset="1554.67">1517 2479 1080 0 0,'-23'61'1448'0'0,"13"-35"-1205"0"0,-1 0 0 0 0,0 0 1 0 0,-2-1-1 0 0,-1-1 0 0 0,-2 0 1 0 0,0-1-1 0 0,-1 0 0 0 0,-1-2 1 0 0,-1 0-1 0 0,-1-1 0 0 0,0-1 1 0 0,-2-1-1 0 0,0-1 1 0 0,-1 0-1 0 0,-1-2 0 0 0,0-1 1 0 0,-20 8-244 0 0,41-20 38 0 0,-1 1 1 0 0,0-1 0 0 0,1 0 0 0 0,-1 0 0 0 0,0 0 0 0 0,0 0 0 0 0,-1-1-1 0 0,1 1 1 0 0,0-1 0 0 0,0 0 0 0 0,-1 0 0 0 0,1-1 0 0 0,0 1 0 0 0,-1-1-1 0 0,1 0 1 0 0,-1-1 0 0 0,1 1 0 0 0,0-1 0 0 0,-1 1 0 0 0,1-1 0 0 0,0 0-1 0 0,-1-1 1 0 0,1 1 0 0 0,0-1 0 0 0,0 0 0 0 0,0 0 0 0 0,1 0 0 0 0,-1-1-1 0 0,0 1 1 0 0,1-1 0 0 0,-1 0 0 0 0,1 0 0 0 0,0 0 0 0 0,0 0 0 0 0,0-1 0 0 0,1 1-1 0 0,-1-1 1 0 0,1 1 0 0 0,-2-4-39 0 0,2 4-2 0 0,1 0 1 0 0,-1 0-1 0 0,1 0 0 0 0,-1-1 1 0 0,1 1-1 0 0,0 0 0 0 0,0-1 1 0 0,1 1-1 0 0,-1-1 1 0 0,1 1-1 0 0,-1-1 0 0 0,1 1 1 0 0,0-1-1 0 0,1 0 0 0 0,-1 1 1 0 0,1-1-1 0 0,-1 1 0 0 0,1-1 1 0 0,0 1-1 0 0,0 0 0 0 0,0-1 1 0 0,1 1-1 0 0,-1 0 0 0 0,1 0 1 0 0,0 0-1 0 0,0 0 0 0 0,0 0 1 0 0,0 0-1 0 0,1 0 0 0 0,-1 1 1 0 0,1-1-1 0 0,-1 1 0 0 0,1 0 1 0 0,0-1-1 0 0,0 1 0 0 0,3-1 2 0 0,1-1-14 0 0,1 0 0 0 0,1 0 0 0 0,-1 1 0 0 0,0 0 0 0 0,1 1 0 0 0,-1 0 0 0 0,1 0 0 0 0,0 0 0 0 0,0 1 0 0 0,0 1 0 0 0,0 0 0 0 0,-1 0 0 0 0,1 0-1 0 0,0 1 1 0 0,1 1 14 0 0,161 42-83 0 0,119 15 80 0 0,-271-57 24 0 0,-11-1 58 0 0,0 0 0 0 0,0 0 0 0 0,0 0 0 0 0,0-1 0 0 0,1 0-1 0 0,-1 0 1 0 0,0-1 0 0 0,0 0 0 0 0,0-1 0 0 0,0 0 0 0 0,0 0 0 0 0,-1 0 0 0 0,1-1 0 0 0,-1-1 0 0 0,1 1 0 0 0,-1-1 0 0 0,7-4-79 0 0,-14 5 19 0 0,1 0 1 0 0,0 1-1 0 0,-1-1 1 0 0,0 0 0 0 0,1 1-1 0 0,-1-1 1 0 0,0 0 0 0 0,-1 0-1 0 0,1 1 1 0 0,0-1 0 0 0,-1 0-1 0 0,1 1 1 0 0,-1-1 0 0 0,0 1-1 0 0,0-1 1 0 0,0 1 0 0 0,0-1-1 0 0,0 1 1 0 0,-1-1-1 0 0,1 1 1 0 0,-1 0 0 0 0,1 0-1 0 0,-1 0 1 0 0,0 0 0 0 0,0 0-1 0 0,0 0 1 0 0,0 0 0 0 0,0 1-1 0 0,-2-2-19 0 0,-2-4 18 0 0,-151-125-477 0 0,39 61-3233 0 0,82 46 1096 0 0,22 13 1378 0 0</inkml:trace>
  <inkml:trace contextRef="#ctx0" brushRef="#br0" timeOffset="2685.789">1167 144 876 0 0,'0'0'421'0'0,"3"-18"1630"0"0,14 4-1155 0 0,-17 11-802 0 0,0 3-42 0 0,0 0-10 0 0,0 0-9 0 0,2 41 153 0 0,-15-9-83 0 0,-2 0 0 0 0,-1-1-1 0 0,-1 0 1 0 0,-2-2 0 0 0,-1 0 0 0 0,-1-1 0 0 0,-1-1 0 0 0,-2-1-1 0 0,-1-1 1 0 0,0-1 0 0 0,-2-1 0 0 0,-1-2 0 0 0,-1-1-1 0 0,0-1 1 0 0,-1-1 0 0 0,-15 5-103 0 0,43-23 2 0 0,-1-1-1 0 0,1 0 1 0 0,-1 1 0 0 0,1-1 0 0 0,0 0-1 0 0,-1 0 1 0 0,1 0 0 0 0,0 0 0 0 0,0-1-1 0 0,0 1 1 0 0,0-1 0 0 0,0 1 0 0 0,0-1-1 0 0,0 0 1 0 0,1 1 0 0 0,-1-1 0 0 0,0 0-1 0 0,1 0 1 0 0,0 0 0 0 0,-1-1 0 0 0,1 1-1 0 0,0 0 1 0 0,0 0 0 0 0,0-1 0 0 0,0 1-1 0 0,1 0 1 0 0,-1-1 0 0 0,1 1 0 0 0,-1-1-1 0 0,1 1 1 0 0,0-1 0 0 0,0 1-1 0 0,0-1 1 0 0,0-1-2 0 0,-1-2-4 0 0,0 1-1 0 0,0 0 0 0 0,0-1 0 0 0,0 1 1 0 0,1-1-1 0 0,0 1 0 0 0,0-1 0 0 0,0 1 1 0 0,1-1-1 0 0,0 1 0 0 0,0-1 0 0 0,0 1 1 0 0,1 0-1 0 0,-1 0 0 0 0,1-1 0 0 0,1 1 1 0 0,-1 1-1 0 0,1-1 0 0 0,0 0 0 0 0,0 0 1 0 0,0 1-1 0 0,0 0 0 0 0,1 0 0 0 0,0 0 1 0 0,0 0-1 0 0,0 0 0 0 0,0 1 0 0 0,1-1 1 0 0,-1 1-1 0 0,1 1 0 0 0,0-1 0 0 0,0 1 1 0 0,0-1-1 0 0,4 0 5 0 0,7 1-44 0 0,0 1 0 0 0,0 1 0 0 0,0 0 1 0 0,0 1-1 0 0,0 1 0 0 0,0 1 0 0 0,-1 0 0 0 0,1 1 0 0 0,-1 0 0 0 0,7 4 44 0 0,76 16-8 0 0,98-17 108 0 0,-189-8-105 0 0,139-37 175 0 0,-140 36-151 0 0,-1 0-1 0 0,0 0 0 0 0,0 0 0 0 0,0-1 0 0 0,0 0 0 0 0,-1 0 0 0 0,1 0 0 0 0,-1 0 1 0 0,1-1-1 0 0,-1 0 0 0 0,0 1 0 0 0,-1-2 0 0 0,1 1 0 0 0,-1 0 0 0 0,0-1 1 0 0,0 1-1 0 0,0-1 0 0 0,0 0 0 0 0,-1 0 0 0 0,0 0 0 0 0,0-1 0 0 0,0 1 1 0 0,-1 0-1 0 0,0-1 0 0 0,0 1 0 0 0,0-4-18 0 0,-5-3-37 0 0,0 0 1 0 0,-1 0 0 0 0,-1 1-1 0 0,0 0 1 0 0,0 0-1 0 0,-1 0 1 0 0,0 1-1 0 0,-1 0 1 0 0,0 0-1 0 0,-1 1 1 0 0,0 0-1 0 0,-1 1 1 0 0,1 0-1 0 0,-1 0 1 0 0,-1 1-1 0 0,-5-3 37 0 0,-10-11-147 0 0,-91-49-2447 0 0,91 63 1327 0 0</inkml:trace>
  <inkml:trace contextRef="#ctx0" brushRef="#br0" timeOffset="3274.408">2522 1029 1128 0 0,'0'-8'121'0'0,"0"1"-1"0"0,-1-1 0 0 0,0 1 1 0 0,0-1-1 0 0,-1 1 1 0 0,0-1-1 0 0,0 1 0 0 0,0 0 1 0 0,-1 0-1 0 0,0 0 1 0 0,-1 0-1 0 0,0 0 1 0 0,0 1-1 0 0,0-1 0 0 0,0 1 1 0 0,-1 0-1 0 0,0 1 1 0 0,-1-1-1 0 0,1 1 1 0 0,-1 0-1 0 0,-2-1-120 0 0,5 3 23 0 0,0 1 0 0 0,-1-1 1 0 0,1 1-1 0 0,-1 0 0 0 0,1 0 0 0 0,-1 0 0 0 0,0 0 0 0 0,1 1 1 0 0,-1 0-1 0 0,0 0 0 0 0,0 0 0 0 0,0 0 0 0 0,0 0 1 0 0,0 1-1 0 0,0-1 0 0 0,-1 1 0 0 0,1 0 0 0 0,0 1 0 0 0,0-1 1 0 0,0 1-1 0 0,0 0 0 0 0,0 0 0 0 0,0 0 0 0 0,0 0 1 0 0,0 0-1 0 0,1 1 0 0 0,-1 0 0 0 0,0 0 0 0 0,1 0 0 0 0,0 0 1 0 0,-1 1-1 0 0,1-1 0 0 0,0 1 0 0 0,0 0 0 0 0,0 0 1 0 0,0 0-1 0 0,1 0 0 0 0,-1 0 0 0 0,0 2-23 0 0,-9 21 189 0 0,1 0-1 0 0,1 1 1 0 0,1 0-1 0 0,2 0 1 0 0,0 1-1 0 0,2 0 1 0 0,1 1 0 0 0,2-1-1 0 0,0 0 1 0 0,2 1-1 0 0,1 0 1 0 0,1-1-1 0 0,2 0 1 0 0,1 0-1 0 0,1 0 1 0 0,1 0 0 0 0,1-1-1 0 0,11 24-188 0 0,-6-1 95 0 0,26 219 208 0 0,-40-261-390 0 0,1 0 1 0 0,-1 0-1 0 0,-1-1 0 0 0,1 1 1 0 0,-1 0-1 0 0,-1-1 1 0 0,1 1-1 0 0,-1-1 1 0 0,0 0-1 0 0,-1 1 0 0 0,0-2 1 0 0,0 1-1 0 0,-1 0 1 0 0,1-1-1 0 0,-1 0 0 0 0,-5 4 87 0 0,-71 27-3725 0 0,63-37 2499 0 0</inkml:trace>
  <inkml:trace contextRef="#ctx0" brushRef="#br0" timeOffset="3538.67">1937 1579 1344 0 0,'63'-53'5511'0'0,"69"20"-4558"0"0,-110 29-632 0 0,120-14-724 0 0,41-9-4358 0 0,-145 19 3552 0 0</inkml:trace>
  <inkml:trace contextRef="#ctx0" brushRef="#br0" timeOffset="3724.783">2883 1491 1468 0 0,'-27'37'552'0'0,"1"2"1"0"0,3 1-1 0 0,1 0 0 0 0,2 2 0 0 0,1 0 1 0 0,3 1-1 0 0,-10 40-552 0 0,-16-24-3132 0 0,26-54 1990 0 0</inkml:trace>
  <inkml:trace contextRef="#ctx0" brushRef="#br0" timeOffset="3924.909">2479 1604 948 0 0,'31'-32'5675'0'0,"20"33"-4128"0"0,-16 12-1451 0 0,-1 2-1 0 0,0 2 0 0 0,-1 1 1 0 0,-1 1-1 0 0,-1 2 1 0 0,24 20-96 0 0,98 88-5876 0 0,-137-112 4549 0 0</inkml:trace>
  <inkml:trace contextRef="#ctx0" brushRef="#br0" timeOffset="4222.412">3302 1789 1448 0 0,'0'12'536'0'0,"-1"-4"-80"0"0,-6 17-88 0 0,1 0 28 0 0,-1 0-100 0 0,0 2 112 0 0,0 1-48 0 0,-4 1-260 0 0,2-1-44 0 0,-5-3-72 0 0,2-2-100 0 0,-1-1-156 0 0,-1-4-208 0 0,-2-4-708 0 0,-2-4-84 0 0</inkml:trace>
  <inkml:trace contextRef="#ctx0" brushRef="#br0" timeOffset="4505.323">3416 1591 848 0 0,'31'5'4278'0'0,"28"39"-3738"0"0,-23-16-425 0 0,97 13-3510 0 0,-118-41 2161 0 0</inkml:trace>
  <inkml:trace contextRef="#ctx0" brushRef="#br0" timeOffset="4770.352">3935 1561 2068 0 0,'-19'20'888'0'0,"0"1"-1"0"0,1 0 0 0 0,1 2 1 0 0,1 0-1 0 0,1 1 1 0 0,1 0-1 0 0,1 1 0 0 0,1 1 1 0 0,1 2-888 0 0,-71 248-803 0 0,30-86-2482 0 0,22-123 967 0 0,12-38 1185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5:16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1804 0 0,'0'0'552'0'0,"0"0"-10"0"0,0 0-22 0 0,0 0-13 0 0,2 4-88 0 0,4 0-325 0 0,0 0-1 0 0,0-1 1 0 0,1 1-1 0 0,-1-2 0 0 0,1 1 1 0 0,0-1-1 0 0,0 0 1 0 0,0 0-1 0 0,0-1 0 0 0,0 1 1 0 0,0-2-1 0 0,0 1 1 0 0,0-1-1 0 0,0 0 0 0 0,0-1 1 0 0,1 1-1 0 0,-1-2 1 0 0,0 1-1 0 0,1-1-93 0 0,29 0 236 0 0,264-9 649 0 0,-108 9-2636 0 0,-114 17-692 0 0,-66-10 1245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5:16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1016 0 0,'5'5'1076'0'0,"15"3"-216"0"0,3-3-128 0 0,5 0-140 0 0,2-3-4 0 0,8-1-84 0 0,-21-1-135 0 0,15 0-105 0 0,8 0-148 0 0,-1 0-16 0 0,3 0-564 0 0,44-18-457 0 0,-37 13 61 0 0,-2-5 52 0 0,-1-2-436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5:1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32 1100 0 0,'0'0'221'0'0,"0"0"33"0"0,0 0 38 0 0,0 0-50 0 0,0 0-29 0 0,0 0 45 0 0,0 0-6 0 0,0 0-60 0 0,0 0 12 0 0,0 0-20 0 0,0 0-45 0 0,0 0-32 0 0,0 0 6 0 0,0 0 89 0 0,0 0 22 0 0,0 0-8 0 0,0 0 8 0 0,0 0-17 0 0,0 0 32 0 0,0 0 20 0 0,0 0-50 0 0,0 0-23 0 0,0 0-12 0 0,0 0 17 0 0,0 0 6 0 0,0 0 9 0 0,0 0-110 0 0,0 0 16 0 0,0 0 47 0 0,0 0-44 0 0,0 0-43 0 0,7-1-24 0 0,224-30 167 0 0,-224 33-220 0 0,0 1 0 0 0,0-1-1 0 0,-1 1 1 0 0,1 1 0 0 0,-1-1 0 0 0,0 1 0 0 0,0 0 0 0 0,0 1-1 0 0,0 0 1 0 0,-1-1 0 0 0,0 2 0 0 0,0-1 0 0 0,0 0-1 0 0,-1 1 1 0 0,0 0 0 0 0,0 0 0 0 0,0 1 0 0 0,-1-1 0 0 0,0 1-1 0 0,0-1 1 0 0,0 1 0 0 0,0 5 5 0 0,2 1-2 0 0,-1 1-1 0 0,-1 0 1 0 0,0 0 0 0 0,-1 0-1 0 0,-1 0 1 0 0,0 0-1 0 0,-1 1 1 0 0,0-1 0 0 0,-1 0-1 0 0,-1 0 1 0 0,0 0 0 0 0,-1 0-1 0 0,-3 7 3 0 0,-28 66 687 0 0,101-70-479 0 0,25 15-251 0 0,-89-31 45 0 0,-1 0 0 0 0,1 1 0 0 0,-1-1-1 0 0,1 0 1 0 0,-1 1 0 0 0,0-1 0 0 0,0 1 0 0 0,0 0-1 0 0,0 0 1 0 0,0 0 0 0 0,0 0 0 0 0,0 0 0 0 0,-1 0 0 0 0,1 0-1 0 0,-1 1 1 0 0,1-1 0 0 0,-1 0 0 0 0,0 1 0 0 0,0 0-1 0 0,0-1 1 0 0,0 1 0 0 0,-1-1 0 0 0,1 1 0 0 0,-1 0 0 0 0,1-1-1 0 0,-1 1 1 0 0,0 0 0 0 0,0 0 0 0 0,0-1 0 0 0,-1 1-1 0 0,1 0 1 0 0,-1-1 0 0 0,1 1 0 0 0,-1 0 0 0 0,0 1-2 0 0,-5 6 4 0 0,-1 0 0 0 0,0 0 0 0 0,0 0 0 0 0,-1-1 0 0 0,0-1 0 0 0,-1 1 0 0 0,0-1 0 0 0,0 0 0 0 0,-1-1 0 0 0,0 0 0 0 0,0-1 0 0 0,0 0 0 0 0,-1 0 0 0 0,0-1 0 0 0,0-1 0 0 0,0 0 0 0 0,-1 0 0 0 0,0-1 0 0 0,1-1 0 0 0,-1 0 0 0 0,0 0 0 0 0,-3-1-4 0 0,13-2-164 0 0,0 1-1 0 0,0 0 0 0 0,0-1 0 0 0,0 0 1 0 0,0 0-1 0 0,1 1 0 0 0,-1-1 0 0 0,0 0 1 0 0,0 0-1 0 0,1-1 0 0 0,-1 1 0 0 0,0 0 1 0 0,1-1-1 0 0,-1 1 0 0 0,1 0 0 0 0,0-1 0 0 0,0 0 1 0 0,-1 1-1 0 0,1-1 0 0 0,0 0 0 0 0,0 0 1 0 0,0 1-1 0 0,1-1 0 0 0,-1 0 0 0 0,0 0 1 0 0,1 0-1 0 0,-1 0 0 0 0,1 0 0 0 0,0 0 1 0 0,0 0-1 0 0,-1 0 0 0 0,1 0 0 0 0,1-2 165 0 0,1-7-1144 0 0</inkml:trace>
  <inkml:trace contextRef="#ctx0" brushRef="#br0" timeOffset="501.699">1 1102 1008 0 0,'346'-62'7596'0'0,"223"0"-7300"0"0,-379 43-179 0 0,105-1-1431 0 0,-47 3-4065 0 0,-213 15 3991 0 0</inkml:trace>
  <inkml:trace contextRef="#ctx0" brushRef="#br0" timeOffset="6749.398">1649 992 1240 0 0,'0'0'643'0'0,"0"0"-74"0"0,0 0-39 0 0,-13 0 283 0 0,13-2 2005 0 0,101-16-2149 0 0,974-80 428 0 0,-750 73-929 0 0,-334 4-5515 0 0,4 15 4047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5:1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351 394 1416 0 0,'0'0'504'0'0,"0"0"-14"0"0,0 0-54 0 0,0 0-49 0 0,0 0-16 0 0,0 0-37 0 0,0 0-38 0 0,5-23 138 0 0,-4 23-429 0 0,0-1 0 0 0,0 0 0 0 0,0 0 0 0 0,0 0-1 0 0,0-1 1 0 0,0 1 0 0 0,0 0 0 0 0,0 0-1 0 0,-1 0 1 0 0,1-1 0 0 0,-1 1 0 0 0,1 0-1 0 0,-1-1 1 0 0,1 1 0 0 0,-1 0 0 0 0,1-1 0 0 0,-1 1-1 0 0,0-1 1 0 0,0 1 0 0 0,0-1 0 0 0,0 1-1 0 0,0 0 1 0 0,0-1 0 0 0,0 1 0 0 0,-1-1 0 0 0,1 1-1 0 0,0 0 1 0 0,-1-1 0 0 0,1 1 0 0 0,-1 0-1 0 0,0-1 1 0 0,1 1 0 0 0,-1 0 0 0 0,0 0-1 0 0,0-1 1 0 0,0 1 0 0 0,0 0 0 0 0,0 0 0 0 0,0 0-1 0 0,0 0 1 0 0,0 0 0 0 0,0 1 0 0 0,0-1-1 0 0,0 0 1 0 0,-1 0 0 0 0,1 1 0 0 0,0-1 0 0 0,-1 1-1 0 0,1-1 1 0 0,0 1 0 0 0,-1-1 0 0 0,1 1-1 0 0,0 0 1 0 0,-1 0 0 0 0,1 0 0 0 0,-1 0-1 0 0,1 0 1 0 0,-1 0 0 0 0,1 0 0 0 0,0 0 0 0 0,-1 0-1 0 0,1 1 1 0 0,-1-1-5 0 0,-11 1 15 0 0,0 0-1 0 0,0 1 1 0 0,1 0-1 0 0,-1 1 1 0 0,1 0-1 0 0,0 1 0 0 0,-1 1 1 0 0,2 0-1 0 0,-1 0 1 0 0,1 1-1 0 0,-1 1 1 0 0,2 0-1 0 0,-1 0 1 0 0,1 1-1 0 0,0 0 1 0 0,1 1-1 0 0,0 0 1 0 0,0 1-1 0 0,1 0 1 0 0,0 0-1 0 0,0 0 1 0 0,2 1-1 0 0,-1 1 1 0 0,1-1-1 0 0,1 1-14 0 0,-52 115 344 0 0,56-123-304 0 0,0 0 0 0 0,0 1 0 0 0,0-1 0 0 0,0 0 0 0 0,0 1 0 0 0,1-1 1 0 0,0 1-1 0 0,0-1 0 0 0,0 1 0 0 0,1-1 0 0 0,0 0 0 0 0,-1 1 0 0 0,1-1 1 0 0,1 0-1 0 0,-1 1 0 0 0,1-1 0 0 0,-1 0 0 0 0,1 0 0 0 0,1 0 0 0 0,-1-1 1 0 0,0 1-1 0 0,1 0 0 0 0,0-1 0 0 0,0 1 0 0 0,0-1 0 0 0,0 0 0 0 0,0 0 0 0 0,1 0 1 0 0,2 1-41 0 0,-3-2 10 0 0,1-1 0 0 0,0 1 0 0 0,0-1-1 0 0,-1 0 1 0 0,1 0 0 0 0,0 0 0 0 0,0-1 0 0 0,0 1 0 0 0,0-1 0 0 0,0 0 0 0 0,0 0 0 0 0,0-1 0 0 0,0 1 0 0 0,-1-1 0 0 0,1 0 0 0 0,0 0 0 0 0,0 0 0 0 0,0 0 0 0 0,-1 0 0 0 0,1-1 0 0 0,-1 0 0 0 0,1 0 0 0 0,-1 0 0 0 0,0 0 0 0 0,1 0 0 0 0,-1-1 0 0 0,0 0 0 0 0,-1 1-1 0 0,1-1 1 0 0,0-1-10 0 0,73-99-406 0 0,-23-6-264 0 0,-52 109 645 0 0,-1 1 0 0 0,1-1-1 0 0,-1 1 1 0 0,0-1-1 0 0,1 1 1 0 0,-1-1 0 0 0,1 0-1 0 0,-1 1 1 0 0,1-1 0 0 0,-1 1-1 0 0,1-1 1 0 0,-1 0 0 0 0,1 0-1 0 0,0 1 1 0 0,-1-1 0 0 0,1 0-1 0 0,-1 0 1 0 0,1 0-1 0 0,0 0 1 0 0,-1 1 0 0 0,1-1-1 0 0,0 0 1 0 0,-1 0 0 0 0,1 0-1 0 0,0 0 1 0 0,-1 0 0 0 0,1-1-1 0 0,-1 1 1 0 0,1 0 0 0 0,0 0-1 0 0,-1 0 1 0 0,1-1 25 0 0,1 18-16 0 0,1 0 0 0 0,1-1 0 0 0,1 1 0 0 0,0-1-1 0 0,1-1 1 0 0,1 1 0 0 0,0-1 0 0 0,1 0 0 0 0,1 0 0 0 0,0-1 0 0 0,1-1 0 0 0,8 10 16 0 0,63 25-2760 0 0,-79-47 1611 0 0</inkml:trace>
  <inkml:trace contextRef="#ctx0" brushRef="#br0" timeOffset="698.782">714 224 876 0 0,'-2'-13'6386'0'0,"-3"38"-6589"0"0,1 1 369 0 0,-45 311-264 0 0,39-220 1097 0 0,74-173 37 0 0,-53 45-1014 0 0,-1 1 0 0 0,1 0 0 0 0,1 1 0 0 0,0 0 0 0 0,0 1 0 0 0,0 0 0 0 0,1 1 1 0 0,1 0-1 0 0,-1 1 0 0 0,1 1 0 0 0,0 0 0 0 0,0 1 0 0 0,0 0 0 0 0,1 1 0 0 0,-1 1 1 0 0,11-1-23 0 0,-21 3-2 0 0,0 0 0 0 0,0 1 0 0 0,0-1 0 0 0,0 1 0 0 0,0-1 0 0 0,-1 1 0 0 0,1 1 0 0 0,0-1 0 0 0,-1 0 0 0 0,1 1 0 0 0,-1 0 0 0 0,1 0 0 0 0,-1 0 0 0 0,0 0 0 0 0,1 0 0 0 0,-1 1 0 0 0,0-1 0 0 0,-1 1 0 0 0,1 0 0 0 0,0 0 0 0 0,-1 0 0 0 0,0 0 1 0 0,0 0-1 0 0,0 0 0 0 0,0 1 0 0 0,0-1 0 0 0,-1 1 0 0 0,1 0 0 0 0,-1-1 0 0 0,0 1 0 0 0,0 0 0 0 0,0 0 0 0 0,-1 0 0 0 0,1-1 0 0 0,-1 1 0 0 0,0 0 0 0 0,0 0 0 0 0,0 0 0 0 0,-1 0 0 0 0,1 0 0 0 0,-1 0 0 0 0,0-1 0 0 0,0 1 0 0 0,-1 0 0 0 0,1-1 1 0 0,-2 3 1 0 0,-5 4-56 0 0,0-1 0 0 0,-1 0 1 0 0,-1-1-1 0 0,1 0 0 0 0,-1-1 1 0 0,-1 1-1 0 0,1-2 1 0 0,-1 0-1 0 0,0 0 0 0 0,-1-1 1 0 0,0 0-1 0 0,1-1 1 0 0,-1 0-1 0 0,0-1 0 0 0,-1 0 1 0 0,1-1-1 0 0,-1-1 1 0 0,1 0-1 0 0,-1 0 0 0 0,1-2 1 0 0,-1 1-1 0 0,-11-3 56 0 0,19 2-232 0 0,0 0 1 0 0,-1 0-1 0 0,1-1 0 0 0,0 0 0 0 0,-1 0 1 0 0,1 0-1 0 0,0 0 0 0 0,1-1 0 0 0,-1 0 0 0 0,0 0 1 0 0,1 0-1 0 0,0-1 0 0 0,-1 0 0 0 0,1 1 1 0 0,1-1-1 0 0,-1-1 0 0 0,0 1 0 0 0,1 0 1 0 0,0-1-1 0 0,0 0 0 0 0,1 0 0 0 0,-1 0 1 0 0,0-2 231 0 0,-1-18-1220 0 0</inkml:trace>
  <inkml:trace contextRef="#ctx0" brushRef="#br0" timeOffset="963.909">1464 121 1504 0 0,'-10'5'197'0'0,"0"0"1"0"0,0 0-1 0 0,1 1 0 0 0,0 1 0 0 0,0-1 0 0 0,0 2 1 0 0,1-1-1 0 0,0 1 0 0 0,0 0 0 0 0,1 1 0 0 0,0 0 1 0 0,1 0-1 0 0,0 0 0 0 0,-2 4-197 0 0,-4 11 196 0 0,0 1 0 0 0,2 0 0 0 0,1 1 0 0 0,1 0 0 0 0,1 0 0 0 0,1 1 0 0 0,1 0 0 0 0,0 18-196 0 0,3-22 71 0 0,1-1 0 0 0,2 1-1 0 0,0-1 1 0 0,1 1 0 0 0,1-1-1 0 0,1 0 1 0 0,1 0 0 0 0,1 0 0 0 0,1 0-1 0 0,1-1 1 0 0,1 0 0 0 0,1-1-1 0 0,0 0 1 0 0,2-1 0 0 0,0 0 0 0 0,3 2-71 0 0,-8-11-227 0 0,1-1-1 0 0,-1 0 1 0 0,2-1 0 0 0,-1 0 0 0 0,1 0 0 0 0,0 0 0 0 0,1-1 0 0 0,-1-1 0 0 0,2 0 0 0 0,-1 0 0 0 0,0-1 0 0 0,1 0 0 0 0,0-1 0 0 0,0 0 0 0 0,1-1-1 0 0,-1 0 1 0 0,1-1 0 0 0,-1 0 0 0 0,1-1 227 0 0,19 1-966 0 0</inkml:trace>
  <inkml:trace contextRef="#ctx0" brushRef="#br0" timeOffset="1724.156">1740 366 1196 0 0,'16'-23'3719'0'0,"-63"6"-2453"0"0,36 20-1257 0 0,1 1 1 0 0,-1 0-1 0 0,1 1 0 0 0,0 0 0 0 0,0 1 1 0 0,0 0-1 0 0,1 0 0 0 0,0 1 0 0 0,0 0 1 0 0,1 1-1 0 0,0 0 0 0 0,0 0 0 0 0,0 1 1 0 0,1 0-1 0 0,1 0 0 0 0,0 0 0 0 0,0 1 1 0 0,1 0-1 0 0,0 0 0 0 0,0 1 0 0 0,1 0 1 0 0,-2 8-10 0 0,4-12 40 0 0,1 0 1 0 0,-1 1 0 0 0,1-1 0 0 0,0 0 0 0 0,1 0-1 0 0,0 1 1 0 0,0-1 0 0 0,1 0 0 0 0,-1 0 0 0 0,1 1-1 0 0,1-1 1 0 0,0 0 0 0 0,0 0 0 0 0,0 0 0 0 0,1-1 0 0 0,0 1-1 0 0,0 0 1 0 0,1-1 0 0 0,-1 0 0 0 0,1 0 0 0 0,1 0-1 0 0,-1 0 1 0 0,1-1 0 0 0,0 1 0 0 0,0-1 0 0 0,1-1-1 0 0,0 1 1 0 0,0-1 0 0 0,0 0 0 0 0,0 0 0 0 0,0-1-1 0 0,1 1 1 0 0,0-2 0 0 0,-1 1 0 0 0,1-1 0 0 0,0 0-1 0 0,0 0 1 0 0,0 0 0 0 0,1-1-41 0 0,-6-1-29 0 0,11-3 32 0 0,-4-2-47 0 0,-1-1 1 0 0,0 0-1 0 0,-1 0 1 0 0,1 0-1 0 0,-1-1 0 0 0,-1 0 1 0 0,1-1-1 0 0,-1 1 1 0 0,0-1-1 0 0,-1-1 0 0 0,0 1 1 0 0,0-1-1 0 0,-1 1 0 0 0,0-1 1 0 0,0-1-1 0 0,-1 1 1 0 0,-1 0-1 0 0,1-1 0 0 0,-1-3 44 0 0,-1 12-5 0 0,0-1-1 0 0,0 1 0 0 0,0 0 0 0 0,-1-1 0 0 0,1 1 1 0 0,0-1-1 0 0,-1 1 0 0 0,0-1 0 0 0,1 1 1 0 0,-1-1-1 0 0,0 1 0 0 0,1-1 0 0 0,-1 1 1 0 0,0-1-1 0 0,0 0 0 0 0,0 1 0 0 0,-1-1 0 0 0,1 1 1 0 0,0-1-1 0 0,0 1 0 0 0,-1-1 0 0 0,1 1 1 0 0,-1-1-1 0 0,0 1 0 0 0,1-1 0 0 0,-1 1 1 0 0,0 0-1 0 0,0-1 0 0 0,0 1 0 0 0,0 0 1 0 0,0 0-1 0 0,0-1 0 0 0,0 1 0 0 0,0 0 0 0 0,0 0 1 0 0,-1 0-1 0 0,1 1 0 0 0,0-1 0 0 0,-1 0 1 0 0,1 0-1 0 0,0 1 0 0 0,-1-1 0 0 0,0 0 6 0 0,-1 60-104 0 0,77 64 121 0 0,-22-89-2403 0 0,-50-33 1184 0 0,-2-1-24 0 0</inkml:trace>
  <inkml:trace contextRef="#ctx0" brushRef="#br0" timeOffset="2176.329">1907 16 1216 0 0,'12'-14'4085'0'0,"55"12"-2908"0"0,-61 5-1144 0 0,0 0 0 0 0,0 1 0 0 0,-1 0 0 0 0,1 0 0 0 0,-1 0 0 0 0,0 1 0 0 0,0 0 0 0 0,0 0 0 0 0,-1 0 0 0 0,1 0 0 0 0,-1 1 0 0 0,-1-1 0 0 0,1 1 0 0 0,-1 0 0 0 0,0 0 0 0 0,0 1 0 0 0,-1-1 0 0 0,0 1 0 0 0,0-1 0 0 0,0 1 0 0 0,-1-1 0 0 0,0 1 0 0 0,0 0 0 0 0,-1 0 0 0 0,0 0 0 0 0,0 0 0 0 0,0-1 0 0 0,-1 1 0 0 0,0 0 0 0 0,0 0 0 0 0,-1-1 0 0 0,0 1 0 0 0,0-1 0 0 0,-1 1 0 0 0,0-1 0 0 0,0 0 0 0 0,0 0 0 0 0,-1 1-33 0 0,-54 107 995 0 0,58-113-998 0 0,0-1 44 0 0,4 1-32 0 0,8 1-145 0 0,0 0 0 0 0,1 0 0 0 0,-1-2 0 0 0,1 1-1 0 0,-1-2 1 0 0,1 0 0 0 0,-1 0 0 0 0,1-1 0 0 0,-1-1 0 0 0,0 0 0 0 0,0 0-1 0 0,4-3 137 0 0,55-10-2088 0 0,-35 11 670 0 0,-5-6-44 0 0</inkml:trace>
  <inkml:trace contextRef="#ctx0" brushRef="#br0" timeOffset="2502.636">2085 571 1544 0 0,'21'7'3829'0'0,"192"-16"-746"0"0,-113-2-2610 0 0,9 0-936 0 0,-40-7-3619 0 0,-63 15 2882 0 0,-4 0-40 0 0</inkml:trace>
  <inkml:trace contextRef="#ctx0" brushRef="#br0" timeOffset="2781.273">2373 419 1268 0 0,'-18'11'4116'0'0,"16"-5"-3963"0"0,0 1 0 0 0,1 0-1 0 0,-1 0 1 0 0,1 0-1 0 0,1 0 1 0 0,-1 0 0 0 0,1 0-1 0 0,0 0 1 0 0,1 0-1 0 0,0 0 1 0 0,0-1 0 0 0,0 1-1 0 0,1 0 1 0 0,0 0-1 0 0,0-1 1 0 0,1 1 0 0 0,1 2-153 0 0,-3-8 9 0 0,7 22-155 0 0,25 84 765 0 0,-25-34-5617 0 0,-8-66 3775 0 0</inkml:trace>
  <inkml:trace contextRef="#ctx0" brushRef="#br0" timeOffset="3515.294">2774 219 2036 0 0,'9'-10'4388'0'0,"-4"40"-4284"0"0,-7 47-13 0 0,-20 233 1761 0 0,22-308-1650 0 0,2 5 512 0 0,14 0 305 0 0,-5-18-951 0 0,1 1 1 0 0,1 0 0 0 0,0 1-1 0 0,0 0 1 0 0,1 1 0 0 0,0 1-1 0 0,1 0 1 0 0,0 0 0 0 0,0 2-1 0 0,0 0 1 0 0,0 1 0 0 0,1 0-1 0 0,15-1-68 0 0,-27 6-2 0 0,-1 0 1 0 0,1 0-1 0 0,-1 0 0 0 0,1 1 0 0 0,-1 0 0 0 0,0-1 0 0 0,0 1 0 0 0,0 0 0 0 0,0 1 0 0 0,0-1 0 0 0,0 0 0 0 0,0 1 0 0 0,-1 0 1 0 0,1-1-1 0 0,-1 1 0 0 0,0 0 0 0 0,0 0 0 0 0,0 0 0 0 0,0 1 0 0 0,0-1 0 0 0,-1 0 0 0 0,0 1 0 0 0,1-1 0 0 0,-1 1 0 0 0,-1 0 1 0 0,1-1-1 0 0,0 1 0 0 0,-1-1 0 0 0,0 1 0 0 0,0 0 0 0 0,0 0 0 0 0,0 2 2 0 0,-3 0-53 0 0,-1 0 1 0 0,1-1-1 0 0,-1 1 1 0 0,0-1-1 0 0,0 0 0 0 0,-1 0 1 0 0,1-1-1 0 0,-1 1 1 0 0,0-1-1 0 0,-1 0 0 0 0,1 0 1 0 0,-1-1-1 0 0,1 1 1 0 0,-1-1-1 0 0,0-1 0 0 0,0 1 1 0 0,-1-1-1 0 0,1 0 1 0 0,0 0-1 0 0,-1-1 0 0 0,1 0 1 0 0,-1 0-1 0 0,0 0 1 0 0,1-1-1 0 0,-1 0 0 0 0,1 0 1 0 0,-1-1-1 0 0,-2 0 53 0 0,2 0-386 0 0,-1-1 0 0 0,1 0-1 0 0,-1-1 1 0 0,1 1-1 0 0,0-1 1 0 0,0-1 0 0 0,0 1-1 0 0,1-1 1 0 0,-1-1 0 0 0,1 1-1 0 0,0-1 1 0 0,0 0 0 0 0,0 0-1 0 0,1-1 1 0 0,0 1 0 0 0,0-1-1 0 0,0-1 1 0 0,1 1 0 0 0,-4-6 386 0 0,-3-10-1260 0 0</inkml:trace>
  <inkml:trace contextRef="#ctx0" brushRef="#br0" timeOffset="4055.057">2918 54 1412 0 0,'51'-15'3525'0'0,"-45"17"-3491"0"0,-1-1 0 0 0,1 1 0 0 0,0 1-1 0 0,-1-1 1 0 0,1 1 0 0 0,-1 0-1 0 0,0 0 1 0 0,1 0 0 0 0,-2 1 0 0 0,1 0-1 0 0,0 0 1 0 0,-1 0 0 0 0,0 0-1 0 0,0 1 1 0 0,0 0 0 0 0,0 0 0 0 0,-1 0-1 0 0,0 0 1 0 0,0 0 0 0 0,2 6-34 0 0,-3-4 74 0 0,0 1 0 0 0,-1 0 0 0 0,0 0 0 0 0,-1 0 0 0 0,1 0 0 0 0,-2 0 1 0 0,1 0-1 0 0,-1-1 0 0 0,0 1 0 0 0,-1 0 0 0 0,1 0 0 0 0,-2-1 0 0 0,1 1 0 0 0,-1-1 0 0 0,0 1 0 0 0,-1-1 1 0 0,1 0-1 0 0,-4 3-74 0 0,-18 49 749 0 0,27-58-794 0 0,0 0-1 0 0,-1 1 1 0 0,1-1 0 0 0,0 0 0 0 0,0 0 0 0 0,0 0-1 0 0,0 0 1 0 0,0 0 0 0 0,0-1 0 0 0,0 1 0 0 0,0-1 0 0 0,0 1-1 0 0,0-1 1 0 0,1 0 0 0 0,-1 0 0 0 0,0 0 0 0 0,0 0-1 0 0,0 0 1 0 0,0 0 0 0 0,1 0 0 0 0,-1-1 0 0 0,0 1 0 0 0,0-1-1 0 0,0 0 1 0 0,0 1 0 0 0,0-1 0 0 0,0 0 0 0 0,0 0-1 0 0,0-1 1 0 0,-1 1 0 0 0,1 0 0 0 0,0 0 0 0 0,-1-1 0 0 0,1 1-1 0 0,-1-1 1 0 0,1 0 0 0 0,-1 1 0 0 0,1-2 45 0 0,6-1-558 0 0,57-25-2171 0 0,-32 16 1338 0 0</inkml:trace>
  <inkml:trace contextRef="#ctx0" brushRef="#br0" timeOffset="4349.841">3637 86 976 0 0,'15'17'344'0'0,"0"1"-1"0"0,0 1 1 0 0,-2 0 0 0 0,0 1-1 0 0,-2 0 1 0 0,0 1 0 0 0,-1 0 0 0 0,-1 1-1 0 0,-1 0 1 0 0,-1 0 0 0 0,-1 1-1 0 0,-1-1 1 0 0,-1 2 0 0 0,-1-1-1 0 0,-1 0 1 0 0,-1 0 0 0 0,-2 11-344 0 0,-4-5-8 0 0,-2 0 0 0 0,-1-1 0 0 0,-2 0-1 0 0,0 0 1 0 0,-2-1 0 0 0,-1 0 0 0 0,-1-1 0 0 0,-2 0 0 0 0,0-2 0 0 0,-1 0 0 0 0,-2 0 0 0 0,0-2 0 0 0,-2 0 0 0 0,0-2 0 0 0,-1 0 0 0 0,-1-1 0 0 0,-1-2 0 0 0,-1 0 0 0 0,0-1 0 0 0,-1-2 0 0 0,-6 2 8 0 0,-107 41-3750 0 0,91-53 2534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5:2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206 597 1348 0 0,'-19'26'365'0'0,"1"0"0"0"0,1 0 0 0 0,2 2 0 0 0,0 0 1 0 0,2 1-1 0 0,1 0 0 0 0,1 1 0 0 0,2 0 0 0 0,1 0 0 0 0,1 1 0 0 0,2 1 0 0 0,1-1 0 0 0,1 0 0 0 0,2 1 1 0 0,1 0-1 0 0,2-1 0 0 0,2 13-365 0 0,29 265 984 0 0,-18-207-666 0 0,10 70 370 0 0,-8 1 0 0 0,-5 54-688 0 0,-13-201-103 0 0,0 0 1 0 0,-2 0-1 0 0,-1 0 0 0 0,0-1 1 0 0,-2 1-1 0 0,-1-1 0 0 0,-10 23 103 0 0,15-44-204 0 0,1 0-1 0 0,0 0 1 0 0,-1 0 0 0 0,0 0-1 0 0,0 0 1 0 0,0-1 0 0 0,0 1-1 0 0,-1 0 1 0 0,0-1-1 0 0,1 0 1 0 0,-1 0 0 0 0,0 0-1 0 0,0 0 1 0 0,-1 0-1 0 0,1-1 1 0 0,-1 1 0 0 0,1-1-1 0 0,-1 0 1 0 0,0 0 0 0 0,0 0-1 0 0,0-1 1 0 0,-4 2 204 0 0,-21-18-2630 0 0,13 0 1258 0 0</inkml:trace>
  <inkml:trace contextRef="#ctx0" brushRef="#br0" timeOffset="495.04">334 2686 1132 0 0,'-57'-8'4398'0'0,"-31"34"-2991"0"0,81-23-1314 0 0,1-1 0 0 0,0 1 0 0 0,0 0 0 0 0,0 0 0 0 0,0 1 0 0 0,1 0 0 0 0,-1 0 0 0 0,1 0 0 0 0,0 0 0 0 0,0 1 0 0 0,1 0 0 0 0,-1 0 0 0 0,1 0 0 0 0,0 1 0 0 0,1 0 0 0 0,-1-1 0 0 0,1 1 0 0 0,0 0 0 0 0,0 1 0 0 0,1-1 0 0 0,0 0 0 0 0,0 1 0 0 0,0-1 0 0 0,1 1-1 0 0,0 0 1 0 0,1-1 0 0 0,-1 1 0 0 0,1 0 0 0 0,0 0 0 0 0,1-1 0 0 0,0 1 0 0 0,0 2-93 0 0,9 5 71 0 0,0 0 1 0 0,1 0-1 0 0,0-1 0 0 0,1-1 0 0 0,1 0 0 0 0,0-1 0 0 0,0 0 1 0 0,1-1-1 0 0,0-1 0 0 0,1 0 0 0 0,0-1 0 0 0,1 0 0 0 0,-1-1 1 0 0,1-1-1 0 0,1-1 0 0 0,-1 0 0 0 0,1-1 0 0 0,0 0 1 0 0,0-2-1 0 0,0 0 0 0 0,0-1 0 0 0,0-1 0 0 0,1 0 0 0 0,4-2-71 0 0,-15 3-7 0 0,-1-1 0 0 0,0 0 0 0 0,0 0 0 0 0,1-1 0 0 0,-1 1 0 0 0,0-1 0 0 0,0-1 0 0 0,0 1-1 0 0,0-1 1 0 0,0 0 0 0 0,0 0 0 0 0,-1-1 0 0 0,1 0 0 0 0,-1 0 0 0 0,1 0 0 0 0,-1-1-1 0 0,0 1 1 0 0,0-1 0 0 0,-1 0 0 0 0,1-1 0 0 0,-1 1 0 0 0,0-1 0 0 0,0 0 0 0 0,0 0 0 0 0,-1 0-1 0 0,0-1 1 0 0,1-1 7 0 0,-5-7-123 0 0,-1 0 0 0 0,0 0 0 0 0,-1 0 0 0 0,-1 0-1 0 0,0 0 1 0 0,-1 1 0 0 0,0-1 0 0 0,-1 1 0 0 0,0 1-1 0 0,-2-1 1 0 0,1 1 0 0 0,-1 0 0 0 0,-1 1 0 0 0,0 0-1 0 0,0 0 1 0 0,-1 1 0 0 0,-1 0 0 0 0,-10-7 123 0 0,-13-20-694 0 0,-78-103-4222 0 0,88 101 3659 0 0</inkml:trace>
  <inkml:trace contextRef="#ctx0" brushRef="#br0" timeOffset="1480.496">164 31 2312 0 0,'6'-8'4870'0'0,"-4"-1"-3581"0"0,4-4-1680 0 0,-11 79 521 0 0,-11 236-137 0 0,16-184 236 0 0,38-103 58 0 0,191-33-19 0 0,-219 18-268 0 0,0 1-1 0 0,0 0 1 0 0,-1 0-1 0 0,1 1 1 0 0,0 0-1 0 0,-1 1 0 0 0,1 0 1 0 0,-1 1-1 0 0,0-1 1 0 0,0 2-1 0 0,0-1 1 0 0,0 2-1 0 0,-1-1 0 0 0,0 1 1 0 0,0 0-1 0 0,-1 0 1 0 0,1 1-1 0 0,-1 0 1 0 0,-1 1-1 0 0,0-1 0 0 0,0 1 1 0 0,5 8 0 0 0,-40 25 136 0 0,20-36-137 0 0,1-1-1 0 0,-1 0 1 0 0,0 0 0 0 0,-1-1-1 0 0,1 0 1 0 0,-1-1 0 0 0,1 0 0 0 0,-1-1-1 0 0,0 0 1 0 0,1 0 0 0 0,-1-1 0 0 0,0 0-1 0 0,-8-2 2 0 0,-5 2-139 0 0,-77-25-773 0 0,92 21 530 0 0,-1-1-1 0 0,1 0 1 0 0,0-1-1 0 0,0 1 1 0 0,1-2-1 0 0,0 1 1 0 0,0-1-1 0 0,0 0 1 0 0,1 0-1 0 0,0-1 1 0 0,1 1-1 0 0,-1-2 1 0 0,1 1-1 0 0,1 0 1 0 0,-2-4 382 0 0,-4-17-1310 0 0</inkml:trace>
  <inkml:trace contextRef="#ctx0" brushRef="#br0" timeOffset="2445.516">750 1086 840 0 0,'-5'-31'3537'0'0,"4"30"-3505"0"0,0 0 0 0 0,0 0 0 0 0,0 0 0 0 0,0 0 0 0 0,-1 0 1 0 0,1 0-1 0 0,0 0 0 0 0,-1 0 0 0 0,1 1 0 0 0,0-1 0 0 0,-1 0 0 0 0,1 1 0 0 0,-1-1 0 0 0,1 1 0 0 0,-1 0 0 0 0,1 0 0 0 0,-1-1 0 0 0,1 1 0 0 0,-1 0 1 0 0,1 0-1 0 0,-1 0 0 0 0,0 0 0 0 0,1 1 0 0 0,-1-1 0 0 0,1 0 0 0 0,-1 1 0 0 0,1-1 0 0 0,-1 1 0 0 0,1-1 0 0 0,0 1 0 0 0,-1 0 0 0 0,1 0 1 0 0,0-1-1 0 0,-1 1 0 0 0,1 0 0 0 0,0 0 0 0 0,-1 1-32 0 0,-13 9 135 0 0,1 0 0 0 0,0 1 0 0 0,1 1 0 0 0,0 0 1 0 0,1 1-1 0 0,1 0 0 0 0,0 1 0 0 0,1 0 0 0 0,0 1 0 0 0,2 0 1 0 0,0 0-1 0 0,0 1 0 0 0,2 0 0 0 0,0 0 0 0 0,1 0 0 0 0,0 1 0 0 0,2 0 1 0 0,0 0-1 0 0,1 0 0 0 0,1 0 0 0 0,0 1 0 0 0,2-1 0 0 0,0 0 0 0 0,1 6-135 0 0,0-4 43 0 0,-1 0-1 0 0,2-1 0 0 0,1 1 0 0 0,0-1 1 0 0,2 0-1 0 0,0 0 0 0 0,1-1 0 0 0,0 1 0 0 0,2-2 1 0 0,0 1-1 0 0,1-1 0 0 0,1-1 0 0 0,0 0 0 0 0,2 0 1 0 0,-1-1-1 0 0,2-1 0 0 0,0 0-42 0 0,-4-4-309 0 0,0-1-1 0 0,1 0 1 0 0,0-1-1 0 0,1-1 1 0 0,0 1 0 0 0,0-2-1 0 0,0 0 1 0 0,1 0-1 0 0,0-1 1 0 0,0-1-1 0 0,0 0 1 0 0,1-1 0 0 0,-1 0-1 0 0,1-1 1 0 0,10 0 309 0 0,8-4-1252 0 0,19-9 68 0 0</inkml:trace>
  <inkml:trace contextRef="#ctx0" brushRef="#br0" timeOffset="2911.034">880 1229 2092 0 0,'40'-18'3848'0'0,"-31"17"-3815"0"0,-1 1 0 0 0,1-1 0 0 0,0 2 0 0 0,-1-1 0 0 0,1 1 0 0 0,0 1 1 0 0,-1 0-1 0 0,1 0 0 0 0,-1 0 0 0 0,0 1 0 0 0,0 1 0 0 0,0-1 0 0 0,0 1 0 0 0,-1 0 0 0 0,1 1 0 0 0,-1 0 1 0 0,0 0-1 0 0,0 1 0 0 0,-1 0 0 0 0,0 0 0 0 0,0 0 0 0 0,0 1 0 0 0,-1-1 0 0 0,0 2 0 0 0,0-1 1 0 0,0 0-1 0 0,-1 1 0 0 0,0 0 0 0 0,-1 0 0 0 0,0 0 0 0 0,0 0 0 0 0,-1 1 0 0 0,0-1 0 0 0,1 7-33 0 0,-7-5 34 0 0,0-1-1 0 0,-1 0 1 0 0,0 0-1 0 0,0 0 0 0 0,-1-1 1 0 0,0 0-1 0 0,-1 0 1 0 0,1 0-1 0 0,-1-1 1 0 0,-1 0-1 0 0,0 0 0 0 0,0-1 1 0 0,0 0-1 0 0,0 0 1 0 0,-1-1-1 0 0,0 0 1 0 0,0-1-1 0 0,-1 0 0 0 0,1 0 1 0 0,-1-1-1 0 0,0 0 1 0 0,-9 1-34 0 0,-38 9-716 0 0,56-12 636 0 0,0-1 0 0 0,0 0 0 0 0,0 0 0 0 0,0 1 1 0 0,0-1-1 0 0,0 0 0 0 0,0 0 0 0 0,0 0 0 0 0,0 0 0 0 0,0 0 1 0 0,0 0-1 0 0,0 0 0 0 0,0 0 0 0 0,0-1 0 0 0,0 1 1 0 0,0 0-1 0 0,0 0 0 0 0,0-1 0 0 0,0 1 0 0 0,0-1 0 0 0,0 1 1 0 0,0-1-1 0 0,1 1 0 0 0,-1-1 0 0 0,0 0 0 0 0,0 1 1 0 0,0-1-1 0 0,1 0 0 0 0,-1 0 0 0 0,1 1 0 0 0,-1-1 0 0 0,0 0 1 0 0,1 0-1 0 0,-1 0 0 0 0,1 0 0 0 0,0 0 0 0 0,-1 0 1 0 0,1 0-1 0 0,0 0 0 0 0,-1 0 0 0 0,1 0 0 0 0,0 0 0 0 0,0 0 1 0 0,0 0-1 0 0,0 0 0 0 0,0 0 0 0 0,0 0 0 0 0,0 0 1 0 0,0 0-1 0 0,1 0 0 0 0,-1 0 0 0 0,0 0 0 0 0,1 0 80 0 0,5-16-1482 0 0</inkml:trace>
  <inkml:trace contextRef="#ctx0" brushRef="#br0" timeOffset="3239.691">1385 1149 1256 0 0,'-52'18'3640'0'0,"-39"91"-2215"0"0,89-102-1421 0 0,-1 1 0 0 0,2-1 0 0 0,-1 1-1 0 0,1-1 1 0 0,0 1 0 0 0,1 0 0 0 0,0-1-1 0 0,0 1 1 0 0,1 0 0 0 0,0 0 0 0 0,0-1 0 0 0,1 1-1 0 0,0-1 1 0 0,0 1 0 0 0,0-1 0 0 0,1 0-1 0 0,0 0 1 0 0,1 0 0 0 0,0 0 0 0 0,0-1-1 0 0,0 1 1 0 0,1-1 0 0 0,0 0 0 0 0,0 0 0 0 0,0-1-1 0 0,1 0 1 0 0,0 0 0 0 0,0 0 0 0 0,0 0-1 0 0,1-1 1 0 0,-1 0 0 0 0,1-1 0 0 0,0 1 0 0 0,0-1-1 0 0,0-1 1 0 0,1 1 0 0 0,-1-1 0 0 0,1 0-1 0 0,-1-1 1 0 0,1 0 0 0 0,2 0-4 0 0,46 0-4100 0 0,-25-20 2612 0 0</inkml:trace>
  <inkml:trace contextRef="#ctx0" brushRef="#br0" timeOffset="3736.887">1399 844 1480 0 0,'7'-14'3364'0'0,"32"1"-2651"0"0,-37 13-577 0 0,113-11 908 0 0,-111 11-1026 0 0,-1 0 0 0 0,1 1 0 0 0,0-1 0 0 0,0 1-1 0 0,0 0 1 0 0,-1 0 0 0 0,1 1 0 0 0,-1-1 0 0 0,1 1-1 0 0,-1 0 1 0 0,1 0 0 0 0,-1 0 0 0 0,0 0 0 0 0,0 0-1 0 0,0 1 1 0 0,0-1 0 0 0,0 1 0 0 0,-1 0 0 0 0,1 0-1 0 0,-1 0 1 0 0,0 0 0 0 0,0 0 0 0 0,0 1 0 0 0,0-1 0 0 0,0 1-1 0 0,-1-1 1 0 0,0 1 0 0 0,1 0 0 0 0,-1-1 0 0 0,-1 1-1 0 0,1 0 1 0 0,0 0 0 0 0,-1 1-18 0 0,-9 123 491 0 0,-69 17 639 0 0,78-144-1106 0 0,0-1-75 0 0,6 1 12 0 0,257-37-3757 0 0,-181 21 1190 0 0,-42 8 1248 0 0</inkml:trace>
  <inkml:trace contextRef="#ctx0" brushRef="#br0" timeOffset="4030.129">1879 1399 1932 0 0,'18'16'4627'0'0,"43"-16"-4055"0"0,-37-1 18 0 0,206-30-348 0 0,-18-6-4802 0 0,-184 25 3293 0 0</inkml:trace>
  <inkml:trace contextRef="#ctx0" brushRef="#br0" timeOffset="4310.088">2201 1146 1944 0 0,'0'-1'85'0'0,"-1"1"0"0"0,0 0 1 0 0,1-1-1 0 0,-1 1 0 0 0,0 0 0 0 0,0-1 0 0 0,1 1 0 0 0,-1 0 0 0 0,0 0 0 0 0,0 0 0 0 0,1 0 1 0 0,-1-1-1 0 0,0 1 0 0 0,0 0 0 0 0,1 1 0 0 0,-1-1 0 0 0,0 0 0 0 0,0 0 0 0 0,1 0 0 0 0,-1 0 1 0 0,0 0-1 0 0,1 1 0 0 0,-1-1 0 0 0,0 0 0 0 0,0 1 0 0 0,1-1 0 0 0,-1 0 0 0 0,1 1 1 0 0,-1-1-1 0 0,0 1 0 0 0,1-1 0 0 0,-1 1 0 0 0,1-1 0 0 0,-1 1 0 0 0,1 0 0 0 0,-1-1 0 0 0,1 1 1 0 0,0 0-1 0 0,-1-1 0 0 0,1 1 0 0 0,0 0 0 0 0,-1-1 0 0 0,1 1 0 0 0,0 0 0 0 0,0 0 1 0 0,0-1-1 0 0,0 1 0 0 0,0 0 0 0 0,0 0 0 0 0,0-1 0 0 0,0 1 0 0 0,0 0 0 0 0,0 0 0 0 0,0-1 1 0 0,0 1-1 0 0,0 0 0 0 0,0 0 0 0 0,1-1 0 0 0,-1 1 0 0 0,0 0 0 0 0,1 0-85 0 0,-4 65 273 0 0,3-60-13 0 0,47 275 438 0 0,-15-139-3212 0 0,-26-87 391 0 0,-6-50 1141 0 0</inkml:trace>
  <inkml:trace contextRef="#ctx0" brushRef="#br0" timeOffset="5549.987">2663 1116 1484 0 0,'0'0'414'0'0,"-1"6"3219"0"0,-2 23-3027 0 0,5-15-521 0 0,0 0 0 0 0,1 0-1 0 0,0 0 1 0 0,2 0 0 0 0,-1-1-1 0 0,1 1 1 0 0,1-1 0 0 0,1 0-1 0 0,0-1 1 0 0,0 0 0 0 0,1 0-1 0 0,1 0 1 0 0,0-1 0 0 0,0 0-1 0 0,1-1 1 0 0,1 0 0 0 0,-1-1-1 0 0,12 8-84 0 0,-16-16-56 0 0,-1 0-1 0 0,1 0 1 0 0,0-1 0 0 0,-1 0-1 0 0,1 0 1 0 0,0 0-1 0 0,0-1 1 0 0,-1 1-1 0 0,1-2 1 0 0,-1 1-1 0 0,1 0 1 0 0,-1-1-1 0 0,1 0 1 0 0,-1 0-1 0 0,0-1 1 0 0,0 0 0 0 0,0 1-1 0 0,0-2 1 0 0,0 1-1 0 0,-1 0 1 0 0,1-1-1 0 0,-1 0 1 0 0,0 0-1 0 0,0 0 1 0 0,-1-1-1 0 0,1 1 1 0 0,-1-1-1 0 0,0 0 1 0 0,0 0 0 0 0,0 0-1 0 0,-1 0 1 0 0,0-1-1 0 0,0 1 1 0 0,0-1-1 0 0,0-4 57 0 0,5-96 2815 0 0,-7 104-2710 0 0,0 2-9 0 0,0 0-39 0 0,0 0 18 0 0,-6-28 1109 0 0,5 235 477 0 0,22 78-1684 0 0,-29-63 594 0 0,7-215-550 0 0,0-1-1 0 0,-1 1 1 0 0,1-1-1 0 0,-1 1 0 0 0,0-1 1 0 0,-1 0-1 0 0,1 0 0 0 0,-1 0 1 0 0,-1 0-1 0 0,1 0 0 0 0,-1 0 1 0 0,0-1-1 0 0,0 0 1 0 0,-1 0-1 0 0,1 0 0 0 0,-1-1 1 0 0,0 1-1 0 0,0-1 0 0 0,-1 0 1 0 0,1 0-1 0 0,-1-1 1 0 0,0 0-1 0 0,0 0 0 0 0,0 0 1 0 0,0-1-1 0 0,-1 0 0 0 0,1 0 1 0 0,0 0-1 0 0,-1-1 0 0 0,0 0 1 0 0,-6 0-21 0 0,6-1-92 0 0,0 0 1 0 0,0 0-1 0 0,0-1 1 0 0,1 0-1 0 0,-1 0 1 0 0,0-1-1 0 0,0 0 1 0 0,1 0-1 0 0,-1-1 1 0 0,1 1-1 0 0,-1-2 1 0 0,1 1-1 0 0,0 0 1 0 0,0-1-1 0 0,1 0 1 0 0,-1-1-1 0 0,1 1 1 0 0,0-1-1 0 0,0 0 1 0 0,0 0-1 0 0,1-1 0 0 0,0 1 1 0 0,0-1-1 0 0,0 0 1 0 0,1 0-1 0 0,-1-1 1 0 0,2 1-1 0 0,-1-1 1 0 0,1 1-1 0 0,0-1 1 0 0,0 0-1 0 0,1 1 1 0 0,0-1-1 0 0,0 0 1 0 0,0 0-1 0 0,1 0 1 0 0,0 0-1 0 0,1 0 1 0 0,-1 0-1 0 0,1 0 1 0 0,1 0-1 0 0,-1 0 92 0 0,111-230-6810 0 0,-80 189 5466 0 0</inkml:trace>
  <inkml:trace contextRef="#ctx0" brushRef="#br0" timeOffset="5923.241">3031 741 1388 0 0,'16'-6'3750'0'0,"16"16"-3167"0"0,-27-7-534 0 0,1-1 1 0 0,-1 1 0 0 0,0 0 0 0 0,0 0 0 0 0,0 1-1 0 0,0-1 1 0 0,-1 1 0 0 0,0 0 0 0 0,1 0 0 0 0,-1 1 0 0 0,-1-1-1 0 0,1 1 1 0 0,-1 0 0 0 0,1 0 0 0 0,-1 0 0 0 0,-1 0-1 0 0,1 0 1 0 0,-1 1 0 0 0,0-1 0 0 0,0 1 0 0 0,-1 0 0 0 0,1 0-1 0 0,-1-1 1 0 0,-1 1 0 0 0,1 0 0 0 0,-1 0 0 0 0,0 0 0 0 0,0 4-50 0 0,-49 160 1965 0 0,43-155-1618 0 0,7-13-372 0 0,0 0-1 0 0,0 0 1 0 0,0 0-1 0 0,0 0 1 0 0,1-1 0 0 0,-1 1-1 0 0,1-1 1 0 0,-1 1-1 0 0,1-1 1 0 0,-1 1-1 0 0,1-1 1 0 0,0 0 0 0 0,0 1-1 0 0,-1-1 1 0 0,1 0-1 0 0,0 0 1 0 0,0-1-1 0 0,0 1 1 0 0,0 0-1 0 0,0-1 1 0 0,1 1 0 0 0,-1-1-1 0 0,0 0 1 0 0,0 1-1 0 0,0-1 1 0 0,0 0-1 0 0,0 0 1 0 0,1-1 0 0 0,-1 1-1 0 0,0 0 1 0 0,0-1-1 0 0,0 1 1 0 0,0-1-1 0 0,0 0 1 0 0,0 1 0 0 0,0-1-1 0 0,0 0 1 0 0,0 0-1 0 0,0-1 1 0 0,0 1 25 0 0,174-45-5330 0 0,-139 29 4041 0 0</inkml:trace>
  <inkml:trace contextRef="#ctx0" brushRef="#br0" timeOffset="6171.402">3583 854 1240 0 0,'8'3'219'0'0,"1"0"1"0"0,0 1-1 0 0,-1 0 0 0 0,0 1 0 0 0,0-1 0 0 0,0 1 1 0 0,0 1-1 0 0,-1 0 0 0 0,0 0 0 0 0,0 0 0 0 0,0 1 1 0 0,-1 0-1 0 0,2 3-219 0 0,11 14 222 0 0,-1 0 1 0 0,-2 1-1 0 0,0 1 1 0 0,-2 1-1 0 0,-1 0 0 0 0,-1 1 1 0 0,-1 0-1 0 0,-1 0 1 0 0,-2 2-1 0 0,-1-1 1 0 0,-1 0-1 0 0,-2 1 1 0 0,-1 0-1 0 0,-1 0 1 0 0,-1 6-223 0 0,-1-20 66 0 0,-1-1 0 0 0,0 1-1 0 0,-1 0 1 0 0,0-1 0 0 0,-1 0 0 0 0,-1 0 0 0 0,-1 0 0 0 0,0 0 0 0 0,-1 0 0 0 0,0-1 0 0 0,-2 2-66 0 0,7-15 5 0 0,-17 37-177 0 0,-2 0 0 0 0,-1-1 0 0 0,-2-1 0 0 0,-2-2 0 0 0,-1 0 0 0 0,-2-1 0 0 0,-1-2 0 0 0,-1-1 0 0 0,-1-2 0 0 0,-34 24 172 0 0,62-50-168 0 0,-75 22-3492 0 0,43-35 2407 0 0</inkml:trace>
  <inkml:trace contextRef="#ctx0" brushRef="#br0" timeOffset="7949.319">4269 936 1504 0 0,'0'0'776'0'0,"0"0"-106"0"0,0 0-16 0 0,18-3 1705 0 0,-17 2-2338 0 0,0 1 0 0 0,0 0 0 0 0,0-1 0 0 0,0 1 0 0 0,0 0 0 0 0,0 0 0 0 0,0 0 0 0 0,0 0 0 0 0,0 0 0 0 0,0 0-1 0 0,0 0 1 0 0,0 0 0 0 0,0 0 0 0 0,0 0 0 0 0,0 0 0 0 0,0 1 0 0 0,0-1 0 0 0,0 0 0 0 0,0 1 0 0 0,0-1 0 0 0,0 1 0 0 0,0-1 0 0 0,0 1 0 0 0,0 0 0 0 0,-1-1-1 0 0,1 1 1 0 0,0 0 0 0 0,0 0 0 0 0,-1-1 0 0 0,1 1 0 0 0,0 0 0 0 0,-1 0 0 0 0,1 0 0 0 0,-1 0 0 0 0,1 0 0 0 0,-1 0 0 0 0,1 0 0 0 0,-1 0 0 0 0,0 0 0 0 0,0 0-1 0 0,1 0 1 0 0,-1 0 0 0 0,0 0 0 0 0,0 0 0 0 0,0 0 0 0 0,0 0 0 0 0,0 0 0 0 0,0 0 0 0 0,0 0 0 0 0,-1 0 0 0 0,1 0 0 0 0,0 0 0 0 0,-1 0 0 0 0,1 0 0 0 0,0 0-1 0 0,-1 0 1 0 0,1 0 0 0 0,-1 0-21 0 0,1 520 1211 0 0,-31-360-692 0 0,30-157-504 0 0,0 0 0 0 0,0-1-1 0 0,0 1 1 0 0,-1 0-1 0 0,1-1 1 0 0,-1 1-1 0 0,0-1 1 0 0,0 0-1 0 0,-1 0 1 0 0,1 0 0 0 0,-1 0-1 0 0,1 0 1 0 0,-1 0-1 0 0,0 0 1 0 0,0-1-1 0 0,0 0 1 0 0,0 1-1 0 0,-1-1 1 0 0,1 0 0 0 0,-1-1-1 0 0,1 1 1 0 0,-1-1-1 0 0,-2 2-14 0 0,5-3-58 0 0,1 0-76 0 0,-10-4-291 0 0,4-3 338 0 0,2-1-1 0 0,-1 0 1 0 0,1-1 0 0 0,0 1 0 0 0,1-1-1 0 0,0 1 1 0 0,0-1 0 0 0,1 0 0 0 0,0 0 0 0 0,0-1-1 0 0,1 1 1 0 0,1 0 0 0 0,-1 0 0 0 0,2-1-1 0 0,-1 1 1 0 0,2-8 87 0 0,-2 1-112 0 0,1 11 75 0 0,0 0 1 0 0,-1 0-1 0 0,0 0 1 0 0,0 0-1 0 0,0-1 1 0 0,-1 1-1 0 0,0 0 1 0 0,0 0-1 0 0,0 0 1 0 0,-1 0-1 0 0,1 1 1 0 0,-1-1-1 0 0,0 0 1 0 0,0 1-1 0 0,-1-1 1 0 0,0 1-1 0 0,0-1 0 0 0,0 1 1 0 0,0 0-1 0 0,0 1 1 0 0,-1-1-1 0 0,0 0 1 0 0,1 1-1 0 0,-1 0 1 0 0,-1 0-1 0 0,1 0 1 0 0,0 0-1 0 0,-1 1 1 0 0,-2-2 36 0 0,-3 3-14 0 0,0 0 0 0 0,0 1 0 0 0,0 0 0 0 0,1 0-1 0 0,-1 1 1 0 0,0 0 0 0 0,0 1 0 0 0,1 0 0 0 0,-1 0 0 0 0,1 1 0 0 0,-1 1 0 0 0,1-1 0 0 0,0 1 0 0 0,0 1 0 0 0,1 0-1 0 0,0 0 1 0 0,-1 1 0 0 0,2 0 0 0 0,-1 0 0 0 0,1 1 0 0 0,0 0 0 0 0,0 0 0 0 0,1 0 0 0 0,0 1 0 0 0,0 0 0 0 0,1 1-1 0 0,0-1 1 0 0,0 1 0 0 0,1 0 0 0 0,0 0 0 0 0,1 0 0 0 0,0 1 0 0 0,0-1 0 0 0,1 1 0 0 0,0-1 0 0 0,1 1 0 0 0,0 1 14 0 0,1-6 28 0 0,1-1 0 0 0,-1 1 0 0 0,1 0 1 0 0,0-1-1 0 0,0 1 0 0 0,1-1 0 0 0,0 0 1 0 0,0 1-1 0 0,0-1 0 0 0,0 0 1 0 0,0 0-1 0 0,1 0 0 0 0,0 0 0 0 0,-1-1 1 0 0,2 1-1 0 0,-1-1 0 0 0,0 1 1 0 0,1-1-1 0 0,-1 0 0 0 0,1 0 0 0 0,0-1 1 0 0,0 1-1 0 0,0-1 0 0 0,0 0 0 0 0,1 0 1 0 0,-1 0-1 0 0,0-1 0 0 0,1 0 1 0 0,-1 1-1 0 0,3-1-28 0 0,142 16 368 0 0,-138-16-475 0 0,0-1 1 0 0,0 0-1 0 0,0-1 1 0 0,1 0 0 0 0,-1 0-1 0 0,0-1 1 0 0,-1-1 0 0 0,1 0-1 0 0,0 0 1 0 0,-1-1-1 0 0,1 0 1 0 0,-1-1 0 0 0,-1 0-1 0 0,1-1 1 0 0,-1 0 0 0 0,1-1-1 0 0,-2 0 1 0 0,1 0-1 0 0,-1 0 1 0 0,0-1 0 0 0,-1-1-1 0 0,0 1 1 0 0,0-1 0 0 0,-1 0-1 0 0,0-1 1 0 0,0 0-1 0 0,2-5 107 0 0,9-113 358 0 0,-17 127-310 0 0,0-1 12 0 0,4-3 99 0 0,-1 27 32 0 0,-4-14-159 0 0,0 0-1 0 0,0 0 1 0 0,1 0-1 0 0,0 1 0 0 0,1-1 1 0 0,-1 0-1 0 0,2 0 0 0 0,-1 0 1 0 0,1 0-1 0 0,0 0 0 0 0,0-1 1 0 0,1 1-1 0 0,0 0 0 0 0,1-1 1 0 0,0 0-1 0 0,0 0 1 0 0,0 0-1 0 0,1 0 0 0 0,0-1 1 0 0,0 0-1 0 0,1 0 0 0 0,0 0 1 0 0,0-1-1 0 0,0 0 0 0 0,1 0 1 0 0,-1 0-1 0 0,1-1 0 0 0,0 0 1 0 0,4 2-32 0 0,14-3 71 0 0,0 0 0 0 0,-1-2 0 0 0,1 0 0 0 0,0-2 1 0 0,0-1-1 0 0,-1-1 0 0 0,1-1 0 0 0,-1-1 0 0 0,0-1 0 0 0,0-1 0 0 0,0-1 0 0 0,-1-1 1 0 0,-1-1-1 0 0,1-1 0 0 0,-2-2 0 0 0,14-9-71 0 0,-34 21 50 0 0,0 0-1 0 0,0 0 1 0 0,0 0 0 0 0,0 0-1 0 0,0 0 1 0 0,0 0-1 0 0,-1 0 1 0 0,1 0 0 0 0,0-1-1 0 0,-1 1 1 0 0,1 0 0 0 0,-1 0-1 0 0,1-1 1 0 0,-1 1 0 0 0,0 0-1 0 0,1-1 1 0 0,-1 1 0 0 0,0-1-1 0 0,0 1 1 0 0,0 0-1 0 0,0-1 1 0 0,0 1 0 0 0,0-1-1 0 0,-1 1 1 0 0,1 0 0 0 0,0-1-1 0 0,-1 1 1 0 0,1 0 0 0 0,-1-1-1 0 0,1 1 1 0 0,-1 0 0 0 0,0 0-1 0 0,1-1 1 0 0,-1 1-1 0 0,0 0 1 0 0,0 0 0 0 0,0 0-1 0 0,0 0 1 0 0,0 0 0 0 0,0 0-1 0 0,0 0 1 0 0,0 1 0 0 0,0-1-1 0 0,-1 0 1 0 0,1 0 0 0 0,0 1-1 0 0,0-1 1 0 0,-2 0-50 0 0,-3 86 1355 0 0,-4 439-861 0 0,-45-345 376 0 0,54-179-858 0 0,-1 1-1 0 0,1-1 0 0 0,-1 1 1 0 0,1-1-1 0 0,-1 0 1 0 0,1 1-1 0 0,-1-1 0 0 0,1 0 1 0 0,-1 0-1 0 0,1 0 0 0 0,-1 0 1 0 0,1 0-1 0 0,-1 0 0 0 0,1 0 1 0 0,-1-1-1 0 0,1 1 0 0 0,-1-1 1 0 0,1 1-1 0 0,-1-1 1 0 0,1 1-1 0 0,0-1 0 0 0,-1 0 1 0 0,1 0-1 0 0,0 0 0 0 0,0 1 1 0 0,-1-1-1 0 0,1 0 0 0 0,0-1 1 0 0,0 1-1 0 0,0 0 0 0 0,0 0 1 0 0,0 0-1 0 0,0-1 1 0 0,1 1-1 0 0,-1 0 0 0 0,0-1 1 0 0,1 1-1 0 0,-1 0 0 0 0,1-1 1 0 0,-1 1-1 0 0,1-1 0 0 0,0 1 1 0 0,0-1-1 0 0,-1 1 0 0 0,1-1 1 0 0,0 1-1 0 0,0-1 1 0 0,0 0-1 0 0,1 1 0 0 0,-1-1 1 0 0,0 1-1 0 0,1-1 0 0 0,-1 1 1 0 0,1 0-1 0 0,-1-1 0 0 0,1 1 1 0 0,0-1-1 0 0,-1 1 0 0 0,1 0-11 0 0,-2-25-91 0 0,1 0 0 0 0,1 0 0 0 0,2 0 0 0 0,0 1 0 0 0,2-1 0 0 0,1 1 0 0 0,0 0 0 0 0,2 0 0 0 0,1 1 0 0 0,1 0 0 0 0,5-6 91 0 0,1-3-299 0 0,1 2-1 0 0,1 1 1 0 0,2 0-1 0 0,1 1 1 0 0,2 1 0 0 0,0 1-1 0 0,2 1 1 0 0,1 1-1 0 0,1 2 1 0 0,14-10 299 0 0,189-117-5052 0 0,-179 121 3759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4:35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196 148 1356 0 0,'9'-1'238'0'0,"0"-1"1"0"0,0 0-1 0 0,0 0 0 0 0,0-1 0 0 0,-1 0 0 0 0,1 0 1 0 0,-1-1-1 0 0,0 0 0 0 0,0 0 0 0 0,0-1 0 0 0,-1 0 1 0 0,1-1-1 0 0,3-3-238 0 0,25-16 2032 0 0,-97 148-101 0 0,-123 261 31 0 0,96-196-1825 0 0,84-182-501 0 0,-2-3-6237 0 0,2-13 6774 0 0,0-10-1479 0 0,3-6 73 0 0</inkml:trace>
  <inkml:trace contextRef="#ctx0" brushRef="#br0" timeOffset="289.681">424 18 1452 0 0,'2'-2'58'0'0,"-2"1"14"0"0,0 0 0 0 0,1 0 0 0 0,-1 1 0 0 0,0-1 0 0 0,0 0 1 0 0,1 0-1 0 0,-1 1 0 0 0,0-1 0 0 0,1 0 0 0 0,-1 1 0 0 0,1-1 0 0 0,-1 0 0 0 0,1 1 0 0 0,-1-1 0 0 0,1 1 0 0 0,-1-1 0 0 0,1 1 0 0 0,0-1 1 0 0,-1 1-1 0 0,1 0 0 0 0,0-1 0 0 0,-1 1 0 0 0,1 0 0 0 0,0-1 0 0 0,0 1 0 0 0,-1 0 0 0 0,1 0 0 0 0,0 0 0 0 0,0-1 0 0 0,-1 1 0 0 0,1 0 1 0 0,0 0-1 0 0,0 0 0 0 0,0 0 0 0 0,-1 0 0 0 0,1 1 0 0 0,0-1 0 0 0,0 0 0 0 0,-1 0 0 0 0,1 0 0 0 0,0 1 0 0 0,-1-1 0 0 0,1 0 0 0 0,0 1 1 0 0,0-1-1 0 0,-1 1 0 0 0,1-1 0 0 0,-1 1 0 0 0,1-1 0 0 0,0 1 0 0 0,-1-1 0 0 0,1 1 0 0 0,-1-1 0 0 0,0 1 0 0 0,1 0 0 0 0,-1-1 0 0 0,1 1 1 0 0,-1 0-1 0 0,0-1 0 0 0,1 1 0 0 0,-1 0 0 0 0,0 0 0 0 0,0-1 0 0 0,0 1 0 0 0,0 0 0 0 0,1 0 0 0 0,-1 0 0 0 0,0 0-72 0 0,8 45 280 0 0,2-1 0 0 0,2 0 0 0 0,2 0-1 0 0,1-1 1 0 0,3-1 0 0 0,2-1 0 0 0,1-1 0 0 0,3 0-1 0 0,1-2 1 0 0,1-1 0 0 0,6 3-280 0 0,97 104-1495 0 0,-128-144 538 0 0,-29 10-1712 0 0,5-12 1817 0 0,6 1-300 0 0</inkml:trace>
  <inkml:trace contextRef="#ctx0" brushRef="#br0" timeOffset="571.975">246 486 3136 0 0,'-6'-4'2770'0'0,"20"-5"1494"0"0,191-4-3089 0 0,7 13-5593 0 0,-83 1-44 0 0,-89-1 3097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5:3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2292 0 0,'-3'14'1390'0'0,"-9"-7"953"0"0,25 1-2209 0 0,0-2-1 0 0,0 0 1 0 0,0-1-1 0 0,1 0 1 0 0,0-1 0 0 0,0 0-1 0 0,0-1 1 0 0,0-1-1 0 0,0 0 1 0 0,1-1-1 0 0,11-1-133 0 0,36 6 352 0 0,-20-1-570 0 0,-1 1-1 0 0,-1 3 1 0 0,1 0-1 0 0,-1 3 1 0 0,-1 2 0 0 0,0 1-1 0 0,35 19 219 0 0,-32 9-3663 0 0,-42-41 2425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5:3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1280 0 0,'-5'7'1092'0'0,"5"-2"-200"0"0,4-2-136 0 0,3 2-48 0 0,19 3-108 0 0,3 1-127 0 0,8-1-5 0 0,4 0 20 0 0,4-3-148 0 0,4 0-116 0 0,5 0-192 0 0,3 0-8 0 0,3 0-640 0 0,2-1 48 0 0,-7-3-925 0 0,2 1 65 0 0,-28-2 360 0 0,13 0-88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5:39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67 1008 0 0,'-15'-17'1549'0'0,"12"17"-1226"0"0,3 0-25 0 0,-5-4-35 0 0,-57-22 2161 0 0,56 23 1002 0 0,77-10-3234 0 0,100 9-150 0 0,-166 4-48 0 0,-1 1 0 0 0,1-1 0 0 0,0 1 0 0 0,-1 0 1 0 0,1 0-1 0 0,-1 1 0 0 0,1-1 0 0 0,-1 1 0 0 0,1 0 0 0 0,-1 0 0 0 0,0 1 1 0 0,0-1-1 0 0,0 1 0 0 0,0 0 0 0 0,-1 0 0 0 0,1 0 0 0 0,-1 0 0 0 0,1 1 1 0 0,-1-1-1 0 0,0 1 0 0 0,-1 0 0 0 0,1 0 0 0 0,-1 0 0 0 0,1 0 1 0 0,-1 0-1 0 0,-1 1 0 0 0,1-1 0 0 0,0 1 0 0 0,-1-1 0 0 0,0 1 0 0 0,0 0 1 0 0,0 2 5 0 0,-3 6-21 0 0,-1-1 1 0 0,0 0-1 0 0,0 0 0 0 0,-2-1 1 0 0,1 1-1 0 0,-1-1 1 0 0,-1 0-1 0 0,0 0 1 0 0,-1 0-1 0 0,0-1 1 0 0,0 0-1 0 0,-1-1 1 0 0,0 0-1 0 0,-1 0 1 0 0,-9 7 20 0 0,-43 57-11 0 0,61-72 11 0 0,-1-1-1 0 0,0 1 1 0 0,1-1-1 0 0,-1 0 0 0 0,0 1 1 0 0,1-1-1 0 0,-1 1 1 0 0,1 0-1 0 0,-1-1 0 0 0,1 1 1 0 0,-1-1-1 0 0,1 1 1 0 0,0 0-1 0 0,-1-1 0 0 0,1 1 1 0 0,0 0-1 0 0,-1-1 1 0 0,1 1-1 0 0,0 0 0 0 0,0 0 1 0 0,0-1-1 0 0,-1 1 1 0 0,1 0-1 0 0,0 0 0 0 0,0-1 1 0 0,0 1-1 0 0,0 0 1 0 0,1 0-1 0 0,-1 0 0 0 0,0-1 1 0 0,0 1-1 0 0,0 0 1 0 0,0-1-1 0 0,1 1 0 0 0,-1 0 1 0 0,0 0-1 0 0,1-1 1 0 0,-1 1-1 0 0,1 0 0 0 0,-1-1 1 0 0,1 1-1 0 0,-1-1 1 0 0,1 1-1 0 0,-1-1 0 0 0,1 1 1 0 0,-1-1-1 0 0,1 1 1 0 0,0-1-1 0 0,-1 1 0 0 0,1-1 1 0 0,0 0-1 0 0,-1 1 1 0 0,1-1-1 0 0,0 0 0 0 0,0 0 1 0 0,-1 0-1 0 0,1 1 0 0 0,0-1 1 0 0,0 0-1 0 0,-1 0 1 0 0,1 0-1 0 0,0 0 0 0 0,0 0 1 0 0,230 83-40 0 0,-225-80 46 0 0,-1 0 0 0 0,1 0-1 0 0,-1 0 1 0 0,0 1 0 0 0,0 0 0 0 0,-1 0 0 0 0,1 1 0 0 0,-1-1 0 0 0,0 1 0 0 0,0 0-1 0 0,0 0 1 0 0,-1 0 0 0 0,1 0 0 0 0,-2 1 0 0 0,1 0 0 0 0,0-1 0 0 0,-1 1 0 0 0,0 0-1 0 0,0 0 1 0 0,-1 0 0 0 0,1 3-6 0 0,-5-3 24 0 0,0 0 0 0 0,0 0 0 0 0,-1-1 0 0 0,1 1 0 0 0,-1-1 0 0 0,0 0 0 0 0,-1 0-1 0 0,1-1 1 0 0,-1 1 0 0 0,0-1 0 0 0,0 0 0 0 0,0 0 0 0 0,-1-1 0 0 0,0 0 0 0 0,1 0 0 0 0,-1 0 0 0 0,0 0 0 0 0,0-1 0 0 0,0 0-1 0 0,-1 0 1 0 0,1-1 0 0 0,0 0 0 0 0,-3 0-24 0 0,-210 23-214 0 0,210-25-35 0 0,0 0 0 0 0,0-1-1 0 0,1 1 1 0 0,-1-2-1 0 0,0 1 1 0 0,1-1 0 0 0,0-1-1 0 0,0 1 1 0 0,0-1 0 0 0,0-1-1 0 0,0 1 1 0 0,1-2 0 0 0,0 1-1 0 0,0-1 1 0 0,0 0 249 0 0,-15-29-2484 0 0,21 32 1336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5:40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1404 0 0,'-141'34'4188'0'0,"194"-8"-1491"0"0,336-12-821 0 0,1175-10-951 0 0,-926-5-8719 0 0,-636 1 6618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5:41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383 182 1580 0 0,'0'0'407'0'0,"0"0"85"0"0,3-3-5 0 0,37-43 1807 0 0,-40 44-2253 0 0,0-1 0 0 0,0 1-1 0 0,0-1 1 0 0,-1 1 0 0 0,1-1 0 0 0,-1 1 0 0 0,0 0 0 0 0,1-1 0 0 0,-1 1 0 0 0,0 0 0 0 0,-1-1 0 0 0,1 1-1 0 0,0 0 1 0 0,-1 0 0 0 0,1 0 0 0 0,-1 0 0 0 0,1 0 0 0 0,-1 0 0 0 0,0 1 0 0 0,0-1 0 0 0,0 0-1 0 0,0 1 1 0 0,0 0 0 0 0,0-1 0 0 0,-1 1 0 0 0,1 0 0 0 0,0 0 0 0 0,-1 0 0 0 0,1 0 0 0 0,-1 1 0 0 0,-1-1-41 0 0,-1-2 49 0 0,-3 0-37 0 0,1-1-1 0 0,-1 1 0 0 0,0 0 0 0 0,0 1 1 0 0,0 0-1 0 0,0 0 0 0 0,0 1 0 0 0,0 0 1 0 0,0 0-1 0 0,-1 1 0 0 0,1 0 0 0 0,0 1 1 0 0,-1-1-1 0 0,1 2 0 0 0,0-1 1 0 0,0 1-1 0 0,0 0 0 0 0,0 1 0 0 0,0 0 1 0 0,1 0-1 0 0,-1 1 0 0 0,1-1 0 0 0,0 2 1 0 0,0-1-1 0 0,0 1 0 0 0,1 0 0 0 0,-1 1 1 0 0,1-1-1 0 0,-2 4-11 0 0,-6 5 8 0 0,1 0 0 0 0,0 1 0 0 0,1 1 0 0 0,1 0 0 0 0,0 0 0 0 0,2 1 0 0 0,0 0 0 0 0,0 1 0 0 0,2 0 0 0 0,0 0 0 0 0,1 1 0 0 0,0 3-8 0 0,4-16 31 0 0,-1 0 0 0 0,1 0 0 0 0,0 0 0 0 0,1 0 0 0 0,0 1 0 0 0,-1-1 0 0 0,2 0 0 0 0,-1 1 1 0 0,1-1-1 0 0,0 0 0 0 0,0 1 0 0 0,1-1 0 0 0,0 0 0 0 0,0 1 0 0 0,0-1 0 0 0,1 0 0 0 0,0 0 0 0 0,0 0 0 0 0,1 0 0 0 0,0 0 0 0 0,0-1 0 0 0,0 1 0 0 0,0-1 0 0 0,1 1 0 0 0,0-1 1 0 0,0-1-1 0 0,1 1 0 0 0,-1 0 0 0 0,1-1 0 0 0,0 0 0 0 0,0 0 0 0 0,0-1 0 0 0,1 1 0 0 0,-1-1 0 0 0,1 0 0 0 0,0-1 0 0 0,0 1 0 0 0,0-1 0 0 0,0 0 0 0 0,0-1 0 0 0,6 2-31 0 0,3-7-117 0 0,0-1-1 0 0,0 0 1 0 0,-1-1-1 0 0,0-1 1 0 0,0 0-1 0 0,-1-1 1 0 0,1 0-1 0 0,-2-1 1 0 0,1-1-1 0 0,-1 0 0 0 0,-1 0 1 0 0,0-1-1 0 0,-1-1 1 0 0,0 0-1 0 0,0 0 1 0 0,-1-1-1 0 0,-1 0 1 0 0,0 0-1 0 0,-1-1 1 0 0,2-6 117 0 0,24-66-793 0 0,-33 86 817 0 0,0 0-86 0 0,0 0 44 0 0,10 57 108 0 0,-6-37-148 0 0,1-1 0 0 0,1 1 1 0 0,0-1-1 0 0,1-1 0 0 0,1 1 1 0 0,1-1-1 0 0,0-1 0 0 0,2 1 1 0 0,0-2-1 0 0,1 1 0 0 0,0-2 1 0 0,14 13 57 0 0,3-13-1832 0 0,-16-15 524 0 0</inkml:trace>
  <inkml:trace contextRef="#ctx0" brushRef="#br0" timeOffset="670.511">801 0 1240 0 0,'3'16'4644'0'0,"-40"104"-4337"0"0,25-82-63 0 0,2 0 0 0 0,2 1 0 0 0,1-1 0 0 0,2 2 0 0 0,2-1 0 0 0,2 1 0 0 0,1 5-244 0 0,-1-36 48 0 0,1 0 0 0 0,0 0 0 0 0,1 0 0 0 0,0 0-1 0 0,0 0 1 0 0,1 0 0 0 0,0 0 0 0 0,0 0 0 0 0,1 0-1 0 0,1-1 1 0 0,-1 0 0 0 0,1 1 0 0 0,0-1 0 0 0,1-1-1 0 0,0 1 1 0 0,1-1 0 0 0,-1 0 0 0 0,1 0 0 0 0,0 0-1 0 0,1-1 1 0 0,0 0 0 0 0,0 0 0 0 0,0-1 0 0 0,1 1-1 0 0,-1-2 1 0 0,1 1 0 0 0,0-1 0 0 0,1 0 0 0 0,-1-1 0 0 0,8 2-48 0 0,-8-4-22 0 0,1 1 1 0 0,-1-2 0 0 0,0 1-1 0 0,1-1 1 0 0,-1 0 0 0 0,1-1 0 0 0,-1 0-1 0 0,0-1 1 0 0,1 1 0 0 0,-1-1 0 0 0,0-1-1 0 0,0 0 1 0 0,0 0 0 0 0,-1 0 0 0 0,1-1-1 0 0,-1 0 1 0 0,0-1 0 0 0,0 0 0 0 0,0 0-1 0 0,0 0 1 0 0,-1-1 0 0 0,0 0 0 0 0,0 0-1 0 0,-1-1 1 0 0,0 1 0 0 0,0-1-1 0 0,0 0 1 0 0,-1 0 0 0 0,0-1 0 0 0,0 0-1 0 0,-1 1 1 0 0,0-1 0 0 0,0 0 0 0 0,-1 0-1 0 0,0-1 1 0 0,0-7 21 0 0,-5 10-27 0 0,0 0 0 0 0,-1 0-1 0 0,1 1 1 0 0,-1-1 0 0 0,-1 1-1 0 0,1-1 1 0 0,-1 1 0 0 0,0 1-1 0 0,0-1 1 0 0,0 1 0 0 0,-1 0-1 0 0,0 0 1 0 0,1 0 0 0 0,-1 1 0 0 0,-1 0-1 0 0,1 0 1 0 0,0 1 0 0 0,-1 0-1 0 0,1 0 1 0 0,-1 0 0 0 0,-5 0 27 0 0,1 1-107 0 0,26 3-55 0 0,116-2-3982 0 0,-92 0 2914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5:47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3464 0 0,'25'-13'6226'0'0,"25"7"-10045"0"0,-15 3 1229 0 0,-22 0 1389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5:42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143 264 1768 0 0,'-13'10'195'0'0,"1"0"0"0"0,1 1 0 0 0,0 0-1 0 0,1 1 1 0 0,0 1 0 0 0,0-1 0 0 0,2 2 0 0 0,-1-1 0 0 0,2 1-1 0 0,0 0 1 0 0,0 1 0 0 0,2-1 0 0 0,0 1 0 0 0,0 1-1 0 0,1-1 1 0 0,1 0 0 0 0,1 1 0 0 0,0 0 0 0 0,1 0 0 0 0,1-1-1 0 0,0 1 1 0 0,1 0 0 0 0,1 0 0 0 0,0-1 0 0 0,2 1-1 0 0,-1-1 1 0 0,2 0 0 0 0,0 0 0 0 0,1 0 0 0 0,3 7-195 0 0,102 90-522 0 0,39-64-3277 0 0,-100-46 2535 0 0</inkml:trace>
  <inkml:trace contextRef="#ctx0" brushRef="#br0" timeOffset="2105.368">541 447 1108 0 0,'0'0'479'0'0,"0"0"-43"0"0,0 0 3 0 0,0 0-45 0 0,1-22 1154 0 0,11-59 355 0 0,-16 77-1905 0 0,-1-1 0 0 0,1 2 0 0 0,-1-1 0 0 0,0 0 1 0 0,0 1-1 0 0,0 0 0 0 0,0 0 0 0 0,0 1 1 0 0,-1 0-1 0 0,1-1 0 0 0,-1 2 0 0 0,0-1 0 0 0,0 1 1 0 0,1 0-1 0 0,-1 0 0 0 0,0 0 0 0 0,0 1 0 0 0,0 0 1 0 0,0 0-1 0 0,0 1 0 0 0,0-1 0 0 0,0 1 1 0 0,0 1-1 0 0,1-1 0 0 0,-1 1 0 0 0,0 0 0 0 0,1 0 1 0 0,-1 0-1 0 0,1 1 0 0 0,0 0 0 0 0,0 0 1 0 0,0 1-1 0 0,-1 0 2 0 0,-6 4 25 0 0,1 1 1 0 0,0 0 0 0 0,1 0-1 0 0,0 1 1 0 0,0 0-1 0 0,1 1 1 0 0,0 0-1 0 0,1 1 1 0 0,0-1 0 0 0,1 2-1 0 0,1-1 1 0 0,0 1-1 0 0,0 0 1 0 0,1 0-26 0 0,5-7 26 0 0,0-1 1 0 0,0 1-1 0 0,1-1 0 0 0,0 1 1 0 0,0 0-1 0 0,0-1 1 0 0,1 0-1 0 0,-1 1 0 0 0,1-1 1 0 0,1 0-1 0 0,-1 0 1 0 0,1 0-1 0 0,0 0 0 0 0,0-1 1 0 0,0 1-1 0 0,1-1 1 0 0,-1 1-1 0 0,1-1 0 0 0,0-1 1 0 0,0 1-1 0 0,1 0 0 0 0,-1-1 1 0 0,1 0-1 0 0,-1 0 1 0 0,1 0-1 0 0,0-1 0 0 0,0 1 1 0 0,1-1-1 0 0,-1-1 1 0 0,0 1-1 0 0,1-1 0 0 0,-1 0 1 0 0,4 1-27 0 0,2 0-40 0 0,-1-1 1 0 0,0 0-1 0 0,0 0 1 0 0,1-1 0 0 0,-1 0-1 0 0,1-1 1 0 0,-1 0-1 0 0,0-1 1 0 0,0 0 0 0 0,0-1-1 0 0,0 0 1 0 0,0 0-1 0 0,-1-1 1 0 0,1 0 0 0 0,-1-1-1 0 0,0 0 1 0 0,0 0-1 0 0,0-1 1 0 0,-1 0 0 0 0,0-1-1 0 0,0 0 1 0 0,-1 0-1 0 0,0-1 1 0 0,0 1 0 0 0,-1-2-1 0 0,0 1 1 0 0,0-1-1 0 0,-1 0 1 0 0,0 0 0 0 0,3-9 39 0 0,16-51 637 0 0,-10 199-643 0 0,-11-120-4 0 0,1 1 1 0 0,1-1-1 0 0,0 0 1 0 0,0-1-1 0 0,1 1 1 0 0,0-1-1 0 0,0 0 1 0 0,1-1-1 0 0,0 1 1 0 0,1-1-1 0 0,0-1 1 0 0,0 1-1 0 0,1-1 1 0 0,0-1-1 0 0,4 3 10 0 0,61 8-2432 0 0,-57-20 1100 0 0,12-13 21 0 0</inkml:trace>
  <inkml:trace contextRef="#ctx0" brushRef="#br0" timeOffset="2555.272">806 20 1768 0 0,'25'-19'5250'0'0,"-20"22"-5197"0"0,-1 0-1 0 0,0 1 1 0 0,0 0 0 0 0,0 0-1 0 0,0 0 1 0 0,0 0 0 0 0,-1 0-1 0 0,0 1 1 0 0,0 0-1 0 0,0 0 1 0 0,0 0 0 0 0,-1 0-1 0 0,0 0 1 0 0,0 0 0 0 0,0 0-1 0 0,-1 1 1 0 0,0-1 0 0 0,0 1-1 0 0,0-1 1 0 0,-1 1 0 0 0,1-1-1 0 0,-1 1 1 0 0,-1 0 0 0 0,1-1-1 0 0,-1 1 1 0 0,-1 4-53 0 0,2-9 6 0 0,-3 17 126 0 0,-1-1-1 0 0,-1 0 1 0 0,-1 0-1 0 0,0 0 0 0 0,-1 0 1 0 0,-1-1-1 0 0,0 0 1 0 0,-2-1-1 0 0,1 0 1 0 0,-4 3-132 0 0,12-17 83 0 0,1-1-10 0 0,6 4-99 0 0,9 3-303 0 0,1-1 1 0 0,1-1 0 0 0,-1 0 0 0 0,1-1 0 0 0,0-1-1 0 0,0 0 1 0 0,0-2 0 0 0,0 1 0 0 0,0-2 0 0 0,0-1-1 0 0,0 0 1 0 0,1-1 328 0 0,31 1-2327 0 0,-18 1 1151 0 0</inkml:trace>
  <inkml:trace contextRef="#ctx0" brushRef="#br0" timeOffset="2836.256">1055 525 2296 0 0,'16'11'4245'0'0,"25"-7"-3478"0"0,-37-4-551 0 0,284-18 744 0 0,-255 16-1188 0 0,86-23-5696 0 0,-115 19 4540 0 0</inkml:trace>
  <inkml:trace contextRef="#ctx0" brushRef="#br0" timeOffset="3129.901">1359 320 1696 0 0,'-52'11'4911'0'0,"26"43"-3651"0"0,15 75-781 0 0,11-129-460 0 0,0 95-844 0 0,0-34-3500 0 0,0-59 3178 0 0</inkml:trace>
  <inkml:trace contextRef="#ctx0" brushRef="#br0" timeOffset="3750.631">1716 227 1896 0 0,'-4'50'5207'0'0,"-14"65"-4037"0"0,1-4-908 0 0,-12 47 232 0 0,9-90 687 0 0,19-68-947 0 0,58-80 755 0 0,-46 69-1012 0 0,1 2-1 0 0,0-1 0 0 0,0 2 1 0 0,1-1-1 0 0,1 2 1 0 0,-1 0-1 0 0,1 0 1 0 0,0 2-1 0 0,1-1 1 0 0,-1 2-1 0 0,1 0 1 0 0,0 1-1 0 0,0 0 0 0 0,0 1 1 0 0,1 1-1 0 0,11 0 24 0 0,-24 2-9 0 0,0-1-1 0 0,-1 1 0 0 0,1 0 1 0 0,-1 0-1 0 0,1 0 0 0 0,-1 0 1 0 0,1 0-1 0 0,-1 1 1 0 0,1-1-1 0 0,-1 1 0 0 0,0-1 1 0 0,0 1-1 0 0,0 0 0 0 0,0 0 1 0 0,0 0-1 0 0,0 0 0 0 0,-1 0 1 0 0,1 0-1 0 0,-1 1 1 0 0,1-1-1 0 0,-1 1 0 0 0,0-1 1 0 0,0 1-1 0 0,0-1 0 0 0,0 1 1 0 0,0-1-1 0 0,-1 1 0 0 0,1 0 1 0 0,-1 0-1 0 0,0-1 0 0 0,0 1 1 0 0,0 0-1 0 0,0-1 1 0 0,0 1-1 0 0,0 0 0 0 0,-1 0 1 0 0,0-1-1 0 0,1 1 0 0 0,-2 2 10 0 0,-7 5-62 0 0,-1 0-1 0 0,-1-1 1 0 0,0 0 0 0 0,0 0-1 0 0,-1-1 1 0 0,0 0-1 0 0,0-1 1 0 0,0-1 0 0 0,-1 0-1 0 0,0-1 1 0 0,-1 0-1 0 0,1-1 1 0 0,-1 0-1 0 0,1-1 1 0 0,-1-1 0 0 0,0 0-1 0 0,0-1 1 0 0,-1 0-1 0 0,-5-2 63 0 0,12 2-107 0 0,4-1-120 0 0,0 0 0 0 0,0 0 1 0 0,-1 0-1 0 0,1-1 0 0 0,0 0 0 0 0,0 0 0 0 0,0 0 1 0 0,0 0-1 0 0,1 0 0 0 0,-1-1 0 0 0,0 0 1 0 0,0 0-1 0 0,1 0 0 0 0,0 0 0 0 0,-1-1 0 0 0,1 1 1 0 0,0-1-1 0 0,0 0 0 0 0,0 0 0 0 0,0 0 1 0 0,1 0-1 0 0,-1 0 0 0 0,1-1 0 0 0,0 1 0 0 0,0-1 1 0 0,0 1-1 0 0,0-1 0 0 0,1 0 0 0 0,-1 0 1 0 0,1-1 226 0 0,0 3-1196 0 0</inkml:trace>
  <inkml:trace contextRef="#ctx0" brushRef="#br0" timeOffset="4220.988">1837 62 1132 0 0,'43'-34'4172'0'0,"-41"32"-4133"0"0,1 1 0 0 0,0 0 0 0 0,-1 0 0 0 0,1 0 0 0 0,-1 1 0 0 0,1-1 0 0 0,0 0 0 0 0,0 1 0 0 0,-1 0 0 0 0,1 0 0 0 0,0 0 0 0 0,0 0 0 0 0,0 0 0 0 0,-1 0 0 0 0,1 1 0 0 0,0-1 0 0 0,0 1-1 0 0,-1 0 1 0 0,1 0 0 0 0,-1 0 0 0 0,1 0 0 0 0,-1 0 0 0 0,1 1 0 0 0,-1-1 0 0 0,0 1 0 0 0,1 0 0 0 0,-1-1 0 0 0,0 1 0 0 0,0 0 0 0 0,0 0 0 0 0,0 0 0 0 0,-1 1 0 0 0,1-1 0 0 0,-1 0-1 0 0,1 1 1 0 0,-1-1 0 0 0,0 1 0 0 0,0-1 0 0 0,0 1 0 0 0,0-1 0 0 0,0 1 0 0 0,-1 0 0 0 0,1 0 0 0 0,-1 1-39 0 0,0 121 1067 0 0,-76 14 930 0 0,81-129-2048 0 0,9-6-398 0 0,-1-1 0 0 0,0 0 0 0 0,1-1 1 0 0,-1 0-1 0 0,1-1 0 0 0,-1-1 0 0 0,1 0 0 0 0,0-1 0 0 0,-1-1 1 0 0,1 0-1 0 0,-1 0 0 0 0,0-2 0 0 0,1 0 0 0 0,-1 0 0 0 0,-1-1 1 0 0,12-6 448 0 0,-13 7-250 0 0,26-9-1178 0 0</inkml:trace>
  <inkml:trace contextRef="#ctx0" brushRef="#br0" timeOffset="4518.627">2591 89 1580 0 0,'15'18'306'0'0,"-1"0"1"0"0,-1 2-1 0 0,0-1 0 0 0,-2 2 1 0 0,0 0-1 0 0,-1 0 0 0 0,-1 1 1 0 0,-1 0-1 0 0,-1 0 0 0 0,-1 1 1 0 0,-1 0-1 0 0,-1 0 0 0 0,-1 0 1 0 0,-1 0-1 0 0,-2 1 0 0 0,0-1 0 0 0,-1 0 1 0 0,-1 1-1 0 0,-1-1 0 0 0,-1 0 1 0 0,-6 16-307 0 0,-3-2 41 0 0,-3 0 0 0 0,-1-1 0 0 0,-1-1 0 0 0,-2-1 0 0 0,-1-1 0 0 0,-2 0 0 0 0,-2-2 0 0 0,0-1 0 0 0,-2-1 0 0 0,-1-1 0 0 0,-2-1 0 0 0,-15 10-41 0 0,37-30-416 0 0,0-1 0 0 0,0 0 0 0 0,-1-1 1 0 0,0 0-1 0 0,1 0 0 0 0,-2-1 0 0 0,1 0 0 0 0,0-1 0 0 0,-1 0 1 0 0,0 0-1 0 0,1-1 0 0 0,-10 1 416 0 0,1-2-1191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5:5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1160 0 0,'-32'124'3418'0'0,"33"-118"-3348"0"0,-1 0-1 0 0,1-1 0 0 0,1 1 1 0 0,-1 0-1 0 0,1-1 0 0 0,0 1 1 0 0,0-1-1 0 0,0 1 0 0 0,1-1 1 0 0,0 0-1 0 0,0 0 0 0 0,0 0 0 0 0,1-1 1 0 0,0 1-1 0 0,0-1 0 0 0,0 0 1 0 0,0 0-1 0 0,0 0 0 0 0,1-1 1 0 0,0 1-1 0 0,0-1 0 0 0,0 0 1 0 0,0 0-1 0 0,0-1 0 0 0,1 0 0 0 0,-1 0 1 0 0,1 0-70 0 0,7 3 101 0 0,1 0 0 0 0,0-1 0 0 0,0-1 1 0 0,0-1-1 0 0,0 0 0 0 0,1 0 0 0 0,-1-1 1 0 0,0-1-1 0 0,1-1 0 0 0,-1 0 0 0 0,2-1-101 0 0,126-37 334 0 0,-137 37-310 0 0,0 0 0 0 0,0 0 0 0 0,0 0 0 0 0,0-1 0 0 0,0 0 0 0 0,-1 0 0 0 0,1 0 0 0 0,-1 0 0 0 0,0-1 0 0 0,0 0 0 0 0,0 0 0 0 0,0 0 0 0 0,0 0 0 0 0,-1 0 1 0 0,0-1-1 0 0,0 0 0 0 0,0 1 0 0 0,-1-1 0 0 0,0 0 0 0 0,0-1 0 0 0,0 1 0 0 0,0 0 0 0 0,-1 0 0 0 0,0-1 0 0 0,0 1 0 0 0,0-1-24 0 0,-1 5 150 0 0,-2-49 792 0 0,-5 40-900 0 0,7 11-32 0 0,0-1-1 0 0,0 1 1 0 0,0-1-1 0 0,0 1 1 0 0,-1 0-1 0 0,1-1 1 0 0,0 1-1 0 0,-1-1 1 0 0,1 1-1 0 0,0-1 1 0 0,-1 1-1 0 0,1-1 1 0 0,0 0-1 0 0,-1 1 1 0 0,1-1-1 0 0,-1 1 1 0 0,1-1-1 0 0,-1 0 1 0 0,1 1-1 0 0,-1-1 1 0 0,1 0-1 0 0,-1 1 0 0 0,1-1 1 0 0,-1 0-1 0 0,1 0 1 0 0,-1 0-1 0 0,0 0 1 0 0,1 1-1 0 0,-1-1 1 0 0,1 0-1 0 0,-1 0 1 0 0,0 0-1 0 0,1 0 1 0 0,-1 0-1 0 0,1 0 1 0 0,-1-1-1 0 0,0 1 1 0 0,1 0-1 0 0,-1 0 1 0 0,1 0-1 0 0,-1 0 1 0 0,1-1-1 0 0,-1 1 1 0 0,1 0-1 0 0,-1-1 1 0 0,1 1-1 0 0,-1 0 1 0 0,0-1-10 0 0,-18 281 409 0 0,20-224-133 0 0,-2 0-1 0 0,-3-1 1 0 0,-3 0-1 0 0,-1 0 1 0 0,-17 52-276 0 0,22-93 99 0 0,0 0 0 0 0,-1 0 1 0 0,0 0-1 0 0,-1-1 0 0 0,-1 0 0 0 0,0 0 0 0 0,-1 0 0 0 0,-1-1 1 0 0,0 0-1 0 0,0 0 0 0 0,-1-1 0 0 0,0 0 0 0 0,-1-1 1 0 0,-1 0-1 0 0,1 0 0 0 0,-1-1 0 0 0,-1-1 0 0 0,0 1 0 0 0,0-2 1 0 0,-14 6-100 0 0,22-12 11 0 0,-1 0 0 0 0,1-1 1 0 0,-1 1-1 0 0,0-1 1 0 0,0-1-1 0 0,1 1 0 0 0,-1-1 1 0 0,1 1-1 0 0,-1-1 0 0 0,0-1 1 0 0,1 1-1 0 0,-1-1 1 0 0,1 1-1 0 0,0-1 0 0 0,0-1 1 0 0,0 1-1 0 0,0 0 1 0 0,0-1-1 0 0,0 0 0 0 0,0 0 1 0 0,1 0-1 0 0,0 0 0 0 0,0-1 1 0 0,-1 1-1 0 0,2-1 1 0 0,-2-2-12 0 0,-3-10-170 0 0,2-1 0 0 0,0 0 0 0 0,1 0 1 0 0,0 0-1 0 0,2 0 0 0 0,0-1 1 0 0,1 1-1 0 0,0-1 0 0 0,2 1 1 0 0,0-1-1 0 0,1 1 0 0 0,1 0 0 0 0,0 0 1 0 0,1 0-1 0 0,1 0 0 0 0,1 0 1 0 0,0 1-1 0 0,1 0 0 0 0,1 0 0 0 0,1 1 1 0 0,0 0-1 0 0,5-6 170 0 0,4-7-792 0 0,1 2 0 0 0,1 0-1 0 0,1 1 1 0 0,1 1 0 0 0,1 1 0 0 0,1 2 0 0 0,1 0-1 0 0,1 1 1 0 0,1 2 0 0 0,23-13 792 0 0,6 0-1223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5:5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13 287 2116 0 0,'-12'9'4893'0'0,"37"-8"-3335"0"0,-15-1-1583 0 0,208-13 741 0 0,-76-18-3904 0 0,-89 10 685 0 0,-38 10 1260 0 0</inkml:trace>
  <inkml:trace contextRef="#ctx0" brushRef="#br0" timeOffset="216.402">221 1 2308 0 0,'-25'18'6807'0'0,"7"81"-6128"0"0,18-96-444 0 0,11 327-88 0 0,-4-132-7074 0 0,-7-173 5742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5:5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605 760 1804 0 0,'0'0'633'0'0,"-5"-25"1766"0"0,-12 4-1993 0 0,46-6 995 0 0,-12 23-1319 0 0,1 1 1 0 0,-1 0 0 0 0,1 1-1 0 0,0 1 1 0 0,-1 1-1 0 0,1 0 1 0 0,0 1 0 0 0,0 1-1 0 0,-1 1 1 0 0,11 3-83 0 0,-22-5 10 0 0,1 1 0 0 0,0 0 0 0 0,-1 0 0 0 0,0 1-1 0 0,1 0 1 0 0,-1 0 0 0 0,0 0 0 0 0,0 0 0 0 0,-1 1 0 0 0,1 0 0 0 0,-1 1-1 0 0,0-1 1 0 0,0 1 0 0 0,0 0 0 0 0,-1 0 0 0 0,1 0 0 0 0,-1 1 0 0 0,-1-1 0 0 0,1 1-1 0 0,-1 0 1 0 0,0 0 0 0 0,0 1 0 0 0,-1-1 0 0 0,1 1 0 0 0,-1-1 0 0 0,-1 1 0 0 0,1 0-1 0 0,-1 2-9 0 0,-3 2 17 0 0,-1 0 0 0 0,0-1 0 0 0,-1 1 0 0 0,0-1 0 0 0,-1 1 0 0 0,0-1 0 0 0,0-1 0 0 0,-1 1 0 0 0,-1-1 0 0 0,1 0 0 0 0,-1 0 0 0 0,-1-1 0 0 0,0 0 0 0 0,0 0 0 0 0,0-1 0 0 0,-1 0 0 0 0,0-1 0 0 0,0 0 0 0 0,-1 0 0 0 0,-7 3-17 0 0,-8 7-186 0 0,-1-1 0 0 0,0-1-1 0 0,-1-1 1 0 0,-1-1 0 0 0,0-1 0 0 0,-1-2-1 0 0,-27 5 187 0 0,27-15-3535 0 0,20-12 2317 0 0</inkml:trace>
  <inkml:trace contextRef="#ctx0" brushRef="#br0" timeOffset="374.448">1282 673 1448 0 0,'-11'2'203'0'0,"0"0"1"0"0,0 0-1 0 0,0 1 0 0 0,1 1 1 0 0,-1 0-1 0 0,1 0 0 0 0,0 1 1 0 0,0 0-1 0 0,0 1 0 0 0,1 0 1 0 0,0 1-1 0 0,0-1 0 0 0,1 2 1 0 0,-1-1-1 0 0,1 1 0 0 0,1 1 1 0 0,0-1-1 0 0,0 1 0 0 0,1 0 1 0 0,0 1-1 0 0,-4 8-203 0 0,8-12 56 0 0,0 0 0 0 0,0 0 0 0 0,0 0 0 0 0,1 0 0 0 0,0 1 0 0 0,0-1 1 0 0,1 0-1 0 0,-1 0 0 0 0,2 1 0 0 0,-1-1 0 0 0,1 0 0 0 0,-1 1 0 0 0,2-1 0 0 0,-1 0 0 0 0,1 0 0 0 0,0 0 0 0 0,0 0 1 0 0,1 0-1 0 0,-1-1 0 0 0,1 1 0 0 0,0-1 0 0 0,1 1 0 0 0,0-1 0 0 0,0 0 0 0 0,0-1 0 0 0,0 1 0 0 0,0-1 0 0 0,1 1 1 0 0,3 1-57 0 0,3 3-193 0 0,0-1 1 0 0,0-1 0 0 0,1 0 0 0 0,-1 0 0 0 0,2-1 0 0 0,-1 0-1 0 0,1-1 1 0 0,-1-1 0 0 0,1 0 0 0 0,1-1 0 0 0,-1 0 0 0 0,0-1-1 0 0,6 0 193 0 0,14-1-1264 0 0,-4-1 138 0 0</inkml:trace>
  <inkml:trace contextRef="#ctx0" brushRef="#br0" timeOffset="807.616">1341 287 2176 0 0,'9'-3'204'0'0,"0"1"0"0"0,1 0-1 0 0,-1 0 1 0 0,1 1 0 0 0,0 0 0 0 0,-1 1-1 0 0,1 0 1 0 0,-1 1 0 0 0,1 0 0 0 0,-1 0-1 0 0,1 1 1 0 0,-1 1 0 0 0,1-1 0 0 0,-1 1-1 0 0,0 1 1 0 0,-1 0 0 0 0,1 0-1 0 0,-1 0 1 0 0,4 3-204 0 0,-5-2 54 0 0,-1 0 1 0 0,0 1-1 0 0,0-1 0 0 0,0 1 0 0 0,0 0 1 0 0,-1 0-1 0 0,0 1 0 0 0,0 0 0 0 0,-1 0 1 0 0,0 0-1 0 0,0 0 0 0 0,-1 1 0 0 0,0-1 1 0 0,0 1-1 0 0,-1 0 0 0 0,1 0 0 0 0,-2 0 0 0 0,1 0 1 0 0,-1 0-1 0 0,-1 0 0 0 0,1 0 0 0 0,-1 1 1 0 0,-1 0-55 0 0,-3 5 119 0 0,0 0 1 0 0,-2-1-1 0 0,1 0 1 0 0,-2 1-1 0 0,0-2 1 0 0,0 1-1 0 0,-1-1 1 0 0,-1 0-1 0 0,0-1 1 0 0,0 0-1 0 0,-1 0 1 0 0,-1-1-1 0 0,0 0 1 0 0,0-1-1 0 0,-11 6-119 0 0,-10 14 445 0 0,62-17-934 0 0,219-52-5797 0 0,-206 30 5117 0 0</inkml:trace>
  <inkml:trace contextRef="#ctx0" brushRef="#br0" timeOffset="6451.419">475 27 1160 0 0,'-16'-6'224'0'0,"0"1"-1"0"0,-1 0 0 0 0,0 2 1 0 0,1 0-1 0 0,-1 1 1 0 0,0 0-1 0 0,0 1 0 0 0,-1 1 1 0 0,1 1-1 0 0,-9 2-223 0 0,15-4 90 0 0,-1 1 0 0 0,1 0-1 0 0,-1 1 1 0 0,1 0 0 0 0,0 0-1 0 0,-1 1 1 0 0,1 1 0 0 0,0 0-1 0 0,0 1 1 0 0,1 0 0 0 0,-1 0 0 0 0,1 1-1 0 0,0 1 1 0 0,0 0 0 0 0,0 0-1 0 0,1 0 1 0 0,0 2 0 0 0,0-1-1 0 0,1 1 1 0 0,0 0 0 0 0,0 1-1 0 0,1-1 1 0 0,0 2 0 0 0,1-1-1 0 0,0 1 1 0 0,0 0 0 0 0,1 0 0 0 0,0 0-1 0 0,1 1 1 0 0,0 0 0 0 0,-1 7-90 0 0,4 17 187 0 0,2 0 1 0 0,2 0 0 0 0,1 0 0 0 0,2 0 0 0 0,1 0-1 0 0,11 31-187 0 0,-14-50 61 0 0,7 29 36 0 0,24 82 218 0 0,-6 2-1 0 0,-6 0 1 0 0,7 130-315 0 0,-42 19 458 0 0,-28-39 57 0 0,22-147-282 0 0,4 0 0 0 0,4 1 1 0 0,3 38-234 0 0,7-112 20 0 0,2 1 1 0 0,1 0 0 0 0,0-1-1 0 0,1 1 1 0 0,1-1 0 0 0,1 0-1 0 0,1-1 1 0 0,0 1 0 0 0,2-1-1 0 0,0-1 1 0 0,0 1 0 0 0,2-2-1 0 0,0 1 1 0 0,1-2 0 0 0,1 1-1 0 0,0-2 1 0 0,1 0 0 0 0,1 0-1 0 0,0-1 1 0 0,0-1 0 0 0,2-1-1 0 0,12 8-20 0 0,7-1-191 0 0,0 0 0 0 0,1-3 0 0 0,1-1-1 0 0,0-1 1 0 0,1-3 0 0 0,22 4 191 0 0,247 13-4885 0 0,-225-31 3625 0 0,71-16 34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4:48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3 786 1164 0 0,'0'0'475'0'0,"0"0"-59"0"0,0 0-57 0 0,0 0-45 0 0,0 0-18 0 0,0 0 67 0 0,-3 18 610 0 0,10-38 3118 0 0,36-48-3847 0 0,-21 36 139 0 0,-6 4-418 0 0,-1-1 0 0 0,-1-1 1 0 0,-1 0-1 0 0,-2 0 0 0 0,-1-1 0 0 0,-2-1 0 0 0,-1 1 0 0 0,-1-1 1 0 0,-2 0-1 0 0,-1-1 0 0 0,-1 0 35 0 0,-3 26-6 0 0,0 0 0 0 0,0 0-1 0 0,-1 0 1 0 0,0 0 0 0 0,0 0 0 0 0,-1 0 0 0 0,1 1 0 0 0,-1-1 0 0 0,-1 1 0 0 0,1-1 0 0 0,-1 1 0 0 0,-1 0-1 0 0,1 1 1 0 0,-1-1 0 0 0,0 1 0 0 0,0 0 0 0 0,0 0 0 0 0,-1 0 0 0 0,1 1 0 0 0,-5-3 6 0 0,9 7-4 0 0,-1 0 0 0 0,1 0 0 0 0,0 0 0 0 0,0 1 0 0 0,-1-1-1 0 0,1 0 1 0 0,0 0 0 0 0,0 1 0 0 0,-1-1 0 0 0,1 1 0 0 0,0-1 0 0 0,0 1 0 0 0,0-1 0 0 0,0 1 0 0 0,0 0 0 0 0,0 0 0 0 0,0-1 0 0 0,0 1 0 0 0,0 0 0 0 0,0 0 0 0 0,0 0 0 0 0,1 0 0 0 0,-1 0-1 0 0,0 0 1 0 0,1 0 0 0 0,-1 0 0 0 0,0 0 0 0 0,1 1 0 0 0,-1-1 0 0 0,1 0 0 0 0,0 0 0 0 0,-1 0 0 0 0,1 1 0 0 0,0-1 0 0 0,0 0 0 0 0,0 0 0 0 0,0 1 0 0 0,0-1 0 0 0,0 0 0 0 0,0 1 0 0 0,0-1-1 0 0,1 0 1 0 0,-1 0 0 0 0,0 0 0 0 0,1 1 0 0 0,-1-1 0 0 0,1 0 0 0 0,-1 0 0 0 0,1 0 0 0 0,0 0 0 0 0,-1 0 0 0 0,1 0 0 0 0,0 0 0 0 0,0 0 0 0 0,0 0 0 0 0,0 0 0 0 0,0 0 0 0 0,0 0 0 0 0,0-1 0 0 0,0 1-1 0 0,0 0 5 0 0,112 95 136 0 0,-101-89-129 0 0,0 1 0 0 0,0 0 0 0 0,-1 1 0 0 0,0 0 1 0 0,0 0-1 0 0,-1 2 0 0 0,0-1 0 0 0,-1 1 0 0 0,0 0 1 0 0,-1 1-1 0 0,0 0 0 0 0,0 0 0 0 0,-1 2-7 0 0,-6-9 19 0 0,0-1-1 0 0,0 1 1 0 0,-1 0 0 0 0,1-1-1 0 0,-1 1 1 0 0,0 0 0 0 0,-1-1-1 0 0,1 1 1 0 0,-1 0-1 0 0,0-1 1 0 0,0 1 0 0 0,0-1-1 0 0,-1 1 1 0 0,1-1 0 0 0,-1 0-1 0 0,0 1 1 0 0,-1-1-1 0 0,1 0 1 0 0,-1 0 0 0 0,1-1-1 0 0,-1 1 1 0 0,0-1 0 0 0,0 1-1 0 0,-1-1 1 0 0,1 0 0 0 0,-1 0-1 0 0,0 0 1 0 0,0 0-1 0 0,0-1 1 0 0,0 1-19 0 0,-133 55-25 0 0,135-57-532 0 0,0-4-283 0 0,1 2 728 0 0,0 0 1 0 0,1 0-1 0 0,0-1 1 0 0,-1 1-1 0 0,1 0 1 0 0,0 0-1 0 0,-1 0 0 0 0,1-1 1 0 0,0 1-1 0 0,0 0 1 0 0,0 0-1 0 0,0-1 1 0 0,0 1-1 0 0,0 0 1 0 0,0-1-1 0 0,1 1 1 0 0,-1 0-1 0 0,0 0 1 0 0,1 0-1 0 0,-1-1 1 0 0,1 1-1 0 0,-1 0 1 0 0,1 0-1 0 0,0 0 1 0 0,-1 0-1 0 0,1 0 0 0 0,0 0 1 0 0,0 0-1 0 0,0 0 1 0 0,0 0-1 0 0,0 0 1 0 0,0 1-1 0 0,0-1 1 0 0,0 0-1 0 0,0 1 1 0 0,0-1-1 0 0,0 0 1 0 0,0 1-1 0 0,0-1 1 0 0,1 1-1 0 0,-1 0 1 0 0,0-1-1 0 0,0 1 1 0 0,0 0-1 0 0,2 0 112 0 0,6-6-254 0 0,15-9-1004 0 0</inkml:trace>
  <inkml:trace contextRef="#ctx0" brushRef="#br0" timeOffset="722.788">766 367 976 0 0,'-2'-2'138'0'0,"0"0"0"0"0,0 0-1 0 0,-1 0 1 0 0,1 0 0 0 0,0 1 0 0 0,-1-1-1 0 0,1 1 1 0 0,-1-1 0 0 0,0 1 0 0 0,1 0-1 0 0,-1 0 1 0 0,0 0 0 0 0,0 0 0 0 0,0 1-1 0 0,0-1 1 0 0,0 1 0 0 0,1 0 0 0 0,-1 0-1 0 0,0 0 1 0 0,0 0 0 0 0,0 0 0 0 0,0 0-1 0 0,0 1 1 0 0,0 0 0 0 0,0-1 0 0 0,1 1-1 0 0,-1 0 1 0 0,0 0 0 0 0,1 1 0 0 0,-1-1-1 0 0,0 0 1 0 0,1 1 0 0 0,0 0 0 0 0,-1 0-1 0 0,0 1-137 0 0,-83 71 774 0 0,78-65-644 0 0,0 0 0 0 0,1 1 0 0 0,0 0 0 0 0,0 0 0 0 0,1 0 0 0 0,1 1 0 0 0,0 0 0 0 0,0 0 0 0 0,1 1 0 0 0,0-1 0 0 0,1 1 0 0 0,0 0 0 0 0,1 0 0 0 0,0 3-130 0 0,2-13 10 0 0,1-1 0 0 0,-1 0-1 0 0,0 1 1 0 0,1-1-1 0 0,-1 0 1 0 0,1 1 0 0 0,0-1-1 0 0,-1 0 1 0 0,1 0-1 0 0,0 1 1 0 0,0-1 0 0 0,0 0-1 0 0,0 0 1 0 0,0 0-1 0 0,0 0 1 0 0,0 0 0 0 0,0 0-1 0 0,0-1 1 0 0,1 1-1 0 0,-1 0 1 0 0,0 0-1 0 0,0-1 1 0 0,1 1 0 0 0,-1-1-1 0 0,1 1 1 0 0,-1-1-1 0 0,0 0 1 0 0,1 1 0 0 0,-1-1-1 0 0,1 0 1 0 0,-1 0-1 0 0,1 0 1 0 0,-1 0 0 0 0,0 0-1 0 0,1-1 1 0 0,-1 1-1 0 0,1 0 1 0 0,-1-1 0 0 0,0 1-1 0 0,1-1 1 0 0,-1 1-1 0 0,0-1 1 0 0,1 1 0 0 0,-1-1-1 0 0,0 0 1 0 0,0 0-1 0 0,1 0-9 0 0,70-32 43 0 0,-62 25-86 0 0,1 0-1 0 0,-2 0 1 0 0,1 0 0 0 0,-1-2-1 0 0,-1 1 1 0 0,1-1 0 0 0,-2 0-1 0 0,1-1 1 0 0,-1 1 0 0 0,-1-1 0 0 0,0-1-1 0 0,-1 1 1 0 0,0-1 0 0 0,0 0-1 0 0,-2-1 1 0 0,2-2 43 0 0,-6 15-14 0 0,1 0 1 0 0,0 0-1 0 0,-1 0 0 0 0,1 1 0 0 0,0-1 1 0 0,-1 0-1 0 0,1 0 0 0 0,0 0 1 0 0,-1 1-1 0 0,1-1 0 0 0,0 0 0 0 0,-1 0 1 0 0,1 0-1 0 0,-1 0 0 0 0,1 0 0 0 0,0 0 1 0 0,-1 0-1 0 0,1 0 0 0 0,-1 0 0 0 0,1 0 1 0 0,0 0-1 0 0,-1 0 0 0 0,1 0 1 0 0,0 0-1 0 0,-1-1 0 0 0,1 1 0 0 0,-1 0 14 0 0,0 7 3 0 0,0 1-1 0 0,1 0 1 0 0,0-1-1 0 0,0 1 1 0 0,1-1-1 0 0,0 1 1 0 0,0-1-1 0 0,1 1 1 0 0,0-1-1 0 0,0 0 1 0 0,1 1-1 0 0,0-1 1 0 0,0-1-1 0 0,0 1 1 0 0,1 0-1 0 0,0-1 1 0 0,0 1-1 0 0,1-1 1 0 0,0-1-1 0 0,0 1 1 0 0,0-1 0 0 0,1 1-1 0 0,0-2 1 0 0,0 1-1 0 0,0 0 1 0 0,0-1-1 0 0,1-1 1 0 0,0 1-1 0 0,-1-1 1 0 0,1 0-1 0 0,1 0 1 0 0,-1-1-1 0 0,2 1-2 0 0,3 1-26 0 0,1-1 0 0 0,-1 0 0 0 0,1-1 0 0 0,0 0-1 0 0,-1-1 1 0 0,1 0 0 0 0,0-1 0 0 0,0 0 0 0 0,0-1 0 0 0,0-1 0 0 0,-1 0-1 0 0,1-1 1 0 0,-1 0 0 0 0,1 0 0 0 0,-1-2 0 0 0,0 0 0 0 0,0 0 0 0 0,-1-1-1 0 0,0 0 1 0 0,0-1 0 0 0,0 0 0 0 0,-1-1 0 0 0,0 0 0 0 0,0-1 0 0 0,-1 0 0 0 0,0 0-1 0 0,-1-1 1 0 0,0 0 0 0 0,-1 0 0 0 0,0-1 0 0 0,0 0 0 0 0,-1-1 0 0 0,0 1-1 0 0,-1-1 1 0 0,-1-1 26 0 0,-3 12 119 0 0,-4-28 304 0 0,3 28-417 0 0,-1 0 0 0 0,1 0 0 0 0,0 0 1 0 0,-1 1-1 0 0,1-1 0 0 0,0 0 0 0 0,-1 0 0 0 0,1 0 1 0 0,-1 1-1 0 0,1-1 0 0 0,-1 0 0 0 0,1 1 0 0 0,-1-1 1 0 0,0 1-1 0 0,1-1 0 0 0,-1 0 0 0 0,0 1 1 0 0,1 0-1 0 0,-1-1 0 0 0,0 1 0 0 0,0-1 0 0 0,1 1 1 0 0,-1 0-1 0 0,0-1 0 0 0,0 1 0 0 0,0 0 0 0 0,0 0 1 0 0,1 0-1 0 0,-1 0 0 0 0,0 0 0 0 0,0 0 1 0 0,0 0-1 0 0,0 0 0 0 0,0 0 0 0 0,1 0 0 0 0,-1 0 1 0 0,0 0-1 0 0,0 1 0 0 0,0-1 0 0 0,0 0 0 0 0,1 1 1 0 0,-1-1-1 0 0,0 0 0 0 0,0 1 0 0 0,1-1 1 0 0,-1 1-1 0 0,0-1 0 0 0,1 1 0 0 0,-1 0 0 0 0,1-1 1 0 0,-1 1-1 0 0,0 0 0 0 0,1-1 0 0 0,-1 1 0 0 0,1 0 1 0 0,0-1-1 0 0,-1 1 0 0 0,1 0 0 0 0,0 0-6 0 0,0 58 155 0 0,55 35-463 0 0,-11-29-3517 0 0,-41-57 2635 0 0,-2-1-11 0 0</inkml:trace>
  <inkml:trace contextRef="#ctx0" brushRef="#br0" timeOffset="1063.019">1274 119 1140 0 0,'-61'-49'9629'0'0,"61"50"-9743"0"0,1-1 0 0 0,-1 1 0 0 0,1-1 1 0 0,-1 1-1 0 0,0-1 0 0 0,1 1 0 0 0,-1-1 0 0 0,0 1 0 0 0,1-1 1 0 0,-1 1-1 0 0,0-1 0 0 0,1 1 0 0 0,-1 0 0 0 0,0-1 0 0 0,0 1 0 0 0,0-1 1 0 0,0 1-1 0 0,0 0 0 0 0,1-1 0 0 0,-1 1 0 0 0,0 0 0 0 0,0-1 1 0 0,-1 1-1 0 0,1-1 0 0 0,0 1 0 0 0,0 0 0 0 0,0-1 0 0 0,0 1 0 0 0,0 0 1 0 0,-1-1-1 0 0,1 1 0 0 0,0-1 0 0 0,-1 1 0 0 0,1-1 0 0 0,0 1 1 0 0,-1-1-1 0 0,1 1 0 0 0,0-1 0 0 0,-1 1 0 0 0,1-1 0 0 0,-1 1 0 0 0,1-1 1 0 0,-1 0-1 0 0,1 1 0 0 0,-1-1 0 0 0,0 0 0 0 0,1 1 0 0 0,-1-1 1 0 0,1 0-1 0 0,-1 0 0 0 0,0 0 0 0 0,1 1 0 0 0,-1-1 0 0 0,1 0 0 0 0,-1 0 1 0 0,0 0-1 0 0,1 0 0 0 0,-1 0 0 0 0,0 0 0 0 0,1 0 0 0 0,-1 0 1 0 0,1-1-1 0 0,-1 1 0 0 0,0 0 0 0 0,1 0 0 0 0,-1 0 0 0 0,1-1 0 0 0,-1 1 1 0 0,0 0 113 0 0,5 20-1206 0 0</inkml:trace>
  <inkml:trace contextRef="#ctx0" brushRef="#br0" timeOffset="1422.699">1608 499 1004 0 0,'0'0'72'0'0,"-1"1"-1"0"0,1-1 1 0 0,-1 0 0 0 0,0 0-1 0 0,0 1 1 0 0,1-1-1 0 0,-1 0 1 0 0,0 0 0 0 0,0 0-1 0 0,1 0 1 0 0,-1 0-1 0 0,0 0 1 0 0,0 0 0 0 0,1 0-1 0 0,-1 0 1 0 0,0 0-1 0 0,0 0 1 0 0,1 0 0 0 0,-1 0-1 0 0,0-1 1 0 0,1 1-1 0 0,-1 0 1 0 0,0-1 0 0 0,1 1-1 0 0,-1 0 1 0 0,0-1-1 0 0,1 1 1 0 0,-1-1 0 0 0,1 1-1 0 0,-1-1 1 0 0,1 1-1 0 0,-1-1 1 0 0,1 1 0 0 0,-1-1-1 0 0,1 0 1 0 0,-1 1-1 0 0,1-1 1 0 0,0 0 0 0 0,-1 1-1 0 0,1-1 1 0 0,0 0-1 0 0,0 0 1 0 0,0 1 0 0 0,-1-1-1 0 0,1 0 1 0 0,0 0 0 0 0,0 1-1 0 0,0-1 1 0 0,0 0-1 0 0,0 0 1 0 0,0 1 0 0 0,0-1-1 0 0,1 0 1 0 0,-1 1-1 0 0,0-1 1 0 0,0 0 0 0 0,1 0-1 0 0,-1 1 1 0 0,0-1-1 0 0,1 0 1 0 0,-1 1 0 0 0,0-1-1 0 0,1 1 1 0 0,-1-1-1 0 0,1 0 1 0 0,-1 1 0 0 0,1-1-1 0 0,0 1-71 0 0,-120 33 862 0 0,110-29-814 0 0,0-1 1 0 0,0 1-1 0 0,0 0 0 0 0,0 1 1 0 0,1 0-1 0 0,0 1 1 0 0,0 0-1 0 0,1 0 1 0 0,-1 0-1 0 0,1 1 1 0 0,1 0-1 0 0,-1 0 1 0 0,1 1-1 0 0,1 0 1 0 0,-1 0-1 0 0,0 3-48 0 0,6-9 3 0 0,1 1 0 0 0,0-1 0 0 0,-1 1 0 0 0,1-1 0 0 0,0 0-1 0 0,0 1 1 0 0,1-1 0 0 0,-1 0 0 0 0,0 0 0 0 0,1 0 0 0 0,-1 0 0 0 0,1 0 0 0 0,0 0 0 0 0,0 0-1 0 0,0-1 1 0 0,0 1 0 0 0,0-1 0 0 0,0 1 0 0 0,0-1 0 0 0,0 0 0 0 0,0 0 0 0 0,1 0 0 0 0,-1 0 0 0 0,0 0-1 0 0,1 0 1 0 0,-1-1 0 0 0,1 1 0 0 0,-1-1 0 0 0,1 1 0 0 0,-1-1 0 0 0,1 0 0 0 0,0 0-3 0 0,11 1-105 0 0,1 0 1 0 0,0-1-1 0 0,0-1 1 0 0,-1 0-1 0 0,1-1 1 0 0,0 0-1 0 0,-1-1 1 0 0,1-1-1 0 0,-1 0 1 0 0,0-1-1 0 0,-1-1 1 0 0,1 0-1 0 0,-1-1 0 0 0,0 0 1 0 0,0-1-1 0 0,-1 0 1 0 0,0-1-1 0 0,-1-1 1 0 0,0 0-1 0 0,-1 0 1 0 0,1-1-1 0 0,-2 0 1 0 0,0-1-1 0 0,0 0 1 0 0,-1 0-1 0 0,-1-1 1 0 0,0 0-1 0 0,0-1 1 0 0,-1 1 104 0 0,6-25-156 0 0</inkml:trace>
  <inkml:trace contextRef="#ctx0" brushRef="#br0" timeOffset="1680.164">1815 212 4816 0 0,'2'-13'188'0'0,"0"0"-1"0"0,-1 0 0 0 0,0 0 0 0 0,-1-1 0 0 0,-1 1 0 0 0,0 0 0 0 0,0 0 0 0 0,-2 0 0 0 0,1 0 0 0 0,-2 0 0 0 0,0 1 0 0 0,0-1 1 0 0,-1 1-1 0 0,0 0 0 0 0,-5-6-187 0 0,8 18 23 0 0,-1-1 1 0 0,1 1 0 0 0,-1 1-1 0 0,1-1 1 0 0,0 0 0 0 0,-1 1 0 0 0,1-1-1 0 0,0 1 1 0 0,-1-1 0 0 0,1 1-1 0 0,0 0 1 0 0,0 0 0 0 0,0 0-1 0 0,-1 1 1 0 0,1-1 0 0 0,1 0-1 0 0,-1 1 1 0 0,0-1 0 0 0,0 1-1 0 0,0 0 1 0 0,1-1 0 0 0,-1 1 0 0 0,1 0-1 0 0,-1 0 1 0 0,1 0 0 0 0,0 0-1 0 0,0 0 1 0 0,0 0 0 0 0,0 1-1 0 0,0-1 1 0 0,0 0 0 0 0,1 1-1 0 0,-1-1 1 0 0,1 0 0 0 0,0 1-1 0 0,-1 1-23 0 0,-6 21 78 0 0,1 1-1 0 0,1-1 0 0 0,1 1 1 0 0,1 0-1 0 0,1 0 0 0 0,1 0 1 0 0,2 0-1 0 0,1 0 0 0 0,1 0 1 0 0,1 0-1 0 0,5 20-77 0 0,68 160-2509 0 0,-34-138-1202 0 0,-31-55 2485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5:53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1126 1504 0 0,'0'0'431'0'0,"0"0"78"0"0,0 0-35 0 0,0 0-64 0 0,4-22 1030 0 0,15-6 1320 0 0,-18 39-2734 0 0,-1-1 0 0 0,1 0 0 0 0,1 1 0 0 0,0-1 0 0 0,0 0-1 0 0,1 0 1 0 0,0 0 0 0 0,1-1 0 0 0,0 1 0 0 0,0-1 0 0 0,1 0 0 0 0,0 0 0 0 0,1 0 0 0 0,0-1 0 0 0,1 1-1 0 0,-1-2 1 0 0,1 1 0 0 0,1-1 0 0 0,0 0 0 0 0,0 0 0 0 0,0-1 0 0 0,1 0 0 0 0,-1-1 0 0 0,1 0 0 0 0,1 0-1 0 0,-1-1 1 0 0,1 0 0 0 0,-1-1 0 0 0,1 0 0 0 0,0 0 0 0 0,1-1 0 0 0,-1 0 0 0 0,8 0-26 0 0,-11-5 6 0 0,0 0 0 0 0,-1 0 0 0 0,1 0 1 0 0,-1 0-1 0 0,1-1 0 0 0,-1-1 0 0 0,0 1 0 0 0,-1-1 1 0 0,1 1-1 0 0,-1-2 0 0 0,0 1 0 0 0,0-1 0 0 0,-1 1 1 0 0,1-1-1 0 0,-1 0 0 0 0,0-1 0 0 0,-1 1 0 0 0,0-1 1 0 0,0 0-1 0 0,0 0 0 0 0,-1 0 0 0 0,0 0 0 0 0,1-6-6 0 0,5-36 1636 0 0,-8 48-1593 0 0,0 1 30 0 0,0 0-2 0 0,0 0-28 0 0,0 0 32 0 0,17-20 1377 0 0,-5 152-435 0 0,27 146-1003 0 0,-32-58 202 0 0,-8-212-209 0 0,1 0 0 0 0,-2 0 0 0 0,1-1 1 0 0,-1 1-1 0 0,0 0 0 0 0,-1-1 1 0 0,1 0-1 0 0,-2 1 0 0 0,1-1 1 0 0,-1 0-1 0 0,0-1 0 0 0,0 1 1 0 0,-1-1-1 0 0,0 0 0 0 0,0 0 1 0 0,0 0-1 0 0,-1 0 0 0 0,0-1 0 0 0,0 0 1 0 0,0-1-1 0 0,-1 1 0 0 0,0-1 1 0 0,0 0-1 0 0,0-1 0 0 0,0 0 1 0 0,0 0-1 0 0,-1 0 0 0 0,1-1 1 0 0,-1 0-1 0 0,0-1 0 0 0,1 1 1 0 0,-5-1-8 0 0,4-2-57 0 0,0-1 1 0 0,0 0 0 0 0,1 0 0 0 0,-1-1-1 0 0,1 0 1 0 0,0 0 0 0 0,0-1 0 0 0,0 0-1 0 0,0 0 1 0 0,1 0 0 0 0,-1-1 0 0 0,1 0-1 0 0,0 0 1 0 0,1-1 0 0 0,-1 0 0 0 0,1 0-1 0 0,0 0 1 0 0,1 0 0 0 0,-1-1 0 0 0,1 0-1 0 0,0 0 1 0 0,1 0 0 0 0,0 0 0 0 0,0 0-1 0 0,1-1 1 0 0,0 0 0 0 0,-1-4 56 0 0,0-7-487 0 0,1-1 1 0 0,1 1-1 0 0,0 0 0 0 0,2-1 1 0 0,0 1-1 0 0,1 0 1 0 0,2 0-1 0 0,-1 0 0 0 0,2 0 1 0 0,1 1-1 0 0,0-1 0 0 0,1 1 1 0 0,1 1-1 0 0,1-1 1 0 0,0 1-1 0 0,1 1 0 0 0,1 0 1 0 0,0 0-1 0 0,10-8 487 0 0,10-16-1230 0 0</inkml:trace>
  <inkml:trace contextRef="#ctx0" brushRef="#br0" timeOffset="901.855">786 631 840 0 0,'-13'-3'5689'0'0,"36"-4"-3802"0"0,39-3-1791 0 0,-52 9-83 0 0,-1 0-1 0 0,1 1 1 0 0,0 0-1 0 0,-1 0 1 0 0,1 1-1 0 0,-1 1 1 0 0,1 0-1 0 0,-1 0 1 0 0,0 1-1 0 0,0 0 1 0 0,0 0-1 0 0,8 4-12 0 0,-15-2-3 0 0,1-1 0 0 0,-1 1-1 0 0,0 0 1 0 0,0 0 0 0 0,-1 0-1 0 0,1 0 1 0 0,-1 0 0 0 0,0 0-1 0 0,0 0 1 0 0,-1 0 0 0 0,1 0-1 0 0,-1 0 1 0 0,-1 0 0 0 0,1 1 0 0 0,-1-1-1 0 0,1 0 1 0 0,-1 0 0 0 0,-1 0-1 0 0,1 0 1 0 0,-1 0 0 0 0,0 0-1 0 0,0-1 1 0 0,0 1 0 0 0,-1-1-1 0 0,0 2 4 0 0,-67 120 9 0 0,112-109-66 0 0,16-8 47 0 0,-33-6 4 0 0,0 0 1 0 0,0 2-1 0 0,0 0 1 0 0,0 2-1 0 0,-1 1 1 0 0,0 0-1 0 0,-1 2 0 0 0,0 1 1 0 0,21 13 5 0 0,-41-22 5 0 0,-1-1 1 0 0,0 0 0 0 0,1 1-1 0 0,-1 0 1 0 0,0-1-1 0 0,0 1 1 0 0,0 0 0 0 0,0 0-1 0 0,0 0 1 0 0,-1 1-1 0 0,1-1 1 0 0,-1 0 0 0 0,1 1-1 0 0,-1-1 1 0 0,0 0-1 0 0,0 1 1 0 0,0 0 0 0 0,0-1-1 0 0,0 1 1 0 0,-1 0-1 0 0,1-1 1 0 0,-1 1 0 0 0,0 0-1 0 0,0 0 1 0 0,0-1-1 0 0,0 1 1 0 0,0 0 0 0 0,0 0-1 0 0,-1-1 1 0 0,1 1-1 0 0,-1 0 1 0 0,0-1 0 0 0,0 1-1 0 0,0-1 1 0 0,0 1-1 0 0,0-1 1 0 0,-1 1 0 0 0,1-1-1 0 0,-1 0 1 0 0,1 1-1 0 0,-1-1 1 0 0,0 0 0 0 0,0 0-1 0 0,0 0 1 0 0,0-1-1 0 0,0 1 1 0 0,-1 0 0 0 0,1-1-1 0 0,0 0 1 0 0,-1 1-6 0 0,-131 62 80 0 0,66-43-370 0 0,-106 31-5065 0 0,157-48 4157 0 0</inkml:trace>
  <inkml:trace contextRef="#ctx0" brushRef="#br0" timeOffset="1246.502">0 2084 1964 0 0,'78'15'3256'0'0,"182"-28"-651"0"0,327-34-1988 0 0,-454 38-2810 0 0,-77 3-1471 0 0,-55 6 2483 0 0</inkml:trace>
  <inkml:trace contextRef="#ctx0" brushRef="#br0" timeOffset="2301.431">262 2314 1100 0 0,'-8'0'6463'0'0,"8"-14"-3973"0"0,-12-7-2190 0 0,92-10 337 0 0,-68 28-638 0 0,1 0 1 0 0,-1 1 0 0 0,0 1-1 0 0,1 0 1 0 0,-1 1-1 0 0,0 0 1 0 0,1 1 0 0 0,-1 0-1 0 0,1 1 1 0 0,-1 0 0 0 0,0 1-1 0 0,0 0 1 0 0,0 1-1 0 0,-1 1 1 0 0,1 0 0 0 0,3 2 0 0 0,-13-4-4 0 0,1 0 0 0 0,-1 0 0 0 0,1 1 0 0 0,-1-1 0 0 0,0 1 0 0 0,-1-1 0 0 0,1 1 0 0 0,0 0 0 0 0,-1 0 0 0 0,0 0-1 0 0,0 0 1 0 0,0 0 0 0 0,0 0 0 0 0,-1 0 0 0 0,0 0 0 0 0,0 0 0 0 0,0 0 0 0 0,0 0 0 0 0,0 0 0 0 0,-1 0 0 0 0,0 0 0 0 0,0 0 0 0 0,0 0 0 0 0,0 0 0 0 0,0-1 0 0 0,-1 1 0 0 0,0 0 0 0 0,0-1 0 0 0,0 1 0 0 0,0-1 0 0 0,0 1 0 0 0,-1-1 0 0 0,0 0 0 0 0,1 0 0 0 0,-1 0 0 0 0,0-1 0 0 0,0 1 0 0 0,-1-1 0 0 0,1 1 0 0 0,-1-1 0 0 0,1 0 0 0 0,-1 0 4 0 0,-54 47-401 0 0,58-48 201 0 0,0-1 2 0 0,43 20-392 0 0,17-3 247 0 0,-39-12 250 0 0,1 1-1 0 0,-2 0 1 0 0,1 2-1 0 0,-1 0 1 0 0,0 1-1 0 0,-1 2 0 0 0,0-1 1 0 0,0 2-1 0 0,10 9 94 0 0,-27-20 15 0 0,-1 0-1 0 0,1 0 0 0 0,0 0 0 0 0,-1 1 1 0 0,1-1-1 0 0,-1 0 0 0 0,1 1 0 0 0,-1-1 0 0 0,1 1 1 0 0,-1 0-1 0 0,0-1 0 0 0,0 1 0 0 0,0 0 0 0 0,0 0 1 0 0,0 0-1 0 0,0-1 0 0 0,-1 1 0 0 0,1 0 1 0 0,-1 0-1 0 0,1 0 0 0 0,-1 0 0 0 0,0 0 0 0 0,0 0 1 0 0,1 0-1 0 0,-2 0 0 0 0,1 1 0 0 0,0-1 1 0 0,0 0-1 0 0,0 0 0 0 0,-1 0 0 0 0,0 0 0 0 0,1-1 1 0 0,-1 1-1 0 0,0 0 0 0 0,0 0 0 0 0,0 0 1 0 0,0 0-1 0 0,0-1 0 0 0,0 1 0 0 0,0 0 0 0 0,0-1 1 0 0,-1 1-1 0 0,1-1 0 0 0,-1 0 0 0 0,1 1 0 0 0,-1-1 1 0 0,0 0-1 0 0,0 0 0 0 0,1 0 0 0 0,-1 0 1 0 0,0 0-1 0 0,0 0 0 0 0,0-1 0 0 0,0 1 0 0 0,0 0-14 0 0,-112 28 233 0 0,82-28-772 0 0,1 0 1 0 0,0-2-1 0 0,0-2 1 0 0,0 0-1 0 0,1-2 1 0 0,-1-2-1 0 0,1-1 1 0 0,0-1-1 0 0,1-1 1 0 0,0-1-1 0 0,0-2 1 0 0,-4-4 538 0 0,-13-10-1190 0 0</inkml:trace>
  <inkml:trace contextRef="#ctx0" brushRef="#br0" timeOffset="3935.701">1216 385 1128 0 0,'66'-25'3308'0'0,"-54"21"-3232"0"0,0 1-1 0 0,1 0 0 0 0,0 0 1 0 0,-1 1-1 0 0,1 1 1 0 0,0 0-1 0 0,0 1 0 0 0,0 0 1 0 0,0 1-1 0 0,0 1 0 0 0,0 0 1 0 0,-1 0-1 0 0,1 2 0 0 0,-1-1 1 0 0,1 1-1 0 0,-1 1 1 0 0,-1 1-1 0 0,1-1 0 0 0,-1 2 1 0 0,0-1-1 0 0,0 2 0 0 0,-1-1 1 0 0,0 2-1 0 0,0-1 0 0 0,-1 1 1 0 0,0 1-1 0 0,0-1 1 0 0,-1 2-1 0 0,-1-1 0 0 0,1 1 1 0 0,0 3-76 0 0,2 24 172 0 0,-2-1 0 0 0,-1 2 0 0 0,-3-1 0 0 0,0 1 0 0 0,-3-1 0 0 0,-3 34-172 0 0,2-39 186 0 0,14 688 1657 0 0,33 23 210 0 0,-48-712-1932 0 0,-1 1 0 0 0,-2 0 0 0 0,-1-1 0 0 0,-1 0 0 0 0,-2 0 0 0 0,-1-1 0 0 0,-1 0 0 0 0,-2 0 0 0 0,-13 22-121 0 0,18-39 5 0 0,0 0 1 0 0,-1-1-1 0 0,-1 0 1 0 0,0 0 0 0 0,-1-1-1 0 0,0 0 1 0 0,-1-1-1 0 0,0 0 1 0 0,0-1-1 0 0,-2 0 1 0 0,1 0-1 0 0,-1-2 1 0 0,0 0 0 0 0,-1 0-1 0 0,0-1 1 0 0,0-1-1 0 0,-1 0 1 0 0,0-1-1 0 0,1 0 1 0 0,-2-2 0 0 0,-9 2-6 0 0,19-3-212 0 0,0-1 0 0 0,0 1 0 0 0,0-1 0 0 0,0-1 0 0 0,0 1 0 0 0,0-1 0 0 0,0 0 0 0 0,0-1 0 0 0,0 1 1 0 0,0-1-1 0 0,0 0 0 0 0,0-1 0 0 0,0 1 0 0 0,1-1 0 0 0,-1 0 0 0 0,0-1 0 0 0,1 1 0 0 0,0-1 0 0 0,-1 0 1 0 0,1-1-1 0 0,0 1 0 0 0,1-1 0 0 0,-1 0 0 0 0,1 0 0 0 0,-1-1 0 0 0,1 1 0 0 0,1-1 0 0 0,-1 0 1 0 0,1 0-1 0 0,-1 0 0 0 0,1 0 0 0 0,1-1 0 0 0,-1 1 0 0 0,1-1 0 0 0,0 1 0 0 0,0-1 0 0 0,1 0 0 0 0,-1-2 212 0 0,5-38-2598 0 0,15 11 1392 0 0</inkml:trace>
  <inkml:trace contextRef="#ctx0" brushRef="#br0" timeOffset="4371.596">2111 2667 1540 0 0,'-16'-1'512'0'0,"0"-1"-1"0"0,0 2 1 0 0,0 0-1 0 0,0 1 1 0 0,0 0 0 0 0,0 1-1 0 0,0 1 1 0 0,0 1-1 0 0,1 0 1 0 0,0 1-1 0 0,-14 7-511 0 0,22-10 104 0 0,0 2 0 0 0,0-1 1 0 0,1 1-1 0 0,-1 0 0 0 0,1 1 0 0 0,0-1 0 0 0,0 1 0 0 0,1 1 0 0 0,-1-1 0 0 0,1 1 0 0 0,0 0 0 0 0,0 0 0 0 0,1 0 0 0 0,0 1 0 0 0,0-1 0 0 0,1 1 0 0 0,-1 0 0 0 0,1 0 1 0 0,1 0-1 0 0,0 1 0 0 0,0-1 0 0 0,0 1 0 0 0,1-1 0 0 0,0 1 0 0 0,0-1 0 0 0,1 1 0 0 0,0 0 0 0 0,0-1 0 0 0,1 1 0 0 0,0 0 0 0 0,0-1 0 0 0,1 1 0 0 0,0-1 1 0 0,0 0-1 0 0,1 1 0 0 0,3 5-104 0 0,4-2 57 0 0,0-1-1 0 0,0 1 1 0 0,1-2 0 0 0,1 0 0 0 0,-1 0 0 0 0,2-1 0 0 0,-1 0 0 0 0,1-1 0 0 0,0-1 0 0 0,1 0-1 0 0,-1-1 1 0 0,1 0 0 0 0,0-1 0 0 0,0-1 0 0 0,1 0 0 0 0,-1-1 0 0 0,1 0 0 0 0,-1-1-1 0 0,1-1 1 0 0,-1 0 0 0 0,1-1 0 0 0,5-1-57 0 0,119-36 76 0 0,-135 36-88 0 0,0 0-1 0 0,0-1 0 0 0,0 1 1 0 0,-1-1-1 0 0,1 0 0 0 0,-1 0 1 0 0,0 0-1 0 0,0 0 0 0 0,0-1 1 0 0,0 1-1 0 0,0-1 1 0 0,-1 0-1 0 0,1 0 0 0 0,-1 0 1 0 0,0 0-1 0 0,-1 0 0 0 0,1 0 1 0 0,-1 0-1 0 0,1 0 0 0 0,-1-1 1 0 0,0 1-1 0 0,-1-1 0 0 0,1 1 1 0 0,-1-1-1 0 0,0 1 0 0 0,0-1 1 0 0,-1 1-1 0 0,1-1 0 0 0,-1 1 1 0 0,0-1-1 0 0,0 1 0 0 0,-1-3 13 0 0,-9-15-88 0 0,0 0 0 0 0,-2 0 0 0 0,0 1 0 0 0,-2 1 0 0 0,0 0 0 0 0,-1 1-1 0 0,-1 1 1 0 0,-1 1 0 0 0,0 0 0 0 0,-1 1 0 0 0,-7-3 88 0 0,-111-115-4139 0 0,99 50 136 0 0,30 57 2954 0 0</inkml:trace>
  <inkml:trace contextRef="#ctx0" brushRef="#br0" timeOffset="5433.991">2128 54 1028 0 0,'-19'-3'1820'0'0,"-9"-47"1453"0"0,17 173-1377 0 0,-1 175-1744 0 0,-6-101-52 0 0,14-135 316 0 0,4-61-250 0 0,0-1-31 0 0,0 0 43 0 0,15 11 692 0 0,12-26-833 0 0,1 2 0 0 0,0 1 0 0 0,1 1 0 0 0,0 1 0 0 0,1 2 0 0 0,0 1 0 0 0,0 2 0 0 0,0 0 0 0 0,1 2 0 0 0,20 1-37 0 0,-39 2-1 0 0,1 1 0 0 0,-1 0 0 0 0,0 1-1 0 0,1 0 1 0 0,-1 1 0 0 0,0 0 0 0 0,0 1 0 0 0,-1 0-1 0 0,1 1 1 0 0,-1 0 0 0 0,0 1 0 0 0,0 0 0 0 0,-1 1-1 0 0,0 0 1 0 0,0 1 0 0 0,0 0 0 0 0,-1 0 0 0 0,0 1-1 0 0,-1 0 1 0 0,5 8 1 0 0,-12-15 3 0 0,0 1 0 0 0,0-1 0 0 0,0 1 0 0 0,0 0 0 0 0,0 0 0 0 0,-1-1 0 0 0,1 1 0 0 0,-1 0 0 0 0,0 0 0 0 0,0 0 0 0 0,0 0-1 0 0,0-1 1 0 0,0 1 0 0 0,-1 0 0 0 0,1 0 0 0 0,-1 0 0 0 0,0-1 0 0 0,0 1 0 0 0,0 0 0 0 0,0-1 0 0 0,0 1 0 0 0,-1-1 0 0 0,1 1 0 0 0,-1-1 0 0 0,1 0 0 0 0,-1 1-1 0 0,0-1 1 0 0,0 0 0 0 0,0 0 0 0 0,0 0 0 0 0,-1-1 0 0 0,1 1 0 0 0,0 0 0 0 0,-1-1 0 0 0,1 0 0 0 0,-1 1 0 0 0,1-1 0 0 0,-1 0 0 0 0,0 0 0 0 0,0 0-3 0 0,-111 30-407 0 0,108-29 199 0 0,0-1-1 0 0,-1 0 1 0 0,1 0 0 0 0,-1-1 0 0 0,1 0-1 0 0,-1 0 1 0 0,1 0 0 0 0,-1-1 0 0 0,1 0-1 0 0,-1 0 1 0 0,1-1 0 0 0,0 1 0 0 0,0-1-1 0 0,0-1 1 0 0,0 1 0 0 0,0-1 0 0 0,0 0-1 0 0,1-1 1 0 0,-1 1 0 0 0,1-1 0 0 0,0 0-1 0 0,0-1 1 0 0,0 1 0 0 0,1-1 0 0 0,-1 0-1 0 0,1 0 1 0 0,0 0 0 0 0,1 0 0 0 0,-1-1-1 0 0,1 0 1 0 0,0 0 208 0 0,-2-18-1195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6:02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2998 1556 1424 0 0,'-121'-20'2772'0'0,"38"31"-376"0"0,173-7 37 0 0,167-15-1568 0 0,-13 2-3405 0 0,-235 23-1236 0 0,-19-14 2614 0 0</inkml:trace>
  <inkml:trace contextRef="#ctx0" brushRef="#br0" timeOffset="199.654">2712 1908 2480 0 0,'7'3'872'0'0,"16"4"-104"0"0,2-2-116 0 0,7 2-40 0 0,2-4-83 0 0,5 4-53 0 0,0-5-56 0 0,7-1 16 0 0,-1 1-148 0 0,-1-1-160 0 0,4 1-192 0 0,-5 0-4 0 0,6 0-404 0 0,-2-1-384 0 0,-1-1-409 0 0,-21 0-99 0 0,10 0 200 0 0,8 0-4 0 0</inkml:trace>
  <inkml:trace contextRef="#ctx0" brushRef="#br0" timeOffset="6154.361">5482 561 1128 0 0,'-107'4'3442'0'0,"105"-4"-3272"0"0,-30-3 2228 0 0,33 1-2385 0 0,0-1 1 0 0,0 1-1 0 0,1-1 0 0 0,-1 1 0 0 0,1 0 1 0 0,-1-1-1 0 0,1 1 0 0 0,0 0 0 0 0,0 0 1 0 0,0 0-1 0 0,0 1 0 0 0,0-1 1 0 0,1 0-1 0 0,-1 1 0 0 0,0-1 0 0 0,1 1 1 0 0,-1 0-1 0 0,1 0 0 0 0,-1 0 1 0 0,1 0-1 0 0,0 0 0 0 0,-1 1 0 0 0,1-1 1 0 0,0 1-1 0 0,0 0 0 0 0,-1-1 1 0 0,1 1-1 0 0,0 1 0 0 0,0-1 0 0 0,-1 0 1 0 0,1 1-1 0 0,0-1 0 0 0,1 1-13 0 0,16-4 29 0 0,267-28 32 0 0,-282 31-56 0 0,0 0-1 0 0,1 0 1 0 0,-1 1 0 0 0,0 0-1 0 0,0 0 1 0 0,0 1 0 0 0,0-1 0 0 0,0 1-1 0 0,0 0 1 0 0,0 0 0 0 0,0 1-1 0 0,-1 0 1 0 0,1-1 0 0 0,-1 2-1 0 0,0-1 1 0 0,0 0 0 0 0,0 1-1 0 0,0 0 1 0 0,-1-1 0 0 0,1 2-1 0 0,-1-1 1 0 0,0 0 0 0 0,0 1-1 0 0,-1-1 1 0 0,1 1 0 0 0,-1 0 0 0 0,0 0-1 0 0,0 0 1 0 0,-1 0 0 0 0,1 0-1 0 0,-1 0 1 0 0,0 0 0 0 0,-1 0-1 0 0,1 1 1 0 0,-1-1 0 0 0,0 0-1 0 0,0 0 1 0 0,-1 1 0 0 0,0 4-5 0 0,-10 14 9 0 0,-1-1 1 0 0,-1-1-1 0 0,-1 0 1 0 0,-1 0-1 0 0,0-2 1 0 0,-2 0-1 0 0,-1-1 0 0 0,0 0 1 0 0,-1-1-1 0 0,-4 1-9 0 0,64 10 85 0 0,-35-27-86 0 0,12 2 27 0 0,-1 0-1 0 0,1 1 0 0 0,-1 1 1 0 0,0 1-1 0 0,-1 1 0 0 0,0 0 1 0 0,0 1-1 0 0,-1 0 0 0 0,0 1 1 0 0,0 1-1 0 0,-1 1 0 0 0,-1 0 1 0 0,0 1-1 0 0,-1 0 0 0 0,0 1 1 0 0,-1 0-1 0 0,1 2-25 0 0,-31 34 371 0 0,8-42-358 0 0,0 0 0 0 0,-1-1 0 0 0,0-1 0 0 0,0 1 0 0 0,0-2 0 0 0,-1 0 0 0 0,0 0 0 0 0,0-1 0 0 0,0-1 0 0 0,0 0 0 0 0,-1 0 0 0 0,1-2 0 0 0,-1 0 0 0 0,1 0-1 0 0,-6-1-12 0 0,3 1-312 0 0,1 0 0 0 0,0-1-1 0 0,-1 0 1 0 0,1-1 0 0 0,0-1-1 0 0,-1 0 1 0 0,1-1-1 0 0,0-1 1 0 0,1 0 0 0 0,-1-1-1 0 0,0-1 313 0 0,-19-25-2273 0 0,26 16 1023 0 0</inkml:trace>
  <inkml:trace contextRef="#ctx0" brushRef="#br0" timeOffset="6573.283">4497 1466 1520 0 0,'-60'9'3816'0'0,"69"-5"-2679"0"0,367 3 1864 0 0,-137-10-2483 0 0,111-14-143 0 0,780-40-2641 0 0,-1037 51 1390 0 0,41-9-3687 0 0,-126 12 3353 0 0</inkml:trace>
  <inkml:trace contextRef="#ctx0" brushRef="#br0" timeOffset="7645.687">4161 2200 1196 0 0,'0'0'546'0'0,"3"-18"952"0"0,43-24 386 0 0,-45 39-1825 0 0,0 0 0 0 0,0 1 0 0 0,0-1 0 0 0,-1 0-1 0 0,1 1 1 0 0,-1-1 0 0 0,1 0 0 0 0,-1 0 0 0 0,0 0 0 0 0,0 1 0 0 0,-1-1 0 0 0,1 0 0 0 0,0 0 0 0 0,-1 0 0 0 0,0 1 0 0 0,1-1 0 0 0,-1 0 0 0 0,0 1-1 0 0,0-1 1 0 0,-1 1 0 0 0,1-1 0 0 0,-1 1 0 0 0,1 0 0 0 0,-1-1 0 0 0,0 1 0 0 0,1 0 0 0 0,-1 0 0 0 0,0 0 0 0 0,-1 0 0 0 0,1 0 0 0 0,0 1 0 0 0,0-1-1 0 0,-1 1 1 0 0,1 0 0 0 0,-1-1 0 0 0,1 1 0 0 0,-1 0 0 0 0,0 0 0 0 0,1 1 0 0 0,-2-1-59 0 0,-116-21 52 0 0,104 26-63 0 0,1 0 1 0 0,-1 1-1 0 0,1 1 0 0 0,0 1 0 0 0,0 0 0 0 0,1 1 0 0 0,0 0 0 0 0,0 1 1 0 0,1 0-1 0 0,0 2 0 0 0,0-1 0 0 0,1 1 0 0 0,1 1 0 0 0,-3 4 11 0 0,2-4 46 0 0,0 1-1 0 0,1 0 0 0 0,1 0 0 0 0,0 1 0 0 0,1 1 1 0 0,0-1-1 0 0,1 2 0 0 0,1-1 0 0 0,0 1 0 0 0,1 0 1 0 0,1 0-1 0 0,1 0 0 0 0,0 1 0 0 0,1 0 1 0 0,1 0-1 0 0,0 10-45 0 0,3-23 7 0 0,0 0 0 0 0,0 0-1 0 0,1 0 1 0 0,0-1 0 0 0,-1 1 0 0 0,1-1 0 0 0,1 1 0 0 0,-1-1 0 0 0,0 0 0 0 0,1 0 0 0 0,0 0 0 0 0,0 0 0 0 0,0 0 0 0 0,0 0-1 0 0,0-1 1 0 0,0 1 0 0 0,1-1 0 0 0,-1 0 0 0 0,1 0 0 0 0,-1-1 0 0 0,1 1 0 0 0,0-1 0 0 0,0 1 0 0 0,0-1 0 0 0,0 0 0 0 0,0-1-1 0 0,0 1 1 0 0,0-1 0 0 0,0 0 0 0 0,0 0 0 0 0,0 0 0 0 0,0 0 0 0 0,0-1 0 0 0,0 1 0 0 0,1-1-7 0 0,14-8-144 0 0,-1 0 0 0 0,1 0 0 0 0,-2-2 0 0 0,1-1 0 0 0,-1 0 0 0 0,-1-1 0 0 0,-1 0 0 0 0,1-1 1 0 0,-2-1-1 0 0,0-1 0 0 0,-1 0 0 0 0,-1-1 0 0 0,0 0 0 0 0,-1-1 0 0 0,-1 0 0 0 0,-1 0 0 0 0,0-1 0 0 0,-2 0 0 0 0,0-1 1 0 0,3-16 143 0 0,2 15-338 0 0,-9 51 238 0 0,0 13 159 0 0,-1-30-76 0 0,0 1-1 0 0,1 0 0 0 0,1-1 0 0 0,0 1 0 0 0,1-1 0 0 0,0 0 0 0 0,1-1 0 0 0,0 1 0 0 0,1-1 0 0 0,1 0 0 0 0,0-1 0 0 0,0 0 0 0 0,1 0 1 0 0,0-1-1 0 0,1 0 0 0 0,0 0 0 0 0,7 3 18 0 0,64 18-2722 0 0,-59-30 1646 0 0</inkml:trace>
  <inkml:trace contextRef="#ctx0" brushRef="#br0" timeOffset="8249.863">4609 1977 948 0 0,'13'-12'4739'0'0,"-23"35"-4135"0"0,-84 368 200 0 0,75-285 209 0 0,57-120-421 0 0,12-15-389 0 0,-39 21-188 0 0,1 1 0 0 0,0-1-1 0 0,1 2 1 0 0,0 0 0 0 0,0 1-1 0 0,0 0 1 0 0,0 0 0 0 0,1 2-1 0 0,0 0 1 0 0,0 0 0 0 0,0 1 0 0 0,2 1-16 0 0,-13 1 2 0 0,0-1 0 0 0,-1 1 0 0 0,1 0-1 0 0,0 0 1 0 0,0 1 0 0 0,-1-1 0 0 0,1 1-1 0 0,0-1 1 0 0,-1 1 0 0 0,1 0-1 0 0,-1 0 1 0 0,1 0 0 0 0,-1 0 0 0 0,1 0-1 0 0,-1 1 1 0 0,0-1 0 0 0,1 1-1 0 0,-1 0 1 0 0,0-1 0 0 0,0 1 0 0 0,0 0-1 0 0,-1 0 1 0 0,1 0 0 0 0,0 0-1 0 0,-1 1 1 0 0,1-1 0 0 0,-1 0 0 0 0,0 1-1 0 0,0-1 1 0 0,0 1 0 0 0,0-1-1 0 0,0 1 1 0 0,0 0 0 0 0,-1-1 0 0 0,1 1-1 0 0,-1 0 1 0 0,0-1 0 0 0,0 1-1 0 0,0 0 1 0 0,0 0-1 0 0,-7 6 2 0 0,0 0 0 0 0,-1-1 0 0 0,1 1-1 0 0,-2-2 1 0 0,1 1 0 0 0,-1-1 0 0 0,-1 0-1 0 0,1-1 1 0 0,-1 0 0 0 0,0 0 0 0 0,-1-1 0 0 0,1-1-1 0 0,-1 0 1 0 0,0 0 0 0 0,0-1 0 0 0,0 0-1 0 0,0-1 1 0 0,-1 0 0 0 0,1-1 0 0 0,0-1 0 0 0,-1 1-1 0 0,1-2 1 0 0,-1 1 0 0 0,-2-2-2 0 0,-43-19-974 0 0,49-21-2694 0 0,22 15 2383 0 0,3 0 37 0 0</inkml:trace>
  <inkml:trace contextRef="#ctx0" brushRef="#br0" timeOffset="8578.323">5260 2147 1688 0 0,'-15'8'243'0'0,"1"1"-1"0"0,0 1 0 0 0,1 0 1 0 0,0 1-1 0 0,1 0 0 0 0,0 1 1 0 0,0 0-1 0 0,2 1 0 0 0,-1 1 1 0 0,2-1-1 0 0,0 2 1 0 0,0-1-1 0 0,2 1 0 0 0,0 0 1 0 0,0 1-1 0 0,2 0 0 0 0,0 0 1 0 0,0 0-1 0 0,2 0 1 0 0,0 1-1 0 0,0 3-242 0 0,3-9 12 0 0,1 0 0 0 0,0-1 0 0 0,1 1 0 0 0,0 0 0 0 0,0-1 0 0 0,1 1 0 0 0,1-1 0 0 0,0 1 0 0 0,0-1 1 0 0,1-1-1 0 0,0 1 0 0 0,1-1 0 0 0,0 0 0 0 0,0 0 0 0 0,1 0 0 0 0,0-1 0 0 0,1 0 0 0 0,0-1 0 0 0,0 1 0 0 0,0-1 0 0 0,1-1 0 0 0,7 5-12 0 0,146 49-4180 0 0,-122-55 2741 0 0</inkml:trace>
  <inkml:trace contextRef="#ctx0" brushRef="#br0" timeOffset="9391.295">5725 2258 1008 0 0,'1'-2'84'0'0,"-1"0"0"0"0,1 0 0 0 0,-1 0 0 0 0,0 0 0 0 0,0 0 0 0 0,0 1 0 0 0,0-1 0 0 0,0 0 0 0 0,-1 0 0 0 0,1 0 0 0 0,-1 0 0 0 0,1 0 0 0 0,-1 0 0 0 0,1 0 0 0 0,-1 0 0 0 0,0 1 0 0 0,0-1 0 0 0,0 0 0 0 0,0 0 0 0 0,0 1 0 0 0,0-1 0 0 0,-1 1 0 0 0,1-1 0 0 0,-1 1 0 0 0,1 0 0 0 0,-1-1 0 0 0,1 1 0 0 0,-1 0 0 0 0,1 0 0 0 0,-1 0 0 0 0,0 0 0 0 0,0 0 0 0 0,0 1 0 0 0,0-1 0 0 0,1 0-1 0 0,-1 1 1 0 0,0 0 0 0 0,-1-1-84 0 0,-85-20 664 0 0,72 21-570 0 0,0 2-1 0 0,0 0 0 0 0,0 0 1 0 0,0 2-1 0 0,0 0 1 0 0,1 1-1 0 0,-1 0 0 0 0,1 1 1 0 0,1 1-1 0 0,-1 0 1 0 0,1 1-1 0 0,0 1 0 0 0,1 0 1 0 0,0 1-1 0 0,1 0 1 0 0,0 1-1 0 0,0 0 1 0 0,1 1-1 0 0,1 0 0 0 0,0 1 1 0 0,0 0-1 0 0,1 1 1 0 0,1 0-1 0 0,1 0 0 0 0,0 1 1 0 0,0 0-1 0 0,2 0 1 0 0,-3 10-94 0 0,9-20 11 0 0,0-1 1 0 0,0 0-1 0 0,1 1 1 0 0,-1-1-1 0 0,1 0 0 0 0,0 0 1 0 0,0 0-1 0 0,1 0 1 0 0,-1 0-1 0 0,1 0 1 0 0,0-1-1 0 0,0 1 1 0 0,0-1-1 0 0,0 0 0 0 0,0 0 1 0 0,1 0-1 0 0,0 0 1 0 0,-1-1-1 0 0,1 1 1 0 0,0-1-1 0 0,0 0 1 0 0,1 0-1 0 0,-1 0 1 0 0,0-1-1 0 0,0 0 0 0 0,1 0 1 0 0,-1 0-1 0 0,1 0 1 0 0,-1 0-1 0 0,1-1 1 0 0,0 0-1 0 0,-1 0 1 0 0,1 0-1 0 0,-1-1 1 0 0,1 0-1 0 0,-1 1 0 0 0,1-1 1 0 0,-1-1-1 0 0,2 0-11 0 0,5-1-83 0 0,0 0-1 0 0,0 0 0 0 0,-1-1 0 0 0,1-1 0 0 0,-1 0 0 0 0,0 0 1 0 0,-1-1-1 0 0,1 0 0 0 0,-1-1 0 0 0,0 0 0 0 0,-1 0 0 0 0,1-1 1 0 0,-2 0-1 0 0,1 0 0 0 0,-1-1 0 0 0,0 0 0 0 0,-1 0 0 0 0,0-1 1 0 0,1-2 83 0 0,16-43-58 0 0,-32 66-41 0 0,27 113 127 0 0,-14-115-26 0 0,0 0 1 0 0,1 0 0 0 0,-1 0-1 0 0,2 0 1 0 0,-1-1-1 0 0,2 0 1 0 0,-1 0-1 0 0,1 0 1 0 0,0-1 0 0 0,0 0-1 0 0,1-1 1 0 0,0 1-1 0 0,7 3-2 0 0,47 6-3285 0 0,-52-16 1997 0 0</inkml:trace>
  <inkml:trace contextRef="#ctx0" brushRef="#br0" timeOffset="9861.443">5766 1945 1772 0 0,'0'-2'130'0'0,"0"1"0"0"0,0 0 1 0 0,0-1-1 0 0,0 1 0 0 0,0-1 0 0 0,0 1 0 0 0,0-1 0 0 0,1 1 1 0 0,-1-1-1 0 0,0 1 0 0 0,1 0 0 0 0,-1-1 0 0 0,1 1 0 0 0,0 0 1 0 0,-1-1-1 0 0,1 1 0 0 0,0 0 0 0 0,0 0 0 0 0,0 0 0 0 0,0 0 1 0 0,0 0-1 0 0,0 0 0 0 0,0 0 0 0 0,0 0 0 0 0,0 0 0 0 0,0 0 1 0 0,1 0-1 0 0,-1 1 0 0 0,0-1 0 0 0,0 0 0 0 0,1 1 0 0 0,-1 0 1 0 0,1-1-1 0 0,-1 1 0 0 0,0-1 0 0 0,1 1-130 0 0,71 32 1127 0 0,-69-25-1061 0 0,-1-1 1 0 0,-1 1-1 0 0,1-1 1 0 0,-1 1-1 0 0,0 0 0 0 0,0 0 1 0 0,-1 0-1 0 0,0 0 1 0 0,0 0-1 0 0,-1 0 1 0 0,0 0-1 0 0,0 0 1 0 0,-1 0-1 0 0,1 0 1 0 0,-2 0-1 0 0,1 0 1 0 0,-1 0-1 0 0,0-1 1 0 0,0 1-1 0 0,-1 0 0 0 0,0-1 1 0 0,0 0-1 0 0,0 1 1 0 0,-1-1-1 0 0,0 0 1 0 0,0-1-1 0 0,-1 1 1 0 0,1-1-1 0 0,-2 1-66 0 0,-30 68 1024 0 0,97-47-1374 0 0,173-18-7454 0 0,-209-9 6554 0 0</inkml:trace>
  <inkml:trace contextRef="#ctx0" brushRef="#br0" timeOffset="10095.998">5992 2363 1248 0 0,'13'5'3678'0'0,"17"-5"-2858"0"0,-28 0-659 0 0,182-15 1751 0 0,-109 6-1912 0 0,73-26-5446 0 0,-140 29 4173 0 0</inkml:trace>
  <inkml:trace contextRef="#ctx0" brushRef="#br0" timeOffset="10374.62">6287 2162 1324 0 0,'-49'7'4882'0'0,"21"40"-3387"0"0,11 64-838 0 0,18-81-744 0 0,0 1-1 0 0,2-1 1 0 0,2 1 0 0 0,1-1-1 0 0,1-1 1 0 0,1 1 0 0 0,3 2 87 0 0,3 1-4279 0 0,-10-29 2999 0 0</inkml:trace>
  <inkml:trace contextRef="#ctx0" brushRef="#br0" timeOffset="10885.81">6661 2133 1688 0 0,'0'0'137'0'0,"0"1"1"0"0,1-1-1 0 0,-1 0 0 0 0,0 0 0 0 0,1 0 0 0 0,-1 0 1 0 0,0 0-1 0 0,1 0 0 0 0,-1 1 0 0 0,0-1 0 0 0,1 0 1 0 0,-1 0-1 0 0,1 0 0 0 0,-1 0 0 0 0,0 0 0 0 0,1-1 1 0 0,-1 1-1 0 0,0 0 0 0 0,1 0 0 0 0,-1 0 0 0 0,0 0 1 0 0,1 0-1 0 0,-1 0 0 0 0,1-1 0 0 0,-1 1 0 0 0,0 0 1 0 0,0 0-1 0 0,1 0 0 0 0,-1-1 0 0 0,0 1 0 0 0,1 0 1 0 0,-1 0-1 0 0,0-1 0 0 0,0 1 0 0 0,1 0 0 0 0,-1-1 1 0 0,0 1-138 0 0,-15 198 770 0 0,2-16 653 0 0,83-224-1233 0 0,-60 37-202 0 0,0 0 0 0 0,0 1 0 0 0,0 1 0 0 0,1 0 0 0 0,-1 0 0 0 0,1 1 1 0 0,0 0-1 0 0,0 1 0 0 0,-1 0 0 0 0,1 1 0 0 0,0 0 0 0 0,2 1 12 0 0,-9-1 2 0 0,-1 0 0 0 0,0 0 0 0 0,0 0 0 0 0,1 1-1 0 0,-1 0 1 0 0,0-1 0 0 0,0 1 0 0 0,0 0 0 0 0,1 0-1 0 0,-1 1 1 0 0,-1-1 0 0 0,1 1 0 0 0,0-1-1 0 0,0 1 1 0 0,0 0 0 0 0,-1 0 0 0 0,1 0 0 0 0,-1 1-1 0 0,0-1 1 0 0,1 1 0 0 0,-1-1 0 0 0,0 1 0 0 0,-1-1-1 0 0,1 1 1 0 0,0 0 0 0 0,-1 0 0 0 0,1 0-1 0 0,-1 0 1 0 0,0 0 0 0 0,0 0 0 0 0,0 1 0 0 0,-1-1-1 0 0,1 0 1 0 0,-1 0 0 0 0,0 1 0 0 0,0-1-1 0 0,0 0 1 0 0,0 1 0 0 0,0-1 0 0 0,-1 2-2 0 0,-6 5-119 0 0,-1-1-1 0 0,0 0 1 0 0,-1 0 0 0 0,0-1 0 0 0,0 0 0 0 0,-1 0-1 0 0,0-1 1 0 0,0 0 0 0 0,-1-1 0 0 0,1 0 0 0 0,-1-1-1 0 0,-1 0 1 0 0,1-1 0 0 0,-1 0 0 0 0,0-1-1 0 0,1 0 1 0 0,-2-1 0 0 0,1 0 0 0 0,0-1 0 0 0,-10 0 119 0 0,-44-30-3751 0 0,59 16 2365 0 0</inkml:trace>
  <inkml:trace contextRef="#ctx0" brushRef="#br0" timeOffset="11291.141">6931 1943 1492 0 0,'1'-12'6388'0'0,"36"24"-5617"0"0,-32-3-707 0 0,0 0-1 0 0,-1 1 0 0 0,0 0 0 0 0,0 0 0 0 0,-1 0 0 0 0,-1 0 0 0 0,1 0 0 0 0,-2 1 1 0 0,1-1-1 0 0,-1 1 0 0 0,-1-1 0 0 0,0 1 0 0 0,-1 0 0 0 0,0-1 0 0 0,0 1 0 0 0,-1-1 0 0 0,0 0 1 0 0,-1 1-1 0 0,-1-1 0 0 0,1 0 0 0 0,-1-1 0 0 0,-1 1 0 0 0,0-1 0 0 0,0 0 0 0 0,-1 0 0 0 0,-4 5-63 0 0,6-6 92 0 0,4-7-126 0 0,0 0 0 0 0,1 0 0 0 0,-1 0 0 0 0,0 0 1 0 0,0 1-1 0 0,1-1 0 0 0,-1 0 0 0 0,0 0 0 0 0,1 0 1 0 0,-1 0-1 0 0,1 0 0 0 0,-1 0 0 0 0,1 0 0 0 0,0 0 1 0 0,-1 0-1 0 0,1 0 0 0 0,0 0 0 0 0,0-1 0 0 0,0 1 1 0 0,0 0-1 0 0,0 0 0 0 0,0-1 0 0 0,0 1 0 0 0,0 0 1 0 0,0-1-1 0 0,0 1 0 0 0,0-1 0 0 0,0 0 0 0 0,0 1 1 0 0,0-1-1 0 0,0 0 0 0 0,0 0 0 0 0,1 1 0 0 0,-1-1 0 0 0,0 0 1 0 0,0 0-1 0 0,0 0 0 0 0,0-1 0 0 0,1 1 0 0 0,-1 0 1 0 0,0 0-1 0 0,0-1 0 0 0,0 1 0 0 0,0 0 0 0 0,0-1 1 0 0,0 1-1 0 0,0-1 0 0 0,0 1 0 0 0,0-1 0 0 0,0 0 1 0 0,0 1-1 0 0,0-1 34 0 0,1 0-218 0 0,121-35-5266 0 0,-98 21 4340 0 0</inkml:trace>
  <inkml:trace contextRef="#ctx0" brushRef="#br0" timeOffset="11600.134">7553 1921 1532 0 0,'10'18'440'0'0,"-1"0"1"0"0,-1 0-1 0 0,0 1 0 0 0,-1 0 1 0 0,-2 0-1 0 0,0 1 0 0 0,0-1 1 0 0,-2 1-1 0 0,-1 0 0 0 0,0 0 0 0 0,-2 0 1 0 0,0 8-441 0 0,-3 10 337 0 0,-1 0 0 0 0,-2 0 1 0 0,-1-1-1 0 0,-2 0 0 0 0,-2-1 1 0 0,-1 0-1 0 0,-2 0 0 0 0,-2-2 1 0 0,-15 27-338 0 0,19-41-50 0 0,-1 0 0 0 0,-1-1 1 0 0,-1 0-1 0 0,0-1 1 0 0,-1-1-1 0 0,-1 0 0 0 0,-1-1 1 0 0,0-1-1 0 0,-10 5 50 0 0,16-12-482 0 0,1-1 0 0 0,-1-1 0 0 0,0 0-1 0 0,0 0 1 0 0,-1-1 0 0 0,1-1 0 0 0,-1 0 0 0 0,0-1-1 0 0,-1 0 1 0 0,-11 0 482 0 0,0-6-1240 0 0,-16-15 121 0 0</inkml:trace>
  <inkml:trace contextRef="#ctx0" brushRef="#br0" timeOffset="12190.99">8810 420 2080 0 0,'-9'-2'209'0'0,"1"1"-1"0"0,-1 1 1 0 0,0-1 0 0 0,1 1-1 0 0,-1 1 1 0 0,0 0-1 0 0,0 0 1 0 0,1 1-1 0 0,-1 0 1 0 0,1 0 0 0 0,0 1-1 0 0,-1 0 1 0 0,1 0-1 0 0,-6 5-208 0 0,-158 124 1529 0 0,139-98-1265 0 0,1 2 0 0 0,2 1-1 0 0,1 1 1 0 0,2 2 0 0 0,2 1-1 0 0,2 1 1 0 0,1 1 0 0 0,2 0-1 0 0,3 2 1 0 0,1 0 0 0 0,2 1 0 0 0,2 0-1 0 0,3 1 1 0 0,-4 45-264 0 0,9 88 782 0 0,14-116-604 0 0,3-1 0 0 0,3-1 0 0 0,2-1 0 0 0,17 35-178 0 0,-7-34-242 0 0,2-2-1 0 0,3 0 1 0 0,3-2-1 0 0,27 33 243 0 0,-33-53-873 0 0,2 0-1 0 0,1-2 1 0 0,1-1 0 0 0,3-2-1 0 0,0-2 1 0 0,34 21 873 0 0,58 9-2404 0 0,-66-43 1267 0 0</inkml:trace>
  <inkml:trace contextRef="#ctx0" brushRef="#br0" timeOffset="14733.199">9167 841 1228 0 0,'18'-2'2057'0'0,"4"-50"2503"0"0,-19 49-4644 0 0,-3 3 140 0 0,1 1 0 0 0,-1-1 0 0 0,0 0 1 0 0,0 1-1 0 0,0-1 0 0 0,0 0 0 0 0,0 0 1 0 0,1 1-1 0 0,-1-1 0 0 0,0 0 0 0 0,0 1 1 0 0,1-1-1 0 0,-1 0 0 0 0,0 0 0 0 0,0 1 1 0 0,1-1-1 0 0,-1 0 0 0 0,0 0 0 0 0,1 0 1 0 0,-1 0-1 0 0,0 1 0 0 0,1-1 0 0 0,-1 0 1 0 0,0 0-1 0 0,1 0 0 0 0,-1 0 0 0 0,0 0 1 0 0,1 0-1 0 0,-1 0 0 0 0,0 0 1 0 0,1 0-1 0 0,-1 0-56 0 0,-6 24 17 0 0,-75 569 323 0 0,68-429 518 0 0,3-143-455 0 0,11-29 190 0 0,9-10-608 0 0,1 1 0 0 0,1 0 0 0 0,0 1 0 0 0,1 0 0 0 0,1 1 0 0 0,0 1 0 0 0,1 0 0 0 0,1 1 0 0 0,0 0 0 0 0,1 1 0 0 0,0 1 0 0 0,1 1 0 0 0,0 1 0 0 0,0 0 1 0 0,1 1-1 0 0,0 1 0 0 0,1 1 0 0 0,-1 0 0 0 0,1 2 0 0 0,0 0 0 0 0,0 1 0 0 0,1 2 0 0 0,-1 0 0 0 0,9 1 15 0 0,-22-1-4 0 0,-1 1 1 0 0,1 0-1 0 0,0 0 1 0 0,-1 1-1 0 0,1 0 0 0 0,-1 0 1 0 0,1 1-1 0 0,-1-1 1 0 0,0 1-1 0 0,1 1 0 0 0,-1-1 1 0 0,0 1-1 0 0,0 0 0 0 0,-1 0 1 0 0,1 1-1 0 0,-1 0 1 0 0,0 0-1 0 0,1 0 0 0 0,-2 1 1 0 0,1-1-1 0 0,-1 1 1 0 0,1 0-1 0 0,-1 1 0 0 0,-1-1 1 0 0,1 1-1 0 0,-1 0 1 0 0,0-1-1 0 0,0 1 0 0 0,0 1 1 0 0,-1-1-1 0 0,0 0 0 0 0,-1 1 1 0 0,1-1-1 0 0,-1 1 1 0 0,0-1-1 0 0,-1 5 4 0 0,-9 5-12 0 0,-1 0-1 0 0,-1-1 1 0 0,0 0 0 0 0,-1 0-1 0 0,-1-1 1 0 0,0-1 0 0 0,0-1-1 0 0,-2 0 1 0 0,0 0 0 0 0,0-1-1 0 0,-1-1 1 0 0,0-1-1 0 0,0 0 1 0 0,-1-1 0 0 0,-1-1-1 0 0,1-1 1 0 0,-1 0 0 0 0,0-1-1 0 0,0-1 1 0 0,-1-1 0 0 0,1 0-1 0 0,-1-2 1 0 0,-10 0 12 0 0,24 0-138 0 0,0-1 0 0 0,0 0 1 0 0,0 0-1 0 0,0 0 0 0 0,0 0 0 0 0,0-1 0 0 0,0 0 0 0 0,0 0 1 0 0,0 0-1 0 0,0-1 0 0 0,0 0 0 0 0,1 0 0 0 0,-1 0 0 0 0,1 0 1 0 0,-1-1-1 0 0,1 0 0 0 0,0 0 0 0 0,0 0 0 0 0,-1-1 138 0 0,-17-59-4980 0 0,22 44 3524 0 0</inkml:trace>
  <inkml:trace contextRef="#ctx0" brushRef="#br0" timeOffset="15261.111">9957 955 1576 0 0,'14'-23'4314'0'0,"50"9"-3805"0"0,-60 13-253 0 0,4 0-218 0 0,0-1 0 0 0,0 1 0 0 0,0 1-1 0 0,0 0 1 0 0,0 0 0 0 0,0 0 0 0 0,-1 1 0 0 0,1 0 0 0 0,0 0 0 0 0,0 1 0 0 0,-1 0 0 0 0,1 0 0 0 0,-1 1 0 0 0,1 0 0 0 0,-1 1 0 0 0,0-1 0 0 0,0 1 0 0 0,-1 1 0 0 0,1-1 0 0 0,-1 1 0 0 0,0 0 0 0 0,0 1 0 0 0,0-1 0 0 0,-1 1 0 0 0,0 0 0 0 0,0 1 0 0 0,-1-1 0 0 0,1 1 0 0 0,-2 0 0 0 0,1 0-1 0 0,-1 0 1 0 0,0 0 0 0 0,1 2-38 0 0,-3-1 36 0 0,0-1-1 0 0,0 1 1 0 0,-1-1-1 0 0,0 1 0 0 0,0 0 1 0 0,-1-1-1 0 0,0 1 1 0 0,0-1-1 0 0,-1 1 0 0 0,0-1 1 0 0,0 0-1 0 0,-1 0 1 0 0,0 0-1 0 0,0 0 0 0 0,0 0 1 0 0,-1 0-1 0 0,0-1 1 0 0,0 0-1 0 0,-1 0 1 0 0,0 0-1 0 0,0 0 0 0 0,0-1 1 0 0,-1 0-1 0 0,0 0 1 0 0,-4 3-36 0 0,-169 102 659 0 0,32-50-1453 0 0,153-78-3112 0 0,15 4 2608 0 0,0-5 48 0 0</inkml:trace>
  <inkml:trace contextRef="#ctx0" brushRef="#br0" timeOffset="15558.296">10586 886 2024 0 0,'-104'14'4028'0'0,"96"-13"-3956"0"0,0 0 0 0 0,0 1 1 0 0,0 0-1 0 0,0 1 0 0 0,1-1 1 0 0,-1 1-1 0 0,1 1 0 0 0,0 0 1 0 0,0 0-1 0 0,0 0 0 0 0,0 1 0 0 0,1 0 1 0 0,0 0-1 0 0,0 0 0 0 0,0 1 1 0 0,1 0-1 0 0,-1 0 0 0 0,2 1 0 0 0,-1-1 1 0 0,1 1-1 0 0,0 0 0 0 0,0 0 1 0 0,0 0-1 0 0,1 1 0 0 0,1 0 1 0 0,-1-1-1 0 0,1 1 0 0 0,0 0 0 0 0,1 0 1 0 0,0 2-73 0 0,4 1-10 0 0,2 0 1 0 0,0 0-1 0 0,0 0 1 0 0,1-1-1 0 0,0 0 1 0 0,0 0-1 0 0,1 0 1 0 0,1-1-1 0 0,0 0 0 0 0,0 0 1 0 0,0-1-1 0 0,1 0 1 0 0,0-1-1 0 0,1 0 1 0 0,0 0-1 0 0,0-1 1 0 0,0 0-1 0 0,1-1 1 0 0,0 0-1 0 0,0-1 1 0 0,0 0-1 0 0,1-1 1 0 0,-1 0-1 0 0,8 1 10 0 0,104 8-5127 0 0,-90-22 3766 0 0</inkml:trace>
  <inkml:trace contextRef="#ctx0" brushRef="#br0" timeOffset="15972.523">10764 466 944 0 0,'2'-17'3792'0'0,"37"11"-2873"0"0,-29 6-853 0 0,-1-1 0 0 0,1 2 0 0 0,-1-1 0 0 0,0 1 0 0 0,1 1 0 0 0,-1-1 0 0 0,0 2 0 0 0,0-1 0 0 0,0 1 0 0 0,0 1 0 0 0,-1 0 0 0 0,1 0 0 0 0,-1 0 0 0 0,0 1 0 0 0,0 0 0 0 0,0 1 0 0 0,-1 0 1 0 0,0 0-1 0 0,0 0 0 0 0,-1 1 0 0 0,0 0 0 0 0,0 1 0 0 0,0-1 0 0 0,-1 1 0 0 0,0 0 0 0 0,0 0 0 0 0,-1 1 0 0 0,0-1 0 0 0,-1 1 0 0 0,0 0 0 0 0,0 0 0 0 0,-1 0 0 0 0,0 1 0 0 0,-1-1 0 0 0,0 0 1 0 0,0 1-1 0 0,-1-1 0 0 0,0 0 0 0 0,-1 1 0 0 0,0 2-66 0 0,-10 12 306 0 0,-1-1 0 0 0,-1 0 0 0 0,0-1 0 0 0,-2-1-1 0 0,0 0 1 0 0,-2-1 0 0 0,-16 15-306 0 0,25-26 112 0 0,9-9-107 0 0,0 0 1 0 0,0 0-1 0 0,0 0 1 0 0,1 0-1 0 0,-1 0 1 0 0,0 0-1 0 0,0 0 1 0 0,0 1 0 0 0,0-1-1 0 0,0 0 1 0 0,0 1-1 0 0,0-1 1 0 0,1 0-1 0 0,-1 1 1 0 0,0 0-1 0 0,0-1 1 0 0,-1 1 0 0 0,1 0-1 0 0,0-1 1 0 0,0 1-1 0 0,0 0 1 0 0,0 0-1 0 0,-1 0 1 0 0,1-1-1 0 0,0 1 1 0 0,-1 0-1 0 0,1 0 1 0 0,0 0 0 0 0,-1 0-1 0 0,1 0 1 0 0,-1 1-1 0 0,0-1 1 0 0,1 0-1 0 0,-1 0 1 0 0,0 0-1 0 0,0 0 1 0 0,0 0-1 0 0,0 0 1 0 0,0 1 0 0 0,0-1-1 0 0,0 0 1 0 0,0 0-1 0 0,0 0 1 0 0,0 0-1 0 0,-1 0 1 0 0,1 0-1 0 0,0 1 1 0 0,-1-1 0 0 0,1 0-1 0 0,-1 0 1 0 0,1 0-1 0 0,-1 0 1 0 0,0 0-1 0 0,1 0 1 0 0,-1-1-1 0 0,0 1 1 0 0,0 0-1 0 0,1 0 1 0 0,-1 0 0 0 0,0-1-1 0 0,0 1 1 0 0,-1 0-6 0 0,378-16-8340 0 0,-341 12 7122 0 0</inkml:trace>
  <inkml:trace contextRef="#ctx0" brushRef="#br0" timeOffset="16257.276">11365 1078 1580 0 0,'38'12'3356'0'0,"247"-2"-899"0"0,-97-41-4387 0 0,-135 9 9 0 0,-39 10 675 0 0</inkml:trace>
  <inkml:trace contextRef="#ctx0" brushRef="#br0" timeOffset="16536">11726 808 3096 0 0,'-39'14'4462'0'0,"-3"41"-3081"0"0,35-32-1242 0 0,2 0 1 0 0,0 0 0 0 0,2 1-1 0 0,0 0 1 0 0,2-1-1 0 0,0 1 1 0 0,2 0-1 0 0,1 0 1 0 0,1 0 0 0 0,0-1-1 0 0,2 1 1 0 0,1-1-1 0 0,1 0 1 0 0,8 18-140 0 0,-11-28-30 0 0,10 35-387 0 0,12 50-1819 0 0,-19-29-2928 0 0,-7-61 3990 0 0</inkml:trace>
  <inkml:trace contextRef="#ctx0" brushRef="#br0" timeOffset="17826.073">12890 336 1008 0 0,'18'-3'1601'0'0,"27"-62"2085"0"0,-106 422-1915 0 0,50-190-1339 0 0,11-166-335 0 0,3 15 539 0 0,33-29-564 0 0,0 1 0 0 0,1 2 0 0 0,0 1 0 0 0,1 2 0 0 0,0 1 0 0 0,0 3 1 0 0,8 0-73 0 0,-38 3 0 0 0,0 0 0 0 0,0 1 1 0 0,0 0-1 0 0,1 0 0 0 0,-1 1 1 0 0,0 0-1 0 0,-1 0 0 0 0,1 1 1 0 0,0 0-1 0 0,-1 0 0 0 0,1 1 1 0 0,-1 0-1 0 0,0 0 0 0 0,0 1 1 0 0,-1 0-1 0 0,1 0 0 0 0,-1 0 1 0 0,0 1-1 0 0,0 0 0 0 0,-1 0 1 0 0,0 0-1 0 0,0 1 0 0 0,0 0 1 0 0,2 6-1 0 0,-33 42 19 0 0,11-44-16 0 0,0-1 0 0 0,0 0-1 0 0,-1 0 1 0 0,0-2 0 0 0,-1 0 0 0 0,0-1 0 0 0,0-1 0 0 0,0 0 0 0 0,-1-1 0 0 0,0-1-1 0 0,0-1 1 0 0,0 0 0 0 0,0-2 0 0 0,-1 0 0 0 0,1-1 0 0 0,0-1 0 0 0,-14-2-3 0 0,22 4-123 0 0,-1-1 0 0 0,1 0 1 0 0,-1-1-1 0 0,1-1 0 0 0,0 1 0 0 0,0-2 1 0 0,-1 1-1 0 0,1-1 0 0 0,1-1 1 0 0,-1 0-1 0 0,0 0 0 0 0,1-1 1 0 0,0 0-1 0 0,0-1 0 0 0,-2-2 123 0 0,9 6-187 0 0,-1 0 0 0 0,1 0-1 0 0,0-1 1 0 0,0 1 0 0 0,0-1-1 0 0,0 1 1 0 0,0-1 0 0 0,1 0-1 0 0,-1 0 1 0 0,1 0 0 0 0,0 0-1 0 0,0 0 1 0 0,0 0-1 0 0,0 0 1 0 0,0 0 0 0 0,1-1-1 0 0,-1 1 1 0 0,1 0 0 0 0,0 0-1 0 0,0-1 1 0 0,0 1 0 0 0,1 0-1 0 0,-1 0 1 0 0,1-1 0 0 0,-1 1-1 0 0,1 0 1 0 0,1-1 187 0 0,17-44-1217 0 0</inkml:trace>
  <inkml:trace contextRef="#ctx0" brushRef="#br0" timeOffset="19048.02">13303 8 1028 0 0,'-5'-8'8410'0'0,"163"13"-8394"0"0,-142 2-17 0 0,-12-6-7 0 0,0 0-1 0 0,0 0 1 0 0,0 0 0 0 0,0 1 0 0 0,0 0 0 0 0,0 0-1 0 0,-1 0 1 0 0,1 0 0 0 0,-1 0 0 0 0,1 1 0 0 0,-1 0 0 0 0,0 0-1 0 0,0 0 1 0 0,0 0 0 0 0,-1 0 0 0 0,1 0 0 0 0,-1 1-1 0 0,1-1 1 0 0,-1 1 0 0 0,0 0 0 0 0,-1-1 0 0 0,1 1-1 0 0,-1 0 1 0 0,2 4 8 0 0,-3 6 17 0 0,0 1 0 0 0,-1-1 0 0 0,0 0 0 0 0,-1 0-1 0 0,-1 0 1 0 0,0 0 0 0 0,-1 0 0 0 0,0 0 0 0 0,-1-1 0 0 0,-1 0 0 0 0,0 0-1 0 0,0 0 1 0 0,-2-1 0 0 0,1 0 0 0 0,-2 0 0 0 0,0-1 0 0 0,0 0 0 0 0,-1 0-1 0 0,0-1 1 0 0,0-1 0 0 0,-1 1 0 0 0,-1-2 0 0 0,-5 4-17 0 0,11-6 15 0 0,-9 5 38 0 0,16-11-41 0 0,-1 0-1 0 0,1 0 1 0 0,-1 0-1 0 0,1 0 1 0 0,-1 0-1 0 0,1 0 1 0 0,-1 1-1 0 0,1-1 1 0 0,-1 0-1 0 0,1 0 1 0 0,-1 0-1 0 0,1 0 1 0 0,-1 1-1 0 0,1-1 1 0 0,-1 0-1 0 0,1 1 1 0 0,-1-1-1 0 0,0 0 1 0 0,1 1-1 0 0,-1-1 1 0 0,1 0-1 0 0,-1 1 1 0 0,0-1-1 0 0,1 1 1 0 0,-1-1-1 0 0,0 0 1 0 0,0 1-1 0 0,1-1 1 0 0,-1 1-1 0 0,0-1 1 0 0,0 1-1 0 0,0-1 1 0 0,0 1-1 0 0,1-1 1 0 0,-1 1-1 0 0,0-1 1 0 0,0 1-1 0 0,0 0 1 0 0,0-1-1 0 0,0 1 1 0 0,0-1-1 0 0,-1 1 1 0 0,1-1-1 0 0,0 1 1 0 0,0-1-12 0 0,26 0 8 0 0,1 1 0 0 0,-1 1 1 0 0,0 1-1 0 0,0 2 0 0 0,0 0 0 0 0,0 2 1 0 0,-1 0-1 0 0,0 2 0 0 0,-1 1 1 0 0,0 1-1 0 0,0 1-8 0 0,-22-11 2 0 0,0 0 1 0 0,0-1-1 0 0,0 1 1 0 0,-1 0-1 0 0,1 0 1 0 0,0 0-1 0 0,-1 0 1 0 0,1 1-1 0 0,0-1 1 0 0,-1 0-1 0 0,1 1 0 0 0,-1-1 1 0 0,0 1-1 0 0,0 0 1 0 0,1-1-1 0 0,-1 1 1 0 0,0 0-1 0 0,0 0 1 0 0,-1-1-1 0 0,1 1 1 0 0,0 0-1 0 0,-1 0 0 0 0,1 0 1 0 0,-1 0-1 0 0,1 0 1 0 0,-1 0-1 0 0,0 0 1 0 0,0 0-1 0 0,0 0 1 0 0,0 0-1 0 0,0 0 1 0 0,0 0-1 0 0,-1 0 0 0 0,1 0 1 0 0,-1 0-1 0 0,1 0 1 0 0,-1 0-1 0 0,0 0 1 0 0,0 0-1 0 0,0 0 1 0 0,0-1-1 0 0,0 1 1 0 0,0 0-1 0 0,0-1 1 0 0,-1 1-1 0 0,1-1 0 0 0,0 1 1 0 0,-1-1-1 0 0,0 1 1 0 0,1-1-1 0 0,-1 0 1 0 0,0 0-1 0 0,1 0 1 0 0,-1 0-1 0 0,0 0 1 0 0,0 0-3 0 0,-114 49 75 0 0,-5-28-732 0 0,70-20-3211 0 0,49-2 2621 0 0,2 0-53 0 0,0 0 2 0 0</inkml:trace>
  <inkml:trace contextRef="#ctx0" brushRef="#br0" timeOffset="19376.576">12622 1353 1332 0 0,'22'-1'4741'0'0,"94"-9"-3450"0"0,579-61 614 0 0,-511 45-5890 0 0,-181 24 1519 0 0,-3 2 1372 0 0</inkml:trace>
  <inkml:trace contextRef="#ctx0" brushRef="#br0" timeOffset="20090.976">12812 1566 1324 0 0,'13'-4'7822'0'0,"104"-15"-7591"0"0,-113 18-219 0 0,1-1-1 0 0,0 1 1 0 0,0 0 0 0 0,0 1-1 0 0,0-1 1 0 0,0 1 0 0 0,0 0 0 0 0,0 0-1 0 0,0 0 1 0 0,0 1 0 0 0,-1-1-1 0 0,1 1 1 0 0,0 0 0 0 0,0 1 0 0 0,0 0-1 0 0,-1-1 1 0 0,1 1 0 0 0,-1 1-1 0 0,1-1 1 0 0,-1 1 0 0 0,0-1 0 0 0,0 1-1 0 0,0 0 1 0 0,0 1 0 0 0,-1-1-1 0 0,1 1 1 0 0,-1-1 0 0 0,0 1-1 0 0,0 0 1 0 0,0 1 0 0 0,-1-1 0 0 0,1 0-1 0 0,-1 1 1 0 0,0-1 0 0 0,0 1-1 0 0,-1 0 1 0 0,1-1 0 0 0,-1 1 0 0 0,0 0-1 0 0,0 0 1 0 0,-1 0 0 0 0,1 0-1 0 0,-1 0 1 0 0,0 0 0 0 0,-1 0 0 0 0,0 2-12 0 0,-106 146 85 0 0,109-149-92 0 0,-1 0-1 0 0,1-1 1 0 0,0 1 0 0 0,0-1 0 0 0,1 0 0 0 0,-1 0-1 0 0,0 1 1 0 0,1-2 0 0 0,0 1 0 0 0,0 0-1 0 0,0 0 1 0 0,0-1 0 0 0,0 0 0 0 0,0 0-1 0 0,1 0 1 0 0,-1 0 0 0 0,1 0 0 0 0,-1 0 0 0 0,1-1-1 0 0,0 0 1 0 0,0 0 0 0 0,0 0 0 0 0,0 0-1 0 0,-1-1 1 0 0,1 1 0 0 0,0-1 0 0 0,0 0-1 0 0,0 0 1 0 0,0 0 0 0 0,0-1 7 0 0,13 5-31 0 0,30 8-8 0 0,-26-8 38 0 0,0 1 0 0 0,0 1 0 0 0,0 1 0 0 0,0 1 0 0 0,-1 1 0 0 0,-1 1 0 0 0,0 0 0 0 0,3 3 1 0 0,-20-12 0 0 0,0 1-1 0 0,0-1 1 0 0,0 0-1 0 0,0 1 1 0 0,0-1 0 0 0,0 1-1 0 0,-1-1 1 0 0,1 1-1 0 0,-1 0 1 0 0,1 0-1 0 0,-1 0 1 0 0,0 0 0 0 0,1 0-1 0 0,-1 0 1 0 0,0 0-1 0 0,-1 0 1 0 0,1 0-1 0 0,0 1 1 0 0,0-1 0 0 0,-1 0-1 0 0,0 0 1 0 0,1 1-1 0 0,-1-1 1 0 0,0 0-1 0 0,0 1 1 0 0,0-1 0 0 0,0 0-1 0 0,-1 1 1 0 0,1-1-1 0 0,-1 0 1 0 0,1 1-1 0 0,-1-1 1 0 0,0 0 0 0 0,0 0-1 0 0,0 0 1 0 0,0 0-1 0 0,0 0 1 0 0,0 0-1 0 0,-1 0 1 0 0,1 0 0 0 0,-1 0-1 0 0,1 0 1 0 0,-1-1-1 0 0,0 1 1 0 0,1-1-1 0 0,-1 1 1 0 0,-2 0 0 0 0,-102 55 108 0 0,73-48-264 0 0,-1-1 1 0 0,0-1 0 0 0,0-3-1 0 0,-1 0 1 0 0,1-2-1 0 0,-17-2 156 0 0,43 0-245 0 0,1 0-1 0 0,0 0 1 0 0,0-1-1 0 0,0 0 1 0 0,-1 0-1 0 0,1 0 1 0 0,0-1-1 0 0,0 0 1 0 0,1-1-1 0 0,-1 1 1 0 0,0-1-1 0 0,1-1 1 0 0,0 1-1 0 0,-1-1 1 0 0,2 0-1 0 0,-1 0 1 0 0,0-1-1 0 0,1 0 1 0 0,0 0-1 0 0,0 0 1 0 0,0 0-1 0 0,0-1 0 0 0,1 0 1 0 0,-1-2 245 0 0,-4-26-1109 0 0</inkml:trace>
  <inkml:trace contextRef="#ctx0" brushRef="#br0" timeOffset="20448.708">14686 291 948 0 0,'25'51'593'0'0,"-2"1"0"0"0,-3 1 0 0 0,-2 1 0 0 0,-2 0 1 0 0,-2 1-1 0 0,-3 1 0 0 0,-3 0 0 0 0,-2 1 0 0 0,-1 23-593 0 0,-25 103 1251 0 0,12-142-1097 0 0,-2 0-1 0 0,-2-1 0 0 0,-2-1 0 0 0,-1 0 0 0 0,-2 0 1 0 0,-1-2-1 0 0,-2 0 0 0 0,-2-1 0 0 0,-2-2 0 0 0,0 0 1 0 0,-3-1-1 0 0,0-2 0 0 0,-2-1 0 0 0,-2-1 0 0 0,0-1 1 0 0,-2-2-1 0 0,0-1 0 0 0,-2-2 0 0 0,-22 10-153 0 0,10-3-821 0 0,-1-2 0 0 0,-1-2-1 0 0,-1-3 1 0 0,-2-1 0 0 0,0-3-1 0 0,-1-3 1 0 0,-18 3 821 0 0,23-13-1284 0 0,20-6-43 0 0</inkml:trace>
  <inkml:trace contextRef="#ctx0" brushRef="#br0" timeOffset="22697.512">16163 1500 1412 0 0,'0'0'909'0'0,"0"0"-99"0"0,7-3-125 0 0,-4 3-633 0 0,-1-1-1 0 0,0 1 0 0 0,0-1 1 0 0,1 1-1 0 0,-1 0 0 0 0,0 0 1 0 0,1 0-1 0 0,-1 0 0 0 0,1 0 1 0 0,-1 0-1 0 0,0 1 0 0 0,0-1 1 0 0,1 1-1 0 0,-1 0 0 0 0,0 0 1 0 0,0-1-1 0 0,0 1 0 0 0,0 1 0 0 0,0-1 1 0 0,0 0-1 0 0,0 0 0 0 0,0 1 1 0 0,0-1-1 0 0,0 1 0 0 0,-1 0 1 0 0,1-1-1 0 0,-1 1 0 0 0,1 0 1 0 0,-1 0-1 0 0,0 0 0 0 0,0 0 1 0 0,1 0-1 0 0,-1 0 0 0 0,-1 1 1 0 0,1-1-1 0 0,0 0 0 0 0,-1 0 1 0 0,1 1-1 0 0,-1-1 0 0 0,1 0 1 0 0,-1 1-1 0 0,0-1 0 0 0,0 0 1 0 0,0 2-52 0 0,1 6 105 0 0,0 0 1 0 0,0 0 0 0 0,-1 1 0 0 0,0-1 0 0 0,-1 0 0 0 0,0 0 0 0 0,0 0 0 0 0,-1 0 0 0 0,0 0 0 0 0,-1 0 0 0 0,0-1 0 0 0,-1 1 0 0 0,0-1 0 0 0,-1 1 0 0 0,1-2 0 0 0,-2 1 0 0 0,1 0-1 0 0,-1-1 1 0 0,-1 0 0 0 0,1 0 0 0 0,-1-1 0 0 0,-1 0 0 0 0,1 0 0 0 0,-8 5-106 0 0,-12 9 12 0 0,-1-1-1 0 0,-1-2 0 0 0,-1 0 1 0 0,0-2-1 0 0,-1-1 0 0 0,-28 8-11 0 0,49-18-339 0 0,0-1-1 0 0,0-1 0 0 0,-1 0 1 0 0,1 0-1 0 0,-1-1 0 0 0,0 0 1 0 0,0-1-1 0 0,0 0 0 0 0,0 0 1 0 0,0-2-1 0 0,0 1 0 0 0,0-1 1 0 0,0-1-1 0 0,0 0 0 0 0,-9-3 340 0 0,-2-11-1298 0 0</inkml:trace>
  <inkml:trace contextRef="#ctx0" brushRef="#br0" timeOffset="23461.043">19262 508 1664 0 0,'1'-5'130'0'0,"-1"-1"-1"0"0,0 1 0 0 0,-1-1 1 0 0,1 1-1 0 0,-1 0 1 0 0,0-1-1 0 0,0 1 1 0 0,-1 0-1 0 0,1 0 1 0 0,-1 0-1 0 0,-1 0 0 0 0,1 0 1 0 0,-1 0-1 0 0,1 0 1 0 0,-1 1-1 0 0,-1 0 1 0 0,1-1-1 0 0,0 1 1 0 0,-1 0-1 0 0,0 1 0 0 0,0-1 1 0 0,0 1-1 0 0,-1-1 1 0 0,1 1-1 0 0,-1 1 1 0 0,0-1-1 0 0,1 1 1 0 0,-1-1-1 0 0,0 1 0 0 0,-1 1 1 0 0,1-1-1 0 0,0 1 1 0 0,0 0-1 0 0,-1 0 1 0 0,1 0-1 0 0,0 1 1 0 0,-1 0-1 0 0,1 0 0 0 0,-1 0 1 0 0,1 1-1 0 0,-3 0-129 0 0,-10 3 88 0 0,-1 0 0 0 0,2 2-1 0 0,-1 0 1 0 0,1 1 0 0 0,0 0 0 0 0,0 2-1 0 0,1 0 1 0 0,0 0 0 0 0,0 2 0 0 0,1 0-1 0 0,1 1 1 0 0,0 0 0 0 0,1 1 0 0 0,0 0-1 0 0,0 2 1 0 0,2-1 0 0 0,0 1-1 0 0,1 1 1 0 0,0 0 0 0 0,1 0 0 0 0,1 1-1 0 0,1 0 1 0 0,0 0 0 0 0,-3 17-88 0 0,9-27 32 0 0,0 0 0 0 0,1 1 1 0 0,0-1-1 0 0,1 0 0 0 0,0 0 1 0 0,0 1-1 0 0,0-1 0 0 0,1 0 1 0 0,0 0-1 0 0,1 0 0 0 0,-1 0 1 0 0,1-1-1 0 0,1 1 0 0 0,-1-1 0 0 0,1 0 1 0 0,0 0-1 0 0,1 0 0 0 0,-1 0 1 0 0,1-1-1 0 0,0 1 0 0 0,1-1 1 0 0,-1-1-1 0 0,1 1 0 0 0,0-1 1 0 0,0 0-1 0 0,0 0 0 0 0,3 1-32 0 0,11 6 53 0 0,0-1 0 0 0,1-1 0 0 0,1-1 0 0 0,-1-1 0 0 0,1-1 0 0 0,0 0 0 0 0,1-2 0 0 0,0 0-53 0 0,2 0-33 0 0,0-2 0 0 0,0 0 0 0 0,1-1 0 0 0,-1-2 0 0 0,0 0 0 0 0,1-2 0 0 0,-1 0 0 0 0,-1-2 0 0 0,1-1 0 0 0,-1-1 0 0 0,15-6 33 0 0,-33 10-58 0 0,-1 0 0 0 0,1 0 0 0 0,-1 0 1 0 0,0-1-1 0 0,0 0 0 0 0,0 0 1 0 0,0 0-1 0 0,-1 0 0 0 0,1-1 0 0 0,-1 0 1 0 0,0 0-1 0 0,-1 0 0 0 0,1 0 1 0 0,-1-1-1 0 0,0 1 0 0 0,0-1 0 0 0,-1 0 1 0 0,0 0-1 0 0,0 0 0 0 0,0 0 1 0 0,-1 0-1 0 0,1 0 0 0 0,-1 0 0 0 0,-1-1 1 0 0,0 1-1 0 0,1 0 0 0 0,-2-1 1 0 0,1 1-1 0 0,-1 0 0 0 0,0 0 0 0 0,0-1 1 0 0,-1 1-1 0 0,0 0 0 0 0,0 0 1 0 0,0 0-1 0 0,-1 1 0 0 0,0-1 0 0 0,0 1 1 0 0,0-1 57 0 0,-10-14-97 0 0,0 1 0 0 0,-2 0 0 0 0,0 1 0 0 0,0 1 0 0 0,-2 1 1 0 0,0 0-1 0 0,-1 1 0 0 0,-1 1 0 0 0,0 0 0 0 0,0 2 0 0 0,-2 0 0 0 0,1 1 0 0 0,-2 1 1 0 0,-4-1 96 0 0,-5 3-3528 0 0,31 8 2329 0 0</inkml:trace>
  <inkml:trace contextRef="#ctx0" brushRef="#br0" timeOffset="23989.361">20205 313 1100 0 0,'30'-11'5167'0'0,"-43"30"-3336"0"0,-42 29-1539 0 0,-3 1 230 0 0,3 2 1 0 0,2 3-1 0 0,3 1 1 0 0,-4 9-523 0 0,53-62 27 0 0,-1 0 1 0 0,1 0-1 0 0,0 0 0 0 0,-1 0 1 0 0,1 1-1 0 0,0-1 1 0 0,0 0-1 0 0,0 0 1 0 0,1 1-1 0 0,-1-1 1 0 0,0 1-1 0 0,1-1 1 0 0,0 0-1 0 0,-1 1 0 0 0,1-1 1 0 0,0 1-1 0 0,0-1 1 0 0,1 1-1 0 0,-1-1 1 0 0,0 0-1 0 0,1 1 1 0 0,0-1-1 0 0,-1 1 1 0 0,1-1-1 0 0,0 0 0 0 0,0 0 1 0 0,0 1-1 0 0,0-1 1 0 0,1 0-1 0 0,-1 0 1 0 0,1 0-1 0 0,-1 0 1 0 0,1-1-1 0 0,0 1 1 0 0,-1 0-1 0 0,1-1 0 0 0,0 1 1 0 0,0-1-1 0 0,0 1 1 0 0,0-1-1 0 0,1 0 1 0 0,-1 0-1 0 0,0 0 1 0 0,0 0-1 0 0,2 0-27 0 0,19 7 42 0 0,0-1 0 0 0,1-1-1 0 0,0-1 1 0 0,0-1 0 0 0,1-1 0 0 0,-1-1 0 0 0,0-2-1 0 0,1 0 1 0 0,18-3-42 0 0,14 2-567 0 0,-37 1 273 0 0,15 1-746 0 0,0-1-1 0 0,0-2 0 0 0,0-2 0 0 0,0-1 1 0 0,0-1-1 0 0,8-4 1041 0 0,-32 4-2361 0 0,-17 4 1208 0 0</inkml:trace>
  <inkml:trace contextRef="#ctx0" brushRef="#br0" timeOffset="24225.521">19862 943 1676 0 0,'1'2'136'0'0,"0"0"1"0"0,1 0-1 0 0,-1 0 0 0 0,1 0 0 0 0,-1 0 1 0 0,1 0-1 0 0,0-1 0 0 0,0 1 0 0 0,0-1 1 0 0,0 1-1 0 0,0-1 0 0 0,0 0 0 0 0,0 0 0 0 0,1 0 1 0 0,-1 0-1 0 0,0 0 0 0 0,1 0 0 0 0,-1-1 1 0 0,0 1-1 0 0,1-1 0 0 0,-1 1 0 0 0,1-1 1 0 0,-1 0-1 0 0,1 0 0 0 0,-1 0 0 0 0,1-1-136 0 0,5 2 281 0 0,37 4 217 0 0,0-3 1 0 0,0-2-1 0 0,0-1 0 0 0,-1-3 0 0 0,1-2 1 0 0,5-2-499 0 0,12-1 4 0 0,254-62-5498 0 0,-279 57 4287 0 0</inkml:trace>
  <inkml:trace contextRef="#ctx0" brushRef="#br0" timeOffset="24782.48">20857 376 1604 0 0,'0'-9'1448'0'0,"-1"9"-1362"0"0,1-1 0 0 0,0 0 0 0 0,-1 1 0 0 0,1-1-1 0 0,-1 0 1 0 0,1 0 0 0 0,0 0 0 0 0,0 0 0 0 0,-1 1 0 0 0,1-1 0 0 0,0 0 0 0 0,0 0 0 0 0,0 0 0 0 0,0 0-1 0 0,0 1 1 0 0,0-1 0 0 0,0 0 0 0 0,0 0 0 0 0,1 0 0 0 0,-1 0 0 0 0,0 1 0 0 0,0-1 0 0 0,1 0 0 0 0,-1 0-1 0 0,0 0 1 0 0,1 1 0 0 0,-1-1 0 0 0,1 0 0 0 0,-1 1 0 0 0,1-1 0 0 0,-1 0 0 0 0,1 1 0 0 0,0-1 0 0 0,-1 0-1 0 0,1 1 1 0 0,0-1 0 0 0,-1 1 0 0 0,1 0 0 0 0,0-1 0 0 0,0 1 0 0 0,-1-1 0 0 0,1 1 0 0 0,0 0 0 0 0,0 0-1 0 0,0-1 1 0 0,-1 1 0 0 0,1 0 0 0 0,0 0 0 0 0,0 0 0 0 0,0 0 0 0 0,0 0 0 0 0,0 0 0 0 0,-1 0 0 0 0,1 0-1 0 0,0 1 1 0 0,0-1 0 0 0,0 0 0 0 0,0 0 0 0 0,-1 1 0 0 0,1-1 0 0 0,0 0 0 0 0,0 1 0 0 0,-1-1 0 0 0,1 1-1 0 0,0 0-85 0 0,6 4 39 0 0,0 0 0 0 0,0 0-1 0 0,-1 1 1 0 0,0-1 0 0 0,0 2-1 0 0,-1-1 1 0 0,0 1 0 0 0,0 0-1 0 0,0 0 1 0 0,-1 0 0 0 0,0 0 0 0 0,0 1-1 0 0,-1 0 1 0 0,0 0 0 0 0,0 0-1 0 0,-1 0 1 0 0,0 0 0 0 0,-1 0-1 0 0,0 1 1 0 0,0-1 0 0 0,0 0-1 0 0,-1 1 1 0 0,-1-1 0 0 0,1 1-1 0 0,-1-1 1 0 0,-1 0 0 0 0,1 1-1 0 0,-1-1 1 0 0,-1 0 0 0 0,0 0-1 0 0,0 0 1 0 0,0-1 0 0 0,-1 1-1 0 0,0-1 1 0 0,-1 0 0 0 0,0 0-1 0 0,0 0 1 0 0,0 0 0 0 0,-4 2-39 0 0,-6 5 90 0 0,0-1 0 0 0,-2-1 0 0 0,1 0 1 0 0,-1-2-1 0 0,-1 0 0 0 0,0 0 0 0 0,0-2 0 0 0,-1 0 1 0 0,0-1-1 0 0,0-1 0 0 0,-1-1 0 0 0,-4 0-90 0 0,37-24-154 0 0,226-111-1505 0 0,-163 96 1325 0 0,250-101-122 0 0,-285 109 664 0 0,-40 25-152 0 0,-7-2 11 0 0,-6-1-39 0 0,0 1 1 0 0,-1 0-1 0 0,1 1 0 0 0,-1 1 1 0 0,0 0-1 0 0,1 0 0 0 0,-1 1 0 0 0,0 1 1 0 0,0 0-1 0 0,1 1 0 0 0,-1 0 1 0 0,1 1-1 0 0,-1 1 0 0 0,1 0 1 0 0,0 0-1 0 0,0 1 0 0 0,1 1 0 0 0,0 0 1 0 0,0 0-1 0 0,0 1 0 0 0,0 0 1 0 0,1 1-1 0 0,1 1 0 0 0,-1-1 0 0 0,1 2 1 0 0,1-1-1 0 0,0 1 0 0 0,0 0 1 0 0,1 1-1 0 0,0-1 0 0 0,1 2 0 0 0,0-1 1 0 0,1 1-1 0 0,0-1 0 0 0,1 2 1 0 0,0-1-1 0 0,0 3-28 0 0,4-10-12 0 0,0 0 0 0 0,0 0 1 0 0,1 0-1 0 0,-1 0 0 0 0,1-1 0 0 0,0 1 1 0 0,1 0-1 0 0,-1 0 0 0 0,1-1 0 0 0,0 1 1 0 0,0-1-1 0 0,0 1 0 0 0,1-1 1 0 0,0 0-1 0 0,-1 0 0 0 0,1 0 0 0 0,1 0 1 0 0,-1-1-1 0 0,0 1 0 0 0,1-1 0 0 0,0 0 1 0 0,0 0-1 0 0,0 0 0 0 0,0-1 0 0 0,0 1 1 0 0,1-1-1 0 0,-1 0 0 0 0,1 0 0 0 0,0 0 12 0 0,141 37-637 0 0,71-50-5270 0 0,-175-2 4711 0 0</inkml:trace>
  <inkml:trace contextRef="#ctx0" brushRef="#br0" timeOffset="25079.818">21894 225 1344 0 0,'-31'12'4039'0'0,"-16"32"-3217"0"0,24-21-207 0 0,16-17-456 0 0,-4 2 31 0 0,0 0-1 0 0,1 1 1 0 0,0 0-1 0 0,0 0 1 0 0,1 1-1 0 0,1 1 1 0 0,-1-1-1 0 0,2 1 1 0 0,-1 1-1 0 0,2-1 0 0 0,-1 1 1 0 0,2 1-1 0 0,-1-1 1 0 0,2 1-1 0 0,0 0 1 0 0,0 0-1 0 0,1 3-189 0 0,6-9 45 0 0,0 0-1 0 0,1-1 0 0 0,0 0 0 0 0,0 0 1 0 0,1 0-1 0 0,0 0 0 0 0,0-1 0 0 0,0 0 1 0 0,0 0-1 0 0,1 0 0 0 0,0-1 0 0 0,0 1 1 0 0,0-2-1 0 0,1 1 0 0 0,-1-1 0 0 0,1 1 1 0 0,0-2-1 0 0,0 1 0 0 0,0-1 0 0 0,0 0 1 0 0,0-1-1 0 0,0 1 0 0 0,1-1 1 0 0,-1-1-1 0 0,0 0 0 0 0,4 0-44 0 0,8 3-632 0 0,1-2 0 0 0,-1 0 0 0 0,1-2 0 0 0,-1 0-1 0 0,1-1 1 0 0,-1 0 0 0 0,1-2 0 0 0,-1 0 0 0 0,6-4 632 0 0,-21 5-2691 0 0,-6 1 1500 0 0</inkml:trace>
  <inkml:trace contextRef="#ctx0" brushRef="#br0" timeOffset="25295.849">21474 791 1932 0 0,'1'3'197'0'0,"-1"-1"-1"0"0,1 1 0 0 0,0-1 1 0 0,0 0-1 0 0,0 1 1 0 0,1-1-1 0 0,-1 0 1 0 0,0 0-1 0 0,1 0 0 0 0,0 0 1 0 0,-1 0-1 0 0,1 0 1 0 0,0 0-1 0 0,0 0 0 0 0,0-1 1 0 0,0 1-1 0 0,0-1 1 0 0,0 1-1 0 0,1-1 1 0 0,-1 0-1 0 0,0 0 0 0 0,1 0 1 0 0,-1 0-1 0 0,1-1 1 0 0,-1 1-1 0 0,2 0-196 0 0,-2 0 110 0 0,21 7 195 0 0,0-1-1 0 0,0-1 1 0 0,1-1 0 0 0,0-1-1 0 0,0-1 1 0 0,0-1-1 0 0,0-1 1 0 0,0-1 0 0 0,0-1-1 0 0,21-4-304 0 0,237-64-5329 0 0,-242 53 3978 0 0,-5 1 36 0 0</inkml:trace>
  <inkml:trace contextRef="#ctx0" brushRef="#br0" timeOffset="25838.807">22694 380 2172 0 0,'7'-64'2654'0'0,"-7"63"-2292"0"0,-4-5-41 0 0,0 0-254 0 0,-1 0-1 0 0,1 0 1 0 0,-1 1 0 0 0,-1-1-1 0 0,1 1 1 0 0,-1 1-1 0 0,0-1 1 0 0,0 1 0 0 0,-1 0-1 0 0,1 0 1 0 0,-1 1-1 0 0,1 0 1 0 0,-1 0 0 0 0,0 0-1 0 0,-1 1 1 0 0,1 0-1 0 0,0 1 1 0 0,0-1 0 0 0,-1 1-67 0 0,-133-3 795 0 0,117 10-705 0 0,0 2-1 0 0,0 1 1 0 0,1 0 0 0 0,0 2-1 0 0,0 1 1 0 0,2 0 0 0 0,-1 2-1 0 0,-9 8-89 0 0,18-13 90 0 0,1-1 0 0 0,0 2 0 0 0,0 0 0 0 0,1 0 0 0 0,1 1 0 0 0,-1 0 0 0 0,2 1 0 0 0,0 0 0 0 0,0 1 1 0 0,1 0-1 0 0,0 0 0 0 0,2 1 0 0 0,-1 0 0 0 0,2 0 0 0 0,0 0 0 0 0,0 1 0 0 0,-1 10-90 0 0,6-20 25 0 0,1 0 0 0 0,0 0 0 0 0,-1 1 0 0 0,2-1 0 0 0,-1 0 0 0 0,1-1 0 0 0,-1 1 0 0 0,1 0 0 0 0,1 0 0 0 0,-1-1 0 0 0,1 1 0 0 0,-1-1 0 0 0,1 0 0 0 0,1 0 0 0 0,-1 0 0 0 0,0 0 1 0 0,1 0-1 0 0,0-1 0 0 0,0 0 0 0 0,0 1 0 0 0,0-2 0 0 0,1 1 0 0 0,-1 0 0 0 0,1-1 0 0 0,-1 0 0 0 0,1 0 0 0 0,0 0 0 0 0,0-1 0 0 0,0 1 0 0 0,0-1 0 0 0,1 0-25 0 0,166 15 168 0 0,-155-16-180 0 0,0-1 1 0 0,-1-1-1 0 0,1-1 1 0 0,-1-1-1 0 0,1 0 1 0 0,-1-1 0 0 0,0 0-1 0 0,-1-2 1 0 0,1 1-1 0 0,-1-2 1 0 0,-1 0-1 0 0,1-1 1 0 0,9-9 11 0 0,3-23-25 0 0,-38 69-250 0 0,12-22 232 0 0,1 0-1 0 0,-1-1 1 0 0,1 1 0 0 0,0-1 0 0 0,0 1-1 0 0,1-1 1 0 0,0 0 0 0 0,0 1 0 0 0,0-1-1 0 0,0-1 1 0 0,1 1 0 0 0,0 0 0 0 0,0-1-1 0 0,0 0 1 0 0,1 0 0 0 0,-1 0-1 0 0,1-1 1 0 0,0 1 0 0 0,0-1 0 0 0,0 0-1 0 0,0-1 1 0 0,0 1 0 0 0,1-1 0 0 0,0 0-1 0 0,-1 0 1 0 0,1-1 0 0 0,3 1 43 0 0,156-1-5568 0 0,-133-9 4343 0 0</inkml:trace>
  <inkml:trace contextRef="#ctx0" brushRef="#br0" timeOffset="26088.752">23099 678 3732 0 0,'49'6'7982'0'0,"-36"-10"-8346"0"0,-23-3-5359 0 0,-16 2 4510 0 0,26 5 1153 0 0,-28-6-1014 0 0,0-6 54 0 0</inkml:trace>
  <inkml:trace contextRef="#ctx0" brushRef="#br0" timeOffset="28135.351">541 3410 2108 0 0,'3'-3'703'0'0,"49"-59"3933"0"0,-38 123-3751 0 0,38 538-323 0 0,-49-536-819 0 0,1-3-3014 0 0,-16-49 549 0 0,3-13 1318 0 0</inkml:trace>
  <inkml:trace contextRef="#ctx0" brushRef="#br0" timeOffset="29557.82">0 3333 1132 0 0,'7'-12'3972'0'0,"62"4"-3716"0"0,-52 6 159 0 0,338-4 991 0 0,-123 26-1492 0 0,49 25-1042 0 0,-260-39 1069 0 0,-40-5 1084 0 0,-6 61-896 0 0,13 267 309 0 0,15-206-329 0 0,18 27 101 0 0,-21-138-98 0 0,2 10 490 0 0,7-32-508 0 0,123-301-381 0 0,-91 262 19 0 0,-40 49 221 0 0,-1 0-36 0 0,23 37-11 0 0,76 252-147 0 0,-96-283 256 0 0,0-1 1 0 0,0 0-1 0 0,0 0 1 0 0,1 0-1 0 0,0 0 0 0 0,0 0 1 0 0,0-1-1 0 0,1 0 1 0 0,-1 0-1 0 0,1 0 1 0 0,0 0-1 0 0,0-1 1 0 0,1 0-1 0 0,-1 0 1 0 0,0 0-1 0 0,1-1 0 0 0,0 0 1 0 0,0 0-1 0 0,-1 0 1 0 0,1-1-1 0 0,0 0 1 0 0,0 0-1 0 0,1 0 1 0 0,-1-1-1 0 0,0 0 1 0 0,0 0-1 0 0,0 0 1 0 0,0-1-1 0 0,0 0 0 0 0,0 0 1 0 0,0-1-1 0 0,0 1 1 0 0,0-1-1 0 0,2-2-15 0 0,3 0-11 0 0,0-1 0 0 0,0 0 0 0 0,0-1 0 0 0,-1 0 0 0 0,0-1 0 0 0,0 0 0 0 0,-1-1 0 0 0,0 0 0 0 0,0 0 0 0 0,0-1 0 0 0,-1 0 0 0 0,-1 0 0 0 0,0-1 0 0 0,0 0 0 0 0,-1 0 0 0 0,0-1 0 0 0,1-2 11 0 0,21-80-14 0 0,-28 92 79 0 0,0-34 412 0 0,0 33-437 0 0,0 2-38 0 0,0 0-20 0 0,-16 5-25 0 0,13 2 51 0 0,0 0-1 0 0,0 0 1 0 0,1-1 0 0 0,-1 2-1 0 0,1-1 1 0 0,1 0 0 0 0,0 0-1 0 0,0 0 1 0 0,0 1 0 0 0,1-1-1 0 0,0 1 1 0 0,0-1-1 0 0,1 0 1 0 0,0 1 0 0 0,0-1-1 0 0,1 0 1 0 0,0 0 0 0 0,0 0-1 0 0,1 0 1 0 0,0 0 0 0 0,0 0-1 0 0,0-1 1 0 0,1 0 0 0 0,0 1-1 0 0,0-1 1 0 0,1-1-1 0 0,-1 1 1 0 0,1 0 0 0 0,1-1-1 0 0,-1 0 1 0 0,1-1 0 0 0,0 1-1 0 0,0-1 1 0 0,0 0 0 0 0,0 0-1 0 0,1-1 1 0 0,0 0 0 0 0,-1 0-1 0 0,1-1 1 0 0,0 1-1 0 0,6 0-7 0 0,-6-5-59 0 0,1 1 0 0 0,-1-1 0 0 0,0 0 0 0 0,0-1 0 0 0,0 0-1 0 0,0 0 1 0 0,0 0 0 0 0,-1-1 0 0 0,1 0 0 0 0,-1 0 0 0 0,0-1-1 0 0,0 1 1 0 0,0-1 0 0 0,-1-1 0 0 0,0 1 0 0 0,0-1 0 0 0,0 0-1 0 0,-1 0 1 0 0,0 0 0 0 0,0-1 0 0 0,-1 1 0 0 0,1-1 0 0 0,-1 0-1 0 0,-1 0 1 0 0,1 0 0 0 0,-1-1 0 0 0,-1 1 0 0 0,1 0-1 0 0,-1-1 1 0 0,0 1 0 0 0,-1-1 0 0 0,0-1 59 0 0,11-160 307 0 0,-11 168-290 0 0,0 0 0 0 0,1-1 1 0 0,-1 1-1 0 0,0 0 1 0 0,0-1-1 0 0,0 1 0 0 0,-1 0 1 0 0,1-1-1 0 0,0 1 1 0 0,0 0-1 0 0,-1-1 0 0 0,1 1 1 0 0,-1 0-1 0 0,1-1 1 0 0,-1 1-1 0 0,0 0 1 0 0,1 0-1 0 0,-1 0 0 0 0,0 0 1 0 0,0-1-1 0 0,0 1 1 0 0,0 0-1 0 0,0 1 0 0 0,0-1 1 0 0,0 0-1 0 0,0 0 1 0 0,0 0-1 0 0,0 1 0 0 0,0-1 1 0 0,-1 0-1 0 0,1 1 1 0 0,0-1-1 0 0,0 1 0 0 0,-1-1 1 0 0,1 1-1 0 0,0 0 1 0 0,-1 0-1 0 0,1-1 0 0 0,-2 1-17 0 0,-3 207 212 0 0,34-81 43 0 0,-26-124-230 0 0,0 0 1 0 0,0-1-1 0 0,0 0 1 0 0,-1 1-1 0 0,1-1 0 0 0,0 0 1 0 0,1 0-1 0 0,-1 0 1 0 0,0 0-1 0 0,0 0 0 0 0,0-1 1 0 0,0 1-1 0 0,1-1 1 0 0,-1 1-1 0 0,0-1 0 0 0,1 0 1 0 0,-1 0-1 0 0,0 0 0 0 0,1 0 1 0 0,-1 0-1 0 0,0-1 1 0 0,1 1-1 0 0,-1-1 0 0 0,0 1 1 0 0,0-1-1 0 0,0 0 1 0 0,1 0-1 0 0,-1 0 0 0 0,0 0 1 0 0,0 0-1 0 0,0 0 0 0 0,-1-1 1 0 0,1 1-1 0 0,0-1 1 0 0,0 1-1 0 0,0-2-25 0 0,3 0 10 0 0,96-53 261 0 0,-77 41-278 0 0,0 0 0 0 0,1 1 0 0 0,1 2 0 0 0,1 0 0 0 0,-1 2 0 0 0,1 1 0 0 0,1 1 0 0 0,0 1 0 0 0,4 1 7 0 0,-25 8-6 0 0,1 0-1 0 0,-1 0 1 0 0,0 1 0 0 0,0 0-1 0 0,0 0 1 0 0,0 1 0 0 0,0-1-1 0 0,-1 2 1 0 0,1-1-1 0 0,-1 1 1 0 0,0 0 0 0 0,0 0-1 0 0,-1 0 1 0 0,0 1 0 0 0,0 0-1 0 0,0 0 1 0 0,-1 0-1 0 0,1 1 1 0 0,-1-1 0 0 0,-1 1-1 0 0,0 0 1 0 0,0 0-1 0 0,0 1 1 0 0,-1-1 0 0 0,0 0-1 0 0,0 1 1 0 0,0 0 0 0 0,-1-1-1 0 0,-1 1 1 0 0,1 4 6 0 0,-2-8 8 0 0,1 1 1 0 0,-1-1-1 0 0,1 1 1 0 0,-1-1-1 0 0,-1 1 1 0 0,1-1-1 0 0,-1 0 0 0 0,1 1 1 0 0,-1-1-1 0 0,0 0 1 0 0,-1 0-1 0 0,1 0 1 0 0,-1-1-1 0 0,0 1 0 0 0,0 0 1 0 0,0-1-1 0 0,0 0 1 0 0,0 0-1 0 0,-1 0 1 0 0,0 0-1 0 0,1-1 1 0 0,-1 1-1 0 0,0-1 0 0 0,0 0 1 0 0,0 0-1 0 0,-1 0 1 0 0,-2 0-9 0 0,-124 36-1219 0 0,4-33-4101 0 0,95-18 4156 0 0</inkml:trace>
  <inkml:trace contextRef="#ctx0" brushRef="#br0" timeOffset="34736.863">9244 3373 964 0 0,'1'41'6354'0'0,"12"100"-5368"0"0,-3-76-725 0 0,2 21-4 0 0,-9-27-3547 0 0,-18-46 604 0 0,5-13 1324 0 0</inkml:trace>
  <inkml:trace contextRef="#ctx0" brushRef="#br0" timeOffset="35017.411">9356 3173 1312 0 0,'15'7'248'0'0,"0"0"-1"0"0,0 1 1 0 0,0 1 0 0 0,-1 0 0 0 0,0 1-1 0 0,-1 0 1 0 0,0 1 0 0 0,-1 1-1 0 0,0 0 1 0 0,-1 0 0 0 0,0 1-1 0 0,-1 1 1 0 0,-1 0 0 0 0,0 0-1 0 0,-1 0 1 0 0,0 2 0 0 0,-1-1 0 0 0,-1 0-1 0 0,0 1 1 0 0,-1 0 0 0 0,-1 1-1 0 0,-1-1 1 0 0,0 1 0 0 0,-1 0-1 0 0,-1-1 1 0 0,0 1 0 0 0,-1 0-1 0 0,-2 9-247 0 0,-3-3 149 0 0,-1 1-1 0 0,-1-1 1 0 0,0 0-1 0 0,-2 0 1 0 0,-1-1-1 0 0,-1-1 0 0 0,-1 1 1 0 0,0-2-1 0 0,-2 0 1 0 0,0 0-1 0 0,-1-1 0 0 0,-1-1 1 0 0,-1-1-1 0 0,-1 0 1 0 0,0-1-1 0 0,-1-1 1 0 0,0-1-1 0 0,-13 7-148 0 0,32-22-101 0 0,1-1 1 0 0,-1 1-1 0 0,1-1 0 0 0,-1 1 1 0 0,1-1-1 0 0,-1 1 0 0 0,0-1 0 0 0,0 1 1 0 0,1-1-1 0 0,-1 1 0 0 0,0-1 1 0 0,-1 1-1 0 0,1-1 0 0 0,0 1 1 0 0,0-1-1 0 0,-1 1 0 0 0,1-1 0 0 0,0 1 1 0 0,-1-1-1 0 0,0 1 0 0 0,1 0 1 0 0,-1-1-1 0 0,0 1 0 0 0,0 0 1 0 0,0 0-1 0 0,1-1 0 0 0,-1 1 1 0 0,0 0-1 0 0,-1 0 0 0 0,1 0 0 0 0,0 0 1 0 0,0 0-1 0 0,0 0 0 0 0,-1 0 1 0 0,1 1-1 0 0,0-1 0 0 0,-1 0 1 0 0,1 1-1 0 0,-1-1 0 0 0,1 1 0 0 0,-1 0 1 0 0,1-1-1 0 0,-1 1 0 0 0,1 0 1 0 0,-1 0-1 0 0,1 0 0 0 0,-1 0 1 0 0,1 0-1 0 0,-1 0 0 0 0,1 0 0 0 0,-1 0 1 0 0,1 1-1 0 0,-1-1 0 0 0,1 1 1 0 0,0-1-1 0 0,-1 1 0 0 0,1 0 1 0 0,-1-1-1 0 0,1 1 0 0 0,0 0 1 0 0,0 0-1 0 0,-1 0 0 0 0,1 0 0 0 0,0 0 1 0 0,0 0-1 0 0,-1 1 101 0 0,14-38-1376 0 0,3 2 11 0 0</inkml:trace>
  <inkml:trace contextRef="#ctx0" brushRef="#br0" timeOffset="35283.25">9804 3477 848 0 0,'50'-49'8092'0'0,"-49"104"-6897"0"0,67 302-267 0 0,-68-356-975 0 0,1 0-1 0 0,-1 0 1 0 0,1 0-1 0 0,-1 0 1 0 0,0 0-1 0 0,0 0 0 0 0,1 0 1 0 0,-1 0-1 0 0,0 0 1 0 0,0 0-1 0 0,0 0 1 0 0,0 0-1 0 0,0 0 1 0 0,0 0-1 0 0,0 0 1 0 0,-1 0-1 0 0,1 1 1 0 0,0-1-1 0 0,0 0 1 0 0,-1 0-1 0 0,1 0 1 0 0,-1 0-1 0 0,1-1 1 0 0,-1 1-1 0 0,1 0 1 0 0,-1 0-1 0 0,0 0 1 0 0,1 0-1 0 0,-1 0 1 0 0,0-1-1 0 0,0 1 1 0 0,0 0-1 0 0,1-1 1 0 0,-1 1-1 0 0,0 0 1 0 0,0-1-1 0 0,0 1 1 0 0,0-1-1 0 0,0 0 1 0 0,0 1-1 0 0,0-1 1 0 0,0 0-1 0 0,0 0 1 0 0,0 1-1 0 0,-1-1 1 0 0,1 0-1 0 0,0 0 1 0 0,0 0-1 0 0,0 0 1 0 0,0 0-1 0 0,0-1 1 0 0,0 1-1 0 0,0 0 1 0 0,0 0-1 0 0,0-1 1 0 0,0 1-1 0 0,0 0 1 0 0,0-1-1 0 0,0 1 1 0 0,0-1-1 0 0,0 0 1 0 0,0 1-1 0 0,0-1 1 0 0,1 0-1 0 0,-1 1 1 0 0,0-1-1 0 0,0 0 48 0 0,-69-42-3779 0 0,46 21 2370 0 0,-1-3 85 0 0</inkml:trace>
  <inkml:trace contextRef="#ctx0" brushRef="#br0" timeOffset="35531.4">9820 3248 1048 0 0,'19'-12'528'0'0,"2"1"1"0"0,-1 0-1 0 0,1 2 0 0 0,1 0 0 0 0,-1 1 1 0 0,2 2-1 0 0,-1 0 0 0 0,0 1 1 0 0,1 1-1 0 0,0 1 0 0 0,0 1 0 0 0,11 2-528 0 0,-29 0 24 0 0,-1 0 0 0 0,1 1 0 0 0,-1 0 0 0 0,1 0 0 0 0,-1 0 0 0 0,0 0 0 0 0,1 1 0 0 0,-1-1 0 0 0,0 1 0 0 0,0 0 0 0 0,0 1 0 0 0,0-1 0 0 0,-1 1 0 0 0,1 0 0 0 0,0-1 0 0 0,-1 2 0 0 0,0-1 0 0 0,0 0-1 0 0,0 1 1 0 0,0-1 0 0 0,0 2-24 0 0,1 67-2978 0 0,-25-34 1691 0 0,-2-9 2 0 0</inkml:trace>
  <inkml:trace contextRef="#ctx0" brushRef="#br0" timeOffset="35796.667">9893 3592 2860 0 0,'9'0'944'0'0,"19"1"-60"0"0,2-2-132 0 0,-15 1-87 0 0,9 0-61 0 0,5 0-92 0 0,1 0-64 0 0,2 0-156 0 0,0 0-120 0 0,-2 0-284 0 0,1 0 12 0 0,-3 0-616 0 0,-7 0-696 0 0,1 0 43 0 0,-6 0 49 0 0,-4 0 24 0 0</inkml:trace>
  <inkml:trace contextRef="#ctx0" brushRef="#br0" timeOffset="34207.98">8517 3377 2116 0 0,'-2'-18'5132'0'0,"-2"30"-3372"0"0,-1 35-1316 0 0,10-1-251 0 0,1 0 1 0 0,3 0-1 0 0,2-1 0 0 0,1-1 0 0 0,3 1 1 0 0,13 26-194 0 0,25 83-1345 0 0,-88-184-3676 0 0,18 5 3865 0 0,-4-2 42 0 0</inkml:trace>
  <inkml:trace contextRef="#ctx0" brushRef="#br0" timeOffset="34425.198">8686 3140 1120 0 0,'10'0'128'0'0,"0"1"1"0"0,0 1-1 0 0,0-1 1 0 0,0 1-1 0 0,0 1 0 0 0,0 0 1 0 0,-1 1-1 0 0,1-1 1 0 0,-1 2-1 0 0,0-1 0 0 0,0 1 1 0 0,0 1-1 0 0,-1 0 1 0 0,0 0-1 0 0,0 1 0 0 0,0-1 1 0 0,-1 2-1 0 0,0-1 0 0 0,-1 1 1 0 0,1 0-1 0 0,-1 0 1 0 0,-1 1-1 0 0,0 0 0 0 0,0 0 1 0 0,-1 0-1 0 0,0 0 1 0 0,0 1-1 0 0,-1 0 0 0 0,0 0 1 0 0,-1 0-1 0 0,0 0 0 0 0,0 6-128 0 0,-2-6 99 0 0,0-1-1 0 0,0 0 1 0 0,-1 0-1 0 0,0 0 0 0 0,0 1 1 0 0,-1-1-1 0 0,0 0 0 0 0,-1-1 1 0 0,0 1-1 0 0,-1 0 1 0 0,1-1-1 0 0,-2 0 0 0 0,1 0 1 0 0,-1 0-1 0 0,0 0 0 0 0,-1-1 1 0 0,1 0-1 0 0,-2 0 0 0 0,1 0 1 0 0,-1-1-1 0 0,0 0 1 0 0,0 0-1 0 0,0-1 0 0 0,-2 1-98 0 0,-6 4-55 0 0,0-1 0 0 0,0 0 0 0 0,-1-2 0 0 0,0 1 0 0 0,0-2 0 0 0,-1 0 0 0 0,1-1 0 0 0,-1-1 0 0 0,-1 0 0 0 0,1-2 0 0 0,0 0 0 0 0,-13 0 55 0 0,27-2-160 0 0,0 1-1 0 0,0-1 1 0 0,0 0-1 0 0,0 0 1 0 0,0-1-1 0 0,0 1 1 0 0,0 0-1 0 0,0-1 1 0 0,0 0-1 0 0,0 0 1 0 0,0 0-1 0 0,0 0 1 0 0,0 0-1 0 0,1-1 1 0 0,-1 1-1 0 0,0-1 1 0 0,1 0-1 0 0,0 0 1 0 0,-1 0-1 0 0,1 0 0 0 0,0 0 1 0 0,0 0-1 0 0,0 0 1 0 0,-2-3 160 0 0,3-8-1417 0 0</inkml:trace>
  <inkml:trace contextRef="#ctx0" brushRef="#br0" timeOffset="30409.741">3453 3572 1312 0 0,'20'-17'1101'0'0,"-20"14"-502"0"0,0 3-45 0 0,0 0-94 0 0,4-20 402 0 0,2 14-847 0 0,-6 6 9 0 0,0 1 1 0 0,0-1-1 0 0,0 0 1 0 0,0 1 0 0 0,0-1-1 0 0,0 1 1 0 0,0-1 0 0 0,1 0-1 0 0,-1 0 1 0 0,0 1 0 0 0,0-1-1 0 0,0 0 1 0 0,0 1 0 0 0,0-1-1 0 0,1 0 1 0 0,-1 1 0 0 0,0-1-1 0 0,0 0 1 0 0,0 0 0 0 0,1 1-1 0 0,-1-1 1 0 0,0 0 0 0 0,1 0-1 0 0,-1 0 1 0 0,0 1-1 0 0,0-1 1 0 0,1 0 0 0 0,-1 0-1 0 0,0 0 1 0 0,1 0 0 0 0,-1 0-1 0 0,0 0 1 0 0,1 1 0 0 0,-1-1-1 0 0,0 0 1 0 0,1 0 0 0 0,-1 0-1 0 0,0 0 1 0 0,1 0 0 0 0,-1 0-1 0 0,0 0 1 0 0,1-1 0 0 0,-1 1-1 0 0,1 0-24 0 0,-17 162 1054 0 0,68 247-1138 0 0,-54-408-26 0 0,1 0 0 0 0,0-1 1 0 0,0 1-1 0 0,0 0 0 0 0,-1-1 0 0 0,1 1 1 0 0,0-1-1 0 0,-1 1 0 0 0,1-1 1 0 0,0 0-1 0 0,-1 1 0 0 0,1-1 1 0 0,-1 0-1 0 0,1 0 0 0 0,0 0 0 0 0,-1 0 1 0 0,1 0-1 0 0,-1 0 0 0 0,1 0 1 0 0,0-1-1 0 0,-1 1 0 0 0,1-1 1 0 0,0 1-1 0 0,-1-1 0 0 0,1 1 0 0 0,0-1 1 0 0,-1 1-1 0 0,1-1 0 0 0,0 0 1 0 0,0 0-1 0 0,0 0 0 0 0,0 0 1 0 0,0 0-1 0 0,0 0 0 0 0,0 0 0 0 0,0 0 1 0 0,0 0-1 0 0,0 0 0 0 0,1-1 1 0 0,-1 1-1 0 0,0 0 0 0 0,1 0 1 0 0,-1-2 109 0 0,-13-19-1384 0 0</inkml:trace>
  <inkml:trace contextRef="#ctx0" brushRef="#br0" timeOffset="30934.243">3690 3447 836 0 0,'3'1'97'0'0,"0"1"-1"0"0,0 0 1 0 0,0 0-1 0 0,0 0 1 0 0,0 1-1 0 0,-1-1 1 0 0,1 1-1 0 0,-1-1 1 0 0,0 1-1 0 0,1 0 1 0 0,-1 0-1 0 0,0 0 1 0 0,-1 0-1 0 0,1 0 1 0 0,0 0-1 0 0,-1 1 1 0 0,0-1-1 0 0,0 1 1 0 0,0-1 0 0 0,0 1-1 0 0,0-1 1 0 0,-1 1-1 0 0,0-1 1 0 0,1 1-1 0 0,-1-1 1 0 0,-1 1-1 0 0,1 0 1 0 0,0-1-1 0 0,-1 3-96 0 0,3 17 271 0 0,21 278 2910 0 0,4-299-2371 0 0,205-306-174 0 0,-144 169-426 0 0,-63 110-674 0 0,-15 46 416 0 0,0 0 0 0 0,-1 0 0 0 0,-1 1-1 0 0,0 0 1 0 0,-2 1 0 0 0,-1 0 0 0 0,-1 0 0 0 0,-1 0 0 0 0,-1 0 0 0 0,-1 0 0 0 0,-1 0 0 0 0,-1 1 0 0 0,-1 5 48 0 0,2 22-37 0 0,18 290-104 0 0,8-281-342 0 0,14-49-2684 0 0,-6-26 1781 0 0</inkml:trace>
  <inkml:trace contextRef="#ctx0" brushRef="#br0" timeOffset="31339.619">4573 3683 1612 0 0,'-9'-2'149'0'0,"0"0"0"0"0,0 0-1 0 0,0 1 1 0 0,-1 0 0 0 0,1 0-1 0 0,0 1 1 0 0,-1 0 0 0 0,1 1 0 0 0,0 0-1 0 0,0 0 1 0 0,0 1 0 0 0,-1 1-1 0 0,2-1 1 0 0,-1 1 0 0 0,0 1 0 0 0,1 0-1 0 0,-1 0 1 0 0,1 0 0 0 0,0 1-1 0 0,0 0 1 0 0,1 1 0 0 0,-7 6-149 0 0,-2 1 162 0 0,1 1 0 0 0,0 1-1 0 0,1 0 1 0 0,0 1 0 0 0,2 1 0 0 0,0 0 0 0 0,0 1 0 0 0,2 0 0 0 0,-8 18-162 0 0,16-32 35 0 0,-1 0 1 0 0,1 0-1 0 0,0 0 1 0 0,0 0 0 0 0,0 0-1 0 0,1 0 1 0 0,0 1 0 0 0,-1-1-1 0 0,1 1 1 0 0,1-1-1 0 0,-1 1 1 0 0,1 0 0 0 0,0-1-1 0 0,0 1 1 0 0,0-1 0 0 0,1 1-1 0 0,-1-1 1 0 0,1 1-1 0 0,0-1 1 0 0,0 1 0 0 0,1-1-1 0 0,0 1 1 0 0,-1-1 0 0 0,1 0-1 0 0,1 0 1 0 0,-1 0-1 0 0,1 0 1 0 0,-1-1 0 0 0,1 1-1 0 0,0-1 1 0 0,0 1-1 0 0,1-1 1 0 0,-1 0 0 0 0,1 0-1 0 0,-1 0 1 0 0,1-1 0 0 0,0 1-1 0 0,0-1 1 0 0,0 0-1 0 0,0 0 1 0 0,1 0 0 0 0,2 0-36 0 0,12 1-15 0 0,-1 0 1 0 0,1-2-1 0 0,0 0 1 0 0,-1-1 0 0 0,1-1-1 0 0,0 0 1 0 0,-1-2-1 0 0,1 0 1 0 0,-1-1 0 0 0,0-1-1 0 0,0 0 1 0 0,-1-2-1 0 0,1 0 1 0 0,-1-1-1 0 0,-1 0 1 0 0,6-5 14 0 0,-13 7-25 0 0,-1 0 0 0 0,-1 0-1 0 0,1-1 1 0 0,-1 0 0 0 0,0 0 0 0 0,-1-1 0 0 0,0 0-1 0 0,0 0 1 0 0,0 0 0 0 0,-1-1 0 0 0,-1 1 0 0 0,1-1-1 0 0,-1 0 1 0 0,-1-1 0 0 0,0 1 0 0 0,0-1 0 0 0,-1 1 0 0 0,0-1-1 0 0,0-4 26 0 0,-2 12 94 0 0,1-37 313 0 0,36 80-258 0 0,65 57-170 0 0,-1 0-4411 0 0,-96-93 3172 0 0</inkml:trace>
  <inkml:trace contextRef="#ctx0" brushRef="#br0" timeOffset="31668.664">5011 3673 1044 0 0,'13'20'305'0'0,"-1"0"0"0"0,-1 1 0 0 0,-1 0 0 0 0,0 1 1 0 0,-2 0-1 0 0,0 0 0 0 0,-2 1 0 0 0,0 0 0 0 0,-2 0 0 0 0,0 0 0 0 0,0 22-305 0 0,1 85 4410 0 0,-24-110-3168 0 0,14-47-274 0 0,9 9-1038 0 0,0 1-1 0 0,2-1 1 0 0,0 1 0 0 0,1 1-1 0 0,1-1 1 0 0,0 1-1 0 0,1 0 1 0 0,1 1-1 0 0,0 0 1 0 0,1 0 0 0 0,9-8 70 0 0,101-75-4211 0 0,-79 72 1284 0 0,-23 17 1463 0 0</inkml:trace>
  <inkml:trace contextRef="#ctx0" brushRef="#br0" timeOffset="32231.119">5809 3745 1100 0 0,'-7'-6'129'0'0,"0"-1"-1"0"0,0 2 1 0 0,-1-1 0 0 0,0 1-1 0 0,0 0 1 0 0,0 1 0 0 0,0 0-1 0 0,-1 0 1 0 0,1 1-1 0 0,-1 0 1 0 0,0 0 0 0 0,0 1-1 0 0,0 0 1 0 0,-1 1 0 0 0,1 0-1 0 0,0 0 1 0 0,-1 1 0 0 0,1 0-1 0 0,0 1 1 0 0,-1 0 0 0 0,1 0-1 0 0,-7 3-128 0 0,-190 81 1354 0 0,199-81-1294 0 0,0-1 0 0 0,1 1 0 0 0,-1 1 0 0 0,1-1 0 0 0,0 1 0 0 0,1 0 0 0 0,-1 0 0 0 0,1 1 0 0 0,0 0 0 0 0,0 0 0 0 0,0 0 0 0 0,1 0 0 0 0,0 1 0 0 0,1 0 0 0 0,-1 0 0 0 0,1 0 0 0 0,0 0 0 0 0,0 3-60 0 0,6-5 24 0 0,0 0 1 0 0,1-1-1 0 0,0 1 0 0 0,0-1 0 0 0,0 0 1 0 0,0 0-1 0 0,0 0 0 0 0,1-1 1 0 0,0 0-1 0 0,0 0 0 0 0,0 0 1 0 0,0 0-1 0 0,0-1 0 0 0,0 0 1 0 0,1 0-1 0 0,-1 0 0 0 0,1 0 1 0 0,0-1-1 0 0,-1 0 0 0 0,1-1 0 0 0,0 1 1 0 0,-1-1-1 0 0,1 0 0 0 0,0 0 1 0 0,0-1-1 0 0,-1 0 0 0 0,1 0 1 0 0,2-1-25 0 0,16 0 49 0 0,0 0 1 0 0,0-3 0 0 0,0 0 0 0 0,-1-1 0 0 0,0-1 0 0 0,0-1-1 0 0,0-1 1 0 0,-1-1 0 0 0,-1-1 0 0 0,0-1 0 0 0,13-10-50 0 0,-13 3 118 0 0,-21 33 410 0 0,-15 37-446 0 0,2 0-1 0 0,2 1 0 0 0,3 0 1 0 0,2 1-1 0 0,3-1 0 0 0,1 1 1 0 0,3 0-1 0 0,4 12-81 0 0,-3 55 342 0 0,-1-114-313 0 0,0-1 0 0 0,0 1 0 0 0,-1-1 0 0 0,0 1 0 0 0,0-1 0 0 0,0 1 0 0 0,0 0 1 0 0,-1-1-1 0 0,0 1 0 0 0,0-1 0 0 0,-1 0 0 0 0,1 1 0 0 0,-1-1 0 0 0,0 0 1 0 0,-1 0-1 0 0,1 0 0 0 0,-1 0 0 0 0,0 0 0 0 0,0-1 0 0 0,0 1 0 0 0,-1-1 0 0 0,0 0 1 0 0,0 0-1 0 0,0 0 0 0 0,0-1 0 0 0,0 1 0 0 0,-1-1 0 0 0,0 0 0 0 0,1 0 1 0 0,-1-1-1 0 0,0 1 0 0 0,-1-1 0 0 0,1 0 0 0 0,0 0 0 0 0,0-1 0 0 0,-1 0 0 0 0,1 0 1 0 0,-1 0-1 0 0,1 0 0 0 0,-1-1 0 0 0,0 0 0 0 0,1 0 0 0 0,-1-1 0 0 0,1 1 0 0 0,-1-1 1 0 0,0-1-30 0 0,-1 0-36 0 0,0-1 0 0 0,0-1-1 0 0,0 1 1 0 0,1-1 0 0 0,-1 0 0 0 0,1-1 0 0 0,0 1 0 0 0,0-1 0 0 0,0 0 0 0 0,1-1 0 0 0,0 0 0 0 0,0 0 0 0 0,0 0 0 0 0,1 0 0 0 0,0 0 0 0 0,0-1 0 0 0,0 0 0 0 0,1 0-1 0 0,0 0 1 0 0,1 0 0 0 0,-1-1 0 0 0,1 1 0 0 0,0-3 36 0 0,2-10-447 0 0,0 0-1 0 0,1-1 0 0 0,1 1 1 0 0,0 0-1 0 0,2 0 1 0 0,1 0-1 0 0,0 1 1 0 0,1-1-1 0 0,1 1 0 0 0,1 1 1 0 0,1-1-1 0 0,0 1 1 0 0,2 1-1 0 0,0 0 0 0 0,0 0 1 0 0,13-12 447 0 0,12-16-1453 0 0</inkml:trace>
  <inkml:trace contextRef="#ctx0" brushRef="#br0" timeOffset="32497.346">5908 3827 1008 0 0,'193'-130'3313'0'0,"-237"168"-880"0"0,32-31-2286 0 0,1 1 0 0 0,0 1 0 0 0,1 0 0 0 0,0 0 0 0 0,0 1 0 0 0,1 0 0 0 0,0 1 0 0 0,1 0 0 0 0,0 0 0 0 0,0 1 0 0 0,2 0 0 0 0,-1 0 0 0 0,2 0 0 0 0,0 1 0 0 0,0 0 0 0 0,0 5-147 0 0,6-15-124 0 0,0 1 1 0 0,0 0-1 0 0,1-1 1 0 0,0 0-1 0 0,-1 1 1 0 0,1-1-1 0 0,1 0 1 0 0,-1 0-1 0 0,0 0 1 0 0,1 0 0 0 0,-1 0-1 0 0,1-1 1 0 0,0 1-1 0 0,0-1 1 0 0,0 1-1 0 0,0-1 1 0 0,0 0-1 0 0,1-1 1 0 0,-1 1-1 0 0,1 0 1 0 0,-1-1 0 0 0,1 0-1 0 0,-1 0 1 0 0,1 0-1 0 0,0 0 1 0 0,0 0-1 0 0,-1-1 1 0 0,1 0-1 0 0,0 0 1 0 0,0 0-1 0 0,0 0 1 0 0,-1-1 0 0 0,1 1-1 0 0,0-1 1 0 0,0 0-1 0 0,-1 0 1 0 0,1 0-1 0 0,-1 0 1 0 0,1-1-1 0 0,-1 0 1 0 0,1 0-1 0 0,-1 0 1 0 0,2-1 123 0 0,22-9-1373 0 0</inkml:trace>
  <inkml:trace contextRef="#ctx0" brushRef="#br0" timeOffset="32747.485">6260 3548 4048 0 0,'0'-6'1252'0'0,"0"-1"-231"0"0,-1 0-101 0 0,1 2-40 0 0,1-1-188 0 0,-1 2-136 0 0,0-1-136 0 0,0 0-248 0 0,0 0-228 0 0,0 0-320 0 0,0 2 44 0 0,2 1-904 0 0,-2-1 84 0 0,0 3-357 0 0,0 0 77 0 0,0 0 228 0 0,0 0 68 0 0</inkml:trace>
  <inkml:trace contextRef="#ctx0" brushRef="#br0" timeOffset="33211.199">6237 3633 1544 0 0,'20'8'3458'0'0,"16"76"-2875"0"0,-24 76 3096 0 0,-12-160-3647 0 0,0 0 0 0 0,0-1 0 0 0,0 1 0 0 0,-1 0 0 0 0,1 0 0 0 0,0-1 0 0 0,0 1 0 0 0,0 0 0 0 0,0-1 0 0 0,-1 1-1 0 0,1 0 1 0 0,0 0 0 0 0,0-1 0 0 0,-1 1 0 0 0,1 0 0 0 0,0 0 0 0 0,0 0 0 0 0,-1 0 0 0 0,1-1-32 0 0,23-29-143 0 0,1 1 0 0 0,1 0 1 0 0,1 2-1 0 0,2 1 0 0 0,0 1 0 0 0,9-3 143 0 0,45-11-625 0 0,-81 39 565 0 0,13 4-16 0 0,-1 12 75 0 0,-1 0 0 0 0,0 2 0 0 0,-1-1 0 0 0,-1 1 0 0 0,-1 1-1 0 0,0-1 1 0 0,-2 2 0 0 0,0-1 0 0 0,2 12 1 0 0,7 14 16 0 0,-13-38-79 0 0,0 0 0 0 0,1-1 0 0 0,-1 0 0 0 0,1 0 0 0 0,1 0 0 0 0,-1 0 0 0 0,1 0 0 0 0,0-1 0 0 0,0 0 0 0 0,1 0 0 0 0,-1-1 0 0 0,1 1 0 0 0,0-1 0 0 0,0 0 0 0 0,1-1 0 0 0,-1 0 0 0 0,1 0 0 0 0,0 0 0 0 0,0-1 0 0 0,0 1 0 0 0,3-1 63 0 0,107 4-4582 0 0,-61-18 3304 0 0</inkml:trace>
  <inkml:trace contextRef="#ctx0" brushRef="#br0" timeOffset="33632.915">7276 3810 1312 0 0,'-6'-3'161'0'0,"1"1"-1"0"0,0-1 1 0 0,-1 1 0 0 0,1 1-1 0 0,-1-1 1 0 0,0 1 0 0 0,0 0-1 0 0,0 0 1 0 0,1 0 0 0 0,-1 1-1 0 0,0 0 1 0 0,0 0 0 0 0,0 1-1 0 0,0-1 1 0 0,0 1 0 0 0,0 0-1 0 0,1 1 1 0 0,-1 0 0 0 0,1 0-1 0 0,-1 0 1 0 0,1 0-1 0 0,-1 1 1 0 0,1 0 0 0 0,-2 2-161 0 0,6-5 16 0 0,-11 6 72 0 0,0 1 0 0 0,1 0 0 0 0,-1 1 1 0 0,2 1-1 0 0,-1-1 0 0 0,1 2 0 0 0,1-1 0 0 0,-1 1 1 0 0,2 1-1 0 0,-7 8-88 0 0,2 15 134 0 0,12-32-129 0 0,15 20 91 0 0,-3-20-144 0 0,-1 1 1 0 0,1-2 0 0 0,0 1 0 0 0,0-2 0 0 0,-1 1-1 0 0,1-1 1 0 0,0-1 0 0 0,0 0 0 0 0,0-1-1 0 0,-1 0 1 0 0,1 0 0 0 0,-1-1 0 0 0,1-1 0 0 0,-1 1-1 0 0,0-2 1 0 0,5-2 47 0 0,-3 2-66 0 0,1 0-1 0 0,-1 0 0 0 0,1-2 1 0 0,-2 1-1 0 0,1-1 1 0 0,-1-1-1 0 0,0 0 0 0 0,0-1 1 0 0,-1 0-1 0 0,5-7 67 0 0,-53 14 1274 0 0,28 8-1137 0 0,5-4-97 0 0,0 0-1 0 0,0 0 1 0 0,0 1-1 0 0,0 0 1 0 0,0 0 0 0 0,0 0-1 0 0,1 1 1 0 0,0 0-1 0 0,-1-1 1 0 0,1 1 0 0 0,1 1-1 0 0,-1-1 1 0 0,1 1-1 0 0,0-1 1 0 0,0 1-1 0 0,0 0 1 0 0,0 0 0 0 0,1 0-1 0 0,0 0 1 0 0,0 1-1 0 0,-1 2-39 0 0,3-7 93 0 0,4 4-125 0 0,4 0-12 0 0,0 0 1 0 0,0 0-1 0 0,1-1 1 0 0,-1 0-1 0 0,1 0 0 0 0,0-1 1 0 0,0 0-1 0 0,0-1 0 0 0,0 0 1 0 0,1 0-1 0 0,-1-1 1 0 0,1-1-1 0 0,-1 1 0 0 0,0-1 1 0 0,1-1-1 0 0,-1 0 0 0 0,1 0 1 0 0,-1-1-1 0 0,0 0 1 0 0,0-1-1 0 0,0 1 0 0 0,0-2 1 0 0,0 0-1 0 0,-1 0 1 0 0,1 0-1 0 0,1-2 44 0 0,6 0-68 0 0,0 0 0 0 0,0-1 0 0 0,-1-1 0 0 0,0 0 0 0 0,0-1 0 0 0,-1 0 0 0 0,-1-1 0 0 0,1-1 0 0 0,-1 0 0 0 0,-1-1 0 0 0,0 0 0 0 0,-1-1 0 0 0,-1-1 0 0 0,0 1 0 0 0,0-2 0 0 0,-1 1 0 0 0,-1-1 0 0 0,-1 0 0 0 0,0-1 0 0 0,4-13 68 0 0,0-13-32 0 0</inkml:trace>
  <inkml:trace contextRef="#ctx0" brushRef="#br0" timeOffset="33895.845">7729 3455 5533 0 0,'-34'-205'3597'0'0,"34"202"-3508"0"0,-1 0 0 0 0,1 1 0 0 0,-1-1 0 0 0,0 0 0 0 0,1 0 0 0 0,-1 0 0 0 0,-1 0 0 0 0,1 1 0 0 0,0-1 0 0 0,-1 1 0 0 0,1-1 1 0 0,-1 1-1 0 0,0-1 0 0 0,1 1 0 0 0,-1 0 0 0 0,-1 0 0 0 0,1 0 0 0 0,0 0 0 0 0,0 0 0 0 0,-1 0 0 0 0,1 1 0 0 0,-1-1 0 0 0,1 1 1 0 0,-1 0-1 0 0,0 0 0 0 0,1 0 0 0 0,-1 0 0 0 0,0 0 0 0 0,0 0 0 0 0,0 1 0 0 0,-1-1-89 0 0,-2 9 26 0 0,1 0-1 0 0,0 0 1 0 0,0 1-1 0 0,1 0 1 0 0,0-1-1 0 0,1 1 1 0 0,-1 1-1 0 0,2-1 1 0 0,0 0-1 0 0,0 1 1 0 0,0-1-1 0 0,1 1 1 0 0,1 0-1 0 0,-1-1 1 0 0,2 1-1 0 0,-1 0 1 0 0,1-1-1 0 0,1 1-25 0 0,-2 14-58 0 0,6 32-655 0 0,3 0 0 0 0,1-1 0 0 0,4 0 0 0 0,1-1-1 0 0,15 31 714 0 0,-25-69-421 0 0,59 156-5276 0 0,-50-141 4269 0 0</inkml:trace>
  <inkml:trace contextRef="#ctx0" brushRef="#br0" timeOffset="36804.59">11303 3402 1192 0 0,'17'-3'1458'0'0,"-16"-1"-1409"0"0,-1 1 1 0 0,0 0-1 0 0,-1 0 0 0 0,1-1 0 0 0,-1 1 1 0 0,1 0-1 0 0,-1 0 0 0 0,0 0 0 0 0,0 0 0 0 0,0 0 1 0 0,-1 0-1 0 0,1 0 0 0 0,-1 0 0 0 0,1 0 0 0 0,-1 1 1 0 0,0-1-1 0 0,0 1 0 0 0,-1-1 0 0 0,1 1 0 0 0,0 0 1 0 0,-1 0-1 0 0,1 0 0 0 0,-1 0 0 0 0,0 0 1 0 0,1 0-1 0 0,-1 1 0 0 0,0-1 0 0 0,0 1 0 0 0,0 0 1 0 0,0 0-1 0 0,0 0 0 0 0,0 0 0 0 0,-1 1 0 0 0,1-1 1 0 0,0 1-1 0 0,0 0 0 0 0,-3 0-49 0 0,-17-5 130 0 0,0 1 0 0 0,0 2 0 0 0,0 0 0 0 0,-1 1 0 0 0,1 1 1 0 0,0 2-1 0 0,0 0 0 0 0,0 1 0 0 0,0 2 0 0 0,0 0 0 0 0,1 1 0 0 0,0 1 0 0 0,0 2 0 0 0,1 0 0 0 0,0 1 0 0 0,0 1 0 0 0,1 1 0 0 0,1 0 1 0 0,0 2-1 0 0,1 0 0 0 0,-7 8-130 0 0,21-18 20 0 0,1-1 0 0 0,0 1 0 0 0,0 0 0 0 0,0 0 0 0 0,1 0 0 0 0,-1 0 0 0 0,1 0 0 0 0,0 0 0 0 0,0 1 0 0 0,1-1 0 0 0,-1 1 0 0 0,1-1 0 0 0,0 1 0 0 0,0 0 0 0 0,0-1 1 0 0,1 1-1 0 0,0 0 0 0 0,0 0 0 0 0,0-1 0 0 0,0 1 0 0 0,1 0 0 0 0,0 0 0 0 0,0-1 0 0 0,0 1 0 0 0,0-1 0 0 0,1 1 0 0 0,0-1 0 0 0,0 1 0 0 0,0-1 0 0 0,0 0 0 0 0,1 0 0 0 0,0 0 1 0 0,0 0-1 0 0,0-1 0 0 0,0 1 0 0 0,0-1 0 0 0,2 2-20 0 0,18 7-9 0 0,0 0 0 0 0,1-1 0 0 0,0-1 1 0 0,1-2-1 0 0,0 0 0 0 0,1-2 0 0 0,-1-1 1 0 0,1 0-1 0 0,0-2 0 0 0,0-1 0 0 0,0-2 1 0 0,1 0-1 0 0,-1-2 9 0 0,-24 2-7 0 0,14 2-141 0 0,0-1 1 0 0,1 0-1 0 0,-1-2 0 0 0,0 0 1 0 0,1 0-1 0 0,-1-2 1 0 0,0 0-1 0 0,0-1 0 0 0,0 0 1 0 0,-1-2-1 0 0,0 0 0 0 0,0 0 1 0 0,0-1-1 0 0,-1-1 0 0 0,0-1 1 0 0,3-2 147 0 0,-8-46-935 0 0,-35 19 828 0 0</inkml:trace>
  <inkml:trace contextRef="#ctx0" brushRef="#br0" timeOffset="37144.46">11168 3417 4796 0 0,'-83'-33'1194'0'0,"110"17"-689"0"0,177-29-805 0 0,-171 41 177 0 0,0-1 1 0 0,0-1 0 0 0,-1-2-1 0 0,0-2 1 0 0,0 0-1 0 0,-1-2 1 0 0,25-14 122 0 0,-50 22 55 0 0,0-1 1 0 0,0 1-1 0 0,-1-1 0 0 0,0 0 1 0 0,0-1-1 0 0,0 1 0 0 0,0-1 1 0 0,-1 0-1 0 0,0 0 1 0 0,0 0-1 0 0,-1 0 0 0 0,1-1 1 0 0,-2 0-1 0 0,1 1 1 0 0,-1-1-1 0 0,0 0 0 0 0,0 0 1 0 0,0-1-1 0 0,-1 1 0 0 0,-1 0 1 0 0,1 0-1 0 0,-1-1 1 0 0,0 1-1 0 0,-1 0 0 0 0,0-1 1 0 0,0 1-1 0 0,0 0 0 0 0,-1 0 1 0 0,0 0-1 0 0,0 0 1 0 0,-1 0-1 0 0,-3-5-55 0 0,-34-71 3400 0 0,39 82-3360 0 0,0 1-1 0 0,0 0 1 0 0,0 0 0 0 0,0 0-1 0 0,0 0 1 0 0,0 0-1 0 0,0 0 1 0 0,0 0-1 0 0,0 0 1 0 0,0 1-1 0 0,0-1 1 0 0,0 0 0 0 0,0 1-1 0 0,0-1 1 0 0,0 1-1 0 0,1-1 1 0 0,-1 1-1 0 0,0-1 1 0 0,0 1-1 0 0,0-1 1 0 0,0 1-1 0 0,1 0 1 0 0,-1-1 0 0 0,0 1-1 0 0,1 0 1 0 0,-1 0-1 0 0,0 0 1 0 0,1 0-1 0 0,-1-1 1 0 0,1 1-1 0 0,0 0 1 0 0,-1 0 0 0 0,1 0-1 0 0,0 0 1 0 0,-1 0-1 0 0,1 0 1 0 0,0 0-1 0 0,0 0 1 0 0,0 0-1 0 0,0 0 1 0 0,0 0 0 0 0,0 1-40 0 0,-1-1 5 0 0,-6 19 83 0 0,1 0-1 0 0,1 1 1 0 0,0-1 0 0 0,2 1-1 0 0,0 0 1 0 0,1 0 0 0 0,2 0-1 0 0,0 0 1 0 0,1 2-88 0 0,-1-10 46 0 0,48 323 397 0 0,-14-133-398 0 0,11 68-1301 0 0,-11-94-5025 0 0,-33-175 4895 0 0,-2-1 31 0 0,0 3 25 0 0</inkml:trace>
  <inkml:trace contextRef="#ctx0" brushRef="#br0" timeOffset="42625.088">19184 2652 1552 0 0,'1'0'231'0'0,"-1"0"0"0"0,0 0-1 0 0,1 1 1 0 0,-1-1 0 0 0,1 0 0 0 0,-1 0-1 0 0,1 0 1 0 0,-1 1 0 0 0,1-1 0 0 0,-1 0-1 0 0,1 0 1 0 0,-1 0 0 0 0,1 0 0 0 0,-1 0-1 0 0,1 0 1 0 0,-1 0 0 0 0,1 0-1 0 0,-1 0 1 0 0,1 0 0 0 0,-1 0 0 0 0,1-1-1 0 0,-1 1 1 0 0,1 0 0 0 0,-1 0 0 0 0,1 0-231 0 0,25 388 2172 0 0,-22-318-1105 0 0,30-82-482 0 0,-13 0-618 0 0,1 0 1 0 0,0 1-1 0 0,1 1 1 0 0,0 1-1 0 0,1 1 0 0 0,-1 1 1 0 0,1 2-1 0 0,1 0 1 0 0,-1 1-1 0 0,1 2 0 0 0,20 0 33 0 0,-39 1-7 0 0,0 1 0 0 0,0 1 1 0 0,0-1-1 0 0,0 1 0 0 0,-1 0 0 0 0,1 0 0 0 0,0 1 0 0 0,0-1 0 0 0,-1 2 0 0 0,1-1 0 0 0,-1 0 0 0 0,0 1 0 0 0,0 0 1 0 0,0 0-1 0 0,0 1 0 0 0,0-1 0 0 0,0 1 0 0 0,-1 0 0 0 0,0 0 0 0 0,0 1 0 0 0,0-1 0 0 0,0 1 0 0 0,-1 0 0 0 0,0 0 1 0 0,0 0-1 0 0,0 0 0 0 0,-1 0 0 0 0,1 1 0 0 0,-1-1 0 0 0,0 1 7 0 0,-7 3 39 0 0,0 0 1 0 0,-1 0-1 0 0,1-1 1 0 0,-2 0-1 0 0,1 0 1 0 0,-1 0-1 0 0,0-1 1 0 0,-1 0-1 0 0,1 0 1 0 0,-1-1-1 0 0,-1 0 1 0 0,1-1-1 0 0,-1 1 0 0 0,0-2 1 0 0,0 1-1 0 0,-1-1 1 0 0,1-1-1 0 0,-1 1 1 0 0,0-2-1 0 0,0 1 1 0 0,-8-1-40 0 0,-83 29 262 0 0,99-31-405 0 0,2 0-101 0 0,-5-19-435 0 0,83-43-506 0 0,-69 58 982 0 0,439-160-3561 0 0,-389 148 4874 0 0,-91 62 463 0 0,31-44-1560 0 0,0 1 0 0 0,-1 0 0 0 0,1 0 0 0 0,0 0-1 0 0,0 0 1 0 0,1 0 0 0 0,-1 0 0 0 0,0 0 0 0 0,1 0-1 0 0,0 0 1 0 0,0 0 0 0 0,0 0 0 0 0,0 0 0 0 0,0 0-1 0 0,1 0 1 0 0,-1 0 0 0 0,1 0 0 0 0,0 0-1 0 0,0 0 1 0 0,0 0 0 0 0,0-1 0 0 0,1 1 0 0 0,-1 0-1 0 0,1-1 1 0 0,-1 1 0 0 0,1 0 0 0 0,0-1 0 0 0,0 0-1 0 0,0 0 1 0 0,0 1 0 0 0,0-1 0 0 0,1 0 0 0 0,-1-1-1 0 0,1 1 1 0 0,-1 0 0 0 0,1-1 0 0 0,0 1 0 0 0,0-1-1 0 0,-1 0 1 0 0,1 0 0 0 0,0 0 0 0 0,0 0 0 0 0,0-1-1 0 0,0 1-12 0 0,141 21-235 0 0,83-63 153 0 0,-136-1 2355 0 0,-91 42-2151 0 0,0 0-3 0 0,12 39 193 0 0,3 17-191 0 0,-3 0-1 0 0,-3 0 1 0 0,-1 1 0 0 0,-1 57-121 0 0,-11-101-83 0 0,0 1 0 0 0,0-1-1 0 0,-2 0 1 0 0,1 0 0 0 0,-2 0 0 0 0,1-1 0 0 0,-2 0 0 0 0,0 0 0 0 0,0-1 0 0 0,-1 0-1 0 0,0 0 1 0 0,-1-1 0 0 0,0-1 0 0 0,-1 1 0 0 0,0-2 0 0 0,0 1 0 0 0,-1-1 0 0 0,0-1-1 0 0,-1 0 1 0 0,1-1 0 0 0,-1-1 0 0 0,0 0 0 0 0,-1 0 0 0 0,1-1 0 0 0,-1-1 0 0 0,0 0 0 0 0,-3-1 83 0 0,-9 1-694 0 0,0 0 0 0 0,-1-3 0 0 0,1 0 1 0 0,0-1-1 0 0,0-2 0 0 0,0 0 0 0 0,0-2 1 0 0,-9-3 693 0 0,-43-13-1201 0 0,4-6 26 0 0</inkml:trace>
  <inkml:trace contextRef="#ctx0" brushRef="#br0" timeOffset="40176.104">16396 3020 1568 0 0,'-3'-7'122'0'0,"-1"1"0"0"0,0 0 1 0 0,0-1-1 0 0,-1 1 0 0 0,0 1 0 0 0,0-1 0 0 0,0 1 0 0 0,-1 0 1 0 0,0 0-1 0 0,0 1 0 0 0,0-1 0 0 0,0 1 0 0 0,-1 1 0 0 0,0-1 1 0 0,0 1-1 0 0,0 0 0 0 0,0 1 0 0 0,0 0 0 0 0,0 0 0 0 0,0 0 1 0 0,-1 1-1 0 0,1 0 0 0 0,-1 0 0 0 0,1 1 0 0 0,-1 0 0 0 0,1 1 1 0 0,-1-1-1 0 0,1 1 0 0 0,-1 1 0 0 0,-4 1-122 0 0,-1-1 91 0 0,0 1 0 0 0,0 0 0 0 0,0 2 0 0 0,0-1 0 0 0,0 1 1 0 0,1 1-1 0 0,0 0 0 0 0,0 1 0 0 0,1 1 0 0 0,-1-1 0 0 0,2 2 0 0 0,-1-1 0 0 0,1 2 0 0 0,0-1 0 0 0,1 1 0 0 0,1 1 0 0 0,-1-1 0 0 0,1 2 0 0 0,1-1 0 0 0,0 1 0 0 0,1 0 0 0 0,0 0 1 0 0,1 1-1 0 0,0 0 0 0 0,1 0 0 0 0,-1 8-91 0 0,7-15 22 0 0,1 0 0 0 0,0-1 1 0 0,1 1-1 0 0,-1-1 0 0 0,1 0 0 0 0,0 0 1 0 0,1 0-1 0 0,-1-1 0 0 0,1 1 0 0 0,0-1 1 0 0,0 0-1 0 0,0-1 0 0 0,0 1 1 0 0,1-1-1 0 0,-1 0 0 0 0,1 0 0 0 0,0-1 1 0 0,0 1-1 0 0,0-2 0 0 0,0 1 0 0 0,0 0 1 0 0,3-1-23 0 0,6 3 5 0 0,0-1 0 0 0,0 0 0 0 0,0-2 1 0 0,0 1-1 0 0,0-2 0 0 0,0 0 0 0 0,0-1 0 0 0,0 0 1 0 0,0-1-1 0 0,0-1 0 0 0,0-1 0 0 0,0 0 0 0 0,-1 0 1 0 0,0-2-1 0 0,0 1 0 0 0,8-6-5 0 0,-16 7-23 0 0,-1 0 1 0 0,0 0-1 0 0,0-1 0 0 0,-1 1 1 0 0,0-1-1 0 0,1 0 0 0 0,-2 0 1 0 0,1-1-1 0 0,0 1 0 0 0,-1-1 0 0 0,0 1 1 0 0,-1-1-1 0 0,1 0 0 0 0,-1 0 1 0 0,0-1-1 0 0,0 1 0 0 0,-1 0 1 0 0,0-1-1 0 0,0 1 0 0 0,-1 0 0 0 0,1-1 1 0 0,-1 1-1 0 0,-1-1 0 0 0,1 1 1 0 0,-2-4 22 0 0,-15-28 80 0 0,17 39-88 0 0,-1-1 1 0 0,1 0-1 0 0,0 0 1 0 0,0 0-1 0 0,-1 1 1 0 0,1-1-1 0 0,0 0 1 0 0,0 0-1 0 0,-1 0 1 0 0,1 0 0 0 0,0 0-1 0 0,-1 1 1 0 0,1-1-1 0 0,0 0 1 0 0,-1 0 7 0 0,36 90 166 0 0,-17-55-15 0 0,-3 0 0 0 0,0 1-1 0 0,-3 1 1 0 0,-1 0 0 0 0,-1 0 0 0 0,-3 1 0 0 0,-1 1 0 0 0,-1-1 0 0 0,-2 1 0 0 0,-2-1 0 0 0,-2 1 0 0 0,-1 0 0 0 0,-3 4-151 0 0,0-28 76 0 0,0 0 1 0 0,-2 0-1 0 0,1-1 1 0 0,-2 0-1 0 0,0 0 1 0 0,-1-1-1 0 0,0 0 0 0 0,-1 0 1 0 0,0-1-1 0 0,-1-1 1 0 0,0 0-1 0 0,-1 0 1 0 0,0-1-1 0 0,-1 0 1 0 0,0-1-1 0 0,-1-1 0 0 0,0 0 1 0 0,0-1-1 0 0,0 0 1 0 0,-1-1-1 0 0,0-1 1 0 0,0 0-1 0 0,-12 1-76 0 0,24-5-48 0 0,-1 0 0 0 0,1-1 0 0 0,-1 0 0 0 0,1 0 0 0 0,-1 0 0 0 0,1 0 0 0 0,-1 0 0 0 0,1-1 0 0 0,-1 1 0 0 0,1-1 0 0 0,-1 0-1 0 0,1 0 1 0 0,0-1 0 0 0,0 1 0 0 0,-1-1 0 0 0,1 1 0 0 0,0-1 0 0 0,0 0 0 0 0,0 0 0 0 0,1 0 0 0 0,-1-1 0 0 0,0 1 0 0 0,1-1 0 0 0,0 1 0 0 0,-1-1 0 0 0,1 0 0 0 0,0 0 0 0 0,0 0 0 0 0,1 0 0 0 0,-1 0 0 0 0,1 0 0 0 0,-1-1-1 0 0,1 1 1 0 0,0 0 48 0 0,3-89-4106 0 0,52-23 1498 0 0,-24 69 1355 0 0</inkml:trace>
  <inkml:trace contextRef="#ctx0" brushRef="#br0" timeOffset="40411.308">16800 3102 1256 0 0,'0'0'69'0'0,"0"1"0"0"0,0 0 0 0 0,0-1 0 0 0,0 1 0 0 0,0-1 0 0 0,0 1 0 0 0,-1 0 1 0 0,1-1-1 0 0,0 1 0 0 0,0-1 0 0 0,-1 1 0 0 0,1-1 0 0 0,0 1 0 0 0,-1-1 0 0 0,1 1 0 0 0,0-1 0 0 0,-1 1 0 0 0,1-1 0 0 0,-1 1 0 0 0,1-1 0 0 0,-1 1 0 0 0,1-1 0 0 0,-1 0 0 0 0,1 1 0 0 0,-1-1 0 0 0,1 0 1 0 0,-1 0-1 0 0,1 1 0 0 0,-1-1 0 0 0,0 0 0 0 0,1 0 0 0 0,-1 0 0 0 0,1 0 0 0 0,-1 0 0 0 0,0 0 0 0 0,1 0 0 0 0,-1 0 0 0 0,1 0 0 0 0,-1 0 0 0 0,0 0 0 0 0,1 0 0 0 0,-1 0 0 0 0,0 0 0 0 0,1 0 1 0 0,-1-1-1 0 0,1 1 0 0 0,-1 0 0 0 0,1 0 0 0 0,-1-1 0 0 0,1 1 0 0 0,-1 0 0 0 0,1-1 0 0 0,-1 1 0 0 0,1-1 0 0 0,-1 1 0 0 0,1-1 0 0 0,-1 1 0 0 0,1-1 0 0 0,0 1 0 0 0,-1-1 0 0 0,1 1 0 0 0,0-1 0 0 0,0 1 1 0 0,-1-1-1 0 0,1 1 0 0 0,0-1-69 0 0,-16 51 1031 0 0,15-43-941 0 0,0 0 0 0 0,1 0 0 0 0,0 0 0 0 0,1 0 1 0 0,0 0-1 0 0,0 0 0 0 0,0 0 0 0 0,1 0 0 0 0,0-1 1 0 0,0 1-1 0 0,1 0 0 0 0,-1-1 0 0 0,2 0 0 0 0,-1 0 1 0 0,1 0-1 0 0,-1 0 0 0 0,2 0 0 0 0,-1-1 0 0 0,1 0 1 0 0,0 0-1 0 0,0 0 0 0 0,0 0 0 0 0,0-1 0 0 0,1 0 1 0 0,0 0-1 0 0,0 0 0 0 0,0-1 0 0 0,1 1-90 0 0,-4-3-169 0 0,0-1-1 0 0,0 1 1 0 0,1 0-1 0 0,-1-1 1 0 0,0 1-1 0 0,0-1 1 0 0,1 0-1 0 0,-1 0 1 0 0,0 0-1 0 0,1-1 1 0 0,-1 1-1 0 0,0-1 1 0 0,0 1 0 0 0,0-1-1 0 0,1 0 1 0 0,-1-1-1 0 0,0 1 1 0 0,0 0-1 0 0,-1-1 1 0 0,1 0-1 0 0,0 0 1 0 0,0 0-1 0 0,-1 0 1 0 0,1 0-1 0 0,-1 0 1 0 0,0 0-1 0 0,1-1 1 0 0,-1 1-1 0 0,0-1 1 0 0,-1 0-1 0 0,1 0 1 0 0,0 0 0 0 0,-1 1-1 0 0,0-1 1 0 0,1-1-1 0 0,-1 1 1 0 0,0 0 169 0 0,0-21-1140 0 0</inkml:trace>
  <inkml:trace contextRef="#ctx0" brushRef="#br0" timeOffset="40580.246">16741 2795 1520 0 0,'-1'-5'1292'0'0,"1"0"-212"0"0,0 2-208 0 0,0 1-83 0 0,0-3-113 0 0,0 2-236 0 0,-2 1-164 0 0,4 0-132 0 0,-2 1-16 0 0,0 2-236 0 0,3 3 16 0 0,-1-1-464 0 0,1 4-368 0 0,12 8 75 0 0,-5 0 65 0 0,5 0-480 0 0,1 0 28 0 0</inkml:trace>
  <inkml:trace contextRef="#ctx0" brushRef="#br0" timeOffset="41296.046">17045 3152 1380 0 0,'20'61'3805'0'0,"-8"102"-1775"0"0,-12-162-1992 0 0,1 1 0 0 0,-1-1-1 0 0,0 0 1 0 0,1 1 0 0 0,-1-1-1 0 0,0 0 1 0 0,1 0-1 0 0,0 1 1 0 0,-1-1 0 0 0,1 0-1 0 0,0 0 1 0 0,0 0 0 0 0,-1 0-1 0 0,1 1 1 0 0,0-1 0 0 0,0-1-1 0 0,0 1 1 0 0,0 0 0 0 0,0 0-1 0 0,0 0 1 0 0,1 0-1 0 0,-1-1 1 0 0,0 1 0 0 0,0-1-1 0 0,1 1 1 0 0,-1-1 0 0 0,0 1-1 0 0,1-1 1 0 0,-1 0 0 0 0,0 1-1 0 0,1-1 1 0 0,-1 0 0 0 0,0 0-1 0 0,1 0 1 0 0,-1 0-1 0 0,0 0 1 0 0,1 0 0 0 0,-1-1-1 0 0,1 1 1 0 0,-1 0 0 0 0,0-1-1 0 0,0 1 1 0 0,1-1 0 0 0,-1 1-1 0 0,0-1 1 0 0,0 0 0 0 0,0 1-1 0 0,1-1 1 0 0,-1 0-1 0 0,0 0 1 0 0,0 0 0 0 0,0 0-1 0 0,0-1-37 0 0,70-57-42 0 0,-66 54 100 0 0,18-19-5 0 0,0-2-1 0 0,-2 0 1 0 0,0-2 0 0 0,-2 0-1 0 0,-1-1 1 0 0,-2-1-1 0 0,0-1 1 0 0,0-6-53 0 0,-13 9 403 0 0,-12 36-151 0 0,8-3-252 0 0,0 0 1 0 0,0 0 0 0 0,0-1-1 0 0,1 1 1 0 0,0 0-1 0 0,0 0 1 0 0,0 0 0 0 0,1 0-1 0 0,-1-1 1 0 0,1 1 0 0 0,0 0-1 0 0,0 0 1 0 0,1-1 0 0 0,0 1-1 0 0,0-1 1 0 0,0 1-1 0 0,0-1 1 0 0,0 0 0 0 0,1 0-1 0 0,0 0 1 0 0,0 0 0 0 0,0 0-1 0 0,0-1 1 0 0,1 1 0 0 0,-1-1-1 0 0,1 0 1 0 0,0 0 0 0 0,0 0-1 0 0,0 0 1 0 0,0-1-1 0 0,1 0 1 0 0,-1 0 0 0 0,3 1-1 0 0,159 45-471 0 0,-151-44 362 0 0,0-2 0 0 0,0 0 0 0 0,0-1 0 0 0,0-1 0 0 0,0 0 0 0 0,0-1 0 0 0,0 0 0 0 0,0-1 0 0 0,-1-1 0 0 0,1-1 0 0 0,-1 0 0 0 0,1 0 0 0 0,-1-2 0 0 0,0 0 0 0 0,-1 0 0 0 0,0-1 0 0 0,0-1 0 0 0,0 0 0 0 0,7-7 109 0 0,-18 14 0 0 0,-1 0-1 0 0,1-1 0 0 0,-1 1 0 0 0,1-1 0 0 0,-1 1 0 0 0,1-1 1 0 0,-1 1-1 0 0,0-1 0 0 0,0 0 0 0 0,0 0 0 0 0,0 1 0 0 0,0-1 1 0 0,0 0-1 0 0,0 0 0 0 0,-1 0 0 0 0,1 0 0 0 0,-1 0 1 0 0,1 0-1 0 0,-1 0 0 0 0,0 0 0 0 0,0 0 0 0 0,0 0 0 0 0,0-1 1 0 0,0 1-1 0 0,0 0 0 0 0,0 0 0 0 0,-1 0 0 0 0,1 0 0 0 0,-1 0 1 0 0,0 0-1 0 0,1 0 0 0 0,-1 0 0 0 0,0 1 0 0 0,0-1 1 0 0,0 0-1 0 0,-1 0 0 0 0,1 1 0 0 0,0-1 0 0 0,-1 1 0 0 0,1-1 1 0 0,-1 1-1 0 0,1-1 0 0 0,-1 1 0 0 0,1 0 0 0 0,-1 0 0 0 0,0 0 1 0 0,0 0-1 0 0,0 0 0 0 0,0 0 0 0 0,0 0 0 0 0,0 1 0 0 0,0-1 1 0 0,0 1-1 0 0,-1-1 1 0 0,-117-17 830 0 0,112 18-805 0 0,0 1-1 0 0,1-1 0 0 0,-1 1 0 0 0,1 1 0 0 0,-1-1 0 0 0,1 1 0 0 0,-1 1 0 0 0,1-1 0 0 0,0 1 0 0 0,0 0 0 0 0,0 1 1 0 0,1 0-1 0 0,-1 0 0 0 0,1 0 0 0 0,0 1 0 0 0,0 0 0 0 0,0 0 0 0 0,1 1 0 0 0,0-1 0 0 0,0 1 0 0 0,0 0 0 0 0,1 0 1 0 0,0 1-1 0 0,0 0 0 0 0,0-1 0 0 0,1 1 0 0 0,0 0 0 0 0,1 1 0 0 0,-1-1 0 0 0,1 0 0 0 0,1 1 0 0 0,-1-1 0 0 0,1 1 1 0 0,1 0-1 0 0,-1-1 0 0 0,1 1 0 0 0,1 0 0 0 0,-1 0-24 0 0,6 4-31 0 0,0-2-1 0 0,0 1 1 0 0,1-1 0 0 0,0 0 0 0 0,1 0-1 0 0,0-1 1 0 0,0 0 0 0 0,1 0 0 0 0,0-1-1 0 0,1 0 1 0 0,0-1 0 0 0,0 0 0 0 0,0 0-1 0 0,1-1 1 0 0,0-1 0 0 0,1 0 0 0 0,-1 0-1 0 0,1-1 1 0 0,-1-1 0 0 0,9 2 31 0 0,163 18-5254 0 0,-165-23 4142 0 0</inkml:trace>
  <inkml:trace contextRef="#ctx0" brushRef="#br0" timeOffset="41655.299">18149 3183 1468 0 0,'2'0'86'0'0,"-1"-1"0"0"0,0 0 0 0 0,1 1 1 0 0,-1-1-1 0 0,1 1 0 0 0,-1-1 0 0 0,1 1 0 0 0,-1 0 0 0 0,1 0 0 0 0,-1 0 0 0 0,0 0 1 0 0,1 0-1 0 0,-1 0 0 0 0,1 0 0 0 0,-1 0 0 0 0,1 0 0 0 0,-1 1 0 0 0,1-1 0 0 0,-1 0 1 0 0,1 1-1 0 0,-1 0 0 0 0,0-1 0 0 0,1 1 0 0 0,-1 0 0 0 0,0 0 0 0 0,0-1 0 0 0,1 1 1 0 0,-1 0-1 0 0,0 0 0 0 0,0 0 0 0 0,0 0 0 0 0,0 1 0 0 0,0-1 0 0 0,0 0 0 0 0,-1 0 0 0 0,1 1 1 0 0,0-1-1 0 0,-1 0 0 0 0,1 1 0 0 0,-1-1 0 0 0,1 1 0 0 0,-1-1 0 0 0,1 0 0 0 0,-1 1 1 0 0,0-1-1 0 0,0 1 0 0 0,0-1 0 0 0,0 1 0 0 0,0-1 0 0 0,0 1 0 0 0,0-1 0 0 0,-1 1 1 0 0,1-1-1 0 0,0 1 0 0 0,-1-1 0 0 0,1 1 0 0 0,-1-1 0 0 0,0 0 0 0 0,1 1 0 0 0,-1-1 1 0 0,0 0-1 0 0,0 0 0 0 0,0 1 0 0 0,0-1 0 0 0,0 1-86 0 0,0-2 349 0 0,1 0 52 0 0,0 0-21 0 0,0 0-68 0 0,63-36 816 0 0,-53 28-1058 0 0,107-44 96 0 0,-116 52-212 0 0,2 2 12 0 0,50 103-400 0 0,-23-26-1677 0 0,-11-56-2781 0 0,-14-22 3613 0 0</inkml:trace>
  <inkml:trace contextRef="#ctx0" brushRef="#br0" timeOffset="38839.489">13945 3167 1424 0 0,'-7'-3'4241'0'0,"2"21"-4094"0"0,-4 10 179 0 0,4-14-171 0 0,0 0 0 0 0,0 0 0 0 0,2 1 0 0 0,0-1 0 0 0,0 1 0 0 0,1 0 0 0 0,1 0 0 0 0,0 0 0 0 0,2 0 0 0 0,-1 0 0 0 0,3 6-155 0 0,-1-5 30 0 0,2-1 1 0 0,0 0 0 0 0,0 1 0 0 0,2-1-1 0 0,-1-1 1 0 0,2 1 0 0 0,0-1-1 0 0,1 0 1 0 0,1-1 0 0 0,0 0 0 0 0,0 0-1 0 0,1-1 1 0 0,1 0 0 0 0,0-1-1 0 0,11 9-30 0 0,-20-20-118 0 0,-1 1 0 0 0,0-1-1 0 0,1 0 1 0 0,-1 0-1 0 0,0 0 1 0 0,1 0-1 0 0,-1 0 1 0 0,1 0 0 0 0,-1 0-1 0 0,0 0 1 0 0,1 0-1 0 0,-1-1 1 0 0,0 1-1 0 0,1-1 1 0 0,-1 1 0 0 0,0-1-1 0 0,0 1 1 0 0,1-1-1 0 0,-1 0 1 0 0,0 0-1 0 0,0 1 1 0 0,0-1 0 0 0,0 0-1 0 0,0 0 1 0 0,0 0-1 0 0,0 0 1 0 0,0 0-1 0 0,0-1 1 0 0,-1 1 0 0 0,1 0-1 0 0,0 0 1 0 0,-1 0-1 0 0,1-1 1 0 0,-1 1 0 0 0,1 0-1 0 0,-1-1 1 0 0,0 1-1 0 0,1 0 1 0 0,-1-2 118 0 0,1 1-123 0 0,7-26-1183 0 0</inkml:trace>
  <inkml:trace contextRef="#ctx0" brushRef="#br0" timeOffset="39090.122">13955 2823 2580 0 0,'-3'-26'3750'0'0,"4"43"-2159"0"0,54 169-5770 0 0,-44-158 2993 0 0</inkml:trace>
  <inkml:trace contextRef="#ctx0" brushRef="#br0" timeOffset="39507.318">14160 3652 1724 0 0,'16'-4'2228'0'0,"5"-8"-2139"0"0,-1-2 0 0 0,-1 0 0 0 0,-1-1 0 0 0,0-1 0 0 0,-1-1 0 0 0,0 0 1 0 0,-2-1-1 0 0,0-1 0 0 0,-1 0 0 0 0,-1-1 0 0 0,-1-1 0 0 0,0 0 0 0 0,-2 0 0 0 0,0-1 0 0 0,-2-1 1 0 0,0 0-1 0 0,-2 0 0 0 0,1-7-89 0 0,-4 22-36 0 0,-1 0 1 0 0,0 0-1 0 0,0 0 0 0 0,-1-1 1 0 0,0 1-1 0 0,0 0 1 0 0,-1-1-1 0 0,0 1 1 0 0,-1 0-1 0 0,0 0 0 0 0,0-1 1 0 0,-1 1-1 0 0,1 0 1 0 0,-2 0-1 0 0,1 0 0 0 0,-1 0 1 0 0,-1 1-1 0 0,1-1 1 0 0,-1 1-1 0 0,-1 0 0 0 0,1 0 1 0 0,-1 0-1 0 0,0 1 1 0 0,-1-1-1 0 0,0 1 0 0 0,-2-2 36 0 0,9 9-4 0 0,-1-1 0 0 0,0 1-1 0 0,1-1 1 0 0,-1 1-1 0 0,0-1 1 0 0,1 1 0 0 0,-1-1-1 0 0,0 1 1 0 0,1-1-1 0 0,-1 1 1 0 0,0-1 0 0 0,0 1-1 0 0,0-1 1 0 0,0 1 0 0 0,1 0-1 0 0,-1-1 1 0 0,0 1-1 0 0,0-1 1 0 0,0 1 0 0 0,0 0-1 0 0,0-1 1 0 0,-1 1-1 0 0,1-1 1 0 0,0 1 0 0 0,0-1-1 0 0,0 1 1 0 0,0 0-1 0 0,-1-1 1 0 0,1 1 0 0 0,0-1-1 0 0,0 1 1 0 0,-1-1-1 0 0,1 1 1 0 0,0-1 0 0 0,-1 1-1 0 0,1-1 1 0 0,-1 0-1 0 0,1 1 1 0 0,0-1 0 0 0,-1 1-1 0 0,1-1 1 0 0,-1 0-1 0 0,1 0 1 0 0,-1 1 0 0 0,1-1-1 0 0,-1 0 1 0 0,0 0-1 0 0,1 1 1 0 0,-1-1 4 0 0,333 256 1456 0 0,-309-237-1148 0 0,-10-11-169 0 0,-1 0 0 0 0,0 1-1 0 0,0 0 1 0 0,-1 1 0 0 0,0 0 0 0 0,-1 0 0 0 0,0 1-1 0 0,-1 1 1 0 0,0 0 0 0 0,-1 0 0 0 0,0 1 0 0 0,-1 0-1 0 0,-1 0 1 0 0,0 0 0 0 0,0 1 0 0 0,-2 0 0 0 0,1 0-1 0 0,-1 4-138 0 0,-4-14-74 0 0,0 1 0 0 0,0-1 0 0 0,-1 0 0 0 0,1 0 0 0 0,-1 1 0 0 0,0-1-1 0 0,0 0 1 0 0,0 0 0 0 0,-1 0 0 0 0,0 0 0 0 0,1 0 0 0 0,-1-1-1 0 0,-1 1 1 0 0,1 0 0 0 0,0-1 0 0 0,-1 1 0 0 0,0-1 0 0 0,0 0-1 0 0,0 0 1 0 0,0 0 0 0 0,0-1 0 0 0,-1 1 0 0 0,1-1 0 0 0,-1 1 0 0 0,1-1-1 0 0,-1 0 1 0 0,0 0 0 0 0,0-1 0 0 0,0 1 0 0 0,0-1 0 0 0,0 0-1 0 0,0 0 1 0 0,-1-1 0 0 0,1 1 0 0 0,0-1 0 0 0,0 0 0 0 0,-1 0 0 0 0,1 0-1 0 0,0 0 1 0 0,0-1 0 0 0,0 0 0 0 0,-1 1 0 0 0,1-2 0 0 0,0 1-1 0 0,0 0 1 0 0,0-1 0 0 0,0 0 0 0 0,1 0 0 0 0,-1 0 74 0 0,-14-45-1156 0 0,16 19 96 0 0</inkml:trace>
  <inkml:trace contextRef="#ctx0" brushRef="#br0" timeOffset="38142.849">13241 3082 876 0 0,'0'0'613'0'0,"0"0"-48"0"0,0 0 44 0 0,-4 0-120 0 0,-5 4-342 0 0,0 1 0 0 0,1 0 0 0 0,0 0 0 0 0,0 1 0 0 0,0 0 0 0 0,1 0 1 0 0,0 1-1 0 0,0 0 0 0 0,0 0 0 0 0,1 1 0 0 0,0 0 0 0 0,1 0 0 0 0,0 0 1 0 0,-2 4-148 0 0,-7 8 196 0 0,-98 170 1299 0 0,-15 21-1108 0 0,12-100-3604 0 0,85-94 1917 0 0,0-3-69 0 0</inkml:trace>
  <inkml:trace contextRef="#ctx0" brushRef="#br0" timeOffset="38405.54">12544 3180 1272 0 0,'31'-26'6987'0'0,"32"45"-6486"0"0,-53-15-130 0 0,53 27-109 0 0,-2 3 0 0 0,-1 3 0 0 0,-2 2 0 0 0,-1 3 1 0 0,-3 2-1 0 0,11 14-262 0 0,93 90-3077 0 0,-73-67-933 0 0,-68-67 2777 0 0</inkml:trace>
  <inkml:trace contextRef="#ctx0" brushRef="#br0" timeOffset="49069.626">8609 5140 968 0 0,'0'0'295'0'0,"0"0"77"0"0,0 0-53 0 0,0 0-77 0 0,0 0-72 0 0,0 0-11 0 0,0 0 20 0 0,0 0 53 0 0,0 0-16 0 0,0 0-2 0 0,0 0 15 0 0,0 0-50 0 0,0 0-67 0 0,0 0 40 0 0,0 0-27 0 0,0 0-38 0 0,0 0-38 0 0,0 0-25 0 0,0 0 65 0 0,0 0 17 0 0,0 0-8 0 0,0 0-18 0 0,0 0-49 0 0,0 0-18 0 0,0 0 6 0 0,0 0 20 0 0,0 0-7 0 0,0 0 27 0 0,0 0-13 0 0,0 0 19 0 0,0 0 5 0 0,0 0-7 0 0,0 0-2 0 0,0 0-7 0 0,0 0-4 0 0,0 0-8 0 0,0 0-4 0 0,0 0-8 0 0,0 0 4 0 0,0 0 39 0 0,0 0 7 0 0,0 0 16 0 0,0 0-30 0 0,0 0-8 0 0,0 0-5 0 0,0 0 0 0 0,0 0 13 0 0,0 0-23 0 0,0 0-13 0 0,0 0 19 0 0,0 0 32 0 0,0 0-6 0 0,0 0-18 0 0,0 0 1 0 0,0 0-1 0 0,0 0 4 0 0,0 0 4 0 0,0 0-13 0 0,0 0-30 0 0,0 0 22 0 0,0 0-2 0 0,0 0 4 0 0,0 0 3 0 0,0 0-18 0 0,0 0-29 0 0,0 0 10 0 0,0 0-16 0 0,0 0 42 0 0,0 0-14 0 0,0 0-6 0 0,0 0 7 0 0,0 0 0 0 0,0 0-2 0 0,0 0-3 0 0,0 0-11 0 0,0 0-32 0 0,0 0-9 0 0,0 0 44 0 0,4 18 2444 0 0,163-31-2348 0 0,-158 11-118 0 0,-1 0 0 0 0,1 1 0 0 0,-1 0 0 0 0,1 1 0 0 0,0-1 0 0 0,-1 2-1 0 0,1-1 1 0 0,0 1 0 0 0,-1 0 0 0 0,1 1 0 0 0,-1 0 0 0 0,1 0 0 0 0,-1 1 0 0 0,0 0 0 0 0,0 1 0 0 0,0 0-1 0 0,0 0 1 0 0,-1 0 0 0 0,0 1 0 0 0,0 0 0 0 0,0 1 0 0 0,0 0 0 0 0,-1 0 0 0 0,0 0 0 0 0,0 0-1 0 0,-1 1 1 0 0,1 0 0 0 0,-2 0 0 0 0,1 1 0 0 0,-1-1 0 0 0,0 1 0 0 0,1 3 10 0 0,-7-1-4 0 0,0-1 1 0 0,-1 0-1 0 0,0 0 1 0 0,-1 1-1 0 0,1-2 1 0 0,-2 1-1 0 0,1 0 1 0 0,-1-1 0 0 0,-1 0-1 0 0,1 0 1 0 0,-1-1-1 0 0,-1 1 1 0 0,1-1-1 0 0,-1-1 1 0 0,-1 1-1 0 0,1-1 1 0 0,-1-1-1 0 0,0 1 1 0 0,0-1-1 0 0,-1 0 1 0 0,1-1-1 0 0,-1 0 1 0 0,0-1-1 0 0,0 1 1 0 0,-9 1 3 0 0,12-3 29 0 0,-13 5 40 0 0,-7 4 149 0 0,45-2-142 0 0,26-4-170 0 0,-30-5 81 0 0,1 0 0 0 0,-1 1 0 0 0,0 1 1 0 0,0 0-1 0 0,-1 1 0 0 0,1 1 0 0 0,0 0 0 0 0,-1 1 0 0 0,0 0 0 0 0,0 1 1 0 0,-1 1-1 0 0,1 0 0 0 0,-1 1 0 0 0,-1 0 0 0 0,0 1 0 0 0,0 1 1 0 0,4 4 12 0 0,-15-12 4 0 0,1 0 1 0 0,-1 0 0 0 0,0 0 0 0 0,0 0 0 0 0,-1 0 0 0 0,1 0-1 0 0,0 0 1 0 0,-1 0 0 0 0,1 0 0 0 0,-1 1 0 0 0,0-1 0 0 0,1 0-1 0 0,-1 0 1 0 0,0 1 0 0 0,-1-1 0 0 0,1 0 0 0 0,0 0 0 0 0,-1 0-1 0 0,1 1 1 0 0,-1-1 0 0 0,1 0 0 0 0,-1 0 0 0 0,0 0 0 0 0,0 0-1 0 0,0 0 1 0 0,0 0 0 0 0,0 0 0 0 0,-1 0 0 0 0,1-1 0 0 0,-1 1-1 0 0,1 0 1 0 0,-1-1 0 0 0,1 1 0 0 0,-1-1 0 0 0,0 0 0 0 0,0 1-1 0 0,0-1 1 0 0,0 0 0 0 0,0 0-5 0 0,-80 39 155 0 0,-103-4-866 0 0,60-33-2886 0 0,30-23 976 0 0,68 5 1403 0 0</inkml:trace>
  <inkml:trace contextRef="#ctx0" brushRef="#br0" timeOffset="50567.386">7549 6645 1292 0 0,'4'-23'2009'0'0,"12"-4"-1680"0"0,-16 25-279 0 0,-1 0 0 0 0,1 0 0 0 0,0 1 0 0 0,-1-1 0 0 0,1 0 0 0 0,-1 0-1 0 0,1 1 1 0 0,-1-1 0 0 0,0 0 0 0 0,0 1 0 0 0,0-1 0 0 0,0 1 0 0 0,0-1 0 0 0,0 1 0 0 0,0 0-1 0 0,0-1 1 0 0,0 1 0 0 0,-1 0 0 0 0,1 0 0 0 0,-1 0 0 0 0,1 0 0 0 0,-1 0 0 0 0,1 0-1 0 0,-1 0 1 0 0,1 0 0 0 0,-1 1 0 0 0,0-1 0 0 0,1 1 0 0 0,-1-1 0 0 0,0 1 0 0 0,0 0 0 0 0,1-1-1 0 0,-1 1 1 0 0,0 0 0 0 0,0 0 0 0 0,0 0 0 0 0,1 1 0 0 0,-1-1 0 0 0,0 0 0 0 0,0 1-1 0 0,0-1-49 0 0,0 0 22 0 0,-15 2 37 0 0,0 1 1 0 0,0 0-1 0 0,0 1 0 0 0,0 1 1 0 0,1 0-1 0 0,-1 1 0 0 0,1 1 1 0 0,1 1-1 0 0,0 0 0 0 0,0 1 0 0 0,0 0 1 0 0,1 2-1 0 0,0-1 0 0 0,1 2 1 0 0,1 0-1 0 0,-1 0 0 0 0,2 1 0 0 0,0 1 1 0 0,1 0-1 0 0,0 0 0 0 0,1 1 1 0 0,0 0-1 0 0,1 0 0 0 0,1 1 0 0 0,1 0 1 0 0,0 1-1 0 0,-3 14-59 0 0,9-25 1 0 0,-1 0-1 0 0,1 0 1 0 0,0 0 0 0 0,0 0-1 0 0,1 0 1 0 0,-1 0 0 0 0,1 0-1 0 0,1-1 1 0 0,-1 1 0 0 0,1 0-1 0 0,0-1 1 0 0,0 1 0 0 0,1-1 0 0 0,0 0-1 0 0,0 1 1 0 0,0-1 0 0 0,0 0-1 0 0,1-1 1 0 0,0 1 0 0 0,0-1-1 0 0,0 0 1 0 0,0 0 0 0 0,1 0-1 0 0,-1 0 1 0 0,1-1 0 0 0,0 0-1 0 0,0 0 1 0 0,1 0 0 0 0,-1 0-1 0 0,1-1 1 0 0,-1 0 0 0 0,1 0-1 0 0,0-1 1 0 0,-1 1 0 0 0,1-1-1 0 0,0-1 1 0 0,0 1 0 0 0,0-1 0 0 0,0 0-1 0 0,0 0 1 0 0,0-1 0 0 0,0 1-1 0 0,0-1 1 0 0,-1-1 0 0 0,1 1-1 0 0,0-1 1 0 0,-1 0 0 0 0,1 0-1 0 0,3-3 0 0 0,7-4-174 0 0,-1-1 0 0 0,0 0 0 0 0,-1-2-1 0 0,-1 1 1 0 0,1-2 0 0 0,-2 1 0 0 0,0-2 0 0 0,0 0-1 0 0,-2 0 1 0 0,1-1 0 0 0,-2 0 0 0 0,0-1-1 0 0,-1 0 1 0 0,0 0 0 0 0,-2-1 0 0 0,3-9 174 0 0,0-1-176 0 0</inkml:trace>
  <inkml:trace contextRef="#ctx0" brushRef="#br0" timeOffset="50723.364">7569 6669 4276 0 0,'-2'-57'454'0'0,"-12"103"186"0"0,30 111 259 0 0,67-21-704 0 0,7-95-3911 0 0,-87-41 2300 0 0</inkml:trace>
  <inkml:trace contextRef="#ctx0" brushRef="#br0" timeOffset="51345.326">7953 6412 1336 0 0,'-26'51'4836'0'0,"-34"157"-3701"0"0,55-192-1038 0 0,0-1 0 0 0,2 1-1 0 0,-1 1 1 0 0,2-1-1 0 0,0 0 1 0 0,1 1 0 0 0,0-1-1 0 0,2 1 1 0 0,0-1-1 0 0,1 0 1 0 0,0 1 0 0 0,1-1-1 0 0,1 0 1 0 0,1 0-1 0 0,0-1 1 0 0,1 1 0 0 0,0-1-1 0 0,2 0 1 0 0,0-1 0 0 0,5 7-97 0 0,-8-16-20 0 0,1-1 1 0 0,0 0-1 0 0,1 0 1 0 0,-1 0-1 0 0,1-1 1 0 0,-1 0-1 0 0,1 0 1 0 0,0-1-1 0 0,0 0 1 0 0,1 0-1 0 0,-1 0 1 0 0,0-1-1 0 0,0 0 1 0 0,1-1-1 0 0,-1 1 1 0 0,0-2-1 0 0,1 1 1 0 0,-1-1-1 0 0,0 0 1 0 0,1 0-1 0 0,-1-1 1 0 0,0 0-1 0 0,0 0 1 0 0,0-1-1 0 0,0 0 1 0 0,-1 0 0 0 0,1-1-1 0 0,-1 1 1 0 0,0-1-1 0 0,0-1 1 0 0,0 1-1 0 0,-1-1 1 0 0,1 0-1 0 0,-1 0 1 0 0,0-1-1 0 0,0 0 1 0 0,-1 0-1 0 0,0 0 1 0 0,0 0-1 0 0,0 0 1 0 0,-1-1 19 0 0,-2 1 19 0 0,1 0 0 0 0,-2 1 1 0 0,1-1-1 0 0,0 0 0 0 0,-1 0 1 0 0,0 1-1 0 0,-1-1 0 0 0,1 0 0 0 0,-1 0 1 0 0,0 0-1 0 0,-1 1 0 0 0,1-1 1 0 0,-1 1-1 0 0,0-1 0 0 0,-1 1 0 0 0,1 0 1 0 0,-1 0-1 0 0,0 0 0 0 0,0 0 1 0 0,-1 0-1 0 0,1 1 0 0 0,-1-1 0 0 0,0 1 1 0 0,0 0-1 0 0,-1 0 0 0 0,1 0 1 0 0,-1 1-1 0 0,0 0 0 0 0,1 0 1 0 0,-2 0-1 0 0,0 0-19 0 0,25 26-114 0 0,189 18-6098 0 0,-172-41 4891 0 0</inkml:trace>
  <inkml:trace contextRef="#ctx0" brushRef="#br0" timeOffset="46065.274">4657 5557 956 0 0,'-10'0'219'0'0,"0"1"0"0"0,0 0 0 0 0,0 1 0 0 0,0 0-1 0 0,1 0 1 0 0,-1 1 0 0 0,0 0 0 0 0,1 1 0 0 0,0 0 0 0 0,0 0 0 0 0,0 1 0 0 0,1 0 0 0 0,0 1-1 0 0,-1 0 1 0 0,2 0 0 0 0,-1 1 0 0 0,1 0 0 0 0,0 0 0 0 0,1 1 0 0 0,-1-1 0 0 0,1 2-1 0 0,1-1 1 0 0,0 0 0 0 0,0 1 0 0 0,1 0 0 0 0,0 0 0 0 0,0 1 0 0 0,0 3-219 0 0,-2 3 135 0 0,1 1 0 0 0,1-1 0 0 0,1 1 0 0 0,0 0 0 0 0,2 0 0 0 0,0 1 0 0 0,0-1 0 0 0,2 0 0 0 0,0 0 0 0 0,1 0 0 0 0,0 0 0 0 0,2 0 0 0 0,0 0 0 0 0,1-1 0 0 0,0 1 0 0 0,3 1-135 0 0,1 0-40 0 0,2 0 1 0 0,0-1-1 0 0,1 0 1 0 0,0-1-1 0 0,2 0 1 0 0,-1-1-1 0 0,2-1 1 0 0,0 0-1 0 0,1-1 1 0 0,1-1-1 0 0,10 7 40 0 0,-15-12-515 0 0,0 0-1 0 0,1 0 1 0 0,0-1-1 0 0,0-1 1 0 0,0 0-1 0 0,1-1 1 0 0,0 0-1 0 0,0-1 1 0 0,0-1-1 0 0,10 1 516 0 0,-8-3-1499 0 0</inkml:trace>
  <inkml:trace contextRef="#ctx0" brushRef="#br0" timeOffset="46500.845">4774 5779 1520 0 0,'-4'-40'4853'0'0,"38"30"-3395"0"0,43 29-1241 0 0,-69-15-187 0 0,0 1-1 0 0,-1 0 1 0 0,1 0-1 0 0,-1 1 1 0 0,-1 0-1 0 0,1 0 0 0 0,-1 1 1 0 0,0 0-1 0 0,-1 0 1 0 0,1 0-1 0 0,-1 1 1 0 0,-1 0-1 0 0,0-1 1 0 0,0 2-1 0 0,0-1 1 0 0,-1 0-1 0 0,0 1 1 0 0,-1 0-1 0 0,0-1 1 0 0,0 1-1 0 0,-1 0 1 0 0,0 6-30 0 0,-2-6 71 0 0,-1 1 1 0 0,0-1 0 0 0,-1 1-1 0 0,0-1 1 0 0,0 0-1 0 0,-1 0 1 0 0,-1 0 0 0 0,1-1-1 0 0,-1 1 1 0 0,-1-1-1 0 0,0 0 1 0 0,0-1-1 0 0,0 1 1 0 0,-1-1 0 0 0,0-1-1 0 0,-2 2-71 0 0,-111 61 636 0 0,119-69-830 0 0,0-16-628 0 0,6 6 281 0 0,1 1 0 0 0,-1-1 0 0 0,2 1 0 0 0,0 0 0 0 0,0 0 0 0 0,0 1 0 0 0,1 0 0 0 0,0 0 0 0 0,1 1 1 0 0,0 0-1 0 0,9-6 541 0 0,12-7-1376 0 0</inkml:trace>
  <inkml:trace contextRef="#ctx0" brushRef="#br0" timeOffset="46766.005">5215 5727 1824 0 0,'-6'-2'131'0'0,"-1"0"1"0"0,0 1-1 0 0,1 0 0 0 0,-1 0 0 0 0,0 1 0 0 0,1-1 0 0 0,-1 2 1 0 0,0-1-1 0 0,0 1 0 0 0,1 0 0 0 0,-1 0 0 0 0,0 0 0 0 0,1 1 1 0 0,-1 0-1 0 0,1 1 0 0 0,0-1 0 0 0,0 1 0 0 0,0 1 1 0 0,0-1-1 0 0,0 1 0 0 0,1 0 0 0 0,0 0 0 0 0,-1 0 0 0 0,1 1 1 0 0,1 0-1 0 0,-1 0 0 0 0,1 0 0 0 0,0 0 0 0 0,0 1 1 0 0,1 0-1 0 0,-1 0 0 0 0,1 0 0 0 0,0 0 0 0 0,1 0 0 0 0,0 1 1 0 0,0-1-1 0 0,0 1 0 0 0,1-1 0 0 0,0 1 0 0 0,-1 6-131 0 0,3-2 28 0 0,1-1 0 0 0,0 1 0 0 0,0-1 0 0 0,1 1 1 0 0,1-1-1 0 0,-1 0 0 0 0,2 0 0 0 0,-1 0 0 0 0,1 0 0 0 0,1-1 0 0 0,0 0 0 0 0,0 0 0 0 0,1-1 0 0 0,0 0 0 0 0,0 0 0 0 0,1 0 0 0 0,0-1 0 0 0,0 0 0 0 0,1-1 0 0 0,0 0 0 0 0,0 0-28 0 0,1 1-451 0 0,0-1 0 0 0,1 0 1 0 0,-1-1-1 0 0,1 0 0 0 0,0-1 0 0 0,1 0 0 0 0,-1-1 1 0 0,1 0-1 0 0,-1-1 0 0 0,1 0 0 0 0,0-1 0 0 0,1 0 451 0 0,-9-1-1362 0 0</inkml:trace>
  <inkml:trace contextRef="#ctx0" brushRef="#br0" timeOffset="46969.017">5722 5630 1544 0 0,'8'20'270'0'0,"-1"0"0"0"0,-1 1-1 0 0,0 0 1 0 0,-2 0 0 0 0,0 0-1 0 0,-2 0 1 0 0,0 1 0 0 0,-1-1-1 0 0,-1 1 1 0 0,-1-1 0 0 0,-2 1-1 0 0,1-1 1 0 0,-2 0 0 0 0,-1 0 0 0 0,-1 0-1 0 0,-1-1 1 0 0,0 0 0 0 0,-1 0-1 0 0,-2-1 1 0 0,0 0 0 0 0,-1 0-1 0 0,0-1 1 0 0,-2-1 0 0 0,0 0-1 0 0,-1 0 1 0 0,-1-2 0 0 0,0 0 0 0 0,-15 12-270 0 0,14-15-136 0 0,-72 51 666 0 0,24-44-3793 0 0,41-53-520 0 0,25 13 2479 0 0</inkml:trace>
  <inkml:trace contextRef="#ctx0" brushRef="#br0" timeOffset="47311.961">6042 5755 1688 0 0,'64'-16'5351'0'0,"46"14"-4492"0"0,-55 4 36 0 0,196 11-1501 0 0,-131 5-3894 0 0,-117-18 3141 0 0</inkml:trace>
  <inkml:trace contextRef="#ctx0" brushRef="#br0" timeOffset="47563.901">6164 5989 936 0 0,'4'6'800'0'0,"1"-1"-12"0"0,10 9-108 0 0,2-3-36 0 0,8-2-28 0 0,4 1-40 0 0,3-2-119 0 0,7 0-17 0 0,0-3-8 0 0,2 4-64 0 0,1-3-176 0 0,-1-2-308 0 0,4-3 12 0 0,-2 1-464 0 0,-3 1 40 0 0,-20-3-1053 0 0,8 0 49 0 0,35-13-52 0 0</inkml:trace>
  <inkml:trace contextRef="#ctx0" brushRef="#br0" timeOffset="44864.194">3533 5419 924 0 0,'-113'-58'1582'0'0,"103"57"-1469"0"0,1 0 0 0 0,-1 1 0 0 0,1 0 0 0 0,-1 0-1 0 0,1 1 1 0 0,0 0 0 0 0,-1 1 0 0 0,1 0 0 0 0,0 0 0 0 0,0 1-1 0 0,0 1 1 0 0,0-1 0 0 0,1 1 0 0 0,-1 1 0 0 0,1 0 0 0 0,0 0-1 0 0,1 0 1 0 0,-1 1 0 0 0,1 0 0 0 0,0 1 0 0 0,0-1 0 0 0,1 1-1 0 0,0 1 1 0 0,0-1 0 0 0,1 1 0 0 0,0 0 0 0 0,0 0-1 0 0,1 1 1 0 0,0-1 0 0 0,0 1 0 0 0,1 0 0 0 0,0 0 0 0 0,1 0-1 0 0,0 0 1 0 0,0 1 0 0 0,1-1 0 0 0,0 0 0 0 0,1 1 0 0 0,0 8-113 0 0,-4 53 552 0 0,3 1 0 0 0,3-1 0 0 0,4 0 0 0 0,11 56-552 0 0,-14-105 27 0 0,25 418 1151 0 0,-65-258-1851 0 0,36-178 469 0 0,-1 1 1 0 0,1-1-1 0 0,-1 0 1 0 0,0-1 0 0 0,0 1-1 0 0,-1 0 1 0 0,1 0-1 0 0,-1-1 1 0 0,0 0-1 0 0,0 1 1 0 0,0-1-1 0 0,0 0 1 0 0,-1-1-1 0 0,1 1 1 0 0,-1 0-1 0 0,0-1 1 0 0,1 0-1 0 0,-1 0 1 0 0,0 0-1 0 0,0 0 1 0 0,0-1 0 0 0,-1 0-1 0 0,1 1 1 0 0,0-2-1 0 0,-1 1 1 0 0,1 0-1 0 0,0-1 1 0 0,-1 0-1 0 0,1 0 1 0 0,0 0-1 0 0,-1 0 1 0 0,1-1-1 0 0,0 0 1 0 0,-2 0 203 0 0,-36-27-1317 0 0</inkml:trace>
  <inkml:trace contextRef="#ctx0" brushRef="#br0" timeOffset="45129.089">2920 6175 1676 0 0,'-9'2'5132'0'0,"46"-1"-4249"0"0,136 12-778 0 0,35 0-4978 0 0,-175-13 3638 0 0</inkml:trace>
  <inkml:trace contextRef="#ctx0" brushRef="#br0" timeOffset="45377.401">3953 6232 1204 0 0,'-18'33'1063'0'0,"-106"193"3575"0"0,-19-12-4059 0 0,56-159-5699 0 0,84-55 3632 0 0</inkml:trace>
  <inkml:trace contextRef="#ctx0" brushRef="#br0" timeOffset="45615.636">3448 6310 1356 0 0,'21'-26'5935'0'0,"20"50"-4459"0"0,-35-19-1457 0 0,220 241 1043 0 0,-59-56-5373 0 0,-113-142 1544 0 0,-27-28 1353 0 0</inkml:trace>
  <inkml:trace contextRef="#ctx0" brushRef="#br0" timeOffset="49597.816">7805 6094 1036 0 0,'-63'-3'3786'0'0,"45"2"-1284"0"0,46 4-1539 0 0,607 10 1169 0 0,-403-15-1961 0 0,545-2-42 0 0,-388 1-1261 0 0,0 1-3313 0 0,-365 4 2361 0 0,-27 1 818 0 0</inkml:trace>
  <inkml:trace contextRef="#ctx0" brushRef="#br0" timeOffset="56738.015">10220 6044 916 0 0,'-69'5'4195'0'0,"69"-5"-3750"0"0,12 3 973 0 0,224 6-97 0 0,726 25-188 0 0,-814-27-2355 0 0,-135-28-3662 0 0,-14 14 3642 0 0</inkml:trace>
  <inkml:trace contextRef="#ctx0" brushRef="#br0" timeOffset="51796.645">8892 6442 1120 0 0,'-15'14'323'0'0,"1"1"-1"0"0,1 1 1 0 0,0 0 0 0 0,1 1-1 0 0,1 0 1 0 0,1 0-1 0 0,0 1 1 0 0,1 1 0 0 0,1 0-1 0 0,1 0 1 0 0,1 0 0 0 0,0 1-1 0 0,2 0 1 0 0,0 0-1 0 0,1 0 1 0 0,1 0 0 0 0,1 1-1 0 0,1-1 1 0 0,1 16-323 0 0,3-15 5 0 0,1-1 0 0 0,0 0 0 0 0,2 0 0 0 0,0-1-1 0 0,1 0 1 0 0,1 0 0 0 0,1 0 0 0 0,0-1 0 0 0,2-1 0 0 0,0 0 0 0 0,1-1 0 0 0,0 0 0 0 0,1-1-1 0 0,3 2-4 0 0,-3-5-366 0 0,-1 0 0 0 0,2-1 0 0 0,0-1 0 0 0,0 0-1 0 0,1-1 1 0 0,0-1 0 0 0,0 0 0 0 0,1-2 0 0 0,0 1 0 0 0,0-2-1 0 0,2 0 367 0 0,28 3-1058 0 0</inkml:trace>
  <inkml:trace contextRef="#ctx0" brushRef="#br0" timeOffset="53416.87">9383 6647 1428 0 0,'0'0'478'0'0,"2"-24"732"0"0,-2 23-1180 0 0,1-1-1 0 0,-1 1 1 0 0,1-1-1 0 0,-1 1 1 0 0,0-1-1 0 0,1 0 0 0 0,-1 1 1 0 0,0-1-1 0 0,0 1 1 0 0,0-1-1 0 0,0 0 1 0 0,0 1-1 0 0,-1-1 1 0 0,1 0-1 0 0,0 1 0 0 0,-1-1 1 0 0,1 1-1 0 0,-1-1 1 0 0,0 1-1 0 0,1-1 1 0 0,-1 1-1 0 0,0 0 1 0 0,0-1-1 0 0,0 1 1 0 0,0 0-1 0 0,0 0 0 0 0,0-1 1 0 0,0 1-1 0 0,-1 0 1 0 0,1 0-1 0 0,0 0 1 0 0,0 0-1 0 0,-1 0 1 0 0,1 1-1 0 0,-1-1 0 0 0,1 0 1 0 0,-1 1-1 0 0,1-1 1 0 0,-1 1-1 0 0,1-1 1 0 0,-1 1-1 0 0,0 0 1 0 0,1 0-1 0 0,-1 0 1 0 0,1 0-1 0 0,-1 0 0 0 0,0 0 1 0 0,1 0-1 0 0,-1 0 1 0 0,1 1-1 0 0,-1-1 1 0 0,0 0-1 0 0,0 1-29 0 0,-13 1 37 0 0,1 1-1 0 0,0 0 1 0 0,0 1-1 0 0,1 1 0 0 0,-1 0 1 0 0,1 0-1 0 0,0 1 1 0 0,0 1-1 0 0,1 0 1 0 0,0 1-1 0 0,0 1 1 0 0,1-1-1 0 0,0 2 1 0 0,0 0-1 0 0,1 0 1 0 0,1 0-1 0 0,-1 2 1 0 0,2-1-1 0 0,0 1 1 0 0,0 0-1 0 0,1 1 1 0 0,0-1-1 0 0,1 1 1 0 0,-3 11-37 0 0,7-20 27 0 0,0 0 0 0 0,1 0 1 0 0,-1 0-1 0 0,1 1 1 0 0,0-1-1 0 0,0 0 0 0 0,0 1 1 0 0,1-1-1 0 0,-1 1 1 0 0,1-1-1 0 0,0 1 1 0 0,0-1-1 0 0,1 1 0 0 0,0-1 1 0 0,-1 1-1 0 0,1-1 1 0 0,1 1-1 0 0,-1-1 0 0 0,1 0 1 0 0,-1 0-1 0 0,1 0 1 0 0,0 0-1 0 0,1 0 1 0 0,-1 0-1 0 0,1 0 0 0 0,0-1 1 0 0,-1 1-1 0 0,2-1 1 0 0,-1 0-1 0 0,0 0 1 0 0,1 0-1 0 0,-1 0 0 0 0,1-1 1 0 0,0 0-1 0 0,0 1 1 0 0,0-1-1 0 0,0 0 0 0 0,0-1 1 0 0,0 1-1 0 0,1-1 1 0 0,-1 0-1 0 0,0 0 1 0 0,1 0-1 0 0,-1-1 0 0 0,1 1 1 0 0,-1-1-1 0 0,1 0 1 0 0,1-1-28 0 0,7-1-78 0 0,-1-1 0 0 0,1-1-1 0 0,-1 0 1 0 0,0-1 0 0 0,0 0 0 0 0,0-1 0 0 0,-1-1 0 0 0,0 0 0 0 0,0 0 0 0 0,-1-1 0 0 0,1 0 0 0 0,-2-1 0 0 0,1 0 0 0 0,-1 0 0 0 0,-1-1 0 0 0,0 0 0 0 0,0-1 0 0 0,-1 0 0 0 0,0 0-1 0 0,-1 0 1 0 0,0-1 0 0 0,-1 0 0 0 0,-1 0 0 0 0,1-1 0 0 0,-2 1 0 0 0,1-6 78 0 0,2-60 1556 0 0,-6 77-1499 0 0,1 37-108 0 0,101 145 38 0 0,8-99-3358 0 0,-93-77 1970 0 0</inkml:trace>
  <inkml:trace contextRef="#ctx0" brushRef="#br0" timeOffset="53900.219">9532 6352 1496 0 0,'39'-7'3267'0'0,"-31"10"-3201"0"0,0 0-1 0 0,0 0 0 0 0,-1 1 1 0 0,1 0-1 0 0,-1 0 1 0 0,0 1-1 0 0,0 0 0 0 0,-1 0 1 0 0,1 0-1 0 0,-1 1 1 0 0,0 0-1 0 0,-1 1 1 0 0,0-1-1 0 0,0 1 0 0 0,0 0 1 0 0,0 0-1 0 0,-1 1 1 0 0,-1-1-1 0 0,1 1 0 0 0,-1 0 1 0 0,0 0-1 0 0,-1 0 1 0 0,0 0-1 0 0,0 0 1 0 0,-1 0-1 0 0,0 1 0 0 0,0-1 1 0 0,-1 1-1 0 0,0-1 1 0 0,-1 1-1 0 0,0-1 0 0 0,0 0 1 0 0,-1 1-1 0 0,0 1-65 0 0,-45 108 1990 0 0,47-117-1890 0 0,2 1-63 0 0,8 3-381 0 0,0 0 1 0 0,0-1-1 0 0,0 0 0 0 0,0-1 0 0 0,1-1 1 0 0,-1 1-1 0 0,1-2 0 0 0,0 1 0 0 0,0-1 1 0 0,-1-1-1 0 0,1 0 0 0 0,0-1 0 0 0,8-1 344 0 0,12 2-1713 0 0,-1 0 393 0 0</inkml:trace>
  <inkml:trace contextRef="#ctx0" brushRef="#br0" timeOffset="54181.244">9962 6865 1184 0 0,'2'4'664'0'0,"3"-4"24"0"0,1 1-220 0 0,4-1-8 0 0,15 2-76 0 0,-11-2 0 0 0,11 0-72 0 0,4 0-40 0 0,3 0-360 0 0,3 0-364 0 0,1 0-452 0 0,-1 0 48 0 0,33-10-496 0 0</inkml:trace>
  <inkml:trace contextRef="#ctx0" brushRef="#br0" timeOffset="54446.115">10207 6597 1616 0 0,'-18'39'2610'0'0,"3"-14"-1928"0"0,6 5-372 0 0,2 0 0 0 0,0 1 0 0 0,3 0 0 0 0,0 1 1 0 0,2-1-1 0 0,1 0 0 0 0,3 16-310 0 0,-2-40-54 0 0,21 131-3708 0 0,-19-121 2551 0 0</inkml:trace>
  <inkml:trace contextRef="#ctx0" brushRef="#br0" timeOffset="55280.954">10508 6487 964 0 0,'0'0'375'0'0,"0"0"-48"0"0,0 0 52 0 0,0 0-10 0 0,-2 7-69 0 0,-11 42 316 0 0,2 1 0 0 0,3 0 0 0 0,1 0 0 0 0,3 0 0 0 0,2 16-616 0 0,-13 162 1934 0 0,67-256-357 0 0,-17-2-1634 0 0,-22 22 26 0 0,0 0-1 0 0,0 1 0 0 0,0 1 1 0 0,1 0-1 0 0,0 0 0 0 0,0 2 1 0 0,0 0-1 0 0,1 0 1 0 0,0 1-1 0 0,-1 1 0 0 0,1 1 1 0 0,12 0 31 0 0,-22 1 8 0 0,0 1 0 0 0,1 0 0 0 0,-1 1 0 0 0,-1-1 0 0 0,1 1 0 0 0,0 0-1 0 0,0 0 1 0 0,0 0 0 0 0,-1 1 0 0 0,0-1 0 0 0,1 1 0 0 0,-1 0 0 0 0,0 1 0 0 0,0-1 0 0 0,-1 1 0 0 0,1 0 0 0 0,-1 0 0 0 0,1 0 0 0 0,-1 0 0 0 0,-1 0 0 0 0,1 1 0 0 0,-1-1 0 0 0,1 1 0 0 0,-1 0 0 0 0,0-1 0 0 0,0 3-9 0 0,-6 0 58 0 0,0 0-1 0 0,-1-1 1 0 0,1 0-1 0 0,-1 0 0 0 0,-1 0 1 0 0,1 0-1 0 0,-1-1 1 0 0,0 0-1 0 0,0 0 0 0 0,0-1 1 0 0,-1 1-1 0 0,1-2 1 0 0,-1 1-1 0 0,0 0 0 0 0,-1-1 1 0 0,1-1-1 0 0,0 1 1 0 0,-1-1-1 0 0,-4 1-56 0 0,-164 30-793 0 0,171-34 538 0 0,0 1-1 0 0,1-1 1 0 0,-1-1 0 0 0,0 1-1 0 0,0-1 1 0 0,0 1-1 0 0,1-1 1 0 0,-1-1 0 0 0,1 1-1 0 0,0-1 1 0 0,-1 1 0 0 0,1-1-1 0 0,0-1 1 0 0,1 1-1 0 0,-1 0 1 0 0,1-1 0 0 0,-1 0-1 0 0,1 0 1 0 0,0 0-1 0 0,0 0 1 0 0,1 0 0 0 0,-1 0-1 0 0,-1-5 256 0 0,-2-13-1464 0 0</inkml:trace>
  <inkml:trace contextRef="#ctx0" brushRef="#br0" timeOffset="55777.521">10622 6320 948 0 0,'11'-8'3456'0'0,"36"44"-3036"0"0,-43-30-341 0 0,-1 0-1 0 0,0 1 0 0 0,0 0 1 0 0,-1 0-1 0 0,0 0 0 0 0,0 0 1 0 0,0 0-1 0 0,-1 0 0 0 0,0 0 1 0 0,-1 1-1 0 0,1-1 0 0 0,-1 0 1 0 0,-1 0-1 0 0,1 1 0 0 0,-1-1 1 0 0,-1 0-1 0 0,1 0 0 0 0,-1 0 1 0 0,-1 0-1 0 0,1 0 0 0 0,-1 0 1 0 0,0-1-1 0 0,-1 1 0 0 0,1-1 1 0 0,-2 1-79 0 0,-12 35 1046 0 0,33-29-1221 0 0,35-24-1436 0 0,15-14-1188 0 0,-35 10 1347 0 0</inkml:trace>
  <inkml:trace contextRef="#ctx0" brushRef="#br0" timeOffset="56041.096">11432 6350 1448 0 0,'14'10'271'0'0,"-1"1"-1"0"0,-1 0 1 0 0,1 0-1 0 0,-2 1 1 0 0,0 1 0 0 0,0 0-1 0 0,-2 0 1 0 0,1 1-1 0 0,-2 0 1 0 0,0 1-1 0 0,0 0 1 0 0,-1 0-1 0 0,-1 0 1 0 0,-1 1 0 0 0,0 0-1 0 0,-1 0 1 0 0,-1 1-1 0 0,0-1 1 0 0,-2 1-1 0 0,1-1 1 0 0,-2 4-271 0 0,-6 4 143 0 0,-2 1 1 0 0,0-2-1 0 0,-2 1 1 0 0,0-1-1 0 0,-2-1 1 0 0,0 0-1 0 0,-1-1 1 0 0,-2 0-1 0 0,0-1 1 0 0,-1 0-1 0 0,-1-2 1 0 0,0 0-1 0 0,-2 0 1 0 0,0-2-1 0 0,-1-1 1 0 0,0 0-1 0 0,-2-1 1 0 0,-19 9-144 0 0,-177 95-1138 0 0,214-116 899 0 0,-1 0 0 0 0,0 0-1 0 0,1-1 1 0 0,-1 1 0 0 0,0-1-1 0 0,0 0 1 0 0,1 0-1 0 0,-1-1 1 0 0,0 0 0 0 0,0 0-1 0 0,0 0 1 0 0,0 0-1 0 0,0-1 1 0 0,0 1 0 0 0,0-1-1 0 0,1-1 1 0 0,-1 1-1 0 0,0-1 1 0 0,1 0 0 0 0,-1 0-1 0 0,0 0 240 0 0,-8-16-1316 0 0</inkml:trace>
  <inkml:trace contextRef="#ctx0" brushRef="#br0" timeOffset="66581.433">17282 4637 888 0 0,'50'31'378'0'0,"-2"2"0"0"0,-1 3 0 0 0,-2 1 0 0 0,-1 3 0 0 0,-3 1 0 0 0,-1 2 0 0 0,-2 2 0 0 0,-1 1 0 0 0,-3 2 0 0 0,-2 1 0 0 0,-3 2 0 0 0,-1 1 0 0 0,-3 1-1 0 0,-2 1 1 0 0,-3 1 0 0 0,-2 1 0 0 0,9 48-378 0 0,-13-50 323 0 0,-3 0-1 0 0,-2 1 0 0 0,-3 0 1 0 0,-2 1-1 0 0,-2 6-322 0 0,-31 139 715 0 0,15-155-605 0 0,-2-1-1 0 0,-3 0 0 0 0,-1-2 1 0 0,-2 0-1 0 0,-2-2 0 0 0,-2 0 1 0 0,-1-2-1 0 0,-3-1 0 0 0,0-1 1 0 0,-3-2-1 0 0,-18 15-109 0 0,-94 55-5038 0 0,135-104 2369 0 0,8-1 1381 0 0</inkml:trace>
  <inkml:trace contextRef="#ctx0" brushRef="#br0" timeOffset="66845.729">18725 6772 1724 0 0,'-3'17'347'0'0,"-1"0"0"0"0,-1-1 0 0 0,-1 0 0 0 0,0 0 0 0 0,-1 0 0 0 0,-1-1 0 0 0,0 0 0 0 0,-1 0 0 0 0,-1-1 0 0 0,0-1 0 0 0,-1 1 0 0 0,-1-1 0 0 0,0-1 0 0 0,0 0 0 0 0,-2 0-347 0 0,-2 1-149 0 0,-1-1 1 0 0,1 0 0 0 0,-2-2-1 0 0,0 0 1 0 0,0 0 0 0 0,-1-2-1 0 0,0 0 1 0 0,0-1 0 0 0,-16 3 148 0 0,2-24-2324 0 0,20-6 946 0 0</inkml:trace>
  <inkml:trace contextRef="#ctx0" brushRef="#br0" timeOffset="67594.986">20366 5307 836 0 0,'1'-1'96'0'0,"0"-1"0"0"0,0 1 0 0 0,0-1 0 0 0,-1 0 0 0 0,1 1 0 0 0,-1-1 0 0 0,1 1 0 0 0,-1-1 0 0 0,1 0 0 0 0,-1 1 0 0 0,0-1 0 0 0,0 0 0 0 0,0 0 0 0 0,0 1 0 0 0,0-1-1 0 0,0 0 1 0 0,-1 1 0 0 0,1-1 0 0 0,-1 0 0 0 0,1 1 0 0 0,-1-1 0 0 0,1 1 0 0 0,-1-1 0 0 0,0 1 0 0 0,0-1 0 0 0,0 1 0 0 0,0-1 0 0 0,0 1 0 0 0,0 0 0 0 0,0-1 0 0 0,0 1 0 0 0,0 0 0 0 0,-1 0 0 0 0,1 0 0 0 0,0 0 0 0 0,-1 0 0 0 0,1 0 0 0 0,-1 0 0 0 0,1 1 0 0 0,-1-1 0 0 0,0 0 0 0 0,1 1 0 0 0,-1 0-1 0 0,1-1 1 0 0,-1 1 0 0 0,0 0 0 0 0,1 0 0 0 0,-1-1 0 0 0,0 1-96 0 0,-100 3 415 0 0,90 0-340 0 0,0 0 1 0 0,-1 2 0 0 0,2-1 0 0 0,-1 1 0 0 0,0 1 0 0 0,1 0 0 0 0,0 1 0 0 0,0 0 0 0 0,1 1 0 0 0,0 0-1 0 0,0 0 1 0 0,1 1 0 0 0,0 0 0 0 0,1 1 0 0 0,0 0 0 0 0,0 0 0 0 0,1 1 0 0 0,0 0 0 0 0,1 0 0 0 0,1 0-1 0 0,-1 1 1 0 0,2 0 0 0 0,0 0 0 0 0,0 0 0 0 0,-1 10-76 0 0,7-12 46 0 0,0-1 0 0 0,0 0 0 0 0,1 1 0 0 0,0-1 0 0 0,1 0 1 0 0,0-1-1 0 0,0 1 0 0 0,1-1 0 0 0,0 1 0 0 0,0-2 0 0 0,1 1 0 0 0,0 0 0 0 0,0-1 0 0 0,1 0 0 0 0,0-1 0 0 0,1 1 0 0 0,-1-2 0 0 0,1 1 1 0 0,0-1-1 0 0,0 0 0 0 0,1 0 0 0 0,-1-1 0 0 0,1 0 0 0 0,0-1 0 0 0,0 0 0 0 0,1 0 0 0 0,5 0-46 0 0,8 6-9 0 0,1 0 0 0 0,0-2 0 0 0,1-1 0 0 0,0 0 0 0 0,0-2 1 0 0,0-1-1 0 0,0-2 0 0 0,0 0 0 0 0,1-1 0 0 0,-1-1 0 0 0,0-2 0 0 0,0-1 0 0 0,0 0 0 0 0,0-2 0 0 0,-1-1 0 0 0,0-1 0 0 0,23-11 9 0 0,-42 16-32 0 0,-1-1-1 0 0,1 1 0 0 0,-1-1 1 0 0,0 0-1 0 0,-1 0 1 0 0,1-1-1 0 0,-1 1 1 0 0,0-1-1 0 0,0 0 0 0 0,0 0 1 0 0,0 0-1 0 0,-1 0 1 0 0,0 0-1 0 0,0 0 1 0 0,0-1-1 0 0,-1 1 0 0 0,0-1 1 0 0,0 1-1 0 0,0-1 1 0 0,-1 0-1 0 0,0 1 1 0 0,0-1-1 0 0,0 1 0 0 0,-1-1 1 0 0,0 0-1 0 0,0 1 1 0 0,0-1-1 0 0,-1 0 33 0 0,-10-16-118 0 0,-1-1-1 0 0,-1 1 0 0 0,-1 1 1 0 0,-1 1-1 0 0,-1 0 1 0 0,0 1-1 0 0,-2 1 1 0 0,0 1-1 0 0,-1 0 1 0 0,-1 2-1 0 0,0 0 0 0 0,-1 1 1 0 0,0 1-1 0 0,-1 2 1 0 0,-1 0-1 0 0,-19-6 119 0 0,-9 7-1545 0 0,49 10 470 0 0,0 3-54 0 0</inkml:trace>
  <inkml:trace contextRef="#ctx0" brushRef="#br0" timeOffset="68187.93">21748 5067 1452 0 0,'0'-2'952'0'0,"-1"-6"2543"0"0,-19 14-2409 0 0,-34 17-667 0 0,2 2 1 0 0,1 2-1 0 0,1 2 1 0 0,1 3-1 0 0,2 2 1 0 0,1 1 0 0 0,-3 7-420 0 0,48-41 22 0 0,0-1 0 0 0,0 1 0 0 0,0 0 0 0 0,0 0 0 0 0,0 0 0 0 0,0 0 0 0 0,0 0 0 0 0,0 0 0 0 0,0 0 0 0 0,0 0 0 0 0,1 0 0 0 0,-1 0 0 0 0,0 0 0 0 0,1 1 0 0 0,-1-1 0 0 0,1 0 0 0 0,-1 1 0 0 0,1-1 0 0 0,0 0 0 0 0,-1 0 0 0 0,1 1 0 0 0,0-1 0 0 0,0 1 0 0 0,0-1 0 0 0,0 0 0 0 0,0 1 0 0 0,0-1 0 0 0,1 0 0 0 0,-1 1 0 0 0,0-1 0 0 0,1 0 0 0 0,-1 1 0 0 0,1-1 0 0 0,-1 0 0 0 0,1 0 0 0 0,-1 0 0 0 0,1 1 0 0 0,0-1 0 0 0,0 0 0 0 0,0 0 0 0 0,-1 0 0 0 0,1 0 0 0 0,0 0 0 0 0,0 0 0 0 0,1-1 0 0 0,-1 1 0 0 0,0 0 0 0 0,0 0 0 0 0,0-1 0 0 0,0 1 0 0 0,1-1 0 0 0,-1 1 0 0 0,0-1 0 0 0,1 1 0 0 0,0-1-22 0 0,79 22 511 0 0,170-7-1516 0 0,-147-32-2076 0 0,-89 8-865 0 0,-20 7 2675 0 0</inkml:trace>
  <inkml:trace contextRef="#ctx0" brushRef="#br0" timeOffset="68406.596">21268 5565 2272 0 0,'11'14'764'0'0,"8"-1"-88"0"0,6-1 20 0 0,3-4-24 0 0,4-1-39 0 0,6-4-105 0 0,4 0 4 0 0,5-3-76 0 0,-3 2-40 0 0,1 0-176 0 0,-22-2-156 0 0,14 0-288 0 0,6 0 24 0 0,5 0-888 0 0,51-17 68 0 0,-51 9 79 0 0,-2-2 65 0 0,-3 0 44 0 0</inkml:trace>
  <inkml:trace contextRef="#ctx0" brushRef="#br0" timeOffset="69087.464">22223 5089 1956 0 0,'0'-9'4232'0'0,"31"7"-3400"0"0,-22 2-770 0 0,1 1 0 0 0,-1 1 0 0 0,0 0-1 0 0,1 0 1 0 0,-1 1 0 0 0,0 0 0 0 0,0 0 0 0 0,0 1 0 0 0,-1 0 0 0 0,0 1 0 0 0,1 0-1 0 0,-1 0 1 0 0,-1 1 0 0 0,1-1 0 0 0,-1 2 0 0 0,0-1 0 0 0,-1 1 0 0 0,1 0 0 0 0,-1 1-1 0 0,-1-1 1 0 0,1 1 0 0 0,-2 1 0 0 0,1-1 0 0 0,-1 0 0 0 0,0 1 0 0 0,0 0 0 0 0,-1 0-1 0 0,-1 0 1 0 0,1 0 0 0 0,0 9-62 0 0,-6-8 38 0 0,-1-1-1 0 0,0 0 0 0 0,0 0 1 0 0,-1 0-1 0 0,0 0 0 0 0,0-1 1 0 0,-1 0-1 0 0,0 0 1 0 0,-1-1-1 0 0,0 1 0 0 0,0-1 1 0 0,0-1-1 0 0,-1 1 1 0 0,0-1-1 0 0,0-1 0 0 0,0 0 1 0 0,-1 0-1 0 0,0 0 0 0 0,0-1 1 0 0,0 0-1 0 0,-1-1 1 0 0,1 0-1 0 0,-1-1 0 0 0,0 0 1 0 0,0 0-1 0 0,-2-1-37 0 0,2 2 40 0 0,-84 19 160 0 0,91-22-355 0 0,4-24-1276 0 0,114-42-3959 0 0,-80 49 3978 0 0</inkml:trace>
  <inkml:trace contextRef="#ctx0" brushRef="#br0" timeOffset="69398.321">22879 5047 1004 0 0,'-59'-15'4211'0'0,"-29"39"-3376"0"0,62-14-515 0 0,15-8-207 0 0,0 1-1 0 0,0 0 1 0 0,0 0-1 0 0,0 1 1 0 0,1 0 0 0 0,0 1-1 0 0,0 0 1 0 0,0 1-1 0 0,0 0 1 0 0,1 1-1 0 0,0 0 1 0 0,0 0-1 0 0,1 1 1 0 0,0 0 0 0 0,1 0-1 0 0,-1 1 1 0 0,1 0-1 0 0,1 0 1 0 0,0 1-1 0 0,0-1 1 0 0,1 2-1 0 0,0-1 1 0 0,1 0 0 0 0,0 1-1 0 0,-1 8-112 0 0,8-11-23 0 0,2 1-1 0 0,-1-1 1 0 0,1 0 0 0 0,0 0-1 0 0,1 0 1 0 0,0-1-1 0 0,0 0 1 0 0,0 0-1 0 0,1 0 1 0 0,0-1 0 0 0,1 0-1 0 0,-1 0 1 0 0,1-1-1 0 0,0 0 1 0 0,1-1 0 0 0,-1 1-1 0 0,1-1 1 0 0,0-1-1 0 0,0 0 1 0 0,0 0 0 0 0,0-1-1 0 0,0 0 1 0 0,0-1-1 0 0,1 0 1 0 0,-1 0 0 0 0,1-1-1 0 0,1 0 24 0 0,102 2-5023 0 0,-64-13 3726 0 0</inkml:trace>
  <inkml:trace contextRef="#ctx0" brushRef="#br0" timeOffset="69984.015">23439 4875 1684 0 0,'-21'20'4585'0'0,"-61"63"-3855"0"0,-81 92 1829 0 0,162-173-2524 0 0,1 0 0 0 0,0 0 0 0 0,0 0 1 0 0,0-1-1 0 0,0 1 0 0 0,0 0 0 0 0,0 0 0 0 0,1 0 0 0 0,-1-1 0 0 0,1 1 0 0 0,-1 0 0 0 0,1-1 0 0 0,0 1 0 0 0,-1 0 0 0 0,1-1 0 0 0,0 1 0 0 0,0-1 1 0 0,0 1-1 0 0,0-1 0 0 0,1 1 0 0 0,-1-1 0 0 0,0 0 0 0 0,0 1 0 0 0,1-1 0 0 0,-1 0 0 0 0,1 0 0 0 0,-1 0 0 0 0,1 0 0 0 0,-1-1 0 0 0,1 1 0 0 0,0 0 1 0 0,0-1-1 0 0,-1 1 0 0 0,1-1 0 0 0,0 1 0 0 0,0-1 0 0 0,-1 0 0 0 0,1 0 0 0 0,0 1 0 0 0,0-1 0 0 0,0-1 0 0 0,-1 1 0 0 0,2 0-35 0 0,171 0-351 0 0,-67-42-3666 0 0,-94 26-100 0 0,-13 16 2952 0 0</inkml:trace>
  <inkml:trace contextRef="#ctx0" brushRef="#br0" timeOffset="70246.968">23117 5374 1748 0 0,'16'13'804'0'0,"0"-3"24"0"0,7-3-188 0 0,9 1-52 0 0,0-3-84 0 0,9-2-19 0 0,2-3-25 0 0,3 0-80 0 0,-21 0-264 0 0,9 0-112 0 0,5 0 4 0 0,39-16-800 0 0,-35 9 75 0 0,-4-5 53 0 0,-4-1 52 0 0,-1-4 40 0 0,-7 4-680 0 0</inkml:trace>
  <inkml:trace contextRef="#ctx0" brushRef="#br0" timeOffset="70881.48">24257 4880 1060 0 0,'-6'-5'132'0'0,"1"1"-1"0"0,-1-1 1 0 0,0 1 0 0 0,0 0-1 0 0,0 0 1 0 0,0 1 0 0 0,-1 0-1 0 0,1 0 1 0 0,-1 0-1 0 0,0 1 1 0 0,0 0 0 0 0,0 0-1 0 0,0 1 1 0 0,0 0 0 0 0,0 0-1 0 0,0 1 1 0 0,-1-1 0 0 0,1 2-1 0 0,0-1 1 0 0,0 1-1 0 0,0 0 1 0 0,0 1 0 0 0,0-1-1 0 0,0 1 1 0 0,0 1 0 0 0,0-1-1 0 0,1 1 1 0 0,-1 1 0 0 0,1-1-1 0 0,0 1 1 0 0,0 0-1 0 0,0 0 1 0 0,0 1 0 0 0,-1 2-132 0 0,-18 14 281 0 0,1 1 0 0 0,1 2 1 0 0,1 0-1 0 0,1 1 0 0 0,1 2 0 0 0,1 0 1 0 0,1 1-282 0 0,5-6 181 0 0,0-1 0 0 0,1 2 0 0 0,1 0 1 0 0,2 0-1 0 0,0 1 0 0 0,1 0 0 0 0,1 1 0 0 0,2 0 1 0 0,0 0-1 0 0,0 24-181 0 0,4-47 15 0 0,1-1 0 0 0,0 1 1 0 0,-1-1-1 0 0,1 1 0 0 0,0 0 1 0 0,0-1-1 0 0,0 1 0 0 0,0-1 1 0 0,1 1-1 0 0,-1-1 0 0 0,0 1 1 0 0,1 0-1 0 0,-1-1 0 0 0,1 1 1 0 0,-1-1-1 0 0,1 0 0 0 0,0 1 1 0 0,-1-1-1 0 0,1 1 0 0 0,0-1 1 0 0,0 0-1 0 0,0 0 0 0 0,0 1 1 0 0,0-1-1 0 0,1 0 0 0 0,-1 0 1 0 0,0 0-1 0 0,0 0 0 0 0,1 0 0 0 0,-1-1 1 0 0,0 1-1 0 0,1 0 0 0 0,-1-1 1 0 0,1 1-1 0 0,-1-1 0 0 0,1 1 1 0 0,-1-1-1 0 0,1 0 0 0 0,0 1 1 0 0,-1-1-1 0 0,1 0 0 0 0,-1 0 1 0 0,1 0-1 0 0,-1 0 0 0 0,1-1 1 0 0,0 1-1 0 0,-1 0 0 0 0,1-1 1 0 0,-1 1-1 0 0,1-1 0 0 0,-1 1 1 0 0,1-1-1 0 0,-1 0-15 0 0,82-46-89 0 0,151-207-998 0 0,-253 345 975 0 0,17-83 124 0 0,1 0 0 0 0,0 0 0 0 0,0 0 0 0 0,1-1 0 0 0,0 1 0 0 0,0 0 0 0 0,1 0 0 0 0,0 0 0 0 0,0 0 0 0 0,1 0 0 0 0,0-1 0 0 0,0 1 0 0 0,1-1 0 0 0,0 0 0 0 0,0 1 0 0 0,1-1 0 0 0,0 0 0 0 0,0-1 0 0 0,1 1 0 0 0,0-1 0 0 0,0 0 0 0 0,0 0 0 0 0,1-1 0 0 0,0 1 0 0 0,0-1 0 0 0,0 0 0 0 0,1-1 0 0 0,-1 0 0 0 0,1 0 0 0 0,0 0 0 0 0,0-1 0 0 0,1 0 0 0 0,-1 0 0 0 0,1-1 1 0 0,2 1-13 0 0,18 5-776 0 0,0-2 0 0 0,1-1 0 0 0,-1 0 0 0 0,1-3 1 0 0,0 0-1 0 0,0-2 0 0 0,0-1 0 0 0,0-1 1 0 0,1-2 775 0 0,46-11-1344 0 0</inkml:trace>
  <inkml:trace contextRef="#ctx0" brushRef="#br0" timeOffset="59790.173">13184 5362 848 0 0,'6'-26'1696'0'0,"34"-36"521"0"0,-59 119-1792 0 0,-4 10-160 0 0,3 0-1 0 0,3 2 1 0 0,2 0-1 0 0,4 1 1 0 0,3 1-1 0 0,3-1 1 0 0,3 1-1 0 0,6 49-264 0 0,-2-119 33 0 0,-1 0 0 0 0,0 0 0 0 0,1 0 1 0 0,-1-1-1 0 0,1 1 0 0 0,-1-1 0 0 0,1 1 0 0 0,-1-1 0 0 0,1 1 0 0 0,0-1 0 0 0,-1 0 1 0 0,1 0-1 0 0,-1 1 0 0 0,1-1 0 0 0,0 0 0 0 0,-1-1 0 0 0,1 1 0 0 0,-1 0 1 0 0,1 0-1 0 0,0-1 0 0 0,-1 1 0 0 0,1-1 0 0 0,-1 1 0 0 0,1-1 0 0 0,-1 0 1 0 0,1 0-1 0 0,-1 1 0 0 0,0-1 0 0 0,1 0 0 0 0,-1 0 0 0 0,0 0 0 0 0,0 0 0 0 0,0-1 1 0 0,0 1-1 0 0,0 0 0 0 0,0 0 0 0 0,0-1 0 0 0,0 1 0 0 0,0-1 0 0 0,0 1 1 0 0,-1-1-1 0 0,1 0-33 0 0,6-3-17 0 0,10-9 65 0 0,1 2 1 0 0,0 0-1 0 0,1 1 0 0 0,0 0 1 0 0,1 2-1 0 0,0 0 0 0 0,1 2 1 0 0,-1 0-1 0 0,1 1 1 0 0,1 1-1 0 0,-1 1 0 0 0,1 1 1 0 0,-1 1-1 0 0,8 1-48 0 0,-22 1 1 0 0,-1 0 0 0 0,0 1 0 0 0,1 0 0 0 0,-1 0 0 0 0,0 0 0 0 0,1 1 0 0 0,-1 0 0 0 0,0 0 0 0 0,0 1 0 0 0,-1-1 0 0 0,1 1 0 0 0,0 1 0 0 0,-1-1 0 0 0,0 1 0 0 0,0 0 0 0 0,0 0 0 0 0,0 0 0 0 0,-1 1 0 0 0,1 0 0 0 0,-1 0 0 0 0,0 0 0 0 0,-1 0 0 0 0,1 0 0 0 0,-1 1 0 0 0,0 0 0 0 0,0 0 0 0 0,-1 0 0 0 0,0 0 0 0 0,0 0 0 0 0,0 0 0 0 0,-1 0 0 0 0,0 2-1 0 0,-4 1 13 0 0,0 0 0 0 0,-1 0 0 0 0,0 0 0 0 0,-1-1 0 0 0,1 0 1 0 0,-2 0-1 0 0,1 0 0 0 0,-1-1 0 0 0,0 1 0 0 0,-1-1 0 0 0,0-1 0 0 0,0 1 0 0 0,0-1 0 0 0,-1-1 0 0 0,0 1 0 0 0,0-1 0 0 0,0-1 0 0 0,-1 1 0 0 0,0-2 0 0 0,1 1 0 0 0,-1-1 0 0 0,-1 0 1 0 0,1-1-1 0 0,0 0 0 0 0,-1 0 0 0 0,1-1 0 0 0,-1 0 0 0 0,1-1 0 0 0,-6-1-13 0 0,4 2-128 0 0,1-1 1 0 0,-1 0-1 0 0,1-1 1 0 0,-1 0-1 0 0,1 0 0 0 0,0-1 1 0 0,-1-1-1 0 0,1 0 1 0 0,0 0-1 0 0,1-1 1 0 0,-1 0-1 0 0,0-1 1 0 0,-6-4 127 0 0,12 6-245 0 0,0-1 0 0 0,0 1 0 0 0,0-1 1 0 0,0 0-1 0 0,1 0 0 0 0,-1 0 0 0 0,1 0 1 0 0,0-1-1 0 0,1 1 0 0 0,-1-1 0 0 0,1 0 1 0 0,0 0-1 0 0,0 0 0 0 0,0 0 0 0 0,0 0 1 0 0,1 0-1 0 0,0 0 0 0 0,0 0 245 0 0,0-16-1485 0 0</inkml:trace>
  <inkml:trace contextRef="#ctx0" brushRef="#br0" timeOffset="60272.483">13859 5587 1324 0 0,'3'-4'105'0'0,"0"1"1"0"0,0 0-1 0 0,0-1 0 0 0,0 1 0 0 0,0 1 0 0 0,1-1 1 0 0,-1 0-1 0 0,1 1 0 0 0,0-1 0 0 0,0 1 1 0 0,0 0-1 0 0,0 1 0 0 0,0-1 0 0 0,0 1 0 0 0,1-1 1 0 0,-1 1-1 0 0,0 1 0 0 0,1-1 0 0 0,-1 0 1 0 0,1 1-1 0 0,-1 0 0 0 0,0 0 0 0 0,1 1 0 0 0,3 0-105 0 0,-2 0 49 0 0,-1 0-1 0 0,1 0 1 0 0,-1 0-1 0 0,1 1 1 0 0,-1 0-1 0 0,0 0 1 0 0,0 1-1 0 0,0 0 1 0 0,0-1-1 0 0,0 2 1 0 0,0-1-1 0 0,-1 0 1 0 0,1 1-1 0 0,-1 0 1 0 0,0 0-1 0 0,0 0 1 0 0,-1 1-1 0 0,1-1 1 0 0,-1 1-1 0 0,0 0 1 0 0,0 0-1 0 0,-1 0 1 0 0,1 0-1 0 0,-1 0 1 0 0,0 1-1 0 0,-1-1 1 0 0,1 1-1 0 0,-1-1 1 0 0,0 3-49 0 0,-3 1 112 0 0,0 0-1 0 0,-1-1 1 0 0,0 0 0 0 0,0 0 0 0 0,-1 0 0 0 0,0 0 0 0 0,-1 0-1 0 0,1-1 1 0 0,-1 0 0 0 0,-1 0 0 0 0,0 0 0 0 0,0 0-1 0 0,0-1 1 0 0,-7 5-112 0 0,-155 94 1168 0 0,93-66-1476 0 0,88-41-3836 0 0,10-7 2831 0 0</inkml:trace>
  <inkml:trace contextRef="#ctx0" brushRef="#br0" timeOffset="60647.378">14327 5555 1784 0 0,'-14'-1'216'0'0,"0"0"-1"0"0,-1 0 0 0 0,1 1 1 0 0,0 1-1 0 0,0 0 0 0 0,-1 2 1 0 0,1-1-1 0 0,1 1 0 0 0,-1 1 1 0 0,0 1-1 0 0,1 0 0 0 0,0 0 1 0 0,0 2-1 0 0,0-1 0 0 0,1 2 1 0 0,0-1-1 0 0,1 2 1 0 0,-1 0-1 0 0,2 0 0 0 0,-1 1 1 0 0,1 0-1 0 0,-7 10-215 0 0,14-14 56 0 0,0-1 0 0 0,1 1 0 0 0,0 0 0 0 0,0 0-1 0 0,0 0 1 0 0,1 1 0 0 0,0-1 0 0 0,0 0 0 0 0,0 0 0 0 0,1 1 0 0 0,0-1 0 0 0,1 0 0 0 0,-1 0 0 0 0,1 1 0 0 0,0-1 0 0 0,0 0-1 0 0,1 0 1 0 0,0 0 0 0 0,0 0 0 0 0,1 0 0 0 0,-1 0 0 0 0,1-1 0 0 0,0 1 0 0 0,1-1 0 0 0,0 0 0 0 0,-1 0 0 0 0,1 0-1 0 0,1 0 1 0 0,-1-1 0 0 0,1 0 0 0 0,4 4-56 0 0,2 1-363 0 0,0-1 1 0 0,0 1-1 0 0,1-2 0 0 0,0 1 1 0 0,1-2-1 0 0,-1 0 0 0 0,1 0 1 0 0,0-1-1 0 0,1-1 0 0 0,-1 0 1 0 0,1 0-1 0 0,0-2 0 0 0,12 1 363 0 0,-11-2-1328 0 0</inkml:trace>
  <inkml:trace contextRef="#ctx0" brushRef="#br0" timeOffset="61131.238">14515 5242 2016 0 0,'25'-32'3907'0'0,"82"43"-3038"0"0,-102-7-820 0 0,-1 0 0 0 0,0 1 0 0 0,0 0 0 0 0,0-1-1 0 0,0 1 1 0 0,-1 0 0 0 0,0 1 0 0 0,0-1 0 0 0,0 1 0 0 0,-1-1 0 0 0,0 1 0 0 0,0 0 0 0 0,0 0-1 0 0,-1 0 1 0 0,1 0 0 0 0,-2 0 0 0 0,1 0 0 0 0,-1 0 0 0 0,1 0 0 0 0,-2 0 0 0 0,1 1 0 0 0,-1-1 0 0 0,0 0-1 0 0,0 0 1 0 0,0 0 0 0 0,-1 0 0 0 0,0-1 0 0 0,0 1 0 0 0,-1 0 0 0 0,-1 2-49 0 0,-19 59 1135 0 0,23-66-1025 0 0,4 3 3 0 0,7 3-298 0 0,1-1 1 0 0,0 0-1 0 0,0-1 1 0 0,0 0-1 0 0,1-1 1 0 0,-1-1-1 0 0,1 0 0 0 0,0 0 1 0 0,0-2-1 0 0,0 1 1 0 0,1-2-1 0 0,-1 1 1 0 0,0-2-1 0 0,0 0 1 0 0,11-2 184 0 0,22 2-2341 0 0,-7-2 849 0 0,23-8-28 0 0</inkml:trace>
  <inkml:trace contextRef="#ctx0" brushRef="#br0" timeOffset="61424.62">15184 5692 1480 0 0,'2'0'764'0'0,"1"3"48"0"0,8-3-220 0 0,0 2 76 0 0,22-2-144 0 0,-15 0-36 0 0,14 0-63 0 0,9 0-65 0 0,2 0-92 0 0,1 0-44 0 0,1 0-156 0 0,-1 0-148 0 0,0 0 4 0 0,1 0-588 0 0,38-12-385 0 0,-49 4 69 0 0,-4 3 52 0 0,-12-2-404 0 0</inkml:trace>
  <inkml:trace contextRef="#ctx0" brushRef="#br0" timeOffset="61706.228">15545 5415 1120 0 0,'-34'25'4405'0'0,"28"55"-2705"0"0,7-59-1234 0 0,29 149 255 0 0,-7 87-5113 0 0,-23-235 3712 0 0</inkml:trace>
  <inkml:trace contextRef="#ctx0" brushRef="#br0" timeOffset="62565.635">16224 5079 1412 0 0,'1'0'75'0'0,"1"1"0"0"0,-1 0 0 0 0,1 0 0 0 0,-1 0 0 0 0,0 0 1 0 0,1 1-1 0 0,-1-1 0 0 0,0 0 0 0 0,0 0 0 0 0,0 1 0 0 0,0-1 0 0 0,0 1 0 0 0,0-1 0 0 0,0 1 0 0 0,0-1 0 0 0,-1 1 0 0 0,1 0 0 0 0,-1-1 0 0 0,1 1 0 0 0,-1 0 0 0 0,0-1 0 0 0,1 1 1 0 0,-1 0-1 0 0,0-1 0 0 0,0 1 0 0 0,0 0 0 0 0,0 0 0 0 0,-1-1 0 0 0,1 1 0 0 0,0 0 0 0 0,-1-1 0 0 0,1 1 0 0 0,-1 0 0 0 0,0-1 0 0 0,1 1 0 0 0,-1-1 0 0 0,-1 2-75 0 0,-1 17 166 0 0,-16 105 187 0 0,-10 144 1357 0 0,26-215-434 0 0,3-53-983 0 0,-3 16 1135 0 0,20-33-1418 0 0,2 1 0 0 0,0 0 0 0 0,1 2 0 0 0,0 0 0 0 0,1 1 0 0 0,1 1 0 0 0,-1 1 0 0 0,2 1 0 0 0,-1 1 0 0 0,1 1 0 0 0,1 1 0 0 0,-1 1 0 0 0,1 1 0 0 0,0 1 0 0 0,0 1 0 0 0,18 1-10 0 0,-38 1-9 0 0,-1 0 0 0 0,1 0 0 0 0,-1 1 0 0 0,0-1 1 0 0,1 1-1 0 0,-1 0 0 0 0,1 0 0 0 0,-1 0 0 0 0,0 1 0 0 0,0-1 0 0 0,1 1 0 0 0,-1 0 1 0 0,0-1-1 0 0,-1 1 0 0 0,1 1 0 0 0,0-1 0 0 0,-1 0 0 0 0,1 1 0 0 0,-1-1 0 0 0,1 1 1 0 0,-1 0-1 0 0,0 0 0 0 0,0-1 0 0 0,-1 2 0 0 0,1-1 0 0 0,0 0 0 0 0,-1 0 0 0 0,0 0 1 0 0,0 1-1 0 0,0-1 0 0 0,0 1 0 0 0,-1-1 0 0 0,1 0 0 0 0,-1 1 0 0 0,0-1 1 0 0,0 2 8 0 0,-10 6 20 0 0,-2 0 0 0 0,0 0 0 0 0,0-1 0 0 0,0-1 1 0 0,-2 0-1 0 0,1-1 0 0 0,-1 0 0 0 0,0-1 1 0 0,0 0-1 0 0,-1-2 0 0 0,0 1 0 0 0,0-2 0 0 0,0 0 1 0 0,-1-1-1 0 0,1 0 0 0 0,-1-1 0 0 0,0-1 1 0 0,-9-1-21 0 0,14 3-206 0 0,-1-1 1 0 0,1-1 0 0 0,-1 0 0 0 0,0 0 0 0 0,0-1 0 0 0,1-1-1 0 0,-1 0 1 0 0,0-1 0 0 0,1 0 0 0 0,0 0 0 0 0,-1-1 0 0 0,1-1 0 0 0,0 0-1 0 0,0-1 1 0 0,1 0 0 0 0,-1 0 0 0 0,0-2 205 0 0,-13-29-2895 0 0,22 23 1382 0 0</inkml:trace>
  <inkml:trace contextRef="#ctx0" brushRef="#br0" timeOffset="63778.394">16524 4717 988 0 0,'-12'-5'5651'0'0,"-13"-5"-4459"0"0,129 0-748 0 0,-100 12-454 0 0,1 1 0 0 0,0 0 0 0 0,-1 0 0 0 0,0 0 1 0 0,0 0-1 0 0,0 1 0 0 0,0 0 0 0 0,0-1 0 0 0,-1 1 0 0 0,0 1 0 0 0,0-1 1 0 0,0 0-1 0 0,0 1 0 0 0,-1 0 0 0 0,1-1 0 0 0,-1 1 0 0 0,0 0 0 0 0,-1 0 1 0 0,1 0-1 0 0,-1 1 0 0 0,0-1 0 0 0,0 2 10 0 0,-2 4 2 0 0,0 1 1 0 0,-1-1-1 0 0,0 0 1 0 0,0 1-1 0 0,-1-1 0 0 0,-1 0 1 0 0,0 0-1 0 0,-1-1 1 0 0,1 1-1 0 0,-2-1 0 0 0,0 0 1 0 0,0-1-1 0 0,-1 1 0 0 0,0-1 1 0 0,0 0-1 0 0,-1-1 1 0 0,0 0-1 0 0,-1 0 0 0 0,-5 3-2 0 0,14-10 7 0 0,-1 1-1 0 0,0-1 1 0 0,1 0-1 0 0,0 1 1 0 0,-1-1-1 0 0,1 1 0 0 0,0-1 1 0 0,0 0-1 0 0,0 1 1 0 0,-1-1-1 0 0,2 1 1 0 0,-1-1-1 0 0,0 0 0 0 0,0 1 1 0 0,0-1-1 0 0,1 1 1 0 0,-1-1-1 0 0,0 0 1 0 0,1 1-1 0 0,0-1 1 0 0,-1 0-1 0 0,1 0 0 0 0,0 1 1 0 0,-1-1-1 0 0,1 0 1 0 0,0 0-1 0 0,0 0 1 0 0,0 0-1 0 0,0 0 0 0 0,0 0 1 0 0,0 0-1 0 0,0 0 1 0 0,1 0-1 0 0,-1-1 1 0 0,0 1-1 0 0,0 0 0 0 0,1-1 1 0 0,-1 1-1 0 0,0-1 1 0 0,1 0-1 0 0,-1 1 1 0 0,0-1-1 0 0,1 0 0 0 0,-1 0 1 0 0,1 1-1 0 0,-1-1 1 0 0,1-1-7 0 0,10 8-88 0 0,-7-7 103 0 0,0 1 0 0 0,-1 0 0 0 0,1 1 0 0 0,0 0 0 0 0,-1-1 0 0 0,1 1 0 0 0,-1 1 0 0 0,0-1 0 0 0,1 0 1 0 0,-1 1-1 0 0,-1 0 0 0 0,1 0 0 0 0,0 1 0 0 0,-1-1 0 0 0,1 0 0 0 0,-1 1 0 0 0,0 0 0 0 0,0 0 0 0 0,0 0 0 0 0,-1 0 0 0 0,0 1 0 0 0,0-1 0 0 0,0 0 0 0 0,0 1 0 0 0,0 0 0 0 0,-1-1 0 0 0,0 1 0 0 0,0 0 0 0 0,0 0 0 0 0,-1 0 0 0 0,0-1 1 0 0,1 1-1 0 0,-2 0 0 0 0,1 0 0 0 0,-1 0 0 0 0,1 0 0 0 0,-1 0 0 0 0,-1-1 0 0 0,1 1 0 0 0,-1 0 0 0 0,1-1 0 0 0,-1 1 0 0 0,-1-1 0 0 0,1 0 0 0 0,-1 0 0 0 0,0 1-15 0 0,-118 78-1222 0 0,121-88-2780 0 0,5 0 2560 0 0</inkml:trace>
  <inkml:trace contextRef="#ctx0" brushRef="#br0" timeOffset="64277.247">15881 5895 1768 0 0,'36'3'3079'0'0,"358"-24"-153"0"0,-97 13-3023 0 0,-100 8-4076 0 0,-181 0 2994 0 0</inkml:trace>
  <inkml:trace contextRef="#ctx0" brushRef="#br0" timeOffset="65446.814">16163 6095 1100 0 0,'-24'-2'6700'0'0,"-1"-4"-6568"0"0,19-3 1107 0 0,21 9-1282 0 0,6-2 123 0 0,2-2-41 0 0,-1 0 0 0 0,1 2-1 0 0,0 1 1 0 0,0 1 0 0 0,-1 1-1 0 0,1 1 1 0 0,0 1 0 0 0,-1 1-1 0 0,0 0 1 0 0,0 2 0 0 0,0 1-1 0 0,11 5-38 0 0,-30-10-6 0 0,1 0 0 0 0,-1 0 0 0 0,1 0 0 0 0,-1 0 0 0 0,0 1 0 0 0,0-1 0 0 0,0 1 0 0 0,0 0 0 0 0,-1 0 0 0 0,1 0 0 0 0,-1 0 0 0 0,0 1 0 0 0,0-1 1 0 0,0 0-1 0 0,0 1 0 0 0,0 0 0 0 0,-1-1 0 0 0,0 1 0 0 0,1 0 0 0 0,-1 0 0 0 0,-1-1 0 0 0,1 1 0 0 0,-1 0 0 0 0,1 0 0 0 0,-1 0 0 0 0,0 0 0 0 0,0 0 0 0 0,-1 0 0 0 0,1 0 0 0 0,-1 0 0 0 0,0 0 0 0 0,0 0 6 0 0,-100 92-48 0 0,33-46-9 0 0,104-30-276 0 0,11-10 276 0 0,-28-8 14 0 0,1 2 1 0 0,-1 0-1 0 0,0 1 1 0 0,0 1-1 0 0,0 1 1 0 0,-1 1-1 0 0,0 0 1 0 0,0 1-1 0 0,9 7 43 0 0,-26-15 4 0 0,0 0 0 0 0,-1 0 0 0 0,1 0 0 0 0,0 0 0 0 0,0 0 0 0 0,0 0 0 0 0,-1 0 0 0 0,1 0 0 0 0,0 0 0 0 0,-1 1 0 0 0,1-1 0 0 0,-1 0 0 0 0,1 0-1 0 0,-1 0 1 0 0,0 1 0 0 0,1-1 0 0 0,-1 0 0 0 0,0 1 0 0 0,0-1 0 0 0,0 0 0 0 0,0 0 0 0 0,0 1 0 0 0,0-1 0 0 0,-1 0 0 0 0,1 1 0 0 0,0-1 0 0 0,-1 0-1 0 0,1 0 1 0 0,-1 1 0 0 0,1-1 0 0 0,-1 0 0 0 0,1 0 0 0 0,-1 0 0 0 0,0 0 0 0 0,0 0 0 0 0,1 0 0 0 0,-1 0 0 0 0,0 0 0 0 0,0 0 0 0 0,0 0 0 0 0,0 0-1 0 0,0-1 1 0 0,0 1 0 0 0,0 0 0 0 0,-1-1 0 0 0,1 1 0 0 0,0-1 0 0 0,0 1 0 0 0,0-1 0 0 0,-1 1 0 0 0,1-1 0 0 0,0 0 0 0 0,-1 0 0 0 0,0 1-4 0 0,-75 24 21 0 0,48-20-600 0 0,1-1 1 0 0,-1-2-1 0 0,0-1 0 0 0,-1-1 0 0 0,1-2 0 0 0,1-1 0 0 0,-1-1 0 0 0,0-1 0 0 0,1-2 0 0 0,-6-2 579 0 0,-16-9-1504 0 0</inkml:trace>
  <inkml:trace contextRef="#ctx0" brushRef="#br0" timeOffset="66038.076">12773 4777 1452 0 0,'-51'16'445'0'0,"0"2"0"0"0,2 2 0 0 0,0 2 0 0 0,1 3 0 0 0,2 2 1 0 0,0 1-1 0 0,2 3 0 0 0,2 1 0 0 0,1 2 0 0 0,1 2 0 0 0,2 2 0 0 0,1 1 0 0 0,-15 24-445 0 0,33-29 139 0 0,1 1 1 0 0,2 1-1 0 0,1 0 1 0 0,2 1-1 0 0,2 1 1 0 0,1 0-1 0 0,2 0 1 0 0,1 1-1 0 0,3-1 1 0 0,1 2-1 0 0,1-1 1 0 0,3 0-1 0 0,1 0 1 0 0,2 0-1 0 0,1 0 1 0 0,2-1-1 0 0,2 0 1 0 0,10 28-140 0 0,10 6-194 0 0,3 0 0 0 0,3-2 0 0 0,3-2 0 0 0,2-1 0 0 0,4-2 0 0 0,3-2 0 0 0,2-3 0 0 0,3-1 0 0 0,2-3 0 0 0,3-2 0 0 0,2-3 0 0 0,7 2 194 0 0,-21-19-1022 0 0,1-1-1 0 0,2-2 1 0 0,1-3-1 0 0,49 21 1023 0 0,-1-11-1515 0 0</inkml:trace>
  <inkml:trace contextRef="#ctx0" brushRef="#br0" timeOffset="73892.037">2799 4930 860 0 0,'0'0'289'0'0,"0"0"-133"0"0,0 0-55 0 0,0 0-1 0 0,0 0 11 0 0,0 0 49 0 0,0 0-63 0 0,3 1-47 0 0,232-25 319 0 0,378-73 471 0 0,212 49-264 0 0,-99-10-107 0 0,25-1-1262 0 0,-68 3 756 0 0,284 4-191 0 0,-297 34 458 0 0,-332 3-175 0 0,311-12 168 0 0,-62 6-273 0 0,-219 18-110 0 0,-171-15 248 0 0,896-26-360 0 0,-457 28 121 0 0,-345-1 166 0 0,1848-66 366 0 0,416 65-662 0 0,-2206-1 364 0 0,733 25-598 0 0,-624-3 60 0 0,-219 9 490 0 0,2384-9 597 0 0,-2353 5-625 0 0,151 12 26 0 0,957 25 208 0 0,-1003-34-6 0 0,187 66 142 0 0,-542-75-359 0 0,-1 1 0 0 0,1 0 0 0 0,-1 1 1 0 0,0 2-1 0 0,0 0 0 0 0,-1 0 0 0 0,0 2 0 0 0,0 0 0 0 0,-1 2 0 0 0,1-1 1 0 0,-2 2-1 0 0,0 0 0 0 0,0 1 0 0 0,-1 1 0 0 0,-1 0 0 0 0,0 1 0 0 0,-1 1 1 0 0,0 0-1 0 0,5 9-18 0 0,4 24 84 0 0,-3 0 0 0 0,-1 1 0 0 0,-3 0 0 0 0,-2 2 0 0 0,-2-1 0 0 0,-3 2 0 0 0,-1-1 0 0 0,-3 1 0 0 0,-2 44-84 0 0,-17 233 645 0 0,-23-102-172 0 0,-61 200-473 0 0,-102 272 348 0 0,145-387-282 0 0,16-76 296 0 0,21-129 106 0 0,18-106-541 0 0,0 0 1 0 0,0 0-1 0 0,-1 0 0 0 0,1 0 0 0 0,0-1 1 0 0,0 1-1 0 0,-1 0 0 0 0,1-1 1 0 0,-1 1-1 0 0,1-1 0 0 0,-1 1 0 0 0,1-1 1 0 0,-1 1-1 0 0,1-1 0 0 0,-1 0 1 0 0,1 0-1 0 0,-1 0 0 0 0,1 0 0 0 0,-1 0 1 0 0,0 0-1 0 0,1 0 0 0 0,-1-1 0 0 0,1 1 1 0 0,-1 0-1 0 0,1-1 0 0 0,-1 1 1 0 0,1-1-1 0 0,0 0 0 0 0,-1 1 0 0 0,1-1 1 0 0,0 0-1 0 0,-1 0 0 0 0,1 0 1 0 0,0 0-1 0 0,0 0 0 0 0,0 0 0 0 0,0 0 1 0 0,0-1-1 0 0,0 1 0 0 0,0 0 1 0 0,0 0-1 0 0,0-1 0 0 0,0 0 73 0 0,-17-10-1081 0 0,-1 2-165 0 0</inkml:trace>
  <inkml:trace contextRef="#ctx0" brushRef="#br0" timeOffset="77375.223">2884 4919 1016 0 0,'0'0'275'0'0,"0"0"-87"0"0,0 0 20 0 0,0 0-2 0 0,0 0-37 0 0,-4-16 585 0 0,-5 24-757 0 0,1 1 1 0 0,-1-1-1 0 0,1 2 0 0 0,1-1 1 0 0,0 1-1 0 0,0 0 1 0 0,1 0-1 0 0,0 1 1 0 0,1 0-1 0 0,0 0 1 0 0,1 0-1 0 0,0 1 1 0 0,1-1-1 0 0,-2 12 3 0 0,1-11-2 0 0,-63 212 227 0 0,10 3 0 0 0,1 48-225 0 0,-89 417 276 0 0,77-286-261 0 0,47-306 81 0 0,21-99-103 0 0,0-1 16 0 0,0 32 184 0 0,13 34-169 0 0,10-7-28 0 0,-15-36-26 0 0,-1 0 0 0 0,0 1 0 0 0,-2 0-1 0 0,-1 0 1 0 0,-1 0 0 0 0,-1 0 0 0 0,-1 1-1 0 0,-2-1 1 0 0,0 5 30 0 0,1 2-22 0 0,7 188-8 0 0,12-135 114 0 0,-17-79-126 0 0,-2 184 91 0 0,-24-126-95 0 0,23-62-5 0 0,1 39 203 0 0,1-35-141 0 0,-1 1 0 0 0,1-1-1 0 0,0 0 1 0 0,1 0 0 0 0,-1 0-1 0 0,1 0 1 0 0,0 0 0 0 0,0-1-1 0 0,0 1 1 0 0,1 0 0 0 0,0-1-1 0 0,0 0 1 0 0,0 0 0 0 0,0 0 0 0 0,1 0-1 0 0,-1 0 1 0 0,1 0 0 0 0,0-1-1 0 0,0 0 1 0 0,0 0 0 0 0,1 0-1 0 0,-1 0 1 0 0,1-1 0 0 0,-1 0-1 0 0,1 0 1 0 0,0 0 0 0 0,0 0-1 0 0,3 0-10 0 0,156 30 262 0 0,-152-31-253 0 0,1263 158 490 0 0,47-7-628 0 0,-301-124 230 0 0,-681-46-68 0 0,807-63 283 0 0,209-5-268 0 0,-86 66-170 0 0,-907 2 274 0 0,1042-9-693 0 0,-1131 25 151 0 0,304-15 15 0 0,2358-106-147 0 0,-1387 38 362 0 0,-502 15 367 0 0,202-30 222 0 0,-189 19 267 0 0,173 56-374 0 0,-970 43-163 0 0,428-10 60 0 0,-514-29-227 0 0,-107 11 1127 0 0,144-12-683 0 0,-95 13-390 0 0,-67 6 14 0 0,-1-1-1 0 0,1-3 0 0 0,-1-1 0 0 0,0-3 0 0 0,43-17-59 0 0,74-33 705 0 0,-27 3-591 0 0,127 15 409 0 0,-95 38 476 0 0,-105 16-1473 0 0,1 0-3253 0 0,-66-13 2360 0 0,10-9-123 0 0</inkml:trace>
  <inkml:trace contextRef="#ctx0" brushRef="#br0" timeOffset="463595.704">2356 8754 1016 0 0,'3'-21'3303'0'0,"9"11"-2975"0"0,-9 8-33 0 0,-3 2 0 0 0,0 0-73 0 0,0 0 64 0 0,0 0-43 0 0,4-4-56 0 0,13-19 232 0 0,-12 61 1541 0 0,6 146-1572 0 0,4-105-178 0 0,-14-48-2803 0 0,-15-32-1268 0 0,9-2 2379 0 0</inkml:trace>
  <inkml:trace contextRef="#ctx0" brushRef="#br0" timeOffset="463891.275">2443 8681 1744 0 0,'1'0'134'0'0,"-1"0"0"0"0,1 0 0 0 0,-1 0 0 0 0,1-1 0 0 0,-1 1 1 0 0,1 0-1 0 0,-1 0 0 0 0,1 0 0 0 0,-1 0 0 0 0,1-1 0 0 0,-1 1 0 0 0,0 0 0 0 0,1 0 0 0 0,-1-1 0 0 0,1 1 0 0 0,-1 0 0 0 0,0-1 0 0 0,1 1 0 0 0,-1 0 1 0 0,0-1-1 0 0,1 1 0 0 0,-1-1 0 0 0,0 1 0 0 0,0-1 0 0 0,1 1 0 0 0,-1 0 0 0 0,0-1 0 0 0,0 1 0 0 0,0-1 0 0 0,0 1 0 0 0,1-1 0 0 0,-1 1 0 0 0,0-1 0 0 0,0 1 1 0 0,0-1-1 0 0,0 1 0 0 0,0-1 0 0 0,0 1 0 0 0,0-1 0 0 0,-1 1 0 0 0,1-1 0 0 0,0 1 0 0 0,0-1 0 0 0,0 1 0 0 0,0-1 0 0 0,-1 1-134 0 0,49 36-176 0 0,-42-32 512 0 0,31 26-115 0 0,-16-16-186 0 0,-1 1 1 0 0,-1 1-1 0 0,0 1 0 0 0,-2 1 0 0 0,0 0 0 0 0,0 1 0 0 0,-2 1 0 0 0,0 0 0 0 0,10 21-35 0 0,-25-40-145 0 0,1 0 0 0 0,-1 0 0 0 0,1 0 0 0 0,-1 0 0 0 0,1 0 1 0 0,-1 0-1 0 0,0 0 0 0 0,0 0 0 0 0,1 0 0 0 0,-1 1 0 0 0,0-1 0 0 0,0 0 0 0 0,0 0 0 0 0,0 0 0 0 0,0 0 0 0 0,-1 1 0 0 0,1-1 0 0 0,0 0 0 0 0,0 0 1 0 0,-1 0-1 0 0,1 0 0 0 0,-1 0 0 0 0,1 0 0 0 0,-1 0 0 0 0,1 0 0 0 0,-1 0 0 0 0,0 0 0 0 0,1 0 0 0 0,-1 0 0 0 0,0 0 0 0 0,0 0 0 0 0,0 0 0 0 0,0-1 1 0 0,0 1-1 0 0,0 0 0 0 0,0-1 0 0 0,0 1 0 0 0,0-1 0 0 0,0 1 0 0 0,0-1 0 0 0,0 1 0 0 0,0-1 0 0 0,0 0 145 0 0,-8 0-1360 0 0</inkml:trace>
  <inkml:trace contextRef="#ctx0" brushRef="#br0" timeOffset="464358.913">2859 8739 1004 0 0,'-4'5'3448'0'0,"-44"46"-2232"0"0,3 80-84 0 0,45-127-1067 0 0,-1-1 0 0 0,1 1 0 0 0,0 0-1 0 0,0-1 1 0 0,1 1 0 0 0,-1 0 0 0 0,1-1-1 0 0,-1 1 1 0 0,1-1 0 0 0,0 1 0 0 0,1-1-1 0 0,-1 0 1 0 0,0 1 0 0 0,1-1 0 0 0,0 0-1 0 0,0 0 1 0 0,0 0 0 0 0,0 0 0 0 0,0 0-1 0 0,1-1 1 0 0,-1 1 0 0 0,1-1 0 0 0,0 1-1 0 0,-1-1 1 0 0,1 0 0 0 0,0 0 0 0 0,0 0-1 0 0,1 0 1 0 0,-1-1 0 0 0,0 1 0 0 0,1-1-1 0 0,-1 0 1 0 0,1 0 0 0 0,-1 0 0 0 0,1-1 0 0 0,1 1-65 0 0,-1 0 32 0 0,-1 0 1 0 0,1-1-1 0 0,0 1 1 0 0,-1-1 0 0 0,1 0-1 0 0,0 0 1 0 0,-1 0 0 0 0,1-1-1 0 0,0 1 1 0 0,-1-1 0 0 0,1 0-1 0 0,0 0 1 0 0,-1 0-1 0 0,0-1 1 0 0,1 1 0 0 0,-1-1-1 0 0,0 1 1 0 0,0-1 0 0 0,1 0-1 0 0,-1-1 1 0 0,-1 1 0 0 0,1-1-33 0 0,-28-22-7423 0 0,19 24 6064 0 0</inkml:trace>
  <inkml:trace contextRef="#ctx0" brushRef="#br0" timeOffset="465144.137">3101 8916 968 0 0,'-6'-4'2818'0'0,"-15"-1"-2719"0"0,12 5 24 0 0,0 1 0 0 0,0 0 0 0 0,0 0 0 0 0,0 0 0 0 0,0 1 0 0 0,0 1 0 0 0,0-1 0 0 0,0 2 0 0 0,1-1 0 0 0,0 1 0 0 0,-1 0 0 0 0,1 1 0 0 0,-1 1-123 0 0,8-6 21 0 0,0 1 0 0 0,0-1 0 0 0,0 1 0 0 0,0-1 0 0 0,0 1 0 0 0,0 0 0 0 0,0-1 0 0 0,0 1 0 0 0,0 0 0 0 0,1-1 0 0 0,-1 1 0 0 0,0 0 0 0 0,0 0 0 0 0,1 0 0 0 0,-1 0 0 0 0,1 0 0 0 0,-1 0 1 0 0,1-1-1 0 0,-1 1 0 0 0,1 1 0 0 0,-1-1 0 0 0,1 0 0 0 0,0 0 0 0 0,0 0 0 0 0,0 0 0 0 0,-1 0 0 0 0,1 0 0 0 0,0 0 0 0 0,0 0 0 0 0,1 0 0 0 0,-1 0 0 0 0,0 0 0 0 0,0 0 0 0 0,0 1 0 0 0,1-1 0 0 0,-1 0 0 0 0,0 0 0 0 0,1 0 0 0 0,-1 0 0 0 0,1-1 0 0 0,-1 1 0 0 0,1 0 0 0 0,0 0 1 0 0,-1 0-1 0 0,1 0 0 0 0,0 0 0 0 0,0-1 0 0 0,0 1 0 0 0,-1 0 0 0 0,1-1 0 0 0,0 1 0 0 0,0 0 0 0 0,0-1 0 0 0,0 1 0 0 0,0-1 0 0 0,0 0 0 0 0,1 1-21 0 0,62 19 392 0 0,-52-18-356 0 0,0 0 0 0 0,0-1 0 0 0,-1 0-1 0 0,1-1 1 0 0,0 0 0 0 0,0-1 0 0 0,0 0 0 0 0,0-1-1 0 0,-1 0 1 0 0,1-1 0 0 0,-1-1 0 0 0,0 1-1 0 0,0-2 1 0 0,0 0 0 0 0,2-1-36 0 0,-12 3-10 0 0,0 0-1 0 0,0 0 1 0 0,-1 0-1 0 0,1 1 1 0 0,-1-1-1 0 0,0 0 1 0 0,0 0 0 0 0,0 0-1 0 0,0 0 1 0 0,0 0-1 0 0,-1 0 1 0 0,1 0-1 0 0,-1 1 1 0 0,0-1 0 0 0,0 0-1 0 0,0 0 1 0 0,0 1-1 0 0,-1-1 1 0 0,1 0-1 0 0,0 1 1 0 0,-1 0-1 0 0,0-1 1 0 0,0 1 0 0 0,0 0-1 0 0,0 0 1 0 0,0 0-1 0 0,0 0 1 0 0,0 0-1 0 0,-1 0 1 0 0,1 1 0 0 0,-1-1-1 0 0,1 1 1 0 0,-1-1-1 0 0,1 1 1 0 0,-1 0-1 0 0,0 0 1 0 0,0 0 10 0 0,-1-2-27 0 0,-145-65-1359 0 0,136 59-979 0 0,13 8 1269 0 0</inkml:trace>
  <inkml:trace contextRef="#ctx0" brushRef="#br0" timeOffset="465470.344">3432 8739 1128 0 0,'-2'9'5468'0'0,"-5"59"-4651"0"0,7 109-290 0 0,0-101-3112 0 0,-17-46-6 0 0,9-22 1219 0 0</inkml:trace>
  <inkml:trace contextRef="#ctx0" brushRef="#br0" timeOffset="465878.621">3480 9096 1552 0 0,'259'-87'4561'0'0,"-107"21"-3588"0"0,-152 65-971 0 0,1 1 0 0 0,-1-1 1 0 0,1 1-1 0 0,-1-1 0 0 0,1 0 0 0 0,-1 1 1 0 0,0-1-1 0 0,1 1 0 0 0,-1-1 0 0 0,0 0 1 0 0,0 1-1 0 0,1-1 0 0 0,-1 0 0 0 0,0 0 1 0 0,0 1-1 0 0,0-1 0 0 0,0 0 0 0 0,0 1 0 0 0,0-1 1 0 0,0 0-1 0 0,0 0 0 0 0,0 1 0 0 0,0-1 1 0 0,0 0-1 0 0,0 1 0 0 0,-1-1 0 0 0,1 0 1 0 0,0 1-1 0 0,-1-1 0 0 0,1 0 0 0 0,0 1 1 0 0,-1-1-1 0 0,1 1 0 0 0,-1-1 0 0 0,1 0 1 0 0,0 1-1 0 0,-1-1 0 0 0,0 1 0 0 0,1 0 0 0 0,-1-1 1 0 0,1 1-1 0 0,-1-1 0 0 0,1 1 0 0 0,-1 0 1 0 0,0-1-1 0 0,1 1 0 0 0,-1 0 0 0 0,0 0 1 0 0,1-1-1 0 0,-1 1 0 0 0,0 0 0 0 0,0 0 1 0 0,1 0-1 0 0,-1 0 0 0 0,0 0 0 0 0,1 0 0 0 0,-1 0 1 0 0,0 0-1 0 0,0 0 0 0 0,1 1 0 0 0,-1-1 1 0 0,0 0-3 0 0,-53-6 26 0 0,29 5 27 0 0,0 1 0 0 0,-1 1 0 0 0,1 0-1 0 0,0 3 1 0 0,0 0 0 0 0,0 1-1 0 0,0 1 1 0 0,1 2 0 0 0,0 0 0 0 0,1 1-1 0 0,-3 3-52 0 0,23-10 0 0 0,0-1 0 0 0,0 1 0 0 0,0 0 0 0 0,0 0 0 0 0,0 0 0 0 0,1 0 0 0 0,-1 0 0 0 0,1 1 0 0 0,-1-1 0 0 0,1 1 0 0 0,0-1 0 0 0,0 1 0 0 0,0 0 0 0 0,1 0 0 0 0,-1 0 0 0 0,1 0 0 0 0,-1 0 0 0 0,1 0 0 0 0,0 1 0 0 0,0-1 0 0 0,1 0 0 0 0,-1 1 0 0 0,1-1 0 0 0,-1 0 0 0 0,1 1 0 0 0,0-1 0 0 0,0 0 0 0 0,1 1 0 0 0,-1-1 0 0 0,1 1 0 0 0,-1-1 0 0 0,1 0 0 0 0,0 0 0 0 0,0 1 0 0 0,1-1 0 0 0,-1 0 0 0 0,1 0 0 0 0,-1 0 0 0 0,1 0 0 0 0,0-1 0 0 0,0 1 0 0 0,0 0 0 0 0,1-1 0 0 0,-1 1 0 0 0,0-1 0 0 0,1 0 0 0 0,0 0 0 0 0,0 0 0 0 0,-1 0 0 0 0,15 8-268 0 0,0 0-1 0 0,0-1 1 0 0,0 0-1 0 0,1-2 1 0 0,1 0-1 0 0,-1-1 0 0 0,1 0 1 0 0,0-2-1 0 0,0-1 1 0 0,1 0-1 0 0,-1-1 1 0 0,1-1-1 0 0,-1-1 1 0 0,1-1-1 0 0,12-2 269 0 0,-31 3-46 0 0,31 0-691 0 0</inkml:trace>
  <inkml:trace contextRef="#ctx0" brushRef="#br0" timeOffset="466144.152">3332 8837 2480 0 0,'23'-8'792'0'0,"4"1"-100"0"0,7 1-92 0 0,5 1-92 0 0,-2 0-115 0 0,2 1-45 0 0,0 1-228 0 0,4 1-8 0 0,-7 2-672 0 0,-20 0-465 0 0,9 0 61 0 0,-4 0-480 0 0</inkml:trace>
  <inkml:trace contextRef="#ctx0" brushRef="#br0" timeOffset="466752.031">2728 8609 1164 0 0,'1'6'6397'0'0,"1"24"-5540"0"0,12 169-1652 0 0,8-62-4240 0 0,-19-114 3547 0 0</inkml:trace>
  <inkml:trace contextRef="#ctx0" brushRef="#br0" timeOffset="467392.026">4253 8779 1664 0 0,'4'-6'835'0'0,"17"-12"4809"0"0,-12 43-4633 0 0,8 33-897 0 0,-4-13-408 0 0,-1 0 0 0 0,-2 1 0 0 0,-3 0 0 0 0,-1 0-1 0 0,-2 13 295 0 0,-4-58-167 0 0,0 1-1 0 0,0 0 0 0 0,0 0 0 0 0,0 0 0 0 0,0-1 0 0 0,-1 1 1 0 0,1 0-1 0 0,0 0 0 0 0,-1-1 0 0 0,0 1 0 0 0,1 0 0 0 0,-1-1 1 0 0,0 1-1 0 0,0-1 0 0 0,0 1 0 0 0,0-1 0 0 0,0 1 0 0 0,0-1 1 0 0,-1 0-1 0 0,1 0 0 0 0,0 1 0 0 0,-1-1 0 0 0,1 0 1 0 0,-1 0-1 0 0,1 0 0 0 0,-1 0 0 0 0,1-1 0 0 0,-1 1 0 0 0,0 0 1 0 0,1-1-1 0 0,-1 1 0 0 0,-1 0 168 0 0,-10-1-1319 0 0</inkml:trace>
  <inkml:trace contextRef="#ctx0" brushRef="#br0" timeOffset="468015.58">4118 8992 1424 0 0,'12'-5'3247'0'0,"20"1"-2650"0"0,-27 3-331 0 0,475-64 563 0 0,-474 64-784 0 0,-1 0-1 0 0,0 0 0 0 0,1 0 1 0 0,-1 0-1 0 0,0-1 0 0 0,0 0 1 0 0,1 0-1 0 0,-2-1 0 0 0,1 1 1 0 0,0-1-1 0 0,0 0 0 0 0,-1 0 1 0 0,0-1-1 0 0,1 0 0 0 0,-1 1 1 0 0,-1-1-1 0 0,1 0 0 0 0,0-1 1 0 0,-1 1-1 0 0,0-1 0 0 0,0 1 1 0 0,-1-1-1 0 0,1 0 0 0 0,-1 0 1 0 0,0 0-1 0 0,0-1 0 0 0,0 1 1 0 0,-1-2-45 0 0,4-39 2355 0 0,-11 70-2401 0 0,-18 413-26 0 0,24-435 92 0 0,1-2-386 0 0,124-222-2973 0 0,-65 160 1727 0 0,-54 59 1479 0 0</inkml:trace>
  <inkml:trace contextRef="#ctx0" brushRef="#br0" timeOffset="468642.164">4982 9017 3464 0 0,'6'10'-1'0'0,"0"0"-1"0"0,1 0 0 0 0,0-1 0 0 0,1 0 0 0 0,0-1 1 0 0,0 0-1 0 0,0 0 0 0 0,1 0 0 0 0,1-1 1 0 0,-1-1-1 0 0,1 0 0 0 0,0 0 0 0 0,0-1 0 0 0,1 0 1 0 0,0 0-1 0 0,0-1 0 0 0,0-1 0 0 0,0 0 1 0 0,0-1-1 0 0,1 0 0 0 0,-1 0 0 0 0,1-1 0 0 0,0-1 1 0 0,-1 0 1 0 0,10 0-122 0 0,-1-2 1 0 0,1 0 0 0 0,-1-1 0 0 0,0-1 0 0 0,0-1-1 0 0,0-1 1 0 0,0-1 0 0 0,-1 0 0 0 0,11-7 121 0 0,55-49-1000 0 0,-86 60 1039 0 0,0 0 1 0 0,0 0-1 0 0,0 1 1 0 0,0-1-1 0 0,0 0 0 0 0,-1 1 1 0 0,1-1-1 0 0,-1 0 1 0 0,0 1-1 0 0,0 0 1 0 0,1-1-1 0 0,-1 1 0 0 0,-1 0 1 0 0,1 0-1 0 0,0 0 1 0 0,-1 0-1 0 0,1 1 1 0 0,-1-1-1 0 0,1 1 0 0 0,-1-1 1 0 0,0 1-1 0 0,1 0 1 0 0,-1 0-1 0 0,0 0 1 0 0,0 0-1 0 0,0 1 0 0 0,0-1 1 0 0,0 1-1 0 0,0 0 1 0 0,0 0-1 0 0,0 0 1 0 0,0 0-1 0 0,0 0 0 0 0,0 1 1 0 0,0-1-1 0 0,-1 1-39 0 0,-136 9 1502 0 0,120-2-1183 0 0,16-7-264 0 0,0-1 0 0 0,1 1-1 0 0,-1 1 1 0 0,0-1-1 0 0,1 0 1 0 0,-1 1-1 0 0,1 0 1 0 0,-1 0 0 0 0,1 0-1 0 0,0 0 1 0 0,-1 1-1 0 0,1-1 1 0 0,1 1-1 0 0,-1-1 1 0 0,0 1-1 0 0,1 0 1 0 0,-1 0 0 0 0,1 1-1 0 0,0-1 1 0 0,0 0-1 0 0,0 1 1 0 0,0 1-55 0 0,2-4 137 0 0,3 4 36 0 0,8 2-141 0 0,0 0 0 0 0,0-1-1 0 0,0-1 1 0 0,1 1 0 0 0,0-2 0 0 0,0 0 0 0 0,0 0 0 0 0,0-1 0 0 0,1-1-1 0 0,-1 0 1 0 0,1 0 0 0 0,-1-1 0 0 0,1-1 0 0 0,0 0 0 0 0,-1-1-1 0 0,1-1 1 0 0,-1 0 0 0 0,2 0-32 0 0,43 0-32 0 0,-39 21 222 0 0,-47 21-155 0 0,7-11 24 0 0,21-27-54 0 0,0 1 1 0 0,0-1-1 0 0,0 0 1 0 0,1 1 0 0 0,-1-1-1 0 0,1 1 1 0 0,0 0-1 0 0,-1-1 1 0 0,1 1-1 0 0,0-1 1 0 0,1 1 0 0 0,-1-1-1 0 0,0 1 1 0 0,1-1-1 0 0,-1 1 1 0 0,1-1 0 0 0,0 1-1 0 0,0-1 1 0 0,0 1-1 0 0,0-1 1 0 0,0 0-1 0 0,1 0 1 0 0,-1 0 0 0 0,1 0-1 0 0,-1 0 1 0 0,1 0-1 0 0,0 0 1 0 0,0 0 0 0 0,0 0-1 0 0,0-1 1 0 0,0 1-1 0 0,0-1 1 0 0,0 0-1 0 0,0 1 1 0 0,1-1 0 0 0,-1 0-1 0 0,0 0 1 0 0,1 0-1 0 0,-1-1 1 0 0,1 1 0 0 0,-1-1-1 0 0,2 1-5 0 0,120 7-156 0 0,-109-10 116 0 0,0 0 0 0 0,0-1 0 0 0,0 0 1 0 0,0-1-1 0 0,-1-1 0 0 0,1-1 0 0 0,-2 0 1 0 0,1 0-1 0 0,0-1 0 0 0,-1-1 0 0 0,-1-1 1 0 0,1 1-1 0 0,-1-2 0 0 0,-1 0 0 0 0,0 0 1 0 0,0-1-1 0 0,-1-1 0 0 0,-1 1 0 0 0,1-2 1 0 0,-2 1-1 0 0,0-1 0 0 0,0 0 0 0 0,-2-1 1 0 0,1 0-1 0 0,-2 0 0 0 0,4-13 40 0 0,-7 15 176 0 0,-1 0 0 0 0,0 0 0 0 0,-1 0 0 0 0,0 0 0 0 0,-1-1 0 0 0,0 1-1 0 0,-1 0 1 0 0,0 0 0 0 0,-1 0 0 0 0,0 1 0 0 0,-1-1 0 0 0,0 1 0 0 0,-1-1 0 0 0,-1 1-1 0 0,1 1 1 0 0,-2-1 0 0 0,1 1 0 0 0,-1 0 0 0 0,-1 0 0 0 0,0 1 0 0 0,0 0 0 0 0,-1 1 0 0 0,0 0-1 0 0,-1 0 1 0 0,-1 0-176 0 0,10 8 24 0 0,-1 0-1 0 0,1 0 1 0 0,-1 0-1 0 0,1 1 1 0 0,0-1-1 0 0,-1 0 0 0 0,1 1 1 0 0,0-1-1 0 0,-1 1 1 0 0,1 0-1 0 0,0-1 1 0 0,0 1-1 0 0,-1 0 1 0 0,1 0-1 0 0,0-1 0 0 0,0 1 1 0 0,0 0-1 0 0,0 0 1 0 0,0 0-1 0 0,0 1 1 0 0,0-1-1 0 0,0 0 1 0 0,1 0-1 0 0,-1 0 0 0 0,0 1 1 0 0,1-1-1 0 0,-1 0 1 0 0,1 1-1 0 0,-1-1 1 0 0,1 0-1 0 0,0 1 1 0 0,-1-1-1 0 0,1 1 1 0 0,0-1-1 0 0,0 0 0 0 0,0 1 1 0 0,0-1-1 0 0,0 1 1 0 0,1-1-1 0 0,-1 1 1 0 0,0-1-1 0 0,1 0 1 0 0,-1 1-1 0 0,0-1 0 0 0,1 0 1 0 0,0 1-1 0 0,-1-1-23 0 0,35 194-419 0 0,-30-162 445 0 0,-1-21-529 0 0,0 0-1 0 0,-2 1 1 0 0,1-1 0 0 0,-1 1-1 0 0,-1 0 1 0 0,0-1 0 0 0,-1 1-1 0 0,-1 0 1 0 0,0-1 0 0 0,0 1-1 0 0,-1 0 1 0 0,-1-1 0 0 0,0 0-1 0 0,-1 1 1 0 0,0-1 0 0 0,-1 0-1 0 0,-3 6 504 0 0,-8-6-1420 0 0</inkml:trace>
  <inkml:trace contextRef="#ctx0" brushRef="#br0" timeOffset="468797.374">5772 9087 836 0 0,'24'-6'968'0'0,"1"2"-320"0"0,0-1-32 0 0,-2 4-192 0 0,8-1-52 0 0,-17 2-624 0 0,4 0-564 0 0,6 0 32 0 0</inkml:trace>
  <inkml:trace contextRef="#ctx0" brushRef="#br0" timeOffset="470272.582">8133 8666 1228 0 0,'0'-1'52'0'0,"1"-1"0"0"0,0 1-1 0 0,-1 0 1 0 0,1 0 0 0 0,-1-1 0 0 0,0 1-1 0 0,1 0 1 0 0,-1-1 0 0 0,0 1 0 0 0,0 0 0 0 0,0-1-1 0 0,0 1 1 0 0,0 0 0 0 0,0-1 0 0 0,0 1-1 0 0,0 0 1 0 0,-1-1 0 0 0,1 1 0 0 0,0 0-1 0 0,-1-1 1 0 0,1 1 0 0 0,-1 0 0 0 0,0 0-1 0 0,1 0 1 0 0,-1-1 0 0 0,0 1 0 0 0,0 0 0 0 0,1 0-1 0 0,-1 0 1 0 0,0 0 0 0 0,0 0 0 0 0,0 0-1 0 0,0 1 1 0 0,0-1 0 0 0,-1 0 0 0 0,1 0-1 0 0,0 1 1 0 0,0-1 0 0 0,0 1 0 0 0,-1-1-1 0 0,1 1 1 0 0,0-1 0 0 0,-1 1 0 0 0,1 0 0 0 0,0 0-1 0 0,-1 0 1 0 0,1 0 0 0 0,0 0 0 0 0,-1 0-1 0 0,1 0 1 0 0,0 0 0 0 0,-1 0 0 0 0,1 0-1 0 0,0 1 1 0 0,-1-1 0 0 0,1 1 0 0 0,0-1-1 0 0,0 1 1 0 0,-1-1 0 0 0,1 1 0 0 0,0 0-52 0 0,0-1 109 0 0,-35 35 417 0 0,32-23-411 0 0,0 0 1 0 0,1 0-1 0 0,1 1 0 0 0,0-1 0 0 0,1 1 1 0 0,0 0-1 0 0,1-1 0 0 0,0 1 0 0 0,1 0 1 0 0,0-1-1 0 0,1 1 0 0 0,1-1 0 0 0,0 1 1 0 0,0-1-1 0 0,2 0 0 0 0,2 5-115 0 0,12 61 334 0 0,-16-70-274 0 0,0 1 0 0 0,-1 0 0 0 0,0-1 0 0 0,-1 1 0 0 0,0 0-1 0 0,0 0 1 0 0,-1 0 0 0 0,0 0 0 0 0,-1 0 0 0 0,0 0 0 0 0,0 0 0 0 0,-1 0 0 0 0,0-1-1 0 0,-1 1 1 0 0,1-1 0 0 0,-2 1 0 0 0,1-1 0 0 0,-1 0 0 0 0,-1 0 0 0 0,1 0-1 0 0,-1-1 1 0 0,0 0 0 0 0,-4 3-60 0 0,-79 52-562 0 0,53-75-4366 0 0,31 7 3454 0 0</inkml:trace>
  <inkml:trace contextRef="#ctx0" brushRef="#br0" timeOffset="470892.5">8278 9211 1484 0 0,'-44'-2'3440'0'0,"36"5"-3338"0"0,1 0-1 0 0,-1 1 1 0 0,1 0 0 0 0,0 0 0 0 0,0 1 0 0 0,1 0 0 0 0,-1 0 0 0 0,1 0-1 0 0,0 1 1 0 0,1 0 0 0 0,-1 0 0 0 0,1 0 0 0 0,1 1 0 0 0,-1 0 0 0 0,1 0-1 0 0,0 0 1 0 0,0 0 0 0 0,1 1 0 0 0,0-1 0 0 0,1 1 0 0 0,-1 0-1 0 0,1 0 1 0 0,1 0 0 0 0,0 0 0 0 0,-1 8-102 0 0,6-8 62 0 0,-1 0 1 0 0,1 0-1 0 0,0 0 1 0 0,1-1-1 0 0,0 0 1 0 0,0 0-1 0 0,1 0 1 0 0,0 0-1 0 0,0-1 1 0 0,0 0-1 0 0,1 0 1 0 0,0-1-1 0 0,0 0 1 0 0,0 0-1 0 0,1-1 1 0 0,0 1-1 0 0,-1-2 1 0 0,2 1-1 0 0,-1-1 1 0 0,0 0-1 0 0,0-1 0 0 0,1 0 1 0 0,0 0-1 0 0,-1-1 1 0 0,1 0-1 0 0,0-1 1 0 0,2 0-63 0 0,-3 2 25 0 0,-1 0 0 0 0,0-1 1 0 0,0 0-1 0 0,0 0 0 0 0,0-1 0 0 0,1 0 1 0 0,-1 0-1 0 0,0-1 0 0 0,0 0 0 0 0,1 0 0 0 0,-1-1 1 0 0,0 1-1 0 0,0-2 0 0 0,0 1 0 0 0,-1-1 1 0 0,1 0-1 0 0,-1 0 0 0 0,1-1 0 0 0,-1 0 1 0 0,0 0-1 0 0,3-3-25 0 0,-7 0-35 0 0,0 0-1 0 0,-1-1 1 0 0,0 1 0 0 0,0 0-1 0 0,0-1 1 0 0,-1 1 0 0 0,0-1-1 0 0,-1 1 1 0 0,1 0 0 0 0,-1-1-1 0 0,-1 1 1 0 0,1 0 0 0 0,-2 0 0 0 0,1-1-1 0 0,-1 2 1 0 0,1-1 0 0 0,-2 0-1 0 0,1 1 1 0 0,-1-1 0 0 0,0 1-1 0 0,-1 0 1 0 0,1 0 0 0 0,-1 0-1 0 0,0 1 1 0 0,0 0 0 0 0,-6-4 35 0 0,-112-102-2740 0 0,80 76-1005 0 0,36 28 2349 0 0</inkml:trace>
  <inkml:trace contextRef="#ctx0" brushRef="#br0" timeOffset="472502.481">8522 8574 1368 0 0,'3'-29'1887'0'0,"-3"28"-1863"0"0,1-1 1 0 0,-1 1 0 0 0,1-1 0 0 0,-1 1-1 0 0,0-1 1 0 0,1 0 0 0 0,-1 1 0 0 0,0-1 0 0 0,0 0-1 0 0,0 1 1 0 0,0-1 0 0 0,-1 1 0 0 0,1-1-1 0 0,0 0 1 0 0,-1 1 0 0 0,1-1 0 0 0,-1 1-1 0 0,1-1 1 0 0,-1 1 0 0 0,0-1 0 0 0,0 1 0 0 0,1-1-1 0 0,-1 1 1 0 0,0 0 0 0 0,0 0 0 0 0,-1-1-1 0 0,1 1 1 0 0,0 0 0 0 0,0 0 0 0 0,0 0-1 0 0,-1 0 1 0 0,1 0 0 0 0,-1 0 0 0 0,1 1 0 0 0,-1-1-1 0 0,1 0 1 0 0,-1 1-25 0 0,-7-6 55 0 0,0 1 0 0 0,0 1 1 0 0,-1 0-1 0 0,1 0 0 0 0,-1 1 0 0 0,0 0 0 0 0,-1 0 1 0 0,1 1-1 0 0,0 1 0 0 0,-1-1 0 0 0,1 2 0 0 0,-1 0 0 0 0,1 0 1 0 0,0 1-1 0 0,-1 0 0 0 0,1 0 0 0 0,0 1 0 0 0,-1 1 1 0 0,1 0-1 0 0,0 0 0 0 0,1 1 0 0 0,-1 0 0 0 0,1 1 0 0 0,0 0 1 0 0,0 0-1 0 0,-4 4-55 0 0,6-4 61 0 0,1 1 0 0 0,0-1-1 0 0,0 1 1 0 0,0 1 0 0 0,1-1 0 0 0,-1 1 0 0 0,2 0 0 0 0,-1 0 0 0 0,1 1-1 0 0,0-1 1 0 0,0 1 0 0 0,1 0 0 0 0,0 0 0 0 0,1 0 0 0 0,-1 0-61 0 0,3-4 40 0 0,-1-1 0 0 0,1 0 0 0 0,0 1 0 0 0,0-1 0 0 0,0 1 1 0 0,0-1-1 0 0,1 1 0 0 0,-1-1 0 0 0,1 0 0 0 0,0 1 0 0 0,0-1 1 0 0,0 0-1 0 0,0 0 0 0 0,1 1 0 0 0,-1-1 0 0 0,1 0 0 0 0,0-1 1 0 0,0 1-1 0 0,0 0 0 0 0,0 0 0 0 0,0-1 0 0 0,1 1 0 0 0,-1-1 1 0 0,1 0-1 0 0,-1 0 0 0 0,1 0 0 0 0,0 0 0 0 0,0 0 0 0 0,0 0 1 0 0,0-1-1 0 0,0 1 0 0 0,1-1 0 0 0,-1 0 0 0 0,0 0 0 0 0,1-1 1 0 0,-1 1-1 0 0,3 0-40 0 0,4 2-7 0 0,1-1 0 0 0,-1 0 1 0 0,1 0-1 0 0,-1-1 1 0 0,1-1-1 0 0,0 0 0 0 0,-1 0 1 0 0,1-1-1 0 0,0 0 0 0 0,-1-1 1 0 0,1 0-1 0 0,-1-1 1 0 0,0 0-1 0 0,0-1 0 0 0,0 0 1 0 0,0 0-1 0 0,-1-1 0 0 0,0 0 1 0 0,0-1-1 0 0,0 0 1 0 0,0 0-1 0 0,-1-1 0 0 0,0 0 1 0 0,-1-1-1 0 0,1 1 1 0 0,-1-1-1 0 0,-1-1 0 0 0,0 0 1 0 0,0 1-1 0 0,-1-2 0 0 0,3-4 7 0 0,19-95 92 0 0,14 151 120 0 0,76 60-848 0 0,-20-71-3696 0 0,-77-31 2881 0 0</inkml:trace>
  <inkml:trace contextRef="#ctx0" brushRef="#br0" timeOffset="473197.47">9637 8667 1056 0 0,'-5'-4'182'0'0,"1"0"0"0"0,-1 0 0 0 0,0 1-1 0 0,0-1 1 0 0,0 1 0 0 0,0 0 0 0 0,-1 1 0 0 0,1-1 0 0 0,-1 1 0 0 0,0 0-1 0 0,0 0 1 0 0,1 1 0 0 0,-1-1 0 0 0,0 2 0 0 0,0-1 0 0 0,-1 0-1 0 0,1 1 1 0 0,0 0 0 0 0,0 1 0 0 0,0-1 0 0 0,0 1 0 0 0,0 1 0 0 0,0-1-1 0 0,0 1 1 0 0,1 0 0 0 0,-1 0 0 0 0,0 0 0 0 0,0 1-182 0 0,1 0 81 0 0,0 1 1 0 0,0-1-1 0 0,1 1 0 0 0,-1 0 1 0 0,1 0-1 0 0,-1 0 0 0 0,1 0 1 0 0,1 1-1 0 0,-1 0 1 0 0,1 0-1 0 0,-1 0 0 0 0,2 0 1 0 0,-1 0-1 0 0,0 1 1 0 0,1-1-1 0 0,0 1 0 0 0,0 0 1 0 0,0 5-82 0 0,0 9 155 0 0,2-1 0 0 0,1 1 0 0 0,0-1 0 0 0,1 1 0 0 0,2-1 0 0 0,-1 0 0 0 0,2 0 0 0 0,1 0 0 0 0,0-1 0 0 0,1 1 0 0 0,1-2 0 0 0,1 1 0 0 0,2 2-155 0 0,4 12 214 0 0,49 163-1755 0 0,-86-173-1025 0 0,-14-17-56 0 0,14-5 1333 0 0</inkml:trace>
  <inkml:trace contextRef="#ctx0" brushRef="#br0" timeOffset="473584.931">9235 9004 1392 0 0,'39'-18'5556'0'0,"38"6"-5036"0"0,-52 10 98 0 0,575-11 950 0 0,-577 47-913 0 0,-81 233-303 0 0,57-262-436 0 0,-22 76-1797 0 0,-15-53-3767 0 0,27-28 4372 0 0</inkml:trace>
  <inkml:trace contextRef="#ctx0" brushRef="#br0" timeOffset="473866.251">9720 8991 1556 0 0,'21'-1'3500'0'0,"19"22"-2692"0"0,-29-14-445 0 0,216 156 924 0 0,-122-81-5351 0 0,-86-68 2718 0 0</inkml:trace>
  <inkml:trace contextRef="#ctx0" brushRef="#br0" timeOffset="474179.678">10551 8691 1096 0 0,'-23'7'841'0'0,"15"-7"-658"0"0,0 1 0 0 0,0 1 0 0 0,1-1 0 0 0,-1 2 0 0 0,0-1 0 0 0,1 1 0 0 0,0 0 0 0 0,-1 0 0 0 0,1 1 0 0 0,0 0 0 0 0,1 0 0 0 0,-1 0 0 0 0,1 1 0 0 0,0 0 0 0 0,0 1 0 0 0,0-1 0 0 0,1 1 0 0 0,0 0 0 0 0,0 0 0 0 0,1 1 0 0 0,-1 0 0 0 0,1 0 0 0 0,1 0 0 0 0,-1 0 0 0 0,1 0 0 0 0,1 0 0 0 0,-1 1 0 0 0,0 7-183 0 0,2-4 61 0 0,0-1 0 0 0,1 1 0 0 0,0 0 0 0 0,1-1-1 0 0,1 1 1 0 0,-1-1 0 0 0,2 0 0 0 0,-1 1 0 0 0,1-1-1 0 0,1 0 1 0 0,0 0 0 0 0,1-1 0 0 0,-1 1 0 0 0,2-1 0 0 0,-1 0-1 0 0,1 0 1 0 0,1-1 0 0 0,-1 0 0 0 0,2 0 0 0 0,-1 0-1 0 0,6 3-60 0 0,126 62-5210 0 0,-123-69 3830 0 0</inkml:trace>
  <inkml:trace contextRef="#ctx0" brushRef="#br0" timeOffset="474629.823">10600 8842 1184 0 0,'52'-7'3915'0'0,"-48"7"-3869"0"0,0 0 1 0 0,0 0-1 0 0,-1 0 0 0 0,1 1 0 0 0,0-1 0 0 0,-1 1 1 0 0,1 0-1 0 0,0 0 0 0 0,-1 0 0 0 0,1 1 0 0 0,-1-1 1 0 0,1 1-1 0 0,-1 0 0 0 0,0 0 0 0 0,0 0 0 0 0,0 0 1 0 0,0 0-1 0 0,0 1 0 0 0,0 0 0 0 0,-1-1 0 0 0,1 1 1 0 0,-1 0-1 0 0,0 0 0 0 0,1 0 0 0 0,-1 1 0 0 0,-1-1 1 0 0,1 0-1 0 0,0 1 0 0 0,-1-1 0 0 0,0 1 0 0 0,0-1 1 0 0,0 1-1 0 0,0 0 0 0 0,-1-1 0 0 0,1 1 0 0 0,-1 0 1 0 0,0 0-1 0 0,0 0 0 0 0,0-1 0 0 0,-1 1 0 0 0,1 0 1 0 0,-1-1-1 0 0,0 1 0 0 0,-1 2-46 0 0,-3 0 146 0 0,0 0 1 0 0,-1 0-1 0 0,0 0 1 0 0,0-1-1 0 0,0 0 0 0 0,-1-1 1 0 0,1 1-1 0 0,-1-1 1 0 0,0 0-1 0 0,0-1 1 0 0,-1 0-1 0 0,1 0 0 0 0,-1-1 1 0 0,0 1-1 0 0,-4-1-146 0 0,6 0 118 0 0,152-66-3139 0 0,-40 28-194 0 0,-69 26 1901 0 0</inkml:trace>
  <inkml:trace contextRef="#ctx0" brushRef="#br0" timeOffset="474817.036">11038 8827 1324 0 0,'-11'-3'254'0'0,"1"0"0"0"0,-1 1 0 0 0,0 0 0 0 0,0 0 0 0 0,0 1 0 0 0,0 0 1 0 0,0 1-1 0 0,0 1 0 0 0,0 0 0 0 0,1 0 0 0 0,-1 1 0 0 0,0 0 0 0 0,0 1 0 0 0,1 0 0 0 0,-1 1 0 0 0,1 0 0 0 0,0 0 0 0 0,-8 6-254 0 0,18-7 28 0 0,-1 1 0 0 0,1 0-1 0 0,0 0 1 0 0,0-1 0 0 0,1 1-1 0 0,-1 0 1 0 0,1 0 0 0 0,-1-1-1 0 0,1 1 1 0 0,0 0 0 0 0,1-1-1 0 0,-1 1 1 0 0,1-1 0 0 0,-1 0-1 0 0,1 1 1 0 0,0-1 0 0 0,0 0-1 0 0,1 0 1 0 0,-1 0 0 0 0,0 0-1 0 0,1 0 1 0 0,0-1 0 0 0,0 1-1 0 0,0-1 1 0 0,0 0 0 0 0,0 0-1 0 0,0 0 1 0 0,0 0 0 0 0,1-1-1 0 0,-1 1 1 0 0,1-1 0 0 0,-1 0-1 0 0,1 1 1 0 0,1-1-28 0 0,152 36-4254 0 0,-130-35 2898 0 0</inkml:trace>
  <inkml:trace contextRef="#ctx0" brushRef="#br0" timeOffset="475047.387">11434 8752 1100 0 0,'4'15'308'0'0,"-2"0"-1"0"0,0 0 1 0 0,0 0-1 0 0,-1 1 0 0 0,-1-1 1 0 0,-1 0-1 0 0,0 0 1 0 0,-1 0-1 0 0,-1 0 1 0 0,0 0-1 0 0,-1 0 1 0 0,0 0-1 0 0,-1-1 1 0 0,-1 0-1 0 0,-1 0 1 0 0,1-1-1 0 0,-2 1 1 0 0,0-2-1 0 0,-5 6-307 0 0,4-5-16 0 0,-1 0 0 0 0,-1-1 0 0 0,0-1 1 0 0,-1 0-1 0 0,0 0 0 0 0,0-1 0 0 0,-1 0 0 0 0,-1-2 0 0 0,0 1 1 0 0,0-1-1 0 0,0-1 0 0 0,-1-1 0 0 0,0 0 0 0 0,0-1 0 0 0,-1 0 1 0 0,0-1 15 0 0,13-4-1292 0 0,-1-4-110 0 0,-10-11 25 0 0,12 4 19 0 0</inkml:trace>
  <inkml:trace contextRef="#ctx0" brushRef="#br0" timeOffset="475783.109">12039 8864 848 0 0,'-93'-36'5426'0'0,"-57"62"-3626"0"0,144-24-1705 0 0,-1 0 0 0 0,0 1 0 0 0,1 0 0 0 0,0 1 0 0 0,-1-1 0 0 0,2 1 0 0 0,-1 0 0 0 0,0 1 1 0 0,1-1-1 0 0,-1 1 0 0 0,1 0 0 0 0,1 0 0 0 0,-1 1 0 0 0,1-1 0 0 0,0 1 0 0 0,-3 6-95 0 0,7-9 16 0 0,1 1-1 0 0,0-1 1 0 0,1 0-1 0 0,-1 0 1 0 0,0 0 0 0 0,1 0-1 0 0,0 0 1 0 0,-1 0 0 0 0,1 0-1 0 0,1-1 1 0 0,-1 1-1 0 0,0-1 1 0 0,0 1 0 0 0,1-1-1 0 0,-1 0 1 0 0,1 0 0 0 0,0 0-1 0 0,0 0 1 0 0,0-1 0 0 0,0 1-1 0 0,0-1 1 0 0,0 1-1 0 0,0-1 1 0 0,0 0 0 0 0,1 0-1 0 0,-1-1 1 0 0,0 1 0 0 0,1-1-1 0 0,1 1-15 0 0,8 2-99 0 0,0-1 0 0 0,1 0 0 0 0,-1-1 0 0 0,1 0-1 0 0,-1-1 1 0 0,1 0 0 0 0,-1-1 0 0 0,1-1 0 0 0,-1 0 0 0 0,0-1-1 0 0,1-1 1 0 0,-2 0 0 0 0,1 0 0 0 0,0-1 0 0 0,0-1 99 0 0,-2-1-146 0 0,0 1 1 0 0,-1-1 0 0 0,0-1 0 0 0,0 0-1 0 0,-1 0 1 0 0,0-1 0 0 0,0 0-1 0 0,-1 0 1 0 0,0-1 0 0 0,-1 0-1 0 0,0-1 1 0 0,-1 1 0 0 0,0-1-1 0 0,0-1 1 0 0,-1 1 0 0 0,-1-1-1 0 0,0 0 1 0 0,-1 0 0 0 0,1-5 145 0 0,15-157 2786 0 0,-20 173-2757 0 0,1-1-1 0 0,-1 1 1 0 0,1-1 0 0 0,-1 1-1 0 0,0 0 1 0 0,0-1 0 0 0,1 1-1 0 0,-1 0 1 0 0,0 0-1 0 0,0-1 1 0 0,0 1 0 0 0,0 0-1 0 0,0 0 1 0 0,-1 0 0 0 0,1 0-1 0 0,0 1 1 0 0,0-1-1 0 0,-1 0 1 0 0,1 0 0 0 0,-1 1-1 0 0,1-1 1 0 0,0 1 0 0 0,-1-1-1 0 0,1 1 1 0 0,-1 0 0 0 0,1-1-1 0 0,-1 1 1 0 0,1 0-1 0 0,-1 0 1 0 0,1 0 0 0 0,-1 0-1 0 0,1 0 1 0 0,-1 1 0 0 0,1-1-1 0 0,-1 0 1 0 0,1 1-1 0 0,-1-1 1 0 0,1 1 0 0 0,-1-1-1 0 0,1 1 1 0 0,0 0 0 0 0,-1-1-1 0 0,1 1 1 0 0,0 0 0 0 0,0 0-1 0 0,-1 0 1 0 0,1 0-1 0 0,0 0 1 0 0,0 0 0 0 0,0 1-1 0 0,0-1 1 0 0,0 1-29 0 0,-8 13 95 0 0,0 1-1 0 0,1 0 1 0 0,0 0 0 0 0,2 1-1 0 0,0 0 1 0 0,0 0 0 0 0,2 1-1 0 0,0-1 1 0 0,1 1 0 0 0,1 0-1 0 0,1 0 1 0 0,0 0 0 0 0,2 0-1 0 0,1 12-94 0 0,42 183-426 0 0,-43-195-2615 0 0,-6-41-2569 0 0,0 7 4143 0 0</inkml:trace>
  <inkml:trace contextRef="#ctx0" brushRef="#br0" timeOffset="476171.865">12181 8827 1172 0 0,'5'-3'110'0'0,"-1"1"0"0"0,1-1 0 0 0,0 1 0 0 0,0 0-1 0 0,1 0 1 0 0,-1 1 0 0 0,0-1 0 0 0,1 1 0 0 0,-1 0 0 0 0,1 0 0 0 0,-1 1-1 0 0,1 0 1 0 0,-1 0 0 0 0,1 0 0 0 0,-1 1 0 0 0,0 0 0 0 0,1 0 0 0 0,-1 0-1 0 0,1 0 1 0 0,-1 1 0 0 0,0 0 0 0 0,0 0 0 0 0,0 1 0 0 0,0-1 0 0 0,0 1-1 0 0,-1 0 1 0 0,1 0 0 0 0,-1 1 0 0 0,0-1 0 0 0,0 1 0 0 0,0 0 0 0 0,0 0-1 0 0,-1 0 1 0 0,1 1 0 0 0,-1-1 0 0 0,0 1 0 0 0,-1 0 0 0 0,1 0-1 0 0,0 2-109 0 0,2 5 197 0 0,-1 0 0 0 0,-1 1 0 0 0,0-1 0 0 0,0 1 0 0 0,-1-1 0 0 0,-1 1 0 0 0,0 0 0 0 0,-1 0 0 0 0,0 0 0 0 0,-1 0-1 0 0,-1-1 1 0 0,0 1 0 0 0,0 0 0 0 0,-1-1 0 0 0,-1 1 0 0 0,0-1 0 0 0,-1 0 0 0 0,0 0 0 0 0,-1-1 0 0 0,0 0 0 0 0,-1 0-1 0 0,0 0 1 0 0,-1-1 0 0 0,0 0 0 0 0,0 0 0 0 0,-1-1 0 0 0,-7 6-197 0 0,24-73 721 0 0,6 33-927 0 0,1 0-1 0 0,2 2 0 0 0,0 0 1 0 0,1 1-1 0 0,1 0 0 0 0,1 2 1 0 0,1 0-1 0 0,8-5 207 0 0,45-46-579 0 0,-120 135 1653 0 0,45-60-1078 0 0,0 1-1 0 0,0-1 1 0 0,0 1-1 0 0,1-1 1 0 0,-1 0-1 0 0,1 1 1 0 0,0-1 0 0 0,1 1-1 0 0,-1-1 1 0 0,1 1-1 0 0,0-1 1 0 0,0 0-1 0 0,0 1 1 0 0,1-1-1 0 0,-1 0 1 0 0,1 0-1 0 0,0 0 1 0 0,0 0-1 0 0,0 0 1 0 0,1 0 0 0 0,0-1-1 0 0,-1 1 1 0 0,1-1-1 0 0,0 0 1 0 0,1 0-1 0 0,-1 0 1 0 0,1 0-1 0 0,-1 0 1 0 0,1-1-1 0 0,0 1 1 0 0,0-1-1 0 0,0 0 1 0 0,0 0-1 0 0,1-1 5 0 0,152 47-3777 0 0,-91-44 756 0 0,-36-4 1635 0 0</inkml:trace>
  <inkml:trace contextRef="#ctx0" brushRef="#br0" timeOffset="476607.378">13507 8779 1172 0 0,'13'1'5187'0'0,"49"4"-3447"0"0,12 2-1468 0 0,149 8 638 0 0,-71-6-1699 0 0,-2 6-3663 0 0,-142-14 3047 0 0,-9-1 82 0 0</inkml:trace>
  <inkml:trace contextRef="#ctx0" brushRef="#br0" timeOffset="476855.533">13434 8921 1088 0 0,'39'9'4401'0'0,"26"-10"-2415"0"0,-33-1-1182 0 0,211 8 1440 0 0,149 0-5108 0 0,-296-6-31 0 0,-41-3 1411 0 0,23-12 8 0 0</inkml:trace>
  <inkml:trace contextRef="#ctx0" brushRef="#br0" timeOffset="485415.141">15239 8571 1784 0 0,'0'0'548'0'0,"3"-14"582"0"0,12-3 2378 0 0,-15 14-3274 0 0,21 0 300 0 0,-18 0-622 0 0,18-14 1273 0 0,-18 32-547 0 0,-14 30-388 0 0,1 1 0 0 0,2 0 0 0 0,3 0 0 0 0,1 1 0 0 0,2 0 0 0 0,3-1 0 0 0,1 2-250 0 0,-1 28 645 0 0,-1-75-639 0 0,0 13-1348 0 0,0 4-6166 0 0,0-16 6048 0 0</inkml:trace>
  <inkml:trace contextRef="#ctx0" brushRef="#br0" timeOffset="486314.664">15275 8964 1180 0 0,'-8'22'4107'0'0,"-2"16"-3737"0"0,1 107 1342 0 0,-41-22 15 0 0,102-114-302 0 0,-43-10-1735 0 0,64-13-1031 0 0,-45-21-4898 0 0,-28 28 4876 0 0</inkml:trace>
  <inkml:trace contextRef="#ctx0" brushRef="#br0" timeOffset="486979.081">15292 8589 1008 0 0,'-30'15'7470'0'0,"-77"59"-7229"0"0,64-43-10 0 0,-18 17-2836 0 0,63-51 90 0 0,1 0 1109 0 0</inkml:trace>
  <inkml:trace contextRef="#ctx0" brushRef="#br0" timeOffset="488099.957">15299 8617 1932 0 0,'0'0'643'0'0,"0"0"-170"0"0,0 0-52 0 0,0 0 16 0 0,0 0-72 0 0,0 0-101 0 0,-13 49 2479 0 0,-39 146-1427 0 0,7 28-334 0 0,36-61-882 0 0,9-161-92 0 0,0 38 55 0 0,9-6 110 0 0,20-32 1373 0 0,137-26-760 0 0,-164 25-680 0 0,20-16-4386 0 0,-24-1 805 0 0,2 16 2060 0 0,0 1 59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8:06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4212 0 0,'19'-7'7624'0'0,"-23"-4"-5032"0"0,13-6-4730 0 0,29-63-7223 0 0,-38 70 7856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7:5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537 297 1600 0 0,'-32'0'412'0'0,"0"1"0"0"0,0 1-1 0 0,-1 2 1 0 0,1 1 0 0 0,1 1-1 0 0,-1 2 1 0 0,1 1 0 0 0,1 2-1 0 0,0 0 1 0 0,0 3 0 0 0,1 0 0 0 0,1 2-1 0 0,0 1 1 0 0,1 1-412 0 0,21-14 66 0 0,0 1 1 0 0,0 0-1 0 0,0 0 1 0 0,0 1-1 0 0,1 0 0 0 0,0 0 1 0 0,0 0-1 0 0,1 0 1 0 0,-1 1-1 0 0,1 0 0 0 0,1 0 1 0 0,-1 0-1 0 0,1 0 0 0 0,1 1 1 0 0,-1-1-1 0 0,1 1 1 0 0,1-1-1 0 0,-1 1 0 0 0,1 3-66 0 0,3-5-5 0 0,1 0-1 0 0,0 0 1 0 0,0 0-1 0 0,1 0 1 0 0,-1-1-1 0 0,1 1 1 0 0,0-1-1 0 0,1 0 1 0 0,-1-1-1 0 0,1 1 1 0 0,0-1-1 0 0,0 0 0 0 0,1 0 1 0 0,-1 0-1 0 0,1-1 1 0 0,0 0-1 0 0,0 0 1 0 0,0 0-1 0 0,0-1 1 0 0,0 0-1 0 0,0 0 1 0 0,1 0-1 0 0,-1-1 1 0 0,1 0-1 0 0,-1 0 0 0 0,3-1 6 0 0,32 6-606 0 0,-1-2-1 0 0,2-1 1 0 0,-1-3-1 0 0,0-1 0 0 0,0-2 1 0 0,-1-2-1 0 0,1-1 0 0 0,9-5 607 0 0,19-4-1256 0 0</inkml:trace>
  <inkml:trace contextRef="#ctx0" brushRef="#br0" timeOffset="823.997">922 282 1996 0 0,'-17'2'210'0'0,"0"0"0"0"0,0 1 0 0 0,0 1-1 0 0,1 0 1 0 0,0 1 0 0 0,0 1 0 0 0,0 1-1 0 0,1 0 1 0 0,0 1 0 0 0,0 0 0 0 0,0 1 0 0 0,2 1-1 0 0,-1 0 1 0 0,1 1 0 0 0,0 1 0 0 0,1 0-1 0 0,1 0 1 0 0,0 1 0 0 0,1 1 0 0 0,0 0 0 0 0,1 0-1 0 0,0 1 1 0 0,1 0 0 0 0,1 0 0 0 0,-4 15-210 0 0,10-27 18 0 0,-1 0 1 0 0,2 1 0 0 0,-1-1 0 0 0,0 0-1 0 0,1 1 1 0 0,0-1 0 0 0,0 1 0 0 0,0-1-1 0 0,0 1 1 0 0,0-1 0 0 0,1 1 0 0 0,-1-1-1 0 0,1 0 1 0 0,0 1 0 0 0,0-1 0 0 0,0 0-1 0 0,0 0 1 0 0,1 0 0 0 0,0 1-1 0 0,-1-1 1 0 0,1-1 0 0 0,0 1 0 0 0,0 0-1 0 0,1 0 1 0 0,-1-1 0 0 0,0 1 0 0 0,1-1-1 0 0,0 0 1 0 0,-1 0 0 0 0,1 0 0 0 0,0 0-1 0 0,0 0 1 0 0,0-1 0 0 0,0 1 0 0 0,1-1-1 0 0,-1 0 1 0 0,0 0 0 0 0,0 0 0 0 0,1 0-1 0 0,-1-1 1 0 0,1 1 0 0 0,-1-1 0 0 0,1 0-1 0 0,-1 0 1 0 0,4 0-19 0 0,163-22 287 0 0,-138 11-270 0 0,1-2 0 0 0,-2-1 1 0 0,0-2-1 0 0,0-1 0 0 0,-2-1 1 0 0,0-2-1 0 0,-2-1 0 0 0,0 0 1 0 0,18-21-18 0 0,56-57 715 0 0,-99 100-705 0 0,0-1 0 0 0,0 1 0 0 0,0 0-1 0 0,0 0 1 0 0,0 0 0 0 0,0 0 0 0 0,-1 0 0 0 0,1 0-1 0 0,0 0 1 0 0,-1 0 0 0 0,1 1 0 0 0,-1-1 0 0 0,1 0-1 0 0,-1 1 1 0 0,0 0 0 0 0,1-1 0 0 0,-1 1-1 0 0,0 0 1 0 0,0-1 0 0 0,0 1 0 0 0,-1 0 0 0 0,1 0-1 0 0,0 0 1 0 0,-1 0 0 0 0,1 0 0 0 0,-1 0 0 0 0,1 0-1 0 0,-1 0 1 0 0,0 0 0 0 0,0 0 0 0 0,0 0 0 0 0,0 0-1 0 0,-1 1-9 0 0,3 2 17 0 0,46 193 163 0 0,-48-197-178 0 0,0-1 72 0 0,-2 19 893 0 0,0-27-485 0 0,5-7-499 0 0,1 0-1 0 0,0 1 1 0 0,0-1 0 0 0,2 1 0 0 0,0 0-1 0 0,0 0 1 0 0,1 1 0 0 0,1-1-1 0 0,0 2 1 0 0,1-1 0 0 0,1 1 0 0 0,-1 1-1 0 0,5-3 18 0 0,68-45-900 0 0,-80 59 762 0 0,11 3-129 0 0,-7 2 238 0 0,-1 1 1 0 0,1-1-1 0 0,-1 1 1 0 0,0 0-1 0 0,0 0 1 0 0,0 1-1 0 0,-1-1 1 0 0,0 1-1 0 0,0 0 1 0 0,-1 0-1 0 0,0 0 1 0 0,0 1-1 0 0,-1-1 1 0 0,0 1-1 0 0,0-1 1 0 0,-1 1-1 0 0,0 0 1 0 0,0 0-1 0 0,0 0 1 0 0,-1 0-1 0 0,-1 5 29 0 0,1-14 2 0 0,-1 1 0 0 0,1-1-1 0 0,0 0 1 0 0,-1 0 0 0 0,1 0-1 0 0,-1 0 1 0 0,1 1 0 0 0,-1-1-1 0 0,1 0 1 0 0,-1 0 0 0 0,0 1-1 0 0,1-1 1 0 0,-1 0 0 0 0,0 1-1 0 0,1-1 1 0 0,-1 1 0 0 0,0-1-1 0 0,0 1 1 0 0,0-1 0 0 0,0 1-1 0 0,1-1 1 0 0,-1 1 0 0 0,0 0-1 0 0,0 0 1 0 0,0-1 0 0 0,0 1-1 0 0,0 0 1 0 0,0 0 0 0 0,0 0-1 0 0,0 0 1 0 0,0 0 0 0 0,0 0-1 0 0,0 0 1 0 0,1 0 0 0 0,-1 1-1 0 0,0-1 1 0 0,0 0 0 0 0,0 0-1 0 0,0 1 1 0 0,0-1 0 0 0,0 1-1 0 0,1-1 1 0 0,-1 1 0 0 0,0-1-1 0 0,0 1 1 0 0,1-1 0 0 0,-1 1-1 0 0,0 0 1 0 0,1-1 0 0 0,-1 1-1 0 0,0 0 1 0 0,1 0 0 0 0,-1-1 0 0 0,1 1-1 0 0,-1 0 1 0 0,1 0 0 0 0,0 0-1 0 0,-1 0 1 0 0,1 0-2 0 0,3-17-67 0 0,1 0 1 0 0,1 0-1 0 0,0 0 1 0 0,1 1 0 0 0,1 0-1 0 0,0 0 1 0 0,1 1-1 0 0,1 0 1 0 0,0 0-1 0 0,1 1 1 0 0,0 0-1 0 0,1 1 1 0 0,12-11 66 0 0,5 6-364 0 0,-26 16 344 0 0,-2 1-6 0 0,3 3-23 0 0,60 172-482 0 0,-62-169 463 0 0,1-1 0 0 0,-1 0 0 0 0,1 0 0 0 0,0 0 0 0 0,0 0 0 0 0,1 0 0 0 0,0-1 0 0 0,-1 1 0 0 0,2-1 0 0 0,-1 1 0 0 0,0-1 0 0 0,1 0 0 0 0,0 0 0 0 0,0-1 0 0 0,0 1 0 0 0,0-1 0 0 0,0 0 0 0 0,1 0 0 0 0,0 0 0 0 0,-1-1 0 0 0,1 1 0 0 0,0-1 0 0 0,0-1 0 0 0,1 1 0 0 0,-1 0 0 0 0,0-1 0 0 0,0 0 0 0 0,1-1 0 0 0,-1 1 0 0 0,0-1 0 0 0,1 0 0 0 0,-1 0 0 0 0,1-1 0 0 0,0 0 68 0 0,67-20-348 0 0,-46 10 189 0 0</inkml:trace>
  <inkml:trace contextRef="#ctx0" brushRef="#br0" timeOffset="1072.695">2122 432 4380 0 0,'21'-26'162'0'0,"-14"19"130"0"0,0 0 0 0 0,-1 0 0 0 0,0 0-1 0 0,-1-1 1 0 0,1 0 0 0 0,-2 0 0 0 0,1-1 0 0 0,-1 1-1 0 0,0-1 1 0 0,-1 0 0 0 0,0 0 0 0 0,0 0-1 0 0,0-4-291 0 0,-3 12 390 0 0,0 1-8 0 0,-19-23 783 0 0,15 25-1116 0 0,1-1 0 0 0,-1 1-1 0 0,1 0 1 0 0,-1 1-1 0 0,1-1 1 0 0,0 1 0 0 0,0-1-1 0 0,0 1 1 0 0,0 0 0 0 0,0 0-1 0 0,1 0 1 0 0,-1 0 0 0 0,1 1-1 0 0,0-1 1 0 0,0 1 0 0 0,0-1-1 0 0,1 1 1 0 0,-1 0-1 0 0,1 0 1 0 0,0-1 0 0 0,0 2-49 0 0,-11 35 116 0 0,3 0 0 0 0,1 1 0 0 0,3 0 0 0 0,1 1 1 0 0,1-1-1 0 0,3 1 0 0 0,4 39-116 0 0,-2 16 135 0 0,14 165 121 0 0,-15-228-212 0 0,1-1-144 0 0,-2-1-1 0 0,-1 1 0 0 0,-1-1 1 0 0,-2 0-1 0 0,-1 1 0 0 0,-2-2 1 0 0,-4 14 100 0 0,-26 15-1045 0 0,9-61-2754 0 0,-19-97-133 0 0,35 54 2694 0 0</inkml:trace>
  <inkml:trace contextRef="#ctx0" brushRef="#br0" timeOffset="1428.667">2189 409 1612 0 0,'0'-5'238'0'0,"1"-1"0"0"0,-1 1-1 0 0,1 0 1 0 0,0 0 0 0 0,0-1 0 0 0,1 1-1 0 0,-1 0 1 0 0,1 0 0 0 0,0 0 0 0 0,1 0-1 0 0,-1 1 1 0 0,1-1 0 0 0,0 1-1 0 0,0-1 1 0 0,0 1 0 0 0,1 0 0 0 0,-1 0-1 0 0,1 1 1 0 0,0-1 0 0 0,0 1 0 0 0,0-1-1 0 0,1 1 1 0 0,-1 1 0 0 0,5-3-238 0 0,1 0 85 0 0,0 1 0 0 0,1 0 1 0 0,-1 1-1 0 0,0 0 0 0 0,1 1 0 0 0,0 0 1 0 0,0 0-1 0 0,0 1 0 0 0,-1 1 1 0 0,1 0-1 0 0,0 0 0 0 0,0 1 0 0 0,0 0 1 0 0,0 1-1 0 0,-1 0 0 0 0,1 1 0 0 0,9 4-85 0 0,-14-6 26 0 0,0 0 0 0 0,-1 1-1 0 0,1 0 1 0 0,0 0-1 0 0,-1 0 1 0 0,0 1-1 0 0,0 0 1 0 0,1 0-1 0 0,-2 0 1 0 0,1 1-1 0 0,0-1 1 0 0,-1 1 0 0 0,1 0-1 0 0,-1 0 1 0 0,0 1-1 0 0,-1-1 1 0 0,1 1-1 0 0,-1 0 1 0 0,0 0-1 0 0,0 0 1 0 0,0 1 0 0 0,-1-1-1 0 0,0 0 1 0 0,0 1-1 0 0,0 0 1 0 0,0-1-1 0 0,-1 1 1 0 0,0 0-1 0 0,-1 0 1 0 0,1 0-1 0 0,-1 0 1 0 0,0 0 0 0 0,-1 0-1 0 0,1 0 1 0 0,-1-1-1 0 0,0 1 1 0 0,-1 0-1 0 0,1 0 1 0 0,-1-1-1 0 0,0 1 1 0 0,-1 0-26 0 0,-4 3-24 0 0,1 0 0 0 0,-2-1 1 0 0,1 0-1 0 0,-1 0 0 0 0,-1-1 0 0 0,1 0 0 0 0,-1 0 1 0 0,0-1-1 0 0,-1-1 0 0 0,0 1 0 0 0,1-1 0 0 0,-2-1 1 0 0,1 0-1 0 0,0 0 0 0 0,-1-1 0 0 0,0-1 0 0 0,1 1 1 0 0,-12-1 23 0 0,-122 9-3034 0 0,136-10 2767 0 0,0-2 0 0 0,0 1 0 0 0,0-1 0 0 0,-1-1 0 0 0,1 1 0 0 0,0-1 0 0 0,0-1 1 0 0,1 1-1 0 0,-1-1 0 0 0,0-1 0 0 0,1 1 0 0 0,0-1 0 0 0,0-1 0 0 0,-6-4 267 0 0,-13-10-1236 0 0</inkml:trace>
  <inkml:trace contextRef="#ctx0" brushRef="#br0" timeOffset="2221.021">2744 317 1152 0 0,'-12'111'4315'0'0,"-1"7"-2927"0"0,13-111-1333 0 0,0-1-1 0 0,1 1 0 0 0,0-1 1 0 0,0 1-1 0 0,0-1 1 0 0,1 0-1 0 0,0 1 0 0 0,0-1 1 0 0,1 0-1 0 0,0 0 1 0 0,0 0-1 0 0,0-1 0 0 0,0 1 1 0 0,1-1-1 0 0,0 0 1 0 0,0 0-1 0 0,1 0 0 0 0,0 0 1 0 0,-1-1-1 0 0,1 0 0 0 0,1 0 1 0 0,-1 0-1 0 0,1 0 1 0 0,-1-1-1 0 0,1 0 0 0 0,0 0 1 0 0,0-1-1 0 0,0 0 1 0 0,0 0-1 0 0,1 0 0 0 0,-1-1 1 0 0,1 0-1 0 0,2 1-54 0 0,8-4-56 0 0,0 0-1 0 0,0-1 0 0 0,0 0 1 0 0,-1-2-1 0 0,1 0 1 0 0,-1 0-1 0 0,-1-2 0 0 0,1 0 1 0 0,-1 0-1 0 0,0-2 1 0 0,-1 0-1 0 0,0-1 0 0 0,0 0 1 0 0,-1-1-1 0 0,0 0 1 0 0,-1-1-1 0 0,-1 0 0 0 0,1-1 1 0 0,-2-1-1 0 0,0 0 1 0 0,-1 0-1 0 0,0-1 1 0 0,-1 0-1 0 0,-1 0 0 0 0,1-3 57 0 0,-9 19 12 0 0,0-1 0 0 0,0 0 0 0 0,0 0 0 0 0,0 1 0 0 0,0-1 0 0 0,0 0 0 0 0,0 0 0 0 0,0 0 0 0 0,1 0 0 0 0,-1 0 0 0 0,0 0 0 0 0,0 0 0 0 0,0 0 0 0 0,0-1 0 0 0,0 1 0 0 0,0 0 0 0 0,0 0-1 0 0,1-1 1 0 0,-1 1 0 0 0,0 0 0 0 0,0-1 0 0 0,0 1 0 0 0,1-1 0 0 0,-1 0 0 0 0,0 1 0 0 0,0-1 0 0 0,1 1 0 0 0,-1-1 0 0 0,1 0 0 0 0,-1 0 0 0 0,0 1 0 0 0,1-1 0 0 0,-1 0 0 0 0,1 0 0 0 0,0 1 0 0 0,-1-1 0 0 0,1 0 0 0 0,0 0 0 0 0,-1 0-1 0 0,1 0 1 0 0,0 0 0 0 0,0 0-12 0 0,-3 4-6 0 0,1 0 0 0 0,-1 0 0 0 0,1 0-1 0 0,0 1 1 0 0,0-1 0 0 0,0 1 0 0 0,0-1 0 0 0,1 1-1 0 0,-1 0 1 0 0,1-1 0 0 0,0 1 0 0 0,0 0-1 0 0,0 0 1 0 0,1 0 0 0 0,0 0 0 0 0,-1 0-1 0 0,1 0 1 0 0,1 0 0 0 0,-1 0 0 0 0,0 0 0 0 0,1 0-1 0 0,0 0 1 0 0,0 0 0 0 0,0 0 0 0 0,1-1-1 0 0,-1 1 1 0 0,1 0 0 0 0,0-1 0 0 0,0 1-1 0 0,0-1 1 0 0,0 0 0 0 0,0 1 0 0 0,1-1-1 0 0,0 0 1 0 0,0-1 0 0 0,-1 1 0 0 0,2 0 0 0 0,-1-1-1 0 0,2 1 7 0 0,7 5-26 0 0,0-1 0 0 0,1 0 0 0 0,0-1 0 0 0,0-1 0 0 0,1 0 0 0 0,0-1 0 0 0,-1 0 0 0 0,1-1-1 0 0,1-1 1 0 0,4 0 26 0 0,-8-1-79 0 0,0-1-1 0 0,-1 0 1 0 0,1-1-1 0 0,-1 0 1 0 0,1-1-1 0 0,-1 0 1 0 0,1-1-1 0 0,-1 0 1 0 0,0 0-1 0 0,0-1 1 0 0,-1 0-1 0 0,1-1 0 0 0,-1 0 1 0 0,0-1-1 0 0,0 0 1 0 0,-1 0-1 0 0,1-1 1 0 0,-1 0-1 0 0,-1 0 1 0 0,0-1-1 0 0,0 0 1 0 0,0 0-1 0 0,-1-1 1 0 0,0 0-1 0 0,-1 0 1 0 0,0 0-1 0 0,0-1 1 0 0,-1 0-1 0 0,0 0 0 0 0,-1 0 1 0 0,0 0-1 0 0,1-7 80 0 0,8-21-104 0 0</inkml:trace>
  <inkml:trace contextRef="#ctx0" brushRef="#br0" timeOffset="2500.463">3636 207 4916 0 0,'0'-89'1264'0'0,"0"82"-1098"0"0,0 1 0 0 0,-1-1 0 0 0,0 1 0 0 0,-1 0 0 0 0,1-1 0 0 0,-1 1 0 0 0,0 0 0 0 0,-1 0 0 0 0,1 0 0 0 0,-1 0 0 0 0,0 0 0 0 0,-1 0 0 0 0,1 1 0 0 0,-1 0 0 0 0,0 0 0 0 0,-1 0 0 0 0,1 0 0 0 0,-1 0 0 0 0,-3-1-166 0 0,-30 30 1134 0 0,31-10-1068 0 0,0-1-1 0 0,1 2 1 0 0,1-1-1 0 0,0 1 1 0 0,1-1-1 0 0,0 1 1 0 0,1 0-1 0 0,1 1 1 0 0,0-1-1 0 0,2 0 1 0 0,-1 1-1 0 0,2-1 1 0 0,1 7-66 0 0,-2-5 74 0 0,32 196-431 0 0,-29-197 92 0 0,18 113-1317 0 0,-15-41-3742 0 0,-9-77 4114 0 0,-14 0 58 0 0</inkml:trace>
  <inkml:trace contextRef="#ctx0" brushRef="#br0" timeOffset="2752.299">3341 376 1892 0 0,'7'1'1244'0'0,"4"-1"-220"0"0,0 2-136 0 0,14-4-91 0 0,-9 2-117 0 0,7 0-72 0 0,7 0-128 0 0,4 0-156 0 0,44-15-176 0 0,-37 10-168 0 0,0 0 0 0 0,5 4-496 0 0,-3-8-304 0 0,-4 8-613 0 0,-2-3 109 0 0,-5 3 52 0 0,-5 1 16 0 0</inkml:trace>
  <inkml:trace contextRef="#ctx0" brushRef="#br0" timeOffset="2998.511">3896 609 1036 0 0,'73'16'4929'0'0,"-58"-17"-4433"0"0,33-4-158 0 0,-1-3 0 0 0,0-2-1 0 0,-1-1 1 0 0,0-3 0 0 0,-1-2-1 0 0,-1-1 1 0 0,23-14-338 0 0,-52 26-39 0 0,-1-1-1 0 0,0-1 1 0 0,0 0 0 0 0,-1-1 0 0 0,1-1-1 0 0,-2 0 1 0 0,0 0 0 0 0,0-2 0 0 0,0 1 0 0 0,-1-1-1 0 0,-1-1 1 0 0,4-5 39 0 0,-13 16-7 0 0,-1-1 1 0 0,1 0-1 0 0,-1 1 1 0 0,1-1-1 0 0,-1 0 0 0 0,1 1 1 0 0,-1-1-1 0 0,0 0 1 0 0,0 1-1 0 0,0-1 0 0 0,0 0 1 0 0,0 0-1 0 0,0 1 1 0 0,0-1-1 0 0,0 0 0 0 0,-1 1 1 0 0,1-1-1 0 0,-1 0 1 0 0,0 1-1 0 0,1-1 0 0 0,-1 0 1 0 0,0 1-1 0 0,0-1 1 0 0,0 1-1 0 0,0-1 0 0 0,0 1 1 0 0,0 0-1 0 0,0 0 1 0 0,0-1-1 0 0,-1 1 0 0 0,1 0 1 0 0,0 0-1 0 0,-1 0 0 0 0,1 0 1 0 0,-1 0-1 0 0,1 1 1 0 0,-1-1-1 0 0,0 0 0 0 0,1 1 1 0 0,-1-1-1 0 0,0 1 1 0 0,-1-1 6 0 0,-71-13 196 0 0,59 11-118 0 0,0 1 0 0 0,0 1-1 0 0,0 1 1 0 0,0 0-1 0 0,0 0 1 0 0,0 2-1 0 0,0 0 1 0 0,0 0-1 0 0,0 1 1 0 0,1 1 0 0 0,0 1-1 0 0,-1 0 1 0 0,2 1-1 0 0,-1 0 1 0 0,1 1-1 0 0,0 1 1 0 0,0 0-1 0 0,1 1 1 0 0,0 0-1 0 0,0 0 1 0 0,1 2 0 0 0,0-1-1 0 0,1 1 1 0 0,1 1-1 0 0,-8 10-77 0 0,15-17 4 0 0,0 1 0 0 0,0-1 0 0 0,1 1-1 0 0,0-1 1 0 0,0 1 0 0 0,0-1 0 0 0,0 1-1 0 0,1-1 1 0 0,0 1 0 0 0,0 0 0 0 0,1-1-1 0 0,0 1 1 0 0,0-1 0 0 0,0 1 0 0 0,0-1 0 0 0,1 1-1 0 0,0-1 1 0 0,0 0 0 0 0,0 0 0 0 0,1 0-1 0 0,0 0 1 0 0,0 0 0 0 0,0-1 0 0 0,0 1-1 0 0,1-1 1 0 0,0 0 0 0 0,0 0 0 0 0,0 0-1 0 0,0 0 1 0 0,1-1 0 0 0,-1 0 0 0 0,1 0 0 0 0,0 0-1 0 0,0 0 1 0 0,1 0-4 0 0,191 72-1912 0 0,54-30-3384 0 0,-184-38 4028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7:58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656 17 956 0 0,'-27'-6'356'0'0,"0"2"0"0"0,-1 0-1 0 0,1 2 1 0 0,-1 2 0 0 0,0 0 0 0 0,1 2 0 0 0,-1 0-1 0 0,1 2 1 0 0,0 1 0 0 0,0 2 0 0 0,0 0-1 0 0,1 2 1 0 0,0 1 0 0 0,0 1 0 0 0,2 1-1 0 0,-1 1 1 0 0,1 1 0 0 0,-8 8-356 0 0,21-16 108 0 0,1 1 0 0 0,-1 0 0 0 0,2 1-1 0 0,-1 0 1 0 0,1 1 0 0 0,0 0 0 0 0,1 0 0 0 0,0 1 0 0 0,0 0-1 0 0,1 0 1 0 0,1 1 0 0 0,-1 0 0 0 0,2 0 0 0 0,-1 0 0 0 0,2 1 0 0 0,0 0-1 0 0,0 0 1 0 0,1 0 0 0 0,0 0 0 0 0,0 7-108 0 0,4-14 23 0 0,-1 0 0 0 0,1 0 0 0 0,0 0 0 0 0,0 0-1 0 0,1 0 1 0 0,0 0 0 0 0,-1 0 0 0 0,2-1 0 0 0,-1 1 0 0 0,0-1 0 0 0,1 0 0 0 0,0 1 0 0 0,0-1 0 0 0,0-1-1 0 0,0 1 1 0 0,1 0 0 0 0,0-1 0 0 0,0 1 0 0 0,0-1 0 0 0,0 0 0 0 0,0-1 0 0 0,0 1 0 0 0,1-1 0 0 0,-1 1 0 0 0,1-1-1 0 0,0-1 1 0 0,-1 1 0 0 0,1-1 0 0 0,0 0 0 0 0,2 1-23 0 0,156 18-85 0 0,-154-20 60 0 0,384-17-2510 0 0,-85-33-2384 0 0,-241 36 3519 0 0</inkml:trace>
  <inkml:trace contextRef="#ctx0" brushRef="#br0" timeOffset="357.705">1371 255 1088 0 0,'-17'-8'387'0'0,"-1"0"0"0"0,0 1 0 0 0,0 1 0 0 0,-1 1 0 0 0,0 0 1 0 0,0 2-1 0 0,0 0 0 0 0,0 1 0 0 0,0 1 0 0 0,0 0 0 0 0,-1 2 0 0 0,0 0-387 0 0,14-1 84 0 0,-19 4 173 0 0,-1 0 0 0 0,1 1 0 0 0,1 2 0 0 0,-1 0 0 0 0,1 2-1 0 0,0 0 1 0 0,1 2 0 0 0,0 1 0 0 0,1 0 0 0 0,0 2 0 0 0,-12 10-257 0 0,-12 25 733 0 0,45-47-587 0 0,15 13 71 0 0,73-10 18 0 0,167-57 0 0 0,-112 14 145 0 0,-141 38-349 0 0,-4 11 106 0 0,7 23-1017 0 0,131-41-6425 0 0,-111 0 5989 0 0</inkml:trace>
  <inkml:trace contextRef="#ctx0" brushRef="#br0" timeOffset="684.386">1529 120 916 0 0,'3'0'144'0'0,"0"0"0"0"0,-1 1 0 0 0,1-1 0 0 0,0 1 1 0 0,-1-1-1 0 0,1 1 0 0 0,0 0 0 0 0,-1 0 0 0 0,0 0 0 0 0,1 0 0 0 0,-1 0 0 0 0,1 1 0 0 0,-1-1 0 0 0,0 1 0 0 0,0 0 1 0 0,0-1-1 0 0,0 1 0 0 0,0 0 0 0 0,0 0 0 0 0,-1 0 0 0 0,1 1 0 0 0,0-1 0 0 0,-1 0 0 0 0,0 1 0 0 0,0-1 0 0 0,1 3-144 0 0,47 129 2839 0 0,-49-133-2811 0 0,0 0 0 0 0,-1 0-1 0 0,1-1 1 0 0,0 1-1 0 0,-1 0 1 0 0,1 0-1 0 0,-1 0 1 0 0,1 0 0 0 0,-1 0-1 0 0,1-1 1 0 0,-1 1-1 0 0,1 0 1 0 0,-1 0-1 0 0,0-1 1 0 0,1 1 0 0 0,-1 0-1 0 0,0-1 1 0 0,0 1-1 0 0,0-1 1 0 0,1 1 0 0 0,-1-1-1 0 0,0 0 1 0 0,0 1-1 0 0,0-1 1 0 0,0 0-1 0 0,0 1 1 0 0,0-1 0 0 0,0 0-1 0 0,0 0 1 0 0,0 0-1 0 0,0 0 1 0 0,0 0-1 0 0,0 0 1 0 0,0 0 0 0 0,1 0-1 0 0,-1 0 1 0 0,0-1-1 0 0,0 1 1 0 0,0 0 0 0 0,0 0-1 0 0,0-1 1 0 0,0 1-1 0 0,0-1 1 0 0,0 1-1 0 0,1-1 1 0 0,-1 1 0 0 0,0-1-1 0 0,0 0 1 0 0,1 1-1 0 0,-1-1 1 0 0,0 0-1 0 0,1 1 1 0 0,-1-1 0 0 0,1 0-1 0 0,-1 0 1 0 0,1 0-1 0 0,-1 1 1 0 0,1-1 0 0 0,-1 0-1 0 0,1 0 1 0 0,0 0-1 0 0,0 0 1 0 0,-1 0-28 0 0,1-6 22 0 0,-1 0 0 0 0,1 0 1 0 0,0 0-1 0 0,1 0 0 0 0,-1 0 0 0 0,1 0 0 0 0,1 1 1 0 0,-1-1-1 0 0,1 0 0 0 0,0 1 0 0 0,1-1 1 0 0,0 1-1 0 0,0 0 0 0 0,0 0 0 0 0,1 0 1 0 0,-1 0-1 0 0,1 0 0 0 0,1 1 0 0 0,-1 0 1 0 0,1 0-1 0 0,0 0 0 0 0,0 0 0 0 0,4-1-22 0 0,-3-1-15 0 0,0 1 0 0 0,1 0 0 0 0,0 0 0 0 0,1 1 0 0 0,-1 0 0 0 0,1 0-1 0 0,0 1 1 0 0,0 0 0 0 0,0 0 0 0 0,1 1 0 0 0,-1 0 0 0 0,1 0 0 0 0,0 1 0 0 0,0 0 0 0 0,0 1 0 0 0,0 0-1 0 0,0 0 1 0 0,0 1 0 0 0,0 0 0 0 0,0 1 0 0 0,0 0 0 0 0,0 0 0 0 0,0 1 0 0 0,0 0 0 0 0,0 1-1 0 0,-1 0 1 0 0,1 0 0 0 0,-1 0 0 0 0,0 1 0 0 0,0 1 0 0 0,0 0 0 0 0,-1 0 0 0 0,1 0 0 0 0,-1 1 0 0 0,2 2 15 0 0,-1-1-409 0 0,-1 1 1 0 0,-1 0 0 0 0,1 0 0 0 0,-1 0 0 0 0,-1 1 0 0 0,1 0 0 0 0,-2 0 0 0 0,1 0 0 0 0,-1 1 0 0 0,0-1 0 0 0,-1 1-1 0 0,-1 0 1 0 0,1 0 0 0 0,0 7 408 0 0,-3 0-1264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7:57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1796 0 0,'7'-9'1343'0'0,"-7"10"-1250"0"0,0-1 1 0 0,1 1-1 0 0,-1-1 1 0 0,1 1-1 0 0,-1 0 1 0 0,1-1 0 0 0,-1 1-1 0 0,1-1 1 0 0,0 1-1 0 0,-1-1 1 0 0,1 1-1 0 0,-1-1 1 0 0,1 1-1 0 0,0-1 1 0 0,0 0-1 0 0,-1 1 1 0 0,1-1-1 0 0,0 0 1 0 0,-1 0 0 0 0,1 0-1 0 0,0 0 1 0 0,0 1-1 0 0,0-1 1 0 0,-1 0-1 0 0,1 0 1 0 0,0 0-1 0 0,0 0 1 0 0,-1-1-1 0 0,1 1 1 0 0,0 0-1 0 0,0 0 1 0 0,-1 0 0 0 0,1-1-1 0 0,0 1 1 0 0,0 0-1 0 0,-1-1 1 0 0,1 1-1 0 0,0 0 1 0 0,-1-1-1 0 0,1 1 1 0 0,-1-1-1 0 0,1 1 1 0 0,0-1-1 0 0,-1 1 1 0 0,1-1 0 0 0,-1 0-1 0 0,0 1 1 0 0,1-1-1 0 0,-1 0 1 0 0,1 1-1 0 0,-1-1 1 0 0,0 0-94 0 0,0 83 313 0 0,-1-65-260 0 0,0 1 1 0 0,1-1-1 0 0,0 1 0 0 0,2-1 0 0 0,0 1 0 0 0,1-1 0 0 0,0 0 0 0 0,2 0 0 0 0,0 0 0 0 0,1 0 0 0 0,0-1 0 0 0,5 8-53 0 0,-8-19 25 0 0,0 0 0 0 0,0 0 0 0 0,1-1 0 0 0,-1 1 0 0 0,1-1-1 0 0,0 0 1 0 0,0 0 0 0 0,1 0 0 0 0,-1-1 0 0 0,1 1 0 0 0,0-1 0 0 0,0 0 0 0 0,0-1 0 0 0,0 1 0 0 0,0-1 0 0 0,0 0 0 0 0,1 0 0 0 0,-1 0 0 0 0,1-1 0 0 0,-1 0 0 0 0,1 0-1 0 0,0 0 1 0 0,0-1 0 0 0,-1 0 0 0 0,1 0 0 0 0,0-1 0 0 0,-1 1 0 0 0,1-1 0 0 0,0 0 0 0 0,-1-1 0 0 0,1 1 0 0 0,-1-1 0 0 0,0 0 0 0 0,2-1-25 0 0,7-3-3 0 0,-1-1 1 0 0,1 0 0 0 0,-2-1 0 0 0,1 0 0 0 0,-1-1-1 0 0,0-1 1 0 0,-1 0 0 0 0,0 0 0 0 0,-1-1 0 0 0,0 0-1 0 0,0-1 1 0 0,5-10 2 0 0,22-47-21 0 0,-37 68 46 0 0,0 1-35 0 0,0 0 10 0 0,0 0 1 0 0,0 1-1 0 0,0-1 1 0 0,0 0 0 0 0,0 1-1 0 0,-1-1 1 0 0,1 0-1 0 0,0 1 1 0 0,0-1-1 0 0,0 0 1 0 0,-1 0 0 0 0,1 1-1 0 0,0-1 1 0 0,-1 0-1 0 0,1 0 1 0 0,0 0 0 0 0,0 1-1 0 0,-1-1 1 0 0,1 0-1 0 0,0 0 1 0 0,-1 0 0 0 0,1 0-1 0 0,0 0 1 0 0,-1 0-1 0 0,1 0 1 0 0,0 0-1 0 0,-1 1 1 0 0,1-1 0 0 0,0 0-1 0 0,-1 0 1 0 0,1-1-1 0 0,-1 1 1 0 0,1 0 0 0 0,0 0-1 0 0,-1 0 1 0 0,1 0-1 0 0,0 0 1 0 0,-1 0 0 0 0,1 0-1 0 0,0 0 1 0 0,0-1-1 0 0,-1 1 1 0 0,1 0-1 0 0,0 0 1 0 0,-1 0 0 0 0,1-1-1 0 0,0 1 1 0 0,0 0-1 0 0,-1-1 1 0 0,1 1 0 0 0,0 0-1 0 0,0 0 1 0 0,0-1-1 0 0,-1 1 1 0 0,1 0 0 0 0,0-1-1 0 0,0 1 1 0 0,0 0-1 0 0,0-1 1 0 0,0 1-1 0 0,-1 6-3 0 0,1 0-1 0 0,0 0 1 0 0,0 0 0 0 0,0 0-1 0 0,1 0 1 0 0,0 0 0 0 0,0 0-1 0 0,1 0 1 0 0,-1 0 0 0 0,1-1-1 0 0,0 1 1 0 0,1-1 0 0 0,0 1-1 0 0,0-1 1 0 0,0 0 0 0 0,0 0-1 0 0,1 0 1 0 0,0 0 0 0 0,0-1-1 0 0,0 1 1 0 0,0-1 0 0 0,1 0-1 0 0,-1 0 1 0 0,1-1 0 0 0,0 0 0 0 0,1 1-1 0 0,-1-2 1 0 0,0 1 0 0 0,1-1-1 0 0,-1 1 1 0 0,1-1 0 0 0,0-1-1 0 0,0 1 1 0 0,2-1 3 0 0,210 22-564 0 0,-38-59 57 0 0,-177 36 483 0 0,0-1 0 0 0,0 0-1 0 0,1 0 1 0 0,-1 0-1 0 0,0 0 1 0 0,0-1 0 0 0,-1 1-1 0 0,1-1 1 0 0,0 0-1 0 0,0 1 1 0 0,-1-1-1 0 0,1-1 1 0 0,-1 1 0 0 0,1 0-1 0 0,-1-1 1 0 0,0 1-1 0 0,0-1 1 0 0,0 1 0 0 0,-1-1-1 0 0,1 0 1 0 0,0 0-1 0 0,-1 0 1 0 0,0 0 0 0 0,0 0-1 0 0,0 0 1 0 0,0 0-1 0 0,0 0 1 0 0,-1-1-1 0 0,1 1 1 0 0,-1 0 0 0 0,0 0-1 0 0,0-1 1 0 0,0 1-1 0 0,0 0 25 0 0,-11-11-44 0 0,0 0-1 0 0,0 1 0 0 0,-1 1 0 0 0,-1 0 0 0 0,0 1 0 0 0,-1 0 1 0 0,0 1-1 0 0,0 0 0 0 0,-1 1 0 0 0,0 1 0 0 0,-1 1 1 0 0,0 0-1 0 0,0 0 0 0 0,-1 2 0 0 0,1 0 0 0 0,-17-2 45 0 0,21 3 7 0 0,-7-2-112 0 0,-49-25-2238 0 0,67 29-18 0 0,1 2 1179 0 0</inkml:trace>
  <inkml:trace contextRef="#ctx0" brushRef="#br0" timeOffset="392.829">1177 264 1360 0 0,'11'33'4063'0'0,"5"-27"-3887"0"0,0-1 1 0 0,0 0-1 0 0,0-2 0 0 0,0 0 0 0 0,0 0 1 0 0,1-1-1 0 0,-1-1 0 0 0,1-1 0 0 0,-1-1 1 0 0,2 0-177 0 0,16 1 282 0 0,168-41-317 0 0,-192 40-13 0 0,1-2-1 0 0,-1 1 1 0 0,0-1-1 0 0,-1 0 1 0 0,1-1-1 0 0,0 0 1 0 0,-1-1-1 0 0,0 0 1 0 0,0-1-1 0 0,0 1 1 0 0,-1-2-1 0 0,0 1 1 0 0,0-1-1 0 0,-1 0 1 0 0,0-1-1 0 0,0 0 1 0 0,0 0-1 0 0,-1 0 1 0 0,5-10 48 0 0,-40-32-593 0 0,19 43 602 0 0,0 2 1 0 0,0-1 0 0 0,0 2 0 0 0,-1-1 0 0 0,1 1 0 0 0,-1 1-1 0 0,0 0 1 0 0,0 0 0 0 0,0 1 0 0 0,-1 1 0 0 0,1 0-1 0 0,0 0 1 0 0,-1 1 0 0 0,1 0 0 0 0,-6 2-10 0 0,11-2 55 0 0,-13 0 17 0 0,0 1 0 0 0,1 0 0 0 0,-1 2 0 0 0,0 0 0 0 0,1 1 0 0 0,0 1 0 0 0,0 0 0 0 0,0 2-1 0 0,1 0 1 0 0,-1 1 0 0 0,2 0 0 0 0,-1 2 0 0 0,1 0 0 0 0,1 1 0 0 0,-6 5-72 0 0,19-14 4 0 0,0 0 0 0 0,0 0 1 0 0,0 0-1 0 0,0 1 0 0 0,0-1 0 0 0,1 1 0 0 0,-1-1 1 0 0,1 1-1 0 0,0 0 0 0 0,-1 0 0 0 0,1 0 0 0 0,0-1 1 0 0,1 1-1 0 0,-1 0 0 0 0,0 0 0 0 0,1 0 0 0 0,0 0 1 0 0,0 0-1 0 0,0 0 0 0 0,0 0 0 0 0,0 0 0 0 0,0 0 1 0 0,1 0-1 0 0,0 0 0 0 0,-1 0 0 0 0,1 0 0 0 0,0 0 1 0 0,1 0-1 0 0,-1 0 0 0 0,0-1 0 0 0,1 1 0 0 0,-1-1 1 0 0,1 1-1 0 0,0-1 0 0 0,0 1 0 0 0,0-1 1 0 0,0 0-1 0 0,0 0 0 0 0,1 0 0 0 0,-1 0 0 0 0,0 0 1 0 0,1-1-1 0 0,2 2-4 0 0,124 56-1692 0 0,28-38-1837 0 0,-120-21 2205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7:55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2028 0 0,'14'2'5125'0'0,"-18"51"-4674"0"0,2-36 16 0 0,-22 580 622 0 0,41-512-2878 0 0,10-74-2167 0 0,-19-13 2741 0 0</inkml:trace>
  <inkml:trace contextRef="#ctx0" brushRef="#br0" timeOffset="337.739">393 561 1480 0 0,'92'-84'4728'0'0,"-93"82"-4653"0"0,1 1 0 0 0,-1 0 0 0 0,1 0-1 0 0,-1-1 1 0 0,1 1 0 0 0,-1 0 0 0 0,0 0 0 0 0,1 0 0 0 0,-1 0 0 0 0,0 0 0 0 0,0 0 0 0 0,0 0-1 0 0,0 0 1 0 0,0 0 0 0 0,0 0 0 0 0,0 0 0 0 0,0 1 0 0 0,0-1 0 0 0,0 0 0 0 0,-1 1-1 0 0,1-1 1 0 0,0 1 0 0 0,0-1 0 0 0,-1 1 0 0 0,1 0 0 0 0,0-1 0 0 0,0 1 0 0 0,-1 0 0 0 0,1 0-1 0 0,0 0 1 0 0,-1 0 0 0 0,1 0 0 0 0,0 0 0 0 0,-1 1 0 0 0,1-1 0 0 0,0 0 0 0 0,-1 1-1 0 0,0-1-74 0 0,-18 5 123 0 0,-1 0 0 0 0,1 2-1 0 0,0 0 1 0 0,1 1-1 0 0,0 0 1 0 0,0 2-1 0 0,1 0 1 0 0,0 2-1 0 0,1 0 1 0 0,0 0-1 0 0,1 2 1 0 0,1 0-1 0 0,-7 8-122 0 0,-41 72 218 0 0,62-91-250 0 0,20 15-24 0 0,-9-16 28 0 0,0 1 0 0 0,0-2 0 0 0,0 1 0 0 0,0-1 0 0 0,0-1 0 0 0,1 1 0 0 0,-1-2 0 0 0,0 0 0 0 0,0 0 0 0 0,1-1 0 0 0,-1 0 0 0 0,0 0 0 0 0,0-1 0 0 0,0-1 28 0 0,269-93-461 0 0,-302 133 670 0 0,-2 8-815 0 0,24-43 242 0 0,14 34-4766 0 0,-8-31 3905 0 0,-1-3 118 0 0</inkml:trace>
  <inkml:trace contextRef="#ctx0" brushRef="#br0" timeOffset="1126.656">617 473 1148 0 0,'1'-2'85'0'0,"0"-1"0"0"0,1 1 0 0 0,-1 0 0 0 0,0 1 1 0 0,1-1-1 0 0,-1 0 0 0 0,1 0 0 0 0,0 0 0 0 0,-1 1 0 0 0,1-1 0 0 0,0 1 0 0 0,0 0 0 0 0,0-1 0 0 0,0 1 1 0 0,0 0-1 0 0,0 0 0 0 0,1 0 0 0 0,-1 1 0 0 0,0-1 0 0 0,0 0 0 0 0,1 1 0 0 0,-1-1 0 0 0,0 1 0 0 0,1 0 0 0 0,-1 0 1 0 0,0 0-1 0 0,1 0 0 0 0,-1 0 0 0 0,1 1 0 0 0,-1-1 0 0 0,0 1 0 0 0,0-1 0 0 0,1 1 0 0 0,-1 0 0 0 0,0 0 0 0 0,0 0 1 0 0,0 0-1 0 0,0 0 0 0 0,0 0 0 0 0,0 1 0 0 0,0-1 0 0 0,0 1 0 0 0,1 0-85 0 0,10 8 177 0 0,1 1 0 0 0,-1 1-1 0 0,-1 0 1 0 0,0 0 0 0 0,-1 1 0 0 0,0 1 0 0 0,-1 0-1 0 0,0 0 1 0 0,-1 1 0 0 0,-1 0 0 0 0,0 1 0 0 0,4 14-177 0 0,-11-26 113 0 0,-1 0 1 0 0,1 0 0 0 0,-1 0-1 0 0,0 1 1 0 0,-1-1-1 0 0,1 0 1 0 0,-1 0 0 0 0,0 0-1 0 0,0 0 1 0 0,0 0 0 0 0,0-1-1 0 0,-1 1 1 0 0,1 0 0 0 0,-1 0-1 0 0,0-1 1 0 0,0 1-1 0 0,0-1 1 0 0,-1 0 0 0 0,1 1-1 0 0,-1-1 1 0 0,0 0 0 0 0,0-1-1 0 0,0 1 1 0 0,0 0 0 0 0,-1-1-1 0 0,1 0 1 0 0,0 0 0 0 0,-1 0-1 0 0,0 0 1 0 0,1 0-1 0 0,-1-1 1 0 0,0 0 0 0 0,0 1-1 0 0,-1-1-113 0 0,4-1 190 0 0,3-14-252 0 0,-1 1-1 0 0,2 0 1 0 0,-1 0-1 0 0,2 0 1 0 0,0 0-1 0 0,0 1 1 0 0,1-1-1 0 0,1 1 0 0 0,0 0 1 0 0,1 1-1 0 0,0-1 1 0 0,1 1-1 0 0,0 1 1 0 0,0-1-1 0 0,1 1 1 0 0,1 1-1 0 0,0 0 63 0 0,187-138-2342 0 0,-109 98 1486 0 0,-87 49 854 0 0,-1 0 119 0 0,2 60 507 0 0,-11 44 35 0 0,8-100-642 0 0,1-1 1 0 0,-1 1-1 0 0,1 0 1 0 0,0-1-1 0 0,0 1 1 0 0,1-1-1 0 0,-1 1 1 0 0,1-1-1 0 0,0 1 1 0 0,-1-1-1 0 0,2 1 1 0 0,-1-1-1 0 0,0 1 1 0 0,1-1-1 0 0,-1 0 1 0 0,1 0-1 0 0,0 0 1 0 0,0 0-1 0 0,0 0 1 0 0,1 0 0 0 0,-1 0-1 0 0,1-1 1 0 0,-1 1-1 0 0,1-1 1 0 0,0 0-1 0 0,0 0 1 0 0,0 0-1 0 0,0 0 1 0 0,0-1-1 0 0,1 1 1 0 0,-1-1-1 0 0,0 1 1 0 0,4 0-18 0 0,124 11 102 0 0,-106-17-54 0 0,-1-1-1 0 0,-1-1 1 0 0,1-1-1 0 0,-1-2 1 0 0,0 0-1 0 0,-1-1 1 0 0,0-1-1 0 0,0-1 1 0 0,11-10-48 0 0,1-37 3718 0 0,-34 59-3578 0 0,0 0 27 0 0,0 0-44 0 0,0 0-21 0 0,12 97 326 0 0,24 556 125 0 0,-35-638-541 0 0,-1 0 1 0 0,-1 0-1 0 0,0 0 0 0 0,-1 0 1 0 0,0-1-1 0 0,-2 1 0 0 0,1-1 0 0 0,-2 0 1 0 0,0 0-1 0 0,-1 0 0 0 0,0 0-12 0 0,4-9 15 0 0,1-1 1 0 0,-1 0-1 0 0,0 0 0 0 0,0 0 0 0 0,-1 0 0 0 0,1 0 0 0 0,-1-1 0 0 0,0 1 0 0 0,0-1 0 0 0,0 1 0 0 0,0-1 1 0 0,-1 0-1 0 0,1 0 0 0 0,-1-1 0 0 0,0 1 0 0 0,0-1 0 0 0,0 1 0 0 0,0-1 0 0 0,0-1 0 0 0,0 1 0 0 0,0-1 1 0 0,-1 1-1 0 0,1-1 0 0 0,-1 0 0 0 0,1-1 0 0 0,-1 1 0 0 0,1-1 0 0 0,-1 0 0 0 0,1 0 0 0 0,-1 0 0 0 0,1-1 1 0 0,-1 1-1 0 0,1-1 0 0 0,-1 0-15 0 0,-3-4-7 0 0,1 0 1 0 0,-1-1-1 0 0,1 0 1 0 0,0 0-1 0 0,1-1 1 0 0,-1 1-1 0 0,1-1 1 0 0,1-1-1 0 0,-1 1 1 0 0,1-1-1 0 0,1 0 1 0 0,-1 0 0 0 0,1-1-1 0 0,1 1 1 0 0,-1-1-1 0 0,1 0 1 0 0,1 0-1 0 0,0 0 1 0 0,0 0-1 0 0,1-2 7 0 0,-15-201-1430 0 0,17 186 1191 0 0,0 0-1 0 0,2 1 1 0 0,1-1 0 0 0,1 1-1 0 0,1 0 1 0 0,1 0-1 0 0,1 1 1 0 0,3-4 239 0 0,-6 14-208 0 0,16-40-1413 0 0,1 1-1 0 0,4 1 1 0 0,1 1-1 0 0,3 2 1 0 0,33-43 1621 0 0,-29 47-1105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7:5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613 0 1088 0 0,'-40'17'283'0'0,"-16"2"376"0"0,1 3-1 0 0,1 3 1 0 0,1 1 0 0 0,1 3-1 0 0,1 3 1 0 0,2 1-1 0 0,2 2 1 0 0,-35 35-659 0 0,74-63 54 0 0,2 0-1 0 0,-1 1 1 0 0,1-1-1 0 0,0 2 1 0 0,0-1 0 0 0,1 0-1 0 0,0 1 1 0 0,1 0-1 0 0,0 0 1 0 0,0 1 0 0 0,1-1-1 0 0,1 1 1 0 0,-1 0-1 0 0,1-1 1 0 0,1 1 0 0 0,0 0-1 0 0,0 0 1 0 0,1 0-1 0 0,0 0 1 0 0,1 0 0 0 0,0 0-1 0 0,1 0 1 0 0,0 0-1 0 0,0 0 1 0 0,1-1 0 0 0,0 1-1 0 0,1-1 1 0 0,0 0-1 0 0,0 0 1 0 0,1 0 0 0 0,1-1-1 0 0,-1 1 1 0 0,1-1-1 0 0,0-1 1 0 0,1 1 0 0 0,0-1-1 0 0,0 0 1 0 0,1 0-54 0 0,26 18 87 0 0,1-1 1 0 0,1-2 0 0 0,1-2-1 0 0,0-1 1 0 0,2-2-1 0 0,0-1 1 0 0,1-2-1 0 0,0-2 1 0 0,11 0-88 0 0,54 21 76 0 0,-46-16-19 0 0,107 52 178 0 0,-165-68-230 0 0,1 1 0 0 0,-1-1 0 0 0,1 0 0 0 0,-1 0 0 0 0,0 0 0 0 0,1 1 0 0 0,-1-1 0 0 0,0 1 0 0 0,0-1 0 0 0,0 1 0 0 0,0-1 0 0 0,0 1 0 0 0,0 0 0 0 0,-1-1-1 0 0,1 1 1 0 0,0 0 0 0 0,-1 0 0 0 0,1-1 0 0 0,-1 1 0 0 0,0 0 0 0 0,0 0 0 0 0,0 0 0 0 0,0 0 0 0 0,0-1 0 0 0,0 1 0 0 0,0 0 0 0 0,0 0 0 0 0,-1 0 0 0 0,1 0 0 0 0,-1-1 0 0 0,1 1 0 0 0,-1 0 0 0 0,0-1 0 0 0,0 1 0 0 0,1 0 0 0 0,-1-1 0 0 0,-1 1 0 0 0,1-1 0 0 0,0 1 0 0 0,0-1 0 0 0,0 0 0 0 0,-1 1 0 0 0,1-1 0 0 0,-1 0 0 0 0,1 0 0 0 0,-1 0 0 0 0,1 0 0 0 0,-1 0 0 0 0,-1 0-5 0 0,-89 43-15 0 0,37-29-207 0 0,-1-3-1 0 0,-1-3 0 0 0,1-2 1 0 0,-1-2-1 0 0,0-3 0 0 0,-13-3 223 0 0,-37-23-1900 0 0,103 24 1731 0 0,0-2 1 0 0,0 1-1 0 0,0 0 1 0 0,0-1-1 0 0,1 0 1 0 0,-1 0-1 0 0,1 0 1 0 0,-1 0-1 0 0,1-1 1 0 0,0 1-1 0 0,0-1 0 0 0,0 0 1 0 0,0 0-1 0 0,0 0 1 0 0,1 0-1 0 0,-1 0 1 0 0,1-1-1 0 0,0 1 1 0 0,0-1-1 0 0,0 0 1 0 0,1 1-1 0 0,-1-1 0 0 0,1 0 1 0 0,-1-1 168 0 0,1-23-1217 0 0</inkml:trace>
  <inkml:trace contextRef="#ctx0" brushRef="#br0" timeOffset="479.944">1090 714 1544 0 0,'24'27'5843'0'0,"-22"60"-5605"0"0,-3-60 328 0 0,1-20-565 0 0,1-1 1 0 0,0 1 0 0 0,1-1-1 0 0,-1 1 1 0 0,1-1-1 0 0,1 0 1 0 0,-1 1-1 0 0,1-1 1 0 0,0 0 0 0 0,0-1-1 0 0,1 1 1 0 0,0 0-1 0 0,0-1 1 0 0,0 0-1 0 0,0 0 1 0 0,1 0 0 0 0,0-1-1 0 0,0 1 1 0 0,0-1-1 0 0,1 0 1 0 0,-1-1 0 0 0,1 1-1 0 0,0-1 1 0 0,0 0-1 0 0,0-1 1 0 0,1 1-1 0 0,-1-1 1 0 0,5 0-2 0 0,-6 0-193 0 0,0-1 0 0 0,0 0 0 0 0,0-1 0 0 0,1 1 0 0 0,-1-1 0 0 0,0 0 0 0 0,0 0 0 0 0,1-1 0 0 0,-1 1 0 0 0,0-1 1 0 0,0-1-1 0 0,0 1 0 0 0,0-1 0 0 0,0 1 0 0 0,0-1 0 0 0,0-1 0 0 0,0 1 0 0 0,-1-1 0 0 0,1 0 0 0 0,-1 0 0 0 0,0 0 0 0 0,0 0 0 0 0,3-4 193 0 0,2-9-1243 0 0,-7-1 13 0 0</inkml:trace>
  <inkml:trace contextRef="#ctx0" brushRef="#br0" timeOffset="633.804">1102 582 2156 0 0,'-8'-10'1224'0'0,"0"3"-212"0"0,3 2-184 0 0,2 0-111 0 0,-1 2-37 0 0,2-2-104 0 0,-1 3-100 0 0,-1-1-88 0 0,2 0-188 0 0,2-1-152 0 0,-1 1-176 0 0,2 1-20 0 0,3 2 12 0 0,1-3-552 0 0,1 0-384 0 0,1 1-305 0 0,-4 2 77 0 0,4-2 32 0 0</inkml:trace>
  <inkml:trace contextRef="#ctx0" brushRef="#br0" timeOffset="1317.099">1367 667 1712 0 0,'107'190'3162'0'0,"-80"-119"-1585"0"0,-27-71-1468 0 0,1 0 1 0 0,-1 0 0 0 0,0 0 0 0 0,1 0 0 0 0,-1 0 0 0 0,1 0 0 0 0,-1 0 0 0 0,1 0 0 0 0,-1 0-1 0 0,1 0 1 0 0,-1 0 0 0 0,1 0 0 0 0,-1 0 0 0 0,0 0 0 0 0,1 0 0 0 0,-1 1 0 0 0,1-1 0 0 0,-1 0-1 0 0,1 0 1 0 0,-1 0 0 0 0,0 1 0 0 0,1-1 0 0 0,-1 0 0 0 0,0 1 0 0 0,1-1 0 0 0,-1 0-1 0 0,0 1 1 0 0,1-1 0 0 0,-1 0 0 0 0,0 1 0 0 0,0-1 0 0 0,1 1-110 0 0,4-16-57 0 0,2-1 1 0 0,0 1-1 0 0,1 1 0 0 0,0-1 1 0 0,1 2-1 0 0,0-1 0 0 0,1 1 1 0 0,1 0-1 0 0,0 1 0 0 0,1 1 1 0 0,0 0-1 0 0,1 0 0 0 0,0 1 1 0 0,1 1-1 0 0,0 0 0 0 0,0 0 57 0 0,-12 8-33 0 0,0 0-1 0 0,0 0 1 0 0,0 1 0 0 0,1-1-1 0 0,-1 0 1 0 0,0 1 0 0 0,0 0-1 0 0,0-1 1 0 0,0 1 0 0 0,0 0-1 0 0,1 0 1 0 0,-1 0 0 0 0,0 0-1 0 0,0 0 1 0 0,0 1 0 0 0,0-1-1 0 0,1 1 1 0 0,-1-1 0 0 0,0 1-1 0 0,0 0 1 0 0,0 0 0 0 0,0 0-1 0 0,0 0 1 0 0,-1 0 0 0 0,1 0-1 0 0,0 1 1 0 0,0-1 0 0 0,-1 1-1 0 0,1-1 1 0 0,-1 1 0 0 0,1-1-1 0 0,-1 1 1 0 0,0 0 0 0 0,1 0-1 0 0,-1 0 1 0 0,0 0 0 0 0,0-1-1 0 0,0 1 1 0 0,-1 1 0 0 0,1-1 33 0 0,18 96 644 0 0,-19-98-645 0 0,0-1 0 0 0,-1 1 1 0 0,1 0-1 0 0,0 0 0 0 0,-1-1 1 0 0,1 1-1 0 0,0 0 0 0 0,-1 0 1 0 0,1-1-1 0 0,0 1 0 0 0,-1 0 1 0 0,1 0-1 0 0,-1 0 0 0 0,1 0 1 0 0,0 0-1 0 0,-1 0 0 0 0,1 0 1 0 0,-1 0-1 0 0,1 0 0 0 0,0 0 1 0 0,-1 0-1 0 0,1 0 0 0 0,-1 0 1 0 0,1 0-1 0 0,-1 0 0 0 0,1 0 1 0 0,0 0-1 0 0,-1 0 0 0 0,1 0 1 0 0,0 1-1 0 0,-1-1 0 0 0,1 0 1 0 0,-1 0-1 0 0,1 0 0 0 0,0 1 1 0 0,-1-1-1 0 0,1 0 0 0 0,0 1 1 0 0,0-1-1 0 0,-1 0 0 0 0,1 1 1 0 0,0-1-1 0 0,0 0 0 0 0,-1 1 1 0 0,17-33-413 0 0,-11 22 320 0 0,0-1 1 0 0,0 1 0 0 0,1-1 0 0 0,0 1-1 0 0,0 1 1 0 0,1 0 0 0 0,1 0 0 0 0,0 0 0 0 0,0 1-1 0 0,0 0 1 0 0,1 0 0 0 0,1 1 0 0 0,5-4 92 0 0,-13 12-39 0 0,1-1 1 0 0,0 1 0 0 0,-1 0-1 0 0,1 0 1 0 0,-1 0 0 0 0,1 0-1 0 0,-1 0 1 0 0,1 1 0 0 0,-1-1 0 0 0,0 1-1 0 0,0 0 1 0 0,1-1 0 0 0,-1 1-1 0 0,0 0 1 0 0,-1 0 0 0 0,1 0-1 0 0,0 0 1 0 0,-1 1 0 0 0,1-1 0 0 0,-1 0-1 0 0,1 1 1 0 0,-1-1 0 0 0,0 1-1 0 0,0 0 1 0 0,0-1 0 0 0,-1 1-1 0 0,1 0 1 0 0,-1-1 0 0 0,1 3 38 0 0,5 12-125 0 0,-4-8 89 0 0,0-1 0 0 0,0 0 1 0 0,1 0-1 0 0,-1 0 0 0 0,2 0 0 0 0,-1-1 0 0 0,1 1 1 0 0,1-1-1 0 0,-1 0 0 0 0,1 0 0 0 0,0 0 0 0 0,1-1 1 0 0,0 1-1 0 0,0-1 0 0 0,0-1 0 0 0,0 1 0 0 0,1-1 1 0 0,0 0-1 0 0,0-1 0 0 0,1 0 0 0 0,-1 0 1 0 0,1 0-1 0 0,7 1 36 0 0,74-2-2235 0 0,-44-16 1080 0 0</inkml:trace>
  <inkml:trace contextRef="#ctx0" brushRef="#br0" timeOffset="1566.224">2463 732 840 0 0,'-50'-45'7353'0'0,"43"57"-7790"0"0,7 0-2841 0 0,0-11 2058 0 0,0 1-42 0 0</inkml:trace>
  <inkml:trace contextRef="#ctx0" brushRef="#br0" timeOffset="1815.345">2345 544 1868 0 0,'0'-9'1316'0'0,"0"4"-204"0"0,0-1-196 0 0,0 2-67 0 0,0-1-133 0 0,0 0-72 0 0,0 0-156 0 0,0 0-216 0 0,0 2-248 0 0,0-2-240 0 0,0-2 20 0 0,2 1-1248 0 0,-2 6 23 0 0,0 0 77 0 0,0 0 32 0 0,0-10-12 0 0</inkml:trace>
  <inkml:trace contextRef="#ctx0" brushRef="#br0" timeOffset="2202.78">2377 715 1780 0 0,'2'42'4901'0'0,"1"-1"-3501"0"0,1 41-593 0 0,-4-28-604 0 0,25-46-1289 0 0,-19-9 814 0 0,-1-1 1 0 0,1 0-1 0 0,0 0 0 0 0,0-1 0 0 0,-1 0 0 0 0,0 0 0 0 0,1 0 0 0 0,-1 0 0 0 0,0-1 0 0 0,-1 0 0 0 0,1 0 0 0 0,-1 0 0 0 0,1 0 0 0 0,-1-1 0 0 0,-1 0 1 0 0,1 0-1 0 0,0-1 272 0 0,3-2-445 0 0,17-18-857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8:1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99 1160 0 0,'-45'7'3486'0'0,"-36"83"-1391"0"0,66-60-1738 0 0,1 1 1 0 0,1 1 0 0 0,2 0 0 0 0,1 0-1 0 0,2 1 1 0 0,1 1 0 0 0,2-1-1 0 0,1 1 1 0 0,1 0 0 0 0,2 0 0 0 0,3 20-358 0 0,33 210 1082 0 0,37 110-1146 0 0,-71-371-84 0 0,0 1-1 0 0,-1 0 0 0 0,1 1 0 0 0,-1-1 0 0 0,0 0 0 0 0,0 0 1 0 0,-1 0-1 0 0,1 0 0 0 0,-1 0 0 0 0,0 0 0 0 0,0 0 1 0 0,0-1-1 0 0,0 1 0 0 0,-1 0 0 0 0,1 0 0 0 0,-1-1 0 0 0,0 1 1 0 0,0-1-1 0 0,-1 1 0 0 0,1-1 0 0 0,-1 0 0 0 0,1 0 1 0 0,-1 0-1 0 0,0 0 0 0 0,0-1 0 0 0,0 1 0 0 0,-1-1 0 0 0,1 0 1 0 0,-1 0-1 0 0,1 0 0 0 0,-1 0 0 0 0,0 0 0 0 0,-1 0 149 0 0,-52-20-2572 0 0,25-1 1439 0 0,3-3 15 0 0</inkml:trace>
  <inkml:trace contextRef="#ctx0" brushRef="#br0" timeOffset="343.272">11 746 1468 0 0,'-11'-14'6350'0'0,"30"3"-4552"0"0,41-3-2388 0 0,-52 12 1158 0 0,98-13-383 0 0,0 5 0 0 0,1 4 0 0 0,66 6-185 0 0,-116 0-19 0 0,-51 0 52 0 0,-1 0-1 0 0,0 1 0 0 0,0-1 0 0 0,0 1 1 0 0,1 0-1 0 0,-1 1 0 0 0,0-1 0 0 0,-1 1 1 0 0,1 0-1 0 0,0 1 0 0 0,0-1 0 0 0,-1 1 1 0 0,1-1-1 0 0,-1 1 0 0 0,0 1 0 0 0,0-1 1 0 0,0 1-1 0 0,0-1 0 0 0,-1 1 0 0 0,1 0 1 0 0,-1 0-1 0 0,0 1 0 0 0,0-1 0 0 0,1 5-32 0 0,6 34 605 0 0,13 33-3255 0 0,-20-84-2832 0 0,-4 2 4241 0 0</inkml:trace>
  <inkml:trace contextRef="#ctx0" brushRef="#br0" timeOffset="593.438">751 337 848 0 0,'-2'-3'976'0'0,"4"-2"-500"0"0,-2 3-60 0 0,3-1-764 0 0,-3 0-552 0 0</inkml:trace>
  <inkml:trace contextRef="#ctx0" brushRef="#br0" timeOffset="1201.288">950 631 1140 0 0,'5'18'466'0'0,"18"69"1221"0"0,-21-29 2827 0 0,6-74-4535 0 0,0-1 0 0 0,1 2 0 0 0,1-1 0 0 0,0 2 0 0 0,1-1 0 0 0,0 1 0 0 0,1 1 0 0 0,1 0 0 0 0,1 1 0 0 0,-1 0 0 0 0,2 1 0 0 0,11-7 21 0 0,87-24-685 0 0,-106 45 680 0 0,-1 0 0 0 0,1 1 1 0 0,-1 0-1 0 0,0 0 0 0 0,0 1 0 0 0,0 0 0 0 0,-1 0 0 0 0,0 0 1 0 0,0 0-1 0 0,0 1 0 0 0,-1 0 0 0 0,0 0 0 0 0,0 0 0 0 0,0 1 1 0 0,-1-1-1 0 0,1 1 0 0 0,-2 0 0 0 0,1 0 0 0 0,0 2 5 0 0,7 12-181 0 0,-3-16 139 0 0,0 0 1 0 0,0 0-1 0 0,1-1 1 0 0,-1 1 0 0 0,1-2-1 0 0,0 1 1 0 0,1-1-1 0 0,-1 0 1 0 0,0-1 0 0 0,1 0-1 0 0,-1 0 1 0 0,1-1-1 0 0,0 0 1 0 0,-1-1-1 0 0,1 0 1 0 0,0 0 0 0 0,0-1-1 0 0,-1 0 1 0 0,1 0-1 0 0,0-1 1 0 0,-1 0 0 0 0,0-1-1 0 0,1 0 1 0 0,-1 0-1 0 0,0-1 1 0 0,0 1 0 0 0,-1-2-1 0 0,1 0 42 0 0,226-99 221 0 0,-240 110-126 0 0,1-1 0 0 0,-1 1 0 0 0,1 0 1 0 0,0 0-1 0 0,0 0 0 0 0,1 1 0 0 0,0-1 0 0 0,0 1 1 0 0,1 0-1 0 0,0 1 0 0 0,0-1 0 0 0,0 1 0 0 0,1-1 1 0 0,0 1-1 0 0,1 0 0 0 0,0-1 0 0 0,0 1 0 0 0,0 0 0 0 0,1 0 1 0 0,0 0-1 0 0,1 0 0 0 0,0-1 0 0 0,0 1 0 0 0,0 0 1 0 0,1 0-1 0 0,1-1 0 0 0,-1 1 0 0 0,1-1 0 0 0,0 0 1 0 0,1 0-1 0 0,0 1-95 0 0,10 0-9 0 0,-1-1-1 0 0,1-1 1 0 0,0 0 0 0 0,1-1 0 0 0,-1-1-1 0 0,1 0 1 0 0,0-1 0 0 0,0-1 0 0 0,1 0-1 0 0,-1-1 1 0 0,0-1 0 0 0,0 0 0 0 0,1-1-1 0 0,-1 0 1 0 0,0-2 0 0 0,0 1 0 0 0,0-2-1 0 0,0 0 1 0 0,-1-1 0 0 0,0 0 0 0 0,5-3 9 0 0,-7 5 12 0 0,1 1 1 0 0,-1-1-1 0 0,0-1 1 0 0,0 0-1 0 0,0-1 1 0 0,-1-1 0 0 0,1 1-1 0 0,-1-2 1 0 0,-1 1-1 0 0,1-2 1 0 0,-1 1-1 0 0,0-1 1 0 0,-1-1-1 0 0,0 0 1 0 0,0 0-1 0 0,-1-1 1 0 0,0 0 0 0 0,-1 0-1 0 0,0-1 1 0 0,0 0-1 0 0,-1 0 1 0 0,-1-1-1 0 0,0 1 1 0 0,-1-1-1 0 0,0 0 1 0 0,0 0-1 0 0,-1-1 1 0 0,-1 1 0 0 0,0-1-1 0 0,-1 0 1 0 0,-1 1-1 0 0,0-10-12 0 0,-3 5 40 0 0,0-1 0 0 0,-2 1-1 0 0,0-1 1 0 0,-1 2 0 0 0,-1-1-1 0 0,0 1 1 0 0,-1-1 0 0 0,-1 2-1 0 0,0 0 1 0 0,-2 0 0 0 0,1 0-1 0 0,-2 1 1 0 0,-4-3-40 0 0,-16-14 48 0 0,-1 2 0 0 0,-2 1 0 0 0,-1 2 0 0 0,-1 1 0 0 0,-1 2 0 0 0,-2 2 0 0 0,0 1 0 0 0,0 3 1 0 0,-15-4-49 0 0,-242-47-4362 0 0,223 59 1746 0 0,49 7 1393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8:09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1048 0 0,'1'-1'5914'0'0,"0"7"-3838"0"0,-1 6-1718 0 0,47 165 268 0 0,-40-161-622 0 0,1 0-1 0 0,0 0 0 0 0,1-1 0 0 0,1-1 1 0 0,1 1-1 0 0,0-2 0 0 0,0 1 0 0 0,1-2 1 0 0,1 0-1 0 0,0 0 0 0 0,5 2-3 0 0,-13-12-116 0 0,-1 0-1 0 0,1 0 0 0 0,-1 0 1 0 0,1-1-1 0 0,0 0 0 0 0,0 0 1 0 0,-1 0-1 0 0,1-1 0 0 0,0 1 0 0 0,0-1 1 0 0,0 0-1 0 0,0-1 0 0 0,0 1 1 0 0,0-1-1 0 0,-1 0 0 0 0,1 0 1 0 0,0 0-1 0 0,-1-1 0 0 0,1 0 1 0 0,-1 0-1 0 0,1 0 0 0 0,-1 0 1 0 0,0-1-1 0 0,0 1 0 0 0,0-1 1 0 0,0 0-1 0 0,0-1 0 0 0,-1 1 1 0 0,1-1-1 0 0,-1 1 0 0 0,0-1 1 0 0,0 0-1 0 0,-1 0 0 0 0,1 0 1 0 0,-1 0-1 0 0,1-1 0 0 0,-2 1 1 0 0,1-1-1 0 0,0 0 0 0 0,-1 1 0 0 0,0-1 1 0 0,0 0-1 0 0,0 0 0 0 0,0 1 1 0 0,-1-1-1 0 0,0-4 117 0 0,1-1-151 0 0</inkml:trace>
  <inkml:trace contextRef="#ctx0" brushRef="#br0" timeOffset="249.367">345 409 4452 0 0,'-5'-36'2314'0'0,"6"43"-2276"0"0,1 1-1 0 0,0-1 1 0 0,1 1-1 0 0,0-1 1 0 0,0 0 0 0 0,0 0-1 0 0,1 0 1 0 0,0 0-1 0 0,0-1 1 0 0,0 0 0 0 0,1 0-1 0 0,0 0 1 0 0,0 0 0 0 0,1-1-1 0 0,0 0 1 0 0,0 0-1 0 0,0 0 1 0 0,0-1 0 0 0,1 0-1 0 0,0 0 1 0 0,0 0-1 0 0,0-1 1 0 0,0 0 0 0 0,0-1-1 0 0,1 0 1 0 0,-1 0-1 0 0,1 0 1 0 0,-1-1 0 0 0,1 0-1 0 0,0 0-37 0 0,14 1 16 0 0,0 0 0 0 0,1-1-1 0 0,-1-1 1 0 0,0-1 0 0 0,0-1-1 0 0,0-1 1 0 0,0-1 0 0 0,0-1-1 0 0,14-6-15 0 0,-23 8-29 0 0,0 0-1 0 0,-1-2 0 0 0,0 1 1 0 0,0-2-1 0 0,0 0 1 0 0,-1 0-1 0 0,0-1 0 0 0,0 0 1 0 0,0-1-1 0 0,-1 0 0 0 0,0-1 1 0 0,-1 0-1 0 0,0 0 0 0 0,0-1 1 0 0,-1 0-1 0 0,0-1 0 0 0,-1 0 1 0 0,0 0-1 0 0,-1 0 1 0 0,0-1-1 0 0,-1 0 0 0 0,0 0 1 0 0,-1-1-1 0 0,0 1 0 0 0,-1-1 1 0 0,1-8 29 0 0,-9 6-35 0 0,-1-1 0 0 0,0 1 0 0 0,-1 0 0 0 0,0 1 0 0 0,-1-1 0 0 0,-1 2 0 0 0,0-1 0 0 0,-1 1 0 0 0,0 0 1 0 0,-1 1-1 0 0,-1 1 0 0 0,0-1 0 0 0,0 2 0 0 0,-1 0 0 0 0,0 0 0 0 0,-1 1 0 0 0,0 1 0 0 0,-1 1 0 0 0,-2-1 35 0 0,12-2-2663 0 0,5 10 1749 0 0</inkml:trace>
  <inkml:trace contextRef="#ctx0" brushRef="#br0" timeOffset="593.434">1078 299 1932 0 0,'15'2'313'0'0,"1"-1"0"0"0,0 0 0 0 0,0-1 0 0 0,0-1 0 0 0,-1-1 0 0 0,1 0 0 0 0,0-1 0 0 0,-1 0 0 0 0,0-1 0 0 0,6-3-313 0 0,26-5 386 0 0,-8 4-172 0 0,255-80 1010 0 0,-290 87-1186 0 0,0-1 1 0 0,0 1-1 0 0,0-1 0 0 0,0 0 1 0 0,-1-1-1 0 0,1 1 0 0 0,-1-1 1 0 0,1 0-1 0 0,-1 1 1 0 0,0-1-1 0 0,0-1 0 0 0,0 1 1 0 0,0 0-1 0 0,-1-1 0 0 0,1 0 1 0 0,-1 1-1 0 0,0-1 0 0 0,0 0 1 0 0,1-3-39 0 0,-7 3 52 0 0,0 0-1 0 0,0 1 1 0 0,0-1 0 0 0,-1 1 0 0 0,1 0 0 0 0,-1 0-1 0 0,0 1 1 0 0,1 0 0 0 0,-1 0 0 0 0,-1 0 0 0 0,1 0-1 0 0,0 1 1 0 0,0-1 0 0 0,0 1 0 0 0,-1 1 0 0 0,1-1-1 0 0,-3 1-51 0 0,-10-3 139 0 0,-1 1 0 0 0,0 0 0 0 0,0 2-1 0 0,1 0 1 0 0,-1 1 0 0 0,0 1 0 0 0,0 0-1 0 0,1 2 1 0 0,-1 0 0 0 0,1 1 0 0 0,0 1-1 0 0,-8 4-138 0 0,22-7-25 0 0,-1-1 0 0 0,1 1 0 0 0,0-1 0 0 0,0 1 0 0 0,0 0 0 0 0,0 1 0 0 0,0-1 0 0 0,1 1 0 0 0,-1-1 0 0 0,1 1 1 0 0,0 0-1 0 0,0 0 0 0 0,0 1 0 0 0,1-1 0 0 0,0 0 0 0 0,0 1 0 0 0,0 0 0 0 0,0-1 0 0 0,0 1 0 0 0,1 0 0 0 0,0 0 0 0 0,0 0 0 0 0,1 0 0 0 0,-1 0 0 0 0,1 0 0 0 0,0 0 0 0 0,0 0 0 0 0,1 0 0 0 0,0 0 0 0 0,-1 0 0 0 0,2 0 0 0 0,-1 0 0 0 0,0 0 0 0 0,1-1 0 0 0,0 1 0 0 0,0 0 0 0 0,1-1 0 0 0,-1 0 0 0 0,1 1 0 0 0,0-1 0 0 0,0 0 0 0 0,0 0 0 0 0,1-1 0 0 0,-1 1 0 0 0,1-1 0 0 0,0 0 0 0 0,0 0 0 0 0,0 0 0 0 0,0 0 0 0 0,1-1 0 0 0,-1 1 0 0 0,3 0 25 0 0,20 10-786 0 0,0-2 0 0 0,1 0-1 0 0,0-2 1 0 0,1-1 0 0 0,0-1-1 0 0,0-2 1 0 0,9 0 786 0 0,22 3-1461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5:0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21 260 1216 0 0,'3'81'4127'0'0,"-3"-45"-3390"0"0,-3-25-617 0 0,1 1 0 0 0,1 0-1 0 0,0 0 1 0 0,0 0 0 0 0,1 0 0 0 0,1-1-1 0 0,0 1 1 0 0,1 0 0 0 0,0 0 0 0 0,1-1 0 0 0,0 1-1 0 0,1-1 1 0 0,0 0 0 0 0,0 0 0 0 0,2 0 0 0 0,-1 0-1 0 0,1-1 1 0 0,1 0 0 0 0,0 0 0 0 0,0-1-1 0 0,1 0 1 0 0,0 0 0 0 0,0-1 0 0 0,4 2-120 0 0,-11-9-132 0 0,1 0-1 0 0,-1-1 1 0 0,1 1 0 0 0,0-1 0 0 0,-1 0-1 0 0,1 1 1 0 0,0-1 0 0 0,-1 0 0 0 0,1 0 0 0 0,0 0-1 0 0,-1 0 1 0 0,1 0 0 0 0,0 0 0 0 0,-1-1-1 0 0,1 1 1 0 0,0-1 0 0 0,-1 1 0 0 0,1-1 0 0 0,-1 1-1 0 0,1-1 1 0 0,-1 0 0 0 0,1 0 0 0 0,-1 0-1 0 0,1 0 1 0 0,-1 0 0 0 0,0 0 0 0 0,0 0 0 0 0,1 0-1 0 0,-1 0 1 0 0,0-1 0 0 0,0 1 0 0 0,0 0-1 0 0,0-1 1 0 0,0 1 0 0 0,-1-1 0 0 0,1 1 0 0 0,0-1-1 0 0,-1 1 1 0 0,1-1 0 0 0,-1 0 0 0 0,1 1-1 0 0,-1-1 1 0 0,0 0 0 0 0,0 1 0 0 0,0-1-1 0 0,0 0 1 0 0,0 0 132 0 0,-3-19-1196 0 0</inkml:trace>
  <inkml:trace contextRef="#ctx0" brushRef="#br0" timeOffset="271.527">47 77 2028 0 0,'-42'-65'9322'0'0,"38"53"-10889"0"0,8 26-3117 0 0,11 24 2138 0 0,-6-15 1341 0 0</inkml:trace>
  <inkml:trace contextRef="#ctx0" brushRef="#br0" timeOffset="645.365">271 722 1152 0 0,'1'-1'80'0'0,"-1"0"1"0"0,0 1-1 0 0,1-1 1 0 0,-1 0-1 0 0,1 1 0 0 0,-1-1 1 0 0,1 0-1 0 0,-1 1 1 0 0,1-1-1 0 0,-1 1 0 0 0,1-1 1 0 0,0 1-1 0 0,-1-1 0 0 0,1 1 1 0 0,0 0-1 0 0,-1-1 1 0 0,1 1-1 0 0,0 0 0 0 0,0-1 1 0 0,-1 1-1 0 0,1 0 0 0 0,0 0 1 0 0,0 0-1 0 0,-1-1 1 0 0,1 1-1 0 0,0 0 0 0 0,0 0 1 0 0,0 0-1 0 0,-1 0 1 0 0,1 1-1 0 0,0-1 0 0 0,0 0 1 0 0,0 0-1 0 0,-1 0 0 0 0,1 1 1 0 0,0-1-1 0 0,-1 0 1 0 0,1 1-1 0 0,0-1 0 0 0,0 0 1 0 0,-1 1-1 0 0,1-1 0 0 0,-1 1 1 0 0,1-1-1 0 0,0 1 1 0 0,-1 0-1 0 0,1-1 0 0 0,-1 1 1 0 0,1 0-1 0 0,-1-1 0 0 0,0 1 1 0 0,1 0-1 0 0,-1-1 1 0 0,0 1-1 0 0,1 0 0 0 0,-1 0 1 0 0,0-1-1 0 0,0 1 1 0 0,0 0-1 0 0,1 0 0 0 0,-1 0 1 0 0,0-1-1 0 0,0 1 0 0 0,0 0 1 0 0,-1 0-1 0 0,1 0 1 0 0,0-1-1 0 0,0 2-80 0 0,43-52 692 0 0,-27 19-529 0 0,-1 0 1 0 0,-2-1-1 0 0,0-1 1 0 0,-3 0-1 0 0,-1-1 0 0 0,-1 0 1 0 0,-2 0-1 0 0,-1-1 1 0 0,-2 1-1 0 0,-1-1 0 0 0,-2 0 1 0 0,-2-7-164 0 0,2 32 63 0 0,-1 1 1 0 0,0-1-1 0 0,-1 0 0 0 0,0 1 1 0 0,-1-1-1 0 0,0 1 0 0 0,0 0 1 0 0,-1 0-1 0 0,0 0 1 0 0,-1 0-1 0 0,1 1 0 0 0,-2-1 1 0 0,1 1-1 0 0,-1 1 0 0 0,-1-1 1 0 0,1 1-1 0 0,-1 0 1 0 0,0 0-1 0 0,-3-1-63 0 0,8 8 14 0 0,0-1-1 0 0,0 0 1 0 0,1 1 0 0 0,-1-1 0 0 0,0 1-1 0 0,0 0 1 0 0,0 0 0 0 0,0-1 0 0 0,0 1-1 0 0,0 1 1 0 0,0-1 0 0 0,0 0 0 0 0,1 0-1 0 0,-1 1 1 0 0,0-1 0 0 0,0 1 0 0 0,0-1-1 0 0,0 1 1 0 0,1 0 0 0 0,-1 0-1 0 0,0 0 1 0 0,1 0 0 0 0,-1 0 0 0 0,1 0-1 0 0,-1 0 1 0 0,1 0 0 0 0,-1 1 0 0 0,1-1-1 0 0,0 1 1 0 0,0-1 0 0 0,0 1 0 0 0,0-1-1 0 0,0 1 1 0 0,0 0 0 0 0,0-1 0 0 0,0 1-1 0 0,0 0 1 0 0,1 0 0 0 0,-1 1-14 0 0,-24 75 195 0 0,24-51-145 0 0,0 1 0 0 0,2-1-1 0 0,1 1 1 0 0,1-1-1 0 0,2 0 1 0 0,0 0-1 0 0,2 0 1 0 0,9 21-50 0 0,51 137-1958 0 0,-41-120-1346 0 0,-23-35-398 0 0,-3-30 2487 0 0</inkml:trace>
  <inkml:trace contextRef="#ctx0" brushRef="#br0" timeOffset="894.865">241 457 2268 0 0,'51'-3'5274'0'0,"31"-7"-3541"0"0,11 0-1464 0 0,-42 6-249 0 0,175-27-6600 0 0,-199 24 5376 0 0</inkml:trace>
  <inkml:trace contextRef="#ctx0" brushRef="#br0" timeOffset="1505.504">1029 117 1268 0 0,'5'9'3902'0'0,"5"30"-3239"0"0,5 408 3015 0 0,-14-437-3626 0 0,1 0-1 0 0,0 0 1 0 0,0-1 0 0 0,1 1-1 0 0,0-1 1 0 0,1 0 0 0 0,0 0-1 0 0,1 0 1 0 0,0 0 0 0 0,0-1 0 0 0,1 0-1 0 0,0 0 1 0 0,0 0 0 0 0,5 4-52 0 0,48 8-2244 0 0,-27-55-3089 0 0,-32 25 4147 0 0</inkml:trace>
  <inkml:trace contextRef="#ctx0" brushRef="#br0" timeOffset="2104.453">894 434 1880 0 0,'-64'3'5929'0'0,"95"9"-4582"0"0,84 3-1619 0 0,0-5 1 0 0,0-5 0 0 0,72-8 271 0 0,-49 2-340 0 0,-120-17 623 0 0,-86 11 257 0 0,45 11-496 0 0,1 0 0 0 0,0 2-1 0 0,0 0 1 0 0,1 2-1 0 0,-1 0 1 0 0,2 1 0 0 0,-1 1-1 0 0,-16 12-43 0 0,31-20 22 0 0,0 1 1 0 0,1 0-1 0 0,-1 1 0 0 0,0 0 0 0 0,1 0 0 0 0,0 0 1 0 0,0 0-1 0 0,0 1 0 0 0,1 0 0 0 0,-1 0 0 0 0,1 0 1 0 0,0 0-1 0 0,1 1 0 0 0,-1-1 0 0 0,1 1 1 0 0,-1 4-23 0 0,3-8 29 0 0,1-2 40 0 0,16 12 51 0 0,83-11-310 0 0,67-36 382 0 0,-166 35-181 0 0,0 0 2 0 0,0 0 9 0 0,30 32 64 0 0,-22-29-439 0 0,-1 0 0 0 0,1 0 0 0 0,0-1 0 0 0,0 0 0 0 0,0 0 0 0 0,0-1 0 0 0,1 0 0 0 0,-1-1 0 0 0,0 0 0 0 0,0 0 0 0 0,0 0 0 0 0,1-1 0 0 0,-1-1 0 0 0,0 1 0 0 0,0-1 0 0 0,0-1 0 0 0,0 1 0 0 0,0-1 353 0 0,16-7-1200 0 0</inkml:trace>
  <inkml:trace contextRef="#ctx0" brushRef="#br0" timeOffset="2400.161">1791 145 2320 0 0,'-12'10'4225'0'0,"-6"31"-3637"0"0,17-36-280 0 0,-12 36 131 0 0,2 0 1 0 0,2 1-1 0 0,1 0 0 0 0,3 0 0 0 0,1 1 0 0 0,2 5-439 0 0,8 174 505 0 0,-4-203-1451 0 0,6 5-5739 0 0,-12-25 5431 0 0</inkml:trace>
  <inkml:trace contextRef="#ctx0" brushRef="#br0" timeOffset="2721.295">1765 594 1228 0 0,'134'-182'4979'0'0,"-93"137"-3741"0"0,-63 83 41 0 0,10-25-1211 0 0,6-9-54 0 0,0 1 0 0 0,1 0 1 0 0,0 0-1 0 0,0 0 0 0 0,0 1 0 0 0,1 0 0 0 0,0 0 1 0 0,0 0-1 0 0,0 0 0 0 0,1 1 0 0 0,0-1 1 0 0,0 1-1 0 0,0 0 0 0 0,1 0 0 0 0,0 0 0 0 0,1 0 1 0 0,-1 0-1 0 0,1 0 0 0 0,1 1 0 0 0,-1-1 0 0 0,1 0 1 0 0,1 1-1 0 0,0 5-14 0 0,6 0 16 0 0,0 0 1 0 0,1 0 0 0 0,1-1-1 0 0,0 0 1 0 0,0 0 0 0 0,1-1-1 0 0,1 0 1 0 0,0-1-1 0 0,0 0 1 0 0,1-1 0 0 0,0 0-1 0 0,11 5-16 0 0,85 80-6468 0 0,-106-92 5198 0 0</inkml:trace>
  <inkml:trace contextRef="#ctx0" brushRef="#br0" timeOffset="3104.42">1941 565 1636 0 0,'118'-7'4541'0'0,"-89"4"-4379"0"0,-1-2 0 0 0,0-2 0 0 0,0 0 0 0 0,0-1 0 0 0,-1-2 1 0 0,0-1-1 0 0,-1-1 0 0 0,11-8-162 0 0,-38 20-1 0 0,0 0 1 0 0,0-1-1 0 0,1 1 1 0 0,-1 0-1 0 0,0-1 1 0 0,1 1-1 0 0,-1-1 1 0 0,0 1-1 0 0,1-1 1 0 0,-1 1-1 0 0,1-1 0 0 0,-1 1 1 0 0,0-1-1 0 0,1 0 1 0 0,-1 1-1 0 0,1-1 1 0 0,0 0-1 0 0,-1 1 1 0 0,1-1-1 0 0,0 0 0 0 0,-1 1 1 0 0,1-1-1 0 0,0 0 1 0 0,0 0-1 0 0,-1 0 1 0 0,1 1-1 0 0,0-1 1 0 0,0 0-1 0 0,0 0 0 0 0,0 0 1 0 0,0 1-1 0 0,0-1 1 0 0,1 0-1 0 0,-1 0 1 0 0,0 0-1 0 0,0 1 1 0 0,0-1-1 0 0,1 0 1 0 0,-1 0-1 0 0,0 1 0 0 0,1-1 1 0 0,-1 0-1 0 0,1 1 1 0 0,-1-1-1 0 0,1 0 1 0 0,-1 1-1 0 0,1-1 1 0 0,-1 1-1 0 0,1-1 0 0 0,0 1 1 0 0,-1-1-1 0 0,1 1 1 0 0,0-1-1 0 0,-1 1 1 0 0,1 0-1 0 0,0-1 1 0 0,0 1-1 0 0,-1 0 0 0 0,1 0 1 0 0,0-1-1 0 0,0 1 1 0 0,-1 0-1 0 0,1 0 1 0 0,0 0-1 0 0,0 0 1 0 0,0 0 0 0 0,-67-7 276 0 0,-92 46 440 0 0,152-36-682 0 0,0-1 1 0 0,0 1-1 0 0,0 0 0 0 0,1 1 0 0 0,0-1 0 0 0,-1 1 0 0 0,1 0 1 0 0,1 1-1 0 0,-1-1 0 0 0,1 1 0 0 0,-1 0 0 0 0,1 0 0 0 0,1 0 1 0 0,-1 0-1 0 0,1 1 0 0 0,0-1 0 0 0,0 1 0 0 0,0 0 0 0 0,1 0 1 0 0,0 0-1 0 0,0 0 0 0 0,1 1 0 0 0,-1-1 0 0 0,1 5-34 0 0,1-5-2 0 0,1 0-1 0 0,0-1 1 0 0,0 1-1 0 0,1 0 1 0 0,0-1 0 0 0,0 1-1 0 0,0-1 1 0 0,0 0-1 0 0,1 0 1 0 0,0 0-1 0 0,0 0 1 0 0,0 0 0 0 0,1 0-1 0 0,0-1 1 0 0,0 0-1 0 0,0 0 1 0 0,0 0-1 0 0,0 0 1 0 0,1 0 0 0 0,0-1-1 0 0,0 0 1 0 0,0 0-1 0 0,0 0 1 0 0,0-1-1 0 0,0 0 1 0 0,1 0 0 0 0,1 1 2 0 0,155 35-5091 0 0,-156-37 4632 0 0,-3-1-884 0 0</inkml:trace>
  <inkml:trace contextRef="#ctx0" brushRef="#br0" timeOffset="3441.578">2396 654 2260 0 0,'10'-11'351'0'0,"1"1"-162"0"0,1 0 0 0 0,-2-1 0 0 0,1-1 0 0 0,-1 0 0 0 0,-1 0 1 0 0,0-1-1 0 0,-1 0 0 0 0,-1 0 0 0 0,0-1 0 0 0,0 0 0 0 0,-2 0 1 0 0,1-1-1 0 0,-2 0 0 0 0,0 0 0 0 0,-1 0 0 0 0,1-9-189 0 0,-5 20 20 0 0,1 1-1 0 0,0-1 0 0 0,-1 0 1 0 0,0 1-1 0 0,0-1 1 0 0,0 1-1 0 0,-1-1 1 0 0,1 1-1 0 0,-1-1 0 0 0,0 1 1 0 0,0 0-1 0 0,0 0 1 0 0,0 0-1 0 0,0 0 1 0 0,-1 0-1 0 0,1 1 0 0 0,-1-1 1 0 0,0 1-1 0 0,0-1 1 0 0,0 1-1 0 0,0 0 0 0 0,0 0 1 0 0,0 0-1 0 0,-1 1 1 0 0,1-1-1 0 0,0 1 1 0 0,-1 0-1 0 0,0 0 0 0 0,1 0 1 0 0,-1 0-1 0 0,-2 0-19 0 0,5 1 115 0 0,-12 25 300 0 0,195 172 599 0 0,-174-187-902 0 0,-6-7-82 0 0,1 1 0 0 0,0-1 0 0 0,-1 0 0 0 0,0 1 0 0 0,1-1 0 0 0,-1 1 0 0 0,-1-1-1 0 0,1 1 1 0 0,0 0 0 0 0,-1 0 0 0 0,0 0 0 0 0,0 0 0 0 0,0 0 0 0 0,-1 0 0 0 0,1 0 0 0 0,-1 0 0 0 0,0 1 0 0 0,0-1 0 0 0,0 0 0 0 0,-1 0-1 0 0,1 1-29 0 0,-67 72-313 0 0,-82-39-5271 0 0,135-38 4502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8:0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0 435 948 0 0,'34'-60'4063'0'0,"-19"10"1476"0"0,0 89-5225 0 0,25 87-149 0 0,-25-86-506 0 0,-2 1-1 0 0,-1-1 1 0 0,-3 2-1 0 0,-1-1 1 0 0,-2 2-1 0 0,0 24 342 0 0,-6-66-135 0 0,0 1 1 0 0,1 0-1 0 0,-1 0 0 0 0,0 0 0 0 0,0 0 1 0 0,0 0-1 0 0,-1 0 0 0 0,1 0 0 0 0,0 0 1 0 0,-1 0-1 0 0,1 0 0 0 0,-1-1 0 0 0,0 1 0 0 0,0 0 1 0 0,1 0-1 0 0,-1-1 0 0 0,0 1 0 0 0,0 0 1 0 0,-1-1-1 0 0,1 1 0 0 0,0-1 0 0 0,0 1 1 0 0,-1-1-1 0 0,1 0 0 0 0,-1 0 0 0 0,1 1 1 0 0,-1-1-1 0 0,0 0 0 0 0,1 0 0 0 0,-1-1 0 0 0,0 1 1 0 0,0 0-1 0 0,0-1 0 0 0,1 1 0 0 0,-1-1 1 0 0,0 1-1 0 0,0-1 0 0 0,0 0 0 0 0,-2 0 135 0 0,-14-4-1080 0 0</inkml:trace>
  <inkml:trace contextRef="#ctx0" brushRef="#br0" timeOffset="267.459">22 180 2428 0 0,'19'-15'5209'0'0,"5"38"-3929"0"0,-16-11-1139 0 0,64 81-615 0 0,3-4-1 0 0,5-3 1 0 0,6-1 474 0 0,2-1-5309 0 0,-78-75 3971 0 0</inkml:trace>
  <inkml:trace contextRef="#ctx0" brushRef="#br0" timeOffset="513.876">471 203 1708 0 0,'0'-23'7644'0'0,"-1"52"-5811"0"0,-1 56-1588 0 0,17 153-665 0 0,1-165-989 0 0,6 36-4656 0 0,-22-107 4841 0 0</inkml:trace>
  <inkml:trace contextRef="#ctx0" brushRef="#br0" timeOffset="1072.567">843 571 1796 0 0,'109'-34'3192'0'0,"103"-29"-1972"0"0,-210 63-1228 0 0,-1-1 1 0 0,0 0-1 0 0,0 1 0 0 0,1-1 0 0 0,-1 0 1 0 0,0 0-1 0 0,0 1 0 0 0,0-1 1 0 0,0 0-1 0 0,0 0 0 0 0,0 0 1 0 0,0-1-1 0 0,0 1 0 0 0,0 0 0 0 0,0 0 1 0 0,-1 0-1 0 0,1-1 0 0 0,0 1 1 0 0,-1 0-1 0 0,1-1 0 0 0,-1 1 1 0 0,1 0-1 0 0,-1-1 0 0 0,0 1 0 0 0,0-1 1 0 0,0 1-1 0 0,1 0 0 0 0,-2-1 1 0 0,1 1-1 0 0,0-1 0 0 0,0 1 1 0 0,0-1-1 0 0,0 1 0 0 0,-1 0 0 0 0,1-1 1 0 0,-1 1-1 0 0,1 0 0 0 0,-1-1 1 0 0,0 1-1 0 0,1 0 0 0 0,-1 0 1 0 0,0-1-1 0 0,0 1 0 0 0,0 0 0 0 0,0 0 1 0 0,0 0-1 0 0,0 0 0 0 0,0 0 1 0 0,0 0-1 0 0,0 1 0 0 0,0-1 1 0 0,-1 0 7 0 0,-69-35-135 0 0,55 33 222 0 0,-1 0 0 0 0,0 2 0 0 0,0 0 0 0 0,0 1 0 0 0,1 0 0 0 0,-1 1 0 0 0,0 1 0 0 0,0 1 1 0 0,1 1-1 0 0,0 0 0 0 0,-1 1 0 0 0,2 0 0 0 0,-1 1 0 0 0,1 1 0 0 0,0 1 0 0 0,0 0 1 0 0,0 1-1 0 0,1 1-87 0 0,9-6 55 0 0,0 0 0 0 0,1 1 0 0 0,0-1 0 0 0,0 1 0 0 0,0 0 0 0 0,1 0 0 0 0,-1 0 0 0 0,1 0 0 0 0,0 1 0 0 0,1-1 0 0 0,-1 1-1 0 0,1 0 1 0 0,1-1 0 0 0,-1 1 0 0 0,1 0 0 0 0,0 0 0 0 0,0 3-55 0 0,2-3 46 0 0,1 0-1 0 0,0 1 0 0 0,0-1 0 0 0,0 0 0 0 0,1 0 0 0 0,0 0 0 0 0,1 0 1 0 0,-1-1-1 0 0,1 1 0 0 0,0-1 0 0 0,0 0 0 0 0,1 0 0 0 0,-1-1 0 0 0,1 1 1 0 0,0-1-1 0 0,1 0 0 0 0,-1 0 0 0 0,1-1 0 0 0,-1 1 0 0 0,1-1 1 0 0,4 1-46 0 0,19 8-169 0 0,-1-2 1 0 0,1-1 0 0 0,1-1 0 0 0,0-1 0 0 0,0-2 0 0 0,0-1-1 0 0,1-2 1 0 0,-1-1 0 0 0,21-2 168 0 0,-26 1-689 0 0,-1-2 0 0 0,1-1 0 0 0,-1-1 0 0 0,0-1 0 0 0,-1-1 1 0 0,1-1-1 0 0,14-7 689 0 0,-1-3-1244 0 0</inkml:trace>
  <inkml:trace contextRef="#ctx0" brushRef="#br0" timeOffset="1569.319">1428 381 928 0 0,'5'3'167'0'0,"-1"0"-1"0"0,1 0 1 0 0,-1 1-1 0 0,0-1 1 0 0,0 1-1 0 0,0 0 1 0 0,0 0-1 0 0,-1 0 1 0 0,1 1-1 0 0,-1-1 1 0 0,0 1-1 0 0,-1 0 1 0 0,1 0-1 0 0,-1 0 1 0 0,0 0-1 0 0,0 0 1 0 0,0 0-1 0 0,-1 1 1 0 0,0-1-1 0 0,0 0 1 0 0,0 1-1 0 0,-1-1 1 0 0,0 1-1 0 0,0-1 1 0 0,0 5-167 0 0,4 18 770 0 0,-3-22-657 0 0,-1-1 0 0 0,0 1 1 0 0,0 0-1 0 0,0 0 0 0 0,-1 0 1 0 0,0-1-1 0 0,0 1 0 0 0,-1 0 1 0 0,1-1-1 0 0,-1 1 0 0 0,0-1 1 0 0,-1 1-1 0 0,1-1 0 0 0,-1 0 1 0 0,0 0-1 0 0,-1 0 0 0 0,1-1 1 0 0,-5 5-114 0 0,-4 9 514 0 0,-4-2 81 0 0,18-15-754 0 0,287-243-2689 0 0,-290 242 2866 0 0,1 1 0 0 0,-1-1 0 0 0,1 0 0 0 0,-1 0 0 0 0,1 0 0 0 0,-1 0 0 0 0,0 1 0 0 0,1-1 0 0 0,-1 0 0 0 0,1 0 0 0 0,-1 0 0 0 0,0-1 0 0 0,1 1 0 0 0,-1 0 0 0 0,1 0 0 0 0,-1 0 0 0 0,0 0 0 0 0,1 0 0 0 0,-1-1 0 0 0,1 1 1 0 0,-1 0-1 0 0,1-1 0 0 0,-1 1 0 0 0,1 0 0 0 0,-1-1 0 0 0,1 1 0 0 0,-1 0 0 0 0,1-1 0 0 0,-1 1 0 0 0,1-1 0 0 0,0 1 0 0 0,-1-1 0 0 0,1 1 0 0 0,0-1 0 0 0,-1 1 0 0 0,1-1 0 0 0,0 0 0 0 0,0 1 0 0 0,0-1 0 0 0,-1 1 0 0 0,1-1 0 0 0,0 0 1 0 0,0 1-1 0 0,0-1 0 0 0,0 0-18 0 0,-7 7 38 0 0,0 0 1 0 0,0 0 0 0 0,0 1-1 0 0,1 0 1 0 0,0 0 0 0 0,0 0-1 0 0,1 1 1 0 0,0 0 0 0 0,0 0-1 0 0,1 0 1 0 0,0 0 0 0 0,1 1-1 0 0,0 0 1 0 0,0 0 0 0 0,0 0-1 0 0,0 8-38 0 0,3-12 5 0 0,1 0-1 0 0,0 0 0 0 0,0 0 1 0 0,0 0-1 0 0,1 0 0 0 0,-1 0 1 0 0,1 0-1 0 0,0-1 1 0 0,1 1-1 0 0,-1-1 0 0 0,1 1 1 0 0,0-1-1 0 0,0 0 0 0 0,0 0 1 0 0,0 0-1 0 0,1-1 0 0 0,0 1 1 0 0,0-1-1 0 0,0 0 0 0 0,0 0 1 0 0,0 0-1 0 0,1 0 1 0 0,-1-1-1 0 0,1 0 0 0 0,-1 0 1 0 0,1 0-1 0 0,1 0-4 0 0,135 26-2068 0 0,-75-30-464 0 0,2-9 1217 0 0</inkml:trace>
  <inkml:trace contextRef="#ctx0" brushRef="#br0" timeOffset="1817.441">2264 25 964 0 0,'-16'-24'5735'0'0,"-9"63"-4470"0"0,15-7-1000 0 0,2 1-1 0 0,1 0 1 0 0,1 0 0 0 0,2 0 0 0 0,1 1-1 0 0,2-1 1 0 0,2 30-265 0 0,-1-57 36 0 0,29 208 379 0 0,-13-72-1632 0 0,-16-138 999 0 0,0 1-1 0 0,0 0 1 0 0,-1-1 0 0 0,0 1-1 0 0,1 0 1 0 0,-2-1 0 0 0,1 1 0 0 0,0-1-1 0 0,-1 1 1 0 0,0-1 0 0 0,0 0 0 0 0,0 0-1 0 0,0 0 1 0 0,-1 0 0 0 0,0 0-1 0 0,0 0 1 0 0,0-1 0 0 0,0 1 0 0 0,0-1-1 0 0,-1 0 1 0 0,1 0 0 0 0,-1 0 0 0 0,0-1-1 0 0,0 1 1 0 0,0-1 0 0 0,0 0-1 0 0,-1 0 1 0 0,1 0 0 0 0,-1 0 218 0 0,-20 0-1397 0 0</inkml:trace>
  <inkml:trace contextRef="#ctx0" brushRef="#br0" timeOffset="2002.848">1807 430 1528 0 0,'14'-14'5993'0'0,"29"5"-5462"0"0,-34 7 59 0 0,344-25-1148 0 0,-65 8-5182 0 0,-225 11 4440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8:1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0 571 1180 0 0,'34'43'4210'0'0,"5"38"-2747"0"0,-17-33-545 0 0,69 153-1359 0 0,-103-209-3579 0 0,0-6 2774 0 0</inkml:trace>
  <inkml:trace contextRef="#ctx0" brushRef="#br0" timeOffset="264.005">59 287 2800 0 0,'2'-3'1072'0'0,"5"3"-100"0"0,-7-3-219 0 0,3-1-149 0 0,-1-1-204 0 0,-2 4-116 0 0,0-3-300 0 0,2 3-80 0 0,0-3 12 0 0,3 3-448 0 0,-1-3-217 0 0,1 1-467 0 0,2 1-32 0 0,2 1-52 0 0</inkml:trace>
  <inkml:trace contextRef="#ctx0" brushRef="#br0" timeOffset="511.918">535 271 1336 0 0,'46'214'3997'0'0,"34"99"-663"0"0,-69-286-3267 0 0,37 72 158 0 0,-1-55-3541 0 0,-45-53 983 0 0,-4 1 1079 0 0</inkml:trace>
  <inkml:trace contextRef="#ctx0" brushRef="#br0" timeOffset="759.21">431 684 904 0 0,'8'-2'5806'0'0,"8"2"-4436"0"0,26-1-859 0 0,419-38 1508 0 0,-451 39-2012 0 0,-1 1 1 0 0,1 0 0 0 0,-1 0 0 0 0,1 1 0 0 0,-1 0-1 0 0,0 1 1 0 0,1 0 0 0 0,-1 1 0 0 0,-1-1 0 0 0,1 2-1 0 0,0-1 1 0 0,-1 1 0 0 0,0 0 0 0 0,0 1-1 0 0,-1 0 1 0 0,1 0 0 0 0,-1 1 0 0 0,-1 0 0 0 0,1 0-1 0 0,-1 1 1 0 0,-1-1 0 0 0,2 4-8 0 0,6 16 73 0 0,1 4-1187 0 0,-3-16-3740 0 0,-11-15 3542 0 0,0 0 38 0 0</inkml:trace>
  <inkml:trace contextRef="#ctx0" brushRef="#br0" timeOffset="1006.8">1069 387 3676 0 0,'0'-3'1220'0'0,"0"0"-91"0"0,0-2-189 0 0,2 1-276 0 0,-2-1-256 0 0,1 0-308 0 0,1-1-228 0 0,4 2 8 0 0,-1-2-752 0 0,2 2-596 0 0,2 1 111 0 0,14-5 57 0 0,-7 4 140 0 0</inkml:trace>
  <inkml:trace contextRef="#ctx0" brushRef="#br0" timeOffset="1772.279">1732 589 1372 0 0,'-86'-4'3860'0'0,"71"6"-3731"0"0,1 2-1 0 0,0 0 1 0 0,0 0-1 0 0,0 2 0 0 0,1-1 1 0 0,0 2-1 0 0,0 0 0 0 0,0 0 1 0 0,1 1-1 0 0,0 1 0 0 0,0 0 1 0 0,1 0-1 0 0,1 1 0 0 0,-1 1 1 0 0,2 0-1 0 0,-1 0 1 0 0,2 1-1 0 0,-1 0 0 0 0,2 0 1 0 0,-1 1-1 0 0,2 0 0 0 0,0 0 1 0 0,0 1-1 0 0,1 0 0 0 0,1 0 1 0 0,1 0-1 0 0,-2 7-128 0 0,5-17 12 0 0,0-1-1 0 0,1 1 1 0 0,-1-1 0 0 0,1 1-1 0 0,0-1 1 0 0,-1 1 0 0 0,1-1-1 0 0,1 0 1 0 0,-1 0 0 0 0,0 1-1 0 0,1-1 1 0 0,0 0 0 0 0,0 0-1 0 0,0-1 1 0 0,0 1 0 0 0,0 0-1 0 0,0-1 1 0 0,1 1 0 0 0,-1-1-1 0 0,1 1 1 0 0,0-1 0 0 0,0 0-1 0 0,0 0 1 0 0,0-1 0 0 0,0 1-1 0 0,0-1 1 0 0,0 1 0 0 0,0-1-1 0 0,1 0 1 0 0,-1 0 0 0 0,0 0-1 0 0,1-1 1 0 0,-1 1 0 0 0,1-1-1 0 0,-1 0 1 0 0,1 0 0 0 0,-1 0-1 0 0,1 0 1 0 0,2-1-12 0 0,141-28-794 0 0,-137 24 706 0 0,-1-1 0 0 0,1 0 1 0 0,-1-1-1 0 0,0 0 0 0 0,-1-1 0 0 0,1 1 1 0 0,-1-2-1 0 0,-1 1 0 0 0,0-1 0 0 0,0 0 1 0 0,0-1-1 0 0,-2 1 0 0 0,1-1 0 0 0,-1 0 1 0 0,0-1-1 0 0,-1 1 0 0 0,0-1 1 0 0,-1 0-1 0 0,0 0 0 0 0,-1 0 0 0 0,0 0 1 0 0,-1-7 87 0 0,50-118 38 0 0,-50 132-51 0 0,1 1 0 0 0,0-1 0 0 0,0 1 0 0 0,0 0-1 0 0,0 0 1 0 0,0 0 0 0 0,0 0 0 0 0,1 0 0 0 0,0 0 0 0 0,0 1-1 0 0,-1-1 1 0 0,1 1 0 0 0,1-1 0 0 0,-1 1 0 0 0,0 0 0 0 0,0 1 0 0 0,1-1-1 0 0,-1 1 1 0 0,1-1 0 0 0,0 1 0 0 0,-1 0 0 0 0,1 0 0 0 0,0 0-1 0 0,0 1 1 0 0,-1 0 0 0 0,1-1 0 0 0,3 1 13 0 0,-3 5 0 0 0,1-1 0 0 0,-1 1 1 0 0,0 0-1 0 0,-1 0 0 0 0,1 0 0 0 0,-1 0 1 0 0,0 0-1 0 0,0 1 0 0 0,-1 0 0 0 0,1-1 1 0 0,-1 1-1 0 0,0 0 0 0 0,-1 0 1 0 0,0 0-1 0 0,0 0 0 0 0,0 0 0 0 0,-1 1 1 0 0,1-1-1 0 0,-2 0 0 0 0,1 0 0 0 0,-1 0 1 0 0,1 1-1 0 0,-2-1 0 0 0,0 2 0 0 0,-54 145 674 0 0,17-99 976 0 0,67-96-924 0 0,-17 29-859 0 0,0 0 1 0 0,1 1-1 0 0,0 0 1 0 0,0 1-1 0 0,1 0 1 0 0,1 1-1 0 0,0 1 1 0 0,0 0 0 0 0,1 1-1 0 0,0 0 1 0 0,13-3 132 0 0,-27 10-51 0 0,2 1-16 0 0,6 2 50 0 0,0 0-1 0 0,-1 0 1 0 0,1 0-1 0 0,-1 1 0 0 0,0 1 1 0 0,0-1-1 0 0,0 1 1 0 0,0 1-1 0 0,-1-1 0 0 0,1 1 1 0 0,-1 1-1 0 0,0-1 1 0 0,-1 1-1 0 0,1 0 0 0 0,-1 1 1 0 0,-1 0-1 0 0,1 0 1 0 0,-1 0-1 0 0,3 6 18 0 0,85 74-885 0 0,8-67-1649 0 0,-80-20 1842 0 0</inkml:trace>
  <inkml:trace contextRef="#ctx0" brushRef="#br0" timeOffset="2253.859">2701 667 2148 0 0,'-11'-3'202'0'0,"0"0"0"0"0,0 0 0 0 0,0 2-1 0 0,-1-1 1 0 0,1 1 0 0 0,0 1 0 0 0,-1 0-1 0 0,1 0 1 0 0,-1 1 0 0 0,1 1 0 0 0,0 0 0 0 0,0 0-1 0 0,0 1 1 0 0,0 1 0 0 0,0-1 0 0 0,1 2 0 0 0,-1 0-1 0 0,1 0 1 0 0,0 1 0 0 0,1 0 0 0 0,-1 0 0 0 0,1 1-1 0 0,-4 5-201 0 0,13-11 9 0 0,-1 1 0 0 0,1-1 1 0 0,0 1-1 0 0,0 0 0 0 0,0 0 0 0 0,-1-1 0 0 0,2 1 0 0 0,-1 0 0 0 0,0-1 0 0 0,0 1 0 0 0,0 0 0 0 0,1-1 0 0 0,-1 1 0 0 0,1 0 0 0 0,0-1 1 0 0,-1 1-1 0 0,1-1 0 0 0,0 1 0 0 0,0-1 0 0 0,0 0 0 0 0,0 1 0 0 0,0-1 0 0 0,0 0 0 0 0,0 1 0 0 0,0-1 0 0 0,0 0 0 0 0,1 0 0 0 0,-1 0 1 0 0,1 0-1 0 0,-1 0 0 0 0,1 0 0 0 0,-1-1 0 0 0,1 1 0 0 0,-1 0 0 0 0,1-1 0 0 0,-1 1 0 0 0,1-1 0 0 0,0 0 0 0 0,-1 1 0 0 0,1-1 0 0 0,0 0 1 0 0,-1 0-1 0 0,1 0 0 0 0,0 0 0 0 0,0-1 0 0 0,-1 1 0 0 0,1 0 0 0 0,0-1 0 0 0,-1 1 0 0 0,1-1 0 0 0,-1 1 0 0 0,2-2-9 0 0,335-35-1548 0 0,-314 36 1587 0 0,-36 10 266 0 0,-9 5-146 0 0,-90 96 498 0 0,111-107-660 0 0,0-1 0 0 0,0 0-1 0 0,1 1 1 0 0,-1-1 0 0 0,0 0 0 0 0,1 1-1 0 0,0-1 1 0 0,0 0 0 0 0,0 0 0 0 0,0 1-1 0 0,0-1 1 0 0,0 0 0 0 0,0 0 0 0 0,1 0-1 0 0,-1-1 1 0 0,1 1 0 0 0,-1 0-1 0 0,1 0 1 0 0,0-1 0 0 0,-1 1 0 0 0,1-1-1 0 0,0 0 1 0 0,0 1 0 0 0,0-1 0 0 0,0 0-1 0 0,1 0 1 0 0,-1 0 0 0 0,0 0-1 0 0,0-1 1 0 0,0 1 0 0 0,1-1 0 0 0,-1 1-1 0 0,0-1 1 0 0,1 0 0 0 0,-1 0 0 0 0,1 0-1 0 0,-1 0 1 0 0,0 0 0 0 0,1 0 0 0 0,-1-1-1 0 0,0 1 1 0 0,1-1 0 0 0,-1 0-1 0 0,0 1 1 0 0,0-1 0 0 0,0 0 0 0 0,0 0-1 0 0,0-1 1 0 0,0 1 0 0 0,0 0 0 0 0,0-1-1 0 0,1 0 4 0 0,21-2-60 0 0,1-1 0 0 0,-1-1-1 0 0,0-1 1 0 0,0-2 0 0 0,-1 0 0 0 0,-1-1-1 0 0,1-1 1 0 0,-1-2 0 0 0,-1 0 0 0 0,-1-1-1 0 0,0-1 1 0 0,0 0 0 0 0,-2-2 0 0 0,0 0-1 0 0,-1-2 1 0 0,0 1 0 0 0,-2-2-1 0 0,0 0 1 0 0,-2-1 0 0 0,0-1 0 0 0,-1 0-1 0 0,-1 0 1 0 0,4-15 60 0 0,-12 19 74 0 0,0 0-1 0 0,-1 0 1 0 0,-1 0-1 0 0,-1 0 1 0 0,-1-1-1 0 0,0 1 1 0 0,-1 0-1 0 0,-1 0 1 0 0,-1 0 0 0 0,-1-2-74 0 0,-6-3 90 0 0,-1 1 0 0 0,-1 1 0 0 0,0 0 0 0 0,-2 1 1 0 0,-1 0-1 0 0,0 1 0 0 0,-1 1 0 0 0,-1 1 0 0 0,0 0 1 0 0,-2 2-1 0 0,0 0 0 0 0,0 1 0 0 0,-2 1 0 0 0,1 1 1 0 0,-2 0-1 0 0,1 2 0 0 0,-2 1 0 0 0,1 1 1 0 0,-1 1-1 0 0,-8-1-90 0 0,14 3-342 0 0,0 1 0 0 0,-1 1-1 0 0,1 1 1 0 0,0 1 0 0 0,-1 0 0 0 0,1 1 0 0 0,-1 1 0 0 0,1 1 0 0 0,-1 1 0 0 0,1 0 0 0 0,0 1 0 0 0,0 1 0 0 0,1 1 0 0 0,-14 6 342 0 0,3 1-1236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8:13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568 512 1172 0 0,'4'-3'577'0'0,"92"-64"3020"0"0,-94 62-3552 0 0,-1 1 0 0 0,1-1 0 0 0,-1 0 0 0 0,0 0 0 0 0,0 0 1 0 0,-1 1-1 0 0,1-1 0 0 0,-1 0 0 0 0,0 0 0 0 0,-1 0 0 0 0,1 0 0 0 0,-1 0 0 0 0,0 0 1 0 0,0 0-1 0 0,0 1 0 0 0,-1-1 0 0 0,0 0 0 0 0,0 1 0 0 0,0-1 0 0 0,0 1 0 0 0,-1 0 1 0 0,0 0-1 0 0,1 0 0 0 0,-2 0 0 0 0,1 0 0 0 0,0 0 0 0 0,-1 1 0 0 0,1 0 0 0 0,-1 0 0 0 0,0 0 1 0 0,0 0-1 0 0,-1 0 0 0 0,1 1 0 0 0,-3-2-45 0 0,-10-5 49 0 0,-1-1 1 0 0,0 2-1 0 0,-1 1 1 0 0,1 0-1 0 0,-1 1 0 0 0,-1 1 1 0 0,1 1-1 0 0,-1 0 0 0 0,1 2 1 0 0,-1 0-1 0 0,0 1 1 0 0,0 1-1 0 0,-6 2-49 0 0,11-2 38 0 0,0 1 0 0 0,0 1 0 0 0,0 0 0 0 0,0 1 0 0 0,1 1 0 0 0,-1 0 0 0 0,1 1 0 0 0,0 1 0 0 0,0 0 0 0 0,1 1 0 0 0,0 0 0 0 0,0 1 0 0 0,1 1 0 0 0,0 0 0 0 0,0 0 0 0 0,1 1 1 0 0,0 1-1 0 0,1 0 0 0 0,0 0 0 0 0,0 1 0 0 0,2 0 0 0 0,-1 1 0 0 0,2 0 0 0 0,0 0 0 0 0,0 1 0 0 0,1-1 0 0 0,-2 10-38 0 0,5-12 34 0 0,1 1 1 0 0,0-1 0 0 0,0 1-1 0 0,1 0 1 0 0,1 0-1 0 0,0-1 1 0 0,1 1 0 0 0,0 0-1 0 0,0-1 1 0 0,2 1-1 0 0,-1 0 1 0 0,1-1 0 0 0,1 0-1 0 0,0 0 1 0 0,1 0-1 0 0,0-1 1 0 0,0 1 0 0 0,1-1-1 0 0,1 0 1 0 0,0-1-1 0 0,0 1 1 0 0,1-1 0 0 0,0-1-1 0 0,0 0 1 0 0,1 0-1 0 0,8 6-33 0 0,8 4-26 0 0,-1-1 0 0 0,2-1 0 0 0,0-1 0 0 0,1-2 1 0 0,0-1-1 0 0,1-1 0 0 0,1-1 0 0 0,0-1 1 0 0,0-2-1 0 0,5 0 25 0 0,7 0-652 0 0,0-2 0 0 0,0-2 0 0 0,1-1 0 0 0,-1-3 0 0 0,1-1-1 0 0,-1-2 1 0 0,1-1 0 0 0,-2-3 0 0 0,1-1 0 0 0,-1-3 652 0 0,19-8-1220 0 0</inkml:trace>
  <inkml:trace contextRef="#ctx0" brushRef="#br0" timeOffset="871.449">1354 557 1416 0 0,'1'0'63'0'0,"0"-1"0"0"0,1 0 0 0 0,-1 1 0 0 0,0-1 0 0 0,0 0 0 0 0,0 0-1 0 0,0 0 1 0 0,0 0 0 0 0,0 0 0 0 0,0 0 0 0 0,0 0 0 0 0,0-1 0 0 0,-1 1 0 0 0,1 0 0 0 0,0 0 0 0 0,-1 0-1 0 0,1-1 1 0 0,-1 1 0 0 0,1 0 0 0 0,-1-1 0 0 0,0 1 0 0 0,0-1 0 0 0,1 1 0 0 0,-1 0 0 0 0,0-1 0 0 0,0 1 0 0 0,0-1-1 0 0,0 1 1 0 0,-1 0 0 0 0,1-1 0 0 0,0 1 0 0 0,-1-1 0 0 0,1 1 0 0 0,-1 0 0 0 0,1 0 0 0 0,-1-1 0 0 0,1 1-1 0 0,-1 0 1 0 0,0 0 0 0 0,0-1 0 0 0,0 1 0 0 0,0 0 0 0 0,1 0 0 0 0,-1 0 0 0 0,-1 0 0 0 0,1 0 0 0 0,0 1 0 0 0,0-1-1 0 0,0 0 1 0 0,0 0 0 0 0,-1 1 0 0 0,1-1 0 0 0,0 1 0 0 0,-1-1 0 0 0,1 1 0 0 0,0-1 0 0 0,-1 1 0 0 0,1 0-1 0 0,0 0 1 0 0,-2 0-63 0 0,-86-25 667 0 0,75 24-597 0 0,0 0 0 0 0,0 1-1 0 0,0 0 1 0 0,1 2 0 0 0,-1-1 0 0 0,0 2 0 0 0,0 0 0 0 0,1 0 0 0 0,0 1 0 0 0,-1 1 0 0 0,1 0 0 0 0,1 1 0 0 0,-1 0 0 0 0,1 1 0 0 0,0 1 0 0 0,1 0 0 0 0,0 0 0 0 0,0 1 0 0 0,1 0 0 0 0,0 1 0 0 0,0 0 0 0 0,1 1 0 0 0,1 0 0 0 0,0 1 0 0 0,0-1 0 0 0,1 1 0 0 0,1 1 0 0 0,0-1 0 0 0,0 1 0 0 0,1 0 0 0 0,1 0 0 0 0,1 1 0 0 0,-1 0-70 0 0,7-6 27 0 0,-1 0-1 0 0,1 0 1 0 0,1 0-1 0 0,0-1 1 0 0,0 1-1 0 0,0-1 1 0 0,1 0-1 0 0,0 0 1 0 0,0-1-1 0 0,1 0 1 0 0,-1 1-1 0 0,2-2 1 0 0,-1 1 0 0 0,0-1-1 0 0,1 0 1 0 0,0 0-1 0 0,0-1 1 0 0,1 0-1 0 0,-1 0 1 0 0,1-1-1 0 0,0 0 1 0 0,0 0-1 0 0,0-1 1 0 0,0 0-1 0 0,0 0 1 0 0,1-1-1 0 0,-1 0 1 0 0,0-1-1 0 0,9 0-26 0 0,-11 2-22 0 0,0 0-1 0 0,0-1 1 0 0,0 0-1 0 0,0-1 1 0 0,0 1-1 0 0,0-1 1 0 0,0 0-1 0 0,0 0 1 0 0,1-1-1 0 0,-1 0 1 0 0,0 0-1 0 0,0 0 0 0 0,0-1 1 0 0,-1 0-1 0 0,1 0 1 0 0,0-1-1 0 0,-1 1 1 0 0,1-1-1 0 0,-1 0 1 0 0,0-1-1 0 0,0 1 1 0 0,0-1-1 0 0,0 0 0 0 0,-1 0 1 0 0,0-1-1 0 0,0 1 1 0 0,0-1-1 0 0,0 0 1 0 0,-1 0-1 0 0,1 0 1 0 0,-1-1-1 0 0,-1 1 1 0 0,1-1-1 0 0,-1 0 1 0 0,0 1-1 0 0,0-1 0 0 0,-1 0 23 0 0,1-210-660 0 0,-2 215 654 0 0,-1-1 0 0 0,1 0 0 0 0,0 0 0 0 0,0 0 0 0 0,0 0 0 0 0,0 0 0 0 0,0 0 0 0 0,1 0 0 0 0,-1 0 0 0 0,0 0 0 0 0,1 0 1 0 0,0 0-1 0 0,-1 1 0 0 0,1-1 0 0 0,0 0 0 0 0,0 0 0 0 0,0 1 0 0 0,0-1 0 0 0,0 0 0 0 0,0 1 0 0 0,0-1 0 0 0,1 1 0 0 0,-1 0 0 0 0,1-1 0 0 0,-1 1 0 0 0,1 0 1 0 0,-1 0-1 0 0,1 0 0 0 0,0 0 0 0 0,0 0 0 0 0,-1 0 0 0 0,1 0 0 0 0,0 1 0 0 0,0-1 0 0 0,0 1 0 0 0,0-1 0 0 0,0 1 0 0 0,0 0 0 0 0,-1-1 0 0 0,1 1 1 0 0,0 0-1 0 0,0 1 0 0 0,0-1 0 0 0,0 0 0 0 0,0 0 0 0 0,0 1 0 0 0,0-1 0 0 0,0 1 0 0 0,0 0 0 0 0,-1-1 0 0 0,1 1 0 0 0,0 0 0 0 0,0 0 0 0 0,-1 0 1 0 0,1 0-1 0 0,-1 1 0 0 0,2-1 6 0 0,6 10 4 0 0,1 0 1 0 0,-2 0-1 0 0,1 1 1 0 0,-2 0-1 0 0,0 1 1 0 0,0-1 0 0 0,-1 1-1 0 0,0 1 1 0 0,-1-1-1 0 0,-1 1 1 0 0,0 0-1 0 0,-1 0 1 0 0,-1 0 0 0 0,0 0-1 0 0,0 0 1 0 0,-2 1-1 0 0,0-1 1 0 0,0 0-1 0 0,-2 7-4 0 0,-26 81 1389 0 0,93-251-1200 0 0,-50 121-400 0 0,2 0-1 0 0,1 2 1 0 0,1 0-1 0 0,1 1 0 0 0,1 1 1 0 0,1 1-1 0 0,19-15 212 0 0,-38 38-30 0 0,0 1-1 0 0,1 0 1 0 0,-1 0 0 0 0,0 0-1 0 0,0 1 1 0 0,0-1-1 0 0,0 1 1 0 0,0-1 0 0 0,0 1-1 0 0,0 0 1 0 0,-1 0 0 0 0,1 0-1 0 0,0 1 1 0 0,-1-1 0 0 0,0 1-1 0 0,0-1 1 0 0,0 1-1 0 0,0 0 1 0 0,0 0 0 0 0,0 0-1 0 0,-1 0 1 0 0,1 0 0 0 0,-1 0-1 0 0,0 0 1 0 0,0 1 30 0 0,1 0-20 0 0,14 23-66 0 0,-10-13 44 0 0,0-1 0 0 0,1 1-1 0 0,1-1 1 0 0,0-1 0 0 0,0 0-1 0 0,1 0 1 0 0,1 0 0 0 0,0-1 0 0 0,1-1-1 0 0,0 0 1 0 0,1 0 0 0 0,-1-1-1 0 0,2-1 1 0 0,-1 0 0 0 0,1 0-1 0 0,1-1 1 0 0,-1-1 0 0 0,13 4 42 0 0,121 7-2370 0 0,-64-56 804 0 0,-65 21 918 0 0</inkml:trace>
  <inkml:trace contextRef="#ctx0" brushRef="#br0" timeOffset="1184.294">2259 672 1036 0 0,'2'-5'110'0'0,"0"0"0"0"0,0 0-1 0 0,0-1 1 0 0,0 1 0 0 0,-1-1-1 0 0,0 1 1 0 0,0-1 0 0 0,-1 1 0 0 0,1-1-1 0 0,-1 0 1 0 0,0 1 0 0 0,-1-1-1 0 0,1 1 1 0 0,-1-1 0 0 0,-1 0-1 0 0,1 1 1 0 0,-1 0 0 0 0,1-1 0 0 0,-2 1-1 0 0,1 0 1 0 0,0 0 0 0 0,-1 0-1 0 0,0 0 1 0 0,0 1 0 0 0,-1-1 0 0 0,1 1-1 0 0,-1-1 1 0 0,0 1 0 0 0,0 1-1 0 0,0-1 1 0 0,-1 0 0 0 0,1 1 0 0 0,-1 0-1 0 0,0 0 1 0 0,0 1 0 0 0,0-1-1 0 0,0 1 1 0 0,-5-2-110 0 0,2 2 92 0 0,0 1-1 0 0,1-1 1 0 0,-1 1-1 0 0,0 0 1 0 0,0 1 0 0 0,0 0-1 0 0,0 0 1 0 0,0 1-1 0 0,0 0 1 0 0,1 0 0 0 0,-1 1-1 0 0,0 0 1 0 0,1 0-1 0 0,-1 1 1 0 0,1 0-1 0 0,0 1 1 0 0,0-1 0 0 0,0 1-1 0 0,0 0 1 0 0,1 1-1 0 0,-1 0 1 0 0,1 0-1 0 0,0 0 1 0 0,1 1 0 0 0,-1 0-1 0 0,-2 4-91 0 0,-5 4 113 0 0,2 0 0 0 0,-1 1-1 0 0,2 0 1 0 0,0 0 0 0 0,1 1-1 0 0,0 1 1 0 0,2 0-1 0 0,0 0 1 0 0,1 0 0 0 0,0 1-1 0 0,0 4-112 0 0,5-16 25 0 0,0 0 0 0 0,0 0 0 0 0,0 0 0 0 0,1 0 0 0 0,-1 1 0 0 0,1-1 0 0 0,1 0 0 0 0,-1 0 0 0 0,1 0 0 0 0,1 0 0 0 0,-1 0 0 0 0,1 0 0 0 0,0 0 0 0 0,0 0 0 0 0,0 0 0 0 0,1-1 0 0 0,0 1 0 0 0,0-1 0 0 0,1 0 0 0 0,-1 0 0 0 0,1 0 0 0 0,0 0 0 0 0,0-1 0 0 0,1 1 0 0 0,0-1 0 0 0,-1 0 0 0 0,1-1 0 0 0,1 1 0 0 0,-1-1 0 0 0,0 0 0 0 0,1 0 0 0 0,-1-1 0 0 0,1 1 0 0 0,0-1 0 0 0,0-1 0 0 0,0 1 0 0 0,0-1 0 0 0,0 0 0 0 0,0 0 0 0 0,1-1 0 0 0,3 0-25 0 0,72-1 19 0 0,-56-4-119 0 0,0-1 0 0 0,-1-1 0 0 0,1-1 0 0 0,-2-1-1 0 0,1-2 1 0 0,-1 0 0 0 0,-1-1 0 0 0,3-4 100 0 0,-9 5-103 0 0,-1-1 0 0 0,-1 0 0 0 0,0-1-1 0 0,-1-1 1 0 0,-1-1 0 0 0,0 0 0 0 0,-1 0 0 0 0,0-1-1 0 0,-1-1 1 0 0,-1 0 0 0 0,-1 0 0 0 0,0-1 0 0 0,-1 0-1 0 0,-1-1 1 0 0,-1 1 0 0 0,-1-1 0 0 0,0-1 0 0 0,-2 1 0 0 0,0-1-1 0 0,-1 1 1 0 0,-1-1 0 0 0,-1-4 103 0 0,-1 4 8 0 0,-2 1 1 0 0,0 0-1 0 0,-1 1 1 0 0,-1-1-1 0 0,-1 0 1 0 0,-1 1-1 0 0,0 1 1 0 0,-1-1-1 0 0,-1 1 1 0 0,-1 0-1 0 0,0 1 1 0 0,-1 0-1 0 0,-1 1 1 0 0,-1 0-1 0 0,0 1 1 0 0,0 0-1 0 0,-1 1 1 0 0,-1 1-1 0 0,-1 0 1 0 0,1 1-1 0 0,-2 1 1 0 0,1 0-1 0 0,-2 1 1 0 0,-2 0-9 0 0,-158-56 248 0 0,52 51-2958 0 0,83 27 675 0 0,34-6 1062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8:24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634 330 1372 0 0,'5'65'3092'0'0,"-48"144"-929"0"0,15-89-1316 0 0,-5 0 1 0 0,-5-2-1 0 0,-5-3 1 0 0,-6-1-1 0 0,-4-2 1 0 0,-6-3-1 0 0,-6 2-847 0 0,65-112 2 0 0,0 0 1 0 0,0 0-1 0 0,-1 0 0 0 0,1 0 1 0 0,0 0-1 0 0,-1 1 1 0 0,1-1-1 0 0,-1 0 0 0 0,1 0 1 0 0,-1 1-1 0 0,1-1 0 0 0,-1 0 1 0 0,0 1-1 0 0,1-1 0 0 0,-1 1 1 0 0,0-1-1 0 0,1 0 0 0 0,-1 1 1 0 0,0 0-1 0 0,0-1 0 0 0,0 1 1 0 0,0-1-1 0 0,1 1 0 0 0,-1 0 1 0 0,0 0-1 0 0,0-1 0 0 0,0 1 1 0 0,0 0-1 0 0,0 0 0 0 0,0 0 1 0 0,1 0-1 0 0,-1 0 0 0 0,0 0 1 0 0,0 0-1 0 0,0 0 0 0 0,0 1 1 0 0,0-1-1 0 0,0 0 0 0 0,1 0 1 0 0,-1 1-1 0 0,0-1 0 0 0,0 1 1 0 0,0-1-1 0 0,1 1 0 0 0,-1-1 1 0 0,0 1-1 0 0,0-1 0 0 0,1 1 1 0 0,-1 0-1 0 0,0-1 0 0 0,1 1 1 0 0,-1 0-1 0 0,1-1 0 0 0,-1 1 1 0 0,1 0-1 0 0,0 0 0 0 0,-1 0 1 0 0,1-1-1 0 0,-1 1 0 0 0,1 1-2 0 0,1-94-611 0 0,144-621-2381 0 0,-110 298 1987 0 0,-34 397 1019 0 0,-2 1-1 0 0,0-1 1 0 0,0 0 0 0 0,-2 1 0 0 0,0 0 0 0 0,-1-1-1 0 0,-1 1 1 0 0,-1 1 0 0 0,0-1 0 0 0,-1 0-14 0 0,5 10 6 0 0,0 1 1 0 0,0 0-1 0 0,-1 1 0 0 0,1-1 1 0 0,-1 0-1 0 0,0 1 0 0 0,-1-1 1 0 0,0 1-1 0 0,1 0 1 0 0,-2 0-1 0 0,1 1 0 0 0,0-1 1 0 0,-1 1-1 0 0,0 0 1 0 0,0 0-1 0 0,0 0 0 0 0,-1 1 1 0 0,1 0-1 0 0,-1 0 0 0 0,0 0 1 0 0,0 1-1 0 0,0-1 1 0 0,0 2-1 0 0,0-1 0 0 0,0 1 1 0 0,0 0-1 0 0,-1 0 1 0 0,1 0-1 0 0,0 1 0 0 0,-1 0 1 0 0,1 0-1 0 0,0 1 0 0 0,-2 0-6 0 0,-5 8 57 0 0,0 0 0 0 0,1 1 0 0 0,0 0 0 0 0,1 1 0 0 0,0 0 0 0 0,1 1 0 0 0,0 0 0 0 0,1 1 0 0 0,0 0 0 0 0,1 0 0 0 0,0 1 0 0 0,1 0-1 0 0,1 0 1 0 0,0 1 0 0 0,1-1 0 0 0,1 2 0 0 0,0-1 0 0 0,1 0 0 0 0,1 1 0 0 0,0-1 0 0 0,1 1 0 0 0,1-1 0 0 0,0 1 0 0 0,2 13-57 0 0,29 201 615 0 0,-22-194-581 0 0,2-1 0 0 0,1 0 0 0 0,1-1 0 0 0,2 0 0 0 0,2-2 0 0 0,1 1 0 0 0,1-2 0 0 0,2-1 0 0 0,1 0 0 0 0,1-2 0 0 0,1 0 0 0 0,2-2 0 0 0,1-1 0 0 0,1 0 0 0 0,0-3 0 0 0,2 0 0 0 0,18 9-34 0 0,-14-12-425 0 0,2-1 0 0 0,0-1 1 0 0,0-2-1 0 0,2-2 0 0 0,0-1 0 0 0,0-2 1 0 0,1-1-1 0 0,0-2 0 0 0,0-2 0 0 0,22-1 425 0 0,73-7-2914 0 0,-42-16 1629 0 0,-17-1 21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8:26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1292 0 0,'-10'3'5582'0'0,"-32"64"-4776"0"0,29-27-475 0 0,2-1 0 0 0,2 2 1 0 0,1-1-1 0 0,3 1 0 0 0,1 0 0 0 0,2 0 1 0 0,1 1-1 0 0,4 21-331 0 0,-3-8 400 0 0,26 191 269 0 0,22 141 183 0 0,-36-320-1724 0 0,-13-72-5078 0 0,4-31 3326 0 0,-2 19 1351 0 0</inkml:trace>
  <inkml:trace contextRef="#ctx0" brushRef="#br0" timeOffset="372.084">293 444 976 0 0,'1'-2'138'0'0,"0"0"0"0"0,0 0 0 0 0,0 1 0 0 0,1-1-1 0 0,-1 0 1 0 0,0 1 0 0 0,1-1 0 0 0,-1 1 0 0 0,1 0 0 0 0,-1 0 0 0 0,1-1-1 0 0,0 1 1 0 0,0 0 0 0 0,-1 0 0 0 0,1 0 0 0 0,0 1 0 0 0,0-1 0 0 0,0 0 0 0 0,0 1-1 0 0,0-1 1 0 0,0 1 0 0 0,0 0 0 0 0,0-1 0 0 0,0 1 0 0 0,0 0 0 0 0,0 0-1 0 0,0 1 1 0 0,0-1 0 0 0,0 0 0 0 0,0 1 0 0 0,0-1 0 0 0,0 1 0 0 0,0 0-1 0 0,0-1 1 0 0,0 1 0 0 0,0 0 0 0 0,-1 0 0 0 0,1 0 0 0 0,0 0 0 0 0,0 1-138 0 0,71 50 460 0 0,-69-48-394 0 0,0 0 1 0 0,-1 1-1 0 0,0 0 1 0 0,0 0 0 0 0,-1 0-1 0 0,1 0 1 0 0,-1 0 0 0 0,0 0-1 0 0,0 1 1 0 0,-1-1-1 0 0,1 1 1 0 0,-1-1 0 0 0,-1 1-1 0 0,1 0 1 0 0,-1-1-1 0 0,0 1 1 0 0,0 0 0 0 0,0-1-1 0 0,-1 1 1 0 0,0-1-1 0 0,-2 6-66 0 0,-4-2 51 0 0,-1-1 0 0 0,0 0 0 0 0,0 0-1 0 0,0-1 1 0 0,-1 0 0 0 0,0-1 0 0 0,-1 0-1 0 0,0 0 1 0 0,0-1 0 0 0,0 0 0 0 0,0-1-1 0 0,-1 0 1 0 0,1-1 0 0 0,-1 0-1 0 0,0 0 1 0 0,0-2 0 0 0,0 1 0 0 0,-1-1-1 0 0,1-1 1 0 0,-11 0-51 0 0,21 0-39 0 0,0 0-1 0 0,1 0 1 0 0,-1 0-1 0 0,0 0 1 0 0,0 0-1 0 0,0-1 1 0 0,0 1-1 0 0,0 0 1 0 0,0-1-1 0 0,0 1 0 0 0,0 0 1 0 0,1-1-1 0 0,-1 1 1 0 0,0-1-1 0 0,0 1 1 0 0,0-1-1 0 0,1 1 1 0 0,-1-1-1 0 0,0 0 1 0 0,1 1-1 0 0,-1-1 1 0 0,0 0-1 0 0,1 0 1 0 0,-1 0-1 0 0,1 1 1 0 0,0-1-1 0 0,-1 0 1 0 0,1 0-1 0 0,-1 0 1 0 0,1 0-1 0 0,0 0 1 0 0,0 0-1 0 0,0 1 1 0 0,-1-1-1 0 0,1 0 0 0 0,0 0 1 0 0,0 0-1 0 0,0 0 1 0 0,0 0-1 0 0,1 0 1 0 0,-1 0-1 0 0,0 0 1 0 0,0 0-1 0 0,0 0 1 0 0,1 0-1 0 0,-1 1 1 0 0,1-1-1 0 0,-1 0 1 0 0,1 0-1 0 0,-1 0 1 0 0,1 0-1 0 0,-1 1 1 0 0,1-1-1 0 0,-1 0 1 0 0,1 1-1 0 0,0-1 1 0 0,-1 0-1 0 0,1 1 40 0 0,35-51-2521 0 0,-15 31 1199 0 0,5 0-23 0 0</inkml:trace>
  <inkml:trace contextRef="#ctx0" brushRef="#br0" timeOffset="573.29">683 405 1460 0 0,'-67'-2'4118'0'0,"-28"50"-2829"0"0,89-43-1217 0 0,1 0 1 0 0,0 1 0 0 0,0 0 0 0 0,1 0 0 0 0,-1 1 0 0 0,1-1-1 0 0,0 1 1 0 0,1 0 0 0 0,0 0 0 0 0,0 0 0 0 0,0 0-1 0 0,1 0 1 0 0,0 1 0 0 0,1-1 0 0 0,0 1 0 0 0,0-1-1 0 0,0 1 1 0 0,1 0 0 0 0,0-1 0 0 0,0 1 0 0 0,1-1 0 0 0,0 1-1 0 0,1 0 1 0 0,-1-1 0 0 0,1 0 0 0 0,1 1 0 0 0,-1-1-1 0 0,1 0 1 0 0,1 0 0 0 0,-1-1 0 0 0,1 1 0 0 0,1-1-1 0 0,-1 1 1 0 0,4 2-73 0 0,93 91-731 0 0,20-53-3828 0 0,-102-49 3228 0 0,13-14 10 0 0</inkml:trace>
  <inkml:trace contextRef="#ctx0" brushRef="#br0" timeOffset="790.949">946 437 2572 0 0,'4'3'7153'0'0,"3"2"-4983"0"0,10 2-10521 0 0,-17-10 7115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8:25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59 2000 0 0,'0'0'1026'0'0,"0"0"-114"0"0,0 0-132 0 0,-3-4-121 0 0,-9-8-63 0 0,9 9-65 0 0,3 3-78 0 0,0 0-74 0 0,0 0-28 0 0,0 0-46 0 0,0 0-35 0 0,-3 13 209 0 0,83 91 290 0 0,-23-40-1084 0 0,4-3-1 0 0,2-3 0 0 0,3-2 0 0 0,10 3 316 0 0,-58-49-1244 0 0,-14-9-2220 0 0,2-15 2185 0 0</inkml:trace>
  <inkml:trace contextRef="#ctx0" brushRef="#br0" timeOffset="497.39">585 7 2260 0 0,'6'-7'2529'0'0,"-8"18"618"0"0,-32 88-2319 0 0,5 1 0 0 0,4 2 0 0 0,4 0 0 0 0,5 1 0 0 0,1 36-828 0 0,-14 78 864 0 0,-24 67-125 0 0,52-284-824 0 0,0 0 0 0 0,0 0 0 0 0,1 0 1 0 0,-1 0-1 0 0,0 1 0 0 0,0-1 0 0 0,0 0 0 0 0,0-1 0 0 0,0 1 0 0 0,1 0 0 0 0,-1 0 0 0 0,0 0 0 0 0,0 0 0 0 0,0-1 0 0 0,1 1 0 0 0,-1 0 1 0 0,0-1-1 0 0,0 1 0 0 0,1-1 0 0 0,-1 1 0 0 0,0-1 0 0 0,0 1 0 0 0,1-1 0 0 0,-1 1 0 0 0,1-1 0 0 0,-1 0 0 0 0,1 1 0 0 0,-1-1 0 0 0,1 0 1 0 0,-1 0-1 0 0,1 1 0 0 0,-1-1 0 0 0,1 0 0 0 0,0 0 0 0 0,0 1 0 0 0,-1-1 0 0 0,1 0 0 0 0,0 0 0 0 0,0 0 0 0 0,0 0 0 0 0,0 0 0 0 0,0 1 1 0 0,0-1-1 0 0,0 0 0 0 0,0 0 0 0 0,0 0 0 0 0,0 0 0 0 0,1 1 0 0 0,-1-1 0 0 0,0 0 0 0 0,0 0 0 0 0,1 0 0 0 0,-1 1 0 0 0,1-1 0 0 0,-1 0 0 0 0,1 0 85 0 0,17-124-5621 0 0,-3 86 4167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8:2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32 888 0 0,'-13'-31'5446'0'0,"2"49"-3110"0"0,0 48-1564 0 0,9 48-40 0 0,5-1 0 0 0,5 0 0 0 0,7 14-732 0 0,-11-90 91 0 0,86 719 655 0 0,-89-755-832 0 0,0 0-1 0 0,-1 1 1 0 0,1-1-1 0 0,-1 0 1 0 0,0 1-1 0 0,1-1 1 0 0,-1 0-1 0 0,0 1 1 0 0,0-1-1 0 0,0 1 1 0 0,0-1-1 0 0,0 0 1 0 0,0 1 0 0 0,-1-1-1 0 0,1 0 1 0 0,0 1-1 0 0,-1-1 1 0 0,1 0-1 0 0,-1 1 1 0 0,1-1-1 0 0,-1 0 1 0 0,1 1-1 0 0,-1-1 1 0 0,0 0-1 0 0,0 0 1 0 0,0 0-1 0 0,0 0 1 0 0,0 0-1 0 0,0 0 1 0 0,0 0 0 0 0,0 0-1 0 0,0 0 1 0 0,0-1-1 0 0,0 1 1 0 0,0 0-1 0 0,-1-1 1 0 0,1 1-1 0 0,0-1 1 0 0,-1 1-1 0 0,1-1 1 0 0,0 1-1 0 0,-1-1 1 0 0,1 0-1 0 0,0 0 1 0 0,-1 0-1 0 0,1 0 1 0 0,-1 0-1 0 0,1 0 1 0 0,0 0 86 0 0,-39-55-4944 0 0,38 29 3706 0 0</inkml:trace>
  <inkml:trace contextRef="#ctx0" brushRef="#br0" timeOffset="806.418">332 482 876 0 0,'1'0'768'0'0,"-1"0"0"0"0,0 0 0 0 0,1 0 0 0 0,-1 0 0 0 0,1 0 1 0 0,-1 0-1 0 0,0-1 0 0 0,1 1-768 0 0,1 10 83 0 0,0 0 1 0 0,0-1-1 0 0,1 1 1 0 0,1-1-1 0 0,0 0 1 0 0,0 0-1 0 0,0 0 1 0 0,1-1 0 0 0,1 1-1 0 0,0-1 1 0 0,0 0-1 0 0,0-1 1 0 0,4 4-84 0 0,-3-5 33 0 0,1 0-1 0 0,0-1 1 0 0,0 0 0 0 0,0 0 0 0 0,0 0 0 0 0,1-1-1 0 0,0-1 1 0 0,-1 0 0 0 0,2 0 0 0 0,-1 0 0 0 0,0-1 0 0 0,0 0-1 0 0,1-1 1 0 0,-1 0 0 0 0,1-1 0 0 0,-1 0 0 0 0,1 0-1 0 0,0-1-32 0 0,-5 0 23 0 0,0 1-1 0 0,0-1 1 0 0,1-1-1 0 0,-1 1 1 0 0,0-1-1 0 0,0 0 0 0 0,0 0 1 0 0,0 0-1 0 0,-1 0 1 0 0,1-1-1 0 0,-1 0 0 0 0,1 0 1 0 0,-1 0-1 0 0,0-1 1 0 0,0 0-1 0 0,0 1 1 0 0,-1-1-1 0 0,1-1 0 0 0,-1 1 1 0 0,0 0-1 0 0,0-1 1 0 0,-1 1-1 0 0,1-1 0 0 0,-1 0 1 0 0,0 0-1 0 0,0 0 1 0 0,-1 0-1 0 0,1 0 1 0 0,-1-2-23 0 0,-1 6 96 0 0,0 1 44 0 0,0-39 1444 0 0,-13 5 500 0 0,14 96-2077 0 0,13 158-37 0 0,-7-87 94 0 0,1-54 66 0 0,-4 1-1 0 0,-4 0 1 0 0,-3-1 0 0 0,-3 1 0 0 0,-4-1 0 0 0,-8 24-130 0 0,18-98 36 0 0,-1 0 1 0 0,1-1 0 0 0,-1 1-1 0 0,0 0 1 0 0,0-1-1 0 0,0 1 1 0 0,-1-1-1 0 0,0 1 1 0 0,0-1-1 0 0,0 0 1 0 0,0 0-1 0 0,0 0 1 0 0,-1 0-1 0 0,0 0 1 0 0,0 0-1 0 0,0-1 1 0 0,0 1-1 0 0,-1-1 1 0 0,1 0 0 0 0,-1 0-1 0 0,0 0 1 0 0,0-1-1 0 0,0 1 1 0 0,0-1-1 0 0,0 0 1 0 0,-1 0-1 0 0,1 0 1 0 0,-1-1-1 0 0,1 0 1 0 0,-1 0-1 0 0,0 0 1 0 0,1 0-1 0 0,-1-1 1 0 0,0 1 0 0 0,1-1-1 0 0,-1 0 1 0 0,0-1-1 0 0,-3 0-36 0 0,-2-8-48 0 0,0 0-1 0 0,0 0 0 0 0,1-1 1 0 0,0-1-1 0 0,0 0 1 0 0,1 0-1 0 0,1 0 0 0 0,0-1 1 0 0,1 0-1 0 0,0 0 1 0 0,1-1-1 0 0,0 0 1 0 0,1 0-1 0 0,0 0 0 0 0,1 0 1 0 0,1-1-1 0 0,0 1 1 0 0,1-1-1 0 0,0 1 0 0 0,1-1 1 0 0,0 0-1 0 0,3-13 49 0 0,-3 2-242 0 0,1-1-1 0 0,2 1 1 0 0,0-1-1 0 0,2 1 0 0 0,0 0 1 0 0,2 0-1 0 0,9-22 243 0 0,-5 20-514 0 0,0 1 1 0 0,2 0-1 0 0,1 1 0 0 0,1 0 1 0 0,1 2-1 0 0,1 0 0 0 0,1 0 0 0 0,1 2 1 0 0,0 0-1 0 0,2 1 0 0 0,1 2 0 0 0,0 0 1 0 0,1 1-1 0 0,1 1 0 0 0,1 1 0 0 0,0 1 1 0 0,1 2-1 0 0,0 0 0 0 0,8-1 514 0 0,19-10-1136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8:22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28 1380 0 0,'27'-28'6467'0'0,"-27"29"-3790"0"0,-16 19-2481 0 0,-86 130 500 0 0,7 4 0 0 0,-30 76-696 0 0,20-38 132 0 0,25-68-1878 0 0,80-123 1596 0 0,-1 0 0 0 0,0 0 0 0 0,1-1-1 0 0,-1 1 1 0 0,0 0 0 0 0,1 0-1 0 0,-1-1 1 0 0,0 1 0 0 0,0-1 0 0 0,0 1-1 0 0,1 0 1 0 0,-1-1 0 0 0,0 0 0 0 0,0 1-1 0 0,0-1 1 0 0,0 1 0 0 0,0-1 0 0 0,0 0-1 0 0,0 0 1 0 0,0 0 0 0 0,0 1 0 0 0,0-1-1 0 0,0 0 1 0 0,0 0 0 0 0,0 0 0 0 0,0-1-1 0 0,0 1 1 0 0,0 0 0 0 0,0 0 0 0 0,0 0-1 0 0,0-1 1 0 0,0 1 0 0 0,0-1 0 0 0,0 1-1 0 0,0-1 1 0 0,0 1 0 0 0,1-1 0 0 0,-1 1-1 0 0,0-1 1 0 0,0 0 0 0 0,0 1-1 0 0,1-1 1 0 0,-1 0 0 0 0,0 0 0 0 0,1 1-1 0 0,-1-1 1 0 0,1 0 0 0 0,-1 0 0 0 0,1 0-1 0 0,-1 0 1 0 0,1 0 0 0 0,0-1 150 0 0,-6-19-1237 0 0</inkml:trace>
  <inkml:trace contextRef="#ctx0" brushRef="#br0" timeOffset="405.538">54 29 1612 0 0,'0'-13'1597'0'0,"0"7"1919"0"0,18 44-1223 0 0,404 557 805 0 0,-244-334-2301 0 0,-124-178-1170 0 0,-54-85-5316 0 0,-4-19 2214 0 0,4 1 2031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8:05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3541 309 2024 0 0,'12'18'433'0'0,"-1"1"0"0"0,0 1 0 0 0,-1 0 0 0 0,-2 0 0 0 0,0 1 0 0 0,-1 0 1 0 0,-1 0-1 0 0,0 1 0 0 0,-2 0 0 0 0,-1 0 0 0 0,-1 0 0 0 0,0 0 0 0 0,-2 0 0 0 0,-1 0 0 0 0,-3 22-433 0 0,4-18 517 0 0,-1-5-301 0 0,-1 1-1 0 0,-1-1 0 0 0,-1 0 0 0 0,0 0 1 0 0,-2-1-1 0 0,-1 0 0 0 0,0 0 0 0 0,-1 0 0 0 0,-2-1 1 0 0,0 0-1 0 0,-3 5-215 0 0,7-15-118 0 0,0 1 1 0 0,0-1 0 0 0,-1 0 0 0 0,0 0-1 0 0,0-1 1 0 0,-1 0 0 0 0,0 0 0 0 0,-1-1-1 0 0,0 0 1 0 0,0-1 0 0 0,0 0 0 0 0,-1 0-1 0 0,0-1 1 0 0,0 0 0 0 0,0-1-1 0 0,0 0 1 0 0,-1 0 0 0 0,0-1 0 0 0,0-1-1 0 0,0 0 1 0 0,0 0 0 0 0,-4-1 117 0 0,13-1-194 0 0,0 0 0 0 0,-1-1 0 0 0,1 1 0 0 0,0-1 0 0 0,0 0 0 0 0,0 0 0 0 0,-1 0 1 0 0,1 0-1 0 0,0 0 0 0 0,0 0 0 0 0,0 0 0 0 0,1-1 0 0 0,-1 1 0 0 0,0-1 0 0 0,0 1 0 0 0,1-1 0 0 0,-1 0 1 0 0,1 0-1 0 0,0 1 0 0 0,-1-1 0 0 0,1 0 0 0 0,0 0 0 0 0,0-1 0 0 0,0 1 0 0 0,0 0 0 0 0,1 0 0 0 0,-1 0 1 0 0,0-1-1 0 0,1 0 194 0 0,1-10-1306 0 0</inkml:trace>
  <inkml:trace contextRef="#ctx0" brushRef="#br0" timeOffset="-2072.224">989 87 1644 0 0,'-2'-5'103'0'0,"0"0"-1"0"0,-1 0 1 0 0,0 0-1 0 0,0 1 1 0 0,0-1-1 0 0,-1 1 1 0 0,0 0-1 0 0,1 0 1 0 0,-2 0-1 0 0,1 1 1 0 0,0-1-1 0 0,-1 1 1 0 0,1 0-1 0 0,-1 0 1 0 0,0 1 0 0 0,0-1-1 0 0,0 1 1 0 0,0 0-1 0 0,0 0 1 0 0,-1 1-1 0 0,1 0 1 0 0,-4-1-103 0 0,0-1 136 0 0,-1 1 1 0 0,0 0-1 0 0,1 1 1 0 0,-1 0-1 0 0,0 0 1 0 0,0 1 0 0 0,0 0-1 0 0,0 1 1 0 0,1 0-1 0 0,-1 1 1 0 0,0 0-1 0 0,1 0 1 0 0,-1 1-1 0 0,1 0 1 0 0,0 1 0 0 0,0 0-1 0 0,0 0 1 0 0,0 1-1 0 0,1 0 1 0 0,0 0-1 0 0,0 1 1 0 0,0 0-1 0 0,1 1 1 0 0,-6 6-137 0 0,0 2 162 0 0,1 0 0 0 0,0 1 1 0 0,2 1-1 0 0,0 0 0 0 0,1 0 0 0 0,0 0 0 0 0,1 2 1 0 0,1-1-1 0 0,1 0 0 0 0,1 1 0 0 0,1 0 1 0 0,0 3-163 0 0,-2 21 279 0 0,1 0 0 0 0,3 0 0 0 0,2 0 1 0 0,1 0-1 0 0,2-1 0 0 0,2 1 0 0 0,3 0-279 0 0,118 468 1014 0 0,-92-297-5177 0 0,-34-213 4075 0 0,0 0 0 0 0,1 1 0 0 0,-1-1 0 0 0,0 0 1 0 0,-1 1-1 0 0,1-1 0 0 0,0 1 0 0 0,0-1 0 0 0,0 0 1 0 0,-1 0-1 0 0,1 1 0 0 0,-1-1 0 0 0,1 0 0 0 0,-1 0 1 0 0,0 1-1 0 0,1-1 0 0 0,-1 0 0 0 0,0 0 0 0 0,0 0 1 0 0,0 0-1 0 0,0 0 0 0 0,0 0 0 0 0,0 0 0 0 0,0 0 1 0 0,0 0-1 0 0,0-1 0 0 0,0 1 0 0 0,0 0 0 0 0,0-1 0 0 0,-1 1 1 0 0,1-1-1 0 0,0 1 0 0 0,0-1 0 0 0,-1 0 0 0 0,1 1 1 0 0,0-1-1 0 0,-1 0 0 0 0,1 0 0 0 0,0 0 0 0 0,-1 0 1 0 0,1 0-1 0 0,-1 0 0 0 0,1 0 0 0 0,0-1 0 0 0,-1 1 1 0 0,1 0-1 0 0,0-1 0 0 0,0 1 0 0 0,-1-1 0 0 0,1 1 1 0 0,0-1-1 0 0,0 0 0 0 0,0 0 0 0 0,0 1 0 0 0,0-1 0 0 0,0 0 1 0 0,0 0-1 0 0,0 0 0 0 0,0 0 0 0 0,0 0 88 0 0,-22-19-1188 0 0</inkml:trace>
  <inkml:trace contextRef="#ctx0" brushRef="#br0" timeOffset="-1808.955">232 889 1848 0 0,'9'7'4113'0'0,"23"-7"-3370"0"0,-12-1-98 0 0,348 1 915 0 0,2 0-7698 0 0,-324 0 4851 0 0</inkml:trace>
  <inkml:trace contextRef="#ctx0" brushRef="#br0" timeOffset="-1558.524">1181 949 1004 0 0,'2'5'956'0'0,"0"0"-212"0"0,-2 3-112 0 0,11 9-140 0 0,-2 1 88 0 0,3-1-92 0 0,4 3-28 0 0,4-2-103 0 0,4-1-77 0 0,7-2-192 0 0,-1-2-80 0 0,7-6 4 0 0,1-2-620 0 0,1 3-573 0 0,2-5 57 0 0,0-1-248 0 0</inkml:trace>
  <inkml:trace contextRef="#ctx0" brushRef="#br0" timeOffset="-1311.072">1903 960 1612 0 0,'-53'29'3423'0'0,"-25"33"-2210"0"0,2 4 0 0 0,3 3 0 0 0,4 3 0 0 0,2 3 0 0 0,-33 52-1213 0 0,-139 243-4948 0 0,210-324 2324 0 0,20-35 1352 0 0</inkml:trace>
  <inkml:trace contextRef="#ctx0" brushRef="#br0" timeOffset="-578.565">2517 477 2408 0 0,'6'-18'4209'0'0,"9"46"-3180"0"0,-5-7-941 0 0,-5-11-12 0 0,0-1-1 0 0,2 0 1 0 0,-1-1-1 0 0,1 1 1 0 0,0-1 0 0 0,1-1-1 0 0,-1 1 1 0 0,2-1-1 0 0,-1-1 1 0 0,1 1 0 0 0,0-1-1 0 0,0-1 1 0 0,9 4-76 0 0,-10-8 14 0 0,0 0 0 0 0,0-1 0 0 0,0-1 0 0 0,0 1-1 0 0,0-1 1 0 0,0 0 0 0 0,0-1 0 0 0,0 0 0 0 0,0 0 0 0 0,0-1 0 0 0,-1 0 0 0 0,1 0 0 0 0,-1-1 0 0 0,0 0 0 0 0,0 0 0 0 0,0 0 0 0 0,-1-1-1 0 0,4-4-13 0 0,62-88 1769 0 0,-79 159-1567 0 0,-16 370-60 0 0,21-401-152 0 0,3-24 22 0 0,0 1-1 0 0,0-1 0 0 0,0 1 1 0 0,-1-1-1 0 0,0 1 0 0 0,-1 0 1 0 0,1-1-1 0 0,-1 1 0 0 0,-1-1 1 0 0,1 0-1 0 0,-2 1 0 0 0,1-1 0 0 0,-1 0 1 0 0,0 0-1 0 0,0 0 0 0 0,0-1 1 0 0,-1 1-1 0 0,0-1 0 0 0,-1 0 1 0 0,0 0-1 0 0,1 0 0 0 0,-2-1 1 0 0,1 1-1 0 0,-1-1 0 0 0,0-1 1 0 0,0 1-1 0 0,0-1 0 0 0,0 0 0 0 0,-1 0 1 0 0,0-1-1 0 0,1 0 0 0 0,-2 0 1 0 0,0 0-12 0 0,1-6-34 0 0,1-1 0 0 0,0 0 0 0 0,-1 0 1 0 0,1-1-1 0 0,1 1 0 0 0,-1-1 0 0 0,1 0 0 0 0,0-1 1 0 0,0 0-1 0 0,0 1 0 0 0,1-1 0 0 0,0-1 0 0 0,0 1 1 0 0,0-1-1 0 0,1 1 0 0 0,0-1 0 0 0,0 0 1 0 0,1 0-1 0 0,0-1 0 0 0,0 1 0 0 0,1 0 0 0 0,0-1 1 0 0,0 1-1 0 0,1 0 0 0 0,0-7 34 0 0,0-11-430 0 0,1-1 0 0 0,1 0 0 0 0,2 1 0 0 0,1-1 1 0 0,0 1-1 0 0,2 0 0 0 0,1 1 0 0 0,1 0 0 0 0,1 0 0 0 0,8-14 430 0 0,-17 37-27 0 0,54-102-2760 0 0,-24 57 1329 0 0</inkml:trace>
  <inkml:trace contextRef="#ctx0" brushRef="#br0" timeOffset="-282.365">2175 320 1240 0 0,'-12'19'327'0'0,"1"1"1"0"0,1 0-1 0 0,0 1 0 0 0,1-1 0 0 0,2 2 0 0 0,0-1 1 0 0,1 1-1 0 0,1 0 0 0 0,1 0 0 0 0,1 1 0 0 0,1-1 1 0 0,2 1-1 0 0,0 0 0 0 0,1-1 0 0 0,1 1 1 0 0,1-1-1 0 0,0 0 0 0 0,2 0 0 0 0,1 0 0 0 0,1 0 1 0 0,1-1-1 0 0,10 20-327 0 0,0-5 50 0 0,2 0 0 0 0,2-1 0 0 0,1-1 1 0 0,2-1-1 0 0,1-2 0 0 0,1 0 0 0 0,1-2 0 0 0,2-1 1 0 0,1-1-1 0 0,2-2 0 0 0,0-1 0 0 0,1-1 1 0 0,1-3-1 0 0,1 0 0 0 0,1-2 0 0 0,9 1-50 0 0,-35-15-307 0 0,0 0-1 0 0,0 0 0 0 0,1-1 1 0 0,-1-1-1 0 0,1 0 0 0 0,0 0 1 0 0,0-1-1 0 0,0-1 1 0 0,-1 0-1 0 0,1 0 0 0 0,0-1 1 0 0,0-1-1 0 0,0 0 0 0 0,-1-1 1 0 0,1 0-1 0 0,-1 0 1 0 0,0-2-1 0 0,1 0 308 0 0,26-20-941 0 0</inkml:trace>
  <inkml:trace contextRef="#ctx0" brushRef="#br0" timeOffset="13010.169">54 2236 1192 0 0,'0'-12'1075'0'0,"3"9"4937"0"0,12-13-3582 0 0,-15 13-2401 0 0,0 3-9 0 0,0 0 16 0 0,0 0 12 0 0,0 0 23 0 0,0 0 0 0 0,0 0-21 0 0,0 0-10 0 0,0 0 16 0 0,0 0 2 0 0,0 0-20 0 0,0 0-8 0 0,0 0 43 0 0,0 0 12 0 0,0 0-2 0 0,0 0-18 0 0,0 0-15 0 0,0 0 2 0 0,0 0 20 0 0,0 0-27 0 0,0 0-12 0 0,0 0-15 0 0,0 0-5 0 0,0 0 10 0 0,0 0-6 0 0,0 0 21 0 0,0 0-21 0 0,0 0-17 0 0,0 0 30 0 0,0 0-18 0 0,0 0-20 0 0,0 0 12 0 0,0 0 32 0 0,0 0-4 0 0,0 0-16 0 0,0 0-3 0 0,0 0-10 0 0,0 0-16 0 0,0 0 4 0 0,0 0 23 0 0,0 0-23 0 0,0 0-1 0 0,0 0 14 0 0,0 0-29 0 0,0 0 7 0 0,0 0 4 0 0,0 0 20 0 0,0 0 10 0 0,0 0-22 0 0,0 0 28 0 0,0 0-6 0 0,0 0-37 0 0,0 0 0 0 0,0 0 10 0 0,0 0 20 0 0,0 0-7 0 0,0 0 7 0 0,0 0-26 0 0,0 0-23 0 0,0 0 41 0 0,0 0 6 0 0,0 0-8 0 0,0 0-33 0 0,0 0-6 0 0,0 0 34 0 0,0 0-3 0 0,0 0 11 0 0,0 0 8 0 0,0 0 10 0 0,0 0-7 0 0,0 0-29 0 0,0 0 9 0 0,0 0 13 0 0,0 0 16 0 0,0 0 9 0 0,0 0-50 0 0,0 0 12 0 0,0 0-6 0 0,0 0 23 0 0,0 0-16 0 0,0 0-32 0 0,0 0 6 0 0,0 0 23 0 0,0 0 25 0 0,0 0 1 0 0,0 0 5 0 0,0 0-8 0 0,0 0 5 0 0,0 0-19 0 0,0 0 7 0 0,0 0 17 0 0,0 0-9 0 0,0 0-6 0 0,0 0-13 0 0,0 0-12 0 0,0 0 17 0 0,0 0 2 0 0,0 0-37 0 0,0 0 8 0 0,0 0 40 0 0,0 0 3 0 0,0 0-13 0 0,0 0 10 0 0,0 0-2 0 0,0 0-3 0 0,0 0-31 0 0,0 0 7 0 0,0 0 6 0 0,0 0 23 0 0,0 0-34 0 0,0 0 38 0 0,0 0 28 0 0,0 0-20 0 0,0 0-23 0 0,0 0-18 0 0,0 0 7 0 0,0 0 31 0 0,0 0-17 0 0,0 0 11 0 0,0 0-15 0 0,0 0 2 0 0,0 0-1 0 0,0 0-4 0 0,0 0 36 0 0,0 0-11 0 0,0 0-4 0 0,0 0-8 0 0,0 0 43 0 0,0 0-17 0 0,0 0-4 0 0,0 0 20 0 0,0 0-6 0 0,0 0-23 0 0,0 0 39 0 0,0 0 9 0 0,0 0-19 0 0,0 0-30 0 0,0 0-17 0 0,0 0 35 0 0,0 0 8 0 0,0 0-7 0 0,0 0-8 0 0,0 0-29 0 0,0 0 4 0 0,0 0-38 0 0,0 0 3 0 0,4 4-3 0 0,0 7 29 0 0,0 0-1 0 0,0-1 1 0 0,-1 2-1 0 0,0-1 0 0 0,-1 0 1 0 0,0 1-1 0 0,-1-1 0 0 0,0 1 1 0 0,-1-1-1 0 0,0 1 0 0 0,-1-1 1 0 0,0 1-1 0 0,-2 3 0 0 0,1 33 5 0 0,16 148 42 0 0,16 67 69 0 0,-29-171-1052 0 0,-26-98-1842 0 0,-3-80-2754 0 0,26 57 4413 0 0</inkml:trace>
  <inkml:trace contextRef="#ctx0" brushRef="#br0" timeOffset="13306.494">24 2162 2088 0 0,'6'-6'137'0'0,"0"0"-1"0"0,0 1 0 0 0,1 0 1 0 0,0 0-1 0 0,0 0 0 0 0,0 1 1 0 0,0-1-1 0 0,1 2 0 0 0,0-1 1 0 0,-1 1-1 0 0,1 1 0 0 0,0-1 1 0 0,1 1-1 0 0,-1 1 0 0 0,0-1 1 0 0,1 1-1 0 0,-1 1 0 0 0,0 0 1 0 0,1 0-1 0 0,-1 1 0 0 0,1-1 1 0 0,-1 2-1 0 0,0-1 0 0 0,0 1 1 0 0,0 1-1 0 0,0-1 1 0 0,0 2-1 0 0,0-1 0 0 0,-1 1 1 0 0,1 0-1 0 0,-1 0 0 0 0,0 1 1 0 0,0 0-1 0 0,5 5-136 0 0,-1-3 84 0 0,0 0 0 0 0,-1 1 0 0 0,0 0 0 0 0,0 0-1 0 0,-1 1 1 0 0,0 1 0 0 0,0-1 0 0 0,-1 1 0 0 0,0 1 0 0 0,-1 0 0 0 0,0 0 0 0 0,-1 0 0 0 0,-1 1-1 0 0,1 0 1 0 0,-2 0 0 0 0,1 0 0 0 0,0 6-84 0 0,-7-9 30 0 0,0-1-1 0 0,-1 0 0 0 0,0 0 1 0 0,0 0-1 0 0,0 0 1 0 0,-1 0-1 0 0,0-1 1 0 0,-1 0-1 0 0,0 1 0 0 0,0-2 1 0 0,0 1-1 0 0,-1-1 1 0 0,0 0-1 0 0,0 0 1 0 0,-1 0-1 0 0,0-1 0 0 0,0 0 1 0 0,0 0-1 0 0,0-1 1 0 0,-1 0-1 0 0,0 0 1 0 0,1-1-1 0 0,-2 0 1 0 0,1 0-1 0 0,0-1 0 0 0,0 0 1 0 0,-9 1-30 0 0,-162 26-1672 0 0,175-29 1474 0 0,0 0 1 0 0,0 0 0 0 0,0 0-1 0 0,0-1 1 0 0,0 1-1 0 0,0-1 1 0 0,1 0 0 0 0,-1 0-1 0 0,0-1 1 0 0,0 1-1 0 0,0-1 1 0 0,1 0 0 0 0,-1 0-1 0 0,1 0 1 0 0,0 0 0 0 0,-1-1-1 0 0,1 1 1 0 0,0-1-1 0 0,0 0 1 0 0,-2-2 197 0 0,-3-9-1301 0 0</inkml:trace>
  <inkml:trace contextRef="#ctx0" brushRef="#br0" timeOffset="13697.018">645 2301 984 0 0,'17'8'7913'0'0,"-4"54"-8213"0"0,-10-47 949 0 0,101 492 743 0 0,-96-454-2566 0 0,-8-52 400 0 0,0-1-457 0 0,-25-1-2709 0 0,17-13 2705 0 0</inkml:trace>
  <inkml:trace contextRef="#ctx0" brushRef="#br0" timeOffset="14039.353">680 2254 2064 0 0,'5'-3'135'0'0,"0"0"0"0"0,1 0 0 0 0,-1 1 0 0 0,1 0 0 0 0,-1 0 0 0 0,1 0 0 0 0,0 1 0 0 0,-1 0 0 0 0,1 0 0 0 0,0 0 0 0 0,0 1 0 0 0,0 0 0 0 0,0 0 0 0 0,0 0 0 0 0,0 1-1 0 0,-1 0 1 0 0,1 0 0 0 0,0 1 0 0 0,0-1 0 0 0,-1 1 0 0 0,1 0 0 0 0,-1 1 0 0 0,0-1 0 0 0,1 1 0 0 0,-1 0 0 0 0,2 3-135 0 0,119 105 1569 0 0,-118-104-1452 0 0,0 1 0 0 0,-1 0 0 0 0,0 1 0 0 0,0-1 0 0 0,-1 2 0 0 0,0-1 0 0 0,-1 0 0 0 0,0 1 0 0 0,0 0 0 0 0,-1 0 0 0 0,-1 1 0 0 0,1-1 0 0 0,-2 1 0 0 0,1-1 0 0 0,-2 1 0 0 0,1 0 0 0 0,-1 0 0 0 0,-1 0 0 0 0,0 0 0 0 0,-1 0 0 0 0,0 0 0 0 0,0-1-1 0 0,-1 1 1 0 0,-1 0 0 0 0,0-1 0 0 0,0 1 0 0 0,-1-1 0 0 0,0 0 0 0 0,-1 0 0 0 0,0 0 0 0 0,-2 1-117 0 0,-7 3 89 0 0,0 0 0 0 0,-2-1 0 0 0,1-1 0 0 0,-1-1 0 0 0,-1 0 0 0 0,0-1 0 0 0,0-1 0 0 0,-1 0 0 0 0,-1-1-1 0 0,-16 4-88 0 0,-119 12-2439 0 0,151-24 2278 0 0,1 1 0 0 0,0-1 0 0 0,-1 0 0 0 0,1 0 0 0 0,0 0 0 0 0,-1 0 0 0 0,1 0 0 0 0,0 0 0 0 0,-1-1 0 0 0,1 1 0 0 0,0-1 0 0 0,0 0 0 0 0,0 1 1 0 0,-1-1-1 0 0,1 0 0 0 0,0 0 0 0 0,0-1 0 0 0,0 1 0 0 0,0 0 0 0 0,0-1 0 0 0,1 1 0 0 0,-1-1 0 0 0,0 1 0 0 0,1-1 0 0 0,-1 0 0 0 0,1 0 0 0 0,0 0 0 0 0,-1 0 1 0 0,1 0-1 0 0,0 0 0 0 0,0 0 0 0 0,0 0 0 0 0,0 0 0 0 0,1-1 0 0 0,-1-1 161 0 0,7-6-1241 0 0</inkml:trace>
  <inkml:trace contextRef="#ctx0" brushRef="#br0" timeOffset="14394.044">1301 2284 2308 0 0,'3'-19'5594'0'0,"5"34"-4038"0"0,6 33-1402 0 0,82 392 1425 0 0,-94-432-1825 0 0,0 0-1 0 0,-1 0 1 0 0,0 1 0 0 0,-1-1 0 0 0,0 0-1 0 0,0 0 1 0 0,-1 0 0 0 0,0 0 0 0 0,0 0-1 0 0,-1 0 1 0 0,0 0 0 0 0,0 0-1 0 0,-1 0 1 0 0,0-1 0 0 0,0 1 0 0 0,-1 1 246 0 0,-39-17-3723 0 0,27-5 2607 0 0</inkml:trace>
  <inkml:trace contextRef="#ctx0" brushRef="#br0" timeOffset="14643.117">1331 2331 2800 0 0,'45'-41'5166'0'0,"93"-14"-2714"0"0,49 20-2252 0 0,-60 29-3625 0 0,-60 25 920 0 0,-53-9 1205 0 0,-13 1 40 0 0</inkml:trace>
  <inkml:trace contextRef="#ctx0" brushRef="#br0" timeOffset="14890.091">1461 2579 2756 0 0,'9'5'960'0'0,"-1"-3"-128"0"0,23-1-116 0 0,-14-1-159 0 0,12 0-17 0 0,6 0-220 0 0,6 0-88 0 0,2 0-20 0 0,1 0-696 0 0,35-13-456 0 0,-38 6 75 0 0,-2 4 61 0 0,-7-5 56 0 0,3-2 36 0 0,-1-2 48 0 0,-2 0 12 0 0</inkml:trace>
  <inkml:trace contextRef="#ctx0" brushRef="#br0" timeOffset="15599.369">2798 2412 1428 0 0,'-18'-17'3691'0'0,"-32"12"-2745"0"0,39 5-803 0 0,-1 0-1 0 0,1 1 1 0 0,-1 1-1 0 0,1-1 1 0 0,0 2 0 0 0,0-1-1 0 0,0 2 1 0 0,0-1-1 0 0,0 2 1 0 0,1-1-1 0 0,-1 1 1 0 0,1 1-1 0 0,1 0 1 0 0,-1 0 0 0 0,1 1-1 0 0,0 1 1 0 0,0-1-1 0 0,1 1 1 0 0,0 0-1 0 0,0 1 1 0 0,-3 6-143 0 0,11-11 14 0 0,0 0 1 0 0,0 0-1 0 0,1-1 1 0 0,-1 1-1 0 0,1 0 1 0 0,0 0 0 0 0,0-1-1 0 0,0 1 1 0 0,1-1-1 0 0,-1 1 1 0 0,1-1-1 0 0,0 0 1 0 0,0 1-1 0 0,0-1 1 0 0,0 0-1 0 0,1 0 1 0 0,-1-1-1 0 0,1 1 1 0 0,0 0-1 0 0,0-1 1 0 0,0 0 0 0 0,0 1-1 0 0,0-1 1 0 0,0 0-1 0 0,1-1 1 0 0,-1 1-1 0 0,0-1 1 0 0,1 1-1 0 0,0-1 1 0 0,-1 0-1 0 0,1 0 1 0 0,0-1-1 0 0,-1 1 1 0 0,5 0-15 0 0,217 10-568 0 0,-18-37-126 0 0,-203 25 671 0 0,0 1 0 0 0,0-1 0 0 0,0 0 1 0 0,0 0-1 0 0,-1 0 0 0 0,1-1 0 0 0,0 1 1 0 0,0-1-1 0 0,-1 0 0 0 0,1 0 0 0 0,-1 0 1 0 0,0 0-1 0 0,1-1 0 0 0,-1 0 0 0 0,0 1 1 0 0,-1-1-1 0 0,1 0 0 0 0,0 0 0 0 0,-1-1 0 0 0,0 1 1 0 0,1 0-1 0 0,-1-1 0 0 0,-1 1 0 0 0,1-1 1 0 0,0 0-1 0 0,-1 0 0 0 0,0 0 0 0 0,0 0 23 0 0,-3-1-12 0 0,-1 1-1 0 0,0-1 0 0 0,0 0 0 0 0,0 1 0 0 0,0-1 0 0 0,-1 1 1 0 0,0 0-1 0 0,0 0 0 0 0,0 1 0 0 0,0-1 0 0 0,-1 1 1 0 0,1 0-1 0 0,-1 0 0 0 0,0 0 0 0 0,0 1 0 0 0,0-1 0 0 0,0 1 1 0 0,-1 0 12 0 0,-268-55 731 0 0,244 55-673 0 0,42 4-190 0 0,65-1-121 0 0,0-3-1 0 0,1-4 1 0 0,-2-2 0 0 0,55-16 253 0 0,-119 24 25 0 0,-1-1 1 0 0,1-1 0 0 0,0 0 0 0 0,-1-1 0 0 0,0 0-1 0 0,0-1 1 0 0,0 0 0 0 0,0-1 0 0 0,0 0 0 0 0,-1 0 0 0 0,0-1-1 0 0,0-1 1 0 0,-1 0 0 0 0,0 0 0 0 0,0-1 0 0 0,0 0-1 0 0,-1 0 1 0 0,0-1 0 0 0,-1 0 0 0 0,0 0 0 0 0,0-1-1 0 0,-1 0 1 0 0,-1 0 0 0 0,1 0 0 0 0,-2-1 0 0 0,1 0-1 0 0,-1 0 1 0 0,-1 0 0 0 0,0-1 0 0 0,-1 1 0 0 0,0-1-1 0 0,-1 1 1 0 0,0-1 0 0 0,0-10-26 0 0,-5 8 256 0 0,1 1 0 0 0,-1 0 0 0 0,-1 0 0 0 0,-1 0 0 0 0,0 1 1 0 0,0 0-1 0 0,-1 0 0 0 0,-1 0 0 0 0,0 1 0 0 0,0 0 0 0 0,-1 0 0 0 0,0 1 0 0 0,-7-5-256 0 0,13 15 37 0 0,1 1 0 0 0,-1-1 0 0 0,0 0 0 0 0,0 1 0 0 0,1-1 0 0 0,-1 1 0 0 0,0 0-1 0 0,1 0 1 0 0,-1 0 0 0 0,1 0 0 0 0,-1 0 0 0 0,1 1 0 0 0,-1-1 0 0 0,1 1 0 0 0,0 0 0 0 0,0-1 0 0 0,0 1 0 0 0,0 0 0 0 0,0 0 0 0 0,0 1 0 0 0,0-1 0 0 0,1 0-1 0 0,-1 0 1 0 0,1 1 0 0 0,0-1 0 0 0,0 1 0 0 0,0-1 0 0 0,0 1 0 0 0,0 0 0 0 0,0-1 0 0 0,0 1 0 0 0,1 0 0 0 0,0 1-37 0 0,-8 26 159 0 0,1 0 1 0 0,2 1-1 0 0,2-1 1 0 0,0 1-1 0 0,2 0 1 0 0,2 0-1 0 0,1 4-159 0 0,-2 24 219 0 0,45 299 619 0 0,2-62-548 0 0,-6-103-2834 0 0,-39-163 3 0 0,-9-38-3759 0 0,4-13 4923 0 0,-1-8 88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9:24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3020 0 0,'149'0'7358'0'0,"27"-1"-5360"0"0,243-1-9273 0 0,-393 14 4969 0 0,-30-8 1159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5:0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0 347 896 0 0,'0'0'785'0'0,"0"0"-130"0"0,0 0-68 0 0,0 0-109 0 0,0 0-117 0 0,20 7 1720 0 0,-25 111-575 0 0,5-115-1522 0 0,0 0 1 0 0,0 0 0 0 0,1 0-1 0 0,-1 0 1 0 0,1 0 0 0 0,0-1-1 0 0,0 1 1 0 0,0 0 0 0 0,0-1-1 0 0,0 1 1 0 0,0-1 0 0 0,1 1-1 0 0,-1-1 1 0 0,1 1 0 0 0,0-1-1 0 0,0 0 1 0 0,0 0 0 0 0,0 0-1 0 0,0 0 1 0 0,0 0 0 0 0,1-1-1 0 0,-1 1 1 0 0,0-1 0 0 0,1 1-1 0 0,1 0 16 0 0,42-13-4441 0 0,-34-7 3333 0 0</inkml:trace>
  <inkml:trace contextRef="#ctx0" brushRef="#br0" timeOffset="279.706">127 39 1392 0 0,'5'-23'5022'0'0,"-3"7"-1606"0"0,-30 20-4334 0 0,28-4-4790 0 0,5-2 4488 0 0</inkml:trace>
  <inkml:trace contextRef="#ctx0" brushRef="#br0" timeOffset="530.689">402 69 876 0 0,'-16'25'722'0'0,"2"1"-1"0"0,0 0 1 0 0,2 1-1 0 0,1 0 1 0 0,1 1 0 0 0,1 0-1 0 0,1 1 1 0 0,2 0 0 0 0,1 0-1 0 0,1 0 1 0 0,2 1-1 0 0,1-1 1 0 0,2 29-722 0 0,99 410 1898 0 0,-94-401-3228 0 0,-8-65 1148 0 0,1 1 0 0 0,-1-1 0 0 0,0 0 1 0 0,0 0-1 0 0,0 0 0 0 0,0 0 0 0 0,-1-1 0 0 0,1 1 0 0 0,0 0 0 0 0,-1-1 1 0 0,1 0-1 0 0,-1 1 0 0 0,1-1 0 0 0,-1 0 0 0 0,0 0 0 0 0,1-1 0 0 0,-1 1 0 0 0,0 0 1 0 0,0-1-1 0 0,0 0 0 0 0,1 0 0 0 0,-1 1 0 0 0,0-2 0 0 0,0 1 0 0 0,0 0 1 0 0,1-1-1 0 0,-1 1 0 0 0,0-1 0 0 0,0 0 0 0 0,1 0 0 0 0,-1 0 0 0 0,0 0 1 0 0,1 0-1 0 0,-1 0 0 0 0,1-1 0 0 0,0 0 0 0 0,-1 1 0 0 0,1-1 0 0 0,0 0 182 0 0,-27-18-1326 0 0,4-2-4 0 0</inkml:trace>
  <inkml:trace contextRef="#ctx0" brushRef="#br0" timeOffset="689.511">143 501 2056 0 0,'17'-10'1144'0'0,"5"1"-180"0"0,-1 4-80 0 0,4-1-171 0 0,0 1-81 0 0,1 3-124 0 0,-1 0-128 0 0,6 2-256 0 0,-17 0-8 0 0,9 0-632 0 0,0 0-476 0 0,2 0 75 0 0,30 17 65 0 0,-39-15-352 0 0,0-1 84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9:2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1360 0 0,'25'39'3831'0'0,"67"-20"-2467"0"0,-88-19-1189 0 0,316 18 2089 0 0,-106-16-4199 0 0,-15-32-1476 0 0,-159 24 2191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9:22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47 136 1860 0 0,'1'-6'4858'0'0,"-1"32"-3971"0"0,-3 47-127 0 0,3 1 0 0 0,4-1-1 0 0,3 1 1 0 0,4 5-760 0 0,8 95 817 0 0,10 255 206 0 0,-29-422-1165 0 0,0 0-1 0 0,0-1 0 0 0,0 1 0 0 0,-1 0 1 0 0,0 0-1 0 0,0-1 0 0 0,-1 1 0 0 0,0 0 1 0 0,0-1-1 0 0,-1 0 0 0 0,1 1 0 0 0,-1-1 1 0 0,-1 0-1 0 0,1 0 0 0 0,-1-1 0 0 0,-3 5 143 0 0,5-9-182 0 0,0 0-1 0 0,0-1 0 0 0,0 1 1 0 0,0-1-1 0 0,0 0 0 0 0,0 1 1 0 0,-1-1-1 0 0,1 0 1 0 0,0 0-1 0 0,0 0 0 0 0,0-1 1 0 0,0 1-1 0 0,0 0 0 0 0,0-1 1 0 0,0 1-1 0 0,0-1 1 0 0,0 0-1 0 0,0 0 0 0 0,0 0 1 0 0,1 0-1 0 0,-1 0 0 0 0,0 0 1 0 0,1 0-1 0 0,-1 0 0 0 0,0-1 1 0 0,1 1-1 0 0,-1-1 1 0 0,1 1-1 0 0,0-1 0 0 0,0 1 1 0 0,-1-1-1 0 0,1 0 0 0 0,0 0 1 0 0,0 0-1 0 0,1 0 1 0 0,-1 1-1 0 0,0-1 0 0 0,0-2 183 0 0,-13-20-1168 0 0</inkml:trace>
  <inkml:trace contextRef="#ctx0" brushRef="#br0" timeOffset="544.368">310 529 1944 0 0,'7'-4'116'0'0,"0"1"1"0"0,0-1-1 0 0,1 1 0 0 0,-1 1 1 0 0,1-1-1 0 0,0 1 0 0 0,0 1 0 0 0,-1-1 1 0 0,1 1-1 0 0,0 1 0 0 0,0-1 0 0 0,0 1 1 0 0,0 1-1 0 0,0 0 0 0 0,0 0 1 0 0,0 0-1 0 0,0 1 0 0 0,0 0 0 0 0,-1 0 1 0 0,1 1-1 0 0,-1 0 0 0 0,0 1 0 0 0,0-1 1 0 0,0 1-1 0 0,0 1 0 0 0,0-1 1 0 0,-1 1-1 0 0,0 1 0 0 0,0-1 0 0 0,0 1 1 0 0,-1 0-1 0 0,0 0 0 0 0,0 0 1 0 0,-1 1-1 0 0,1-1 0 0 0,-1 1 0 0 0,-1 1 1 0 0,1-1-1 0 0,-1 0 0 0 0,-1 1 0 0 0,1-1 1 0 0,-1 1-1 0 0,1 7-116 0 0,-2-8 95 0 0,0 0 0 0 0,0-1-1 0 0,0 1 1 0 0,-1 0 0 0 0,0-1 0 0 0,0 1 0 0 0,0 0 0 0 0,-1 0 0 0 0,0-1-1 0 0,-1 1 1 0 0,0-1 0 0 0,0 1 0 0 0,0-1 0 0 0,0 0 0 0 0,-1 0-1 0 0,0 0 1 0 0,-1 0 0 0 0,1 0 0 0 0,-1 0 0 0 0,0-1 0 0 0,0 0-1 0 0,-1 0 1 0 0,0 0 0 0 0,0-1 0 0 0,0 1 0 0 0,0-1 0 0 0,-5 3-95 0 0,-6 4 181 0 0,0-1 0 0 0,-1-1 0 0 0,-1 0 0 0 0,1-1 0 0 0,-1-1 0 0 0,-1 0 0 0 0,1-2 0 0 0,-1 0 0 0 0,-3 0-181 0 0,21-5-39 0 0,0 0 0 0 0,0 0 0 0 0,0 0 0 0 0,0 0 1 0 0,0 0-1 0 0,-1-1 0 0 0,1 1 0 0 0,0 0 0 0 0,0 0 0 0 0,0-1 1 0 0,0 1-1 0 0,0-1 0 0 0,0 1 0 0 0,0-1 0 0 0,1 1 0 0 0,-1-1 1 0 0,0 0-1 0 0,0 1 0 0 0,0-1 0 0 0,0 0 0 0 0,1 0 0 0 0,-1 0 1 0 0,0 1-1 0 0,1-1 0 0 0,-1 0 0 0 0,1 0 0 0 0,-1 0 0 0 0,1 0 1 0 0,-1 0-1 0 0,1 0 0 0 0,0 0 0 0 0,-1 0 0 0 0,1 0 0 0 0,0 0 1 0 0,0 0-1 0 0,0-1 0 0 0,0 1 0 0 0,0 0 0 0 0,0 0 0 0 0,0 0 1 0 0,0 0-1 0 0,0 0 0 0 0,1 0 0 0 0,-1 0 0 0 0,0 0 0 0 0,1 0 1 0 0,-1 0-1 0 0,1 0 0 0 0,-1 0 0 0 0,1 0 0 0 0,-1 0 0 0 0,1 0 0 0 0,-1 0 1 0 0,1 1-1 0 0,0-1 0 0 0,0 0 0 0 0,-1 0 0 0 0,1 1 0 0 0,0-1 1 0 0,0 0-1 0 0,1 0 39 0 0,127-102-6365 0 0,-94 83 5117 0 0</inkml:trace>
  <inkml:trace contextRef="#ctx0" brushRef="#br0" timeOffset="778.638">874 498 1416 0 0,'-4'-3'162'0'0,"1"1"0"0"0,-1-1 0 0 0,0 1 0 0 0,0 0 0 0 0,0 0 0 0 0,0 1 0 0 0,0-1 0 0 0,-1 1 1 0 0,1 0-1 0 0,0 0 0 0 0,-1 0 0 0 0,1 1 0 0 0,0 0 0 0 0,-1-1 0 0 0,1 2 0 0 0,-1-1 0 0 0,1 0 0 0 0,0 1 0 0 0,-1 0 0 0 0,1 0 0 0 0,0 0 0 0 0,0 0 0 0 0,0 1 0 0 0,0 0 0 0 0,0 0 0 0 0,0 0 0 0 0,0 0 0 0 0,0 0 0 0 0,1 1 1 0 0,-1 0-1 0 0,1 0 0 0 0,0 0 0 0 0,0 0 0 0 0,0 0 0 0 0,0 1 0 0 0,0-1 0 0 0,1 1 0 0 0,-1-1 0 0 0,1 1 0 0 0,0 0 0 0 0,1 0 0 0 0,-1 0 0 0 0,0 3-162 0 0,-1 4 71 0 0,0 0 0 0 0,1 0 0 0 0,1 0 0 0 0,0 1 0 0 0,0-1 0 0 0,1 0 0 0 0,1 1 0 0 0,0-1 0 0 0,0 1 0 0 0,1-1 0 0 0,1 0 0 0 0,0 0 0 0 0,0 0 0 0 0,1 0 0 0 0,0-1 0 0 0,1 1 0 0 0,1-1 0 0 0,-1 0 0 0 0,1-1-1 0 0,1 1 1 0 0,0-1 0 0 0,0-1 0 0 0,1 1 0 0 0,0-1 0 0 0,0 0 0 0 0,6 3-71 0 0,-3-3-421 0 0,0 0 0 0 0,0-1 0 0 0,1 0-1 0 0,0-1 1 0 0,0 0 0 0 0,0 0 0 0 0,1-2 0 0 0,0 0-1 0 0,0 0 1 0 0,0-1 0 0 0,0-1 0 0 0,0 0 0 0 0,1 0-1 0 0,7-2 422 0 0,-3-2-1178 0 0,9-9-12 0 0</inkml:trace>
  <inkml:trace contextRef="#ctx0" brushRef="#br0" timeOffset="1040.999">1455 1 1204 0 0,'26'18'474'0'0,"0"0"1"0"0,-2 2-1 0 0,0 1 1 0 0,-1 1-1 0 0,-1 1 0 0 0,-1 1 1 0 0,-2 1-1 0 0,0 0 1 0 0,-1 1-1 0 0,-2 2 0 0 0,-1-1 1 0 0,-1 2-1 0 0,-1 0 0 0 0,8 29-474 0 0,-11-31 247 0 0,0-1 0 0 0,-2 1 0 0 0,-1 1 0 0 0,-1 0 0 0 0,-2 0 0 0 0,0 0 0 0 0,-2 0-1 0 0,-1 0 1 0 0,-2 1 0 0 0,-2 12-247 0 0,1-20 105 0 0,-2 1 0 0 0,0-1 0 0 0,-1 0 0 0 0,-2 0 0 0 0,0-1 0 0 0,-1 0 0 0 0,-1 0 0 0 0,0-1 0 0 0,-2 0-1 0 0,0 0 1 0 0,-1-1 0 0 0,-1-1 0 0 0,-1 0 0 0 0,-6 4-105 0 0,4-6-329 0 0,-1-1-1 0 0,0 0 0 0 0,-1-1 1 0 0,0-2-1 0 0,-1 0 1 0 0,-1 0-1 0 0,0-2 1 0 0,0 0-1 0 0,-1-2 0 0 0,0 0 1 0 0,0-1-1 0 0,0-2 1 0 0,-17 3 329 0 0,31-7-244 0 0,0-1-1 0 0,0 1 1 0 0,0-1 0 0 0,0 0 0 0 0,-1 0 0 0 0,2-1 0 0 0,-1 0 0 0 0,0 0 0 0 0,0-1 0 0 0,1 0 0 0 0,-1 0-1 0 0,1-1 1 0 0,0 1 0 0 0,0-1 0 0 0,0-1 0 0 0,0 1 244 0 0,-20-20-1185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9:19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1366 1532 0 0,'0'0'989'0'0,"0"0"-86"0"0,5-23 1974 0 0,24-16 414 0 0,-34 99-2011 0 0,-25 198 65 0 0,11 2 0 0 0,12 0 0 0 0,12 40-1345 0 0,-2-12 855 0 0,-2-266-672 0 0,-2 7-595 0 0,-11-50-620 0 0,4-7-424 0 0,1-1-1 0 0,1 0 0 0 0,2 0 0 0 0,0-1 1 0 0,3 1-1 0 0,0-1 0 0 0,3-15 1457 0 0,-2 10-1178 0 0,0 0-4 0 0</inkml:trace>
  <inkml:trace contextRef="#ctx0" brushRef="#br0" timeOffset="402.624">228 1731 1132 0 0,'27'-35'4118'0'0,"41"25"-2337"0"0,-55 15-1667 0 0,-1 1 1 0 0,0 0-1 0 0,0 1 0 0 0,-1 1 0 0 0,0-1 0 0 0,0 2 0 0 0,-1 0 0 0 0,0 0 1 0 0,-1 1-1 0 0,0 0 0 0 0,0 0 0 0 0,-1 1 0 0 0,0 0 0 0 0,-1 1 0 0 0,-1 0 0 0 0,1 0 1 0 0,-2 0-1 0 0,0 1 0 0 0,0-1 0 0 0,-1 1 0 0 0,-1 0 0 0 0,0 1 0 0 0,-1-1 1 0 0,0 0-1 0 0,-1 1 0 0 0,-1 0 0 0 0,0 6-114 0 0,-4-6 108 0 0,-1 0 1 0 0,0 0-1 0 0,-1 0 0 0 0,-1-1 1 0 0,0 1-1 0 0,0-2 0 0 0,-1 1 1 0 0,-1-1-1 0 0,0 0 0 0 0,-1-1 1 0 0,0 0-1 0 0,-1-1 1 0 0,0 0-1 0 0,0 0 0 0 0,-1-1 1 0 0,0-1-1 0 0,-1 0 0 0 0,0-1 1 0 0,0 0-1 0 0,-1-1 0 0 0,0 0 1 0 0,0-1-1 0 0,-6 1-108 0 0,17-5 4 0 0,-66 14-1010 0 0,68-15 917 0 0,0-1 0 0 0,0 1 0 0 0,-1 0 1 0 0,1 0-1 0 0,0-1 0 0 0,0 1 1 0 0,0 0-1 0 0,0-1 0 0 0,0 1 0 0 0,0-1 1 0 0,0 0-1 0 0,0 1 0 0 0,0-1 1 0 0,0 0-1 0 0,0 0 0 0 0,0 1 0 0 0,0-1 1 0 0,0 0-1 0 0,1 0 0 0 0,-1 0 1 0 0,0 0-1 0 0,1 0 0 0 0,-1 0 0 0 0,1 0 1 0 0,-1 0-1 0 0,1 0 0 0 0,-1-1 1 0 0,1 1-1 0 0,0 0 0 0 0,0 0 0 0 0,-1 0 1 0 0,1 0-1 0 0,0-1 0 0 0,0 1 1 0 0,0 0-1 0 0,0 0 0 0 0,0 0 0 0 0,1-1 1 0 0,-1 1-1 0 0,0 0 0 0 0,1 0 1 0 0,-1 0-1 0 0,0 0 0 0 0,1 0 0 0 0,-1 0 1 0 0,1 0-1 0 0,0 0 0 0 0,-1 0 1 0 0,1 0-1 0 0,0 0 0 0 0,0 0 0 0 0,-1 0 1 0 0,1 0-1 0 0,1 0 89 0 0,51-77-3916 0 0,-29 53 2792 0 0</inkml:trace>
  <inkml:trace contextRef="#ctx0" brushRef="#br0" timeOffset="668.119">761 1736 976 0 0,'-28'-12'3997'0'0,"-54"53"-2211"0"0,67-30-1592 0 0,0 1 0 0 0,1 0 0 0 0,0 1 0 0 0,1 1 0 0 0,1 0 0 0 0,0 1 0 0 0,1 0 0 0 0,0 1 0 0 0,2 0 0 0 0,0 1 1 0 0,0 0-1 0 0,2 0 0 0 0,0 1 0 0 0,1 0 0 0 0,1 0 0 0 0,0 0 0 0 0,2 1 0 0 0,0-1 0 0 0,0 20-194 0 0,3-30 8 0 0,1 0 0 0 0,0 0 0 0 0,0 0 0 0 0,1-1-1 0 0,0 1 1 0 0,0 0 0 0 0,1-1 0 0 0,0 1 0 0 0,0-1 0 0 0,1 0 0 0 0,0 0-1 0 0,0 0 1 0 0,1-1 0 0 0,0 1 0 0 0,0-1 0 0 0,0 0 0 0 0,1 0-1 0 0,0-1 1 0 0,0 0 0 0 0,0 0 0 0 0,1 0 0 0 0,0-1 0 0 0,0 0-1 0 0,5 3-7 0 0,6 1-471 0 0,0 0 0 0 0,0-1 0 0 0,1-1 0 0 0,-1-1 0 0 0,1-1 0 0 0,1 0 0 0 0,-1-1 0 0 0,0-1 0 0 0,19-1 471 0 0,-28-1-265 0 0,1-1 0 0 0,0 0 0 0 0,-1 0 0 0 0,1-1 0 0 0,-1-1 0 0 0,1 0 0 0 0,-1 0 0 0 0,0-1 0 0 0,0 0 0 0 0,0-1 0 0 0,-1 0 0 0 0,0 0 0 0 0,0-1 0 0 0,0-1 265 0 0,29-20-1105 0 0</inkml:trace>
  <inkml:trace contextRef="#ctx0" brushRef="#br0" timeOffset="1163.659">589 1 1100 0 0,'-28'24'2285'0'0,"4"6"-1968"0"0,2 0 0 0 0,0 2 0 0 0,2 1 0 0 0,2 0 0 0 0,0 1 0 0 0,3 1 0 0 0,1 0 0 0 0,1 1-1 0 0,2 1 1 0 0,2 0 0 0 0,1 0 0 0 0,2 1 0 0 0,2 0 0 0 0,1 0 0 0 0,2 0 0 0 0,2 5-317 0 0,-1-16 102 0 0,0 1 1 0 0,3 0-1 0 0,0-1 1 0 0,1 0-1 0 0,2 0 0 0 0,1 0 1 0 0,6 13-103 0 0,-5-13-39 0 0,2-1 1 0 0,2-1-1 0 0,0 0 0 0 0,1 0 1 0 0,2-2-1 0 0,0 0 0 0 0,1 0 1 0 0,2-1-1 0 0,0-1 0 0 0,1-1 1 0 0,1-1-1 0 0,15 11 39 0 0,-19-18-534 0 0,-1-1 0 0 0,2-1 0 0 0,-1 0 1 0 0,1-1-1 0 0,1-1 0 0 0,0-1 0 0 0,0 0 0 0 0,0-1 1 0 0,1-1-1 0 0,-1-1 0 0 0,18 1 534 0 0,-9-4-1189 0 0</inkml:trace>
  <inkml:trace contextRef="#ctx0" brushRef="#br0" timeOffset="2167.197">983 341 904 0 0,'-7'8'4902'0'0,"23"66"-3650"0"0,-12-64-1163 0 0,1-1-1 0 0,0 1 1 0 0,0-1 0 0 0,1 0-1 0 0,1 0 1 0 0,-1 0 0 0 0,2-1-1 0 0,-1 0 1 0 0,1-1 0 0 0,0 0-1 0 0,0 0 1 0 0,1 0 0 0 0,0-1-1 0 0,0-1 1 0 0,1 1 0 0 0,-1-1-1 0 0,1-1 1 0 0,0 0 0 0 0,1-1-1 0 0,-1 1 1 0 0,1-2 0 0 0,7 2-89 0 0,-8-2 18 0 0,1 0 0 0 0,-1-1 0 0 0,1 0 0 0 0,0 0 0 0 0,-1-1 0 0 0,1-1 0 0 0,0 0 0 0 0,0 0 0 0 0,-1-1 0 0 0,1 0 0 0 0,-1-1 0 0 0,0 0 0 0 0,0-1 0 0 0,0 0-1 0 0,0 0 1 0 0,0-1 0 0 0,-1-1 0 0 0,0 1 0 0 0,0-2 0 0 0,-1 1 0 0 0,1-1 0 0 0,-2 0 0 0 0,1-1 0 0 0,-1 0 0 0 0,0 0 0 0 0,0-1 0 0 0,-1 1 0 0 0,3-8-18 0 0,12-38 2038 0 0,-21 54-1972 0 0,0 0-20 0 0,0 0-1 0 0,0 0 4 0 0,0 0-15 0 0,0 0 16 0 0,9-20 528 0 0,-4 16 1489 0 0,-7 88-2309 0 0,-4 526 176 0 0,5-591 126 0 0,-1 0 0 0 0,-1 0 0 0 0,0 0 0 0 0,-2-1 0 0 0,0 1 0 0 0,-1-1 0 0 0,-1-1 0 0 0,-1 1 0 0 0,0-1 0 0 0,-1 0 0 0 0,-1-1 0 0 0,-1 0 0 0 0,-3 3-60 0 0,11-15 15 0 0,0-1 1 0 0,0 0-1 0 0,0 0 0 0 0,0 0 1 0 0,0 0-1 0 0,-1 0 1 0 0,1-1-1 0 0,-1 0 1 0 0,0 0-1 0 0,0 0 1 0 0,0 0-1 0 0,0 0 1 0 0,0-1-1 0 0,0 0 0 0 0,0 0 1 0 0,0 0-1 0 0,-1 0 1 0 0,1 0-1 0 0,0-1 1 0 0,-1 0-1 0 0,1 0 1 0 0,0 0-1 0 0,0-1 0 0 0,-1 1 1 0 0,1-1-1 0 0,0 0 1 0 0,0 0-1 0 0,-1-1 1 0 0,1 1-1 0 0,0-1 1 0 0,1 0-1 0 0,-1 0 1 0 0,0 0-1 0 0,0 0 0 0 0,1-1-15 0 0,-6-4-7 0 0,1 1 0 0 0,-1-2-1 0 0,2 1 1 0 0,-1-1 0 0 0,1-1-1 0 0,0 1 1 0 0,1-1 0 0 0,0 0-1 0 0,0 0 1 0 0,1-1 0 0 0,1 0-1 0 0,-1 0 1 0 0,-1-7 7 0 0,0-3-158 0 0,1-1 1 0 0,1 1-1 0 0,1-1 1 0 0,0 0-1 0 0,2 0 0 0 0,0 0 1 0 0,2 1-1 0 0,0-1 1 0 0,1 0-1 0 0,2 0 0 0 0,0 1 1 0 0,1-1-1 0 0,0 1 0 0 0,2 0 1 0 0,1 1-1 0 0,0 0 1 0 0,1 0-1 0 0,1 1 0 0 0,2-2 158 0 0,14-19-1126 0 0,2 1 0 0 0,2 2 0 0 0,1 0-1 0 0,2 2 1 0 0,1 2 0 0 0,2 1 0 0 0,35-23 1126 0 0,-26 21-1298 0 0,-1 1 32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9:16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943 186 1088 0 0,'62'-97'5163'0'0,"-62"96"-4767"0"0,-3-12 236 0 0,0 8-582 0 0,0 0-1 0 0,-1-1 0 0 0,1 1 1 0 0,-1 1-1 0 0,-1-1 0 0 0,1 1 1 0 0,-1-1-1 0 0,0 1 0 0 0,0 0 1 0 0,0 1-1 0 0,0-1 0 0 0,0 1 1 0 0,-1 0-1 0 0,0 1 0 0 0,0-1 1 0 0,1 1-1 0 0,-1 0 0 0 0,-1 0 1 0 0,1 1-1 0 0,0 0 0 0 0,0 0 1 0 0,0 1-1 0 0,-1-1 0 0 0,-4 1-49 0 0,-152 23 353 0 0,145-15-304 0 0,0 0 0 0 0,0 1 0 0 0,1 0 0 0 0,1 2 0 0 0,0 0 1 0 0,0 0-1 0 0,1 2 0 0 0,0 0 0 0 0,1 1 0 0 0,1 0 0 0 0,0 1 0 0 0,1 0 0 0 0,1 1 0 0 0,0 1 0 0 0,1 0 0 0 0,1 0 0 0 0,0 1 0 0 0,2 0 0 0 0,-6 17-49 0 0,-3 16 248 0 0,3 0-1 0 0,2 1 1 0 0,2 0-1 0 0,2 1 1 0 0,3-1-1 0 0,2 48-247 0 0,16 202 579 0 0,-10-262-547 0 0,-1 0 0 0 0,-1 0 0 0 0,-3 0 0 0 0,-1-1 0 0 0,-2 1 0 0 0,-2 0 0 0 0,-1-1 0 0 0,-4 8-32 0 0,9-37-120 0 0,0-1 0 0 0,-1 0 0 0 0,0 0 0 0 0,0 0 0 0 0,-1-1 0 0 0,0 1-1 0 0,0-1 1 0 0,-1 0 0 0 0,0 0 0 0 0,-1 0 0 0 0,0-1 0 0 0,0 0 0 0 0,0 0-1 0 0,-1 0 1 0 0,0-1 0 0 0,-1 0 0 0 0,1 0 0 0 0,-1-1 0 0 0,0 0 0 0 0,0 0 120 0 0,-2-8-1399 0 0,4-2 1064 0 0,0-1 0 0 0,0 1-1 0 0,1-1 1 0 0,0 0 0 0 0,0 0-1 0 0,1-1 1 0 0,-1 0 0 0 0,1 1 0 0 0,1-1-1 0 0,-1-1 1 0 0,1 1 0 0 0,1 0-1 0 0,-1-1 1 0 0,1 1 0 0 0,1-1-1 0 0,-1-4 336 0 0,-8-23-1190 0 0</inkml:trace>
  <inkml:trace contextRef="#ctx0" brushRef="#br0" timeOffset="311.431">18 954 1268 0 0,'-17'4'5856'0'0,"53"-9"-4431"0"0,434 5-428 0 0,-379 6-1544 0 0,-50-2-735 0 0,4-3-3541 0 0,-44-1 3677 0 0</inkml:trace>
  <inkml:trace contextRef="#ctx0" brushRef="#br0" timeOffset="774.624">854 1173 1604 0 0,'0'0'1039'0'0,"6"3"3456"0"0,27 14-3542 0 0,-14-9-821 0 0,0 0 0 0 0,-1 2 0 0 0,0 0 0 0 0,-1 1 0 0 0,0 1 0 0 0,-1 0 1 0 0,0 1-1 0 0,-1 1 0 0 0,0 1 0 0 0,-1 0 0 0 0,-1 1 0 0 0,0 0 0 0 0,2 7-132 0 0,-1 23-1310 0 0,-22-20-3956 0 0,8-24 4074 0 0</inkml:trace>
  <inkml:trace contextRef="#ctx0" brushRef="#br0" timeOffset="1893.828">1695 1094 964 0 0,'-63'-10'5944'0'0,"44"9"-2901"0"0,-58 23-2822 0 0,26 1-256 0 0,1 2 1 0 0,2 3 0 0 0,1 2-1 0 0,1 1 1 0 0,1 3 0 0 0,2 2-1 0 0,2 1 1 0 0,0 4 34 0 0,38-39 47 0 0,0 1 1 0 0,0 0-1 0 0,1 0 1 0 0,-1 0-1 0 0,1 0 1 0 0,0 1-1 0 0,0-1 0 0 0,0 1 1 0 0,0-1-1 0 0,0 1 1 0 0,1 0-1 0 0,0-1 1 0 0,-1 1-1 0 0,1 0 0 0 0,1 0 1 0 0,-1 0-1 0 0,1 0 1 0 0,-1 0-1 0 0,1 0 1 0 0,0 0-1 0 0,1 3-47 0 0,21 260 450 0 0,-3 143 1421 0 0,-7-531-10007 0 0,1 92 6734 0 0,1 1-6 0 0</inkml:trace>
  <inkml:trace contextRef="#ctx0" brushRef="#br0" timeOffset="11789.632">724 1118 1204 0 0,'0'0'164'0'0,"0"0"89"0"0,0 0 39 0 0,0 0-76 0 0,0 0-51 0 0,0 0-1 0 0,0 0 64 0 0,0 0-10 0 0,0 0-64 0 0,0 0-10 0 0,0 0-3 0 0,0 0-35 0 0,0 0 10 0 0,0 0 54 0 0,19 0 1174 0 0,34 6-1147 0 0,-2 24-71 0 0,3 12 467 0 0,10 1-3188 0 0,-63-41 1406 0 0,-1-2-118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9:48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315 147 984 0 0,'-21'-19'3645'0'0,"-33"33"-2509"0"0,53-13-1062 0 0,-16 8 97 0 0,0 1 0 0 0,1 1 0 0 0,0 0 0 0 0,1 2 0 0 0,1-1 0 0 0,0 2 0 0 0,0 0 0 0 0,2 0 0 0 0,-1 1 0 0 0,2 1 0 0 0,0 0 0 0 0,1 1 0 0 0,1 0 0 0 0,0 0 0 0 0,2 1 0 0 0,0 0 0 0 0,0 0 0 0 0,2 1 0 0 0,0 0 0 0 0,2 0 0 0 0,0 0 0 0 0,1 0 0 0 0,0 20-171 0 0,2-25-33 0 0,1 0 0 0 0,1 0-1 0 0,0-1 1 0 0,0 1 0 0 0,2-1 0 0 0,-1 1 0 0 0,2-1 0 0 0,0 0 0 0 0,0 0 0 0 0,2-1 0 0 0,-1 1 0 0 0,1-2 0 0 0,1 1 0 0 0,0-1 0 0 0,1 0 33 0 0,-1-2-355 0 0,-1-1 1 0 0,2 0-1 0 0,-1 0 0 0 0,1-1 0 0 0,0 0 1 0 0,1-1-1 0 0,-1 0 0 0 0,1 0 0 0 0,0-1 0 0 0,1-1 1 0 0,-1 1-1 0 0,1-2 0 0 0,0 0 0 0 0,0 0 1 0 0,0 0-1 0 0,0-2 0 0 0,1 1 0 0 0,4-1 355 0 0,7-1-1066 0 0</inkml:trace>
  <inkml:trace contextRef="#ctx0" brushRef="#br0" timeOffset="420.85">429 290 880 0 0,'104'21'3838'0'0,"-93"-17"-3712"0"0,0 0 0 0 0,0 2 0 0 0,-1-1 0 0 0,1 1 0 0 0,-1 1 0 0 0,-1-1 0 0 0,0 2 0 0 0,0-1 0 0 0,0 2 0 0 0,-1-1-1 0 0,0 1 1 0 0,0 0 0 0 0,-1 0 0 0 0,0 1 0 0 0,-1 0 0 0 0,0 0 0 0 0,-1 1 0 0 0,0 0 0 0 0,-1 0 0 0 0,2 5-126 0 0,-6-12 70 0 0,1 0 1 0 0,-1 0-1 0 0,0 0 0 0 0,0 0 1 0 0,0 0-1 0 0,-1 0 1 0 0,1 0-1 0 0,-1 0 1 0 0,0 0-1 0 0,0-1 1 0 0,0 1-1 0 0,-1 0 1 0 0,1 0-1 0 0,-1-1 0 0 0,0 1 1 0 0,0-1-1 0 0,0 1 1 0 0,0-1-1 0 0,-1 0 1 0 0,0 0-1 0 0,1 0 1 0 0,-1 0-1 0 0,0 0 1 0 0,0-1-1 0 0,-1 1 0 0 0,1-1 1 0 0,0 0-1 0 0,-1 0 1 0 0,1 0-1 0 0,-1 0-70 0 0,-114 44 1260 0 0,22-24-508 0 0,95-23-775 0 0,0 0-1 0 0,0 1 1 0 0,1-1 0 0 0,-1 0-1 0 0,0 0 1 0 0,1 0-1 0 0,-1 0 1 0 0,1 0-1 0 0,-1 0 1 0 0,1 0-1 0 0,-1 0 1 0 0,1 0-1 0 0,0 0 1 0 0,-1 0 0 0 0,1 0-1 0 0,0 0 1 0 0,0-1-1 0 0,0 1 1 0 0,0 0-1 0 0,0 0 1 0 0,0 0-1 0 0,0 0 1 0 0,0 0-1 0 0,0 0 1 0 0,0-1 0 0 0,1 1-1 0 0,-1 0 1 0 0,1 0-1 0 0,-1 0 1 0 0,1 0-1 0 0,-1 0 1 0 0,1 0-1 0 0,-1 0 1 0 0,1 0-1 0 0,0 1 1 0 0,-1-1-1 0 0,1 0 1 0 0,0 0 0 0 0,0 0-1 0 0,0 1 1 0 0,0-1-1 0 0,0 0 1 0 0,-1 1-1 0 0,1-1 1 0 0,0 1-1 0 0,1-1 1 0 0,-1 1-1 0 0,0 0 1 0 0,0-1 0 0 0,0 1-1 0 0,0 0 1 0 0,0 0-1 0 0,0-1 1 0 0,0 1-1 0 0,1 0 24 0 0,40-24-986 0 0,2 2 0 0 0,0 2 0 0 0,1 1 0 0 0,2 3 0 0 0,7 0 986 0 0,19-9-1594 0 0,-32 13 606 0 0</inkml:trace>
  <inkml:trace contextRef="#ctx0" brushRef="#br0" timeOffset="576.697">996 385 1712 0 0,'-2'-2'153'0'0,"1"-1"-1"0"0,-1 1 1 0 0,0 0 0 0 0,1-1-1 0 0,-1 1 1 0 0,0 0 0 0 0,0 0-1 0 0,-1 0 1 0 0,1 1 0 0 0,0-1-1 0 0,-1 0 1 0 0,1 1 0 0 0,-1 0-1 0 0,1-1 1 0 0,-1 1-1 0 0,1 0 1 0 0,-1 0 0 0 0,0 1-1 0 0,0-1 1 0 0,0 0 0 0 0,1 1-1 0 0,-1 0 1 0 0,0-1 0 0 0,0 1-1 0 0,0 1 1 0 0,0-1 0 0 0,0 0-1 0 0,1 1 1 0 0,-1-1 0 0 0,0 1-1 0 0,0 0 1 0 0,1 0-1 0 0,-3 0-152 0 0,-8 0 274 0 0,9-1-214 0 0,-1-1 0 0 0,1 1-1 0 0,-1 1 1 0 0,0-1-1 0 0,1 1 1 0 0,-1 0 0 0 0,1 0-1 0 0,-1 0 1 0 0,1 0 0 0 0,0 1-1 0 0,0 0 1 0 0,-1 0-1 0 0,1 0 1 0 0,0 0 0 0 0,1 1-1 0 0,-1-1 1 0 0,0 1 0 0 0,1 0-1 0 0,-1 0 1 0 0,1 1-1 0 0,0-1 1 0 0,0 1 0 0 0,1-1-1 0 0,-1 1 1 0 0,1 0-1 0 0,-1 0 1 0 0,1 0 0 0 0,0 0-1 0 0,1 0 1 0 0,-1 1 0 0 0,1-1-1 0 0,0 1 1 0 0,0-1-1 0 0,0 1 1 0 0,0-1 0 0 0,1 1-1 0 0,0-1 1 0 0,0 1 0 0 0,0-1-1 0 0,1 1 1 0 0,-1 0-1 0 0,1-1 1 0 0,0 1 0 0 0,0-1-1 0 0,1 0 1 0 0,-1 1 0 0 0,3 3-60 0 0,3 1 3 0 0,0-1 0 0 0,0 1 0 0 0,1-1 0 0 0,0 0 0 0 0,1-1 1 0 0,-1 0-1 0 0,1 0 0 0 0,1-1 0 0 0,-1 0 0 0 0,1-1 1 0 0,0 0-1 0 0,1 0 0 0 0,-1-1 0 0 0,1-1 0 0 0,0 1 0 0 0,10 0-3 0 0,112 11-4165 0 0,-38-31 1514 0 0,-59 5 1383 0 0</inkml:trace>
  <inkml:trace contextRef="#ctx0" brushRef="#br0" timeOffset="792.594">1590 0 1048 0 0,'5'1'194'0'0,"1"-1"0"0"0,-1 1 0 0 0,0 0 0 0 0,1 1 0 0 0,-1-1 0 0 0,0 1 0 0 0,1 0 0 0 0,-1 0 0 0 0,0 1 0 0 0,-1 0 0 0 0,1 0 0 0 0,0 0 0 0 0,-1 0 0 0 0,0 1 0 0 0,1-1 0 0 0,-1 1 0 0 0,-1 0 0 0 0,1 0 0 0 0,-1 1 0 0 0,1-1 0 0 0,-1 1 0 0 0,-1 0 0 0 0,1 0 0 0 0,-1 0 0 0 0,1 0 0 0 0,-1 0 0 0 0,0 4-194 0 0,27 152 2501 0 0,-31-135-2384 0 0,-1 0 0 0 0,-1 0 0 0 0,-2-1 0 0 0,0 0 1 0 0,-1 0-1 0 0,-2 0 0 0 0,0-1 0 0 0,-2 0 0 0 0,0-1 0 0 0,-2 0 0 0 0,-1-1 1 0 0,0-1-1 0 0,-12 13-117 0 0,-148 152-2636 0 0,147-164 2012 0 0,-2 0-1 0 0,0-2 1 0 0,-2-1-1 0 0,0-2 1 0 0,-1-1-1 0 0,0-1 1 0 0,-1-2-1 0 0,-22 5 625 0 0,-33 7-1102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9:47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831 79 1984 0 0,'-21'-11'349'0'0,"-1"-1"0"0"0,0 2 0 0 0,0 1 0 0 0,-1 1 0 0 0,0 1 1 0 0,0 1-1 0 0,-1 1 0 0 0,0 1 0 0 0,0 1 0 0 0,0 1 0 0 0,0 1 0 0 0,0 1 0 0 0,-9 2-349 0 0,19-1 106 0 0,0 1 0 0 0,1 1 1 0 0,-1 0-1 0 0,1 1 0 0 0,-1 0 0 0 0,1 1 1 0 0,0 1-1 0 0,1 0 0 0 0,-1 0 0 0 0,1 2 1 0 0,1-1-1 0 0,-1 2 0 0 0,1-1 0 0 0,1 1 1 0 0,0 1-1 0 0,0 0 0 0 0,1 0 0 0 0,0 1 1 0 0,0 0-1 0 0,1 1 0 0 0,1 0 0 0 0,0 0 1 0 0,1 1-1 0 0,0-1 0 0 0,1 1 0 0 0,0 1 1 0 0,1-1-1 0 0,1 1 0 0 0,0-1 0 0 0,1 1 1 0 0,0 8-107 0 0,0 22 274 0 0,2 1 0 0 0,1 0 1 0 0,3-1-1 0 0,2 0 1 0 0,2 0-1 0 0,1 0 1 0 0,3-1-1 0 0,12 30-274 0 0,15 40 128 0 0,13 51-843 0 0,-39-50-2515 0 0,-13-112 3091 0 0,0 0 1 0 0,0 0-1 0 0,0 0 1 0 0,0 0-1 0 0,-1 1 0 0 0,1-1 1 0 0,-1 0-1 0 0,0 0 1 0 0,1-1-1 0 0,-1 1 0 0 0,0 0 1 0 0,0 0-1 0 0,0 0 1 0 0,0 0-1 0 0,-1-1 0 0 0,1 1 1 0 0,0-1-1 0 0,-1 1 0 0 0,1-1 1 0 0,-1 1-1 0 0,1-1 1 0 0,-1 0-1 0 0,0 1 0 0 0,1-1 1 0 0,-1 0-1 0 0,0 0 1 0 0,0-1-1 0 0,0 1 0 0 0,0 0 1 0 0,0-1-1 0 0,0 1 1 0 0,0-1-1 0 0,0 1 0 0 0,0-1 1 0 0,0 0-1 0 0,0 0 0 0 0,0 0 1 0 0,0 0-1 0 0,-2 0 139 0 0,-8-1-1208 0 0</inkml:trace>
  <inkml:trace contextRef="#ctx0" brushRef="#br0" timeOffset="249.233">7 730 1056 0 0,'-6'-6'6773'0'0,"23"2"-5998"0"0,450-33-233 0 0,-272 19-3620 0 0,-69 6 710 0 0,-69 7 1176 0 0</inkml:trace>
  <inkml:trace contextRef="#ctx0" brushRef="#br0" timeOffset="499.034">1254 623 2600 0 0,'-28'44'4455'0'0,"-6"-9"-3923"0"0,0 1 1 0 0,3 1 0 0 0,1 2-1 0 0,2 2 1 0 0,2 0-1 0 0,1 1 1 0 0,2 2 0 0 0,-6 22-533 0 0,-69 150-1634 0 0,95-210 1284 0 0,0 0 1 0 0,0 0-1 0 0,-1-1 1 0 0,0 1-1 0 0,0-1 1 0 0,0 1-1 0 0,0-1 1 0 0,-1-1 0 0 0,0 1-1 0 0,0 0 1 0 0,0-1-1 0 0,-1 0 1 0 0,1-1-1 0 0,-1 1 1 0 0,0-1 0 0 0,0 0-1 0 0,0 0 1 0 0,-5 1 349 0 0,-1-4-1276 0 0</inkml:trace>
  <inkml:trace contextRef="#ctx0" brushRef="#br0" timeOffset="667.992">637 808 1896 0 0,'19'-27'5691'0'0,"29"41"-3834"0"0,-43-12-1850 0 0,286 165 1594 0 0,-83-22-2939 0 0,-17 21-5562 0 0,-171-146 5698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49:42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653 207 1088 0 0,'0'-23'2751'0'0,"25"-10"-1630"0"0,-25 32-1036 0 0,1-1-1 0 0,-1 1 0 0 0,0 0 1 0 0,1 0-1 0 0,-1 0 1 0 0,0 0-1 0 0,0 0 0 0 0,0-1 1 0 0,0 1-1 0 0,0 0 0 0 0,0 0 1 0 0,0 0-1 0 0,0 0 0 0 0,0-1 1 0 0,-1 1-1 0 0,1 0 0 0 0,-1 0 1 0 0,1 0-1 0 0,0 0 0 0 0,-1 0 1 0 0,0 0-1 0 0,1 0 0 0 0,-1 0 1 0 0,0 0-1 0 0,1 0 0 0 0,-1 0 1 0 0,0 0-1 0 0,0 0 0 0 0,0 1 1 0 0,0-1-1 0 0,0 0 0 0 0,0 1 1 0 0,0-1-1 0 0,0 0 0 0 0,0 1 1 0 0,0-1-1 0 0,0 1 0 0 0,0 0 1 0 0,0-1-1 0 0,0 1 0 0 0,-1 0 1 0 0,1 0-1 0 0,0 0 0 0 0,0 0 1 0 0,0 0-1 0 0,0 0 0 0 0,-1 0 1 0 0,1 0-85 0 0,-8 6 43 0 0,0 0 0 0 0,0 1 1 0 0,1 0-1 0 0,-1 0 0 0 0,2 1 0 0 0,-1 0 1 0 0,1 1-1 0 0,1 0 0 0 0,-1 0 0 0 0,2 0 1 0 0,-1 0-1 0 0,1 1 0 0 0,0 0 0 0 0,1 0 1 0 0,1 1-1 0 0,-1-1 0 0 0,1 1 1 0 0,-1 10-44 0 0,-17 205 388 0 0,57-19-40 0 0,-2-71-73 0 0,-20-88-254 0 0,-2 0 0 0 0,-2 1 1 0 0,-2 1-1 0 0,-2 0 1 0 0,-3 4-22 0 0,-3-46-106 0 0,-1-1 0 0 0,0 1 0 0 0,0 0 0 0 0,0-1 0 0 0,-1 1 0 0 0,-1 0 0 0 0,1-1 0 0 0,-1 0 0 0 0,0 0 0 0 0,-1 0 0 0 0,0 0 0 0 0,0 0 0 0 0,0-1 0 0 0,-1 0 0 0 0,0 1 0 0 0,0-2 0 0 0,-1 1 0 0 0,-1 1 106 0 0,0-1-357 0 0,0-1 1 0 0,-1 1 0 0 0,1-1-1 0 0,-1 0 1 0 0,0-1-1 0 0,-1 0 1 0 0,1 0 0 0 0,-1-1-1 0 0,0 0 1 0 0,0-1-1 0 0,0 0 1 0 0,0 0-1 0 0,0-1 1 0 0,0 0 0 0 0,-8 0 356 0 0,-13-1-1252 0 0</inkml:trace>
  <inkml:trace contextRef="#ctx0" brushRef="#br0" timeOffset="278.686">167 845 3056 0 0,'5'1'4233'0'0,"13"0"-2929"0"0,361-18-377 0 0,-82 0-7004 0 0,-272 12 4866 0 0</inkml:trace>
  <inkml:trace contextRef="#ctx0" brushRef="#br0" timeOffset="587.859">1362 852 2080 0 0,'5'24'4226'0'0,"-210"239"-1240"0"0,97-108-2862 0 0,87-131-1773 0 0,-13-15-3346 0 0,22-9 3823 0 0</inkml:trace>
  <inkml:trace contextRef="#ctx0" brushRef="#br0" timeOffset="837.39">928 943 1844 0 0,'39'-16'7994'0'0,"13"50"-7047"0"0,-37-21-589 0 0,173 138-459 0 0,-54-67-5871 0 0,-115-76 3476 0 0,-11-7 1302 0 0</inkml:trace>
  <inkml:trace contextRef="#ctx0" brushRef="#br0" timeOffset="1089.037">1631 1143 1324 0 0,'4'7'302'0'0,"0"0"0"0"0,-1 0 0 0 0,0 0-1 0 0,0 0 1 0 0,0 0 0 0 0,-1 1 0 0 0,0-1 0 0 0,0 1 0 0 0,-1-1-1 0 0,0 1 1 0 0,0 0 0 0 0,-1 0 0 0 0,0-1 0 0 0,0 1-1 0 0,-1 0 1 0 0,-1 7-302 0 0,-1-2 118 0 0,0 1 0 0 0,-1-1 0 0 0,-1 0 0 0 0,0 0 0 0 0,0 0 0 0 0,-1 0 0 0 0,-1-1 0 0 0,0 0-1 0 0,-1-1 1 0 0,0 0 0 0 0,-1 0 0 0 0,0 0 0 0 0,-1-1 0 0 0,-5 4-118 0 0,14-13-133 0 0,0-1 0 0 0,0 0-1 0 0,-1 0 1 0 0,1 1 0 0 0,0-1 0 0 0,0 0 0 0 0,0 0 0 0 0,-1 0-1 0 0,1 0 1 0 0,0 0 0 0 0,0 0 0 0 0,-1-1 0 0 0,1 1-1 0 0,0 0 1 0 0,0-1 0 0 0,0 1 0 0 0,0-1 0 0 0,-1 1 0 0 0,1-1-1 0 0,0 1 1 0 0,0-1 0 0 0,0 0 0 0 0,0 1 0 0 0,0-1-1 0 0,0 0 1 0 0,1 0 0 0 0,-1 0 0 0 0,0 0 0 0 0,0 0-1 0 0,0 0 1 0 0,1 0 0 0 0,-1 0 0 0 0,1 0 0 0 0,-1 0 0 0 0,1 0-1 0 0,-1-1 1 0 0,1 1 0 0 0,-1-1 133 0 0,1 1 121 0 0,-7-21-1285 0 0</inkml:trace>
  <inkml:trace contextRef="#ctx0" brushRef="#br0" timeOffset="1336.7">1881 895 1356 0 0,'15'-11'5255'0'0,"7"38"-3384"0"0,-11-9-1768 0 0,-6-11-83 0 0,1 2-149 0 0,1-1 0 0 0,-1 1 0 0 0,1-1 1 0 0,1 0-1 0 0,-1-1 0 0 0,2 1 0 0 0,-1-2 1 0 0,1 1-1 0 0,-1-1 0 0 0,2-1 0 0 0,-1 1 0 0 0,1-1 1 0 0,0-1-1 0 0,7 3 129 0 0,47 9-3833 0 0,-49-16 2644 0 0</inkml:trace>
  <inkml:trace contextRef="#ctx0" brushRef="#br0" timeOffset="1504.751">2283 928 1868 0 0,'0'14'6375'0'0,"-121"161"-3602"0"0,20 53-1961 0 0,-13 23-6721 0 0,86-212 3461 0 0,17-31 1305 0 0</inkml:trace>
  <inkml:trace contextRef="#ctx0" brushRef="#br0" timeOffset="2005.232">3602 130 2544 0 0,'-59'-14'3195'0'0,"52"14"-2944"0"0,-9 4-55 0 0,-1 0 1 0 0,1 0-1 0 0,0 2 1 0 0,0 0-1 0 0,0 1 1 0 0,1 0-1 0 0,0 1 1 0 0,0 1-1 0 0,1 1 1 0 0,-12 9-197 0 0,3-2 102 0 0,1 0 0 0 0,1 1 0 0 0,1 1 0 0 0,0 0 0 0 0,2 2 0 0 0,0 0 0 0 0,1 2 0 0 0,1-1 0 0 0,2 2 0 0 0,0 0 0 0 0,1 1 0 0 0,2 0 0 0 0,0 1 0 0 0,2 0 0 0 0,1 1 0 0 0,1-1 0 0 0,1 2 0 0 0,2-1 1 0 0,0 1-1 0 0,2 0-102 0 0,2-16-28 0 0,1 0 0 0 0,1 0 1 0 0,0-1-1 0 0,0 1 0 0 0,1 0 1 0 0,0-1-1 0 0,1 1 0 0 0,1-1 1 0 0,0 0-1 0 0,0-1 1 0 0,1 1-1 0 0,0-1 0 0 0,1 0 1 0 0,0-1-1 0 0,0 1 0 0 0,1-1 1 0 0,1-1-1 0 0,-1 1 0 0 0,7 3 28 0 0,-6-5-310 0 0,1-1 0 0 0,-1 1 0 0 0,1-2 0 0 0,1 1 0 0 0,-1-1 0 0 0,1-1 0 0 0,0 0 0 0 0,0-1 0 0 0,0 0 0 0 0,0 0 0 0 0,0-1 0 0 0,1-1 0 0 0,1 0 311 0 0,59-2-2492 0 0,-19-12 1321 0 0</inkml:trace>
  <inkml:trace contextRef="#ctx0" brushRef="#br0" timeOffset="2423.537">3629 315 928 0 0,'3'-3'1435'0'0,"29"-9"2263"0"0,-19 12-3602 0 0,-1 0 1 0 0,1 1 0 0 0,-1 1-1 0 0,0 0 1 0 0,0 1 0 0 0,0 0-1 0 0,0 1 1 0 0,0 0 0 0 0,-1 1 0 0 0,1 0-1 0 0,-1 1 1 0 0,-1 0 0 0 0,1 1-1 0 0,-1 0 1 0 0,0 0 0 0 0,-1 1 0 0 0,1 1-1 0 0,-2 0 1 0 0,1 0 0 0 0,-1 0-1 0 0,-1 1 1 0 0,7 10-97 0 0,-14-16 20 0 0,0-1 1 0 0,0 1-1 0 0,0-1 1 0 0,0 1-1 0 0,0-1 0 0 0,-1 1 1 0 0,1-1-1 0 0,-1 0 0 0 0,0 1 1 0 0,0-1-1 0 0,0 0 0 0 0,-1 1 1 0 0,1-1-1 0 0,-1 0 1 0 0,0 0-1 0 0,1 0 0 0 0,-1-1 1 0 0,-1 1-1 0 0,1 0 0 0 0,0-1 1 0 0,-1 1-1 0 0,1-1-20 0 0,-2 2 24 0 0,-12 10 35 0 0,-1 0-1 0 0,-1-2 1 0 0,1 0 0 0 0,-2-1-1 0 0,0-1 1 0 0,0-1-1 0 0,-1-1 1 0 0,0 0 0 0 0,0-2-1 0 0,-1 0 1 0 0,0-1-1 0 0,0-1 1 0 0,-2-1-59 0 0,21-2 4 0 0,-137 12-525 0 0,136-12 397 0 0,1-1 0 0 0,-1 0 0 0 0,0 0 0 0 0,1 0 0 0 0,-1-1 0 0 0,1 1 0 0 0,-1 0 0 0 0,1-1 0 0 0,-1 0 0 0 0,1 1 0 0 0,0-1-1 0 0,-1 0 1 0 0,1 0 0 0 0,0-1 0 0 0,-1 1 0 0 0,1 0 0 0 0,0-1 0 0 0,0 1 0 0 0,0-1 0 0 0,0 0 0 0 0,1 0 0 0 0,-1 1-1 0 0,0-1 1 0 0,1 0 0 0 0,-1-1 0 0 0,1 1 0 0 0,0 0 0 0 0,-1 0 0 0 0,1-1 0 0 0,0 1 0 0 0,0 0 0 0 0,1-1 0 0 0,-1 1-1 0 0,1-1 1 0 0,-1 1 0 0 0,1-1 0 0 0,0 1 0 0 0,-1-1 0 0 0,2 1 0 0 0,-1-1 0 0 0,0 0 0 0 0,0 1 0 0 0,1-3 124 0 0,18-26-1246 0 0</inkml:trace>
  <inkml:trace contextRef="#ctx0" brushRef="#br0" timeOffset="2686.436">4194 250 2148 0 0,'-116'7'3676'0'0,"107"-5"-3576"0"0,0 0 0 0 0,1 1-1 0 0,-1-1 1 0 0,1 2 0 0 0,0-1 0 0 0,0 1-1 0 0,0 0 1 0 0,0 1 0 0 0,1 0 0 0 0,-1 0-1 0 0,1 1 1 0 0,1 0 0 0 0,-1 0 0 0 0,1 0-1 0 0,0 1 1 0 0,0 0 0 0 0,1 0 0 0 0,0 1-1 0 0,0-1 1 0 0,1 1 0 0 0,0 0 0 0 0,0 0-1 0 0,1 1 1 0 0,0-1 0 0 0,0 1 0 0 0,1 0-1 0 0,1-1 1 0 0,-1 1 0 0 0,1 0-100 0 0,4 1-10 0 0,0 0 0 0 0,1-1 0 0 0,0 1 0 0 0,0-1 0 0 0,1 0 0 0 0,0 0 0 0 0,1-1 0 0 0,0 1 0 0 0,0-1 0 0 0,1-1 0 0 0,0 1 0 0 0,1-1 1 0 0,-1 0-1 0 0,1-1 0 0 0,0 0 0 0 0,1 0 0 0 0,0-1 0 0 0,0 0 0 0 0,0 0 0 0 0,0-1 0 0 0,1 0 0 0 0,-1-1 0 0 0,5 1 10 0 0,-1 1-474 0 0,0 0 0 0 0,0-1 0 0 0,1-1 0 0 0,-1 0 0 0 0,1 0 0 0 0,0-2 0 0 0,-1 0 0 0 0,1 0 0 0 0,0-2 0 0 0,0 1 0 0 0,0-2 0 0 0,2 0 474 0 0,20-15-1140 0 0</inkml:trace>
  <inkml:trace contextRef="#ctx0" brushRef="#br0" timeOffset="2934.606">4500 670 1056 0 0,'3'7'262'0'0,"0"1"-1"0"0,-1 0 1 0 0,0-1-1 0 0,0 1 1 0 0,-1 0-1 0 0,0 0 1 0 0,0 0-1 0 0,-1 0 1 0 0,0 0-1 0 0,-1 0 1 0 0,1 0 0 0 0,-2 0-1 0 0,1 0 1 0 0,-1 0-1 0 0,0 0 1 0 0,-1-1-1 0 0,1 1 1 0 0,-2 1-262 0 0,-5 4 213 0 0,1 0 0 0 0,-2 0 1 0 0,0-1-1 0 0,0 0 0 0 0,-1-1 0 0 0,0 0 1 0 0,-1-1-1 0 0,0 0 0 0 0,-1-1 0 0 0,0 0 1 0 0,-1-1-1 0 0,1-1 0 0 0,-12 5-213 0 0,-215 60 479 0 0,237-72-648 0 0,-1 0 0 0 0,0 0 0 0 0,0 0 1 0 0,0 0-1 0 0,1-1 0 0 0,-1 0 0 0 0,0 1 1 0 0,1-2-1 0 0,-1 1 0 0 0,0 0 0 0 0,1-1 0 0 0,0 1 1 0 0,-1-1-1 0 0,1 0 0 0 0,0 0 0 0 0,0 0 1 0 0,0-1-1 0 0,0 1 0 0 0,0-1 0 0 0,0 1 0 0 0,1-1 1 0 0,-1 0-1 0 0,1 0 0 0 0,0 0 0 0 0,0-1 1 0 0,0 1-1 0 0,1 0 0 0 0,-1-1 0 0 0,1 1 0 0 0,-1-1 1 0 0,1 0-1 0 0,0 1 0 0 0,1-1 0 0 0,-1-3 169 0 0,0-10-1076 0 0</inkml:trace>
  <inkml:trace contextRef="#ctx0" brushRef="#br0" timeOffset="3566.404">4882 170 2440 0 0,'9'-6'5216'0'0,"-4"20"-4118"0"0,-2 2-965 0 0,1 0-103 0 0,0 1-1 0 0,2-1 0 0 0,-1-1 1 0 0,2 1-1 0 0,0-1 0 0 0,1 0 0 0 0,1-1 1 0 0,0 0-1 0 0,1 0 0 0 0,0-1 1 0 0,1 0-1 0 0,0-1 0 0 0,1 0 0 0 0,1-1 1 0 0,0 0-1 0 0,0-1 0 0 0,1-1 0 0 0,1 0 1 0 0,-1-1-1 0 0,1 0 0 0 0,0-1 1 0 0,1-1-1 0 0,2 0-29 0 0,-15-6-15 0 0,-1 0 0 0 0,1-1 0 0 0,0 1 0 0 0,0-1 0 0 0,-1 1 0 0 0,1-1 0 0 0,0 0 0 0 0,-1 0 0 0 0,1-1 0 0 0,0 1 0 0 0,-1 0-1 0 0,0-1 1 0 0,1 0 0 0 0,-1 1 0 0 0,0-1 0 0 0,0 0 0 0 0,0 0 0 0 0,0 0 0 0 0,0-1 0 0 0,0 1 0 0 0,-1 0 0 0 0,1-1 0 0 0,-1 1 0 0 0,0-1 0 0 0,1 1 0 0 0,-1-1 0 0 0,0 0 0 0 0,-1 1 0 0 0,1-1 0 0 0,0 0 0 0 0,-1 0 0 0 0,1 0 0 0 0,-1-1 15 0 0,12-97 281 0 0,-12 57 1260 0 0,0 43-1456 0 0,0-16 219 0 0,3 26-281 0 0,5 23 10 0 0,0 1 0 0 0,-2 0 0 0 0,-2 0-1 0 0,-1 0 1 0 0,-1 0 0 0 0,-2 1 0 0 0,-3 27-33 0 0,2-36 34 0 0,-1-1 0 0 0,-2 1-1 0 0,0-1 1 0 0,-1 0 0 0 0,-2 0 0 0 0,0-1-1 0 0,-1 1 1 0 0,-2-2 0 0 0,0 1 0 0 0,-2-1-1 0 0,0-1 1 0 0,-1 0 0 0 0,-1-1 0 0 0,-1-1-1 0 0,-1 0 1 0 0,-1 0 0 0 0,0-2 0 0 0,-1 0 0 0 0,-1-2-1 0 0,-1 0 1 0 0,0 0 0 0 0,-21 10-34 0 0,37-23 1 0 0,1 0 0 0 0,-1-1-1 0 0,0 1 1 0 0,1-1 0 0 0,-1 0 0 0 0,0 0 0 0 0,0 0 0 0 0,0-1 0 0 0,0 1 0 0 0,0-1 0 0 0,0 0-1 0 0,0 0 1 0 0,0 0 0 0 0,0-1 0 0 0,0 1 0 0 0,0-1 0 0 0,1 0 0 0 0,-1 0 0 0 0,0 0-1 0 0,0-1 1 0 0,1 1 0 0 0,-1-1 0 0 0,1 0 0 0 0,-1 0 0 0 0,1 0 0 0 0,0-1 0 0 0,0 1 0 0 0,0-1-1 0 0,0 0 1 0 0,0 0 0 0 0,0 0 0 0 0,1 0 0 0 0,-1 0 0 0 0,1 0 0 0 0,0-1 0 0 0,0 1-1 0 0,0-1 1 0 0,1 1 0 0 0,-1-1 0 0 0,1 0 0 0 0,0 0 0 0 0,0 1 0 0 0,0-1 0 0 0,1 0 0 0 0,-1 0-1 0 0,1-2 0 0 0,3-12-163 0 0,0-1-1 0 0,2 1 1 0 0,0 0-1 0 0,1 0 0 0 0,0 1 1 0 0,2 0-1 0 0,0 0 1 0 0,1 1-1 0 0,0 0 0 0 0,2 0 1 0 0,0 1-1 0 0,0 0 0 0 0,1 1 1 0 0,1 1-1 0 0,1 0 1 0 0,2-2 163 0 0,12-16-782 0 0,197-163-4693 0 0,-161 149 4393 0 0</inkml:trace>
  <inkml:trace contextRef="#ctx0" brushRef="#br0" timeOffset="3786.908">6031 30 2736 0 0,'8'-8'760'0'0,"-8"7"-645"0"0,0 0 0 0 0,0 0-1 0 0,0 0 1 0 0,0 0-1 0 0,1 0 1 0 0,-1 0 0 0 0,0 1-1 0 0,1-1 1 0 0,-1 0 0 0 0,0 0-1 0 0,1 0 1 0 0,-1 0 0 0 0,1 1-1 0 0,-1-1 1 0 0,1 0 0 0 0,0 1-1 0 0,-1-1 1 0 0,1 0-1 0 0,0 1 1 0 0,-1-1 0 0 0,1 1-1 0 0,0-1 1 0 0,0 1 0 0 0,-1-1-1 0 0,1 1 1 0 0,0-1 0 0 0,0 1-1 0 0,0 0 1 0 0,0-1 0 0 0,0 1-1 0 0,0 0 1 0 0,-1 0-1 0 0,1 0 1 0 0,0 0 0 0 0,0 0-1 0 0,0 0 1 0 0,0 0 0 0 0,0 0-1 0 0,0 0 1 0 0,0 0 0 0 0,0 1-1 0 0,0-1 1 0 0,-1 0 0 0 0,1 0-1 0 0,0 1 1 0 0,0-1-1 0 0,0 1 1 0 0,0-1 0 0 0,-1 1-1 0 0,1-1 1 0 0,0 1 0 0 0,-1-1-1 0 0,1 1 1 0 0,0 0 0 0 0,0 0-115 0 0,1 344 1928 0 0,-2-307-1875 0 0,1-11-49 0 0,-1 1 0 0 0,-1-1 0 0 0,-2 1 0 0 0,-1-1 0 0 0,-1 0 1 0 0,-1 0-1 0 0,-6 15-4 0 0,2-12-193 0 0,-2-1 0 0 0,-2 0 1 0 0,0-1-1 0 0,-2 0 0 0 0,-1-2 0 0 0,-1 1 1 0 0,-1-2-1 0 0,-2-1 0 0 0,0 0 0 0 0,-1-2 1 0 0,-2 0-1 0 0,0-2 0 0 0,-1 0 0 0 0,-1-2 1 0 0,-1-1-1 0 0,-4 1 193 0 0,-31 16-1005 0 0,-1-3 1 0 0,-1-3-1 0 0,-2-3 1 0 0,-1-2-1 0 0,-1-4 1 0 0,-55 8 1004 0 0,4-8-1013 0 0</inkml:trace>
  <inkml:trace contextRef="#ctx0" brushRef="#br0" timeOffset="4486.338">112 1878 1324 0 0,'-112'11'5241'0'0,"126"-6"-4400"0"0,217-2 454 0 0,222-28-673 0 0,2122-42 1134 0 0,-892 32-1039 0 0,-1465 32-813 0 0,291-21-3395 0 0,-460 6-330 0 0,-54 14 2546 0 0,-22-9 126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0:09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36 1292 0 0,'-3'0'633'0'0,"-12"0"-42"0"0,12 0-58 0 0,0 0-14 0 0,-46-35 1955 0 0,106 36-1014 0 0,239-2-251 0 0,187 11-1437 0 0,-367-1-544 0 0,-27-4-2553 0 0,-80-4 2081 0 0,-12-1 26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0:10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1676 0 0,'1'6'936'0'0,"7"-1"-36"0"0,2-1-240 0 0,13 4-20 0 0,8-6-36 0 0,6-1-75 0 0,7-1-37 0 0,-21 0-72 0 0,20 0-104 0 0,9 0-28 0 0,8 0-208 0 0,2 0-240 0 0,6 0 16 0 0,69-15-644 0 0,-66 9-585 0 0,-4 4 189 0 0,-3-1 100 0 0,-1-6 20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0:11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70 424 1388 0 0,'-18'-3'1509'0'0,"-11"-47"1495"0"0,20 52 388 0 0,-1 117-3292 0 0,6 250 185 0 0,13-192-64 0 0,-9-176-278 0 0,0-1-169 0 0,1 0 0 0 0,-1-1-1 0 0,0 1 1 0 0,0 0 0 0 0,1 0 0 0 0,-1-1-1 0 0,0 1 1 0 0,1 0 0 0 0,-1 0 0 0 0,0 0-1 0 0,1 0 1 0 0,-1-1 0 0 0,0 1 0 0 0,1 0-1 0 0,-1 0 1 0 0,1 0 0 0 0,-1 0 0 0 0,0 0-1 0 0,1 0 1 0 0,-1 0 0 0 0,0 0 0 0 0,1 0-1 0 0,-1 0 1 0 0,1 0 0 0 0,-1 0 226 0 0,1-11-1197 0 0,3-10 12 0 0</inkml:trace>
  <inkml:trace contextRef="#ctx0" brushRef="#br0" timeOffset="356.556">473 461 1660 0 0,'-74'53'3488'0'0,"24"-20"-2945"0"0,-215 155 3139 0 0,267-185-3627 0 0,-1 0-1 0 0,0 0 1 0 0,1 0 0 0 0,-1-1 0 0 0,1 1-1 0 0,0-1 1 0 0,0 1 0 0 0,0-1 0 0 0,0 1-1 0 0,1-1 1 0 0,-1 0 0 0 0,0 0-1 0 0,1 0 1 0 0,0 0 0 0 0,-1-1 0 0 0,1 1-1 0 0,0-1 1 0 0,0 0 0 0 0,0 1 0 0 0,0-1-1 0 0,0-1 1 0 0,0 1 0 0 0,0 0 0 0 0,0-1-1 0 0,0 1 1 0 0,0-1 0 0 0,0 0 0 0 0,1 0-1 0 0,-1 0-54 0 0,78 13 99 0 0,95 26-893 0 0,-81 20-2884 0 0,-74-25-114 0 0,-19-24 2633 0 0</inkml:trace>
  <inkml:trace contextRef="#ctx0" brushRef="#br0" timeOffset="698.704">1302 293 1732 0 0,'-32'14'508'0'0,"2"2"0"0"0,0 2 0 0 0,1 1 0 0 0,1 0 0 0 0,0 3 0 0 0,2 0 0 0 0,-17 19-508 0 0,34-32 109 0 0,0 1 0 0 0,1 0-1 0 0,0 1 1 0 0,0 0 0 0 0,1 0 0 0 0,0 1-1 0 0,1 0 1 0 0,1 0 0 0 0,0 0-1 0 0,0 1 1 0 0,2 0 0 0 0,-1 0 0 0 0,2 0-1 0 0,-1 0 1 0 0,2 0 0 0 0,0 1-1 0 0,0-1 1 0 0,1 0 0 0 0,1 1 0 0 0,0-1-1 0 0,1 0 1 0 0,1 2-109 0 0,3 5 16 0 0,1-1 0 0 0,1 1 0 0 0,1-1 0 0 0,0-1 0 0 0,2 1 0 0 0,0-2 0 0 0,1 1 0 0 0,0-2 0 0 0,2 0-1 0 0,0 0 1 0 0,0-1 0 0 0,15 10-16 0 0,-5-5-526 0 0,2 0-1 0 0,0-2 0 0 0,1-2 0 0 0,1 0 0 0 0,0-1 1 0 0,1-2-1 0 0,0-1 0 0 0,1-2 0 0 0,1 0 1 0 0,1-2 526 0 0,35 3-1300 0 0</inkml:trace>
  <inkml:trace contextRef="#ctx0" brushRef="#br0" timeOffset="1277.999">1572 491 1736 0 0,'16'-14'3992'0'0,"34"14"-3360"0"0,-37 1-266 0 0,-4-1-319 0 0,-1 1 0 0 0,1 0 0 0 0,0 0 1 0 0,-1 1-1 0 0,1 0 0 0 0,-1 0 0 0 0,0 1 0 0 0,0 1 0 0 0,0-1 1 0 0,0 1-1 0 0,-1 0 0 0 0,1 1 0 0 0,-1 0 0 0 0,0 0 0 0 0,0 0 1 0 0,-1 1-1 0 0,0 0 0 0 0,0 1 0 0 0,0-1 0 0 0,-1 1 0 0 0,0 0 1 0 0,0 0-1 0 0,-1 1 0 0 0,0-1 0 0 0,0 1 0 0 0,0 0 0 0 0,-1 0 1 0 0,-1 1-1 0 0,1-1 0 0 0,-1 0 0 0 0,0 4-47 0 0,-7-2 42 0 0,1-1 0 0 0,-2 1 0 0 0,1-1-1 0 0,-1 0 1 0 0,-1 0 0 0 0,0-1 0 0 0,0 1 0 0 0,-1-2 0 0 0,1 1-1 0 0,-2-1 1 0 0,1 0 0 0 0,-1-1 0 0 0,0 0 0 0 0,0 0 0 0 0,-1-1-1 0 0,0 0 1 0 0,0-1 0 0 0,0 0 0 0 0,0 0 0 0 0,-9 1-42 0 0,-145 35-336 0 0,161-40-285 0 0,1-3-435 0 0,2 2 956 0 0,-1 0 1 0 0,0 0-1 0 0,1 0 0 0 0,-1 0 1 0 0,0 0-1 0 0,1 0 0 0 0,0 0 1 0 0,-1 0-1 0 0,1 0 0 0 0,-1-1 1 0 0,1 1-1 0 0,0 0 0 0 0,0 0 1 0 0,0 0-1 0 0,0-1 0 0 0,0 1 1 0 0,0 0-1 0 0,0 0 0 0 0,0 0 1 0 0,0-1-1 0 0,1 1 0 0 0,-1 0 1 0 0,0 0-1 0 0,1 0 0 0 0,-1 0 1 0 0,1 0-1 0 0,0 0 0 0 0,-1-1 1 0 0,1 1-1 0 0,0 0 0 0 0,-1 1 1 0 0,1-1-1 0 0,0 0 0 0 0,0 0 1 0 0,0 0-1 0 0,0 0 0 0 0,0 1 1 0 0,0-1-1 0 0,1 0 100 0 0,18-19-1193 0 0</inkml:trace>
  <inkml:trace contextRef="#ctx0" brushRef="#br0" timeOffset="1526.407">2068 471 948 0 0,'-5'0'98'0'0,"0"0"0"0"0,0 0 0 0 0,0 0 1 0 0,-1 1-1 0 0,1 0 0 0 0,0 0 0 0 0,0 0 0 0 0,0 1 0 0 0,1-1 0 0 0,-1 1 0 0 0,0 0 1 0 0,1 1-1 0 0,-1-1 0 0 0,1 1 0 0 0,0 0 0 0 0,-1 0 0 0 0,2 0 0 0 0,-1 1 0 0 0,0-1 0 0 0,1 1 1 0 0,-1 0-1 0 0,1 0 0 0 0,0 0 0 0 0,0 1 0 0 0,1-1 0 0 0,-1 1 0 0 0,1-1 0 0 0,0 1 1 0 0,0 0-1 0 0,1 0 0 0 0,-1 0 0 0 0,1 0 0 0 0,0 0 0 0 0,1 0 0 0 0,-1 0 0 0 0,1 0 0 0 0,0 0 1 0 0,0 0-1 0 0,1 1 0 0 0,-1-1 0 0 0,1 0 0 0 0,0 0 0 0 0,0 0 0 0 0,1 0 0 0 0,0-1 1 0 0,0 1-1 0 0,0 0 0 0 0,0-1 0 0 0,2 4-98 0 0,3 0 30 0 0,-1 1-1 0 0,1-2 1 0 0,1 1 0 0 0,-1-1-1 0 0,1 0 1 0 0,1 0 0 0 0,-1-1 0 0 0,1 0-1 0 0,0-1 1 0 0,0 0 0 0 0,1 0-1 0 0,-1-1 1 0 0,1 0 0 0 0,0-1 0 0 0,10 3-30 0 0,98 8-3617 0 0,-96-14 2356 0 0</inkml:trace>
  <inkml:trace contextRef="#ctx0" brushRef="#br0" timeOffset="2006.095">2315 58 1428 0 0,'15'-6'3646'0'0,"31"6"-3080"0"0,-35 1-180 0 0,-5-2-347 0 0,1 2-1 0 0,-1-1 1 0 0,0 1 0 0 0,0 0-1 0 0,0 0 1 0 0,0 0 0 0 0,0 1 0 0 0,0 0-1 0 0,0 0 1 0 0,0 1 0 0 0,-1 0 0 0 0,1 0-1 0 0,-1 0 1 0 0,0 0 0 0 0,0 1-1 0 0,0 0 1 0 0,0 0 0 0 0,-1 0 0 0 0,0 1-1 0 0,1-1 1 0 0,-2 1 0 0 0,1 0-1 0 0,0 1 1 0 0,-1-1 0 0 0,0 0 0 0 0,-1 1-1 0 0,1 0 1 0 0,-1-1 0 0 0,0 1 0 0 0,0 0-1 0 0,-1 0 1 0 0,1 0 0 0 0,-1 1-1 0 0,-1-1 1 0 0,1 0 0 0 0,-1 0 0 0 0,0 0-1 0 0,-1 1 1 0 0,0 1-39 0 0,-84 122 1449 0 0,55-84-754 0 0,46-43-643 0 0,250-30-4812 0 0,-189 13 2192 0 0,-40 8 1212 0 0</inkml:trace>
  <inkml:trace contextRef="#ctx0" brushRef="#br0" timeOffset="2272.343">2722 633 1448 0 0,'6'9'3339'0'0,"43"-3"-2183"0"0,-48-6-1059 0 0,239-12 1162 0 0,96-35-6024 0 0,-297 37 3511 0 0</inkml:trace>
  <inkml:trace contextRef="#ctx0" brushRef="#br0" timeOffset="2566.899">3179 383 2000 0 0,'-45'5'5600'0'0,"22"35"-3987"0"0,15 69-1681 0 0,8-96 553 0 0,17 125-653 0 0,5 6-3708 0 0,-22-142 2539 0 0,0 0 5 0 0,0 6 171 0 0</inkml:trace>
  <inkml:trace contextRef="#ctx0" brushRef="#br0" timeOffset="3234.199">3695 264 1472 0 0,'2'50'4231'0'0,"-1"-45"-4186"0"0,0 0-1 0 0,0 1 0 0 0,0-1 0 0 0,1 0 1 0 0,-1 1-1 0 0,1-1 0 0 0,1 0 0 0 0,-1 0 0 0 0,1 0 1 0 0,0-1-1 0 0,0 1 0 0 0,0-1 0 0 0,0 1 1 0 0,1-1-1 0 0,0 0 0 0 0,0-1 0 0 0,0 1 0 0 0,0 0 1 0 0,0-1-1 0 0,4 2-44 0 0,5 2 54 0 0,1 0 0 0 0,0-1 0 0 0,0-1 0 0 0,0 0 0 0 0,1-1 0 0 0,-1 0 0 0 0,1-2 0 0 0,0 1-1 0 0,0-2 1 0 0,0 0 0 0 0,0-1 0 0 0,3 0-54 0 0,-12-1 37 0 0,-1-1-1 0 0,1 1 1 0 0,-1-1-1 0 0,1-1 0 0 0,-1 1 1 0 0,0-1-1 0 0,0 1 0 0 0,0-1 1 0 0,0-1-1 0 0,0 1 1 0 0,-1-1-1 0 0,0 0 0 0 0,1 0 1 0 0,-1 0-1 0 0,-1 0 1 0 0,1-1-1 0 0,-1 0 0 0 0,0 0 1 0 0,0 0-1 0 0,0 0 1 0 0,0 0-1 0 0,-1 0 0 0 0,0-1 1 0 0,1-3-37 0 0,-8-41 1707 0 0,4 104-1615 0 0,27 98 116 0 0,-12 62-34 0 0,-16-199-126 0 0,-1 0-1 0 0,0-1 1 0 0,0 1-1 0 0,-2-1 1 0 0,0 0-1 0 0,0-1 1 0 0,-1 1-1 0 0,-1-1 1 0 0,0 0-1 0 0,-1-1 1 0 0,-1 1-1 0 0,0-2 1 0 0,0 1-1 0 0,-1-1 1 0 0,0-1-1 0 0,-1 1 1 0 0,0-2-1 0 0,-1 0 1 0 0,0 0-1 0 0,0-1 1 0 0,-1-1-1 0 0,0 0 1 0 0,-1 0-1 0 0,1-1 1 0 0,-1-1-1 0 0,-3 0-47 0 0,12-6 32 0 0,0 0 0 0 0,0 0 0 0 0,1-1 1 0 0,-1 1-1 0 0,0-1 0 0 0,1-1 0 0 0,-1 1 0 0 0,1 0 0 0 0,0-1 0 0 0,-1 0 0 0 0,1 0 0 0 0,1 0 1 0 0,-1-1-1 0 0,0 1 0 0 0,1-1 0 0 0,0 0 0 0 0,0 0 0 0 0,0 0 0 0 0,0 0 0 0 0,1-1 1 0 0,-1 1-1 0 0,1-1 0 0 0,0 0 0 0 0,0 1 0 0 0,1-1 0 0 0,0 0 0 0 0,0 0 0 0 0,0 0 0 0 0,0-1-32 0 0,0-4-28 0 0,1 1-1 0 0,0-1 0 0 0,0 0 1 0 0,1 0-1 0 0,0 0 0 0 0,1 0 1 0 0,0 0-1 0 0,1 1 0 0 0,0-1 1 0 0,0 1-1 0 0,1 0 0 0 0,0 0 1 0 0,1 0-1 0 0,0 0 0 0 0,0 1 0 0 0,1 0 1 0 0,0 0-1 0 0,0 0 0 0 0,1 1 1 0 0,0 0-1 0 0,0 0 0 0 0,4-2 29 0 0,191-120-3537 0 0,-177 116 2753 0 0,111-59-3295 0 0,-94 50 2938 0 0</inkml:trace>
  <inkml:trace contextRef="#ctx0" brushRef="#br0" timeOffset="3560.394">4472 33 2336 0 0,'2'-2'70'0'0,"0"1"0"0"0,0 0-1 0 0,0 0 1 0 0,0 0 0 0 0,1 0-1 0 0,-1 0 1 0 0,0 0 0 0 0,1 1 0 0 0,-1-1-1 0 0,0 1 1 0 0,1 0 0 0 0,-1 0-1 0 0,1 0 1 0 0,-1 0 0 0 0,0 0 0 0 0,1 0-1 0 0,-1 0 1 0 0,0 1 0 0 0,1 0-1 0 0,-1-1 1 0 0,0 1 0 0 0,1 0 0 0 0,-1 0-1 0 0,0 0 1 0 0,0 0 0 0 0,0 0-1 0 0,0 1 1 0 0,0-1 0 0 0,0 1 0 0 0,0-1-1 0 0,0 1 1 0 0,-1 0 0 0 0,1-1-1 0 0,-1 1 1 0 0,1 0 0 0 0,-1 0 0 0 0,0 0-1 0 0,1 0 1 0 0,-1 1 0 0 0,0-1-1 0 0,-1 0 1 0 0,1 0 0 0 0,0 1 0 0 0,-1-1-1 0 0,1 0 1 0 0,-1 1 0 0 0,1-1-1 0 0,-1 1-69 0 0,-6 114 1112 0 0,-86 30 2045 0 0,92-146-3061 0 0,0-1-89 0 0,7 1-149 0 0,17-1-568 0 0,0-1 0 0 0,-1-1-1 0 0,1-1 1 0 0,0-1 0 0 0,-1-2-1 0 0,0 0 1 0 0,0-1 0 0 0,0-1-1 0 0,-1-1 1 0 0,10-6 710 0 0,9-3-1253 0 0</inkml:trace>
  <inkml:trace contextRef="#ctx0" brushRef="#br0" timeOffset="3809.481">5227 1 1860 0 0,'14'2'3103'0'0,"20"40"-2252"0"0,-34-42-799 0 0,15 29 154 0 0,-1 0 0 0 0,-1 0 0 0 0,-2 2 0 0 0,-1-1 0 0 0,-1 1 0 0 0,-2 1 0 0 0,-1 0 0 0 0,-2-1 0 0 0,-1 2 0 0 0,-1-1 0 0 0,-2 0 0 0 0,-1 6-206 0 0,1-18 66 0 0,-1 0 0 0 0,-1 0 0 0 0,-1 0 0 0 0,-1 0 0 0 0,0 0 0 0 0,-1 0 0 0 0,-2-1 0 0 0,0 0 0 0 0,-1 0 0 0 0,0-1 0 0 0,-2 0-66 0 0,-6 11-40 0 0,-2-1-1 0 0,-2 0 1 0 0,0-1-1 0 0,-1-2 1 0 0,-2 0-1 0 0,-1-1 1 0 0,0-2-1 0 0,-2 0 1 0 0,0-2-1 0 0,-2 0 1 0 0,0-2-1 0 0,-1-1 1 0 0,0-2-1 0 0,-2-1 1 0 0,-7 2 40 0 0,-40 14-1116 0 0,0-4 1 0 0,-2-3-1 0 0,-1-4 0 0 0,0-3 1 0 0,-51 1 1115 0 0,18-6-1135 0 0</inkml:trace>
  <inkml:trace contextRef="#ctx0" brushRef="#br0" timeOffset="4506.484">91 1523 1460 0 0,'0'0'121'0'0,"1"0"-1"0"0,-1 0 1 0 0,1 1 0 0 0,-1-1-1 0 0,0 0 1 0 0,1 0 0 0 0,-1 1-1 0 0,0-1 1 0 0,1 0 0 0 0,-1 1-1 0 0,0-1 1 0 0,1 1 0 0 0,-1-1-1 0 0,0 0 1 0 0,0 1 0 0 0,0-1-1 0 0,1 1 1 0 0,-1-1 0 0 0,0 0-1 0 0,0 1 1 0 0,0-1 0 0 0,0 1-1 0 0,0-1 1 0 0,0 1-1 0 0,0-1 1 0 0,0 1 0 0 0,0-1-1 0 0,0 0 1 0 0,0 1 0 0 0,0-1-1 0 0,0 1 1 0 0,0-1 0 0 0,0 1-1 0 0,-1-1-120 0 0,71 2 743 0 0,-62-2-443 0 0,414-17 1450 0 0,2317-59 1616 0 0,-1563 3-2228 0 0,-746 47-466 0 0,-444 33-8975 0 0,-23-28 5695 0 0,21 3 1348 0 0</inkml:trace>
  <inkml:trace contextRef="#ctx0" brushRef="#br0" timeOffset="20015.665">1343 1873 868 0 0,'-21'8'249'0'0,"1"0"1"0"0,1 2-1 0 0,0 0 0 0 0,0 1 0 0 0,1 1 0 0 0,0 1 1 0 0,1 1-1 0 0,1 0 0 0 0,0 1 0 0 0,1 0 1 0 0,0 2-1 0 0,2 0 0 0 0,0 0 0 0 0,0 1 1 0 0,2 1-1 0 0,0 0 0 0 0,2 0 0 0 0,0 1 1 0 0,1 0-1 0 0,1 1 0 0 0,1 0 0 0 0,0 0 0 0 0,2 0 1 0 0,0 1-1 0 0,2-1 0 0 0,0 1 0 0 0,2 16-249 0 0,2-13 59 0 0,0 1-1 0 0,2-1 1 0 0,1 0-1 0 0,1 0 0 0 0,1 0 1 0 0,2-1-1 0 0,0 0 0 0 0,1-1 1 0 0,1 0-1 0 0,2 0 1 0 0,0-1-1 0 0,1-1 0 0 0,15 17-58 0 0,-10-15-523 0 0,1 0 1 0 0,1-2-1 0 0,1 0 0 0 0,0-1 0 0 0,2-2 0 0 0,0 0 0 0 0,15 7 523 0 0,8-2-1200 0 0,-1-4 0 0 0</inkml:trace>
  <inkml:trace contextRef="#ctx0" brushRef="#br0" timeOffset="20903.015">1606 2173 1744 0 0,'9'-21'4040'0'0,"-3"6"-1715"0"0,2 9-1280 0 0,-12 81-776 0 0,-30 230-173 0 0,21-163 136 0 0,112-206 55 0 0,-87 57-303 0 0,-1 0 0 0 0,2 2 0 0 0,-1-1 0 0 0,1 2 0 0 0,-1-1 0 0 0,1 2 1 0 0,0 0-1 0 0,1 0 0 0 0,-1 1 0 0 0,1 1 0 0 0,-1 0 0 0 0,0 1 0 0 0,1 1 1 0 0,-1 0-1 0 0,1 0 0 0 0,-1 1 0 0 0,0 1 0 0 0,0 1 0 0 0,0-1 0 0 0,0 2 1 0 0,-1 0-1 0 0,1 1 0 0 0,4 2 16 0 0,-16-4-9 0 0,0-1 0 0 0,0 0 1 0 0,0 0-1 0 0,0 1 0 0 0,-1-1 0 0 0,1 0 0 0 0,-1 1 1 0 0,0-1-1 0 0,0 0 0 0 0,0 1 0 0 0,0-1 0 0 0,-1 0 1 0 0,1 1-1 0 0,-1-1 0 0 0,0 0 0 0 0,0 0 0 0 0,0 1 1 0 0,-1-1-1 0 0,1 0 0 0 0,-1 0 0 0 0,1 0 0 0 0,-1-1 1 0 0,0 1-1 0 0,0 0 0 0 0,-1-1 0 0 0,1 1 0 0 0,0-1 1 0 0,-1 0-1 0 0,1 1 0 0 0,-1-1 0 0 0,0 0 0 0 0,0-1 1 0 0,0 1-1 0 0,0 0 0 0 0,0-1 0 0 0,0 0 0 0 0,0 0 1 0 0,0 0-1 0 0,-1 0 0 0 0,1 0 0 0 0,0-1 1 0 0,-1 1 8 0 0,-22 9-197 0 0,-1-1 1 0 0,0-2-1 0 0,-1 0 1 0 0,1-2-1 0 0,-1-1 1 0 0,0-1-1 0 0,0-1 1 0 0,-8-2 196 0 0,28 0-256 0 0,0 0 0 0 0,0-1 0 0 0,0 0 0 0 0,0-1 0 0 0,0 0-1 0 0,1 0 1 0 0,-1-1 0 0 0,1 0 0 0 0,-1 0 0 0 0,1 0 0 0 0,0-1 0 0 0,0 0 0 0 0,0-1 0 0 0,1 0-1 0 0,0 0 1 0 0,-3-2 256 0 0,-5-13-1278 0 0</inkml:trace>
  <inkml:trace contextRef="#ctx0" brushRef="#br0" timeOffset="21413.638">2057 2251 2216 0 0,'20'-13'3313'0'0,"30"9"-2482"0"0,-47 5-680 0 0,3-2-107 0 0,0 1 1 0 0,1 0 0 0 0,-1 0-1 0 0,0 1 1 0 0,1 0 0 0 0,-1 0-1 0 0,0 1 1 0 0,0-1 0 0 0,0 1-1 0 0,0 1 1 0 0,0-1-1 0 0,0 1 1 0 0,-1 0 0 0 0,1 0-1 0 0,-1 1 1 0 0,0-1 0 0 0,0 1-1 0 0,0 1 1 0 0,0-1 0 0 0,-1 0-1 0 0,0 1 1 0 0,0 0 0 0 0,0 0-1 0 0,0 0 1 0 0,-1 1 0 0 0,0-1-1 0 0,0 1 1 0 0,-1 0 0 0 0,1 0-1 0 0,-1 0 1 0 0,0 0 0 0 0,-1 0-1 0 0,1 0 1 0 0,-1 1 0 0 0,-1-1-1 0 0,1 0 1 0 0,-1 1 0 0 0,0-1-1 0 0,-1 0 1 0 0,1 1-1 0 0,-1-1 1 0 0,0 0 0 0 0,-1 0-1 0 0,0 0 1 0 0,0 2-45 0 0,-9 7 79 0 0,0-1 1 0 0,-1 0-1 0 0,0-1 0 0 0,-1 0 1 0 0,-1-1-1 0 0,0 0 0 0 0,-1-1 1 0 0,0-1-1 0 0,0 0 0 0 0,-1-1 1 0 0,0-1-1 0 0,-1 0 0 0 0,0-1 0 0 0,-5 0-79 0 0,15-4-11 0 0,-15-4-3186 0 0,45-23 273 0 0,2 6 1734 0 0</inkml:trace>
  <inkml:trace contextRef="#ctx0" brushRef="#br0" timeOffset="21728.072">2585 2209 2196 0 0,'-16'2'266'0'0,"-1"0"-1"0"0,1 1 1 0 0,-1 1 0 0 0,1 1-1 0 0,0 0 1 0 0,1 1-1 0 0,-1 0 1 0 0,1 1 0 0 0,0 1-1 0 0,1 1 1 0 0,0 0-1 0 0,0 1 1 0 0,1 0-1 0 0,0 1 1 0 0,1 0 0 0 0,0 1-1 0 0,1 1 1 0 0,0 0-1 0 0,1 0 1 0 0,-1 3-266 0 0,10-12 32 0 0,0 0 0 0 0,0 0 0 0 0,0 0 0 0 0,0 0 0 0 0,1 0 0 0 0,0 0 0 0 0,0 0 0 0 0,0 1 1 0 0,0-1-1 0 0,0 0 0 0 0,1 0 0 0 0,0 0 0 0 0,0 0 0 0 0,0 0 0 0 0,0 0 0 0 0,1 0 0 0 0,0 0 0 0 0,-1-1 0 0 0,1 1 0 0 0,1-1 0 0 0,-1 1 0 0 0,0-1 0 0 0,1 0 0 0 0,0 1 0 0 0,0-2 0 0 0,0 1 1 0 0,0 0-1 0 0,0 0 0 0 0,0-1 0 0 0,1 0 0 0 0,-1 1 0 0 0,2-1-32 0 0,127 45-1400 0 0,-41-60-2457 0 0,-63-1 2536 0 0</inkml:trace>
  <inkml:trace contextRef="#ctx0" brushRef="#br0" timeOffset="22130.948">2649 1866 1756 0 0,'14'-25'3059'0'0,"53"2"-1608"0"0,-61 23-1401 0 0,-1 0 0 0 0,1 0 0 0 0,-1 0 0 0 0,1 1 0 0 0,-1 0-1 0 0,1 0 1 0 0,-1 0 0 0 0,1 1 0 0 0,-1 0 0 0 0,0 0 0 0 0,0 0 0 0 0,0 0 0 0 0,0 1 0 0 0,0 0 0 0 0,-1 0 0 0 0,1 1 0 0 0,-1-1 0 0 0,0 1-1 0 0,0 0 1 0 0,0 0 0 0 0,-1 0 0 0 0,1 0 0 0 0,-1 1 0 0 0,0-1 0 0 0,0 1 0 0 0,0 0 0 0 0,-1 0 0 0 0,0 0 0 0 0,0 0 0 0 0,0 0 0 0 0,-1 1-1 0 0,1-1 1 0 0,-1 1 0 0 0,0-1 0 0 0,-1 1 0 0 0,0-1 0 0 0,0 1 0 0 0,0-1 0 0 0,0 1 0 0 0,-1-1 0 0 0,0 1 0 0 0,0-1 0 0 0,0 1 0 0 0,-1-1-1 0 0,0 0 1 0 0,0 0 0 0 0,0 0 0 0 0,0 0 0 0 0,-4 4-50 0 0,-85 103 1548 0 0,126-94-2027 0 0,209-40-5740 0 0,-204 14 5158 0 0,0 1-148 0 0</inkml:trace>
  <inkml:trace contextRef="#ctx0" brushRef="#br0" timeOffset="22446.185">2978 2441 1288 0 0,'31'10'3256'0'0,"416"5"459"0"0,-199-52-6844 0 0,-206 21 613 0 0,-33 8 1318 0 0</inkml:trace>
  <inkml:trace contextRef="#ctx0" brushRef="#br0" timeOffset="22703.881">3403 2186 1404 0 0,'0'0'1188'0'0,"0"0"-136"0"0,0 0-151 0 0,-1 17 2860 0 0,-17 278-1866 0 0,26-211-2996 0 0,0 3-4517 0 0,-8-75 4408 0 0</inkml:trace>
  <inkml:trace contextRef="#ctx0" brushRef="#br0" timeOffset="19296.829">183 2086 876 0 0,'0'0'655'0'0,"0"0"-24"0"0,0 0-145 0 0,0 0-64 0 0,0 0 70 0 0,14 0 127 0 0,-7 3 2219 0 0,-4 5-2827 0 0,-1-1 1 0 0,0 1 0 0 0,0-1 0 0 0,-1 1 0 0 0,0 0-1 0 0,0-1 1 0 0,0 1 0 0 0,-1 0 0 0 0,-1 0-1 0 0,1-1 1 0 0,-1 1 0 0 0,0 0 0 0 0,-1-1 0 0 0,0 1-1 0 0,0-1 1 0 0,-2 5-12 0 0,-6 36 93 0 0,-24 356 1108 0 0,34-405-1423 0 0,0 1 0 0 0,0 0 0 0 0,-1 0 0 0 0,1 0 0 0 0,0 0 0 0 0,0 0 0 0 0,-1-1-1 0 0,1 1 1 0 0,0 0 0 0 0,0 0 0 0 0,-1 0 0 0 0,1 0 0 0 0,0 0 0 0 0,0 0 0 0 0,-1 0-1 0 0,1 0 1 0 0,0 0 0 0 0,-1 0 0 0 0,1 0 0 0 0,0 0 0 0 0,0 0 0 0 0,-1 0 0 0 0,1 0-1 0 0,0 0 1 0 0,0 1 0 0 0,-1-1 222 0 0,1-8-1114 0 0</inkml:trace>
  <inkml:trace contextRef="#ctx0" brushRef="#br0" timeOffset="19718.654">619 2178 1184 0 0,'-372'263'6093'0'0,"339"-228"-4936"0"0,33-35-898 0 0,56 23 350 0 0,16-7-259 0 0,-50-13-388 0 0,0 1-1 0 0,0 0 1 0 0,-1 2 0 0 0,0 1 0 0 0,0 1 0 0 0,0 0 0 0 0,-1 2-1 0 0,-1 0 1 0 0,8 6 38 0 0,-11 4 55 0 0,-23 26-6516 0 0,0-42 5279 0 0</inkml:trace>
  <inkml:trace contextRef="#ctx0" brushRef="#br0" timeOffset="31599.576">3976 1908 1568 0 0,'0'0'345'0'0,"0"0"34"0"0,0 0-47 0 0,0 0-14 0 0,0 0-57 0 0,0 0-26 0 0,0 0-32 0 0,0 0-23 0 0,0 0-14 0 0,0 0 4 0 0,0 0 3 0 0,0 0 62 0 0,0 0 30 0 0,0 0-121 0 0,0 0 5 0 0,0 0 58 0 0,0 0-58 0 0,0 0 2 0 0,0 0-34 0 0,0 0 57 0 0,0 0 48 0 0,0 0-67 0 0,0 0-90 0 0,0 0 13 0 0,0 0-54 0 0,0 0 66 0 0,0 0-17 0 0,0 0-25 0 0,0 0 9 0 0,0 0 17 0 0,0 0 7 0 0,0 0-100 0 0,0 0 51 0 0,0 0 34 0 0,0 0-40 0 0,-13 11-8 0 0,-10 134 397 0 0,8 72 164 0 0,14 5 31 0 0,1-220-567 0 0,-4 20 1046 0 0,8-27-864 0 0,5-9-225 0 0,2 0 0 0 0,0 1 0 0 0,0 0 0 0 0,1 1 0 0 0,0 1 1 0 0,1 0-1 0 0,0 0 0 0 0,1 1 0 0 0,1 1 0 0 0,-1 0 0 0 0,1 1 1 0 0,1 1-1 0 0,-1 0 0 0 0,1 1 0 0 0,0 1 0 0 0,1 0 1 0 0,-1 2-1 0 0,1-1 0 0 0,0 2 0 0 0,0 0 0 0 0,0 1 0 0 0,0 1 1 0 0,5 1-1 0 0,-19-1-2 0 0,1 0 0 0 0,0 1-1 0 0,0-1 1 0 0,0 1 0 0 0,0 0 0 0 0,-1 0 0 0 0,1 0 0 0 0,0 1 0 0 0,-1-1 0 0 0,1 1 0 0 0,-1 0 0 0 0,0 0 0 0 0,1 0 0 0 0,-1 0 0 0 0,0 1 0 0 0,0-1 0 0 0,-1 1 0 0 0,1 0 0 0 0,0 0 0 0 0,-1 0 0 0 0,0 0 0 0 0,1 0 0 0 0,-1 0 0 0 0,-1 1 0 0 0,1-1 0 0 0,0 1 0 0 0,-1-1 0 0 0,0 1 0 0 0,1 0 0 0 0,-2-1 0 0 0,1 1-1 0 0,0 0 1 0 0,-1 0 0 0 0,1 0 0 0 0,-1 0 0 0 0,0 0 0 0 0,-1-1 0 0 0,1 1 0 0 0,-1 2 2 0 0,-9 6-18 0 0,-1-1-1 0 0,0-1 0 0 0,0 0 0 0 0,-1-1 1 0 0,0 0-1 0 0,-1-1 0 0 0,0 0 0 0 0,0-1 1 0 0,-1 0-1 0 0,0-1 0 0 0,0-1 0 0 0,0 0 1 0 0,-1-1-1 0 0,0 0 0 0 0,0-1 1 0 0,0-1-1 0 0,0 0 0 0 0,0-2 0 0 0,0 1 1 0 0,0-2-1 0 0,-3 0 19 0 0,13 1-195 0 0,-1 0 0 0 0,0 0 0 0 0,1-1 0 0 0,-1 0 0 0 0,1 0 0 0 0,0 0 0 0 0,-1-1 0 0 0,1 1 0 0 0,0-1 0 0 0,0-1 0 0 0,0 1 0 0 0,0-1 0 0 0,0 0 0 0 0,1 0 0 0 0,-1 0 0 0 0,1 0 0 0 0,0-1 0 0 0,0 0 0 0 0,0 0 1 0 0,0 0-1 0 0,1 0 0 0 0,-1-1 0 0 0,1 1 0 0 0,0-1 0 0 0,1 0 0 0 0,-1 0 0 0 0,1 0 0 0 0,0 0 0 0 0,0 0 0 0 0,0-1 0 0 0,1 1 0 0 0,0 0 0 0 0,0-6 195 0 0,0-6-1237 0 0</inkml:trace>
  <inkml:trace contextRef="#ctx0" brushRef="#br0" timeOffset="32819.981">4157 1713 924 0 0,'-37'-10'6835'0'0,"37"10"-6775"0"0,0 0-14 0 0,2-4 676 0 0,188-16-700 0 0,-158 40-55 0 0,-29-18 31 0 0,0 0 0 0 0,0 1 0 0 0,0-1 0 0 0,0 1-1 0 0,0-1 1 0 0,0 1 0 0 0,-1 0 0 0 0,0 0 0 0 0,1 0 0 0 0,-1 0-1 0 0,0 1 1 0 0,0-1 0 0 0,-1 1 0 0 0,1-1 0 0 0,-1 1 0 0 0,0-1 0 0 0,0 1-1 0 0,0 0 1 0 0,0 0 0 0 0,-1 0 0 0 0,1-1 0 0 0,-1 1 0 0 0,0 0-1 0 0,0 0 1 0 0,0 0 0 0 0,-1 0 0 0 0,1-1 0 0 0,-1 1 0 0 0,0 0 0 0 0,0 0-1 0 0,-1-1 1 0 0,1 1 0 0 0,-1-1 0 0 0,-1 3 2 0 0,-83 98 7 0 0,72-78 9 0 0,52-20 11 0 0,-17-5-17 0 0,-18-1-11 0 0,0-1 1 0 0,0 1 0 0 0,0 0-1 0 0,1 0 1 0 0,-1 1-1 0 0,0-1 1 0 0,0 0 0 0 0,0 1-1 0 0,0 0 1 0 0,-1 0 0 0 0,1 0-1 0 0,0 0 1 0 0,0 0-1 0 0,0 0 1 0 0,-1 1 0 0 0,1 0-1 0 0,-1-1 1 0 0,1 1-1 0 0,-1 0 1 0 0,1 0 0 0 0,-1 0-1 0 0,0 0 1 0 0,0 1 0 0 0,0-1-1 0 0,0 1 1 0 0,-1-1-1 0 0,1 1 1 0 0,-1 0 0 0 0,0-1-1 0 0,1 1 1 0 0,-1 0 0 0 0,0 0-1 0 0,0 0 1 0 0,-1 0-1 0 0,1 0 1 0 0,-1 0 0 0 0,1 0-1 0 0,-1 0 1 0 0,0 0-1 0 0,-1 2 1 0 0,-9 6-40 0 0,0 0 1 0 0,-1-1-1 0 0,-1 0 0 0 0,0-1 0 0 0,0-1 0 0 0,-1 0 0 0 0,0 0 0 0 0,0-1 0 0 0,-1-1 0 0 0,1 0 0 0 0,-1-1 0 0 0,-1-1 0 0 0,1 0 0 0 0,-1-1 0 0 0,-12 2 40 0 0,27-5-89 0 0,-1 0-1 0 0,0 0 1 0 0,0 1 0 0 0,0-1 0 0 0,0 0-1 0 0,0 0 1 0 0,0 0 0 0 0,0 0-1 0 0,0 0 1 0 0,0 0 0 0 0,0 0-1 0 0,0 0 1 0 0,0-1 0 0 0,0 1 0 0 0,1 0-1 0 0,-1 0 1 0 0,0-1 0 0 0,0 1-1 0 0,0-1 1 0 0,0 1 0 0 0,0-1-1 0 0,1 1 1 0 0,-1-1 0 0 0,0 1 0 0 0,1-1-1 0 0,-1 0 1 0 0,0 1 0 0 0,1-1-1 0 0,-1 0 1 0 0,1 0 0 0 0,-1 1-1 0 0,1-1 1 0 0,-1 0 0 0 0,1 0 0 0 0,-1 0-1 0 0,1 0 1 0 0,0 0 0 0 0,0 0-1 0 0,-1 0 1 0 0,1 1 0 0 0,0-1-1 0 0,0 0 1 0 0,0 0 0 0 0,0 0 0 0 0,0 0-1 0 0,0 0 1 0 0,0 0 0 0 0,0 0-1 0 0,1 0 90 0 0,5-16-1208 0 0</inkml:trace>
  <inkml:trace contextRef="#ctx0" brushRef="#br0" timeOffset="33548.556">3851 2746 2492 0 0,'0'0'740'0'0,"0"0"-115"0"0,0 0 6 0 0,0 0-53 0 0,5 0-65 0 0,222-11 1613 0 0,274-19-521 0 0,-492 23-3623 0 0,-39 3-1634 0 0,6 3 2368 0 0</inkml:trace>
  <inkml:trace contextRef="#ctx0" brushRef="#br0" timeOffset="34360.184">3985 2858 1428 0 0,'-27'-2'5940'0'0,"54"-6"-4776"0"0,110-4-849 0 0,-136 12-308 0 0,35 3-126 0 0,-34 0 121 0 0,0 0-1 0 0,0 0 1 0 0,0 0 0 0 0,0 0 0 0 0,0 0 0 0 0,0 0 0 0 0,-1 0 0 0 0,1 1-1 0 0,-1-1 1 0 0,0 1 0 0 0,0-1 0 0 0,-1 1 0 0 0,1-1 0 0 0,-1 1-1 0 0,1 0 1 0 0,-1-1 0 0 0,0 1 0 0 0,-1 0 0 0 0,1-1 0 0 0,-1 1-1 0 0,1-1 1 0 0,-1 1 0 0 0,0-1 0 0 0,0 1 0 0 0,-1-1 0 0 0,1 1 0 0 0,-1-1-1 0 0,1 0 1 0 0,-1 0 0 0 0,0 0 0 0 0,0 0 0 0 0,-1 0 0 0 0,1 0-1 0 0,-1-1 1 0 0,1 1 0 0 0,-1-1 0 0 0,0 1 0 0 0,0-1-2 0 0,-48 53-31 0 0,50-54 53 0 0,1-1 1 0 0,0 0-86 0 0,43 17-8 0 0,-22-12 29 0 0,-13-5 43 0 0,-1 0 0 0 0,1 0-1 0 0,-1 1 1 0 0,0 0 0 0 0,1 0 0 0 0,-1 1 0 0 0,0 0-1 0 0,0 0 1 0 0,0 1 0 0 0,0 0 0 0 0,-1 0 0 0 0,1 1-1 0 0,-1-1 1 0 0,0 1 0 0 0,0 1 0 0 0,0-1-1 0 0,0 1 1 0 0,-1 0 0 0 0,0 0 0 0 0,0 1 0 0 0,0 0-1 0 0,-1 0 1 0 0,0 0 0 0 0,0 0 0 0 0,0 0-1 0 0,1 4 0 0 0,-5-8-38 0 0,-5 3 58 0 0,-5 3-46 0 0,-1 0-1 0 0,0 0 1 0 0,0-1-1 0 0,0-1 0 0 0,-1 0 1 0 0,0 0-1 0 0,0-1 0 0 0,-1-1 1 0 0,1 0-1 0 0,-1-1 1 0 0,0 0-1 0 0,0-1 0 0 0,0 0 1 0 0,0-1-1 0 0,0-1 0 0 0,0 0 1 0 0,-9-1 26 0 0,17 0-166 0 0,0 1-1 0 0,0-1 1 0 0,-1 1 0 0 0,1-2 0 0 0,0 1 0 0 0,0 0 0 0 0,0-1 0 0 0,1 0 0 0 0,-1 0-1 0 0,0-1 1 0 0,1 1 0 0 0,-1-1 0 0 0,1 0 0 0 0,0 0 0 0 0,0 0 0 0 0,0-1-1 0 0,0 1 1 0 0,1-1 0 0 0,-1 0 0 0 0,1 0 0 0 0,0 0 0 0 0,0-1 0 0 0,1 1-1 0 0,-1-1 1 0 0,1 0 0 0 0,0 1 0 0 0,-1-5 166 0 0,-6-21-1107 0 0</inkml:trace>
  <inkml:trace contextRef="#ctx0" brushRef="#br0" timeOffset="34733.791">5412 1871 2012 0 0,'21'29'392'0'0,"-1"1"0"0"0,-1 0 0 0 0,-2 2 0 0 0,-1 0 0 0 0,-2 1 0 0 0,-1 0 0 0 0,-1 1 0 0 0,-2 0 0 0 0,-2 1 0 0 0,-1 0 0 0 0,-2 0 0 0 0,1 30-392 0 0,-23 85 969 0 0,4-110-850 0 0,-2-1 0 0 0,-2-1 0 0 0,-2-1 0 0 0,-1 0 0 0 0,-1-1 0 0 0,-2-1 0 0 0,-2-1 0 0 0,-1-2 0 0 0,-2 0 0 0 0,-1-2 0 0 0,-1-1 0 0 0,-1-1 0 0 0,-2-2 0 0 0,-1-1 0 0 0,0-2 0 0 0,-2-1 0 0 0,-19 7-119 0 0,-75 19-4666 0 0,96-71 2193 0 0,22-1 1340 0 0</inkml:trace>
  <inkml:trace contextRef="#ctx0" brushRef="#br0" timeOffset="35708.176">4799 1378 1024 0 0,'0'0'899'0'0,"0"0"-92"0"0,0 0-167 0 0,0 0-76 0 0,4 4-105 0 0,50 14 368 0 0,103-28 283 0 0,1 8 0 0 0,150 17-1110 0 0,-44 13-1079 0 0,-251-28-1799 0 0,-6 0 1667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23:53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0 948 0 0,'37'2'364'0'0,"-17"-2"-24"0"0,10 0-344 0 0,5 0-176 0 0,3 0-188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5:09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98 1120 0 0,'0'0'497'0'0,"0"0"-72"0"0,0 0-24 0 0,0 0-42 0 0,0 0-31 0 0,0 0 5 0 0,0 0-28 0 0,0 0 49 0 0,0 0-54 0 0,0 0-36 0 0,0 0-36 0 0,0 0 4 0 0,0 0-5 0 0,0 0 41 0 0,0 0 11 0 0,0 0 39 0 0,0 0-4 0 0,0 0-27 0 0,0 0-39 0 0,0 0-26 0 0,0 0 34 0 0,-7-27 308 0 0,5 23-553 0 0,-1-1 1 0 0,1 1 0 0 0,-1 0-1 0 0,1-1 1 0 0,-1 1 0 0 0,0 0-1 0 0,-1 1 1 0 0,1-1 0 0 0,-1 1-1 0 0,0-1 1 0 0,1 1 0 0 0,-2 0-1 0 0,1 0 1 0 0,0 1 0 0 0,0-1-1 0 0,-1 1 1 0 0,1 0-1 0 0,-1 0 1 0 0,0 1 0 0 0,0-1-1 0 0,1 1 1 0 0,-1 0 0 0 0,0 0-1 0 0,0 1 1 0 0,0 0 0 0 0,0-1-1 0 0,0 2 1 0 0,-5-1-12 0 0,-138 36 88 0 0,134-28-84 0 0,0 0 0 0 0,1 0 0 0 0,0 2 1 0 0,1-1-1 0 0,0 2 0 0 0,0 0 0 0 0,1 0 1 0 0,1 1-1 0 0,0 0 0 0 0,0 1 0 0 0,1 0 0 0 0,1 0 1 0 0,0 1-1 0 0,1 0 0 0 0,0 1 0 0 0,1 0 1 0 0,1 0-1 0 0,1 0 0 0 0,0 0 0 0 0,0 1 0 0 0,2-1 1 0 0,0 1-1 0 0,1 0 0 0 0,0 0-4 0 0,4-7-8 0 0,1-1 0 0 0,0 1 0 0 0,0-1 0 0 0,1 0 0 0 0,0 0-1 0 0,0-1 1 0 0,1 0 0 0 0,0 0 0 0 0,0 0 0 0 0,1 0 0 0 0,0-1 0 0 0,0 0 0 0 0,0-1-1 0 0,1 0 1 0 0,-1 0 0 0 0,1 0 0 0 0,1-1 0 0 0,-1 0 0 0 0,1-1 0 0 0,-1 1 0 0 0,1-2-1 0 0,0 1 1 0 0,0-1 0 0 0,0-1 0 0 0,0 0 0 0 0,0 0 0 0 0,1-1 0 0 0,7 0 8 0 0,-9-2-19 0 0,0-1 0 0 0,-1 0 0 0 0,1 0 1 0 0,0 0-1 0 0,-1-1 0 0 0,0 0 0 0 0,0-1 1 0 0,0 0-1 0 0,0 0 0 0 0,-1 0 0 0 0,0-1 1 0 0,0 0-1 0 0,0 0 0 0 0,-1 0 0 0 0,0-1 0 0 0,0 0 1 0 0,-1 0-1 0 0,1 0 0 0 0,-2-1 0 0 0,1 1 1 0 0,-1-1-1 0 0,0 0 0 0 0,-1 0 0 0 0,0 0 1 0 0,0 0-1 0 0,0-5 19 0 0,32-62-19 0 0,105-81-170 0 0,-139 156 160 0 0,0 0-34 0 0,5 22-104 0 0,-22 28 179 0 0,-31 161 12 0 0,48-203-55 0 0,0 0 0 0 0,1 1 0 0 0,0-1 0 0 0,0 0 0 0 0,1 0 1 0 0,0 0-1 0 0,1 0 0 0 0,-1 0 0 0 0,2-1 0 0 0,-1 1 0 0 0,1-1 0 0 0,0 0 0 0 0,0 0 0 0 0,1 0 0 0 0,0-1 1 0 0,0 1-1 0 0,1-1 0 0 0,0 0 0 0 0,0-1 0 0 0,0 1 0 0 0,1-1 0 0 0,-1-1 0 0 0,1 1 0 0 0,1-1 0 0 0,-1 0 0 0 0,0-1 1 0 0,1 0-1 0 0,0 0 0 0 0,0 0 0 0 0,0-1 0 0 0,1 0 31 0 0,90 2-4012 0 0,-33-18 2584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0:49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60 2028 0 0,'-5'-24'1939'0'0,"-17"-12"-588"0"0,43 67-32 0 0,-15-10-1241 0 0,-1-1 0 0 0,-1 1 0 0 0,0 0-1 0 0,-2 0 1 0 0,0 0 0 0 0,-1 0 0 0 0,-2 0-1 0 0,0 0 1 0 0,-1 0 0 0 0,-1 0 0 0 0,-1 0-1 0 0,-1-1 1 0 0,0 1 0 0 0,-2-1 0 0 0,0-1-1 0 0,-2 1 1 0 0,0-1 0 0 0,-7 11-78 0 0,2-7-236 0 0,-1 0 1 0 0,-1-1-1 0 0,0-1 1 0 0,-2 0 0 0 0,-1-1-1 0 0,0-1 1 0 0,-1-1-1 0 0,-1-1 1 0 0,-7 4 235 0 0,-24 11-2472 0 0,33-22 1278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0:51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713 208 1544 0 0,'0'0'308'0'0,"0"0"-9"0"0,0-4 15 0 0,13-27 221 0 0,-11-20 347 0 0,-10 40-790 0 0,-2 1-1 0 0,1 0 0 0 0,-2 0 0 0 0,1 1 0 0 0,-1 1 0 0 0,0 0 1 0 0,-1 0-1 0 0,0 1 0 0 0,0 1 0 0 0,-1 0 0 0 0,0 0 1 0 0,0 2-1 0 0,0-1 0 0 0,0 2 0 0 0,-1-1 0 0 0,1 2 1 0 0,-1 0-1 0 0,0 1 0 0 0,0 0 0 0 0,0 1 0 0 0,0 0 1 0 0,-1 2-92 0 0,-9 0 63 0 0,1 0 0 0 0,0 2 1 0 0,0 1-1 0 0,0 1 0 0 0,1 1 1 0 0,0 1-1 0 0,0 1 0 0 0,1 0 1 0 0,0 2-1 0 0,1 1 0 0 0,0 0 1 0 0,1 1-1 0 0,0 2 0 0 0,1-1 1 0 0,1 2-1 0 0,0 1 0 0 0,-8 11-63 0 0,16-17 42 0 0,2 1-1 0 0,0 0 1 0 0,0 0-1 0 0,1 0 1 0 0,0 1-1 0 0,1 0 0 0 0,1 0 1 0 0,0 1-1 0 0,1-1 1 0 0,0 1-1 0 0,1-1 1 0 0,0 1-1 0 0,1 9-41 0 0,4-11 45 0 0,0-1-1 0 0,0-1 1 0 0,1 1-1 0 0,0 0 1 0 0,1-1-1 0 0,0 0 1 0 0,1 0-1 0 0,0 0 1 0 0,1-1 0 0 0,0 0-1 0 0,0 0 1 0 0,1-1-1 0 0,0 0 1 0 0,0 0-1 0 0,1-1 1 0 0,0 0 0 0 0,0 0-1 0 0,9 4-44 0 0,5 3 44 0 0,0-2 1 0 0,1-1-1 0 0,0-1 0 0 0,1-1 0 0 0,0-1 0 0 0,0-1 1 0 0,1-1-1 0 0,0-1 0 0 0,0-1 0 0 0,0-2 1 0 0,0-1-1 0 0,7-1-44 0 0,142-32-62 0 0,-166 31 32 0 0,1-1 0 0 0,-1 0 0 0 0,-1 0-1 0 0,1-1 1 0 0,0 0 0 0 0,-1 0 0 0 0,1-1 0 0 0,-1-1 0 0 0,0 1 0 0 0,0-1 0 0 0,-1 0 0 0 0,1-1 0 0 0,-1 0 0 0 0,0 0 0 0 0,-1-1 0 0 0,0 0-1 0 0,0 0 1 0 0,0 0 0 0 0,-1-1 0 0 0,0 1 0 0 0,0-1 0 0 0,-1-1 0 0 0,0 1 0 0 0,-1 0 0 0 0,1-1 0 0 0,-2 0 0 0 0,1 0 0 0 0,-1 0 0 0 0,-1 0-1 0 0,1 0 1 0 0,-2 0 0 0 0,1 0 0 0 0,-1-1 0 0 0,-1 1 0 0 0,1 0 0 0 0,-2 0 0 0 0,1 0 0 0 0,-1 0 0 0 0,-1 0 0 0 0,1 0 0 0 0,-2 0 0 0 0,1 1-1 0 0,-1-1 1 0 0,-2-3 30 0 0,-5-1-75 0 0,0 0-1 0 0,-1 0 0 0 0,-1 1 0 0 0,0 0 1 0 0,0 2-1 0 0,-1-1 0 0 0,0 1 1 0 0,-1 1-1 0 0,-14-6 76 0 0,-44-15-3158 0 0,69 28 2014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0:5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85 1964 0 0,'38'-27'5475'0'0,"-43"30"-4335"0"0,0-1-1196 0 0,-318 250 1271 0 0,149-102-336 0 0,173-149-866 0 0,1 0 1 0 0,-1 0-1 0 0,0 0 0 0 0,1 0 1 0 0,-1 0-1 0 0,0 0 0 0 0,1 0 1 0 0,0 0-1 0 0,-1 0 0 0 0,1 0 1 0 0,0 0-1 0 0,-1 0 0 0 0,1 1 1 0 0,0-1-1 0 0,0 0 0 0 0,0 0 1 0 0,0 0-1 0 0,0 0 0 0 0,0 1 1 0 0,0-1-1 0 0,0 0 0 0 0,1 0 1 0 0,-1 0-1 0 0,0 0 0 0 0,1 0 1 0 0,-1 0-1 0 0,1 0 0 0 0,-1 1 1 0 0,1-1-1 0 0,0-1 0 0 0,-1 1 1 0 0,1 0-1 0 0,0 0 0 0 0,0 0 1 0 0,-1 0-1 0 0,1 0 0 0 0,0-1 0 0 0,0 1 1 0 0,0 0-1 0 0,0-1 0 0 0,0 1 1 0 0,0-1-1 0 0,0 1 0 0 0,0-1 1 0 0,0 1-1 0 0,1-1 0 0 0,-1 0 1 0 0,0 1-1 0 0,0-1 0 0 0,0 0 1 0 0,1 0-14 0 0,69 17 148 0 0,-68-16-117 0 0,374 24 224 0 0,-215-27-2606 0 0,-24 1-3017 0 0,-129 1 4166 0 0,-6-3 64 0 0</inkml:trace>
  <inkml:trace contextRef="#ctx0" brushRef="#br0" timeOffset="185.061">207 790 1024 0 0,'24'24'4950'0'0,"45"-15"-4136"0"0,-59-9-338 0 0,218-13 471 0 0,-4-40-5751 0 0,-183 40 3693 0 0</inkml:trace>
  <inkml:trace contextRef="#ctx0" brushRef="#br0" timeOffset="838.685">1029 120 2052 0 0,'-16'-32'4516'0'0,"-11"62"-3455"0"0,25-24-1026 0 0,0 0 0 0 0,1 1 0 0 0,0-1-1 0 0,0 0 1 0 0,0 1 0 0 0,1-1-1 0 0,-1 1 1 0 0,2-1 0 0 0,-1 0 0 0 0,1 1-1 0 0,0-1 1 0 0,0 0 0 0 0,1 1 0 0 0,-1-1-1 0 0,2 0 1 0 0,-1 0 0 0 0,1 0-1 0 0,-1-1 1 0 0,1 1 0 0 0,1 0 0 0 0,-1-1-1 0 0,1 0 1 0 0,0 0 0 0 0,1 0-1 0 0,-1-1 1 0 0,1 1 0 0 0,0-1 0 0 0,0 0-1 0 0,0 0 1 0 0,0-1 0 0 0,1 1 0 0 0,-1-1-1 0 0,1 0 1 0 0,0-1 0 0 0,0 1-1 0 0,0-1 1 0 0,6 1-35 0 0,-3 2 16 0 0,1 0 1 0 0,0-1-1 0 0,1 0 0 0 0,-1-1 0 0 0,0 0 0 0 0,1 0 0 0 0,0-1 1 0 0,-1-1-1 0 0,1 0 0 0 0,0 0 0 0 0,0-1 0 0 0,0 0 1 0 0,0-1-1 0 0,0-1 0 0 0,-1 1 0 0 0,1-2 0 0 0,0 1 1 0 0,-1-1-1 0 0,0-1 0 0 0,0 0 0 0 0,0-1 0 0 0,0 0 1 0 0,0 0-1 0 0,-1-1 0 0 0,0 0 0 0 0,0 0 0 0 0,-1-1 1 0 0,6-7-17 0 0,-1-137 768 0 0,-26 164-651 0 0,14 220 70 0 0,-13 140 490 0 0,11-359-650 0 0,-2 0 1 0 0,0-1-1 0 0,0 0 0 0 0,-2 0 0 0 0,1 0 1 0 0,-2 0-1 0 0,0 0 0 0 0,0-1 1 0 0,-1 0-1 0 0,0-1 0 0 0,-1 1 1 0 0,-1-2-1 0 0,0 1 0 0 0,0-1 0 0 0,-1 0 1 0 0,0-1-1 0 0,0 0 0 0 0,-1-1 1 0 0,-1 0-1 0 0,1-1 0 0 0,-1 0 0 0 0,-1 0 1 0 0,1-2-1 0 0,-1 1 0 0 0,0-2 1 0 0,0 0-1 0 0,0 0 0 0 0,-1-1 0 0 0,0-1-27 0 0,6-3-49 0 0,-1-1-1 0 0,1 0 0 0 0,0-1 0 0 0,0 0 0 0 0,0 0 0 0 0,0 0 0 0 0,1-1 1 0 0,-1-1-1 0 0,1 1 0 0 0,0-1 0 0 0,0 0 0 0 0,1-1 0 0 0,0 1 1 0 0,-1-1-1 0 0,2-1 0 0 0,-1 1 0 0 0,1-1 0 0 0,0 0 0 0 0,1 0 0 0 0,-1 0 1 0 0,1-1-1 0 0,1 1 0 0 0,-1-1 0 0 0,1 0 0 0 0,1 0 0 0 0,0-1 1 0 0,0 1-1 0 0,0 0 0 0 0,1-1 0 0 0,0 1 0 0 0,1-1 0 0 0,0 1 0 0 0,0-1 1 0 0,1 1-1 0 0,0-1 0 0 0,0 1 0 0 0,1 0 0 0 0,2-7 50 0 0,3-8-439 0 0,0 0 1 0 0,2 1-1 0 0,0 0 0 0 0,1 1 0 0 0,2 0 0 0 0,0 0 0 0 0,1 1 1 0 0,1 1-1 0 0,0 0 0 0 0,2 1 0 0 0,0 1 0 0 0,1 0 0 0 0,1 2 1 0 0,0-1-1 0 0,1 2 0 0 0,7-3 439 0 0,17-8-1213 0 0</inkml:trace>
  <inkml:trace contextRef="#ctx0" brushRef="#br0" timeOffset="1415.58">2046 15 1212 0 0,'10'4'4280'0'0,"-91"68"-3099"0"0,-87 74 479 0 0,32-13-167 0 0,162-101-653 0 0,-7-25-767 0 0,1 0 0 0 0,0-1 0 0 0,0-1 0 0 0,1-1 0 0 0,0-1 0 0 0,-1 0 0 0 0,1-2 0 0 0,12 0-73 0 0,17 2 46 0 0,191 2-1481 0 0,-176-5-1639 0 0,-70 0-777 0 0,-15 2 2671 0 0</inkml:trace>
  <inkml:trace contextRef="#ctx0" brushRef="#br0" timeOffset="1587.536">1653 720 1868 0 0,'7'5'904'0'0,"0"0"-124"0"0,16 7-88 0 0,2-7 28 0 0,9 0-187 0 0,-1-3 15 0 0,10-1-140 0 0,3-1 12 0 0,-24 0-44 0 0,13 0-268 0 0,47-18-112 0 0,-34 13 0 0 0,4-5-476 0 0,-6-2-344 0 0,4 1 63 0 0,-6-4 69 0 0,-5 0-592 0 0,0 0 112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1:09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63 1068 0 0,'-3'-22'2021'0'0,"-22"-19"-908"0"0,-10 143 71 0 0,-53 319-356 0 0,64-276-744 0 0,-10 55 315 0 0,35-201-364 0 0,-1 1-1 0 0,0-1 1 0 0,1 1-1 0 0,-1-1 0 0 0,1 1 1 0 0,-1-1-1 0 0,0 1 1 0 0,1-1-1 0 0,-1 1 0 0 0,1-1 1 0 0,-1 1-1 0 0,1 0 1 0 0,0-1-1 0 0,-1 1 0 0 0,1 0 1 0 0,-1 0-1 0 0,1-1 1 0 0,0 1-1 0 0,-1 0 1 0 0,1 0-1 0 0,0 0 0 0 0,-1 0 1 0 0,1 0-1 0 0,0 0 1 0 0,-1 0-1 0 0,1 0 0 0 0,-1 0 1 0 0,1 0-1 0 0,0 0 1 0 0,-1 0-1 0 0,1 0 1 0 0,0 1-1 0 0,-1-1 0 0 0,1 0 1 0 0,-1 0-1 0 0,1 1 1 0 0,0-1-1 0 0,-1 0 0 0 0,1 1 1 0 0,-1-1-1 0 0,1 1 1 0 0,-1-1-1 0 0,1 1 0 0 0,-1-1 1 0 0,0 1-1 0 0,1-1 1 0 0,-1 1-1 0 0,1-1 1 0 0,-1 1-1 0 0,0-1 0 0 0,0 1 1 0 0,1 0-35 0 0,14-13-23 0 0,0 0 39 0 0,1 2-1 0 0,1 0 0 0 0,0 1 1 0 0,0 1-1 0 0,0 1 1 0 0,1 0-1 0 0,0 1 1 0 0,1 1-1 0 0,-1 0 0 0 0,1 2 1 0 0,0 0-1 0 0,0 1 1 0 0,0 1-1 0 0,0 1 1 0 0,0 1-1 0 0,0 0 0 0 0,0 1 1 0 0,0 2-1 0 0,0 0 1 0 0,-1 0-1 0 0,0 2 0 0 0,0 0 1 0 0,0 1-1 0 0,-1 1 1 0 0,0 1-1 0 0,0 0 1 0 0,-1 1-1 0 0,0 1 0 0 0,7 7-15 0 0,-19-16 0 0 0,-1 0 1 0 0,1 0-1 0 0,-1 0 0 0 0,1 0 0 0 0,-1 1 0 0 0,0 0 0 0 0,0-1 0 0 0,0 1 0 0 0,0 0 0 0 0,-1 1 0 0 0,1-1 0 0 0,-1 0 0 0 0,0 1 0 0 0,0-1 0 0 0,0 1 0 0 0,0 0 0 0 0,-1-1 0 0 0,0 1 0 0 0,1 0 0 0 0,-1 0 0 0 0,-1 0 0 0 0,1 0 0 0 0,-1 0 0 0 0,1 0 0 0 0,-1 1 0 0 0,0-1 0 0 0,0 0 0 0 0,-1 0 0 0 0,1 0 0 0 0,-1 0 0 0 0,0 0 0 0 0,0 0 0 0 0,-1 0 0 0 0,1 0 0 0 0,-1-1 0 0 0,1 1 0 0 0,-1 0 0 0 0,-1-1 0 0 0,1 1 0 0 0,0-1 0 0 0,-1 0 0 0 0,1 0 0 0 0,-1 0 0 0 0,0 0 0 0 0,0 0 0 0 0,0-1 0 0 0,-1 1 0 0 0,1-1 0 0 0,-1 0 0 0 0,-10 5-13 0 0,0-1-1 0 0,0 0 0 0 0,0-2 1 0 0,0 0-1 0 0,-1 0 0 0 0,0-1 1 0 0,0-1-1 0 0,0 0 1 0 0,0-1-1 0 0,0-1 0 0 0,0-1 1 0 0,0 0-1 0 0,0 0 0 0 0,-7-3 14 0 0,8 2-332 0 0,0 0 0 0 0,0 0-1 0 0,0-2 1 0 0,1 0-1 0 0,-1 0 1 0 0,1-1 0 0 0,0-1-1 0 0,1 0 1 0 0,-1-1-1 0 0,1 0 1 0 0,1-1 0 0 0,-1 0-1 0 0,1-1 1 0 0,1 0-1 0 0,-1-1 1 0 0,2 0 0 0 0,-1 0-1 0 0,-7-12 333 0 0,7-14-1234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1:1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1240 0 0,'-25'0'2449'0'0,"22"0"-2658"0"0,-31 3 2477 0 0,43 2 703 0 0,524 8-999 0 0,-321-13-3766 0 0,-2 6-3309 0 0,-194-5 3617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1:11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1664 0 0,'-4'2'98'0'0,"5"-1"-32"0"0,0-1 0 0 0,0 1 0 0 0,-1-1 0 0 0,1 1 1 0 0,0-1-1 0 0,0 1 0 0 0,0-1 0 0 0,-1 1 1 0 0,1 0-1 0 0,0-1 0 0 0,-1 1 0 0 0,1 0 1 0 0,0 0-1 0 0,-1-1 0 0 0,1 1 0 0 0,-1 0 1 0 0,0 0-1 0 0,1 0 0 0 0,-1 0 0 0 0,0 0 0 0 0,1 0 1 0 0,-1 0-1 0 0,0 0 0 0 0,0 0 0 0 0,0-1 1 0 0,0 1-1 0 0,0 0 0 0 0,0 0 0 0 0,0 0 1 0 0,0 0-1 0 0,0 0 0 0 0,0 0 0 0 0,0 0 0 0 0,-1 0 1 0 0,1 0-1 0 0,0 0 0 0 0,-1 0 0 0 0,1 0 1 0 0,-1 0-1 0 0,1-1 0 0 0,-1 1 0 0 0,1 0 1 0 0,-1 0-1 0 0,0-1 0 0 0,1 1 0 0 0,-1 0 1 0 0,0-1-1 0 0,1 1 0 0 0,-1 0 0 0 0,0-1 0 0 0,0 1 1 0 0,0-1-1 0 0,0 0 0 0 0,0 1 0 0 0,1-1 1 0 0,-1 0-1 0 0,0 1 0 0 0,0-1 0 0 0,0 0 1 0 0,0 0-1 0 0,0 0 0 0 0,0 0 0 0 0,0 0 1 0 0,0 0-1 0 0,0 0 0 0 0,0 0 0 0 0,0 0 0 0 0,0 0 1 0 0,0 0-1 0 0,0-1-66 0 0,44 11 360 0 0,0-1 0 0 0,0-3 0 0 0,1-1 0 0 0,0-3 0 0 0,35-2-360 0 0,8 2-291 0 0,146 0-4371 0 0,-188-2 3309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1:20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83 380 1300 0 0,'4'-8'2891'0'0,"4"-6"1034"0"0,-12 29-3214 0 0,-46 194-442 0 0,28-32-340 0 0,4-106 564 0 0,69-76-490 0 0,188-30-128 0 0,-237 35 125 0 0,0 0 1 0 0,0-1-1 0 0,0 1 0 0 0,0 0 1 0 0,0 0-1 0 0,0 0 0 0 0,0 1 0 0 0,-1-1 1 0 0,1 0-1 0 0,0 1 0 0 0,0-1 0 0 0,0 1 1 0 0,0 0-1 0 0,-1-1 0 0 0,1 1 0 0 0,0 0 1 0 0,-1 0-1 0 0,1 0 0 0 0,0 0 0 0 0,-1 0 1 0 0,0 1-1 0 0,1-1 0 0 0,-1 0 0 0 0,0 1 1 0 0,1-1-1 0 0,-1 1 0 0 0,0-1 1 0 0,0 1-1 0 0,0 0 0 0 0,0-1 0 0 0,-1 1 1 0 0,1 0-1 0 0,0 0 0 0 0,-1-1 0 0 0,1 1 1 0 0,-1 0-1 0 0,1 0 0 0 0,-1 0 0 0 0,0 0 1 0 0,0 0-1 0 0,0 0 0 0 0,0 0 0 0 0,0 0 1 0 0,-1-1-1 0 0,1 1 0 0 0,0 0 0 0 0,-1 0 1 0 0,0 0-1 0 0,1 0 0 0 0,-1-1 1 0 0,0 1-1 0 0,0 0 0 0 0,0-1 0 0 0,0 1 1 0 0,0 0-1 0 0,-1 0 0 0 0,-9 6-11 0 0,-1 0 0 0 0,0-1 0 0 0,0-1 0 0 0,-1 0 0 0 0,1-1 0 0 0,-1 0 0 0 0,0-1 0 0 0,-1 0 0 0 0,1-1 0 0 0,-1 0 0 0 0,1-1 0 0 0,-1-1 0 0 0,0 0 0 0 0,0-1 0 0 0,-7-1 11 0 0,-45-26-1246 0 0,35-39-4424 0 0,31 54 4448 0 0</inkml:trace>
  <inkml:trace contextRef="#ctx0" brushRef="#br0" timeOffset="686.705">497 434 928 0 0,'6'-6'183'0'0,"1"1"0"0"0,0 0 0 0 0,0 1-1 0 0,1-1 1 0 0,-1 1 0 0 0,1 1 0 0 0,0 0 0 0 0,0 0 0 0 0,0 0-1 0 0,0 1 1 0 0,0 0 0 0 0,1 1 0 0 0,-1-1 0 0 0,1 2-183 0 0,-3-3 68 0 0,0 1 1 0 0,-1 0-1 0 0,1 0 1 0 0,0 0-1 0 0,1 1 1 0 0,-1 0 0 0 0,0 1-1 0 0,0-1 1 0 0,0 1-1 0 0,1 0 1 0 0,-1 0-1 0 0,0 1 1 0 0,0 0-1 0 0,0 0 1 0 0,0 1-1 0 0,0-1 1 0 0,0 1 0 0 0,0 0-1 0 0,0 1 1 0 0,-1 0-1 0 0,1 0 1 0 0,-1 0-1 0 0,0 0 1 0 0,0 1-1 0 0,0 0 1 0 0,0 0 0 0 0,-1 0-1 0 0,1 1 1 0 0,-1-1-1 0 0,0 1 1 0 0,0 0-1 0 0,-1 0 1 0 0,0 1-1 0 0,0-1 1 0 0,0 1-1 0 0,0-1 1 0 0,-1 1 0 0 0,2 5-69 0 0,-9 1 121 0 0,-1-1 0 0 0,0-1-1 0 0,-1 1 1 0 0,0-1 0 0 0,0 0 0 0 0,-1-1 0 0 0,0 0 0 0 0,-1 0 0 0 0,0-1 0 0 0,0 0 0 0 0,-1 0 0 0 0,0-1 0 0 0,0 0 0 0 0,-1-1 0 0 0,0 0 0 0 0,0-1 0 0 0,0 0 0 0 0,-1-1-121 0 0,-130 58-5 0 0,151-72-4762 0 0,12 4 3509 0 0</inkml:trace>
  <inkml:trace contextRef="#ctx0" brushRef="#br0" timeOffset="1059.747">1162 357 1636 0 0,'-9'-1'193'0'0,"0"0"-1"0"0,0 1 1 0 0,-1 0-1 0 0,1 0 1 0 0,0 1 0 0 0,0 0-1 0 0,0 0 1 0 0,0 1-1 0 0,0 1 1 0 0,1 0 0 0 0,-1 0-1 0 0,1 0 1 0 0,-1 1-1 0 0,1 0 1 0 0,0 1 0 0 0,0 0-1 0 0,1 0 1 0 0,0 0-1 0 0,0 1 1 0 0,0 0-1 0 0,0 1 1 0 0,1 0 0 0 0,0 0-1 0 0,1 0 1 0 0,0 0-1 0 0,0 1 1 0 0,0 0 0 0 0,1 0-1 0 0,0 0 1 0 0,0 1-1 0 0,1-1 1 0 0,0 1 0 0 0,1 0-1 0 0,0 2-192 0 0,3-5 15 0 0,1 0-1 0 0,0 0 1 0 0,0 0 0 0 0,1-1-1 0 0,-1 1 1 0 0,1-1 0 0 0,1 1-1 0 0,-1-1 1 0 0,1 0-1 0 0,0 0 1 0 0,0-1 0 0 0,0 1-1 0 0,0-1 1 0 0,1 0 0 0 0,0 0-1 0 0,0 0 1 0 0,5 2-15 0 0,59 22-4334 0 0,-63-30 3127 0 0,13-9 39 0 0</inkml:trace>
  <inkml:trace contextRef="#ctx0" brushRef="#br0" timeOffset="1480.306">1228 22 1672 0 0,'112'-22'3381'0'0,"-107"24"-3315"0"0,1-1 0 0 0,0 1 0 0 0,-1 0 0 0 0,1 0 0 0 0,-1 1 0 0 0,0 0 0 0 0,0 0 0 0 0,0 0 0 0 0,0 0 0 0 0,0 1 0 0 0,-1 0-1 0 0,0 0 1 0 0,1 0 0 0 0,-2 0 0 0 0,1 1 0 0 0,0 0 0 0 0,-1 0 0 0 0,0 0 0 0 0,0 0 0 0 0,0 0 0 0 0,-1 0 0 0 0,0 1 0 0 0,0-1 0 0 0,0 1 0 0 0,0 0 0 0 0,-1 0 0 0 0,0-1 0 0 0,-1 1-1 0 0,1 0 1 0 0,-1 0 0 0 0,0 0 0 0 0,-1 3-66 0 0,-3 4 203 0 0,0-1 0 0 0,-1 0 0 0 0,-1 0 0 0 0,0 0 1 0 0,-1-1-1 0 0,0 0 0 0 0,-1 0 0 0 0,0-1 0 0 0,0 0 0 0 0,-1 0 0 0 0,0-1 0 0 0,-1 0 0 0 0,0-1 0 0 0,-1 0 0 0 0,-3 2-203 0 0,37 14 156 0 0,181-13-5131 0 0,-116-11 2085 0 0,-44 0 1650 0 0</inkml:trace>
  <inkml:trace contextRef="#ctx0" brushRef="#br0" timeOffset="2576.065">1439 732 1372 0 0,'-14'0'1400'0'0,"16"-3"2859"0"0,13-2-4107 0 0,0 0 1 0 0,0 2 0 0 0,0 0 0 0 0,0 0 0 0 0,1 2 0 0 0,-1 0-1 0 0,1 0 1 0 0,-1 2 0 0 0,1 0 0 0 0,1 1-153 0 0,34-1 216 0 0,502-1-2088 0 0,-497-16-365 0 0,-49 10 951 0 0,-7 1 38 0 0</inkml:trace>
  <inkml:trace contextRef="#ctx0" brushRef="#br0" timeOffset="2920.496">1971 502 1884 0 0,'-38'-15'7851'0'0,"31"34"-6920"0"0,-42 254-738 0 0,20-156-2166 0 0,22-36-4092 0 0,7-73 4556 0 0</inkml:trace>
  <inkml:trace contextRef="#ctx0" brushRef="#br0" timeOffset="4001.965">2648 275 1060 0 0,'-2'6'6083'0'0,"-10"99"-6205"0"0,-2 82 305 0 0,14-36 364 0 0,-9-55 531 0 0,9-94-996 0 0,-3 16 1675 0 0,-7-17-1116 0 0,21-21-398 0 0,24-26-232 0 0,-23 33-51 0 0,0 0 1 0 0,2 1-1 0 0,-1 1 0 0 0,1 0 1 0 0,1 0-1 0 0,0 2 0 0 0,0 0 1 0 0,1 0-1 0 0,0 2 0 0 0,0 0 0 0 0,1 0 1 0 0,0 2-1 0 0,0 0 0 0 0,0 1 1 0 0,1 1-1 0 0,-1 0 0 0 0,1 2 1 0 0,0 0-1 0 0,0 1 40 0 0,-13 0 0 0 0,0 1 0 0 0,0 1-1 0 0,0-1 1 0 0,0 1 0 0 0,0 0 0 0 0,0 0 0 0 0,-1 0-1 0 0,1 0 1 0 0,-1 1 0 0 0,1 0 0 0 0,-1 0 0 0 0,0 0-1 0 0,0 0 1 0 0,-1 1 0 0 0,1 0 0 0 0,-1-1 0 0 0,0 1-1 0 0,1 1 1 0 0,-2-1 0 0 0,1 0 0 0 0,0 1 0 0 0,-1-1-1 0 0,0 1 1 0 0,0 0 0 0 0,-1 0 0 0 0,1-1 0 0 0,-1 1 0 0 0,0 0-1 0 0,0 1 1 0 0,0-1 0 0 0,-1 0 0 0 0,0 0 0 0 0,0 0-1 0 0,0 0 1 0 0,-1 0 0 0 0,0 0 0 0 0,0 0 0 0 0,0 0-1 0 0,0 0 1 0 0,-1 0 0 0 0,-1 4 0 0 0,-11 4 7 0 0,1-1 0 0 0,-1-1 0 0 0,-1 0 0 0 0,0-1 0 0 0,-1-1 0 0 0,0 0 0 0 0,0-1 0 0 0,0-1 0 0 0,-1 0 0 0 0,-1-1 0 0 0,1-1 0 0 0,-1-1 0 0 0,1 0 0 0 0,-1-2 0 0 0,0 0 1 0 0,0 0-1 0 0,-1-2 0 0 0,1 0 0 0 0,0-2 0 0 0,-3 0-7 0 0,11 3-223 0 0,0-1 1 0 0,0 0 0 0 0,0-1-1 0 0,0 0 1 0 0,0 0 0 0 0,0-1-1 0 0,0-1 1 0 0,1 0-1 0 0,-1 0 1 0 0,1 0 0 0 0,-1-1-1 0 0,1-1 1 0 0,1 0 0 0 0,-7-4 222 0 0,-14-47-4310 0 0,28 43 2991 0 0</inkml:trace>
  <inkml:trace contextRef="#ctx0" brushRef="#br0" timeOffset="5040.477">3006 64 1356 0 0,'-2'-5'5721'0'0,"50"-5"-4519"0"0,-47 10-1195 0 0,5-2-13 0 0,0 1 0 0 0,1-1 0 0 0,-1 2 0 0 0,1-1 0 0 0,-1 1 0 0 0,1 0 0 0 0,-1 0 0 0 0,1 0 0 0 0,-1 1 0 0 0,1 0 0 0 0,-1 1 0 0 0,0-1 0 0 0,1 1 0 0 0,-1 0 0 0 0,0 1 0 0 0,0 0 0 0 0,-1 0 0 0 0,1 0 0 0 0,0 0 0 0 0,3 4 6 0 0,-8 3 20 0 0,1 0 0 0 0,-1 0-1 0 0,-1 0 1 0 0,0 0 0 0 0,0 0-1 0 0,-1 0 1 0 0,0 0 0 0 0,-1 0 0 0 0,0 0-1 0 0,-1 0 1 0 0,0-1 0 0 0,0 1-1 0 0,-1-1 1 0 0,0 0 0 0 0,-1 0 0 0 0,0 0-1 0 0,-1-1 1 0 0,1 1 0 0 0,-1-1 0 0 0,-1-1-1 0 0,0 1 1 0 0,0-1 0 0 0,0 0-1 0 0,-7 4-19 0 0,-2 8 57 0 0,-17 25 91 0 0,33-44-142 0 0,0 0 34 0 0,26-2-48 0 0,-1 2 0 0 0,1 0 0 0 0,-1 2 0 0 0,1 1 0 0 0,-1 1-1 0 0,0 1 1 0 0,0 1 0 0 0,-1 1 0 0 0,1 1 0 0 0,-2 2 0 0 0,2 0 8 0 0,22 39 349 0 0,-47-48-137 0 0,-7 6-151 0 0,0-1 0 0 0,0 0 1 0 0,0-1-1 0 0,-1 0 0 0 0,1 0 0 0 0,-1-1 0 0 0,-1 0 0 0 0,1 0 0 0 0,0 0 0 0 0,-1-1 0 0 0,0-1 1 0 0,0 0-1 0 0,0 0 0 0 0,0 0 0 0 0,-3-1-61 0 0,3 0 349 0 0,-30 3-1528 0 0,-10-19-5394 0 0,44 7 5089 0 0</inkml:trace>
  <inkml:trace contextRef="#ctx0" brushRef="#br0" timeOffset="6641.192">3818 159 1280 0 0,'27'18'282'0'0,"-2"2"-1"0"0,0 1 1 0 0,-1 1 0 0 0,-1 1-1 0 0,-1 1 1 0 0,-1 0 0 0 0,-1 2-1 0 0,-2 1 1 0 0,0 0 0 0 0,-2 1-1 0 0,-1 1 1 0 0,-1 0 0 0 0,-2 1-1 0 0,-1 1 1 0 0,-1 0 0 0 0,-2 0-1 0 0,-1 1 1 0 0,0 8-282 0 0,31 248 1576 0 0,-75-107-907 0 0,27-156-624 0 0,-1 0 0 0 0,-2-2 1 0 0,0 1-1 0 0,-2-1 0 0 0,0-1 1 0 0,-1-1-1 0 0,-1 0 0 0 0,-1-1 1 0 0,-1-1-1 0 0,-1-1 0 0 0,-1-1 1 0 0,0 0-1 0 0,-1-2 0 0 0,-1 0 1 0 0,-12 5-46 0 0,-12 4-459 0 0,0-2 1 0 0,-1-2 0 0 0,-1-3-1 0 0,-1-1 1 0 0,0-3 0 0 0,-1-2 0 0 0,-18 1 458 0 0,-67-4-2721 0 0,35-18 1411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1:20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448 369 1016 0 0,'0'0'161'0'0,"0"0"-43"0"0,0 0 27 0 0,0 0-49 0 0,0 0 49 0 0,0 0 21 0 0,0 0-51 0 0,0 0-13 0 0,0 0 50 0 0,0 0 14 0 0,0 0-52 0 0,0 0 34 0 0,0 0 109 0 0,0 0-61 0 0,0 0-11 0 0,0 0 27 0 0,0 0-32 0 0,0 0-19 0 0,0 0-16 0 0,0 0-45 0 0,0 0-48 0 0,0 0-26 0 0,0 0 37 0 0,16 11 157 0 0,66-28 277 0 0,0 3-1 0 0,0 4 1 0 0,73 1-497 0 0,-147 12 6 0 0,0 0 0 0 0,1 0 0 0 0,-1 1 0 0 0,0 0 0 0 0,0 1 1 0 0,-1-1-1 0 0,0 1 0 0 0,0 1 0 0 0,0 0 0 0 0,0 0 0 0 0,-1 0 0 0 0,0 0 0 0 0,1 3-6 0 0,-6-4 37 0 0,0 0 1 0 0,0 1-1 0 0,-1-1 0 0 0,1 0 1 0 0,-2 1-1 0 0,1-1 1 0 0,0 0-1 0 0,-1 0 1 0 0,0 1-1 0 0,0-1 0 0 0,-1 0 1 0 0,1 0-1 0 0,-1 0 1 0 0,0 0-1 0 0,-1 0 0 0 0,1 0 1 0 0,-1-1-1 0 0,0 1 1 0 0,0-1-1 0 0,0 0 0 0 0,0 0 1 0 0,-1 0-1 0 0,0 0 1 0 0,0-1-1 0 0,0 1 0 0 0,0-1 1 0 0,-1 0-1 0 0,1 0 1 0 0,-1 0-1 0 0,-4 1-37 0 0,-159 101 169 0 0,161-101-185 0 0,-26 13 203 0 0,57-9-54 0 0,5-10-131 0 0,0 1-1 0 0,-1 1 0 0 0,1 2 1 0 0,0 0-1 0 0,0 2 0 0 0,-1 2 1 0 0,0 0-1 0 0,0 2 0 0 0,0 1 1 0 0,-1 1-1 0 0,-1 2 0 0 0,20 11-1 0 0,-44-22 8 0 0,0 0-1 0 0,0 0 1 0 0,0 0-1 0 0,0 0 1 0 0,0 0-1 0 0,-1 1 1 0 0,1-1-1 0 0,-1 1 0 0 0,1-1 1 0 0,-1 1-1 0 0,1 0 1 0 0,-1-1-1 0 0,0 1 1 0 0,0 0-1 0 0,0 0 1 0 0,0 0-1 0 0,0 0 1 0 0,0 0-1 0 0,0 0 1 0 0,-1 0-1 0 0,1 0 0 0 0,-1 0 1 0 0,0 0-1 0 0,1 1 1 0 0,-1-1-1 0 0,0 0 1 0 0,0 0-1 0 0,0 0 1 0 0,-1 0-1 0 0,1 1 1 0 0,0-1-1 0 0,-1 0 1 0 0,0 0-1 0 0,1 0 0 0 0,-1 0 1 0 0,0 0-1 0 0,0 0 1 0 0,0 0-1 0 0,0 0 1 0 0,0-1-1 0 0,-1 1 1 0 0,1 0-1 0 0,0-1 1 0 0,-1 1-1 0 0,0 0 0 0 0,1-1 1 0 0,-1 0-1 0 0,0 1 1 0 0,1-1-1 0 0,-1 0 1 0 0,-1 0-8 0 0,-107 48 498 0 0,-126-27-293 0 0,227-22-354 0 0,1-1 1 0 0,0 1 0 0 0,0-1-1 0 0,0-1 1 0 0,0 1 0 0 0,0-2-1 0 0,0 1 1 0 0,1-1-1 0 0,-1 0 1 0 0,1 0 0 0 0,0-1-1 0 0,0 0 1 0 0,0-1 0 0 0,0 1-1 0 0,-3-4 149 0 0,-3-29-4010 0 0,25 9 2497 0 0</inkml:trace>
  <inkml:trace contextRef="#ctx0" brushRef="#br0" timeOffset="6672.906">441 0 1036 0 0,'-26'8'314'0'0,"0"1"-1"0"0,1 1 0 0 0,0 1 1 0 0,1 1-1 0 0,0 1 1 0 0,1 1-1 0 0,1 1 1 0 0,0 1-1 0 0,1 1 0 0 0,0 1 1 0 0,2 1-1 0 0,0 1 1 0 0,1 0-1 0 0,2 2 1 0 0,0 0-1 0 0,1 0 0 0 0,1 1 1 0 0,1 1-1 0 0,0 2-313 0 0,-25 168 1165 0 0,61-41-653 0 0,-11-112-523 0 0,2-1 1 0 0,2 0-1 0 0,2-1 0 0 0,1-1 1 0 0,2-1-1 0 0,2-1 0 0 0,1-1 1 0 0,2-1-1 0 0,1-1 0 0 0,1-2 1 0 0,2 0-1 0 0,24 17 11 0 0,-4-6-830 0 0,3-2 0 0 0,1-3 0 0 0,1-3 0 0 0,2-1 0 0 0,2-3 0 0 0,1-3 0 0 0,49 15 830 0 0,-12-11-1462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1:1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1415 916 0 0,'-67'-4'4486'0'0,"67"14"-3613"0"0,111 20 419 0 0,881 52 614 0 0,1682-20-724 0 0,-2641-62-1167 0 0,470-18 95 0 0,-7 6-2185 0 0,-483 23-3176 0 0,-22-11 3813 0 0</inkml:trace>
  <inkml:trace contextRef="#ctx0" brushRef="#br0" timeOffset="-1120.832">3590 444 1036 0 0,'-1'1'97'0'0,"-1"0"0"0"0,1 0 1 0 0,-1-1-1 0 0,1 1 0 0 0,-1 0 0 0 0,1 0 0 0 0,0 0 1 0 0,0 0-1 0 0,-1 1 0 0 0,1-1 0 0 0,0 0 0 0 0,0 0 0 0 0,0 1 1 0 0,0-1-1 0 0,0 1 0 0 0,1-1 0 0 0,-1 1 0 0 0,0-1 1 0 0,1 1-1 0 0,-1-1 0 0 0,1 1 0 0 0,-1 0 0 0 0,1-1 0 0 0,0 1 1 0 0,0 0-1 0 0,0-1 0 0 0,0 1 0 0 0,0 0 0 0 0,0-1 1 0 0,0 1-1 0 0,0 0 0 0 0,1-1 0 0 0,-1 1 0 0 0,0 0 0 0 0,1-1 1 0 0,0 1-1 0 0,-1-1 0 0 0,1 1 0 0 0,0-1 0 0 0,0 1 1 0 0,0-1-1 0 0,1 1-97 0 0,40 61 1031 0 0,-32-55-961 0 0,-1-1 0 0 0,1 0 0 0 0,0-1-1 0 0,1 1 1 0 0,0-2 0 0 0,0 0 0 0 0,0 0 0 0 0,0-1 0 0 0,1 0-1 0 0,-1-1 1 0 0,1 0 0 0 0,0-1 0 0 0,0-1 0 0 0,0 0-1 0 0,0 0 1 0 0,1-1 0 0 0,3-1-70 0 0,-7 0-4 0 0,0 0-1 0 0,0-1 1 0 0,0 0 0 0 0,0 0 0 0 0,-1-1-1 0 0,1 0 1 0 0,-1-1 0 0 0,0 0-1 0 0,0 0 1 0 0,0-1 0 0 0,0 0 0 0 0,-1 0-1 0 0,0 0 1 0 0,3-4 4 0 0,3-36 121 0 0,-13 43-82 0 0,-2-32 549 0 0,-33-34 788 0 0,35 67-1415 0 0,0 1 38 0 0,-6 91 224 0 0,-8 303 226 0 0,13-382-381 0 0,0 0 1 0 0,-1 1 0 0 0,0-1 0 0 0,-1 0 0 0 0,0 0 0 0 0,-1-1-1 0 0,0 1 1 0 0,-1-1 0 0 0,0 0 0 0 0,-1 0 0 0 0,0 0 0 0 0,-1-1 0 0 0,0 0-1 0 0,-1 0 1 0 0,0-1 0 0 0,0 0 0 0 0,-1 0 0 0 0,0-1 0 0 0,0 0-1 0 0,-6 3-68 0 0,-73 7 588 0 0,83-20-603 0 0,-1 0-1 0 0,0 0 0 0 0,1 0 0 0 0,-1-1 0 0 0,1 1 1 0 0,-1-1-1 0 0,1-1 0 0 0,0 1 0 0 0,1-1 0 0 0,-1 0 1 0 0,1 0-1 0 0,-1 0 0 0 0,1-1 0 0 0,0 1 0 0 0,1-1 1 0 0,-1 0-1 0 0,1 0 0 0 0,0 0 0 0 0,0-1 0 0 0,1 1 1 0 0,-1-1-1 0 0,1 1 0 0 0,0-1 0 0 0,1 0 0 0 0,-1 0 0 0 0,1 0 1 0 0,1 0-1 0 0,-1 0 0 0 0,1 0 0 0 0,0 0 0 0 0,0 0 1 0 0,1 0-1 0 0,-1 0 0 0 0,2-2 16 0 0,7-19-706 0 0,2 1-1 0 0,1 1 1 0 0,0-1-1 0 0,2 2 1 0 0,1 0 0 0 0,1 1-1 0 0,1 1 1 0 0,1 0-1 0 0,1 1 1 0 0,0 1 0 0 0,2 1-1 0 0,12-9 707 0 0,10-13-1190 0 0</inkml:trace>
  <inkml:trace contextRef="#ctx0" brushRef="#br0" timeOffset="-795.913">4287 31 1132 0 0,'2'-3'92'0'0,"1"1"1"0"0,-1-1-1 0 0,0 1 0 0 0,1 0 1 0 0,-1 0-1 0 0,1 0 0 0 0,0 0 0 0 0,0 0 1 0 0,-1 0-1 0 0,1 1 0 0 0,1 0 0 0 0,-1-1 1 0 0,0 1-1 0 0,0 0 0 0 0,0 0 1 0 0,1 1-1 0 0,-1-1 0 0 0,0 1 0 0 0,0 0 1 0 0,1-1-1 0 0,-1 2 0 0 0,1-1 1 0 0,-1 0-1 0 0,0 1 0 0 0,0-1 0 0 0,1 1 1 0 0,-1 0-1 0 0,0 0 0 0 0,0 0 1 0 0,0 0-1 0 0,0 1 0 0 0,0-1 0 0 0,0 1 1 0 0,0 0-1 0 0,0 0 0 0 0,-1 0 0 0 0,1 0 1 0 0,-1 0-1 0 0,1 1 0 0 0,-1-1 1 0 0,0 1-1 0 0,0 0 0 0 0,0-1 0 0 0,0 1 1 0 0,-1 0-1 0 0,1 0 0 0 0,-1 0 1 0 0,0 0-1 0 0,1 1-92 0 0,3 10 231 0 0,-1 0 1 0 0,0 0-1 0 0,-1 0 0 0 0,0 1 1 0 0,-1-1-1 0 0,-1 1 1 0 0,0-1-1 0 0,-1 1 1 0 0,-1-1-1 0 0,0 1 0 0 0,-1-1 1 0 0,0 1-1 0 0,-1-1 1 0 0,-1 0-1 0 0,0 0 0 0 0,-1 0 1 0 0,-1-1-1 0 0,0 0 1 0 0,0 0-1 0 0,-2 0 0 0 0,1-1 1 0 0,-2 0-1 0 0,0 0 1 0 0,-3 2-232 0 0,-25 51 1915 0 0,42-60-1786 0 0,13 4-278 0 0,0-1 0 0 0,1 0 0 0 0,0-1 0 0 0,1-2 0 0 0,-1 0 0 0 0,1 0 0 0 0,0-2 0 0 0,0-1 0 0 0,1 0 0 0 0,-1-1 0 0 0,0-2 0 0 0,2 0 149 0 0,-17 1-110 0 0,338 4-8386 0 0,-314-4 7170 0 0</inkml:trace>
  <inkml:trace contextRef="#ctx0" brushRef="#br0" timeOffset="-3348.468">1192 751 988 0 0,'0'0'471'0'0,"0"0"-42"0"0,0 0-52 0 0,0 0-44 0 0,0 0-16 0 0,0 0 65 0 0,0 0-1 0 0,0 0-58 0 0,0 0-118 0 0,0 0-15 0 0,0 0 75 0 0,5-22 814 0 0,2 17-1043 0 0,0 0 1 0 0,0 1 0 0 0,1 0-1 0 0,-1 0 1 0 0,1 1-1 0 0,0 0 1 0 0,0 0 0 0 0,0 1-1 0 0,0 0 1 0 0,0 1-1 0 0,1-1 1 0 0,-1 2-1 0 0,0-1 1 0 0,1 1 0 0 0,-1 0-1 0 0,3 1-36 0 0,-6-2 8 0 0,0 1 1 0 0,0 0-1 0 0,0 0 0 0 0,0 0 0 0 0,0 0 1 0 0,0 1-1 0 0,0 0 0 0 0,0 0 0 0 0,0 0 1 0 0,-1 0-1 0 0,1 1 0 0 0,0 0 0 0 0,-1 0 1 0 0,1 0-1 0 0,-1 1 0 0 0,0-1 0 0 0,0 1 1 0 0,0 0-1 0 0,0 0 0 0 0,0 1 0 0 0,-1-1 0 0 0,1 1 1 0 0,-1-1-1 0 0,0 1 0 0 0,0 0 0 0 0,0 1 1 0 0,-1-1-1 0 0,1 0 0 0 0,-1 1 0 0 0,0-1 1 0 0,0 1-1 0 0,-1 0 0 0 0,0 0 0 0 0,1 0 1 0 0,-2-1-1 0 0,1 1 0 0 0,0 0 0 0 0,-1 0 1 0 0,0 0-1 0 0,0 0 0 0 0,-1 0 0 0 0,1 0 0 0 0,-1 0 1 0 0,0 0-1 0 0,-1 1-8 0 0,-8 12 67 0 0,-1-1-1 0 0,-1 0 1 0 0,-1-1 0 0 0,-1 0 0 0 0,0-1-1 0 0,-1-1 1 0 0,0 0 0 0 0,-1-1-1 0 0,0-1 1 0 0,-2 0 0 0 0,1-1 0 0 0,-1-1-1 0 0,-1-1 1 0 0,1 0 0 0 0,-2-1-1 0 0,1-2 1 0 0,-1 0 0 0 0,-1 0-67 0 0,-24 12-26 0 0,-76 30-2823 0 0,121-52 505 0 0,6-2 1102 0 0</inkml:trace>
  <inkml:trace contextRef="#ctx0" brushRef="#br0" timeOffset="-2974.862">1848 701 1132 0 0,'-11'-3'198'0'0,"0"-1"-1"0"0,0 2 1 0 0,-1 0 0 0 0,1 0-1 0 0,-1 1 1 0 0,1 0 0 0 0,-1 1-1 0 0,1 0 1 0 0,-1 1 0 0 0,0 1-1 0 0,1 0 1 0 0,0 0 0 0 0,0 1-1 0 0,-1 0 1 0 0,2 1-1 0 0,-1 0 1 0 0,0 1 0 0 0,-2 2-198 0 0,1-4 126 0 0,1 1-1 0 0,1 1 1 0 0,-1-1 0 0 0,0 1 0 0 0,1 1-1 0 0,0 0 1 0 0,1 1 0 0 0,-1 0 0 0 0,1 0-1 0 0,0 1 1 0 0,1 0 0 0 0,0 0 0 0 0,0 1 0 0 0,1 0-1 0 0,0 0 1 0 0,0 1 0 0 0,1 0 0 0 0,1 0-1 0 0,0 1 1 0 0,0 0 0 0 0,1-1 0 0 0,-3 13-126 0 0,7-18 16 0 0,1 0 1 0 0,-1 1-1 0 0,1-1 1 0 0,1 0 0 0 0,-1 0-1 0 0,1 0 1 0 0,0 0-1 0 0,0 0 1 0 0,0 0-1 0 0,1 0 1 0 0,-1-1-1 0 0,1 1 1 0 0,0-1 0 0 0,1 0-1 0 0,-1 0 1 0 0,1 0-1 0 0,0 0 1 0 0,0-1-1 0 0,0 1 1 0 0,0-1 0 0 0,1 0-1 0 0,-1 0 1 0 0,1-1-1 0 0,0 1 1 0 0,-1-1-1 0 0,4 1-16 0 0,134 38-1597 0 0,-23-36-2322 0 0,-87-5 2648 0 0</inkml:trace>
  <inkml:trace contextRef="#ctx0" brushRef="#br0" timeOffset="-2569.996">1946 329 1128 0 0,'13'-17'3854'0'0,"39"13"-3286"0"0,-47 4-237 0 0,2 0-269 0 0,-1 0 1 0 0,1 1 0 0 0,-1 0 0 0 0,0 1 0 0 0,1-1-1 0 0,-1 1 1 0 0,0 0 0 0 0,0 1 0 0 0,0-1 0 0 0,0 1 0 0 0,0 0-1 0 0,-1 1 1 0 0,1 0 0 0 0,-1-1 0 0 0,0 2 0 0 0,0-1-1 0 0,0 1 1 0 0,-1-1 0 0 0,1 1 0 0 0,-1 0 0 0 0,0 1 0 0 0,-1-1-1 0 0,0 1 1 0 0,1 0 0 0 0,-2-1 0 0 0,1 2 0 0 0,-1-1-1 0 0,0 0 1 0 0,0 0 0 0 0,0 1 0 0 0,-1-1 0 0 0,0 5-63 0 0,-3-4 106 0 0,-1 0-1 0 0,0 0 1 0 0,-1-1 0 0 0,0 1 0 0 0,0-1 0 0 0,0 0-1 0 0,-1 0 1 0 0,0 0 0 0 0,0 0 0 0 0,0-1 0 0 0,-1 0-1 0 0,0 0 1 0 0,0-1 0 0 0,0 1 0 0 0,0-1 0 0 0,-2 0-106 0 0,-14 13 516 0 0,-24 23 474 0 0,45-39-923 0 0,1-1-104 0 0,78 19-876 0 0,122-18-5458 0 0,-144-4 5104 0 0,32-13 10 0 0</inkml:trace>
  <inkml:trace contextRef="#ctx0" brushRef="#br0" timeOffset="-2150.167">2508 823 1460 0 0,'93'1'4667'0'0,"73"6"-3795"0"0,1-1-1141 0 0,-6-4-3424 0 0,-119-2 2480 0 0</inkml:trace>
  <inkml:trace contextRef="#ctx0" brushRef="#br0" timeOffset="-1852.773">2973 558 1016 0 0,'-28'-6'5001'0'0,"21"43"-3236"0"0,7-22-1630 0 0,27 204 89 0 0,-41-55-5296 0 0,6-145 3807 0 0</inkml:trace>
  <inkml:trace contextRef="#ctx0" brushRef="#br0" timeOffset="12157.733">1107 196 1288 0 0,'-21'6'196'0'0,"0"1"-1"0"0,1 0 1 0 0,1 2-1 0 0,-1 0 1 0 0,1 2-1 0 0,1 0 1 0 0,0 0-1 0 0,0 2 1 0 0,2 0-1 0 0,-1 1 1 0 0,2 1-1 0 0,0 1 1 0 0,0 0-1 0 0,2 0 1 0 0,0 2-1 0 0,1-1 1 0 0,1 2-1 0 0,0 0 1 0 0,1 0-1 0 0,2 0 1 0 0,0 1-1 0 0,1 1 1 0 0,1-1-1 0 0,0 1 1 0 0,2 0-1 0 0,1 1 1 0 0,0-1-1 0 0,1 0 1 0 0,2 1-1 0 0,1 7-195 0 0,5 10-59 0 0,2-1 0 0 0,1-1 0 0 0,3 0 0 0 0,0 0 0 0 0,3-1 0 0 0,1 0-1 0 0,1-2 1 0 0,2 0 0 0 0,2-1 0 0 0,1-1 0 0 0,1-1 0 0 0,2-1 0 0 0,1-1-1 0 0,1-1 1 0 0,1-1 0 0 0,12 6 59 0 0,66 51-2632 0 0,-51-50 1341 0 0</inkml:trace>
  <inkml:trace contextRef="#ctx0" brushRef="#br0" timeOffset="12919.881">5258 119 1936 0 0,'17'39'417'0'0,"-1"0"0"0"0,-2 0 0 0 0,-2 2-1 0 0,-2-1 1 0 0,-1 1 0 0 0,-2 1 0 0 0,-2 0-1 0 0,-2-1 1 0 0,-2 37-417 0 0,-33 107 824 0 0,21-153-767 0 0,-1 0-1 0 0,-2-2 1 0 0,-1 1 0 0 0,-1-2-1 0 0,-1 0 1 0 0,-2-1-1 0 0,-1-1 1 0 0,-1 0-1 0 0,-2-2 1 0 0,0-1-1 0 0,-1 0 1 0 0,-7 2-57 0 0,-10 8-516 0 0,-2-3 0 0 0,-2-1 1 0 0,0-2-1 0 0,-2-3 0 0 0,-1-1 0 0 0,-1-2 1 0 0,-8 0 515 0 0,-8 2-1236 0 0</inkml:trace>
  <inkml:trace contextRef="#ctx0" brushRef="#br0" timeOffset="14273.452">1 411 1576 0 0,'0'0'411'0'0,"0"0"-109"0"0,0 0-46 0 0,0 0 17 0 0,0 0-38 0 0,0 0-35 0 0,0 0-51 0 0,0 0-25 0 0,0 0-15 0 0,0 0 10 0 0,0 0 69 0 0,0 0 5 0 0,0 0-8 0 0,0 0 58 0 0,0 0-3 0 0,0 0-92 0 0,0 0 63 0 0,0 0 13 0 0,0 0-63 0 0,0 0 12 0 0,0 0 27 0 0,0 0-30 0 0,0 0-38 0 0,3 0-53 0 0,75-32 519 0 0,-30 31-464 0 0,-34-1-108 0 0,-1 1 1 0 0,1 1 0 0 0,0 0-1 0 0,-1 0 1 0 0,1 1 0 0 0,-1 1 0 0 0,1 0-1 0 0,-1 1 1 0 0,0 1 0 0 0,0 0 0 0 0,0 1-1 0 0,0 0 1 0 0,-1 0 0 0 0,7 5-27 0 0,-16-7 11 0 0,-1-1-1 0 0,0 1 1 0 0,1 0 0 0 0,-1-1 0 0 0,0 1 0 0 0,0 0 0 0 0,-1 0-1 0 0,1 0 1 0 0,0 1 0 0 0,-1-1 0 0 0,0 0 0 0 0,0 1 0 0 0,0-1 0 0 0,0 0-1 0 0,-1 1 1 0 0,1-1 0 0 0,-1 1 0 0 0,0-1 0 0 0,0 1 0 0 0,0-1-1 0 0,0 1 1 0 0,-1-1 0 0 0,1 1 0 0 0,-1-1 0 0 0,0 1 0 0 0,0-1 0 0 0,0 0-1 0 0,-1 1 1 0 0,1-1 0 0 0,-1 1-11 0 0,-54 95 262 0 0,-84 54 210 0 0,140-153-465 0 0,1-1 0 0 0,0 1-1 0 0,0 0 1 0 0,0 0 0 0 0,0 0 0 0 0,0 1-1 0 0,-1-1 1 0 0,1 0 0 0 0,0 0 0 0 0,0 0-1 0 0,0 1 1 0 0,-1-1 0 0 0,1 0 0 0 0,0 1-1 0 0,0-1 1 0 0,-1 0 0 0 0,1 1 0 0 0,0-1-1 0 0,-1 1 1 0 0,1 0 0 0 0,0-1 0 0 0,-1 1-1 0 0,1-1 1 0 0,-1 1 0 0 0,1 0 0 0 0,-1-1-1 0 0,1 1 1 0 0,-1 0 0 0 0,0 0 0 0 0,1-1-1 0 0,-1 1 1 0 0,0 0 0 0 0,1 0 0 0 0,-1 0-1 0 0,0-1 1 0 0,0 1 0 0 0,0 0 0 0 0,0 0-1 0 0,0 0 1 0 0,0 0 0 0 0,0-1 0 0 0,0 1-1 0 0,0 0 1 0 0,0 0 0 0 0,-1 0 0 0 0,1 0-1 0 0,0-1 1 0 0,0 1 0 0 0,-1 0 0 0 0,1 0-1 0 0,0-1 1 0 0,-1 1 0 0 0,1 0 0 0 0,-1 0-1 0 0,0 0-6 0 0,6-1-23 0 0,214 35 175 0 0,-212-33-147 0 0,0 1 0 0 0,0-1-1 0 0,-1 1 1 0 0,1 0 0 0 0,-1 1 0 0 0,0 0-1 0 0,0 0 1 0 0,0 0 0 0 0,-1 0 0 0 0,1 1-1 0 0,-1 0 1 0 0,0 0 0 0 0,0 1 0 0 0,-1-1 0 0 0,0 1-1 0 0,0 0 1 0 0,0 0 0 0 0,0 1 0 0 0,-1-1-1 0 0,0 1 1 0 0,-1-1 0 0 0,2 5-5 0 0,-7-4 42 0 0,0-1 0 0 0,0 0 1 0 0,0 0-1 0 0,-1 0 0 0 0,0 0 0 0 0,0 0 1 0 0,-1-1-1 0 0,0 0 0 0 0,0 0 0 0 0,0 0 1 0 0,0-1-1 0 0,-1 1 0 0 0,1-1 0 0 0,-1 0 1 0 0,0-1-1 0 0,0 1 0 0 0,-1-1 0 0 0,1-1 1 0 0,-1 1-1 0 0,1-1 0 0 0,-1 0 0 0 0,0-1 1 0 0,0 1-1 0 0,0-1-42 0 0,-212 29 117 0 0,124-52-1708 0 0,92 20 1325 0 0,-1 0 1 0 0,1 1-1 0 0,0-1 1 0 0,0 0 0 0 0,1-1-1 0 0,-1 1 1 0 0,0-1-1 0 0,1 1 1 0 0,-1-1 0 0 0,1 0-1 0 0,0 1 1 0 0,0-1-1 0 0,0-1 1 0 0,0 1 0 0 0,1 0-1 0 0,-1 0 1 0 0,1-1-1 0 0,-1 1 1 0 0,1 0-1 0 0,1-1 1 0 0,-1 1 0 0 0,0-1-1 0 0,1 0 1 0 0,-1-1 265 0 0,1-12-1313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1:3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0 1360 0 0,'51'97'1370'0'0,"-49"-83"-1243"0"0,0 0-1 0 0,-1 0 0 0 0,-1 0 0 0 0,0 0 1 0 0,-1 0-1 0 0,-1 0 0 0 0,0 0 0 0 0,-1 0 1 0 0,0 0-1 0 0,-1 0 0 0 0,0-1 0 0 0,-1 0 1 0 0,-1 0-1 0 0,0 0 0 0 0,-1-1 1 0 0,0 0-1 0 0,-1 0 0 0 0,0 0 0 0 0,-1-1 1 0 0,-1-1-1 0 0,1 0 0 0 0,-1 0 0 0 0,-1 0 1 0 0,0-2-1 0 0,0 1 0 0 0,-9 3-126 0 0,-41 17-3411 0 0,59-29 2249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5:14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0 106 836 0 0,'1'-4'163'0'0,"-1"0"-1"0"0,1 0 1 0 0,0 0-1 0 0,0 0 1 0 0,0 1 0 0 0,1-1-1 0 0,-1 0 1 0 0,1 1-1 0 0,0-1 1 0 0,0 1-1 0 0,0-1 1 0 0,0 1 0 0 0,1 0-1 0 0,-1 0 1 0 0,1 0-1 0 0,0 0 1 0 0,0 1 0 0 0,0-1-1 0 0,0 1 1 0 0,0 0-1 0 0,1 0 1 0 0,-1 0-1 0 0,1 0 1 0 0,-1 0 0 0 0,1 1-1 0 0,0-1 1 0 0,0 1-1 0 0,-1 0 1 0 0,1 0 0 0 0,0 1-1 0 0,0-1 1 0 0,0 1-1 0 0,0 0 1 0 0,1 0-163 0 0,8 9 154 0 0,0 2 1 0 0,-1-1-1 0 0,0 1 1 0 0,0 1-1 0 0,-1 0 1 0 0,-1 1-1 0 0,0 0 1 0 0,-1 0-1 0 0,0 1 0 0 0,-1 1 1 0 0,-1-1-1 0 0,0 1 1 0 0,-1 0-1 0 0,0 1 1 0 0,-1-1-1 0 0,-1 1 1 0 0,-1 0-1 0 0,0 1 0 0 0,-1-1 1 0 0,-1 0-1 0 0,0 1 1 0 0,-2-1-1 0 0,-1 14-154 0 0,-14 8 1172 0 0,19-63-1194 0 0,1 0 0 0 0,1 1 0 0 0,1 0 0 0 0,2 0 0 0 0,0 0 0 0 0,1 1 0 0 0,1 0 0 0 0,2 1 0 0 0,0 0 0 0 0,1 1 0 0 0,1 0 0 0 0,1 1 0 0 0,7-7 22 0 0,-16 20-123 0 0,1-1 0 0 0,0 1 0 0 0,0 0 0 0 0,1 1 0 0 0,-1 0 0 0 0,1 0 0 0 0,1 1 0 0 0,-1 0 0 0 0,1 0 0 0 0,0 1 0 0 0,0 0 0 0 0,0 0 0 0 0,1 1 1 0 0,-1 1-1 0 0,1-1 0 0 0,0 2 0 0 0,-1-1 0 0 0,6 1 123 0 0,-8 4-9 0 0,-1 0 1 0 0,0 1-1 0 0,0 0 0 0 0,0 0 1 0 0,0 1-1 0 0,-1 0 0 0 0,1 0 1 0 0,-1 0-1 0 0,0 0 0 0 0,-1 1 1 0 0,1 0-1 0 0,-1 0 0 0 0,0 0 1 0 0,-1 1-1 0 0,0-1 1 0 0,0 1-1 0 0,0-1 0 0 0,0 1 1 0 0,-1 0-1 0 0,-1 0 0 0 0,1 1 1 0 0,-1-1-1 0 0,0 0 0 0 0,-1 0 1 0 0,1 1-1 0 0,-1-1 0 0 0,-1 3 9 0 0,1-2-11 0 0,0-1 0 0 0,1 1-1 0 0,-1 0 1 0 0,2-1-1 0 0,-1 1 1 0 0,1-1-1 0 0,0 1 1 0 0,1-1-1 0 0,0 0 1 0 0,0 0-1 0 0,0 0 1 0 0,1 0-1 0 0,0-1 1 0 0,0 1-1 0 0,1-1 1 0 0,0 0 0 0 0,0 0-1 0 0,4 3 12 0 0,52 14-3775 0 0,-45-22 2444 0 0,-3-1 12 0 0</inkml:trace>
  <inkml:trace contextRef="#ctx0" brushRef="#br0" timeOffset="339.414">1101 77 1280 0 0,'-11'7'288'0'0,"0"-1"-1"0"0,0 1 1 0 0,1 0 0 0 0,0 1-1 0 0,1 1 1 0 0,0-1 0 0 0,0 1-1 0 0,0 1 1 0 0,1 0-1 0 0,1 0 1 0 0,0 0 0 0 0,0 1-1 0 0,1 0 1 0 0,0 0 0 0 0,1 1-1 0 0,1 0 1 0 0,0 0-1 0 0,0 0 1 0 0,1 0 0 0 0,0 0-1 0 0,1 1 1 0 0,0 7-288 0 0,5-12 57 0 0,1-1-1 0 0,-1 1 1 0 0,1-1-1 0 0,1 0 1 0 0,-1 0-1 0 0,1-1 1 0 0,0 1-1 0 0,1-1 1 0 0,-1 0-1 0 0,1 0 1 0 0,1-1-1 0 0,-1 0 1 0 0,1 0 0 0 0,0 0-1 0 0,0-1 1 0 0,0 0-1 0 0,0 0 1 0 0,1-1-1 0 0,0 0 1 0 0,-1 0-1 0 0,1-1 1 0 0,0 0-1 0 0,1 0 1 0 0,-1-1-1 0 0,0 0 1 0 0,0 0 0 0 0,0-1-1 0 0,1 0 1 0 0,-1-1-1 0 0,4 0-56 0 0,0 3 12 0 0,1-1 0 0 0,0 0 0 0 0,0-1 0 0 0,1 0-1 0 0,-1-1 1 0 0,-1-1 0 0 0,1 0 0 0 0,0 0 0 0 0,0-1 0 0 0,-1-1-1 0 0,1 0 1 0 0,-1-1 0 0 0,0 0 0 0 0,-1-1 0 0 0,1 0 0 0 0,-1-1-1 0 0,0 0 1 0 0,-1-1 0 0 0,0 0 0 0 0,5-6-12 0 0,-14 10-3 0 0,0 0 0 0 0,0 0 0 0 0,-1-1 0 0 0,1 1 1 0 0,-1 0-1 0 0,0-1 0 0 0,0 1 0 0 0,-1 0 0 0 0,1-1 0 0 0,-1 1 0 0 0,0 0 1 0 0,0 0-1 0 0,-1 0 0 0 0,1 0 0 0 0,-1 0 0 0 0,0 0 0 0 0,0 0 0 0 0,0 0 0 0 0,0 0 1 0 0,-1 1-1 0 0,0 0 0 0 0,1-1 0 0 0,-1 1 0 0 0,0 0 0 0 0,-1 0 0 0 0,1 0 1 0 0,0 1-1 0 0,-1-1 0 0 0,0 1 0 0 0,0 0 0 0 0,1 0 0 0 0,-1 0 0 0 0,0 0 1 0 0,-2 1 2 0 0,-277-116-1137 0 0,283 116 918 0 0,-17-10-701 0 0,17 1-4002 0 0,12 0 3556 0 0</inkml:trace>
  <inkml:trace contextRef="#ctx0" brushRef="#br0" timeOffset="678.886">1709 194 1088 0 0,'0'0'192'0'0,"0"-1"0"0"0,-1 1 0 0 0,1-1 0 0 0,0 1 0 0 0,0-1 0 0 0,0 0 0 0 0,0 1 0 0 0,0-1 0 0 0,0 1 0 0 0,1-1 0 0 0,-1 1 0 0 0,0-1 0 0 0,0 1 0 0 0,0-1 0 0 0,0 1 0 0 0,1-1 0 0 0,-1 1-1 0 0,0-1 1 0 0,0 1 0 0 0,1-1 0 0 0,-1 1 0 0 0,0-1 0 0 0,1 1 0 0 0,-1 0 0 0 0,1-1 0 0 0,-1 1 0 0 0,0 0 0 0 0,1-1 0 0 0,-1 1 0 0 0,1 0 0 0 0,-1-1 0 0 0,1 1 0 0 0,-1 0 0 0 0,1 0 0 0 0,-1 0 0 0 0,1 0 0 0 0,-1-1 0 0 0,1 1 0 0 0,-1 0 0 0 0,1 0 0 0 0,-1 0 0 0 0,1 0 0 0 0,0 0 0 0 0,-1 0 0 0 0,1 0 0 0 0,-1 0 0 0 0,1 0-1 0 0,-1 1 1 0 0,1-1 0 0 0,-1 0 0 0 0,1 0 0 0 0,-1 0-192 0 0,-14-2 724 0 0,12-2-280 0 0,3-8-1614 0 0,-21 7-6532 0 0,15 3 6352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1:32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52 1120 0 0,'-3'-4'179'0'0,"-1"0"-1"0"0,0 0 1 0 0,0 1-1 0 0,0-1 1 0 0,0 1-1 0 0,0 0 1 0 0,-1 0-1 0 0,1 1 1 0 0,-1-1-1 0 0,0 1 1 0 0,0 0 0 0 0,0 0-1 0 0,0 1 1 0 0,0-1-1 0 0,0 1 1 0 0,0 0-1 0 0,0 1 1 0 0,-1-1-1 0 0,1 1 1 0 0,0 0-1 0 0,0 0 1 0 0,-1 1-1 0 0,1 0-178 0 0,-11 1 163 0 0,1 0-1 0 0,-1 2 0 0 0,1 0 0 0 0,0 1 0 0 0,0 0 0 0 0,1 1 0 0 0,-1 1 1 0 0,1 0-1 0 0,0 1 0 0 0,1 0 0 0 0,0 2 0 0 0,1-1 0 0 0,0 1 0 0 0,0 1 1 0 0,1 0-1 0 0,0 1 0 0 0,1 0 0 0 0,0 1 0 0 0,1 0 0 0 0,1 0 0 0 0,0 1 0 0 0,-5 12-162 0 0,11-19 40 0 0,0 1-1 0 0,1 0 0 0 0,1 0 1 0 0,-1 0-1 0 0,1 0 0 0 0,0 0 1 0 0,1 0-1 0 0,0-1 1 0 0,0 1-1 0 0,1 0 0 0 0,0 0 1 0 0,0-1-1 0 0,0 1 0 0 0,1-1 1 0 0,1 0-1 0 0,-1 1 0 0 0,1-2 1 0 0,0 1-1 0 0,1 0 0 0 0,-1-1 1 0 0,1 0-1 0 0,1 0 0 0 0,-1 0 1 0 0,1-1-1 0 0,0 1 0 0 0,0-1 1 0 0,1-1-1 0 0,-1 1 0 0 0,1-1 1 0 0,0-1-1 0 0,0 1 0 0 0,1-1 1 0 0,-1 0-1 0 0,1-1 0 0 0,-1 0 1 0 0,1 0-1 0 0,0 0 0 0 0,0-1 1 0 0,4 0-40 0 0,8 6-20 0 0,1-2 0 0 0,0 0 0 0 0,0-1 0 0 0,0-1 0 0 0,1-1 1 0 0,-1-1-1 0 0,0-1 0 0 0,1-1 0 0 0,-1-1 0 0 0,0 0 1 0 0,0-2-1 0 0,0 0 0 0 0,0-2 0 0 0,0 0 0 0 0,14-8 20 0 0,-30 12-49 0 0,-1-1-1 0 0,1 0 0 0 0,-1 0 1 0 0,0 0-1 0 0,0-1 1 0 0,0 1-1 0 0,0-1 0 0 0,-1 0 1 0 0,1 0-1 0 0,-1 0 0 0 0,0-1 1 0 0,-1 1-1 0 0,1-1 1 0 0,-1 1-1 0 0,1-1 0 0 0,-1 0 1 0 0,-1 0-1 0 0,1 0 0 0 0,-1 0 1 0 0,0-1-1 0 0,0 1 1 0 0,0 0-1 0 0,-1 0 0 0 0,0-1 1 0 0,0 1-1 0 0,0 0 0 0 0,-1 0 1 0 0,0-2 49 0 0,-5-11-142 0 0,-1 0 0 0 0,-1 1 0 0 0,-1 0 0 0 0,0 1 0 0 0,-1 0 0 0 0,-1 0 0 0 0,0 1-1 0 0,-1 1 1 0 0,-1 0 0 0 0,0 0 0 0 0,-1 1 0 0 0,0 1 0 0 0,-10-6 142 0 0,-71-55-3141 0 0,84 64 2440 0 0,3 2-539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1:35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11 908 0 0,'5'0'1704'0'0,"-3"2"-224"0"0,1-4-360 0 0,-3 2-31 0 0,0 0-265 0 0,0 0-128 0 0,-1 0-260 0 0,-3-2-224 0 0,1 1-220 0 0,1 1-4 0 0,-5-2-876 0 0,-2 2-640 0 0,2-2 235 0 0,-2 1 65 0 0,-2-1-244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1:3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453 170 1196 0 0,'13'-14'5421'0'0,"-32"23"-3561"0"0,-9 5-1820 0 0,-26 10 248 0 0,2 3 0 0 0,0 2-1 0 0,2 2 1 0 0,1 2-1 0 0,1 2 1 0 0,-20 22-288 0 0,22 4 689 0 0,86-15-184 0 0,-15-36-451 0 0,1 0 0 0 0,1-2 0 0 0,0-1 0 0 0,0-2 0 0 0,0 0 0 0 0,0-2 0 0 0,1 0 0 0 0,14-2-54 0 0,22 4-186 0 0,164 10-3912 0 0,-187-27 1717 0 0,-47 4-163 0 0,-16 8 1320 0 0</inkml:trace>
  <inkml:trace contextRef="#ctx0" brushRef="#br0" timeOffset="279.646">30 812 1468 0 0,'21'12'840'0'0,"4"-1"-80"0"0,2-2-180 0 0,7 1 60 0 0,5-2-40 0 0,0-3-112 0 0,5 0 13 0 0,1-3-197 0 0,3 1-224 0 0,-23-3-112 0 0,14 0 4 0 0,4 0-612 0 0,51-15-593 0 0,-48 10 61 0 0,-3-2 44 0 0,-2-3-24 0 0</inkml:trace>
  <inkml:trace contextRef="#ctx0" brushRef="#br0" timeOffset="1039.521">882 204 976 0 0,'-3'13'3188'0'0,"2"48"-1497"0"0,5-49-1564 0 0,1 0 0 0 0,1 0 0 0 0,0-1 0 0 0,1 0 0 0 0,0 0 0 0 0,1 0 1 0 0,0-1-1 0 0,1 0 0 0 0,0-1 0 0 0,0 0 0 0 0,1 0 0 0 0,0-1 0 0 0,1 0 0 0 0,0-1 1 0 0,0 0-1 0 0,0 0 0 0 0,2-1-127 0 0,-7-2 6 0 0,1-1 0 0 0,0 0 0 0 0,0 0 0 0 0,0 0-1 0 0,0-1 1 0 0,0 0 0 0 0,0 0 0 0 0,1-1 0 0 0,-1 0 0 0 0,0 0 0 0 0,1-1 0 0 0,-1 0 0 0 0,1 0-1 0 0,-1-1 1 0 0,1 0 0 0 0,-1 0 0 0 0,0-1 0 0 0,1 0 0 0 0,-1 0 0 0 0,0-1 0 0 0,0 1 0 0 0,-1-1 0 0 0,1-1-1 0 0,0 0 1 0 0,-1 0 0 0 0,0 0 0 0 0,0 0 0 0 0,0-1 0 0 0,-1 0 0 0 0,1-1 0 0 0,-1 0-6 0 0,0 0-43 0 0,-1 0 0 0 0,0-1 0 0 0,-1 0-1 0 0,0 0 1 0 0,0 0 0 0 0,0 0 0 0 0,-1-1 0 0 0,0 1 0 0 0,0-1 0 0 0,-1 1 0 0 0,0-1 0 0 0,0 0 0 0 0,-1 1 0 0 0,0-1 0 0 0,0 0 0 0 0,-1-4 43 0 0,0-4 146 0 0,-18-31 161 0 0,3 145 706 0 0,6 3-618 0 0,10-58-266 0 0,-1 0-1 0 0,-3 0 1 0 0,-2 0 0 0 0,-1-1-1 0 0,-3 0 1 0 0,-1 0 0 0 0,-2-1-1 0 0,-2-1 1 0 0,-1 0 0 0 0,-2-1-1 0 0,-2-1 1 0 0,-2-1 0 0 0,-10 12-129 0 0,25-40 42 0 0,0-2 0 0 0,-1 1 0 0 0,0-1 1 0 0,0 0-1 0 0,0-1 0 0 0,-1 0 0 0 0,0 0 1 0 0,-1-1-1 0 0,1 0 0 0 0,-1-1 0 0 0,0 0 1 0 0,0 0-1 0 0,0-1 0 0 0,-1 0 0 0 0,1-1 1 0 0,-1 0-1 0 0,-6-1-42 0 0,12-3-32 0 0,-1 0-1 0 0,0-1 1 0 0,1 0 0 0 0,0-1 0 0 0,-1 1 0 0 0,1-1-1 0 0,0 0 1 0 0,1 0 0 0 0,-1 0 0 0 0,1-1 0 0 0,0 1 0 0 0,0-1-1 0 0,0 0 1 0 0,1 0 0 0 0,0-1 0 0 0,0 1 0 0 0,0-1-1 0 0,0 0 1 0 0,1 1 0 0 0,0-1 0 0 0,0 0 0 0 0,1 0-1 0 0,0-1 1 0 0,0 1 0 0 0,0 0 0 0 0,1 0 0 0 0,0 0 0 0 0,0-1-1 0 0,1-3 33 0 0,-1-8-171 0 0,1 1 0 0 0,0 0 0 0 0,2 0 0 0 0,0 0 0 0 0,0 0 1 0 0,2 1-1 0 0,0-1 0 0 0,1 1 0 0 0,1 0 0 0 0,0 1 0 0 0,1-1 0 0 0,1 2 0 0 0,0-1 0 0 0,5-4 171 0 0,3-4-720 0 0,0 2 0 0 0,2 0 0 0 0,0 1 0 0 0,2 1 1 0 0,0 1-1 0 0,1 1 0 0 0,0 1 0 0 0,14-7 720 0 0,13-4-1272 0 0</inkml:trace>
  <inkml:trace contextRef="#ctx0" brushRef="#br0" timeOffset="1612.103">1966 88 984 0 0,'-33'29'5018'0'0,"-10"5"-3645"0"0,-54 45-763 0 0,-113 116 1813 0 0,209-193-2391 0 0,0 0-1 0 0,0-1 0 0 0,0 1 1 0 0,0 0-1 0 0,0 0 1 0 0,0 0-1 0 0,1 0 0 0 0,-1 0 1 0 0,1 1-1 0 0,-1-1 0 0 0,1 0 1 0 0,0 0-1 0 0,0 0 1 0 0,0 0-1 0 0,0 0 0 0 0,0 1 1 0 0,0-1-1 0 0,1 0 0 0 0,-1 0 1 0 0,1 0-1 0 0,0 0 1 0 0,-1 0-1 0 0,1 0 0 0 0,0 0 1 0 0,0 0-1 0 0,0 0 0 0 0,0 0 1 0 0,1-1-1 0 0,-1 1 1 0 0,0 0-1 0 0,1-1 0 0 0,-1 1 1 0 0,1-1-1 0 0,0 1 1 0 0,-1-1-1 0 0,1 0 0 0 0,0 0 1 0 0,0 0-1 0 0,0 0 0 0 0,0 0 1 0 0,0 0-1 0 0,0 0 1 0 0,0-1-1 0 0,0 1 0 0 0,0-1-31 0 0,103 32 455 0 0,212-21-2712 0 0,-144-42-3048 0 0,-163 28 4030 0 0,-9-1 37 0 0</inkml:trace>
  <inkml:trace contextRef="#ctx0" brushRef="#br0" timeOffset="1877.653">1564 735 2132 0 0,'18'9'1048'0'0,"9"-1"-120"0"0,-4-1-48 0 0,11-4-163 0 0,3-1-49 0 0,6-1-132 0 0,-18-1-24 0 0,7 0-56 0 0,9 0-180 0 0,49-15-196 0 0,-44 10-208 0 0,4-3 12 0 0,-4-5-736 0 0,1 1-580 0 0,-5 0 107 0 0,-4 2 49 0 0,-3-5 28 0 0</inkml:trace>
  <inkml:trace contextRef="#ctx0" brushRef="#br0" timeOffset="2359.953">2695 17 848 0 0,'-26'-16'4708'0'0,"11"44"-3422"0"0,-117 573 2095 0 0,67-448-2392 0 0,130-199-682 0 0,-41 30-374 0 0,0 2 1 0 0,1 1-1 0 0,0 0 1 0 0,1 2-1 0 0,0 1 0 0 0,1 2 1 0 0,0 0-1 0 0,0 2 0 0 0,0 0 1 0 0,1 2-1 0 0,0 1 1 0 0,0 2-1 0 0,5 1 67 0 0,-19 0-24 0 0,1 1 0 0 0,-1 1 1 0 0,0 1-1 0 0,0 0 0 0 0,0 0 0 0 0,-1 2 1 0 0,1-1-1 0 0,-1 2 0 0 0,0 0 0 0 0,0 0 1 0 0,10 8 23 0 0,-22-13-8 0 0,2 0 11 0 0,0 0 1 0 0,0 1 0 0 0,0-1 0 0 0,0 1 0 0 0,-1-1-1 0 0,1 1 1 0 0,-1 0 0 0 0,1 0 0 0 0,-1 0 0 0 0,0 0-1 0 0,1 0 1 0 0,-1 1 0 0 0,0-1 0 0 0,-1 1 0 0 0,1-1-1 0 0,0 1 1 0 0,-1 0 0 0 0,1 0 0 0 0,-1-1-1 0 0,0 1 1 0 0,0 0 0 0 0,0 0 0 0 0,-1 0 0 0 0,1 0-1 0 0,0 1 1 0 0,-1-1 0 0 0,0 0 0 0 0,0 0 0 0 0,0 2-4 0 0,-6 3 41 0 0,0 0 0 0 0,-1-1 0 0 0,0 0 0 0 0,0 0 0 0 0,-1 0 0 0 0,1-1 0 0 0,-1 0 0 0 0,-1 0 0 0 0,1-1 0 0 0,-1 0 0 0 0,0-1 0 0 0,0 1 0 0 0,-1-2 0 0 0,1 0 0 0 0,-1 0 0 0 0,0 0 0 0 0,1-1 0 0 0,-9 0-41 0 0,-190 13-808 0 0,193-14 409 0 0,0-1-1 0 0,0 0 0 0 0,0-1 0 0 0,0-1 1 0 0,0 0-1 0 0,0-1 0 0 0,1 0 0 0 0,-1-2 1 0 0,1 1-1 0 0,0-2 0 0 0,-10-5 400 0 0,-2-30-2523 0 0,25 26 1167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1:57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65 1280 0 0,'10'-12'4384'0'0,"-6"27"-602"0"0,9 347-2076 0 0,-1-27-1541 0 0,-33-214-1160 0 0,-10-80-1898 0 0,5-33-1723 0 0,17-8 3083 0 0</inkml:trace>
  <inkml:trace contextRef="#ctx0" brushRef="#br0" timeOffset="531.992">273 302 880 0 0,'4'3'163'0'0,"1"0"0"0"0,-1 1-1 0 0,0 0 1 0 0,0 0 0 0 0,0 0 0 0 0,0 0-1 0 0,-1 1 1 0 0,0-1 0 0 0,0 1 0 0 0,0 0-1 0 0,0 0 1 0 0,-1 0 0 0 0,0 0 0 0 0,0 1-1 0 0,0-1 1 0 0,-1 1 0 0 0,0-1 0 0 0,0 2-163 0 0,2 2 231 0 0,0 0 0 0 0,-1 0 0 0 0,0 1 0 0 0,0-1 0 0 0,-1 0 0 0 0,0 1 0 0 0,-1-1 0 0 0,0 0 0 0 0,-1 1 0 0 0,0-1 0 0 0,0 0 0 0 0,-1 1 0 0 0,0-1 0 0 0,-1 0 0 0 0,0 0 0 0 0,0-1 0 0 0,-1 1 0 0 0,0 0 0 0 0,0-1 0 0 0,-1 0 0 0 0,0 0 0 0 0,-1-1 0 0 0,0 1 0 0 0,0-1 0 0 0,0 0 0 0 0,-1-1 0 0 0,0 0 0 0 0,-7 5-231 0 0,28-56 740 0 0,145-133-1719 0 0,-75 97 523 0 0,-84 81 456 0 0,0 0-1 0 0,0-1 0 0 0,-1 1 1 0 0,1 0-1 0 0,-1-1 1 0 0,1 1-1 0 0,0 0 1 0 0,-1-1-1 0 0,1 1 0 0 0,0-1 1 0 0,-1 1-1 0 0,1-1 1 0 0,0 1-1 0 0,0-1 0 0 0,-1 1 1 0 0,1 0-1 0 0,0-1 1 0 0,0 1-1 0 0,0-1 1 0 0,0 0-1 0 0,-1 1 0 0 0,1-1 1 0 0,0 1-1 0 0,0-1 1 0 0,0 1-1 0 0,0-1 1 0 0,0 1-1 0 0,1-1 0 0 0,-1 1 1 0 0,0-1-1 0 0,0 1 1 0 0,0-1-1 0 0,0 1 0 0 0,1-1 1 0 0,-1 1-1 0 0,0-1 1 0 0,0 1-1 0 0,1-1 1 0 0,-1 1-1 0 0,0 0 0 0 0,1-1 1 0 0,-1 1-1 0 0,0 0 1 0 0,1-1-1 0 0,-1 1 1 0 0,1 0-1 0 0,-1-1 0 0 0,0 1 1 0 0,1 0-1 0 0,0-1 1 0 0,-68 75 109 0 0,63-67-164 0 0,0 0 1 0 0,0 0-1 0 0,1 1 1 0 0,0 0-1 0 0,0 0 0 0 0,1 0 1 0 0,0 0-1 0 0,0 0 1 0 0,1 0-1 0 0,0 1 0 0 0,0-1 1 0 0,1 0-1 0 0,0 0 1 0 0,1 1-1 0 0,0-1 0 0 0,0 0 1 0 0,1 0-1 0 0,0 0 1 0 0,0 0-1 0 0,1 0 0 0 0,0 0 1 0 0,0 0-1 0 0,1-1 1 0 0,0 0-1 0 0,0 1 1 0 0,1-1-1 0 0,0-1 0 0 0,0 1 1 0 0,0-1-1 0 0,1 0 1 0 0,0 0-1 0 0,0-1 0 0 0,1 0 1 0 0,0 0-1 0 0,-1 0 1 0 0,2-1-1 0 0,-1 0 0 0 0,0 0 1 0 0,1-1-1 0 0,0 0 1 0 0,7 2 54 0 0,106 0-3979 0 0,-62-20 2637 0 0</inkml:trace>
  <inkml:trace contextRef="#ctx0" brushRef="#br0" timeOffset="768.038">1203 8 1348 0 0,'13'33'533'0'0,"-1"1"-1"0"0,-2 0 0 0 0,-1 0 1 0 0,-2 1-1 0 0,-1 0 1 0 0,-2 0-1 0 0,-2 0 0 0 0,-1 1 1 0 0,-1 7-533 0 0,-3-11 125 0 0,0-1 0 0 0,-2 0-1 0 0,-1 0 1 0 0,-2 0 0 0 0,-1-1 0 0 0,-2 0 0 0 0,0 0 0 0 0,-2-1 0 0 0,-1-1 0 0 0,-2 0-1 0 0,0-1 1 0 0,-2-1 0 0 0,-1 0 0 0 0,-1-2 0 0 0,-1 0 0 0 0,-1-1 0 0 0,-1-2-1 0 0,-9 7-124 0 0,12-13-144 0 0,0 0-1 0 0,0-2 1 0 0,-1 0-1 0 0,-1-2 0 0 0,0 0 1 0 0,-1-1-1 0 0,0-1 0 0 0,0-2 1 0 0,-14 3 144 0 0,-146 1-3904 0 0,84-25 2582 0 0</inkml:trace>
  <inkml:trace contextRef="#ctx0" brushRef="#br0" timeOffset="2013.451">1928 568 1484 0 0,'-2'-6'145'0'0,"1"1"-1"0"0,-2-1 0 0 0,1 0 1 0 0,-1 1-1 0 0,0-1 1 0 0,0 1-1 0 0,0 0 0 0 0,-1 0 1 0 0,1 0-1 0 0,-1 1 1 0 0,0-1-1 0 0,-1 1 0 0 0,1 0 1 0 0,-1 0-1 0 0,0 0 1 0 0,0 1-1 0 0,0 0 0 0 0,-1 0 1 0 0,1 0-1 0 0,-1 1 1 0 0,1-1-1 0 0,-1 1 0 0 0,0 0 1 0 0,0 1-1 0 0,0 0 1 0 0,0 0-1 0 0,0 0 0 0 0,0 1 1 0 0,0-1-1 0 0,0 1 1 0 0,-2 1-145 0 0,-4-1 82 0 0,1 1 0 0 0,0 0 0 0 0,-1 1 0 0 0,1 1 1 0 0,0-1-1 0 0,0 2 0 0 0,0-1 0 0 0,1 2 1 0 0,-1-1-1 0 0,1 2 0 0 0,0-1 0 0 0,0 1 1 0 0,1 1-1 0 0,-1 0 0 0 0,2 0 0 0 0,-1 0 1 0 0,1 1-1 0 0,0 1 0 0 0,0-1 0 0 0,1 1 1 0 0,1 1-1 0 0,-1-1 0 0 0,1 1 0 0 0,1 0 1 0 0,0 1-1 0 0,0-1-82 0 0,5-5 24 0 0,1-1 0 0 0,-1 1 1 0 0,1 0-1 0 0,-1-1 0 0 0,1 0 1 0 0,0 1-1 0 0,1-1 0 0 0,-1 1 1 0 0,1-1-1 0 0,0 0 0 0 0,0 0 1 0 0,0 0-1 0 0,1 0 0 0 0,-1-1 1 0 0,1 1-1 0 0,0 0 0 0 0,0-1 1 0 0,0 0-1 0 0,1 0 0 0 0,-1 0 1 0 0,1 0-1 0 0,-1 0 0 0 0,1-1 1 0 0,0 0-1 0 0,0 1 0 0 0,0-1 1 0 0,1-1-1 0 0,-1 1 0 0 0,0-1 1 0 0,1 0-1 0 0,-1 0 0 0 0,0 0 1 0 0,1 0-1 0 0,0-1 0 0 0,-1 1 1 0 0,1-1-1 0 0,-1-1 0 0 0,5 0-24 0 0,6 2-35 0 0,1-2 0 0 0,-1 0-1 0 0,0-1 1 0 0,0-1-1 0 0,0 0 1 0 0,0-1-1 0 0,0 0 1 0 0,-1-2 0 0 0,0 1-1 0 0,0-2 1 0 0,0 0-1 0 0,-1 0 1 0 0,0-2-1 0 0,0 1 1 0 0,-1-2 0 0 0,0 1-1 0 0,-1-2 1 0 0,0 0-1 0 0,-1 0 1 0 0,0 0-1 0 0,-1-2 1 0 0,0 1 0 0 0,0-1-1 0 0,-2 0 1 0 0,0-1-1 0 0,0 0 1 0 0,-1 0-1 0 0,2-7 36 0 0,9-24 146 0 0,-1 0-1 0 0,-3-1 0 0 0,-1-1 0 0 0,-3 0 0 0 0,-1 0 0 0 0,-1-18-145 0 0,1-81 2675 0 0,-8 145-2588 0 0,-13-1 133 0 0,10 118 106 0 0,18 66-219 0 0,7-48-293 0 0,13 76-3875 0 0,-35-208 3565 0 0,3 14-391 0 0,-5-9-3534 0 0,-4-4 2995 0 0</inkml:trace>
  <inkml:trace contextRef="#ctx0" brushRef="#br0" timeOffset="2593.522">2495 323 1528 0 0,'-2'2'170'0'0,"-1"1"0"0"0,1-1-1 0 0,-1 0 1 0 0,1 1 0 0 0,0 0-1 0 0,0-1 1 0 0,0 1 0 0 0,1 0-1 0 0,-1 0 1 0 0,1 0 0 0 0,-1 0-1 0 0,1 0 1 0 0,0 0 0 0 0,0 1-1 0 0,0-1 1 0 0,1 0 0 0 0,-1 1-1 0 0,1-1 1 0 0,0 0 0 0 0,0 1 0 0 0,0-1-1 0 0,0 0 1 0 0,1 1 0 0 0,-1-1-1 0 0,1 0 1 0 0,0 1 0 0 0,0-1-1 0 0,0 1-169 0 0,2 2 66 0 0,0-1-1 0 0,1 0 1 0 0,-1 1-1 0 0,1-1 0 0 0,0 0 1 0 0,1-1-1 0 0,-1 1 1 0 0,1-1-1 0 0,0 0 1 0 0,0 0-1 0 0,0 0 0 0 0,0-1 1 0 0,1 0-1 0 0,-1 0 1 0 0,1 0-1 0 0,0-1 1 0 0,0 1-1 0 0,0-2 0 0 0,0 1 1 0 0,1-1-1 0 0,-1 1 1 0 0,1-1-66 0 0,6 0 60 0 0,0 0-1 0 0,-1-1 1 0 0,1 0 0 0 0,-1-1 0 0 0,1-1-1 0 0,-1 0 1 0 0,1 0 0 0 0,-1-1 0 0 0,0-1 0 0 0,0 0-1 0 0,0 0 1 0 0,-1-1 0 0 0,1-1 0 0 0,-1 0 0 0 0,0-1-1 0 0,-1 0 1 0 0,0 0 0 0 0,0-1 0 0 0,-1 0 0 0 0,1-1-1 0 0,-2 0 1 0 0,1-1 0 0 0,-2 0 0 0 0,1 0 0 0 0,5-11-60 0 0,2-58 2041 0 0,-20 158-1772 0 0,19 197-190 0 0,-11-233-38 0 0,-2-1 0 0 0,-3 0 0 0 0,-1 0-1 0 0,-2 0 1 0 0,-1 0 0 0 0,-3-1 0 0 0,-1 0 0 0 0,-2-1-1 0 0,-14 30-40 0 0,22-55 60 0 0,0 0 0 0 0,-1-1 0 0 0,0 1 0 0 0,-1-1-1 0 0,-1 0 1 0 0,-1-1 0 0 0,1 1 0 0 0,-2-1-1 0 0,0-1 1 0 0,-1 0 0 0 0,0 0 0 0 0,-1-1 0 0 0,0 0-1 0 0,0-1 1 0 0,-1 0 0 0 0,-1-1 0 0 0,1-1-1 0 0,-2 1 1 0 0,1-2 0 0 0,-1 0 0 0 0,0-1-1 0 0,0 0 1 0 0,-1-1 0 0 0,0-1 0 0 0,0 0 0 0 0,-6 0-60 0 0,10-7-23 0 0,0-1-1 0 0,0 0 1 0 0,1-1 0 0 0,-1 0 0 0 0,1 0 0 0 0,1-1 0 0 0,-1 0 0 0 0,1-1 0 0 0,0 0 0 0 0,0-1 0 0 0,1 0 0 0 0,0 0 0 0 0,0-1 0 0 0,1 0 0 0 0,0 0 0 0 0,1-1 0 0 0,0 1 0 0 0,0-2 0 0 0,1 1 0 0 0,1 0-1 0 0,0-1 1 0 0,0 0 0 0 0,1 0 0 0 0,0 0 0 0 0,1 0 0 0 0,-1-7 23 0 0,-3-7-200 0 0,1 0 0 0 0,1-1 0 0 0,1 0-1 0 0,1 1 1 0 0,2-1 0 0 0,0 0 0 0 0,2 0 0 0 0,0 1-1 0 0,2-1 1 0 0,1 1 0 0 0,1 0 0 0 0,1 0 0 0 0,2 0-1 0 0,0 1 1 0 0,6-10 200 0 0,-2 12-534 0 0,2 0 1 0 0,0 0-1 0 0,1 2 0 0 0,1 0 0 0 0,0 1 1 0 0,2 0-1 0 0,0 2 0 0 0,1 0 0 0 0,1 1 1 0 0,1 1-1 0 0,0 1 0 0 0,14-5 534 0 0,29-16-1477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1:53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399 835 1024 0 0,'0'0'384'0'0,"0"0"-45"0"0,0 0-64 0 0,0 0-29 0 0,0 0 12 0 0,0 0-24 0 0,0-19 1334 0 0,21-17-1232 0 0,-23 34-290 0 0,0 0 0 0 0,0 0 0 0 0,0 0 1 0 0,0 0-1 0 0,0 0 0 0 0,-1 0 0 0 0,1 1 1 0 0,-1-1-1 0 0,1 1 0 0 0,-1 0 0 0 0,0-1 0 0 0,1 1 1 0 0,-1 1-1 0 0,0-1 0 0 0,0 0 0 0 0,0 1 0 0 0,1-1 1 0 0,-1 1-1 0 0,0 0 0 0 0,0 0 0 0 0,0 0 1 0 0,0 0-1 0 0,0 0 0 0 0,0 1 0 0 0,1 0 0 0 0,-1-1 1 0 0,0 1-1 0 0,-2 1-46 0 0,-7 3 58 0 0,1 0 1 0 0,0 1-1 0 0,0 0 0 0 0,1 1 1 0 0,0 0-1 0 0,0 1 0 0 0,0 0 1 0 0,1 1-1 0 0,0 0 0 0 0,1 0 1 0 0,0 1-1 0 0,0 0 0 0 0,1 0 1 0 0,1 0-1 0 0,-1 1 0 0 0,2 0 1 0 0,-1 1-1 0 0,2-1 0 0 0,0 1 1 0 0,0 0-1 0 0,1 0 0 0 0,0 1 1 0 0,1-1-1 0 0,1 0 1 0 0,-1 9-59 0 0,0 22 117 0 0,1-1-1 0 0,3 0 1 0 0,1 1 0 0 0,2-1 0 0 0,2 0 0 0 0,1-1 0 0 0,3 3-117 0 0,188 505 1101 0 0,-196-541-1049 0 0,0 1 0 0 0,-1 0 0 0 0,0 0 0 0 0,0 0 0 0 0,-1 0 0 0 0,0 0 0 0 0,0 0 0 0 0,-1 0 0 0 0,-1 0 0 0 0,1 0 0 0 0,-1 0 0 0 0,-1 0 0 0 0,0 0-1 0 0,0 0 1 0 0,-1 0 0 0 0,0-1 0 0 0,0 1 0 0 0,-1-1 0 0 0,0 0 0 0 0,-1 0 0 0 0,1 0 0 0 0,-2 0 0 0 0,1-1 0 0 0,-1 0 0 0 0,0 0 0 0 0,0-1 0 0 0,-1 0 0 0 0,0 0 0 0 0,0 0 0 0 0,-1-1 0 0 0,1 0 0 0 0,-1 0-1 0 0,0-1 1 0 0,-1 0 0 0 0,-2 1-52 0 0,-158 20-662 0 0,71-67-3719 0 0,93 25 1464 0 0,5 16 1503 0 0</inkml:trace>
  <inkml:trace contextRef="#ctx0" brushRef="#br0" timeOffset="618.24">580 2464 1336 0 0,'-91'-6'4335'0'0,"78"11"-4185"0"0,0 1 0 0 0,0 0 0 0 0,1 1 0 0 0,0 0 0 0 0,0 1 0 0 0,0 1 0 0 0,2 0 0 0 0,-1 0 0 0 0,1 1-1 0 0,0 0 1 0 0,1 1 0 0 0,0 0 0 0 0,1 1 0 0 0,-7 11-150 0 0,8-11 118 0 0,1 0 1 0 0,1 0-1 0 0,0 1 1 0 0,1 0-1 0 0,0-1 1 0 0,0 2-1 0 0,2-1 1 0 0,0 0-1 0 0,0 0 0 0 0,1 1 1 0 0,1 4-119 0 0,1-9 58 0 0,0-1 1 0 0,0 1 0 0 0,1-1-1 0 0,0 0 1 0 0,0 0-1 0 0,1 0 1 0 0,0 0 0 0 0,1 0-1 0 0,0 0 1 0 0,0-1-1 0 0,0 0 1 0 0,1 0-1 0 0,0 0 1 0 0,0 0 0 0 0,1-1-1 0 0,0 0 1 0 0,0 0-1 0 0,1 0 1 0 0,-1-1 0 0 0,1 0-1 0 0,1 0 1 0 0,-1-1-1 0 0,0 0 1 0 0,1 0-1 0 0,0-1 1 0 0,0 0 0 0 0,8 2-59 0 0,15 5 147 0 0,0-1-1 0 0,0-2 1 0 0,1 0 0 0 0,0-3 0 0 0,0 0 0 0 0,22-2-147 0 0,-45-1 18 0 0,0 0 1 0 0,1-1 0 0 0,-1 0-1 0 0,0-1 1 0 0,1 0 0 0 0,-1 0-1 0 0,0-1 1 0 0,0 0 0 0 0,0-1-1 0 0,0 1 1 0 0,0-2 0 0 0,-1 0-1 0 0,1 0 1 0 0,-1 0 0 0 0,0-1-1 0 0,0 0 1 0 0,-1 0 0 0 0,1-1-1 0 0,-1 0 1 0 0,0-1 0 0 0,-1 0-1 0 0,0 0 1 0 0,5-6-19 0 0,-6 3-29 0 0,-1-1-1 0 0,-1 1 1 0 0,0-1 0 0 0,0 1 0 0 0,-1-1-1 0 0,0 0 1 0 0,-1 0 0 0 0,0 0-1 0 0,-1 0 1 0 0,0 0 0 0 0,-1 0-1 0 0,0 0 1 0 0,0 0 0 0 0,-1 1 0 0 0,-1-1-1 0 0,0 0 1 0 0,0 1 0 0 0,-1 0-1 0 0,-1 0 1 0 0,0-1 29 0 0,-10-19-455 0 0,-1 0 0 0 0,-1 2 0 0 0,-2 0 0 0 0,-1 1 0 0 0,-1 1 0 0 0,-1 0 0 0 0,-1 2 0 0 0,-1 1 0 0 0,-26-19 455 0 0,-9-11-3406 0 0,37 30 2055 0 0,7 1-28 0 0</inkml:trace>
  <inkml:trace contextRef="#ctx0" brushRef="#br0" timeOffset="1615.739">687 0 1300 0 0,'-6'10'4902'0'0,"-21"44"-4239"0"0,-8 96-114 0 0,8 2 0 0 0,6 0 0 0 0,5 19-549 0 0,11-84 982 0 0,52-148-374 0 0,-37 49-622 0 0,2 0 0 0 0,-1 1 0 0 0,2 1 0 0 0,-1 0 0 0 0,1 0 0 0 0,1 2 0 0 0,0-1 1 0 0,0 2-1 0 0,0 0 0 0 0,1 0 0 0 0,0 1 0 0 0,1 1 0 0 0,-1 1 0 0 0,1 0 0 0 0,0 1 0 0 0,0 1 0 0 0,0 0 0 0 0,0 1 0 0 0,3 1 14 0 0,-10 0-9 0 0,0 1-1 0 0,0 0 1 0 0,0 0-1 0 0,-1 0 1 0 0,1 1 0 0 0,0 1-1 0 0,-1 0 1 0 0,1 0 0 0 0,-1 0-1 0 0,0 1 1 0 0,0 0 0 0 0,0 1-1 0 0,-1 0 1 0 0,1 0 0 0 0,-1 0-1 0 0,-1 1 1 0 0,1 0-1 0 0,-1 1 1 0 0,0-1 0 0 0,0 1-1 0 0,-1 0 1 0 0,0 1 0 0 0,0-1-1 0 0,0 1 1 0 0,-1 0 0 0 0,2 5 9 0 0,-9-5 7 0 0,0-1 0 0 0,0 0 0 0 0,0 0 0 0 0,-1 0 0 0 0,0 0 0 0 0,0-1 0 0 0,-1 1 0 0 0,0-1 0 0 0,0 0 0 0 0,0 0 0 0 0,-1-1 0 0 0,0 0 0 0 0,0 0 0 0 0,0 0 0 0 0,0-1 0 0 0,-1 0 0 0 0,0 0 0 0 0,0 0 0 0 0,0-1 0 0 0,0 0 0 0 0,-1-1 0 0 0,-1 1-7 0 0,-22 8-287 0 0,-1-2 1 0 0,-1-1 0 0 0,1-1-1 0 0,-1-2 1 0 0,0-1 0 0 0,-1-2-1 0 0,-17-1 287 0 0,45-1-222 0 0,0 0 0 0 0,0 0 0 0 0,1 0 0 0 0,-1-1 0 0 0,0 0 0 0 0,0-1 0 0 0,1 1 0 0 0,-1-1 0 0 0,0 0-1 0 0,1 0 1 0 0,0-1 0 0 0,-1 1 0 0 0,1-1 0 0 0,0 0 0 0 0,0-1 0 0 0,1 1 0 0 0,-1-1 0 0 0,-1-2 222 0 0,-11-13-1462 0 0</inkml:trace>
  <inkml:trace contextRef="#ctx0" brushRef="#br0" timeOffset="2141.476">1560 837 1088 0 0,'-2'-4'162'0'0,"0"-1"1"0"0,-1 1-1 0 0,1 0 1 0 0,-1 0-1 0 0,0 0 0 0 0,1 0 1 0 0,-2 1-1 0 0,1-1 0 0 0,0 1 1 0 0,-1 0-1 0 0,0-1 1 0 0,0 2-1 0 0,0-1 0 0 0,0 0 1 0 0,0 1-1 0 0,0 0 0 0 0,-1 0 1 0 0,1 0-1 0 0,-1 1 0 0 0,1-1 1 0 0,-1 1-1 0 0,0 0 1 0 0,1 0-1 0 0,-1 1 0 0 0,0-1 1 0 0,0 1-1 0 0,0 0 0 0 0,1 1 1 0 0,-1-1-1 0 0,0 1 1 0 0,0 0-1 0 0,-2 1-162 0 0,-5 3 133 0 0,1 1 1 0 0,0 0-1 0 0,1 0 1 0 0,-1 1 0 0 0,1 1-1 0 0,1 0 1 0 0,0 0-1 0 0,0 1 1 0 0,0 0-1 0 0,1 1 1 0 0,0-1-1 0 0,1 2 1 0 0,0-1-1 0 0,1 1 1 0 0,0 0-1 0 0,1 0 1 0 0,0 1-1 0 0,0-1 1 0 0,1 1-1 0 0,1 0 1 0 0,0 0-1 0 0,1 1 1 0 0,0-1-1 0 0,1 0 1 0 0,0 1-1 0 0,1-1 1 0 0,1 5-134 0 0,41 286 1394 0 0,-16-26-1096 0 0,-27-264-394 0 0,0-1-1 0 0,0 0 1 0 0,-1 1 0 0 0,-1-1-1 0 0,0 0 1 0 0,0 0 0 0 0,-1 0-1 0 0,-1-1 1 0 0,0 1-1 0 0,-1-1 1 0 0,0 0 0 0 0,0-1-1 0 0,-1 1 1 0 0,-1-1 0 0 0,-2 2 96 0 0,4-6-331 0 0,-2 1 0 0 0,1-2 0 0 0,0 1 0 0 0,-1-1 0 0 0,0 0 0 0 0,0-1 0 0 0,-1 0 0 0 0,1 0 0 0 0,-1-1 0 0 0,0 0 0 0 0,0-1 0 0 0,0 1 0 0 0,0-2 0 0 0,0 1 0 0 0,0-1 0 0 0,-1-1 0 0 0,1 0 0 0 0,0 0 0 0 0,0-1 0 0 0,-1 0 0 0 0,1 0 1 0 0,0-1-1 0 0,-8-3 331 0 0,-24-11-1308 0 0</inkml:trace>
  <inkml:trace contextRef="#ctx0" brushRef="#br0" timeOffset="2405.984">843 1317 1688 0 0,'25'-9'4464'0'0,"5"-3"-4056"0"0,216-21 1569 0 0,-76 34-3877 0 0,-65 0-1567 0 0,-57-1 1985 0 0</inkml:trace>
  <inkml:trace contextRef="#ctx0" brushRef="#br0" timeOffset="3603.284">1887 1004 860 0 0,'34'-60'9080'0'0,"-36"73"-8566"0"0,0-3-506 0 0,0 1 0 0 0,0 0-1 0 0,1-1 1 0 0,1 1 0 0 0,0 0-1 0 0,0 0 1 0 0,1 0 0 0 0,0-1-1 0 0,1 1 1 0 0,0-1 0 0 0,1 1 0 0 0,0-1-1 0 0,1 0 1 0 0,0 0 0 0 0,0 0-1 0 0,1 0 1 0 0,1-1 0 0 0,-1 0-1 0 0,1 0 1 0 0,1 0 0 0 0,0-1-1 0 0,0 0 1 0 0,0 0 0 0 0,1-1-1 0 0,1 0 1 0 0,-1 0 0 0 0,1-1 0 0 0,0 0-1 0 0,0-1 1 0 0,1 0 0 0 0,-1 0-1 0 0,1-1 1 0 0,0 0 0 0 0,10 2-8 0 0,-6-8-39 0 0,1 0-1 0 0,-1-1 1 0 0,0 0 0 0 0,0-1 0 0 0,0 0 0 0 0,-1-2 0 0 0,0 1 0 0 0,0-2 0 0 0,0 1 0 0 0,0-2 0 0 0,-1 0 0 0 0,-1 0 0 0 0,1-1-1 0 0,-1-1 1 0 0,-1 0 0 0 0,0 0 0 0 0,0-1 0 0 0,-1 0 0 0 0,0-1 0 0 0,-1 0 0 0 0,6-12 39 0 0,18-50 437 0 0,-32 73-375 0 0,0 1-3 0 0,0 0-23 0 0,0 0 29 0 0,0 0 20 0 0,0 0-20 0 0,4-34 1307 0 0,10 137-1371 0 0,29 368-140 0 0,-43-456 170 0 0,-1-1 0 0 0,0 0 0 0 0,-1 0 0 0 0,0 0 0 0 0,-1 0 0 0 0,-1-1 0 0 0,0 1-1 0 0,-1-1 1 0 0,0 0 0 0 0,-1 0 0 0 0,-1 0 0 0 0,0-1 0 0 0,-1 0 0 0 0,0 0-1 0 0,0-1 1 0 0,-2 0 0 0 0,1-1 0 0 0,-1 0 0 0 0,-1 0 0 0 0,-1 0-31 0 0,8-7 5 0 0,0-1-1 0 0,0 0 1 0 0,-1 0 0 0 0,1 0 0 0 0,-1 0-1 0 0,1-1 1 0 0,-1 0 0 0 0,0 0 0 0 0,0 0-1 0 0,1-1 1 0 0,-1 1 0 0 0,0-1 0 0 0,0 0-1 0 0,1-1 1 0 0,-1 1 0 0 0,0-1 0 0 0,0 0-1 0 0,1 0 1 0 0,-1 0 0 0 0,1-1 0 0 0,-1 0-1 0 0,1 1 1 0 0,-1-2 0 0 0,1 1 0 0 0,0 0-1 0 0,0-1 1 0 0,0 0 0 0 0,0 0 0 0 0,1 0-1 0 0,-1 0 1 0 0,1-1 0 0 0,-1 0-5 0 0,-85-131-907 0 0,84 118 500 0 0,1 1 0 0 0,1-1 0 0 0,0 1 0 0 0,2-1-1 0 0,0 0 1 0 0,0 0 0 0 0,2 1 0 0 0,0-1 0 0 0,1 0 0 0 0,1 0 0 0 0,0 1 0 0 0,1 0-1 0 0,1-1 1 0 0,0 1 0 0 0,2 1 0 0 0,-1-1 0 0 0,2 1 0 0 0,0 1 0 0 0,1-1 0 0 0,0 1-1 0 0,1 1 1 0 0,10-10 407 0 0,13-15-1220 0 0</inkml:trace>
  <inkml:trace contextRef="#ctx0" brushRef="#br0" timeOffset="5086.613">1771 807 1576 0 0,'-20'8'313'0'0,"0"0"-1"0"0,1 1 1 0 0,0 2-1 0 0,0 0 1 0 0,1 1-1 0 0,0 0 1 0 0,1 1-1 0 0,1 2 1 0 0,0-1 0 0 0,1 2-1 0 0,1 0 1 0 0,0 1-1 0 0,1 0 1 0 0,1 1-1 0 0,0 0 1 0 0,2 1-1 0 0,0 0 1 0 0,1 1-1 0 0,1 0 1 0 0,1 1 0 0 0,1-1-1 0 0,-2 10-312 0 0,7 70 856 0 0,5-73-743 0 0,1 0 1 0 0,2 0-1 0 0,0-1 0 0 0,2 0 1 0 0,1 0-1 0 0,1-1 1 0 0,1 0-1 0 0,1-1 1 0 0,2 2-114 0 0,9 6-157 0 0,2-1 0 0 0,1-2 1 0 0,1-1-1 0 0,1-1 0 0 0,2-1 0 0 0,0-1 0 0 0,2-2 0 0 0,0-2 1 0 0,2-1-1 0 0,0-1 0 0 0,17 5 157 0 0,262 78-5690 0 0,-241-89 4280 0 0</inkml:trace>
  <inkml:trace contextRef="#ctx0" brushRef="#br0" timeOffset="7951.912">1343 1954 1216 0 0,'0'0'738'0'0,"0"0"-113"0"0,0 0-122 0 0,0 0-21 0 0,0 0-17 0 0,0 0-72 0 0,0 0-76 0 0,23-14 372 0 0,104 71 399 0 0,-109-49-1082 0 0,11 6 340 0 0,-22 4-3940 0 0,-7-18 2344 0 0</inkml:trace>
  <inkml:trace contextRef="#ctx0" brushRef="#br0" timeOffset="8276.524">1761 1910 1348 0 0,'-5'2'3476'0'0,"-28"19"-2647"0"0,4 9-419 0 0,2 1 1 0 0,0 1 0 0 0,3 1 0 0 0,0 1-1 0 0,2 2 1 0 0,2 0 0 0 0,1 1 0 0 0,2 1-411 0 0,4-12 211 0 0,-3 5-668 0 0,11-18-5652 0 0,7-19 4741 0 0</inkml:trace>
  <inkml:trace contextRef="#ctx0" brushRef="#br0" timeOffset="8619.207">1832 1927 896 0 0,'0'0'115'0'0,"1"0"0"0"0,-1-1 0 0 0,1 1 0 0 0,-1 0 0 0 0,1 0 0 0 0,-1-1 1 0 0,1 1-1 0 0,-1 0 0 0 0,1 0 0 0 0,-1 0 0 0 0,1 0 0 0 0,-1 0 0 0 0,1 0 0 0 0,0 0 0 0 0,-1 0 0 0 0,1 0 0 0 0,-1 0 0 0 0,1 0 0 0 0,-1 1 0 0 0,1-1 0 0 0,-1 0 0 0 0,1 0 0 0 0,-1 0 1 0 0,1 1-1 0 0,-1-1 0 0 0,1 0 0 0 0,-1 0 0 0 0,1 1 0 0 0,-1-1 0 0 0,0 1 0 0 0,1-1 0 0 0,-1 0 0 0 0,1 1 0 0 0,-1-1 0 0 0,0 1 0 0 0,0-1 0 0 0,1 1 0 0 0,-1-1 0 0 0,0 1 0 0 0,0-1 1 0 0,1 1-1 0 0,-1-1 0 0 0,0 1 0 0 0,0-1 0 0 0,0 1 0 0 0,0-1 0 0 0,0 1 0 0 0,0-1 0 0 0,0 1 0 0 0,0-1 0 0 0,0 1 0 0 0,0 0 0 0 0,0-1 0 0 0,0 1 0 0 0,0-1 0 0 0,0 1 1 0 0,-1-1-1 0 0,1 1 0 0 0,0-1 0 0 0,0 1 0 0 0,-1-1 0 0 0,1 1-115 0 0,-1 8-22 0 0,-40 376 2201 0 0,21-238-3373 0 0,-25-114-5348 0 0,44-33 5191 0 0</inkml:trace>
  <inkml:trace contextRef="#ctx0" brushRef="#br0" timeOffset="9196.058">1954 2145 1400 0 0,'14'-12'4244'0'0,"12"-6"-2326"0"0,-24 17-1895 0 0,0 0 0 0 0,0 0-1 0 0,0 1 1 0 0,0-1 0 0 0,0 0-1 0 0,1 1 1 0 0,-1 0 0 0 0,0-1 0 0 0,1 1-1 0 0,-1 0 1 0 0,0 0 0 0 0,0 0 0 0 0,1 1-1 0 0,-1-1 1 0 0,0 0 0 0 0,0 1 0 0 0,1 0-1 0 0,-1-1 1 0 0,0 1 0 0 0,0 0 0 0 0,0 0-1 0 0,0 0 1 0 0,0 0 0 0 0,0 1 0 0 0,0-1-1 0 0,0 1 1 0 0,-1-1 0 0 0,1 1 0 0 0,0-1-1 0 0,-1 1 1 0 0,1 0 0 0 0,-1 0-1 0 0,0 0 1 0 0,0 0 0 0 0,1 0 0 0 0,-1 0-1 0 0,0 0 1 0 0,-1 0 0 0 0,1 0 0 0 0,0 0-1 0 0,-1 0 1 0 0,1 1 0 0 0,-1-1 0 0 0,0 0-1 0 0,0 1 1 0 0,1-1 0 0 0,-2 0 0 0 0,1 0-1 0 0,0 1 1 0 0,0-1 0 0 0,-1 0 0 0 0,1 0-1 0 0,-1 1 1 0 0,0-1 0 0 0,0 2-23 0 0,-82 128 610 0 0,172-183-590 0 0,66-80 25 0 0,-149 118 535 0 0,-31 21-197 0 0,22-7-379 0 0,0 1 0 0 0,0 0 1 0 0,1 1-1 0 0,-1-1 0 0 0,1 0 0 0 0,0 1 1 0 0,-1-1-1 0 0,1 1 0 0 0,0 0 0 0 0,1 0 1 0 0,-1 0-1 0 0,0 0 0 0 0,1 0 0 0 0,-1 0 1 0 0,1 0-1 0 0,0 0 0 0 0,0 1 0 0 0,1-1 1 0 0,-1 0-1 0 0,1 1 0 0 0,-1-1 0 0 0,1 0 0 0 0,0 1 1 0 0,0-1-1 0 0,0 1 0 0 0,1-1 0 0 0,0 0 1 0 0,-1 1-1 0 0,1-1 0 0 0,0 0 0 0 0,0 0 1 0 0,1 0-1 0 0,-1 1 0 0 0,1-1 0 0 0,-1 0 1 0 0,1-1-1 0 0,0 1 0 0 0,0 0 0 0 0,1 0-4 0 0,5 7-430 0 0,1-1-1 0 0,0 0 0 0 0,0-1 1 0 0,1 0-1 0 0,0 0 1 0 0,1-1-1 0 0,-1 0 0 0 0,1-1 1 0 0,1-1-1 0 0,-1 0 0 0 0,1 0 1 0 0,0-1-1 0 0,0 0 1 0 0,0-1-1 0 0,1 0 0 0 0,-1-1 1 0 0,4-1 430 0 0,1 0-1440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2:1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45 1048 0 0,'-21'0'2571'0'0,"-26"-28"709"0"0,74 26-1884 0 0,484-13-875 0 0,-445 33-2515 0 0,-55-1-1939 0 0,-21-13 2744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2:13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0 928 0 0,'6'2'1100'0'0,"4"0"-280"0"0,17-2-32 0 0,-13 0-72 0 0,13 0-100 0 0,8 0-79 0 0,5 0-125 0 0,0 0 68 0 0,3 0-100 0 0,2 0-204 0 0,-1 0-212 0 0,2 0 4 0 0,0 0-808 0 0,3 0-497 0 0,0 0 69 0 0,-2 0 44 0 0,-1 0-8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2:15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1164 0 0,'0'0'405'0'0,"0"0"-78"0"0,0 0-46 0 0,0 0-29 0 0,0 0-3 0 0,0 0-40 0 0,0 0 28 0 0,0 0 2 0 0,0 0-34 0 0,0 0 0 0 0,0 0-13 0 0,0 0-20 0 0,0 0 0 0 0,0 0 68 0 0,0 0 22 0 0,0 0-64 0 0,0 0-60 0 0,0 0 46 0 0,0 0 24 0 0,0 0-2 0 0,4-5-2 0 0,0 1-176 0 0,0 0 0 0 0,0 0 1 0 0,0 0-1 0 0,1 1 1 0 0,-1 0-1 0 0,1 0 1 0 0,0 0-1 0 0,0 0 1 0 0,0 1-1 0 0,0 0 0 0 0,0 0 1 0 0,1 0-1 0 0,-1 1 1 0 0,1 0-1 0 0,-1 0 1 0 0,1 0-1 0 0,-1 1 1 0 0,6 0-29 0 0,235-15 532 0 0,-242 15-528 0 0,-1 0-1 0 0,1 1 0 0 0,0 0 0 0 0,-1-1 1 0 0,1 1-1 0 0,-1 1 0 0 0,1-1 1 0 0,-1 0-1 0 0,1 1 0 0 0,-1 0 1 0 0,0 0-1 0 0,0 0 0 0 0,0 0 0 0 0,0 0 1 0 0,0 1-1 0 0,0-1 0 0 0,-1 1 1 0 0,1-1-1 0 0,-1 1 0 0 0,0 0 0 0 0,0 0 1 0 0,0 1-1 0 0,0-1 0 0 0,0 0 1 0 0,-1 0-1 0 0,1 1 0 0 0,-1-1 0 0 0,0 1 1 0 0,0 0-1 0 0,0-1 0 0 0,-1 1 1 0 0,1-1-1 0 0,-1 1 0 0 0,0 0 0 0 0,0 0 1 0 0,0-1-1 0 0,0 1 0 0 0,-1 0 1 0 0,0-1-1 0 0,1 1 0 0 0,-1 0 1 0 0,-1-1-1 0 0,1 1 0 0 0,0-1 0 0 0,-1 0 1 0 0,0 1-1 0 0,-1 1-3 0 0,-8 14 2 0 0,-1 0 0 0 0,-1 0 0 0 0,-1-2 0 0 0,0 1 0 0 0,-1-2 0 0 0,-1 0 0 0 0,-1-1 0 0 0,0-1 0 0 0,-1 0 0 0 0,0-1 0 0 0,-7 3-2 0 0,-48 38-25 0 0,134-29 152 0 0,-28-19-179 0 0,3 0 48 0 0,0 1 0 0 0,-1 1 0 0 0,0 2 0 0 0,0 2 0 0 0,-1 1 0 0 0,-1 2 0 0 0,22 13 4 0 0,-53-28 10 0 0,0 1 1 0 0,0 0-1 0 0,0 0 1 0 0,0 0-1 0 0,0 0 1 0 0,-1 0-1 0 0,1 0 1 0 0,0 0-1 0 0,-1 1 1 0 0,1-1-1 0 0,-1 0 1 0 0,1 1-1 0 0,-1 0 1 0 0,0-1-1 0 0,0 1 1 0 0,0 0-1 0 0,1 0 1 0 0,-2-1-1 0 0,1 1 1 0 0,0 0-1 0 0,0 0 1 0 0,-1 0-1 0 0,1 0 1 0 0,-1 0-1 0 0,1 0 1 0 0,-1 0-1 0 0,0 0 1 0 0,0 0-1 0 0,0 1 1 0 0,0-1-1 0 0,0 0 0 0 0,0 0 1 0 0,-1 0-1 0 0,1 0 1 0 0,-1 0-1 0 0,1 0 1 0 0,-1 0-1 0 0,0 0 1 0 0,0 0-1 0 0,0-1 1 0 0,0 1-1 0 0,0 0 1 0 0,0 0-1 0 0,0-1 1 0 0,-1 1-1 0 0,1-1 1 0 0,0 1-1 0 0,-1-1 1 0 0,0 1-1 0 0,1-1 1 0 0,-1 0-1 0 0,0 0 1 0 0,0 0-1 0 0,1 0 1 0 0,-1 0-1 0 0,-1 0-10 0 0,-112 48 405 0 0,-117-21-256 0 0,79-66-3820 0 0,125 22 2351 0 0,10-1 30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2:15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13 123 1552 0 0,'-12'6'2518'0'0,"40"-8"-777"0"0,-16 1-1765 0 0,979-72 3777 0 0,65 26-2777 0 0,-603 41-6574 0 0,-450 8 4562 0 0,3 9 50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2:17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118 299 1120 0 0,'-21'0'2296'0'0,"-18"5"-1244"0"0,22-10 1028 0 0,46-11-1419 0 0,127-2-573 0 0,-151 20-90 0 0,-1 0 1 0 0,1 0-1 0 0,-1 0 1 0 0,0 0-1 0 0,0 0 1 0 0,0 1-1 0 0,0 0 1 0 0,0 0-1 0 0,0 0 1 0 0,-1 0 0 0 0,1 1-1 0 0,-1 0 1 0 0,0-1-1 0 0,0 1 1 0 0,-1 0-1 0 0,1 0 1 0 0,-1 0-1 0 0,0 1 1 0 0,0-1-1 0 0,0 1 1 0 0,0-1-1 0 0,-1 1 1 0 0,0-1-1 0 0,0 1 1 0 0,0 0-1 0 0,-1 0 1 0 0,1-1 0 0 0,-1 1-1 0 0,0 0 1 0 0,0 0-1 0 0,-1 0 1 0 0,0-1-1 0 0,0 1 1 0 0,0 0-1 0 0,0-1 1 0 0,-1 1-1 0 0,1 0 1 0 0,-1-1-1 0 0,0 0 1 0 0,-1 1-1 0 0,1-1 1 0 0,-1 0-1 0 0,0 0 1 0 0,-2 2 1 0 0,-67 106 287 0 0,71-111-295 0 0,70 16-5 0 0,-42-14 42 0 0,-10-2-59 0 0,1 0-1 0 0,-1 2 1 0 0,0 0 0 0 0,0 1-1 0 0,0 0 1 0 0,0 1 0 0 0,-1 2 0 0 0,0-1-1 0 0,0 2 1 0 0,0 0 30 0 0,-15-5 9 0 0,0-1 0 0 0,0 1 0 0 0,0-1 0 0 0,0 1 0 0 0,0 0 0 0 0,-1-1 0 0 0,0 1 0 0 0,1 0 0 0 0,-1-1 0 0 0,0 1 0 0 0,0 0 0 0 0,-1 0 0 0 0,1-1 0 0 0,0 1 0 0 0,-1 0 0 0 0,0-1 0 0 0,1 1 0 0 0,-1 0 0 0 0,0-1 0 0 0,-1 1 0 0 0,1-1-1 0 0,0 0 1 0 0,-1 1 0 0 0,1-1 0 0 0,-1 0 0 0 0,0 0 0 0 0,1 0 0 0 0,-1 0 0 0 0,0 0 0 0 0,0 0 0 0 0,-1-1 0 0 0,1 1 0 0 0,0-1 0 0 0,0 1 0 0 0,-1-1 0 0 0,1 0 0 0 0,-1 0 0 0 0,1 0 0 0 0,-1 0 0 0 0,0 0 0 0 0,0 0-9 0 0,-23 10-38 0 0,0-1 0 0 0,-1-1 0 0 0,0-1 0 0 0,0-1 0 0 0,-1-2 0 0 0,0 0 0 0 0,0-2 1 0 0,0-2-1 0 0,0 0 0 0 0,-16-2 38 0 0,38 1-180 0 0,0 0 1 0 0,0-1-1 0 0,0 1 1 0 0,0-1 0 0 0,0 0-1 0 0,0-1 1 0 0,1 1-1 0 0,-1-1 1 0 0,0 0 0 0 0,1 0-1 0 0,-1-1 1 0 0,1 0-1 0 0,0 0 1 0 0,0 0-1 0 0,0-1 1 0 0,0 1 0 0 0,0-1-1 0 0,1-1 1 0 0,0 1-1 0 0,0 0 1 0 0,-2-3 179 0 0,3-10-1381 0 0</inkml:trace>
  <inkml:trace contextRef="#ctx0" brushRef="#br0" timeOffset="607.772">774 237 1612 0 0,'18'-12'5474'0'0,"-18"34"-3557"0"0,-16 28-1727 0 0,3 0-1 0 0,2 1 1 0 0,3 0-1 0 0,1 1 0 0 0,3-1 1 0 0,2 46-190 0 0,9-95 602 0 0,6-15-602 0 0,1 1 0 0 0,0 1 0 0 0,0 0 0 0 0,1 1 0 0 0,1 1 0 0 0,-1 0 0 0 0,2 1 0 0 0,-1 0 0 0 0,1 2-1 0 0,0 0 1 0 0,0 1 0 0 0,1 1 0 0 0,0 0 0 0 0,-1 1 0 0 0,1 1 0 0 0,2 1 0 0 0,-16 1-8 0 0,0 0 0 0 0,0 1 1 0 0,-1-1-1 0 0,1 1 0 0 0,0 0 0 0 0,0 0 0 0 0,0 1 0 0 0,0-1 1 0 0,-1 1-1 0 0,1 0 0 0 0,-1 0 0 0 0,1 0 0 0 0,-1 0 0 0 0,0 0 1 0 0,0 1-1 0 0,0 0 0 0 0,0-1 0 0 0,0 1 0 0 0,-1 0 1 0 0,1 0-1 0 0,-1 1 0 0 0,0-1 0 0 0,0 0 0 0 0,0 1 0 0 0,0 0 1 0 0,-1-1-1 0 0,1 1 0 0 0,-1 0 0 0 0,0 0 0 0 0,0-1 0 0 0,0 1 1 0 0,-1 0-1 0 0,1 0 0 0 0,-1 0 0 0 0,0 0 0 0 0,0 0 1 0 0,0 0-1 0 0,-1 0 0 0 0,0 0 0 0 0,1 0 0 0 0,-1 0 0 0 0,0 0 1 0 0,-1-1-1 0 0,1 1 0 0 0,-2 2 8 0 0,-4 4-37 0 0,-1 0 0 0 0,0-1 0 0 0,0 0 0 0 0,-1 0 0 0 0,0-1 0 0 0,-1 0 0 0 0,0-1-1 0 0,0 0 1 0 0,0-1 0 0 0,-1 0 0 0 0,0 0 0 0 0,0-1 0 0 0,-1-1 0 0 0,1 1 0 0 0,-1-2 0 0 0,0 0 0 0 0,0 0 0 0 0,0-1 0 0 0,0-1 0 0 0,0 0 0 0 0,-1-1 0 0 0,-6 0 37 0 0,-59-25-1826 0 0,34-40-3279 0 0,44 50 3778 0 0</inkml:trace>
  <inkml:trace contextRef="#ctx0" brushRef="#br0" timeOffset="1076.422">1212 342 1344 0 0,'5'-2'151'0'0,"0"0"0"0"0,0 0 1 0 0,0 0-1 0 0,1 1 0 0 0,-1 0 0 0 0,1 0 0 0 0,-1 0 0 0 0,1 1 1 0 0,-1-1-1 0 0,1 1 0 0 0,-1 1 0 0 0,1-1 0 0 0,-1 1 0 0 0,1 0 1 0 0,-1 0-1 0 0,1 1 0 0 0,-1-1 0 0 0,0 1 0 0 0,0 0 0 0 0,0 1 0 0 0,0-1 1 0 0,0 1-1 0 0,0 0 0 0 0,-1 0 0 0 0,4 4-151 0 0,-5-5 37 0 0,-1-1-1 0 0,0 1 1 0 0,0 0 0 0 0,0 0-1 0 0,-1 0 1 0 0,1 0 0 0 0,0 0-1 0 0,-1 0 1 0 0,1 0 0 0 0,-1 1-1 0 0,0-1 1 0 0,0 1 0 0 0,0-1-1 0 0,0 1 1 0 0,0-1 0 0 0,0 1-1 0 0,-1-1 1 0 0,1 1 0 0 0,-1 0-1 0 0,0-1 1 0 0,0 1 0 0 0,0 0-1 0 0,0 0 1 0 0,0-1 0 0 0,-1 1-1 0 0,1-1 1 0 0,-1 1 0 0 0,0 0-1 0 0,1-1 1 0 0,-1 1 0 0 0,0-1-1 0 0,-1 1 1 0 0,1-1 0 0 0,0 0-1 0 0,-1 1 1 0 0,1-1 0 0 0,-1 0-1 0 0,0 0 1 0 0,1 0 0 0 0,-1 0-1 0 0,-1 0-36 0 0,-91 78 1165 0 0,-78 3 46 0 0,175-97-2321 0 0,102-40-3252 0 0,-72 42 3004 0 0</inkml:trace>
  <inkml:trace contextRef="#ctx0" brushRef="#br0" timeOffset="1353.242">1546 390 1060 0 0,'-8'1'138'0'0,"1"-1"-1"0"0,0 1 0 0 0,0 1 1 0 0,-1-1-1 0 0,1 1 1 0 0,0 0-1 0 0,1 1 1 0 0,-1 0-1 0 0,0 0 1 0 0,1 0-1 0 0,-1 1 1 0 0,1 0-1 0 0,0 0 1 0 0,0 1-1 0 0,1-1 0 0 0,-1 1 1 0 0,1 0-1 0 0,0 1 1 0 0,0-1-1 0 0,1 1 1 0 0,0 0-1 0 0,0 1 1 0 0,0-1-1 0 0,1 0 1 0 0,0 1-1 0 0,0 0 1 0 0,0 0-1 0 0,1 0 0 0 0,0 1-137 0 0,5 0 57 0 0,0 1-1 0 0,0-1 1 0 0,1 0-1 0 0,0 0 1 0 0,1-1-1 0 0,0 1 1 0 0,0-1-1 0 0,0 0 1 0 0,1-1-1 0 0,0 1 0 0 0,0-1 1 0 0,1 0-1 0 0,0 0 1 0 0,0-1-1 0 0,0 0 1 0 0,1 0-1 0 0,-1-1 1 0 0,1 0-1 0 0,0 0 0 0 0,1-1 1 0 0,-1 0-57 0 0,120 33-3614 0 0,-119-36 2364 0 0</inkml:trace>
  <inkml:trace contextRef="#ctx0" brushRef="#br0" timeOffset="1743.181">1635 15 1612 0 0,'44'-15'3969'0'0,"-38"15"-3928"0"0,0 1 1 0 0,0-1-1 0 0,0 1 1 0 0,0 0 0 0 0,-1 0-1 0 0,1 1 1 0 0,0 0-1 0 0,-1 0 1 0 0,1 0 0 0 0,-1 1-1 0 0,0-1 1 0 0,0 1-1 0 0,0 1 1 0 0,0-1 0 0 0,0 1-1 0 0,-1-1 1 0 0,0 1-1 0 0,1 1 1 0 0,-1-1 0 0 0,-1 0-1 0 0,1 1 1 0 0,-1 0-1 0 0,0 0 1 0 0,0 0 0 0 0,0 0-1 0 0,-1 1 1 0 0,1-1-1 0 0,-1 1 1 0 0,-1-1 0 0 0,1 1-1 0 0,-1 0 1 0 0,0 0-1 0 0,0-1 1 0 0,-1 1 0 0 0,1 0-1 0 0,-1 0 1 0 0,-1 0-1 0 0,0 4-41 0 0,-6 8 191 0 0,0 0-1 0 0,-2 0 0 0 0,0-1 1 0 0,-1 0-1 0 0,-1-1 0 0 0,0 0 1 0 0,-1-1-1 0 0,-1 0 0 0 0,0-1 1 0 0,-1-1-1 0 0,-1 0 1 0 0,-14 11-191 0 0,28-24-3 0 0,1 0 0 0 0,0 1 0 0 0,-1-1 0 0 0,1 1 0 0 0,-1-1 0 0 0,1 1 0 0 0,0-1 0 0 0,0 1 0 0 0,-1 0 1 0 0,1-1-1 0 0,0 1 0 0 0,0-1 0 0 0,0 1 0 0 0,-1 0 0 0 0,1-1 0 0 0,0 1 0 0 0,0-1 0 0 0,0 1 0 0 0,0 0 1 0 0,0-1-1 0 0,0 1 0 0 0,0 0 0 0 0,1-1 0 0 0,-1 1 0 0 0,0-1 0 0 0,0 1 0 0 0,0 0 0 0 0,1-1 1 0 0,-1 1-1 0 0,0-1 0 0 0,1 1 0 0 0,-1-1 0 0 0,0 1 0 0 0,1-1 0 0 0,-1 1 0 0 0,1-1 0 0 0,-1 1 0 0 0,0-1 1 0 0,1 0-1 0 0,-1 1 0 0 0,1-1 0 0 0,-1 1 0 0 0,1-1 0 0 0,0 0 0 0 0,-1 0 0 0 0,1 1 0 0 0,-1-1 0 0 0,1 0 1 0 0,0 0-1 0 0,-1 0 0 0 0,1 0 0 0 0,-1 0 0 0 0,1 0 0 0 0,0 0 0 0 0,-1 0 0 0 0,1 0 0 0 0,0 0 0 0 0,-1 0 1 0 0,1 0-1 0 0,-1 0 0 0 0,1 0 0 0 0,0-1 0 0 0,-1 1 0 0 0,1 0 0 0 0,-1 0 0 0 0,1-1 0 0 0,-1 1 1 0 0,1 0-1 0 0,0-1 3 0 0,63 3-1336 0 0,-56-2 943 0 0,180-21-4710 0 0,-155 12 3633 0 0</inkml:trace>
  <inkml:trace contextRef="#ctx0" brushRef="#br0" timeOffset="2007.236">1894 564 1784 0 0,'29'0'832'0'0,"3"1"-172"0"0,-11-1-108 0 0,11 0 20 0 0,11 0-124 0 0,-1 0-56 0 0,5 0-91 0 0,-3 0-29 0 0,2 0-520 0 0,-3 0-209 0 0,1 0-311 0 0,-3 0 64 0 0,-5 0-660 0 0</inkml:trace>
  <inkml:trace contextRef="#ctx0" brushRef="#br0" timeOffset="2267.553">2216 365 1404 0 0,'-2'3'4182'0'0,"-6"6"-2367"0"0,-2 15-1656 0 0,2-1 1 0 0,0 1-1 0 0,1 0 1 0 0,2 1-1 0 0,0-1 1 0 0,2 1-1 0 0,1 0 1 0 0,1 0-1 0 0,1 24-159 0 0,23 72-5691 0 0,-21-111 4430 0 0</inkml:trace>
  <inkml:trace contextRef="#ctx0" brushRef="#br0" timeOffset="2861.808">2586 180 1048 0 0,'1'14'4530'0'0,"-14"64"-3789"0"0,-37 148 306 0 0,49-223-992 0 0,-1 0 0 0 0,1 0 1 0 0,0 0-1 0 0,0 0 0 0 0,0 1 0 0 0,0-1 0 0 0,0 0 1 0 0,1 1-1 0 0,0-1 0 0 0,0 0 0 0 0,0 1 0 0 0,0-1 1 0 0,0 0-1 0 0,0 1 0 0 0,1-1 0 0 0,0 1 0 0 0,0-1 1 0 0,0 0-1 0 0,0 0 0 0 0,0 0 0 0 0,0 0 1 0 0,1 0-1 0 0,0 0 0 0 0,-1 0 0 0 0,3 2-55 0 0,279-53 467 0 0,-277 48-464 0 0,-1 0 1 0 0,1 0-1 0 0,-1 0 0 0 0,1 0 1 0 0,-1 1-1 0 0,1 0 0 0 0,-1 0 1 0 0,0 0-1 0 0,1 1 0 0 0,-1 0 1 0 0,0 0-1 0 0,0 0 0 0 0,0 1 1 0 0,0-1-1 0 0,-1 1 0 0 0,1 1 1 0 0,-1-1-1 0 0,1 0 0 0 0,-1 1 1 0 0,0 0-1 0 0,-1 0 0 0 0,1 0 1 0 0,-1 1-1 0 0,1-1 0 0 0,-1 1 1 0 0,-1-1-1 0 0,1 1 0 0 0,0 2-3 0 0,-6-2 32 0 0,0 0-1 0 0,-1 0 1 0 0,0 0-1 0 0,0 0 1 0 0,0 0-1 0 0,0-1 1 0 0,-1 0-1 0 0,1 0 1 0 0,-1 0-1 0 0,0 0 1 0 0,0-1-1 0 0,-1 0 1 0 0,1 0-1 0 0,-1 0 1 0 0,0-1 0 0 0,1 0-1 0 0,-1 0 1 0 0,-2 0-32 0 0,-227 26-1122 0 0,226-28 783 0 0,-1-1 0 0 0,1 0 1 0 0,-1 0-1 0 0,1-1 0 0 0,0 0 0 0 0,0 0 0 0 0,-1-1 0 0 0,2 0 0 0 0,-1-1 0 0 0,0 0 1 0 0,1-1-1 0 0,0 1 0 0 0,0-1 0 0 0,0-1 0 0 0,-1-1 339 0 0,-4-11-1302 0 0,6-3-17 0 0</inkml:trace>
  <inkml:trace contextRef="#ctx0" brushRef="#br0" timeOffset="3639.285">2801 34 836 0 0,'0'0'147'0'0,"0"0"54"0"0,-7-4 3636 0 0,167-21-2585 0 0,-158 26-1251 0 0,1-1 1 0 0,-1 1-1 0 0,0-1 0 0 0,1 1 0 0 0,-1 0 0 0 0,0-1 0 0 0,1 1 1 0 0,-1 1-1 0 0,0-1 0 0 0,0 0 0 0 0,0 0 0 0 0,0 1 0 0 0,0-1 1 0 0,0 1-1 0 0,0 0 0 0 0,0 0 0 0 0,-1-1 0 0 0,1 1 0 0 0,-1 0 1 0 0,1 0-1 0 0,-1 1 0 0 0,0-1 0 0 0,0 0 0 0 0,0 0 0 0 0,0 0 1 0 0,0 1-1 0 0,0-1 0 0 0,-1 1 0 0 0,1-1 0 0 0,-1 1 0 0 0,1-1 0 0 0,-1 0 1 0 0,0 1-1 0 0,0-1 0 0 0,0 1 0 0 0,-1 1-1 0 0,-12 83-39 0 0,-76 35 241 0 0,90-105-323 0 0,233 81-714 0 0,-234-95 863 0 0,0-1 0 0 0,0 0 0 0 0,0 1 0 0 0,-1-1 0 0 0,1 1 0 0 0,-1-1 0 0 0,1 0 0 0 0,-1 1 0 0 0,0-1 1 0 0,0 0-1 0 0,0 0 0 0 0,0 0 0 0 0,0 0 0 0 0,-1 0 0 0 0,1 0 0 0 0,0 0 0 0 0,-1 0 0 0 0,0 0 0 0 0,1 0 0 0 0,-1-1 0 0 0,0 1 0 0 0,0-1 0 0 0,0 1 1 0 0,0-1-1 0 0,0 0 0 0 0,0 0 0 0 0,0 0 0 0 0,-1 0 0 0 0,1 0 0 0 0,0 0 0 0 0,-1-1 0 0 0,1 1 0 0 0,0-1 0 0 0,-1 0 0 0 0,1 1 0 0 0,0-1 0 0 0,-1 0 1 0 0,1 0-1 0 0,-1-1-28 0 0,-132 24 29 0 0,3-50-4095 0 0,117 15 2542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5:1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367 316 1100 0 0,'0'0'541'0'0,"18"-3"1054"0"0,36-61 1456 0 0,-57 62-3006 0 0,0-1 0 0 0,-1 1 1 0 0,1 0-1 0 0,-1 0 0 0 0,0 0 0 0 0,1 0 1 0 0,-1 1-1 0 0,0-1 0 0 0,0 1 1 0 0,0 0-1 0 0,0 0 0 0 0,0 1 1 0 0,-1-1-1 0 0,1 1 0 0 0,0 0 1 0 0,0 0-1 0 0,0 0 0 0 0,0 1 0 0 0,-1-1 1 0 0,1 1-1 0 0,0 0 0 0 0,0 0 1 0 0,0 1-1 0 0,1-1 0 0 0,-1 1 1 0 0,0 0-1 0 0,0 0-45 0 0,1-1 15 0 0,-19 4 45 0 0,1 2-1 0 0,0 0 1 0 0,0 1-1 0 0,1 2 1 0 0,0 0-1 0 0,1 0 1 0 0,0 2-1 0 0,0 1 1 0 0,2 0-1 0 0,-1 1 1 0 0,2 1-1 0 0,0 0 1 0 0,1 2-1 0 0,0 0 1 0 0,2 0-1 0 0,-8 12-59 0 0,19-23-30 0 0,-1 0 0 0 0,1-1-1 0 0,1 1 1 0 0,-1 1 0 0 0,1-1-1 0 0,0 0 1 0 0,0 0-1 0 0,1 0 1 0 0,-1 1 0 0 0,2-1-1 0 0,-1 0 1 0 0,1 0-1 0 0,-1 0 1 0 0,2 1 0 0 0,-1-1-1 0 0,1 0 1 0 0,0 0-1 0 0,0-1 1 0 0,1 1 0 0 0,-1 0-1 0 0,1-1 1 0 0,0 1 0 0 0,1-1-1 0 0,0 0 1 0 0,-1 0-1 0 0,2 0 1 0 0,-1-1 0 0 0,0 1-1 0 0,1-1 1 0 0,0 0-1 0 0,0-1 1 0 0,0 1 0 0 0,0-1-1 0 0,1 0 1 0 0,-1 0-1 0 0,1 0 1 0 0,0-1 0 0 0,0 0-1 0 0,0 0 1 0 0,0-1 0 0 0,0 0-1 0 0,0 0 1 0 0,0 0-1 0 0,1 0 1 0 0,0-1 30 0 0,104 8-3551 0 0,-77-8 2192 0 0</inkml:trace>
  <inkml:trace contextRef="#ctx0" brushRef="#br0" timeOffset="921.177">790 351 888 0 0,'-14'-4'176'0'0,"0"1"0"0"0,0 1 0 0 0,-1 0 0 0 0,1 1 0 0 0,-1 1 0 0 0,1 0 1 0 0,-1 1-1 0 0,1 1 0 0 0,0 0 0 0 0,-1 0 0 0 0,1 2 0 0 0,1 0 0 0 0,-1 0 0 0 0,0 2 0 0 0,1-1 0 0 0,0 2 0 0 0,0-1 0 0 0,1 2 0 0 0,0 0 0 0 0,0 0 0 0 0,1 1 1 0 0,0 1-1 0 0,0 0 0 0 0,1 0 0 0 0,1 1 0 0 0,-8 11-176 0 0,-19 81 1311 0 0,38-100-1307 0 0,0-1-1 0 0,0 1 1 0 0,1-1-1 0 0,-1 0 1 0 0,1 0-1 0 0,-1 0 1 0 0,1 0-1 0 0,0 0 1 0 0,-1-1-1 0 0,1 1 1 0 0,0-1-1 0 0,0 0 1 0 0,0 0-1 0 0,0 0 1 0 0,1 0-1 0 0,-1 0 1 0 0,0-1-1 0 0,0 1 1 0 0,0-1 0 0 0,1 0-1 0 0,-1 0 1 0 0,0 0-1 0 0,0-1 1 0 0,1 1-1 0 0,-1-1 1 0 0,0 1-1 0 0,0-1 1 0 0,0 0-1 0 0,0 0 1 0 0,0-1-4 0 0,9-5-34 0 0,0-2 1 0 0,-1 1-1 0 0,0-1 1 0 0,0-1-1 0 0,-1 0 1 0 0,0-1-1 0 0,-1 1 1 0 0,-1-2-1 0 0,1 1 1 0 0,-2-1-1 0 0,0-1 1 0 0,0 1-1 0 0,-1-1 1 0 0,-1 0 0 0 0,1-4 33 0 0,22-39 28 0 0,-28 56-60 0 0,0 1 0 0 0,1-1-1 0 0,-1 1 1 0 0,0-1 0 0 0,1 1 0 0 0,-1-1-1 0 0,0 1 1 0 0,1-1 0 0 0,-1 1 0 0 0,0-1-1 0 0,1 0 1 0 0,-1 1 0 0 0,1-1-1 0 0,-1 0 1 0 0,1 1 0 0 0,-1-1 0 0 0,1 0-1 0 0,-1 1 1 0 0,1-1 0 0 0,-1 0 0 0 0,1 0-1 0 0,-1 0 1 0 0,1 0 0 0 0,0 0 0 0 0,-1 1-1 0 0,1-1 1 0 0,-1 0 0 0 0,1 0-1 0 0,-1 0 1 0 0,1-1 32 0 0,-5 9 29 0 0,1 0 0 0 0,0 0 0 0 0,0 1-1 0 0,1-1 1 0 0,0 1 0 0 0,0-1 0 0 0,1 1 0 0 0,0-1-1 0 0,0 1 1 0 0,1 0 0 0 0,0 0 0 0 0,1-1 0 0 0,0 1-1 0 0,0 0 1 0 0,1-1 0 0 0,0 1 0 0 0,1-1 0 0 0,-1 0-1 0 0,2 0 1 0 0,-1 0 0 0 0,1 0 0 0 0,0 0 0 0 0,1-1 0 0 0,0 0-1 0 0,0 0 1 0 0,0 0 0 0 0,1 0 0 0 0,0-1 0 0 0,0 0-1 0 0,1 0 1 0 0,0-1 0 0 0,0 0 0 0 0,0 0 0 0 0,5 2-29 0 0,2-3 10 0 0,0-1 0 0 0,0 0 0 0 0,0-1 0 0 0,1-1 0 0 0,-1 0 0 0 0,1-1 1 0 0,-1-1-1 0 0,0 0 0 0 0,1-1 0 0 0,-1 0 0 0 0,0-1 0 0 0,0-1 1 0 0,0 0-1 0 0,-1-1 0 0 0,1 0 0 0 0,-1-2 0 0 0,-1 1 0 0 0,1-1 0 0 0,-1-1 1 0 0,0 0-1 0 0,0-1 0 0 0,-1 0 0 0 0,-1-1 0 0 0,1 0 0 0 0,-2 0 0 0 0,1-1 1 0 0,6-12-11 0 0,-15 20 16 0 0,0-1 1 0 0,0 0 0 0 0,0 0 0 0 0,-1 1-1 0 0,0-1 1 0 0,0 0 0 0 0,0 0-1 0 0,0 1 1 0 0,-1-1 0 0 0,1 0 0 0 0,-1 0-1 0 0,0 1 1 0 0,0-1 0 0 0,0 1 0 0 0,-1-1-1 0 0,1 1 1 0 0,-1-1 0 0 0,0 1 0 0 0,0 0-1 0 0,0 0 1 0 0,0 0 0 0 0,0 0-1 0 0,-1 0 1 0 0,0 0 0 0 0,1 1 0 0 0,-1-1-1 0 0,0 1 1 0 0,0-1 0 0 0,0 1 0 0 0,-1 0-1 0 0,1 1 1 0 0,0-1 0 0 0,-1 1 0 0 0,1-1-1 0 0,-1 1 1 0 0,1 0 0 0 0,-1 0-1 0 0,0 0 1 0 0,0 1 0 0 0,1-1 0 0 0,-5 1-17 0 0,6 2 6 0 0,-1 0-1 0 0,1 1 1 0 0,0-1 0 0 0,0 0 0 0 0,0 1 0 0 0,0-1 0 0 0,0 1-1 0 0,1 0 1 0 0,-1 0 0 0 0,1 0 0 0 0,0-1 0 0 0,0 1 0 0 0,0 0-1 0 0,0 1 1 0 0,0-1 0 0 0,1 0 0 0 0,-1 0 0 0 0,1 0 0 0 0,0 0 0 0 0,0 0-1 0 0,0 1 1 0 0,0-1 0 0 0,1 0 0 0 0,-1 0 0 0 0,1 0 0 0 0,0 0-1 0 0,0 0 1 0 0,0 0 0 0 0,0 0 0 0 0,0 0 0 0 0,1 0 0 0 0,-1 0 0 0 0,1-1-1 0 0,1 2-5 0 0,90 114-718 0 0,-15-59-2983 0 0,-57-47 2217 0 0</inkml:trace>
  <inkml:trace contextRef="#ctx0" brushRef="#br0" timeOffset="1440.223">1302 474 840 0 0,'23'185'4588'0'0,"-11"-202"-1584"0"0,14-71-3153 0 0,-21 72 392 0 0,50-156-280 0 0,-42 200-283 0 0,-5-1 295 0 0,1-1 0 0 0,1 0 0 0 0,2 0 0 0 0,0-1 0 0 0,2-1 0 0 0,1 0 0 0 0,0 0 0 0 0,2-2-1 0 0,4 4 26 0 0,-16-19-83 0 0,0-1 0 0 0,1 0 0 0 0,0 0-1 0 0,0 0 1 0 0,0-1 0 0 0,0 0 0 0 0,1 0-1 0 0,0 0 1 0 0,0-1 0 0 0,1 0 0 0 0,-1-1-1 0 0,1 1 1 0 0,-1-1 0 0 0,1-1 0 0 0,0 1-1 0 0,8 0 84 0 0,-8-6-92 0 0,0 0-1 0 0,0-1 0 0 0,0 1 0 0 0,-1-2 1 0 0,0 1-1 0 0,0-1 0 0 0,0 0 0 0 0,0 0 1 0 0,-1-1-1 0 0,0 0 0 0 0,0 0 0 0 0,0-1 1 0 0,-1 1-1 0 0,0-1 0 0 0,-1-1 1 0 0,1 1-1 0 0,-1 0 0 0 0,-1-1 0 0 0,1 0 1 0 0,-1 0-1 0 0,-1 0 0 0 0,1-2 93 0 0,10-23-151 0 0</inkml:trace>
  <inkml:trace contextRef="#ctx0" brushRef="#br0" timeOffset="1669.862">1862 444 4436 0 0,'10'-59'554'0'0,"8"-54"1013"0"0,-14 33 2250 0 0,-4 80-3795 0 0,0-1-1 0 0,0 0 1 0 0,0 0 0 0 0,0 0-1 0 0,0 0 1 0 0,0 1-1 0 0,-1-1 1 0 0,1 0 0 0 0,0 0-1 0 0,-1 0 1 0 0,1 1-1 0 0,0-1 1 0 0,-1 0 0 0 0,1 0-1 0 0,-1 1 1 0 0,1-1-1 0 0,-1 0 1 0 0,1 1 0 0 0,-1-1-1 0 0,0 0 1 0 0,1 1-1 0 0,-1-1 1 0 0,0 1-1 0 0,1-1 1 0 0,-1 1 0 0 0,0 0-1 0 0,0-1 1 0 0,1 1-1 0 0,-1 0 1 0 0,0-1 0 0 0,0 1-1 0 0,0 0 1 0 0,1 0-1 0 0,-1 0 1 0 0,0 0 0 0 0,0 0-1 0 0,0 0 1 0 0,0 0-1 0 0,0 0 1 0 0,1 0 0 0 0,-1 0-1 0 0,0 0 1 0 0,0 0-1 0 0,0 1 1 0 0,0-1-1 0 0,1 0 1 0 0,-1 1 0 0 0,0-1-1 0 0,0 0 1 0 0,1 1-1 0 0,-1-1 1 0 0,0 1 0 0 0,1-1-1 0 0,-1 1 1 0 0,0 0-1 0 0,1-1 1 0 0,-1 1 0 0 0,1 0-1 0 0,-1-1 1 0 0,0 2-22 0 0,-5 10 46 0 0,1 1 0 0 0,0 0 1 0 0,1 0-1 0 0,0 0 0 0 0,1 1 1 0 0,0-1-1 0 0,1 1 0 0 0,1 0 1 0 0,0 0-1 0 0,1-1 0 0 0,0 1 1 0 0,2 6-47 0 0,-2 0 56 0 0,44 176-530 0 0,-32-152-236 0 0,3 11-1544 0 0,-12-18-2513 0 0,-6-28 3472 0 0,-13 4 17 0 0</inkml:trace>
  <inkml:trace contextRef="#ctx0" brushRef="#br0" timeOffset="1896.7">1627 526 1912 0 0,'0'-15'6371'0'0,"46"-11"-5083"0"0,269-24-1466 0 0,-193 38-3142 0 0,-61 7 633 0 0,-39 3 1429 0 0</inkml:trace>
  <inkml:trace contextRef="#ctx0" brushRef="#br0" timeOffset="2326.318">2344 391 1780 0 0,'-1'0'102'0'0,"1"0"0"0"0,-1 1-1 0 0,0-1 1 0 0,1 0 0 0 0,-1 0-1 0 0,0 1 1 0 0,1-1 0 0 0,-1 0-1 0 0,0 0 1 0 0,0 0 0 0 0,1 0-1 0 0,-1 0 1 0 0,0 0 0 0 0,1 0-1 0 0,-1 0 1 0 0,0-1 0 0 0,1 1 0 0 0,-1 0-1 0 0,0 0 1 0 0,1 0 0 0 0,-1-1-1 0 0,0 1 1 0 0,1 0 0 0 0,-1-1-1 0 0,0 1 1 0 0,1-1 0 0 0,-1 1-1 0 0,1-1 1 0 0,-1 1 0 0 0,1-1-1 0 0,-1 1 1 0 0,1-1 0 0 0,-1 1 0 0 0,1-1-1 0 0,0 1 1 0 0,-1-1 0 0 0,1 0-1 0 0,0 1 1 0 0,0-1 0 0 0,-1 0-1 0 0,1 1 1 0 0,0-1 0 0 0,0 0-1 0 0,0 1 1 0 0,0-1 0 0 0,0 0-1 0 0,0 0 1 0 0,0 1 0 0 0,0-1 0 0 0,0 0-1 0 0,0 1 1 0 0,0-1 0 0 0,0 0-1 0 0,1 1 1 0 0,-1-1 0 0 0,0 0-102 0 0,-11 6 81 0 0,1 0 0 0 0,-1 0 0 0 0,1 1 0 0 0,0 0 0 0 0,0 1 0 0 0,1 0 0 0 0,0 1 0 0 0,1 0 0 0 0,-1 0 0 0 0,1 1 0 0 0,1 0 0 0 0,0 0 0 0 0,0 1 0 0 0,1 0 0 0 0,0 0 0 0 0,0 0 0 0 0,1 1 0 0 0,1 0 0 0 0,0 0 0 0 0,0 0 0 0 0,1 0 0 0 0,1 1 0 0 0,0-1 0 0 0,0 1 0 0 0,1 2-81 0 0,3-11-14 0 0,1 0 1 0 0,-1 0 0 0 0,1 0 0 0 0,0 0 0 0 0,-1 0 0 0 0,1-1 0 0 0,0 1-1 0 0,1-1 1 0 0,-1 0 0 0 0,0 0 0 0 0,1 0 0 0 0,-1 0 0 0 0,1 0 0 0 0,0-1-1 0 0,-1 0 1 0 0,1 0 0 0 0,0 0 0 0 0,0 0 0 0 0,0 0 0 0 0,0-1 0 0 0,0 0-1 0 0,0 0 1 0 0,0 0 0 0 0,0 0 0 0 0,0-1 0 0 0,-1 1 0 0 0,1-1 0 0 0,0 0-1 0 0,0 0 1 0 0,0 0 0 0 0,-1-1 0 0 0,1 1 0 0 0,0-1 0 0 0,-1 0-1 0 0,2-1 14 0 0,3 1-42 0 0,0-1-1 0 0,1-1 0 0 0,-1 1 0 0 0,-1-1 0 0 0,1 0 0 0 0,0-1 0 0 0,-1 0 0 0 0,0 0 0 0 0,0 0 0 0 0,-1-1 0 0 0,1 0 0 0 0,-1-1 0 0 0,0 1 1 0 0,-1-1-1 0 0,0 0 0 0 0,0-1 0 0 0,0 1 0 0 0,-1-1 0 0 0,0 0 0 0 0,-1 0 0 0 0,0 0 0 0 0,0 0 0 0 0,0-1 0 0 0,-1 1 0 0 0,-1-1 0 0 0,1 0 43 0 0,-2 7 40 0 0,0 2-12 0 0,0 0 37 0 0,0 0 8 0 0,-22-10-6 0 0,21 11-69 0 0,0 0 0 0 0,0 1 0 0 0,0-1 0 0 0,0 0 0 0 0,0 0 0 0 0,0 1 0 0 0,0-1 0 0 0,0 1 0 0 0,0-1 0 0 0,1 1-1 0 0,-1-1 1 0 0,0 1 0 0 0,1 0 0 0 0,0-1 0 0 0,-1 1 0 0 0,1-1 0 0 0,0 1 0 0 0,0 0 0 0 0,0-1 0 0 0,0 1 0 0 0,0 0 0 0 0,0-1 0 0 0,0 1 0 0 0,1 0 0 0 0,-1-1 0 0 0,0 1 0 0 0,1-1 0 0 0,0 1 0 0 0,-1 0-1 0 0,1-1 1 0 0,0 0 0 0 0,0 1 0 0 0,-1-1 0 0 0,1 1 0 0 0,1-1 0 0 0,-1 0 0 0 0,0 0 0 0 0,0 1 0 0 0,0-1 0 0 0,1 0 0 0 0,-1 0 0 0 0,0 0 0 0 0,1-1 0 0 0,-1 1 0 0 0,1 0 0 0 0,-1 0 0 0 0,2 0 2 0 0,74 28-693 0 0,-65-28 532 0 0,-1-1 0 0 0,1 1 0 0 0,-1-2 0 0 0,1 0 0 0 0,-1 0 0 0 0,0-1 0 0 0,1 0 0 0 0,-1-1 0 0 0,0 0-1 0 0,0-1 1 0 0,-1 0 0 0 0,1-1 0 0 0,-1 0 0 0 0,0-1 0 0 0,0 0 0 0 0,-1 0 0 0 0,1-1 0 0 0,0-2 161 0 0,7-11-304 0 0</inkml:trace>
  <inkml:trace contextRef="#ctx0" brushRef="#br0" timeOffset="2737.388">2760 296 3852 0 0,'2'-20'252'0'0,"0"-1"0"0"0,-2 1-1 0 0,0 0 1 0 0,-2 0 0 0 0,0 0 0 0 0,-1 0-1 0 0,-1 0 1 0 0,0 0 0 0 0,-2 1 0 0 0,-1-1-1 0 0,0 1 1 0 0,-1 1 0 0 0,-8-13-252 0 0,16 31 28 0 0,-1 1 0 0 0,1 0 0 0 0,0-1 0 0 0,-1 1 1 0 0,1-1-1 0 0,-1 1 0 0 0,1-1 0 0 0,0 1 0 0 0,-1-1 1 0 0,0 1-1 0 0,1-1 0 0 0,-1 1 0 0 0,1-1 0 0 0,-1 0 1 0 0,1 1-1 0 0,-1-1 0 0 0,0 0 0 0 0,1 0 0 0 0,-1 1 1 0 0,0-1-1 0 0,1 0 0 0 0,-1 0 0 0 0,0 0 0 0 0,1 0 1 0 0,-1 0-1 0 0,0 0 0 0 0,0 0 0 0 0,1 0 0 0 0,-1 0 1 0 0,0 0-1 0 0,1 0 0 0 0,-1-1 0 0 0,0 1 0 0 0,1 0 0 0 0,-1 0 1 0 0,1-1-1 0 0,-1 1 0 0 0,0 0 0 0 0,1-1 0 0 0,-1 1 1 0 0,1 0-1 0 0,-1-1 0 0 0,1 1 0 0 0,-1-1 0 0 0,1 1 1 0 0,-1-1-1 0 0,1 1 0 0 0,-1-1 0 0 0,1 0 0 0 0,0 1 1 0 0,-1-1-1 0 0,1 1 0 0 0,0-1 0 0 0,0 0 0 0 0,-1 1 1 0 0,1-1-1 0 0,0 0 0 0 0,0 1 0 0 0,0-1 0 0 0,0 0 1 0 0,0 0-29 0 0,-11 69-109 0 0,10-56 244 0 0,0 25-91 0 0,1 1 0 0 0,1-1 1 0 0,2 1-1 0 0,2-1 0 0 0,2 0 1 0 0,3 7-45 0 0,12 87 137 0 0,3-24 292 0 0,-15-106 103 0 0,7-21-528 0 0,-10 10-31 0 0,0 0 0 0 0,1 0 0 0 0,0 1 0 0 0,1 0 0 0 0,0 1 0 0 0,0 0 1 0 0,1 0-1 0 0,0 1 0 0 0,0 0 0 0 0,1 1 0 0 0,0 0 0 0 0,0 1 0 0 0,0 0 0 0 0,5-1 27 0 0,-12 7 8 0 0,1-1 1 0 0,-1 1-1 0 0,0 0 0 0 0,0 0 0 0 0,1 0 0 0 0,-1 0 0 0 0,0 1 0 0 0,0-1 1 0 0,0 1-1 0 0,0 0 0 0 0,-1 1 0 0 0,1-1 0 0 0,-1 1 0 0 0,1-1 1 0 0,-1 1-1 0 0,0 0 0 0 0,0 0 0 0 0,0 0 0 0 0,0 1 0 0 0,-1-1 0 0 0,1 1 1 0 0,-1 0-1 0 0,0-1 0 0 0,0 1 0 0 0,0 0 0 0 0,0 0 0 0 0,-1 0 1 0 0,0 1-1 0 0,0-1 0 0 0,0 0 0 0 0,0 0 0 0 0,-1 1 0 0 0,1-1 0 0 0,-1 0 1 0 0,0 1-1 0 0,0-1 0 0 0,-1 0 0 0 0,0 1 0 0 0,0 2-8 0 0,-4 2 36 0 0,0-1-1 0 0,-1 1 0 0 0,0-1 0 0 0,0 0 1 0 0,-1 0-1 0 0,0 0 0 0 0,0-1 1 0 0,-1 0-1 0 0,0-1 0 0 0,0 0 1 0 0,0 0-1 0 0,-1-1 0 0 0,0 0 1 0 0,0 0-1 0 0,-1-1 0 0 0,1 0 1 0 0,-1-1-1 0 0,0 0 0 0 0,0 0 0 0 0,0-1 1 0 0,0 0-1 0 0,0-1 0 0 0,0 0 1 0 0,-1-1-36 0 0,8-1-79 0 0,0 1 1 0 0,-1-1 0 0 0,1 0-1 0 0,0 0 1 0 0,0 0 0 0 0,0 0-1 0 0,0-1 1 0 0,0 1 0 0 0,0-1-1 0 0,0 0 1 0 0,1 0 0 0 0,-1 0-1 0 0,0 0 1 0 0,1 0 0 0 0,0-1-1 0 0,-1 1 1 0 0,1-1 0 0 0,0 1-1 0 0,0-1 1 0 0,1 0 0 0 0,-1 0-1 0 0,0 0 1 0 0,1 0 0 0 0,0 0-1 0 0,0 0 1 0 0,-1-1 78 0 0,2-63-4601 0 0,19 27 3246 0 0,0 10 4 0 0</inkml:trace>
  <inkml:trace contextRef="#ctx0" brushRef="#br0" timeOffset="2986.296">3153 119 1372 0 0,'44'-94'7039'0'0,"-44"93"-6639"0"0,0 1-25 0 0,-17 5 977 0 0,12 12-1296 0 0,0-1 0 0 0,1 1-1 0 0,1 0 1 0 0,1 0-1 0 0,0 0 1 0 0,1 0 0 0 0,1 0-1 0 0,1 0 1 0 0,0 0-1 0 0,1 0 1 0 0,1 0 0 0 0,1-1-1 0 0,0 1 1 0 0,1-1-1 0 0,1 0 1 0 0,0 0 0 0 0,1 0-1 0 0,1-1 1 0 0,0 0-1 0 0,3 2-55 0 0,-6-6-32 0 0,7 16-620 0 0,11 24-142 0 0,-6-17-6576 0 0,-17-34 5916 0 0</inkml:trace>
  <inkml:trace contextRef="#ctx0" brushRef="#br0" timeOffset="3320.913">3302 474 1508 0 0,'40'-10'838'0'0,"0"-1"0"0"0,-1-3-1 0 0,-1-1 1 0 0,0-2 0 0 0,-1-1-1 0 0,-1-2 1 0 0,12-10-838 0 0,-7-16 761 0 0,-40 44-617 0 0,-5-7 138 0 0,-3 5-208 0 0,-1 0-1 0 0,0 1 1 0 0,-1 1 0 0 0,1-1 0 0 0,0 1-1 0 0,-1 1 1 0 0,1-1 0 0 0,-1 2 0 0 0,0-1-1 0 0,1 1 1 0 0,-1 0 0 0 0,1 1 0 0 0,-1 0-1 0 0,1 0 1 0 0,-1 1 0 0 0,1 0 0 0 0,-1 0-1 0 0,1 1 1 0 0,0 0 0 0 0,0 1 0 0 0,-6 3-74 0 0,8-4 39 0 0,0-1 1 0 0,0 1-1 0 0,0 0 1 0 0,0 0-1 0 0,0 1 1 0 0,1 0 0 0 0,0 0-1 0 0,-1 0 1 0 0,1 0-1 0 0,1 1 1 0 0,-1 0-1 0 0,1 0 1 0 0,0 0 0 0 0,0 1-1 0 0,0-1 1 0 0,1 1-1 0 0,0 0 1 0 0,0 0-1 0 0,0 0 1 0 0,1 0 0 0 0,0 1-1 0 0,0-1 1 0 0,1 1-1 0 0,-1-1 1 0 0,1 1-1 0 0,1 3-39 0 0,3-3-29 0 0,0 0 0 0 0,1-1-1 0 0,0 1 1 0 0,0-1 0 0 0,1 0-1 0 0,0 0 1 0 0,0 0 0 0 0,1 0-1 0 0,-1-1 1 0 0,1 0 0 0 0,0 0-1 0 0,0-1 1 0 0,1 0 0 0 0,-1 0-1 0 0,1 0 1 0 0,0-1 0 0 0,0 0-1 0 0,0 0 1 0 0,1-1 0 0 0,6 2 29 0 0,219 18-6882 0 0,-206-25 5597 0 0,20-10 2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2:2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380 327 1756 0 0,'-9'-4'138'0'0,"0"0"0"0"0,1 1 0 0 0,-1 1-1 0 0,0 0 1 0 0,0 0 0 0 0,-1 0 0 0 0,1 1 0 0 0,0 1-1 0 0,0-1 1 0 0,-1 2 0 0 0,1-1 0 0 0,0 1 0 0 0,0 1-1 0 0,-1-1 1 0 0,1 2 0 0 0,0-1 0 0 0,1 1 0 0 0,-1 1-1 0 0,0-1 1 0 0,1 1 0 0 0,0 1 0 0 0,0 0 0 0 0,0 0-1 0 0,1 0 1 0 0,-1 1 0 0 0,1 0 0 0 0,1 1 0 0 0,-1-1-1 0 0,1 1 1 0 0,0 1 0 0 0,1-1 0 0 0,0 1 0 0 0,0 0-1 0 0,0 0 1 0 0,1 0 0 0 0,0 1 0 0 0,1-1 0 0 0,-1 4-138 0 0,1 17 242 0 0,1 0 0 0 0,1 0 1 0 0,1 0-1 0 0,2 0 0 0 0,1 0 1 0 0,1 0-1 0 0,1 0 0 0 0,9 25-242 0 0,18 67 427 0 0,-5-29-125 0 0,-4 1-1 0 0,-5 1 1 0 0,-3 0-1 0 0,-5 2 1 0 0,-3 9-302 0 0,-8-82 13 0 0,-2-1 1 0 0,0 0 0 0 0,-2 1 0 0 0,0-1-1 0 0,-2-1 1 0 0,0 1 0 0 0,-1-1 0 0 0,-12 20-14 0 0,-58 56-1388 0 0,1-73-3232 0 0,59-36 1936 0 0,12 4 1388 0 0</inkml:trace>
  <inkml:trace contextRef="#ctx0" brushRef="#br0" timeOffset="423.206">675 1790 1332 0 0,'-26'-2'605'0'0,"1"2"0"0"0,-1 0 0 0 0,1 2 0 0 0,-1 0 0 0 0,1 2 0 0 0,0 1 1 0 0,0 1-1 0 0,0 1 0 0 0,1 1 0 0 0,-21 11-605 0 0,41-18 65 0 0,1 0 0 0 0,-1 0-1 0 0,0 0 1 0 0,1 1 0 0 0,0-1 0 0 0,-1 1 0 0 0,1 0 0 0 0,0 0 0 0 0,0 0 0 0 0,0 1 0 0 0,0-1 0 0 0,0 1 0 0 0,0-1 0 0 0,1 1 0 0 0,-1 0 0 0 0,1 0 0 0 0,0 0 0 0 0,0 1-1 0 0,0-1 1 0 0,0 0 0 0 0,0 1 0 0 0,1-1 0 0 0,0 1 0 0 0,0 0 0 0 0,0-1 0 0 0,0 1 0 0 0,0 0 0 0 0,1 0 0 0 0,-1-1 0 0 0,1 1 0 0 0,0 0 0 0 0,1 0 0 0 0,-1 1-65 0 0,11 4 47 0 0,1 0 0 0 0,0 0 1 0 0,0-1-1 0 0,1-1 1 0 0,0 0-1 0 0,1 0 1 0 0,-1-2-1 0 0,1 0 1 0 0,0 0-1 0 0,0-1 1 0 0,1-1-1 0 0,-1 0 1 0 0,1-1-1 0 0,0-1 1 0 0,-1 0-1 0 0,1-1 1 0 0,0-1-1 0 0,-1 0 1 0 0,5-2-48 0 0,-9 3-2 0 0,0-1 1 0 0,0 0-1 0 0,-1-1 1 0 0,1 0-1 0 0,0 0 1 0 0,-1-1-1 0 0,0-1 1 0 0,1 1-1 0 0,-1-1 1 0 0,-1-1-1 0 0,1 0 0 0 0,-1 0 1 0 0,0-1-1 0 0,0 0 1 0 0,0 0 1 0 0,-5 3-26 0 0,-1 0 0 0 0,1 0 1 0 0,-1-1-1 0 0,0 1 0 0 0,0 0 1 0 0,0-1-1 0 0,-1 0 0 0 0,1 1 0 0 0,-1-1 1 0 0,0 0-1 0 0,0 0 0 0 0,0 1 0 0 0,0-1 1 0 0,-1 0-1 0 0,0 0 0 0 0,0 0 0 0 0,0 0 1 0 0,0 0-1 0 0,0 0 0 0 0,-1 0 1 0 0,0 1-1 0 0,1-1 0 0 0,-2 0 0 0 0,1 0 1 0 0,0 1-1 0 0,-1-1 0 0 0,1 0 0 0 0,-1 1 1 0 0,0 0-1 0 0,0-1 0 0 0,-1 1 1 0 0,0-1 25 0 0,-87-94-1120 0 0,-71-37-3850 0 0,135 107 3750 0 0</inkml:trace>
  <inkml:trace contextRef="#ctx0" brushRef="#br0" timeOffset="1182.715">657 13 2340 0 0,'-4'-12'3937'0'0,"-5"40"-3109"0"0,-7 47-784 0 0,-14 435 2193 0 0,30-509-2025 0 0,0-1-18 0 0,29 2 202 0 0,-5-15-441 0 0,0 0-1 0 0,0 2 1 0 0,1 0 0 0 0,1 2 0 0 0,0 1 0 0 0,0 1 0 0 0,1 1 0 0 0,0 1 0 0 0,-1 1 0 0 0,2 2 0 0 0,18 1 45 0 0,-39 0-12 0 0,-1 2 1 0 0,1-1 0 0 0,0 1 0 0 0,0 0 0 0 0,0 0 0 0 0,-1 1 0 0 0,1 0 0 0 0,-1 0 0 0 0,1 0 0 0 0,-1 1 0 0 0,0 0 0 0 0,0 0-1 0 0,0 1 1 0 0,0 0 0 0 0,-1 0 0 0 0,5 4 11 0 0,-9-5 14 0 0,-1 1 0 0 0,1 0 0 0 0,-1 0 0 0 0,0-1-1 0 0,0 1 1 0 0,0 0 0 0 0,0 0 0 0 0,0-1 0 0 0,-1 1 0 0 0,0 0-1 0 0,0-1 1 0 0,0 1 0 0 0,0 0 0 0 0,-1-1 0 0 0,1 0 0 0 0,-1 1-1 0 0,0-1 1 0 0,0 0 0 0 0,0 0 0 0 0,0 0 0 0 0,-1 0 0 0 0,1 0 0 0 0,-1 0-1 0 0,0-1 1 0 0,0 1 0 0 0,0-1 0 0 0,0 0 0 0 0,0 0 0 0 0,0 0-1 0 0,0 0 1 0 0,-1 0 0 0 0,1-1 0 0 0,-1 0 0 0 0,0 0 0 0 0,1 0-1 0 0,-1 0 1 0 0,0 0-14 0 0,-162 53-662 0 0,57-64-4722 0 0,96 4 3974 0 0,5-2 0 0 0</inkml:trace>
  <inkml:trace contextRef="#ctx0" brushRef="#br0" timeOffset="3890.511">1464 880 948 0 0,'0'0'745'0'0,"0"0"-48"0"0,0-3-95 0 0,-1-18-76 0 0,1 19-495 0 0,-1 1 0 0 0,1 0 0 0 0,0-1 0 0 0,0 1 0 0 0,0-1 0 0 0,-1 1 0 0 0,2-1 1 0 0,-1 1-1 0 0,0 0 0 0 0,0-1 0 0 0,0 1 0 0 0,1-1 0 0 0,-1 1 0 0 0,0 0 0 0 0,1-1 0 0 0,0 1 0 0 0,-1 0 0 0 0,1-1 1 0 0,0 1-1 0 0,-1 0 0 0 0,1 0 0 0 0,0 0 0 0 0,0 0 0 0 0,0 0 0 0 0,0 0 0 0 0,0 0 0 0 0,0 0 0 0 0,1 0 0 0 0,-1 0 1 0 0,0 0-1 0 0,0 1 0 0 0,1-1 0 0 0,-1 1 0 0 0,0-1 0 0 0,1 1 0 0 0,-1-1 0 0 0,0 1 0 0 0,1 0 0 0 0,-1-1 0 0 0,1 1 1 0 0,-1 0-1 0 0,0 0 0 0 0,1 0 0 0 0,0 0-31 0 0,8-2 107 0 0,0 0 0 0 0,0 0 0 0 0,0 1 0 0 0,0 1 0 0 0,0-1 0 0 0,0 2 0 0 0,0-1 0 0 0,0 1 0 0 0,0 1 0 0 0,0 0 0 0 0,-1 0 0 0 0,1 1 0 0 0,0 0 0 0 0,-1 1 0 0 0,0 0 0 0 0,0 1 0 0 0,6 3-107 0 0,-11-6 34 0 0,0 1 0 0 0,0 0 1 0 0,0 0-1 0 0,0 0 0 0 0,-1 1 1 0 0,1-1-1 0 0,-1 1 0 0 0,0 0 0 0 0,0 0 1 0 0,0 0-1 0 0,0 0 0 0 0,-1 0 0 0 0,0 1 1 0 0,1-1-1 0 0,-2 1 0 0 0,1 0 1 0 0,-1-1-1 0 0,1 1 0 0 0,-1 0 0 0 0,0 0 1 0 0,-1 0-1 0 0,0 0 0 0 0,1 0 1 0 0,-1 0-1 0 0,-1 0 0 0 0,1 0 0 0 0,-1 0 1 0 0,0 0-1 0 0,0-1 0 0 0,0 1 1 0 0,-1 0-1 0 0,0 0 0 0 0,0-1 0 0 0,0 1 1 0 0,-1 0-35 0 0,-9 11 69 0 0,-1-1 0 0 0,-1-1 1 0 0,0 0-1 0 0,-1-1 0 0 0,0 0 0 0 0,-1-1 1 0 0,0-1-1 0 0,-1 0 0 0 0,-1-2 1 0 0,1 0-1 0 0,-1-1 0 0 0,-1 0 1 0 0,0-2-1 0 0,0 0 0 0 0,-16 2-69 0 0,-4 1-429 0 0,36-9-249 0 0,-2-17-1301 0 0,61-29-1582 0 0,-29 29 2364 0 0</inkml:trace>
  <inkml:trace contextRef="#ctx0" brushRef="#br0" timeOffset="4212.662">2014 810 1004 0 0,'-8'1'156'0'0,"0"0"1"0"0,1 1-1 0 0,-1 0 0 0 0,1 0 0 0 0,-1 1 1 0 0,1 0-1 0 0,0 0 0 0 0,0 1 1 0 0,1 0-1 0 0,-1 0 0 0 0,1 0 0 0 0,0 1 1 0 0,0 0-1 0 0,0 0 0 0 0,1 0 0 0 0,-1 1 1 0 0,1 0-1 0 0,1 0 0 0 0,-1 0 1 0 0,1 1-1 0 0,0 0 0 0 0,0 0 0 0 0,1 0 1 0 0,0 0-1 0 0,1 0 0 0 0,-1 0 0 0 0,1 1 1 0 0,0-1-1 0 0,1 1 0 0 0,0 0 1 0 0,0 1-157 0 0,4 1 2 0 0,1 0 1 0 0,0 0 0 0 0,1 0 0 0 0,0-1-1 0 0,0 1 1 0 0,1-1 0 0 0,0 0 0 0 0,1-1-1 0 0,-1 1 1 0 0,2-2 0 0 0,-1 1 0 0 0,1-1-1 0 0,0 0 1 0 0,1 0 0 0 0,0-1 0 0 0,0 0-1 0 0,0-1 1 0 0,1 0 0 0 0,-1 0 0 0 0,1-1-1 0 0,0 0 1 0 0,1-1 0 0 0,-1 0 0 0 0,1-1-3 0 0,55 6-2289 0 0,-47-8 863 0 0</inkml:trace>
  <inkml:trace contextRef="#ctx0" brushRef="#br0" timeOffset="4587.333">2197 357 904 0 0,'13'1'344'0'0,"1"2"0"0"0,-1-1-1 0 0,1 2 1 0 0,-1 0 0 0 0,0 0-1 0 0,-1 1 1 0 0,1 1 0 0 0,-1 0 0 0 0,0 1-1 0 0,0 0 1 0 0,-1 1 0 0 0,0 0-1 0 0,8 9-343 0 0,-16-14 78 0 0,0 1 0 0 0,0 0 0 0 0,0 0 0 0 0,-1 0 0 0 0,0 0 0 0 0,0 1 0 0 0,0-1 0 0 0,0 1-1 0 0,0-1 1 0 0,-1 1 0 0 0,0 0 0 0 0,0-1 0 0 0,0 1 0 0 0,-1 0 0 0 0,0 0 0 0 0,0 0-1 0 0,0-1 1 0 0,0 1 0 0 0,-1 0 0 0 0,1 0 0 0 0,-1 0 0 0 0,0-1 0 0 0,-1 1 0 0 0,1 0-1 0 0,-1-1 1 0 0,0 0 0 0 0,0 1 0 0 0,-1-1 0 0 0,1 0 0 0 0,-1 0 0 0 0,0 0 0 0 0,0 0 0 0 0,0-1-1 0 0,-1 1 1 0 0,1-1 0 0 0,-1 0 0 0 0,1 0 0 0 0,-1 0 0 0 0,0 0 0 0 0,-2 0-78 0 0,-30 42 1027 0 0,66-22-589 0 0,163-9-4872 0 0,-131-13 1551 0 0,-27-1 1539 0 0</inkml:trace>
  <inkml:trace contextRef="#ctx0" brushRef="#br0" timeOffset="4807.397">2501 908 1540 0 0,'9'0'924'0'0,"-1"0"-204"0"0,23 2-36 0 0,-15-2-64 0 0,14 0-56 0 0,7 0-79 0 0,4 0-89 0 0,2 0-72 0 0,1 0 4 0 0,50-17-184 0 0,-46 16-16 0 0,-3-3-512 0 0,-4-1-296 0 0,1 4-529 0 0,-2-3 57 0 0,-10 1 56 0 0,-2-2-232 0 0</inkml:trace>
  <inkml:trace contextRef="#ctx0" brushRef="#br0" timeOffset="5069.809">2844 735 1712 0 0,'-19'20'5673'0'0,"8"50"-5436"0"0,10-66 32 0 0,14 162-160 0 0,7-73-5819 0 0,-19-86 4356 0 0</inkml:trace>
  <inkml:trace contextRef="#ctx0" brushRef="#br0" timeOffset="5627.658">3237 687 968 0 0,'0'7'246'0'0,"0"0"1"0"0,1 0-1 0 0,0 0 1 0 0,0 0-1 0 0,1 0 0 0 0,0 0 1 0 0,0 0-1 0 0,0-1 1 0 0,1 1-1 0 0,0 0 0 0 0,1-1 1 0 0,-1 0-1 0 0,1 0 0 0 0,0 0 1 0 0,1-1-1 0 0,0 1 1 0 0,-1-1-1 0 0,2 1-246 0 0,4 2 11 0 0,-1-1 0 0 0,1 0 0 0 0,1-1 0 0 0,-1 0-1 0 0,1 0 1 0 0,0-1 0 0 0,0-1 0 0 0,1 1 0 0 0,0-2 0 0 0,-1 0 0 0 0,1 0 0 0 0,0-1 0 0 0,0-1 0 0 0,0 0 0 0 0,10 0-11 0 0,-19-2-3 0 0,0 1 1 0 0,-1-1 0 0 0,1 0-1 0 0,0 1 1 0 0,-1-1 0 0 0,1 0 0 0 0,0-1-1 0 0,-1 1 1 0 0,0 0 0 0 0,1-1 0 0 0,-1 0-1 0 0,0 1 1 0 0,0-1 0 0 0,1 0 0 0 0,-1 0-1 0 0,-1 0 1 0 0,1 0 0 0 0,0-1 0 0 0,0 1-1 0 0,-1 0 1 0 0,0-1 0 0 0,1 1 0 0 0,-1-1-1 0 0,0 1 1 0 0,0-1 0 0 0,0 0 0 0 0,-1 1-1 0 0,1-1 1 0 0,0 0 0 0 0,-1 0 0 0 0,0 0-1 0 0,0-1 3 0 0,5-58 2785 0 0,-5 60-2661 0 0,0 2 7 0 0,0 0-16 0 0,-10-7 196 0 0,20 34-173 0 0,0 0-1 0 0,-2 1 0 0 0,-1 1 1 0 0,-1-1-1 0 0,-2 1 0 0 0,0 0 1 0 0,-2 1-1 0 0,-2-1 1 0 0,-2 28-138 0 0,2-51 39 0 0,-2 11 41 0 0,-1 1 0 0 0,0-1 0 0 0,-2 0 1 0 0,0 0-1 0 0,0 0 0 0 0,-2-1 0 0 0,0 0 1 0 0,-1 0-1 0 0,-1-1 0 0 0,0 0 1 0 0,-1 0-1 0 0,0-1 0 0 0,-3 2-80 0 0,11-13-55 0 0,-1 0 0 0 0,0 0 0 0 0,1-1 0 0 0,-1 1-1 0 0,0-1 1 0 0,0 0 0 0 0,-1 1 0 0 0,1-1 0 0 0,0-1 0 0 0,-1 1 0 0 0,1 0 0 0 0,-1-1 0 0 0,1 0 0 0 0,-1 0-1 0 0,0 0 1 0 0,0 0 0 0 0,1 0 0 0 0,-1-1 0 0 0,0 0 0 0 0,0 1 0 0 0,0-2 0 0 0,0 1 0 0 0,1 0-1 0 0,-1-1 1 0 0,-2 0 55 0 0,0-1-295 0 0,1-1-1 0 0,0 0 1 0 0,0 1-1 0 0,0-2 1 0 0,0 1-1 0 0,1 0 1 0 0,-1-1-1 0 0,1 0 1 0 0,0 0-1 0 0,0 0 1 0 0,0-1-1 0 0,1 1 1 0 0,0-1-1 0 0,-1 0 1 0 0,2 0-1 0 0,-1 0 1 0 0,0-1 0 0 0,1 1-1 0 0,0 0 1 0 0,1-1-1 0 0,-1 1 1 0 0,1-1-1 0 0,0 0 1 0 0,0-2 295 0 0,0-10-1278 0 0</inkml:trace>
  <inkml:trace contextRef="#ctx0" brushRef="#br0" timeOffset="5986.651">3582 467 1688 0 0,'5'-2'148'0'0,"1"1"0"0"0,-1 0 0 0 0,1 0 0 0 0,-1 1 0 0 0,1-1 0 0 0,0 1 0 0 0,-1 0 0 0 0,1 1 0 0 0,-1 0 0 0 0,1 0 0 0 0,-1 0 0 0 0,1 0 0 0 0,-1 1 0 0 0,1 0 0 0 0,-1 0 0 0 0,0 0 0 0 0,0 1 0 0 0,0 0 0 0 0,-1 0 0 0 0,1 0 0 0 0,0 0 0 0 0,-1 1 0 0 0,0 0 0 0 0,0-1 0 0 0,0 2 1 0 0,0-1-1 0 0,-1 0 0 0 0,0 1 0 0 0,0 0 0 0 0,0 0 0 0 0,0-1 0 0 0,-1 2 0 0 0,0-1 0 0 0,0 0 0 0 0,0 0 0 0 0,0 1 0 0 0,-1-1 0 0 0,0 1 0 0 0,0-1 0 0 0,-1 1 0 0 0,0 0 0 0 0,0-1 0 0 0,0 1 0 0 0,0 0 0 0 0,-1-1 0 0 0,0 1 0 0 0,0-1 0 0 0,0 1 0 0 0,-1-1 0 0 0,0 0 0 0 0,0 0 0 0 0,-1 2-148 0 0,1-6 28 0 0,0 1 0 0 0,1 0 1 0 0,-1 0-1 0 0,1-1 0 0 0,-1 1 0 0 0,1 0 1 0 0,0 0-1 0 0,0 0 0 0 0,0 1 0 0 0,0-1 1 0 0,0 0-1 0 0,0 0 0 0 0,1 1 0 0 0,-1-1 1 0 0,1 0-1 0 0,-1 1 0 0 0,1-1 0 0 0,0 0 1 0 0,0 1-1 0 0,0-1 0 0 0,0 0 0 0 0,1 1 1 0 0,-1-1-1 0 0,0 0 0 0 0,1 1 0 0 0,0-1 0 0 0,0 0 1 0 0,-1 0-1 0 0,1 1 0 0 0,0-1 0 0 0,1 0 1 0 0,-1 0-1 0 0,0 0 0 0 0,1 0 0 0 0,-1-1 1 0 0,1 1-1 0 0,-1 0 0 0 0,1 0 0 0 0,0-1 1 0 0,0 1-1 0 0,0-1 0 0 0,0 0 0 0 0,0 0 1 0 0,0 1-1 0 0,0-1 0 0 0,0-1 0 0 0,0 1 1 0 0,1 0-1 0 0,-1 0 0 0 0,0-1 0 0 0,1 1 1 0 0,-1-1-1 0 0,0 0 0 0 0,1 0 0 0 0,0 0-28 0 0,233 18-6300 0 0,-177-19 4052 0 0,-22 1 946 0 0</inkml:trace>
  <inkml:trace contextRef="#ctx0" brushRef="#br0" timeOffset="6328.661">4547 483 1268 0 0,'68'114'3290'0'0,"-58"-89"-3013"0"0,-1 0 0 0 0,-2 1 0 0 0,0 1 1 0 0,-2-1-1 0 0,-1 1 0 0 0,-1 0 0 0 0,-1 0 0 0 0,-1 17-277 0 0,-2-23 93 0 0,0 0-1 0 0,-2 0 0 0 0,0 0 1 0 0,-1 0-1 0 0,-1-1 1 0 0,-1 1-1 0 0,-1-1 0 0 0,-1-1 1 0 0,-6 12-93 0 0,1-3-17 0 0,-2 0 0 0 0,-1-2 0 0 0,-1 0 0 0 0,-1 0 0 0 0,-1-2 0 0 0,-1 0 0 0 0,-1-1 0 0 0,-1-2 1 0 0,-2 0-1 0 0,0-1 0 0 0,-12 7 17 0 0,9-8-488 0 0,0-2 0 0 0,-1 0 0 0 0,-1-2 0 0 0,0-1 0 0 0,-1-2 0 0 0,0-1 0 0 0,-1-1 0 0 0,-1-1 0 0 0,1-2 1 0 0,-33 3 487 0 0,-12-7-1150 0 0</inkml:trace>
  <inkml:trace contextRef="#ctx0" brushRef="#br0" timeOffset="6827.347">1345 677 1024 0 0,'-18'6'261'0'0,"1"0"-1"0"0,0 2 0 0 0,0 0 1 0 0,1 1-1 0 0,0 1 1 0 0,0 0-1 0 0,1 1 0 0 0,0 1 1 0 0,1 0-1 0 0,1 1 1 0 0,0 1-1 0 0,0 0 1 0 0,2 0-1 0 0,0 1 0 0 0,0 1 1 0 0,2 0-1 0 0,0 0 1 0 0,0 1-1 0 0,2 0 0 0 0,0 0 1 0 0,1 1-1 0 0,-4 18-260 0 0,15 48 806 0 0,6-57-754 0 0,2-2 1 0 0,1 1-1 0 0,1-1 0 0 0,2-1 1 0 0,0-1-1 0 0,1-1 1 0 0,1 0-1 0 0,1-1 1 0 0,1-1-1 0 0,1-1 0 0 0,1-1 1 0 0,0-1-1 0 0,1-1 1 0 0,1-1-1 0 0,5 1-52 0 0,32 17-846 0 0,3-3 0 0 0,0-2-1 0 0,2-3 1 0 0,0-4 0 0 0,57 11 846 0 0,-39-16-1422 0 0,2-5 198 0 0</inkml:trace>
  <inkml:trace contextRef="#ctx0" brushRef="#br0" timeOffset="8225.067">4933 920 1056 0 0,'-10'-1'277'0'0,"0"1"0"0"0,0 0 0 0 0,0 0-1 0 0,0 1 1 0 0,0 0 0 0 0,0 1 0 0 0,0 0 0 0 0,0 1-1 0 0,0 0 1 0 0,1 0 0 0 0,0 1 0 0 0,-1 0 0 0 0,2 1 0 0 0,-3 1-277 0 0,8-4 53 0 0,-1 1 1 0 0,1-1-1 0 0,0 1 1 0 0,0-1-1 0 0,0 1 1 0 0,1 0-1 0 0,-1 0 1 0 0,1 0-1 0 0,-1 1 1 0 0,1-1-1 0 0,0 0 1 0 0,0 1-1 0 0,1 0 1 0 0,-1-1-1 0 0,1 1 1 0 0,0 0-1 0 0,-1 0 1 0 0,2 0-1 0 0,-1-1 1 0 0,0 1-1 0 0,1 0 1 0 0,0 0-1 0 0,0 0 0 0 0,0 0 1 0 0,0 0-1 0 0,1 0 1 0 0,0 0-1 0 0,0 0 1 0 0,0 0-1 0 0,0 0 1 0 0,0 0-1 0 0,1-1 1 0 0,-1 1-1 0 0,1-1 1 0 0,1 3-54 0 0,0-2-16 0 0,0 1-1 0 0,0-1 1 0 0,0 0 0 0 0,0 1-1 0 0,1-1 1 0 0,-1-1 0 0 0,1 1-1 0 0,0 0 1 0 0,0-1 0 0 0,1 0-1 0 0,-1 0 1 0 0,1 0 0 0 0,0-1-1 0 0,-1 1 1 0 0,1-1 0 0 0,0 0-1 0 0,0-1 1 0 0,0 1 0 0 0,1-1-1 0 0,-1 0 1 0 0,0 0 0 0 0,0-1-1 0 0,1 1 1 0 0,-1-1 0 0 0,0 0-1 0 0,1-1 1 0 0,-1 1 0 0 0,0-1-1 0 0,0 0 1 0 0,1-1 0 0 0,-1 1-1 0 0,0-1 1 0 0,0 0 0 0 0,0 0 0 0 0,-1 0-1 0 0,1-1 1 0 0,0 0 0 0 0,-1 0-1 0 0,0 0 1 0 0,0 0 0 0 0,2-3 16 0 0,7-8-115 0 0,-1 0 1 0 0,0-1-1 0 0,-2-1 1 0 0,1 1 0 0 0,-2-2-1 0 0,0 0 1 0 0,-1 0-1 0 0,-1 0 1 0 0,-1-1 0 0 0,0 0-1 0 0,-1 0 1 0 0,2-17 114 0 0,36-274 1395 0 0,-39 148 1689 0 0,-4 159-2989 0 0,-29 51 351 0 0,18-14-397 0 0,1 1 1 0 0,2 1 0 0 0,2-1 0 0 0,1 1 0 0 0,2 0-1 0 0,2 0 1 0 0,3 33-50 0 0,-3-59 1 0 0,1 0-1 0 0,0 0 0 0 0,1 0 0 0 0,0 0 1 0 0,1 0-1 0 0,0 0 0 0 0,0-1 1 0 0,2 1-1 0 0,-1 0 0 0 0,1-1 0 0 0,1 0 1 0 0,0 0-1 0 0,0 0 0 0 0,1-1 1 0 0,0 0-1 0 0,0 0 0 0 0,1 0 0 0 0,1-1 1 0 0,-1 0-1 0 0,1 0 0 0 0,1-1 0 0 0,-1 0 1 0 0,1-1-1 0 0,1 1 0 0 0,-1-2 1 0 0,1 1-1 0 0,0-2 0 0 0,0 1 0 0 0,0-1 1 0 0,1-1-1 0 0,-1 1 0 0 0,1-2 1 0 0,9 2-1 0 0,-10-5-24 0 0,0 0 0 0 0,0-1 1 0 0,0 1-1 0 0,-1-2 0 0 0,1 0 1 0 0,-1 0-1 0 0,1 0 0 0 0,-1-1 1 0 0,-1-1-1 0 0,1 0 0 0 0,0 0 1 0 0,-1 0-1 0 0,0-1 0 0 0,0 0 1 0 0,-1-1-1 0 0,0 0 0 0 0,0 0 1 0 0,-1 0-1 0 0,1-1 0 0 0,-1 0 1 0 0,-1 0-1 0 0,0-1 1 0 0,0 0-1 0 0,-1 0 0 0 0,2-4 24 0 0,-7 13 33 0 0,1 1 0 0 0,-1-1-1 0 0,0 0 1 0 0,1 1 0 0 0,-1-1-1 0 0,0 0 1 0 0,1 0 0 0 0,-1 0-1 0 0,0 1 1 0 0,0-1 0 0 0,1 0 0 0 0,-1 0-1 0 0,0 0 1 0 0,1 0 0 0 0,-1 0-1 0 0,0-1 1 0 0,0 1 0 0 0,1 0-1 0 0,-1 0 1 0 0,0 0 0 0 0,1-1 0 0 0,-1 1-1 0 0,0 0 1 0 0,1 0 0 0 0,-2-1-33 0 0,4 7-8 0 0,-1 0 0 0 0,1 0 1 0 0,0 0-1 0 0,0 0 0 0 0,1 0 1 0 0,-1-1-1 0 0,1 1 1 0 0,1-1-1 0 0,-1 1 0 0 0,1-1 1 0 0,0 0-1 0 0,0-1 0 0 0,0 1 1 0 0,1-1-1 0 0,0 0 0 0 0,0 0 1 0 0,0 0-1 0 0,0 0 0 0 0,0-1 1 0 0,1 0-1 0 0,0 0 1 0 0,-1-1-1 0 0,1 1 0 0 0,0-1 1 0 0,0-1-1 0 0,0 1 0 0 0,0-1 1 0 0,1 0-1 0 0,-1 0 0 0 0,0-1 1 0 0,1 0-1 0 0,-1 0 1 0 0,0 0-1 0 0,0-1 0 0 0,4 0 8 0 0,31-31-8 0 0,7-73 636 0 0,-26 149-420 0 0,11 312-230 0 0,-33-337 116 0 0,-1 0 0 0 0,-1-1-1 0 0,-1 1 1 0 0,-1-1 0 0 0,0 0-1 0 0,-1 0 1 0 0,-1 0 0 0 0,-1 0-1 0 0,0-1 1 0 0,-1 0 0 0 0,-1-1-1 0 0,-1 0 1 0 0,0 0 0 0 0,-1-1-1 0 0,-1 0 1 0 0,0-1 0 0 0,-1-1-1 0 0,0 0 1 0 0,-1 0 0 0 0,-1-2 0 0 0,0 1-1 0 0,-15 7-93 0 0,26-18-23 0 0,0 0 0 0 0,0 0-1 0 0,0 0 1 0 0,-1 0 0 0 0,1 0-1 0 0,0-1 1 0 0,-1 0 0 0 0,1 0 0 0 0,0 0-1 0 0,-1-1 1 0 0,1 1 0 0 0,0-1-1 0 0,-1 0 1 0 0,1 0 0 0 0,0-1 0 0 0,0 1-1 0 0,0-1 1 0 0,0 0 0 0 0,0 0-1 0 0,1 0 1 0 0,-1-1 0 0 0,0 1-1 0 0,1-1 1 0 0,0 0 0 0 0,-1 0 0 0 0,1 0-1 0 0,1 0 1 0 0,-1-1 0 0 0,0 1-1 0 0,1-1 1 0 0,-1 1 0 0 0,1-1 0 0 0,0 0-1 0 0,1 0 1 0 0,-1 0 0 0 0,1 0-1 0 0,-1 0 1 0 0,1-1 0 0 0,0 1-1 0 0,1 0 1 0 0,-1 0 0 0 0,1-1 0 0 0,0 1-1 0 0,0-1 1 0 0,0 1 0 0 0,1-3 23 0 0,-1-8-439 0 0,0 0-1 0 0,1-1 1 0 0,1 1 0 0 0,0 0 0 0 0,1 1-1 0 0,0-1 1 0 0,2 0 0 0 0,0 1 0 0 0,0 0 0 0 0,1 0-1 0 0,1 0 1 0 0,0 1 0 0 0,1 0 0 0 0,0 0 0 0 0,1 1-1 0 0,1 0 1 0 0,0 1 0 0 0,0 0 0 0 0,1 1-1 0 0,1 0 1 0 0,7-5 439 0 0,17-17-1354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2:29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1559 1088 0 0,'-16'-15'6266'0'0,"35"5"-3783"0"0,40 2-1839 0 0,-57 8-517 0 0,27-2-155 0 0,120-7 336 0 0,-50 7-5274 0 0,-88 5 2275 0 0,-13 0 1404 0 0</inkml:trace>
  <inkml:trace contextRef="#ctx0" brushRef="#br0" timeOffset="186.533">0 1786 1356 0 0,'25'8'844'0'0,"6"2"-92"0"0,2-5-84 0 0,5 2-32 0 0,1-2-192 0 0,-2 0-144 0 0,-5-2-156 0 0,4 1-16 0 0,-2-1-564 0 0,-4-3-512 0 0,-2 3 60 0 0,-15-3 32 0 0</inkml:trace>
  <inkml:trace contextRef="#ctx0" brushRef="#br0" timeOffset="2153.485">1115 893 976 0 0,'0'0'251'0'0,"0"0"-49"0"0,0 0-14 0 0,0 0-17 0 0,0 0 30 0 0,-14 0 45 0 0,12-5 3624 0 0,2 3-3859 0 0,1 0 0 0 0,0 0 0 0 0,-1 1 0 0 0,1-1 0 0 0,0 1 0 0 0,0-1 0 0 0,0 1 0 0 0,0-1 0 0 0,0 1 1 0 0,0-1-1 0 0,0 1 0 0 0,0 0 0 0 0,1 0 0 0 0,-1-1 0 0 0,1 1 0 0 0,-1 0 0 0 0,1 0 0 0 0,-1 0 0 0 0,1 1 0 0 0,-1-1 0 0 0,1 0 0 0 0,0 1 0 0 0,-1-1 0 0 0,1 1 0 0 0,0-1 0 0 0,0 1 0 0 0,-1 0 0 0 0,1-1 0 0 0,0 1 0 0 0,0 0 0 0 0,0 0 0 0 0,-1 1 0 0 0,1-1 0 0 0,0 0 0 0 0,0 1 0 0 0,-1-1 0 0 0,1 1-11 0 0,7-2 32 0 0,-2-1-34 0 0,1 1 0 0 0,-1 0 0 0 0,0 0 0 0 0,1 1 0 0 0,-1 0 0 0 0,1 1-1 0 0,-1-1 1 0 0,1 1 0 0 0,-1 0 0 0 0,0 1 0 0 0,0 0 0 0 0,0 0 0 0 0,0 1-1 0 0,0 0 1 0 0,0 0 0 0 0,-1 0 0 0 0,1 1 0 0 0,-1 0 0 0 0,0 0 0 0 0,3 3 2 0 0,-7-1 4 0 0,0 0 0 0 0,-1 0 0 0 0,0 0 0 0 0,0 0 0 0 0,0 0 0 0 0,0 0 0 0 0,-1 1 0 0 0,0-1 0 0 0,-1 0 0 0 0,1 0 0 0 0,-1 0 0 0 0,0 0 0 0 0,-1 1 0 0 0,1-1 0 0 0,-1-1 0 0 0,0 1 0 0 0,-1 0 0 0 0,0 0 0 0 0,0-1 0 0 0,0 0 0 0 0,0 1 0 0 0,-1-1 0 0 0,0 0 0 0 0,0-1 0 0 0,0 1 0 0 0,-3 1-4 0 0,-63 63-91 0 0,70-67 93 0 0,1 0 1 0 0,-1 0 0 0 0,1-1-1 0 0,-1 1 1 0 0,1 0-1 0 0,0 0 1 0 0,0 0-1 0 0,0-1 1 0 0,0 1-1 0 0,0-1 1 0 0,0 1-1 0 0,0-1 1 0 0,1 1 0 0 0,-1-1-1 0 0,0 1 1 0 0,1-1-1 0 0,-1 0 1 0 0,1 0-1 0 0,0 0 1 0 0,-1 0-1 0 0,1 0 1 0 0,0 0-1 0 0,0 0 1 0 0,-1-1 0 0 0,1 1-1 0 0,0 0 1 0 0,0-1-1 0 0,0 0 1 0 0,0 1-1 0 0,0-1 1 0 0,0 0-1 0 0,0 0 1 0 0,1 0-3 0 0,35 8-11 0 0,-22-6 17 0 0,-1 1 0 0 0,1 1 0 0 0,-1 0 0 0 0,0 1 0 0 0,0 1 0 0 0,-1 0 0 0 0,0 1 0 0 0,0 0 0 0 0,0 1 0 0 0,-1 1 0 0 0,1 1-6 0 0,-13-7 34 0 0,0 0 0 0 0,0 0 0 0 0,0 0 0 0 0,-1 0 0 0 0,1 1 0 0 0,-1-1 0 0 0,0 0-1 0 0,1 1 1 0 0,-2-1 0 0 0,1 0 0 0 0,0 1 0 0 0,-1-1 0 0 0,1 0 0 0 0,-1 0 0 0 0,0 1 0 0 0,0-1-1 0 0,0 0 1 0 0,0 0 0 0 0,-1 0 0 0 0,1 0 0 0 0,-1 0 0 0 0,0-1 0 0 0,0 1 0 0 0,0 0 0 0 0,0-1-1 0 0,0 1 1 0 0,-1-1 0 0 0,1 0 0 0 0,-1 0 0 0 0,0 0 0 0 0,1 0 0 0 0,-1 0 0 0 0,0-1 0 0 0,0 1-1 0 0,0-1 1 0 0,0 1 0 0 0,0-1 0 0 0,0 0 0 0 0,-1-1 0 0 0,1 1 0 0 0,0 0 0 0 0,-2-1-34 0 0,-144 43 584 0 0,47-35-3107 0 0,65-25-251 0 0,33 6 1448 0 0</inkml:trace>
  <inkml:trace contextRef="#ctx0" brushRef="#br0" timeOffset="2635.903">568 1771 1528 0 0,'-31'4'1601'0'0,"38"2"1081"0"0,514-22 239 0 0,301-27-1745 0 0,35 29-1346 0 0,-837 12-551 0 0,-32-2-372 0 0,-38-2-1776 0 0,25 6 1516 0 0,-8 0-41 0 0</inkml:trace>
  <inkml:trace contextRef="#ctx0" brushRef="#br0" timeOffset="4279.375">731 2408 936 0 0,'0'0'306'0'0,"0"0"-9"0"0,0 0-63 0 0,0 0-17 0 0,0 0-23 0 0,0 0-12 0 0,0 0 6 0 0,0 0 27 0 0,0 0-76 0 0,0 0 29 0 0,0 0-69 0 0,0 0-7 0 0,0 0-28 0 0,0 0 1 0 0,0 0-7 0 0,0 0-24 0 0,0 0 5 0 0,0 0-7 0 0,0 0 27 0 0,-23 5 535 0 0,3 16-532 0 0,-10-23 2907 0 0,196-11-2368 0 0,-163 13-599 0 0,1-1 0 0 0,-1 1 0 0 0,1 0 0 0 0,-1 0 0 0 0,1 0 0 0 0,-1 0 0 0 0,1 1 0 0 0,-1-1 0 0 0,0 1 0 0 0,1 0 0 0 0,-1 0 0 0 0,0 0 0 0 0,1 0 0 0 0,-1 1 0 0 0,0 0 0 0 0,0-1 0 0 0,0 1 0 0 0,0 0 0 0 0,0 0 0 0 0,-1 0 0 0 0,1 1 0 0 0,-1-1 0 0 0,1 1 0 0 0,-1 0 0 0 0,0-1 0 0 0,0 1 0 0 0,0 0 0 0 0,0 0 0 0 0,0 0 0 0 0,-1 0 0 0 0,0 1 0 0 0,1-1 0 0 0,-1 0-1 0 0,0 1 1 0 0,-1-1 0 0 0,1 0 0 0 0,-1 1 0 0 0,1-1 0 0 0,-1 4-2 0 0,-101 118-210 0 0,100-125 215 0 0,36 22-20 0 0,-14-12 19 0 0,-12-7 0 0 0,0-1-1 0 0,0 2 1 0 0,-1-1-1 0 0,1 1 1 0 0,-1 1-1 0 0,0-1 1 0 0,0 1-1 0 0,-1 1 1 0 0,1 0 0 0 0,-1 0-1 0 0,0 0 1 0 0,-1 1-1 0 0,0 0 1 0 0,0 0-1 0 0,0 0 1 0 0,-1 1-1 0 0,0 0 1 0 0,4 7-4 0 0,-61 46 256 0 0,42-54-334 0 0,0-1 0 0 0,-1-1 0 0 0,0 1 0 0 0,0-2 0 0 0,0 0 0 0 0,-1 0 0 0 0,1-1 0 0 0,-1 0 0 0 0,0-1 0 0 0,0 0 0 0 0,0-1 0 0 0,-11 0 78 0 0,22-1-101 0 0,0-1 0 0 0,0 1 0 0 0,-1-1 0 0 0,1 1 0 0 0,0-1 1 0 0,0 1-1 0 0,0-1 0 0 0,0 1 0 0 0,0-1 0 0 0,0 0 0 0 0,0 0 0 0 0,0 0 1 0 0,1 1-1 0 0,-1-1 0 0 0,0 0 0 0 0,0 0 0 0 0,1 0 0 0 0,-1 0 1 0 0,0 0-1 0 0,1 0 0 0 0,-1 0 0 0 0,1-1 0 0 0,-1 1 0 0 0,1 0 0 0 0,0 0 1 0 0,0 0-1 0 0,-1 0 0 0 0,1-1 0 0 0,0 1 0 0 0,0 0 0 0 0,0 0 0 0 0,0 0 1 0 0,0-1-1 0 0,0 1 0 0 0,1 0 0 0 0,-1 0 0 0 0,0 0 0 0 0,1-1 1 0 0,-1 1-1 0 0,1 0 0 0 0,-1 0 0 0 0,1 0 0 0 0,-1 0 0 0 0,1 0 0 0 0,0 0 1 0 0,0-1 100 0 0,9-19-1350 0 0</inkml:trace>
  <inkml:trace contextRef="#ctx0" brushRef="#br0" timeOffset="4883.851">1423 2388 1100 0 0,'8'-18'4601'0'0,"-11"24"-1961"0"0,-5 14-2565 0 0,1 0 0 0 0,1 0 0 0 0,0 0-1 0 0,2 1 1 0 0,0 0 0 0 0,1 0 0 0 0,1 0-1 0 0,2 0 1 0 0,0 0 0 0 0,1 4-75 0 0,-2 28 47 0 0,0 71 206 0 0,-15-78 6 0 0,25-60-9 0 0,-2 5-280 0 0,1 0 0 0 0,0 1 0 0 0,1 0 0 0 0,0 0 1 0 0,0 1-1 0 0,1 0 0 0 0,0 0 0 0 0,0 1 1 0 0,0 1-1 0 0,1 0 0 0 0,0 0 0 0 0,0 1 0 0 0,0 0 1 0 0,1 1-1 0 0,-1 0 0 0 0,1 1 0 0 0,0 0 1 0 0,0 1-1 0 0,-1 0 0 0 0,1 1 0 0 0,4 1 30 0 0,-12-1 4 0 0,1 0 0 0 0,-1 0 0 0 0,1 0-1 0 0,-1 1 1 0 0,0 0 0 0 0,1 0 0 0 0,-1 0 0 0 0,0 1 0 0 0,0-1-1 0 0,0 1 1 0 0,0 0 0 0 0,0 0 0 0 0,0 0 0 0 0,0 1-1 0 0,-1-1 1 0 0,1 1 0 0 0,-1 0 0 0 0,0 0 0 0 0,0 0-1 0 0,0 0 1 0 0,0 1 0 0 0,0-1 0 0 0,-1 1 0 0 0,1 0 0 0 0,-1 0-1 0 0,0 0 1 0 0,0 0 0 0 0,-1 0 0 0 0,1 0 0 0 0,-1 0-1 0 0,0 0 1 0 0,0 1 0 0 0,0-1 0 0 0,-1 0 0 0 0,0 1 0 0 0,1 2-4 0 0,-9 3-19 0 0,0 0 0 0 0,0-1 0 0 0,0 0 0 0 0,-1-1 0 0 0,-1 0 1 0 0,1 0-1 0 0,-1-1 0 0 0,0-1 0 0 0,-1 1 0 0 0,0-2 0 0 0,0 1 1 0 0,0-1-1 0 0,0-1 0 0 0,-1 0 0 0 0,0-1 0 0 0,0 0 0 0 0,0-1 0 0 0,0 0 1 0 0,0-1-1 0 0,0 0 0 0 0,-1-1 0 0 0,1-1 0 0 0,0 0 0 0 0,0 0 1 0 0,0-1-1 0 0,0 0 0 0 0,0-2 0 0 0,-1 1 19 0 0,11 2-144 0 0,0 0 0 0 0,0 0 0 0 0,0 1 0 0 0,0-1 1 0 0,0 0-1 0 0,1 0 0 0 0,-1-1 0 0 0,0 1 0 0 0,1 0 0 0 0,-1 0 0 0 0,1-1 0 0 0,-1 1 0 0 0,1-1 0 0 0,0 0 0 0 0,-1 1 0 0 0,1-1 0 0 0,0 0 0 0 0,0 0 1 0 0,0 1-1 0 0,1-1 0 0 0,-1 0 0 0 0,0 0 0 0 0,1 0 0 0 0,-1 0 0 0 0,1 0 0 0 0,-1 0 0 0 0,1 0 0 0 0,0 0 0 0 0,0 0 0 0 0,0 0 0 0 0,0 0 1 0 0,1-1-1 0 0,-1 1 0 0 0,0 0 0 0 0,1 0 0 0 0,-1 0 0 0 0,1 1 0 0 0,0-3 144 0 0,17-24-1345 0 0</inkml:trace>
  <inkml:trace contextRef="#ctx0" brushRef="#br0" timeOffset="5274.919">1851 2464 1088 0 0,'4'2'99'0'0,"-1"-1"0"0"0,1 0 0 0 0,-1 1 0 0 0,0-1 0 0 0,0 1 0 0 0,0 0 0 0 0,0 0 0 0 0,0 1 0 0 0,0-1 0 0 0,0 0-1 0 0,-1 1 1 0 0,1 0 0 0 0,-1-1 0 0 0,0 1 0 0 0,0 0 0 0 0,0 0 0 0 0,0 0 0 0 0,0 1 0 0 0,-1-1 0 0 0,0 0 0 0 0,1 1 0 0 0,-1-1 0 0 0,0 1 0 0 0,-1-1 0 0 0,1 1 0 0 0,0 0 0 0 0,-1-1 0 0 0,0 1 0 0 0,0-1-1 0 0,0 1 1 0 0,0 0 0 0 0,-1-1 0 0 0,0 1 0 0 0,1-1 0 0 0,-1 1 0 0 0,0-1 0 0 0,-1 1 0 0 0,1-1 0 0 0,-1 0 0 0 0,1 1 0 0 0,-1-1 0 0 0,0 0 0 0 0,0 0 0 0 0,0 0 0 0 0,-1-1 0 0 0,1 1 0 0 0,-1 0-1 0 0,0-1 1 0 0,1 0 0 0 0,-1 1 0 0 0,0-1 0 0 0,-1 0-99 0 0,-120 80 2812 0 0,293-135-7041 0 0,-131 44 2971 0 0,1-1-56 0 0</inkml:trace>
  <inkml:trace contextRef="#ctx0" brushRef="#br0" timeOffset="5538.361">2214 2548 1360 0 0,'-94'-16'1736'0'0,"89"16"-1693"0"0,0 1-1 0 0,-1-1 1 0 0,1 1 0 0 0,0 0 0 0 0,0 0 0 0 0,0 1 0 0 0,0-1-1 0 0,0 1 1 0 0,0 0 0 0 0,0 0 0 0 0,0 1 0 0 0,1 0 0 0 0,-1-1 0 0 0,1 2-1 0 0,0-1 1 0 0,0 0 0 0 0,0 1 0 0 0,0 0 0 0 0,1 0 0 0 0,-1 0-1 0 0,1 0 1 0 0,0 0 0 0 0,0 1 0 0 0,1-1 0 0 0,-1 1 0 0 0,1 2-43 0 0,2 0 16 0 0,1 0 0 0 0,1 0-1 0 0,0 1 1 0 0,0-1 0 0 0,0 0 0 0 0,1-1 0 0 0,0 1 0 0 0,0 0 0 0 0,0-1 0 0 0,1 1 0 0 0,0-1 0 0 0,1 0 0 0 0,-1-1-1 0 0,1 1 1 0 0,0-1 0 0 0,0 0 0 0 0,1 0 0 0 0,0 0 0 0 0,-1-1 0 0 0,2 0 0 0 0,-1 0 0 0 0,0 0 0 0 0,1-1 0 0 0,0 0 0 0 0,0 0-1 0 0,-1-1 1 0 0,2 0 0 0 0,-1 0 0 0 0,0-1 0 0 0,5 1-16 0 0,28 3-1662 0 0,-28-5 397 0 0</inkml:trace>
  <inkml:trace contextRef="#ctx0" brushRef="#br0" timeOffset="5910.575">2191 2209 1272 0 0,'1'-1'71'0'0,"-1"0"0"0"0,1 0-1 0 0,0 0 1 0 0,0 0 0 0 0,0 0 0 0 0,0 0 0 0 0,0 0-1 0 0,0 0 1 0 0,0 0 0 0 0,1 0 0 0 0,-1 0 0 0 0,0 0-1 0 0,0 1 1 0 0,1-1 0 0 0,-1 1 0 0 0,0-1-1 0 0,1 1 1 0 0,-1-1 0 0 0,0 1 0 0 0,1 0 0 0 0,-1 0-1 0 0,1 0 1 0 0,-1 0 0 0 0,1 0 0 0 0,-1 0-1 0 0,0 0 1 0 0,1 0 0 0 0,-1 0 0 0 0,1 1 0 0 0,-1-1-1 0 0,0 0 1 0 0,1 1 0 0 0,-1-1 0 0 0,0 1 0 0 0,1 0-1 0 0,-1-1 1 0 0,0 1 0 0 0,0 0 0 0 0,0 0-1 0 0,1 0 1 0 0,-1 0 0 0 0,0 0 0 0 0,0 0 0 0 0,-1 0-1 0 0,1 0 1 0 0,0 0 0 0 0,0 1 0 0 0,0-1-1 0 0,-1 0 1 0 0,1 1 0 0 0,-1-1 0 0 0,1 0-71 0 0,28 73 703 0 0,-69 53 1085 0 0,29-107-1377 0 0,10-19-392 0 0,1 0 0 0 0,-1 0 0 0 0,1 0 0 0 0,0 0-1 0 0,-1 1 1 0 0,1-1 0 0 0,0 0 0 0 0,0 0-1 0 0,0 1 1 0 0,0-1 0 0 0,0 0 0 0 0,0 0 0 0 0,0 1-1 0 0,0-1 1 0 0,0 0 0 0 0,1 0 0 0 0,-1 1-1 0 0,0-1 1 0 0,1 0 0 0 0,-1 0 0 0 0,1 0 0 0 0,0 0-1 0 0,-1 0 1 0 0,1 0 0 0 0,0 0 0 0 0,-1 0-1 0 0,1 0 1 0 0,0 0 0 0 0,0 0 0 0 0,0 0 0 0 0,0 0-1 0 0,0-1 1 0 0,0 1 0 0 0,0 0 0 0 0,0-1-1 0 0,0 1 1 0 0,1-1 0 0 0,-1 1 0 0 0,0-1 0 0 0,0 1-1 0 0,0-1 1 0 0,1 0 0 0 0,-1 0 0 0 0,0 0-1 0 0,0 1 1 0 0,1-1 0 0 0,-1 0 0 0 0,0-1 0 0 0,1 1-19 0 0,75 6-1452 0 0,-71-6 1152 0 0,98-3-3616 0 0,-34-9 2484 0 0</inkml:trace>
  <inkml:trace contextRef="#ctx0" brushRef="#br0" timeOffset="6235.131">2602 2658 1780 0 0,'3'0'744'0'0,"8"0"-160"0"0,21 1 48 0 0,-14-1-40 0 0,6 0-196 0 0,10 0 20 0 0,4 0-39 0 0,1 0-185 0 0,0 0-16 0 0,-2 0-500 0 0,34-18-305 0 0,-40 11-735 0 0,-7 4 44 0 0</inkml:trace>
  <inkml:trace contextRef="#ctx0" brushRef="#br0" timeOffset="6498.073">2801 2428 1720 0 0,'-14'10'5357'0'0,"2"56"-4212"0"0,12-66-1068 0 0,25 249 96 0 0,2-70-6276 0 0,-27-160 4738 0 0</inkml:trace>
  <inkml:trace contextRef="#ctx0" brushRef="#br0" timeOffset="7603.342">3135 2348 1344 0 0,'18'-14'4479'0'0,"-18"11"-4209"0"0,0 3-2 0 0,0 0-36 0 0,0 0-42 0 0,0 0-30 0 0,0 0 2 0 0,0 0-8 0 0,0 0-44 0 0,0 0-18 0 0,5 5 26 0 0,-2-1-101 0 0,0-1 0 0 0,0 1 0 0 0,0 0 0 0 0,-1-1 0 0 0,0 2 0 0 0,0-1 0 0 0,0 0 0 0 0,0 0 0 0 0,0 0 0 0 0,-1 1 0 0 0,0-1 0 0 0,0 1 0 0 0,0-1 0 0 0,0 1 0 0 0,-1 0 0 0 0,0-1 0 0 0,0 1 0 0 0,0 0 0 0 0,0-1 0 0 0,-1 1 0 0 0,0-1 0 0 0,0 1 0 0 0,-1 1-17 0 0,-15 229 1134 0 0,18-234-1120 0 0,1 0 1 0 0,-1 1-1 0 0,0-1 0 0 0,1-1 0 0 0,-1 1 1 0 0,1 0-1 0 0,-1 0 0 0 0,1 0 0 0 0,-1-1 0 0 0,1 1 1 0 0,-1-1-1 0 0,1 1 0 0 0,0-1 0 0 0,-1 0 1 0 0,1 1-1 0 0,-1-1 0 0 0,1 0 0 0 0,0 0 1 0 0,0 0-1 0 0,-1 0 0 0 0,1-1 0 0 0,-1 1 0 0 0,1 0 1 0 0,0-1-1 0 0,-1 1 0 0 0,1-1 0 0 0,-1 0 1 0 0,1 1-1 0 0,-1-1 0 0 0,1 0 0 0 0,-1 0 1 0 0,1 0-1 0 0,0-1-14 0 0,5 0 64 0 0,3-3-62 0 0,0 1 1 0 0,1 1-1 0 0,-1 0 1 0 0,0 0 0 0 0,1 1-1 0 0,0 0 1 0 0,0 0-1 0 0,-1 2 1 0 0,1-1 0 0 0,0 1-1 0 0,0 1 1 0 0,0 0 0 0 0,-1 0-1 0 0,1 1 1 0 0,0 1-1 0 0,-1 0 1 0 0,1 0 0 0 0,-1 1-1 0 0,0 0 1 0 0,-1 1-1 0 0,1 0 1 0 0,-1 1 0 0 0,0-1-1 0 0,0 2 1 0 0,0-1 0 0 0,1 3-3 0 0,-9-7 6 0 0,0 0 1 0 0,0 0-1 0 0,0 0 1 0 0,0 0-1 0 0,0 1 1 0 0,-1-1-1 0 0,1 0 1 0 0,-1 0-1 0 0,1 0 1 0 0,-1 1-1 0 0,0-1 1 0 0,0 0 0 0 0,0 1-1 0 0,0-1 1 0 0,0 0-1 0 0,0 0 1 0 0,-1 1-1 0 0,1-1 1 0 0,-1 0-1 0 0,0 0 1 0 0,0 1-1 0 0,1-1 1 0 0,-1 0-1 0 0,-1 0 1 0 0,1 0 0 0 0,0 0-1 0 0,0-1 1 0 0,-1 1-1 0 0,1 0 1 0 0,-1 0-1 0 0,1-1 1 0 0,-1 1-1 0 0,0-1 1 0 0,0 1-1 0 0,0-1 1 0 0,0 0-1 0 0,-2 1-5 0 0,-79 39 94 0 0,-28-26-1165 0 0,53-49-3615 0 0,55 24 3394 0 0,5-1 38 0 0</inkml:trace>
  <inkml:trace contextRef="#ctx0" brushRef="#br0" timeOffset="8501.301">3453 2123 896 0 0,'-3'-3'5965'0'0,"61"2"-5907"0"0,-54 2-55 0 0,0 1 1 0 0,1 0-1 0 0,-1 1 1 0 0,0-1-1 0 0,0 1 1 0 0,0-1-1 0 0,-1 1 1 0 0,1 0-1 0 0,-1 0 1 0 0,0 1-1 0 0,1-1 1 0 0,-1 1-1 0 0,-1 0 1 0 0,1 0-1 0 0,0 0 1 0 0,-1 0-1 0 0,0 0 1 0 0,0 0 0 0 0,0 0-1 0 0,-1 1 1 0 0,0-1-1 0 0,1 1 1 0 0,-1-1-1 0 0,-1 1 1 0 0,1 0-1 0 0,-1-1 1 0 0,0 1-1 0 0,0 0 1 0 0,0-1-1 0 0,0 1 1 0 0,-1 0-1 0 0,-1 3-3 0 0,-56 100 661 0 0,85-81-366 0 0,128 38 73 0 0,-106-28-199 0 0,-65-17 40 0 0,1-12-238 0 0,-1-1-1 0 0,0-1 0 0 0,-1 0 1 0 0,0-1-1 0 0,0-1 0 0 0,0 0 1 0 0,0-1-1 0 0,0-1 0 0 0,-1-1 0 0 0,1 0 1 0 0,-7-2 29 0 0,20 2-189 0 0,1 0 0 0 0,0 0 0 0 0,0-1 0 0 0,-1 1 0 0 0,1-1 0 0 0,0 0 0 0 0,-1 0 0 0 0,1 0 0 0 0,0-1 0 0 0,-1 1 0 0 0,1-1 0 0 0,0 1 0 0 0,0-1 0 0 0,-1 0 0 0 0,1-1 0 0 0,0 1 1 0 0,0 0-1 0 0,0-1 0 0 0,0 0 0 0 0,1 1 0 0 0,-1-1 0 0 0,0 0 0 0 0,1-1 0 0 0,-1 1 0 0 0,1 0 0 0 0,0-1 0 0 0,0 1 0 0 0,0-1 0 0 0,0 0 0 0 0,0 0 0 0 0,0 0 0 0 0,1 0 189 0 0,-3-12-1208 0 0</inkml:trace>
  <inkml:trace contextRef="#ctx0" brushRef="#br0" timeOffset="9988.606">4216 641 1140 0 0,'-4'0'382'0'0,"-29"-8"31"0"0,30 7-365 0 0,1-1 0 0 0,-1 1 0 0 0,1 0-1 0 0,-1 1 1 0 0,0-1 0 0 0,1 0 0 0 0,-1 1-1 0 0,0-1 1 0 0,1 1 0 0 0,-1 0 0 0 0,0 0 0 0 0,0 0-1 0 0,1 0 1 0 0,-1 1 0 0 0,0-1 0 0 0,0 1-1 0 0,1-1 1 0 0,-1 1 0 0 0,1 0 0 0 0,-1 0-1 0 0,0 0 1 0 0,1 1 0 0 0,0-1 0 0 0,-1 1-1 0 0,1-1 1 0 0,0 1 0 0 0,-2 1-48 0 0,-10 14 194 0 0,1 1-1 0 0,1 1 1 0 0,0 0 0 0 0,1 1-1 0 0,1 0 1 0 0,1 1-1 0 0,1 0 1 0 0,1 0 0 0 0,0 0-1 0 0,2 1 1 0 0,1 0 0 0 0,0 0-1 0 0,2 1 1 0 0,0-1 0 0 0,2 1-1 0 0,0-1 1 0 0,3 15-194 0 0,-4-6 142 0 0,-3 590 2246 0 0,-14-354-1607 0 0,16-211-531 0 0,-2-24-159 0 0,1-1-1 0 0,2 1 1 0 0,1-1 0 0 0,2 1-1 0 0,0-1 1 0 0,3 0-1 0 0,0 1 1 0 0,2-2 0 0 0,2 1-1 0 0,0-1 1 0 0,2 0 0 0 0,10 17-91 0 0,-15-38 17 0 0,1 0 0 0 0,0-1 0 0 0,0 0 0 0 0,0-1 0 0 0,1 1 0 0 0,0-2 0 0 0,1 1 1 0 0,0-1-1 0 0,0 0 0 0 0,0-1 0 0 0,0 0 0 0 0,1 0 0 0 0,0-1 0 0 0,0-1 0 0 0,0 1 0 0 0,1-2 1 0 0,-1 1-1 0 0,1-1 0 0 0,-1-1 0 0 0,1 0 0 0 0,-1-1 0 0 0,4 0-17 0 0,15 0-520 0 0,-1-2 0 0 0,0 0-1 0 0,0-2 1 0 0,0-2 0 0 0,0 0 0 0 0,-1-2-1 0 0,0-1 1 0 0,1-1 520 0 0,81-52-4274 0 0,-79 39 3016 0 0</inkml:trace>
  <inkml:trace contextRef="#ctx0" brushRef="#br0" timeOffset="11669.024">4317 879 1256 0 0,'0'0'628'0'0,"0"0"-40"0"0,0 0-46 0 0,-14 1 260 0 0,14-7 2225 0 0,1 4-3007 0 0,0 0 0 0 0,1 0-1 0 0,-1 0 1 0 0,1 0-1 0 0,0 1 1 0 0,-1-1 0 0 0,1 0-1 0 0,0 1 1 0 0,0-1-1 0 0,0 1 1 0 0,0 0 0 0 0,0-1-1 0 0,0 1 1 0 0,1 0 0 0 0,-1 0-1 0 0,0 1 1 0 0,1-1-1 0 0,-1 0 1 0 0,0 1 0 0 0,1 0-1 0 0,-1-1 1 0 0,1 1 0 0 0,-1 0-1 0 0,1 0 1 0 0,-1 0-1 0 0,0 0 1 0 0,1 1 0 0 0,-1-1-1 0 0,1 1 1 0 0,-1 0-1 0 0,0-1 1 0 0,1 1 0 0 0,0 1-20 0 0,2-1 12 0 0,0 1 0 0 0,0 0-1 0 0,0 1 1 0 0,0-1 0 0 0,-1 1 0 0 0,1 0 0 0 0,-1 0 0 0 0,0 0 0 0 0,1 0 0 0 0,-1 1 0 0 0,-1 0 0 0 0,1 0 0 0 0,-1 0 0 0 0,1 0 0 0 0,-1 1 0 0 0,0-1 0 0 0,-1 1-1 0 0,1 0 1 0 0,-1-1 0 0 0,0 1 0 0 0,0 0 0 0 0,-1 1 0 0 0,1-1 0 0 0,-1 0 0 0 0,0 0 0 0 0,0 1 0 0 0,-1-1 0 0 0,0 0 0 0 0,0 1 0 0 0,0-1 0 0 0,-1 0 0 0 0,1 1-1 0 0,-1-1 1 0 0,0 0 0 0 0,-1 0 0 0 0,1 1 0 0 0,-1-1 0 0 0,0 0 0 0 0,-3 3-12 0 0,0 3 51 0 0,-1 0-1 0 0,0 0 1 0 0,-1-1-1 0 0,0 0 1 0 0,-1 0-1 0 0,0-1 1 0 0,0 0 0 0 0,-1 0-1 0 0,0-1 1 0 0,0 0-1 0 0,-1-1 1 0 0,-1 0-1 0 0,1-1 1 0 0,-1 0 0 0 0,0 0-1 0 0,0-1 1 0 0,0 0-1 0 0,-1-1 1 0 0,0-1-1 0 0,-5 1-50 0 0,16-3-262 0 0,1-1-411 0 0,9-33-3145 0 0,11 14 2503 0 0,2-1-76 0 0</inkml:trace>
  <inkml:trace contextRef="#ctx0" brushRef="#br0" timeOffset="12151.157">4744 793 1024 0 0,'-18'1'297'0'0,"1"1"0"0"0,-1 1 0 0 0,1 0 1 0 0,0 2-1 0 0,0 0 0 0 0,0 0 0 0 0,1 2 0 0 0,0 0 0 0 0,0 1 0 0 0,0 1 0 0 0,1 0 0 0 0,1 1 1 0 0,-1 0-1 0 0,2 1 0 0 0,0 1 0 0 0,0 0 0 0 0,1 1 0 0 0,0 1 0 0 0,-3 5-297 0 0,12-15 36 0 0,1-1-1 0 0,-1 1 1 0 0,1 0-1 0 0,0 0 1 0 0,0 0 0 0 0,0 0-1 0 0,0 0 1 0 0,1 0-1 0 0,-1 0 1 0 0,1 1-1 0 0,0-1 1 0 0,1 1-1 0 0,-1-1 1 0 0,1 0-1 0 0,0 1 1 0 0,0-1 0 0 0,0 1-1 0 0,1-1 1 0 0,-1 1-1 0 0,1-1 1 0 0,0 0-1 0 0,1 1 1 0 0,-1-1-1 0 0,1 0 1 0 0,-1 0-1 0 0,1 0 1 0 0,0 0 0 0 0,1 0-1 0 0,-1 0 1 0 0,1-1-1 0 0,0 1 1 0 0,0-1-1 0 0,0 0 1 0 0,0 0-1 0 0,0 0 1 0 0,1 0-1 0 0,-1 0 1 0 0,1-1 0 0 0,0 1-1 0 0,0-1 1 0 0,0 0-1 0 0,3 1-35 0 0,187 45-2557 0 0,-142-47 124 0 0,-33-1 1317 0 0</inkml:trace>
  <inkml:trace contextRef="#ctx0" brushRef="#br0" timeOffset="12599.448">4884 531 1076 0 0,'3'-3'118'0'0,"-1"0"-1"0"0,1 0 1 0 0,-1 0-1 0 0,1 0 1 0 0,0 1-1 0 0,0 0 1 0 0,0-1 0 0 0,0 1-1 0 0,0 0 1 0 0,0 0-1 0 0,1 1 1 0 0,-1-1-1 0 0,1 1 1 0 0,-1-1 0 0 0,1 1-1 0 0,0 0 1 0 0,-1 1-1 0 0,1-1 1 0 0,0 0-1 0 0,0 1 1 0 0,0 0 0 0 0,-1 0-1 0 0,1 0 1 0 0,0 1-1 0 0,0-1 1 0 0,-1 1-1 0 0,1 0 1 0 0,0 0 0 0 0,-1 0-1 0 0,1 0 1 0 0,-1 1-1 0 0,1 0 1 0 0,-1-1-1 0 0,1 1 1 0 0,-1 0-1 0 0,1 1-117 0 0,-1 4 129 0 0,0-1 0 0 0,0 1 0 0 0,-1-1 0 0 0,0 1 0 0 0,0 0-1 0 0,-1 0 1 0 0,1 0 0 0 0,-1 0 0 0 0,-1 0 0 0 0,0 0 0 0 0,0 0-1 0 0,0 0 1 0 0,-1 0 0 0 0,1 0 0 0 0,-2 0 0 0 0,1 0-1 0 0,-1-1 1 0 0,0 1 0 0 0,-1 0 0 0 0,1-1 0 0 0,-1 1 0 0 0,-1-1-1 0 0,1 0 1 0 0,-1 0 0 0 0,0 0 0 0 0,0-1 0 0 0,-1 0 0 0 0,0 1-1 0 0,0-1 1 0 0,0-1 0 0 0,0 1 0 0 0,-3 0-129 0 0,8-4 86 0 0,0-1-25 0 0,47 20-515 0 0,138-17-6024 0 0,-152-3 5352 0 0</inkml:trace>
  <inkml:trace contextRef="#ctx0" brushRef="#br0" timeOffset="13298.901">5180 969 976 0 0,'12'37'3483'0'0,"-5"-29"-3438"0"0,1-1 1 0 0,-1 1-1 0 0,2-1 0 0 0,-1-1 1 0 0,1 0-1 0 0,0 0 0 0 0,0-1 1 0 0,1 0-1 0 0,-1 0 0 0 0,1-1 1 0 0,0 0-1 0 0,1-1 0 0 0,-1 0 1 0 0,0-1-1 0 0,1 0 0 0 0,0-1 1 0 0,-1 0-1 0 0,1 0 0 0 0,0-1 1 0 0,-1-1-1 0 0,1 0 0 0 0,0 0 1 0 0,-1-1-1 0 0,1 0 1 0 0,-1-1-1 0 0,0 0 0 0 0,0-1 1 0 0,0 0-1 0 0,0 0 0 0 0,-1-1 1 0 0,1-1-1 0 0,0 0-45 0 0,-6 3 105 0 0,-1 0 0 0 0,1 0 1 0 0,-1-1-1 0 0,1 1 0 0 0,-1-1 1 0 0,0 1-1 0 0,0-1 0 0 0,-1 0 1 0 0,1 0-1 0 0,-1-1 0 0 0,0 1 1 0 0,0 0-1 0 0,0-1 0 0 0,-1 1 1 0 0,1-1-1 0 0,-1 0 0 0 0,0 1 0 0 0,-1-1 1 0 0,1 0-1 0 0,-1 0 0 0 0,0-4-105 0 0,11 56 924 0 0,0 239 2 0 0,-12-266-747 0 0,-2 0 1 0 0,0 0-1 0 0,-1 0 1 0 0,-2-1-1 0 0,1 1 0 0 0,-2-1 1 0 0,-1-1-1 0 0,0 1 0 0 0,-1-1 1 0 0,-1-1-1 0 0,-1 0 1 0 0,-1 0-1 0 0,0-1 0 0 0,-14 14-179 0 0,24-30 12 0 0,-1 0-1 0 0,1 0 0 0 0,0-1 1 0 0,-1 1-1 0 0,1-1 0 0 0,0 1 1 0 0,-1-1-1 0 0,1 0 0 0 0,0 0 1 0 0,0 0-1 0 0,-1 0 0 0 0,1 0 1 0 0,0-1-1 0 0,0 1 0 0 0,0-1 1 0 0,1 1-1 0 0,-1-1 0 0 0,0 0 1 0 0,1 1-1 0 0,-1-1 0 0 0,1 0 0 0 0,-1 0 1 0 0,1 0-1 0 0,0 0 0 0 0,0-1 1 0 0,0 1-1 0 0,0 0 0 0 0,0 0 1 0 0,0-1-1 0 0,1 1 0 0 0,-1 0 1 0 0,1-1-1 0 0,0 1 0 0 0,0-1 1 0 0,-1 1-1 0 0,2 0 0 0 0,-1-1 1 0 0,0 1-1 0 0,0-1 0 0 0,1 1 1 0 0,-1 0-1 0 0,1-1 0 0 0,0 1 1 0 0,0 0-12 0 0,2-20-321 0 0,1 1 0 0 0,1 0 1 0 0,1 0-1 0 0,1 0 0 0 0,0 1 1 0 0,2 0-1 0 0,1 1 0 0 0,0-1 1 0 0,1 2-1 0 0,1 0 0 0 0,1 0 1 0 0,0 1-1 0 0,1 1 0 0 0,1 0 1 0 0,12-9 320 0 0,137-93-5455 0 0,-119 95 4167 0 0</inkml:trace>
  <inkml:trace contextRef="#ctx0" brushRef="#br0" timeOffset="13735.599">5813 1146 1792 0 0,'-11'4'2664'0'0,"12"-4"-1187"0"0,17 1-666 0 0,229 1 1095 0 0,-37-25-3038 0 0,-112-9-3928 0 0,-94 23 3586 0 0</inkml:trace>
  <inkml:trace contextRef="#ctx0" brushRef="#br0" timeOffset="13984.219">6092 903 1300 0 0,'-14'61'4779'0'0,"2"-15"-4180"0"0,10 171 971 0 0,22-73-4234 0 0,-20-143 2637 0 0,10 40-2665 0 0,-3-23 1371 0 0</inkml:trace>
  <inkml:trace contextRef="#ctx0" brushRef="#br0" timeOffset="15367.413">6453 764 1148 0 0,'0'0'812'0'0,"0"0"-98"0"0,0 0-138 0 0,0 0-25 0 0,0 0-25 0 0,0 0-68 0 0,0 0-56 0 0,-2-10 1448 0 0,2 14-1812 0 0,-1 1-1 0 0,1 0 1 0 0,0 0-1 0 0,0 0 1 0 0,1 0-1 0 0,0-1 0 0 0,-1 1 1 0 0,2 0-1 0 0,-1 0 1 0 0,0-1-1 0 0,1 1 1 0 0,0-1-1 0 0,0 1 1 0 0,0-1-1 0 0,1 0 1 0 0,-1 0-1 0 0,1 0 0 0 0,0 0 1 0 0,0 0-1 0 0,0-1 1 0 0,1 1-1 0 0,0-1 1 0 0,-1 0-1 0 0,1 0 1 0 0,0 0-1 0 0,3 1-37 0 0,119 64 33 0 0,-74-60-382 0 0,-50-8 208 0 0,-2 0 36 0 0,31-20-345 0 0,4-56 2266 0 0,-23 55 32 0 0,-19 145-1718 0 0,38 321 62 0 0,-31-439-161 0 0,-1 0 1 0 0,1-1-1 0 0,-1 1 0 0 0,0-1 0 0 0,0 1 1 0 0,-1-1-1 0 0,0 0 0 0 0,1 0 1 0 0,-2 1-1 0 0,1-1 0 0 0,-1 0 1 0 0,0-1-1 0 0,0 1 0 0 0,0 0 0 0 0,0-1 1 0 0,-1 0-1 0 0,0 0 0 0 0,0 0 1 0 0,0 0-1 0 0,0 0 0 0 0,-1-1 0 0 0,1 0 1 0 0,-1 0-1 0 0,0 0 0 0 0,0-1 1 0 0,0 1-1 0 0,0-1 0 0 0,0 0 1 0 0,-1-1-1 0 0,1 1 0 0 0,0-1 0 0 0,-5 0-31 0 0,3-3-117 0 0,1-1-1 0 0,0 1 0 0 0,0-1 0 0 0,0-1 0 0 0,1 1 0 0 0,-1-1 0 0 0,1 0 0 0 0,0-1 1 0 0,0 1-1 0 0,0-1 0 0 0,1 0 0 0 0,0 0 0 0 0,0 0 0 0 0,0-1 0 0 0,0 1 0 0 0,1-1 1 0 0,0 0-1 0 0,0 0 0 0 0,0 0 0 0 0,1-1 0 0 0,0 1 0 0 0,0 0 0 0 0,1-1 0 0 0,0 1 1 0 0,0-1-1 0 0,0 0 0 0 0,1 1 0 0 0,0-1 0 0 0,1 0 0 0 0,0-3 118 0 0,-2-4-559 0 0,2 0-1 0 0,0 0 0 0 0,1 1 1 0 0,0-1-1 0 0,1 0 1 0 0,1 1-1 0 0,0-1 0 0 0,0 1 1 0 0,2 0-1 0 0,5-10 560 0 0,9-16-1298 0 0</inkml:trace>
  <inkml:trace contextRef="#ctx0" brushRef="#br0" timeOffset="16162.794">7004 519 1004 0 0,'-9'-5'5189'0'0,"14"3"-5130"0"0,0 0-1 0 0,0 0 0 0 0,1 0 1 0 0,-1 1-1 0 0,0 0 1 0 0,1 0-1 0 0,-1 0 0 0 0,1 1 1 0 0,0-1-1 0 0,-1 1 0 0 0,1 1 1 0 0,-1-1-1 0 0,1 1 1 0 0,-1 0-1 0 0,1 0 0 0 0,-1 1 1 0 0,0-1-1 0 0,1 1 0 0 0,-1 0 1 0 0,0 1-1 0 0,0-1 1 0 0,0 1-1 0 0,-1 0 0 0 0,1 0 1 0 0,-1 1-1 0 0,1-1 1 0 0,-1 1-1 0 0,0 0 0 0 0,-1 0 1 0 0,1 1-1 0 0,-1-1 0 0 0,3 4-58 0 0,-4 3 24 0 0,0-1 1 0 0,0 1-1 0 0,-1 0 0 0 0,-1-1 0 0 0,0 1 0 0 0,0 0 0 0 0,-1-1 0 0 0,0 1 0 0 0,-1-1 0 0 0,0 1 0 0 0,-1-1 0 0 0,0 1 1 0 0,-1-1-1 0 0,0 0 0 0 0,0-1 0 0 0,-1 1 0 0 0,-1-1 0 0 0,1 0 0 0 0,-1 0 0 0 0,-1 0 0 0 0,0-1 0 0 0,0 0 0 0 0,-1-1 0 0 0,-4 4-24 0 0,73 20 201 0 0,-53-28-202 0 0,6 1 18 0 0,1 1-1 0 0,0 0 0 0 0,-1 1 0 0 0,0 1 0 0 0,0 0 1 0 0,-1 1-1 0 0,0 0 0 0 0,0 1 0 0 0,-1 1 0 0 0,0 0 0 0 0,-1 1 1 0 0,0 0-1 0 0,0 0 0 0 0,-2 1 0 0 0,9 13-16 0 0,-22 0 243 0 0,-3-15-209 0 0,0-1-1 0 0,-1 0 1 0 0,0 0 0 0 0,0-1 0 0 0,-1 0 0 0 0,0-1-1 0 0,-1 0 1 0 0,0 0 0 0 0,0-1 0 0 0,0 0-1 0 0,0-1 1 0 0,-1 0 0 0 0,0 0 0 0 0,0-1-1 0 0,-3 0-33 0 0,-111 18-3938 0 0,122-22 2648 0 0,0-3-53 0 0,-12-8-101 0 0</inkml:trace>
  <inkml:trace contextRef="#ctx0" brushRef="#br0" timeOffset="16647.354">6483 1559 1908 0 0,'-13'5'7475'0'0,"38"-6"-7006"0"0,206-12 1394 0 0,28-7-1935 0 0,-93 18-4692 0 0,-161 7 646 0 0,-17-2 2749 0 0</inkml:trace>
  <inkml:trace contextRef="#ctx0" brushRef="#br0" timeOffset="17438.576">6600 1823 848 0 0,'-15'-11'7951'0'0,"16"11"-7912"0"0,-1 0-1 0 0,1 0 1 0 0,-1 0-1 0 0,1 0 1 0 0,0-1-1 0 0,-1 1 1 0 0,1 0-1 0 0,-1 0 1 0 0,1 0-1 0 0,-1-1 1 0 0,1 1-1 0 0,-1 0 1 0 0,1 0 0 0 0,-1-1-1 0 0,1 1 1 0 0,-1-1-1 0 0,0 1 1 0 0,1 0-1 0 0,-1-1 1 0 0,1 1-1 0 0,-1-1 1 0 0,0 1-1 0 0,0-1 1 0 0,1 1-1 0 0,-1-1 1 0 0,0 1-1 0 0,0-1 1 0 0,1 1-1 0 0,-1-1 1 0 0,0 1-1 0 0,0-1 1 0 0,0 0-1 0 0,0 1 1 0 0,0-1 0 0 0,0 1-1 0 0,0-1 1 0 0,0 1-1 0 0,0-1 1 0 0,0 0-1 0 0,0 1 1 0 0,0-1-1 0 0,0 1 1 0 0,-1-1-1 0 0,1 1 1 0 0,0-1-1 0 0,0 1 1 0 0,-1-1-1 0 0,1 1-38 0 0,11-4-13 0 0,0 0 0 0 0,0 1 0 0 0,0 0 0 0 0,1 1 0 0 0,-1 1 0 0 0,1 0 0 0 0,-1 0 0 0 0,1 1 0 0 0,-1 0 0 0 0,1 1 0 0 0,-1 1 0 0 0,1 0 0 0 0,-1 0 0 0 0,0 1 0 0 0,0 0 0 0 0,0 1 0 0 0,0 0 0 0 0,-1 1 0 0 0,1 1 0 0 0,1 0 13 0 0,-10-1-20 0 0,0 0 1 0 0,0 0 0 0 0,0-1 0 0 0,-1 1 0 0 0,0 0 0 0 0,0 1 0 0 0,0-1 0 0 0,0 0-1 0 0,-1 0 1 0 0,0 0 0 0 0,0 0 0 0 0,0 1 0 0 0,-1-1 0 0 0,1 0 0 0 0,-1 0-1 0 0,-1 0 1 0 0,1 0 0 0 0,-1 0 0 0 0,1 0 0 0 0,-2 0 0 0 0,1-1 0 0 0,0 1 0 0 0,-1-1-1 0 0,0 1 1 0 0,0-1 0 0 0,0 0 0 0 0,-1 0 0 0 0,1 0 0 0 0,-1-1 0 0 0,0 1-1 0 0,0-1 1 0 0,0 0 0 0 0,-1 0 19 0 0,-66 70-268 0 0,127-23 60 0 0,-5-23 182 0 0,-40-23 32 0 0,0 1 0 0 0,0 0 0 0 0,-1 0-1 0 0,0 1 1 0 0,0 1 0 0 0,0-1 0 0 0,0 2 0 0 0,-1-1 0 0 0,0 1 0 0 0,-1 1-1 0 0,0-1 1 0 0,0 1 0 0 0,-1 1 0 0 0,0-1 0 0 0,-1 1 0 0 0,0 1 0 0 0,2 3-6 0 0,-10-8 6 0 0,-1-1 0 0 0,0 0 1 0 0,1 0-1 0 0,-1 0 0 0 0,-1 0 1 0 0,1 0-1 0 0,-1-1 0 0 0,0 0 1 0 0,0 1-1 0 0,0-1 0 0 0,-1-1 1 0 0,1 1-1 0 0,-1-1 0 0 0,0 0 1 0 0,0 0-1 0 0,0 0 0 0 0,0 0 1 0 0,-1-1-1 0 0,1 0 0 0 0,-1 0 1 0 0,1-1-1 0 0,-1 1 0 0 0,0-1 1 0 0,1-1-1 0 0,-1 1 1 0 0,0-1-1 0 0,-5 0-6 0 0,5 2-222 0 0,0-1 0 0 0,0 0 0 0 0,0 0-1 0 0,0-1 1 0 0,0 1 0 0 0,0-1 0 0 0,0-1 0 0 0,0 1 0 0 0,0-1 0 0 0,0 0 0 0 0,0 0 0 0 0,0-1-1 0 0,0 0 1 0 0,1 0 0 0 0,-1 0 0 0 0,1-1 0 0 0,-1 1 0 0 0,1-1 0 0 0,0-1 0 0 0,0 1 0 0 0,0-1-1 0 0,1 0 1 0 0,-1 0 0 0 0,1 0 0 0 0,0-1 0 0 0,0 1 0 0 0,0-1 0 0 0,1 0 0 0 0,0 0 0 0 0,-2-4 222 0 0,-1-14-1394 0 0</inkml:trace>
  <inkml:trace contextRef="#ctx0" brushRef="#br0" timeOffset="18233.338">7606 469 1148 0 0,'65'-10'3849'0'0,"-64"10"-3704"0"0,33 3 602 0 0,-27 6-631 0 0,-1 1 1 0 0,0 1-1 0 0,0-1 1 0 0,-1 1-1 0 0,0 0 1 0 0,-1 0 0 0 0,0 0-1 0 0,-1 1 1 0 0,0 0-1 0 0,0-1 1 0 0,-2 1 0 0 0,1 0-1 0 0,-2 0 1 0 0,0 0-1 0 0,-1 11-116 0 0,4 15 230 0 0,36 1069 4516 0 0,-70-800-3562 0 0,31-281-1026 0 0,-2 0 1 0 0,-1 0 0 0 0,-1-1 0 0 0,-1 1-1 0 0,-1-1 1 0 0,-2 0 0 0 0,0 0 0 0 0,-1-1 0 0 0,-2 0-1 0 0,-1 0 1 0 0,0-2 0 0 0,-2 1 0 0 0,0-2-1 0 0,-16 18-158 0 0,27-35-83 0 0,-1-1 0 0 0,1 0-1 0 0,-1 0 1 0 0,0 0 0 0 0,0 0-1 0 0,0-1 1 0 0,0 1-1 0 0,0-1 1 0 0,-1 0 0 0 0,1 0-1 0 0,-1-1 1 0 0,1 1-1 0 0,-1-1 1 0 0,0 0 0 0 0,1 0-1 0 0,-1-1 1 0 0,0 1 0 0 0,0-1-1 0 0,0 0 1 0 0,1-1-1 0 0,-1 1 1 0 0,0-1 0 0 0,0 0-1 0 0,1 0 1 0 0,-1 0-1 0 0,0 0 1 0 0,1-1 0 0 0,-1 0-1 0 0,1 0 84 0 0,-3-3-552 0 0,-23-24-2568 0 0,21 2-2141 0 0,11 25 3927 0 0,9-7 36 0 0</inkml:trace>
  <inkml:trace contextRef="#ctx0" brushRef="#br0" timeOffset="18682.472">8069 2483 1564 0 0,'-9'-4'279'0'0,"-1"2"0"0"0,1-1 0 0 0,-1 1 0 0 0,1 0 0 0 0,-1 1 0 0 0,1 0 0 0 0,-1 1 0 0 0,0 0 0 0 0,0 0-1 0 0,1 1 1 0 0,-1 1 0 0 0,1-1 0 0 0,-1 2 0 0 0,1-1 0 0 0,0 1 0 0 0,-1 0 0 0 0,1 1 0 0 0,1 0 0 0 0,-1 1 0 0 0,1 0 0 0 0,-1 0 0 0 0,2 0 0 0 0,-1 1-1 0 0,0 1 1 0 0,1-1 0 0 0,0 1 0 0 0,1 0 0 0 0,-6 8-279 0 0,10-11 55 0 0,1-1 0 0 0,-1 1 0 0 0,1-1 0 0 0,0 1-1 0 0,0 0 1 0 0,0-1 0 0 0,0 1 0 0 0,1 0 0 0 0,-1 0 0 0 0,1 0 0 0 0,0-1-1 0 0,0 1 1 0 0,1 0 0 0 0,-1 0 0 0 0,1 0 0 0 0,0 0 0 0 0,0-1-1 0 0,0 1 1 0 0,0 0 0 0 0,1-1 0 0 0,-1 1 0 0 0,1-1 0 0 0,0 0 0 0 0,0 1-1 0 0,0-1 1 0 0,0 0 0 0 0,1 0 0 0 0,0 0 0 0 0,-1-1 0 0 0,1 1 0 0 0,3 1-55 0 0,101 65 571 0 0,-88-61-554 0 0,1-1 1 0 0,-1-1 0 0 0,1-1-1 0 0,0 0 1 0 0,0-2 0 0 0,1 0-1 0 0,-1-1 1 0 0,1-1-1 0 0,1-1-17 0 0,-19 1-32 0 0,0-1-1 0 0,0 0 1 0 0,0 0-1 0 0,0 0 0 0 0,0 0 1 0 0,0 0-1 0 0,0-1 1 0 0,1 1-1 0 0,-1-1 0 0 0,0 0 1 0 0,-1 0-1 0 0,1 0 0 0 0,0 0 1 0 0,0 0-1 0 0,0-1 1 0 0,-1 1-1 0 0,1-1 0 0 0,0 0 1 0 0,-1 0-1 0 0,0 0 1 0 0,1 0-1 0 0,-1 0 0 0 0,0 0 1 0 0,0-1-1 0 0,0 1 1 0 0,-1-1-1 0 0,1 1 0 0 0,0-1 1 0 0,-1 0-1 0 0,0 0 0 0 0,0 0 1 0 0,1 0-1 0 0,-2 0 1 0 0,1 0-1 0 0,0 0 0 0 0,-1 0 1 0 0,1 0-1 0 0,-1 0 1 0 0,0 0-1 0 0,0 0 0 0 0,0 0 1 0 0,0 0-1 0 0,-1 0 1 0 0,1 0-1 0 0,-2-3 33 0 0,-134-226-4371 0 0,56 90 1643 0 0,55 98 1918 0 0</inkml:trace>
  <inkml:trace contextRef="#ctx0" brushRef="#br0" timeOffset="19601.202">7980 1 1416 0 0,'0'0'399'0'0,"0"0"-152"0"0,0 0-5 0 0,0 0-49 0 0,0 0 24 0 0,0 0-62 0 0,0 0 13 0 0,-1 5 25 0 0,-16 117 1247 0 0,-1 19-392 0 0,9 221 2540 0 0,9-360-3330 0 0,0-2-11 0 0,15 3 296 0 0,5-16-498 0 0,1 1 1 0 0,0 1 0 0 0,1 1-1 0 0,0 0 1 0 0,1 2 0 0 0,0 1-1 0 0,0 0 1 0 0,1 2 0 0 0,-1 1-1 0 0,1 1 1 0 0,0 1 0 0 0,0 1-46 0 0,-13 2-4 0 0,-1 0 1 0 0,0 1 0 0 0,0 0 0 0 0,-1 1-1 0 0,1 0 1 0 0,0 1 0 0 0,-1 0 0 0 0,0 0-1 0 0,0 1 1 0 0,0 0 0 0 0,0 1 0 0 0,-1 0-1 0 0,0 0 1 0 0,0 0 0 0 0,-1 1 0 0 0,7 8 3 0 0,-13-12 6 0 0,-1 1-1 0 0,1-1 1 0 0,0 1 0 0 0,-1-1 0 0 0,1 1 0 0 0,-1 0 0 0 0,0-1 0 0 0,0 1 0 0 0,-1-1-1 0 0,1 1 1 0 0,-1-1 0 0 0,0 1 0 0 0,0-1 0 0 0,0 1 0 0 0,0-1 0 0 0,0 0 0 0 0,-1 1-1 0 0,0-1 1 0 0,0 0 0 0 0,1 0 0 0 0,-2 0 0 0 0,1 0 0 0 0,0 0 0 0 0,-1-1 0 0 0,1 1-1 0 0,-1-1 1 0 0,0 0 0 0 0,1 1 0 0 0,-1-1 0 0 0,0-1 0 0 0,-1 1 0 0 0,-1 1-6 0 0,-9 4-119 0 0,-1-1 0 0 0,1 0 1 0 0,-1-1-1 0 0,-1-1 0 0 0,1 0 1 0 0,-1-1-1 0 0,1-1 0 0 0,-1 0 1 0 0,0-1-1 0 0,0-1 0 0 0,1 0 1 0 0,-5-1 118 0 0,11 1-337 0 0,0-1 0 0 0,0 1 0 0 0,1-1 1 0 0,-1-1-1 0 0,0 0 0 0 0,1 0 0 0 0,-1-1 1 0 0,1 0-1 0 0,0 0 0 0 0,0 0 0 0 0,0-1 1 0 0,0-1-1 0 0,1 1 0 0 0,0-1 0 0 0,-6-6 337 0 0,0-6-1285 0 0,6-1 8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2:51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173 496 988 0 0,'0'0'731'0'0,"0"0"-89"0"0,-15 1 228 0 0,11-4 1961 0 0,7-1-2709 0 0,1 0-1 0 0,-1 1 1 0 0,1 0-1 0 0,0 0 1 0 0,0 0 0 0 0,0 1-1 0 0,0-1 1 0 0,1 1 0 0 0,-1 0-1 0 0,1 0 1 0 0,-1 0 0 0 0,1 1-1 0 0,0 0 1 0 0,0 0-1 0 0,-1 0 1 0 0,1 0 0 0 0,0 1-1 0 0,0 0 1 0 0,0 0 0 0 0,0 0-1 0 0,0 0 1 0 0,0 1 0 0 0,-1 0-1 0 0,1 0 1 0 0,0 0-1 0 0,1 1-121 0 0,16-1 282 0 0,215 16-230 0 0,-196-13-835 0 0,-3 0-4489 0 0,-38-4 4009 0 0</inkml:trace>
  <inkml:trace contextRef="#ctx0" brushRef="#br0" timeOffset="262.136">1 680 2600 0 0,'2'1'932'0'0,"3"3"-28"0"0,0-4-92 0 0,6 3-47 0 0,16 0-21 0 0,-11-3-120 0 0,35 2-80 0 0,-31-2-48 0 0,12 0-96 0 0,9 0-164 0 0,1 0-224 0 0,1 0 4 0 0,49-17-832 0 0,-45 14 72 0 0,-5-2-828 0 0,1-3 75 0 0,-4 1 61 0 0,-3-1 8 0 0</inkml:trace>
  <inkml:trace contextRef="#ctx0" brushRef="#br0" timeOffset="1664.384">2789 6 1152 0 0,'-28'0'6472'0'0,"43"-1"-4578"0"0,46 1-1981 0 0,-36-1 148 0 0,-10-1-62 0 0,0 1 0 0 0,1 1 0 0 0,-1 0-1 0 0,0 0 1 0 0,0 2 0 0 0,0 0-1 0 0,0 0 1 0 0,0 2 0 0 0,-1 0 0 0 0,1 0-1 0 0,-1 1 1 0 0,0 1 0 0 0,0 1 0 0 0,-1 0-1 0 0,0 0 1 0 0,10 8 1 0 0,-21-11-2 0 0,0 1 1 0 0,0-1-1 0 0,0 1 0 0 0,-1-1 0 0 0,1 1 0 0 0,-1-1 0 0 0,0 1 1 0 0,-1 0-1 0 0,1-1 0 0 0,-1 1 0 0 0,0 0 0 0 0,0 0 0 0 0,-1-1 1 0 0,1 1-1 0 0,-1 0 0 0 0,0 0 0 0 0,0-1 0 0 0,-1 1 0 0 0,1-1 1 0 0,-1 1-1 0 0,0-1 0 0 0,0 0 0 0 0,0 0 0 0 0,-1 0 1 0 0,0 0-1 0 0,1 0 0 0 0,-1 0 0 0 0,-1-1 0 0 0,1 1 0 0 0,0-1 1 0 0,-1 0-1 0 0,0 0 0 0 0,0 0 0 0 0,0-1 0 0 0,0 1 0 0 0,0-1 1 0 0,0 0-1 0 0,-1 0 0 0 0,1 0 0 0 0,-1-1 0 0 0,1 0 0 0 0,-2 1 2 0 0,-36 29 57 0 0,42-31-55 0 0,1 0 0 0 0,-1 0-1 0 0,1 0 1 0 0,-1 0 0 0 0,1 0 0 0 0,-1 0-1 0 0,1 0 1 0 0,-1 0 0 0 0,1 0 0 0 0,-1 0-1 0 0,0 0 1 0 0,1 0 0 0 0,-1 0 0 0 0,1 0-1 0 0,-1 1 1 0 0,1-1 0 0 0,-1 0 0 0 0,0 0-1 0 0,1 1 1 0 0,-1-1 0 0 0,0 0 0 0 0,1 0-1 0 0,-1 1 1 0 0,0-1 0 0 0,1 0 0 0 0,-1 1-1 0 0,0-1 1 0 0,1 1 0 0 0,-1-1 0 0 0,0 0-1 0 0,0 1 1 0 0,0-1 0 0 0,1 1 0 0 0,-1-1-1 0 0,0 0 1 0 0,0 1 0 0 0,0-1 0 0 0,0 1-1 0 0,0-1 1 0 0,0 1 0 0 0,0-1 0 0 0,0 1-1 0 0,0-1 1 0 0,0 1 0 0 0,0-1 0 0 0,0 1-1 0 0,0-1 1 0 0,0 0 0 0 0,0 1 0 0 0,-1-1-1 0 0,1 1 1 0 0,0-1 0 0 0,0 1 0 0 0,0-1-1 0 0,-1 0 1 0 0,1 1 0 0 0,0-1 0 0 0,-1 0-1 0 0,1 1 1 0 0,0-1 0 0 0,-1 0 0 0 0,1 1-1 0 0,0-1 1 0 0,-1 0-2 0 0,233 88-38 0 0,-230-87 39 0 0,0 0 0 0 0,-1-1 1 0 0,1 1-1 0 0,-1 0 0 0 0,1 0 0 0 0,0 0 1 0 0,-1 0-1 0 0,0 0 0 0 0,1 0 1 0 0,-1 0-1 0 0,0 1 0 0 0,1-1 1 0 0,-1 0-1 0 0,0 1 0 0 0,0-1 1 0 0,0 1-1 0 0,0-1 0 0 0,-1 1 1 0 0,1 0-1 0 0,0-1 0 0 0,-1 1 1 0 0,1 0-1 0 0,-1-1 0 0 0,1 1 1 0 0,-1 0-1 0 0,0 0 0 0 0,0 0 1 0 0,0-1-1 0 0,0 1 0 0 0,0 0 1 0 0,0 0-1 0 0,0-1 0 0 0,0 1 1 0 0,-1 0-1 0 0,1 0 0 0 0,-1-1 1 0 0,0 1-1 0 0,1 0 0 0 0,-1-1 1 0 0,0 1-1 0 0,0-1 0 0 0,0 1 1 0 0,0-1-1 0 0,0 1 0 0 0,-1 0-1 0 0,-72 46 165 0 0,-140-23-1304 0 0,86-62-3258 0 0,116 27 3031 0 0,8 1 74 0 0</inkml:trace>
  <inkml:trace contextRef="#ctx0" brushRef="#br0" timeOffset="2206.347">2060 681 1272 0 0,'-15'4'4449'0'0,"47"0"-3035"0"0,278 28 791 0 0,1060 28-1574 0 0,-1236-60-2903 0 0,-139-8-1893 0 0,-3 6 2775 0 0</inkml:trace>
  <inkml:trace contextRef="#ctx0" brushRef="#br0" timeOffset="3855.891">1793 1146 1068 0 0,'-15'1'342'0'0,"11"-3"5092"0"0,86-10-5055 0 0,-72 12-375 0 0,2-1 14 0 0,0 1 0 0 0,0 0 0 0 0,0 0 0 0 0,0 1 0 0 0,0 1 0 0 0,0 0 0 0 0,-1 1 0 0 0,1 0 0 0 0,-1 0 0 0 0,0 1 0 0 0,0 1 0 0 0,0 0 0 0 0,1 1-18 0 0,-11-5 4 0 0,1 0 0 0 0,-1-1 1 0 0,1 1-1 0 0,-1 0 0 0 0,1 0 1 0 0,-1 0-1 0 0,0 0 1 0 0,1 0-1 0 0,-1 1 0 0 0,0-1 1 0 0,0 0-1 0 0,0 1 0 0 0,0-1 1 0 0,0 1-1 0 0,0-1 0 0 0,0 1 1 0 0,0-1-1 0 0,-1 1 1 0 0,1-1-1 0 0,-1 1 0 0 0,1 0 1 0 0,-1-1-1 0 0,0 1 0 0 0,1 0 1 0 0,-1 0-1 0 0,0-1 0 0 0,0 1 1 0 0,0 0-1 0 0,0 0 1 0 0,0-1-1 0 0,-1 1 0 0 0,1 0 1 0 0,-1-1-1 0 0,1 1 0 0 0,-1 0 1 0 0,1-1-1 0 0,-1 1 0 0 0,0-1 1 0 0,0 1-1 0 0,0-1 1 0 0,0 2-5 0 0,-61 53 305 0 0,30-28-205 0 0,72-2 64 0 0,-5-16-158 0 0,-20-6-14 0 0,-1 0 0 0 0,1 0 1 0 0,-1 2-1 0 0,-1-1 0 0 0,1 2 1 0 0,-1 0-1 0 0,0 0 0 0 0,0 1 1 0 0,-1 1-1 0 0,3 3 8 0 0,-14-11 7 0 0,0 0-1 0 0,0 0 1 0 0,0 1-1 0 0,0-1 1 0 0,-1 0-1 0 0,1 0 1 0 0,0 1-1 0 0,-1-1 1 0 0,1 1-1 0 0,-1-1 1 0 0,1 1-1 0 0,-1-1 1 0 0,1 1-1 0 0,-1-1 1 0 0,0 1 0 0 0,0-1-1 0 0,0 1 1 0 0,0-1-1 0 0,0 1 1 0 0,0-1-1 0 0,-1 1 1 0 0,1-1-1 0 0,0 1 1 0 0,-1-1-1 0 0,1 1 1 0 0,-1-1-1 0 0,1 0 1 0 0,-1 1-1 0 0,0-1 1 0 0,0 0-1 0 0,1 1 1 0 0,-1-1 0 0 0,0 0-1 0 0,0 0 1 0 0,0 0-1 0 0,0 0 1 0 0,-1 0-1 0 0,1 0 1 0 0,0 0-1 0 0,0 0 1 0 0,-1 0-1 0 0,1 0 1 0 0,0-1-1 0 0,-1 1 1 0 0,1 0-1 0 0,-1-1-6 0 0,-66 30 199 0 0,-132-6-295 0 0,100-56-3279 0 0,95 22 1981 0 0,6 0-118 0 0</inkml:trace>
  <inkml:trace contextRef="#ctx0" brushRef="#br0" timeOffset="4830.717">2515 1173 1044 0 0,'7'-1'5845'0'0,"-17"24"-5523"0"0,-39 170 396 0 0,44-144-213 0 0,5-48-276 0 0,0-1-13 0 0,6 10 144 0 0,21-21-407 0 0,1 2 0 0 0,1 0 0 0 0,0 2 0 0 0,0 2 0 0 0,0 0 0 0 0,1 2 0 0 0,-1 1 0 0 0,10 1 47 0 0,-35 1-10 0 0,1 0 1 0 0,-1 1-1 0 0,0-1 0 0 0,0 1 1 0 0,-1-1-1 0 0,1 1 0 0 0,0 0 1 0 0,0 1-1 0 0,0-1 0 0 0,0 1 1 0 0,-1-1-1 0 0,1 1 0 0 0,-1 0 1 0 0,1 0-1 0 0,-1 1 0 0 0,0-1 1 0 0,0 1-1 0 0,0 0 0 0 0,0 0 1 0 0,0 0-1 0 0,-1 0 0 0 0,0 0 1 0 0,1 0 9 0 0,-6 2 26 0 0,-1-1-1 0 0,1 0 1 0 0,-1 0 0 0 0,0-1 0 0 0,0 1 0 0 0,0-1-1 0 0,-1 0 1 0 0,1 0 0 0 0,-1 0 0 0 0,1-1 0 0 0,-1 0-1 0 0,0 0 1 0 0,0 0 0 0 0,0 0 0 0 0,0-1 0 0 0,0 1-1 0 0,-4-1-25 0 0,-196 32-1017 0 0,126-52-1955 0 0,72 15 1543 0 0,5-3-96 0 0</inkml:trace>
  <inkml:trace contextRef="#ctx0" brushRef="#br0" timeOffset="5131.08">2941 1265 848 0 0,'21'4'1070'0'0,"-19"-5"-1000"0"0,1 1 0 0 0,0 0-1 0 0,0 0 1 0 0,0 0 0 0 0,0 1 0 0 0,0-1-1 0 0,0 1 1 0 0,0-1 0 0 0,0 1 0 0 0,0 0-1 0 0,-1 0 1 0 0,1 1 0 0 0,0-1-1 0 0,-1 0 1 0 0,1 1 0 0 0,-1 0 0 0 0,1-1-1 0 0,-1 1 1 0 0,0 0 0 0 0,1 0 0 0 0,-1 0-1 0 0,0 1 1 0 0,-1-1 0 0 0,1 0 0 0 0,0 1-1 0 0,-1-1 1 0 0,1 1 0 0 0,-1 0-1 0 0,0-1 1 0 0,0 1 0 0 0,0 0 0 0 0,0 0-1 0 0,0 0 1 0 0,-1 1-70 0 0,-4 3 182 0 0,-1 1-1 0 0,0-1 1 0 0,0-1 0 0 0,-1 1-1 0 0,0-1 1 0 0,0 0 0 0 0,-1-1-1 0 0,0 1 1 0 0,0-1 0 0 0,0-1-1 0 0,0 1 1 0 0,-1-1-1 0 0,0 0 1 0 0,1-1 0 0 0,-2 0-1 0 0,1 0 1 0 0,0-1 0 0 0,-8 2-182 0 0,-96 28 1569 0 0,211-72-5518 0 0,-28 22 1131 0 0,-35 9 1333 0 0</inkml:trace>
  <inkml:trace contextRef="#ctx0" brushRef="#br0" timeOffset="5132.08">3203 1298 1292 0 0,'-7'-1'132'0'0,"0"-1"0"0"0,-1 1 0 0 0,1 1 1 0 0,0 0-1 0 0,-1 0 0 0 0,1 0 0 0 0,0 1 0 0 0,0 0 0 0 0,0 0 0 0 0,-1 1 0 0 0,1 0 1 0 0,1 0-1 0 0,-1 1 0 0 0,0 0 0 0 0,0 0 0 0 0,1 0 0 0 0,0 1 0 0 0,0 0 0 0 0,0 0 1 0 0,0 1-1 0 0,0-1 0 0 0,1 1 0 0 0,0 0 0 0 0,0 1 0 0 0,1-1 0 0 0,-1 1 0 0 0,1 0 1 0 0,0 0-1 0 0,1 1 0 0 0,-2 2-132 0 0,47 64 713 0 0,-30-62-940 0 0,1 0 0 0 0,-1-1 0 0 0,2-1 0 0 0,-1 0 1 0 0,1-1-1 0 0,1 0 0 0 0,-1-2 0 0 0,1 1 0 0 0,1-2 0 0 0,-1 0 1 0 0,15 3 226 0 0,-10-4-1330 0 0</inkml:trace>
  <inkml:trace contextRef="#ctx0" brushRef="#br0" timeOffset="5537.571">3254 1051 1212 0 0,'4'-2'112'0'0,"0"1"0"0"0,0-1-1 0 0,-1 0 1 0 0,1 1 0 0 0,0 0 0 0 0,0 0-1 0 0,1 0 1 0 0,-1 1 0 0 0,0-1 0 0 0,0 1-1 0 0,0 0 1 0 0,0 0 0 0 0,0 0 0 0 0,1 1-1 0 0,-1-1 1 0 0,0 1 0 0 0,0 0 0 0 0,0 0-1 0 0,0 1 1 0 0,0-1 0 0 0,-1 1 0 0 0,1 0 0 0 0,0 0-1 0 0,-1 0 1 0 0,1 0 0 0 0,-1 1 0 0 0,0-1-1 0 0,0 1 1 0 0,0 0 0 0 0,0 0 0 0 0,0 0-1 0 0,0 1 1 0 0,-1-1 0 0 0,0 0 0 0 0,0 1-1 0 0,0 0 1 0 0,0-1 0 0 0,0 1 0 0 0,-1 0-1 0 0,1 0 1 0 0,-1 0 0 0 0,0 0-112 0 0,-5 6 148 0 0,-1-1 0 0 0,0 1 0 0 0,0-1 0 0 0,-1-1 0 0 0,0 1 0 0 0,-1-1-1 0 0,0 0 1 0 0,0 0 0 0 0,0-1 0 0 0,-1 0 0 0 0,0 0 0 0 0,-1-1 0 0 0,1 0 0 0 0,-1-1 0 0 0,-1 1 0 0 0,1-2 0 0 0,0 1 0 0 0,-10 2-148 0 0,-4 6 336 0 0,-12 8 334 0 0,35-20-606 0 0,0-1-59 0 0,6 2-103 0 0,212 14-4526 0 0,-153-17 2375 0 0,-20 1 728 0 0</inkml:trace>
  <inkml:trace contextRef="#ctx0" brushRef="#br0" timeOffset="5815.073">3571 1378 1236 0 0,'3'0'776'0'0,"5"2"-40"0"0,20-1-244 0 0,-12-1 28 0 0,11 0-132 0 0,10 0-56 0 0,2 0-84 0 0,2 0-116 0 0,46 10-12 0 0,-42-8-444 0 0,-26-2-308 0 0,8 0 48 0 0,3 0-840 0 0</inkml:trace>
  <inkml:trace contextRef="#ctx0" brushRef="#br0" timeOffset="6078.351">3820 1196 956 0 0,'-35'45'7809'0'0,"-16"99"-6308"0"0,28 6-2010 0 0,14-50-3187 0 0,8-85 785 0 0,1-15 1517 0 0</inkml:trace>
  <inkml:trace contextRef="#ctx0" brushRef="#br0" timeOffset="7339.678">4158 1116 1108 0 0,'0'0'255'0'0,"0"0"-20"0"0,0 0 14 0 0,0 0 96 0 0,0 0-15 0 0,5 12 243 0 0,-46 103 774 0 0,-8 59 302 0 0,40-133 1307 0 0,99-92-1862 0 0,-70 42-1094 0 0,0 2 1 0 0,0 1-1 0 0,1 0 1 0 0,-1 1-1 0 0,1 2 1 0 0,0 0-1 0 0,0 1 0 0 0,1 1 1 0 0,5 1-1 0 0,-26-1 4 0 0,1 1-1 0 0,0 0 1 0 0,0 0 0 0 0,-1 0-1 0 0,1 0 1 0 0,0 0 0 0 0,0 0-1 0 0,-1 0 1 0 0,1 0 0 0 0,0 1-1 0 0,-1-1 1 0 0,1 1 0 0 0,0-1 0 0 0,-1 1-1 0 0,1 0 1 0 0,-1-1 0 0 0,1 1-1 0 0,-1 0 1 0 0,1 0 0 0 0,-1 0-1 0 0,1 0 1 0 0,-1 0 0 0 0,0 1-1 0 0,0-1 1 0 0,0 0 0 0 0,0 1-1 0 0,0-1 1 0 0,0 0 0 0 0,0 1-1 0 0,0-1 1 0 0,0 1 0 0 0,-1 0 0 0 0,1-1-1 0 0,0 1 1 0 0,-1 0 0 0 0,0-1-1 0 0,1 1 1 0 0,-1 0 0 0 0,0-1-1 0 0,0 1 1 0 0,0 0 0 0 0,0 0-1 0 0,0-1 1 0 0,0 1 0 0 0,0 0-1 0 0,-1 0 1 0 0,1-1 0 0 0,-1 1-1 0 0,1-1 1 0 0,-1 1 0 0 0,0 0 0 0 0,1-1-1 0 0,-1 1 1 0 0,0-1 0 0 0,0 1-1 0 0,0-1 1 0 0,-1 0-4 0 0,-14 8-17 0 0,0-2-1 0 0,-1 0 1 0 0,0-1 0 0 0,0-1-1 0 0,-1 0 1 0 0,1-2 0 0 0,-1 0-1 0 0,0-1 1 0 0,0 0 0 0 0,0-2-1 0 0,0 0 1 0 0,-10-2 17 0 0,-33-12-1728 0 0,30-10-2279 0 0,30 17 2600 0 0,3-3-78 0 0</inkml:trace>
  <inkml:trace contextRef="#ctx0" brushRef="#br0" timeOffset="8604.688">4398 995 848 0 0,'0'-4'3397'0'0,"-8"6"-548"0"0,-7-3-2931 0 0,9 0 201 0 0,1 1-91 0 0,5 0-24 0 0,0 0 66 0 0,35 2 965 0 0,-32-2-1036 0 0,-1 0 0 0 0,1 1-1 0 0,-1-1 1 0 0,0 0 0 0 0,1 1-1 0 0,-1 0 1 0 0,1-1 0 0 0,-1 1 0 0 0,0 0-1 0 0,0 0 1 0 0,0 0 0 0 0,1 1-1 0 0,-1-1 1 0 0,0 0 0 0 0,-1 1-1 0 0,1-1 1 0 0,0 1 0 0 0,0 0 0 0 0,-1 0-1 0 0,1 0 1 0 0,-1-1 0 0 0,1 2-1 0 0,-1-1 1 0 0,0 0 0 0 0,0 0 0 0 0,0 0-1 0 0,0 0 1 0 0,0 1 0 0 0,0-1-1 0 0,0 0 1 0 0,-1 1 0 0 0,0-1 0 0 0,1 1-1 0 0,-1-1 1 0 0,0 0 0 0 0,0 1-1 0 0,0-1 1 0 0,0 1 0 0 0,-1-1 0 0 0,1 1-1 0 0,-1-1 1 0 0,1 0 0 0 0,-1 1 1 0 0,-7 11-11 0 0,0 28 58 0 0,156 18 30 0 0,-11-11-94 0 0,-136-48 32 0 0,0 0 1 0 0,-1 0-1 0 0,1-1 0 0 0,0 1 1 0 0,-1 0-1 0 0,1 0 0 0 0,-1 0 1 0 0,1 0-1 0 0,-1 0 1 0 0,0 0-1 0 0,1 0 0 0 0,-1 0 1 0 0,0 0-1 0 0,0 0 1 0 0,0 0-1 0 0,0 0 0 0 0,0 0 1 0 0,0 0-1 0 0,0 0 0 0 0,0 0 1 0 0,0 0-1 0 0,0 0 1 0 0,0 0-1 0 0,0 0 0 0 0,-1 0 1 0 0,1 0-1 0 0,-1 0 0 0 0,1 0 1 0 0,0 0-1 0 0,-1-1 1 0 0,0 1-1 0 0,1 0 0 0 0,-1 0 1 0 0,1 0-1 0 0,-1 0 1 0 0,0-1-1 0 0,0 1 0 0 0,1 0 1 0 0,-1-1-1 0 0,0 1 0 0 0,0-1 1 0 0,0 1-1 0 0,0-1 1 0 0,0 1-1 0 0,0-1 0 0 0,0 0 1 0 0,0 1-1 0 0,0-1 1 0 0,0 0-1 0 0,0 0 0 0 0,0 1 1 0 0,0-1-1 0 0,0 0 0 0 0,0 0 1 0 0,0 0-1 0 0,0 0 1 0 0,0-1-1 0 0,-1 1-15 0 0,-68 23 260 0 0,-163-4-2516 0 0,163-39-2166 0 0,64 15 2987 0 0</inkml:trace>
  <inkml:trace contextRef="#ctx0" brushRef="#br0" timeOffset="9378.333">1635 78 1348 0 0,'-41'7'374'0'0,"1"2"-1"0"0,1 2 1 0 0,-1 1 0 0 0,2 2-1 0 0,0 2 1 0 0,1 1-1 0 0,0 2 1 0 0,2 2 0 0 0,0 1-1 0 0,2 1 1 0 0,0 2 0 0 0,2 2-1 0 0,-27 28-373 0 0,37-28 180 0 0,2 0-1 0 0,0 2 1 0 0,2 0-1 0 0,2 0 1 0 0,0 2-1 0 0,2 0 1 0 0,2 0-1 0 0,0 1 1 0 0,2 1-1 0 0,2 0 1 0 0,1 0-1 0 0,1 0 1 0 0,2 1-1 0 0,2 1-179 0 0,5 28 227 0 0,10-4-296 0 0,2-1 0 0 0,3-1 0 0 0,2 0 0 0 0,3-2 0 0 0,2 0 1 0 0,2-2-1 0 0,3-1 0 0 0,2-1 0 0 0,2-2 0 0 0,2-2 0 0 0,22 20 69 0 0,-17-21-732 0 0,2-3-1 0 0,3-1 0 0 0,0-2 0 0 0,3-3 1 0 0,1-1-1 0 0,2-3 0 0 0,12 4 733 0 0,18 1-1398 0 0</inkml:trace>
  <inkml:trace contextRef="#ctx0" brushRef="#br0" timeOffset="9924.374">4584 28 848 0 0,'23'-1'222'0'0,"0"2"-1"0"0,-1 0 1 0 0,1 2-1 0 0,0 0 1 0 0,-1 2-1 0 0,0 0 0 0 0,0 2 1 0 0,-1 0-1 0 0,0 1 1 0 0,0 1-1 0 0,0 2 1 0 0,-1-1-1 0 0,-1 2 1 0 0,0 1-1 0 0,-1 0 1 0 0,0 2-1 0 0,-1 0 1 0 0,0 0-1 0 0,-2 2 1 0 0,0 0-1 0 0,-1 1 1 0 0,0 0-1 0 0,-2 1 1 0 0,0 0-1 0 0,3 9-221 0 0,8 11 282 0 0,-2 2 0 0 0,-1 0 0 0 0,-3 2 0 0 0,-1 0-1 0 0,-2 0 1 0 0,-2 1 0 0 0,-2 1 0 0 0,-2 0 0 0 0,-2 1 0 0 0,0 39-282 0 0,-35 84 792 0 0,8-115-625 0 0,-1-2 0 0 0,-3 0 0 0 0,-3-2 1 0 0,-1-1-1 0 0,-2-1 0 0 0,-3-2 1 0 0,-2-1-1 0 0,-1-1 0 0 0,-2-3 0 0 0,-17 12-167 0 0,0-2-1368 0 0,12-35-3158 0 0,44-26 1524 0 0,11-5 1646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3:31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1088 0 0,'157'-6'4395'0'0,"2"-1"-3418"0"0,293 7 116 0 0,-149 0-5535 0 0,-271 0 2979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3:3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1120 0 0,'15'15'1152'0'0,"6"-1"-240"0"0,7 1-52 0 0,6-2-112 0 0,5-1-23 0 0,4-2-49 0 0,9 0-108 0 0,6 0-32 0 0,10-4-72 0 0,3-1-180 0 0,-2-1-108 0 0,4-3-340 0 0,-36-1 16 0 0,20 0-652 0 0,6 0-648 0 0,2 0 95 0 0,65-16-19 0 0,-75 7 12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3:31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24 1016 0 0,'1'-24'6312'0'0,"4"52"-4148"0"0,-1 2-1928 0 0,19 176 445 0 0,-9 1 0 0 0,-10 97-681 0 0,-19-259-1867 0 0,-12-33-3948 0 0,21-13 4483 0 0</inkml:trace>
  <inkml:trace contextRef="#ctx0" brushRef="#br0" timeOffset="250.541">50 832 1228 0 0,'-2'4'1000'0'0,"2"-3"-96"0"0,2 3-92 0 0,0-1-52 0 0,5-1-124 0 0,14 1-23 0 0,6 0-145 0 0,3 1-16 0 0,6-4-152 0 0,-17 0-92 0 0,10 0-208 0 0,3 0 8 0 0,41-14-632 0 0,-43 4-668 0 0,2 2 95 0 0,-4-5-231 0 0,-3-1 4 0 0</inkml:trace>
  <inkml:trace contextRef="#ctx0" brushRef="#br0" timeOffset="686.962">306 14 1576 0 0,'-18'3'4588'0'0,"-6"15"-4226"0"0,1 1 0 0 0,1 1 1 0 0,1 1-1 0 0,1 1 0 0 0,1 1 0 0 0,1 0 1 0 0,-13 23-363 0 0,-45 54-798 0 0,43-61-3999 0 0,32-38 3448 0 0</inkml:trace>
  <inkml:trace contextRef="#ctx0" brushRef="#br0" timeOffset="936.023">710 329 948 0 0,'10'2'1624'0'0,"-1"-1"-348"0"0,-2-1-112 0 0,0 2-223 0 0,-1-4-177 0 0,-1 2-180 0 0,-1 0-104 0 0,-1 2-176 0 0,-1-2-332 0 0,1 3 0 0 0,-3-3-712 0 0,0 2-776 0 0,0 0 103 0 0,-3-2 53 0 0,-2-2-4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3:27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3598 261 836 0 0,'0'0'371'0'0,"0"0"39"0"0,0 0-14 0 0,0 0-2 0 0,0 0-55 0 0,12 0 147 0 0,-5 0 3165 0 0,-5 3-3645 0 0,0 1-1 0 0,0 0 0 0 0,0 0 1 0 0,0 0-1 0 0,-1 0 0 0 0,1 0 1 0 0,-1 1-1 0 0,0-1 0 0 0,-1 0 1 0 0,1 1-1 0 0,-1-1 0 0 0,0 1 1 0 0,0-1-1 0 0,0 0 0 0 0,0 1 1 0 0,-1-1-1 0 0,0 0 0 0 0,0 1 1 0 0,0-1-1 0 0,0 0 0 0 0,-1 0 1 0 0,0 0-1 0 0,-1 3-5 0 0,-2 22-25 0 0,-10 195 676 0 0,1-132 983 0 0,76-124-438 0 0,-32 19-1183 0 0,0 0 1 0 0,1 2-1 0 0,0 1 0 0 0,1 2 0 0 0,0 1 0 0 0,0 2 0 0 0,1 0 0 0 0,0 3 0 0 0,-1 0 1 0 0,18 3-14 0 0,-49-1 0 0 0,-1 0 0 0 0,1 0 0 0 0,0 0 0 0 0,0 0 0 0 0,0 0 0 0 0,0 0 0 0 0,0 0 0 0 0,0 0 1 0 0,0 0-1 0 0,0 1 0 0 0,-1-1 0 0 0,1 0 0 0 0,0 1 0 0 0,0-1 0 0 0,0 0 0 0 0,-1 1 0 0 0,1-1 1 0 0,0 1-1 0 0,0-1 0 0 0,-1 1 0 0 0,1 0 0 0 0,0-1 0 0 0,-1 1 0 0 0,1 0 0 0 0,-1-1 0 0 0,1 1 1 0 0,-1 0-1 0 0,1 0 0 0 0,-1-1 0 0 0,1 1 0 0 0,-1 0 0 0 0,0 0 0 0 0,1 0 0 0 0,-1 0 0 0 0,0-1 1 0 0,0 1-1 0 0,0 0 0 0 0,0 0 0 0 0,1 0 0 0 0,-1 0 0 0 0,-1 0 0 0 0,1 0 0 0 0,0 0 0 0 0,0 0 0 0 0,0-1 1 0 0,0 1-1 0 0,-1 0 0 0 0,1 0 0 0 0,0 0 0 0 0,-1 0 0 0 0,1 0 0 0 0,0-1 0 0 0,-1 1 0 0 0,1 0 1 0 0,-1 0-1 0 0,0-1 0 0 0,1 1 0 0 0,-1 0 0 0 0,1-1 0 0 0,-1 1 0 0 0,0-1 0 0 0,0 1 0 0 0,1-1 1 0 0,-1 1-1 0 0,0-1 0 0 0,0 1 0 0 0,0-1 0 0 0,0 0 0 0 0,-17 9-22 0 0,-1 0-1 0 0,0-2 1 0 0,-1 0-1 0 0,0-2 1 0 0,0 0-1 0 0,0-1 1 0 0,-1-1 0 0 0,1-1-1 0 0,-1 0 1 0 0,-2-2 22 0 0,-22 4-187 0 0,39-4 208 0 0,-6 3-429 0 0,-1-1 1 0 0,1-1 0 0 0,-1 0-1 0 0,0-1 1 0 0,1 0 0 0 0,-1-1-1 0 0,0 0 1 0 0,1-1 0 0 0,-1-1 0 0 0,1 0-1 0 0,0 0 1 0 0,0-1 0 0 0,0-1-1 0 0,-8-4 408 0 0,7-2-1324 0 0,8-2 24 0 0</inkml:trace>
  <inkml:trace contextRef="#ctx0" brushRef="#br0" timeOffset="-24487.236">789 431 904 0 0,'0'0'138'0'0,"0"0"23"0"0,0 0 104 0 0,0 0-30 0 0,0 0-22 0 0,0 0-56 0 0,0 0-8 0 0,0 0-41 0 0,0 0-23 0 0,0 0 46 0 0,0 0-6 0 0,0 0 18 0 0,0 0-5 0 0,0 0-16 0 0,0 0-33 0 0,0 0 58 0 0,0 0-50 0 0,0 0-15 0 0,0 0 19 0 0,0 0-34 0 0,0 0 38 0 0,0 0 3 0 0,0 0-62 0 0,0 0-46 0 0,0 0 22 0 0,0 0 60 0 0,0 0 14 0 0,17 0-1750 0 0,-17 0 440 0 0</inkml:trace>
  <inkml:trace contextRef="#ctx0" brushRef="#br0" timeOffset="-22612.341">609 236 1016 0 0,'-44'20'397'0'0,"2"3"-1"0"0,0 1 1 0 0,1 2 0 0 0,2 2 0 0 0,1 2-1 0 0,1 1 1 0 0,2 2 0 0 0,1 1-1 0 0,1 2 1 0 0,3 1 0 0 0,0 2 0 0 0,3 1-1 0 0,1 1 1 0 0,-8 20-397 0 0,19-23 249 0 0,1 1 0 0 0,1 1 0 0 0,3 0 1 0 0,1 0-1 0 0,2 1 0 0 0,2 0 0 0 0,1 13-249 0 0,25 107 551 0 0,-3-104-763 0 0,2-1-1 0 0,3 0 1 0 0,2-2-1 0 0,3-1 1 0 0,2-2-1 0 0,2 0 1 0 0,2-3-1 0 0,2 0 1 0 0,9 5 212 0 0,118 105-3915 0 0,-114-122 2553 0 0</inkml:trace>
  <inkml:trace contextRef="#ctx0" brushRef="#br0" timeOffset="-3908.613">776 484 860 0 0,'0'0'266'0'0,"0"0"15"0"0,0 0-23 0 0,0 0-9 0 0,0-13-18 0 0,-3 9 2698 0 0,3 4-2888 0 0,-1 0 0 0 0,0 0 0 0 0,0 0 1 0 0,1-1-1 0 0,-1 1 0 0 0,0 0 0 0 0,1-1 1 0 0,-1 1-1 0 0,0 0 0 0 0,1-1 0 0 0,-1 1 0 0 0,1-1 1 0 0,-1 1-1 0 0,1-1 0 0 0,-1 1 0 0 0,1-1 0 0 0,-1 1 1 0 0,1-1-1 0 0,-1 0 0 0 0,1 1 0 0 0,0-1 1 0 0,-1 1-1 0 0,1-1 0 0 0,0 0 0 0 0,0 1 0 0 0,0-1 1 0 0,-1 0-1 0 0,1 0 0 0 0,0 1 0 0 0,0-1 0 0 0,0 0 1 0 0,0 1-1 0 0,0-1 0 0 0,0 0 0 0 0,0 0 1 0 0,0 1-1 0 0,0-1 0 0 0,1 0 0 0 0,-1 1 0 0 0,0-1 1 0 0,0 0-1 0 0,1 1 0 0 0,-1-1 0 0 0,0 0 0 0 0,1 1 1 0 0,-1-1-1 0 0,1 0 0 0 0,-1 1 0 0 0,1-1 1 0 0,-1 1-1 0 0,1-1 0 0 0,-1 1 0 0 0,1-1 0 0 0,-1 1 1 0 0,1 0-1 0 0,0-1 0 0 0,-1 1 0 0 0,1 0 0 0 0,0-1 1 0 0,-1 1-42 0 0,89-10-140 0 0,-85 9 135 0 0,0 0-1 0 0,0 0 1 0 0,-1 1 0 0 0,1-1 0 0 0,0 1 0 0 0,0 0 0 0 0,0 0 0 0 0,0 0 0 0 0,-1 1-1 0 0,1-1 1 0 0,0 1 0 0 0,0 0 0 0 0,-1 0 0 0 0,1 0 0 0 0,0 0 0 0 0,-1 1 0 0 0,1 0-1 0 0,-1-1 1 0 0,0 1 0 0 0,1 1 0 0 0,-1-1 0 0 0,0 0 0 0 0,0 1 0 0 0,-1-1 0 0 0,1 1-1 0 0,0 0 1 0 0,-1 0 0 0 0,0 0 0 0 0,1 0 0 0 0,-1 0 0 0 0,-1 1 0 0 0,1-1 0 0 0,0 1-1 0 0,-1-1 1 0 0,0 1 0 0 0,1 0 0 0 0,-2-1 0 0 0,2 3 5 0 0,-5 3 7 0 0,0 1 0 0 0,0-1 0 0 0,-1 0 1 0 0,0 0-1 0 0,-1 0 0 0 0,0 0 0 0 0,0-1 0 0 0,0 0 0 0 0,-1 0 0 0 0,-1 0 1 0 0,1-1-1 0 0,-1 0 0 0 0,-1 0 0 0 0,-4 3-7 0 0,-76 57-73 0 0,126-58-21 0 0,13-3 79 0 0,-35-5 19 0 0,0-1-1 0 0,0 2 1 0 0,0 0 0 0 0,0 1 0 0 0,-1 1 0 0 0,1 1 0 0 0,-1 0 0 0 0,0 0 0 0 0,0 2 0 0 0,0 0 0 0 0,-1 1 0 0 0,10 7-4 0 0,-22-14 5 0 0,0 1-1 0 0,0-1 1 0 0,-1 1 0 0 0,1 0 0 0 0,0 0 0 0 0,-1 0 0 0 0,0 0 0 0 0,1 0-1 0 0,-1 0 1 0 0,0 0 0 0 0,0 1 0 0 0,0-1 0 0 0,-1 0 0 0 0,1 1 0 0 0,0-1 0 0 0,-1 0-1 0 0,1 1 1 0 0,-1-1 0 0 0,0 1 0 0 0,0-1 0 0 0,0 1 0 0 0,0-1 0 0 0,-1 1 0 0 0,1-1-1 0 0,0 0 1 0 0,-1 1 0 0 0,0-1 0 0 0,0 0 0 0 0,1 1 0 0 0,-1-1 0 0 0,0 0 0 0 0,-1 0-1 0 0,1 0 1 0 0,0 0 0 0 0,-1 0 0 0 0,1 0 0 0 0,-1 0 0 0 0,0 0 0 0 0,1-1-1 0 0,-1 1 1 0 0,0 0 0 0 0,0-1 0 0 0,0 0 0 0 0,0 1 0 0 0,-2-1-5 0 0,-101 52 236 0 0,-126-24-1549 0 0,203-43-1316 0 0,22 6 1179 0 0</inkml:trace>
  <inkml:trace contextRef="#ctx0" brushRef="#br0" timeOffset="-3177.849">1270 467 1520 0 0,'5'-18'4082'0'0,"-10"441"-1509"0"0,5-421-2331 0 0,11 5 371 0 0,3-19-555 0 0,1 1 0 0 0,0 1 0 0 0,1 0 0 0 0,0 1 0 0 0,1 1 1 0 0,0 1-1 0 0,0 0 0 0 0,0 1 0 0 0,1 1 0 0 0,0 0 0 0 0,0 1 0 0 0,0 2 0 0 0,6-1-58 0 0,-14 2 2 0 0,-8 1 0 0 0,0-1-1 0 0,0 0 1 0 0,0 1-1 0 0,0-1 1 0 0,0 1-1 0 0,1-1 1 0 0,-1 1-1 0 0,0 0 0 0 0,0 0 1 0 0,0 0-1 0 0,0 0 1 0 0,0 0-1 0 0,0 1 1 0 0,0-1-1 0 0,0 1 1 0 0,0-1-1 0 0,0 1 1 0 0,0 0-1 0 0,0 0 1 0 0,0-1-1 0 0,0 1 1 0 0,0 1-1 0 0,-1-1 1 0 0,1 0-1 0 0,0 0 1 0 0,-1 1-1 0 0,1-1 0 0 0,-1 1 1 0 0,1-1-1 0 0,-1 1 1 0 0,0 0-1 0 0,0-1 1 0 0,0 1-1 0 0,0 0 1 0 0,0 0-1 0 0,1 2-1 0 0,-4 0 1 0 0,-1 1 0 0 0,1 0-1 0 0,-1-1 1 0 0,0 0 0 0 0,0 0-1 0 0,-1 0 1 0 0,1 0 0 0 0,-1 0-1 0 0,0 0 1 0 0,0-1 0 0 0,0 0-1 0 0,0 0 1 0 0,-1 0 0 0 0,1 0-1 0 0,-1-1 1 0 0,1 0 0 0 0,-3 1-1 0 0,6-3-1 0 0,-24 13-282 0 0,0-2 1 0 0,-1-1-1 0 0,0-1 1 0 0,0-1-1 0 0,-1-1 1 0 0,0-2-1 0 0,-10 1 283 0 0,11-8-5159 0 0,19-9 3781 0 0</inkml:trace>
  <inkml:trace contextRef="#ctx0" brushRef="#br0" timeOffset="-2680.495">1683 556 888 0 0,'57'-19'2934'0'0,"-50"18"-2885"0"0,-1 0-1 0 0,0 1 1 0 0,1 0-1 0 0,-1 0 1 0 0,1 0-1 0 0,-1 1 1 0 0,0 0 0 0 0,1 1-1 0 0,-1-1 1 0 0,0 1-1 0 0,0 0 1 0 0,0 1-1 0 0,0-1 1 0 0,0 1-1 0 0,-1 0 1 0 0,1 1-1 0 0,-1-1 1 0 0,0 1-1 0 0,0 0 1 0 0,0 1-1 0 0,1 0-48 0 0,-5-3 31 0 0,0 1-1 0 0,-1-1 1 0 0,1 0-1 0 0,0 0 1 0 0,0 0-1 0 0,-1 1 1 0 0,1-1 0 0 0,-1 0-1 0 0,0 1 1 0 0,0-1-1 0 0,0 0 1 0 0,0 1-1 0 0,0-1 1 0 0,0 0 0 0 0,-1 1-1 0 0,1-1 1 0 0,-1 0-1 0 0,0 1 1 0 0,1-1-1 0 0,-1 0 1 0 0,0 0 0 0 0,0 0-1 0 0,-1 0 1 0 0,1 0-1 0 0,0 0 1 0 0,-1 0-1 0 0,1 0 1 0 0,-1 0-1 0 0,1-1 1 0 0,-1 1 0 0 0,0-1-1 0 0,0 1 1 0 0,0-1-1 0 0,0 0 1 0 0,-1 1-31 0 0,-76 48 577 0 0,-113 19-77 0 0,190-71-3704 0 0,9 0 1648 0 0</inkml:trace>
  <inkml:trace contextRef="#ctx0" brushRef="#br0" timeOffset="-2308.717">2085 569 880 0 0,'-39'-1'2308'0'0,"29"1"-2158"0"0,0 0 0 0 0,0 0 0 0 0,1 1 0 0 0,-1 1 1 0 0,1 0-1 0 0,-1 0 0 0 0,1 1 0 0 0,0 0 1 0 0,0 0-1 0 0,0 1 0 0 0,0 0 0 0 0,0 1 0 0 0,1 0 1 0 0,0 0-1 0 0,0 1 0 0 0,0 0 0 0 0,1 0 1 0 0,0 1-1 0 0,0 0 0 0 0,1 0 0 0 0,0 1 0 0 0,0 0 1 0 0,-4 7-151 0 0,11-8 24 0 0,1 1 0 0 0,0-1 1 0 0,0 1-1 0 0,0-1 1 0 0,1 0-1 0 0,0 0 0 0 0,1 0 1 0 0,-1-1-1 0 0,1 1 1 0 0,1-1-1 0 0,-1 0 0 0 0,1 0 1 0 0,0 0-1 0 0,0 0 1 0 0,1-1-1 0 0,0 0 0 0 0,0 0 1 0 0,0-1-1 0 0,0 0 1 0 0,1 0-1 0 0,0 0 0 0 0,-1-1 1 0 0,2 0-1 0 0,-1 0 1 0 0,5 1-25 0 0,4 5-66 0 0,138 31-4263 0 0,-136-40 2783 0 0</inkml:trace>
  <inkml:trace contextRef="#ctx0" brushRef="#br0" timeOffset="-1902.522">2113 224 1304 0 0,'13'-5'275'0'0,"0"0"0"0"0,0 1-1 0 0,0 0 1 0 0,0 1 0 0 0,1 1-1 0 0,-1 0 1 0 0,1 1 0 0 0,0 0-1 0 0,-1 1 1 0 0,1 0 0 0 0,0 1-1 0 0,-1 1 1 0 0,1 1 0 0 0,-1-1-1 0 0,0 2 1 0 0,0 0 0 0 0,12 5-275 0 0,-22-7 47 0 0,1-1 0 0 0,-1 0 0 0 0,0 1 1 0 0,0-1-1 0 0,0 1 0 0 0,0 0 0 0 0,0 0 0 0 0,0 0 0 0 0,-1 0 0 0 0,1 1 1 0 0,-1-1-1 0 0,1 1 0 0 0,-1 0 0 0 0,0-1 0 0 0,0 1 0 0 0,0 0 1 0 0,0 0-1 0 0,-1 0 0 0 0,1 1 0 0 0,-1-1 0 0 0,0 0 0 0 0,0 1 0 0 0,0-1 1 0 0,0 0-1 0 0,-1 1 0 0 0,1-1 0 0 0,-1 1 0 0 0,0-1 0 0 0,0 1 1 0 0,0-1-1 0 0,0 1 0 0 0,-1-1 0 0 0,0 2-47 0 0,-8 7 188 0 0,-1 0 0 0 0,0-1-1 0 0,0 0 1 0 0,-1 0 0 0 0,-1-1 0 0 0,0-1 0 0 0,0 0-1 0 0,-1 0 1 0 0,0-1 0 0 0,0-1 0 0 0,-7 3-188 0 0,18-9 20 0 0,2-1-10 0 0,1-1 0 0 0,-1 1-1 0 0,1 0 1 0 0,0 0 0 0 0,-1 0-1 0 0,1 0 1 0 0,-1 0 0 0 0,1 0-1 0 0,0 0 1 0 0,-1 0 0 0 0,1 1-1 0 0,-1-1 1 0 0,1 0 0 0 0,-1 0-1 0 0,1 0 1 0 0,-1 1 0 0 0,1-1-1 0 0,0 0 1 0 0,-1 0 0 0 0,0 1-1 0 0,1-1 1 0 0,-1 1 0 0 0,1-1 0 0 0,-1 0-1 0 0,1 1 1 0 0,-1-1 0 0 0,0 1-1 0 0,1-1 1 0 0,-1 1 0 0 0,0-1-1 0 0,1 1 1 0 0,-1-1 0 0 0,0 1-1 0 0,0-1 1 0 0,0 1 0 0 0,1 0-1 0 0,-1-1 1 0 0,0 1 0 0 0,0-1-1 0 0,0 1 1 0 0,0 0 0 0 0,0-1-1 0 0,0 1 1 0 0,0-1 0 0 0,0 1-1 0 0,0 0 1 0 0,0-1 0 0 0,-1 1 0 0 0,1-1-1 0 0,0 1 1 0 0,0-1 0 0 0,0 1-1 0 0,-1-1 1 0 0,1 1 0 0 0,0-1-1 0 0,-1 1 1 0 0,1-1 0 0 0,0 1-1 0 0,-1-1 1 0 0,1 1 0 0 0,-1-1-1 0 0,1 0 1 0 0,-1 1 0 0 0,1-1-1 0 0,-1 0 1 0 0,1 1 0 0 0,-1-1-10 0 0,55 10-205 0 0,-52-10 203 0 0,347 23-6630 0 0,-329-22 5102 0 0</inkml:trace>
  <inkml:trace contextRef="#ctx0" brushRef="#br0" timeOffset="-1604.773">2600 672 1392 0 0,'16'4'2434'0'0,"282"20"759"0"0,-96-22-4640 0 0,-125-15-1057 0 0,-56 6 1216 0 0</inkml:trace>
  <inkml:trace contextRef="#ctx0" brushRef="#br0" timeOffset="-1355.815">2981 494 1504 0 0,'-22'4'4944'0'0,"-24"44"-3182"0"0,40-36-1683 0 0,0 1 0 0 0,1 0 1 0 0,0 0-1 0 0,1 1 0 0 0,1-1 0 0 0,0 1 0 0 0,0 0 0 0 0,2 0 0 0 0,0 0 0 0 0,0 0 1 0 0,1 0-1 0 0,1 0 0 0 0,0-1 0 0 0,1 1 0 0 0,3 11-79 0 0,35 129-3774 0 0,-28-117 1729 0 0,-6-13 491 0 0</inkml:trace>
  <inkml:trace contextRef="#ctx0" brushRef="#br0" timeOffset="1078.655">3905 1 948 0 0,'0'0'100'0'0,"0"0"55"0"0,0 0-66 0 0,0 0 28 0 0,0 0 31 0 0,0 0 11 0 0,0 0 19 0 0,0 0 7 0 0,0 0 9 0 0,0 0 41 0 0,0 0-33 0 0,0 0-40 0 0,0 0 11 0 0,0 0-20 0 0,0 0 50 0 0,0 0-34 0 0,0 0-87 0 0,0 0 18 0 0,0 0 41 0 0,0 0-42 0 0,0 0-35 0 0,0 0 33 0 0,0 0-16 0 0,0 0 9 0 0,0 0 30 0 0,0 0 5 0 0,0 0-15 0 0,0 0-10 0 0,0 0-3 0 0,0 0 20 0 0,0 0 20 0 0,0 0-5 0 0,0 0-10 0 0,0 0-1 0 0,0 0-3 0 0,0 0-10 0 0,0 0-19 0 0,0 0-38 0 0,0 0-18 0 0,0 0 0 0 0,0 0 13 0 0,0 0-17 0 0,0 0-67 0 0,0 0 2 0 0,6 0 54 0 0,166 11 397 0 0,-160-7-450 0 0,-10-4 34 0 0,1 0 1 0 0,0 0-1 0 0,-1 0 0 0 0,1 0 1 0 0,0 0-1 0 0,-1 1 1 0 0,1 0-1 0 0,-1-1 0 0 0,1 1 1 0 0,-1 0-1 0 0,1 0 0 0 0,-1 0 1 0 0,0 1-1 0 0,1-1 1 0 0,-1 0-1 0 0,0 1 0 0 0,0 0 1 0 0,0-1-1 0 0,0 1 1 0 0,0 0-1 0 0,0 0 0 0 0,-1 0 1 0 0,1 0-1 0 0,-1 1 0 0 0,1-1 1 0 0,-1 0-1 0 0,0 0 1 0 0,0 1-1 0 0,0-1 0 0 0,0 1 1 0 0,0-1-1 0 0,-1 1 1 0 0,1 0-1 0 0,-1-1 0 0 0,1 1 1 0 0,-1 0-1 0 0,0-1 1 0 0,0 1-1 0 0,-1 2 1 0 0,-5 6 38 0 0,-1 1 0 0 0,-1-1 0 0 0,0-1 0 0 0,-1 0-1 0 0,0 0 1 0 0,0 0 0 0 0,-1-1 0 0 0,0-1 0 0 0,-1 0 0 0 0,1 0 0 0 0,-2-1 0 0 0,1 0 0 0 0,-1-1 0 0 0,-11 4-38 0 0,-31 21 304 0 0,53-30-297 0 0,1-1 0 0 0,-1 1 0 0 0,1-1 0 0 0,-1 1 0 0 0,1-1 0 0 0,0 1 1 0 0,-1-1-1 0 0,1 1 0 0 0,0-1 0 0 0,-1 1 0 0 0,1 0 0 0 0,0-1 0 0 0,0 1 1 0 0,0 0-1 0 0,0-1 0 0 0,-1 1 0 0 0,1 0 0 0 0,0-1 0 0 0,0 1 0 0 0,0 0 1 0 0,0-1-1 0 0,0 1 0 0 0,1 0 0 0 0,-1-1 0 0 0,0 1 0 0 0,0-1 0 0 0,0 1 1 0 0,1 0-1 0 0,-1-1 0 0 0,0 1 0 0 0,0-1 0 0 0,1 1 0 0 0,-1 0 0 0 0,1-1 1 0 0,-1 1-1 0 0,0-1 0 0 0,1 1 0 0 0,-1-1 0 0 0,1 0 0 0 0,-1 1 0 0 0,1-1 1 0 0,0 1-1 0 0,-1-1 0 0 0,1 0 0 0 0,-1 1 0 0 0,1-1 0 0 0,-1 0 0 0 0,1 0 0 0 0,0 0 1 0 0,-1 1-1 0 0,1-1 0 0 0,0 0 0 0 0,-1 0 0 0 0,1 0 0 0 0,0 0 0 0 0,-1 0 1 0 0,1 0-1 0 0,0 0 0 0 0,-1 0 0 0 0,1 0 0 0 0,0-1 0 0 0,-1 1 0 0 0,1 0 1 0 0,-1 0-1 0 0,1-1 0 0 0,0 1-7 0 0,2 1-23 0 0,34 9 96 0 0,-12-4-16 0 0,0 0 1 0 0,0 2-1 0 0,-1 1 1 0 0,0 2-1 0 0,0 0 1 0 0,-1 1-1 0 0,13 10-57 0 0,-34-22 11 0 0,-1 1-1 0 0,0-1 1 0 0,1 1-1 0 0,-1 0 1 0 0,0 0 0 0 0,1-1-1 0 0,-1 1 1 0 0,0 0-1 0 0,0 0 1 0 0,0 0 0 0 0,0 0-1 0 0,0 1 1 0 0,0-1-1 0 0,0 0 1 0 0,0 0 0 0 0,0 0-1 0 0,-1 1 1 0 0,1-1-1 0 0,0 0 1 0 0,-1 1 0 0 0,1-1-1 0 0,-1 1 1 0 0,0-1-1 0 0,1 1 1 0 0,-1-1 0 0 0,0 1-1 0 0,0-1 1 0 0,0 1-1 0 0,0-1 1 0 0,0 1 0 0 0,0-1-1 0 0,0 1 1 0 0,-1-1-1 0 0,1 1 1 0 0,0-1 0 0 0,-1 1-1 0 0,1-1 1 0 0,-1 0-1 0 0,0 1 1 0 0,1-1 0 0 0,-1 0-1 0 0,0 1 1 0 0,0-1-1 0 0,0 0 1 0 0,0 0 0 0 0,0 0-1 0 0,0 0 1 0 0,0 0-1 0 0,0 0 1 0 0,0 0 0 0 0,-1 0-1 0 0,1 0 1 0 0,0-1-1 0 0,-1 1 1 0 0,1 0 0 0 0,0-1-1 0 0,-1 1 1 0 0,-1-1-11 0 0,-90 31 271 0 0,90-31-260 0 0,-194 19-2622 0 0,107-33-135 0 0,54 3 1308 0 0</inkml:trace>
  <inkml:trace contextRef="#ctx0" brushRef="#br0" timeOffset="1851.354">1032 1149 1128 0 0,'0'0'758'0'0,"0"0"-40"0"0,0 0-66 0 0,0 0-12 0 0,7 3-34 0 0,277 43 1995 0 0,1007 47 453 0 0,-1219-89-2944 0 0,1287 20 1478 0 0,-1316-50-2072 0 0,-91 8-3495 0 0,-78 3-1014 0 0,89 12 3442 0 0</inkml:trace>
  <inkml:trace contextRef="#ctx0" brushRef="#br0" timeOffset="2950.077">2369 1467 904 0 0,'-42'-1'9554'0'0,"33"-2"-9550"0"0,9 3 15 0 0,1 0 1 0 0,-1-1-1 0 0,0 1 0 0 0,1-1 1 0 0,-1 1-1 0 0,0 0 0 0 0,1-1 1 0 0,-1 1-1 0 0,0-1 0 0 0,0 1 1 0 0,1-1-1 0 0,-1 1 0 0 0,0-1 1 0 0,0 1-1 0 0,0-1 0 0 0,0 0 1 0 0,0 1-1 0 0,0-1 0 0 0,0 1 1 0 0,0-1-1 0 0,0 1 0 0 0,0-1 0 0 0,0 1 1 0 0,0-1-1 0 0,0 1 0 0 0,0-1 1 0 0,-1 1-1 0 0,1-1 0 0 0,0 1 1 0 0,0-1-1 0 0,-1 1 0 0 0,1-1 1 0 0,0 1-20 0 0,25-6 19 0 0,1 2 1 0 0,-1 1-1 0 0,1 1 1 0 0,0 1-1 0 0,0 1 1 0 0,0 2-1 0 0,0 0 1 0 0,11 4-20 0 0,-35-7-2 0 0,0 1 1 0 0,-1-1 0 0 0,1 1 0 0 0,0 0-1 0 0,0 0 1 0 0,0 0 0 0 0,-1 0 0 0 0,1 0-1 0 0,0 0 1 0 0,0 0 0 0 0,0 0-1 0 0,0 1 1 0 0,-1-1 0 0 0,1 1 0 0 0,0-1-1 0 0,0 1 1 0 0,-1 0 0 0 0,1-1 0 0 0,-1 1-1 0 0,1 0 1 0 0,0 0 0 0 0,-1 0-1 0 0,0 1 1 0 0,1-1 0 0 0,-1 0 0 0 0,0 0-1 0 0,1 1 1 0 0,-1-1 0 0 0,0 1-1 0 0,0-1 1 0 0,0 1 0 0 0,0-1 0 0 0,0 1-1 0 0,-1 0 1 0 0,1-1 0 0 0,-1 1 0 0 0,1 0-1 0 0,-1 0 1 0 0,1 0 0 0 0,-1-1-1 0 0,0 1 1 0 0,0 0 0 0 0,0 0 0 0 0,0 0-1 0 0,0 0 1 0 0,0-1 0 0 0,0 1 0 0 0,-1 0-1 0 0,1 0 1 0 0,-1 0 0 0 0,1-1-1 0 0,-1 1 1 0 0,0 0 0 0 0,1-1 0 0 0,-1 1-1 0 0,0 0 1 0 0,0-1 0 0 0,0 1 0 0 0,-1-1-1 0 0,1 0 1 0 0,0 1 0 0 0,0-1-1 0 0,-1 0 1 0 0,1 0 0 0 0,-1 0 0 0 0,1 0-1 0 0,-1 0 2 0 0,-75 47-126 0 0,101-30-208 0 0,62 12 81 0 0,61 36 36 0 0,-146-65 222 0 0,0-1 0 0 0,0 1 0 0 0,0 0 0 0 0,0 0 0 0 0,0 0 0 0 0,0 0-1 0 0,0 0 1 0 0,-1 0 0 0 0,1 0 0 0 0,0 0 0 0 0,-1 0 0 0 0,1 0 0 0 0,-1 0-1 0 0,1 1 1 0 0,-1-1 0 0 0,1 0 0 0 0,-1 0 0 0 0,0 1 0 0 0,0-1 0 0 0,0 0 0 0 0,0 0-1 0 0,0 1 1 0 0,0-1 0 0 0,0 0 0 0 0,0 0 0 0 0,0 1 0 0 0,0-1 0 0 0,-1 0 0 0 0,1 0-1 0 0,-1 1 1 0 0,1-1 0 0 0,-1 0 0 0 0,1 0 0 0 0,-1 0 0 0 0,0 0 0 0 0,1 0 0 0 0,-1 0-1 0 0,0 0 1 0 0,0 0 0 0 0,0 0 0 0 0,0 0 0 0 0,0 0 0 0 0,0 0 0 0 0,0-1 0 0 0,0 1-1 0 0,0 0 1 0 0,0-1 0 0 0,0 1 0 0 0,0-1 0 0 0,0 1 0 0 0,-1-1 0 0 0,1 0-1 0 0,0 1 1 0 0,0-1-5 0 0,-70 27 148 0 0,-165-2-525 0 0,234-26 232 0 0,0 0 0 0 0,0 0 0 0 0,0 0 0 0 0,0 0 0 0 0,1-1 0 0 0,-1 1 0 0 0,0-1 0 0 0,1 1 0 0 0,-1-1 0 0 0,1 1 0 0 0,-1-1 0 0 0,1 0-1 0 0,0 0 1 0 0,-1 0 0 0 0,1 0 0 0 0,0 0 0 0 0,1 0 0 0 0,-1 0 0 0 0,0 0 0 0 0,0 0 0 0 0,1 0 0 0 0,-1-1 0 0 0,1 1 0 0 0,0 0 0 0 0,0 0 0 0 0,0-1 0 0 0,0 1 0 0 0,0 0-1 0 0,0 0 1 0 0,1 0 0 0 0,-1-1 0 0 0,1 1 0 0 0,-1 0 0 0 0,1 0 0 0 0,0 0 0 0 0,0 0 0 0 0,0 0 0 0 0,0 0 0 0 0,0 0 0 0 0,0 0 0 0 0,0 0 0 0 0,1 1 0 0 0,-1-1 0 0 0,1 0-1 0 0,0 1 1 0 0,-1-1 0 0 0,1 1 0 0 0,0 0 0 0 0,0-1 0 0 0,0 1 0 0 0,0 0 0 0 0,0 0 0 0 0,0 0 0 0 0,0 0 145 0 0,23-28-1385 0 0</inkml:trace>
  <inkml:trace contextRef="#ctx0" brushRef="#br0" timeOffset="3552.867">4801 142 1004 0 0,'26'21'297'0'0,"-1"2"0"0"0,-1 0-1 0 0,-2 1 1 0 0,0 1 0 0 0,-1 1-1 0 0,-2 1 1 0 0,-1 1 0 0 0,-1 1 0 0 0,-1 0-1 0 0,-2 1 1 0 0,-1 1 0 0 0,-1 0 0 0 0,-2 1-1 0 0,-1 0 1 0 0,-1 0 0 0 0,-2 1-1 0 0,-1 0 1 0 0,-2 0 0 0 0,-1 0 0 0 0,-2 3-297 0 0,-33 169 1123 0 0,15-162-906 0 0,-1-1 0 0 0,-2-1-1 0 0,-2-1 1 0 0,-2-1 0 0 0,-1-2 0 0 0,-2 0 0 0 0,-2-2-1 0 0,-1 0 1 0 0,-1-3 0 0 0,-2-1 0 0 0,-2-1 0 0 0,0-2-1 0 0,-2-1 1 0 0,-1-2 0 0 0,-9 2-217 0 0,-104 85 146 0 0,115-82-482 0 0,-67 44-4266 0 0,104-80 1551 0 0,5-2 1676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4:42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2204 0 0,'10'-7'6753'0'0,"-8"49"-6299"0"0,1 14-1127 0 0,4-32 647 0 0,-1 0-1384 0 0,-2-8-3096 0 0,-4-16 3406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4:4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1332 0 0,'2'-33'5206'0'0,"0"1"-3325"0"0,-2 32-2618 0 0,0 0-469 0 0,0 0-27 0 0,0 0 56 0 0,0 0-33 0 0,0 0 74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4:4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1248 0 0,'3'-18'2801'0'0,"0"20"-2731"0"0,1 1 0 0 0,-1 0 0 0 0,0 0 0 0 0,0 0 0 0 0,0 1 0 0 0,0-1 0 0 0,0 1 0 0 0,-1 0 0 0 0,1-1 0 0 0,-1 1 0 0 0,0 0 0 0 0,0 0 0 0 0,-1 1 0 0 0,1-1 0 0 0,-1 0 0 0 0,0 1 0 0 0,0-1 0 0 0,-1 0 0 0 0,1 1 0 0 0,-1-1 0 0 0,0 1 0 0 0,0-1 0 0 0,0 1 0 0 0,-1-1 0 0 0,1 1 0 0 0,-1-1 0 0 0,0 0 0 0 0,0 1 0 0 0,-1-1 0 0 0,0 0-70 0 0,1 24 121 0 0,32 149 150 0 0,-30-172-249 0 0,-1-1 1 0 0,0 0 0 0 0,1 1 0 0 0,0-1-1 0 0,0 0 1 0 0,0 0 0 0 0,1 0 0 0 0,-1 0 0 0 0,1 0-1 0 0,0 0 1 0 0,0 0 0 0 0,0 0 0 0 0,1-1 0 0 0,-1 1-1 0 0,1-1 1 0 0,0 1 0 0 0,0-1 0 0 0,0 0-1 0 0,0 0 1 0 0,1-1 0 0 0,-1 1 0 0 0,1-1 0 0 0,0 1-1 0 0,-1-1 1 0 0,1 0 0 0 0,0-1 0 0 0,0 1-1 0 0,0-1 1 0 0,1 0 0 0 0,-1 0 0 0 0,0 0 0 0 0,0 0-1 0 0,1-1 1 0 0,-1 1 0 0 0,0-1 0 0 0,3 0-23 0 0,8-6-35 0 0,0-1 1 0 0,0 0 0 0 0,-1-1 0 0 0,0 0 0 0 0,0-1 0 0 0,-1-1-1 0 0,0 0 1 0 0,-1-1 0 0 0,0 0 0 0 0,-1-1 0 0 0,0 0-1 0 0,-1-1 1 0 0,-1 0 0 0 0,1 0 0 0 0,-2-1 0 0 0,0-1-1 0 0,-1 1 1 0 0,0-1 0 0 0,-1 0 0 0 0,-1-1 0 0 0,1-5 34 0 0,-7 22-3 0 0,1-1 0 0 0,0 1 0 0 0,-1-1 0 0 0,1 1 0 0 0,-1-1 0 0 0,1 1 0 0 0,-1-1 0 0 0,0 1 1 0 0,1-1-1 0 0,-1 0 0 0 0,1 1 0 0 0,-1-1 0 0 0,0 0 0 0 0,1 0 0 0 0,-1 1 0 0 0,0-1 0 0 0,1 0 1 0 0,-1 0-1 0 0,0 0 0 0 0,1 0 0 0 0,-1 0 0 0 0,0 0 0 0 0,1 0 0 0 0,-1 0 0 0 0,0 0 0 0 0,0 0 1 0 0,1 0-1 0 0,-1-1 0 0 0,0 1 0 0 0,1 0 0 0 0,-1 0 0 0 0,1-1 0 0 0,-1 1 0 0 0,0 0 0 0 0,1-1 1 0 0,-1 1-1 0 0,1 0 0 0 0,-1-1 0 0 0,1 1 0 0 0,-1-1 0 0 0,1 1 0 0 0,-1-1 0 0 0,1 0 0 0 0,-1 1 1 0 0,1-1 2 0 0,-2 6 2 0 0,1-1 0 0 0,-1 1 1 0 0,1 0-1 0 0,0 0 0 0 0,1 0 1 0 0,-1 0-1 0 0,1 0 1 0 0,0 0-1 0 0,0 0 0 0 0,1 0 1 0 0,0 0-1 0 0,-1 0 0 0 0,2 0 1 0 0,-1 0-1 0 0,0 0 1 0 0,1-1-1 0 0,0 1 0 0 0,0 0 1 0 0,1-1-1 0 0,-1 0 0 0 0,1 1 1 0 0,0-1-1 0 0,0 0 0 0 0,0 0 1 0 0,0-1-1 0 0,1 1 1 0 0,0-1-1 0 0,0 0 0 0 0,0 1 1 0 0,0-2-1 0 0,0 1 0 0 0,0 0 1 0 0,1-1-1 0 0,3 1-2 0 0,9 5 56 0 0,1-2 0 0 0,0 0 0 0 0,0-2 0 0 0,0 0 0 0 0,1 0 0 0 0,-1-2 0 0 0,1 0 0 0 0,0-2 0 0 0,1 0-56 0 0,2-1 17 0 0,0-1 0 0 0,0-1 0 0 0,-1-1 0 0 0,1-1 0 0 0,-1-1 0 0 0,0 0 0 0 0,0-2 0 0 0,2-2-17 0 0,-17 9-9 0 0,0 0 1 0 0,-1 0-1 0 0,1-1 1 0 0,-1 0 0 0 0,1 0-1 0 0,-1 0 1 0 0,0-1-1 0 0,0 1 1 0 0,0-1 0 0 0,0-1-1 0 0,0 1 1 0 0,-1-1-1 0 0,1 1 1 0 0,-1-1 0 0 0,0-1-1 0 0,0 1 1 0 0,-1-1-1 0 0,1 1 1 0 0,-1-1 0 0 0,0 0-1 0 0,0 0 1 0 0,-1 0-1 0 0,1 0 1 0 0,-1-1-1 0 0,0 1 1 0 0,-1-1 0 0 0,1 0-1 0 0,-1 1 1 0 0,0-1-1 0 0,-1 0 1 0 0,1 1 0 0 0,-1-1-1 0 0,0 0 1 0 0,0 0-1 0 0,-1 0 1 0 0,0 1 0 0 0,0-1-1 0 0,0 0 1 0 0,-1 1-1 0 0,0-1 1 0 0,-1-2 8 0 0,-9-4-82 0 0,1 1 0 0 0,-1 1 0 0 0,-1 0 0 0 0,0 1 0 0 0,-1 0 0 0 0,1 1 0 0 0,-1 0 0 0 0,-1 2 0 0 0,0-1 0 0 0,0 2 0 0 0,0 0 0 0 0,0 0 0 0 0,-1 2 0 0 0,-14-2 82 0 0,19 2-334 0 0,-9-1-2113 0 0,17 3 1104 0 0</inkml:trace>
  <inkml:trace contextRef="#ctx0" brushRef="#br0" timeOffset="435.788">1112 341 1120 0 0,'36'-3'471'0'0,"0"-1"1"0"0,0-1-1 0 0,-1-2 0 0 0,0-2 1 0 0,0-1-1 0 0,-1-2 0 0 0,25-12-471 0 0,-21 10 322 0 0,-30 12-286 0 0,0-1 0 0 0,-1 0 0 0 0,1 0 0 0 0,-1-1 0 0 0,1 0 0 0 0,-1 0 0 0 0,0-1-1 0 0,-1 0 1 0 0,1 0 0 0 0,-1 0 0 0 0,0-1 0 0 0,0 0 0 0 0,-1 0 0 0 0,0 0 0 0 0,4-7-36 0 0,-24-15-30 0 0,5 20 90 0 0,-1 1-1 0 0,0 1 1 0 0,0-1 0 0 0,0 2-1 0 0,-1-1 1 0 0,0 1 0 0 0,0 1 0 0 0,0 1-1 0 0,0-1 1 0 0,-1 2 0 0 0,1 0-1 0 0,-1 0 1 0 0,1 1 0 0 0,-1 1 0 0 0,0 0-1 0 0,-6 1-59 0 0,8-1 67 0 0,-1 0 0 0 0,0 0 0 0 0,0 2 0 0 0,1-1 0 0 0,-1 2 0 0 0,0-1 0 0 0,1 2 0 0 0,0-1 0 0 0,0 1 0 0 0,0 1 0 0 0,0 0 0 0 0,1 1 0 0 0,-7 4-67 0 0,15-8 10 0 0,-1 0-1 0 0,0 0 1 0 0,1 0 0 0 0,-1 0-1 0 0,1 1 1 0 0,0-1 0 0 0,0 1-1 0 0,0 0 1 0 0,0-1 0 0 0,1 1 0 0 0,-1 0-1 0 0,0 0 1 0 0,1 0 0 0 0,0 0-1 0 0,0 0 1 0 0,0 1 0 0 0,0-1-1 0 0,1 0 1 0 0,-1 0 0 0 0,1 1-1 0 0,0-1 1 0 0,0 0 0 0 0,0 1-1 0 0,0-1 1 0 0,0 0 0 0 0,1 1 0 0 0,0-1-1 0 0,-1 0 1 0 0,1 0 0 0 0,0 0-1 0 0,1 0 1 0 0,-1 0 0 0 0,0 0-1 0 0,1 0 1 0 0,0 0 0 0 0,0 0-1 0 0,0 0 1 0 0,0-1 0 0 0,0 1-1 0 0,0-1 1 0 0,1 0 0 0 0,1 2-10 0 0,114 87-626 0 0,48-30-3613 0 0,-127-55 3061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5:17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330 467 860 0 0,'0'0'664'0'0,"3"-17"1126"0"0,25-12 1903 0 0,-21 18-3379 0 0,-56-22 722 0 0,35 31-999 0 0,1 2 0 0 0,-1-1 0 0 0,0 1 1 0 0,1 1-1 0 0,-1 1 0 0 0,1 0 0 0 0,-1 0 0 0 0,1 1 1 0 0,0 1-1 0 0,0 0 0 0 0,0 1 0 0 0,1 1 0 0 0,0 0 1 0 0,0 0-1 0 0,0 1 0 0 0,1 1 0 0 0,0 0 1 0 0,0 0-1 0 0,1 1 0 0 0,0 0 0 0 0,0 1 0 0 0,1 0 1 0 0,1 1-1 0 0,0 0 0 0 0,0 0 0 0 0,-4 9-37 0 0,12-18 3 0 0,-1 0 0 0 0,1 0 0 0 0,0 1-1 0 0,0-1 1 0 0,0 0 0 0 0,0 0 0 0 0,0 0 0 0 0,1 1-1 0 0,-1-1 1 0 0,0 0 0 0 0,1 0 0 0 0,0 0 0 0 0,-1 0 0 0 0,1 0-1 0 0,0 0 1 0 0,0 0 0 0 0,0 0 0 0 0,1 0 0 0 0,-1 0-1 0 0,0 0 1 0 0,1-1 0 0 0,-1 1 0 0 0,1-1 0 0 0,-1 1-1 0 0,1-1 1 0 0,0 1 0 0 0,0-1 0 0 0,0 0 0 0 0,-1 0-1 0 0,2 1-2 0 0,-1-1 1 0 0,5 3-27 0 0,0 0 0 0 0,0-1 0 0 0,0 0 0 0 0,1 0 0 0 0,-1-1 0 0 0,1 0 0 0 0,-1 0-1 0 0,1-1 1 0 0,0 0 0 0 0,0-1 0 0 0,-1 1 0 0 0,1-1 0 0 0,0-1 0 0 0,4 0 26 0 0,8 1-148 0 0,135-36-1152 0 0,-151 35 1233 0 0,1-1 0 0 0,-1 1 0 0 0,0-1 0 0 0,1 1 0 0 0,-1-1 0 0 0,0-1 0 0 0,0 1 0 0 0,0 0-1 0 0,-1-1 1 0 0,1 0 0 0 0,-1 0 0 0 0,1 0 0 0 0,-1 0 0 0 0,0-1 0 0 0,0 1 0 0 0,0-1 0 0 0,-1 0 0 0 0,1 0 0 0 0,-1 0 0 0 0,0 0 0 0 0,0 0 0 0 0,0 0 0 0 0,-1-1-1 0 0,1 1 1 0 0,-1 0 0 0 0,0-1 0 0 0,0 1 0 0 0,-1-1 0 0 0,0 0 0 0 0,1 1 0 0 0,-1-1 0 0 0,-1 1 0 0 0,1-1 0 0 0,-1 1 0 0 0,0-1 0 0 0,0 1 0 0 0,0-1 0 0 0,0 1-1 0 0,-1-2 68 0 0,-2 2 16 0 0,0-1 0 0 0,0 1 0 0 0,-1 0 0 0 0,1 0 0 0 0,-1 0 0 0 0,0 0 0 0 0,0 1 0 0 0,0 0 0 0 0,-1 0 0 0 0,1 0 0 0 0,-1 1 0 0 0,1 0 0 0 0,-1 0 0 0 0,0 0 0 0 0,0 1 0 0 0,0-1 0 0 0,0 2 0 0 0,0-1 0 0 0,0 1 0 0 0,-4-1-16 0 0,8 1 20 0 0,2 0-31 0 0,-17 9 138 0 0,53-1 112 0 0,-8-8-402 0 0,0-1 0 0 0,0-1-1 0 0,0-1 1 0 0,0-1 0 0 0,-1-2 0 0 0,0-1-1 0 0,16-6 164 0 0,-30 11-36 0 0,-1 0 1 0 0,0 0-1 0 0,0-1 0 0 0,0-1 0 0 0,0 0 0 0 0,-1 0 0 0 0,0-1 0 0 0,1-1 0 0 0,-2 0 0 0 0,1 0 0 0 0,-1-1 0 0 0,0-1 0 0 0,0 0 0 0 0,-1 0 0 0 0,0-1 0 0 0,0 0 0 0 0,-1 0 0 0 0,-1-1 0 0 0,1 0 0 0 0,-2 0 0 0 0,1-1 0 0 0,-1 0 0 0 0,-1 0 0 0 0,0 0 1 0 0,0-1-1 0 0,-2 0 0 0 0,1 1 0 0 0,0-8 36 0 0,-5 12 200 0 0,-1-1 0 0 0,0 0 0 0 0,0 1 1 0 0,-1 0-1 0 0,0-1 0 0 0,0 1 1 0 0,0 0-1 0 0,-1 1 0 0 0,0-1 0 0 0,-1 0 1 0 0,1 1-1 0 0,-1 0 0 0 0,-1 0 0 0 0,1 1 1 0 0,-1-1-1 0 0,0 1 0 0 0,0 1 1 0 0,0-1-1 0 0,-1 1 0 0 0,1 0 0 0 0,-7-3-200 0 0,10 8 58 0 0,0 0 0 0 0,0 1-1 0 0,0-1 1 0 0,0 0 0 0 0,0 1 0 0 0,1 0-1 0 0,-1 0 1 0 0,0 0 0 0 0,1 0-1 0 0,0 0 1 0 0,-1 0 0 0 0,1 0 0 0 0,0 1-1 0 0,0-1 1 0 0,0 1 0 0 0,0 0-1 0 0,1 0 1 0 0,-1-1 0 0 0,1 1-1 0 0,0 0 1 0 0,-1 0 0 0 0,2 0 0 0 0,-1 1-1 0 0,0-1 1 0 0,0 0 0 0 0,1 0-1 0 0,0 0 1 0 0,0 1 0 0 0,-1-1 0 0 0,2 0-1 0 0,-1 3-57 0 0,20 175 855 0 0,3-107-614 0 0,-4 1 1 0 0,-3 1-1 0 0,-3 1 0 0 0,-4 0 1 0 0,0 70-242 0 0,-9-134-116 0 0,0 1 0 0 0,-1-1 0 0 0,-1 1 1 0 0,0-1-1 0 0,0 1 0 0 0,-2-1 0 0 0,1 0 0 0 0,-2 0 1 0 0,0-1-1 0 0,0 1 0 0 0,-1-1 0 0 0,-1 0 0 0 0,0-1 1 0 0,0 1-1 0 0,-1-1 0 0 0,-1-1 0 0 0,0 0 0 0 0,0 0 1 0 0,-3 2 115 0 0,10-11-155 0 0,0 1 1 0 0,0-1 0 0 0,0 1 0 0 0,0-1 0 0 0,0 0 0 0 0,-1 0 0 0 0,1 0 0 0 0,0 0 0 0 0,0-1 0 0 0,-1 1-1 0 0,1 0 1 0 0,-1-1 0 0 0,1 0 0 0 0,0 0 0 0 0,-1 1 0 0 0,1-1 0 0 0,-1-1 0 0 0,1 1 0 0 0,-1 0-1 0 0,1-1 1 0 0,0 1 0 0 0,-1-1 0 0 0,1 1 0 0 0,0-1 0 0 0,-1 0 0 0 0,1 0 0 0 0,0 0 0 0 0,0-1 0 0 0,0 1-1 0 0,0 0 1 0 0,0-1 0 0 0,0 0 0 0 0,0 1 0 0 0,0-1 0 0 0,1 0 0 0 0,-1 0 0 0 0,1 0 0 0 0,-1 0 154 0 0,-18-22-1294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4:42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1648 0 0,'47'2'3952'0'0,"-16"80"-3381"0"0,-26-60-243 0 0,74 382 963 0 0,-78-402-1295 0 0,0 8-41 0 0,1 0 1 0 0,0 1-1 0 0,0-1 0 0 0,1 0 1 0 0,0 0-1 0 0,1 0 0 0 0,1-1 1 0 0,-1 1-1 0 0,1-1 0 0 0,1 0 1 0 0,0 0-1 0 0,0-1 0 0 0,5 6 45 0 0,-8-14-143 0 0,-1 1-1 0 0,1-1 1 0 0,0 0-1 0 0,0 1 1 0 0,-1-2 0 0 0,1 1-1 0 0,0 0 1 0 0,0 0-1 0 0,-1-1 1 0 0,1 1-1 0 0,0-1 1 0 0,0 0-1 0 0,-1 0 1 0 0,1 0-1 0 0,-1 0 1 0 0,1-1-1 0 0,-1 1 1 0 0,0-1-1 0 0,1 1 1 0 0,-1-1-1 0 0,0 0 1 0 0,0 0 0 0 0,0 0-1 0 0,0 0 1 0 0,-1 0-1 0 0,1 0 1 0 0,1-3 143 0 0,6-3-808 0 0,12-10-328 0 0</inkml:trace>
  <inkml:trace contextRef="#ctx0" brushRef="#br0" timeOffset="329.066">611 487 1544 0 0,'0'0'51'0'0,"0"-1"0"0"0,0 0 0 0 0,0 1 0 0 0,0-1 0 0 0,0 0-1 0 0,0 0 1 0 0,0 1 0 0 0,0-1 0 0 0,0 0 0 0 0,0 0 0 0 0,0 1 0 0 0,0-1 0 0 0,0 0-1 0 0,-1 1 1 0 0,1-1 0 0 0,0 0 0 0 0,0 1 0 0 0,-1-1 0 0 0,1 0 0 0 0,-1 1 0 0 0,1-1-1 0 0,0 1 1 0 0,-1-1 0 0 0,1 1 0 0 0,-1-1 0 0 0,0 1 0 0 0,1-1 0 0 0,-1 1 0 0 0,1-1-1 0 0,-1 1 1 0 0,0 0 0 0 0,1-1 0 0 0,-1 1 0 0 0,1 0 0 0 0,-1 0 0 0 0,0-1 0 0 0,0 1-1 0 0,1 0 1 0 0,-1 0 0 0 0,0 0 0 0 0,1 0 0 0 0,-1 0 0 0 0,0 0 0 0 0,0 0 0 0 0,1 0-1 0 0,-1 0 1 0 0,0 0 0 0 0,1 0 0 0 0,-1 1 0 0 0,0-1 0 0 0,1 0 0 0 0,-1 0 0 0 0,0 1 0 0 0,1-1-1 0 0,-1 0 1 0 0,0 1 0 0 0,1-1 0 0 0,-1 1 0 0 0,1-1 0 0 0,-1 1 0 0 0,1-1 0 0 0,-1 1-1 0 0,1-1 1 0 0,-1 1 0 0 0,1-1 0 0 0,0 1 0 0 0,-1 0 0 0 0,1 0-51 0 0,-56 24 457 0 0,30-10-272 0 0,1 1 0 0 0,0 2 0 0 0,2 0 0 0 0,0 1 0 0 0,1 2 0 0 0,1 0 0 0 0,1 1-1 0 0,0 1 1 0 0,-6 12-185 0 0,11 7 190 0 0,15-41-64 0 0,0-1 15 0 0,48 14 139 0 0,107-70 274 0 0,-10-20 268 0 0,-146 78-904 0 0,0 0-1 0 0,0 0 1 0 0,1-1 0 0 0,-1 1-1 0 0,0 0 1 0 0,1 0-1 0 0,-1 0 1 0 0,1 0 0 0 0,0 0-1 0 0,-1 0 1 0 0,1 0-1 0 0,0 0 1 0 0,0 0-1 0 0,0 0 1 0 0,1 0 0 0 0,-1 0-1 0 0,0 0 1 0 0,1 0-1 0 0,-1 0 1 0 0,1 0 0 0 0,0 0-1 0 0,0 0 1 0 0,-1-1-1 0 0,1 1 1 0 0,0 0 0 0 0,1 0-1 0 0,-1-1 1 0 0,0 1-1 0 0,0-1 1 0 0,2 2 82 0 0,13 3-3313 0 0,-11-8 2112 0 0</inkml:trace>
  <inkml:trace contextRef="#ctx0" brushRef="#br0" timeOffset="652.575">717 514 1884 0 0,'13'-9'1157'0'0,"-12"8"-1085"0"0,1 0-1 0 0,-1-1 0 0 0,1 1 0 0 0,-1 0 0 0 0,1 0 0 0 0,-1 0 0 0 0,1 0 0 0 0,0 0 0 0 0,0 1 0 0 0,-1-1 1 0 0,1 0-1 0 0,0 1 0 0 0,0 0 0 0 0,0-1 0 0 0,0 1 0 0 0,0 0 0 0 0,0 0 0 0 0,-1 0 0 0 0,1 0 0 0 0,0 0 1 0 0,0 0-1 0 0,0 1 0 0 0,0-1 0 0 0,0 1 0 0 0,0-1 0 0 0,-1 1 0 0 0,1 0 0 0 0,0-1 0 0 0,0 1 0 0 0,0 1-71 0 0,8 3 140 0 0,-1 0 0 0 0,1 1 0 0 0,-2 0 0 0 0,1 0 0 0 0,-1 1 0 0 0,0 0 0 0 0,0 0 0 0 0,-1 1 0 0 0,0 0 0 0 0,0 0 0 0 0,-1 1 0 0 0,0 0 0 0 0,0 0 0 0 0,-1 1 0 0 0,-1-1 0 0 0,1 1 0 0 0,-1 0 0 0 0,-1 0 0 0 0,0 1 0 0 0,-1-1 0 0 0,0 0-1 0 0,0 1 1 0 0,-1 3-140 0 0,0-13 40 0 0,-1 0 0 0 0,0 0 0 0 0,0 1 0 0 0,0-1 0 0 0,0 0-1 0 0,0 0 1 0 0,-1 0 0 0 0,1 0 0 0 0,0 0 0 0 0,0 0-1 0 0,-1 0 1 0 0,1 0 0 0 0,0 0 0 0 0,-1 0 0 0 0,1 0 0 0 0,-1 0-1 0 0,1-1 1 0 0,-1 1 0 0 0,0 0 0 0 0,1 0 0 0 0,-1 0 0 0 0,0-1-1 0 0,0 1 1 0 0,1 0 0 0 0,-1 0 0 0 0,0-1 0 0 0,0 1-1 0 0,0-1 1 0 0,0 1 0 0 0,0-1 0 0 0,0 1 0 0 0,0-1 0 0 0,0 0-1 0 0,0 0 1 0 0,0 1 0 0 0,0-1 0 0 0,0 0 0 0 0,0 0-1 0 0,0 0 1 0 0,0 0 0 0 0,0 0 0 0 0,0 0 0 0 0,0 0 0 0 0,0 0-1 0 0,0-1 1 0 0,0 1 0 0 0,0 0 0 0 0,0-1 0 0 0,0 1 0 0 0,0 0-1 0 0,0-1 1 0 0,0 1 0 0 0,0-1 0 0 0,0 0 0 0 0,0 1-40 0 0,1-16-214 0 0,1 1 0 0 0,1-1 0 0 0,0 1 0 0 0,0 0 0 0 0,2 0 0 0 0,0 0 1 0 0,1 0-1 0 0,0 1 0 0 0,1-1 0 0 0,1 1 0 0 0,7-11 214 0 0,7-19-1242 0 0,43-89-2826 0 0,-43 89 2799 0 0</inkml:trace>
  <inkml:trace contextRef="#ctx0" brushRef="#br0" timeOffset="1227.82">1242 1 1564 0 0,'4'3'5012'0'0,"-16"62"-4150"0"0,0-3-602 0 0,5 232 366 0 0,44-149-370 0 0,-36-143-257 0 0,0 0 0 0 0,0-1 0 0 0,0 1 0 0 0,0-1 0 0 0,0 1 0 0 0,0-1 0 0 0,0 1-1 0 0,1-1 1 0 0,-1 0 0 0 0,1 1 0 0 0,-1-1 0 0 0,1 0 0 0 0,-1 0 0 0 0,1 0 0 0 0,0 0 0 0 0,-1-1 0 0 0,1 1 0 0 0,0 0 0 0 0,0-1-1 0 0,0 1 1 0 0,0-1 0 0 0,-1 1 0 0 0,1-1 0 0 0,0 0 0 0 0,0 0 0 0 0,0 0 0 0 0,0 0 0 0 0,0 0 0 0 0,0 0 0 0 0,0-1 0 0 0,-1 1-1 0 0,1-1 1 0 0,0 1 0 0 0,0-1 0 0 0,0 0 0 0 0,-1 0 0 0 0,1 1 0 0 0,0-1 0 0 0,-1 0 0 0 0,1-1 0 0 0,-1 1 0 0 0,1 0 0 0 0,0-1 1 0 0,67-58-373 0 0,3-4-166 0 0,-68 117 386 0 0,-4-45 160 0 0,0 0 0 0 0,1-1 0 0 0,0 1-1 0 0,0-1 1 0 0,1 1 0 0 0,0-1 0 0 0,0 1 0 0 0,1-1 0 0 0,0 0 0 0 0,0 0 0 0 0,1-1 0 0 0,0 1 0 0 0,0 0 0 0 0,0-1 0 0 0,1 0 0 0 0,0 0 0 0 0,0-1 0 0 0,0 1 0 0 0,1-1 0 0 0,0 0 0 0 0,0-1 0 0 0,0 1 0 0 0,1-1 0 0 0,0 0 0 0 0,-1-1-1 0 0,1 0 1 0 0,0 0 0 0 0,1 0 0 0 0,-1-1 0 0 0,0 0 0 0 0,1 0 0 0 0,-1-1 0 0 0,1 0 0 0 0,0-1 0 0 0,7 1-7 0 0,-5-1 35 0 0,0 0 1 0 0,-1-1-1 0 0,1 0 0 0 0,0 0 0 0 0,0-1 1 0 0,-1-1-1 0 0,1 1 0 0 0,-1-1 1 0 0,0-1-1 0 0,0 0 0 0 0,0 0 0 0 0,0-1 1 0 0,-1 0-1 0 0,1 0 0 0 0,-1-1 1 0 0,-1 0-1 0 0,1-1 0 0 0,-1 0 0 0 0,0 0 1 0 0,-1 0-1 0 0,1-1 0 0 0,-1 0 1 0 0,-1 0-1 0 0,0 0 0 0 0,0-1 1 0 0,-1 0-1 0 0,2-4-35 0 0,10-14 1535 0 0,9 290-1125 0 0,-28-243-436 0 0,-1 0 0 0 0,-1-1 0 0 0,-1 0 0 0 0,-1 0-1 0 0,0 0 1 0 0,-1-1 0 0 0,-1 0 0 0 0,-1 0 0 0 0,-1-1 0 0 0,0 0 0 0 0,-1-1 0 0 0,-1-1 0 0 0,0 0 0 0 0,-1 0 0 0 0,-1-1 0 0 0,0-1 0 0 0,-1-1 0 0 0,0 0 0 0 0,-1-1 0 0 0,-1-1 0 0 0,1 0 0 0 0,-1-2 0 0 0,-1 0 0 0 0,-4 1 26 0 0,-4 2-766 0 0,0-1-1 0 0,-1-2 1 0 0,1 0 0 0 0,-2-2 0 0 0,1-1-1 0 0,0-2 1 0 0,-1 0 0 0 0,-7-2 766 0 0,4-5-1337 0 0,-22-14 219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4:40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1164 20 1008 0 0,'0'0'533'0'0,"25"5"877"0"0,8 15-215 0 0,-76-47 402 0 0,-13 19-1488 0 0,0 2 1 0 0,-1 3 0 0 0,1 2 0 0 0,0 3 0 0 0,-1 2 0 0 0,1 3 0 0 0,1 2 0 0 0,0 2-1 0 0,0 3 1 0 0,-28 12-110 0 0,45-18 106 0 0,1 2 0 0 0,0 1 0 0 0,0 1 0 0 0,1 3 0 0 0,1 0-1 0 0,0 3 1 0 0,2 1 0 0 0,0 1 0 0 0,1 2 0 0 0,1 1 0 0 0,1 1 0 0 0,1 2-1 0 0,-22 25-105 0 0,46-45 24 0 0,0 1 0 0 0,1 0 0 0 0,0 0-1 0 0,0 1 1 0 0,0-1 0 0 0,1 1-1 0 0,0 0 1 0 0,0-1 0 0 0,1 1 0 0 0,0 1-1 0 0,1-1 1 0 0,0 0 0 0 0,0 0-1 0 0,0 1 1 0 0,1-1 0 0 0,1 0 0 0 0,-1 1-1 0 0,1-1 1 0 0,1 0 0 0 0,-1 0-1 0 0,1 0 1 0 0,1 0 0 0 0,0 0 0 0 0,0 0-1 0 0,0-1 1 0 0,1 1 0 0 0,0-1-1 0 0,1 0 1 0 0,-1 0 0 0 0,6 5-24 0 0,17 11 32 0 0,1-1 1 0 0,1-1-1 0 0,0-2 0 0 0,2-1 1 0 0,0-1-1 0 0,1-2 1 0 0,1-1-1 0 0,0-1 0 0 0,1-2 1 0 0,0-2-1 0 0,1-1 1 0 0,3-1-33 0 0,395 94-26 0 0,-432-102 24 0 0,0 1 1 0 0,0 0-1 0 0,0 0 0 0 0,0 0 0 0 0,0 0 0 0 0,0 0 1 0 0,0 0-1 0 0,0 0 0 0 0,0 0 0 0 0,0 1 0 0 0,0-1 0 0 0,0 0 1 0 0,0 0-1 0 0,0 1 0 0 0,0-1 0 0 0,-1 1 0 0 0,1-1 1 0 0,0 1-1 0 0,0-1 0 0 0,0 1 0 0 0,-1-1 0 0 0,1 1 1 0 0,0 0-1 0 0,0-1 0 0 0,-1 1 0 0 0,1 0 0 0 0,-1 0 1 0 0,1-1-1 0 0,-1 1 0 0 0,1 0 0 0 0,-1 0 0 0 0,1 0 0 0 0,-1 0 1 0 0,0 0-1 0 0,1 0 0 0 0,-1 0 0 0 0,0 0 0 0 0,0-1 1 0 0,0 1-1 0 0,0 0 0 0 0,0 0 0 0 0,0 0 0 0 0,0 0 1 0 0,0 0-1 0 0,0 0 0 0 0,0 0 0 0 0,-1 0 0 0 0,1 0 1 0 0,0 0-1 0 0,-1 0 0 0 0,1 0 0 0 0,0 0 0 0 0,-1-1 0 0 0,1 1 1 0 0,-1 0-1 0 0,1 0 0 0 0,-1 0 0 0 0,0-1 0 0 0,1 1 1 0 0,-1 0-1 0 0,0-1 0 0 0,0 1 0 0 0,1 0 0 0 0,-1-1 1 0 0,0 1-1 0 0,0-1 0 0 0,0 0 0 0 0,0 1 2 0 0,-64 26-84 0 0,9-15-148 0 0,0-3 0 0 0,-1-3 0 0 0,0-2 0 0 0,-47-3 232 0 0,-18-28-2884 0 0,95 1 461 0 0,21 12 1041 0 0</inkml:trace>
  <inkml:trace contextRef="#ctx0" brushRef="#br0" timeOffset="509.825">1189 585 888 0 0,'8'15'4377'0'0,"-11"153"-2393"0"0,5-160-1966 0 0,0-1 1 0 0,1 1-1 0 0,0-1 1 0 0,0 1-1 0 0,1-1 1 0 0,0 0-1 0 0,0-1 1 0 0,0 1-1 0 0,1-1 1 0 0,0 0 0 0 0,0 0-1 0 0,1 0 1 0 0,-1 0-1 0 0,1-1 1 0 0,1 0-1 0 0,-1-1 1 0 0,1 1-1 0 0,0-1 1 0 0,0 0-1 0 0,0-1 1 0 0,0 0-1 0 0,0 0 1 0 0,1 0 0 0 0,0-1-1 0 0,-1 0 1 0 0,1-1-1 0 0,0 0 1 0 0,0 0-1 0 0,0 0 1 0 0,0-1-1 0 0,0-1 1 0 0,0 1-1 0 0,0-1 1 0 0,-1 0-1 0 0,1-1-18 0 0,-3 2-160 0 0,0 0 0 0 0,-1-1 0 0 0,1 1-1 0 0,0-1 1 0 0,-1 0 0 0 0,1 0-1 0 0,-1-1 1 0 0,1 1 0 0 0,-1-1-1 0 0,0 0 1 0 0,0 0 0 0 0,0-1 0 0 0,0 1-1 0 0,0-1 1 0 0,0 0 0 0 0,-1 0-1 0 0,1 0 1 0 0,-1 0 0 0 0,0-1 0 0 0,0 1-1 0 0,0-1 1 0 0,0 0 0 0 0,-1 0-1 0 0,1 0 1 0 0,-1 0 0 0 0,0 0-1 0 0,0-1 1 0 0,-1 1 0 0 0,1-1 0 0 0,-1 1-1 0 0,1-5 161 0 0,-2-8-1160 0 0</inkml:trace>
  <inkml:trace contextRef="#ctx0" brushRef="#br0" timeOffset="667.094">1155 437 1604 0 0,'0'-2'556'0'0,"-4"2"-44"0"0,3-3-88 0 0,-1 3-60 0 0,4-2-196 0 0,1 2-80 0 0,-1-2-124 0 0,0 2-216 0 0,1-1-500 0 0,4-1 40 0 0,1 2 28 0 0</inkml:trace>
  <inkml:trace contextRef="#ctx0" brushRef="#br0" timeOffset="1367.052">1585 533 1056 0 0,'21'27'431'0'0,"-1"0"-1"0"0,-2 1 1 0 0,-1 1-1 0 0,-1 1 1 0 0,-1 0-1 0 0,-2 1 1 0 0,-1 1-1 0 0,4 16-430 0 0,-2 2 2764 0 0,-23-74-1403 0 0,10 4-1334 0 0,1 1 0 0 0,0 0 0 0 0,2 0 0 0 0,0 0 0 0 0,1 0 0 0 0,1 0 0 0 0,0 1 0 0 0,2 0 0 0 0,0 0 0 0 0,4-3-27 0 0,-12 19-1 0 0,1 1-1 0 0,0-1 0 0 0,0 1 1 0 0,0-1-1 0 0,0 1 0 0 0,0 0 1 0 0,1-1-1 0 0,-1 1 0 0 0,0 0 1 0 0,1 0-1 0 0,-1 0 0 0 0,0 0 0 0 0,1 0 1 0 0,-1 0-1 0 0,1 1 0 0 0,0-1 1 0 0,-1 0-1 0 0,1 1 0 0 0,0-1 1 0 0,-1 1-1 0 0,1 0 0 0 0,0-1 1 0 0,-1 1-1 0 0,1 0 0 0 0,0 0 0 0 0,0 0 1 0 0,-1 0-1 0 0,1 0 0 0 0,0 1 1 0 0,-1-1-1 0 0,1 0 0 0 0,0 1 1 0 0,-1-1-1 0 0,1 1 0 0 0,0 0 0 0 0,-1 0 1 0 0,1-1-1 0 0,-1 1 0 0 0,1 0 1 0 0,-1 0-1 0 0,0 0 0 0 0,1 1 1 0 0,-1-1-1 0 0,0 0 0 0 0,0 0 1 0 0,0 1-1 0 0,0-1 0 0 0,0 1 0 0 0,0-1 1 0 0,0 1-1 0 0,0-1 0 0 0,0 2 2 0 0,42 86-219 0 0,-35 9 336 0 0,32-225-755 0 0,-32 106 529 0 0,-6 12 25 0 0,0 1 0 0 0,0-1-1 0 0,1 1 1 0 0,1 0 0 0 0,0 0 0 0 0,0 0-1 0 0,0 0 1 0 0,1 1 0 0 0,0 0 0 0 0,0 0-1 0 0,1 0 1 0 0,0 0 0 0 0,0 1 0 0 0,3-2 84 0 0,-6 7-17 0 0,-1 1 1 0 0,1 0 0 0 0,-1 0 0 0 0,1 0 0 0 0,0 0 0 0 0,-1 0-1 0 0,1 1 1 0 0,-1-1 0 0 0,1 1 0 0 0,-1 0 0 0 0,1 0-1 0 0,-1 0 1 0 0,1 0 0 0 0,-1 0 0 0 0,0 0 0 0 0,0 0 0 0 0,1 1-1 0 0,-1-1 1 0 0,0 1 0 0 0,0 0 0 0 0,0 0 0 0 0,-1 0-1 0 0,1 0 1 0 0,0 0 0 0 0,-1 0 0 0 0,1 0 0 0 0,-1 0 0 0 0,0 0-1 0 0,0 1 1 0 0,1 0 16 0 0,78 144-292 0 0,-46-119-1669 0 0,-25-26 797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4:46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117 449 1148 0 0,'3'21'1484'0'0,"4"-16"-1347"0"0,0 0 0 0 0,0-1 0 0 0,0 1 0 0 0,1-2 0 0 0,0 1 0 0 0,-1-1 0 0 0,1 0 0 0 0,0-1-1 0 0,0 0 1 0 0,1 0 0 0 0,-1 0 0 0 0,0-1 0 0 0,1-1 0 0 0,-1 1 0 0 0,0-2 0 0 0,1 1 0 0 0,-1-1 0 0 0,8-1-137 0 0,13 1 305 0 0,162-31 410 0 0,-173 29-640 0 0,-10 2-34 0 0,0 0 0 0 0,-1 0 1 0 0,1-1-1 0 0,0 0 0 0 0,-1 0 1 0 0,0-1-1 0 0,1 0 0 0 0,-1 0 1 0 0,0 0-1 0 0,-1-1 1 0 0,1 0-1 0 0,-1-1 0 0 0,1 1 1 0 0,-1-1-1 0 0,1-2-41 0 0,-6 6-147 0 0,-7-4-3 0 0,-14-5 119 0 0,0 2-1 0 0,-1 0 0 0 0,1 2 1 0 0,-2 0-1 0 0,1 1 0 0 0,-1 2 1 0 0,0 0-1 0 0,1 1 0 0 0,-1 1 1 0 0,0 1-1 0 0,0 1 0 0 0,0 1 1 0 0,0 1-1 0 0,0 1 1 0 0,1 0-1 0 0,0 2 0 0 0,-20 8 32 0 0,29-12 11 0 0,1 0 0 0 0,0 1-1 0 0,0 1 1 0 0,0-1-1 0 0,1 2 1 0 0,-1 0 0 0 0,1 0-1 0 0,0 1 1 0 0,1 0 0 0 0,-1 0-1 0 0,1 1 1 0 0,0 0 0 0 0,1 1-1 0 0,0 0 1 0 0,0 1 0 0 0,1-1-1 0 0,0 1 1 0 0,0 1-1 0 0,1-1 1 0 0,0 1 0 0 0,1 0-1 0 0,0 1 1 0 0,1-1 0 0 0,0 1-1 0 0,0 0 1 0 0,1 0 0 0 0,1 0-1 0 0,-1 5-10 0 0,4-5 39 0 0,-1 0-1 0 0,2 0 1 0 0,0-1-1 0 0,0 1 1 0 0,1 0-1 0 0,0-1 0 0 0,1 0 1 0 0,0 0-1 0 0,1 0 1 0 0,0 0-1 0 0,0-1 1 0 0,1 1-1 0 0,0-1 1 0 0,1-1-1 0 0,0 1 1 0 0,0-1-1 0 0,1 0 0 0 0,0-1 1 0 0,0 0-1 0 0,1 0 1 0 0,0-1-1 0 0,0 0 1 0 0,9 4-39 0 0,12 7 79 0 0,1-2 0 0 0,1-1 0 0 0,1-1 0 0 0,0-1-1 0 0,0-3 1 0 0,30 6-79 0 0,-49-12-57 0 0,6 2-254 0 0,1-1 0 0 0,0 0-1 0 0,0-2 1 0 0,0 0 0 0 0,1-2-1 0 0,-1 0 1 0 0,0-1 0 0 0,0-1-1 0 0,0-1 312 0 0,39-16-892 0 0,-17 3 46 0 0</inkml:trace>
  <inkml:trace contextRef="#ctx0" brushRef="#br0" timeOffset="314.25">796 436 1836 0 0,'212'253'4941'0'0,"-76"-104"-2857"0"0,-128-151-1025 0 0,86-208-8 0 0,-64 126-1026 0 0,33-62-1487 0 0,-34 107-5150 0 0,-25 38 5374 0 0</inkml:trace>
  <inkml:trace contextRef="#ctx0" brushRef="#br0" timeOffset="874.205">1836 392 916 0 0,'-13'1'203'0'0,"-1"1"-1"0"0,0 0 1 0 0,1 1 0 0 0,-1 1-1 0 0,1 0 1 0 0,0 1 0 0 0,0 0-1 0 0,0 1 1 0 0,1 0 0 0 0,0 1-1 0 0,0 0 1 0 0,1 1 0 0 0,0 1-1 0 0,0-1 1 0 0,1 2 0 0 0,0-1-1 0 0,0 2 1 0 0,1-1 0 0 0,1 1-1 0 0,0 0 1 0 0,0 1-1 0 0,-3 8-202 0 0,9-15 39 0 0,1 0-1 0 0,0-1 1 0 0,0 1-1 0 0,0-1 1 0 0,1 1-1 0 0,-1 0 0 0 0,1 0 1 0 0,0-1-1 0 0,1 1 1 0 0,-1 0-1 0 0,1-1 0 0 0,0 1 1 0 0,0 0-1 0 0,0-1 1 0 0,1 1-1 0 0,0-1 0 0 0,0 0 1 0 0,0 1-1 0 0,0-1 1 0 0,1 0-1 0 0,-1 0 1 0 0,1 0-1 0 0,0-1 0 0 0,0 1 1 0 0,0-1-1 0 0,1 1 1 0 0,-1-1-1 0 0,1 0 0 0 0,0-1 1 0 0,0 1-1 0 0,0-1 1 0 0,0 1-1 0 0,0-1 0 0 0,1 0 1 0 0,-1-1-1 0 0,1 1 1 0 0,-1-1-1 0 0,1 0 0 0 0,0 0 1 0 0,-1 0-1 0 0,1-1 1 0 0,0 1-1 0 0,-1-1 1 0 0,1 0-1 0 0,0-1 0 0 0,2 0-38 0 0,3 1 8 0 0,-1 0 0 0 0,1-1 0 0 0,0-1 0 0 0,-1 0 0 0 0,0 0 0 0 0,1-1 0 0 0,-1 0 0 0 0,0 0 0 0 0,0-1 0 0 0,0 0 0 0 0,-1-1 0 0 0,0 0 0 0 0,0 0 0 0 0,0-1 0 0 0,0 0 0 0 0,-1 0 0 0 0,0-1 0 0 0,0 0 0 0 0,-1 0 0 0 0,0-1 0 0 0,0 1 0 0 0,-1-1 0 0 0,1-1 0 0 0,-2 1 0 0 0,1-1 0 0 0,-2 0 0 0 0,1 0 0 0 0,-1 0 0 0 0,0 0 0 0 0,-1 0 0 0 0,0-1 0 0 0,0 0 0 0 0,-1 1 0 0 0,-1-1 0 0 0,1-2-8 0 0,-1 13 5 0 0,0 0 0 0 0,0 0 0 0 0,0 0 0 0 0,0 0 0 0 0,0 0 0 0 0,-1 1 0 0 0,1-1 0 0 0,0 0 0 0 0,0 0 0 0 0,-1 0 0 0 0,1 0 0 0 0,-1 0 0 0 0,1 0 0 0 0,-1 0 0 0 0,1-1 0 0 0,-1 1 0 0 0,0 0 0 0 0,1 0 0 0 0,-1 0 0 0 0,0 0 0 0 0,0-1 0 0 0,1 1 0 0 0,-1 0 0 0 0,0-1 0 0 0,0 1 0 0 0,0-1 0 0 0,0 1 0 0 0,0-1 0 0 0,0 1 0 0 0,0-1 0 0 0,0 1 0 0 0,0-1-1 0 0,0 0 1 0 0,0 0 0 0 0,0 0 0 0 0,0 1 0 0 0,0-1 0 0 0,0 0 0 0 0,0 0 0 0 0,-1-1 0 0 0,1 1 0 0 0,0 0 0 0 0,0 0 0 0 0,0 0 0 0 0,0-1 0 0 0,0 1 0 0 0,0 0 0 0 0,0-1 0 0 0,0 1 0 0 0,0-1 0 0 0,0 0 0 0 0,0 1 0 0 0,1-1 0 0 0,-1 1 0 0 0,0-1 0 0 0,0 0 0 0 0,1 0 0 0 0,-1 0 0 0 0,0 1 0 0 0,1-1 0 0 0,-1 0 0 0 0,0 0 0 0 0,1-1-5 0 0,7 11-81 0 0,0 0 0 0 0,1-1 0 0 0,0 0 0 0 0,0 0 0 0 0,1-1 0 0 0,0 0 0 0 0,1-1 0 0 0,-1 0 0 0 0,1 0 1 0 0,1-1-1 0 0,-1-1 0 0 0,0 1 0 0 0,1-2 0 0 0,0 1 0 0 0,0-1 0 0 0,0-1 0 0 0,1 0 0 0 0,-1-1 0 0 0,0 0 0 0 0,1-1 0 0 0,-1 0 1 0 0,0-1-1 0 0,1 0 0 0 0,-1 0 0 0 0,0-1 0 0 0,0-1 0 0 0,0 0 0 0 0,0-1 0 0 0,0 0 0 0 0,8-5 81 0 0,51-46-597 0 0,-52 29 439 0 0</inkml:trace>
  <inkml:trace contextRef="#ctx0" brushRef="#br0" timeOffset="1542.212">2336 369 4060 0 0,'34'-287'3377'0'0,"-35"283"-3289"0"0,1 0 1 0 0,-1 0-1 0 0,0 0 1 0 0,0 1-1 0 0,0-1 1 0 0,-1 0 0 0 0,1 0-1 0 0,-1 1 1 0 0,0-1-1 0 0,0 1 1 0 0,-1-1-1 0 0,1 1 1 0 0,0 0-1 0 0,-1 0 1 0 0,0 0 0 0 0,0 0-1 0 0,0 0 1 0 0,0 1-1 0 0,0-1 1 0 0,-1 1-1 0 0,1 0 1 0 0,-1 0-1 0 0,1 0 1 0 0,-1 1-1 0 0,0-1 1 0 0,1 1 0 0 0,-2 0-89 0 0,-53 73 432 0 0,49-45-394 0 0,1 1 0 0 0,2 0 0 0 0,1 0 0 0 0,1 0 0 0 0,1 1 0 0 0,1-1 0 0 0,2 1 0 0 0,2 11-38 0 0,-2-19 38 0 0,1 18-3 0 0,2-1 0 0 0,2 0 0 0 0,1 0 1 0 0,2 0-1 0 0,2 0 0 0 0,3 4-35 0 0,-9-28 0 0 0,-2 1 22 0 0,2 0-1 0 0,0-1 1 0 0,1 1-1 0 0,0-1 1 0 0,1 0-1 0 0,1-1 1 0 0,0 1-1 0 0,1-1 1 0 0,1-1-1 0 0,-1 1 1 0 0,2-1-1 0 0,0-1 1 0 0,3 3-22 0 0,-7-13-5 0 0,-1 0-1 0 0,0 0 1 0 0,1 0 0 0 0,-1-1-1 0 0,0 0 1 0 0,1 0 0 0 0,-1 0-1 0 0,0-1 1 0 0,1 0-1 0 0,-1 0 1 0 0,0 0 0 0 0,0-1-1 0 0,0 0 1 0 0,0 0 0 0 0,0 0-1 0 0,0 0 1 0 0,0-1 0 0 0,-1 0-1 0 0,1 0 1 0 0,-1 0 0 0 0,0 0-1 0 0,0-1 1 0 0,0 0-1 0 0,0 0 1 0 0,-1 0 0 0 0,0 0-1 0 0,1 0 1 0 0,1-5 5 0 0,14-11-42 0 0,-1-2 1 0 0,-1 0-1 0 0,-1 0 0 0 0,-2-2 1 0 0,0 0-1 0 0,-1-1 0 0 0,-1 0 1 0 0,-1 0-1 0 0,-2-2 0 0 0,1-3 42 0 0,-16 52-3 0 0,2-9 2 0 0,0-1 1 0 0,1 1 0 0 0,0 0-1 0 0,1 0 1 0 0,0 0 0 0 0,1 0 0 0 0,1 1-1 0 0,0-1 1 0 0,1 0 0 0 0,0 0 0 0 0,3 9 0 0 0,-1-13-41 0 0,0 0 1 0 0,1 0-1 0 0,0 0 1 0 0,0-1 0 0 0,1 0-1 0 0,0 0 1 0 0,1 0-1 0 0,0-1 1 0 0,0 1-1 0 0,0-1 1 0 0,1-1 0 0 0,0 1-1 0 0,0-1 1 0 0,1 0-1 0 0,0-1 1 0 0,0 0-1 0 0,0 0 1 0 0,1-1 0 0 0,-1 0-1 0 0,1 0 1 0 0,0-1-1 0 0,0 0 1 0 0,0-1 0 0 0,1 0-1 0 0,-1 0 1 0 0,1-1-1 0 0,-1-1 1 0 0,1 1-1 0 0,-1-1 1 0 0,1-1 0 0 0,-1 0-1 0 0,7-1 41 0 0,0-4-112 0 0,0-1 1 0 0,-1 0-1 0 0,0-1 0 0 0,0-1 0 0 0,-1 0 1 0 0,0-1-1 0 0,0-1 0 0 0,-1 0 0 0 0,0-1 1 0 0,-1 0-1 0 0,-1-1 0 0 0,0 0 0 0 0,-1-1 1 0 0,0 0-1 0 0,-1-1 0 0 0,0 0 0 0 0,-2 0 0 0 0,0-1 1 0 0,0 1-1 0 0,-1-2 0 0 0,-1 1 0 0 0,-1-1 1 0 0,-1 0-1 0 0,2-14 112 0 0,-4 28 18 0 0,-1 0 0 0 0,0-1 0 0 0,0 1-1 0 0,0 0 1 0 0,0-1 0 0 0,-1 1 0 0 0,1 0 0 0 0,-1-1 0 0 0,0 1 0 0 0,0 0 0 0 0,0 0-1 0 0,0 0 1 0 0,0 0 0 0 0,-1 0 0 0 0,1 0 0 0 0,-1 0 0 0 0,0 0 0 0 0,0 0 0 0 0,0 1-1 0 0,0-1 1 0 0,-1 1 0 0 0,1-1 0 0 0,-1 1 0 0 0,1 0 0 0 0,-1 0 0 0 0,0 0-1 0 0,0 1 1 0 0,0-1 0 0 0,0 1 0 0 0,0-1 0 0 0,0 1-18 0 0,-1 3 7 0 0,0 0 0 0 0,1 0 0 0 0,-1 1 0 0 0,1-1 0 0 0,0 1 0 0 0,0 0 0 0 0,0 0 0 0 0,0 0 1 0 0,0 0-1 0 0,1 1 0 0 0,-1-1 0 0 0,1 1 0 0 0,0-1 0 0 0,0 1 0 0 0,0 0 0 0 0,1 0 0 0 0,-1 0 0 0 0,1 0 0 0 0,0 0 0 0 0,0 0 0 0 0,0 0 0 0 0,1 1-7 0 0,-2 4-50 0 0,1 1 0 0 0,1 0-1 0 0,-1 0 1 0 0,2 0 0 0 0,-1 0 0 0 0,2 0-1 0 0,-1 0 1 0 0,1-1 0 0 0,1 1 0 0 0,0 0-1 0 0,0-1 1 0 0,0 0 0 0 0,2 0-1 0 0,-1 0 1 0 0,1 0 0 0 0,0-1 0 0 0,1 1-1 0 0,0-1 1 0 0,0-1 0 0 0,0 1-1 0 0,1-1 1 0 0,1 0 0 0 0,-1-1 0 0 0,1 0-1 0 0,0 0 1 0 0,0 0 0 0 0,1-1-1 0 0,0-1 1 0 0,0 1 0 0 0,0-1 0 0 0,0-1-1 0 0,0 0 1 0 0,1 0 0 0 0,0-1-1 0 0,-1 0 1 0 0,1 0 0 0 0,0-1 0 0 0,0-1-1 0 0,0 0 1 0 0,0 0 0 0 0,2-1 50 0 0,98-14-487 0 0,-71 7 346 0 0</inkml:trace>
  <inkml:trace contextRef="#ctx0" brushRef="#br0" timeOffset="2056.836">3563 691 4732 0 0,'-1'-2'43'0'0,"0"0"0"0"0,0 1-1 0 0,0-1 1 0 0,0 1-1 0 0,-1-1 1 0 0,1 1 0 0 0,0-1-1 0 0,-1 1 1 0 0,1 0-1 0 0,-1 0 1 0 0,1-1-1 0 0,-1 1 1 0 0,0 0 0 0 0,1 1-1 0 0,-1-1 1 0 0,0 0-1 0 0,0 0 1 0 0,1 1 0 0 0,-1-1-1 0 0,0 1 1 0 0,0-1-1 0 0,0 1 1 0 0,0 0 0 0 0,0 0-1 0 0,0 0 1 0 0,0 0-1 0 0,0 0 1 0 0,1 0-1 0 0,-1 1 1 0 0,0-1 0 0 0,0 1-1 0 0,0-1 1 0 0,0 1-1 0 0,0 0 1 0 0,1-1 0 0 0,-1 1-1 0 0,0 0 1 0 0,1 0-1 0 0,-1 0 1 0 0,0 1-43 0 0,-8 0 35 0 0,1 0-1 0 0,-1 0 1 0 0,1 1 0 0 0,0 1-1 0 0,0-1 1 0 0,0 1 0 0 0,0 1-1 0 0,1 0 1 0 0,-1 0 0 0 0,1 1-1 0 0,0 0 1 0 0,1 0 0 0 0,0 0-1 0 0,0 1 1 0 0,0 0 0 0 0,1 1-1 0 0,0 0 1 0 0,0 0 0 0 0,1 0-1 0 0,0 0 1 0 0,1 1 0 0 0,-1 1-35 0 0,5-9-38 0 0,0-1-38 0 0,38 20-90 0 0,118-50-27 0 0,-118 95 104 0 0,-24-69 108 0 0,1 0-1 0 0,-1-1 1 0 0,1-1-1 0 0,-2 0 1 0 0,1-1-1 0 0,-1 0 1 0 0,0-1-1 0 0,0 0 1 0 0,-1-2-1 0 0,0 1 1 0 0,-1-1-1 0 0,0-1 1 0 0,0 0-1 0 0,-2 0 1 0 0,1-1-1 0 0,-1-1 1 0 0,-1 1-1 0 0,0-1 1 0 0,-1-1-1 0 0,0 1 1 0 0,-1-1-1 0 0,-1-1 1 0 0,3-9-19 0 0,9-32 460 0 0,-4 0 0 0 0,-1-1 1 0 0,-3 0-1 0 0,-3-1 0 0 0,-2 1 1 0 0,-2-1-1 0 0,-4-17-460 0 0,-16 8 1245 0 0,0 94-556 0 0,16-1-671 0 0,0-1-1 0 0,2 1 1 0 0,1 0-1 0 0,0-1 1 0 0,2 1 0 0 0,1-1-1 0 0,2 0 1 0 0,0 0-1 0 0,1 0 1 0 0,2-1 0 0 0,0 0-1 0 0,2-1 1 0 0,10 17-18 0 0,-7-11-820 0 0,-1 1-1 0 0,-1 0 1 0 0,-2 1 0 0 0,-1 0 0 0 0,-1 0 0 0 0,-2 1 0 0 0,-1 0 0 0 0,-1 9 820 0 0,-19-3-2399 0 0,2-25 1283 0 0</inkml:trace>
  <inkml:trace contextRef="#ctx0" brushRef="#br0" timeOffset="2310">3732 514 2960 0 0,'18'-12'7078'0'0,"39"-1"-6901"0"0,-38 10 492 0 0,190-36-834 0 0,-68 29-7013 0 0,-132 10 6033 0 0</inkml:trace>
  <inkml:trace contextRef="#ctx0" brushRef="#br0" timeOffset="2617.874">4119 646 2584 0 0,'25'1'411'0'0,"0"-1"0"0"0,0-1 0 0 0,0-2 0 0 0,0 0 0 0 0,-1-1 0 0 0,1-2-1 0 0,-1 0 1 0 0,0-2 0 0 0,-1 0 0 0 0,0-2 0 0 0,16-9-411 0 0,-17 10 221 0 0,-13 7-160 0 0,1-1 1 0 0,0-1-1 0 0,-1 1 1 0 0,1-2-1 0 0,-1 1 1 0 0,0-1-1 0 0,-1-1 1 0 0,1 0 0 0 0,-1 0-1 0 0,0 0 1 0 0,-1-1-1 0 0,1 0 1 0 0,-2-1-1 0 0,1 0 1 0 0,-1 0-1 0 0,3-5-61 0 0,-10-3 24 0 0,-6 9-6 0 0,0 1-1 0 0,-1 0 0 0 0,0 1 1 0 0,0-1-1 0 0,0 2 1 0 0,-1-1-1 0 0,0 1 0 0 0,1 1 1 0 0,-1-1-1 0 0,-1 1 0 0 0,1 1 1 0 0,0 0-1 0 0,-1 0 0 0 0,1 1 1 0 0,-1 0-1 0 0,1 1 0 0 0,-1 0 1 0 0,1 0-1 0 0,-1 1 1 0 0,1 0-1 0 0,-1 1 0 0 0,0 0-17 0 0,-28-1 172 0 0,25 0-120 0 0,0 0 0 0 0,0 0-1 0 0,0 2 1 0 0,1-1 0 0 0,-1 2-1 0 0,1 0 1 0 0,-1 0 0 0 0,1 1-1 0 0,0 1 1 0 0,1 0 0 0 0,-4 2-52 0 0,13-7 7 0 0,0 1 0 0 0,0-1 0 0 0,1 0 1 0 0,-1 1-1 0 0,0-1 0 0 0,1 1 0 0 0,-1-1 0 0 0,1 1 1 0 0,-1 0-1 0 0,1-1 0 0 0,0 1 0 0 0,-1 0 1 0 0,1 0-1 0 0,0 0 0 0 0,0 0 0 0 0,1 0 1 0 0,-1 1-1 0 0,0-1 0 0 0,1 0 0 0 0,-1 0 1 0 0,1 0-1 0 0,0 1 0 0 0,0-1 0 0 0,0 0 1 0 0,0 0-1 0 0,0 0 0 0 0,0 1 0 0 0,0-1 1 0 0,1 0-1 0 0,-1 0 0 0 0,1 0 0 0 0,0 1 1 0 0,0-1-1 0 0,-1 0 0 0 0,1 0 0 0 0,1 0 1 0 0,-1 0-1 0 0,0 0 0 0 0,0-1 0 0 0,1 1 0 0 0,-1 0 1 0 0,1 0-8 0 0,77 62-18 0 0,-39-48-900 0 0,0-3 1 0 0,1-1-1 0 0,1-2 0 0 0,0-1 0 0 0,0-3 1 0 0,1-1-1 0 0,0-2 0 0 0,24-3 918 0 0,-13 1-1128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4:56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1204 0 0,'2'10'4546'0'0,"-8"24"-3799"0"0,2-12-359 0 0,1 63 378 0 0,4 0 0 0 0,4 0 0 0 0,4-1-1 0 0,4 8-765 0 0,12 131 848 0 0,-20-134-941 0 0,-4-30-2835 0 0,-14-64-2488 0 0,12-4 4145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4:57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5 908 0 0,'-7'2'3692'0'0,"-6"26"-2986"0"0,12-23-638 0 0,1 1-1 0 0,-1-1 1 0 0,1 0-1 0 0,1 1 1 0 0,-1-1-1 0 0,1 0 1 0 0,0 1-1 0 0,0-1 1 0 0,0 0-1 0 0,1 0 1 0 0,0 0-1 0 0,0 0 1 0 0,0 0-1 0 0,1 0 1 0 0,-1-1-1 0 0,1 1 1 0 0,0-1-1 0 0,1 0 1 0 0,-1 0-1 0 0,1 0 1 0 0,0 0-1 0 0,0 0 1 0 0,0-1-1 0 0,0 0 1 0 0,1 0-1 0 0,-1 0 1 0 0,1 0-1 0 0,-1-1 1 0 0,5 2-68 0 0,149 40 835 0 0,-144-44-799 0 0,0-1 0 0 0,0 0 0 0 0,-1-1 0 0 0,1 0 0 0 0,-1-2 0 0 0,1 1 0 0 0,-1-1 1 0 0,0-1-1 0 0,-1-1 0 0 0,1 0 0 0 0,-1 0 0 0 0,10-8-36 0 0,-20 13 8 0 0,3-2 8 0 0,-1-1 1 0 0,0 0-1 0 0,0 0 0 0 0,0 0 1 0 0,0-1-1 0 0,-1 0 0 0 0,1 1 1 0 0,-1-1-1 0 0,-1 0 0 0 0,1 0 1 0 0,-1-1-1 0 0,0 1 0 0 0,0 0 1 0 0,0-1-1 0 0,-1 0 0 0 0,0 1 1 0 0,0-1-1 0 0,0 0 0 0 0,0-4-16 0 0,-1 8 7 0 0,0-38 829 0 0,-1 41-822 0 0,1-1 0 0 0,-1 0 0 0 0,0 1 0 0 0,1-1-1 0 0,-1 0 1 0 0,1 1 0 0 0,-1-1 0 0 0,1 0 0 0 0,-1 0 0 0 0,0 0 0 0 0,1 1 0 0 0,-1-1 0 0 0,0 0 0 0 0,1 0 0 0 0,-1 0-1 0 0,1 0 1 0 0,-1 0 0 0 0,0 0 0 0 0,1 0 0 0 0,-1 0 0 0 0,0-1 0 0 0,1 1 0 0 0,-1 0 0 0 0,1 0 0 0 0,-1 0-1 0 0,0-1 1 0 0,1 1 0 0 0,-1 0 0 0 0,1-1 0 0 0,-1 1 0 0 0,1 0 0 0 0,-1-1 0 0 0,1 1 0 0 0,-1-1 0 0 0,1 1 0 0 0,-1-1-1 0 0,1 1 1 0 0,0-1 0 0 0,-1 1 0 0 0,1-1 0 0 0,0 1 0 0 0,-1-1 0 0 0,1 0 0 0 0,0 1 0 0 0,0-1 0 0 0,0 1 0 0 0,0-1-1 0 0,-1 0 1 0 0,1 1 0 0 0,0-1-14 0 0,16 170 432 0 0,3 241 116 0 0,-19-382-508 0 0,-2 1 0 0 0,-1-1 0 0 0,-1 0 0 0 0,-1 0 1 0 0,-2 0-1 0 0,-1-1 0 0 0,-4 9-40 0 0,-54 85 340 0 0,64-117-334 0 0,-1 0-1 0 0,0-1 0 0 0,0 1 1 0 0,-1-1-1 0 0,1 0 1 0 0,-1 0-1 0 0,0 0 0 0 0,1 0 1 0 0,-1-1-1 0 0,0 0 0 0 0,-1 0 1 0 0,1 0-1 0 0,0 0 0 0 0,-1 0 1 0 0,1-1-1 0 0,-1 0 1 0 0,1 0-1 0 0,-1 0 0 0 0,1-1 1 0 0,-1 1-1 0 0,0-1 0 0 0,1 0 1 0 0,-1-1-1 0 0,0 1 1 0 0,1-1-1 0 0,-1 0 0 0 0,1 0 1 0 0,-1 0-1 0 0,0-1-5 0 0,-5-2-70 0 0,1-2 1 0 0,0 1-1 0 0,0-1 1 0 0,1 0-1 0 0,0-1 0 0 0,0 0 1 0 0,0 0-1 0 0,1-1 0 0 0,0 0 1 0 0,0 0-1 0 0,1-1 0 0 0,0 0 1 0 0,1 0-1 0 0,0 0 0 0 0,0-1 1 0 0,1 1-1 0 0,0-1 1 0 0,1 0-1 0 0,0 0 0 0 0,1-1 1 0 0,0 1-1 0 0,0 0 0 0 0,1-1 1 0 0,0-5 69 0 0,0-2-98 0 0,0 0 0 0 0,1-1 1 0 0,1 1-1 0 0,0 0 0 0 0,2-1 1 0 0,0 1-1 0 0,1 0 0 0 0,0 1 1 0 0,2-1-1 0 0,0 1 0 0 0,1 0 1 0 0,1 0-1 0 0,0 1 0 0 0,3-2 98 0 0,7-4-596 0 0,1 0 0 0 0,1 1-1 0 0,1 2 1 0 0,1 0 0 0 0,0 1-1 0 0,1 1 1 0 0,1 1 0 0 0,1 2-1 0 0,11-6 597 0 0,3-2-1051 0 0,15-10-505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4:5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1248 0 0,'10'7'286'0'0,"0"1"-1"0"0,-1 0 1 0 0,0 1-1 0 0,0 0 1 0 0,-1 0 0 0 0,0 0-1 0 0,-1 1 1 0 0,0 1-1 0 0,0-1 1 0 0,-1 1-1 0 0,-1 0 1 0 0,2 4-286 0 0,-5-12 51 0 0,24 55 491 0 0,-2 0 0 0 0,-2 1 0 0 0,-3 1 0 0 0,-3 1 0 0 0,-2 0 0 0 0,-3 1 0 0 0,-3 1 0 0 0,-3 0 0 0 0,-2 58-542 0 0,-3-99 152 0 0,-1 1 1 0 0,-1-1 0 0 0,-1 0 0 0 0,-1 0 0 0 0,-1 0 0 0 0,-1-1-1 0 0,-1 1 1 0 0,0-1 0 0 0,-7 10-153 0 0,-5 11 187 0 0,-1-1 0 0 0,-2-1 0 0 0,-2-1 0 0 0,-1 0 0 0 0,-3-2 0 0 0,0-2 0 0 0,-25 23-187 0 0,-11-10-1201 0 0,63-47 1101 0 0,0 0-1 0 0,-1-1 1 0 0,1 1-1 0 0,0 0 1 0 0,0-1-1 0 0,-1 1 1 0 0,1-1-1 0 0,0 0 1 0 0,-1 1-1 0 0,1-1 1 0 0,-1 0-1 0 0,1 0 1 0 0,0 0-1 0 0,-1 0 1 0 0,1 0-1 0 0,-1 0 1 0 0,1 0-1 0 0,0 0 1 0 0,-1-1-1 0 0,1 1 1 0 0,0 0-1 0 0,-1-1 1 0 0,1 1-1 0 0,0-1 1 0 0,-1 0-1 0 0,1 1 1 0 0,0-1-1 0 0,0 0 1 0 0,0 0-1 0 0,0 0 1 0 0,0 1-1 0 0,0-1 1 0 0,0-1-1 0 0,0 1 1 0 0,0 0-1 0 0,0 0 1 0 0,0 0-1 0 0,1 0 1 0 0,-1 0-1 0 0,0-1 1 0 0,1 1-1 0 0,-1 0 1 0 0,1-1-1 0 0,0 1 1 0 0,-1 0-1 0 0,1-1 1 0 0,0 1-1 0 0,0-1 1 0 0,0 1-1 0 0,0 0 1 0 0,0-1 100 0 0,-3-41-2732 0 0,3 21 1410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4:58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1324 0 0,'7'0'8721'0'0,"2"1"-3907"0"0,-2-3-4320 0 0,1-22-12247 0 0,-9 19 10489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4:5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1 936 0 0,'-23'5'293'0'0,"0"2"0"0"0,0 1 0 0 0,1 1-1 0 0,0 0 1 0 0,0 2 0 0 0,1 0 0 0 0,0 2 0 0 0,2 0-1 0 0,-1 1 1 0 0,1 1 0 0 0,1 1 0 0 0,1 1 0 0 0,0 0 0 0 0,2 1-1 0 0,0 1 1 0 0,0 0 0 0 0,2 1 0 0 0,1 1 0 0 0,0 0 0 0 0,2 1-1 0 0,0-1 1 0 0,1 2 0 0 0,2 0 0 0 0,0 0 0 0 0,1 0-1 0 0,0 12-292 0 0,-4 137 1052 0 0,15-146-943 0 0,0-1 0 0 0,2 1 0 0 0,1-1 0 0 0,1-1 0 0 0,1 0 1 0 0,1 0-1 0 0,1-1 0 0 0,1 0 0 0 0,11 13-109 0 0,-5-12-124 0 0,1-2-1 0 0,2 0 1 0 0,0-1 0 0 0,1-1 0 0 0,1-1-1 0 0,0-1 1 0 0,2-1 0 0 0,0-2 0 0 0,17 8 124 0 0,-24-14-570 0 0,1-1 1 0 0,-1-1-1 0 0,2-1 1 0 0,-1-1-1 0 0,0-1 1 0 0,1 0 0 0 0,0-2-1 0 0,21 1 570 0 0,-7-5-1455 0 0,21-10 241 0 0</inkml:trace>
  <inkml:trace contextRef="#ctx0" brushRef="#br0" timeOffset="466.806">544 319 1720 0 0,'24'-20'3624'0'0,"-13"19"-3573"0"0,-1 0 0 0 0,0 1-1 0 0,1 1 1 0 0,-1-1-1 0 0,0 2 1 0 0,1-1-1 0 0,-1 2 1 0 0,0-1-1 0 0,0 1 1 0 0,0 1-1 0 0,-1 0 1 0 0,1 0-1 0 0,-1 1 1 0 0,0 0-1 0 0,0 1 1 0 0,-1-1-1 0 0,1 2 1 0 0,-1-1-1 0 0,-1 1 1 0 0,1 1-1 0 0,-1-1 1 0 0,0 1-1 0 0,-1 0 1 0 0,0 1-1 0 0,0 0 1 0 0,-1 0-1 0 0,0 0 1 0 0,-1 0-1 0 0,0 1 1 0 0,0 0-1 0 0,-1 0 1 0 0,0 0-1 0 0,-1 0 1 0 0,0 0-1 0 0,-1 0 1 0 0,0 1-1 0 0,0 2-50 0 0,-5-2 32 0 0,0 0-1 0 0,-1 0 0 0 0,-1 0 1 0 0,1 0-1 0 0,-2-1 1 0 0,1 0-1 0 0,-2-1 0 0 0,1 1 1 0 0,-1-1-1 0 0,0-1 0 0 0,-1 1 1 0 0,0-1-1 0 0,-1-1 0 0 0,1 0 1 0 0,-1 0-1 0 0,-1-1 1 0 0,1 0-1 0 0,-1-1 0 0 0,0 0 1 0 0,0-1-1 0 0,-1 0 0 0 0,-9 1-31 0 0,-31 6-420 0 0,50-11 310 0 0,1-1 0 0 0,-1 1 0 0 0,0-1 0 0 0,1 1 0 0 0,-1-1 0 0 0,1 0 1 0 0,-1 0-1 0 0,1 1 0 0 0,-1-1 0 0 0,1 0 0 0 0,0 0 0 0 0,-1 0 0 0 0,1 0 0 0 0,0-1 1 0 0,0 1-1 0 0,0 0 0 0 0,0-1 0 0 0,0 1 0 0 0,0 0 0 0 0,0-1 0 0 0,0 1 0 0 0,0-1 1 0 0,1 1-1 0 0,-1-1 0 0 0,1 0 0 0 0,-1 1 0 0 0,1-1 0 0 0,0 0 0 0 0,-1 1 1 0 0,1-1-1 0 0,0 0 0 0 0,0 1 0 0 0,0-1 0 0 0,0 0 110 0 0,1-13-1479 0 0</inkml:trace>
  <inkml:trace contextRef="#ctx0" brushRef="#br0" timeOffset="746.873">1095 257 1060 0 0,'-10'3'145'0'0,"1"-1"0"0"0,-1 1 0 0 0,0 1-1 0 0,1 0 1 0 0,0 0 0 0 0,0 1 0 0 0,0 0 0 0 0,1 1-1 0 0,-1 0 1 0 0,1 0 0 0 0,1 1 0 0 0,-1 0 0 0 0,1 0-1 0 0,0 1 1 0 0,1-1 0 0 0,0 1 0 0 0,0 1 0 0 0,1-1-1 0 0,0 1 1 0 0,0 0 0 0 0,1 1 0 0 0,0-1 0 0 0,1 1 0 0 0,0-1-1 0 0,0 1 1 0 0,1 0 0 0 0,1 0 0 0 0,-1 0 0 0 0,2 0-1 0 0,-1 1 1 0 0,1-1 0 0 0,1 0 0 0 0,0 0 0 0 0,0 0-1 0 0,1 0 1 0 0,0 0 0 0 0,1 0 0 0 0,0-1 0 0 0,1 1-1 0 0,0-1 1 0 0,2 5-145 0 0,4-3-198 0 0,0 0-1 0 0,1 0 1 0 0,0-1-1 0 0,0 0 0 0 0,1-1 1 0 0,0-1-1 0 0,1 1 0 0 0,0-2 1 0 0,0 0-1 0 0,1-1 1 0 0,0 0-1 0 0,0-1 0 0 0,0 0 1 0 0,1-1-1 0 0,-1-1 1 0 0,1 0-1 0 0,0-1 0 0 0,0-1 1 0 0,0 0-1 0 0,0-1 1 0 0,0-1-1 0 0,0 0 0 0 0,0-1 1 0 0,10-3 198 0 0,36-6-1183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4:5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1096 0 0,'12'-10'3560'0'0,"-11"20"-1071"0"0,-2-2-2502 0 0,-5 93 990 0 0,5 0-1 0 0,4 1 1 0 0,11 65-977 0 0,22 108 880 0 0,-7-70-639 0 0,-9 1 0 0 0,-8 42-241 0 0,-12-246-482 0 0,-10 3-2513 0 0,8-60-1819 0 0,2 34 3677 0 0</inkml:trace>
  <inkml:trace contextRef="#ctx0" brushRef="#br0" timeOffset="780.44">336 431 2092 0 0,'4'13'4059'0'0,"36"52"-2645"0"0,-25-55-1308 0 0,0-1 0 0 0,1 0 0 0 0,0-1 0 0 0,0-1 0 0 0,0-1 0 0 0,1 0 0 0 0,0-1 0 0 0,0-1 0 0 0,1 0 0 0 0,-1-1-1 0 0,1-1 1 0 0,0-1 0 0 0,-1-1 0 0 0,1 0 0 0 0,9-2-106 0 0,-16 1 29 0 0,0 0 0 0 0,0-1-1 0 0,1-1 1 0 0,-2 1 0 0 0,1-2-1 0 0,0 0 1 0 0,-1 0 0 0 0,1 0 0 0 0,-1-2-1 0 0,0 1 1 0 0,-1-1 0 0 0,0-1-1 0 0,1 0 1 0 0,-2 0 0 0 0,1 0-29 0 0,11-45 656 0 0,-20 51-555 0 0,-3-28 240 0 0,-45-67 1128 0 0,42 187-1364 0 0,26 348-144 0 0,-8-171 501 0 0,-12-256-410 0 0,0-1 0 0 0,-1 0 0 0 0,0 1 0 0 0,-1-1 0 0 0,-1 0 0 0 0,0 0 0 0 0,0 0 0 0 0,-1 0 0 0 0,0-1 0 0 0,-1 0 0 0 0,0 1 1 0 0,-2 2-53 0 0,3-10 23 0 0,1 0 1 0 0,-1 0-1 0 0,0 0 1 0 0,0 0-1 0 0,0-1 1 0 0,0 1-1 0 0,0-1 1 0 0,-1 0 0 0 0,1 0-1 0 0,0-1 1 0 0,-1 1-1 0 0,0-1 1 0 0,1 0-1 0 0,-1 0 1 0 0,0-1-1 0 0,1 1 1 0 0,-1-1-1 0 0,0 0 1 0 0,0 0 0 0 0,1-1-1 0 0,-1 1 1 0 0,0-1-1 0 0,0 0 1 0 0,1 0-1 0 0,-1-1 1 0 0,1 0-1 0 0,-1 1 1 0 0,1-1 0 0 0,0-1-1 0 0,0 1 1 0 0,0-1-1 0 0,0 1 1 0 0,0-1-1 0 0,1 0 1 0 0,-1-1-1 0 0,1 1 1 0 0,-2-3-24 0 0,-9-10-51 0 0,1 0 0 0 0,1-1 1 0 0,1-1-1 0 0,0 0 0 0 0,1 0 0 0 0,1-1 0 0 0,1 0 1 0 0,1-1-1 0 0,0 0 0 0 0,2 0 0 0 0,0 0 0 0 0,1-1 1 0 0,1 1-1 0 0,1-1 0 0 0,1 0 0 0 0,1-10 51 0 0,0 16-161 0 0,1 0 1 0 0,0 1-1 0 0,1-1 0 0 0,1 0 0 0 0,0 1 0 0 0,1-1 0 0 0,1 1 0 0 0,0 0 1 0 0,1 0-1 0 0,0 1 0 0 0,1 0 0 0 0,1 0 0 0 0,0 0 0 0 0,1 1 1 0 0,0 0-1 0 0,1 1 0 0 0,0 0 0 0 0,8-6 161 0 0,224-150-6000 0 0,-197 141 4655 0 0,4-2 66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4:51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994 101 1416 0 0,'0'-5'62'0'0,"-1"1"1"0"0,0 0-1 0 0,0 0 0 0 0,0 0 1 0 0,-1 0-1 0 0,1 1 0 0 0,-1-1 0 0 0,0 0 1 0 0,0 1-1 0 0,0-1 0 0 0,-1 1 1 0 0,1-1-1 0 0,-1 1 0 0 0,0 0 0 0 0,0 0 1 0 0,0 0-1 0 0,0 1 0 0 0,0-1 1 0 0,-1 1-1 0 0,1 0 0 0 0,-1 0 0 0 0,0 0 1 0 0,1 0-1 0 0,-1 0 0 0 0,0 1 1 0 0,0 0-1 0 0,0 0 0 0 0,0 0 0 0 0,-3 0-62 0 0,-127-15 1487 0 0,115 18-1377 0 0,0 1 0 0 0,0 2-1 0 0,1 0 1 0 0,-1 0 0 0 0,1 2 0 0 0,0 0-1 0 0,1 1 1 0 0,-1 1 0 0 0,2 1-1 0 0,-1 0 1 0 0,2 1 0 0 0,-1 1 0 0 0,1 0-1 0 0,1 1 1 0 0,0 1 0 0 0,1 0 0 0 0,1 1-1 0 0,0 0 1 0 0,1 1 0 0 0,1 0 0 0 0,0 1-1 0 0,1 0 1 0 0,1 1 0 0 0,0 0-1 0 0,2 0 1 0 0,0 0 0 0 0,1 1 0 0 0,1 0-1 0 0,-2 18-109 0 0,3-25 67 0 0,-4 22 147 0 0,1 0-1 0 0,2 0 1 0 0,1 1 0 0 0,1-1-1 0 0,2 1 1 0 0,4 23-214 0 0,96 441 1396 0 0,-80-421-1431 0 0,-2 0 1 0 0,-5 2-1 0 0,-2 0 0 0 0,-5 0 1 0 0,-2 6 34 0 0,-3-76-195 0 0,-1 1 0 0 0,0-1 0 0 0,0 1 0 0 0,-1-1 0 0 0,0 1 1 0 0,-1-1-1 0 0,0 0 0 0 0,0 0 0 0 0,-1 0 0 0 0,-1 0 0 0 0,1 0 0 0 0,-2 0 0 0 0,1-1 0 0 0,-2 0 0 0 0,-1 3 195 0 0,-16-35-4196 0 0,15-3 2933 0 0</inkml:trace>
  <inkml:trace contextRef="#ctx0" brushRef="#br0" timeOffset="327.58">0 1141 2300 0 0,'25'11'3234'0'0,"22"-9"-2622"0"0,-28-2-145 0 0,525-17 2906 0 0,-275 2-5062 0 0,-248-2-3510 0 0,-19 11 3933 0 0</inkml:trace>
  <inkml:trace contextRef="#ctx0" brushRef="#br0" timeOffset="1573.436">1787 1074 1372 0 0,'0'0'577'0'0,"0"0"-73"0"0,0 0-59 0 0,0 0-3 0 0,18-3 1771 0 0,-125 92 175 0 0,0 29-1574 0 0,6 5 0 0 0,-74 117-814 0 0,92-124 345 0 0,4-4-1557 0 0,84-133-5006 0 0,-2 0 4950 0 0</inkml:trace>
  <inkml:trace contextRef="#ctx0" brushRef="#br0" timeOffset="1992.067">1217 1146 1044 0 0,'-6'-30'6460'0'0,"21"50"-4694"0"0,124 203-705 0 0,120 127-274 0 0,-23-82-315 0 0,-202-232-1035 0 0,-34-36 108 0 0,0 0-58 0 0,24-47-4104 0 0,-14 0 2065 0 0,-5 24 1346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5:22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118 572 848 0 0,'6'17'5972'0'0,"-5"45"-5467"0"0,-1-54 3 0 0,17 182 904 0 0,19-27-401 0 0,-35-161-994 0 0,0-1 0 0 0,-1 1 0 0 0,1-1 0 0 0,0 1 0 0 0,-1-1 0 0 0,0 1 0 0 0,1-1 0 0 0,-1 1 0 0 0,0-1 0 0 0,0 1 0 0 0,1-1 0 0 0,-1 1 0 0 0,-1-1 0 0 0,1 1 0 0 0,0 0 1 0 0,0-1-1 0 0,0 1 0 0 0,-1-1 0 0 0,1 1 0 0 0,-1-1 0 0 0,1 1 0 0 0,-1-1 0 0 0,0 0 0 0 0,0 1 0 0 0,1-1 0 0 0,-1 0 0 0 0,0 1 0 0 0,0-1 0 0 0,0 0 0 0 0,0 0 0 0 0,-1 0 0 0 0,1 0 0 0 0,0 0 1 0 0,0 0-1 0 0,-1 0 0 0 0,1 0 0 0 0,0 0 0 0 0,-1-1 0 0 0,1 1 0 0 0,-1-1 0 0 0,1 1 0 0 0,-1-1 0 0 0,1 1 0 0 0,-1-1 0 0 0,1 0 0 0 0,-1 0 0 0 0,1 0 0 0 0,-1 0 0 0 0,0 0 0 0 0,1 0 1 0 0,-1 0-1 0 0,1 0 0 0 0,-1-1 0 0 0,1 1 0 0 0,-1 0 0 0 0,1-1 0 0 0,-1 0 0 0 0,1 1 0 0 0,0-1 0 0 0,-1 0-17 0 0,-12-24-93 0 0,0 0 0 0 0,2-1 0 0 0,1 0 0 0 0,1-1 0 0 0,2-1 0 0 0,0 1 0 0 0,2-1 0 0 0,1 0 0 0 0,1-1 0 0 0,1 1 0 0 0,2-1 0 0 0,1 0 0 0 0,1 1 0 0 0,3-9 93 0 0,-4 30-13 0 0,1-15-14 0 0,0 0 0 0 0,2 1-1 0 0,1-1 1 0 0,1 1 0 0 0,0-1-1 0 0,2 2 1 0 0,0-1 0 0 0,1 1 0 0 0,1 0-1 0 0,11-16 28 0 0,-15 27-12 0 0,1-1-1 0 0,0 1 0 0 0,0 0 1 0 0,1 0-1 0 0,0 1 1 0 0,1 0-1 0 0,0 0 0 0 0,0 0 1 0 0,1 1-1 0 0,0 1 0 0 0,0 0 1 0 0,1 0-1 0 0,-1 0 1 0 0,1 1-1 0 0,0 1 0 0 0,1 0 1 0 0,-1 0-1 0 0,1 1 0 0 0,0 0 1 0 0,0 1-1 0 0,0 0 1 0 0,3 1 12 0 0,-9 0-11 0 0,0 1 1 0 0,0 0-1 0 0,0 1 1 0 0,0-1-1 0 0,0 1 1 0 0,-1 0-1 0 0,1 0 1 0 0,0 0-1 0 0,0 1 1 0 0,-1-1-1 0 0,1 1 1 0 0,-1 1-1 0 0,1-1 1 0 0,-1 0-1 0 0,0 1 1 0 0,0 0-1 0 0,0 0 1 0 0,0 0-1 0 0,-1 1 1 0 0,1-1-1 0 0,-1 1 1 0 0,0 0-1 0 0,0 0 1 0 0,0 0-1 0 0,0 0 1 0 0,-1 0-1 0 0,0 1 1 0 0,0-1 0 0 0,0 1-1 0 0,0 0 1 0 0,-1-1-1 0 0,1 6 11 0 0,1 1-4 0 0,-2-1-1 0 0,1 1 1 0 0,-2 0 0 0 0,1 0-1 0 0,-2 0 1 0 0,1 0 0 0 0,-1-1-1 0 0,-1 1 1 0 0,0 0 0 0 0,0-1-1 0 0,-1 1 1 0 0,-1-1 0 0 0,0 0-1 0 0,-1 2 5 0 0,-10 13 139 0 0,-2 1 0 0 0,-1-2 0 0 0,-2 0-1 0 0,0-1 1 0 0,-1-1 0 0 0,-1-1 0 0 0,-1-1-1 0 0,0-1 1 0 0,-2-1 0 0 0,0-1 0 0 0,-16 7-139 0 0,40-24 5 0 0,106 50 676 0 0,169 141-597 0 0,-155-97-904 0 0,-112-89 653 0 0,70 45-1471 0 0,-21-35-3966 0 0,-56-15 4411 0 0</inkml:trace>
  <inkml:trace contextRef="#ctx0" brushRef="#br0" timeOffset="465.139">681 14 1356 0 0,'5'-3'97'0'0,"0"1"0"0"0,0 1-1 0 0,-1-1 1 0 0,1 1 0 0 0,0 0 0 0 0,0 0-1 0 0,1 0 1 0 0,-1 0 0 0 0,0 1 0 0 0,0 0-1 0 0,0 0 1 0 0,0 1 0 0 0,0-1 0 0 0,0 1-1 0 0,0 0 1 0 0,0 0 0 0 0,0 1-1 0 0,0 0 1 0 0,0-1 0 0 0,0 2 0 0 0,-1-1-1 0 0,1 0 1 0 0,-1 1 0 0 0,0 0 0 0 0,1 0-1 0 0,-1 0 1 0 0,-1 1 0 0 0,1-1 0 0 0,0 1-1 0 0,2 4-96 0 0,0 5 188 0 0,-1 2 0 0 0,0-1-1 0 0,0 1 1 0 0,-2-1 0 0 0,1 1 0 0 0,-2 0-1 0 0,0 0 1 0 0,-1 0 0 0 0,-1 1-1 0 0,0-1 1 0 0,-1 0 0 0 0,0 0-1 0 0,-2 0 1 0 0,0 0 0 0 0,0 0-1 0 0,-1-1 1 0 0,-1 1 0 0 0,0-1 0 0 0,-1 0-1 0 0,-1 0 1 0 0,0-1 0 0 0,-1 0-1 0 0,0 0 1 0 0,-6 5-188 0 0,-16 44 1141 0 0,29-61-1113 0 0,0 0 1 0 0,1 0 0 0 0,-1 1-1 0 0,0-1 1 0 0,1 0-1 0 0,-1 0 1 0 0,1 0 0 0 0,-1 1-1 0 0,1-1 1 0 0,0 0 0 0 0,0 0-1 0 0,-1 1 1 0 0,1-1 0 0 0,0 0-1 0 0,0 1 1 0 0,0-1 0 0 0,0 0-1 0 0,0 1 1 0 0,1-1 0 0 0,-1 0-1 0 0,0 0 1 0 0,1 1-1 0 0,-1-1 1 0 0,1 0 0 0 0,-1 0-1 0 0,1 0 1 0 0,-1 1 0 0 0,1-1-1 0 0,0 0 1 0 0,0 0 0 0 0,-1 0-1 0 0,1 0 1 0 0,0 0 0 0 0,0 0-1 0 0,0 0 1 0 0,0-1-1 0 0,0 1 1 0 0,0 0 0 0 0,1-1-1 0 0,-1 1 1 0 0,0 0 0 0 0,0-1-1 0 0,0 1 1 0 0,1-1 0 0 0,-1 0-1 0 0,1 1-28 0 0,73 3-627 0 0,-53-5 377 0 0,187-29-3597 0 0,-131 20 724 0 0,-44 5 1617 0 0</inkml:trace>
  <inkml:trace contextRef="#ctx0" brushRef="#br0" timeOffset="1170.298">0 419 1568 0 0,'11'-7'7211'0'0,"-4"19"-6952"0"0,-5 188 487 0 0,29 57-1932 0 0,-7-108-4747 0 0,-24-147 4684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5:0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1204 0 0,'14'13'5948'0'0,"61"-11"-5679"0"0,-65-2 227 0 0,227-25 224 0 0,309-24-90 0 0,178-20-5807 0 0,-657 60 3917 0 0,-7-4 18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5:09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5 1748 0 0,'-2'29'5267'0'0,"-35"34"-4498"0"0,26-46-278 0 0,-16 36-49 0 0,-23 34-1450 0 0,-1-55-3401 0 0,49-32 3333 0 0</inkml:trace>
  <inkml:trace contextRef="#ctx0" brushRef="#br0" timeOffset="278.451">1 8 836 0 0,'72'-7'4696'0'0,"102"49"-3093"0"0,20 34-1450 0 0,-69-16-3769 0 0,-95-47 2373 0 0,0-2 26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5:08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21 303 1428 0 0,'-1'0'52'0'0,"0"0"0"0"0,0 0 0 0 0,1 0 1 0 0,-1 0-1 0 0,0 0 0 0 0,0 0 0 0 0,1 0 0 0 0,-1 0 0 0 0,0 1 0 0 0,0-1 0 0 0,1 0 0 0 0,-1 0 0 0 0,0 1 0 0 0,1-1 1 0 0,-1 0-1 0 0,0 1 0 0 0,1-1 0 0 0,-1 1 0 0 0,0-1 0 0 0,1 1 0 0 0,-1-1 0 0 0,1 1 0 0 0,-1-1 0 0 0,1 1 1 0 0,-1 0-1 0 0,1-1 0 0 0,0 1 0 0 0,-1 0 0 0 0,1-1 0 0 0,0 1 0 0 0,-1 0 0 0 0,1-1 0 0 0,0 1 0 0 0,0 0 1 0 0,0 0-1 0 0,0-1 0 0 0,0 1 0 0 0,0 0 0 0 0,0 0 0 0 0,0-1 0 0 0,0 1 0 0 0,0 0 0 0 0,0 0 0 0 0,0-1 0 0 0,0 1 1 0 0,1 0-1 0 0,-1 0 0 0 0,0-1 0 0 0,0 1 0 0 0,1 0 0 0 0,-1-1 0 0 0,1 1 0 0 0,-1-1 0 0 0,0 1 0 0 0,1 0 1 0 0,-1-1-1 0 0,1 1 0 0 0,0-1 0 0 0,-1 1 0 0 0,1-1 0 0 0,-1 1 0 0 0,1-1 0 0 0,0 0 0 0 0,-1 1 0 0 0,2-1-52 0 0,88 4 986 0 0,398-39 96 0 0,1393-73 45 0 0,-1651 101-2098 0 0,-75 7-2429 0 0,-123 0 2162 0 0</inkml:trace>
  <inkml:trace contextRef="#ctx0" brushRef="#br0" timeOffset="247.45">3509 5 1896 0 0,'9'-4'1053'0'0,"-3"17"1855"0"0,-192 333-997 0 0,136-275-6284 0 0,43-71 3262 0 0</inkml:trace>
  <inkml:trace contextRef="#ctx0" brushRef="#br0" timeOffset="497.446">3132 165 2848 0 0,'16'3'4185'0'0,"16"7"-3451"0"0,-3-1-535 0 0,186 53 733 0 0,-35-10-2156 0 0,1-7-3889 0 0,-142-36 3920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5:55:15.361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8337 594 2156 0 0,'20'10'3780'0'0,"-7"47"-3854"0"0,-12-53 247 0 0,64 370 1277 0 0,-57-203 241 0 0,25-186-1239 0 0,-16-1-450 0 0,0 1-1 0 0,1 0 0 0 0,0 2 1 0 0,1 0-1 0 0,1 1 1 0 0,0 1-1 0 0,0 1 1 0 0,1 1-1 0 0,1 1 0 0 0,-1 1 1 0 0,1 0-1 0 0,0 2 1 0 0,1 0-1 0 0,0 2 1 0 0,7 0-2 0 0,-23 3-3 0 0,0 1 1 0 0,1 0 0 0 0,-1 0 0 0 0,0 1 0 0 0,0 0 0 0 0,0 0 0 0 0,0 1 0 0 0,0 0 0 0 0,-1 0 0 0 0,1 1 0 0 0,-1-1-1 0 0,0 1 1 0 0,0 1 0 0 0,0-1 0 0 0,0 1 0 0 0,-1 0 0 0 0,0 0 0 0 0,0 1 0 0 0,0-1 0 0 0,-1 1 0 0 0,0 0 0 0 0,0 1-1 0 0,0-1 1 0 0,-1 1 0 0 0,0-1 0 0 0,0 1 0 0 0,-1 0 0 0 0,0 0 0 0 0,1 3 2 0 0,-6-2-4 0 0,0 0 0 0 0,0 0 0 0 0,-1-1 1 0 0,0 1-1 0 0,0-1 0 0 0,-1 1 0 0 0,0-1 0 0 0,0-1 1 0 0,-1 1-1 0 0,0-1 0 0 0,0 0 0 0 0,0 0 0 0 0,-1-1 1 0 0,1 0-1 0 0,-2 0 0 0 0,1 0 0 0 0,0-1 0 0 0,-1 0 0 0 0,0-1 1 0 0,0 1-1 0 0,0-1 4 0 0,-23 9 42 0 0,-1 0 1 0 0,0-2 0 0 0,0-2-1 0 0,-1 0 1 0 0,0-3-1 0 0,-1 0 1 0 0,1-3 0 0 0,-33 0-43 0 0,-38-36 205 0 0,103 32-204 0 0,0 0 0 0 0,1 0 0 0 0,0 0 0 0 0,0 0 1 0 0,-1 0-1 0 0,1 0 0 0 0,0 0 0 0 0,1 0 0 0 0,-1-1 0 0 0,0 1 0 0 0,1 0 1 0 0,-1 0-1 0 0,1 0 0 0 0,-1 0 0 0 0,1 0 0 0 0,0 0 0 0 0,0 1 0 0 0,0-1 0 0 0,0 0 1 0 0,0 0-1 0 0,0 0 0 0 0,1 1 0 0 0,-1-1 0 0 0,1 1 0 0 0,-1-1 0 0 0,1 1 1 0 0,-1 0-1 0 0,1-1 0 0 0,0 1 0 0 0,0 0 0 0 0,-1 0 0 0 0,1 0 0 0 0,0 0 1 0 0,0 1-1 0 0,0-1 0 0 0,0 0 0 0 0,2 1-1 0 0,34-18-31 0 0,1 3-1 0 0,1 1 1 0 0,1 2 0 0 0,0 2-1 0 0,0 1 1 0 0,1 2 0 0 0,0 3-1 0 0,0 1 1 0 0,5 1 31 0 0,127-16-113 0 0,-90 7 48 0 0,-49 8 81 0 0,-1-1-1 0 0,1-1 0 0 0,-1-2 1 0 0,0-2-1 0 0,-1-1 0 0 0,0-1 1 0 0,-1-2-1 0 0,0-1 1 0 0,3-4-16 0 0,-32 18-1 0 0,-1-1 0 0 0,0 0 0 0 0,0 0 0 0 0,1 0 0 0 0,-1 0 0 0 0,0 0 0 0 0,0-1 0 0 0,0 1 0 0 0,0 0 0 0 0,0-1 0 0 0,-1 0 0 0 0,1 1 0 0 0,0-1 0 0 0,-1 0 0 0 0,1 0 0 0 0,-1 0 0 0 0,1 0 0 0 0,-1 0 0 0 0,0 0 0 0 0,0 0 0 0 0,0 0 0 0 0,0-1 0 0 0,-1 1 0 0 0,1 0 0 0 0,0-1 0 0 0,-1 1 0 0 0,0 0 0 0 0,1-1 0 0 0,-1 1 0 0 0,0-1 0 0 0,0 1 0 0 0,-1-1 0 0 0,1 1 0 0 0,0 0 0 0 0,-1-1 0 0 0,1 1 0 0 0,-1 0 0 0 0,0-1 0 0 0,0 1 0 0 0,0 0 0 0 0,0 0 0 0 0,0 0 0 0 0,0 0 0 0 0,-1 0 0 0 0,1 0 0 0 0,-1 0 0 0 0,1 0 0 0 0,-1 0 0 0 0,0 1 0 0 0,0-1 0 0 0,0 1 0 0 0,0-1 0 0 0,0 1 0 0 0,0 0 0 0 0,0 0 0 0 0,0 0 0 0 0,-1 0 1 0 0,-13-6 20 0 0,-1 2 0 0 0,0 0 1 0 0,0 1-1 0 0,0 1 0 0 0,0 0 0 0 0,-1 1 0 0 0,1 1 1 0 0,-1 1-1 0 0,1 1 0 0 0,-1 0 0 0 0,1 1 1 0 0,-1 1-1 0 0,1 0 0 0 0,0 2 0 0 0,0 0-20 0 0,12-3-11 0 0,0 1 0 0 0,0-1 1 0 0,0 1-1 0 0,1 0 0 0 0,-1 1 0 0 0,1-1 0 0 0,0 1 0 0 0,0 0 0 0 0,0 0 0 0 0,0 0 0 0 0,1 0 0 0 0,0 1 1 0 0,0 0-1 0 0,0-1 0 0 0,0 1 0 0 0,1 0 0 0 0,0 0 0 0 0,0 1 0 0 0,0-1 0 0 0,0 0 0 0 0,1 1 0 0 0,0-1 1 0 0,0 1-1 0 0,1-1 0 0 0,-1 1 0 0 0,1-1 0 0 0,0 1 0 0 0,1-1 0 0 0,-1 1 0 0 0,1-1 0 0 0,0 1 0 0 0,1-1 1 0 0,-1 1-1 0 0,1-1 0 0 0,0 0 0 0 0,1 0 0 0 0,-1 0 0 0 0,1 0 0 0 0,0 0 0 0 0,0-1 0 0 0,0 1 0 0 0,1-1 1 0 0,-1 0-1 0 0,1 0 0 0 0,0 0 0 0 0,3 2 11 0 0,19 15-567 0 0,0 0-1 0 0,1-2 1 0 0,1-1 0 0 0,1-1 0 0 0,1-2-1 0 0,0 0 1 0 0,1-3 0 0 0,0 0 0 0 0,1-2 0 0 0,1-1-1 0 0,-1-2 1 0 0,1-1 0 0 0,31 1 567 0 0,-3-1-1267 0 0</inkml:trace>
  <inkml:trace contextRef="#ctx0" brushRef="#br0" timeOffset="-2562.45">4796 599 1720 0 0,'-18'-1'244'0'0,"0"1"-1"0"0,0 0 1 0 0,0 1-1 0 0,1 0 1 0 0,-1 2-1 0 0,0 0 1 0 0,1 1-1 0 0,0 1 1 0 0,0 1-1 0 0,0 0 1 0 0,1 1-1 0 0,-1 1 1 0 0,2 0-1 0 0,-1 1 1 0 0,1 1-1 0 0,1 0 1 0 0,0 1-1 0 0,0 1 1 0 0,1 0-1 0 0,0 1 1 0 0,2 0-1 0 0,-1 1 1 0 0,1 0-1 0 0,-4 9-243 0 0,-2 0 169 0 0,0 0 0 0 0,2 2 0 0 0,1-1 0 0 0,0 2 0 0 0,2 0 0 0 0,1 1 0 0 0,1 0 0 0 0,2 0 0 0 0,0 1 0 0 0,2 0 0 0 0,1 0 1 0 0,1 1-1 0 0,0 27-169 0 0,5-39-12 0 0,0-1 0 0 0,1 1 1 0 0,1-1-1 0 0,0 0 1 0 0,2 0-1 0 0,-1 0 1 0 0,2-1-1 0 0,0 1 0 0 0,1-1 1 0 0,0-1-1 0 0,1 1 1 0 0,1-1-1 0 0,0-1 1 0 0,1 1-1 0 0,1-2 0 0 0,7 8 12 0 0,-9-11-230 0 0,0-1 0 0 0,0-1 0 0 0,0 1 0 0 0,1-2 0 0 0,0 1 0 0 0,1-1 0 0 0,-1-1 0 0 0,1 0 0 0 0,0 0 0 0 0,1-1 0 0 0,-1-1-1 0 0,1 1 1 0 0,0-2 0 0 0,5 1 230 0 0,-11-3-231 0 0,1 1-1 0 0,0-1 1 0 0,0 0-1 0 0,0-1 1 0 0,0 0-1 0 0,0 0 1 0 0,0-1-1 0 0,0 1 1 0 0,0-1-1 0 0,-1-1 1 0 0,1 1-1 0 0,-1-1 1 0 0,0-1-1 0 0,0 1 1 0 0,3-3 231 0 0,20-12-1111 0 0</inkml:trace>
  <inkml:trace contextRef="#ctx0" brushRef="#br0" timeOffset="-2235.927">5610 703 1448 0 0,'-7'1'2859'0'0,"-22"15"-1651"0"0,7 2-913 0 0,1 1 1 0 0,1 0-1 0 0,1 2 0 0 0,0 0 1 0 0,2 2-1 0 0,1 0 0 0 0,0 0 1 0 0,2 2-1 0 0,1-1 0 0 0,1 2 1 0 0,-3 9-296 0 0,-6 8 225 0 0,-23 84 306 0 0,-22 38-3667 0 0,15-141-593 0 0,39-24 2542 0 0</inkml:trace>
  <inkml:trace contextRef="#ctx0" brushRef="#br0" timeOffset="-1987.189">5089 875 1236 0 0,'53'8'6300'0'0,"20"59"-5605"0"0,-40-32-35 0 0,200 164-884 0 0,-102-110-5065 0 0,-117-77 4075 0 0</inkml:trace>
  <inkml:trace contextRef="#ctx0" brushRef="#br0" timeOffset="-1739.863">6174 1198 1612 0 0,'3'11'269'0'0,"-1"1"0"0"0,0 0 0 0 0,-1 0 0 0 0,0-1 0 0 0,0 1 0 0 0,-2 0 0 0 0,1 0 0 0 0,-1 0 0 0 0,-1 0 0 0 0,0-1 0 0 0,-1 1 0 0 0,0-1 0 0 0,-1 1 0 0 0,0-1 0 0 0,-1 0 0 0 0,0-1 0 0 0,-1 1 0 0 0,0-1 0 0 0,0 0 0 0 0,-1 0 0 0 0,-1-1-1 0 0,1 0 1 0 0,-2-1 0 0 0,-1 3-269 0 0,8-9-40 0 0,-49 53 541 0 0,9-36-3052 0 0,16-42-29 0 0,16 1 1219 0 0</inkml:trace>
  <inkml:trace contextRef="#ctx0" brushRef="#br0" timeOffset="-1536.841">6481 789 1648 0 0,'1'-1'109'0'0,"-1"0"-1"0"0,1-1 1 0 0,0 1-1 0 0,-1 0 1 0 0,1 0 0 0 0,0-1-1 0 0,0 1 1 0 0,0 0-1 0 0,0 0 1 0 0,0 0-1 0 0,0 0 1 0 0,0 0-1 0 0,0 0 1 0 0,0 0 0 0 0,0 0-1 0 0,1 1 1 0 0,-1-1-1 0 0,0 0 1 0 0,1 1-1 0 0,-1-1 1 0 0,0 1-1 0 0,1-1 1 0 0,-1 1 0 0 0,1 0-1 0 0,-1 0 1 0 0,0-1-1 0 0,1 1 1 0 0,-1 0-1 0 0,1 0 1 0 0,-1 1 0 0 0,1-1-1 0 0,-1 0 1 0 0,1 0-1 0 0,-1 1 1 0 0,0-1-1 0 0,1 0 1 0 0,-1 1-1 0 0,0 0 1 0 0,1-1 0 0 0,-1 1-1 0 0,0 0 1 0 0,0 0-1 0 0,1-1 1 0 0,-1 1-1 0 0,0 0 1 0 0,0 0-1 0 0,0 0 1 0 0,0 0 0 0 0,0 1-1 0 0,0-1 1 0 0,-1 0-1 0 0,1 0 1 0 0,0 1-1 0 0,-1-1 1 0 0,1 0 0 0 0,0 1-1 0 0,-1-1 1 0 0,0 0-1 0 0,1 1 1 0 0,-1-1-1 0 0,0 1 1 0 0,0-1-1 0 0,1 1-108 0 0,106 121-298 0 0,-15-68-3532 0 0,-77-50 2699 0 0,-5-2-101 0 0</inkml:trace>
  <inkml:trace contextRef="#ctx0" brushRef="#br0" timeOffset="-1304.151">7032 689 1884 0 0,'-117'94'6596'0'0,"90"-58"-6354"0"0,1 0 0 0 0,2 2 1 0 0,1 1-1 0 0,3 1 0 0 0,1 0 0 0 0,2 1 0 0 0,-9 32-242 0 0,-9 54-615 0 0,-29 75-4864 0 0,53-180 4109 0 0,3-6 163 0 0</inkml:trace>
  <inkml:trace contextRef="#ctx0" brushRef="#br0" timeOffset="-1053.222">7381 609 1660 0 0,'20'13'267'0'0,"0"0"0"0"0,-1 2 0 0 0,0 0-1 0 0,-1 1 1 0 0,-1 0 0 0 0,0 1 0 0 0,-2 2 0 0 0,0-1 0 0 0,-1 2 0 0 0,-1 0-1 0 0,0 0 1 0 0,-2 1 0 0 0,0 1 0 0 0,-2 0 0 0 0,0 0 0 0 0,-2 1-1 0 0,0 0 1 0 0,-1 0 0 0 0,-2 0 0 0 0,0 1 0 0 0,-2 0 0 0 0,0 0-1 0 0,-2 5-266 0 0,-2-7 87 0 0,0 1-1 0 0,-2-1 0 0 0,0 0 0 0 0,-2-1 1 0 0,0 1-1 0 0,-1-1 0 0 0,-1 0 0 0 0,-1-1 1 0 0,-1 0-1 0 0,-1-1 0 0 0,-1 0 0 0 0,0 0 0 0 0,-2-1 1 0 0,0-1-1 0 0,-6 6-86 0 0,-13 12-261 0 0,-1-2 0 0 0,-1-1-1 0 0,-2-1 1 0 0,-2-3 0 0 0,0-1 0 0 0,-36 18 261 0 0,-77 9-3969 0 0,125-53 2758 0 0</inkml:trace>
  <inkml:trace contextRef="#ctx0" brushRef="#br0" timeOffset="-3601.819">2177 589 888 0 0,'0'0'392'0'0,"0"0"-15"0"0,0 0-48 0 0,0 0 30 0 0,0 0-39 0 0,0 0-7 0 0,0 0 121 0 0,0 0-5 0 0,0 0-62 0 0,0 0-96 0 0,0 0 28 0 0,0 0 43 0 0,0 0-30 0 0,4-22 765 0 0,-3 20-1067 0 0,1-1 0 0 0,-1 1 0 0 0,1-1 0 0 0,-1 0 0 0 0,0 1 0 0 0,0-1 0 0 0,0 0 0 0 0,0 0 0 0 0,-1 0 0 0 0,1 1 0 0 0,-1-1 0 0 0,0 0 0 0 0,1 0 0 0 0,-1 0 0 0 0,-1 0 0 0 0,1 0 0 0 0,0 0 0 0 0,-1 0 0 0 0,1 0 0 0 0,-1 0 0 0 0,0 1 0 0 0,0-1 0 0 0,0 0 0 0 0,0 0 0 0 0,-1 1 1 0 0,1-1-1 0 0,-1 1 0 0 0,0-1 0 0 0,1 1 0 0 0,-1 0 0 0 0,0-1 0 0 0,0 1 0 0 0,0 0 0 0 0,-1 1 0 0 0,1-1 0 0 0,-1 0 0 0 0,1 0 0 0 0,-1 1 0 0 0,0-1-10 0 0,0 2 3 0 0,-1 0 1 0 0,0 1-1 0 0,0-1 0 0 0,0 1 0 0 0,1-1 1 0 0,-1 1-1 0 0,0 0 0 0 0,1 1 1 0 0,-1-1-1 0 0,1 1 0 0 0,-1-1 1 0 0,1 1-1 0 0,0 0 0 0 0,-1 0 1 0 0,1 1-1 0 0,0-1 0 0 0,0 1 0 0 0,1-1 1 0 0,-1 1-1 0 0,1 0 0 0 0,-1 0 1 0 0,1 0-1 0 0,-2 3-3 0 0,-26 37-2 0 0,3 0-1 0 0,1 2 1 0 0,2 1-1 0 0,3 0 1 0 0,1 2-1 0 0,-1 10 3 0 0,-34 78 23 0 0,39-101-44 0 0,-5 19 75 0 0,-2-1 1 0 0,-3-1-1 0 0,-2-2 1 0 0,-2 0-1 0 0,-2-2 1 0 0,-3-2-1 0 0,-1-1 1 0 0,-12 9-55 0 0,47-52-1 0 0,0 0 1 0 0,0 0 0 0 0,0-1 0 0 0,-1 1-1 0 0,1 0 1 0 0,0 0 0 0 0,-1-1-1 0 0,0 1 1 0 0,1-1 0 0 0,-1 0 0 0 0,0 1-1 0 0,0-1 1 0 0,0 0 0 0 0,0 0-1 0 0,0 0 1 0 0,0 0 0 0 0,0 0 0 0 0,0-1-1 0 0,0 1 1 0 0,0-1 0 0 0,0 1-1 0 0,-1-1 1 0 0,1 0 0 0 0,0 0-1 0 0,0 0 1 0 0,-1 0 0 0 0,1 0 0 0 0,0 0-1 0 0,0 0 1 0 0,0-1 0 0 0,-1 1-1 0 0,1-1 1 0 0,0 0 0 0 0,0 0 0 0 0,0 0-1 0 0,0 0 1 0 0,0 0 0 0 0,0 0-1 0 0,1 0 1 0 0,-1-1 0 0 0,0 1 0 0 0,0 0-1 0 0,1-1 1 0 0,-1 0 0 0 0,1 1-1 0 0,-1-1 1 0 0,1 0 0 0 0,0 0 0 0 0,0 0-1 0 0,0 0 1 0 0,0 0 0 0 0,0 0-1 0 0,0 0 1 0 0,1 0 0 0 0,-1 0 0 0 0,1 0-1 0 0,-1-1 1 0 0,1 1 0 0 0,-4-7-42 0 0,1-1-1 0 0,1 1 1 0 0,-1-1 0 0 0,1 0-1 0 0,1 1 1 0 0,0-1-1 0 0,1 0 1 0 0,-1 0 0 0 0,2 0-1 0 0,0 0 1 0 0,0 0 0 0 0,0 0-1 0 0,1 1 1 0 0,1-1-1 0 0,0 0 1 0 0,0 1 0 0 0,1 0-1 0 0,0 0 1 0 0,0 0 0 0 0,1 0-1 0 0,1 1 1 0 0,-1 0-1 0 0,1 0 1 0 0,0 0 0 0 0,1 1-1 0 0,0-1 1 0 0,0 2 0 0 0,1-1-1 0 0,0 1 1 0 0,0 0-1 0 0,0 1 1 0 0,1 0 0 0 0,-1 0-1 0 0,1 1 1 0 0,1 0 0 0 0,0 0 42 0 0,82 33 20 0 0,147 163-592 0 0,-224-180 526 0 0,-1-1 0 0 0,2 0 0 0 0,0-1 0 0 0,0-1-1 0 0,0 0 1 0 0,1-1 0 0 0,1-1 0 0 0,-1-1 0 0 0,1 0 0 0 0,0-1 0 0 0,0-1 0 0 0,1-1-1 0 0,-1 0 1 0 0,1-2 0 0 0,0 0 0 0 0,-1-1 0 0 0,1-1 0 0 0,0 0 0 0 0,-1-2-1 0 0,0 0 1 0 0,1-1 0 0 0,-1-1 0 0 0,0-1 0 0 0,-1 0 0 0 0,1-1 0 0 0,-2-1 0 0 0,1-1-1 0 0,-1 0 1 0 0,0-1 0 0 0,-1-1 0 0 0,4-3 46 0 0,6-13-803 0 0,-5-5-305 0 0</inkml:trace>
  <inkml:trace contextRef="#ctx0" brushRef="#br0" timeOffset="-3182.443">2406 1046 944 0 0,'-11'2'135'0'0,"0"0"-1"0"0,0 1 1 0 0,1 0 0 0 0,-1 0-1 0 0,1 1 1 0 0,-1 1-1 0 0,1 0 1 0 0,0 0 0 0 0,1 1-1 0 0,0 0 1 0 0,-1 1-1 0 0,2 0 1 0 0,-1 0 0 0 0,1 1-1 0 0,0 0 1 0 0,1 0-1 0 0,0 1 1 0 0,0 0 0 0 0,1 0-1 0 0,0 1 1 0 0,1 0-1 0 0,0 0 1 0 0,0 0 0 0 0,1 0-1 0 0,1 1 1 0 0,-1 0-1 0 0,0 7-134 0 0,2-9 50 0 0,0-1 1 0 0,1 1-1 0 0,0-1 0 0 0,0 1 0 0 0,1 0 0 0 0,0-1 0 0 0,0 1 0 0 0,1 0 0 0 0,0-1 0 0 0,1 1 0 0 0,0-1 0 0 0,0 1 0 0 0,1-1 1 0 0,0 0-1 0 0,0 0 0 0 0,1 0 0 0 0,0 0 0 0 0,1-1 0 0 0,0 0 0 0 0,0 0 0 0 0,0 0 0 0 0,1 0 0 0 0,0-1 0 0 0,0 0 0 0 0,0 0 0 0 0,1 0 1 0 0,0-1-1 0 0,0 0 0 0 0,0-1 0 0 0,1 1 0 0 0,0-2 0 0 0,0 1 0 0 0,0-1 0 0 0,0 0 0 0 0,0 0 0 0 0,6 0-50 0 0,12-1-33 0 0,0 0-1 0 0,0-2 0 0 0,0-1 1 0 0,0-1-1 0 0,0-1 1 0 0,-1-1-1 0 0,1-2 0 0 0,-1 0 1 0 0,0-2-1 0 0,-1 0 1 0 0,0-2-1 0 0,0-1 0 0 0,-1-1 1 0 0,0 0-1 0 0,12-11 34 0 0,-8 4-82 0 0,-1-1-1 0 0,-1-2 1 0 0,0 0-1 0 0,-2-1 1 0 0,-1-2 0 0 0,-1 0-1 0 0,-1-1 1 0 0,-1-1-1 0 0,-1-1 1 0 0,-2 0-1 0 0,-1-2 1 0 0,-1 0-1 0 0,-1 0 1 0 0,0-7 82 0 0,2-8 630 0 0,-1-1 0 0 0,-3 0 1 0 0,-2-1-1 0 0,-2 0 0 0 0,1-45-630 0 0,-8-6 2963 0 0,-18 100-2554 0 0,15 25-345 0 0,1 1-1 0 0,2-1 0 0 0,0 0 0 0 0,2 1 0 0 0,1-1 0 0 0,1 0 0 0 0,6 20-63 0 0,13 44-92 0 0,37 175-658 0 0,-44-85-3047 0 0,-16-176 3601 0 0,0 1 0 0 0,0-1 0 0 0,0 0 0 0 0,-1 1-1 0 0,1-1 1 0 0,-1 0 0 0 0,-1 1 0 0 0,1-1 0 0 0,-1 0-1 0 0,0 0 1 0 0,0 0 0 0 0,0 0 0 0 0,-1 0 0 0 0,1 0-1 0 0,-1-1 1 0 0,-1 1 0 0 0,1-1 0 0 0,0 0 0 0 0,-3 2 196 0 0,-9 7-1186 0 0</inkml:trace>
  <inkml:trace contextRef="#ctx0" brushRef="#br0" timeOffset="-2933.866">2956 1118 2136 0 0,'3'-8'988'0'0,"13"-4"-100"0"0,0-1-88 0 0,2-2-180 0 0,3 3-63 0 0,4 4-57 0 0,0-1-116 0 0,5-2-136 0 0,4 1-208 0 0,2 3-8 0 0,3 4-440 0 0,0-7-344 0 0,2 5-593 0 0,2 0 117 0 0,-4-2 36 0 0,-2 2-240 0 0</inkml:trace>
  <inkml:trace contextRef="#ctx0" brushRef="#br0" timeOffset="13677.571">1050 3168 2052 0 0,'-1'-13'1091'0'0,"6"-4"6542"0"0,16 128-7375 0 0,-12 716 435 0 0,15-585-422 0 0,-24-240-235 0 0,1 18 90 0 0,0-7-768 0 0,-5-24-920 0 0,-1-85-5009 0 0,5 65 5350 0 0</inkml:trace>
  <inkml:trace contextRef="#ctx0" brushRef="#br0" timeOffset="14016.792">1071 3078 2012 0 0,'8'-10'113'0'0,"0"0"1"0"0,1 1-1 0 0,0 0 0 0 0,0 1 0 0 0,1 0 1 0 0,0 0-1 0 0,0 1 0 0 0,1 0 0 0 0,0 1 0 0 0,0 0 1 0 0,1 0-1 0 0,-1 2 0 0 0,1-1 0 0 0,0 2 1 0 0,1-1-1 0 0,-1 2 0 0 0,1-1 0 0 0,-1 2 1 0 0,1 0-1 0 0,-1 0 0 0 0,1 1 0 0 0,0 1 0 0 0,-1 0 1 0 0,1 1-1 0 0,-1 0 0 0 0,1 1 0 0 0,-1 0 1 0 0,0 1-1 0 0,0 0 0 0 0,0 1 0 0 0,-1 1 0 0 0,0-1 1 0 0,0 2-1 0 0,0 0 0 0 0,-1 0 0 0 0,0 1 1 0 0,0 0-1 0 0,-1 0 0 0 0,0 1 0 0 0,0 1 1 0 0,-1-1-1 0 0,0 2 0 0 0,-1-1 0 0 0,0 1 0 0 0,-1 0 1 0 0,2 4-114 0 0,-2-1 79 0 0,-1-1 0 0 0,-1 1 0 0 0,0 0 1 0 0,0 0-1 0 0,-1 0 0 0 0,-1 0 0 0 0,-1 0 1 0 0,0 1-1 0 0,0-1 0 0 0,-2 1 1 0 0,0-1-1 0 0,0 0 0 0 0,-1 1 0 0 0,-1-1 1 0 0,-1 0-1 0 0,0 0 0 0 0,0-1 0 0 0,-2 1 1 0 0,1-1-1 0 0,-2 0 0 0 0,-7 12-79 0 0,-6 6 84 0 0,-2 0 0 0 0,-1-1 0 0 0,-1-1 0 0 0,-2-2 0 0 0,0 0 0 0 0,-2-2 1 0 0,-24 17-85 0 0,-49 7-3115 0 0,76-91-707 0 0,24 28 2633 0 0</inkml:trace>
  <inkml:trace contextRef="#ctx0" brushRef="#br0" timeOffset="20449.974">6366 3018 1576 0 0,'28'-12'6860'0'0,"-55"24"-5102"0"0,-10 4-1692 0 0,0 1-1 0 0,1 3 1 0 0,1 0 0 0 0,1 3-1 0 0,0 0 1 0 0,2 3-1 0 0,1 0 1 0 0,2 2-1 0 0,-5 7-65 0 0,34-33 19 0 0,0 0 0 0 0,0 0 0 0 0,0 0 0 0 0,0 1-1 0 0,0-1 1 0 0,1 0 0 0 0,-1 0 0 0 0,1 0 0 0 0,-1 0-1 0 0,1 0 1 0 0,0 0 0 0 0,0 0 0 0 0,0 0 0 0 0,0 0 0 0 0,0 0-1 0 0,0 0 1 0 0,1-1 0 0 0,-1 1 0 0 0,1-1 0 0 0,-1 1-1 0 0,1-1 1 0 0,-1 1 0 0 0,1-1 0 0 0,0 0 0 0 0,0 1 0 0 0,0-1-1 0 0,0 0 1 0 0,0 0 0 0 0,0-1 0 0 0,0 1 0 0 0,0 0-1 0 0,0-1 1 0 0,0 1 0 0 0,0-1 0 0 0,0 0 0 0 0,0 1-1 0 0,1-1 1 0 0,-1 0 0 0 0,0 0 0 0 0,0-1 0 0 0,1 1-19 0 0,62 10 175 0 0,1-2 0 0 0,0-3 0 0 0,0-3 0 0 0,22-4-175 0 0,-7 1-228 0 0,118 16-2190 0 0,-199-15 2312 0 0,-1 0 1 0 0,0 0 0 0 0,0 0 0 0 0,1 0 0 0 0,-1 1-1 0 0,0-1 1 0 0,0 0 0 0 0,1 1 0 0 0,-1-1 0 0 0,0 1-1 0 0,1-1 1 0 0,-1 0 0 0 0,1 1 0 0 0,-1 0 0 0 0,0-1-1 0 0,1 1 1 0 0,-1-1 0 0 0,1 1 0 0 0,-1 0 0 0 0,1-1-1 0 0,0 1 1 0 0,-1 0 0 0 0,1-1 0 0 0,0 1 0 0 0,-1 0-1 0 0,1-1 1 0 0,0 1 0 0 0,0 0 0 0 0,0 0 0 0 0,0 0-1 0 0,-1-1 1 0 0,1 1 0 0 0,0 0 0 0 0,0 0 0 0 0,1-1-1 0 0,-1 1 1 0 0,0 0 0 0 0,0 0 0 0 0,0 0 0 0 0,0-1-1 0 0,1 1 1 0 0,-1 0 0 0 0,0-1 0 0 0,1 1 0 0 0,-1 0-1 0 0,1 0 1 0 0,-1-1 0 0 0,0 1 0 0 0,1-1 0 0 0,-1 1-1 0 0,1 0 1 0 0,0-1 0 0 0,-1 1 0 0 0,1-1 0 0 0,-1 0-1 0 0,1 1 1 0 0,0-1 0 0 0,0 1 0 0 0,-1-1 0 0 0,1 0 105 0 0,-25 6-1190 0 0</inkml:trace>
  <inkml:trace contextRef="#ctx0" brushRef="#br0" timeOffset="20648.862">6087 3680 2664 0 0,'63'21'3990'0'0,"-51"-20"-3612"0"0,324 8 2437 0 0,-108-38-6881 0 0,-159 8 1492 0 0,-40 7 1463 0 0</inkml:trace>
  <inkml:trace contextRef="#ctx0" brushRef="#br0" timeOffset="21285.7">7223 2860 2132 0 0,'1'45'4851'0'0,"12"158"-4093"0"0,10 100 402 0 0,4-37 685 0 0,-27-265-1611 0 0,4 5 367 0 0,1-24-522 0 0,0-1 1 0 0,2 1-1 0 0,0 0 0 0 0,1 1 1 0 0,1 0-1 0 0,1 0 0 0 0,0 1 1 0 0,12-15-80 0 0,-11 18 5 0 0,0-1 1 0 0,1 1 0 0 0,1 1 0 0 0,0 0-1 0 0,1 1 1 0 0,0 1 0 0 0,0 0-1 0 0,1 0 1 0 0,1 2 0 0 0,-1 0-1 0 0,4-1-5 0 0,-12 6-3 0 0,1 0 0 0 0,0 0-1 0 0,-1 0 1 0 0,1 1 0 0 0,0 0-1 0 0,0 1 1 0 0,0 0 0 0 0,0 0-1 0 0,0 1 1 0 0,0 0-1 0 0,1 0 1 0 0,-1 1 0 0 0,0 0-1 0 0,0 0 1 0 0,0 1 0 0 0,0 0-1 0 0,-1 0 1 0 0,1 1 0 0 0,0 0-1 0 0,-1 0 1 0 0,0 1 0 0 0,0 0-1 0 0,0 0 1 0 0,6 6 3 0 0,-8-6-5 0 0,0-1 6 0 0,0 0 1 0 0,0 1-1 0 0,0-1 0 0 0,0 1 0 0 0,0 0 1 0 0,-1 1-1 0 0,1-1 0 0 0,-1 1 0 0 0,-1 0 0 0 0,1 0 1 0 0,-1 0-1 0 0,1 1 0 0 0,-1-1 0 0 0,-1 1 1 0 0,1-1-1 0 0,-1 1 0 0 0,0 0 0 0 0,-1 0 1 0 0,1 0-1 0 0,-1 0 0 0 0,0 1 0 0 0,-1-1 1 0 0,1 0-1 0 0,-1 0 0 0 0,0 0 0 0 0,-1 1 0 0 0,0 3-1 0 0,-10 5-84 0 0,0 1 0 0 0,-1-2-1 0 0,-1 1 1 0 0,0-2-1 0 0,-1 0 1 0 0,-1 0-1 0 0,1-1 1 0 0,-2-1 0 0 0,0-1-1 0 0,0 0 1 0 0,-1-1-1 0 0,0-1 1 0 0,-1 0-1 0 0,1-1 1 0 0,-1-1 0 0 0,-1-1-1 0 0,1-1 1 0 0,-1 0-1 0 0,0-1 1 0 0,0-1-1 0 0,0-1 1 0 0,-15-1 84 0 0,30-1-220 0 0,1 1-1 0 0,-1 0 1 0 0,0-1-1 0 0,0 1 1 0 0,1-1 0 0 0,-1 0-1 0 0,0 0 1 0 0,1-1-1 0 0,-1 1 1 0 0,1-1 0 0 0,-1 0-1 0 0,1 0 1 0 0,0 0-1 0 0,0 0 1 0 0,0 0 0 0 0,0-1-1 0 0,0 0 1 0 0,1 1 0 0 0,-1-1-1 0 0,1 0 1 0 0,-1 0-1 0 0,1 0 1 0 0,0 0 0 0 0,0-1-1 0 0,1 1 1 0 0,-1-1-1 0 0,1 1 1 0 0,0-1 0 0 0,-1 1-1 0 0,2-1 1 0 0,-1 0-1 0 0,0 0 1 0 0,1 1 0 0 0,-1-1-1 0 0,1 0 1 0 0,0 0 220 0 0,0-10-1287 0 0</inkml:trace>
  <inkml:trace contextRef="#ctx0" brushRef="#br0" timeOffset="21550.343">8190 3653 904 0 0,'2'13'325'0'0,"0"1"0"0"0,-1-1 0 0 0,0 0 0 0 0,-1 0 0 0 0,-1 1 0 0 0,0-1 0 0 0,0 0 0 0 0,-2 0 0 0 0,0 0 0 0 0,0 0 0 0 0,-1 0 0 0 0,0-1 0 0 0,-2 1 0 0 0,1-1 0 0 0,-1 0 0 0 0,-1-1 0 0 0,0 1 0 0 0,-1-2 1 0 0,0 1-1 0 0,0-1 0 0 0,-1 0-325 0 0,-7 7-169 0 0,-1-1 0 0 0,-1 0 1 0 0,0-2-1 0 0,-1 0 0 0 0,0-1 1 0 0,-1-1-1 0 0,0-1 0 0 0,-1-1 1 0 0,-1 0-1 0 0,1-2 1 0 0,-18 5 168 0 0,-13-3-2714 0 0,39-10 1309 0 0</inkml:trace>
  <inkml:trace contextRef="#ctx0" brushRef="#br0" timeOffset="18957.903">4631 3181 2008 0 0,'16'-11'3443'0'0,"-18"19"-1152"0"0,-190 186-938 0 0,0 19-144 0 0,191-211-1183 0 0,0 0 0 0 0,-1 1 0 0 0,1-1 0 0 0,0 1 0 0 0,1-1 0 0 0,-1 1 0 0 0,0 0 0 0 0,1-1 0 0 0,-1 1 0 0 0,1 0 0 0 0,0-1 0 0 0,0 1 1 0 0,0 0-1 0 0,0-1 0 0 0,0 1 0 0 0,1 0 0 0 0,-1-1 0 0 0,1 1 0 0 0,0 0 0 0 0,0-1 0 0 0,0 1 0 0 0,0-1 0 0 0,0 1 0 0 0,0-1 0 0 0,1 0 0 0 0,-1 1 1 0 0,1-1-1 0 0,-1 0 0 0 0,1 0 0 0 0,0 0 0 0 0,0 0 0 0 0,0-1 0 0 0,0 1 0 0 0,1 0-26 0 0,90 60 176 0 0,-62-45-89 0 0,31 25-485 0 0,49 30-1879 0 0,-34-38-2230 0 0,-60-29 3219 0 0,-1-4-19 0 0</inkml:trace>
  <inkml:trace contextRef="#ctx0" brushRef="#br0" timeOffset="19392.519">5432 3171 1428 0 0,'-14'-5'3507'0'0,"-15"34"-2526"0"0,-6 32-271 0 0,3 2 0 0 0,3 1 0 0 0,2 2 0 0 0,-7 34-710 0 0,-42 101 587 0 0,7-87-2474 0 0,-4-75-2903 0 0,70-39 3668 0 0</inkml:trace>
  <inkml:trace contextRef="#ctx0" brushRef="#br0" timeOffset="19641.562">4858 3423 1868 0 0,'0'0'102'0'0,"0"-1"1"0"0,-1 1-1 0 0,1-1 0 0 0,0 0 1 0 0,0 1-1 0 0,0-1 0 0 0,0 1 1 0 0,0-1-1 0 0,0 0 0 0 0,0 1 1 0 0,0-1-1 0 0,0 1 0 0 0,0-1 1 0 0,0 0-1 0 0,0 1 0 0 0,0-1 1 0 0,0 1-1 0 0,1-1 0 0 0,-1 0 1 0 0,0 1-1 0 0,0-1 0 0 0,1 1 1 0 0,-1-1-1 0 0,0 1 0 0 0,1-1 1 0 0,-1 1-1 0 0,0-1 0 0 0,1 1 1 0 0,-1 0-1 0 0,1-1 0 0 0,-1 1 1 0 0,1 0-1 0 0,-1-1 0 0 0,1 1 1 0 0,-1 0-1 0 0,1-1 0 0 0,-1 1 1 0 0,1 0-1 0 0,0 0 0 0 0,-1 0 1 0 0,1-1-1 0 0,-1 1 0 0 0,1 0 0 0 0,0 0 1 0 0,-1 0-1 0 0,1 0 0 0 0,-1 0 1 0 0,1 0-1 0 0,0 0 0 0 0,-1 0 1 0 0,1 1-1 0 0,-1-1 0 0 0,1 0 1 0 0,-1 0-1 0 0,1 0 0 0 0,0 1 1 0 0,-1-1-1 0 0,1 0 0 0 0,-1 1 1 0 0,1-1-1 0 0,-1 0 0 0 0,1 1 1 0 0,-1-1-1 0 0,0 0 0 0 0,1 1 1 0 0,-1-1-1 0 0,1 1-102 0 0,43 40-233 0 0,-26-23 819 0 0,66 43-561 0 0,2-4 0 0 0,2-3-1 0 0,68 27-24 0 0,-87-45-1118 0 0,74 54-3150 0 0,-135-80 3045 0 0,-4-2 13 0 0</inkml:trace>
  <inkml:trace contextRef="#ctx0" brushRef="#br0" timeOffset="14294.064">2858 2970 956 0 0,'-3'-2'161'0'0,"-1"0"0"0"0,1 0-1 0 0,-1 0 1 0 0,1 1 0 0 0,-1-1-1 0 0,0 1 1 0 0,0 0 0 0 0,1 0 0 0 0,-1 0-1 0 0,0 1 1 0 0,0-1 0 0 0,0 1 0 0 0,0 0-1 0 0,0 0 1 0 0,0 1 0 0 0,0-1 0 0 0,0 1-1 0 0,1 0 1 0 0,-1 0 0 0 0,0 0-1 0 0,0 0 1 0 0,1 1-161 0 0,-1-2 131 0 0,-35 10 202 0 0,1 2-1 0 0,1 1 1 0 0,0 2 0 0 0,1 1 0 0 0,0 3-1 0 0,2 0 1 0 0,0 2 0 0 0,1 2-1 0 0,1 1 1 0 0,2 1 0 0 0,0 2-1 0 0,2 0 1 0 0,1 2 0 0 0,1 2 0 0 0,1 0-1 0 0,2 1 1 0 0,2 2-333 0 0,10-14 104 0 0,1 0 0 0 0,2 1-1 0 0,0 1 1 0 0,1-1 0 0 0,1 1 0 0 0,1 0 0 0 0,1 0-1 0 0,1 1 1 0 0,1-1 0 0 0,1 12-104 0 0,28 96 202 0 0,-17-106-312 0 0,0 0 0 0 0,1-1 0 0 0,2-1 0 0 0,0 0 0 0 0,1-1 0 0 0,2 0 0 0 0,0-1 0 0 0,1-1 0 0 0,0 0 0 0 0,2-2 0 0 0,0 0 0 0 0,1-1 0 0 0,1-1 0 0 0,0 0 0 0 0,11 3 110 0 0,3 1-697 0 0,0-1 0 0 0,2-2 1 0 0,0-2-1 0 0,0-1 0 0 0,1-2 0 0 0,1-1 0 0 0,0-3 0 0 0,0 0 0 0 0,20-2 697 0 0,3-2-1257 0 0</inkml:trace>
  <inkml:trace contextRef="#ctx0" brushRef="#br0" timeOffset="18306.747">3441 3382 1312 0 0,'0'0'239'0'0,"0"0"34"0"0,0 0-15 0 0,0 0 28 0 0,0 0 35 0 0,0 0-64 0 0,0 0-67 0 0,0 0-16 0 0,0 0-68 0 0,0 0 5 0 0,0 0 44 0 0,0 0 9 0 0,0 0 37 0 0,0 0 18 0 0,0 0 5 0 0,0 0 44 0 0,0 0 23 0 0,0 0-46 0 0,0 0-30 0 0,0 0-1 0 0,0 0-42 0 0,0 0-24 0 0,0 0 78 0 0,0 0 14 0 0,0 0 3 0 0,0 0-39 0 0,1-23 581 0 0,11-58-99 0 0,-12 79-729 0 0,-3-12-52 0 0,-4 6 79 0 0,1 0-1 0 0,-1 0 1 0 0,0 0 0 0 0,-1 0 0 0 0,1 1 0 0 0,-1 1 0 0 0,-1-1 0 0 0,1 2-1 0 0,-1-1 1 0 0,-1 1 0 0 0,1 0 0 0 0,0 1 0 0 0,-1 0 0 0 0,0 0 0 0 0,0 1-1 0 0,0 1 1 0 0,-1-1 0 0 0,1 2 0 0 0,0-1 0 0 0,-1 2 0 0 0,1-1 0 0 0,-1 1-1 0 0,-3 1 17 0 0,3 3-7 0 0,0 0-1 0 0,0 0 1 0 0,0 1-1 0 0,0 0 1 0 0,1 1-1 0 0,0 0 1 0 0,0 1-1 0 0,1 0 1 0 0,0 1-1 0 0,0-1 1 0 0,0 2-1 0 0,1-1 1 0 0,0 1-1 0 0,1 1 1 0 0,0-1-1 0 0,1 1 1 0 0,0 1-1 0 0,0-1 1 0 0,1 1-1 0 0,0 0 1 0 0,1 0-1 0 0,0 0 1 0 0,-1 9 7 0 0,-3 4 21 0 0,1 1 0 0 0,1 0-1 0 0,1 1 1 0 0,1-1 0 0 0,1 1 0 0 0,2 0 0 0 0,0 0 0 0 0,2 0 0 0 0,1-1 0 0 0,1 1 0 0 0,1 0 0 0 0,1-1-1 0 0,2 0 1 0 0,6 19-21 0 0,-10-36 30 0 0,-1 1 0 0 0,1-1 1 0 0,1 0-1 0 0,-1 0 0 0 0,1 0 0 0 0,1-1 0 0 0,0 0 0 0 0,0 1 0 0 0,0-2 0 0 0,0 1 0 0 0,1 0 0 0 0,1-1 0 0 0,-1 0 0 0 0,1-1 0 0 0,0 0 0 0 0,0 0 0 0 0,0 0 0 0 0,1-1 0 0 0,-1 0 0 0 0,1 0 0 0 0,0-1 0 0 0,1 0 0 0 0,-1 0 0 0 0,0-1 0 0 0,1 0 0 0 0,0 0 0 0 0,-1-1 0 0 0,1-1 0 0 0,0 1 0 0 0,-1-1 1 0 0,1-1-1 0 0,0 1 0 0 0,-1-2 0 0 0,1 1 0 0 0,-1-1 0 0 0,1 0 0 0 0,-1-1 0 0 0,0 0 0 0 0,0 0 0 0 0,7-5-30 0 0,-3-3-40 0 0,-1 0-1 0 0,0-1 1 0 0,-1-1 0 0 0,-1 0 0 0 0,0 0-1 0 0,0-1 1 0 0,-2 0 0 0 0,0 0 0 0 0,0-1 0 0 0,-1 1-1 0 0,-1-2 1 0 0,0 1 0 0 0,0-6 40 0 0,-5 19-6 0 0,68-241 314 0 0,-62 217-330 0 0,-6 30 79 0 0,-1 8-21 0 0,-1 11-76 0 0,1-1-1 0 0,1 1 1 0 0,1 0 0 0 0,2-1 0 0 0,0 1 0 0 0,1-1 0 0 0,1 0-1 0 0,1 0 1 0 0,1 0 0 0 0,0-1 0 0 0,2 0 0 0 0,1-1-1 0 0,9 15 41 0 0,-8-18-369 0 0,0 0-1 0 0,2-1 0 0 0,0 0 1 0 0,0-1-1 0 0,1 0 0 0 0,1-2 1 0 0,1 1-1 0 0,0-2 0 0 0,0 0 1 0 0,3 0 369 0 0,10 2-897 0 0,-3-3-340 0 0</inkml:trace>
  <inkml:trace contextRef="#ctx0" brushRef="#br0" timeOffset="22654.081">9614 3005 1184 0 0,'0'0'562'0'0,"0"0"-25"0"0,5-25 1124 0 0,22-3-717 0 0,-29 25-866 0 0,0 0 0 0 0,0 1 0 0 0,0-1 0 0 0,0 1 0 0 0,0-1 0 0 0,0 1-1 0 0,-1 0 1 0 0,0 0 0 0 0,1 0 0 0 0,-1 0 0 0 0,0 0 0 0 0,0 0 0 0 0,0 1-1 0 0,0 0 1 0 0,0-1 0 0 0,0 1 0 0 0,0 0 0 0 0,0 1 0 0 0,-1-1 0 0 0,1 1-1 0 0,0-1 1 0 0,-1 1 0 0 0,1 0 0 0 0,0 0 0 0 0,-1 0 0 0 0,1 1 0 0 0,0-1-78 0 0,-20-1 149 0 0,0 0 1 0 0,0 2 0 0 0,0 0-1 0 0,0 2 1 0 0,0 0 0 0 0,1 2 0 0 0,-1 0-1 0 0,1 2 1 0 0,1 0 0 0 0,-1 2-1 0 0,1 0 1 0 0,1 1 0 0 0,-1 1-1 0 0,2 1 1 0 0,0 1 0 0 0,0 1 0 0 0,-12 12-150 0 0,26-22 23 0 0,1 1 1 0 0,0-1-1 0 0,0 1 1 0 0,0-1-1 0 0,0 1 1 0 0,1 0-1 0 0,0 1 1 0 0,0-1-1 0 0,0 0 1 0 0,1 1-1 0 0,0 0 1 0 0,0-1 0 0 0,0 1-1 0 0,1 0 1 0 0,0 0-1 0 0,0 0 1 0 0,0 0-1 0 0,1 0 1 0 0,0 0-1 0 0,0 0 1 0 0,0 0-1 0 0,1 0 1 0 0,0 0-1 0 0,0 0 1 0 0,1 0 0 0 0,0 0-1 0 0,0 0 1 0 0,0-1-1 0 0,0 1 1 0 0,1-1-1 0 0,0 1 1 0 0,0-1-1 0 0,1 0 1 0 0,-1 0-1 0 0,1-1 1 0 0,0 1-1 0 0,0-1 1 0 0,1 0-1 0 0,-1 0 1 0 0,1 0 0 0 0,0 0-1 0 0,0-1 1 0 0,1 0-24 0 0,17 8-185 0 0,1-1 1 0 0,1-2-1 0 0,0-1 1 0 0,0 0-1 0 0,0-2 1 0 0,1-1-1 0 0,-1-1 1 0 0,1-1-1 0 0,0-2 1 0 0,4 0 184 0 0,187-28-4185 0 0,-149 14 2915 0 0,-4-4 38 0 0</inkml:trace>
  <inkml:trace contextRef="#ctx0" brushRef="#br0" timeOffset="50246.101">1900 6264 1228 0 0,'0'0'540'0'0,"0"0"-26"0"0,0 0-115 0 0,0 0-62 0 0,0 0-27 0 0,16-3 327 0 0,17-33-13 0 0,-29 33-490 0 0,-1 2-88 0 0,0 0 0 0 0,0-1 0 0 0,0 1 0 0 0,-1-1 0 0 0,1 0 0 0 0,0 0 0 0 0,-1 0 0 0 0,1 0-1 0 0,-1 0 1 0 0,0-1 0 0 0,1 1 0 0 0,-1-1 0 0 0,0 0 0 0 0,-1 1 0 0 0,1-1 0 0 0,0 0 0 0 0,-1 0 0 0 0,0 0 0 0 0,1 0 0 0 0,-1 0-1 0 0,-1 0 1 0 0,1-1 0 0 0,0 1 0 0 0,-1 0 0 0 0,1 0 0 0 0,-1-1 0 0 0,0 1 0 0 0,0 0 0 0 0,0 0 0 0 0,-1-1 0 0 0,1 1 0 0 0,-1 0-46 0 0,-1-2-1 0 0,1 2 6 0 0,0-1 0 0 0,0 1 0 0 0,0 0 0 0 0,-1 0 0 0 0,1 0 0 0 0,-1 0 0 0 0,0 0 0 0 0,0 0 0 0 0,0 1 0 0 0,0-1 0 0 0,0 0 0 0 0,-1 1 0 0 0,1 0 0 0 0,-1 0 0 0 0,0-1 0 0 0,1 2 0 0 0,-1-1 0 0 0,0 0 0 0 0,0 0 0 0 0,0 1 0 0 0,0 0 0 0 0,-1-1 0 0 0,1 1 0 0 0,0 1 1 0 0,0-1-1 0 0,-1 0 0 0 0,1 1 0 0 0,0-1 0 0 0,-1 1 0 0 0,1 0 0 0 0,-1 0 0 0 0,1 1 0 0 0,0-1 0 0 0,-1 1 0 0 0,0 0-5 0 0,-15 10-1 0 0,1 1 0 0 0,0 1 0 0 0,0 1 1 0 0,2 0-1 0 0,0 1 0 0 0,0 1 0 0 0,1 0 0 0 0,2 1 0 0 0,-1 1 1 0 0,2 0-1 0 0,0 1 0 0 0,2 0 0 0 0,0 1 0 0 0,1 0 0 0 0,-5 15 1 0 0,9-24 14 0 0,-252 533 44 0 0,123-303 237 0 0,134-242-305 0 0,0 0 1 0 0,0 0-1 0 0,0 0 1 0 0,0 0 0 0 0,-1 0-1 0 0,1 1 1 0 0,0-1-1 0 0,-1 0 1 0 0,1 0-1 0 0,-1 0 1 0 0,1 0-1 0 0,-1 1 1 0 0,1-1-1 0 0,-1 0 1 0 0,1 1-1 0 0,-1-1 1 0 0,0 0-1 0 0,1 1 1 0 0,-1-1-1 0 0,0 1 1 0 0,0-1-1 0 0,0 1 1 0 0,1-1-1 0 0,-1 1 1 0 0,0-1-1 0 0,0 1 1 0 0,0 0-1 0 0,0 0 1 0 0,0-1-1 0 0,0 1 1 0 0,1 0-1 0 0,-1 0 1 0 0,0 0-1 0 0,0 0 1 0 0,0 0-1 0 0,0 0 1 0 0,0 0 0 0 0,0 0-1 0 0,0 1 1 0 0,0-1-1 0 0,0 0 1 0 0,1 0-1 0 0,-1 1 1 0 0,0-1-1 0 0,0 1 1 0 0,0-1-1 0 0,0 1 1 0 0,1-1-1 0 0,-1 1 1 0 0,0-1-1 0 0,1 1 1 0 0,-1 0-1 0 0,0-1 1 0 0,1 1-1 0 0,-1 0 1 0 0,1-1-1 0 0,-1 1 1 0 0,1 0-1 0 0,-1 0 1 0 0,1 0-1 0 0,-1-1 1 0 0,1 1-1 0 0,0 0 1 0 0,0 0-1 0 0,-1 0 10 0 0,-6-79-892 0 0,11 46 786 0 0,1 0 0 0 0,2 0-1 0 0,1 0 1 0 0,2 1 0 0 0,1 1 0 0 0,1 0-1 0 0,1 0 1 0 0,6-5 106 0 0,-14 23-19 0 0,-5 11 13 0 0,0 0 1 0 0,0-1 0 0 0,1 1 0 0 0,-1 0 0 0 0,0 0-1 0 0,0 0 1 0 0,0 0 0 0 0,1 0 0 0 0,-1-1-1 0 0,1 1 1 0 0,-1 0 0 0 0,1 0 0 0 0,-1 0-1 0 0,1 0 1 0 0,0 0 0 0 0,-1 0 0 0 0,1 0 0 0 0,0 1-1 0 0,0-1 1 0 0,-1 0 0 0 0,1 0 0 0 0,0 1-1 0 0,0-1 1 0 0,0 0 0 0 0,0 1 0 0 0,0-1-1 0 0,0 1 1 0 0,0-1 0 0 0,1 1 0 0 0,-1-1-1 0 0,0 1 1 0 0,0 0 0 0 0,0 0 0 0 0,0 0 0 0 0,0-1-1 0 0,1 1 1 0 0,-1 0 0 0 0,0 0 0 0 0,0 1-1 0 0,0-1 1 0 0,0 0 0 0 0,1 0 0 0 0,-1 0-1 0 0,0 1 1 0 0,0-1 0 0 0,0 1 0 0 0,0-1 0 0 0,0 1-1 0 0,0-1 1 0 0,0 1 0 0 0,0 0 0 0 0,0-1-1 0 0,0 1 1 0 0,0 0 0 0 0,0 0 5 0 0,35 62-222 0 0,97 161 180 0 0,-125-214 55 0 0,0 0 1 0 0,1-1 0 0 0,1-1-1 0 0,-1 1 1 0 0,1-2-1 0 0,1 1 1 0 0,-1-1-1 0 0,1-1 1 0 0,1 0-1 0 0,-1 0 1 0 0,1-2-1 0 0,0 1 1 0 0,0-1-1 0 0,0-1 1 0 0,1 0-1 0 0,-1-1 1 0 0,1 0 0 0 0,0-1-1 0 0,1 0-13 0 0,-1 1-90 0 0,0-1 0 0 0,0 0 0 0 0,0-1 0 0 0,1-1-1 0 0,-1 0 1 0 0,0-1 0 0 0,0 0 0 0 0,0-1 0 0 0,-1 0 0 0 0,1-1 0 0 0,-1 0 0 0 0,0-1 0 0 0,0-1-1 0 0,0 0 1 0 0,-1-1 0 0 0,0 0 0 0 0,0 0 0 0 0,0-1 0 0 0,-1 0 0 0 0,0-1 0 0 0,-1-1-1 0 0,0 1 1 0 0,-1-1 0 0 0,0-1 0 0 0,0 1 0 0 0,-1-1 0 0 0,0-1 0 0 0,-1 1 0 0 0,-1-1 0 0 0,0 0-1 0 0,1-5 91 0 0,2-14-299 0 0</inkml:trace>
  <inkml:trace contextRef="#ctx0" brushRef="#br0" timeOffset="50648.396">1964 6720 876 0 0,'-13'3'70'0'0,"1"0"0"0"0,0 0 0 0 0,0 1 0 0 0,0 1 0 0 0,0 0 1 0 0,1 1-1 0 0,0 0 0 0 0,0 0 0 0 0,1 1 0 0 0,-1 1 0 0 0,1 0 0 0 0,1 0 0 0 0,0 1 0 0 0,0 0 0 0 0,1 0 0 0 0,0 1 0 0 0,0 0 0 0 0,1 1 0 0 0,1 0 0 0 0,-1 0 1 0 0,2 0-1 0 0,0 1 0 0 0,0-1 0 0 0,1 1 0 0 0,0 0 0 0 0,1 1 0 0 0,1-1 0 0 0,0 1 0 0 0,1-1 0 0 0,0 1 0 0 0,1 11-70 0 0,0-17 47 0 0,1-1 0 0 0,1 1-1 0 0,-1 0 1 0 0,1-1 0 0 0,1 1-1 0 0,-1-1 1 0 0,1 1-1 0 0,0-1 1 0 0,0 0 0 0 0,1 0-1 0 0,0-1 1 0 0,0 1 0 0 0,0-1-1 0 0,1 0 1 0 0,-1 0 0 0 0,1 0-1 0 0,0 0 1 0 0,1-1 0 0 0,-1 0-1 0 0,1 0 1 0 0,0-1 0 0 0,0 1-1 0 0,0-1 1 0 0,1-1 0 0 0,-1 1-1 0 0,0-1 1 0 0,1 0-1 0 0,0 0 1 0 0,-1-1 0 0 0,1 0-1 0 0,4 0-46 0 0,13-1-19 0 0,0-2 0 0 0,0-1-1 0 0,0 0 1 0 0,-1-2-1 0 0,1-1 1 0 0,-1 0 0 0 0,-1-2-1 0 0,1-1 1 0 0,-1 0-1 0 0,-1-2 1 0 0,0-1 0 0 0,0 0-1 0 0,-1-1 1 0 0,-1-2-1 0 0,0 0 1 0 0,-1 0 0 0 0,-1-2-1 0 0,0 0 1 0 0,-1-1-1 0 0,-1-1 1 0 0,-1 0 0 0 0,-1-1-1 0 0,0-1 1 0 0,-2 0-1 0 0,0 0 1 0 0,-2-1 0 0 0,0-1-1 0 0,-1 1 1 0 0,-2-1-1 0 0,3-16 20 0 0,6-30 575 0 0,-3 0 0 0 0,-3 0-1 0 0,-3-1 1 0 0,-3 0-1 0 0,-5-28-574 0 0,-17 1 1516 0 0,19 95-1376 0 0,-1-2 147 0 0,-2 7 25 0 0,8 60-121 0 0,2-1 0 0 0,4 1-1 0 0,2-1 1 0 0,2-1 0 0 0,3-1-1 0 0,9 15-190 0 0,-6-17-305 0 0,-2 2 0 0 0,-3 0-1 0 0,-3 1 1 0 0,-2 0-1 0 0,-3 1 1 0 0,-2 14 305 0 0,-5-71-197 0 0,-1-1-1 0 0,0 1 1 0 0,0-1-1 0 0,0 1 1 0 0,0 0-1 0 0,-1-1 1 0 0,0 1-1 0 0,0-1 1 0 0,0 0 0 0 0,-1 1-1 0 0,1-1 1 0 0,-1 0-1 0 0,0 1 1 0 0,0-1-1 0 0,0-1 1 0 0,-1 1-1 0 0,0 0 1 0 0,1 0-1 0 0,-1-1 1 0 0,-1 0-1 0 0,1 1 1 0 0,0-1 0 0 0,-1 0-1 0 0,0-1 1 0 0,0 1 197 0 0,-16 1-1244 0 0</inkml:trace>
  <inkml:trace contextRef="#ctx0" brushRef="#br0" timeOffset="50821.1">2349 6657 2468 0 0,'8'-22'1060'0'0,"0"6"-172"0"0,3 2-76 0 0,2 3-175 0 0,-5 1-229 0 0,14 0-128 0 0,3 0-216 0 0,3 1-116 0 0,8 4 12 0 0,6 2-452 0 0,1 1-717 0 0,5 2-159 0 0,-5-5 48 0 0</inkml:trace>
  <inkml:trace contextRef="#ctx0" brushRef="#br0" timeOffset="53705.922">6371 6359 924 0 0,'15'-11'4736'0'0,"-9"28"-1304"0"0,-6-11-3412 0 0,1 72 394 0 0,3 0 0 0 0,3 0 1 0 0,4 0-1 0 0,3-1 1 0 0,14 39-415 0 0,-26-107 734 0 0,6 21-4778 0 0,-25-45-1423 0 0,6-1 4200 0 0</inkml:trace>
  <inkml:trace contextRef="#ctx0" brushRef="#br0" timeOffset="54278.078">6472 6474 976 0 0,'-80'-61'5501'0'0,"74"53"-5357"0"0,0 0 1 0 0,1 0 0 0 0,1-1 0 0 0,-1 0 0 0 0,1 0 0 0 0,1 0 0 0 0,-1 0 0 0 0,2 0 0 0 0,-1-1 0 0 0,1 1 0 0 0,1-1 0 0 0,0 0 0 0 0,0 0-1 0 0,1-3-144 0 0,-1 2 35 0 0,1 1 0 0 0,0-1-1 0 0,0 1 1 0 0,1-1 0 0 0,1 1-1 0 0,0-1 1 0 0,0 1 0 0 0,1 0-1 0 0,1 0 1 0 0,-1 0 0 0 0,1 0-1 0 0,1 1 1 0 0,0 0 0 0 0,0-1-1 0 0,1 2 1 0 0,0-1-1 0 0,1 1 1 0 0,0 0 0 0 0,0 0-1 0 0,1 1 1 0 0,0 0 0 0 0,0 0-1 0 0,0 1 1 0 0,1 0 0 0 0,0 0-1 0 0,0 1 1 0 0,1 0 0 0 0,-1 1-1 0 0,1 0 1 0 0,0 1 0 0 0,5-2-35 0 0,-7 8-27 0 0,1 1 1 0 0,-1 0 0 0 0,0 0 0 0 0,-1 0 0 0 0,1 1 0 0 0,-1 1 0 0 0,0-1 0 0 0,0 1 0 0 0,-1 0 0 0 0,1 0 0 0 0,-1 1 0 0 0,-1 0 0 0 0,1 0 0 0 0,-1 1 0 0 0,-1-1 0 0 0,1 1-1 0 0,-1 0 1 0 0,-1 0 0 0 0,1 0 0 0 0,-1 1 0 0 0,-1-1 0 0 0,1 4 26 0 0,2 0-27 0 0,-1 0-1 0 0,0 0 1 0 0,-1 1 0 0 0,-1-1-1 0 0,1 1 1 0 0,-2-1-1 0 0,0 1 1 0 0,-1 0 0 0 0,0 0-1 0 0,-1-1 1 0 0,0 1-1 0 0,-1 1 28 0 0,-5 8 27 0 0,0-1-1 0 0,-1 0 1 0 0,-2 0 0 0 0,0-1-1 0 0,-1 0 1 0 0,-1-1-1 0 0,0 0 1 0 0,-2-1-1 0 0,0 0 1 0 0,-1-2-1 0 0,-1 1 1 0 0,-1-2-1 0 0,-17 13-26 0 0,35-28 18 0 0,-1-1-1 0 0,1 0 0 0 0,-1 0 1 0 0,1 0-1 0 0,-1 0 1 0 0,0 0-1 0 0,0-1 1 0 0,1 1-1 0 0,-1 0 0 0 0,0 0 1 0 0,0 0-1 0 0,0 0 1 0 0,0 0-1 0 0,0 0 1 0 0,0 0-1 0 0,0 0 0 0 0,-1 0 1 0 0,1 0-1 0 0,0 0 1 0 0,-1 0-1 0 0,1 0 0 0 0,0 0 1 0 0,-1 0-1 0 0,1 0 1 0 0,-1 0-1 0 0,0 0 1 0 0,1 0-1 0 0,-1 0 0 0 0,0 0 1 0 0,1 1-1 0 0,-1-1 1 0 0,0 0-1 0 0,0 1 1 0 0,0-1-1 0 0,0 0 0 0 0,1 1 1 0 0,-1-1-1 0 0,0 1 1 0 0,0-1-1 0 0,0 1 1 0 0,0 0-1 0 0,0-1 0 0 0,0 1 1 0 0,-1 0-1 0 0,1 0 1 0 0,0 0-1 0 0,0 0 1 0 0,0 0-1 0 0,0 0 0 0 0,0 0 1 0 0,0 0-1 0 0,0 0 1 0 0,0 0-1 0 0,0 0 0 0 0,0 1 1 0 0,0-1-1 0 0,0 1 1 0 0,0-1-1 0 0,0 0 1 0 0,0 1-1 0 0,0 0 0 0 0,0-1 1 0 0,0 1-1 0 0,0-1 1 0 0,1 1-1 0 0,-1 0 1 0 0,0 0-18 0 0,4-5 11 0 0,1 0 1 0 0,1 1 0 0 0,-1-1-1 0 0,1 1 1 0 0,-1 0 0 0 0,1 0-1 0 0,0 0 1 0 0,0 1 0 0 0,0 0-1 0 0,1 0 1 0 0,-1 0 0 0 0,0 0-1 0 0,1 1 1 0 0,-1 0 0 0 0,1 0-1 0 0,-1 0 1 0 0,1 1 0 0 0,0 0-1 0 0,-1 0 1 0 0,1 1 0 0 0,-1-1-1 0 0,1 1 1 0 0,-1 0 0 0 0,1 1-1 0 0,-1-1 1 0 0,1 1 0 0 0,-1 0-1 0 0,0 0 1 0 0,2 2-12 0 0,154 98-229 0 0,-121-72-30 0 0,27 20-445 0 0,86 53-5866 0 0,-136-96 5284 0 0</inkml:trace>
  <inkml:trace contextRef="#ctx0" brushRef="#br0" timeOffset="54789.934">6824 5615 968 0 0,'5'-5'169'0'0,"0"1"-1"0"0,1 0 1 0 0,-1 0-1 0 0,1 0 1 0 0,-1 1 0 0 0,1-1-1 0 0,0 1 1 0 0,0 1-1 0 0,1-1 1 0 0,-1 1 0 0 0,1 0-1 0 0,-1 0 1 0 0,1 1-1 0 0,-1 0 1 0 0,1 0 0 0 0,0 1-1 0 0,0 0 1 0 0,-1 0-1 0 0,1 0 1 0 0,0 1 0 0 0,-1 0-1 0 0,6 2-168 0 0,6 5 134 0 0,-1 2 0 0 0,-1 0 0 0 0,1 1 0 0 0,-2 1-1 0 0,1 1 1 0 0,-2 0 0 0 0,0 0 0 0 0,0 2 0 0 0,-1 0 0 0 0,-1 0 0 0 0,-1 1 0 0 0,0 0 0 0 0,-1 1-1 0 0,-1 1 1 0 0,0-1 0 0 0,-2 1 0 0 0,0 1 0 0 0,0-1 0 0 0,-2 1 0 0 0,-1 0 0 0 0,0 1-1 0 0,-1-1 1 0 0,-1 1 0 0 0,-1-1 0 0 0,-1 2-134 0 0,-58 197 4294 0 0,57-217-3990 0 0,7 5-279 0 0,1-1 0 0 0,-1 0 0 0 0,1-1 1 0 0,-1 1-1 0 0,1-1 0 0 0,1-1 0 0 0,-1 1 0 0 0,0-1 1 0 0,1 0-1 0 0,0-1 0 0 0,-1 0 0 0 0,1 0 1 0 0,0-1-1 0 0,0 0 0 0 0,0 0 0 0 0,0-1 0 0 0,0 0 1 0 0,0 0-1 0 0,0-1 0 0 0,0 0 0 0 0,8-2-25 0 0,14 2-313 0 0,219-25-4004 0 0,-84-1-1610 0 0,-133 17 4461 0 0</inkml:trace>
  <inkml:trace contextRef="#ctx0" brushRef="#br0" timeOffset="52317.801">4410 6360 888 0 0,'0'0'733'0'0,"0"0"19"0"0,0 0-81 0 0,0 0-69 0 0,3-18 908 0 0,45-15 1525 0 0,-44 29-1315 0 0,-1 16-448 0 0,-4 215-991 0 0,2-190-219 0 0,1 0 0 0 0,2 0 0 0 0,2 0 0 0 0,1 0 0 0 0,2-1 0 0 0,3 4-62 0 0,31 93 692 0 0,-36-116 273 0 0,-7-17-1219 0 0,0-1 1 0 0,0 1 0 0 0,0-1-1 0 0,1 0 1 0 0,-1 1 0 0 0,0-1-1 0 0,0 1 1 0 0,1-1 0 0 0,-1 1-1 0 0,1-1 1 0 0,-1 1 0 0 0,0-1-1 0 0,1 1 1 0 0,-1-1 0 0 0,1 1-1 0 0,-1 0 1 0 0,1-1 0 0 0,-1 1-1 0 0,1 0 1 0 0,0-1 0 0 0,-1 1-1 0 0,1 0 1 0 0,-1 0 0 0 0,1 0-1 0 0,0-1 1 0 0,-1 1-1 0 0,1 0 1 0 0,-1 0 0 0 0,1 0-1 0 0,0 0 1 0 0,-1 0 0 0 0,1 0-1 0 0,0 0 1 0 0,-1 0 0 0 0,1 0-1 0 0,0 1 1 0 0,-1-1 0 0 0,1 0-1 0 0,-1 0 1 0 0,1 1 253 0 0,5-25-1223 0 0</inkml:trace>
  <inkml:trace contextRef="#ctx0" brushRef="#br0" timeOffset="52724.835">4325 6265 1152 0 0,'-2'-3'102'0'0,"0"1"0"0"0,0-1-1 0 0,0-1 1 0 0,1 1 0 0 0,-1 0-1 0 0,1 0 1 0 0,0 0 0 0 0,0-1 0 0 0,0 1-1 0 0,0-1 1 0 0,1 1 0 0 0,0 0-1 0 0,-1-1 1 0 0,1 1 0 0 0,0-1 0 0 0,1 1-1 0 0,-1-1 1 0 0,0 1 0 0 0,1-1-1 0 0,0 1 1 0 0,0 0 0 0 0,0-1 0 0 0,0 1-1 0 0,1 0 1 0 0,-1 0 0 0 0,1 0-1 0 0,0 0 1 0 0,0 0 0 0 0,0 0-1 0 0,0 0 1 0 0,0 1 0 0 0,1-1 0 0 0,-1 1-1 0 0,1-1 1 0 0,0 1 0 0 0,-1 0-1 0 0,1 0 1 0 0,0 1 0 0 0,0-1 0 0 0,0 0-1 0 0,1 1 1 0 0,-1 0 0 0 0,0 0-1 0 0,0 0 1 0 0,1 0 0 0 0,-1 0 0 0 0,1 1-1 0 0,-1-1 1 0 0,1 1 0 0 0,-1 0-1 0 0,1 0 1 0 0,-1 0 0 0 0,1 1 0 0 0,1 0-102 0 0,14 2 66 0 0,-1 2 1 0 0,0 0 0 0 0,0 1 0 0 0,0 1 0 0 0,-1 0-1 0 0,0 2 1 0 0,0 0 0 0 0,-1 1 0 0 0,0 0 0 0 0,-1 1-1 0 0,0 1 1 0 0,-1 0 0 0 0,0 1 0 0 0,-1 1 0 0 0,-1 0-1 0 0,6 8-66 0 0,16 17 135 0 0,-1 2 0 0 0,-3 1 0 0 0,-1 1 0 0 0,-2 2 0 0 0,-1 0 0 0 0,-3 2-1 0 0,10 32-134 0 0,-28-67 105 0 0,-1 1-1 0 0,0 0 1 0 0,-1 0-1 0 0,-1 0 1 0 0,0 0-1 0 0,0 1 1 0 0,-2-1-1 0 0,0 1 1 0 0,0-1-1 0 0,-1 1 1 0 0,-1-1-1 0 0,0 0 1 0 0,0 0-1 0 0,-2 0 0 0 0,0 0 1 0 0,0 0-1 0 0,-1-1 1 0 0,-1 1-1 0 0,0-1 1 0 0,0-1-1 0 0,-1 1 1 0 0,-1-1-1 0 0,0 0 1 0 0,0-1-1 0 0,-1 0 1 0 0,-1 0-1 0 0,0-1 1 0 0,0 0-1 0 0,0-1 0 0 0,-1 0 1 0 0,0-1-1 0 0,-11 6-104 0 0,-1-2 33 0 0,-1 0-1 0 0,-1-1 0 0 0,1-1 1 0 0,-1-1-1 0 0,-1-2 0 0 0,0 0 1 0 0,0-2-1 0 0,0-1 0 0 0,-3-1-32 0 0,-78-30-2166 0 0,102 26 1908 0 0,0-1 0 0 0,0 0 0 0 0,1-1 0 0 0,0 1 0 0 0,-1-1 0 0 0,1 0 1 0 0,1 0-1 0 0,-1-1 0 0 0,1 1 0 0 0,-1-1 0 0 0,1 1 0 0 0,0-1 0 0 0,1 0 0 0 0,-1 0 0 0 0,1 0 0 0 0,0-1 0 0 0,1 1 0 0 0,-1 0 0 0 0,1-1 0 0 0,0 1 0 0 0,0-1 0 0 0,1 0 0 0 0,-1 1 0 0 0,1-1 0 0 0,1 1 0 0 0,-1-1 0 0 0,1 0 0 0 0,0 1 0 0 0,0-2 258 0 0,12-40-1480 0 0</inkml:trace>
  <inkml:trace contextRef="#ctx0" brushRef="#br0" timeOffset="53284.872">5729 6240 1028 0 0,'-26'-5'465'0'0,"-1"2"-1"0"0,1 0 1 0 0,-1 2-1 0 0,0 1 1 0 0,1 1 0 0 0,-1 1-1 0 0,0 1 1 0 0,1 2-1 0 0,0 0 1 0 0,0 2 0 0 0,0 1-1 0 0,-2 2-464 0 0,11-6 133 0 0,0 1-1 0 0,0 0 1 0 0,0 1-1 0 0,1 1 1 0 0,0 1-1 0 0,0 0 1 0 0,1 1 0 0 0,0 1-1 0 0,0 0 1 0 0,1 1-1 0 0,1 0 1 0 0,0 1-1 0 0,0 1 1 0 0,1 0-1 0 0,1 1 1 0 0,0 0-1 0 0,1 1 1 0 0,0 0-1 0 0,2 0 1 0 0,-1 1-1 0 0,2 0 1 0 0,0 1-1 0 0,1-1 1 0 0,1 1 0 0 0,1 0-1 0 0,0 1 1 0 0,1 1-133 0 0,3-10 32 0 0,1 0 1 0 0,0 0 0 0 0,1 0-1 0 0,0 0 1 0 0,1 0 0 0 0,-1 0 0 0 0,2-1-1 0 0,-1 1 1 0 0,1-1 0 0 0,1 0 0 0 0,-1 0-1 0 0,1 0 1 0 0,1-1 0 0 0,-1 0-1 0 0,1 0 1 0 0,0 0 0 0 0,1 0 0 0 0,0-1-1 0 0,0-1 1 0 0,0 1 0 0 0,1-1-1 0 0,0 0 1 0 0,0-1 0 0 0,0 1 0 0 0,3 0-33 0 0,11 5-246 0 0,1-1 1 0 0,0-1-1 0 0,0-1 1 0 0,1-1-1 0 0,-1-1 1 0 0,1-1-1 0 0,1-2 1 0 0,-1 0-1 0 0,7-1 246 0 0,4-2-756 0 0,-1-1-1 0 0,1-2 0 0 0,-1-1 1 0 0,0-1-1 0 0,0-2 1 0 0,-1-2-1 0 0,0-1 1 0 0,1-2 756 0 0,13-7-1414 0 0</inkml:trace>
  <inkml:trace contextRef="#ctx0" brushRef="#br0" timeOffset="70084.227">5866 8689 916 0 0,'-4'-6'226'0'0,"-1"0"-1"0"0,1 1 1 0 0,-1 0-1 0 0,-1 0 1 0 0,1 0-1 0 0,-1 0 1 0 0,1 1-1 0 0,-1 0 1 0 0,-1 0-1 0 0,1 1 1 0 0,0 0 0 0 0,-1 0-1 0 0,0 0 1 0 0,0 1-1 0 0,0 0 1 0 0,0 0-1 0 0,0 0 1 0 0,0 1-1 0 0,0 1 1 0 0,0-1-1 0 0,-1 1 1 0 0,1 0 0 0 0,0 0-1 0 0,0 1 1 0 0,-1 1-226 0 0,-15 0 181 0 0,1 2 1 0 0,0 1-1 0 0,0 1 0 0 0,0 1 1 0 0,1 1-1 0 0,0 0 1 0 0,0 2-1 0 0,1 0 1 0 0,1 2-1 0 0,-1 0 1 0 0,2 1-1 0 0,0 0 1 0 0,1 2-1 0 0,0 0 1 0 0,1 1-1 0 0,0 1 0 0 0,2 0 1 0 0,-13 20-182 0 0,20-28 74 0 0,0 1 0 0 0,1 0 0 0 0,0 1 1 0 0,0 0-1 0 0,1 0 0 0 0,1 0 0 0 0,0 0 0 0 0,0 0 0 0 0,1 1 0 0 0,0 0 1 0 0,1 0-1 0 0,1 0 0 0 0,0 0 0 0 0,0 0 0 0 0,2 0 0 0 0,-1 0 1 0 0,1 0-1 0 0,2 4-74 0 0,2 0 12 0 0,1-1 0 0 0,1 0 0 0 0,0 0 0 0 0,1-1 0 0 0,1 0 0 0 0,0 0 0 0 0,1-1 0 0 0,0 0 0 0 0,1-1 0 0 0,1 0 0 0 0,0-1 0 0 0,0 0 0 0 0,1-1 1 0 0,0 0-1 0 0,1-1 0 0 0,0-1 0 0 0,1 0 0 0 0,-1-1 0 0 0,1-1 0 0 0,13 4-12 0 0,0 0-889 0 0,1-1-1 0 0,0-2 1 0 0,0-1 0 0 0,1-1-1 0 0,0-1 1 0 0,0-2 0 0 0,8-1 889 0 0,30-24-2579 0 0,-50 8 1302 0 0</inkml:trace>
  <inkml:trace contextRef="#ctx0" brushRef="#br0" timeOffset="70347.513">5301 9032 964 0 0,'-1'-1'5991'0'0,"53"-2"-3873"0"0,24-3-1803 0 0,71-7 60 0 0,-74 8-2193 0 0,-1-2 1 0 0,0-4-1 0 0,-1-3 0 0 0,22-9 1818 0 0,-58 11-1264 0 0</inkml:trace>
  <inkml:trace contextRef="#ctx0" brushRef="#br0" timeOffset="66415.68">1540 8552 1528 0 0,'0'0'682'0'0,"1"-23"1138"0"0,18-52 2325 0 0,-19 75-4070 0 0,0 0-22 0 0,-1 19 221 0 0,-26 303 958 0 0,12 240-1232 0 0,39-359 197 0 0,-23-150-130 0 0,-1-52-158 0 0,2 5-518 0 0,0-9-2736 0 0,-5-36 837 0 0,2 18 1212 0 0</inkml:trace>
  <inkml:trace contextRef="#ctx0" brushRef="#br0" timeOffset="66759.089">1701 8267 1540 0 0,'3'-4'123'0'0,"2"0"0"0"0,-1 1 1 0 0,0-1-1 0 0,1 1 0 0 0,0 0 0 0 0,-1 0 0 0 0,1 0 0 0 0,1 1 0 0 0,-1-1 0 0 0,0 1 1 0 0,0 1-1 0 0,1-1 0 0 0,-1 1 0 0 0,1 0 0 0 0,-1 0 0 0 0,1 0 0 0 0,0 1 1 0 0,-1 0-1 0 0,1 0 0 0 0,0 1 0 0 0,-1-1 0 0 0,4 2-123 0 0,1 2 90 0 0,-1 0 0 0 0,0 0 0 0 0,0 2 1 0 0,0-1-1 0 0,0 1 0 0 0,-1 0 0 0 0,0 0 0 0 0,0 1 0 0 0,-1 0 0 0 0,0 1 0 0 0,0 0 0 0 0,-1 0 1 0 0,0 0-1 0 0,0 1 0 0 0,-1 0 0 0 0,0 0 0 0 0,-1 0 0 0 0,0 0 0 0 0,0 1 0 0 0,-1 0 1 0 0,0 0-1 0 0,-1 0 0 0 0,0 0 0 0 0,0 0 0 0 0,-1 0 0 0 0,-1 1 0 0 0,1-1 0 0 0,-2 0 1 0 0,0 1-1 0 0,0 0-90 0 0,-14 27 219 0 0,-2 0 0 0 0,-2-1 0 0 0,-1-1-1 0 0,-2-1 1 0 0,-1-1 0 0 0,-2 0 0 0 0,-1-2 0 0 0,-2-1 0 0 0,-1-2 0 0 0,-1 0 0 0 0,-2-2 0 0 0,0-2 0 0 0,-2-1 0 0 0,-19 10-219 0 0,12-2-132 0 0,-76 58-2855 0 0,113-75-1120 0 0,12-18 2671 0 0</inkml:trace>
  <inkml:trace contextRef="#ctx0" brushRef="#br0" timeOffset="67067.899">2796 8320 1696 0 0,'-29'5'445'0'0,"0"1"-1"0"0,0 0 0 0 0,0 3 1 0 0,1 0-1 0 0,1 2 1 0 0,0 0-1 0 0,0 2 1 0 0,1 1-1 0 0,1 2 1 0 0,0 0-1 0 0,1 1 1 0 0,1 2-1 0 0,1 0 0 0 0,1 1 1 0 0,-12 15-445 0 0,-4 7 315 0 0,2 2 0 0 0,1 1 1 0 0,2 2-1 0 0,3 1 0 0 0,1 1 0 0 0,3 1 1 0 0,-14 42-316 0 0,25-54 83 0 0,2 1 1 0 0,1 0 0 0 0,2 1 0 0 0,2 0-1 0 0,2 0 1 0 0,1 1 0 0 0,2 26-84 0 0,2-43-82 0 0,0 1 0 0 0,2-1 1 0 0,1 1-1 0 0,1-1 1 0 0,1 0-1 0 0,1 0 0 0 0,1-1 1 0 0,1 0-1 0 0,4 8 82 0 0,-6-13-404 0 0,0 1 0 0 0,2-1 0 0 0,0 0 0 0 0,1-1 0 0 0,0 0 0 0 0,1-1 0 0 0,1 0 0 0 0,1 0 0 0 0,0-1 0 0 0,1 0 0 0 0,1-1 0 0 0,0-1 0 0 0,1 0 0 0 0,0-1 0 0 0,1-1 0 0 0,0 0 0 0 0,1-2 0 0 0,0 1 0 0 0,1-2 0 0 0,12 5 404 0 0,17-5-1453 0 0</inkml:trace>
  <inkml:trace contextRef="#ctx0" brushRef="#br0" timeOffset="67583.116">3281 8606 1048 0 0,'24'-51'5714'0'0,"-18"42"-3074"0"0,-16 37-2105 0 0,-202 530 784 0 0,124-331-2719 0 0,65-205-3314 0 0,22-22 3347 0 0,-4-3 39 0 0,-18-13 1 0 0</inkml:trace>
  <inkml:trace contextRef="#ctx0" brushRef="#br0" timeOffset="67848.427">2854 8749 1428 0 0,'0'-15'1644'0'0,"1"15"-1548"0"0,-1 1-1 0 0,1-1 1 0 0,0 1 0 0 0,0-1-1 0 0,-1 0 1 0 0,1 1-1 0 0,0-1 1 0 0,0 0 0 0 0,0 1-1 0 0,-1-1 1 0 0,1 0 0 0 0,0 0-1 0 0,0 0 1 0 0,0 0-1 0 0,0 0 1 0 0,-1 0 0 0 0,1 0-1 0 0,0 0 1 0 0,0 0 0 0 0,0 0-1 0 0,0 0 1 0 0,0-1-1 0 0,-1 1 1 0 0,1 0 0 0 0,0-1-1 0 0,0 1 1 0 0,-1 0 0 0 0,1-1-1 0 0,0 1 1 0 0,0-1-1 0 0,-1 1 1 0 0,1-1 0 0 0,-1 1-1 0 0,1-1 1 0 0,0 0 0 0 0,-1 1-1 0 0,1-1 1 0 0,-1 0-1 0 0,1 1 1 0 0,-1-1 0 0 0,0 0-1 0 0,1 0 1 0 0,-1 0-1 0 0,0 1 1 0 0,1-1 0 0 0,-1 0-1 0 0,0 0 1 0 0,0 0 0 0 0,0 0-1 0 0,0 1 1 0 0,0-1-1 0 0,0 0 1 0 0,0 0 0 0 0,0 0-1 0 0,0 0 1 0 0,0 1 0 0 0,-1-1-1 0 0,1 0 1 0 0,0 0-1 0 0,0 0-95 0 0,204 216 1413 0 0,-33 2-1065 0 0,-82-59-5470 0 0,-81-137 2300 0 0,-7-14 1400 0 0</inkml:trace>
  <inkml:trace contextRef="#ctx0" brushRef="#br0" timeOffset="68127.07">3768 9196 1088 0 0,'0'11'298'0'0,"0"1"0"0"0,-1-1 0 0 0,-1 1 0 0 0,0-1-1 0 0,0 0 1 0 0,-1 0 0 0 0,0 0 0 0 0,-1 0 0 0 0,-1 0 0 0 0,1-1 0 0 0,-2 1 0 0 0,1-1 0 0 0,-2-1-1 0 0,1 1 1 0 0,-1-1 0 0 0,-1 0 0 0 0,1-1 0 0 0,-3 2-298 0 0,-71 58 771 0 0,39-56-4636 0 0,36-12 2533 0 0</inkml:trace>
  <inkml:trace contextRef="#ctx0" brushRef="#br0" timeOffset="68468.477">3994 8582 1004 0 0,'54'56'3616'0'0,"92"215"-1575"0"0,-126-219-1993 0 0,8 18-3144 0 0,-25-66 2068 0 0,2-3-245 0 0</inkml:trace>
  <inkml:trace contextRef="#ctx0" brushRef="#br0" timeOffset="68732.15">4524 8646 1664 0 0,'-84'103'4849'0'0,"-16"81"-2487"0"0,53-90-1587 0 0,23-47-602 0 0,-84 139 458 0 0,18-83-4465 0 0,50-82-231 0 0,39-21 2782 0 0</inkml:trace>
  <inkml:trace contextRef="#ctx0" brushRef="#br0" timeOffset="69026.21">4865 8442 1076 0 0,'12'47'779'0'0,"-3"1"-1"0"0,-2 0 1 0 0,-2 0 0 0 0,-2 0-1 0 0,-2 1 1 0 0,-2 0-779 0 0,-27 179 877 0 0,23-196-843 0 0,-1-1-1 0 0,-2 0 0 0 0,-1-1 0 0 0,-1 1 1 0 0,-2-2-1 0 0,-1 1 0 0 0,-1-2 1 0 0,-1 0-1 0 0,-2-1 0 0 0,-1 0 0 0 0,-1-1 1 0 0,-1-1-1 0 0,-1-1 0 0 0,-1-1 0 0 0,-1-1 1 0 0,-1-1-1 0 0,-1-1 0 0 0,-1-2 1 0 0,0 0-1 0 0,-2-1 0 0 0,0-2 0 0 0,0-1 1 0 0,-1-1-1 0 0,-30 8-33 0 0,-153 10-3945 0 0,153-31 2602 0 0</inkml:trace>
  <inkml:trace contextRef="#ctx0" brushRef="#br0" timeOffset="69492.152">2749 8464 1708 0 0,'-17'3'249'0'0,"-1"2"-1"0"0,1 0 0 0 0,-1 1 1 0 0,1 1-1 0 0,1 0 1 0 0,-1 1-1 0 0,1 1 0 0 0,1 0 1 0 0,0 2-1 0 0,0-1 0 0 0,1 2 1 0 0,0 0-1 0 0,1 1 1 0 0,1 0-1 0 0,0 1 0 0 0,0 0 1 0 0,2 0-1 0 0,0 2 1 0 0,0-1-1 0 0,2 1 0 0 0,0 1 1 0 0,0-1-1 0 0,2 1 1 0 0,0 1-1 0 0,1-1 0 0 0,1 1 1 0 0,0 0-1 0 0,2 0 0 0 0,0 2-248 0 0,4 117 1051 0 0,8-105-1005 0 0,1-2 1 0 0,2 1-1 0 0,1-1 1 0 0,1-1-1 0 0,2-1 1 0 0,0 0-1 0 0,2-1 1 0 0,1-1-1 0 0,1-1 1 0 0,2-1-1 0 0,0-1 1 0 0,1-1-1 0 0,2-1 1 0 0,12 8-47 0 0,9 6-792 0 0,2-3 1 0 0,1-1 0 0 0,1-3-1 0 0,49 18 792 0 0,76 0-4309 0 0,-117-39 2963 0 0</inkml:trace>
  <inkml:trace contextRef="#ctx0" brushRef="#br0" timeOffset="70675.541">6465 8667 976 0 0,'20'-7'4657'0'0,"1"23"-206"0"0,64 418-3119 0 0,-84-322-2572 0 0,-1-110 1019 0 0,-1 0 1 0 0,0 0 0 0 0,1 0-1 0 0,-1 0 1 0 0,0 0 0 0 0,0 0 0 0 0,0 0-1 0 0,0 0 1 0 0,-1 0 0 0 0,1 0-1 0 0,0-1 1 0 0,-1 1 0 0 0,1-1-1 0 0,-1 1 1 0 0,0-1 0 0 0,1 1-1 0 0,-1-1 1 0 0,0 0 0 0 0,0 0-1 0 0,0 0 1 0 0,0 0 0 0 0,0 0-1 0 0,0 0 1 0 0,0-1 0 0 0,0 1-1 0 0,0-1 1 0 0,-1 1 0 0 0,1-1-1 0 0,0 0 1 0 0,0 0 0 0 0,-1 0 220 0 0,-7 0-1410 0 0</inkml:trace>
  <inkml:trace contextRef="#ctx0" brushRef="#br0" timeOffset="71047.498">6560 8629 1544 0 0,'-3'-14'2920'0'0,"2"14"-2852"0"0,1-1-1 0 0,0 1 1 0 0,-1-1-1 0 0,1 1 1 0 0,0-1 0 0 0,0 1-1 0 0,0-1 1 0 0,-1 0-1 0 0,1 1 1 0 0,0-1 0 0 0,0 1-1 0 0,0-1 1 0 0,0 0 0 0 0,0 1-1 0 0,0-1 1 0 0,0 1-1 0 0,0-1 1 0 0,0 1 0 0 0,0-1-1 0 0,0 0 1 0 0,1 1-1 0 0,-1-1 1 0 0,0 1 0 0 0,0-1-1 0 0,1 1 1 0 0,-1-1-1 0 0,0 1 1 0 0,0-1 0 0 0,1 1-1 0 0,-1-1 1 0 0,1 1 0 0 0,-1-1-1 0 0,0 1 1 0 0,1 0-1 0 0,-1-1 1 0 0,1 1 0 0 0,-1-1-1 0 0,1 1 1 0 0,-1 0-1 0 0,1 0 1 0 0,-1-1 0 0 0,1 1-1 0 0,-1 0 1 0 0,1 0-1 0 0,0 0 1 0 0,-1 0 0 0 0,1-1-1 0 0,-1 1 1 0 0,1 0 0 0 0,0 0-1 0 0,-1 0 1 0 0,1 0-1 0 0,-1 0 1 0 0,1 1 0 0 0,-1-1-1 0 0,1 0 1 0 0,0 0-1 0 0,-1 0 1 0 0,1 0 0 0 0,-1 1-1 0 0,1-1 1 0 0,-1 0-1 0 0,1 1-67 0 0,26 5 107 0 0,-1 2 0 0 0,0 0 0 0 0,0 2-1 0 0,-1 1 1 0 0,-1 1 0 0 0,1 1 0 0 0,-2 2-1 0 0,0 0 1 0 0,-1 1 0 0 0,-1 1 0 0 0,0 1-1 0 0,-1 1 1 0 0,-1 0 0 0 0,-1 2 0 0 0,-1 0-1 0 0,0 1 1 0 0,-2 1 0 0 0,11 22-107 0 0,-17-34 33 0 0,-1 0 0 0 0,-1 1 1 0 0,0 0-1 0 0,0 0 0 0 0,-1 0 0 0 0,-1 1 0 0 0,0 0 0 0 0,0 0 1 0 0,-2 1-1 0 0,0-1 0 0 0,0 1 0 0 0,-1 0 0 0 0,-1 0 0 0 0,0-1 1 0 0,-1 1-1 0 0,0 0 0 0 0,-1 0 0 0 0,-1 0 0 0 0,0 0 0 0 0,-1-1 1 0 0,-1 1-1 0 0,0-1 0 0 0,0 0 0 0 0,-2 0 0 0 0,1 0 1 0 0,-2-1-1 0 0,1 0 0 0 0,-2 0 0 0 0,-5 6-33 0 0,-137 123-74 0 0,29-89-2781 0 0,117-51 2678 0 0,1-1 0 0 0,-1 0 0 0 0,1 0 0 0 0,0 0 0 0 0,-1-1 0 0 0,1 1 0 0 0,-1-1 1 0 0,1 0-1 0 0,0 0 0 0 0,-1 0 0 0 0,1 0 0 0 0,0 0 0 0 0,0-1 0 0 0,0 1 0 0 0,0-1 0 0 0,0 0 0 0 0,0 0 0 0 0,0 0 0 0 0,1 0 0 0 0,-1-1 0 0 0,1 1 0 0 0,0-1 0 0 0,0 0 0 0 0,-1 1 0 0 0,2-1 0 0 0,-1 0 0 0 0,0 0 0 0 0,1 0 0 0 0,-1 0 1 0 0,1-1-1 0 0,0 1 0 0 0,-1-2 177 0 0,-8-24-1368 0 0</inkml:trace>
  <inkml:trace contextRef="#ctx0" brushRef="#br0" timeOffset="71358.718">7621 8275 1580 0 0,'20'14'386'0'0,"-1"1"0"0"0,0 0-1 0 0,-1 2 1 0 0,-1 0 0 0 0,0 1-1 0 0,-2 0 1 0 0,0 1 0 0 0,-1 1-1 0 0,0 0 1 0 0,-2 1 0 0 0,-1 1 0 0 0,0 0-1 0 0,-2 0 1 0 0,-1 1 0 0 0,0 0-1 0 0,-2 0 1 0 0,0 1 0 0 0,1 20-386 0 0,-8 61 1379 0 0,-10-62-1122 0 0,-2 0 1 0 0,-2-2-1 0 0,-1 0 0 0 0,-3-1 0 0 0,-1 0 1 0 0,-1-2-1 0 0,-3 0 0 0 0,-1-2 0 0 0,-2-1 1 0 0,-17 18-258 0 0,-201 193-1785 0 0,224-229 1182 0 0,0-1 0 0 0,0 0-1 0 0,-2-2 1 0 0,0-1 0 0 0,0 0-1 0 0,-2-2 1 0 0,1-1 0 0 0,-1 0-1 0 0,-1-2 1 0 0,1-1 0 0 0,-1-1-1 0 0,-1-2 604 0 0,-36 4-1190 0 0</inkml:trace>
  <inkml:trace contextRef="#ctx0" brushRef="#br0" timeOffset="77648.652">8224 8616 1972 0 0,'-4'0'665'0'0,"-32"-20"2168"0"0,35 19-2871 0 0,1 1 86 0 0,1-1 0 0 0,-1 1 0 0 0,1-1 0 0 0,-1 1 0 0 0,1 0 0 0 0,-1-1 0 0 0,1 1 0 0 0,-1-1 0 0 0,0 0 0 0 0,1 1 0 0 0,-1-1 0 0 0,0 1 0 0 0,0-1 0 0 0,0 0 0 0 0,1 1 0 0 0,-1-1 0 0 0,0 1 0 0 0,0-1 0 0 0,0 0 0 0 0,0 1 0 0 0,0-1 0 0 0,0 0 0 0 0,0 1 0 0 0,0-1 0 0 0,0 0 0 0 0,0 1 0 0 0,0-1 0 0 0,-1 1 0 0 0,1-1 0 0 0,0 0 0 0 0,0 1 0 0 0,-1-1 0 0 0,1 1 0 0 0,0-1 0 0 0,-1 1 0 0 0,1-1 0 0 0,0 1 0 0 0,-1-1 0 0 0,1 1 0 0 0,-1-1 0 0 0,1 1 0 0 0,-1-1 0 0 0,1 1 0 0 0,-1 0 0 0 0,1-1 0 0 0,-1 1 0 0 0,0 0 0 0 0,1 0 0 0 0,-1-1 0 0 0,1 1 0 0 0,-1 0 0 0 0,0 0 0 0 0,1 0 0 0 0,-1 0-48 0 0,260-23 1797 0 0,189 11-1797 0 0,-364 40-1003 0 0,-85-25 762 0 0,-1 0 0 0 0,1 0 0 0 0,0 0 0 0 0,-1 0 0 0 0,1 0 0 0 0,-1-1 0 0 0,0 1 0 0 0,0 0 0 0 0,0-1 0 0 0,0 1 0 0 0,-1-1 0 0 0,1 0 0 0 0,-1 0 0 0 0,1 0 0 0 0,-1 0 0 0 0,0 0 0 0 0,0 0 0 0 0,0-1 0 0 0,0 1 1 0 0,0-1-1 0 0,0 0 0 0 0,0 0 0 0 0,0 0 0 0 0,0 0 0 0 0,-3 0 241 0 0,-26 10-1262 0 0</inkml:trace>
  <inkml:trace contextRef="#ctx0" brushRef="#br0" timeOffset="77850.137">8227 9011 1128 0 0,'136'7'5285'0'0,"71"-34"-3559"0"0,-72 6-1109 0 0,117-29-6429 0 0,-223 36 4500 0 0</inkml:trace>
  <inkml:trace contextRef="#ctx0" brushRef="#br0" timeOffset="8562.711">22276 623 3584 0 0,'2'1'1080'0'0,"2"3"-163"0"0,-3-3-33 0 0,1 1-192 0 0,2 0-104 0 0,-2-2-140 0 0,-1 1-148 0 0,1 1-204 0 0,-2-2-204 0 0,4 0 8 0 0,-3 0-540 0 0,1 0-304 0 0,-2 0-453 0 0,2 0 185 0 0,-2-3 64 0 0,4 1 40 0 0</inkml:trace>
  <inkml:trace contextRef="#ctx0" brushRef="#br0" timeOffset="7926.565">20810 246 1636 0 0,'-2'37'3028'0'0,"-8"196"-2"0"0,54 102-912 0 0,-45-334-2123 0 0,0 1 0 0 0,0-1 0 0 0,0 0 0 0 0,-1 0 1 0 0,1 0-1 0 0,0 0 0 0 0,0 0 0 0 0,-1 0 0 0 0,1 0 0 0 0,0 0 0 0 0,-1 0 0 0 0,1-1 0 0 0,-1 1 0 0 0,1 0 0 0 0,-1-1 0 0 0,1 1 0 0 0,-1-1 0 0 0,0 0 0 0 0,1 0 0 0 0,-1 1 0 0 0,1-1 1 0 0,-1 0-1 0 0,0-1 0 0 0,1 1 0 0 0,-1 0 0 0 0,1 0 0 0 0,-1 0 0 0 0,0-1 0 0 0,1 1 0 0 0,-1-1 0 0 0,1 0 0 0 0,-1 1 0 0 0,1-1 0 0 0,0 0 0 0 0,-1 0 0 0 0,1 0 0 0 0,0 0 0 0 0,-1 0 0 0 0,1 0 1 0 0,0 0-1 0 0,0 0 0 0 0,0 0 0 0 0,0-1 0 0 0,0 1 0 0 0,0 0 0 0 0,0-1 0 0 0,1 1 0 0 0,-1-1 0 0 0,0 1 0 0 0,1-1 0 0 0,-1 1 9 0 0,-9-18-215 0 0,1-1 0 0 0,0 1 0 0 0,1-1 0 0 0,2-1 0 0 0,0 1 0 0 0,1-1 0 0 0,1 0 0 0 0,0-1 0 0 0,2 1 0 0 0,1 0 0 0 0,0-1 0 0 0,2 1 0 0 0,2-11 215 0 0,-3 22-59 0 0,0-21 96 0 0,2-1 1 0 0,1 1 0 0 0,1 0-1 0 0,2 0 1 0 0,1 0-1 0 0,2 1 1 0 0,8-21-38 0 0,-14 42 44 0 0,1 1 0 0 0,-1-1 0 0 0,1 1 0 0 0,1 0 0 0 0,0 0 1 0 0,0 1-1 0 0,0 0 0 0 0,1-1 0 0 0,0 2 0 0 0,1-1 0 0 0,-1 1 1 0 0,1 0-1 0 0,0 0 0 0 0,1 1 0 0 0,-1 0 0 0 0,1 0 1 0 0,0 1-1 0 0,0 0 0 0 0,1 0 0 0 0,-1 1 0 0 0,1 0 0 0 0,0 1 1 0 0,0 0-1 0 0,9-1-44 0 0,-13 4 19 0 0,1 1 1 0 0,-1 0-1 0 0,1 0 0 0 0,-1 0 1 0 0,0 1-1 0 0,0 0 0 0 0,0 0 1 0 0,0 0-1 0 0,0 1 1 0 0,0-1-1 0 0,-1 1 0 0 0,0 0 1 0 0,0 1-1 0 0,0-1 1 0 0,0 1-1 0 0,-1-1 0 0 0,0 1 1 0 0,0 0-1 0 0,0 1 1 0 0,0-1-1 0 0,-1 0 0 0 0,0 1 1 0 0,0-1-1 0 0,-1 1 1 0 0,1 0-1 0 0,-1-1 0 0 0,0 1 1 0 0,-1 0-1 0 0,1 0 1 0 0,-1 0-1 0 0,0 0 0 0 0,-1 1-19 0 0,-2 7 82 0 0,-1-1-1 0 0,0 0 0 0 0,-1 0 0 0 0,-1-1 0 0 0,0 1 0 0 0,-1-1 0 0 0,0 0 0 0 0,0-1 0 0 0,-1 0 0 0 0,-1 0 0 0 0,0-1 0 0 0,0 0 0 0 0,-1 0 0 0 0,-1-1 1 0 0,1 0-1 0 0,-1-1 0 0 0,-1 0 0 0 0,0-1 0 0 0,0-1 0 0 0,-4 2-81 0 0,15-7 11 0 0,0-1 0 0 0,-1 0 0 0 0,1 1 0 0 0,0-1 0 0 0,0 1 0 0 0,-1 0 0 0 0,1-1 0 0 0,0 1 0 0 0,0 0 0 0 0,0 0 0 0 0,0 0 0 0 0,0 0 0 0 0,0 0 0 0 0,0 0 1 0 0,0 0-1 0 0,0 0 0 0 0,0 0 0 0 0,0 0 0 0 0,1 1 0 0 0,-1-1 0 0 0,1 0 0 0 0,-1 0 0 0 0,1 1 0 0 0,-1-1 0 0 0,1 1 0 0 0,-1-1 0 0 0,1 0 0 0 0,0 1 0 0 0,0-1 0 0 0,0 0 0 0 0,0 1 0 0 0,0-1 0 0 0,0 1 0 0 0,0-1 0 0 0,1 0 0 0 0,-1 1 0 0 0,0-1 0 0 0,1 0 0 0 0,-1 1 0 0 0,1-1 1 0 0,-1 0-1 0 0,1 1 0 0 0,0-1 0 0 0,0 0 0 0 0,-1 0 0 0 0,1 0 0 0 0,0 0 0 0 0,0 0 0 0 0,0 0 0 0 0,0 0 0 0 0,0 0 0 0 0,0 0 0 0 0,1 0 0 0 0,-1-1 0 0 0,0 1 0 0 0,0 0 0 0 0,1-1 0 0 0,-1 1 0 0 0,0-1 0 0 0,1 1 0 0 0,-1-1 0 0 0,0 0 0 0 0,1 1 0 0 0,-1-1 0 0 0,0 0 0 0 0,1 0 1 0 0,-1 0-1 0 0,1 0 0 0 0,-1 0 0 0 0,1-1-11 0 0,343 142-1931 0 0,-171-101-4504 0 0,-164-40 5185 0 0</inkml:trace>
  <inkml:trace contextRef="#ctx0" brushRef="#br0" timeOffset="8266.723">21510 154 1184 0 0,'45'119'2368'0'0,"-35"-72"-1905"0"0,84 328 2445 0 0,-87-317 569 0 0,7-77-2379 0 0,208-390 1388 0 0,-168 275-5711 0 0,-54 132 1829 0 0,-3-10-4339 0 0,-11-1 4503 0 0</inkml:trace>
  <inkml:trace contextRef="#ctx0" brushRef="#br0" timeOffset="3902.196">15527 486 2164 0 0,'2'-1'75'0'0,"-1"1"0"0"0,0-1 1 0 0,1 0-1 0 0,-1 0 0 0 0,0 0 0 0 0,0 0 0 0 0,0 0 0 0 0,0-1 1 0 0,0 1-1 0 0,0 0 0 0 0,0 0 0 0 0,0-1 0 0 0,0 1 0 0 0,0 0 0 0 0,-1-1 1 0 0,1 1-1 0 0,-1-1 0 0 0,1 1 0 0 0,-1-1 0 0 0,1 1 0 0 0,-1-1 0 0 0,0 1 1 0 0,0-1-1 0 0,0 0 0 0 0,0 1 0 0 0,0-1 0 0 0,0 1 0 0 0,0-1 0 0 0,-1 1 1 0 0,1-1-1 0 0,0 1 0 0 0,-1-1 0 0 0,1 1 0 0 0,-1-1 0 0 0,0 1 0 0 0,1-1 1 0 0,-1 1-1 0 0,0 0 0 0 0,0-1 0 0 0,0 1 0 0 0,0 0 0 0 0,0 0 0 0 0,0 0 1 0 0,0 0-1 0 0,-1 0 0 0 0,1 0 0 0 0,0 0 0 0 0,0 0 0 0 0,-1 0 0 0 0,1 1 1 0 0,-2-2-76 0 0,-82-20 813 0 0,53 22-653 0 0,0 1 1 0 0,-1 2-1 0 0,1 1 1 0 0,1 2-1 0 0,-1 1 1 0 0,1 1 0 0 0,0 2-1 0 0,1 1 1 0 0,-26 13-161 0 0,44-19 36 0 0,1 1 0 0 0,-1 1 0 0 0,1 0 0 0 0,0 0 0 0 0,0 1 0 0 0,1 0 0 0 0,0 1 0 0 0,0 0 0 0 0,1 1 0 0 0,1 0 1 0 0,-1 0-1 0 0,2 1 0 0 0,-1 0 0 0 0,2 0 0 0 0,-1 1 0 0 0,2 0 0 0 0,-1 0 0 0 0,2 0 0 0 0,-1 1 0 0 0,2 0 0 0 0,0 0 1 0 0,0 0-1 0 0,1 0 0 0 0,1 0 0 0 0,0 4-36 0 0,2-8 14 0 0,0 0 0 0 0,0 0 1 0 0,1 0-1 0 0,1 0 0 0 0,-1-1 1 0 0,1 1-1 0 0,1-1 0 0 0,-1 1 1 0 0,2-1-1 0 0,-1 0 0 0 0,1-1 1 0 0,0 1-1 0 0,0-1 0 0 0,1 0 1 0 0,0 0-1 0 0,1-1 0 0 0,-1 0 1 0 0,1 0-1 0 0,0 0 0 0 0,1-1 0 0 0,-1 0 1 0 0,1-1-1 0 0,0 1 0 0 0,5 1-14 0 0,10 5-190 0 0,1-1 0 0 0,-1-1 0 0 0,1-1 0 0 0,1-2 0 0 0,0 0 0 0 0,0-1 0 0 0,0-1-1 0 0,4-2 191 0 0,121-27-3561 0 0,-104 11 2300 0 0,0-4 12 0 0</inkml:trace>
  <inkml:trace contextRef="#ctx0" brushRef="#br0" timeOffset="4556.198">15855 546 1048 0 0,'-20'3'245'0'0,"1"1"-1"0"0,1 1 1 0 0,-1 0 0 0 0,1 1-1 0 0,0 2 1 0 0,0-1-1 0 0,0 2 1 0 0,1 0 0 0 0,1 2-1 0 0,0-1 1 0 0,0 2 0 0 0,1 0-1 0 0,1 1 1 0 0,0 0-1 0 0,0 1 1 0 0,2 1 0 0 0,-1 0-1 0 0,2 1 1 0 0,-1 2-245 0 0,6-10 147 0 0,1 1 1 0 0,0 0 0 0 0,0 0-1 0 0,1 1 1 0 0,0-1-1 0 0,1 1 1 0 0,0 0 0 0 0,1 0-1 0 0,-1 0 1 0 0,2 0-1 0 0,0 0 1 0 0,0 0 0 0 0,1 6-148 0 0,1-13 43 0 0,1 0 0 0 0,-1 0 0 0 0,1 0 0 0 0,0-1 0 0 0,0 1 0 0 0,0-1 0 0 0,1 1 0 0 0,-1-1 0 0 0,1 0 0 0 0,-1 0 0 0 0,1 0 0 0 0,0 0 0 0 0,-1 0 0 0 0,1-1 0 0 0,0 1 0 0 0,0-1 0 0 0,0 0 0 0 0,1 0 0 0 0,-1 0 0 0 0,0 0 0 0 0,0-1 0 0 0,0 1 0 0 0,1-1 0 0 0,-1 0 0 0 0,0 1 0 0 0,1-2 0 0 0,-1 1 0 0 0,0 0 0 0 0,0-1 0 0 0,1 1 0 0 0,1-2-43 0 0,-2 2 20 0 0,7-3 12 0 0,-1 0 0 0 0,1-1 1 0 0,-1-1-1 0 0,1 0 0 0 0,-1 0 0 0 0,-1 0 0 0 0,1-1 0 0 0,-1-1 0 0 0,0 1 0 0 0,0-1 0 0 0,-1-1 1 0 0,0 1-1 0 0,0-1 0 0 0,-1 0 0 0 0,0-1 0 0 0,0 0 0 0 0,-1 0 0 0 0,0 0 0 0 0,0 0 1 0 0,-1-1-1 0 0,-1 0 0 0 0,0 0 0 0 0,1-6-32 0 0,-3 13-15 0 0,0 0 0 0 0,1 1 1 0 0,-1-1-1 0 0,0 0 0 0 0,1 1 1 0 0,-1 0-1 0 0,1-1 0 0 0,0 1 0 0 0,0 0 1 0 0,0 0-1 0 0,0-1 0 0 0,0 2 1 0 0,0-1-1 0 0,1 0 0 0 0,-1 0 0 0 0,0 1 1 0 0,1-1-1 0 0,0 1 0 0 0,-1 0 0 0 0,1 0 1 0 0,0 0-1 0 0,0 0 0 0 0,-1 0 1 0 0,1 1-1 0 0,0-1 0 0 0,0 1 0 0 0,0 0 1 0 0,0 0-1 0 0,0 0 0 0 0,0 0 1 0 0,0 0-1 0 0,-1 0 0 0 0,1 1 0 0 0,0 0 1 0 0,0-1-1 0 0,0 1 0 0 0,-1 0 0 0 0,1 1 1 0 0,0-1-1 0 0,-1 0 0 0 0,1 1 1 0 0,-1-1-1 0 0,1 1 0 0 0,-1 0 0 0 0,1 1 15 0 0,94 102-310 0 0,-85-60 279 0 0,-12-44 91 0 0,0-1 11 0 0,-8 10 628 0 0,13-30-742 0 0,0-1 1 0 0,1 1-1 0 0,1-1 1 0 0,1 2 0 0 0,1-1-1 0 0,0 1 1 0 0,2 1-1 0 0,0 0 1 0 0,1 0-1 0 0,1 0 43 0 0,-7 8-95 0 0,-6 9 73 0 0,0 0-1 0 0,0 0 1 0 0,0-1 0 0 0,1 1-1 0 0,-1 0 1 0 0,1 0 0 0 0,-1 0-1 0 0,1-1 1 0 0,-1 1-1 0 0,1 0 1 0 0,0 0 0 0 0,0 0-1 0 0,-1 0 1 0 0,1 0 0 0 0,0 0-1 0 0,0 0 1 0 0,0 1 0 0 0,0-1-1 0 0,0 0 1 0 0,0 0-1 0 0,0 1 1 0 0,0-1 0 0 0,0 0-1 0 0,1 1 1 0 0,-1-1 0 0 0,0 1-1 0 0,0 0 1 0 0,0-1-1 0 0,1 1 1 0 0,-1 0 0 0 0,0 0-1 0 0,0 0 1 0 0,1 0 0 0 0,-1 0-1 0 0,0 0 1 0 0,1 0-1 0 0,-1 0 1 0 0,0 0 0 0 0,1 1 22 0 0,112 113-281 0 0,-9-4-634 0 0,-8-71-3164 0 0,-73-37 2805 0 0</inkml:trace>
  <inkml:trace contextRef="#ctx0" brushRef="#br0" timeOffset="4818.699">16861 223 1820 0 0,'-3'-34'1427'0'0,"4"30"-1223"0"0,-1 0 1 0 0,0 0 0 0 0,0-1 0 0 0,0 1 0 0 0,-1 0-1 0 0,1 0 1 0 0,-1 0 0 0 0,0 0 0 0 0,0 0 0 0 0,-1 0-1 0 0,1 0 1 0 0,-1 0 0 0 0,0 0 0 0 0,0 0 0 0 0,0 1-1 0 0,0-1 1 0 0,-1 1 0 0 0,1-1 0 0 0,-1 1 0 0 0,0 0-1 0 0,-3-2-204 0 0,-25 59 1616 0 0,26-26-1514 0 0,1 0-1 0 0,1 1 1 0 0,1-1 0 0 0,2 1-1 0 0,1-1 1 0 0,1 0 0 0 0,1 1-1 0 0,2-1 1 0 0,1 0 0 0 0,1-1 0 0 0,2 4-102 0 0,60 249-2916 0 0,-98-223-967 0 0,12-52 2684 0 0</inkml:trace>
  <inkml:trace contextRef="#ctx0" brushRef="#br0" timeOffset="5142.484">16427 611 2240 0 0,'17'14'3904'0'0,"28"-14"-3375"0"0,-42 0-275 0 0,509-64 1730 0 0,-490 62-1938 0 0,-15 0-55 0 0,-1 0-1 0 0,1 1 1 0 0,-1-1-1 0 0,1 1 0 0 0,0 0 1 0 0,0 1-1 0 0,-1-1 1 0 0,1 2-1 0 0,0-1 1 0 0,0 1-1 0 0,-1 0 1 0 0,1 0-1 0 0,0 0 1 0 0,-1 1-1 0 0,1 0 0 0 0,-1 1 1 0 0,0-1-1 0 0,0 1 1 0 0,0 0-1 0 0,0 1 1 0 0,0 0-1 0 0,-1 0 1 0 0,1 0-1 0 0,-1 0 1 0 0,0 1-1 0 0,0 0 0 0 0,-1 0 1 0 0,0 0-1 0 0,1 0 1 0 0,-2 1-1 0 0,1 0 1 0 0,-1 0-1 0 0,3 5 10 0 0,-2 49-1690 0 0,-5-44-2032 0 0,1-14 2508 0 0</inkml:trace>
  <inkml:trace contextRef="#ctx0" brushRef="#br0" timeOffset="5391.959">17160 333 2368 0 0,'-1'-12'2942'0'0,"1"-23"2657"0"0,7 21-7308 0 0,11 21-3840 0 0,-12-3 4338 0 0</inkml:trace>
  <inkml:trace contextRef="#ctx0" brushRef="#br0" timeOffset="5949.939">17309 508 2952 0 0,'30'-15'3986'0'0,"55"64"-3021"0"0,-83-48-854 0 0,6 5-42 0 0,0 0 1 0 0,0 0-1 0 0,-1 1 0 0 0,0 0 1 0 0,-1 0-1 0 0,1 1 0 0 0,-1-1 1 0 0,-1 1-1 0 0,1 1 0 0 0,-1-1 1 0 0,-1 1-1 0 0,0 0 0 0 0,0 0 1 0 0,-1 0-1 0 0,0 1 1 0 0,0 2-70 0 0,-3-11 105 0 0,0-1 6 0 0,-16 19 200 0 0,14-19-307 0 0,1 0 0 0 0,-1 0 0 0 0,1-1 0 0 0,0 1 0 0 0,-1-1 0 0 0,1 1 0 0 0,0-1 0 0 0,-1 1 0 0 0,1-1 0 0 0,0 0 0 0 0,0 1 0 0 0,-1-1-1 0 0,1 0 1 0 0,0 0 0 0 0,0 0 0 0 0,0 0 0 0 0,0 0 0 0 0,0 0 0 0 0,1 0 0 0 0,-1-1 0 0 0,0 1 0 0 0,0 0 0 0 0,1 0 0 0 0,-1-1 0 0 0,1 1 0 0 0,-1 0 0 0 0,1-1 0 0 0,-1 1 0 0 0,1-1 0 0 0,0 1 0 0 0,0 0 0 0 0,0-1 0 0 0,0 1 0 0 0,0-1 0 0 0,0 1 0 0 0,0-1 0 0 0,0 1 0 0 0,0 0 0 0 0,1-2-4 0 0,-1 2 0 0 0,1-13-31 0 0,1 1-1 0 0,1 0 1 0 0,0 0-1 0 0,1 0 1 0 0,1 0-1 0 0,-1 1 1 0 0,2 0-1 0 0,0 0 1 0 0,0 0 0 0 0,1 1-1 0 0,1-1 1 0 0,0 2-1 0 0,0-1 1 0 0,1 1-1 0 0,1 1 1 0 0,-1-1-1 0 0,1 1 1 0 0,1 1-1 0 0,0 0 1 0 0,8-4 31 0 0,29-3-304 0 0,-46 14 267 0 0,3 5-14 0 0,10 10 9 0 0,-1 1-1 0 0,-1 0 0 0 0,-1 2 0 0 0,0-1 0 0 0,-1 1 1 0 0,0 1-1 0 0,-2 0 0 0 0,0 1 0 0 0,-1 0 0 0 0,-1 0 0 0 0,-1 0 1 0 0,0 1-1 0 0,0 6 43 0 0,-1-8-60 0 0,-4-15-26 0 0,1-1-1 0 0,-1 1 0 0 0,1 0 0 0 0,-1-1 1 0 0,1 0-1 0 0,0 1 0 0 0,0-1 0 0 0,0 0 1 0 0,0 0-1 0 0,1 0 0 0 0,-1 0 0 0 0,0 0 0 0 0,1 0 1 0 0,-1-1-1 0 0,1 1 0 0 0,0-1 0 0 0,0 0 1 0 0,-1 0-1 0 0,1 0 0 0 0,0 0 0 0 0,0 0 1 0 0,0 0-1 0 0,0-1 0 0 0,0 0 0 0 0,0 1 0 0 0,0-1 1 0 0,0 0-1 0 0,0-1 0 0 0,0 1 0 0 0,0 0 1 0 0,0-1-1 0 0,0 0 0 0 0,0 1 0 0 0,0-1 1 0 0,0-1-1 0 0,-1 1 0 0 0,1 0 0 0 0,0-1 0 0 0,-1 1 1 0 0,1-1-1 0 0,-1 0 0 0 0,1 1 0 0 0,-1-2 87 0 0,30-11-410 0 0</inkml:trace>
  <inkml:trace contextRef="#ctx0" brushRef="#br0" timeOffset="6386.746">18091 563 3188 0 0,'4'-5'17'0'0,"44"-104"1181"0"0,-48 108-921 0 0,-16-49 2257 0 0,-3 120-1843 0 0,18-63-660 0 0,0 1 1 0 0,0-1-1 0 0,0 1 1 0 0,1-1-1 0 0,0 1 1 0 0,0 0-1 0 0,1-1 1 0 0,0 1-1 0 0,1-1 1 0 0,-1 1-1 0 0,1-1 1 0 0,1 0-1 0 0,-1 0 1 0 0,1 0-1 0 0,1 0 1 0 0,-1 0-1 0 0,1-1 1 0 0,0 1-1 0 0,1-1 1 0 0,0 0 0 0 0,0 0-1 0 0,0-1 1 0 0,0 1-1 0 0,1-1 1 0 0,0 0-1 0 0,0-1 1 0 0,0 1-1 0 0,1-1 1 0 0,-1-1-1 0 0,7 3-31 0 0,-4-3-33 0 0,0-1 0 0 0,0-1 0 0 0,0 0-1 0 0,0 0 1 0 0,0-1 0 0 0,0 0 0 0 0,0 0 0 0 0,0-1 0 0 0,0 0-1 0 0,0-1 1 0 0,0 0 0 0 0,0 0 0 0 0,0-1 0 0 0,-1 0 0 0 0,1 0-1 0 0,-1-1 1 0 0,0 0 0 0 0,0-1 0 0 0,0 0 0 0 0,-1 0 0 0 0,0-1-1 0 0,0 0 1 0 0,5-5 33 0 0,4-4-79 0 0,-2-1 0 0 0,0 0-1 0 0,-1 0 1 0 0,0-2 0 0 0,-2 0 0 0 0,0 0-1 0 0,-1-1 1 0 0,-1 0 0 0 0,7-19 79 0 0,-5-58 1671 0 0,28 269-1606 0 0,45-29-1370 0 0,2-73-3888 0 0,-71-63 3997 0 0</inkml:trace>
  <inkml:trace contextRef="#ctx0" brushRef="#br0" timeOffset="7241.268">18897 489 1300 0 0,'-10'10'245'0'0,"1"0"-1"0"0,1 1 1 0 0,0 0-1 0 0,0 0 0 0 0,1 0 1 0 0,1 1-1 0 0,0 0 1 0 0,0 0-1 0 0,1 1 1 0 0,1 0-1 0 0,0 0 1 0 0,1 0-1 0 0,0 0 1 0 0,1 0-1 0 0,0 6-244 0 0,2-17 36 0 0,1-1-1 0 0,-1 1 1 0 0,1-1-1 0 0,0 1 1 0 0,-1-1-1 0 0,1 1 1 0 0,0-1-1 0 0,0 1 1 0 0,0-1-1 0 0,0 0 1 0 0,0 1-1 0 0,1-1 1 0 0,-1 0-1 0 0,0 0 1 0 0,0 0-1 0 0,1 0 1 0 0,-1 0-1 0 0,1 0 1 0 0,-1 0-1 0 0,1-1 1 0 0,-1 1-1 0 0,1 0 1 0 0,0-1 0 0 0,-1 1-1 0 0,1-1 1 0 0,0 0-1 0 0,-1 1 1 0 0,1-1-1 0 0,0 0 1 0 0,-1 0-1 0 0,1 0 1 0 0,0 0-1 0 0,-1 0 1 0 0,1-1-1 0 0,0 1 1 0 0,-1-1-1 0 0,1 1 1 0 0,0-1-1 0 0,-1 1 1 0 0,2-1-36 0 0,64-18 373 0 0,-56 14-319 0 0,-1-1-1 0 0,1-1 0 0 0,-1 0 0 0 0,0 0 1 0 0,-1-1-1 0 0,0 0 0 0 0,0-1 1 0 0,0 0-1 0 0,-1 0 0 0 0,-1-1 1 0 0,0 0-1 0 0,0 0 0 0 0,-1-1 0 0 0,0 0 1 0 0,-1 0-1 0 0,1-3-53 0 0,-8 24 28 0 0,1 1 1 0 0,0 0-1 0 0,0-1 0 0 0,1 1 1 0 0,1 0-1 0 0,-1-1 0 0 0,2 1 1 0 0,0-1-1 0 0,0 1 0 0 0,1-1 1 0 0,0 0-1 0 0,0 0 0 0 0,1 0 1 0 0,1 0-1 0 0,0-1 0 0 0,0 1 1 0 0,1-1-1 0 0,0-1 0 0 0,0 1 1 0 0,3 2-29 0 0,-4-10 13 0 0,0-1 0 0 0,0 1-1 0 0,0-1 1 0 0,-1 0 0 0 0,1 0 0 0 0,0 0 0 0 0,0-1 0 0 0,0 1 0 0 0,0-1 0 0 0,-1-1 0 0 0,1 1 0 0 0,0 0 0 0 0,-1-1 0 0 0,1 0-1 0 0,-1 0 1 0 0,0-1 0 0 0,1 1 0 0 0,-1-1 0 0 0,0 0 0 0 0,-1 0 0 0 0,1 0 0 0 0,0 0 0 0 0,-1-1 0 0 0,0 0 0 0 0,0 1-1 0 0,0-1 1 0 0,0 0 0 0 0,-1-1 0 0 0,1 1 0 0 0,-1 0 0 0 0,0-1 0 0 0,0 1 0 0 0,0-2-13 0 0,13-50 76 0 0,-15 50-73 0 0,1-1-1 0 0,-1 1 1 0 0,1 0 0 0 0,0 0-1 0 0,1 0 1 0 0,0 0-1 0 0,0 0 1 0 0,0 0-1 0 0,1 1 1 0 0,-1-1-1 0 0,1 1 1 0 0,1-1-1 0 0,-1 1 1 0 0,1 0-1 0 0,0 0 1 0 0,0 1 0 0 0,0-1-1 0 0,1 1 1 0 0,-1 0-1 0 0,1 0 1 0 0,0 0-1 0 0,0 1 1 0 0,1 0-1 0 0,-1 0 1 0 0,1 0-1 0 0,1 0-2 0 0,-6 3-34 0 0,3 3 28 0 0,1-1 0 0 0,-1 2 0 0 0,-1-1 0 0 0,1 0 0 0 0,0 1 0 0 0,-1 0 0 0 0,0 0 0 0 0,0 0 1 0 0,0 0-1 0 0,0 0 0 0 0,-1 0 0 0 0,1 1 0 0 0,-1 0 0 0 0,0-1 0 0 0,-1 1 0 0 0,1 0 0 0 0,-1 0 0 0 0,0 0 0 0 0,0 0 0 0 0,0 0 1 0 0,-1 0-1 0 0,0 0 0 0 0,0 0 0 0 0,0 0 0 0 0,0 0 0 0 0,-1 0 0 0 0,0 0 0 0 0,0 0 0 0 0,-1 1 6 0 0,2 6 54 0 0,-21 42 518 0 0,21-53-380 0 0,20-28 121 0 0,121-145-365 0 0,-130 158 49 0 0,-10 12-5 0 0,0 0 0 0 0,0 0 0 0 0,0 0 0 0 0,0 1 0 0 0,0-1 0 0 0,0 0 0 0 0,0 1 0 0 0,0-1 0 0 0,1 0 0 0 0,-1 1 0 0 0,1 0 0 0 0,-1-1 0 0 0,1 1 0 0 0,0 0 0 0 0,-1 0 0 0 0,1 0 0 0 0,0 0 0 0 0,0 0 0 0 0,0 0 0 0 0,0 0 0 0 0,0 1 0 0 0,0-1 0 0 0,0 1-1 0 0,0-1 1 0 0,0 1 0 0 0,0 0 0 0 0,0 0 0 0 0,0 0 0 0 0,0 0 0 0 0,0 0 0 0 0,0 0 0 0 0,0 0 0 0 0,0 1 0 0 0,0-1 8 0 0,6 7-101 0 0,0-1-1 0 0,-1 1 0 0 0,0 0 1 0 0,0 0-1 0 0,-1 1 1 0 0,0 0-1 0 0,0 0 0 0 0,-1 1 1 0 0,0 0-1 0 0,-1-1 1 0 0,1 2-1 0 0,-2-1 1 0 0,1 0-1 0 0,-1 1 0 0 0,-1-1 1 0 0,0 1-1 0 0,0 0 1 0 0,-1 0-1 0 0,0 3 102 0 0,-14 61-4274 0 0,-3-57 3024 0 0</inkml:trace>
  <inkml:trace contextRef="#ctx0" brushRef="#br0" timeOffset="1400.777">10528 906 1324 0 0,'-19'-166'5160'0'0,"23"156"-5098"0"0,0 1-1 0 0,1 0 1 0 0,-1 1-1 0 0,2-1 1 0 0,-1 1 0 0 0,1 0-1 0 0,0 0 1 0 0,1 0-1 0 0,0 1 1 0 0,0 0 0 0 0,1 1-1 0 0,-1-1 1 0 0,2 1-1 0 0,-1 1 1 0 0,0 0 0 0 0,1 0-1 0 0,0 0 1 0 0,0 1-1 0 0,1 1 1 0 0,-1 0 0 0 0,1 0-1 0 0,-1 0 1 0 0,1 1-1 0 0,0 1 1 0 0,0 0 0 0 0,0 0-1 0 0,0 1 1 0 0,6 0-62 0 0,-6 3 16 0 0,0 0 1 0 0,0 1 0 0 0,0 0 0 0 0,0 0-1 0 0,0 1 1 0 0,-1 0 0 0 0,0 1 0 0 0,0 0-1 0 0,0 0 1 0 0,-1 1 0 0 0,0 0-1 0 0,0 0 1 0 0,-1 1 0 0 0,0 0 0 0 0,0 1-1 0 0,-1-1 1 0 0,0 1 0 0 0,0 0 0 0 0,-1 1-1 0 0,-1 0 1 0 0,1-1 0 0 0,-2 1 0 0 0,1 1-1 0 0,-1-1 1 0 0,-1 0 0 0 0,0 1-1 0 0,0-1 1 0 0,-1 1 0 0 0,0 0 0 0 0,-1-1-1 0 0,-1 1 1 0 0,1 0 0 0 0,-2 0-17 0 0,0 48 187 0 0,-3 0 1 0 0,-3 0 0 0 0,-2-1 0 0 0,-3 0-1 0 0,-2 0 1 0 0,-18 43-188 0 0,31-99 17 0 0,1-1-1 0 0,0 1 1 0 0,0 0 0 0 0,0 0 0 0 0,0 0 0 0 0,0 0-1 0 0,0 0 1 0 0,0 0 0 0 0,1 0 0 0 0,-1 0-1 0 0,1 0 1 0 0,0 0 0 0 0,-1 1 0 0 0,1-1-1 0 0,0 0 1 0 0,0 0 0 0 0,1 0 0 0 0,-1 0 0 0 0,0 0-1 0 0,1 1 1 0 0,-1-1 0 0 0,1 0 0 0 0,0 0-1 0 0,-1 0 1 0 0,1 0 0 0 0,0 0 0 0 0,0 0-1 0 0,0-1 1 0 0,1 1 0 0 0,-1 0 0 0 0,0 0 0 0 0,1-1-1 0 0,-1 1 1 0 0,1-1 0 0 0,0 1 0 0 0,-1-1-1 0 0,1 0 1 0 0,0 0 0 0 0,0 1 0 0 0,0-1 0 0 0,0 0-1 0 0,0-1 1 0 0,0 1 0 0 0,0 0 0 0 0,0-1-1 0 0,0 1 1 0 0,0-1 0 0 0,0 1 0 0 0,0-1-1 0 0,0 0 1 0 0,1 0 0 0 0,1 0-17 0 0,34 1-308 0 0,1-2 1 0 0,-1-1-1 0 0,1-2 0 0 0,-1-2 0 0 0,0-1 1 0 0,-1-2-1 0 0,3-2 308 0 0,-7 3-1183 0 0,40-34-2919 0 0,-57 23 2874 0 0</inkml:trace>
  <inkml:trace contextRef="#ctx0" brushRef="#br0" timeOffset="1646.38">11275 995 2616 0 0,'-23'7'3416'0'0,"38"-2"-1956"0"0,44-1-1025 0 0,-56-4-356 0 0,342-20-3437 0 0,-292 10 2154 0 0,-4 2-68 0 0</inkml:trace>
  <inkml:trace contextRef="#ctx0" brushRef="#br0" timeOffset="2222.059">12316 448 2392 0 0,'2'-1'233'0'0,"-2"0"-165"0"0,1 1 0 0 0,-1-1 0 0 0,1 1 0 0 0,0-1 0 0 0,-1 0 0 0 0,1 1 0 0 0,-1-1 0 0 0,1 1 0 0 0,0 0 0 0 0,0-1 0 0 0,-1 1 0 0 0,1-1-1 0 0,0 1 1 0 0,0 0 0 0 0,-1 0 0 0 0,1-1 0 0 0,0 1 0 0 0,0 0 0 0 0,-1 0 0 0 0,1 0 0 0 0,0 0 0 0 0,0 0 0 0 0,0 0 0 0 0,0 0 0 0 0,-1 0 0 0 0,1 0 0 0 0,0 1 0 0 0,0-1 0 0 0,-1 0 0 0 0,1 0 0 0 0,0 1-1 0 0,0-1 1 0 0,-1 0 0 0 0,1 1 0 0 0,0-1 0 0 0,-1 1 0 0 0,1-1 0 0 0,0 1 0 0 0,-1-1 0 0 0,1 1 0 0 0,-1 0 0 0 0,1-1 0 0 0,-1 1 0 0 0,1-1 0 0 0,-1 1 0 0 0,1 0 0 0 0,-1 0 0 0 0,0-1 0 0 0,1 1-1 0 0,-1 0 1 0 0,0 0 0 0 0,0-1 0 0 0,1 1 0 0 0,-1 0 0 0 0,0 0 0 0 0,0 0 0 0 0,0-1 0 0 0,0 1 0 0 0,0 0 0 0 0,0 0 0 0 0,0 0 0 0 0,-1-1 0 0 0,1 2-68 0 0,3 6-38 0 0,85 387 1286 0 0,-50-188-709 0 0,-4 17 347 0 0,-34-223-881 0 0,-7-36-699 0 0,-12-238-1018 0 0,18 261 1696 0 0,0 0 1 0 0,-2 0-1 0 0,1 0 1 0 0,-2 0-1 0 0,1 0 0 0 0,-1 1 1 0 0,-1 0-1 0 0,0 0 1 0 0,-1 0-1 0 0,0 0 0 0 0,-1 1 1 0 0,0 0-1 0 0,-1 0 1 0 0,1 1-1 0 0,-2 0 1 0 0,1 0-1 0 0,-2 1 0 0 0,1 0 1 0 0,-1 0-1 0 0,0 1 1 0 0,0 1-1 0 0,-1 0 0 0 0,0 0 1 0 0,0 1-1 0 0,0 0 1 0 0,-1 1-1 0 0,1 1 0 0 0,-1-1 1 0 0,0 2-1 0 0,0 0 1 0 0,-8-1 15 0 0,10 5 29 0 0,0 0 1 0 0,1 1-1 0 0,-1 0 1 0 0,1 0-1 0 0,0 1 1 0 0,0 1-1 0 0,0-1 0 0 0,0 1 1 0 0,1 1-1 0 0,0-1 1 0 0,0 1-1 0 0,0 1 1 0 0,1 0-1 0 0,0 0 1 0 0,0 0-1 0 0,1 1 1 0 0,0-1-1 0 0,0 2 1 0 0,1-1-1 0 0,0 1 1 0 0,0 0-1 0 0,1 0 1 0 0,0 0-1 0 0,1 0 1 0 0,0 1-1 0 0,0-1 1 0 0,1 1-1 0 0,1 0 1 0 0,-1 0-1 0 0,1 0 1 0 0,1 0-1 0 0,0 0 1 0 0,0 0-1 0 0,1-1 1 0 0,1 1-1 0 0,0 2-29 0 0,0 0 21 0 0,2-1 0 0 0,-1 1 1 0 0,1-1-1 0 0,1 1 0 0 0,0-1 0 0 0,1-1 0 0 0,0 1 1 0 0,0-1-1 0 0,1 0 0 0 0,1 0 0 0 0,-1-1 1 0 0,2 0-1 0 0,-1 0 0 0 0,1-1 0 0 0,0 0 0 0 0,1-1 1 0 0,0 0-1 0 0,0 0 0 0 0,1-1 0 0 0,0-1 0 0 0,0 0 1 0 0,0 0-1 0 0,0-1 0 0 0,1 0 0 0 0,0-1 0 0 0,8 1-21 0 0,-2-1-337 0 0,1-1 0 0 0,-1-1 0 0 0,0 0 0 0 0,1-2 0 0 0,-1 0 0 0 0,0-1 0 0 0,0-1 0 0 0,0 0 0 0 0,0-2 0 0 0,0 0 0 0 0,-1-1 0 0 0,1-1 0 0 0,-2 0 0 0 0,1-1 0 0 0,10-8 337 0 0,5-8-1250 0 0</inkml:trace>
  <inkml:trace contextRef="#ctx0" brushRef="#br0" timeOffset="2474.451">12850 833 2000 0 0,'-3'4'6452'0'0,"-7"69"-5066"0"0,50 68-2239 0 0,-41-101-5276 0 0,-13-33 4921 0 0</inkml:trace>
  <inkml:trace contextRef="#ctx0" brushRef="#br0" timeOffset="2628.395">12720 574 1544 0 0,'0'-5'1448'0'0,"2"0"-232"0"0,-2 0-176 0 0,2 0-87 0 0,-2 2-249 0 0,1-4-96 0 0,1 4-156 0 0,2-2-128 0 0,-3 0-96 0 0,1 0-168 0 0,2 0-224 0 0,1-2-24 0 0,0 4 28 0 0,1 0-492 0 0,13-6-472 0 0,-1 6-277 0 0,-5 0 89 0 0,-1 1-12 0 0</inkml:trace>
  <inkml:trace contextRef="#ctx0" brushRef="#br0" timeOffset="3186.878">13150 880 1744 0 0,'68'259'5440'0'0,"-68"-250"-2756"0"0,-7-29-2154 0 0,9 6-535 0 0,1 0-1 0 0,0 0 1 0 0,1 1-1 0 0,0-1 1 0 0,1 1-1 0 0,0 0 1 0 0,1 0-1 0 0,1 1 1 0 0,0 0-1 0 0,1 0 0 0 0,0 0 1 0 0,1 1-1 0 0,0 0 1 0 0,0 1-1 0 0,1 0 1 0 0,1 1-1 0 0,0 0 1 0 0,0 0-1 0 0,1 1 1 0 0,0 0-1 0 0,0 1 1 0 0,0 1-1 0 0,1 0 1 0 0,3 0 5 0 0,-12 7-13 0 0,0 0 0 0 0,-1 1 0 0 0,1-1 0 0 0,0 1 0 0 0,-1 0 0 0 0,1 0 0 0 0,-1 1 0 0 0,1-1 0 0 0,-1 1 0 0 0,0-1 0 0 0,0 1 0 0 0,-1 0 0 0 0,1 0 0 0 0,0 0 0 0 0,-1 1 0 0 0,0-1 0 0 0,0 1 0 0 0,0-1 0 0 0,0 1 1 0 0,0-1-1 0 0,-1 1 0 0 0,0 0 0 0 0,1 0 0 0 0,-2 0 0 0 0,1 0 0 0 0,0 0 0 0 0,-1 0 0 0 0,1 0 0 0 0,-1 0 0 0 0,-1 0 0 0 0,1 0 0 0 0,0 0 0 0 0,-1 0 0 0 0,0 0 0 0 0,0 0 0 0 0,-1 4 13 0 0,2-4 91 0 0,0-2 47 0 0,-8 2 53 0 0,12-15-108 0 0,4-5-92 0 0,1 0 0 0 0,1 1 0 0 0,0 0 0 0 0,1 1 0 0 0,0 0 1 0 0,1 1-1 0 0,1 0 0 0 0,0 1 0 0 0,1 0 0 0 0,0 1 0 0 0,1 1 0 0 0,0 0 1 0 0,1 1-1 0 0,0 1 0 0 0,0 0 0 0 0,1 1 0 0 0,-1 1 0 0 0,2 1 0 0 0,-1 0 1 0 0,0 1-1 0 0,1 1 0 0 0,3 0 9 0 0,-15 4-24 0 0,0 0 0 0 0,1 1 1 0 0,-1-1-1 0 0,0 1 0 0 0,0 0 0 0 0,0 1 1 0 0,0-1-1 0 0,0 1 0 0 0,-1 0 0 0 0,1 1 1 0 0,-1-1-1 0 0,0 1 0 0 0,0 0 0 0 0,0 1 1 0 0,0-1-1 0 0,-1 1 0 0 0,0 0 0 0 0,0 0 1 0 0,0 0-1 0 0,-1 0 0 0 0,1 1 1 0 0,-1 0-1 0 0,0-1 0 0 0,-1 1 0 0 0,0 0 1 0 0,0 1-1 0 0,1 4 24 0 0,11 68-3387 0 0,-34-32 779 0 0,6-28 1377 0 0</inkml:trace>
  <inkml:trace contextRef="#ctx0" brushRef="#br0" timeOffset="12278.08">25361 614 916 0 0,'9'36'823'0'0,"3"20"3053"0"0,-12-74-3710 0 0,1 0 0 0 0,1 1 1 0 0,0-1-1 0 0,1 0 0 0 0,1 1 1 0 0,0 0-1 0 0,2 0 1 0 0,0 0-1 0 0,0 1 0 0 0,2 0 1 0 0,0 0-1 0 0,1 1 0 0 0,0 0 1 0 0,2 0-1 0 0,-1 1 1 0 0,2 1-1 0 0,0 0 0 0 0,0 0 1 0 0,1 1-1 0 0,11-7-166 0 0,-20 17 13 0 0,1 0 0 0 0,-1 0 0 0 0,1 1 0 0 0,0-1 0 0 0,0 1 0 0 0,0 0 0 0 0,0 0 0 0 0,0 1 0 0 0,0-1 0 0 0,0 1 0 0 0,0 0 0 0 0,0 1 0 0 0,0-1 0 0 0,0 1 0 0 0,0 0 0 0 0,0 0 0 0 0,0 1 0 0 0,0-1 0 0 0,0 1 0 0 0,-1 0 0 0 0,1 0 0 0 0,-1 1 0 0 0,1 0 0 0 0,-1-1 0 0 0,0 1 0 0 0,0 1 0 0 0,0-1 0 0 0,-1 0 0 0 0,3 4-13 0 0,98 124-237 0 0,-96-119 142 0 0,120 197-5524 0 0,-119-185 4379 0 0</inkml:trace>
  <inkml:trace contextRef="#ctx0" brushRef="#br0" timeOffset="11003.541">23834 54 836 0 0,'0'0'559'0'0,"16"-3"538"0"0,11-40 1615 0 0,-20 35-1969 0 0,5 9 1405 0 0,-10 7-2237 0 0,51 396 651 0 0,-47-374-669 0 0,33 207 488 0 0,-29-82-3436 0 0,-10-152 1702 0 0,0-2 65 0 0,0 6-14 0 0</inkml:trace>
  <inkml:trace contextRef="#ctx0" brushRef="#br0" timeOffset="11780.738">23292 144 1192 0 0,'32'17'3250'0'0,"434"9"-1378"0"0,-357-26-1806 0 0,291 4-805 0 0,-277-27 857 0 0,-128-10 1243 0 0,-3 26-1100 0 0,5 28-304 0 0,3 603 1893 0 0,75-864-2636 0 0,-74 239 773 0 0,1 1-1 0 0,-1-1 1 0 0,1 0-1 0 0,-1 1 1 0 0,1 0-1 0 0,-1-1 0 0 0,1 1 1 0 0,-1 0-1 0 0,1 0 1 0 0,0-1-1 0 0,-1 1 1 0 0,1 1-1 0 0,-1-1 1 0 0,1 0-1 0 0,-1 0 1 0 0,1 0-1 0 0,0 1 1 0 0,-1-1-1 0 0,1 1 1 0 0,-1 0-1 0 0,1-1 1 0 0,-1 1-1 0 0,0 0 1 0 0,1 0-1 0 0,-1 0 1 0 0,0-1-1 0 0,1 2 1 0 0,-1-1-1 0 0,0 0 1 0 0,0 0-1 0 0,0 0 1 0 0,0 0-1 0 0,0 1 1 0 0,0-1-1 0 0,0 0 0 0 0,-1 1 1 0 0,1-1-1 0 0,0 1 1 0 0,-1-1-1 0 0,1 1 1 0 0,-1 0 13 0 0,7 6-60 0 0,2 4 54 0 0,1 0-1 0 0,1-1 1 0 0,-1 0 0 0 0,2 0-1 0 0,-1-1 1 0 0,2-1 0 0 0,-1 0 0 0 0,1 0-1 0 0,0-1 1 0 0,1-1 0 0 0,0-1-1 0 0,0 0 1 0 0,1 0 0 0 0,-1-1-1 0 0,1-1 1 0 0,0-1 0 0 0,0 0-1 0 0,1-1 1 0 0,8 0 6 0 0,-15-2-100 0 0,0-2 0 0 0,0 1 0 0 0,0-1 0 0 0,0 0 0 0 0,0-1 0 0 0,0 0 0 0 0,-1 0 0 0 0,1-1 0 0 0,-1 0 0 0 0,0 0-1 0 0,0-1 1 0 0,-1 0 0 0 0,1 0 0 0 0,-1-1 0 0 0,0 0 0 0 0,-1-1 0 0 0,0 1 0 0 0,0-1 0 0 0,0 0 0 0 0,0-1 0 0 0,-1 1 0 0 0,-1-1 0 0 0,1 0 0 0 0,-1 0 0 0 0,-1-1 0 0 0,1 1 0 0 0,-1-1 0 0 0,-1 0 0 0 0,0 0-1 0 0,0 0 1 0 0,0-7 100 0 0,-1-14-274 0 0</inkml:trace>
  <inkml:trace contextRef="#ctx0" brushRef="#br0" timeOffset="12029.846">24892 359 3496 0 0,'-12'0'56'0'0,"-1"0"-1"0"0,1 1 0 0 0,0 0 0 0 0,0 1 0 0 0,0 1 1 0 0,1-1-1 0 0,-1 2 0 0 0,0 0 0 0 0,1 0 1 0 0,0 1-1 0 0,0 0 0 0 0,0 1 0 0 0,1 0 1 0 0,0 1-1 0 0,0 0 0 0 0,1 1 0 0 0,0-1 0 0 0,0 2 1 0 0,0 0-1 0 0,1 0 0 0 0,1 0 0 0 0,0 1 1 0 0,0 0-1 0 0,-1 3-55 0 0,4-4 37 0 0,0-1 0 0 0,1 1 0 0 0,0 1 0 0 0,1-1 0 0 0,0 0 0 0 0,0 0 1 0 0,1 1-1 0 0,0-1 0 0 0,1 1 0 0 0,0 0 0 0 0,0-1 0 0 0,1 1 0 0 0,0-1 0 0 0,1 0 0 0 0,0 1 0 0 0,0-1 1 0 0,1 0-1 0 0,1 0 0 0 0,-1 0 0 0 0,1-1 0 0 0,1 1 0 0 0,-1-1 0 0 0,2 0 0 0 0,-1 0 0 0 0,1 0 0 0 0,0-1 1 0 0,0 0-1 0 0,1 0 0 0 0,0-1 0 0 0,1 0 0 0 0,-1 0 0 0 0,1-1 0 0 0,0 0 0 0 0,0 0 0 0 0,1 0 1 0 0,-1-1-1 0 0,1-1 0 0 0,0 1 0 0 0,0-2 0 0 0,1 1 0 0 0,-1-1 0 0 0,0-1 0 0 0,10 2-37 0 0,133 12-3464 0 0,-121-15 2079 0 0</inkml:trace>
  <inkml:trace contextRef="#ctx0" brushRef="#br0" timeOffset="24525.331">12780 2763 1036 0 0,'-45'25'4336'0'0,"-15"7"-3871"0"0,-2 9 603 0 0,2 3 1 0 0,2 2 0 0 0,3 3 0 0 0,-49 54-1069 0 0,103-102 25 0 0,1-1 1 0 0,-1 1-1 0 0,0 0 0 0 0,0 0 0 0 0,0 0 0 0 0,1-1 1 0 0,-1 1-1 0 0,1 0 0 0 0,-1 0 0 0 0,0 0 0 0 0,1 0 1 0 0,0 0-1 0 0,-1 0 0 0 0,1 0 0 0 0,0 1 0 0 0,-1-1 0 0 0,1 0 1 0 0,0 0-1 0 0,0 0 0 0 0,0 0 0 0 0,0 0 0 0 0,0 0 1 0 0,0 1-1 0 0,0-1 0 0 0,0 0 0 0 0,1 0 0 0 0,-1 0 1 0 0,0 0-1 0 0,1 0 0 0 0,-1 0 0 0 0,1 0 0 0 0,-1 0 1 0 0,1 0-1 0 0,-1 0 0 0 0,1 0 0 0 0,0 0 0 0 0,-1 0 0 0 0,1 0 1 0 0,0-1-1 0 0,0 1 0 0 0,0 0 0 0 0,-1-1 0 0 0,1 1 1 0 0,0 0-1 0 0,0-1 0 0 0,0 1 0 0 0,0-1 0 0 0,0 1 1 0 0,0-1-1 0 0,0 0 0 0 0,1 1 0 0 0,-1-1 0 0 0,1 0-25 0 0,67 15 85 0 0,-63-14 3 0 0,320 6-1230 0 0,-188-9-2114 0 0,-73 0-604 0 0,-56-8 2702 0 0</inkml:trace>
  <inkml:trace contextRef="#ctx0" brushRef="#br0" timeOffset="24724.813">12290 3500 2308 0 0,'29'34'4387'0'0,"55"-18"-3657"0"0,-71-15-326 0 0,241-8-69 0 0,-4-56-5243 0 0,-199 44 3608 0 0</inkml:trace>
  <inkml:trace contextRef="#ctx0" brushRef="#br0" timeOffset="25345.447">13867 2985 1600 0 0,'-190'-29'5799'0'0,"175"32"-5650"0"0,1 0 0 0 0,-1 0-1 0 0,1 2 1 0 0,0 0 0 0 0,1 0 0 0 0,-1 1 0 0 0,1 1 0 0 0,0 0 0 0 0,1 1 0 0 0,-1 0 0 0 0,1 1 0 0 0,1 0 0 0 0,0 1 0 0 0,0 0 0 0 0,1 1 0 0 0,-2 4-149 0 0,9-13 29 0 0,1 0 1 0 0,0 0-1 0 0,-1 0 1 0 0,1 1 0 0 0,0-1-1 0 0,0 1 1 0 0,0 0-1 0 0,1-1 1 0 0,-1 1-1 0 0,0 0 1 0 0,1 0 0 0 0,0 0-1 0 0,0 0 1 0 0,0 0-1 0 0,0 0 1 0 0,0 1 0 0 0,1-1-1 0 0,0 0 1 0 0,-1 0-1 0 0,1 1 1 0 0,0-1 0 0 0,0 0-1 0 0,1 0 1 0 0,-1 1-1 0 0,1-1 1 0 0,0 0 0 0 0,-1 0-1 0 0,2 0 1 0 0,-1 0-1 0 0,0 0 1 0 0,0 0 0 0 0,1 0-1 0 0,0 0 1 0 0,-1 0-1 0 0,1-1 1 0 0,0 1-1 0 0,0-1 1 0 0,1 1 0 0 0,-1-1-1 0 0,0 0 1 0 0,1 0-1 0 0,0 0 1 0 0,-1 0 0 0 0,1 0-1 0 0,0-1 1 0 0,0 1-1 0 0,0-1-29 0 0,147 45 230 0 0,-135-46-299 0 0,0 1 1 0 0,-1-2-1 0 0,1 0 0 0 0,0-1 0 0 0,-1 0 0 0 0,1-2 0 0 0,-1 1 0 0 0,1-2 0 0 0,-2 0 0 0 0,1 0 0 0 0,0-1 0 0 0,-1-1 0 0 0,0 0 0 0 0,-1-1 1 0 0,1-1-1 0 0,-2 0 0 0 0,1 0 0 0 0,-1-1 0 0 0,-1-1 0 0 0,0 1 0 0 0,0-2 0 0 0,-1 1 0 0 0,0-2 0 0 0,-1 1 0 0 0,-1-1 0 0 0,0 0 0 0 0,0 0 1 0 0,-2-1-1 0 0,1 0 0 0 0,-2 0 0 0 0,0 0 0 0 0,1-11 69 0 0,17-235 1264 0 0,-22 225-959 0 0,0 25-171 0 0,-2-1 1 0 0,1 0 0 0 0,-1 1-1 0 0,-1-1 1 0 0,0 1-1 0 0,0 0 1 0 0,-1 0 0 0 0,-1 0-1 0 0,1 1 1 0 0,-1-1 0 0 0,-1 1-1 0 0,-6-7-134 0 0,11 15 19 0 0,-1 1 0 0 0,0 0-1 0 0,0 0 1 0 0,0 0 0 0 0,0 0 0 0 0,0 1-1 0 0,0-1 1 0 0,0 0 0 0 0,0 1-1 0 0,1-1 1 0 0,-1 1 0 0 0,0 0 0 0 0,0 0-1 0 0,1 0 1 0 0,-1 0 0 0 0,0 0 0 0 0,1 0-1 0 0,-1 0 1 0 0,1 0 0 0 0,-1 0-1 0 0,1 1 1 0 0,0-1 0 0 0,-1 1 0 0 0,1-1-1 0 0,0 1 1 0 0,0-1 0 0 0,0 1 0 0 0,0 0-1 0 0,1-1 1 0 0,-1 1 0 0 0,0 0 0 0 0,1 0-1 0 0,-1 0 1 0 0,1 1-19 0 0,-2 0 35 0 0,-7 15-14 0 0,1 1 0 0 0,1 1 0 0 0,0-1 0 0 0,2 1 1 0 0,0 0-1 0 0,2 0 0 0 0,0 1 0 0 0,1-1 0 0 0,1 1 0 0 0,1-1 1 0 0,2 19-22 0 0,-2-29 7 0 0,5 34-169 0 0,3-1 0 0 0,1 1 0 0 0,2-2-1 0 0,2 0 1 0 0,2 0 0 0 0,20 39 162 0 0,-19-42-635 0 0,22 60-1875 0 0,-14-33-2949 0 0,-24-65 4293 0 0,-3-3 112 0 0</inkml:trace>
  <inkml:trace contextRef="#ctx0" brushRef="#br0" timeOffset="25685.905">14578 2143 936 0 0,'30'1'3585'0'0,"21"67"-1889"0"0,-17-1-982 0 0,-4 1 0 0 0,-3 1 0 0 0,-3 1 0 0 0,-3 2 0 0 0,-3 0 0 0 0,-3 1 0 0 0,-3 1-1 0 0,1 74-713 0 0,-12-121 182 0 0,-2 0-1 0 0,-1 1 0 0 0,-1-1 0 0 0,-2 0 0 0 0,0 0 0 0 0,-2 0 1 0 0,-9 22-182 0 0,3-11 94 0 0,-1-1 0 0 0,-2 0 0 0 0,-2-1 0 0 0,-1-1 0 0 0,-2-1 0 0 0,-1-1 0 0 0,-2-1 0 0 0,-18 20-94 0 0,-152 113-2891 0 0,177-154 2222 0 0,0-2-1 0 0,0 0 1 0 0,-1-1-1 0 0,0-1 1 0 0,0 0-1 0 0,0-2 1 0 0,-1 0-1 0 0,0-1 1 0 0,0-1-1 0 0,0-1 1 0 0,-2 0 669 0 0,-11-2-1134 0 0</inkml:trace>
  <inkml:trace contextRef="#ctx0" brushRef="#br0" timeOffset="23294.232">10830 2716 1088 0 0,'-96'71'3014'0'0,"76"-57"-2605"0"0,-33 23 514 0 0,2 2-1 0 0,1 3 0 0 0,3 1 0 0 0,1 3 1 0 0,2 1-1 0 0,-3 9-922 0 0,44-53 50 0 0,1 1 0 0 0,-1 0 0 0 0,1-1 1 0 0,-1 1-1 0 0,1 0 0 0 0,0 0 0 0 0,1 0 0 0 0,-1 1 1 0 0,1-1-1 0 0,-1 0 0 0 0,2 1 0 0 0,-1-1 0 0 0,0 1 1 0 0,1-1-1 0 0,0 1 0 0 0,0-1 0 0 0,0 0 0 0 0,0 1 0 0 0,1-1 1 0 0,-1 1-1 0 0,1-1 0 0 0,1 1 0 0 0,-1-1 0 0 0,0 0 1 0 0,1 0-1 0 0,0 0 0 0 0,0 0 0 0 0,0 0 0 0 0,1 0 1 0 0,-1 0-1 0 0,1-1 0 0 0,0 1 0 0 0,0-1 0 0 0,0 0 0 0 0,0 0 1 0 0,1 0-1 0 0,2 2-50 0 0,153 81 492 0 0,-147-81-495 0 0,181 81-1473 0 0,-68-18-3024 0 0,-81-49 568 0 0,-42-19 2837 0 0</inkml:trace>
  <inkml:trace contextRef="#ctx0" brushRef="#br0" timeOffset="23638.169">11193 2876 1816 0 0,'-1'-15'2318'0'0,"2"16"-2236"0"0,-1-1-1 0 0,1 1 0 0 0,-1-1 1 0 0,1 1-1 0 0,-1-1 1 0 0,1 1-1 0 0,-1-1 1 0 0,1 0-1 0 0,0 1 1 0 0,-1-1-1 0 0,1 0 0 0 0,0 0 1 0 0,-1 1-1 0 0,1-1 1 0 0,0 0-1 0 0,-1 0 1 0 0,1 0-1 0 0,0 0 1 0 0,-1 0-1 0 0,1 0 0 0 0,0 0 1 0 0,-1 0-1 0 0,1 0 1 0 0,0 0-1 0 0,-1 0 1 0 0,1 0-1 0 0,0 0 1 0 0,-1-1-1 0 0,1 1 1 0 0,0 0-1 0 0,-1-1 0 0 0,1 1 1 0 0,0 0-1 0 0,-1-1 1 0 0,1 1-1 0 0,-1-1 1 0 0,1 1-1 0 0,-1 0 1 0 0,1-1-1 0 0,-1 0 0 0 0,1 1 1 0 0,-1-1-1 0 0,0 1 1 0 0,1-1-1 0 0,-1 1 1 0 0,0-1-1 0 0,1 0 1 0 0,-1 1-1 0 0,0-1 0 0 0,0 0 1 0 0,0 1-1 0 0,1-1 1 0 0,-1 0-1 0 0,0 1 1 0 0,0-1-1 0 0,0 0 1 0 0,0 1-1 0 0,0-1 0 0 0,0 0 1 0 0,-1 0-1 0 0,1 1 1 0 0,0-1-1 0 0,0 0 1 0 0,0 1-1 0 0,-1-1 1 0 0,1 0-82 0 0,71 39 214 0 0,-2 3 1 0 0,-2 4 0 0 0,52 43-215 0 0,-105-76-273 0 0,38 35-1349 0 0,-30-9-2621 0 0,-21-34 3031 0 0,-1-3-12 0 0</inkml:trace>
  <inkml:trace contextRef="#ctx0" brushRef="#br0" timeOffset="23916.655">11920 2858 1580 0 0,'-20'13'5172'0'0,"-72"52"-3658"0"0,60-34-1277 0 0,1 1 0 0 0,1 1-1 0 0,2 2 1 0 0,2 1 0 0 0,1 0 0 0 0,2 2-1 0 0,1 1 1 0 0,2 1 0 0 0,2 1 0 0 0,1 2-237 0 0,-35 66-408 0 0,38-79-67 0 0,-18 34-1952 0 0,3-33-2327 0 0,28-30 3528 0 0</inkml:trace>
  <inkml:trace contextRef="#ctx0" brushRef="#br0" timeOffset="30023.827">15579 2780 1700 0 0,'-85'-42'2720'0'0,"9"29"-632"0"0,75 13-1934 0 0,-29 0 810 0 0,548 0 2028 0 0,62 0-5313 0 0,-580 0 2232 0 0,0 0-1 0 0,-1 1 1 0 0,1-1-1 0 0,0 0 0 0 0,0 1 1 0 0,0-1-1 0 0,0 0 0 0 0,-1 1 1 0 0,1-1-1 0 0,0 0 0 0 0,0 1 1 0 0,0-1-1 0 0,0 0 0 0 0,0 1 1 0 0,0-1-1 0 0,0 0 1 0 0,0 1-1 0 0,0-1 0 0 0,0 0 1 0 0,0 1-1 0 0,0-1 0 0 0,0 0 1 0 0,0 1-1 0 0,1-1 0 0 0,-1 0 1 0 0,0 1-1 0 0,0-1 0 0 0,0 0 1 0 0,0 1-1 0 0,1-1 1 0 0,-1 0-1 0 0,0 1 0 0 0,0-1 1 0 0,1 0-1 0 0,-1 0 0 0 0,0 1 1 0 0,0-1-1 0 0,1 0 0 0 0,-1 0 1 0 0,0 0-1 0 0,1 1 1 0 0,-1-1-1 0 0,0 0 0 0 0,1 0 1 0 0,-1 0-1 0 0,0 0 0 0 0,1 0 1 0 0,-1 0-1 0 0,0 0 90 0 0,-13 0-1155 0 0,-14 0 89 0 0</inkml:trace>
  <inkml:trace contextRef="#ctx0" brushRef="#br0" timeOffset="30276.715">15522 3015 1292 0 0,'0'0'134'0'0,"1"1"-1"0"0,-1-1 1 0 0,1 0-1 0 0,-1 1 1 0 0,0-1-1 0 0,0 1 1 0 0,1-1-1 0 0,-1 1 1 0 0,0-1 0 0 0,0 1-1 0 0,0-1 1 0 0,1 1-1 0 0,-1 0 1 0 0,0-1-1 0 0,0 1 1 0 0,0-1-1 0 0,0 1 1 0 0,0-1-1 0 0,0 1 1 0 0,0-1 0 0 0,0 1-1 0 0,0-1 1 0 0,0 1-1 0 0,-1 0 1 0 0,1-1-1 0 0,0 1 1 0 0,0-1-1 0 0,0 1 1 0 0,-1-1-1 0 0,1 1 1 0 0,0-1 0 0 0,-1 1-1 0 0,1-1 1 0 0,0 0-1 0 0,-1 1 1 0 0,1-1-1 0 0,0 1 1 0 0,-1-1-1 0 0,1 0 1 0 0,-1 1-134 0 0,68 1 1699 0 0,-61-3-1636 0 0,209-10 1243 0 0,118 1-1390 0 0,-200 24-860 0 0,-43 7-3530 0 0,-80-18 3262 0 0,-1-1 4 0 0</inkml:trace>
  <inkml:trace contextRef="#ctx0" brushRef="#br0" timeOffset="32164.076">19711 4067 1492 0 0,'1'-1'77'0'0,"-1"1"0"0"0,1-1 1 0 0,0 0-1 0 0,-1 1 0 0 0,1-1 0 0 0,-1 0 0 0 0,1 1 1 0 0,-1-1-1 0 0,1 0 0 0 0,-1 1 0 0 0,1-1 0 0 0,-1 0 0 0 0,0 0 1 0 0,1 0-1 0 0,-1 1 0 0 0,0-1 0 0 0,0 0 0 0 0,0 0 1 0 0,1 0-1 0 0,-1 0 0 0 0,0 0 0 0 0,0 0 0 0 0,0 1 0 0 0,-1-1 1 0 0,1 0-1 0 0,0 0 0 0 0,0 0 0 0 0,0 0 0 0 0,0 0 1 0 0,-1 1-1 0 0,1-1 0 0 0,0 0 0 0 0,-1 0 0 0 0,1 1 0 0 0,-1-1 1 0 0,1 0-1 0 0,-1 0 0 0 0,1 1 0 0 0,-1-1 0 0 0,0 0 1 0 0,1 1-1 0 0,-1-1 0 0 0,0 1 0 0 0,1-1 0 0 0,-1 1 0 0 0,0-1 1 0 0,0 1-1 0 0,1 0 0 0 0,-1-1 0 0 0,0 1 0 0 0,0 0 1 0 0,0 0-1 0 0,0-1 0 0 0,1 1 0 0 0,-1 0 0 0 0,0 0 0 0 0,0 0 1 0 0,0 0-1 0 0,0 0 0 0 0,0 0 0 0 0,0 0 0 0 0,1 0 1 0 0,-1 1-1 0 0,0-1 0 0 0,0 0 0 0 0,0 0-77 0 0,-66-4 733 0 0,66 4-643 0 0,-23 0 143 0 0,-1 2 1 0 0,1 1-1 0 0,0 1 1 0 0,0 1 0 0 0,0 0-1 0 0,1 2 1 0 0,0 1-1 0 0,0 1 1 0 0,-13 8-234 0 0,29-14 57 0 0,0 0 0 0 0,0 0 0 0 0,0 1 0 0 0,0 0 0 0 0,1 0 1 0 0,-1 1-1 0 0,1 0 0 0 0,0 0 0 0 0,1 0 0 0 0,-1 1 0 0 0,1 0 0 0 0,0 0 0 0 0,1 0 0 0 0,0 0 1 0 0,0 1-1 0 0,0 0 0 0 0,0 0 0 0 0,1 0 0 0 0,0 0 0 0 0,1 0 0 0 0,0 1 0 0 0,0-1 1 0 0,0 1-1 0 0,0 5-57 0 0,5-7 13 0 0,-1 0 1 0 0,1 1 0 0 0,-1-1-1 0 0,2 0 1 0 0,-1 0 0 0 0,1 0-1 0 0,0-1 1 0 0,0 1 0 0 0,0-1-1 0 0,1 0 1 0 0,0 0-1 0 0,0 0 1 0 0,0-1 0 0 0,1 0-1 0 0,-1 0 1 0 0,1 0 0 0 0,0-1-1 0 0,0 0 1 0 0,0 0 0 0 0,1 0-1 0 0,4 1-13 0 0,15 2-396 0 0,1 0 0 0 0,0-2 0 0 0,0-1 0 0 0,0-1 0 0 0,0-1 0 0 0,0-2-1 0 0,0 0 1 0 0,0-2 0 0 0,0-1 0 0 0,0-1 0 0 0,-1-1 0 0 0,0-2 0 0 0,14-6 396 0 0,84-31-2728 0 0,-69 15 1433 0 0</inkml:trace>
  <inkml:trace contextRef="#ctx0" brushRef="#br0" timeOffset="31566.866">19734 2145 1804 0 0,'-6'-7'170'0'0,"0"0"0"0"0,0 0 0 0 0,0 1 1 0 0,-1 0-1 0 0,0 0 0 0 0,0 0 0 0 0,-1 1 0 0 0,1 0 0 0 0,-1 1 0 0 0,0 0 0 0 0,0 0 0 0 0,-1 1 1 0 0,1 0-1 0 0,-1 0 0 0 0,0 1 0 0 0,0 0 0 0 0,0 0 0 0 0,0 1 0 0 0,0 0 0 0 0,0 1 0 0 0,0 0 0 0 0,0 1 1 0 0,0-1-1 0 0,0 2 0 0 0,0-1 0 0 0,0 1 0 0 0,1 1 0 0 0,-1 0 0 0 0,1 0 0 0 0,-1 0 0 0 0,1 1 0 0 0,0 0 1 0 0,0 1-1 0 0,1 0 0 0 0,-1 0 0 0 0,1 1 0 0 0,0 0 0 0 0,-2 2-170 0 0,-12 13 139 0 0,0 1 0 0 0,2 1 0 0 0,0 1 0 0 0,2 0 0 0 0,1 1 1 0 0,0 1-1 0 0,2 1 0 0 0,1 0 0 0 0,2 0 0 0 0,0 1 0 0 0,2 1 0 0 0,1 0 0 0 0,1 0 0 0 0,2 0 0 0 0,1 1 0 0 0,1 0 0 0 0,1 0 1 0 0,2 0-1 0 0,1 0 0 0 0,2 4-139 0 0,34 230 669 0 0,14-30-174 0 0,-28-143-382 0 0,-4 1 1 0 0,-4 1-1 0 0,-4 0 0 0 0,-2 36-113 0 0,-9-116-144 0 0,0 0 0 0 0,0 0 0 0 0,-2 1 0 0 0,0-1-1 0 0,0-1 1 0 0,-1 1 0 0 0,-1 0 0 0 0,0-1 0 0 0,0 1 0 0 0,-7 10 144 0 0,11-24-87 0 0,0 1-1 0 0,0-1 1 0 0,1 1 0 0 0,-1-1 0 0 0,0 0 0 0 0,0 1 0 0 0,0-1-1 0 0,0 0 1 0 0,0 1 0 0 0,-1-1 0 0 0,1 0 0 0 0,0 1 0 0 0,0-1 0 0 0,0 0-1 0 0,0 1 1 0 0,-1-1 0 0 0,1 1 0 0 0,0-1 0 0 0,-1 1 0 0 0,1-1-1 0 0,0 1 1 0 0,-1-1 0 0 0,1 1 0 0 0,-1-1 0 0 0,1 1 0 0 0,-1-1 0 0 0,1 1-1 0 0,-1-1 1 0 0,1 1 0 0 0,-1 0 0 0 0,1-1 0 0 0,-1 1 0 0 0,0 0-1 0 0,1 0 1 0 0,-1-1 0 0 0,1 1 0 0 0,-1 0 0 0 0,0 0 0 0 0,1 0 0 0 0,-1 0-1 0 0,0 0 1 0 0,1 0 0 0 0,-1 0 0 0 0,0 0 0 0 0,1 0 0 0 0,-1 0-1 0 0,0 0 1 0 0,1 0 0 0 0,-1 0 0 0 0,1 1 0 0 0,-1-1 0 0 0,0 0 0 0 0,1 0-1 0 0,-1 1 1 0 0,1-1 0 0 0,-1 1 0 0 0,1-1 0 0 0,-1 0 0 0 0,1 1-1 0 0,-1-1 1 0 0,1 1 0 0 0,-1-1 0 0 0,1 1 0 0 0,0-1 0 0 0,-1 1 87 0 0,-10-57-2883 0 0,10 25 1701 0 0</inkml:trace>
  <inkml:trace contextRef="#ctx0" brushRef="#br0" timeOffset="33158.237">20360 1973 1184 0 0,'0'0'696'0'0,"0"0"-108"0"0,0 0-59 0 0,0 0-155 0 0,0 0 3 0 0,0 0-33 0 0,0 0-32 0 0,0 0-118 0 0,-5-5-13 0 0,-5 0-106 0 0,-1 1 1 0 0,0 0-1 0 0,0 1 0 0 0,-1 0 1 0 0,1 0-1 0 0,0 1 0 0 0,-1 1 1 0 0,0 0-1 0 0,1 0 0 0 0,-1 1 0 0 0,0 1 1 0 0,1 0-1 0 0,-1 0 0 0 0,1 1 1 0 0,-1 1-1 0 0,1 0 0 0 0,-10 4-75 0 0,-11-1 78 0 0,10-4 5 0 0,0 1 0 0 0,1 1 0 0 0,-1 1 0 0 0,1 0 1 0 0,0 2-1 0 0,1 0 0 0 0,-1 2 0 0 0,2 0 0 0 0,-1 1 1 0 0,1 1-1 0 0,1 0 0 0 0,0 2 0 0 0,0 0 0 0 0,2 1 1 0 0,-1 1-1 0 0,2 0 0 0 0,0 2 0 0 0,1-1 1 0 0,1 2-1 0 0,-6 9-83 0 0,17-23 21 0 0,1-1 0 0 0,0 1-1 0 0,0-1 1 0 0,0 1 0 0 0,1-1 0 0 0,-1 1 0 0 0,1-1 0 0 0,0 1 0 0 0,0 0 0 0 0,0-1 0 0 0,0 1 0 0 0,1-1 0 0 0,-1 1 0 0 0,1-1 0 0 0,0 1 0 0 0,0-1-1 0 0,1 1 1 0 0,-1-1 0 0 0,1 0 0 0 0,-1 0 0 0 0,1 1 0 0 0,0-1 0 0 0,0 0 0 0 0,0-1 0 0 0,1 1 0 0 0,-1 0 0 0 0,1-1 0 0 0,-1 1 0 0 0,1-1 0 0 0,0 0-1 0 0,0 0 1 0 0,0 0 0 0 0,0 0 0 0 0,0 0 0 0 0,1-1 0 0 0,-1 1 0 0 0,0-1 0 0 0,1 0 0 0 0,-1 0 0 0 0,1 0-21 0 0,150 22 327 0 0,-126-22-342 0 0,1-2 0 0 0,-1-1 0 0 0,1-1 0 0 0,-1-1-1 0 0,0-2 1 0 0,-1-1 0 0 0,1-1 0 0 0,-1-1 0 0 0,5-4 15 0 0,-21 8-18 0 0,0-1 1 0 0,0 0-1 0 0,-1 0 1 0 0,1-1 0 0 0,-1 0-1 0 0,-1-1 1 0 0,0 0-1 0 0,0-1 1 0 0,0 0-1 0 0,-1 0 1 0 0,0-1 0 0 0,-1 0-1 0 0,0 0 1 0 0,-1 0-1 0 0,0-1 1 0 0,-1 0 0 0 0,0-1-1 0 0,0 1 1 0 0,-1-1-1 0 0,-1 0 1 0 0,0 0-1 0 0,0-4 18 0 0,2-18 123 0 0,-2-1-1 0 0,-1 1 1 0 0,-1-1-1 0 0,-3 0 0 0 0,0 1 1 0 0,-2 0-1 0 0,-9-33-122 0 0,-43-68 1580 0 0,17 172-1102 0 0,31-8-451 0 0,1 0 0 0 0,2 0 1 0 0,1 0-1 0 0,1 0 0 0 0,2 1 1 0 0,1 0-1 0 0,1-1 0 0 0,1 1 1 0 0,2-1-1 0 0,1 0 0 0 0,1 0 1 0 0,8 22-28 0 0,23 86-362 0 0,8 39-1488 0 0,-33-57-2391 0 0,-32-33 1782 0 0,5-49 1151 0 0</inkml:trace>
  <inkml:trace contextRef="#ctx0" brushRef="#br0" timeOffset="34478.276">18022 4533 1240 0 0,'0'0'614'0'0,"0"0"-64"0"0,3-3-46 0 0,3-3-252 0 0,-2 3-136 0 0,-1 1 0 0 0,0-1-1 0 0,0 0 1 0 0,0 0 0 0 0,0 0 0 0 0,-1 0 0 0 0,1-1 0 0 0,-1 1 0 0 0,0-1 0 0 0,1 1-1 0 0,-2-1 1 0 0,1 0 0 0 0,0 0 0 0 0,-1 0 0 0 0,0 0 0 0 0,0 0 0 0 0,0 0 0 0 0,0 0 0 0 0,-1 0-1 0 0,0 0 1 0 0,1-1 0 0 0,-2 1 0 0 0,1 0 0 0 0,0 0 0 0 0,-1 0 0 0 0,0 0 0 0 0,0-1-116 0 0,-1-4 58 0 0,-1 1 0 0 0,-1 0 0 0 0,0 0 0 0 0,0 0 0 0 0,0 0 1 0 0,-1 0-1 0 0,0 1 0 0 0,0 0 0 0 0,-1 0 0 0 0,0 0 0 0 0,0 1 1 0 0,-1 0-1 0 0,0 0 0 0 0,0 1 0 0 0,0-1 0 0 0,-1 2 0 0 0,1-1 0 0 0,-1 1 1 0 0,0 0-1 0 0,0 1 0 0 0,-1-1 0 0 0,1 2 0 0 0,-1-1 0 0 0,0 1 1 0 0,0 1-1 0 0,1-1 0 0 0,-1 2 0 0 0,0-1 0 0 0,0 1 0 0 0,-3 1-58 0 0,-1 2 12 0 0,0 1-1 0 0,0 1 0 0 0,1 0 0 0 0,-1 1 0 0 0,1 0 0 0 0,0 1 1 0 0,0 0-1 0 0,1 1 0 0 0,0 0 0 0 0,1 1 0 0 0,0 0 0 0 0,0 1 0 0 0,1 0 1 0 0,0 1-1 0 0,1-1 0 0 0,0 2 0 0 0,0-1 0 0 0,1 1 0 0 0,-3 8-11 0 0,1-4 66 0 0,0 1-1 0 0,1 0 1 0 0,1 1-1 0 0,0-1 1 0 0,1 1-1 0 0,1 1 1 0 0,1-1-1 0 0,1 1 0 0 0,0 0 1 0 0,2-1-1 0 0,0 1 1 0 0,1 5-66 0 0,0-20 11 0 0,0 0 1 0 0,0 0-1 0 0,1 0 1 0 0,0 0-1 0 0,0 0 1 0 0,0-1-1 0 0,0 1 0 0 0,1 0 1 0 0,-1 0-1 0 0,1-1 1 0 0,0 1-1 0 0,0-1 1 0 0,0 1-1 0 0,1-1 1 0 0,-1 0-1 0 0,1 0 1 0 0,0 0-1 0 0,0 0 1 0 0,0 0-1 0 0,0-1 0 0 0,0 1 1 0 0,0-1-1 0 0,1 0 1 0 0,-1 0-1 0 0,1 0 1 0 0,0-1-1 0 0,-1 1 1 0 0,1-1-1 0 0,0 0 1 0 0,0 0-1 0 0,0 0 1 0 0,4 0-12 0 0,125-12 28 0 0,-113-1-90 0 0,0 0 1 0 0,-1-1-1 0 0,0-1 0 0 0,-1-1 0 0 0,-1 0 1 0 0,0-2-1 0 0,-2 0 0 0 0,0 0 0 0 0,0-2 1 0 0,-2 0-1 0 0,0 0 0 0 0,-1-1 0 0 0,5-14 62 0 0,-7 18-55 0 0,79 102 19 0 0,-71-73-392 0 0,1-1 0 0 0,0 0 0 0 0,0-1 0 0 0,1-2 0 0 0,0 0 0 0 0,1-1 0 0 0,0-1 0 0 0,0 0 0 0 0,1-2 0 0 0,-1-1 0 0 0,1 0 0 0 0,9-1 428 0 0,9-2-1260 0 0</inkml:trace>
  <inkml:trace contextRef="#ctx0" brushRef="#br0" timeOffset="36488.488">21455 2166 1816 0 0,'-38'-47'1282'0'0,"33"45"-1199"0"0,0 0 0 0 0,0 0 0 0 0,0 0 0 0 0,0 1-1 0 0,-1-1 1 0 0,1 1 0 0 0,0 0 0 0 0,-1 1 0 0 0,1-1 0 0 0,0 1-1 0 0,-1 0 1 0 0,1 1 0 0 0,0-1 0 0 0,-1 1 0 0 0,1 0-1 0 0,0 0 1 0 0,0 1 0 0 0,-1 0 0 0 0,1 0 0 0 0,0 0-83 0 0,-2 0 4 0 0,-5 2 91 0 0,1 0 1 0 0,0 1-1 0 0,0 0 1 0 0,0 1-1 0 0,1 0 0 0 0,0 1 1 0 0,0 0-1 0 0,1 1 1 0 0,-1-1-1 0 0,2 2 0 0 0,-1-1 1 0 0,1 1-1 0 0,1 1 1 0 0,-1 0-1 0 0,1 0 0 0 0,1 0 1 0 0,0 0-1 0 0,1 1 1 0 0,0 0-1 0 0,0 1 0 0 0,0 5-95 0 0,-5 18 318 0 0,1 0-1 0 0,3 1 0 0 0,0 0 1 0 0,3 0-1 0 0,1 1 0 0 0,2 20-317 0 0,5 2 370 0 0,2 0 0 0 0,3-1 0 0 0,2-1 0 0 0,16 45-370 0 0,9 41 503 0 0,-27-100-388 0 0,35 266-6 0 0,-44-300-225 0 0,-1 0-1 0 0,-1 0 1 0 0,0 0 0 0 0,0 0-1 0 0,-1 0 1 0 0,0 0-1 0 0,0 0 1 0 0,-1-1 0 0 0,-1 1-1 0 0,1-1 1 0 0,-1 1 0 0 0,0-1-1 0 0,-1-1 1 0 0,0 1 0 0 0,-5 5 116 0 0,8-11-157 0 0,-1-1 1 0 0,1 1-1 0 0,0-1 1 0 0,-1 0 0 0 0,1 0-1 0 0,-1 0 1 0 0,1 0 0 0 0,-1 0-1 0 0,0-1 1 0 0,1 1 0 0 0,-1-1-1 0 0,0 1 1 0 0,0-1 0 0 0,1 0-1 0 0,-1 0 1 0 0,0-1 0 0 0,0 1-1 0 0,1 0 1 0 0,-1-1 0 0 0,0 0-1 0 0,1 1 1 0 0,-1-1 0 0 0,1 0-1 0 0,-1 0 1 0 0,1-1 0 0 0,-1 1-1 0 0,1-1 1 0 0,0 1 0 0 0,0-1-1 0 0,0 1 1 0 0,0-1 0 0 0,0 0-1 0 0,0 0 1 0 0,0 0 0 0 0,0 0-1 0 0,1-1 1 0 0,-1 1 0 0 0,1 0-1 0 0,-1-2 157 0 0,-18-20-1226 0 0</inkml:trace>
  <inkml:trace contextRef="#ctx0" brushRef="#br0" timeOffset="36828.422">20776 2970 1140 0 0,'0'0'184'0'0,"0"-1"-1"0"0,0 1 0 0 0,1 0 1 0 0,-1 0-1 0 0,0-1 1 0 0,0 1-1 0 0,0 0 1 0 0,1-1-1 0 0,-1 1 1 0 0,0 0-1 0 0,0 0 1 0 0,0-1-1 0 0,0 1 0 0 0,0 0 1 0 0,0-1-1 0 0,0 1 1 0 0,0 0-1 0 0,0-1 1 0 0,0 1-1 0 0,0 0 1 0 0,0-1-1 0 0,0 1 0 0 0,0 0 1 0 0,0-1-1 0 0,0 1 1 0 0,0 0-1 0 0,0-1 1 0 0,0 1-1 0 0,-1 0 1 0 0,1 0-1 0 0,0-1 1 0 0,0 1-184 0 0,41-13 322 0 0,-40 13-184 0 0,305-40 1537 0 0,-47 21-3889 0 0,-247 14-1053 0 0,-12 3 2094 0 0</inkml:trace>
  <inkml:trace contextRef="#ctx0" brushRef="#br0" timeOffset="37233.202">22205 3026 2544 0 0,'16'1'4559'0'0,"-39"17"-2898"0"0,13-11-1719 0 0,-31 32 476 0 0,1 1-1 0 0,3 2 0 0 0,1 2 1 0 0,2 2-1 0 0,2 1 1 0 0,-24 48-418 0 0,-86 118-516 0 0,141-210 309 0 0,-1 0 0 0 0,1 0 0 0 0,-1 0 0 0 0,0 0-1 0 0,0 0 1 0 0,0-1 0 0 0,0 1 0 0 0,0-1 0 0 0,0 0 0 0 0,-1 1 0 0 0,0-1 0 0 0,1 0 0 0 0,-1 0 0 0 0,0-1-1 0 0,0 1 1 0 0,0 0 0 0 0,0-1 0 0 0,0 0 0 0 0,0 0 0 0 0,0 0 0 0 0,0 0 0 0 0,-1 0 0 0 0,1-1 0 0 0,0 1-1 0 0,-1-1 1 0 0,1 0 0 0 0,0 0 0 0 0,-1 0 0 0 0,1-1 0 0 0,0 1 0 0 0,0-1 0 0 0,-1 1 0 0 0,1-1 0 0 0,0 0-1 0 0,0-1 1 0 0,0 1 0 0 0,-1-1 207 0 0,-15-8-1140 0 0</inkml:trace>
  <inkml:trace contextRef="#ctx0" brushRef="#br0" timeOffset="37479.893">21665 3180 1044 0 0,'24'-6'5480'0'0,"24"46"-4863"0"0,-31-24-202 0 0,114 86 354 0 0,-5-2-1984 0 0,-38-40-2650 0 0,-74-52 2672 0 0</inkml:trace>
  <inkml:trace contextRef="#ctx0" brushRef="#br0" timeOffset="37712.417">22486 3422 1772 0 0,'2'13'303'0'0,"-1"1"1"0"0,-1 0-1 0 0,0 1 0 0 0,-1-1 1 0 0,0-1-1 0 0,-1 1 0 0 0,-1 0 1 0 0,0 0-1 0 0,-1-1 0 0 0,0 1 1 0 0,-1-1-1 0 0,0 0 0 0 0,-2-1 1 0 0,1 1-1 0 0,-1-1 0 0 0,-1 0 1 0 0,-6 7-304 0 0,-42 29-24 0 0,55-47-756 0 0,1-1-404 0 0,-3-4-31 0 0,-8-14 47 0 0,7-2 2 0 0</inkml:trace>
  <inkml:trace contextRef="#ctx0" brushRef="#br0" timeOffset="37946.419">22721 3161 1520 0 0,'0'0'885'0'0,"-2"9"2551"0"0,-5 27-2273 0 0,10-20-1099 0 0,0-1 0 0 0,1 0 0 0 0,1 0-1 0 0,0-1 1 0 0,1 0 0 0 0,1 0 0 0 0,0 0 0 0 0,1-1 0 0 0,0 0-1 0 0,1 0 1 0 0,1-1 0 0 0,0 0 0 0 0,1 0-64 0 0,-4-4-336 0 0,1-1 1 0 0,-1 0-1 0 0,1-1 0 0 0,1 1 0 0 0,0-1 1 0 0,-1-1-1 0 0,2 0 0 0 0,-1 0 0 0 0,0-1 1 0 0,1 0-1 0 0,0-1 0 0 0,0 1 0 0 0,0-2 1 0 0,0 0-1 0 0,1 0 0 0 0,0-1 336 0 0,13 1-1222 0 0</inkml:trace>
  <inkml:trace contextRef="#ctx0" brushRef="#br0" timeOffset="38212.697">23196 3176 1664 0 0,'-8'-10'5640'0'0,"-10"26"-3966"0"0,-17 31-1422 0 0,34-45 7 0 0,-76 123 181 0 0,6 3-1 0 0,-40 104-439 0 0,-58 106-8043 0 0,150-305 6714 0 0</inkml:trace>
  <inkml:trace contextRef="#ctx0" brushRef="#br0" timeOffset="39084.297">23667 2163 1372 0 0,'-1'-2'71'0'0,"1"0"0"0"0,0-1 0 0 0,-1 1-1 0 0,0 0 1 0 0,1 0 0 0 0,-1 0 0 0 0,0 0 0 0 0,0 0 0 0 0,0 0-1 0 0,0 0 1 0 0,0 0 0 0 0,-1 0 0 0 0,1 0 0 0 0,-1 1 0 0 0,1-1-1 0 0,-1 0 1 0 0,0 1 0 0 0,1 0 0 0 0,-1-1 0 0 0,0 1 0 0 0,0 0-1 0 0,0 0 1 0 0,0 0 0 0 0,0 0 0 0 0,0 0 0 0 0,0 0 0 0 0,0 1-1 0 0,-1-1 1 0 0,1 1 0 0 0,0-1 0 0 0,0 1 0 0 0,-1 0 0 0 0,1 0-1 0 0,0 0 1 0 0,0 0 0 0 0,-1 0 0 0 0,1 1 0 0 0,0-1 0 0 0,0 1-1 0 0,0-1 1 0 0,-1 1 0 0 0,1 0 0 0 0,0 0 0 0 0,0 0 0 0 0,0 0-1 0 0,0 0 1 0 0,1 0 0 0 0,-1 1 0 0 0,0-1 0 0 0,0 0-1 0 0,1 1 1 0 0,-1 0 0 0 0,1-1 0 0 0,-1 1 0 0 0,0 1-71 0 0,-20 10 153 0 0,1 1 0 0 0,1 1 0 0 0,0 0 0 0 0,1 1 0 0 0,0 2 0 0 0,2 0 0 0 0,0 0 1 0 0,1 2-1 0 0,1 0 0 0 0,1 1 0 0 0,0 0 0 0 0,2 1 0 0 0,0 0 0 0 0,2 1 0 0 0,1 0 0 0 0,0 1 0 0 0,2 0 0 0 0,-1 8-153 0 0,5-13 81 0 0,0 1 1 0 0,1-1-1 0 0,1 1 0 0 0,1 0 0 0 0,1-1 0 0 0,1 1 0 0 0,1-1 0 0 0,0 1 0 0 0,1-1 0 0 0,1 0 0 0 0,1-1 0 0 0,1 1 0 0 0,1-1 0 0 0,0 0 0 0 0,1-1 0 0 0,1 0 0 0 0,0 0 0 0 0,2-1 0 0 0,7 9-81 0 0,-4-7-357 0 0,1 0-1 0 0,0-2 1 0 0,1 1-1 0 0,0-2 1 0 0,2 0 0 0 0,-1-2-1 0 0,2 0 1 0 0,0-1-1 0 0,0 0 1 0 0,12 3 357 0 0,49 7-2669 0 0,-39-17 1365 0 0</inkml:trace>
  <inkml:trace contextRef="#ctx0" brushRef="#br0" timeOffset="39555.503">23930 2421 1016 0 0,'20'-14'5899'0'0,"70"51"-5323"0"0,-79-31-506 0 0,-1 1 0 0 0,0 0 0 0 0,0 0 0 0 0,0 1 0 0 0,-1 0 0 0 0,0 1 0 0 0,-1 0 0 0 0,0 0 0 0 0,0 1 0 0 0,-1 0 0 0 0,0 0 0 0 0,-1 1 1 0 0,0 0-1 0 0,-1 0 0 0 0,0 0 0 0 0,-1 1 0 0 0,0-1 0 0 0,0 1 0 0 0,-2 0 0 0 0,1 0 0 0 0,-2 0 0 0 0,1 10-70 0 0,-5-12 78 0 0,0 0 0 0 0,-1 0-1 0 0,0-1 1 0 0,-1 1 0 0 0,0-1 0 0 0,-1 0-1 0 0,0 0 1 0 0,0-1 0 0 0,-1 1 0 0 0,0-2-1 0 0,0 1 1 0 0,-1-1 0 0 0,0 0-1 0 0,0 0 1 0 0,0-1 0 0 0,-1 0 0 0 0,0-1-1 0 0,0 0 1 0 0,-1 0 0 0 0,0-1 0 0 0,1 0-1 0 0,-2-1-77 0 0,-83 22-82 0 0,93-25 32 0 0,0 0 0 0 0,0 0 1 0 0,0 0-1 0 0,0-1 1 0 0,0 1-1 0 0,1 0 0 0 0,-1-1 1 0 0,0 1-1 0 0,0 0 1 0 0,0-1-1 0 0,0 1 0 0 0,0-1 1 0 0,0 1-1 0 0,1-1 0 0 0,-1 0 1 0 0,0 1-1 0 0,0-1 1 0 0,1 0-1 0 0,-1 0 0 0 0,1 1 1 0 0,-1-1-1 0 0,0 0 1 0 0,1 0-1 0 0,0 0 0 0 0,-1 0 1 0 0,1 0-1 0 0,-1 0 0 0 0,1 0 1 0 0,0 0-1 0 0,0 1 1 0 0,0-1-1 0 0,-1 0 0 0 0,1 0 1 0 0,0 0-1 0 0,0 0 1 0 0,0 0-1 0 0,0 0 0 0 0,1 0 1 0 0,-1 0-1 0 0,0 0 1 0 0,0 0-1 0 0,1 0 0 0 0,-1 0 1 0 0,0 0-1 0 0,1 0 0 0 0,-1 0 1 0 0,1 0-1 0 0,-1 0 1 0 0,1 1-1 0 0,-1-1 0 0 0,1 0 1 0 0,0 0-1 0 0,0 1 1 0 0,-1-1-1 0 0,2 0 50 0 0,32-53-2999 0 0,10 6 323 0 0,-12 24 1280 0 0</inkml:trace>
  <inkml:trace contextRef="#ctx0" brushRef="#br0" timeOffset="39817.773">24417 2373 1440 0 0,'-11'0'185'0'0,"1"1"0"0"0,-1 0 0 0 0,1 0-1 0 0,-1 1 1 0 0,1 1 0 0 0,0 0 0 0 0,0 0 0 0 0,0 1 0 0 0,0 0-1 0 0,1 1 1 0 0,-1 0 0 0 0,1 0 0 0 0,1 1 0 0 0,-1 0 0 0 0,1 1-1 0 0,0-1 1 0 0,0 2 0 0 0,1-1 0 0 0,0 1 0 0 0,0 0 0 0 0,1 1-1 0 0,0 0 1 0 0,0 0 0 0 0,1 0 0 0 0,0 0 0 0 0,1 1 0 0 0,0 0-1 0 0,0 0 1 0 0,1 0 0 0 0,1 0 0 0 0,-2 10-185 0 0,5-13 20 0 0,1 0 1 0 0,0 1-1 0 0,0-1 1 0 0,1 0-1 0 0,0 0 1 0 0,0 0-1 0 0,1 0 1 0 0,-1-1-1 0 0,1 1 1 0 0,1-1-1 0 0,-1 0 1 0 0,1 0-1 0 0,0-1 1 0 0,1 0-1 0 0,-1 1 1 0 0,1-2-1 0 0,0 1 1 0 0,0-1-1 0 0,1 0 1 0 0,-1 0-1 0 0,1 0 1 0 0,0-1-1 0 0,0 0 1 0 0,2 0-21 0 0,111 38-2695 0 0,-81-35 1318 0 0,-3-6-49 0 0</inkml:trace>
  <inkml:trace contextRef="#ctx0" brushRef="#br0" timeOffset="40271.336">24941 2723 1392 0 0,'-53'112'4367'0'0,"42"-95"-4206"0"0,-1-1 1 0 0,0 0-1 0 0,-1-1 0 0 0,-1 0 1 0 0,0-1-1 0 0,-1-1 0 0 0,-1 0 1 0 0,0-1-1 0 0,0-1 0 0 0,-1 0 1 0 0,-1-1-1 0 0,1-1 0 0 0,-2-1 0 0 0,1-1 1 0 0,-17 5-162 0 0,-4-30-4976 0 0,34-3 3737 0 0</inkml:trace>
  <inkml:trace contextRef="#ctx0" brushRef="#br0" timeOffset="40861.418">25164 2235 1100 0 0,'-3'2'3632'0'0,"13"22"-2336"0"0,2-16-1248 0 0,1-1 0 0 0,1 0 0 0 0,-1-1 0 0 0,1 0 0 0 0,0-1 0 0 0,1-1 0 0 0,-1 0 0 0 0,1-1 0 0 0,-1-1 0 0 0,1 0 0 0 0,0-1 0 0 0,0 0 0 0 0,0-1 0 0 0,0-1 0 0 0,0-1 0 0 0,-1 0 0 0 0,1-1 0 0 0,0 0-1 0 0,-1-1 1 0 0,0-1 0 0 0,0 0 0 0 0,0-1 0 0 0,-1 0 0 0 0,1-1 0 0 0,-1-1 0 0 0,-1 0 0 0 0,9-7-48 0 0,22-40 348 0 0,-43 54-221 0 0,0 1 28 0 0,-14-33 785 0 0,1 18-433 0 0,13 16-490 0 0,0-1-1 0 0,0 0 1 0 0,0 1-1 0 0,0-1 1 0 0,0 1-1 0 0,-1-1 1 0 0,1 1-1 0 0,0-1 1 0 0,0 0-1 0 0,0 1 1 0 0,-1-1-1 0 0,1 0 1 0 0,0 1-1 0 0,0-1 1 0 0,-1 0-1 0 0,1 1 1 0 0,0-1-1 0 0,-1 0 1 0 0,1 1-1 0 0,0-1 1 0 0,-1 0-1 0 0,1 0 1 0 0,0 1-1 0 0,-1-1 1 0 0,1 0-1 0 0,-1 0 1 0 0,1 0-1 0 0,-1 0 1 0 0,1 0-1 0 0,0 1 1 0 0,-1-1-1 0 0,1 0 1 0 0,-1 0-1 0 0,1 0 1 0 0,-1 0-1 0 0,1 0 1 0 0,0 0-1 0 0,-1-1 1 0 0,1 1-1 0 0,-1 0 1 0 0,1 0-1 0 0,-1 0 1 0 0,1 0-1 0 0,0 0 1 0 0,-1-1-1 0 0,1 1 1 0 0,-1 0-1 0 0,1 0 1 0 0,0-1-1 0 0,-1 1 1 0 0,1 0-17 0 0,9 251 532 0 0,17 36-40 0 0,-71-111 14 0 0,43-169-489 0 0,0 0 0 0 0,-1 0 0 0 0,0-1 0 0 0,0 1 0 0 0,0-1 0 0 0,-1 0 0 0 0,0 0 0 0 0,0 0 0 0 0,-1-1 0 0 0,1 1 0 0 0,-1-1 0 0 0,-1 0 0 0 0,1-1 0 0 0,-1 1 0 0 0,1-1 0 0 0,-1 0 0 0 0,0 0 0 0 0,-1-1 0 0 0,1 0 0 0 0,-1 0 0 0 0,1 0 0 0 0,-1-1 0 0 0,0 0 0 0 0,0 0 0 0 0,0-1 0 0 0,-4 1-17 0 0,6-4-79 0 0,-1-1 0 0 0,1 1 0 0 0,0-1 0 0 0,0 0 0 0 0,0 0 0 0 0,0-1 0 0 0,1 1 0 0 0,0-1 0 0 0,-1 0 0 0 0,1-1 0 0 0,0 1 0 0 0,1 0 0 0 0,-1-1 0 0 0,1 0 0 0 0,0 0 0 0 0,0 0 0 0 0,1 0 0 0 0,-1-1 0 0 0,1 1 0 0 0,0-1 0 0 0,0 1 0 0 0,1-1 0 0 0,0 0 0 0 0,0 0 0 0 0,0 1 0 0 0,1-1 0 0 0,0 0 0 0 0,0 0 0 0 0,1-3 79 0 0,0-11-547 0 0,1 0 1 0 0,2 0-1 0 0,0 0 1 0 0,1 1-1 0 0,1-1 1 0 0,0 1-1 0 0,2 0 0 0 0,0 1 1 0 0,1-1-1 0 0,1 2 1 0 0,1 0-1 0 0,0 0 1 0 0,6-6 546 0 0,16-23-1214 0 0</inkml:trace>
  <inkml:trace contextRef="#ctx0" brushRef="#br0" timeOffset="41108.861">25990 2030 1480 0 0,'25'99'4373'0'0,"-9"-23"-3875"0"0,0-2 141 0 0,-4 1 0 0 0,-2 0-1 0 0,-4 0 1 0 0,-3 50-639 0 0,-4-108 47 0 0,0-1 0 0 0,-1 1 0 0 0,-1 0 1 0 0,0 0-1 0 0,-1-1 0 0 0,-1 0 0 0 0,-1 0 0 0 0,0 0 0 0 0,-6 9-47 0 0,4-5 63 0 0,-1 0-184 0 0,-1 0 0 0 0,-1 0 0 0 0,-1-2 0 0 0,0 1 0 0 0,-1-1 0 0 0,-2-1 0 0 0,1-1 0 0 0,-2 0 0 0 0,0 0 0 0 0,-1-2 0 0 0,0 0 0 0 0,-10 4 121 0 0,15-10-425 0 0,-1 0 0 0 0,0-1 1 0 0,0-1-1 0 0,-1 0 0 0 0,0-1 1 0 0,0-1-1 0 0,0 0 0 0 0,0 0 0 0 0,-1-2 1 0 0,1 0-1 0 0,-1 0 0 0 0,-1-2 425 0 0,-6 0-1168 0 0</inkml:trace>
  <inkml:trace contextRef="#ctx0" brushRef="#br0" timeOffset="31084.285">18447 1905 1368 0 0,'-10'-6'136'0'0,"0"0"-1"0"0,-1 1 1 0 0,1 0-1 0 0,-1 1 1 0 0,0 0-1 0 0,0 1 1 0 0,0 0-1 0 0,-1 1 1 0 0,1 1-1 0 0,-1-1 1 0 0,1 2-1 0 0,-1-1 1 0 0,1 2-1 0 0,-1-1 1 0 0,1 2-1 0 0,-1-1 1 0 0,1 2-1 0 0,0-1 1 0 0,0 2-1 0 0,0-1 0 0 0,0 2 1 0 0,0-1-1 0 0,1 1 1 0 0,0 1-1 0 0,0 0 1 0 0,0 0-1 0 0,1 1 1 0 0,0 0-1 0 0,0 1 1 0 0,1 0-1 0 0,0 0 1 0 0,0 1-1 0 0,1 0 1 0 0,0 0-1 0 0,1 1 1 0 0,-4 8-136 0 0,-3 10 242 0 0,2 1 1 0 0,1 0 0 0 0,1 1-1 0 0,2 0 1 0 0,1 0-1 0 0,1 0 1 0 0,2 1-1 0 0,1 0 1 0 0,1 0-1 0 0,3 19-242 0 0,32 211 1061 0 0,34 46-64 0 0,-39-195-639 0 0,-4 1 1 0 0,-6 1 0 0 0,-4 1-1 0 0,-3 62-358 0 0,-12-152 75 0 0,-1 0-1 0 0,-2 0 1 0 0,0-1 0 0 0,-2 1-1 0 0,0-1 1 0 0,-2 0 0 0 0,-1-1 0 0 0,0 0-1 0 0,-6 9-74 0 0,6-16 44 0 0,5-5-46 0 0,-1-1 0 0 0,0 0 0 0 0,0 0 0 0 0,-1 0 0 0 0,-1-1 0 0 0,1 0 0 0 0,-2 0 0 0 0,1 0 0 0 0,-1-1 0 0 0,-1 0 0 0 0,1 0 0 0 0,-1-1 0 0 0,-1 0 0 0 0,1 0 0 0 0,-10 5 2 0 0,15-13-129 0 0,1 0 1 0 0,-1 0 0 0 0,0 0 0 0 0,1 0 0 0 0,-1 0 0 0 0,1-1 0 0 0,-1 1 0 0 0,1-1 0 0 0,0 0 0 0 0,0 1 0 0 0,0-1 0 0 0,0 0 0 0 0,0 0-1 0 0,0-1 1 0 0,0 1 0 0 0,1 0 0 0 0,-1-1 0 0 0,1 1 0 0 0,0-1 0 0 0,-1 1 0 0 0,1-1 0 0 0,0 1 0 0 0,1-1 0 0 0,-1 0 0 0 0,0 0 0 0 0,1 1 0 0 0,-1-1-1 0 0,1 0 1 0 0,0 0 0 0 0,0 0 0 0 0,0 1 0 0 0,1-2 128 0 0,18-174-5407 0 0,-3 115 4316 0 0</inkml:trace>
  <inkml:trace contextRef="#ctx0" brushRef="#br0" timeOffset="35461.787">18393 1405 2008 0 0,'0'0'504'0'0,"-4"-24"1934"0"0,-20-15-832 0 0,81 548-472 0 0,-44-432 73 0 0,-12-89-1229 0 0,0 1 0 0 0,1 0 0 0 0,1 0 0 0 0,0-1-1 0 0,0 2 1 0 0,1-1 0 0 0,0 0 0 0 0,1 1 0 0 0,0 0-1 0 0,1 0 1 0 0,0 0 0 0 0,0 1 0 0 0,1-1 0 0 0,1 2-1 0 0,-1-1 1 0 0,1 1 0 0 0,1 0 0 0 0,-1 1 0 0 0,1 0-1 0 0,1 0 1 0 0,-1 1 0 0 0,1 0 0 0 0,0 1 0 0 0,1 0-1 0 0,-1 0 1 0 0,1 1 0 0 0,0 1 0 0 0,0 0 0 0 0,0 0-1 0 0,10 0 23 0 0,-11 5-10 0 0,0 0-1 0 0,0 1 0 0 0,0 0 0 0 0,-1 1 0 0 0,1 0 0 0 0,-1 0 0 0 0,0 1 1 0 0,0 1-1 0 0,0-1 0 0 0,-1 1 0 0 0,0 1 0 0 0,0-1 0 0 0,-1 1 0 0 0,1 1 0 0 0,-2-1 1 0 0,1 1-1 0 0,-1 1 0 0 0,0-1 0 0 0,-1 1 0 0 0,0 0 0 0 0,0 0 0 0 0,-1 1 1 0 0,0-1-1 0 0,1 7 11 0 0,-37 72 11 0 0,24-77-195 0 0,-1-1 1 0 0,0 0-1 0 0,-1-1 1 0 0,1 0-1 0 0,-2-1 1 0 0,1 0-1 0 0,-1 0 0 0 0,-1-1 1 0 0,1 0-1 0 0,-1-1 1 0 0,0-1-1 0 0,0 0 1 0 0,-1 0-1 0 0,0-1 0 0 0,0-1 1 0 0,0 0-1 0 0,0-1 1 0 0,-7 0 183 0 0,5-4-1279 0 0,-8-12 80 0 0</inkml:trace>
  <inkml:trace contextRef="#ctx0" brushRef="#br0" timeOffset="44142.768">26926 2648 1132 0 0,'19'-3'2050'0'0,"2"-40"-855"0"0,-21 40-1157 0 0,-1 1-1 0 0,1-1 1 0 0,0 1-1 0 0,-1-1 1 0 0,0 1-1 0 0,0 0 1 0 0,0-1 0 0 0,0 1-1 0 0,0 0 1 0 0,0 0-1 0 0,0-1 1 0 0,-1 1-1 0 0,1 0 1 0 0,-1 0 0 0 0,1 1-1 0 0,-1-1 1 0 0,0 0-1 0 0,0 0 1 0 0,0 1-1 0 0,0-1 1 0 0,0 1 0 0 0,0 0-1 0 0,0 0 1 0 0,0 0-1 0 0,-1 0 1 0 0,1 0-1 0 0,0 0 1 0 0,-1 0-1 0 0,1 1-37 0 0,1-1 17 0 0,-13-4 24 0 0,1 1 0 0 0,-1 0-1 0 0,0 1 1 0 0,0 0 0 0 0,0 2-1 0 0,0-1 1 0 0,0 2 0 0 0,-1 0 0 0 0,1 0-1 0 0,0 1 1 0 0,0 1 0 0 0,0 0-1 0 0,0 2 1 0 0,0-1 0 0 0,1 1 0 0 0,-1 1-1 0 0,1 1 1 0 0,0 0 0 0 0,1 0-1 0 0,-1 1 1 0 0,1 1 0 0 0,1 0 0 0 0,-1 0-1 0 0,1 2 1 0 0,1-1 0 0 0,0 1-1 0 0,0 1 1 0 0,1 0 0 0 0,0 0 0 0 0,1 0-1 0 0,0 1 1 0 0,-4 10-41 0 0,10-17 29 0 0,0 0 1 0 0,1-1-1 0 0,-1 1 1 0 0,1 0-1 0 0,1 0 0 0 0,-1 0 1 0 0,0 0-1 0 0,1 0 1 0 0,0 0-1 0 0,0 0 0 0 0,1 0 1 0 0,0 0-1 0 0,-1 0 1 0 0,2 0-1 0 0,-1 0 0 0 0,0-1 1 0 0,1 1-1 0 0,0 0 1 0 0,0-1-1 0 0,0 1 0 0 0,1-1 1 0 0,0 0-1 0 0,-1 0 1 0 0,1 0-1 0 0,1 0 1 0 0,-1 0-1 0 0,1-1 0 0 0,-1 1 1 0 0,1-1-1 0 0,0 0 1 0 0,0 0-1 0 0,0-1 0 0 0,1 1 1 0 0,-1-1-1 0 0,1 0 1 0 0,-1 0-1 0 0,1 0 0 0 0,0-1 1 0 0,0 1-1 0 0,-1-1 1 0 0,1 0-1 0 0,0-1 0 0 0,0 1 1 0 0,0-1-1 0 0,0 0 1 0 0,0 0-1 0 0,3-1-29 0 0,7 3-18 0 0,0 0-1 0 0,0 0 0 0 0,0-1 1 0 0,0-1-1 0 0,0-1 1 0 0,0 0-1 0 0,0-1 0 0 0,0-1 1 0 0,0 0-1 0 0,-1-1 1 0 0,1 0-1 0 0,-1-1 1 0 0,0-1-1 0 0,-1 0 0 0 0,1-1 1 0 0,-1-1-1 0 0,0 0 1 0 0,-1 0-1 0 0,0-2 1 0 0,-1 1-1 0 0,1-1 0 0 0,-2-1 1 0 0,0 0-1 0 0,0-1 1 0 0,-1 1-1 0 0,0-2 1 0 0,-1 1-1 0 0,2-5 19 0 0,11-18-84 0 0,0-1 0 0 0,-3-1 0 0 0,-1-1 0 0 0,-2 0 0 0 0,-1-1 0 0 0,-2 0 0 0 0,-2-1 1 0 0,-2-1-1 0 0,-1 0 0 0 0,0-24 84 0 0,-27-80 662 0 0,18 137-636 0 0,0 1 0 0 0,-1-1 0 0 0,0 1 0 0 0,0 0 0 0 0,-1 1 0 0 0,0-1 0 0 0,0 0-1 0 0,-1 1 1 0 0,1 0 0 0 0,-1 0 0 0 0,-1 0 0 0 0,1 1 0 0 0,-1 0 0 0 0,0 0 0 0 0,0 0 0 0 0,-1 1 0 0 0,1 0-1 0 0,-1 0 1 0 0,0 1 0 0 0,0-1 0 0 0,0 1 0 0 0,0 1 0 0 0,-1 0 0 0 0,0 0-26 0 0,4 2 6 0 0,-1 1-1 0 0,0 0 1 0 0,0 0 0 0 0,0 0 0 0 0,1 1 0 0 0,-1-1 0 0 0,1 1 0 0 0,-1 0 0 0 0,1 1-1 0 0,0-1 1 0 0,0 1 0 0 0,0 0 0 0 0,0 0 0 0 0,0 0 0 0 0,1 0 0 0 0,-1 1 0 0 0,1-1-1 0 0,0 1 1 0 0,0 0 0 0 0,0 0 0 0 0,1 0 0 0 0,-1 0 0 0 0,1 1 0 0 0,0-1-1 0 0,0 1 1 0 0,0-1 0 0 0,0 3-6 0 0,-25 134 185 0 0,29-34 82 0 0,20-26-88 0 0,3-1 0 0 0,4-1 0 0 0,3-1 0 0 0,3-2 0 0 0,9 8-179 0 0,8 11 36 0 0,-43-151-2084 0 0,-10 40 2032 0 0,1 1-1 0 0,0-1 1 0 0,1 1-1 0 0,1-1 1 0 0,0 1 0 0 0,1 0-1 0 0,0 0 1 0 0,1 0 0 0 0,1 0-1 0 0,1 1 1 0 0,0 0-1 0 0,1 0 1 0 0,0 0 0 0 0,1 1-1 0 0,1 0 1 0 0,0 0-1 0 0,0 1 1 0 0,1 0 0 0 0,1 1-1 0 0,0 0 1 0 0,1 1 0 0 0,0 0-1 0 0,0 1 1 0 0,1 0-1 0 0,0 1 1 0 0,4-1 16 0 0,-13 8 6 0 0,0 1 0 0 0,-1-1 0 0 0,1 1 0 0 0,0 0 0 0 0,0 0 0 0 0,0 0 0 0 0,0 1 0 0 0,-1-1 0 0 0,1 1-1 0 0,0 0 1 0 0,0 0 0 0 0,-1 0 0 0 0,1 1 0 0 0,-1-1 0 0 0,1 1 0 0 0,-1 0 0 0 0,1 0 0 0 0,-1 0 0 0 0,0 0 0 0 0,0 1 0 0 0,0-1 0 0 0,-1 1 0 0 0,1 0 0 0 0,0 0 0 0 0,-1 0 0 0 0,0 0 0 0 0,0 0-1 0 0,0 1 1 0 0,0-1 0 0 0,0 0 0 0 0,-1 1 0 0 0,1 0 0 0 0,0 1-6 0 0,32 128 223 0 0,-59-7 529 0 0,12-96-304 0 0,16-36 43 0 0,242-376-1539 0 0,-246 382 1041 0 0,1 0-1 0 0,-1 0 0 0 0,0 0 1 0 0,1 0-1 0 0,-1 0 1 0 0,1-1-1 0 0,-1 1 1 0 0,1 0-1 0 0,-1 0 0 0 0,1 0 1 0 0,-1 0-1 0 0,1-1 1 0 0,0 1-1 0 0,-1 0 1 0 0,1 0-1 0 0,-1-1 0 0 0,1 1 1 0 0,-1 0-1 0 0,1-1 1 0 0,0 1-1 0 0,-1-1 1 0 0,1 1-1 0 0,0 0 0 0 0,-1-1 1 0 0,1 1-1 0 0,0-1 1 0 0,0 1-1 0 0,-1-1 1 0 0,1 1-1 0 0,0-1 0 0 0,0 1 1 0 0,0-1-1 0 0,0 1 1 0 0,0-1-1 0 0,0 1 1 0 0,-1-1-1 0 0,1 1 1 0 0,0-1-1 0 0,1 1 0 0 0,-1-1 1 0 0,0 1-1 0 0,0-1 1 0 0,0 1-1 0 0,0-1 1 0 0,0 1-1 0 0,0-1 0 0 0,1 1 1 0 0,-1-1-1 0 0,0 1 1 0 0,0-1-1 0 0,1 1 1 0 0,-1-1-1 0 0,0 1 0 0 0,1 0 1 0 0,-1-1-1 0 0,0 1 1 0 0,1 0-1 0 0,-1-1 1 0 0,1 1-1 0 0,-1 0 0 0 0,0-1 1 0 0,1 1-1 0 0,0 0 8 0 0,-37 25-252 0 0,32-20 242 0 0,-1 0-1 0 0,2 1 1 0 0,-1-1 0 0 0,0 1-1 0 0,1 0 1 0 0,0-1-1 0 0,0 2 1 0 0,1-1-1 0 0,0 0 1 0 0,0 0 0 0 0,0 1-1 0 0,1-1 1 0 0,0 1-1 0 0,0-1 1 0 0,1 1-1 0 0,-1 0 1 0 0,2-1 0 0 0,-1 1-1 0 0,1-1 1 0 0,0 1-1 0 0,0 0 1 0 0,0-1-1 0 0,2 2 11 0 0,3 3-205 0 0,1 0 0 0 0,0-1-1 0 0,0 0 1 0 0,1 0 0 0 0,0-1-1 0 0,1 0 1 0 0,0 0 0 0 0,1-1-1 0 0,-1 0 1 0 0,2-1-1 0 0,-1 0 1 0 0,1-1 0 0 0,0 0-1 0 0,0 0 1 0 0,1-1 0 0 0,-1-1-1 0 0,1 0 1 0 0,0-1 0 0 0,0 0-1 0 0,9 1 206 0 0,22 3-1238 0 0</inkml:trace>
  <inkml:trace contextRef="#ctx0" brushRef="#br0" timeOffset="44763.194">28449 2478 1576 0 0,'0'0'77'0'0,"-1"1"-1"0"0,1-1 1 0 0,0 0 0 0 0,-1 0-1 0 0,1 0 1 0 0,-1 0 0 0 0,1 1-1 0 0,-1-1 1 0 0,1 0 0 0 0,0 0-1 0 0,-1 0 1 0 0,1 0 0 0 0,-1 0-1 0 0,1 0 1 0 0,-1 0 0 0 0,1 0-1 0 0,-1 0 1 0 0,1 0 0 0 0,-1 0-1 0 0,1-1 1 0 0,0 1 0 0 0,-1 0-1 0 0,1 0 1 0 0,-1 0-1 0 0,1-1 1 0 0,-1 1 0 0 0,1 0-1 0 0,0 0 1 0 0,-1-1 0 0 0,1 1-1 0 0,0 0 1 0 0,-1-1 0 0 0,1 1-1 0 0,0 0 1 0 0,0-1 0 0 0,-1 1-1 0 0,1 0 1 0 0,0-1 0 0 0,0 1-1 0 0,-1-1 1 0 0,1 1 0 0 0,0-1-1 0 0,0 1 1 0 0,0 0 0 0 0,0-1-1 0 0,0 1 1 0 0,0-1 0 0 0,0 1-1 0 0,0-1 1 0 0,0 1-1 0 0,0-1 1 0 0,0 1 0 0 0,0-1-1 0 0,0 1 1 0 0,0-1 0 0 0,0 1-1 0 0,0 0 1 0 0,0-1 0 0 0,1 1-1 0 0,-1-1 1 0 0,0 1 0 0 0,1-1-77 0 0,-45 8 398 0 0,26-3-299 0 0,1 1 0 0 0,0 0 0 0 0,0 2 0 0 0,1 0 0 0 0,0 0 0 0 0,0 2 0 0 0,1 0 0 0 0,0 1-1 0 0,0 0 1 0 0,1 1 0 0 0,1 1 0 0 0,0 0 0 0 0,0 1 0 0 0,1 0 0 0 0,1 1 0 0 0,0 0 0 0 0,-6 13-99 0 0,16-25 7 0 0,0 0 0 0 0,1 1 1 0 0,-1-1-1 0 0,1 0 0 0 0,0 0 1 0 0,-1 1-1 0 0,1-1 0 0 0,0 0 0 0 0,0 0 1 0 0,1 1-1 0 0,-1-1 0 0 0,0 0 1 0 0,1 0-1 0 0,-1 0 0 0 0,1 0 0 0 0,0 1 1 0 0,0-1-1 0 0,0 0 0 0 0,0 0 1 0 0,0 0-1 0 0,0 0 0 0 0,0-1 1 0 0,1 1-1 0 0,-1 0 0 0 0,1 0 0 0 0,-1-1 1 0 0,1 1-1 0 0,0-1 0 0 0,0 0 1 0 0,-1 1-1 0 0,1-1 0 0 0,0 0 0 0 0,0 0 1 0 0,0 0-1 0 0,0 0 0 0 0,1 0 1 0 0,-1-1-1 0 0,0 1 0 0 0,0-1 0 0 0,0 1 1 0 0,1-1-1 0 0,-1 0 0 0 0,0 0 1 0 0,0 0-1 0 0,0 0 0 0 0,1 0 1 0 0,-1 0-1 0 0,2-1-7 0 0,9 1-78 0 0,-1-1 1 0 0,0 1-1 0 0,0-2 1 0 0,1 0-1 0 0,-1-1 0 0 0,0 0 1 0 0,-1 0-1 0 0,1-1 1 0 0,0-1-1 0 0,-1 0 1 0 0,0-1-1 0 0,0 0 0 0 0,-1 0 1 0 0,0-1-1 0 0,0-1 1 0 0,0 0-1 0 0,-1 0 1 0 0,0 0-1 0 0,-1-1 0 0 0,0-1 1 0 0,0 0-1 0 0,-1 0 1 0 0,-1 0-1 0 0,1-1 1 0 0,-1 1-1 0 0,-1-2 0 0 0,0 1 1 0 0,-1 0-1 0 0,0-3 78 0 0,74-263-1663 0 0,-67 230 1501 0 0</inkml:trace>
  <inkml:trace contextRef="#ctx0" brushRef="#br0" timeOffset="45448.442">28570 1990 4552 0 0,'1'-15'151'0'0,"-2"0"0"0"0,0 0 0 0 0,0 1 0 0 0,-1-1 0 0 0,-1 1 1 0 0,-1-1-1 0 0,0 1 0 0 0,0 0 0 0 0,-2 0 0 0 0,0 1 0 0 0,0 0 0 0 0,-1 0 0 0 0,-1 0 0 0 0,0 1 0 0 0,0 0 0 0 0,-5-4-151 0 0,2 18 183 0 0,0 22-72 0 0,2 1-1 0 0,1-1 1 0 0,1 2-1 0 0,1-1 1 0 0,1 0 0 0 0,1 1-1 0 0,1 0 1 0 0,2 0-1 0 0,1 0 1 0 0,0 0 0 0 0,2 0-1 0 0,1 0 1 0 0,1 0-1 0 0,2-1 1 0 0,0 1 0 0 0,1-1-1 0 0,7 13-110 0 0,-10-25 39 0 0,0 1 0 0 0,1-1 0 0 0,1 1 0 0 0,0-1 0 0 0,0-1 0 0 0,2 1 0 0 0,-1-1 0 0 0,2 0 0 0 0,-1-1-1 0 0,2 0 1 0 0,-1 0 0 0 0,1-1 0 0 0,1-1 0 0 0,0 1 0 0 0,0-2 0 0 0,1 0 0 0 0,0 0 0 0 0,1-1 0 0 0,-1 0 0 0 0,1-1 0 0 0,1-1 0 0 0,-1 0-1 0 0,1 0 1 0 0,0-2 0 0 0,0 0 0 0 0,7 1-39 0 0,-10-6-63 0 0,0-1 0 0 0,-1 0 0 0 0,1 0-1 0 0,-1-1 1 0 0,0 0 0 0 0,0-1 0 0 0,0 0 0 0 0,-1-1-1 0 0,1 0 1 0 0,-1 0 0 0 0,-1-1 0 0 0,1 0 0 0 0,-1-1-1 0 0,0 0 1 0 0,-1 0 0 0 0,0-1 0 0 0,0 1-1 0 0,-1-1 1 0 0,0-1 0 0 0,-1 1 0 0 0,3-7 63 0 0,13-55-452 0 0,-21 70 431 0 0,0 1 6 0 0,0 0 15 0 0,-24-11-159 0 0,20 15 166 0 0,1 0 0 0 0,0 0 1 0 0,0 1-1 0 0,0-1 0 0 0,0 1 0 0 0,1 0 0 0 0,0 0 1 0 0,0 0-1 0 0,0 0 0 0 0,0 0 0 0 0,1 1 0 0 0,0-1 0 0 0,0 0 1 0 0,1 1-1 0 0,0-1 0 0 0,-1 1 0 0 0,2-1 0 0 0,-1 0 1 0 0,1 1-1 0 0,-1-1 0 0 0,2 1 0 0 0,-1-1 0 0 0,0 0 0 0 0,1 0 1 0 0,0 0-1 0 0,0 0 0 0 0,1 0 0 0 0,-1 0 0 0 0,1-1 1 0 0,0 1-1 0 0,2 1-7 0 0,4 1 10 0 0,-1 0 1 0 0,1-1 0 0 0,1-1-1 0 0,-1 1 1 0 0,1-2 0 0 0,0 1-1 0 0,0-1 1 0 0,0-1 0 0 0,1 0-1 0 0,-1 0 1 0 0,1-1 0 0 0,0 0-1 0 0,-1-1 1 0 0,1 0 0 0 0,0-1-1 0 0,0 0 1 0 0,0-1 0 0 0,5-1-11 0 0,-7 2-12 0 0,0-1-1 0 0,1-1 1 0 0,-1 1 0 0 0,0-1 0 0 0,0-1-1 0 0,0 0 1 0 0,-1 0 0 0 0,1-1 0 0 0,-1 0-1 0 0,1-1 1 0 0,-1 1 0 0 0,-1-2 0 0 0,1 1 0 0 0,-1-1-1 0 0,0 0 1 0 0,0 0 0 0 0,0-1 0 0 0,-1 0-1 0 0,0 0 1 0 0,-1-1 0 0 0,0 0 0 0 0,0 0-1 0 0,0 0 1 0 0,-1 0 0 0 0,0-1 0 0 0,-1 1 0 0 0,0-1-1 0 0,0 0 1 0 0,-1 0 0 0 0,0 0 0 0 0,-1-1-1 0 0,1-3 13 0 0,-1-77 1378 0 0,-1 88-1323 0 0,-2-5-37 0 0,43 248 292 0 0,-14 190-53 0 0,-28-393-130 0 0,-1 1-1 0 0,-3-1 1 0 0,-1 1 0 0 0,-1-2-1 0 0,-13 36-126 0 0,16-57 154 0 0,0 0 0 0 0,-2 0 0 0 0,0-1 0 0 0,0 1-1 0 0,-2-1 1 0 0,0-1 0 0 0,0 1 0 0 0,-1-1 0 0 0,-1-1-1 0 0,-6 7-153 0 0,15-19 15 0 0,0 0 0 0 0,0 0 0 0 0,0 0-1 0 0,0 0 1 0 0,0 0 0 0 0,0 0-1 0 0,0 0 1 0 0,0 0 0 0 0,0 0 0 0 0,0-1-1 0 0,0 1 1 0 0,-1 0 0 0 0,1-1-1 0 0,0 1 1 0 0,-1-1 0 0 0,1 0 0 0 0,0 1-1 0 0,-1-1 1 0 0,1 0 0 0 0,0 0-1 0 0,-1 0 1 0 0,1 0 0 0 0,0 0 0 0 0,-1 0-1 0 0,1 0 1 0 0,-1 0 0 0 0,1 0-1 0 0,0-1 1 0 0,-1 1 0 0 0,1 0 0 0 0,0-1-1 0 0,0 1 1 0 0,-1-1 0 0 0,1 0-1 0 0,0 1 1 0 0,0-1 0 0 0,0 0 0 0 0,0 0-1 0 0,0 0 1 0 0,0 0 0 0 0,0 0-1 0 0,0 0 1 0 0,0 0 0 0 0,0 0 0 0 0,0 0-1 0 0,1 0 1 0 0,-1-1 0 0 0,0 1-1 0 0,1 0 1 0 0,-1 0 0 0 0,1-1-15 0 0,-10-86-342 0 0,22 37-487 0 0,2 0-1 0 0,3 0 1 0 0,1 2-1 0 0,3 0 1 0 0,2 2-1 0 0,2 0 1 0 0,1 1-1 0 0,3 2 0 0 0,2 1 1 0 0,2 1-1 0 0,1 2 1 0 0,19-16 829 0 0,5-1-1269 0 0</inkml:trace>
  <inkml:trace contextRef="#ctx0" brushRef="#br0" timeOffset="57412.057">21265 5657 1164 0 0,'0'0'319'0'0,"16"-3"190"0"0,-9-6 834 0 0,-3 21-1226 0 0,0 0 0 0 0,0 0 0 0 0,-1 1 0 0 0,-1-1-1 0 0,0 1 1 0 0,-1 0 0 0 0,0-1 0 0 0,-1 1 0 0 0,0 0 0 0 0,-1 0 0 0 0,-1 7-117 0 0,0 29 297 0 0,29 221 667 0 0,12 122 1356 0 0,40 123-2320 0 0,-13-92 709 0 0,9 294-72 0 0,-68-538-542 0 0,-7 0 0 0 0,-9 0 0 0 0,-21 111-95 0 0,7 6 191 0 0,12-239-630 0 0,22-76-3446 0 0,-9-19 957 0 0,-2 15 1468 0 0</inkml:trace>
  <inkml:trace contextRef="#ctx0" brushRef="#br0" timeOffset="58327.062">17307 8009 1068 0 0,'-14'0'1882'0'0,"46"1"-1049"0"0,-19-1-785 0 0,1108 0 2342 0 0,-322-1-1688 0 0,-452-9-534 0 0,1608-25 1055 0 0,-1588 33-1063 0 0,147-12-82 0 0,3633-81 1057 0 0,-2799 37-1878 0 0,-1188 57-5141 0 0,-146 1 4616 0 0</inkml:trace>
  <inkml:trace contextRef="#ctx0" brushRef="#br0" timeOffset="58946.133">27079 8472 1392 0 0,'-4'-5'223'0'0,"0"1"-1"0"0,-1 0 1 0 0,1-1 0 0 0,-1 1-1 0 0,1 1 1 0 0,-1-1 0 0 0,0 1-1 0 0,0 0 1 0 0,-1 0-1 0 0,1 0 1 0 0,-1 1 0 0 0,1 0-1 0 0,-1 0 1 0 0,0 0 0 0 0,0 1-1 0 0,0 0 1 0 0,0 0-1 0 0,0 0 1 0 0,0 1 0 0 0,0 0-1 0 0,0 0 1 0 0,0 0 0 0 0,0 1-1 0 0,-3 0-222 0 0,-16 11 134 0 0,1 1 0 0 0,0 1 0 0 0,1 2-1 0 0,0 0 1 0 0,1 1 0 0 0,1 1 0 0 0,1 1 0 0 0,0 1-1 0 0,2 0 1 0 0,0 2 0 0 0,2 0 0 0 0,0 1 0 0 0,-7 15-134 0 0,-37 41 112 0 0,57-75-124 0 0,-191 224-191 0 0,43-100-3863 0 0,119-109 2803 0 0,-2-2 52 0 0</inkml:trace>
  <inkml:trace contextRef="#ctx0" brushRef="#br0" timeOffset="59196.105">26095 8607 1044 0 0,'20'-47'5517'0'0,"28"35"-3725"0"0,54 32-1206 0 0,-52 2-408 0 0,0 2 0 0 0,-2 2 0 0 0,-1 2 0 0 0,-1 2 0 0 0,-2 2 0 0 0,-1 2 0 0 0,20 22-178 0 0,-1-6-23 0 0,171 150-1426 0 0,-82-64-2677 0 0,-122-110 2809 0 0,-7-6 223 0 0</inkml:trace>
  <inkml:trace contextRef="#ctx0" brushRef="#br0" timeOffset="60313.89">20703 4747 2616 0 0,'-18'-3'3157'0'0,"39"-7"-549"0"0,75 65-2262 0 0,-71-39-478 0 0,0 1-1 0 0,-2 1 1 0 0,0 1 0 0 0,-1 1 0 0 0,-1 2 0 0 0,0-1 0 0 0,-2 2-1 0 0,-1 1 1 0 0,-1 0 0 0 0,-1 1 0 0 0,-1 1 0 0 0,6 15 132 0 0,-18-17-3815 0 0,-3-23 2625 0 0</inkml:trace>
  <inkml:trace contextRef="#ctx0" brushRef="#br0" timeOffset="60625.624">21469 4692 1816 0 0,'-27'9'493'0'0,"0"2"-1"0"0,0 1 0 0 0,1 1 1 0 0,0 1-1 0 0,2 1 1 0 0,0 2-1 0 0,0 0 0 0 0,1 1 1 0 0,2 2-1 0 0,-7 7-492 0 0,-6 2 423 0 0,-14 14 8 0 0,2 2 0 0 0,2 2 0 0 0,2 2 0 0 0,2 1 0 0 0,3 3 0 0 0,1 0 0 0 0,1 8-431 0 0,4 42-4124 0 0,31-101 2870 0 0,0-1 69 0 0,0 6-96 0 0</inkml:trace>
  <inkml:trace contextRef="#ctx0" brushRef="#br0" timeOffset="61732.466">22835 6019 1332 0 0,'0'0'439'0'0,"0"0"-14"0"0,0 0-27 0 0,0 0 14 0 0,0 0-71 0 0,0 0-45 0 0,0 0-31 0 0,0 0-29 0 0,0 0-32 0 0,0 0-59 0 0,0 0-27 0 0,0 0-15 0 0,0 0-40 0 0,0 0-56 0 0,0 0 20 0 0,0 0-26 0 0,0 0 31 0 0,1 3 166 0 0,-1 140 785 0 0,-3 72-60 0 0,53 43-162 0 0,5-26 273 0 0,-37-177 137 0 0,9-73-2916 0 0,32-74-3509 0 0,-46 59 3835 0 0</inkml:trace>
  <inkml:trace contextRef="#ctx0" brushRef="#br0" timeOffset="62852.088">22717 5919 1148 0 0,'153'-3'3877'0'0,"81"-8"-3244"0"0,367-25 1909 0 0,138 29-2542 0 0,-709 7 80 0 0,2 43-17 0 0,-29 404 688 0 0,11 57-185 0 0,-3-391-72 0 0,-11-112-481 0 0,0-1 52 0 0,0 35 688 0 0,-8-9 145 0 0,-73-25-700 0 0,-198 10-429 0 0,44-1 125 0 0,-59-9 108 0 0,107-23 18 0 0,-294 17-103 0 0,353-8 247 0 0,129 12-181 0 0,-1 1 1 0 0,0 0-1 0 0,0 0 0 0 0,0-1 1 0 0,0 1-1 0 0,1 0 1 0 0,-1-1-1 0 0,0 1 0 0 0,0 0 1 0 0,0 0-1 0 0,0-1 0 0 0,0 1 1 0 0,0 0-1 0 0,0-1 0 0 0,0 1 1 0 0,0 0-1 0 0,0-1 0 0 0,0 1 1 0 0,0 0-1 0 0,0-1 0 0 0,0 1 1 0 0,0 0-1 0 0,0 0 1 0 0,0-1-1 0 0,0 1 0 0 0,-1 0 1 0 0,1-1-1 0 0,0 1 0 0 0,0 0 1 0 0,0 0-1 0 0,0-1 0 0 0,-1 1 1 0 0,1 0-1 0 0,0 0 17 0 0,37-13-4013 0 0,-37 13 3925 0 0,51-26-4225 0 0,-35 13 3050 0 0</inkml:trace>
  <inkml:trace contextRef="#ctx0" brushRef="#br0" timeOffset="63898.526">23133 5212 1468 0 0,'-18'-57'2733'0'0,"6"25"78"0"0,12 34-1996 0 0,0 15-698 0 0,44 195 1230 0 0,-13-102-1555 0 0,-17 3-3416 0 0,-27-100 1187 0 0,10-15 1351 0 0</inkml:trace>
  <inkml:trace contextRef="#ctx0" brushRef="#br0" timeOffset="64196.958">23192 5022 1612 0 0,'13'-3'193'0'0,"0"1"1"0"0,-1 0-1 0 0,1 1 0 0 0,1 0 0 0 0,-1 1 1 0 0,0 1-1 0 0,0 0 0 0 0,-1 1 0 0 0,1 0 0 0 0,0 1 1 0 0,0 1-1 0 0,-1 0 0 0 0,0 0 0 0 0,0 1 1 0 0,0 1-1 0 0,0 0 0 0 0,-1 0 0 0 0,0 1 1 0 0,0 1-1 0 0,-1 0 0 0 0,0 0 0 0 0,8 9-193 0 0,-10-12 66 0 0,1 1 0 0 0,-1 0 0 0 0,0 0-1 0 0,-1 1 1 0 0,1-1 0 0 0,-1 2 0 0 0,-1-1-1 0 0,1 1 1 0 0,-1 0 0 0 0,-1 0 0 0 0,0 1 0 0 0,0 0-1 0 0,0 0 1 0 0,-1 0 0 0 0,0 0 0 0 0,-1 0-1 0 0,0 1 1 0 0,-1 0 0 0 0,0 0 0 0 0,0 0 0 0 0,-1-1-1 0 0,0 1 1 0 0,-1 1 0 0 0,0-1 0 0 0,-1 0-1 0 0,0 0 1 0 0,0-1 0 0 0,-1 1 0 0 0,-1 3-66 0 0,-6 1 46 0 0,-1 1 1 0 0,-1-1 0 0 0,0-1-1 0 0,-1 0 1 0 0,-1-1-1 0 0,0 0 1 0 0,0 0 0 0 0,-1-2-1 0 0,0 0 1 0 0,-1 0 0 0 0,0-2-1 0 0,-1 1 1 0 0,0-2-1 0 0,0 0 1 0 0,-3 0-47 0 0,12-4-31 0 0,-82 27-2893 0 0,65-45 509 0 0,19 6 1223 0 0</inkml:trace>
  <inkml:trace contextRef="#ctx0" brushRef="#br0" timeOffset="79633.321">10238 10041 1720 0 0,'29'-54'8122'0'0,"-22"75"-7441"0"0,-7-1-628 0 0,24 325 247 0 0,-1-241-64 0 0,-19-125-7799 0 0,-4 11 6314 0 0</inkml:trace>
  <inkml:trace contextRef="#ctx0" brushRef="#br0" timeOffset="79944.773">10261 9944 2544 0 0,'6'-8'145'0'0,"-1"1"0"0"0,1 0 0 0 0,1 0 0 0 0,-1 0 0 0 0,1 1 0 0 0,0 0 0 0 0,1 0-1 0 0,-1 1 1 0 0,1 0 0 0 0,0 0 0 0 0,0 1 0 0 0,1 0 0 0 0,0 1 0 0 0,-1-1 0 0 0,1 2 0 0 0,0-1 0 0 0,0 1-1 0 0,0 1 1 0 0,1-1 0 0 0,-1 1 0 0 0,0 1 0 0 0,1 0 0 0 0,-1 0 0 0 0,0 1 0 0 0,1 1 0 0 0,-1-1 0 0 0,0 1-1 0 0,0 1 1 0 0,0-1 0 0 0,0 2 0 0 0,-1-1 0 0 0,1 1 0 0 0,-1 0 0 0 0,0 1 0 0 0,0 0 0 0 0,1 2-145 0 0,21 12 152 0 0,0 1 0 0 0,-2 1 0 0 0,-1 1 0 0 0,0 2-1 0 0,-2 1 1 0 0,-1 1 0 0 0,-1 1 0 0 0,-1 1 0 0 0,-2 0 0 0 0,0 2 0 0 0,14 30-152 0 0,-29-49 100 0 0,0-1 0 0 0,0 0 1 0 0,-1 1-1 0 0,0 0 0 0 0,-1 0 0 0 0,0 0 0 0 0,-1 1 0 0 0,0-1 1 0 0,-1 1-1 0 0,0-1 0 0 0,-1 1 0 0 0,0-1 0 0 0,-1 1 0 0 0,0-1 0 0 0,-1 1 1 0 0,0-1-1 0 0,-1 0 0 0 0,0 0 0 0 0,-1 0 0 0 0,0 0 0 0 0,-1-1 1 0 0,0 1-1 0 0,-1-1 0 0 0,0 0 0 0 0,0-1 0 0 0,-1 1 0 0 0,0-1 0 0 0,-1-1 1 0 0,0 1-1 0 0,0-1 0 0 0,-1-1 0 0 0,0 0 0 0 0,-6 4-100 0 0,-13 8 16 0 0,0-1 0 0 0,-1-2 1 0 0,-1 0-1 0 0,-1-2 0 0 0,0-2 0 0 0,0-1 0 0 0,-2-1 0 0 0,1-2 0 0 0,-1-1 0 0 0,0-1 1 0 0,-30 0-17 0 0,55-5-263 0 0,0-1 0 0 0,0 0 1 0 0,0-1-1 0 0,0 0 0 0 0,0 0 1 0 0,0-1-1 0 0,0 0 1 0 0,1 0-1 0 0,-1-1 0 0 0,1 0 1 0 0,-1 0-1 0 0,1-1 0 0 0,0 1 1 0 0,-3-4 262 0 0,4 4-310 0 0,3 1 129 0 0,-1 0 0 0 0,1 0 0 0 0,0 0 0 0 0,0-1-1 0 0,-1 1 1 0 0,2-1 0 0 0,-1 1 0 0 0,0-1 0 0 0,1 0 0 0 0,-1 0 0 0 0,1-1-1 0 0,0 1 1 0 0,0 0 0 0 0,0-1 0 0 0,0 1 0 0 0,1-1 0 0 0,-1 0 0 0 0,1 1-1 0 0,0-1 1 0 0,0 0 0 0 0,0 0 0 0 0,1 0 0 0 0,0 0 0 0 0,-1 1 0 0 0,1-1-1 0 0,0 0 1 0 0,1 0 0 0 0,-1 0 0 0 0,1 0 0 0 0,0 0 0 0 0,0 0 0 0 0,0 0 181 0 0,11-49-1196 0 0</inkml:trace>
  <inkml:trace contextRef="#ctx0" brushRef="#br0" timeOffset="78452.882">10629 7777 956 0 0,'2'-5'148'0'0,"-1"-1"1"0"0,-1 1-1 0 0,1-1 1 0 0,-1 1-1 0 0,0-1 0 0 0,0 1 1 0 0,0-1-1 0 0,-1 1 1 0 0,0-1-1 0 0,0 1 0 0 0,0-1 1 0 0,-1 1-1 0 0,1 0 0 0 0,-2-1 1 0 0,1 1-1 0 0,0 0 1 0 0,-1 1-1 0 0,0-1 0 0 0,0 0 1 0 0,0 1-1 0 0,-1-1 0 0 0,1 1 1 0 0,-1 0-1 0 0,0 0 1 0 0,-1 1-1 0 0,1-1 0 0 0,0 1 1 0 0,-1 0-1 0 0,0 0 1 0 0,0 1-1 0 0,0-1 0 0 0,0 1 1 0 0,0 0-1 0 0,0 0 0 0 0,-1 1 1 0 0,1-1-1 0 0,0 1 1 0 0,-6 0-149 0 0,2 4 49 0 0,0 1 1 0 0,1-1 0 0 0,0 2 0 0 0,0-1 0 0 0,0 1-1 0 0,1 0 1 0 0,-1 1 0 0 0,1 0 0 0 0,0 0 0 0 0,1 1-1 0 0,0 0 1 0 0,0 0 0 0 0,0 0 0 0 0,1 0 0 0 0,0 1-1 0 0,0 0 1 0 0,1 0 0 0 0,0 1 0 0 0,0-1-1 0 0,1 1 1 0 0,-1 6-50 0 0,-29 204 925 0 0,103 303 448 0 0,-45-318-869 0 0,-8 1-1 0 0,-9 31-503 0 0,-40-44 212 0 0,23-162-175 0 0,7-17-86 0 0,-1 0 0 0 0,0 0 0 0 0,-1 0 0 0 0,-1 0 0 0 0,0-1 0 0 0,0 0 0 0 0,-1 0 0 0 0,-1 0-1 0 0,0 0 1 0 0,-1-1 0 0 0,0-1 0 0 0,0 1 0 0 0,-1-1 0 0 0,-1-1 0 0 0,1 0 0 0 0,-2 0 0 0 0,1-1-1 0 0,-1 0 1 0 0,0 0 0 0 0,-10 3 49 0 0,-44-31-2497 0 0,60 16 2232 0 0,0 0 0 0 0,1 0 1 0 0,-1 0-1 0 0,1-1 0 0 0,0 0 0 0 0,0 0 1 0 0,0 0-1 0 0,1 0 0 0 0,0-1 0 0 0,0 0 1 0 0,0 1-1 0 0,1-1 0 0 0,-1 0 0 0 0,1 0 1 0 0,1 0-1 0 0,-1 0 0 0 0,1-3 265 0 0,-8-39-1198 0 0</inkml:trace>
  <inkml:trace contextRef="#ctx0" brushRef="#br0" timeOffset="78808.424">11282 7824 1160 0 0,'-12'6'244'0'0,"0"1"0"0"0,1 0 0 0 0,0 1 0 0 0,1 1 0 0 0,0-1 0 0 0,0 2 0 0 0,1-1 0 0 0,0 1 0 0 0,1 1 0 0 0,0-1 0 0 0,0 1 0 0 0,1 1 0 0 0,1-1 0 0 0,0 1 0 0 0,0 1 0 0 0,1-1 0 0 0,1 1 0 0 0,0 0 0 0 0,1 0 0 0 0,-1 5-244 0 0,-23 266 2097 0 0,27-275-2025 0 0,11 450 1523 0 0,-22-235-1127 0 0,7-193-438 0 0,-2-1 0 0 0,-1 1 0 0 0,-1-1 0 0 0,-2 0 1 0 0,-1-1-1 0 0,-1 0 0 0 0,-1-1 0 0 0,-9 12-30 0 0,16-29-282 0 0,-1 0 1 0 0,0-1 0 0 0,-1 1-1 0 0,0-1 1 0 0,-1-1 0 0 0,0 0-1 0 0,0 0 1 0 0,-1-1 0 0 0,0 0-1 0 0,-1 0 1 0 0,0-1 0 0 0,0-1-1 0 0,0 0 1 0 0,-1 0-1 0 0,0-1 1 0 0,0-1 0 0 0,0 0-1 0 0,0 0 1 0 0,-1-1 0 0 0,-6 0 281 0 0,-13-5-1360 0 0,-19-13 34 0 0</inkml:trace>
  <inkml:trace contextRef="#ctx0" brushRef="#br0" timeOffset="81064.1">11719 8155 1336 0 0,'-3'0'566'0'0,"-29"-15"258"0"0,31 14-778 0 0,0 0 1 0 0,0-1 0 0 0,-1 1-1 0 0,1 0 1 0 0,0 0 0 0 0,-1 0-1 0 0,1 0 1 0 0,0 0-1 0 0,-1 1 1 0 0,1-1 0 0 0,-1 0-1 0 0,1 1 1 0 0,-1-1 0 0 0,0 1-1 0 0,1-1 1 0 0,-1 1 0 0 0,0 0-1 0 0,1-1 1 0 0,-1 1-1 0 0,0 0 1 0 0,1 0 0 0 0,-1 1-1 0 0,1-1 1 0 0,-1 0 0 0 0,0 0-1 0 0,1 1 1 0 0,-1-1-1 0 0,0 1 1 0 0,1-1 0 0 0,-1 1-1 0 0,1 0 1 0 0,-1 0 0 0 0,1-1-1 0 0,0 1 1 0 0,-1 0 0 0 0,1 0-1 0 0,0 1 1 0 0,0-1-1 0 0,-1 0-46 0 0,-6 10 186 0 0,1-1-1 0 0,0 1 0 0 0,1 0 0 0 0,0 1 0 0 0,1 0 1 0 0,0 0-1 0 0,1 0 0 0 0,0 0 0 0 0,1 1 1 0 0,0-1-1 0 0,1 1 0 0 0,1 0 0 0 0,0 0 0 0 0,1-1 1 0 0,0 1-1 0 0,0 0 0 0 0,3 10-185 0 0,-3-3 266 0 0,48 283 1396 0 0,-31-211-1341 0 0,27 273 153 0 0,-72-250-2121 0 0,27-110 1414 0 0,-1-1 0 0 0,-1 0 0 0 0,1 0 0 0 0,0 0 0 0 0,-1-1 0 0 0,0 1 1 0 0,0-1-1 0 0,0 1 0 0 0,0-1 0 0 0,-1 0 0 0 0,1 0 0 0 0,-1 0 0 0 0,0-1 1 0 0,0 1-1 0 0,0-1 0 0 0,0 0 0 0 0,0 0 0 0 0,-1 0 0 0 0,1-1 0 0 0,0 1 0 0 0,-1-1 1 0 0,1 0-1 0 0,-1-1 0 0 0,1 1 0 0 0,-2-1 233 0 0,-12 0-1247 0 0</inkml:trace>
  <inkml:trace contextRef="#ctx0" brushRef="#br0" timeOffset="81313.037">11291 8809 1028 0 0,'-4'0'1092'0'0,"6"-3"-140"0"0,0 1-196 0 0,5-3-84 0 0,2 3-60 0 0,17-4-63 0 0,8-3-57 0 0,5 1-176 0 0,4 1-88 0 0,0 4-300 0 0,1-2 12 0 0,4-2-632 0 0,4 4 67 0 0,1 1-883 0 0,-7-1 40 0 0,-3-4 184 0 0</inkml:trace>
  <inkml:trace contextRef="#ctx0" brushRef="#br0" timeOffset="82034.821">12377 8817 1436 0 0,'3'-33'3898'0'0,"0"16"-3029"0"0,-29 32-144 0 0,7 1-569 0 0,1 2 0 0 0,1 0-1 0 0,0 1 1 0 0,2 0 0 0 0,0 1 0 0 0,1 1 0 0 0,1 1-1 0 0,0 0 1 0 0,-3 11-156 0 0,-4 4 99 0 0,-101 225-579 0 0,80-215-4428 0 0,32-47 3639 0 0</inkml:trace>
  <inkml:trace contextRef="#ctx0" brushRef="#br0" timeOffset="82274.077">12057 8876 1756 0 0,'17'-18'6069'0'0,"12"36"-4298"0"0,-27-16-1797 0 0,192 185 892 0 0,-78-50-3302 0 0,-85-67-3046 0 0,-29-61 4320 0 0</inkml:trace>
  <inkml:trace contextRef="#ctx0" brushRef="#br0" timeOffset="82580.745">12812 9179 984 0 0,'-33'111'5425'0'0,"-83"29"-4549"0"0,112-136-1012 0 0,-34 24-144 0 0,6-21-4184 0 0,24-7 3107 0 0</inkml:trace>
  <inkml:trace contextRef="#ctx0" brushRef="#br0" timeOffset="82844.498">12850 8949 1036 0 0,'19'10'5467'0'0,"32"41"-4750"0"0,-25-24-170 0 0,175 133-1743 0 0,-162-143-2614 0 0,-32-15 2517 0 0</inkml:trace>
  <inkml:trace contextRef="#ctx0" brushRef="#br0" timeOffset="83090.829">13438 8867 848 0 0,'-17'22'6838'0'0,"-77"97"-5046"0"0,31-37-1381 0 0,4 2 0 0 0,4 3 0 0 0,3 2 0 0 0,5 3 0 0 0,-2 12-411 0 0,-9 55-3277 0 0,44-119-1521 0 0,16-44 3476 0 0</inkml:trace>
  <inkml:trace contextRef="#ctx0" brushRef="#br0" timeOffset="83570.014">12919 8057 1960 0 0,'-17'7'362'0'0,"0"0"0"0"0,1 1-1 0 0,0 0 1 0 0,0 1 0 0 0,1 1 0 0 0,0 1-1 0 0,0 0 1 0 0,2 1 0 0 0,-1 1 0 0 0,1 0-1 0 0,-3 5-361 0 0,12-13 79 0 0,0 1 0 0 0,0-1 0 0 0,0 1 0 0 0,0 0 0 0 0,1 0 0 0 0,0 1 0 0 0,1-1 0 0 0,-1 1 0 0 0,1-1 0 0 0,0 1 0 0 0,1 0 0 0 0,0 0 0 0 0,0 0 0 0 0,0 0 0 0 0,1 0 0 0 0,0 0 0 0 0,0 0 0 0 0,1 0 0 0 0,0-1 0 0 0,0 1 0 0 0,1 0-1 0 0,-1 0 1 0 0,2 0 0 0 0,-1-1 0 0 0,1 1 0 0 0,0-1 0 0 0,0 0 0 0 0,0 0 0 0 0,1 0 0 0 0,2 3-79 0 0,3 2-64 0 0,0 0 0 0 0,0-1-1 0 0,1 0 1 0 0,1 0 0 0 0,0-1 0 0 0,0 0 0 0 0,0-1-1 0 0,1-1 1 0 0,0 1 0 0 0,1-2 0 0 0,5 3 64 0 0,152 29-5097 0 0,-130-37 3688 0 0</inkml:trace>
  <inkml:trace contextRef="#ctx0" brushRef="#br0" timeOffset="84000.895">13159 8069 1088 0 0,'45'4'2633'0'0,"-34"-2"-2576"0"0,0 1-1 0 0,0 1 1 0 0,0 0 0 0 0,0 1-1 0 0,-1 0 1 0 0,0 0-1 0 0,0 1 1 0 0,0 0 0 0 0,-1 1-1 0 0,0 0 1 0 0,0 0 0 0 0,-1 1-1 0 0,0 1 1 0 0,0-1-1 0 0,-1 1 1 0 0,0 0 0 0 0,0 2-57 0 0,-4-7 75 0 0,0 0 0 0 0,-1 1 0 0 0,1 0 1 0 0,-1-1-1 0 0,0 1 0 0 0,-1 0 0 0 0,1 0 0 0 0,-1 0 1 0 0,0 0-1 0 0,0 0 0 0 0,0 0 0 0 0,-1 0 0 0 0,0 1 1 0 0,0-1-1 0 0,0 0 0 0 0,-1 0 0 0 0,1 0 0 0 0,-1 0 1 0 0,0 0-1 0 0,-1 0 0 0 0,1 0 0 0 0,-1 0 0 0 0,0 0 1 0 0,-1 0-1 0 0,1-1 0 0 0,-1 1 0 0 0,0-1 0 0 0,0 0 1 0 0,-1 1-76 0 0,-9 7 236 0 0,-2 0 1 0 0,1-2-1 0 0,-2 0 1 0 0,1 0-1 0 0,-1-2 1 0 0,-1 0 0 0 0,0 0-1 0 0,0-2 1 0 0,0 0-1 0 0,-7 1-236 0 0,23-7-47 0 0,0 0 1 0 0,0 0-1 0 0,0-1 0 0 0,0 1 0 0 0,1 0 1 0 0,-1 0-1 0 0,0-1 0 0 0,0 1 0 0 0,0 0 1 0 0,0-1-1 0 0,0 1 0 0 0,1-1 0 0 0,-1 1 0 0 0,0-1 1 0 0,0 1-1 0 0,1-1 0 0 0,-1 1 0 0 0,0-1 1 0 0,1 0-1 0 0,-1 0 0 0 0,0 1 0 0 0,1-1 1 0 0,-1 0-1 0 0,1 0 0 0 0,0 1 0 0 0,-1-1 0 0 0,1 0 1 0 0,0 0-1 0 0,-1 0 0 0 0,1 0 0 0 0,0 0 1 0 0,0 0-1 0 0,0 0 0 0 0,-1 0 0 0 0,1 1 1 0 0,0-1-1 0 0,1 0 0 0 0,-1 0 0 0 0,0 0 1 0 0,0 0-1 0 0,0 0 0 0 0,0 0 0 0 0,1 0 0 0 0,-1 0 1 0 0,0 0-1 0 0,1 1 0 0 0,-1-1 0 0 0,1 0 1 0 0,-1 0-1 0 0,1 0 0 0 0,-1 1 0 0 0,1-1 1 0 0,0 0-1 0 0,-1 1 0 0 0,1-1 0 0 0,0 0 1 0 0,-1 1-1 0 0,1-1 0 0 0,0 1 0 0 0,0-1 0 0 0,0 1 1 0 0,-1 0-1 0 0,1-1 0 0 0,0 1 0 0 0,0 0 1 0 0,0-1-1 0 0,0 1 0 0 0,0 0 0 0 0,0 0 1 0 0,0 0 46 0 0,43-45-2469 0 0,-19 23 1221 0 0</inkml:trace>
  <inkml:trace contextRef="#ctx0" brushRef="#br0" timeOffset="84217.097">13545 8124 1768 0 0,'-10'-1'214'0'0,"0"1"1"0"0,0 0-1 0 0,0 0 0 0 0,0 1 0 0 0,0 1 0 0 0,0-1 1 0 0,0 2-1 0 0,0-1 0 0 0,1 2 0 0 0,-1-1 1 0 0,1 1-1 0 0,0 0 0 0 0,0 1 0 0 0,1 0 0 0 0,-1 1 1 0 0,1-1-1 0 0,0 2 0 0 0,0-1 0 0 0,1 1 1 0 0,0 0-1 0 0,0 1 0 0 0,1-1 0 0 0,0 2 0 0 0,0-1 1 0 0,1 0-1 0 0,0 1 0 0 0,-1 3-214 0 0,24 52 560 0 0,-13-55-596 0 0,1-1 0 0 0,0 1-1 0 0,0-1 1 0 0,1 0 0 0 0,0-1 0 0 0,0 1-1 0 0,1-1 1 0 0,0-1 0 0 0,0 0 0 0 0,1 0 0 0 0,-1 0-1 0 0,2-1 1 0 0,2 1 36 0 0,78 19-4183 0 0,-75-23 2997 0 0</inkml:trace>
  <inkml:trace contextRef="#ctx0" brushRef="#br0" timeOffset="84481.01">13717 8442 1816 0 0,'-1'24'816'0'0,"-5"-1"-156"0"0,-3 0 16 0 0,-3 2-60 0 0,-4-1-88 0 0,2 1-19 0 0,0-4-49 0 0,-6-1-56 0 0,0-1-56 0 0,1-4-152 0 0,-2-4-20 0 0,5-1-256 0 0,5-6 12 0 0,11-4-524 0 0,0 0-437 0 0,-9 0 77 0 0,0-24-476 0 0,9 1 24 0 0</inkml:trace>
  <inkml:trace contextRef="#ctx0" brushRef="#br0" timeOffset="84996.756">13920 8122 1280 0 0,'-7'45'4628'0'0,"12"-39"-4565"0"0,0 1 0 0 0,0-2 0 0 0,0 1 0 0 0,0 0 0 0 0,1-1 0 0 0,0 0 0 0 0,0-1 0 0 0,0 1 0 0 0,1-1 0 0 0,0 0 0 0 0,0-1 0 0 0,0 0 0 0 0,0 0 0 0 0,0 0 0 0 0,0-1 0 0 0,1 0 0 0 0,-1 0 0 0 0,1-1 0 0 0,0 0 0 0 0,-1 0 0 0 0,1-1 0 0 0,0 0 0 0 0,0 0 0 0 0,-1-1 0 0 0,1 0 0 0 0,0 0 0 0 0,-1-1 0 0 0,1 0 0 0 0,-1-1 0 0 0,0 1 0 0 0,0-1 0 0 0,0-1 0 0 0,0 1 0 0 0,0-1-1 0 0,-1 0 1 0 0,1-1 0 0 0,-1 1 0 0 0,0-1 0 0 0,-1-1 0 0 0,6-5-63 0 0,38-65 3100 0 0,-48 75-3020 0 0,-1 1-4 0 0,0 0-6 0 0,3 50 131 0 0,19 167-94 0 0,-17-197-69 0 0,-2 0 0 0 0,0 1-1 0 0,-1-1 1 0 0,0 0 0 0 0,-2 1-1 0 0,-1-1 1 0 0,0 1 0 0 0,-2-1 0 0 0,0 0-1 0 0,-1 0 1 0 0,-1 0 0 0 0,-1 0 0 0 0,-1-1-1 0 0,0 0 1 0 0,-2 0 0 0 0,0-1-1 0 0,-9 13-37 0 0,14-28-24 0 0,0 1-1 0 0,0-1 0 0 0,0 0 0 0 0,-1-1 0 0 0,1 1 0 0 0,-1-1 0 0 0,0 1 0 0 0,0-1 0 0 0,1-1 0 0 0,-2 1 0 0 0,1-1 0 0 0,0 0 0 0 0,0 0 0 0 0,0 0 0 0 0,0-1 0 0 0,0 0 0 0 0,-1 0 1 0 0,1 0-1 0 0,0-1 0 0 0,0 1 0 0 0,0-1 0 0 0,-1 0 0 0 0,1-1 0 0 0,0 0 0 0 0,1 1 0 0 0,-1-1 0 0 0,0-1 0 0 0,0 1 0 0 0,1-1 0 0 0,0 0 0 0 0,-1 0 0 0 0,1 0 0 0 0,0 0 0 0 0,0-1 0 0 0,1 0 1 0 0,-1 1-1 0 0,1-2 0 0 0,0 1 0 0 0,0 0 0 0 0,0 0 0 0 0,0-1 0 0 0,1 0 0 0 0,0 1 0 0 0,0-1 0 0 0,0 0 0 0 0,1 0 0 0 0,-1 0 0 0 0,1 0 0 0 0,0-1 0 0 0,1 1 0 0 0,-1-1 25 0 0,3-14-656 0 0,0 0 0 0 0,1 1 0 0 0,1 0 0 0 0,1-1 0 0 0,1 1 0 0 0,0 1 0 0 0,2-1 0 0 0,0 1 0 0 0,1 1 0 0 0,0-1 0 0 0,2 2 0 0 0,0-1 0 0 0,12-13 656 0 0,9-11-1238 0 0</inkml:trace>
  <inkml:trace contextRef="#ctx0" brushRef="#br0" timeOffset="85243.627">14574 7900 936 0 0,'37'50'3528'0'0,"-20"-28"-3283"0"0,-1 0 0 0 0,-2 0 0 0 0,0 2 0 0 0,-1 0 0 0 0,-1 0 0 0 0,-1 1 0 0 0,-2 1 0 0 0,0-1 0 0 0,-2 2 0 0 0,-1-1 1 0 0,-1 1-1 0 0,-1 0 0 0 0,-1 0 0 0 0,-2 0 0 0 0,0 0 0 0 0,-2 0 0 0 0,-1 0 0 0 0,-1 0 0 0 0,-2 0 0 0 0,0 0 0 0 0,-7 17-245 0 0,1-22 48 0 0,-1 0 0 0 0,-1-1 0 0 0,0 0 0 0 0,-2-1 0 0 0,0-1 0 0 0,-1-1 0 0 0,-1 0 0 0 0,-1-1 0 0 0,0 0 0 0 0,-1-2 0 0 0,-1 0 0 0 0,0-2 0 0 0,-1 0 0 0 0,-1-1 0 0 0,0-1 0 0 0,0-1 0 0 0,-12 3-48 0 0,28-10-192 0 0,-1 0 1 0 0,0-1-1 0 0,0 0 0 0 0,0 0 1 0 0,0-1-1 0 0,0 1 1 0 0,0-1-1 0 0,-1-1 1 0 0,1 0-1 0 0,0 0 1 0 0,0 0-1 0 0,0-1 0 0 0,-1 0 1 0 0,1 0-1 0 0,0-1 1 0 0,0 0-1 0 0,0 0 1 0 0,1-1-1 0 0,-1 0 1 0 0,0 0-1 0 0,1 0 0 0 0,0-1 1 0 0,0 0-1 0 0,0 0 1 0 0,0 0-1 0 0,1-1 1 0 0,-1 0-1 0 0,1 0 1 0 0,1-1-1 0 0,-1 1 0 0 0,1-1 1 0 0,0 0-1 0 0,0 0 1 0 0,0-1-1 0 0,1 1 1 0 0,-2-4 191 0 0,-6-29-1234 0 0</inkml:trace>
  <inkml:trace contextRef="#ctx0" brushRef="#br0" timeOffset="86964.866">15490 8032 1684 0 0,'22'-35'2544'0'0,"-22"34"-2577"0"0,22-31 1582 0 0,-12 24-82 0 0,-13 28-613 0 0,-24 146-191 0 0,11 318 252 0 0,19-312-762 0 0,-1-137 58 0 0,-3-36-245 0 0,-6-21-136 0 0,-33-135-1349 0 0,37 132 1314 0 0,-1 0-1 0 0,-2 1 1 0 0,0-1-1 0 0,-1 1 1 0 0,-2 0-1 0 0,0 1 1 0 0,-2 0-1 0 0,0 1 1 0 0,-2 0-1 0 0,0 0 0 0 0,-2 1 1 0 0,-5-5 205 0 0,14 20 25 0 0,0 0 1 0 0,0 1 0 0 0,0 0-1 0 0,-1 1 1 0 0,0-1-1 0 0,1 1 1 0 0,-2 0-1 0 0,1 1 1 0 0,0 0 0 0 0,-1 0-1 0 0,1 1 1 0 0,-1-1-1 0 0,0 2 1 0 0,0-1-1 0 0,0 1 1 0 0,0 0 0 0 0,0 1-1 0 0,0 0 1 0 0,0 0-1 0 0,0 1 1 0 0,0 0-1 0 0,0 0 1 0 0,1 1 0 0 0,-1 0-1 0 0,0 0 1 0 0,1 1-1 0 0,-1 0 1 0 0,1 0-1 0 0,0 1 1 0 0,0 0 0 0 0,0 0-1 0 0,-5 4-25 0 0,1 0 61 0 0,1 0 1 0 0,0 0-1 0 0,0 1 0 0 0,1 0 1 0 0,0 1-1 0 0,0 0 0 0 0,1 0 1 0 0,0 1-1 0 0,1 0 0 0 0,1 0 1 0 0,-1 0-1 0 0,2 1 0 0 0,0 0 1 0 0,0 1-1 0 0,1-1 0 0 0,0 1 1 0 0,1 0-1 0 0,1 0 0 0 0,-1 8-61 0 0,5-8 4 0 0,0 0-1 0 0,0-1 1 0 0,1 1-1 0 0,1-1 1 0 0,0 0-1 0 0,0 0 1 0 0,1 0 0 0 0,1 0-1 0 0,0-1 1 0 0,1 0-1 0 0,0 0 1 0 0,0-1-1 0 0,1 0 1 0 0,1 0-1 0 0,0-1 1 0 0,0 0-1 0 0,1 0 1 0 0,0-1-1 0 0,0-1 1 0 0,1 0-1 0 0,0 0 1 0 0,0-1-1 0 0,0 0 1 0 0,1-1-1 0 0,0 0 1 0 0,0-1-1 0 0,0 0 1 0 0,1-1-1 0 0,0 0 1 0 0,-1-1-1 0 0,1-1 1 0 0,0 0-1 0 0,0-1 1 0 0,0 0-1 0 0,-1-1 1 0 0,1 0-1 0 0,0-1 1 0 0,-1-1 0 0 0,1 0-1 0 0,-1 0 1 0 0,0-1-1 0 0,0-1 1 0 0,0 0-1 0 0,0-1 1 0 0,-1 0-1 0 0,0 0 1 0 0,0-1-1 0 0,-1-1 1 0 0,0 0-1 0 0,0 0 1 0 0,6-8-4 0 0,89-129-365 0 0,-86 118 399 0 0,34-20-73 0 0,-52 47 39 0 0,-1 0-10 0 0,5 5-4 0 0,3 6 47 0 0,0 1 1 0 0,-1 0 0 0 0,0 0 0 0 0,-1 1-1 0 0,-1-1 1 0 0,0 1 0 0 0,-1 1 0 0 0,0-1-1 0 0,-1 0 1 0 0,0 1 0 0 0,-1 0 0 0 0,-1 0-1 0 0,0-1 1 0 0,-1 1 0 0 0,-1 0-1 0 0,0 0 1 0 0,0 0 0 0 0,-2 0 0 0 0,0-1-1 0 0,-1 5-33 0 0,-59 113 1907 0 0,203-343-2243 0 0,-47 107-683 0 0,-93 105 901 0 0,0 0 65 0 0,-14 6 124 0 0,10-3-59 0 0,0 0 0 0 0,0 0-1 0 0,1 0 1 0 0,-1 0 0 0 0,1 1 0 0 0,0-1 0 0 0,0 1 0 0 0,0 0 0 0 0,1 0-1 0 0,-1 0 1 0 0,1 0 0 0 0,0 1 0 0 0,0-1 0 0 0,1 0 0 0 0,-1 1 0 0 0,1 0 0 0 0,0-1-1 0 0,0 1 1 0 0,0 0 0 0 0,1-1 0 0 0,0 1 0 0 0,0 0 0 0 0,0 0 0 0 0,0-1-1 0 0,1 5-11 0 0,2 0-55 0 0,0 0 0 0 0,1 0 0 0 0,0-1 0 0 0,0 0 0 0 0,0 1 0 0 0,1-1-1 0 0,0-1 1 0 0,1 1 0 0 0,0-1 0 0 0,0 0 0 0 0,1-1 0 0 0,-1 1-1 0 0,1-1 1 0 0,1 0 0 0 0,-1-1 0 0 0,1 0 0 0 0,0 0 0 0 0,0-1 0 0 0,1 0-1 0 0,-1 0 1 0 0,1-1 0 0 0,0 0 0 0 0,0 0 55 0 0,4 1-511 0 0,1-1 0 0 0,-1 0 0 0 0,0-1 0 0 0,1 0 0 0 0,0-2 0 0 0,-1 1 0 0 0,1-1 0 0 0,-1-1 1 0 0,1-1-1 0 0,12-2 511 0 0,24-10-1372 0 0</inkml:trace>
  <inkml:trace contextRef="#ctx0" brushRef="#br0" timeOffset="87991.138">16484 8132 968 0 0,'-46'505'6909'0'0,"46"-335"-5048"0"0,-9-160-1870 0 0,-2-35-580 0 0,4-22 123 0 0,-34-126-690 0 0,39 167 1145 0 0,-1 0 1 0 0,0 1-1 0 0,0 0 1 0 0,-1-1 0 0 0,1 1-1 0 0,-1 0 1 0 0,0 1-1 0 0,-1-1 1 0 0,1 1 0 0 0,-1 0-1 0 0,0 0 1 0 0,0 0-1 0 0,0 1 1 0 0,0 0 0 0 0,-1 0-1 0 0,1 0 1 0 0,-1 0-1 0 0,0 1 1 0 0,0 0 0 0 0,0 0-1 0 0,0 1 1 0 0,0 0 0 0 0,0 0-1 0 0,0 0 1 0 0,-1 1-1 0 0,-5 0 11 0 0,1 2 34 0 0,0 0-1 0 0,0 1 0 0 0,0 0 0 0 0,0 1 1 0 0,1 0-1 0 0,-1 1 0 0 0,1 0 0 0 0,0 0 1 0 0,1 1-1 0 0,-1 1 0 0 0,1 0 0 0 0,0 0 1 0 0,1 0-1 0 0,0 1 0 0 0,0 1 0 0 0,1-1 1 0 0,0 1-1 0 0,0 0 0 0 0,1 1 1 0 0,0 0-1 0 0,1 0 0 0 0,0 0 0 0 0,0 0 1 0 0,1 1-1 0 0,1 0 0 0 0,-2 9-33 0 0,3-15 23 0 0,0 0 0 0 0,0 1-1 0 0,1-1 1 0 0,0 0 0 0 0,0 0-1 0 0,0 1 1 0 0,1-1 0 0 0,-1 0 0 0 0,1 1-1 0 0,1-1 1 0 0,-1 1 0 0 0,1-1-1 0 0,0 0 1 0 0,0 0 0 0 0,1 1 0 0 0,-1-1-1 0 0,1 0 1 0 0,0 0 0 0 0,1 0-1 0 0,-1-1 1 0 0,1 1 0 0 0,0 0 0 0 0,0-1-1 0 0,0 0 1 0 0,1 0 0 0 0,-1 0 0 0 0,1 0-1 0 0,0 0 1 0 0,0-1 0 0 0,1 0-1 0 0,-1 0 1 0 0,0 0 0 0 0,1 0 0 0 0,0-1-1 0 0,0 1 1 0 0,0-1 0 0 0,0-1-1 0 0,1 1-22 0 0,12 2-34 0 0,0 0 0 0 0,0-2 0 0 0,1 0-1 0 0,-1-1 1 0 0,0-1 0 0 0,1-1 0 0 0,-1 0-1 0 0,0-2 1 0 0,1 0 0 0 0,-1-1 0 0 0,-1 0-1 0 0,1-2 1 0 0,2-1 34 0 0,1-2-91 0 0,1-1 0 0 0,-2-1-1 0 0,1-1 1 0 0,-2 0 0 0 0,0-2 0 0 0,0 0-1 0 0,-1-1 1 0 0,-1-1 0 0 0,-1 0 0 0 0,0-2-1 0 0,-1 0 1 0 0,-1 0 0 0 0,8-14 91 0 0,5-40 941 0 0,-43 182-517 0 0,18-105-433 0 0,1 0-1 0 0,0 1 1 0 0,0-1 0 0 0,0-1 0 0 0,1 1 0 0 0,0 0 0 0 0,0-1-1 0 0,0 1 1 0 0,0-1 0 0 0,1 0 0 0 0,0-1 0 0 0,-1 1 0 0 0,1-1-1 0 0,1 0 1 0 0,-1 0 0 0 0,0-1 0 0 0,1 1 0 0 0,-1-1 0 0 0,1 0-1 0 0,0-1 1 0 0,0 0 0 0 0,0 1 0 0 0,0-2 0 0 0,0 1 0 0 0,0-1-1 0 0,0 0 1 0 0,-1 0 0 0 0,1 0 0 0 0,2-1 9 0 0,179-45-878 0 0,-182 44 931 0 0,-1 0-1 0 0,1 0 0 0 0,0-1 1 0 0,-1 1-1 0 0,0-1 0 0 0,1 0 0 0 0,-1 0 1 0 0,0-1-1 0 0,0 1 0 0 0,-1-1 1 0 0,1 1-1 0 0,-1-1 0 0 0,0-1 1 0 0,0 1-1 0 0,0 0 0 0 0,0-1 0 0 0,-1 1 1 0 0,1-3-53 0 0,-3 7 52 0 0,1 1 1 0 0,-1-1 0 0 0,0 1-1 0 0,1-1 1 0 0,-1 0-1 0 0,0 1 1 0 0,1-1 0 0 0,-1 1-1 0 0,1-1 1 0 0,-1 0-1 0 0,1 1 1 0 0,-1-1 0 0 0,1 0-1 0 0,-1 1 1 0 0,1-1-1 0 0,-1 0 1 0 0,1 0 0 0 0,-1 0-1 0 0,1 1 1 0 0,-1-1-1 0 0,1 0 1 0 0,-1 0 0 0 0,1 0-1 0 0,-1 0 1 0 0,1 0-1 0 0,0 0 1 0 0,-1 0 0 0 0,1 0-1 0 0,-1 0 1 0 0,1 0-1 0 0,-1-1 1 0 0,1 1 0 0 0,0 0-1 0 0,-1 0 1 0 0,1 0-1 0 0,-1-1 1 0 0,1 1 0 0 0,-1-1-53 0 0,3 18 0 0 0,16 96 167 0 0,-4 1 1 0 0,-6 1-1 0 0,-4 21-167 0 0,-5-116 67 0 0,-1 0 0 0 0,0 0-1 0 0,-1 0 1 0 0,-1-1 0 0 0,-1 1-1 0 0,-1-1 1 0 0,-1 0 0 0 0,0 0-1 0 0,-1 0 1 0 0,-1-1 0 0 0,-1 0-1 0 0,-1 0 1 0 0,0-1 0 0 0,-1-1-1 0 0,-1 0 1 0 0,-1 0 0 0 0,0-1-1 0 0,-1-1 1 0 0,0 0 0 0 0,-1-1-1 0 0,-1-1 1 0 0,0 0 0 0 0,0-1-1 0 0,-1 0 1 0 0,-5 0-67 0 0,16-9 3 0 0,0-2-1 0 0,0 1 1 0 0,0-1 0 0 0,0 1-1 0 0,0-2 1 0 0,0 1-1 0 0,0-1 1 0 0,0 0 0 0 0,0 0-1 0 0,0 0 1 0 0,1-1-1 0 0,-1 0 1 0 0,0 0 0 0 0,1 0-1 0 0,-1-1 1 0 0,1 0-1 0 0,0 0 1 0 0,0 0 0 0 0,0-1-1 0 0,0 0 1 0 0,1 0 0 0 0,0 0-1 0 0,-1 0 1 0 0,1-1-1 0 0,1 1 1 0 0,-1-1 0 0 0,1 0-1 0 0,0 0 1 0 0,0-1-1 0 0,0 1 1 0 0,1-1 0 0 0,0 1-1 0 0,0-1 1 0 0,0 0-1 0 0,0 0 1 0 0,1 1 0 0 0,0-1-1 0 0,1 0 1 0 0,-1 0-1 0 0,1 0 1 0 0,0 0 0 0 0,1 0-1 0 0,-1 0 1 0 0,1 0-1 0 0,1-3-1 0 0,-1-17-199 0 0,2 0 0 0 0,0 0 1 0 0,2 0-1 0 0,0 0 0 0 0,2 1 1 0 0,1 0-1 0 0,1 0 0 0 0,1 1 1 0 0,1 0-1 0 0,1 1 1 0 0,1 0-1 0 0,1 1 0 0 0,1 1 1 0 0,1 0-1 0 0,1 1 0 0 0,2-1 198 0 0,20-19-885 0 0,2 2 1 0 0,1 2-1 0 0,3 1 0 0 0,0 3 0 0 0,2 1 0 0 0,1 3 0 0 0,5 0 885 0 0,20-11-1252 0 0</inkml:trace>
  <inkml:trace contextRef="#ctx0" brushRef="#br0" timeOffset="138630.942">152 11004 1332 0 0,'0'0'237'0'0,"-23"3"1332"0"0,-28 34-221 0 0,156-28 1269 0 0,132-22-2094 0 0,-27-7 396 0 0,-147 15-429 0 0,-69 6-6515 0 0,-3-1 4571 0 0</inkml:trace>
  <inkml:trace contextRef="#ctx0" brushRef="#br0" timeOffset="139004.949">1 11346 1532 0 0,'40'15'3252'0'0,"443"-10"-280"0"0,-311 6-2634 0 0,-122-5 153 0 0,-48-6-443 0 0,33-4-4431 0 0,-26-9 3021 0 0,-5 5-86 0 0</inkml:trace>
  <inkml:trace contextRef="#ctx0" brushRef="#br0" timeOffset="139547.952">593 10872 1048 0 0,'-73'-30'7435'0'0,"84"31"-6456"0"0,328 171-247 0 0,-333-168-725 0 0,18 6-1 0 0,-1 2-1 0 0,0 1 1 0 0,0 1 0 0 0,-2 0-1 0 0,0 2 1 0 0,0 1 0 0 0,-2 0-1 0 0,0 1 1 0 0,-1 1 0 0 0,-1 1 0 0 0,4 6-6 0 0,-18-21 28 0 0,-1 1 0 0 0,1-1 0 0 0,-1 1 1 0 0,0 0-1 0 0,0 0 0 0 0,-1 0 1 0 0,0 0-1 0 0,0 0 0 0 0,0 0 0 0 0,-1 0 1 0 0,0 0-1 0 0,0 0 0 0 0,0 0 1 0 0,-1 0-1 0 0,0 0 0 0 0,0 0 0 0 0,-1 0 1 0 0,1 0-1 0 0,-1 0 0 0 0,-1-1 0 0 0,1 1 1 0 0,-1 0-1 0 0,0-1 0 0 0,0 0 1 0 0,0 0-1 0 0,-1 0 0 0 0,0 0 0 0 0,0-1 1 0 0,0 1-1 0 0,0-1 0 0 0,-1 0 1 0 0,-1 1-29 0 0,-175 105 760 0 0,164-102-702 0 0,-148 94-1081 0 0,151-77-668 0 0,17-8-4181 0 0,9-8 4511 0 0</inkml:trace>
  <inkml:trace contextRef="#ctx0" brushRef="#br0" timeOffset="141275.21">2063 11399 1392 0 0,'0'0'524'0'0,"0"0"-77"0"0,0 0-61 0 0,0 0-40 0 0,0 0-11 0 0,0 0-6 0 0,0 0-49 0 0,0 0-51 0 0,0 0 49 0 0,0 0 50 0 0,0 0-49 0 0,0 0-42 0 0,0 0-2 0 0,0 0 3 0 0,0 0-7 0 0,0 0-15 0 0,0 0-72 0 0,0 0-1 0 0,0 0 45 0 0,0 0-13 0 0,0 0-36 0 0,0 0 12 0 0,0 0 34 0 0,0 0-19 0 0,0 0-34 0 0,0 0-2 0 0,0 0-52 0 0,0 0-16 0 0,0 0-22 0 0,0 0-9 0 0,0 0-13 0 0,0 0-53 0 0,0 0 39 0 0,0 0 36 0 0,0 0-28 0 0,-4 21 6 0 0,-18 101-97 0 0,22-116 84 0 0,12 341 651 0 0,11-92-62 0 0,-2-37 239 0 0,-18-254-7405 0 0,3 13 5260 0 0</inkml:trace>
  <inkml:trace contextRef="#ctx0" brushRef="#br0" timeOffset="141711.235">2099 11411 1068 0 0,'-4'-39'3200'0'0,"78"-38"-1997"0"0,-60 68-1144 0 0,0 2 0 0 0,1-1 0 0 0,-1 2 0 0 0,2 0 0 0 0,-1 0 1 0 0,1 2-1 0 0,-1 0 0 0 0,1 0 0 0 0,0 2 0 0 0,1 0 1 0 0,-1 1-1 0 0,0 0 0 0 0,0 1 0 0 0,1 1 0 0 0,-1 1 1 0 0,0 0-1 0 0,0 1 0 0 0,0 1 0 0 0,-1 0 0 0 0,1 2 1 0 0,-1-1-1 0 0,0 2 0 0 0,13 7-59 0 0,-22-10 16 0 0,-1 0 0 0 0,1 1 0 0 0,-1 0 0 0 0,0 0 0 0 0,0 0 1 0 0,-1 0-1 0 0,0 1 0 0 0,0 0 0 0 0,0 0 0 0 0,0 0 0 0 0,-1 0 0 0 0,0 0 0 0 0,-1 1 0 0 0,1 0 1 0 0,-1-1-1 0 0,0 1 0 0 0,-1 0 0 0 0,0 0 0 0 0,0 0 0 0 0,0 0 0 0 0,-1 0 0 0 0,0 0 0 0 0,0 0 0 0 0,-1 0 1 0 0,0 0-1 0 0,-1 2-16 0 0,-11 12 67 0 0,-1 0 0 0 0,-1-1 0 0 0,-1-1 0 0 0,-1-1 0 0 0,0 0 1 0 0,-2-1-1 0 0,0 0 0 0 0,-1-2 0 0 0,0 0 0 0 0,-1-2 0 0 0,-1 0 0 0 0,0-1 0 0 0,0-1 1 0 0,-1-2-1 0 0,-2 0-67 0 0,-52 31-226 0 0,43-26-278 0 0,21-18-3366 0 0,18-2 2444 0 0</inkml:trace>
  <inkml:trace contextRef="#ctx0" brushRef="#br0" timeOffset="142080.99">3414 11174 1336 0 0,'-55'15'638'0'0,"0"2"1"0"0,1 2-1 0 0,0 3 0 0 0,2 2 1 0 0,1 3-1 0 0,1 1 0 0 0,1 3 0 0 0,2 2 1 0 0,-9 10-639 0 0,44-35 94 0 0,1 1-1 0 0,0 0 1 0 0,1 0 0 0 0,0 1 0 0 0,1 1 0 0 0,0-1 0 0 0,0 2 0 0 0,1-1 0 0 0,1 1 0 0 0,0 0 0 0 0,0 1 0 0 0,2-1 0 0 0,-1 1 0 0 0,1 0 0 0 0,1 1-1 0 0,1-1 1 0 0,0 1 0 0 0,0 0 0 0 0,2 0 0 0 0,-1 0 0 0 0,2 0 0 0 0,0 0 0 0 0,1 0 0 0 0,2 14-94 0 0,5-3-50 0 0,1-1 0 0 0,2 1 1 0 0,0-1-1 0 0,1-1 0 0 0,2 0 0 0 0,0-1 1 0 0,2-1-1 0 0,0 0 0 0 0,1-1 0 0 0,1 0 1 0 0,1-2-1 0 0,1 0 0 0 0,0-1 0 0 0,1-1 1 0 0,22 12 49 0 0,-15-11-684 0 0,-1-2 1 0 0,2-1 0 0 0,0-1-1 0 0,1-1 1 0 0,0-1 0 0 0,1-2 0 0 0,-1-2-1 0 0,22 3 684 0 0,6-4-1474 0 0</inkml:trace>
  <inkml:trace contextRef="#ctx0" brushRef="#br0" timeOffset="143666.475">3702 11589 848 0 0,'15'-3'982'0'0,"-9"-10"274"0"0,-3 12-1180 0 0,0 0 0 0 0,0 0 0 0 0,0 0 0 0 0,0 0 0 0 0,0 0 0 0 0,0-1 0 0 0,-1 1 0 0 0,1-1 0 0 0,-1 0 0 0 0,1 0 0 0 0,-1 0 0 0 0,1 0 0 0 0,-1 0 0 0 0,0 0 0 0 0,0 0 0 0 0,0-1 0 0 0,0 1 0 0 0,-1-1 0 0 0,1 0 0 0 0,-1 1 0 0 0,1-1 0 0 0,-1 0 0 0 0,0 0 0 0 0,0 0 0 0 0,0 0 0 0 0,-1 0 0 0 0,1 0 0 0 0,-1 0 0 0 0,1 0 0 0 0,-1 0 0 0 0,0 0 0 0 0,0-1 0 0 0,-1 1 0 0 0,1 0 0 0 0,0 0 0 0 0,-1 0 0 0 0,0 0 0 0 0,0 0 0 0 0,0 0 0 0 0,0 0 1 0 0,0 1-1 0 0,-1-1 0 0 0,1 0 0 0 0,-1 0-76 0 0,-4-3-1 0 0,0 1 0 0 0,0-1 1 0 0,0 1-1 0 0,-1 1 1 0 0,0-1-1 0 0,0 1 1 0 0,0 0-1 0 0,0 1 0 0 0,-1 0 1 0 0,1 0-1 0 0,-1 0 1 0 0,0 1-1 0 0,0 0 1 0 0,0 1-1 0 0,0-1 1 0 0,0 2-1 0 0,0-1 0 0 0,0 1 1 0 0,0 0-1 0 0,0 1 1 0 0,0 0-1 0 0,0 0 1 0 0,0 1-1 0 0,0 0 0 0 0,0 0 1 0 0,1 1-1 0 0,-3 1 1 0 0,-4 2 0 0 0,1 1-1 0 0,0 0 0 0 0,0 1 1 0 0,0 0-1 0 0,1 1 1 0 0,0 0-1 0 0,1 1 0 0 0,0 1 1 0 0,1 0-1 0 0,0 0 0 0 0,1 1 1 0 0,0 0-1 0 0,1 0 1 0 0,0 1-1 0 0,-4 11 1 0 0,-8 14 31 0 0,13-26-31 0 0,1 0 1 0 0,0 0 0 0 0,1 0 0 0 0,0 1-1 0 0,1 0 1 0 0,0 0 0 0 0,1 0-1 0 0,0 0 1 0 0,1 1 0 0 0,1-1 0 0 0,0 2-1 0 0,1-11 16 0 0,0 0 0 0 0,0 0 0 0 0,0 0 0 0 0,0 0 0 0 0,1 1 1 0 0,0-1-1 0 0,0 0 0 0 0,0 0 0 0 0,0-1 0 0 0,1 1 0 0 0,-1 0 1 0 0,1 0-1 0 0,0-1 0 0 0,0 1 0 0 0,0-1 0 0 0,1 1 0 0 0,-1-1 1 0 0,1 0-1 0 0,0 0 0 0 0,0 0 0 0 0,0 0 0 0 0,0-1 0 0 0,1 1 1 0 0,-1-1-1 0 0,1 0 0 0 0,-1 0 0 0 0,1 0 0 0 0,0 0 0 0 0,-1-1 1 0 0,1 1-1 0 0,0-1 0 0 0,0 0 0 0 0,0 0 0 0 0,0-1 0 0 0,0 1 1 0 0,1-1-17 0 0,12-3-3 0 0,1 0 1 0 0,-1-1-1 0 0,1-1 0 0 0,-1-1 1 0 0,0 0-1 0 0,-1-1 1 0 0,0-1-1 0 0,0-1 1 0 0,-1 0-1 0 0,0-1 1 0 0,0 0-1 0 0,-1-2 1 0 0,0 1-1 0 0,-1-2 1 0 0,-1 0-1 0 0,0 0 0 0 0,7-12 3 0 0,39-31 125 0 0,-39 31 180 0 0,-11 17-161 0 0,-1 36-200 0 0,-3-11 23 0 0,1-1 0 0 0,1 1 0 0 0,0-1 0 0 0,1 0 0 0 0,1 0 0 0 0,0-1 0 0 0,1 0 0 0 0,1-1 0 0 0,0 0 0 0 0,1 0 0 0 0,12 11 33 0 0,99 62-3634 0 0,-101-81 2914 0 0</inkml:trace>
  <inkml:trace contextRef="#ctx0" brushRef="#br0" timeOffset="144305.766">4739 11459 1724 0 0,'1'-2'320'0'0,"-2"-3"3112"0"0,-17 17-3038 0 0,-228 150 1052 0 0,145-58-331 0 0,104-95-487 0 0,13 1-550 0 0,1 1-1 0 0,0-2 1 0 0,1-1 0 0 0,0 0 0 0 0,0-1-1 0 0,0-1 1 0 0,1 0 0 0 0,0-2-1 0 0,0 0 1 0 0,1-1 0 0 0,-1-1 0 0 0,13-1-78 0 0,35 9 150 0 0,-57-8-128 0 0,-6-3-25 0 0,0 1 1 0 0,0 0 0 0 0,-1 0-1 0 0,1 1 1 0 0,0-1-1 0 0,0 1 1 0 0,-1 0 0 0 0,1 0-1 0 0,0 0 1 0 0,-1 0-1 0 0,1 0 1 0 0,-1 1 0 0 0,0 0-1 0 0,1 0 1 0 0,-1 0-1 0 0,0 0 1 0 0,0 0 0 0 0,0 1-1 0 0,0-1 1 0 0,-1 1-1 0 0,1 0 1 0 0,-1-1 0 0 0,1 1-1 0 0,-1 1 1 0 0,0-1-1 0 0,0 0 1 0 0,0 2 2 0 0,-2-5-190 0 0,0 0-70 0 0,0 0-82 0 0,0 0-48 0 0,0 0-226 0 0,16 15-3909 0 0,-12-16 3353 0 0,3-1-152 0 0</inkml:trace>
  <inkml:trace contextRef="#ctx0" brushRef="#br0" timeOffset="144746.08">5445 11501 1412 0 0,'18'-4'5843'0'0,"-47"28"-4904"0"0,8-7-696 0 0,-8 14-120 0 0,2 0 0 0 0,1 2-1 0 0,1 2 1 0 0,3 0-1 0 0,-19 37-122 0 0,29-51-118 0 0,-63 33-5257 0 0,53-50 4142 0 0</inkml:trace>
  <inkml:trace contextRef="#ctx0" brushRef="#br0" timeOffset="145009.05">5045 11599 2928 0 0,'21'-24'7606'0'0,"24"43"-6281"0"0,-34-12-1124 0 0,33 20-211 0 0,196 143 270 0 0,-129-18-9274 0 0,-109-144 7534 0 0</inkml:trace>
  <inkml:trace contextRef="#ctx0" brushRef="#br0" timeOffset="146036.386">6104 11338 1272 0 0,'17'-1'766'0'0,"-16"3"5286"0"0,-362 174-5054 0 0,294-135-245 0 0,67-41-575 0 0,0 0 8 0 0,5 2 1 0 0,29 8-17 0 0,-1-2 0 0 0,1-1 0 0 0,0-2-1 0 0,1-1 1 0 0,-1-1 0 0 0,34-3-170 0 0,-33 1 78 0 0,93-1 287 0 0,-63 0-3126 0 0,-110 3-3905 0 0,29-3 5319 0 0</inkml:trace>
  <inkml:trace contextRef="#ctx0" brushRef="#br0" timeOffset="146318.258">5688 11701 1696 0 0,'12'5'4207'0'0,"44"0"-2493"0"0,354 5-670 0 0,-274-26-5841 0 0,-117 11 3433 0 0,-8 3 4 0 0</inkml:trace>
  <inkml:trace contextRef="#ctx0" brushRef="#br0" timeOffset="147016.828">6620 11258 1088 0 0,'1'-19'3509'0'0,"0"8"-1715"0"0,-7 26-1612 0 0,-4 193 532 0 0,10 42 1426 0 0,49-259-1157 0 0,-23-1-919 0 0,2 0 0 0 0,-1 2 1 0 0,1 0-1 0 0,1 2 1 0 0,-1 2-1 0 0,1 0 1 0 0,0 2-1 0 0,21 1-64 0 0,-48 1 2 0 0,0 0 0 0 0,0 0-1 0 0,0 1 1 0 0,1-1 0 0 0,-1 0 0 0 0,0 1-1 0 0,0-1 1 0 0,0 1 0 0 0,0 0 0 0 0,0 0-1 0 0,0-1 1 0 0,-1 1 0 0 0,1 1 0 0 0,0-1-1 0 0,0 0 1 0 0,-1 0 0 0 0,1 1 0 0 0,-1-1-1 0 0,1 1 1 0 0,-1-1 0 0 0,1 1 0 0 0,-1-1-1 0 0,0 1 1 0 0,0 0 0 0 0,0 0 0 0 0,0 0-1 0 0,0 0 1 0 0,0 0 0 0 0,-1 0 0 0 0,1 0-1 0 0,0 0 1 0 0,-1 0 0 0 0,0 0 0 0 0,1 0 0 0 0,-1 0-1 0 0,0 0 1 0 0,0 0 0 0 0,0 0 0 0 0,-1 0-1 0 0,1 1 1 0 0,0-1 0 0 0,-1 0 0 0 0,1 0-1 0 0,-1 0 1 0 0,0 0 0 0 0,0 0 0 0 0,1-1-1 0 0,-1 1 1 0 0,-1 0 0 0 0,1 0 0 0 0,0 0-1 0 0,0-1 1 0 0,-1 1 0 0 0,1-1 0 0 0,-2 2-2 0 0,-12 9-33 0 0,-1-1 0 0 0,0-1 1 0 0,-1 0-1 0 0,0-2 0 0 0,-1 0 1 0 0,0 0-1 0 0,0-2 0 0 0,0 0 1 0 0,-1-1-1 0 0,0-1 0 0 0,0-1 1 0 0,0 0-1 0 0,0-2 0 0 0,0 0 1 0 0,0-1-1 0 0,-17-2 33 0 0,34 2-132 0 0,0-1 1 0 0,0 1-1 0 0,0 0 0 0 0,0 0 0 0 0,0-1 1 0 0,0 0-1 0 0,0 1 0 0 0,0-1 1 0 0,1 0-1 0 0,-1 0 0 0 0,0 0 0 0 0,0 0 1 0 0,0 0-1 0 0,1 0 0 0 0,-1 0 1 0 0,1-1-1 0 0,-1 1 0 0 0,1 0 1 0 0,-1-1-1 0 0,1 0 0 0 0,0 1 0 0 0,0-1 1 0 0,0 0-1 0 0,0 1 0 0 0,0-1 1 0 0,0 0-1 0 0,0 0 0 0 0,1 0 0 0 0,-1 0 1 0 0,1 0-1 0 0,-1 0 0 0 0,1 0 1 0 0,0 0-1 0 0,-1 0 0 0 0,1 0 1 0 0,0 0-1 0 0,1 0 0 0 0,-1 0 0 0 0,0 0 1 0 0,0 0-1 0 0,1 0 0 0 0,-1 0 1 0 0,1 0-1 0 0,0 0 0 0 0,0 0 0 0 0,0 0 1 0 0,0 1-1 0 0,0-1 0 0 0,0 0 1 0 0,0 0-1 0 0,0 1 0 0 0,1-1 0 0 0,-1 1 1 0 0,0-1-1 0 0,1 1 0 0 0,0 0 1 0 0,-1 0-1 0 0,1-1 0 0 0,0 1 132 0 0,14-21-1460 0 0</inkml:trace>
  <inkml:trace contextRef="#ctx0" brushRef="#br0" timeOffset="147762.563">7265 10952 1312 0 0,'1'1'146'0'0,"-1"-1"0"0"0,1 1 1 0 0,-1-1-1 0 0,1 0 0 0 0,0 1 0 0 0,-1-1 0 0 0,1 0 0 0 0,-1 1 0 0 0,1-1 0 0 0,0 0 1 0 0,-1 0-1 0 0,1 0 0 0 0,0 0 0 0 0,-1 0 0 0 0,1 0 0 0 0,0 0 0 0 0,-1 0 0 0 0,1 0 1 0 0,0 0-1 0 0,-1 0 0 0 0,1 0 0 0 0,-1 0 0 0 0,1 0 0 0 0,0 0 0 0 0,-1-1 0 0 0,1 1 1 0 0,0 0-1 0 0,-1-1 0 0 0,1 1 0 0 0,-1 0 0 0 0,1-1 0 0 0,-1 1 0 0 0,1-1 0 0 0,-1 1 1 0 0,1 0-1 0 0,-1-1 0 0 0,0 1 0 0 0,1-1 0 0 0,-1 0 0 0 0,1 1 0 0 0,-1-1 0 0 0,0 1 1 0 0,0-1-1 0 0,1 1 0 0 0,-1-1 0 0 0,0 0 0 0 0,0 1 0 0 0,0-1 0 0 0,0 0 0 0 0,1 1 1 0 0,-1-1-1 0 0,0 0 0 0 0,0 1-146 0 0,82 798 3861 0 0,-44-350-2035 0 0,-32-371-646 0 0,-5-82-3139 0 0,-1-143-9225 0 0,0 121 9863 0 0</inkml:trace>
  <inkml:trace contextRef="#ctx0" brushRef="#br0" timeOffset="155546.227">7637 11293 988 0 0,'0'0'705'0'0,"0"0"-66"0"0,0 0-133 0 0,0 0 16 0 0,0 0-101 0 0,0 0-15 0 0,0 0-63 0 0,0 0-37 0 0,0 0-26 0 0,0 0 11 0 0,0 0-40 0 0,0 0 5 0 0,0 0-5 0 0,0 0-19 0 0,0 0-68 0 0,0 0 12 0 0,0 0-46 0 0,0 0 5 0 0,0 0 0 0 0,3 1 3 0 0,177 116 568 0 0,-41-15 75 0 0,-128-98-438 0 0,-6-2-6400 0 0,-5-2 4645 0 0</inkml:trace>
  <inkml:trace contextRef="#ctx0" brushRef="#br0" timeOffset="156134.617">8350 11246 1036 0 0,'-38'23'4403'0'0,"-66"39"-3651"0"0,-72 63 1052 0 0,157-15-1206 0 0,0 90 120 0 0,48-96-367 0 0,-18-45-664 0 0,-3-74-6079 0 0,-4 9 5011 0 0</inkml:trace>
  <inkml:trace contextRef="#ctx0" brushRef="#br0" timeOffset="156460.077">8405 11514 1744 0 0,'4'4'7005'0'0,"79"9"-5916"0"0,107-13-78 0 0,-109 0-3165 0 0,-80 0 1269 0 0,-1 0-262 0 0,8-8-2901 0 0,-12 6 2781 0 0</inkml:trace>
  <inkml:trace contextRef="#ctx0" brushRef="#br0" timeOffset="156725.148">8474 11634 1036 0 0,'1'0'122'0'0,"-1"0"0"0"0,1 0 1 0 0,-1 0-1 0 0,1 0 0 0 0,-1 0 0 0 0,0 0 0 0 0,1 1 1 0 0,-1-1-1 0 0,1 0 0 0 0,-1 0 0 0 0,1 0 0 0 0,-1 0 0 0 0,0 1 1 0 0,1-1-1 0 0,-1 0 0 0 0,1 0 0 0 0,-1 1 0 0 0,0-1 0 0 0,1 0 1 0 0,-1 0-1 0 0,0 1 0 0 0,0-1 0 0 0,1 1 0 0 0,-1-1 1 0 0,0 0-1 0 0,0 1 0 0 0,1-1 0 0 0,-1 0 0 0 0,0 1 0 0 0,0-1 1 0 0,0 1-1 0 0,0-1 0 0 0,0 1 0 0 0,1-1 0 0 0,-1 0 0 0 0,0 1 1 0 0,0-1-1 0 0,0 1 0 0 0,0-1 0 0 0,0 1 0 0 0,0-1 1 0 0,-1 1-1 0 0,1-1 0 0 0,0 0 0 0 0,0 1 0 0 0,0-1 0 0 0,0 1 1 0 0,0-1-1 0 0,-1 1 0 0 0,1-1 0 0 0,0 0 0 0 0,0 1 1 0 0,-1-1-1 0 0,1 0 0 0 0,0 1 0 0 0,-1-1 0 0 0,1 0 0 0 0,0 1 1 0 0,-1-1-1 0 0,1 0-122 0 0,47 6 325 0 0,0-2-1 0 0,0-2 1 0 0,1-3 0 0 0,-1-1 0 0 0,43-9-325 0 0,55 9-2983 0 0,-116 13 1741 0 0,-21-2-1670 0 0,-7-7 1866 0 0</inkml:trace>
  <inkml:trace contextRef="#ctx0" brushRef="#br0" timeOffset="157858.397">9214 11158 1036 0 0,'9'6'5490'0'0,"-10"44"-5408"0"0,0-31 325 0 0,0-9-357 0 0,1 1 1 0 0,0-1 0 0 0,0 0-1 0 0,1 1 1 0 0,0-1 0 0 0,1 0 0 0 0,0 0-1 0 0,1 0 1 0 0,0 0 0 0 0,0 0-1 0 0,1 0 1 0 0,1-1 0 0 0,-1 0 0 0 0,2 0-1 0 0,-1 0 1 0 0,1-1 0 0 0,0 1-1 0 0,1-1 1 0 0,0-1 0 0 0,0 1 0 0 0,1-1-1 0 0,0-1 1 0 0,0 1 0 0 0,0-1-1 0 0,1-1 1 0 0,0 0 0 0 0,0 0 0 0 0,1 0-1 0 0,-1-1 1 0 0,1-1 0 0 0,0 0-1 0 0,9 2-50 0 0,-11-3 3 0 0,1-1 0 0 0,-1 0-1 0 0,1 0 1 0 0,0-1-1 0 0,-1 0 1 0 0,1-1-1 0 0,0 0 1 0 0,-1 0 0 0 0,1-1-1 0 0,-1 0 1 0 0,1 0-1 0 0,-1-1 1 0 0,0 0 0 0 0,0 0-1 0 0,0-1 1 0 0,-1 0-1 0 0,1-1 1 0 0,-1 0-1 0 0,0 0 1 0 0,0 0 0 0 0,-1-1-1 0 0,1 0 1 0 0,-1 0-1 0 0,-1-1 1 0 0,1 1-1 0 0,-1-1 1 0 0,0 0 0 0 0,-1-1-1 0 0,2-2-2 0 0,47-127 2108 0 0,-42 82-354 0 0,-11 55-1626 0 0,0 0-15 0 0,0 0 13 0 0,0 0-10 0 0,0 0-18 0 0,0 0-56 0 0,0 0-21 0 0,0 0-12 0 0,0 0 1 0 0,0 0 2 0 0,4-18 26 0 0,15 203-117 0 0,47 203 872 0 0,-63-367-734 0 0,0-1 0 0 0,-2 1 0 0 0,0-1-1 0 0,-1 1 1 0 0,-1-1 0 0 0,-1 1 0 0 0,0-1 0 0 0,-2 1 0 0 0,-1-1 0 0 0,0 0 0 0 0,-1-1 0 0 0,-2 1 0 0 0,1-1 0 0 0,-2-1 0 0 0,-1 0 0 0 0,-1 1-59 0 0,3-13 23 0 0,0 0-1 0 0,0-1 0 0 0,-1 0 1 0 0,0 0-1 0 0,0-1 1 0 0,-1 0-1 0 0,1-1 1 0 0,-1 0-1 0 0,1 0 1 0 0,-1-1-1 0 0,0 0 1 0 0,0-1-1 0 0,0 0 1 0 0,0-1-1 0 0,0 0 1 0 0,0-1-1 0 0,0 1 1 0 0,0-2-1 0 0,0 0 1 0 0,0 0-1 0 0,0-1 1 0 0,1 0-1 0 0,-1 0 1 0 0,1-1-1 0 0,0 0 1 0 0,0-1-1 0 0,0 0 1 0 0,1 0-1 0 0,0-1 1 0 0,0 0-1 0 0,0-1 1 0 0,1 0-1 0 0,-1 0-22 0 0,-4-4-22 0 0,0 0 1 0 0,0 0-1 0 0,1-1 0 0 0,0-1 0 0 0,1 0 0 0 0,1 0 1 0 0,0-1-1 0 0,1 0 0 0 0,0-1 0 0 0,1 0 1 0 0,1 0-1 0 0,-4-13 22 0 0,7 20-38 0 0,1 0 1 0 0,0 0 0 0 0,0 0-1 0 0,1 0 1 0 0,0 0-1 0 0,0 0 1 0 0,1 0 0 0 0,0 0-1 0 0,0 0 1 0 0,1 0-1 0 0,0 0 1 0 0,0 0 0 0 0,1 0-1 0 0,0 0 1 0 0,1 0 0 0 0,-1 0-1 0 0,2 1 1 0 0,-1-1-1 0 0,1 1 1 0 0,0 0 0 0 0,0 0-1 0 0,1 0 1 0 0,0 1-1 0 0,0 0 1 0 0,6-6 37 0 0,13-7-381 0 0,1 1 0 0 0,1 0 0 0 0,0 2 1 0 0,1 2-1 0 0,1 0 0 0 0,0 2 0 0 0,5-1 381 0 0,211-51-6625 0 0,-169 53 3889 0 0,-44 5 1433 0 0</inkml:trace>
  <inkml:trace contextRef="#ctx0" brushRef="#br0" timeOffset="158436.264">10064 10994 1924 0 0,'40'-1'3912'0'0,"45"59"-2608"0"0,-56-29-1012 0 0,0 1 1 0 0,-2 1-1 0 0,-1 1 1 0 0,-1 2-1 0 0,-2 0 1 0 0,-2 1-1 0 0,-1 2 1 0 0,-2 0-1 0 0,-1 1 0 0 0,-2 0 1 0 0,-2 1-1 0 0,-1 1 1 0 0,-2 0-1 0 0,-2 1 1 0 0,-2 0-1 0 0,-1 11-292 0 0,-9 10 383 0 0,-3-28-251 0 0,-1 0 0 0 0,-2 0 0 0 0,-1-1 0 0 0,-2-1-1 0 0,-1 0 1 0 0,-2-1 0 0 0,-1 0 0 0 0,-1-1 0 0 0,-18 21-132 0 0,7-19-243 0 0,-2-2 1 0 0,-1-1 0 0 0,-2-2-1 0 0,0-1 1 0 0,-2-2 0 0 0,0-1 0 0 0,-2-2-1 0 0,0-2 1 0 0,-2-1 0 0 0,0-2-1 0 0,-25 6 243 0 0,-11 0-1345 0 0,-1-3-1 0 0,-1-3 1 0 0,0-4-1 0 0,-1-3 1 0 0,-59-2 1345 0 0,51-8-1134 0 0,-68-10 28 0 0</inkml:trace>
  <inkml:trace contextRef="#ctx0" brushRef="#br1" timeOffset="163078.808">16575 10872 1312 0 0,'0'0'696'0'0,"0"0"25"0"0,4-23 2386 0 0,27-20-961 0 0,-63 207-1329 0 0,7 186-278 0 0,64-94-176 0 0,-21-143-1069 0 0,-16-115-4828 0 0,-4-4 4177 0 0</inkml:trace>
  <inkml:trace contextRef="#ctx0" brushRef="#br1" timeOffset="163418.533">16596 10886 1268 0 0,'6'-10'233'0'0,"1"0"0"0"0,0 1 0 0 0,0 0 0 0 0,1 0-1 0 0,0 1 1 0 0,0 0 0 0 0,1 0 0 0 0,1 1 0 0 0,-1 0 0 0 0,1 1 0 0 0,0 0-1 0 0,0 0 1 0 0,1 1 0 0 0,-1 1 0 0 0,1-1 0 0 0,0 2 0 0 0,5-1-233 0 0,-4 0 67 0 0,-1 1 0 0 0,1 0-1 0 0,0 1 1 0 0,0 1 0 0 0,0 0 0 0 0,0 0 0 0 0,0 1 0 0 0,0 1 0 0 0,0 0 0 0 0,0 0 0 0 0,0 2 0 0 0,0-1 0 0 0,-1 1 0 0 0,1 1 0 0 0,-1 0-1 0 0,0 1 1 0 0,0 0 0 0 0,0 0 0 0 0,-1 2 0 0 0,0-1 0 0 0,0 1 0 0 0,0 0 0 0 0,-1 1 0 0 0,0 0 0 0 0,-1 1 0 0 0,2 1-67 0 0,-4-2 24 0 0,0 1 1 0 0,0-1 0 0 0,-1 1 0 0 0,0 0 0 0 0,-1 1-1 0 0,0-1 1 0 0,-1 1 0 0 0,1-1 0 0 0,-2 1-1 0 0,1 0 1 0 0,-2 0 0 0 0,1 0 0 0 0,-1 1-1 0 0,-1-1 1 0 0,0 0 0 0 0,0 0 0 0 0,-1 1 0 0 0,0-1-1 0 0,-1 3-24 0 0,-6 7 36 0 0,0 1 0 0 0,-1-1 0 0 0,-1-1-1 0 0,-1 0 1 0 0,0 0 0 0 0,-2-1-1 0 0,0 0 1 0 0,-1-1 0 0 0,0-1 0 0 0,-2 0-1 0 0,0-1 1 0 0,0-1 0 0 0,-2 0-1 0 0,1-1 1 0 0,-2-1 0 0 0,0-1 0 0 0,0-1-1 0 0,-1 0 1 0 0,-9 2-36 0 0,-154 35-2503 0 0,150-68-119 0 0,30 5 1235 0 0</inkml:trace>
  <inkml:trace contextRef="#ctx0" brushRef="#br1" timeOffset="163745.968">17654 10872 1128 0 0,'-21'6'224'0'0,"0"1"0"0"0,1 0 0 0 0,0 1 0 0 0,1 2 0 0 0,0-1 0 0 0,0 2-1 0 0,1 1 1 0 0,0 0 0 0 0,1 1 0 0 0,1 1 0 0 0,0 1 0 0 0,1 0 0 0 0,0 1 0 0 0,2 1 0 0 0,0 0 0 0 0,0 0-1 0 0,2 2 1 0 0,0-1 0 0 0,1 1 0 0 0,1 1 0 0 0,1 0 0 0 0,1 0 0 0 0,0 1 0 0 0,2 0 0 0 0,0 0 0 0 0,1 0-1 0 0,2 0 1 0 0,-1 18-224 0 0,4-25-2 0 0,0 1 0 0 0,1-1 0 0 0,1-1-1 0 0,0 1 1 0 0,1 0 0 0 0,0-1 0 0 0,1 0-1 0 0,0 0 1 0 0,2 0 0 0 0,-1 0 0 0 0,1-1 0 0 0,1 0-1 0 0,0-1 1 0 0,1 0 0 0 0,0 0 0 0 0,1-1-1 0 0,0 0 1 0 0,0 0 0 0 0,1-1 0 0 0,1-1-1 0 0,-1 0 1 0 0,10 5 2 0 0,180 71-3418 0 0,-143-72 1868 0 0</inkml:trace>
  <inkml:trace contextRef="#ctx0" brushRef="#br1" timeOffset="164462.931">18036 11149 1360 0 0,'18'-28'2708'0'0,"-16"26"-2608"0"0,0 0 1 0 0,0 0 0 0 0,0 0 0 0 0,0-1 0 0 0,-1 1 0 0 0,1-1 0 0 0,-1 1 0 0 0,1-1 0 0 0,-1 0-1 0 0,0 1 1 0 0,0-1 0 0 0,0 0 0 0 0,0 0 0 0 0,0 0 0 0 0,-1 0 0 0 0,0 0 0 0 0,1 0-1 0 0,-1 0 1 0 0,0 0 0 0 0,0 0 0 0 0,-1 0 0 0 0,1 0 0 0 0,0 1 0 0 0,-1-1 0 0 0,0 0 0 0 0,0 0-1 0 0,0 0 1 0 0,0 0 0 0 0,0 1 0 0 0,-1-1 0 0 0,1 0 0 0 0,-1 1 0 0 0,0-1-101 0 0,-1-1 6 0 0,0 0 1 0 0,0 0 0 0 0,-1 1-1 0 0,1 0 1 0 0,-1 0-1 0 0,0 0 1 0 0,0 0 0 0 0,0 0-1 0 0,0 1 1 0 0,0 0 0 0 0,0 0-1 0 0,-1 0 1 0 0,1 0 0 0 0,-1 1-1 0 0,0-1 1 0 0,1 1-1 0 0,-1 0 1 0 0,0 1 0 0 0,0-1-1 0 0,0 1 1 0 0,1 0 0 0 0,-1 0-1 0 0,0 1 1 0 0,0-1-1 0 0,1 1 1 0 0,-1 0 0 0 0,0 0-1 0 0,1 1 1 0 0,-1-1 0 0 0,1 1-1 0 0,-1 0 1 0 0,1 0-1 0 0,0 1 1 0 0,0-1 0 0 0,0 1-1 0 0,-1 1-6 0 0,-126 126 117 0 0,123-116-60 0 0,0 1 0 0 0,0-1 0 0 0,2 1 0 0 0,0 1 0 0 0,1-1 0 0 0,0 1 0 0 0,1 0 0 0 0,1 0 0 0 0,0 1 0 0 0,2-1 0 0 0,-1 8-57 0 0,4-17-3 0 0,0 0 0 0 0,1 1 0 0 0,0-1 1 0 0,0 0-1 0 0,0-1 0 0 0,1 1 0 0 0,0-1 0 0 0,0 1 0 0 0,1-1 0 0 0,0 0 0 0 0,0-1 0 0 0,0 1 0 0 0,1-1 0 0 0,-1 0 0 0 0,1 0 0 0 0,1-1 0 0 0,-1 0 0 0 0,1 0 0 0 0,-1 0 0 0 0,1-1 0 0 0,0 0 0 0 0,0-1 0 0 0,1 1 0 0 0,-1-1 0 0 0,0 0 0 0 0,1-1 0 0 0,-1 0 0 0 0,1 0 0 0 0,-1-1 0 0 0,1 0 0 0 0,0 0 0 0 0,-1-1 0 0 0,1 1 0 0 0,-1-2 0 0 0,1 1 0 0 0,-1-1 0 0 0,0 0 0 0 0,1-1 0 0 0,-1 0 0 0 0,0 0 0 0 0,-1 0 0 0 0,1-1 0 0 0,-1 0 0 0 0,1 0 0 0 0,-1-1 0 0 0,0 0 0 0 0,1-2 3 0 0,73-144-554 0 0,-63 134 281 0 0,-1 49 40 0 0,-9-17 321 0 0,13 29-275 0 0,23 49-425 0 0,-11-34-3251 0 0,-28-50 2526 0 0</inkml:trace>
  <inkml:trace contextRef="#ctx0" brushRef="#br1" timeOffset="164933.239">18955 10956 848 0 0,'-8'5'3786'0'0,"-30"29"-3254"0"0,-268 312 3726 0 0,245-241-3185 0 0,62-100-1037 0 0,1-1-1 0 0,0 0 1 0 0,0 0 0 0 0,0 0-1 0 0,0 0 1 0 0,1 0 0 0 0,-1 0-1 0 0,1-1 1 0 0,0 1 0 0 0,1-1 0 0 0,-1 0-1 0 0,0 0 1 0 0,1 0 0 0 0,0 0-1 0 0,-1-1 1 0 0,1 0 0 0 0,0 1-1 0 0,0-1 1 0 0,1-1 0 0 0,-1 1-1 0 0,4 1-35 0 0,392 116-1880 0 0,-366-87-2583 0 0,-34-31 3042 0 0,0-1 31 0 0</inkml:trace>
  <inkml:trace contextRef="#ctx0" brushRef="#br1" timeOffset="165324.359">19586 11114 1404 0 0,'9'-21'6415'0'0,"-103"146"-5026"0"0,-59 159-397 0 0,98-213-1797 0 0,3-46-4323 0 0,39-28 3759 0 0,-13-9 15 0 0</inkml:trace>
  <inkml:trace contextRef="#ctx0" brushRef="#br1" timeOffset="165574.59">19170 11186 1016 0 0,'12'-20'4150'0'0,"-1"27"289"0"0,2 20-4273 0 0,1-1 0 0 0,1 0 0 0 0,2-1 1 0 0,0 0-1 0 0,1-2 0 0 0,2 0 0 0 0,0-1 0 0 0,2-1 0 0 0,17 14-166 0 0,14 11-228 0 0,24 24-1921 0 0,-36-19-3322 0 0,-39-48 4183 0 0</inkml:trace>
  <inkml:trace contextRef="#ctx0" brushRef="#br1" timeOffset="166162.122">20303 10956 848 0 0,'0'0'391'0'0,"-26"22"2744"0"0,-150 142 94 0 0,97-50-1434 0 0,81-111-1751 0 0,-1 0 0 0 0,1 0 0 0 0,-1 0 0 0 0,1 0 0 0 0,0-1 1 0 0,0 1-1 0 0,0 0 0 0 0,1-1 0 0 0,-1 0 0 0 0,0 1 1 0 0,1-1-1 0 0,0 0 0 0 0,0 0 0 0 0,-1-1 0 0 0,1 1 1 0 0,0 0-1 0 0,0-1 0 0 0,0 0 0 0 0,1 0 0 0 0,-1 0 1 0 0,0 0-1 0 0,0 0 0 0 0,1-1 0 0 0,-1 1 0 0 0,2-1-44 0 0,43 9-113 0 0,1-2 1 0 0,-1-2-1 0 0,1-2 0 0 0,0-2 0 0 0,0-3 0 0 0,0-1 0 0 0,13-5 113 0 0,-21-2-7238 0 0,-53 8 5800 0 0</inkml:trace>
  <inkml:trace contextRef="#ctx0" brushRef="#br1" timeOffset="166410.368">20024 11484 1036 0 0,'125'34'4852'0'0,"71"-26"-2133"0"0,-155-8-2273 0 0,124-28-2600 0 0,-101-6-2038 0 0,-49 21 2745 0 0</inkml:trace>
  <inkml:trace contextRef="#ctx0" brushRef="#br1" timeOffset="166983.783">21019 10809 924 0 0,'-6'-19'4400'0'0,"-2"34"-1774"0"0,-29 442-894 0 0,37-309-750 0 0,0-147-788 0 0,26-3 481 0 0,-11-13-643 0 0,0 0 0 0 0,0 1 0 0 0,1 1 0 0 0,1 0 0 0 0,0 1 0 0 0,1 1-1 0 0,1 1 1 0 0,-1 1 0 0 0,1 0 0 0 0,1 1 0 0 0,0 1 0 0 0,0 1 0 0 0,0 1 0 0 0,1 1 0 0 0,-1 0 0 0 0,11 1-32 0 0,-26 3 0 0 0,1 1 0 0 0,-1 0 1 0 0,0 0-1 0 0,0 0 0 0 0,1 0 1 0 0,-1 1-1 0 0,0 0 0 0 0,0 0 0 0 0,-1 1 1 0 0,1-1-1 0 0,0 1 0 0 0,-1 0 1 0 0,0 0-1 0 0,1 0 0 0 0,-1 1 0 0 0,0 0 1 0 0,-1-1-1 0 0,1 1 0 0 0,-1 1 1 0 0,0-1-1 0 0,0 0 0 0 0,0 1 1 0 0,0 0-1 0 0,-1-1 0 0 0,0 1 0 0 0,0 0 1 0 0,0 0-1 0 0,-1 1 0 0 0,1-1 1 0 0,-1 0-1 0 0,-1 0 0 0 0,1 1 1 0 0,-1-1-1 0 0,1 0 0 0 0,-2 1 0 0 0,1-1 1 0 0,0 0-1 0 0,-1 1 0 0 0,0-1 1 0 0,-1 0-1 0 0,1 0 0 0 0,-1 0 0 0 0,0 2 0 0 0,-10 4-59 0 0,0 0 0 0 0,-1 0 0 0 0,0-1 0 0 0,0 0 0 0 0,-1-2 0 0 0,0 1 0 0 0,-1-2 0 0 0,1 0-1 0 0,-2-1 1 0 0,1 0 0 0 0,-1-1 0 0 0,0-1 0 0 0,0 0 0 0 0,0-1 0 0 0,0-1 0 0 0,0-1 0 0 0,-1 0 0 0 0,1-1-1 0 0,-1 0 1 0 0,-1-2 59 0 0,13 2-202 0 0,0 1-1 0 0,0-1 0 0 0,0 0 1 0 0,1-1-1 0 0,-1 1 0 0 0,0-1 1 0 0,0 0-1 0 0,1 0 0 0 0,-1-1 1 0 0,1 1-1 0 0,-1-1 1 0 0,1 0-1 0 0,0 0 0 0 0,-1 0 1 0 0,1-1-1 0 0,0 0 0 0 0,0 0 1 0 0,1 0-1 0 0,-1 0 0 0 0,1 0 1 0 0,-1-1-1 0 0,1 1 0 0 0,0-1 1 0 0,1 0-1 0 0,-1 0 0 0 0,0 0 1 0 0,1 0-1 0 0,0-1 1 0 0,0 1-1 0 0,0 0 0 0 0,1-1 1 0 0,0 0-1 0 0,0 1 0 0 0,0-1 1 0 0,0 0-1 0 0,0 0 0 0 0,1-3 203 0 0,0-10-1484 0 0</inkml:trace>
  <inkml:trace contextRef="#ctx0" brushRef="#br1" timeOffset="167247.674">21633 10627 1008 0 0,'32'-7'4116'0'0,"-9"24"-3942"0"0,-2 2 0 0 0,0 0 1 0 0,-2 1-1 0 0,0 1 0 0 0,-1 1 1 0 0,-1 0-1 0 0,-1 2 0 0 0,-1 0 1 0 0,-1 0-1 0 0,-2 1 0 0 0,0 1 1 0 0,-2 0-1 0 0,0 1 0 0 0,-2 0 1 0 0,-1 0-1 0 0,-1 0 0 0 0,-2 1 1 0 0,0 0-1 0 0,-2 10-174 0 0,-2-20 73 0 0,0 0 0 0 0,-2 0 0 0 0,0 0 1 0 0,-1 0-1 0 0,-1 0 0 0 0,-1 0 0 0 0,0-1 0 0 0,-2 0 0 0 0,0 0 0 0 0,0 0 1 0 0,-2-1-1 0 0,0 0 0 0 0,0-1 0 0 0,-2 0 0 0 0,0 0 0 0 0,-1-1 0 0 0,0-1 0 0 0,-1 0 1 0 0,-8 6-74 0 0,-10 7-433 0 0,0-1-1 0 0,-2-2 1 0 0,-1 0 0 0 0,-1-3 0 0 0,0-1 0 0 0,-2-1 0 0 0,0-3 0 0 0,-10 3 433 0 0,-114 25-2908 0 0,83-30 1483 0 0</inkml:trace>
  <inkml:trace contextRef="#ctx0" brushRef="#br1" timeOffset="174982.744">22001 10962 1260 0 0,'-51'2'3071'0'0,"81"0"-1245"0"0,597-2-312 0 0,-628 13-4435 0 0,-20-9 2010 0 0,-7 1-332 0 0</inkml:trace>
  <inkml:trace contextRef="#ctx0" brushRef="#br1" timeOffset="175231.821">22035 11228 2368 0 0,'10'6'361'0'0,"0"-1"0"0"0,0 1 0 0 0,1-2 0 0 0,0 1 0 0 0,0-1-1 0 0,0-1 1 0 0,0 0 0 0 0,1-1 0 0 0,-1 0 0 0 0,1-1 0 0 0,10 1-361 0 0,3 1 339 0 0,215 18 1183 0 0,-78-17-4860 0 0,-136-6 1935 0 0,17-9-91 0 0</inkml:trace>
  <inkml:trace contextRef="#ctx0" brushRef="#br1" timeOffset="179701.92">24776 10497 1120 0 0,'-34'-40'5241'0'0,"31"39"-5879"0"0,-6 17-3063 0 0,5-16 3015 0 0</inkml:trace>
  <inkml:trace contextRef="#ctx0" brushRef="#br1" timeOffset="186896.952">23354 10544 876 0 0,'0'-24'1721'0'0,"0"18"-1810"0"0,1 5 128 0 0,-1 1 0 0 0,1-1 0 0 0,-1 0 0 0 0,0 0 0 0 0,1 0 0 0 0,-1 0 0 0 0,0 0 0 0 0,1 0 1 0 0,-1 0-1 0 0,0 0 0 0 0,0 0 0 0 0,0 0 0 0 0,0 0 0 0 0,0 0 0 0 0,0 0 0 0 0,0 0 0 0 0,0 0 0 0 0,0 0 0 0 0,0 1 0 0 0,0-1 0 0 0,-1 0 0 0 0,1 0 0 0 0,0 0 0 0 0,-1 0 0 0 0,1 0 0 0 0,-1 0 0 0 0,1 0 0 0 0,-1 1 0 0 0,1-1 0 0 0,-1 0 0 0 0,0 0 0 0 0,1 1 0 0 0,-1-1 0 0 0,0 0 0 0 0,0 1 0 0 0,0-1 0 0 0,1 1 0 0 0,-1-1 0 0 0,0 1 0 0 0,0-1 0 0 0,0 1 0 0 0,0-1 1 0 0,0 1-1 0 0,0 0 0 0 0,0 0 0 0 0,0 0 0 0 0,0-1 0 0 0,0 1 0 0 0,0 0 0 0 0,0 0 0 0 0,0 0 0 0 0,1 0 0 0 0,-1 1 0 0 0,0-1 0 0 0,0 0 0 0 0,0 0 0 0 0,0 0 0 0 0,0 1 0 0 0,0-1 0 0 0,0 1 0 0 0,0-1 0 0 0,0 1 0 0 0,0-1-39 0 0,-14 15 78 0 0,1 0 0 0 0,0 1 0 0 0,1 1-1 0 0,1 0 1 0 0,0 0 0 0 0,1 1 0 0 0,1 1 0 0 0,1 0-1 0 0,1 0 1 0 0,0 1 0 0 0,1 0 0 0 0,2 0 0 0 0,0 1-1 0 0,1-1 1 0 0,1 1 0 0 0,1 0 0 0 0,0 0 0 0 0,2 0-1 0 0,1 0 1 0 0,1 11-78 0 0,31 234 780 0 0,3-114-470 0 0,-20-95-60 0 0,-3 1 1 0 0,-2 0-1 0 0,-3 1 1 0 0,0 44-251 0 0,-8-98 15 0 0,0 1 0 0 0,-1-1 0 0 0,0 0 0 0 0,0 0 0 0 0,0 1 0 0 0,0-1 0 0 0,-1 0 0 0 0,0 0 0 0 0,0-1 0 0 0,0 1 1 0 0,-1 0-1 0 0,1-1 0 0 0,-1 1 0 0 0,0-1 0 0 0,0 0 0 0 0,-1 0 0 0 0,1 0 0 0 0,-1 0 0 0 0,0 0 0 0 0,0-1 0 0 0,0 0 0 0 0,-1 0 0 0 0,1 0 0 0 0,-2 0-15 0 0,-55-3-2939 0 0,3-34 140 0 0,43 17 1369 0 0</inkml:trace>
  <inkml:trace contextRef="#ctx0" brushRef="#br1" timeOffset="187721.399">23562 11886 1160 0 0,'1'-1'90'0'0,"0"0"0"0"0,0 0 0 0 0,0 0 0 0 0,0 0 0 0 0,0 0 0 0 0,0 0 0 0 0,0 0 0 0 0,0 0 0 0 0,0 0 0 0 0,0 0 0 0 0,-1-1 0 0 0,1 1 0 0 0,0 0 0 0 0,-1-1 0 0 0,1 1 0 0 0,-1 0 0 0 0,0-1 0 0 0,1 1 0 0 0,-1-1 0 0 0,0 1 0 0 0,0 0 0 0 0,0-1 1 0 0,0 1-1 0 0,0-1 0 0 0,0 1 0 0 0,0-1 0 0 0,-1 1 0 0 0,1-1 0 0 0,0 1 0 0 0,-1 0 0 0 0,1-1 0 0 0,-1 1 0 0 0,1 0 0 0 0,-1-1 0 0 0,0 1 0 0 0,0 0 0 0 0,0 0 0 0 0,1 0 0 0 0,-1 0 0 0 0,0 0 0 0 0,0 0 0 0 0,0 0 0 0 0,-1 0 0 0 0,1 0 0 0 0,0 0 0 0 0,0 0 0 0 0,0 1 0 0 0,-1-1 0 0 0,1 0 0 0 0,0 1 0 0 0,-1-1 0 0 0,0 1-90 0 0,-73-38 338 0 0,61 38-325 0 0,-1 1 1 0 0,1 0 0 0 0,0 1 0 0 0,0 1 0 0 0,0 0 0 0 0,0 1 0 0 0,0 1 0 0 0,0 0-1 0 0,1 0 1 0 0,0 1 0 0 0,0 1 0 0 0,1 1 0 0 0,0-1 0 0 0,0 2 0 0 0,1 0-1 0 0,0 0 1 0 0,0 1 0 0 0,1 0 0 0 0,0 1 0 0 0,1 0 0 0 0,1 1 0 0 0,-1 0 0 0 0,2 0-1 0 0,0 1 1 0 0,-5 10-14 0 0,-1-1 63 0 0,0 0 0 0 0,2 1 1 0 0,0 0-1 0 0,1 1 0 0 0,2 0 0 0 0,0 1 0 0 0,2 0 0 0 0,1 0 0 0 0,1 0 0 0 0,0 1 1 0 0,3-1-1 0 0,0 5-63 0 0,2-27 14 0 0,0 0 1 0 0,1 0-1 0 0,0 0 1 0 0,0 0 0 0 0,0 0-1 0 0,0 0 1 0 0,0-1-1 0 0,0 1 1 0 0,1-1 0 0 0,-1 1-1 0 0,1-1 1 0 0,0 0-1 0 0,-1 0 1 0 0,1 0 0 0 0,0 0-1 0 0,0 0 1 0 0,1-1-1 0 0,-1 0 1 0 0,0 1-1 0 0,0-1 1 0 0,1 0 0 0 0,-1-1-1 0 0,1 1 1 0 0,-1-1-1 0 0,1 1 1 0 0,-1-1 0 0 0,0 0-1 0 0,1 0 1 0 0,-1 0-1 0 0,1-1 1 0 0,-1 1 0 0 0,1-1-1 0 0,-1 0 1 0 0,0 0-1 0 0,1 0 1 0 0,-1-1 0 0 0,0 1-1 0 0,0-1 1 0 0,0 1-1 0 0,0-1 1 0 0,0 0-1 0 0,0 0 1 0 0,1-2-15 0 0,16-11-82 0 0,-1-1-1 0 0,0-1 0 0 0,-1 0 1 0 0,-2-2-1 0 0,1 0 1 0 0,-2-1-1 0 0,-1 0 1 0 0,0-1-1 0 0,-2-1 1 0 0,0 0-1 0 0,5-15 83 0 0,15-22-83 0 0,-26 71-99 0 0,0 0 0 0 0,0-1 1 0 0,1 1-1 0 0,0-1 0 0 0,1-1 1 0 0,0 1-1 0 0,1-1 1 0 0,0-1-1 0 0,1 0 0 0 0,-1 0 1 0 0,2-1-1 0 0,-1 0 0 0 0,1-1 1 0 0,1 0-1 0 0,-1-1 0 0 0,1 0 1 0 0,0 0-1 0 0,0-2 1 0 0,1 1-1 0 0,0-2 0 0 0,8 2 182 0 0,12 2-1296 0 0</inkml:trace>
  <inkml:trace contextRef="#ctx0" brushRef="#br1" timeOffset="188666.277">23583 10091 996 0 0,'8'-23'5334'0'0,"1"41"-4875"0"0,0 44-254 0 0,-3 1 1 0 0,-3-1 0 0 0,-2 1-1 0 0,-4 22-205 0 0,0 31 70 0 0,3 66 1032 0 0,-5-179-159 0 0,14-19-937 0 0,2 1 1 0 0,-1 0-1 0 0,2 1 1 0 0,0 0 0 0 0,1 1-1 0 0,0 0 1 0 0,1 1 0 0 0,0 1-1 0 0,1 0 1 0 0,1 1 0 0 0,-1 0-1 0 0,2 1 1 0 0,-1 1-1 0 0,1 1 1 0 0,0 0 0 0 0,0 1-1 0 0,1 1 1 0 0,0 1 0 0 0,0 0-1 0 0,0 2 1 0 0,1 0 0 0 0,-1 0-7 0 0,-14 3-9 0 0,-1-1-1 0 0,0 1 1 0 0,1-1 0 0 0,-1 1 0 0 0,0 0 0 0 0,1 0 0 0 0,-1 0 0 0 0,0 1 0 0 0,0-1 0 0 0,0 1 0 0 0,0-1 0 0 0,0 1 0 0 0,-1 0 0 0 0,1 1 0 0 0,0-1 0 0 0,-1 0 0 0 0,0 1 0 0 0,1-1 0 0 0,-1 1 0 0 0,0-1 0 0 0,0 1 0 0 0,-1 0 0 0 0,1 0 0 0 0,0 0-1 0 0,-1 0 1 0 0,0 0 0 0 0,0 1 0 0 0,0-1 0 0 0,0 0 0 0 0,0 1 0 0 0,-1-1 0 0 0,1 0 0 0 0,-1 1 0 0 0,0-1 0 0 0,0 1 0 0 0,0-1 0 0 0,-1 0 0 0 0,1 1 0 0 0,-1 1 9 0 0,-10 8-38 0 0,0 0 0 0 0,0-1 0 0 0,-1-1 0 0 0,-1 0 0 0 0,0 0 0 0 0,0-1 0 0 0,-1-1 0 0 0,-1 0 0 0 0,1-1 0 0 0,-1-1 0 0 0,0 0 0 0 0,-1-1 0 0 0,0-1 0 0 0,0 0 0 0 0,0-1 0 0 0,0-1 0 0 0,-1 0 0 0 0,-9-1 38 0 0,25-1-126 0 0,0 0 0 0 0,-1-1 0 0 0,1 1 0 0 0,-1-1 0 0 0,1 1 0 0 0,0-1 0 0 0,-1 1 0 0 0,1-1 0 0 0,-1 0 0 0 0,1 0 0 0 0,-1 0 0 0 0,1 1 1 0 0,-1-1-1 0 0,1-1 0 0 0,-1 1 0 0 0,1 0 0 0 0,-1 0 0 0 0,1-1 0 0 0,-1 1 0 0 0,1-1 0 0 0,-1 1 0 0 0,1-1 0 0 0,0 1 0 0 0,-1-1 0 0 0,1 0 0 0 0,0 0 0 0 0,-1 0 0 0 0,1 1 0 0 0,0-1 0 0 0,0-1 0 0 0,0 1 0 0 0,0 0 0 0 0,0 0 0 0 0,0 0 0 0 0,0 0 0 0 0,0-1 0 0 0,1 1 0 0 0,-1 0 0 0 0,0-1 0 0 0,1 1 0 0 0,-1-1 0 0 0,1 1 0 0 0,0-1 0 0 0,-1 1 0 0 0,1 0 0 0 0,0-1 0 0 0,0 1 0 0 0,0-1 0 0 0,0-1 126 0 0,9-12-1530 0 0</inkml:trace>
  <inkml:trace contextRef="#ctx0" brushRef="#br1" timeOffset="189226.439">24673 10597 1112 0 0,'-4'1'114'0'0,"1"0"-1"0"0,-1-1 1 0 0,1 1-1 0 0,-1 0 1 0 0,1 1-1 0 0,0-1 0 0 0,-1 1 1 0 0,1-1-1 0 0,0 1 1 0 0,0 0-1 0 0,0 0 1 0 0,0 0-1 0 0,1 1 1 0 0,-1-1-1 0 0,0 1 1 0 0,1-1-1 0 0,0 1 1 0 0,-1 0-1 0 0,1 0 1 0 0,0 0-1 0 0,1 0 1 0 0,-1 0-1 0 0,0 0 1 0 0,1 1-1 0 0,0-1 1 0 0,0 1-1 0 0,0-1 1 0 0,0 1-1 0 0,0-1 1 0 0,1 1-1 0 0,0-1 0 0 0,0 1 1 0 0,0-1-1 0 0,0 4-113 0 0,-1-3 104 0 0,-10 255 1935 0 0,48 125-1069 0 0,-36-362-937 0 0,0 0-143 0 0,0 0 0 0 0,-1 0-1 0 0,-1 0 1 0 0,-2 0 0 0 0,0 0 0 0 0,-1 0-1 0 0,-1-1 1 0 0,-6 16 110 0 0,9-33-211 0 0,0 1 0 0 0,0-1 0 0 0,0 0 0 0 0,-1 0 0 0 0,1 0 0 0 0,-1 0 1 0 0,0 0-1 0 0,0-1 0 0 0,0 1 0 0 0,-1-1 0 0 0,0 0 0 0 0,1 0 0 0 0,-1 0 0 0 0,0 0 0 0 0,0-1 0 0 0,0 1 0 0 0,-1-1 0 0 0,1 0 1 0 0,0-1-1 0 0,-2 1 211 0 0,-15 1-1260 0 0</inkml:trace>
  <inkml:trace contextRef="#ctx0" brushRef="#br1" timeOffset="189650.338">24218 11261 1080 0 0,'9'-8'3495'0'0,"17"0"-2988"0"0,-23 7-243 0 0,59-12 257 0 0,1 2-1 0 0,0 3 0 0 0,0 3 0 0 0,0 2 0 0 0,51 6-520 0 0,-36-2-84 0 0,149 24 178 0 0,-134-10 116 0 0,-93 5 622 0 0,0-19-778 0 0,-3 5 43 0 0,-117 260 309 0 0,112-245-570 0 0,-58 120-802 0 0,-7-82-4658 0 0,60-55 4330 0 0</inkml:trace>
  <inkml:trace contextRef="#ctx0" brushRef="#br1" timeOffset="189894.478">24769 11391 1048 0 0,'24'3'4145'0'0,"14"30"-3535"0"0,-20-15-170 0 0,-1-5-316 0 0,174 141 583 0 0,-65-51-5261 0 0,-110-90 3166 0 0</inkml:trace>
  <inkml:trace contextRef="#ctx0" brushRef="#br1" timeOffset="190624.775">25468 10676 976 0 0,'-6'-2'532'0'0,"0"1"-462"0"0,1 0 0 0 0,0 1 0 0 0,-1 0 0 0 0,1 0 0 0 0,-1 0 0 0 0,1 1 0 0 0,0 0-1 0 0,0 0 1 0 0,-1 0 0 0 0,1 1 0 0 0,0 0 0 0 0,0 0 0 0 0,0 0 0 0 0,0 0 0 0 0,1 1 0 0 0,-1 0 0 0 0,0 0 0 0 0,1 0 0 0 0,0 1 0 0 0,0-1-1 0 0,0 1 1 0 0,0 0 0 0 0,0 1-70 0 0,-8 7 139 0 0,1 0-1 0 0,0 1 1 0 0,1 0-1 0 0,1 1 1 0 0,0-1-1 0 0,1 2 1 0 0,0-1-1 0 0,1 1 1 0 0,1 1 0 0 0,0-1-1 0 0,1 1 1 0 0,1 0-1 0 0,1 0 1 0 0,0 0-1 0 0,1 1 1 0 0,0-1-1 0 0,2 1 1 0 0,0-1-1 0 0,0 1 1 0 0,2-1-1 0 0,0 0 1 0 0,4 16-139 0 0,-2-15-65 0 0,1-1 0 0 0,1 0 1 0 0,0 0-1 0 0,1-1 0 0 0,0 0 0 0 0,1 0 1 0 0,1-1-1 0 0,1 1 0 0 0,0-2 1 0 0,0 0-1 0 0,2 0 0 0 0,-1-1 1 0 0,2 0-1 0 0,9 6 65 0 0,36 16-2450 0 0,-27-20 1126 0 0</inkml:trace>
  <inkml:trace contextRef="#ctx0" brushRef="#br1" timeOffset="191026.462">25649 10844 840 0 0,'49'0'3722'0'0,"-40"2"-3655"0"0,0 1-1 0 0,-1 0 0 0 0,1 1 1 0 0,-1-1-1 0 0,1 2 0 0 0,-1-1 1 0 0,-1 1-1 0 0,1 0 0 0 0,-1 1 1 0 0,1 0-1 0 0,-2 0 0 0 0,1 0 1 0 0,-1 1-1 0 0,0 0 1 0 0,0 1-1 0 0,-1-1 0 0 0,0 1 1 0 0,0 0-1 0 0,-1 0 0 0 0,0 0 1 0 0,0 1-1 0 0,-1-1 0 0 0,0 1 1 0 0,-1 0-1 0 0,0 0 0 0 0,1 6-66 0 0,-7-6 110 0 0,0 0 0 0 0,-1 0 0 0 0,0-1 0 0 0,-1 1-1 0 0,1-1 1 0 0,-2 0 0 0 0,1-1 0 0 0,-1 0 0 0 0,0 0 0 0 0,-1 0 0 0 0,1-1-1 0 0,-1 0 1 0 0,0 0 0 0 0,-1-1 0 0 0,0 0 0 0 0,0-1 0 0 0,0 0 0 0 0,0 0-1 0 0,0-1 1 0 0,-1 0 0 0 0,1 0 0 0 0,-1-1 0 0 0,0-1 0 0 0,0 0-1 0 0,0 0-109 0 0,-36 6 206 0 0,45-7-384 0 0,24-63-3050 0 0,27 26 643 0 0,-22 20 1257 0 0</inkml:trace>
  <inkml:trace contextRef="#ctx0" brushRef="#br1" timeOffset="191275.091">25958 10877 1304 0 0,'-2'1'84'0'0,"0"0"1"0"0,-1 0-1 0 0,1-1 1 0 0,0 1-1 0 0,0 0 0 0 0,0 1 1 0 0,0-1-1 0 0,0 0 0 0 0,0 1 1 0 0,0-1-1 0 0,0 1 1 0 0,0-1-1 0 0,1 1 0 0 0,-1 0 1 0 0,1 0-1 0 0,-1 0 0 0 0,1 0 1 0 0,0 0-1 0 0,-1 0 1 0 0,1 0-1 0 0,0 0 0 0 0,1 1 1 0 0,-1-1-1 0 0,0 0 0 0 0,1 1 1 0 0,-1-1-1 0 0,1 0 1 0 0,-1 1-1 0 0,1-1 0 0 0,0 1 1 0 0,0-1-1 0 0,0 0 0 0 0,1 1 1 0 0,-1-1-1 0 0,1 1 0 0 0,0 0-84 0 0,12 86 836 0 0,-13-87-862 0 0,43 90 362 0 0,-11-70-3015 0 0,-32-21 1339 0 0</inkml:trace>
  <inkml:trace contextRef="#ctx0" brushRef="#br1" timeOffset="191538.482">26378 10959 1480 0 0,'-2'15'223'0'0,"0"1"0"0"0,-1-1 1 0 0,-1 0-1 0 0,0-1 0 0 0,-1 1 0 0 0,-1-1 0 0 0,0 0 0 0 0,-1 0 0 0 0,0 0 0 0 0,-1-1 1 0 0,-1 0-1 0 0,0-1 0 0 0,0 0 0 0 0,-2-1 0 0 0,1 1 0 0 0,-1-2 0 0 0,-1 0 1 0 0,0 0-1 0 0,0-1 0 0 0,-1-1 0 0 0,0 0 0 0 0,-1 0 0 0 0,0-1 0 0 0,0-1 0 0 0,0-1 1 0 0,-1 0-1 0 0,-7 1-223 0 0,21-5-90 0 0,-1-1-1 0 0,0 0 1 0 0,1 1 0 0 0,-1-1 0 0 0,0 0 0 0 0,1 0 0 0 0,-1 0 0 0 0,0-1-1 0 0,1 1 1 0 0,-1 0 0 0 0,0-1 0 0 0,1 1 0 0 0,-1-1 0 0 0,0 1 0 0 0,1-1-1 0 0,-1 0 1 0 0,1 1 0 0 0,-1-1 0 0 0,1 0 0 0 0,0 0 0 0 0,-1 0 0 0 0,1 0-1 0 0,0-1 1 0 0,0 1 0 0 0,-1 0 0 0 0,1 0 0 0 0,0-1 0 0 0,0 1 0 0 0,0-1-1 0 0,1 1 1 0 0,-1-1 0 0 0,0 1 0 0 0,1-1 0 0 0,-1 1 0 0 0,1-1-1 0 0,-1 0 1 0 0,1 1 0 0 0,0-1 0 0 0,-1 0 0 0 0,1 1 0 0 0,0-1 0 0 0,0 0-1 0 0,0 1 1 0 0,0-1 0 0 0,1 0 0 0 0,-1 0 0 0 0,0 1 0 0 0,1-1 0 0 0,-1 1-1 0 0,1-1 1 0 0,0 0 0 0 0,-1 1 0 0 0,1-1 0 0 0,1 0 90 0 0,13-26-1397 0 0</inkml:trace>
  <inkml:trace contextRef="#ctx0" brushRef="#br1" timeOffset="191883.682">27057 10917 1256 0 0,'-121'-20'3402'0'0,"99"20"-2901"0"0,8 3-370 0 0,0-1 0 0 0,1 2 0 0 0,-1 0-1 0 0,0 0 1 0 0,1 1 0 0 0,0 1 0 0 0,0 0 0 0 0,1 1 0 0 0,0 1-1 0 0,0-1 1 0 0,0 2 0 0 0,1 0 0 0 0,1 0 0 0 0,-5 5-131 0 0,12-11 6 0 0,0-1 1 0 0,1 1-1 0 0,-1-1 0 0 0,1 1 1 0 0,0 0-1 0 0,-1 0 1 0 0,1 0-1 0 0,1 0 1 0 0,-1 1-1 0 0,0-1 1 0 0,1 0-1 0 0,0 1 0 0 0,0-1 1 0 0,0 1-1 0 0,0-1 1 0 0,0 1-1 0 0,1-1 1 0 0,-1 1-1 0 0,1 0 1 0 0,0-1-1 0 0,0 1 0 0 0,0 0 1 0 0,1-1-1 0 0,0 1 1 0 0,-1 0-1 0 0,1-1 1 0 0,0 1-1 0 0,1-1 1 0 0,-1 0-1 0 0,0 1 0 0 0,1-1 1 0 0,0 0-1 0 0,0 0 1 0 0,0 0-1 0 0,0 0 1 0 0,1 0-1 0 0,-1 0 1 0 0,1-1-1 0 0,-1 1 0 0 0,1-1 1 0 0,0 0-1 0 0,0 0 1 0 0,0 0-1 0 0,0 0 1 0 0,0 0-1 0 0,1 0 1 0 0,-1-1-1 0 0,0 0 0 0 0,1 0 1 0 0,-1 0-1 0 0,1 0 1 0 0,0 0-1 0 0,-1-1 1 0 0,2 1-7 0 0,9 1-126 0 0,1 0 0 0 0,0-1 1 0 0,0-1-1 0 0,-1 0 0 0 0,1-1 1 0 0,0-1-1 0 0,0 0 0 0 0,-1-1 1 0 0,1 0-1 0 0,-1-1 1 0 0,0-1-1 0 0,0 0 0 0 0,-1-1 1 0 0,1-1-1 0 0,-1 0 0 0 0,-1 0 1 0 0,1-2-1 0 0,-1 1 0 0 0,-1-2 1 0 0,1 1-1 0 0,-2-2 0 0 0,3-2 126 0 0,9-15-166 0 0</inkml:trace>
  <inkml:trace contextRef="#ctx0" brushRef="#br1" timeOffset="192100.973">27153 10872 4284 0 0,'6'-110'747'0'0,"-6"101"-632"0"0,0 1 1 0 0,-1 0 0 0 0,0-1-1 0 0,-1 1 1 0 0,0 0-1 0 0,0 0 1 0 0,-1 0 0 0 0,0 0-1 0 0,0 0 1 0 0,-1 0-1 0 0,0 1 1 0 0,0 0-1 0 0,-1 0 1 0 0,1 0 0 0 0,-2 0-1 0 0,1 1 1 0 0,-1 0-1 0 0,-1-1-115 0 0,6 6 29 0 0,0 0 0 0 0,-1-1-1 0 0,1 1 1 0 0,-1 0 0 0 0,1 0-1 0 0,-1 0 1 0 0,0 0-1 0 0,1 0 1 0 0,-1 1 0 0 0,0-1-1 0 0,0 0 1 0 0,0 1 0 0 0,0 0-1 0 0,1-1 1 0 0,-1 1 0 0 0,0 0-1 0 0,0 0 1 0 0,0 0 0 0 0,0 0-1 0 0,0 0 1 0 0,0 0-1 0 0,0 1 1 0 0,0-1 0 0 0,1 0-1 0 0,-1 1 1 0 0,0 0 0 0 0,0-1-1 0 0,1 1 1 0 0,-1 0 0 0 0,0 0-1 0 0,1 0 1 0 0,-1 0 0 0 0,0 0-1 0 0,1 0 1 0 0,0 1-1 0 0,-1-1 1 0 0,1 0 0 0 0,0 1-1 0 0,0-1 1 0 0,-1 1 0 0 0,1 0-1 0 0,0-1 1 0 0,1 1 0 0 0,-1 0-1 0 0,0-1 1 0 0,0 1-1 0 0,1 0 1 0 0,-1 0-29 0 0,-28 93 217 0 0,21 138 121 0 0,29-66-949 0 0,-8-88-1514 0 0,-13-77 1178 0 0,0-2-257 0 0,0 0-74 0 0,0 0 54 0 0</inkml:trace>
  <inkml:trace contextRef="#ctx0" brushRef="#br1" timeOffset="192536.165">27231 10901 1016 0 0,'8'155'2630'0'0,"-30"-15"-497"0"0,-26-56 1314 0 0,281-429-3635 0 0,-230 327 86 0 0,-31 35 201 0 0,17-8-74 0 0,0 0 0 0 0,1 0 0 0 0,0 1 1 0 0,0 0-1 0 0,2 1 0 0 0,-1 0 0 0 0,1 0 0 0 0,1 1 0 0 0,0 0 0 0 0,0 0 0 0 0,1 1 0 0 0,1 0 0 0 0,0 0 0 0 0,1 0 0 0 0,1 0 0 0 0,0 1 0 0 0,0 0 0 0 0,0 8-25 0 0,4-15-75 0 0,0-1 1 0 0,0 1 0 0 0,0-1-1 0 0,1 0 1 0 0,0 0 0 0 0,0 0 0 0 0,0 0-1 0 0,1 0 1 0 0,0 0 0 0 0,0 0-1 0 0,1-1 1 0 0,-1 0 0 0 0,1 1 0 0 0,0-1-1 0 0,1-1 1 0 0,-1 1 0 0 0,5 3 74 0 0,101 50-5596 0 0,-87-54 4173 0 0</inkml:trace>
  <inkml:trace contextRef="#ctx0" brushRef="#br1" timeOffset="193251.761">26195 10767 1196 0 0,'-1'-3'2023'0'0,"8"1"1507"0"0,5 8-3475 0 0,-1 0-1 0 0,1 0 1 0 0,-1 1-1 0 0,0 0 1 0 0,0 1-1 0 0,-1 0 1 0 0,0 1-1 0 0,0 0 1 0 0,-1 1 0 0 0,0 0-1 0 0,-1 0 1 0 0,0 1-1 0 0,-1 0 1 0 0,0 1-1 0 0,-1-1 1 0 0,0 1-1 0 0,-1 0 1 0 0,3 11-55 0 0,0-8 16 0 0,-1 0 1 0 0,-1 0 0 0 0,-1 1-1 0 0,0 0 1 0 0,-1 0 0 0 0,-1 1-1 0 0,0-1 1 0 0,-2 1-1 0 0,1-1 1 0 0,-2 1 0 0 0,0 0-1 0 0,-1-1 1 0 0,-1 1 0 0 0,-2 5-17 0 0,2-12-302 0 0,-1 0 1 0 0,-1 0-1 0 0,0-1 0 0 0,0 0 1 0 0,-1 0-1 0 0,0 0 1 0 0,0 0-1 0 0,-1-1 1 0 0,0 0-1 0 0,-1 0 1 0 0,0 0-1 0 0,0-1 0 0 0,0 0 1 0 0,-1 0-1 0 0,-7 3 302 0 0,-10 7-1208 0 0</inkml:trace>
  <inkml:trace contextRef="#ctx0" brushRef="#br0" timeOffset="201385.882">7509 12474 1008 0 0,'0'0'499'0'0,"0"0"-47"0"0,0 0-3 0 0,0 0-5 0 0,0 0-28 0 0,0 0-40 0 0,0 0-50 0 0,22 1 1938 0 0,-20 0-2255 0 0,0 0 0 0 0,-1 0 0 0 0,1 0-1 0 0,-1 0 1 0 0,1 0 0 0 0,-1 0 0 0 0,1 1 0 0 0,-1-1 0 0 0,0 0 0 0 0,1 1 0 0 0,-1-1 0 0 0,0 1-1 0 0,0 0 1 0 0,0-1 0 0 0,0 1 0 0 0,-1 0 0 0 0,1-1 0 0 0,0 1 0 0 0,-1 0 0 0 0,1 0 0 0 0,-1 0 0 0 0,0 0-1 0 0,1 0 1 0 0,-1-1 0 0 0,0 1 0 0 0,0 0 0 0 0,0 0 0 0 0,0 0 0 0 0,-1 0 0 0 0,1 0 0 0 0,0 0-1 0 0,-1-1 1 0 0,1 1 0 0 0,-1 1-9 0 0,0 13 69 0 0,14 96-12 0 0,-6 135 266 0 0,-7-190 299 0 0,0-55-595 0 0,2 13-10 0 0,17-5 107 0 0,0-1 0 0 0,0-2 0 0 0,1 0-1 0 0,0 0 1 0 0,1-2 0 0 0,-1-1 0 0 0,1 0-1 0 0,0-2 1 0 0,0 0 0 0 0,0-2 0 0 0,6 0-124 0 0,2 2 82 0 0,284 11 361 0 0,-48 11-292 0 0,1078 48 36 0 0,-996-58 745 0 0,-345-14-840 0 0,36 0 928 0 0,-20-3-974 0 0,-22-26-9150 0 0,-2 24 7822 0 0</inkml:trace>
  <inkml:trace contextRef="#ctx0" brushRef="#br0" timeOffset="201837.116">10089 12838 1048 0 0,'-12'-16'7086'0'0,"30"24"-5248"0"0,31 24-1829 0 0,-39-21 44 0 0,0 0 0 0 0,-1 1 0 0 0,0 0 0 0 0,-1 1 0 0 0,0 0 0 0 0,-1 0 0 0 0,-1 0 0 0 0,0 1 1 0 0,-1 0-1 0 0,0 0 0 0 0,-1 1 0 0 0,-1-1 0 0 0,0 1 0 0 0,-1 0 0 0 0,0 0 0 0 0,-2-1 0 0 0,0 1 0 0 0,0 0 0 0 0,-1 0 0 0 0,-1 0 0 0 0,0 0 0 0 0,-2-1 1 0 0,1 1-1 0 0,-2-1 0 0 0,0 0 0 0 0,0 0 0 0 0,-1 0 0 0 0,-1-1 0 0 0,-1 0 0 0 0,1 0 0 0 0,-2-1 0 0 0,0 0 0 0 0,0 0 0 0 0,-1-1 0 0 0,-2 1-53 0 0,-148 137-749 0 0,158-148-114 0 0,-2-26-3316 0 0,25-12 1321 0 0,-8 15 1493 0 0</inkml:trace>
  <inkml:trace contextRef="#ctx0" brushRef="#br0" timeOffset="202692.743">10439 12821 1280 0 0,'0'0'476'0'0,"0"0"-4"0"0,0 0-28 0 0,0 0-27 0 0,0 0 30 0 0,0 0 17 0 0,0 0-44 0 0,0 0-71 0 0,0 0 11 0 0,0 0 85 0 0,0 0-42 0 0,0 0-30 0 0,0 0 42 0 0,0 0-15 0 0,0 0-57 0 0,0 0-29 0 0,4-5-5 0 0,75-22 571 0 0,-61 26-821 0 0,418-13 1 0 0,-505 37-6843 0 0,42-21 5424 0 0</inkml:trace>
  <inkml:trace contextRef="#ctx0" brushRef="#br0" timeOffset="202943.488">10540 12941 1544 0 0,'13'4'4811'0'0,"23"3"-4000"0"0,309 42 352 0 0,-294-39-6035 0 0,-46-8 3467 0 0</inkml:trace>
  <inkml:trace contextRef="#ctx0" brushRef="#br0" timeOffset="206299.105">11684 11881 1240 0 0,'0'0'473'0'0,"2"-18"1600"0"0,38-20-84 0 0,-84 19-873 0 0,36 19-1111 0 0,1 2-1 0 0,0-1 1 0 0,-1 1 0 0 0,1 0 0 0 0,0 0 0 0 0,0 1 0 0 0,0 0 0 0 0,0 0 0 0 0,1 1 0 0 0,0 0 0 0 0,-1 0 0 0 0,1 0 0 0 0,0 1 0 0 0,1 0 0 0 0,-1 0-1 0 0,1 1 1 0 0,0-1 0 0 0,1 1 0 0 0,-1 0 0 0 0,1 0 0 0 0,0 1 0 0 0,-1 2-5 0 0,2-5 4 0 0,-7 15 17 0 0,1 0 0 0 0,1 1 0 0 0,1 0 0 0 0,0 0 0 0 0,2 1 1 0 0,0 0-1 0 0,2 0 0 0 0,0 0 0 0 0,1 0 0 0 0,1 0 0 0 0,1 1 1 0 0,3 15-22 0 0,1-8 144 0 0,1 1 0 0 0,2-1 0 0 0,1-1 0 0 0,2 1 0 0 0,0-1 0 0 0,2-1 0 0 0,1 0 0 0 0,14 22-144 0 0,136 190 1505 0 0,-161-232-1442 0 0,-2 1 1 0 0,1-1-1 0 0,-1 0 0 0 0,0 0 1 0 0,-1 0-1 0 0,1 1 1 0 0,-2-1-1 0 0,1 0 1 0 0,-1 0-1 0 0,0 0 1 0 0,0 0-1 0 0,-1-1 1 0 0,0 1-1 0 0,0-1 1 0 0,0 1-1 0 0,-1-1 1 0 0,0 0-1 0 0,0 0 1 0 0,-1-1-1 0 0,0 1 1 0 0,0-1-1 0 0,0 0 0 0 0,0 0 1 0 0,-1-1-1 0 0,-5 4-63 0 0,12-8-141 0 0,-1-1 0 0 0,1 0 0 0 0,0 1 0 0 0,-1-1 0 0 0,1 0 0 0 0,0 0 0 0 0,-1 1 0 0 0,1-1-1 0 0,-1 0 1 0 0,1 0 0 0 0,-1 0 0 0 0,0 0 0 0 0,1 0 0 0 0,-1 0 0 0 0,0 0 0 0 0,0 1 0 0 0,0-1 0 0 0,1 0-1 0 0,-1 0 1 0 0,0 0 0 0 0,0 0 0 0 0,0 0 0 0 0,-1 0 0 0 0,1 0 0 0 0,0 0 0 0 0,0 0 0 0 0,0 0-1 0 0,-1 0 1 0 0,1 0 0 0 0,0 0 0 0 0,-1 0 0 0 0,1 1 0 0 0,-1-1 0 0 0,1 0 0 0 0,-1 0 0 0 0,1 0 0 0 0,-1 1-1 0 0,0-1 1 0 0,1 0 0 0 0,-1 1 0 0 0,0-1 0 0 0,0 1 0 0 0,0-1 0 0 0,1 1 0 0 0,-1-1 0 0 0,0 1 0 0 0,0-1-1 0 0,0 1 1 0 0,0 0 0 0 0,0-1 0 0 0,0 1 0 0 0,0 0 0 0 0,0 0 0 0 0,0 0 0 0 0,1 0 0 0 0,-1 0-1 0 0,0 0 1 0 0,0 0 0 0 0,0 0 0 0 0,0 0 0 0 0,0 0 0 0 0,0 0 0 0 0,0 1 0 0 0,0-1 0 0 0,0 0 0 0 0,0 1 141 0 0,7-13-1352 0 0</inkml:trace>
  <inkml:trace contextRef="#ctx0" brushRef="#br0" timeOffset="207625.416">11982 12938 1440 0 0,'0'0'638'0'0,"0"0"-56"0"0,16 0 223 0 0,-12-3 2270 0 0,14-43-1278 0 0,-21 44-1813 0 0,0-1 0 0 0,1 1-1 0 0,-1 0 1 0 0,0 0 0 0 0,0 0-1 0 0,0 0 1 0 0,-1 0 0 0 0,1 1-1 0 0,0-1 1 0 0,-1 1 0 0 0,1 0-1 0 0,-1 0 1 0 0,1 0 0 0 0,-1 1-1 0 0,1-1 1 0 0,-1 1 0 0 0,0 0-1 0 0,1 0 1 0 0,-1 0 0 0 0,-3 0 16 0 0,-6 1-30 0 0,-1 0 0 0 0,1 0 0 0 0,0 1 1 0 0,-1 1-1 0 0,1 0 0 0 0,1 1 1 0 0,-1 0-1 0 0,0 1 0 0 0,1 0 0 0 0,0 1 1 0 0,0 0-1 0 0,1 1 0 0 0,0 1 0 0 0,0 0 1 0 0,0 0-1 0 0,1 1 0 0 0,1 0 0 0 0,-1 1 1 0 0,2 0-1 0 0,-1 0 0 0 0,1 1 0 0 0,1 0 1 0 0,0 1-1 0 0,0-1 0 0 0,1 1 0 0 0,-4 13 30 0 0,-5 107 434 0 0,16-129-415 0 0,0 1 0 0 0,1-1 0 0 0,0 1 0 0 0,0-1 0 0 0,0 0 0 0 0,0 0 0 0 0,0 0 0 0 0,1 0 0 0 0,-1 0-1 0 0,1 0 1 0 0,0 0 0 0 0,0-1 0 0 0,0 0 0 0 0,0 1 0 0 0,0-1 0 0 0,0 0 0 0 0,1-1 0 0 0,-1 1 0 0 0,1 0 0 0 0,-1-1 0 0 0,1 0 0 0 0,0 0 0 0 0,-1 0 0 0 0,1 0 0 0 0,0-1 0 0 0,0 1 0 0 0,0-1 0 0 0,1 0-19 0 0,13-5-11 0 0,0 0 0 0 0,-1-1 0 0 0,0-1 0 0 0,0-1 0 0 0,-1 0 0 0 0,0-1 0 0 0,0-1 0 0 0,-1 0 0 0 0,0-1 0 0 0,-1-1 0 0 0,0 0 0 0 0,-1-1 0 0 0,3-5 11 0 0,98-91 196 0 0,-111 110-200 0 0,0 1-1 0 0,0-1 1 0 0,0 1-1 0 0,-1 0 1 0 0,1 0-1 0 0,-1 0 1 0 0,0 0-1 0 0,1 1 1 0 0,-1-1-1 0 0,0 1 1 0 0,0-1-1 0 0,-1 1 1 0 0,1 0-1 0 0,0-1 1 0 0,-1 1-1 0 0,0 0 0 0 0,0 0 1 0 0,0 0-1 0 0,0 0 1 0 0,0 1-1 0 0,0-1 1 0 0,-1 0-1 0 0,1 0 1 0 0,-1 0-1 0 0,0 0 1 0 0,0 2 4 0 0,11 28-62 0 0,-9-25 14 0 0,0 0 1 0 0,1 0-1 0 0,0 0 0 0 0,1-1 0 0 0,0 1 0 0 0,0-1 1 0 0,0 0-1 0 0,1 0 0 0 0,0 0 0 0 0,1-1 1 0 0,-1 0-1 0 0,1 0 0 0 0,0 0 0 0 0,1-1 0 0 0,-1 0 1 0 0,1 0-1 0 0,0 0 0 0 0,0-1 0 0 0,1 0 1 0 0,-1-1-1 0 0,1 1 0 0 0,0-1 0 0 0,0-1 1 0 0,0 0-1 0 0,0 0 0 0 0,7 0 48 0 0,51-30-3740 0 0,-48 11 2366 0 0</inkml:trace>
  <inkml:trace contextRef="#ctx0" brushRef="#br0" timeOffset="208921.461">11812 11409 1076 0 0,'0'0'434'0'0,"0"0"-21"0"0,0 0-4 0 0,0 0-29 0 0,3-23 2334 0 0,17-4-2516 0 0,-27 262 975 0 0,26-121-817 0 0,-12-28 88 0 0,-7-86-472 0 0,0 0 33 0 0,0 0 11 0 0,1 17 352 0 0,-1-18-343 0 0,1 1 0 0 0,-1 0-1 0 0,0 0 1 0 0,1 0 0 0 0,-1 0 0 0 0,1 0-1 0 0,-1 0 1 0 0,0 0 0 0 0,1 0 0 0 0,-1 0 0 0 0,0 0-1 0 0,1 0 1 0 0,-1 0 0 0 0,0 0 0 0 0,1 0 0 0 0,-1 0-1 0 0,1 0 1 0 0,-1 0 0 0 0,0 0 0 0 0,1 1 0 0 0,-1-1-1 0 0,0 0 1 0 0,1 0 0 0 0,-1 0 0 0 0,0 0-1 0 0,0 1 1 0 0,1-1 0 0 0,-1 0 0 0 0,0 0 0 0 0,1 1-1 0 0,-1-1 1 0 0,0 0 0 0 0,0 1 0 0 0,0-1-25 0 0,12-13-15 0 0,-1 1-1 0 0,2 0 1 0 0,-1 1 0 0 0,2 0 0 0 0,-1 1 0 0 0,1 1-1 0 0,1 0 1 0 0,0 1 0 0 0,0 0 0 0 0,0 1 0 0 0,1 1-1 0 0,0 1 1 0 0,1 0 0 0 0,-1 1 0 0 0,1 1-1 0 0,15-2 16 0 0,-29 5 3 0 0,1 1-1 0 0,-1-1 0 0 0,0 1 0 0 0,0-1 1 0 0,0 1-1 0 0,0 0 0 0 0,0 0 1 0 0,0 0-1 0 0,0 1 0 0 0,0-1 0 0 0,0 1 1 0 0,-1 0-1 0 0,1 0 0 0 0,0-1 0 0 0,-1 2 1 0 0,0-1-1 0 0,1 0 0 0 0,-1 0 0 0 0,0 1 1 0 0,0-1-1 0 0,0 1 0 0 0,-1 0 0 0 0,1 0 1 0 0,0-1-1 0 0,-1 1 0 0 0,0 0 0 0 0,0 0 1 0 0,0 0-1 0 0,0 0 0 0 0,0 1 1 0 0,-1-1-1 0 0,1 0 0 0 0,-1 0 0 0 0,0 0 1 0 0,0 1-1 0 0,0-1 0 0 0,0 0 0 0 0,-1 0 1 0 0,1 0-1 0 0,-1 0 0 0 0,-1 3-2 0 0,-1 0 35 0 0,0 1 1 0 0,0-1-1 0 0,-1 0 0 0 0,0 0 1 0 0,-1-1-1 0 0,1 1 0 0 0,-1-1 1 0 0,0 0-1 0 0,0 0 0 0 0,-1 0 0 0 0,1-1 1 0 0,-1 0-1 0 0,0 0 0 0 0,0-1 1 0 0,-1 1-1 0 0,1-1 0 0 0,-1 0 1 0 0,1-1-1 0 0,-1 0 0 0 0,0 0 1 0 0,0 0-1 0 0,-5 0-35 0 0,8-1-103 0 0,0 1-1 0 0,0-1 1 0 0,0 1-1 0 0,0-1 1 0 0,0 0 0 0 0,0-1-1 0 0,0 1 1 0 0,-1-1 0 0 0,1 0-1 0 0,0 0 1 0 0,0 0 0 0 0,0 0-1 0 0,-1-1 1 0 0,1 0 0 0 0,0 1-1 0 0,0-2 1 0 0,0 1 0 0 0,0 0-1 0 0,0-1 1 0 0,0 0 0 0 0,1 0-1 0 0,-1 0 1 0 0,0 0 0 0 0,1 0-1 0 0,0-1 1 0 0,-1 0 0 0 0,1 0-1 0 0,-2-2 104 0 0,7-17-2827 0 0,-1 13 1321 0 0</inkml:trace>
  <inkml:trace contextRef="#ctx0" brushRef="#br0" timeOffset="212046.349">12443 11988 904 0 0,'0'0'447'0'0,"0"0"-146"0"0,0 0-35 0 0,0 0-44 0 0,0 0 4 0 0,0 0-98 0 0,0 0 6 0 0,0 0-12 0 0,0 0-20 0 0,0 0 20 0 0,0 0-5 0 0,0-5-30 0 0,0 4-82 0 0,0 0-1 0 0,0 0 1 0 0,0 0-1 0 0,-1 0 1 0 0,1 0-1 0 0,0 0 0 0 0,0 0 1 0 0,0 0-1 0 0,-1 0 1 0 0,1 0-1 0 0,-1 0 1 0 0,1 0-1 0 0,-1 0 1 0 0,1 0-1 0 0,-1 0 1 0 0,0 0-1 0 0,1 0 0 0 0,-1 0 1 0 0,0 1-1 0 0,0-1 1 0 0,1 0-1 0 0,-1 1 1 0 0,0-1-1 0 0,0 0 1 0 0,0 1-1 0 0,0-1 1 0 0,0 1-1 0 0,0-1 0 0 0,0 1 1 0 0,0 0-1 0 0,0-1 1 0 0,0 1-1 0 0,0 0 1 0 0,0 0-1 0 0,0 0 1 0 0,0 0-1 0 0,0 0 1 0 0,0 0-1 0 0,0 0 0 0 0,-1 0 1 0 0,1 0-1 0 0,0 0 1 0 0,0 1-1 0 0,0-1 1 0 0,0 0-1 0 0,0 1 1 0 0,0-1-5 0 0,-1 0 70 0 0,-47 0 264 0 0,36 3-291 0 0,1 0 0 0 0,0 1 1 0 0,1 0-1 0 0,-1 1 1 0 0,1 0-1 0 0,0 1 0 0 0,0 0 1 0 0,0 0-1 0 0,1 2 1 0 0,0-1-1 0 0,1 1 0 0 0,0 0 1 0 0,0 1-1 0 0,0 0 1 0 0,1 1-1 0 0,1 0 0 0 0,-1 0 1 0 0,2 0-1 0 0,-1 1 1 0 0,2 0-1 0 0,-1 0 0 0 0,1 1 1 0 0,-2 8-44 0 0,3-4 126 0 0,1 1 0 0 0,0 0 0 0 0,2 0 0 0 0,-1 0 0 0 0,2 0 0 0 0,0 0 0 0 0,2 1 0 0 0,-1-1 1 0 0,2 0-1 0 0,0-1 0 0 0,1 1 0 0 0,1-1 0 0 0,1 1 0 0 0,0-1 0 0 0,1-1 0 0 0,0 1 0 0 0,4 3-126 0 0,17 50 403 0 0,-4 2 574 0 0,-24-70-907 0 0,-3 10-305 0 0,-30 11-973 0 0,-1-17-2344 0 0,19-5 2136 0 0</inkml:trace>
  <inkml:trace contextRef="#ctx0" brushRef="#br0" timeOffset="212432.251">11980 12428 1612 0 0,'31'-8'4315'0'0,"6"-2"-3845"0"0,179-18 2301 0 0,-206 27-1843 0 0,1-2-2207 0 0,-1-6-3779 0 0,-8 8 4251 0 0,1-3-709 0 0</inkml:trace>
  <inkml:trace contextRef="#ctx0" brushRef="#br0" timeOffset="212868.229">12782 12341 1316 0 0,'0'0'102'0'0,"0"1"-1"0"0,0-1 1 0 0,0 1-1 0 0,0-1 1 0 0,0 0-1 0 0,1 1 1 0 0,-1-1-1 0 0,0 1 1 0 0,0-1-1 0 0,0 0 1 0 0,0 1-1 0 0,0-1 1 0 0,1 1-1 0 0,-1-1 1 0 0,0 0 0 0 0,0 1-1 0 0,1-1 1 0 0,-1 0-1 0 0,0 0 1 0 0,0 1-1 0 0,1-1 1 0 0,-1 0-1 0 0,0 0 1 0 0,1 1-1 0 0,-1-1 1 0 0,1 0-1 0 0,-1 0 1 0 0,0 0-1 0 0,1 1 1 0 0,-1-1-1 0 0,0 0 1 0 0,1 0-1 0 0,-1 0 1 0 0,1 0-1 0 0,-1 0 1 0 0,0 0 0 0 0,1 0-1 0 0,-1 0 1 0 0,1 0-1 0 0,-1 0-101 0 0,-34 36 567 0 0,32-34-478 0 0,-141 165 1841 0 0,128-143-1656 0 0,-5 5-798 0 0,-5-22-4048 0 0,24-7 3199 0 0</inkml:trace>
  <inkml:trace contextRef="#ctx0" brushRef="#br0" timeOffset="213226.418">12524 12359 1508 0 0,'4'-22'6387'0'0,"11"43"-5167"0"0,108 148-474 0 0,-57-87-1890 0 0,-71-82-4638 0 0,3-1 4275 0 0</inkml:trace>
  <inkml:trace contextRef="#ctx0" brushRef="#br0" timeOffset="213804.143">12981 12324 964 0 0,'10'0'3053'0'0,"-4"7"730"0"0,-9 9-3711 0 0,-34 178 1131 0 0,35 49 38 0 0,21-191-752 0 0,-17-41-2026 0 0,-8-16-4526 0 0,5 2 4546 0 0</inkml:trace>
  <inkml:trace contextRef="#ctx0" brushRef="#br0" timeOffset="214566.472">13147 12468 1324 0 0,'0'7'648'0'0,"-1"-1"-443"0"0,0 0 1 0 0,1 0 0 0 0,0-1-1 0 0,0 1 1 0 0,1 0 0 0 0,0 0-1 0 0,0 0 1 0 0,0 0 0 0 0,0-1-1 0 0,1 1 1 0 0,0-1 0 0 0,0 1-1 0 0,1-1 1 0 0,0 0 0 0 0,-1 0-1 0 0,2 0 1 0 0,-1 0 0 0 0,0 0 0 0 0,1-1-1 0 0,1 1-205 0 0,-1 0 83 0 0,0 0-1 0 0,1-1 0 0 0,0 1 1 0 0,0-1-1 0 0,0 0 1 0 0,0-1-1 0 0,1 1 1 0 0,0-1-1 0 0,-1 0 0 0 0,1-1 1 0 0,0 1-1 0 0,1-1 1 0 0,-1 0-1 0 0,0-1 0 0 0,0 1 1 0 0,1-1-1 0 0,-1-1 1 0 0,1 1-1 0 0,-1-1 0 0 0,1 0 1 0 0,-1-1-1 0 0,1 1 1 0 0,-1-1-1 0 0,0 0 1 0 0,1-1-1 0 0,-1 0 0 0 0,0 0 1 0 0,4-2-83 0 0,65-43 291 0 0,-32 9 423 0 0,-42 37-584 0 0,-1 1-12 0 0,0 0-16 0 0,0 0 28 0 0,0 0-25 0 0,0 0 14 0 0,0 0 1 0 0,14-10 203 0 0,-28 297 102 0 0,-15-119-56 0 0,29-161-329 0 0,-1 1 1 0 0,0-1-1 0 0,-1 0 0 0 0,1 1 1 0 0,-1-1-1 0 0,-1 0 1 0 0,1 0-1 0 0,-1 0 0 0 0,-1-1 1 0 0,1 1-1 0 0,-1-1 0 0 0,0 0 1 0 0,-1 0-1 0 0,1 0 0 0 0,-1 0 1 0 0,0-1-1 0 0,-1 0 1 0 0,1 0-1 0 0,-1 0 0 0 0,0-1 1 0 0,0 0-1 0 0,-1 0 0 0 0,1 0 1 0 0,-1-1-1 0 0,1 0 0 0 0,-1 0 1 0 0,0-1-1 0 0,-6 2-40 0 0,7-6 2 0 0,0-1 0 0 0,1 1 0 0 0,-1-1-1 0 0,1 0 1 0 0,-1 0 0 0 0,1-1 0 0 0,0 0 0 0 0,0 0-1 0 0,1 0 1 0 0,-1 0 0 0 0,1-1 0 0 0,0 0-1 0 0,0 0 1 0 0,1 0 0 0 0,-1 0 0 0 0,1 0 0 0 0,0-1-1 0 0,0 1 1 0 0,1-1 0 0 0,0 0 0 0 0,0 0 0 0 0,0 0-1 0 0,1 0 1 0 0,0 0 0 0 0,0 0 0 0 0,0-5-2 0 0,0-1-52 0 0,0 1 1 0 0,1-1-1 0 0,0 1 0 0 0,1-1 1 0 0,1 1-1 0 0,-1-1 0 0 0,2 1 1 0 0,0 0-1 0 0,0-1 0 0 0,1 2 1 0 0,0-1-1 0 0,1 0 1 0 0,0 1-1 0 0,1 0 0 0 0,0 0 1 0 0,1 0-1 0 0,0 1 0 0 0,6-7 52 0 0,13-7-610 0 0,1 2-1 0 0,1 0 1 0 0,1 2-1 0 0,1 1 1 0 0,0 1-1 0 0,1 1 1 0 0,8 0 610 0 0,53-30-4339 0 0,-69 35 2921 0 0</inkml:trace>
  <inkml:trace contextRef="#ctx0" brushRef="#br0" timeOffset="215203.214">13741 11943 1256 0 0,'-7'0'181'0'0,"0"1"0"0"0,1 0 0 0 0,0 0 0 0 0,-1 1 0 0 0,1 0 0 0 0,0 0 0 0 0,0 0 0 0 0,0 1 0 0 0,0 0 0 0 0,0 0 0 0 0,0 0-1 0 0,1 1 1 0 0,0 0 0 0 0,0 0 0 0 0,0 1 0 0 0,0-1 0 0 0,0 1 0 0 0,1 0 0 0 0,0 0 0 0 0,0 0 0 0 0,1 1 0 0 0,-1-1 0 0 0,1 1 0 0 0,0 0 0 0 0,1 0 0 0 0,-1 0 0 0 0,-1 6-181 0 0,-28 182 1559 0 0,34-174-1503 0 0,1 0 0 0 0,0 0-1 0 0,2 0 1 0 0,0 0 0 0 0,1 0 0 0 0,2-1-1 0 0,-1 0 1 0 0,2-1 0 0 0,1 0-1 0 0,0 0 1 0 0,1-1 0 0 0,1 0 0 0 0,1-1-1 0 0,0 0 1 0 0,1-1 0 0 0,0-1-1 0 0,1 0 1 0 0,1-1 0 0 0,1-1-1 0 0,-1 0 1 0 0,2-1 0 0 0,12 6-56 0 0,25-2-3651 0 0,-52-15 2253 0 0,-1-3-49 0 0,12-15-96 0 0</inkml:trace>
  <inkml:trace contextRef="#ctx0" brushRef="#br0" timeOffset="215702.254">13842 12104 1268 0 0,'33'-11'4355'0'0,"-27"17"-4280"0"0,0 0 1 0 0,0 0 0 0 0,0 1-1 0 0,0 0 1 0 0,-1 0 0 0 0,0 1 0 0 0,-1-1-1 0 0,0 1 1 0 0,0 0 0 0 0,-1 0 0 0 0,1 0-1 0 0,-2 1 1 0 0,1-1 0 0 0,-1 1 0 0 0,-1-1-1 0 0,0 1 1 0 0,0 0 0 0 0,0 0 0 0 0,-1 0-1 0 0,0-1 1 0 0,-1 1 0 0 0,0 0 0 0 0,-1 0-1 0 0,1-1 1 0 0,-2 1 0 0 0,1-1 0 0 0,-1 1-1 0 0,0-1 1 0 0,-1 0 0 0 0,0 0 0 0 0,0-1-1 0 0,-1 1 1 0 0,-1 1-76 0 0,-2 2 166 0 0,0 0 0 0 0,0-1 0 0 0,-1 0 0 0 0,0-1 0 0 0,-1 0 0 0 0,0 0 0 0 0,0-1 0 0 0,-1 0 0 0 0,0-1 0 0 0,0 0 0 0 0,-3 0-166 0 0,14-6-60 0 0,10-34-1356 0 0,106-60-3465 0 0,-86 74 3530 0 0</inkml:trace>
  <inkml:trace contextRef="#ctx0" brushRef="#br0" timeOffset="215982.662">14201 12141 1304 0 0,'-50'-6'3733'0'0,"-24"47"-2543"0"0,68-34-1132 0 0,0 0-1 0 0,1 0 0 0 0,0 0 1 0 0,0 0-1 0 0,0 1 0 0 0,1 0 1 0 0,0 0-1 0 0,0 0 1 0 0,1 1-1 0 0,0-1 0 0 0,1 1 1 0 0,0-1-1 0 0,0 1 0 0 0,1 0 1 0 0,0 0-1 0 0,0 0 0 0 0,1 0 1 0 0,0 0-1 0 0,1 0 1 0 0,0 0-1 0 0,0-1 0 0 0,1 1 1 0 0,0 0-1 0 0,1 0 0 0 0,0-1 1 0 0,0 1-58 0 0,78 87-103 0 0,-34-82-3650 0 0,-45-14 2279 0 0,-2 0-59 0 0</inkml:trace>
  <inkml:trace contextRef="#ctx0" brushRef="#br0" timeOffset="216340.761">14354 11936 1036 0 0,'0'0'149'0'0,"0"1"1"0"0,0-1-1 0 0,1 0 0 0 0,-1 1 0 0 0,0-1 0 0 0,0 0 1 0 0,0 0-1 0 0,0 1 0 0 0,1-1 0 0 0,-1 0 0 0 0,0 0 1 0 0,0 1-1 0 0,1-1 0 0 0,-1 0 0 0 0,0 0 0 0 0,1 0 1 0 0,-1 1-1 0 0,0-1 0 0 0,1 0 0 0 0,-1 0 0 0 0,0 0 1 0 0,1 0-1 0 0,-1 0 0 0 0,0 0 0 0 0,1 0 0 0 0,-1 0 1 0 0,0 0-1 0 0,1 0 0 0 0,-1 0 0 0 0,0 0 1 0 0,1 0-1 0 0,-1 0 0 0 0,0 0 0 0 0,1 0 0 0 0,-1 0 1 0 0,0 0-1 0 0,1 0 0 0 0,-1 0 0 0 0,0-1 0 0 0,1 1 1 0 0,-1 0-1 0 0,0 0 0 0 0,0 0-149 0 0,-3 156 1553 0 0,0-65-1001 0 0,3-1-1 0 0,4 1 1 0 0,11 48-552 0 0,-10-43-563 0 0,-34-115-4734 0 0,21 0 3961 0 0,3-2-120 0 0</inkml:trace>
  <inkml:trace contextRef="#ctx0" brushRef="#br0" timeOffset="217089.132">14566 12139 836 0 0,'1'-1'2550'0'0,"1"14"120"0"0,-3-6-2625 0 0,1 0 1 0 0,0 1-1 0 0,0-1 0 0 0,1 0 1 0 0,0 1-1 0 0,0-1 1 0 0,0 0-1 0 0,1 0 0 0 0,0 0 1 0 0,1 0-1 0 0,-1-1 1 0 0,1 1-1 0 0,1 0 0 0 0,-1-1 1 0 0,1 0-1 0 0,0 0 1 0 0,0 0-1 0 0,1 0 0 0 0,0-1 1 0 0,0 0-1 0 0,0 0 1 0 0,1 0-1 0 0,0-1 0 0 0,-1 1 1 0 0,2-1-1 0 0,-1-1 0 0 0,0 1 1 0 0,1-1-1 0 0,0 0 1 0 0,-1-1-1 0 0,1 1 0 0 0,0-2 1 0 0,0 1-1 0 0,0-1 1 0 0,1 1-1 0 0,-1-2 0 0 0,0 1 1 0 0,0-1-1 0 0,1-1 1 0 0,-1 1-1 0 0,0-1 0 0 0,0 0 1 0 0,1-1-1 0 0,-1 1 1 0 0,0-2-1 0 0,-1 1 0 0 0,1-1 1 0 0,0 0-1 0 0,2-1-45 0 0,57-102 1112 0 0,-54 79-330 0 0,-8 41-704 0 0,-16 195 36 0 0,11-207-112 0 0,1 15 80 0 0,-1-1 0 0 0,-1 0 0 0 0,0 0 0 0 0,-1 0 0 0 0,-1 0 0 0 0,0 0 0 0 0,-2-1 0 0 0,1 1 0 0 0,-2-1 0 0 0,0-1-1 0 0,-1 1 1 0 0,0-1 0 0 0,-1-1 0 0 0,-1 0 0 0 0,0 0 0 0 0,-1-1 0 0 0,-12 12-82 0 0,-26 4 663 0 0,48-28-519 0 0,-10-2 83 0 0,8-2-210 0 0,1-1-1 0 0,0 0 1 0 0,0 0-1 0 0,1 0 1 0 0,-1 0-1 0 0,1 0 1 0 0,0 0-1 0 0,0 0 1 0 0,1 0-1 0 0,0-1 1 0 0,0 1-1 0 0,0 0 1 0 0,0 0-1 0 0,1 0 1 0 0,0-1-1 0 0,0 1 1 0 0,0 0-1 0 0,1 0 1 0 0,0 0-1 0 0,0 1 1 0 0,0-1-1 0 0,0 0 1 0 0,1 1-1 0 0,0-1 1 0 0,0 1-1 0 0,0 0 1 0 0,0 0 0 0 0,1 0-1 0 0,-1 0 1 0 0,3-1-17 0 0,22-29-1078 0 0,2 2 1 0 0,1 1 0 0 0,2 1 0 0 0,0 2 0 0 0,32-20 1077 0 0,48-41-2370 0 0,-70 42-495 0 0,-26 27 1483 0 0</inkml:trace>
  <inkml:trace contextRef="#ctx0" brushRef="#br0" timeOffset="217356.773">15222 11864 1088 0 0,'0'1'61'0'0,"0"-1"0"0"0,1 1-1 0 0,-1-1 1 0 0,0 1 0 0 0,1-1-1 0 0,-1 0 1 0 0,1 1 0 0 0,-1-1-1 0 0,0 0 1 0 0,1 1 0 0 0,-1-1 0 0 0,1 0-1 0 0,-1 1 1 0 0,1-1 0 0 0,-1 0-1 0 0,1 0 1 0 0,0 0 0 0 0,-1 0 0 0 0,1 1-1 0 0,-1-1 1 0 0,1 0 0 0 0,-1 0-1 0 0,1 0 1 0 0,0 0 0 0 0,-1 0-1 0 0,1 0 1 0 0,-1 0 0 0 0,1-1 0 0 0,-1 1-1 0 0,1 0 1 0 0,-1 0 0 0 0,1 0-1 0 0,0-1 1 0 0,-1 1 0 0 0,1 0 0 0 0,-1 0-1 0 0,0-1 1 0 0,1 1 0 0 0,-1 0-1 0 0,1-1 1 0 0,-1 1 0 0 0,1-1-1 0 0,-1 1 1 0 0,0 0 0 0 0,1-1 0 0 0,-1 1-1 0 0,0-1 1 0 0,1 1 0 0 0,-1-1-1 0 0,0 1 1 0 0,0-1 0 0 0,0 0 0 0 0,1 1-1 0 0,-1-1 1 0 0,0 1 0 0 0,0-1-1 0 0,0 1 1 0 0,0-1 0 0 0,0 1 0 0 0,0-1-1 0 0,0 0 1 0 0,0 1 0 0 0,0-1-1 0 0,0 1 1 0 0,0-1 0 0 0,-1 1-1 0 0,1-1 1 0 0,0 1 0 0 0,0-1-61 0 0,21 42 675 0 0,-19-38-608 0 0,16 45 437 0 0,-2 0-1 0 0,-2 1 0 0 0,-2 1 0 0 0,-3 0 1 0 0,-1 1-1 0 0,-3-1 0 0 0,-2 1 1 0 0,-3 22-504 0 0,-2-53 120 0 0,-1 1 1 0 0,-1-1-1 0 0,0 0 1 0 0,-2 0 0 0 0,0-1-1 0 0,-2 1 1 0 0,0-2 0 0 0,-1 1-1 0 0,-1-1 1 0 0,0 0 0 0 0,-1-1-1 0 0,-1-1 1 0 0,-1 1-1 0 0,-1-2 1 0 0,-6 7-121 0 0,-10-5-1472 0 0,29-17 1296 0 0,-1 0 0 0 0,1 0-1 0 0,0 0 1 0 0,0 0-1 0 0,-1-1 1 0 0,1 1 0 0 0,0 0-1 0 0,0 0 1 0 0,0-1-1 0 0,-1 1 1 0 0,1-1 0 0 0,0 1-1 0 0,0-1 1 0 0,0 1-1 0 0,0-1 1 0 0,0 0 0 0 0,0 0-1 0 0,0 1 1 0 0,0-1-1 0 0,0 0 1 0 0,0 0 0 0 0,0 0-1 0 0,1 0 1 0 0,-1 0-1 0 0,0 0 1 0 0,1 0 0 0 0,-1 0-1 0 0,1-1 1 0 0,-1 1-1 0 0,1 0 1 0 0,-1 0 0 0 0,1 0-1 0 0,0 0 1 0 0,0-1-1 0 0,-1 1 1 0 0,1 0 0 0 0,0 0-1 0 0,0-1 1 0 0,0 1-1 0 0,0 0 1 0 0,1 0 0 0 0,-1-1-1 0 0,0 1 177 0 0,-2-23-1330 0 0</inkml:trace>
  <inkml:trace contextRef="#ctx0" brushRef="#br0" timeOffset="219868.314">15767 12358 1544 0 0,'0'0'568'0'0,"0"0"33"0"0,0 0 12 0 0,0 0-75 0 0,0 0-101 0 0,0 0 22 0 0,0 0-12 0 0,0 0-21 0 0,18-3 2223 0 0,-15-15-2534 0 0,-3 17-100 0 0,0 0-1 0 0,1 0 1 0 0,-1 0 0 0 0,0 0-1 0 0,1 0 1 0 0,-1 0-1 0 0,0-1 1 0 0,0 1 0 0 0,0 0-1 0 0,0 0 1 0 0,0 0-1 0 0,0 0 1 0 0,-1-1 0 0 0,1 1-1 0 0,0 0 1 0 0,-1 0 0 0 0,1 0-1 0 0,0 0 1 0 0,-1 0-1 0 0,1 0 1 0 0,-1 0 0 0 0,0 0-1 0 0,1 0 1 0 0,-1 0-1 0 0,0 0 1 0 0,0 0 0 0 0,1 0-1 0 0,-1 1 1 0 0,0-1 0 0 0,0 0-1 0 0,0 0 1 0 0,0 1-1 0 0,0-1 1 0 0,0 1 0 0 0,0-1-1 0 0,0 1 1 0 0,0-1-1 0 0,0 1 1 0 0,0 0 0 0 0,-1-1-1 0 0,1 1 1 0 0,0 0 0 0 0,0 0-16 0 0,-8-4 17 0 0,0 1 0 0 0,0 1-1 0 0,-1-1 1 0 0,1 2 0 0 0,-1-1-1 0 0,1 1 1 0 0,-1 1 0 0 0,1-1-1 0 0,-1 2 1 0 0,1-1-1 0 0,-1 1 1 0 0,1 1 0 0 0,-1 0-1 0 0,1 0 1 0 0,0 1 0 0 0,0 0-1 0 0,0 0 1 0 0,0 1-1 0 0,0 0 1 0 0,1 1 0 0 0,0 0-1 0 0,0 0 1 0 0,0 1 0 0 0,1 0-1 0 0,-6 5-15 0 0,5-3 12 0 0,-33 60-16 0 0,41-67 50 0 0,23 17 119 0 0,-11-16-173 0 0,1-1-1 0 0,-1 0 1 0 0,0-1 0 0 0,0 0 0 0 0,0-1-1 0 0,1 0 1 0 0,-1-1 0 0 0,0-1-1 0 0,0 1 1 0 0,-1-2 0 0 0,1 0 0 0 0,-1 0-1 0 0,0-1 1 0 0,0-1 0 0 0,0 0-1 0 0,0 0 1 0 0,-1-1 0 0 0,0 0 0 0 0,-1-1-1 0 0,0 0 1 0 0,0 0 0 0 0,0-1 0 0 0,-1 0-1 0 0,-1-1 1 0 0,0 0 0 0 0,0 0-1 0 0,0 0 1 0 0,-2-1 0 0 0,1 0 0 0 0,-1 0-1 0 0,-1-1 1 0 0,0 1 0 0 0,0-1 0 0 0,-1-3 8 0 0,10-29 103 0 0,-1 0 1 0 0,-3-2-1 0 0,-1 1 1 0 0,-3-1-1 0 0,-2 0 1 0 0,-1-7-104 0 0,-2 49 59 0 0,-1-23 377 0 0,-10 39-420 0 0,2 26-5 0 0,1 0 0 0 0,3 1 0 0 0,0 0 0 0 0,3-1 0 0 0,1 1-1 0 0,3 24-10 0 0,-1-1 41 0 0,41 186 305 0 0,-41-243-428 0 0,3 15 740 0 0,2-34 79 0 0,-1-5-741 0 0,1-1-1 0 0,1 1 0 0 0,1 0 1 0 0,0 1-1 0 0,2 0 1 0 0,0 1-1 0 0,0-1 1 0 0,2 2-1 0 0,0 0 1 0 0,1 0-1 0 0,1 1 0 0 0,0 1 1 0 0,1 0-1 0 0,0 1 1 0 0,1 1-1 0 0,1 0 1 0 0,0 1-1 0 0,9-3 5 0 0,-24 12-5 0 0,0 1 0 0 0,1 0-1 0 0,-1 0 1 0 0,1 0 0 0 0,0 0 0 0 0,-1 0-1 0 0,1 0 1 0 0,0 1 0 0 0,-1-1 0 0 0,1 1-1 0 0,0 0 1 0 0,-1 0 0 0 0,1 0 0 0 0,0 0-1 0 0,0 1 1 0 0,-1-1 0 0 0,1 0 0 0 0,0 1-1 0 0,-1 0 1 0 0,1 0 0 0 0,-1 0 0 0 0,1 0-1 0 0,-1 0 1 0 0,1 0 0 0 0,-1 1 0 0 0,0-1-1 0 0,0 1 1 0 0,1 0 0 0 0,-1 0 0 0 0,0-1-1 0 0,-1 1 1 0 0,1 0 0 0 0,0 1-1 0 0,0-1 1 0 0,-1 0 0 0 0,0 0 0 0 0,1 1-1 0 0,-1-1 1 0 0,0 2 5 0 0,29 103-107 0 0,-31-93 116 0 0,-1 0 0 0 0,0 0-1 0 0,0 0 1 0 0,-2-1 0 0 0,0 1 0 0 0,0-1 0 0 0,-1 0-1 0 0,-1 0 1 0 0,0-1 0 0 0,0 0 0 0 0,-2 0-1 0 0,0 0-8 0 0,-25 39 570 0 0,55-69-303 0 0,132-171-1245 0 0,-101 114 485 0 0,-54 75 482 0 0,0 1-1 0 0,1 0 1 0 0,-1-1-1 0 0,0 1 0 0 0,0 0 1 0 0,0-1-1 0 0,0 1 0 0 0,0-1 1 0 0,0 1-1 0 0,0-1 1 0 0,0 1-1 0 0,0-1 0 0 0,0 0 1 0 0,0 0-1 0 0,0 1 0 0 0,0-1 1 0 0,0 0-1 0 0,-1 0 1 0 0,1 0-1 0 0,0 0 0 0 0,0 0 1 0 0,0-1-1 0 0,0 1 1 0 0,0 0-1 0 0,0 0 0 0 0,0-1 1 0 0,0 1-1 0 0,0-1 0 0 0,0 1 1 0 0,0-1-1 0 0,0 1 1 0 0,0-1-1 0 0,0 1 0 0 0,0-1 1 0 0,0 0-1 0 0,1 0 0 0 0,-1 1 1 0 0,0-1-1 0 0,0 0 1 0 0,1 0-1 0 0,-1 0 0 0 0,1 0 1 0 0,-1 0-1 0 0,1 0 1 0 0,-1 0-1 0 0,1 0 0 0 0,-1 0 1 0 0,1 0-1 0 0,0 0 0 0 0,0 0 1 0 0,-1 0-1 0 0,1 0 1 0 0,0 0-1 0 0,0-1 12 0 0,-3 6 0 0 0,0 0-1 0 0,0 0 1 0 0,1 1 0 0 0,-1-1 0 0 0,1 1-1 0 0,0 0 1 0 0,0-1 0 0 0,1 1-1 0 0,-1 0 1 0 0,1 0 0 0 0,0 0 0 0 0,0 0-1 0 0,1 0 1 0 0,0 1 0 0 0,-1-1 0 0 0,2 0-1 0 0,-1 0 1 0 0,1 0 0 0 0,0 0-1 0 0,0 0 1 0 0,0 0 0 0 0,0 0 0 0 0,1 0-1 0 0,0 0 1 0 0,0-1 0 0 0,0 1 0 0 0,1-1-1 0 0,0 1 1 0 0,0-1 0 0 0,0 0-1 0 0,0 0 1 0 0,0 0 0 0 0,2 1 0 0 0,134 108 83 0 0,-127-106-492 0 0,48 25-27 0 0,-16-24-6473 0 0,-44-8 5512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5:20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1468 0 0,'5'11'466'0'0,"-1"0"1"0"0,-1 0-1 0 0,0-1 0 0 0,-1 2 1 0 0,0-1-1 0 0,0 0 0 0 0,-1 0 1 0 0,-1 1-1 0 0,0-1 0 0 0,0 0 1 0 0,-1 1-1 0 0,-2 5-466 0 0,1 26 869 0 0,31 72 609 0 0,-28-112-1505 0 0,0 0 0 0 0,1 0-1 0 0,0 0 1 0 0,-1-1 0 0 0,1 1 0 0 0,0 0 0 0 0,1-1 0 0 0,-1 1 0 0 0,0-1-1 0 0,1 0 1 0 0,-1 0 0 0 0,1 0 0 0 0,0 0 0 0 0,0 0 0 0 0,0 0 0 0 0,0-1-1 0 0,0 0 1 0 0,0 1 0 0 0,0-1 0 0 0,0 0 0 0 0,0-1 0 0 0,1 1 0 0 0,-1 0-1 0 0,0-1 1 0 0,1 0 0 0 0,-1 0 0 0 0,0 0 0 0 0,1 0 0 0 0,-1 0-1 0 0,0-1 1 0 0,0 1 0 0 0,1-1 0 0 0,-1 0 0 0 0,0 0 0 0 0,2-1 27 0 0,-1 1-253 0 0,-1-1 0 0 0,1 1 1 0 0,-1-1-1 0 0,1 1 0 0 0,-1-1 0 0 0,0 0 1 0 0,0 0-1 0 0,1-1 0 0 0,-2 1 0 0 0,1-1 0 0 0,0 1 1 0 0,0-1-1 0 0,-1 0 0 0 0,0 0 0 0 0,1 0 1 0 0,-1 0-1 0 0,0-1 0 0 0,-1 1 0 0 0,1 0 1 0 0,-1-1-1 0 0,2-3 253 0 0,0-18-1285 0 0</inkml:trace>
  <inkml:trace contextRef="#ctx0" brushRef="#br0" timeOffset="247.129">113 76 1824 0 0,'17'-75'12995'0'0,"-13"85"-18966"0"0,23 65 247 0 0,-20-55 4480 0 0</inkml:trace>
  <inkml:trace contextRef="#ctx0" brushRef="#br0" timeOffset="679.884">338 264 1600 0 0,'1'-1'87'0'0,"0"-1"-1"0"0,0 1 0 0 0,1 0 1 0 0,-1 0-1 0 0,0 0 0 0 0,0 0 1 0 0,1 0-1 0 0,-1 0 1 0 0,1 0-1 0 0,-1 0 0 0 0,1 0 1 0 0,-1 0-1 0 0,1 1 0 0 0,-1-1 1 0 0,1 1-1 0 0,0-1 1 0 0,-1 1-1 0 0,1 0 0 0 0,0 0 1 0 0,-1-1-1 0 0,1 1 0 0 0,0 0 1 0 0,-1 0-1 0 0,1 1 1 0 0,0-1-1 0 0,-1 0 0 0 0,1 1 1 0 0,0-1-1 0 0,-1 1 0 0 0,1-1 1 0 0,-1 1-1 0 0,1 0 1 0 0,-1-1-1 0 0,1 1 0 0 0,-1 0 1 0 0,1 0-1 0 0,-1 0 1 0 0,0 0-1 0 0,1 1 0 0 0,-1-1 1 0 0,0 0-1 0 0,0 0 0 0 0,0 1 1 0 0,0-1-1 0 0,0 1 1 0 0,0-1-1 0 0,-1 1 0 0 0,1-1 1 0 0,0 1-1 0 0,-1-1 0 0 0,1 1 1 0 0,-1-1-1 0 0,1 1 1 0 0,-1 0-87 0 0,10 13 370 0 0,-1 0 0 0 0,-1 0 0 0 0,0 0 0 0 0,-1 1 0 0 0,0 1 1 0 0,-1-1-1 0 0,-1 1 0 0 0,-1 0 0 0 0,0 0 0 0 0,-2 1 0 0 0,1 11-370 0 0,-3-28 246 0 0,-4 5 61 0 0,0-16 136 0 0,57-164-694 0 0,-44 157 158 0 0,-4 6-17 0 0,0 0 0 0 0,0 1 1 0 0,1-1-1 0 0,1 2 1 0 0,0-1-1 0 0,0 1 1 0 0,1 0-1 0 0,0 0 1 0 0,0 1-1 0 0,1 0 1 0 0,0 0-1 0 0,0 1 1 0 0,3-1 109 0 0,-8 10-43 0 0,0-1 0 0 0,1 1-1 0 0,-1 0 1 0 0,0 0 0 0 0,0 0 0 0 0,-1 1 0 0 0,1 0 0 0 0,0-1 0 0 0,-1 1 0 0 0,0 1 0 0 0,1-1 0 0 0,-1 0 0 0 0,-1 1 0 0 0,1-1 0 0 0,0 1 0 0 0,-1 0 0 0 0,0 0 0 0 0,0 0 0 0 0,0 0 0 0 0,0 1 0 0 0,-1-1 0 0 0,1 0 0 0 0,-1 3 43 0 0,3 0-88 0 0,93 156-1359 0 0,-54-101-2266 0 0,-27-46 2363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5:18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1 254 2120 0 0,'32'6'3188'0'0,"28"51"-2908"0"0,-45-41 66 0 0,135 178 1693 0 0,-149-194-1999 0 0,0 1 0 0 0,0-1 1 0 0,0 1-1 0 0,0-1 0 0 0,0 1 1 0 0,0-1-1 0 0,-1 0 0 0 0,1 0 0 0 0,0 1 1 0 0,0-1-1 0 0,0 0 0 0 0,0 0 1 0 0,0 0-1 0 0,0 0 0 0 0,0 0 1 0 0,0 0-1 0 0,0 0 0 0 0,0 0 1 0 0,0-1-1 0 0,0 1 0 0 0,0 0 0 0 0,0 0 1 0 0,0-1-1 0 0,0 1 0 0 0,0-1 1 0 0,0 1-1 0 0,0-1 0 0 0,0 1 1 0 0,-1-1-1 0 0,1 0 0 0 0,0 1 1 0 0,0-1-1 0 0,-1 0 0 0 0,1 1 0 0 0,0-1 1 0 0,-1 0-1 0 0,1 0 0 0 0,-1 0 1 0 0,1 0-1 0 0,-1 0 0 0 0,0 0 1 0 0,1 0-1 0 0,-1 1 0 0 0,0-1 0 0 0,1 0 1 0 0,-1 0-1 0 0,0 0 0 0 0,0 0 1 0 0,0 0-1 0 0,0 0 0 0 0,0 0 1 0 0,0 0-1 0 0,0 0 0 0 0,0 0 1 0 0,-1 0-1 0 0,1-1-40 0 0,4-7 60 0 0,25-38-524 0 0,2 0 1 0 0,2 2 0 0 0,2 1 0 0 0,2 2 0 0 0,22-20 463 0 0,-33 21-4622 0 0,-26 36 3214 0 0</inkml:trace>
  <inkml:trace contextRef="#ctx0" brushRef="#br0" timeOffset="1697.523">1004 254 1204 0 0,'0'-1'71'0'0,"1"0"1"0"0,-1 1-1 0 0,1-1 0 0 0,-1 0 1 0 0,1 0-1 0 0,-1 1 0 0 0,1-1 1 0 0,-1 0-1 0 0,0 0 0 0 0,1 0 1 0 0,-1 0-1 0 0,0 0 0 0 0,0 0 1 0 0,0 1-1 0 0,0-1 0 0 0,0 0 1 0 0,0 0-1 0 0,0 0 0 0 0,0 0 1 0 0,0 0-1 0 0,0 0 0 0 0,0 0 1 0 0,0 0-1 0 0,-1 0 0 0 0,1 1 1 0 0,0-1-1 0 0,-1 0 0 0 0,1 0 1 0 0,-1 0-1 0 0,1 0 0 0 0,-1 1 1 0 0,1-1-1 0 0,-1 0 0 0 0,1 1 1 0 0,-1-1-1 0 0,0 0 0 0 0,0 1 1 0 0,1-1-1 0 0,-1 1 0 0 0,0-1 1 0 0,0 1-1 0 0,1-1 0 0 0,-1 1 1 0 0,0 0-1 0 0,0-1 0 0 0,0 1 1 0 0,0 0-1 0 0,0 0 0 0 0,0-1 1 0 0,1 1-1 0 0,-1 0 0 0 0,0 0 1 0 0,0 0-1 0 0,0 0 0 0 0,0 0 1 0 0,0 0-1 0 0,0 1 0 0 0,0-1 0 0 0,0 0-71 0 0,-10-1 77 0 0,-1 1-1 0 0,1 0 0 0 0,-1 1 0 0 0,1 0 0 0 0,0 0 0 0 0,-1 1 1 0 0,1 1-1 0 0,0 0 0 0 0,0 1 0 0 0,1 0 0 0 0,-1 0 0 0 0,1 1 0 0 0,0 0 1 0 0,0 1-1 0 0,0 1 0 0 0,1-1 0 0 0,0 1 0 0 0,1 1 0 0 0,-1-1 0 0 0,1 2 1 0 0,1-1-1 0 0,-1 1 0 0 0,2 0 0 0 0,-1 1 0 0 0,1-1 0 0 0,0 1 0 0 0,1 0 1 0 0,1 1-1 0 0,-1-1 0 0 0,2 1 0 0 0,-1 0 0 0 0,1 0 0 0 0,1 0 0 0 0,-1 10-76 0 0,5-17-2 0 0,-1 0 0 0 0,2 0 0 0 0,-1-1 0 0 0,0 1 0 0 0,1-1 0 0 0,-1 1 0 0 0,1-1 0 0 0,0 0 0 0 0,0 0 0 0 0,0 0 0 0 0,0 0 0 0 0,1-1 0 0 0,-1 1-1 0 0,1-1 1 0 0,0 0 0 0 0,0 0 0 0 0,-1 0 0 0 0,1-1 0 0 0,0 1 0 0 0,1-1 0 0 0,-1 0 0 0 0,0 0 0 0 0,0-1 0 0 0,0 1 0 0 0,1-1 0 0 0,-1 0 0 0 0,0 0-1 0 0,0 0 1 0 0,1 0 0 0 0,-1-1 0 0 0,0 0 0 0 0,0 0 0 0 0,0 0 0 0 0,0 0 0 0 0,0-1 0 0 0,0 1 0 0 0,0-1 0 0 0,0 0 0 0 0,0-1 2 0 0,3 0-4 0 0,0 0 0 0 0,-1 0 0 0 0,0-1 0 0 0,1 0 0 0 0,-2 0 0 0 0,1 0 0 0 0,0-1 0 0 0,-1 0 0 0 0,0 0 0 0 0,0 0 1 0 0,0-1-1 0 0,-1 1 0 0 0,0-1 0 0 0,0-1 0 0 0,0 1 0 0 0,-1 0 0 0 0,0-1 0 0 0,0 0 0 0 0,0 1 0 0 0,-1-1 0 0 0,0 0 0 0 0,-1 0 0 0 0,1 0 0 0 0,-1-1 0 0 0,-1 1 1 0 0,1 0-1 0 0,-1 0 0 0 0,-1-6 4 0 0,1 13 1 0 0,0 1 0 0 0,0-1 0 0 0,0 1 0 0 0,0-1 0 0 0,-1 1 1 0 0,1-1-1 0 0,0 1 0 0 0,0-1 0 0 0,0 1 0 0 0,0-1 0 0 0,-1 1 0 0 0,1-1 1 0 0,0 1-1 0 0,-1-1 0 0 0,1 0 0 0 0,0 1 0 0 0,-1-1 0 0 0,1 1 0 0 0,0-1 1 0 0,-1 0-1 0 0,1 0 0 0 0,-1 1 0 0 0,1-1 0 0 0,0 0 0 0 0,-1 1 0 0 0,1-1 1 0 0,-1 0-1 0 0,1 0 0 0 0,-1 0 0 0 0,1 0 0 0 0,-1 0 0 0 0,1 1 0 0 0,-1-1 1 0 0,1 0-1 0 0,-1 0 0 0 0,1 0 0 0 0,-1 0 0 0 0,1-1 0 0 0,-1 1 0 0 0,1 0 1 0 0,-1 0-1 0 0,1 0 0 0 0,-1 0 0 0 0,1 0 0 0 0,-1-1 0 0 0,1 1 0 0 0,-1 0 1 0 0,1 0-1 0 0,-1-1 0 0 0,1 1 0 0 0,0 0 0 0 0,-1-1 0 0 0,1 1 0 0 0,-1 0 1 0 0,1-1-1 0 0,0 1 0 0 0,-1 0 0 0 0,1-1 0 0 0,0 1 0 0 0,0-1 0 0 0,-1 1 1 0 0,1-1-1 0 0,0 1-1 0 0,5 11 5 0 0,0 0 1 0 0,0 0 0 0 0,2-1 0 0 0,-1 1-1 0 0,1-1 1 0 0,1-1 0 0 0,-1 1-1 0 0,2-1 1 0 0,-1-1 0 0 0,1 0 0 0 0,1 0-1 0 0,-1 0 1 0 0,1-1 0 0 0,0-1 0 0 0,1 0-1 0 0,0 0 1 0 0,0-1 0 0 0,0 0-1 0 0,10 2-5 0 0,-17-6-22 0 0,1 0 0 0 0,-1 0 0 0 0,0 0 0 0 0,1-1 0 0 0,-1 1 0 0 0,1-1 0 0 0,-1 0 0 0 0,1-1 0 0 0,-1 1 0 0 0,1-1 0 0 0,-1 0 0 0 0,0 0 0 0 0,1 0 0 0 0,-1 0 0 0 0,0-1 0 0 0,0 0 0 0 0,0 0 0 0 0,0 0 0 0 0,0 0 0 0 0,0-1 0 0 0,-1 1 0 0 0,1-1 0 0 0,-1 0 0 0 0,0 0 0 0 0,0 0 0 0 0,0-1 0 0 0,0 1 0 0 0,0-1 0 0 0,-1 1 0 0 0,1-3 22 0 0,63-131-236 0 0,-57 114 222 0 0,46-169 462 0 0,-41 100 383 0 0,-14 91-756 0 0,-15-2 39 0 0,-11 15-128 0 0,18 3 78 0 0,0 1 1 0 0,0 0 0 0 0,2 0 0 0 0,0 1-1 0 0,1 0 1 0 0,0 0 0 0 0,2 0-1 0 0,0 0 1 0 0,1 1 0 0 0,0-1-1 0 0,2 1 1 0 0,0 0 0 0 0,1-1 0 0 0,0 1-1 0 0,2-1 1 0 0,0 0 0 0 0,1 1-1 0 0,1-1 1 0 0,0-1 0 0 0,1 1-1 0 0,1-1 1 0 0,1 0 0 0 0,0-1 0 0 0,1 1-1 0 0,7 8-64 0 0,-11-16 4 0 0,0-1 0 0 0,0 0 0 0 0,0 0 1 0 0,1-1-1 0 0,-1 0 0 0 0,2 0 0 0 0,-1 0 0 0 0,1 0 0 0 0,0-1 0 0 0,0 0 0 0 0,0-1 0 0 0,1 0 0 0 0,-1 0 0 0 0,1 0 0 0 0,0-1 0 0 0,0 0 0 0 0,0-1 1 0 0,1 0-1 0 0,3 1-4 0 0,-10-3-72 0 0,4-4 24 0 0,10-8 23 0 0,-1-1 1 0 0,0-1-1 0 0,-1 0 1 0 0,0-1 0 0 0,-2 0-1 0 0,1-1 1 0 0,-2-1-1 0 0,0 0 1 0 0,-1 0 0 0 0,5-12 24 0 0,0-61 182 0 0,-15 89-180 0 0,0 1-8 0 0,-3 5 1 0 0,0 0 0 0 0,0 0-1 0 0,1 0 1 0 0,-1 1 0 0 0,1-1 0 0 0,0 0-1 0 0,1 1 1 0 0,-1-1 0 0 0,1 1 0 0 0,0 0-1 0 0,1-1 1 0 0,-1 1 0 0 0,1 0 0 0 0,0-1-1 0 0,1 1 1 0 0,-1 0 0 0 0,1 0 0 0 0,0-1-1 0 0,2 4 6 0 0,-2-1 6 0 0,0-1-1 0 0,1 1 0 0 0,0-1 1 0 0,0 0-1 0 0,1 0 0 0 0,-1 0 1 0 0,2 0-1 0 0,-1 0 0 0 0,1 0 1 0 0,0-1-1 0 0,1 0 0 0 0,-1 0 1 0 0,1 0-1 0 0,0 0 0 0 0,1-1 1 0 0,-1 0-1 0 0,1 0 0 0 0,0 0 1 0 0,1-1-1 0 0,-1 0 0 0 0,1 0 1 0 0,-1-1-1 0 0,1 1 0 0 0,0-1 1 0 0,1-1-1 0 0,-1 0 0 0 0,0 0 1 0 0,1 0-1 0 0,-1-1 0 0 0,1 0 1 0 0,-1 0-1 0 0,1-1 0 0 0,0 0 1 0 0,-1 0-1 0 0,3-1-5 0 0,3-5-51 0 0,0-1 1 0 0,0 0-1 0 0,0-1 1 0 0,-1 0-1 0 0,0-1 1 0 0,-1 0-1 0 0,0-1 1 0 0,0 0-1 0 0,-1-1 1 0 0,0 0-1 0 0,-1 0 0 0 0,-1-1 1 0 0,1 0-1 0 0,-2-1 1 0 0,0 0-1 0 0,0 0 1 0 0,-2-1-1 0 0,1 0 1 0 0,-2 0-1 0 0,0 0 51 0 0,5-47 202 0 0,-34 60-218 0 0,21 9 31 0 0,1 0 1 0 0,0 0-1 0 0,0 0 0 0 0,1 1 1 0 0,0-1-1 0 0,1 0 0 0 0,0 1 1 0 0,0 0-1 0 0,1-1 0 0 0,0 1 0 0 0,0-1 1 0 0,1 1-1 0 0,1-1 0 0 0,-1 1 1 0 0,1-1-1 0 0,0 1 0 0 0,1-1 0 0 0,0 0 1 0 0,0 0-1 0 0,1 0 0 0 0,0-1 1 0 0,0 1-1 0 0,1-1 0 0 0,0 0 1 0 0,0 0-1 0 0,1-1 0 0 0,0 0 0 0 0,0 0 1 0 0,0 0-1 0 0,1 0 0 0 0,0-1 1 0 0,0 0-1 0 0,4 2-15 0 0,1-2-10 0 0,0 0 0 0 0,0 0-1 0 0,0-1 1 0 0,0 0 0 0 0,0-1 0 0 0,1-1 0 0 0,-1 0 0 0 0,1-1 0 0 0,0 0-1 0 0,0-1 1 0 0,-1 0 0 0 0,1-1 0 0 0,0 0 0 0 0,0-1 0 0 0,-1-1-1 0 0,0 0 1 0 0,1 0 0 0 0,-1-1 0 0 0,0-1 0 0 0,-1 0 0 0 0,1-1-1 0 0,-1 0 1 0 0,0-1 0 0 0,0 0 0 0 0,-1 0 0 0 0,4-5 10 0 0,-10 9-27 0 0,0 0 1 0 0,0-1 0 0 0,0 1-1 0 0,0-1 1 0 0,-1 0-1 0 0,0 0 1 0 0,0 0-1 0 0,0 0 1 0 0,0 0 0 0 0,0-1-1 0 0,-1 1 1 0 0,0-1-1 0 0,0 0 1 0 0,0 0 0 0 0,-1 1-1 0 0,1-1 1 0 0,-1 0-1 0 0,-1-1 1 0 0,1 1-1 0 0,-1 0 1 0 0,1 0 0 0 0,-1 0-1 0 0,-1 0 1 0 0,1 0-1 0 0,-1 0 1 0 0,0 0-1 0 0,0 0 1 0 0,0 0 0 0 0,-1 0-1 0 0,0 0 1 0 0,0 0-1 0 0,0 1 1 0 0,0-1-1 0 0,-1 1 1 0 0,0-1 0 0 0,0 1-1 0 0,0 0 1 0 0,0 0-1 0 0,-1 0 1 0 0,1 1-1 0 0,-1-1 1 0 0,0 1 0 0 0,0 0-1 0 0,-1 0 1 0 0,1 0-1 0 0,0 1 1 0 0,-1-1 0 0 0,0 1-1 0 0,-2 0 27 0 0,0-1 3 0 0,1 1 0 0 0,-1 1-1 0 0,0-1 1 0 0,0 1 0 0 0,-1 1 0 0 0,1-1-1 0 0,0 1 1 0 0,0 0 0 0 0,0 1 0 0 0,0 0-1 0 0,0 0 1 0 0,0 0 0 0 0,0 1 0 0 0,0 0 0 0 0,0 0-1 0 0,1 1 1 0 0,-1 0 0 0 0,1 0 0 0 0,0 0-1 0 0,-1 1 1 0 0,-2 3-3 0 0,5-5 17 0 0,1 0-1 0 0,-1 0 1 0 0,1 1-1 0 0,-1-1 1 0 0,1 1-1 0 0,0 0 1 0 0,0 0-1 0 0,0 1 1 0 0,0-1-1 0 0,0 0 1 0 0,1 1 0 0 0,0 0-1 0 0,0 0 1 0 0,0-1-1 0 0,0 1 1 0 0,0 0-1 0 0,1 0 1 0 0,0 1-1 0 0,0-1 1 0 0,0 0-1 0 0,0 0 1 0 0,0 1-1 0 0,1-1 1 0 0,0 0-1 0 0,0 1 1 0 0,0-1 0 0 0,1 0-1 0 0,-1 1 1 0 0,1-1-1 0 0,1 2-16 0 0,0-1 26 0 0,0 0 0 0 0,0 0 1 0 0,1-1-1 0 0,0 1 0 0 0,0 0 0 0 0,1-1 0 0 0,-1 0 1 0 0,1 0-1 0 0,0 0 0 0 0,0 0 0 0 0,0 0 0 0 0,0-1 0 0 0,1 0 1 0 0,-1 0-1 0 0,1 0 0 0 0,0 0 0 0 0,0-1 0 0 0,0 0 0 0 0,0 0 1 0 0,0 0-1 0 0,1-1 0 0 0,-1 0 0 0 0,1 0 0 0 0,-1 0 0 0 0,0 0 1 0 0,1-1-1 0 0,-1 0 0 0 0,1 0 0 0 0,-1-1 0 0 0,1 1 0 0 0,-1-1 1 0 0,4-1-27 0 0,166-73 485 0 0,-134 48-480 0 0,147-72-113 0 0,-182 97 108 0 0,0 1 1 0 0,0 0 0 0 0,0 1-1 0 0,0-1 1 0 0,1 1 0 0 0,-1 0-1 0 0,0 1 1 0 0,0 0 0 0 0,0 0 0 0 0,0 0-1 0 0,0 0 1 0 0,0 1 0 0 0,0 0-1 0 0,-1 0 1 0 0,1 1 0 0 0,0 0-1 0 0,-1 0 1 0 0,0 0 0 0 0,0 0 0 0 0,0 1-1 0 0,0 0 1 0 0,0 0 0 0 0,-1 0-1 0 0,0 1 1 0 0,0-1 0 0 0,0 1-1 0 0,0 0 1 0 0,-1 0 0 0 0,0 1 0 0 0,0-1-1 0 0,0 1 1 0 0,-1-1 0 0 0,0 1-1 0 0,0 0 1 0 0,0 0 0 0 0,-1 0-1 0 0,0 0 1 0 0,0 0 0 0 0,0 0 0 0 0,-1 0-1 0 0,0 4 0 0 0,-3-1-71 0 0,0 1 1 0 0,-1-1-1 0 0,0 1 0 0 0,-1-1 0 0 0,0-1 0 0 0,0 1 1 0 0,-1-1-1 0 0,0 1 0 0 0,-1-2 0 0 0,0 1 0 0 0,0-1 0 0 0,0 0 1 0 0,-1 0-1 0 0,0-1 0 0 0,0 0 0 0 0,-1-1 0 0 0,0 1 1 0 0,0-2-1 0 0,0 1 0 0 0,0-1 0 0 0,-1-1 0 0 0,0 0 0 0 0,-2 1 71 0 0,-31 1-4059 0 0,41-5 2745 0 0,2 0 22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5:27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 1272 0 0,'0'0'568'0'0,"0"0"-87"0"0,0 0-42 0 0,0 0-44 0 0,0 0-76 0 0,0 0-129 0 0,0 0-22 0 0,0 0 3 0 0,0 0 59 0 0,0 0 36 0 0,0 0 11 0 0,0 0 10 0 0,0 0 74 0 0,0 0-18 0 0,0 0 31 0 0,0 0 72 0 0,0 0-28 0 0,0 0 2 0 0,0 0-13 0 0,0 0-8 0 0,0 0-17 0 0,0 0-34 0 0,15 0 231 0 0,-16-2-3199 0 0,-50 1-1306 0 0,33 2 2792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5:33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25 188 2204 0 0,'1'1'205'0'0,"-1"-1"0"0"0,0 0 0 0 0,1 0 1 0 0,-1 1-1 0 0,0-1 0 0 0,0 0 0 0 0,1 0 0 0 0,-1 1 0 0 0,0-1 0 0 0,1 0 0 0 0,-1 0 0 0 0,1 0 0 0 0,-1 0 0 0 0,0 0 0 0 0,1 0 1 0 0,-1 1-1 0 0,0-1 0 0 0,1 0 0 0 0,-1 0 0 0 0,1 0 0 0 0,-1 0 0 0 0,0 0 0 0 0,1-1 0 0 0,-1 1 0 0 0,1 0-205 0 0,-35 310 3306 0 0,64-20-2024 0 0,-4-116-2162 0 0,-31-184-3454 0 0,-12-13 2367 0 0,2 4 801 0 0,1-6-110 0 0</inkml:trace>
  <inkml:trace contextRef="#ctx0" brushRef="#br0" timeOffset="250.043">95 207 1872 0 0,'6'-4'183'0'0,"9"-5"120"0"0,1 0-1 0 0,-1 1 0 0 0,1 0 1 0 0,0 2-1 0 0,1-1 1 0 0,0 2-1 0 0,0 1 1 0 0,0 0-1 0 0,0 1 1 0 0,8 0-303 0 0,-20 4 64 0 0,-1 0-1 0 0,1 0 1 0 0,-1 1 0 0 0,1-1 0 0 0,-1 1 0 0 0,0 0 0 0 0,0 0-1 0 0,0 1 1 0 0,0-1 0 0 0,0 1 0 0 0,-1 0 0 0 0,1 0 0 0 0,-1 0-1 0 0,0 1 1 0 0,0-1 0 0 0,0 1 0 0 0,0 0 0 0 0,-1 0 0 0 0,1 0-1 0 0,-1 0 1 0 0,0 0 0 0 0,0 0 0 0 0,0 0 0 0 0,-1 1 0 0 0,0-1-1 0 0,1 1 1 0 0,-2-1 0 0 0,1 1 0 0 0,0-1 0 0 0,-1 1 0 0 0,0 0-1 0 0,0-1 1 0 0,0 1 0 0 0,-1 0 0 0 0,0-1 0 0 0,0 1-1 0 0,0-1 1 0 0,0 1 0 0 0,-1-1 0 0 0,1 0 0 0 0,-1 1 0 0 0,0-1-1 0 0,0 0 1 0 0,-1 0 0 0 0,1 0 0 0 0,-1-1 0 0 0,0 1 0 0 0,0-1-1 0 0,-3 3-63 0 0,-5 6 104 0 0,-1-1-1 0 0,0 0 1 0 0,-1-1-1 0 0,0-1 1 0 0,0 0-1 0 0,-1 0 0 0 0,0-1 1 0 0,-1-1-1 0 0,0-1 1 0 0,0 0-1 0 0,0-1 1 0 0,-1 0-1 0 0,0-1 0 0 0,0-1 1 0 0,-11 1-104 0 0,27-5-100 0 0,1 1 0 0 0,-1-1 0 0 0,1 1 0 0 0,0-1-1 0 0,-1 0 1 0 0,1 1 0 0 0,-1-1 0 0 0,0 1 0 0 0,1-1 0 0 0,-1 0 0 0 0,0 1 0 0 0,1-1 0 0 0,-1 0 0 0 0,0 0-1 0 0,1 1 1 0 0,-1-1 0 0 0,0 0 0 0 0,0 0 0 0 0,0 1 0 0 0,0-1 0 0 0,0 0 0 0 0,0 0 0 0 0,0 1 0 0 0,0-1-1 0 0,0 0 1 0 0,0 0 0 0 0,-1 1 0 0 0,1-1 0 0 0,0 0 0 0 0,0 1 0 0 0,-1-1 0 0 0,1 0 0 0 0,0 0 0 0 0,-1 1-1 0 0,1-1 1 0 0,-1 1 0 0 0,1-1 0 0 0,-1 0 0 0 0,1 1 0 0 0,-1-1 0 0 0,1 1 0 0 0,-1-1 0 0 0,1 1 0 0 0,-1 0-1 0 0,0-1 1 0 0,1 1 0 0 0,-1-1 0 0 0,0 1 0 0 0,0 0 0 0 0,1 0 0 0 0,-1-1 0 0 0,0 1 100 0 0,24-14-1358 0 0,3 0 106 0 0</inkml:trace>
  <inkml:trace contextRef="#ctx0" brushRef="#br0" timeOffset="986.699">745 278 924 0 0,'0'0'417'0'0,"4"-2"86"0"0,62-52 2713 0 0,-96 42-629 0 0,11 18-2428 0 0,-1 2 1 0 0,1 0-1 0 0,0 2 0 0 0,0 0 1 0 0,1 1-1 0 0,1 1 1 0 0,0 0-1 0 0,1 1 0 0 0,0 1 1 0 0,1 1-1 0 0,0 0 1 0 0,1 1-1 0 0,1 0 1 0 0,1 1-1 0 0,0 1 0 0 0,1 0 1 0 0,1 0-1 0 0,1 2-159 0 0,7-18-2 0 0,1-1 0 0 0,0 1-1 0 0,0 0 1 0 0,0 0 0 0 0,0 0-1 0 0,1 0 1 0 0,-1 1 0 0 0,1-1-1 0 0,-1 0 1 0 0,1 0 0 0 0,0 0-1 0 0,-1 0 1 0 0,1 1 0 0 0,0-1-1 0 0,1 0 1 0 0,-1 0 0 0 0,0 0-1 0 0,0 1 1 0 0,1-1 0 0 0,0 0-1 0 0,-1 0 1 0 0,1 0 0 0 0,0 0-1 0 0,0 0 1 0 0,0 0 0 0 0,0 0-1 0 0,0 0 1 0 0,1-1 0 0 0,-1 1-1 0 0,0 0 1 0 0,1-1 0 0 0,0 1-1 0 0,-1-1 1 0 0,1 1 0 0 0,0-1-1 0 0,-1 0 1 0 0,1 0 0 0 0,0 1-1 0 0,0-2 1 0 0,0 1 0 0 0,0 0-1 0 0,0 0 1 0 0,0 0 0 0 0,1-1-1 0 0,-1 0 1 0 0,0 1 0 0 0,0-1-1 0 0,0 0 1 0 0,1 0 0 0 0,-1 0-1 0 0,0 0 1 0 0,0 0 0 0 0,2-1 2 0 0,114-18-1005 0 0,-103 14 805 0 0,0-1 0 0 0,-1 0 0 0 0,1-1 0 0 0,-1 0 0 0 0,-1-2 0 0 0,1 1 0 0 0,-2-2 0 0 0,1 0 0 0 0,-1 0 0 0 0,0-1 0 0 0,-1-1 0 0 0,-1 0 0 0 0,0 0 0 0 0,0-1 0 0 0,1-4 200 0 0,-10 16-66 0 0,-1 1 139 0 0,-3-12 252 0 0,3 12-313 0 0,-1-1 0 0 0,1 1 0 0 0,-1-1 1 0 0,1 0-1 0 0,-1 1 0 0 0,1-1 0 0 0,-1 1 0 0 0,0-1 0 0 0,1 1 1 0 0,-1 0-1 0 0,0-1 0 0 0,1 1 0 0 0,-1 0 0 0 0,0-1 0 0 0,0 1 1 0 0,1 0-1 0 0,-1 0 0 0 0,0-1 0 0 0,0 1 0 0 0,1 0 0 0 0,-1 0 1 0 0,0 0-1 0 0,0 0 0 0 0,0 0 0 0 0,1 0 0 0 0,-1 0 0 0 0,0 1 1 0 0,0-1-1 0 0,1 0 0 0 0,-1 0 0 0 0,0 1 0 0 0,0-1 0 0 0,1 0 0 0 0,-1 1 1 0 0,0-1-1 0 0,1 1 0 0 0,-1-1 0 0 0,0 1 0 0 0,1-1 0 0 0,-1 1 1 0 0,1-1-1 0 0,-1 1 0 0 0,1-1 0 0 0,-1 1 0 0 0,1 0 0 0 0,-1-1 1 0 0,1 1-1 0 0,0 0 0 0 0,-1-1 0 0 0,1 1 0 0 0,0 0 0 0 0,0 0 1 0 0,-1-1-1 0 0,1 1 0 0 0,0 0 0 0 0,0 0 0 0 0,0 0 0 0 0,0-1 1 0 0,0 1-1 0 0,0 0 0 0 0,0 0 0 0 0,0 0 0 0 0,1-1 0 0 0,-1 1 1 0 0,0 0-13 0 0,11 58 496 0 0,-3-50-499 0 0,1 0 0 0 0,-1 0 0 0 0,2-1 0 0 0,-1 0 1 0 0,1-1-1 0 0,1 0 0 0 0,-1 0 0 0 0,1-1 0 0 0,0-1 1 0 0,1 0-1 0 0,-1 0 0 0 0,1-1 0 0 0,0-1 0 0 0,0 0 1 0 0,0 0-1 0 0,0-1 0 0 0,0-1 0 0 0,1 0 0 0 0,-1-1 0 0 0,1 0 1 0 0,-1-1-1 0 0,0 0 0 0 0,6-2 3 0 0,149-36-479 0 0,-161 37 492 0 0,1 1 0 0 0,0-1-1 0 0,-1-1 1 0 0,0 1-1 0 0,1-1 1 0 0,-1 0 0 0 0,0 0-1 0 0,0-1 1 0 0,-1 0-1 0 0,1 0 1 0 0,-1 0-1 0 0,0-1 1 0 0,0 1 0 0 0,0-1-1 0 0,-1-1 1 0 0,0 1-1 0 0,0 0 1 0 0,0-1 0 0 0,0 0-1 0 0,-1 0 1 0 0,0 0-1 0 0,0 0 1 0 0,-1-1 0 0 0,0 1-1 0 0,0-1 1 0 0,0 0-1 0 0,0-5-12 0 0,-4 8 83 0 0,1 1 0 0 0,-1-1 0 0 0,1 1 0 0 0,-1 0-1 0 0,-1 0 1 0 0,1 0 0 0 0,0 0 0 0 0,-1 0-1 0 0,1 0 1 0 0,-1 0 0 0 0,0 1 0 0 0,0 0 0 0 0,0-1-1 0 0,0 1 1 0 0,0 0 0 0 0,0 0 0 0 0,-1 1 0 0 0,1-1-1 0 0,-1 1 1 0 0,1 0 0 0 0,-1 0 0 0 0,0 0-1 0 0,1 0 1 0 0,-1 0-83 0 0,3 1 151 0 0,-4 3-21 0 0,2-1-95 0 0,0-1-1 0 0,0 1 1 0 0,1 0-1 0 0,-1 0 1 0 0,0 1 0 0 0,1-1-1 0 0,0 0 1 0 0,0 1 0 0 0,0 0-1 0 0,0-1 1 0 0,0 1-1 0 0,0 0 1 0 0,1 0 0 0 0,-1 0-1 0 0,1 0 1 0 0,0 0 0 0 0,0 0-1 0 0,0 1 1 0 0,0-1-1 0 0,0 0 1 0 0,1 0 0 0 0,0 1-1 0 0,-1-1 1 0 0,1 0 0 0 0,1 1-1 0 0,-1-1 1 0 0,0 0 0 0 0,1 1-1 0 0,-1-1 1 0 0,1 0-1 0 0,0 0 1 0 0,0 1-35 0 0,74 146-213 0 0,-41-99-3688 0 0,-40-47-166 0 0,1-9 2861 0 0</inkml:trace>
  <inkml:trace contextRef="#ctx0" brushRef="#br0" timeOffset="1240.691">1243 45 1424 0 0,'2'-44'6964'0'0,"43"87"-10922"0"0,-32-29 2685 0 0,0 1 24 0 0</inkml:trace>
  <inkml:trace contextRef="#ctx0" brushRef="#br0" timeOffset="1520.854">1505 228 1700 0 0,'9'6'325'0'0,"-1"-1"1"0"0,1 2-1 0 0,-1-1 1 0 0,-1 1-1 0 0,1 0 0 0 0,-1 0 1 0 0,0 1-1 0 0,0 0 0 0 0,-1 0 1 0 0,0 1-1 0 0,-1 0 0 0 0,0 0 1 0 0,2 5-326 0 0,7 9 485 0 0,-1-3-149 0 0,-1-1 0 0 0,-2 1-1 0 0,0 1 1 0 0,-1 0 0 0 0,-1 0 0 0 0,-1 0 0 0 0,0 1 0 0 0,-2 1 0 0 0,0 5-336 0 0,-4-24 202 0 0,-1-3-118 0 0,1 1 0 0 0,0 0 0 0 0,-1 0 0 0 0,1 0 0 0 0,-1-1 1 0 0,0 1-1 0 0,1 0 0 0 0,-1 0 0 0 0,0 0 0 0 0,0 0 1 0 0,0 0-1 0 0,0 0 0 0 0,-1-1 0 0 0,1 1 0 0 0,0 0 0 0 0,-1 0 1 0 0,0 0-1 0 0,1-1 0 0 0,-1 1 0 0 0,0 0 0 0 0,0 0 1 0 0,0-1-1 0 0,0 1 0 0 0,0-1 0 0 0,0 1 0 0 0,0-1 0 0 0,0 1 1 0 0,-1-1-1 0 0,1 0 0 0 0,-1 0 0 0 0,1 0 0 0 0,-1 1 0 0 0,1-1 1 0 0,-1-1-1 0 0,0 1-84 0 0,0-2 48 0 0,0 0 1 0 0,0 0-1 0 0,0 0 1 0 0,0-1 0 0 0,0 1-1 0 0,0-1 1 0 0,1 1-1 0 0,-1-1 1 0 0,0 0-1 0 0,1 0 1 0 0,0 0-1 0 0,-1 0 1 0 0,1 0 0 0 0,0 0-1 0 0,0 0 1 0 0,0 0-1 0 0,0 0 1 0 0,0-1-1 0 0,1 1 1 0 0,-1 0 0 0 0,1-1-1 0 0,-1 1 1 0 0,1 0-1 0 0,0-1 1 0 0,0 1-1 0 0,0-1 1 0 0,0 1-1 0 0,0 0 1 0 0,1-3-49 0 0,0-6-111 0 0,0-1 0 0 0,1 0 0 0 0,0 1 0 0 0,1 0 0 0 0,0-1 0 0 0,1 1 0 0 0,0 0 0 0 0,1 1 0 0 0,0-1 0 0 0,1 1 0 0 0,0 0-1 0 0,0 0 1 0 0,1 0 0 0 0,0 1 0 0 0,1 0 0 0 0,0 1 0 0 0,1 0 0 0 0,-1 0 0 0 0,7-3 111 0 0,119-83-5155 0 0,-99 72 2832 0 0,-25 14 1049 0 0,-2 2 34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5:31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1 360 1312 0 0,'45'-8'446'0'0,"0"-3"-1"0"0,-1-1 1 0 0,-1-2 0 0 0,1-2-1 0 0,25-15-445 0 0,-62 29 13 0 0,-1 0 0 0 0,1-1 0 0 0,-1 0 0 0 0,0 0 0 0 0,0 0 0 0 0,0-1 0 0 0,0 0 0 0 0,0 0 0 0 0,-1-1 0 0 0,0 1 0 0 0,0-1 0 0 0,0 0 0 0 0,-1-1 0 0 0,1 1 0 0 0,-1-1 0 0 0,-1 0 0 0 0,1 0 0 0 0,-1 0 0 0 0,0 0 0 0 0,0-1 0 0 0,-1 1 0 0 0,1-1 0 0 0,-2 0-13 0 0,-6 3-29 0 0,-7-2 148 0 0,0 0-1 0 0,0 2 1 0 0,-1-1-1 0 0,1 1 1 0 0,-1 1-1 0 0,0 0 1 0 0,0 1-1 0 0,0 0 1 0 0,-1 1-1 0 0,1 1 1 0 0,0 0-1 0 0,0 1 1 0 0,0 0-1 0 0,-1 1 1 0 0,1 0-1 0 0,1 1 1 0 0,-1 1-1 0 0,0 0 1 0 0,1 1-1 0 0,0 0 1 0 0,0 1-1 0 0,0 0 1 0 0,0 0-1 0 0,1 2 1 0 0,1-1-1 0 0,-1 2 1 0 0,1-1-1 0 0,-6 7-118 0 0,13-10 45 0 0,-1-1-1 0 0,1 1 1 0 0,0-1-1 0 0,0 1 1 0 0,0 0-1 0 0,1 0 1 0 0,0 0-1 0 0,0 1 1 0 0,0-1 0 0 0,0 1-1 0 0,1-1 1 0 0,0 1-1 0 0,0-1 1 0 0,1 1-1 0 0,-1-1 1 0 0,1 1-1 0 0,0 0 1 0 0,1-1 0 0 0,-1 1-1 0 0,1-1 1 0 0,0 1-1 0 0,1-1 1 0 0,0 1-1 0 0,-1-1 1 0 0,1 0 0 0 0,1 1-1 0 0,-1-1 1 0 0,1-1-1 0 0,0 1 1 0 0,0 0-1 0 0,1-1 1 0 0,-1 1-1 0 0,1-1 1 0 0,0 0 0 0 0,0 0-1 0 0,0 0 1 0 0,1-1-1 0 0,-1 0 1 0 0,1 0-1 0 0,0 0 1 0 0,0 0 0 0 0,0-1-1 0 0,0 1 1 0 0,0-1-1 0 0,1-1 1 0 0,-1 1-1 0 0,1-1 1 0 0,3 1-45 0 0,31 10-351 0 0,1-1-1 0 0,0-2 1 0 0,0-1 0 0 0,1-3-1 0 0,0-1 1 0 0,0-2 0 0 0,14-3 351 0 0,79-26-3941 0 0,-104 19 2794 0 0</inkml:trace>
  <inkml:trace contextRef="#ctx0" brushRef="#br0" timeOffset="339.031">667 140 1128 0 0,'12'16'2953'0'0,"23"245"912"0"0,-33-260-3808 0 0,0 0-1 0 0,0 1 1 0 0,0-1 0 0 0,1 0-1 0 0,-1 0 1 0 0,0 0 0 0 0,1 0-1 0 0,-1-1 1 0 0,1 1-1 0 0,-1-1 1 0 0,1 1 0 0 0,0-1-1 0 0,-1 0 1 0 0,1 0 0 0 0,-1 0-1 0 0,1 0 1 0 0,-1-1 0 0 0,1 1-1 0 0,-1-1 1 0 0,1 1-1 0 0,-1-1 1 0 0,1 0 0 0 0,-1 0-1 0 0,1 0 1 0 0,-1 0 0 0 0,0-1-1 0 0,0 1 1 0 0,0 0 0 0 0,0-1-1 0 0,0 0 1 0 0,0 1-1 0 0,0-1 1 0 0,0 0 0 0 0,0 0-1 0 0,-1 0 1 0 0,1 0 0 0 0,0-2-57 0 0,10-7 49 0 0,-1 0 0 0 0,0 0 0 0 0,0-1 0 0 0,-1-1 1 0 0,-1 0-1 0 0,0 0 0 0 0,-1 0 0 0 0,-1-1 1 0 0,0-1-1 0 0,0 1 0 0 0,-2-1 0 0 0,0 0 0 0 0,0 0 1 0 0,-2-1-1 0 0,0 1 0 0 0,1-8-49 0 0,-21-39-1614 0 0,8 48-5015 0 0,10 16 5399 0 0</inkml:trace>
  <inkml:trace contextRef="#ctx0" brushRef="#br0" timeOffset="665.552">1023 317 1468 0 0,'16'0'365'0'0,"0"0"0"0"0,-1-1 0 0 0,1-1 0 0 0,0 0 0 0 0,-1-1-1 0 0,1-1 1 0 0,-1 0 0 0 0,0-1 0 0 0,0-1 0 0 0,-1 0 0 0 0,0-1 0 0 0,0-1 0 0 0,0 0 0 0 0,6-5-365 0 0,46-47 778 0 0,-66 59-674 0 0,-6-10 34 0 0,-6 7-90 0 0,0 2 0 0 0,0-1 1 0 0,0 2-1 0 0,-1 0 0 0 0,1 0 1 0 0,-1 1-1 0 0,1 0 1 0 0,-1 1-1 0 0,1 1 0 0 0,0 0 1 0 0,0 1-1 0 0,0 0 0 0 0,0 1 1 0 0,0 0-1 0 0,1 1 0 0 0,-1 0 1 0 0,1 0-1 0 0,1 2 0 0 0,-1-1 1 0 0,1 1-1 0 0,0 1 0 0 0,0 0 1 0 0,1 0-1 0 0,0 1 0 0 0,-2 4-48 0 0,9-11 17 0 0,0 1-1 0 0,0 0 0 0 0,1 0 0 0 0,-1-1 0 0 0,1 1 0 0 0,0 0 0 0 0,0 0 0 0 0,0 1 0 0 0,0-1 0 0 0,0 0 0 0 0,1 0 0 0 0,-1 0 0 0 0,1 0 0 0 0,0 1 0 0 0,0-1 0 0 0,0 0 1 0 0,0 0-1 0 0,1 1 0 0 0,-1-1 0 0 0,1 0 0 0 0,0 0 0 0 0,0 0 0 0 0,0 0 0 0 0,0 0 0 0 0,1 0 0 0 0,-1 0 0 0 0,1 0 0 0 0,0-1 0 0 0,0 1 0 0 0,0 0 0 0 0,0-1 0 0 0,0 0 1 0 0,0 1-1 0 0,1-1 0 0 0,-1 0 0 0 0,1 0 0 0 0,-1 0 0 0 0,1-1 0 0 0,3 2-16 0 0,115 54-539 0 0,-24-41-1338 0 0,-29-13-2413 0 0,-58-3 3016 0 0</inkml:trace>
  <inkml:trace contextRef="#ctx0" brushRef="#br0" timeOffset="999.851">1459 110 860 0 0,'8'8'357'0'0,"1"0"1"0"0,-1 1-1 0 0,0 0 1 0 0,-1 1-1 0 0,0-1 0 0 0,0 1 1 0 0,-1 1-1 0 0,-1-1 0 0 0,0 1 1 0 0,0 0-1 0 0,-1 0 0 0 0,0 0 1 0 0,-1 1-1 0 0,1 6-357 0 0,-4-16 538 0 0,-3 11 890 0 0,1-11-1490 0 0,2-3 113 0 0,0 0 1 0 0,0 0 0 0 0,-1 0 0 0 0,1 0 0 0 0,0 0-1 0 0,-1 0 1 0 0,1 0 0 0 0,-1 0 0 0 0,0 0 0 0 0,1 0 0 0 0,-1 1-1 0 0,1-1 1 0 0,-1 0 0 0 0,0 0 0 0 0,0 1 0 0 0,0-1-1 0 0,1 0 1 0 0,-1 1 0 0 0,0-1 0 0 0,0 1 0 0 0,0-1 0 0 0,0 1-1 0 0,0-1 1 0 0,0 1 0 0 0,0 0 0 0 0,0-1 0 0 0,0 1-1 0 0,0 0 1 0 0,0 0 0 0 0,0 0 0 0 0,0 0 0 0 0,0 0 0 0 0,0 0-1 0 0,0 0 1 0 0,-1 0 0 0 0,1 0 0 0 0,0 0 0 0 0,0 1-1 0 0,0-1 1 0 0,0 0 0 0 0,0 1 0 0 0,0-1 0 0 0,0 1 0 0 0,1-1-1 0 0,-1 1 1 0 0,0-1 0 0 0,0 1 0 0 0,0 0 0 0 0,0-1-1 0 0,1 1 1 0 0,-1 0 0 0 0,0 0 0 0 0,1 0 0 0 0,-1-1 0 0 0,0 1-1 0 0,1 0 1 0 0,-1 0 0 0 0,1 0 0 0 0,-1 0 0 0 0,1 0-1 0 0,0 0 1 0 0,0 0 0 0 0,-1 0 0 0 0,1 0 0 0 0,0 0 0 0 0,0 0-1 0 0,0 1-51 0 0,3-14-58 0 0,1 0 0 0 0,1 1 0 0 0,0-1 0 0 0,0 1-1 0 0,2 0 1 0 0,-1 1 0 0 0,1-1 0 0 0,0 1-1 0 0,1 0 1 0 0,0 1 0 0 0,1 0 0 0 0,0 0 0 0 0,0 1-1 0 0,1 0 1 0 0,9-5 58 0 0,57-60-1800 0 0,-37 27-3881 0 0,-37 42 4553 0 0</inkml:trace>
  <inkml:trace contextRef="#ctx0" brushRef="#br0" timeOffset="1506.272">1846 32 1172 0 0,'61'114'4473'0'0,"-58"-110"-4407"0"0,1 0 0 0 0,1 0 0 0 0,-1 0 1 0 0,0 0-1 0 0,1-1 0 0 0,0 0 1 0 0,0 0-1 0 0,0 0 0 0 0,0 0 1 0 0,1-1-1 0 0,-1 0 0 0 0,1 0 1 0 0,-1 0-1 0 0,1-1 0 0 0,0 0 0 0 0,-1 0 1 0 0,1 0-1 0 0,0-1 0 0 0,0 0 1 0 0,-1 0-1 0 0,1 0 0 0 0,0-1 1 0 0,0 0-1 0 0,0 0 0 0 0,-1 0 1 0 0,1-1-1 0 0,-1 0 0 0 0,1 0 0 0 0,-1 0 1 0 0,0-1-1 0 0,1 0-66 0 0,-2 1 35 0 0,0 1 29 0 0,0 0 0 0 0,0-1 0 0 0,-1 1 0 0 0,1-1 0 0 0,-1 0 0 0 0,1 0 0 0 0,-1 0 0 0 0,0 0-1 0 0,1 0 1 0 0,-1-1 0 0 0,0 0 0 0 0,-1 0 0 0 0,1 0 0 0 0,0 0 0 0 0,-1 0 0 0 0,0 0 0 0 0,0 0 0 0 0,0-1 0 0 0,0 1 0 0 0,0-1 0 0 0,-1 0 0 0 0,1 1 0 0 0,-1-1 0 0 0,0 0 0 0 0,0-3-64 0 0,-1 6 238 0 0,0-36 1854 0 0,2 185-1434 0 0,46 342-29 0 0,-47-479-580 0 0,-1 1-1 0 0,0 0 1 0 0,-1-1 0 0 0,-1 1-1 0 0,0-1 1 0 0,0 1 0 0 0,-1-1-1 0 0,0 0 1 0 0,-1 0 0 0 0,0 0-1 0 0,-1-1 1 0 0,-1 1 0 0 0,1-1-1 0 0,-1 0 1 0 0,-1-1 0 0 0,0 1-1 0 0,0-1 1 0 0,-1-1-1 0 0,0 1 1 0 0,-1-1 0 0 0,1-1-1 0 0,-2 0 1 0 0,1 0 0 0 0,-1-1-1 0 0,-1 1-48 0 0,7-6 9 0 0,0-1 1 0 0,1 1-1 0 0,-1-1 0 0 0,0 0 0 0 0,0 0 0 0 0,0 0 1 0 0,1-1-1 0 0,-1 1 0 0 0,0-1 0 0 0,0 0 0 0 0,1 0 1 0 0,-1 0-1 0 0,1-1 0 0 0,-1 1 0 0 0,1-1 0 0 0,-1 0 0 0 0,1 0 1 0 0,0 0-1 0 0,0 0 0 0 0,0-1 0 0 0,0 1 0 0 0,0-1 1 0 0,1 0-1 0 0,-1 1 0 0 0,1-1 0 0 0,0-1 0 0 0,0 1 1 0 0,0 0-1 0 0,0 0 0 0 0,0-1 0 0 0,1 1 0 0 0,-1-1 0 0 0,1 1 1 0 0,0-1-1 0 0,0-1-9 0 0,-20-128-805 0 0,21 113 568 0 0,1 0 1 0 0,1 1-1 0 0,1-1 0 0 0,1 1 1 0 0,1 0-1 0 0,0 0 1 0 0,1 0-1 0 0,1 1 0 0 0,1 0 1 0 0,0 0-1 0 0,2 1 0 0 0,0 0 1 0 0,1 1-1 0 0,0 0 1 0 0,1 0-1 0 0,1 1 0 0 0,10-8 237 0 0,168-123-5917 0 0,-164 130 4805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23:53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3 904 0 0,'9'-1'268'0'0,"-1"1"0"0"0,1-2-152 0 0,-2 2-244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5:29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423 261 1240 0 0,'1'-2'79'0'0,"0"0"0"0"0,-1 0-1 0 0,1 0 1 0 0,-1 0 0 0 0,0 0 0 0 0,0 0 0 0 0,0 0-1 0 0,0 0 1 0 0,0 0 0 0 0,0 0 0 0 0,0 0-1 0 0,-1 0 1 0 0,1 0 0 0 0,-1 0 0 0 0,1 0 0 0 0,-1 0-1 0 0,0 0 1 0 0,0 0 0 0 0,0 0 0 0 0,0 1-1 0 0,0-1 1 0 0,0 0 0 0 0,-1 0 0 0 0,1 1 0 0 0,0-1-1 0 0,-1 1 1 0 0,1 0 0 0 0,-1-1 0 0 0,0 1-1 0 0,1 0 1 0 0,-1 0 0 0 0,0 0 0 0 0,0 0-1 0 0,0 0 1 0 0,0 0 0 0 0,0 1 0 0 0,0-1 0 0 0,0 0-1 0 0,0 1 1 0 0,0 0 0 0 0,0-1 0 0 0,0 1-1 0 0,0 0 1 0 0,0 0 0 0 0,0 0 0 0 0,0 1 0 0 0,0-1-1 0 0,0 0 1 0 0,0 1 0 0 0,0-1 0 0 0,0 1-1 0 0,0 0 1 0 0,0 0 0 0 0,0-1 0 0 0,0 1 0 0 0,0 1-1 0 0,1-1 1 0 0,-1 0 0 0 0,0 0-79 0 0,-19 1 166 0 0,0 1 0 0 0,0 1 0 0 0,1 0 1 0 0,-1 2-1 0 0,1 0 0 0 0,0 1 0 0 0,1 1 0 0 0,0 1 0 0 0,0 1 1 0 0,1 1-1 0 0,0 0 0 0 0,0 1 0 0 0,2 1 0 0 0,-1 1 0 0 0,2 0 1 0 0,0 1-1 0 0,-5 8-166 0 0,10 32 160 0 0,18-48-364 0 0,0 0 0 0 0,1-1 0 0 0,-1 0 0 0 0,1-1 0 0 0,0 0 0 0 0,1 0 0 0 0,-1-1 0 0 0,1 0 0 0 0,0-1 0 0 0,0 0-1 0 0,0-1 1 0 0,1 0 0 0 0,-1 0 0 0 0,0-1 0 0 0,1-1 0 0 0,-1 1 0 0 0,1-2 0 0 0,-1 1 0 0 0,0-2 0 0 0,4 0 204 0 0,7 2-1068 0 0,9 0-312 0 0</inkml:trace>
  <inkml:trace contextRef="#ctx0" brushRef="#br0" timeOffset="980.452">647 371 916 0 0,'2'0'56'0'0,"-1"-1"-1"0"0,0 0 0 0 0,0 1 1 0 0,0-1-1 0 0,0 0 1 0 0,0 0-1 0 0,0 0 1 0 0,0 0-1 0 0,0 0 1 0 0,-1 0-1 0 0,1 0 1 0 0,0 0-1 0 0,-1 0 1 0 0,1-1-1 0 0,-1 1 1 0 0,1 0-1 0 0,-1 0 0 0 0,1-1 1 0 0,-1 1-1 0 0,0 0 1 0 0,1 0-1 0 0,-1-1 1 0 0,0 1-1 0 0,0 0 1 0 0,0-1-1 0 0,0 1 1 0 0,0 0-1 0 0,-1-1 1 0 0,1 1-1 0 0,0 0 1 0 0,-1 0-1 0 0,1-1 0 0 0,0 1 1 0 0,-1 0-1 0 0,0 0 1 0 0,1 0-1 0 0,-1-1 1 0 0,0 1-1 0 0,1 0 1 0 0,-1 0-1 0 0,0 0 1 0 0,0 0-1 0 0,0 0 1 0 0,0 0-1 0 0,0 1 1 0 0,0-1-1 0 0,0 0 0 0 0,0 0 1 0 0,0 1-1 0 0,-1-1 1 0 0,1 1-1 0 0,0-1-55 0 0,-13 0 143 0 0,0 0 1 0 0,-1 0-1 0 0,1 1 0 0 0,0 1 0 0 0,0 1 0 0 0,-1 0 0 0 0,1 1 0 0 0,1 0 1 0 0,-1 1-1 0 0,0 0 0 0 0,1 1 0 0 0,0 1 0 0 0,0 0 0 0 0,1 1 0 0 0,-1 0 1 0 0,1 1-1 0 0,1 1 0 0 0,0 0 0 0 0,-4 3-143 0 0,-19 48 679 0 0,36-57-679 0 0,1-1 0 0 0,-1 1 1 0 0,1-1-1 0 0,0 0 0 0 0,0 0 0 0 0,0 0 1 0 0,0 0-1 0 0,0-1 0 0 0,0 1 1 0 0,0-1-1 0 0,1 0 0 0 0,-1 0 1 0 0,1 0-1 0 0,-1 0 0 0 0,0-1 1 0 0,1 1-1 0 0,-1-1 0 0 0,1 0 0 0 0,-1 0 1 0 0,1 0-1 0 0,0-1 0 0 0,0 0 0 0 0,16 2-130 0 0,0-1-1 0 0,0-1 0 0 0,-1-1 0 0 0,1-1 0 0 0,-1-1 1 0 0,1 0-1 0 0,-1-2 0 0 0,0 0 0 0 0,-1-1 0 0 0,0-1 1 0 0,0 0-1 0 0,13-9 131 0 0,-5-22 247 0 0,-26 38-158 0 0,-2 2-87 0 0,0 0 0 0 0,0 0 0 0 0,0 0 0 0 0,0 0 0 0 0,0 0 0 0 0,1 1 0 0 0,-1-1 0 0 0,1 0 0 0 0,-1 1 0 0 0,1-1 0 0 0,-1 1 1 0 0,1 0-1 0 0,0-1 0 0 0,0 1 0 0 0,0 0 0 0 0,0 0 0 0 0,0 0 0 0 0,0 0 0 0 0,0 0 0 0 0,0 0 0 0 0,1 0 0 0 0,-1 0 0 0 0,1 0 0 0 0,0 0 0 0 0,-1 0 0 0 0,1 0 0 0 0,0 0 0 0 0,0 0 0 0 0,1 0 1 0 0,-1 0-1 0 0,0 0 0 0 0,1 0 0 0 0,-1 1 0 0 0,1-1 0 0 0,-1 0 0 0 0,1-1 0 0 0,1 2-2 0 0,2 5-10 0 0,1-1 1 0 0,1-1-1 0 0,-1 1 1 0 0,1-1-1 0 0,1 0 1 0 0,-1 0-1 0 0,1-1 1 0 0,0 0-1 0 0,0 0 1 0 0,0 0-1 0 0,1-1 1 0 0,0 0-1 0 0,-1-1 1 0 0,1 0-1 0 0,1 0 1 0 0,-1-1-1 0 0,0 1 1 0 0,1-2-1 0 0,-1 1 1 0 0,1-1-1 0 0,-1-1 1 0 0,1 0-1 0 0,0 0 1 0 0,-1 0-1 0 0,1-1 0 0 0,-1-1 1 0 0,1 1-1 0 0,-1-1 1 0 0,1-1-1 0 0,-1 1 1 0 0,0-2-1 0 0,0 1 1 0 0,-1-1-1 0 0,1 0 1 0 0,-1 0-1 0 0,1-1 1 0 0,-1 0-1 0 0,-1-1 1 0 0,1 1-1 0 0,-1-1 1 0 0,0 0-1 0 0,0-1 1 0 0,-1 0-1 0 0,1-1 10 0 0,10-22 146 0 0,-2-1 0 0 0,-1 0 0 0 0,-2-2-1 0 0,0 1 1 0 0,-3-1 0 0 0,-1 0 0 0 0,-1-1 0 0 0,-1 0 0 0 0,-3 0-1 0 0,0-18-145 0 0,-45-26 2035 0 0,3 102-1697 0 0,30-11-284 0 0,1 1-1 0 0,0 0 1 0 0,1 0-1 0 0,0 0 1 0 0,1 1-1 0 0,1 1 1 0 0,0-1-1 0 0,1 1 1 0 0,1 0-1 0 0,1 0 0 0 0,0 0 1 0 0,1 0-1 0 0,0 1 1 0 0,2 10-54 0 0,-2-13 48 0 0,1 1-1 0 0,0-1 1 0 0,2 1 0 0 0,0-1-1 0 0,0 1 1 0 0,1-1 0 0 0,1 0 0 0 0,0 1-1 0 0,1-1 1 0 0,1-1 0 0 0,4 11-48 0 0,-5-18-65 0 0,0-1 0 0 0,0 1 0 0 0,1-1 1 0 0,-1 1-1 0 0,1-1 0 0 0,0 0 0 0 0,0-1 1 0 0,1 0-1 0 0,0 1 0 0 0,-1-2 1 0 0,1 1-1 0 0,1-1 0 0 0,-1 0 0 0 0,0 0 1 0 0,1 0-1 0 0,0-1 0 0 0,-1 0 0 0 0,1-1 1 0 0,0 1-1 0 0,0-1 0 0 0,0-1 0 0 0,0 1 1 0 0,0-1-1 0 0,0 0 0 0 0,0-1 0 0 0,0 0 1 0 0,0 0-1 0 0,0 0 0 0 0,-1-1 0 0 0,1 0 1 0 0,0 0-1 0 0,-1-1 0 0 0,1 0 1 0 0,-1 0-1 0 0,0 0 0 0 0,0-1 0 0 0,0 0 1 0 0,-1 0-1 0 0,1 0 0 0 0,-1-1 0 0 0,0 0 1 0 0,0 0-1 0 0,-1 0 0 0 0,1-1 0 0 0,-1 0 1 0 0,0 1-1 0 0,-1-1 0 0 0,1-1 0 0 0,-1 1 1 0 0,0-1 64 0 0,53-219-879 0 0,-49 71 4635 0 0,-7 156-3724 0 0,0 0 1 0 0,0-1 0 0 0,-1 1-1 0 0,1 0 1 0 0,-1-1 0 0 0,1 1-1 0 0,-1-1 1 0 0,1 1-1 0 0,-1 0 1 0 0,1-1 0 0 0,-1 1-1 0 0,1-1 1 0 0,-1 1 0 0 0,0-1-1 0 0,1 0 1 0 0,-1 1 0 0 0,0-1-1 0 0,1 0 1 0 0,-1 1 0 0 0,0-1-1 0 0,1 0 1 0 0,-1 0 0 0 0,0 1-1 0 0,0-1 1 0 0,1 0-1 0 0,-1 0 1 0 0,0 0 0 0 0,0 0-1 0 0,1 0 1 0 0,-1 0 0 0 0,0 0-1 0 0,0-1 1 0 0,1 1 0 0 0,-1 0-1 0 0,0 0 1 0 0,0 0 0 0 0,1-1-1 0 0,-1 1 1 0 0,0 0 0 0 0,1-1-1 0 0,-1 1 1 0 0,0-1-1 0 0,1 1 1 0 0,-1-1 0 0 0,1 1-1 0 0,-1-1 1 0 0,1 1 0 0 0,-1-1-1 0 0,1 1 1 0 0,-1-1 0 0 0,1 0-1 0 0,-1 1 1 0 0,1-1 0 0 0,0 0-1 0 0,-1 1 1 0 0,1-1 0 0 0,0 0-1 0 0,0 0 1 0 0,0 1 0 0 0,0-1-1 0 0,-1 0 1 0 0,1 0-33 0 0,1 32-218 0 0,2 0 0 0 0,0 0 1 0 0,2 0-1 0 0,2-1 0 0 0,0 1 0 0 0,2-1 1 0 0,2-1-1 0 0,0 0 0 0 0,14 23 218 0 0,23 67-6764 0 0,-46-108 5574 0 0,-2-4-46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5:28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84 936 0 0,'9'-20'5677'0'0,"-7"33"-4066"0"0,-2-9-1688 0 0,15 155 306 0 0,-11-144-199 0 0,10 46 65 0 0,2-1 1 0 0,4 0-1 0 0,1-2 0 0 0,23 42-95 0 0,-43-99 19 0 0,-1 0 0 0 0,0 0 0 0 0,1 0 0 0 0,-1 0 0 0 0,0 0 0 0 0,1 0 0 0 0,-1 0 0 0 0,1 0-1 0 0,0-1 1 0 0,-1 1 0 0 0,1 0 0 0 0,0 0 0 0 0,-1 0 0 0 0,1-1 0 0 0,0 1 0 0 0,0 0-1 0 0,0-1 1 0 0,0 1 0 0 0,-1 0 0 0 0,1-1 0 0 0,0 0 0 0 0,0 1 0 0 0,0-1 0 0 0,0 1-1 0 0,0-1 1 0 0,0 0 0 0 0,0 0 0 0 0,0 0 0 0 0,1 1 0 0 0,-1-1 0 0 0,0 0 0 0 0,0 0-1 0 0,0-1 1 0 0,0 1 0 0 0,0 0 0 0 0,0 0 0 0 0,0 0 0 0 0,0-1 0 0 0,0 1 0 0 0,0 0-1 0 0,0-1 1 0 0,0 1 0 0 0,0-1 0 0 0,0 1 0 0 0,0-1 0 0 0,-1 0 0 0 0,1 1 0 0 0,0-1 0 0 0,0 0-1 0 0,-1 0 1 0 0,1 1 0 0 0,0-1 0 0 0,-1 0 0 0 0,1 0 0 0 0,0 0 0 0 0,-1 0 0 0 0,1 0-1 0 0,-1 0 1 0 0,0 0-19 0 0,3-1-56 0 0,104-174 456 0 0,-27 43-209 0 0,-44 183-623 0 0,-32-37 422 0 0,0-1 1 0 0,1 0-1 0 0,1 0 0 0 0,0 0 1 0 0,0-1-1 0 0,1 1 1 0 0,1-2-1 0 0,-1 1 1 0 0,2-1-1 0 0,0 0 1 0 0,0-1-1 0 0,0 0 1 0 0,1-1-1 0 0,1 1 1 0 0,-1-2-1 0 0,1 0 1 0 0,1 0-1 0 0,-1-1 1 0 0,1 0-1 0 0,0-1 0 0 0,1-1 1 0 0,-1 1-1 0 0,1-2 1 0 0,7 1 9 0 0,-8-5-3 0 0,-1-1-1 0 0,0-1 1 0 0,0 0-1 0 0,0 0 1 0 0,0-1 0 0 0,0 0-1 0 0,-1-1 1 0 0,1-1-1 0 0,-1 1 1 0 0,-1-2 0 0 0,1 1-1 0 0,-1-1 1 0 0,0-1-1 0 0,-1 0 1 0 0,0 0 0 0 0,0 0-1 0 0,0-1 1 0 0,-1 0 0 0 0,-1-1-1 0 0,0 1 1 0 0,0-1-1 0 0,0-1 1 0 0,-2 1 0 0 0,1-1-1 0 0,-1 0 1 0 0,-1 0-1 0 0,0 0 1 0 0,0 0 0 0 0,-1-1-1 0 0,-1 1 1 0 0,0 0 0 0 0,0-1-1 0 0,-1 0 1 0 0,-1 1-1 0 0,0-1 1 0 0,0 1 0 0 0,-1 0-1 0 0,-1-1 1 0 0,0 1-1 0 0,0 0 1 0 0,-1 0 0 0 0,-1 1-1 0 0,0-1 1 0 0,0 1-1 0 0,-1 0 1 0 0,0 0 0 0 0,-1 1-1 0 0,0 0 1 0 0,0 0 0 0 0,-4-3 3 0 0,-130-73-639 0 0,70 69-2944 0 0,59 28 879 0 0,10-5 1336 0 0</inkml:trace>
  <inkml:trace contextRef="#ctx0" brushRef="#br0" timeOffset="810.73">1097 349 948 0 0,'25'7'6470'0'0,"107"-6"-5998"0"0,-128-1-469 0 0,2-1-9 0 0,0 1 1 0 0,1-1-1 0 0,-1 0 0 0 0,0-1 1 0 0,0 1-1 0 0,0-1 0 0 0,-1-1 1 0 0,1 1-1 0 0,0-1 0 0 0,-1 0 0 0 0,0 0 1 0 0,1 0-1 0 0,-1-1 0 0 0,0 0 1 0 0,-1 0-1 0 0,1 0 0 0 0,-1 0 1 0 0,0-1-1 0 0,0 0 0 0 0,0 0 1 0 0,-1 0-1 0 0,1 0 0 0 0,-1 0 1 0 0,0-1 5 0 0,-7 1-18 0 0,1 1-1 0 0,-1 0 1 0 0,0 0 0 0 0,0 1 0 0 0,0-1 0 0 0,0 1 0 0 0,-1 0 0 0 0,1 0-1 0 0,-1 0 1 0 0,0 1 0 0 0,0 0 0 0 0,0 0 0 0 0,0 0 0 0 0,0 0 0 0 0,0 1-1 0 0,0-1 1 0 0,-1 2 0 0 0,1-1 0 0 0,0 0 0 0 0,-1 1 0 0 0,1 0 0 0 0,-1 0-1 0 0,1 1 1 0 0,-3 0 18 0 0,-6 0 33 0 0,0 0-1 0 0,0 1 0 0 0,0 1 0 0 0,0 0 0 0 0,1 1 1 0 0,0 1-1 0 0,-1 0 0 0 0,2 0 0 0 0,-1 1 0 0 0,1 1 1 0 0,0 0-1 0 0,0 1 0 0 0,0 0 0 0 0,1 1 0 0 0,1 0 0 0 0,0 1 1 0 0,0 0-1 0 0,1 0 0 0 0,0 1 0 0 0,0 0 0 0 0,1 1 1 0 0,1 0-1 0 0,0 0 0 0 0,-2 8-32 0 0,35 41 445 0 0,-17-53-483 0 0,1 0-1 0 0,1-1 1 0 0,-1 0-1 0 0,1-1 1 0 0,0 0-1 0 0,0-1 1 0 0,1 0-1 0 0,0-1 1 0 0,0 0-1 0 0,0-1 1 0 0,0 0-1 0 0,0-1 1 0 0,1-1-1 0 0,-1 0 1 0 0,0 0-1 0 0,1-1 1 0 0,-1-1-1 0 0,1 0 1 0 0,4-1 38 0 0,17 1-479 0 0,190-35-4411 0 0,-187 26 3719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5:47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41 1292 0 0,'0'0'745'0'0,"20"-3"1571"0"0,7-35 172 0 0,-98 71-1263 0 0,52-24-1188 0 0,2 0-1 0 0,0 2 1 0 0,0 0 0 0 0,1 0 0 0 0,0 2-1 0 0,1 0 1 0 0,0 1 0 0 0,1 0-1 0 0,1 1 1 0 0,0 1 0 0 0,1 0-1 0 0,1 1 1 0 0,0 0 0 0 0,2 0 0 0 0,0 1-1 0 0,0 1 1 0 0,2-1 0 0 0,0 1-1 0 0,2 1 1 0 0,0-1 0 0 0,1 1-1 0 0,0 8-36 0 0,5-21-54 0 0,0-1-1 0 0,0 1 0 0 0,1 0 0 0 0,0 0 1 0 0,1-1-1 0 0,0 1 0 0 0,0-1 0 0 0,0 0 1 0 0,1 0-1 0 0,-1 0 0 0 0,1 0 0 0 0,1-1 1 0 0,-1 1-1 0 0,1-1 0 0 0,0 0 0 0 0,0-1 1 0 0,1 1-1 0 0,-1-1 0 0 0,1 0 0 0 0,0 0 0 0 0,0-1 1 0 0,0 0-1 0 0,1 0 0 0 0,-1 0 0 0 0,1-1 1 0 0,5 2 54 0 0,119 21-4540 0 0,-104-25 3186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5:53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117 304 1780 0 0,'-11'-15'6492'0'0,"-3"47"-5689"0"0,2 182-93 0 0,45-36-477 0 0,-30-165-28 0 0,-3-13-314 0 0,-1 0 0 0 0,1 0-1 0 0,-1 0 1 0 0,1 1 0 0 0,-1-1-1 0 0,1 0 1 0 0,-1 0 0 0 0,1 0 0 0 0,-1 0-1 0 0,1 1 1 0 0,-1-1 0 0 0,1 0-1 0 0,0 0 1 0 0,-1 1 0 0 0,1-1 0 0 0,-1 0-1 0 0,1 1 1 0 0,0-1 0 0 0,-1 1-1 0 0,1-1 1 0 0,0 0 0 0 0,-1 1 0 0 0,1-1-1 0 0,0 1 1 0 0,0-1 0 0 0,0 1-1 0 0,-1-1 1 0 0,1 1 0 0 0,0-1-1 0 0,0 1 1 0 0,0-1 0 0 0,0 1 0 0 0,0-1-1 0 0,0 1 1 0 0,0-1 0 0 0,0 1-1 0 0,0-1 1 0 0,0 1 0 0 0,0-1 0 0 0,0 1-1 0 0,0-1 1 0 0,0 1 0 0 0,0-1-1 0 0,1 1 1 0 0,-1-1 109 0 0,-25-26-2673 0 0,15 10 1357 0 0</inkml:trace>
  <inkml:trace contextRef="#ctx0" brushRef="#br0" timeOffset="468.664">122 401 984 0 0,'-5'-11'378'0'0,"1"-1"0"0"0,0 0 1 0 0,0 0-1 0 0,1 0 0 0 0,1 0 0 0 0,0-1 0 0 0,1 1 0 0 0,0-1 0 0 0,1 1 0 0 0,0-1 1 0 0,1 1-1 0 0,1 0 0 0 0,0-1 0 0 0,2-7-378 0 0,-1 8 104 0 0,0 1 0 0 0,1-1 0 0 0,0 1 0 0 0,1 0 0 0 0,0 0 0 0 0,0 1 0 0 0,1-1 0 0 0,1 1 0 0 0,0 0 0 0 0,0 1-1 0 0,1 0 1 0 0,0 0 0 0 0,1 1 0 0 0,0-1 0 0 0,0 2 0 0 0,1 0 0 0 0,0 0 0 0 0,0 0 0 0 0,0 2 0 0 0,1-1 0 0 0,0 1 0 0 0,0 1 0 0 0,8-3-104 0 0,-14 6-10 0 0,1 1 1 0 0,-1-1 0 0 0,0 1 0 0 0,0 0-1 0 0,0 1 1 0 0,1-1 0 0 0,-1 1-1 0 0,0 0 1 0 0,0 0 0 0 0,0 1 0 0 0,0-1-1 0 0,0 1 1 0 0,0 0 0 0 0,0 1-1 0 0,-1-1 1 0 0,1 1 0 0 0,-1 0 0 0 0,0 0-1 0 0,0 0 1 0 0,0 0 0 0 0,0 1-1 0 0,0 0 1 0 0,-1 0 0 0 0,0 0-1 0 0,1 0 1 0 0,-1 0 0 0 0,-1 1 0 0 0,1-1-1 0 0,-1 1 1 0 0,0 0 0 0 0,0 0-1 0 0,0 0 1 0 0,-1 0 0 0 0,1 0 0 0 0,-1 0-1 0 0,0 0 1 0 0,-1 0 0 0 0,0 1-1 0 0,1-1 1 0 0,-1 0 0 0 0,-1 0-1 0 0,1 1 1 0 0,-1-1 0 0 0,0 0 0 0 0,0 0-1 0 0,-1 0 1 0 0,1 0 0 0 0,-1 0-1 0 0,-2 2 10 0 0,-6 18-26 0 0,-2-1 0 0 0,-1 0-1 0 0,-1-1 1 0 0,-1-1 0 0 0,-1 0 0 0 0,-1-1-1 0 0,0-1 1 0 0,-2-1 0 0 0,0 0-1 0 0,-1-1 1 0 0,-1-1 0 0 0,-1-1-1 0 0,0-1 1 0 0,-1-1 0 0 0,-1-1-1 0 0,0-2 1 0 0,0 0 0 0 0,-1-1-1 0 0,-9 2 27 0 0,1-8 257 0 0,55-24-52 0 0,-2 19-196 0 0,0 2 0 0 0,0 0 1 0 0,-1 1-1 0 0,1 1 0 0 0,-1 1 0 0 0,1 0 0 0 0,-1 2 0 0 0,-1 0 0 0 0,1 1 0 0 0,-1 1 0 0 0,0 1 0 0 0,-1 0 0 0 0,0 1 0 0 0,0 1 0 0 0,-1 1 0 0 0,-1 0 0 0 0,0 1 0 0 0,-1 1 0 0 0,0 0 0 0 0,3 5-9 0 0,108 80-1161 0 0,-45-42-2261 0 0,-55-46 1993 0 0</inkml:trace>
  <inkml:trace contextRef="#ctx0" brushRef="#br0" timeOffset="909.969">908 479 916 0 0,'-9'20'2899'0'0,"-195"230"1097"0"0,146-151-5454 0 0,37-88-2466 0 0,13-11 2595 0 0</inkml:trace>
  <inkml:trace contextRef="#ctx0" brushRef="#br0" timeOffset="1174.125">545 554 1096 0 0,'12'-8'4041'0'0,"18"9"-331"0"0,222 192-2733 0 0,-226-170-1330 0 0,34 25-5452 0 0,-56-45 4315 0 0</inkml:trace>
  <inkml:trace contextRef="#ctx0" brushRef="#br0" timeOffset="1709.767">1294 619 1268 0 0,'-20'37'3663'0'0,"-3"-3"-3237"0"0,-29 42 1377 0 0,13-31-5701 0 0,39-45 2636 0 0</inkml:trace>
  <inkml:trace contextRef="#ctx0" brushRef="#br0" timeOffset="1963.498">1105 674 1748 0 0,'17'-10'7754'0'0,"31"47"-7702"0"0,-38-29 560 0 0,106 73-3043 0 0,-115-80 1966 0 0,5 11-4536 0 0,-6-12 3656 0 0</inkml:trace>
  <inkml:trace contextRef="#ctx0" brushRef="#br0" timeOffset="2224.238">1431 561 1756 0 0,'25'5'3689'0'0,"17"27"-2967"0"0,-29-21-332 0 0,88 58 466 0 0,-30-30-4511 0 0,-62-37 2129 0 0</inkml:trace>
  <inkml:trace contextRef="#ctx0" brushRef="#br0" timeOffset="2493.98">1829 573 1060 0 0,'-14'18'4349'0'0,"-196"267"623"0"0,176-230-4802 0 0,26-38-758 0 0,-2 0 0 0 0,0-1-1 0 0,-1 0 1 0 0,0-1 0 0 0,-2 0-1 0 0,1 0 1 0 0,-2-2-1 0 0,0 1 1 0 0,-1-2 0 0 0,0 0 588 0 0,-5-3-1281 0 0,-1-5 38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5:51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1004 0 0,'0'0'421'0'0,"0"0"-24"0"0,0 0-11 0 0,0 0 99 0 0,0 0-38 0 0,0 0-64 0 0,0 0-74 0 0,0 0 5 0 0,0 0 15 0 0,6-4-47 0 0,27-23 818 0 0,-22 81 232 0 0,-10-47-1300 0 0,1 0 0 0 0,-1 0-1 0 0,1 0 1 0 0,0 0 0 0 0,1-1-1 0 0,0 1 1 0 0,0-1 0 0 0,0 1-1 0 0,0-1 1 0 0,1 0 0 0 0,0-1-1 0 0,1 1 1 0 0,-1-1 0 0 0,1 1-1 0 0,0-1 1 0 0,0-1 0 0 0,1 1-1 0 0,0-1 1 0 0,-1 0 0 0 0,1 0-1 0 0,1-1 1 0 0,-1 1-1 0 0,0-1 1 0 0,1-1 0 0 0,-1 1-1 0 0,1-1 1 0 0,0-1 0 0 0,0 1-1 0 0,0-1 1 0 0,0 0 0 0 0,0 0-1 0 0,0-1 1 0 0,2 0-32 0 0,1-2 16 0 0,-1 0 0 0 0,1 0 1 0 0,0 0-1 0 0,0-2 0 0 0,-1 1 0 0 0,0-1 0 0 0,0 0 0 0 0,0-1 0 0 0,0 0 1 0 0,0-1-1 0 0,-1 0 0 0 0,0 0 0 0 0,-1 0 0 0 0,1-1 0 0 0,-1 0 0 0 0,0-1 1 0 0,-1 0-1 0 0,0 0 0 0 0,2-4-16 0 0,34-46 2775 0 0,-37 41-1126 0 0,-5 33-1387 0 0,-11 127-318 0 0,16 29 48 0 0,3-112 27 0 0,1-9-16 0 0,-7-43 4 0 0,1 0 0 0 0,-1 0 0 0 0,-1 0 0 0 0,0 1 0 0 0,0-1 0 0 0,0 0 0 0 0,-1 1 0 0 0,0-1 0 0 0,-1 1 1 0 0,0-1-1 0 0,0 0 0 0 0,-1 1 0 0 0,0-1 0 0 0,0 0 0 0 0,-1 0 0 0 0,-1 3-7 0 0,0-10-3 0 0,0 1-1 0 0,1-1 1 0 0,-1 0 0 0 0,0 0 0 0 0,0-1-1 0 0,1 1 1 0 0,-1-1 0 0 0,0 0 0 0 0,0 0-1 0 0,0 0 1 0 0,0 0 0 0 0,1-1 0 0 0,-1 0-1 0 0,0 1 1 0 0,0-1 0 0 0,1-1 0 0 0,-1 1-1 0 0,0 0 1 0 0,1-1 0 0 0,-1 0 0 0 0,1 0-1 0 0,0 0 1 0 0,0 0 0 0 0,0 0 0 0 0,0-1-1 0 0,0 0 1 0 0,0 1 0 0 0,1-1-1 0 0,-1 0 1 0 0,1 0 0 0 0,0 0 0 0 0,0-1-1 0 0,0 1 1 0 0,0 0 3 0 0,-7-8-67 0 0,1 0 0 0 0,1 0-1 0 0,0-1 1 0 0,0 0 0 0 0,1 0 0 0 0,1-1-1 0 0,0 0 1 0 0,0 1 0 0 0,1-2 0 0 0,1 1-1 0 0,1 0 1 0 0,0-1 0 0 0,0 1 0 0 0,1-1-1 0 0,1-6 68 0 0,0 17-76 0 0,0-1 0 0 0,0 0 0 0 0,1 1 0 0 0,0-1 0 0 0,-1 1-1 0 0,1-1 1 0 0,0 1 0 0 0,1-1 0 0 0,-1 1 0 0 0,1 0 0 0 0,-1 0-1 0 0,1-1 1 0 0,0 1 0 0 0,0 0 0 0 0,0 0 0 0 0,1 1 0 0 0,-1-1-1 0 0,1 0 1 0 0,-1 1 0 0 0,1 0 0 0 0,0-1 0 0 0,0 1 0 0 0,0 0-1 0 0,0 1 1 0 0,2-2 76 0 0,87-17-7081 0 0,-90 20 5588 0 0</inkml:trace>
  <inkml:trace contextRef="#ctx0" brushRef="#br0" timeOffset="313.693">795 503 1280 0 0,'11'33'1179'0'0,"-2"0"-1"0"0,-1 1 1 0 0,-1 0 0 0 0,-3 1 0 0 0,0-1-1 0 0,-2 1 1 0 0,-3 25-1179 0 0,0-58 0 0 0,0 1 0 0 0,0-1 1 0 0,-1 0-1 0 0,1 1 0 0 0,-1-1 1 0 0,0 0-1 0 0,0 0 0 0 0,1 0 1 0 0,-1 0-1 0 0,-1 0 0 0 0,1-1 0 0 0,0 1 1 0 0,0-1-1 0 0,-1 1 0 0 0,1-1 1 0 0,-1 0-1 0 0,1 0 0 0 0,-1 0 0 0 0,1 0 1 0 0,-1 0-1 0 0,0-1 0 0 0,1 1 1 0 0,-1-1-1 0 0,0 1 0 0 0,1-1 1 0 0,-1 0-1 0 0,0 0 0 0 0,0-1 0 0 0,1 1 1 0 0,-1 0-1 0 0,0-1 0 0 0,1 0 1 0 0,-1 0-1 0 0,0 0 0 0 0,-6-2-478 0 0,0-1 1 0 0,0-1-1 0 0,0 1 1 0 0,1-2-1 0 0,0 1 1 0 0,0-1-1 0 0,0 0 1 0 0,1-1-1 0 0,0 0 1 0 0,0 0-1 0 0,0 0 1 0 0,1-1-1 0 0,-1-2 478 0 0,-6-18-1369 0 0</inkml:trace>
  <inkml:trace contextRef="#ctx0" brushRef="#br0" timeOffset="640.216">790 348 1048 0 0,'14'-52'8438'0'0,"-16"50"-8373"0"0,1 0 1 0 0,-1 0 0 0 0,0 0 0 0 0,0 1 0 0 0,1-1-1 0 0,-1 0 1 0 0,-1 1 0 0 0,1-1 0 0 0,0 1 0 0 0,0 0 0 0 0,0 0-1 0 0,-1 0 1 0 0,1 0 0 0 0,-1 0 0 0 0,1 0 0 0 0,-1 1-1 0 0,1-1 1 0 0,-1 1 0 0 0,1 0 0 0 0,-1 0 0 0 0,1 0 0 0 0,-1 0-1 0 0,1 0 1 0 0,-1 0 0 0 0,0 1-66 0 0,1-1 89 0 0,-29 0-445 0 0,20 0-2256 0 0,22-8-2817 0 0,6-1 4034 0 0</inkml:trace>
  <inkml:trace contextRef="#ctx0" brushRef="#br0" timeOffset="906.336">1081 4 1172 0 0,'6'-3'1119'0'0,"35"4"2819"0"0,-14 22-3629 0 0,-1 2 1 0 0,-1 2 0 0 0,-1 0 0 0 0,-2 1 0 0 0,-1 1 0 0 0,-1 1-1 0 0,-1 1 1 0 0,-1 1 0 0 0,-3 0 0 0 0,5 15-310 0 0,-6-19 165 0 0,-2 1 1 0 0,-1 1-1 0 0,-1 0 0 0 0,-2 0 1 0 0,-1 1-1 0 0,-1 0 0 0 0,-2 0 1 0 0,-1 0-1 0 0,-1 3-165 0 0,-3-17 71 0 0,0-1 1 0 0,-2 0-1 0 0,0 0 0 0 0,-1 1 1 0 0,0-2-1 0 0,-1 1 0 0 0,-1-1 1 0 0,-1 1-1 0 0,0-2 0 0 0,-1 1 1 0 0,-9 13-72 0 0,12-21-37 0 0,0 1 0 0 0,-1-1-1 0 0,0 0 1 0 0,0 0 0 0 0,-1-1 0 0 0,0 0 0 0 0,0 0 0 0 0,0 0 0 0 0,0-1 0 0 0,-1 0 0 0 0,0-1 0 0 0,0 0 0 0 0,-1 0 0 0 0,1 0-1 0 0,-1-1 1 0 0,1-1 0 0 0,-5 1 37 0 0,7-2-245 0 0,-1 0-1 0 0,0 0 1 0 0,0-1-1 0 0,0 0 1 0 0,0 0-1 0 0,0-1 0 0 0,0 0 1 0 0,0 0-1 0 0,0-1 1 0 0,0 1-1 0 0,0-2 1 0 0,1 1-1 0 0,-1-1 1 0 0,1 0-1 0 0,0 0 0 0 0,0-1 1 0 0,0 1-1 0 0,0-1 1 0 0,1-1-1 0 0,-1 1 1 0 0,1-1-1 0 0,-4-4 246 0 0,-34-59-3014 0 0,23 28 1509 0 0</inkml:trace>
  <inkml:trace contextRef="#ctx0" brushRef="#br0" timeOffset="1440.104">2091 124 1112 0 0,'-6'-11'3533'0'0,"-32"8"-2497"0"0,36 3-864 0 0,-150 52 1683 0 0,134-43-1619 0 0,4-4-116 0 0,0 1 0 0 0,1 0 1 0 0,0 0-1 0 0,1 2 0 0 0,0-1 0 0 0,0 2 0 0 0,0 0 0 0 0,1 0 1 0 0,0 1-1 0 0,1 0 0 0 0,0 1 0 0 0,1 0 0 0 0,0 0 0 0 0,1 1 0 0 0,0 0 1 0 0,0 1-1 0 0,2 0 0 0 0,0 0 0 0 0,0 0 0 0 0,1 1 0 0 0,1 0 1 0 0,-2 10-121 0 0,6-18 12 0 0,1 0 0 0 0,0 0 1 0 0,0 0-1 0 0,1 0 1 0 0,-1 0-1 0 0,1 0 1 0 0,1-1-1 0 0,-1 1 0 0 0,1-1 1 0 0,0 1-1 0 0,0-1 1 0 0,1 0-1 0 0,-1 0 1 0 0,1-1-1 0 0,0 1 0 0 0,1-1 1 0 0,-1 0-1 0 0,1 0 1 0 0,0 0-1 0 0,0 0 1 0 0,0-1-1 0 0,0 0 0 0 0,0 0 1 0 0,1 0-1 0 0,-1-1 1 0 0,4 1-13 0 0,163 31-1713 0 0,22-45-4012 0 0,-153 0 4496 0 0</inkml:trace>
  <inkml:trace contextRef="#ctx0" brushRef="#br0" timeOffset="1810.159">1711 383 2960 0 0,'-5'2'775'0'0,"0"1"3756"0"0,34-12-3107 0 0,299-2-1212 0 0,-181 48-4036 0 0,-142-33 1148 0 0,-7-2 1354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5:48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73 1240 0 0,'6'-14'5106'0'0,"31"-1"-4739"0"0,-35 14-65 0 0,8-3-214 0 0,0 1 1 0 0,0 0-1 0 0,0 0 1 0 0,1 1-1 0 0,-1 0 1 0 0,1 1-1 0 0,-1 0 1 0 0,1 1 0 0 0,-1 0-1 0 0,1 1 1 0 0,-1 0-1 0 0,1 1 1 0 0,-1 0-1 0 0,0 0 1 0 0,0 1-1 0 0,0 0 1 0 0,0 1-1 0 0,0 0 1 0 0,-1 1-1 0 0,1 0-88 0 0,-7-2 12 0 0,0-1-1 0 0,-1 1 1 0 0,1 0-1 0 0,-1 0 0 0 0,1 0 1 0 0,-1 1-1 0 0,0-1 0 0 0,-1 0 1 0 0,1 1-1 0 0,0-1 0 0 0,-1 1 1 0 0,0 0-1 0 0,0-1 1 0 0,0 1-1 0 0,0 0 0 0 0,-1 0 1 0 0,1 0-1 0 0,-1-1 0 0 0,0 1 1 0 0,0 0-1 0 0,0 0 1 0 0,-1 0-1 0 0,1 0 0 0 0,-1-1 1 0 0,0 1-1 0 0,0 0 0 0 0,-1-1 1 0 0,1 1-1 0 0,-1 0 0 0 0,1-1 1 0 0,-3 4-12 0 0,-75 95-45 0 0,-92-13-959 0 0,169-88 876 0 0,0 0 0 0 0,1 0 1 0 0,-1-1-1 0 0,0 1 0 0 0,1-1 0 0 0,-1 1 0 0 0,0-1 0 0 0,0 0 0 0 0,0 1 0 0 0,1-1 0 0 0,-1 0 0 0 0,0 0 0 0 0,0 0 0 0 0,0-1 0 0 0,0 1 0 0 0,1 0 0 0 0,-1-1 0 0 0,0 1 0 0 0,0-1 0 0 0,1 0 0 0 0,-1 1 0 0 0,1-1 0 0 0,-1 0 0 0 0,0 0 0 0 0,1 0 0 0 0,-1 0 0 0 0,1 0 0 0 0,0-1 0 0 0,-1 1 1 0 0,1 0-1 0 0,0-1 0 0 0,0 1 0 0 0,0 0 0 0 0,0-1 0 0 0,0 0 0 0 0,0 1 0 0 0,0-1 0 0 0,0 1 0 0 0,1-1 0 0 0,-1 0 0 0 0,1 0 128 0 0,-1-10-1275 0 0</inkml:trace>
  <inkml:trace contextRef="#ctx0" brushRef="#br0" timeOffset="375.748">516 0 976 0 0,'-34'20'2080'0'0,"14"-9"-1761"0"0,1 0 0 0 0,0 2 0 0 0,0 0 0 0 0,1 1 0 0 0,1 1 1 0 0,1 0-1 0 0,0 1 0 0 0,1 1 0 0 0,0 0 0 0 0,2 2 0 0 0,0-1 1 0 0,1 1-1 0 0,0 4-319 0 0,28 23 320 0 0,-9-41-426 0 0,1 0 1 0 0,0 0-1 0 0,-1-1 1 0 0,1 0-1 0 0,1-1 0 0 0,-1 0 1 0 0,0 0-1 0 0,1-1 1 0 0,0 0-1 0 0,0 0 1 0 0,-1-1-1 0 0,1 0 1 0 0,0-1-1 0 0,0 0 0 0 0,0 0 1 0 0,0-1-1 0 0,1 0 106 0 0,0 1-446 0 0,64-18-2347 0 0,-42 9 1434 0 0</inkml:trace>
  <inkml:trace contextRef="#ctx0" brushRef="#br0" timeOffset="770.548">720 207 856 0 0,'4'70'5174'0'0,"-4"-66"-5158"0"0,1 1 0 0 0,-1-1 0 0 0,1 0 0 0 0,-1 0 0 0 0,1 0 0 0 0,1 0 0 0 0,-1 0 0 0 0,0 0 0 0 0,1 0 0 0 0,0 0 0 0 0,0 0 0 0 0,0-1 0 0 0,1 1 0 0 0,-1-1-1 0 0,1 1 1 0 0,-1-1 0 0 0,1 0 0 0 0,0 0 0 0 0,1 0 0 0 0,-1-1 0 0 0,0 1 0 0 0,1-1 0 0 0,-1 0 0 0 0,4 2-16 0 0,-5-9-3565 0 0,-4 0 2089 0 0</inkml:trace>
  <inkml:trace contextRef="#ctx0" brushRef="#br0" timeOffset="1175.905">736 78 1792 0 0,'5'-17'5263'0'0,"2"-6"-2534"0"0,-29 7-1469 0 0,18 15-3344 0 0,7 7-3563 0 0,-1-3 4230 0 0</inkml:trace>
  <inkml:trace contextRef="#ctx0" brushRef="#br0" timeOffset="1425.148">987 327 1392 0 0,'6'3'283'0'0,"0"1"-1"0"0,-1 1 0 0 0,0-1 1 0 0,0 1-1 0 0,0 0 1 0 0,0 0-1 0 0,-1 0 0 0 0,1 0 1 0 0,-1 1-1 0 0,-1 0 0 0 0,1 0 1 0 0,-1 0-1 0 0,0 0 1 0 0,0 1-1 0 0,-1-1 0 0 0,0 1 1 0 0,0-1-1 0 0,0 5-282 0 0,-1-4 101 0 0,0 1-1 0 0,-1 0 1 0 0,0 0-1 0 0,0 0 1 0 0,-1 0-1 0 0,0-1 1 0 0,0 1-1 0 0,-1 0 1 0 0,0-1-1 0 0,0 1 1 0 0,-1-1-1 0 0,0 1 1 0 0,0-1-1 0 0,-1 0 0 0 0,1-1 1 0 0,-2 1-1 0 0,1 0 1 0 0,-1-1-1 0 0,0 0 1 0 0,0 0-1 0 0,-1-1 1 0 0,1 1-1 0 0,-1-1 1 0 0,-4 2-101 0 0,-103 41-1351 0 0,-14-38-3633 0 0,104-10 3648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6:07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288 144 928 0 0,'5'-1'247'0'0,"0"-1"0"0"0,-1 0 0 0 0,1 0 0 0 0,-1 0 0 0 0,1 0-1 0 0,-1-1 1 0 0,0 0 0 0 0,0 0 0 0 0,0 0 0 0 0,0 0 0 0 0,-1-1 0 0 0,1 1 0 0 0,-1-1 0 0 0,0 0-1 0 0,0 0 1 0 0,0 0 0 0 0,-1 0 0 0 0,1-1 0 0 0,-1 1 0 0 0,0-1 0 0 0,0 1 0 0 0,-1-1-1 0 0,1 0 1 0 0,-1 0 0 0 0,0 0 0 0 0,-1 0 0 0 0,1 0-247 0 0,-4 2 46 0 0,1-1 0 0 0,-1 1 0 0 0,0 0 0 0 0,0 0 0 0 0,-1 0 0 0 0,1 0 0 0 0,-1 1 0 0 0,1-1 0 0 0,-1 1 0 0 0,0 0 1 0 0,0 0-1 0 0,0 0 0 0 0,0 1 0 0 0,0-1 0 0 0,0 1 0 0 0,0 0 0 0 0,-1 0 0 0 0,1 1 0 0 0,0-1 0 0 0,-1 1 0 0 0,1 0 0 0 0,0 0 0 0 0,-1 0 0 0 0,1 1 0 0 0,0-1 0 0 0,-1 1 0 0 0,1 0-46 0 0,0-1 30 0 0,-12 4 22 0 0,1 0 0 0 0,-1 1 0 0 0,1 0 0 0 0,1 2 0 0 0,-1-1 0 0 0,1 2 0 0 0,0 0 0 0 0,1 0-1 0 0,-1 2 1 0 0,2-1 0 0 0,-1 2 0 0 0,2 0 0 0 0,-1 0 0 0 0,1 1 0 0 0,1 0 0 0 0,0 1 0 0 0,-7 13-52 0 0,14-22 1 0 0,1 0 1 0 0,0 0-1 0 0,0 0 1 0 0,1 0 0 0 0,-1 0-1 0 0,1 0 1 0 0,0 1 0 0 0,0-1-1 0 0,0 0 1 0 0,0 1-1 0 0,1-1 1 0 0,0 1 0 0 0,0-1-1 0 0,0 0 1 0 0,0 1 0 0 0,1-1-1 0 0,0 0 1 0 0,0 1 0 0 0,0-1-1 0 0,0 0 1 0 0,1 0-1 0 0,-1 1 1 0 0,1-1 0 0 0,0-1-1 0 0,0 1 1 0 0,1 0 0 0 0,-1 0-1 0 0,1-1 1 0 0,0 1-1 0 0,0-1 1 0 0,0 0 0 0 0,0 0-1 0 0,1 0 1 0 0,-1-1 0 0 0,1 1-1 0 0,0-1 1 0 0,-1 1-1 0 0,1-1 1 0 0,0 0 0 0 0,0-1-1 0 0,1 1 1 0 0,-1-1 0 0 0,0 0-1 0 0,0 0 1 0 0,1 0 0 0 0,-1-1-1 0 0,1 1 1 0 0,-1-1-1 0 0,0 0 1 0 0,1 0 0 0 0,-1-1-1 0 0,1 1 1 0 0,-1-1 0 0 0,1 0-2 0 0,7 2-28 0 0,1-1 1 0 0,0 0-1 0 0,-1-1 1 0 0,1-1 0 0 0,-1 0-1 0 0,1 0 1 0 0,-1-2 0 0 0,0 1-1 0 0,0-1 1 0 0,0-1 0 0 0,-1 0-1 0 0,1-1 1 0 0,-1 0 0 0 0,0-1-1 0 0,-1 0 1 0 0,0-1-1 0 0,0 0 1 0 0,-1 0 0 0 0,1-1-1 0 0,-2 0 1 0 0,0-1 0 0 0,0 0-1 0 0,0 0 1 0 0,-1-1 0 0 0,-1 1-1 0 0,1-3 28 0 0,4-29 792 0 0,-11 50-785 0 0,1 0-1 0 0,0 0 1 0 0,0 0 0 0 0,1 0-1 0 0,0 0 1 0 0,0 0-1 0 0,1 0 1 0 0,0 0-1 0 0,0-1 1 0 0,1 0 0 0 0,0 1-1 0 0,0-2 1 0 0,0 1-1 0 0,1 0 1 0 0,0-1-1 0 0,1 0 1 0 0,0 0 0 0 0,0 0-1 0 0,0-1 1 0 0,0 0-1 0 0,1 0 1 0 0,0 0-7 0 0,130 44-1948 0 0,10-41-3798 0 0,-110-8 4381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6:05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1544 0 0,'0'0'106'0'0,"0"1"0"0"0,0 0 0 0 0,0-1 0 0 0,0 1 0 0 0,0 0 0 0 0,0-1 0 0 0,1 1 0 0 0,-1-1 0 0 0,0 1 0 0 0,1 0-1 0 0,-1-1 1 0 0,0 1 0 0 0,1-1 0 0 0,-1 1 0 0 0,0-1 0 0 0,1 1 0 0 0,-1-1 0 0 0,1 1 0 0 0,-1-1 0 0 0,1 0 0 0 0,-1 1 0 0 0,1-1 0 0 0,0 0 0 0 0,-1 1 0 0 0,1-1 0 0 0,-1 0-1 0 0,1 0 1 0 0,0 1 0 0 0,-1-1 0 0 0,1 0 0 0 0,0 0 0 0 0,-1 0 0 0 0,1 0 0 0 0,0 0 0 0 0,-1 0 0 0 0,1 0 0 0 0,0 0 0 0 0,-1 0 0 0 0,1 0 0 0 0,0 0 0 0 0,-1-1 0 0 0,1 1-1 0 0,-1 0 1 0 0,1 0 0 0 0,0-1 0 0 0,-1 1 0 0 0,1 0 0 0 0,-1-1 0 0 0,1 1 0 0 0,-1 0 0 0 0,1-1 0 0 0,-1 1 0 0 0,1-1 0 0 0,-1 1 0 0 0,1-1 0 0 0,-1 1 0 0 0,0-1 0 0 0,1 1-1 0 0,-1-1 1 0 0,0 0 0 0 0,1 1 0 0 0,-1-1 0 0 0,0 1 0 0 0,0-1 0 0 0,0 0-106 0 0,-19 254 941 0 0,20-246-917 0 0,0 0 0 0 0,0 1 0 0 0,1-1 1 0 0,0 0-1 0 0,0 0 0 0 0,1 0 0 0 0,-1-1 0 0 0,2 1 1 0 0,-1 0-1 0 0,1-1 0 0 0,0 0 0 0 0,0 0 0 0 0,0 0 0 0 0,1-1 1 0 0,0 1-1 0 0,0-1 0 0 0,1 0 0 0 0,-1 0 0 0 0,1-1 1 0 0,0 0-1 0 0,1 0 0 0 0,-1 0 0 0 0,1-1 0 0 0,-1 0 0 0 0,1 0 1 0 0,0 0-1 0 0,0-1 0 0 0,0 0 0 0 0,0-1 0 0 0,0 0 1 0 0,1 0-1 0 0,-1 0 0 0 0,7-1-24 0 0,-4 0-26 0 0,-1-1 0 0 0,1 0 0 0 0,-1 0 0 0 0,0-1 0 0 0,0 0 1 0 0,0-1-1 0 0,0 0 0 0 0,0 0 0 0 0,0-1 0 0 0,-1 0 0 0 0,0-1 0 0 0,0 0 0 0 0,0 0 0 0 0,0 0 1 0 0,-1-1-1 0 0,0-1 0 0 0,0 1 0 0 0,-1-1 0 0 0,1 0 0 0 0,-2 0 0 0 0,1-1 0 0 0,-1 0 0 0 0,0 0 0 0 0,0 0 1 0 0,-1 0-1 0 0,0-1 0 0 0,-1 0 0 0 0,0 0 0 0 0,0 0 0 0 0,-1 0 0 0 0,1-9 26 0 0,-3 17 47 0 0,-12-34 279 0 0,1 57-245 0 0,14-14-102 0 0,1 0 0 0 0,0-1 0 0 0,0 1 0 0 0,1-1-1 0 0,0 0 1 0 0,0-1 0 0 0,0 1 0 0 0,1-1 0 0 0,0 0 0 0 0,1 0-1 0 0,-1-1 1 0 0,1 1 0 0 0,0-2 0 0 0,0 1 0 0 0,1-1 0 0 0,-1 0-1 0 0,1 0 1 0 0,0-1 0 0 0,0 0 0 0 0,0-1 0 0 0,5 1 21 0 0,182 23-554 0 0,-191-25 541 0 0,0-1-1 0 0,0 1 1 0 0,0-1-1 0 0,0 1 0 0 0,-1-1 1 0 0,1 0-1 0 0,0-1 1 0 0,0 1-1 0 0,0-1 1 0 0,0 1-1 0 0,0-1 1 0 0,-1 0-1 0 0,1-1 1 0 0,0 1-1 0 0,-1-1 1 0 0,1 0-1 0 0,-1 1 0 0 0,0-1 1 0 0,1-1-1 0 0,-1 1 1 0 0,0 0-1 0 0,0-1 1 0 0,0 0-1 0 0,-1 0 1 0 0,1 1-1 0 0,-1-1 1 0 0,1-1-1 0 0,-1 1 0 0 0,0 0 1 0 0,0-1-1 0 0,-1 1 1 0 0,1-1-1 0 0,-1 1 1 0 0,1-1-1 0 0,-1 0 1 0 0,0 0-1 0 0,-1 0 1 0 0,1 1-1 0 0,0-3 14 0 0,-184-236-1119 0 0,164 192-2848 0 0,19 41 2615 0 0</inkml:trace>
  <inkml:trace contextRef="#ctx0" brushRef="#br0" timeOffset="302.444">1069 306 1504 0 0,'8'16'636'0'0,"-2"0"-1"0"0,0 1 1 0 0,0-1-1 0 0,-2 1 1 0 0,0 0-1 0 0,-1 1 0 0 0,-1-1 1 0 0,0 0-1 0 0,-1 7-635 0 0,13 79 1888 0 0,-12-89-1637 0 0,-2-12-232 0 0,0 0 0 0 0,0-1-1 0 0,0 1 1 0 0,0 0 0 0 0,0 0 0 0 0,0 0 0 0 0,1 0 0 0 0,-1 0 0 0 0,1-1-1 0 0,-1 1 1 0 0,1 0 0 0 0,0 0 0 0 0,-1-1 0 0 0,1 1 0 0 0,0 0 0 0 0,0-1-1 0 0,0 1 1 0 0,0-1 0 0 0,1 1 0 0 0,-1-1 0 0 0,0 0 0 0 0,0 0 0 0 0,1 1-1 0 0,-1-1 1 0 0,1 0 0 0 0,-1 0 0 0 0,1 0 0 0 0,0 0 0 0 0,-1-1 0 0 0,3 2-19 0 0,-4-2-724 0 0,5-4-226 0 0,-2 1 650 0 0,0 0 1 0 0,0 0-1 0 0,0-1 0 0 0,0 1 1 0 0,-1-1-1 0 0,1 0 0 0 0,-1 1 1 0 0,0-1-1 0 0,0 0 0 0 0,-1 0 0 0 0,1-1 1 0 0,-1 1-1 0 0,1 0 0 0 0,-1 0 1 0 0,-1-1-1 0 0,1 1 0 0 0,-1-1 1 0 0,0 1-1 0 0,0 0 0 0 0,0-1 300 0 0,0-18-1324 0 0</inkml:trace>
  <inkml:trace contextRef="#ctx0" brushRef="#br0" timeOffset="575.212">1021 45 2240 0 0,'-1'-23'4774'0'0,"1"8"-2146"0"0,15 22-4163 0 0,74 39-4068 0 0,-60-33 4147 0 0</inkml:trace>
  <inkml:trace contextRef="#ctx0" brushRef="#br0" timeOffset="826.767">1567 81 1088 0 0,'4'-13'7483'0'0,"-17"49"-6296"0"0,24 234 131 0 0,5-71-2324 0 0,-16-194 761 0 0,0-1 1 0 0,0 1-1 0 0,-1-1 1 0 0,1 1 0 0 0,-1 0-1 0 0,0-1 1 0 0,0 0-1 0 0,-1 1 1 0 0,1-1 0 0 0,-1 0-1 0 0,0 1 1 0 0,0-1-1 0 0,0 0 1 0 0,-1 0 0 0 0,1-1-1 0 0,-1 1 1 0 0,0 0-1 0 0,0-1 1 0 0,0 0 0 0 0,-1 0-1 0 0,1 0 1 0 0,-1 0-1 0 0,0 0 1 0 0,0-1 0 0 0,0 1-1 0 0,0-1 1 0 0,0 0-1 0 0,-2 0 245 0 0,-11 2-1334 0 0</inkml:trace>
  <inkml:trace contextRef="#ctx0" brushRef="#br0" timeOffset="1319.948">1323 516 988 0 0,'0'-2'268'0'0,"-1"0"-1"0"0,1 0 1 0 0,0-1 0 0 0,0 1 0 0 0,0 0-1 0 0,0 0 1 0 0,0-1 0 0 0,1 1-1 0 0,-1 0 1 0 0,1 0 0 0 0,-1 0-1 0 0,1-1 1 0 0,0 1 0 0 0,0 0-1 0 0,0 0 1 0 0,0 0 0 0 0,0 0-1 0 0,0 0 1 0 0,0 1 0 0 0,1-1-1 0 0,-1 0 1 0 0,1 0 0 0 0,-1 1-1 0 0,1-1 1 0 0,0 1 0 0 0,0 0 0 0 0,-1-1-1 0 0,1 1-267 0 0,109-45-814 0 0,-85 38 1241 0 0,-3 0-659 0 0,0-1 0 0 0,-1-1 0 0 0,0-1 0 0 0,-1 0 1 0 0,0-2-1 0 0,-1-1 0 0 0,0 0 0 0 0,-1-1 0 0 0,-1-2 0 0 0,0 0 0 0 0,-2 0 0 0 0,3-5 232 0 0,-11 11 156 0 0,0 0 0 0 0,0-1 0 0 0,-1-1 0 0 0,-1 1-1 0 0,0-1 1 0 0,0 0 0 0 0,-2 0 0 0 0,0-1 0 0 0,0 1 0 0 0,-1-1 0 0 0,-1 0 0 0 0,0 0-1 0 0,-1 0 1 0 0,0-3-156 0 0,-2-13 1939 0 0,1 34-1068 0 0,-13 281-184 0 0,-3 46 8 0 0,10-285-364 0 0,6-46-243 0 0,36-88-212 0 0,76-131-783 0 0,-110 219 885 0 0,1 1 0 0 0,-1-1 0 0 0,0 1-1 0 0,0 0 1 0 0,0 0 0 0 0,0 0 0 0 0,0 0 0 0 0,0 0 0 0 0,0 0 0 0 0,0 1-1 0 0,0-1 1 0 0,-1 1 0 0 0,1-1 0 0 0,0 1 0 0 0,-1 0 0 0 0,1-1 0 0 0,-1 1-1 0 0,0 0 1 0 0,0 0 0 0 0,0 0 0 0 0,0 0 0 0 0,0 0 0 0 0,0 0 0 0 0,0 1-1 0 0,-1-1 1 0 0,1 0 0 0 0,-1 0 0 0 0,1 1 0 0 0,-1-1 0 0 0,0 0 0 0 0,0 0-1 0 0,0 1 1 0 0,0 1 22 0 0,3 11-83 0 0,1 0-1 0 0,0-1 0 0 0,1 1 1 0 0,1-1-1 0 0,0 0 0 0 0,1 0 1 0 0,0-1-1 0 0,1 0 0 0 0,1 0 1 0 0,0-1-1 0 0,0 0 0 0 0,2 0 1 0 0,-1-1-1 0 0,3 1 84 0 0,23-1-1850 0 0,-10-10-2356 0 0,-15-1 2737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6:0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182 118 1468 0 0,'-99'54'3267'0'0,"91"-48"-3067"0"0,1 1-1 0 0,0 0 1 0 0,0 0 0 0 0,1 0 0 0 0,0 1 0 0 0,0 0-1 0 0,1 0 1 0 0,0 1 0 0 0,0-1 0 0 0,1 1-1 0 0,0 0 1 0 0,1 1 0 0 0,0-1 0 0 0,0 0-1 0 0,-1 9-199 0 0,5-13 49 0 0,1 1-1 0 0,-1 0 1 0 0,1-1-1 0 0,1 0 1 0 0,-1 0-1 0 0,0 1 1 0 0,1-1-1 0 0,0-1 1 0 0,1 1-1 0 0,-1 0 1 0 0,1-1-1 0 0,-1 1 1 0 0,1-1 0 0 0,1 0-1 0 0,-1-1 1 0 0,0 1-1 0 0,1-1 1 0 0,0 0-1 0 0,0 0 1 0 0,0 0-1 0 0,0-1 1 0 0,0 1-1 0 0,1-1 1 0 0,-1 0-1 0 0,1-1 1 0 0,-1 0-1 0 0,1 0 1 0 0,0 0-1 0 0,4 0-48 0 0,14 4-34 0 0,0 0 0 0 0,0-2 0 0 0,1-1 0 0 0,-1-1-1 0 0,0 0 1 0 0,1-2 0 0 0,-1-1 0 0 0,1-2 0 0 0,-1 0 0 0 0,0-1 0 0 0,-1-1 0 0 0,1-1-1 0 0,-1-2 1 0 0,-1 0 0 0 0,16-9 34 0 0,-36 17-26 0 0,1 0 0 0 0,-1 0-1 0 0,0 0 1 0 0,1 0 0 0 0,-1-1-1 0 0,0 1 1 0 0,0-1 0 0 0,1 1-1 0 0,-1-1 1 0 0,0 0 0 0 0,-1 0 0 0 0,1 0-1 0 0,0 0 1 0 0,-1 0 0 0 0,1-1-1 0 0,-1 1 1 0 0,1 0 0 0 0,-1-1-1 0 0,0 1 1 0 0,0 0 0 0 0,0-1-1 0 0,-1 0 1 0 0,1 1 0 0 0,0-1 0 0 0,-1 1-1 0 0,0-1 1 0 0,0 0 0 0 0,0 1-1 0 0,0-1 1 0 0,0 0 0 0 0,0 1-1 0 0,0-1 1 0 0,-1 0 0 0 0,0 1 0 0 0,1-1-1 0 0,-1 1 1 0 0,0-1 0 0 0,0 1-1 0 0,0-1 1 0 0,-1 1 0 0 0,1 0-1 0 0,-1-1 1 0 0,1 1 0 0 0,-1 0 0 0 0,0 0-1 0 0,-1-1 27 0 0,-104-74-699 0 0,-111 15-1033 0 0,212 58-203 0 0,6 3 633 0 0</inkml:trace>
  <inkml:trace contextRef="#ctx0" brushRef="#br0" timeOffset="295.733">1095 103 1868 0 0,'-22'3'691'0'0,"1"2"1"0"0,0 0-1 0 0,0 0 0 0 0,1 2 0 0 0,0 1 1 0 0,0 0-1 0 0,1 2 0 0 0,0 0 0 0 0,-13 10-691 0 0,22-15 124 0 0,1 0-1 0 0,0 0 0 0 0,0 1 0 0 0,1 0 0 0 0,0 1 0 0 0,0 0 1 0 0,0 0-1 0 0,1 1 0 0 0,0 0 0 0 0,0 0 0 0 0,1 0 0 0 0,0 1 0 0 0,1 0 1 0 0,0 0-1 0 0,0 1 0 0 0,1 0 0 0 0,0-1 0 0 0,0 6-123 0 0,5-9-26 0 0,1-1 0 0 0,0 1 0 0 0,1-1 0 0 0,-1 1 0 0 0,1-1 0 0 0,0 0-1 0 0,1 0 1 0 0,-1 0 0 0 0,1 0 0 0 0,0-1 0 0 0,0 0 0 0 0,1 0 0 0 0,-1 0 0 0 0,1 0-1 0 0,0 0 1 0 0,0-1 0 0 0,0 0 0 0 0,0 0 0 0 0,0 0 0 0 0,1-1 0 0 0,-1 0 0 0 0,1 0-1 0 0,0 0 1 0 0,0-1 0 0 0,0 0 0 0 0,0 0 0 0 0,0 0 0 0 0,5-1 26 0 0,14 4-922 0 0,1-1 0 0 0,-1-1 0 0 0,1-2 0 0 0,-1 0 0 0 0,1-2 0 0 0,-1-1 0 0 0,0-1 0 0 0,24-7 922 0 0,-1-1-1331 0 0</inkml:trace>
  <inkml:trace contextRef="#ctx0" brushRef="#br0" timeOffset="551.013">1495 98 1392 0 0,'-66'0'4098'0'0,"-67"86"-1537"0"0,128-83-2520 0 0,0 1 0 0 0,1-1 0 0 0,-1 1 0 0 0,1 1-1 0 0,0-1 1 0 0,0 1 0 0 0,0-1 0 0 0,1 1 0 0 0,-1 0 0 0 0,1 0-1 0 0,0 1 1 0 0,1-1 0 0 0,0 1 0 0 0,-1-1 0 0 0,2 1-1 0 0,-1 0 1 0 0,1 0 0 0 0,-1 0 0 0 0,2 0 0 0 0,-1-1 0 0 0,1 2-1 0 0,0-1 1 0 0,0 0 0 0 0,0 0 0 0 0,1-1 0 0 0,0 1-1 0 0,0 0 1 0 0,1 0 0 0 0,-1 0 0 0 0,1 0 0 0 0,1-1 0 0 0,-1 1-1 0 0,1-1 1 0 0,0 0 0 0 0,0 0 0 0 0,0 0 0 0 0,1 0-1 0 0,0 0 1 0 0,0-1 0 0 0,0 0 0 0 0,3 3-41 0 0,3-2-410 0 0,1 0 0 0 0,-1-1 1 0 0,1 0-1 0 0,0-1 0 0 0,0 0 0 0 0,0-1 0 0 0,1 0 1 0 0,-1-1-1 0 0,1 0 0 0 0,-1-1 0 0 0,1 0 1 0 0,-1-1-1 0 0,1 0 0 0 0,-1 0 0 0 0,3-2 410 0 0,41-8-1266 0 0</inkml:trace>
  <inkml:trace contextRef="#ctx0" brushRef="#br0" timeOffset="1055.864">1811 117 1088 0 0,'-6'12'5878'0'0,"-31"155"-3608"0"0,40-157-2239 0 0,0 0 0 0 0,1 0 0 0 0,0-1 0 0 0,0 0 0 0 0,1 0 1 0 0,0 0-1 0 0,0 0 0 0 0,1-1 0 0 0,0 1 0 0 0,1-2 1 0 0,0 1-1 0 0,0-1 0 0 0,1 0 0 0 0,0 0 0 0 0,0-1 0 0 0,0 0 1 0 0,1 0-1 0 0,0-1 0 0 0,0-1 0 0 0,0 1 0 0 0,0-1 1 0 0,1-1-1 0 0,0 0 0 0 0,0 0 0 0 0,0-1 0 0 0,7 1-31 0 0,-10-2-36 0 0,1 1 0 0 0,0-2-1 0 0,0 1 1 0 0,0-1 0 0 0,0 0 0 0 0,-1-1-1 0 0,1 0 1 0 0,0 0 0 0 0,0 0 0 0 0,-1-1-1 0 0,1-1 1 0 0,-1 1 0 0 0,0-1 0 0 0,1 0-1 0 0,-1-1 1 0 0,-1 0 0 0 0,1 0 0 0 0,0 0-1 0 0,-1-1 1 0 0,0 0 0 0 0,0 0-1 0 0,0 0 1 0 0,-1-1 0 0 0,0 0 0 0 0,0 0-1 0 0,0 0 1 0 0,-1-1 0 0 0,0 0 0 0 0,0 0-1 0 0,-1 0 1 0 0,1-3 36 0 0,18-255 210 0 0,-22 215 642 0 0,-9 32-554 0 0,8 30 142 0 0,130 266-1460 0 0,-129-278 1006 0 0,17 41-1769 0 0,-12-12-3502 0 0,-5-29 4025 0 0</inkml:trace>
  <inkml:trace contextRef="#ctx0" brushRef="#br0" timeOffset="1403.045">2428 0 1552 0 0,'7'1'146'0'0,"0"1"0"0"0,0 0 0 0 0,0 0 0 0 0,0 1 0 0 0,-1 0 0 0 0,1 0 0 0 0,-1 1-1 0 0,0-1 1 0 0,0 1 0 0 0,0 1 0 0 0,0-1 0 0 0,-1 1 0 0 0,1 0 0 0 0,-1 0 0 0 0,-1 1 0 0 0,1-1 0 0 0,-1 1 0 0 0,0 0 0 0 0,0 0-1 0 0,-1 1 1 0 0,1-1 0 0 0,-1 1 0 0 0,-1-1 0 0 0,1 1 0 0 0,-1 0 0 0 0,0 4-146 0 0,4 2 242 0 0,7 12 153 0 0,0 0 0 0 0,-2 1 0 0 0,-1 1 0 0 0,-2 0 0 0 0,0 0 0 0 0,-2 1 0 0 0,0 0 0 0 0,-3 0 0 0 0,1 18-395 0 0,-57 43 2545 0 0,45-124-1100 0 0,13 10-1659 0 0,1 1 1 0 0,1 0-1 0 0,1 0 0 0 0,1 0 1 0 0,0 1-1 0 0,2 1 0 0 0,1 0 0 0 0,1 1 1 0 0,1 0-1 0 0,12-14 214 0 0,25-43-2040 0 0,-26 9-2863 0 0,-25 68 3600 0 0,0 1 13 0 0</inkml:trace>
  <inkml:trace contextRef="#ctx0" brushRef="#br0" timeOffset="1892.59">2794 335 1228 0 0,'7'-3'3869'0'0,"20"-26"-2773"0"0,-16 15-962 0 0,-1-1 0 0 0,-1 0 0 0 0,0-1 1 0 0,-1 0-1 0 0,0 0 0 0 0,-2-1 0 0 0,0 0 1 0 0,0 0-1 0 0,-2 0 0 0 0,0-1 0 0 0,1-13-134 0 0,17-58 124 0 0,-22 89-245 0 0,0 0 45 0 0,6 3 36 0 0,5 2 99 0 0,0 1 1 0 0,-1 1-1 0 0,0 0 0 0 0,0 1 1 0 0,0 0-1 0 0,-1 0 1 0 0,0 1-1 0 0,0 0 0 0 0,-1 0 1 0 0,-1 1-1 0 0,0 0 0 0 0,0 1 1 0 0,-1 0-1 0 0,0 0 1 0 0,0 0-1 0 0,-2 0 0 0 0,1 1 1 0 0,-2 0-1 0 0,1 0 0 0 0,-1 0 1 0 0,-1 0-1 0 0,-1 1 0 0 0,1 3-59 0 0,-5-6 86 0 0,-1-1-1 0 0,0 1 1 0 0,0-1 0 0 0,-1 1-1 0 0,-1-1 1 0 0,1-1-1 0 0,-1 1 1 0 0,-1-1-1 0 0,1 0 1 0 0,-1 0-1 0 0,-1-1 1 0 0,0 0-1 0 0,0-1 1 0 0,0 1-1 0 0,0-1 1 0 0,-1-1-1 0 0,0 0 1 0 0,0 0-1 0 0,-1-1 1 0 0,0 0-1 0 0,1 0 1 0 0,-1-1-1 0 0,0-1 1 0 0,-5 2-86 0 0,-55 10-1568 0 0,68-14 1412 0 0,0 0 0 0 0,-1 0 0 0 0,1 0 0 0 0,0 0 0 0 0,-1 0 0 0 0,1 0 0 0 0,0-1 0 0 0,-1 1 0 0 0,1-1 0 0 0,0 0 0 0 0,0 1 0 0 0,0-1 1 0 0,0 0-1 0 0,0 0 0 0 0,0 0 0 0 0,0-1 0 0 0,0 1 0 0 0,0 0 0 0 0,0-1 0 0 0,0 1 0 0 0,1-1 0 0 0,-1 0 0 0 0,1 0 0 0 0,-1 1 0 0 0,1-1 0 0 0,0 0 0 0 0,0 0 0 0 0,-1 0 0 0 0,1 0 1 0 0,1-1-1 0 0,-1 1 0 0 0,0 0 0 0 0,0 0 0 0 0,1 0 0 0 0,0-1 0 0 0,-1 1 0 0 0,1 0 0 0 0,0-1 0 0 0,0 1 0 0 0,0 0 0 0 0,0-1 0 0 0,1 1 156 0 0,-1-11-1304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0T04:36:0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255 195 1912 0 0,'18'-3'2442'0'0,"-3"-13"-587"0"0,-9 11-1545 0 0,40-56 2402 0 0,-39 172-1303 0 0,29 113-1221 0 0,26-75-1277 0 0,-62-148 139 0 0,-38-15-4878 0 0,16 1 4371 0 0</inkml:trace>
  <inkml:trace contextRef="#ctx0" brushRef="#br0" timeOffset="1000.356">27 338 1392 0 0,'-27'4'5435'0'0,"263"-15"-4056"0"0,260-35-1978 0 0,-486 46 614 0 0,-8 0-17 0 0,1 0-1 0 0,-1 1 1 0 0,1-1 0 0 0,-1 0 0 0 0,1 0 0 0 0,-1 0-1 0 0,1-1 1 0 0,-1 1 0 0 0,0-1 0 0 0,1 1 0 0 0,-1-1-1 0 0,1 0 1 0 0,-1 0 0 0 0,0 0 0 0 0,0 0-1 0 0,0 0 1 0 0,1 0 0 0 0,-1-1 0 0 0,0 1 0 0 0,-1-1-1 0 0,1 1 1 0 0,0-1 0 0 0,0 0 0 0 0,-1 0-1 0 0,1 0 1 0 0,-1 0 0 0 0,1 0 0 0 0,-1 0 0 0 0,0 0-1 0 0,0 0 1 0 0,0-1 0 0 0,0 1 0 0 0,0-1 2 0 0,21-56 2217 0 0,-14 6-80 0 0,-8 51-2114 0 0,0 2-15 0 0,0-1 6 0 0,0-5 10 0 0,-19-44 324 0 0,19 49-320 0 0,0 1-18 0 0,0 0-28 0 0,0 0 6 0 0,0 0-5 0 0,-3 24-46 0 0,-7 175-21 0 0,7 63 132 0 0,57-339-703 0 0,1-6-1301 0 0,-54 83 1795 0 0,-1 0 25 0 0,0 0-37 0 0,0 0-51 0 0,33 69-586 0 0,-30-62 664 0 0,1 0-1 0 0,0-1 1 0 0,0 1 0 0 0,0-1 0 0 0,1 0 0 0 0,0 0 0 0 0,1-1 0 0 0,-1 1 0 0 0,1-1-1 0 0,0 0 1 0 0,0-1 0 0 0,0 1 0 0 0,1-1 0 0 0,0-1 0 0 0,0 1 0 0 0,0-1-1 0 0,0 0 1 0 0,0-1 0 0 0,1 0 0 0 0,-1 0 0 0 0,1 0 0 0 0,-1-1 0 0 0,1 0 0 0 0,0 0-1 0 0,-1-1 1 0 0,1 0 0 0 0,0-1 0 0 0,1 0 146 0 0,14 1-865 0 0</inkml:trace>
  <inkml:trace contextRef="#ctx0" brushRef="#br0" timeOffset="1628.794">1416 451 1772 0 0,'-1'-2'91'0'0,"0"1"-1"0"0,0-1 1 0 0,0 0-1 0 0,0 0 1 0 0,0 0-1 0 0,-1 1 1 0 0,1-1-1 0 0,0 0 1 0 0,-1 1-1 0 0,1 0 1 0 0,-1-1-1 0 0,0 1 1 0 0,1 0-1 0 0,-1 0 1 0 0,0 0-1 0 0,0 0 1 0 0,0 0-1 0 0,0 0 1 0 0,0 0-1 0 0,0 1 1 0 0,0-1-1 0 0,0 1 1 0 0,0-1-1 0 0,0 1 1 0 0,0 0-1 0 0,0 0 1 0 0,0 0-1 0 0,-1 0 1 0 0,1 0-1 0 0,0 0 1 0 0,0 1-1 0 0,0-1 1 0 0,0 1-1 0 0,0-1 1 0 0,0 1-1 0 0,0 0 1 0 0,-1 0-91 0 0,-7-1 197 0 0,-1 2-112 0 0,1-1 1 0 0,-1 2-1 0 0,0-1 1 0 0,1 2 0 0 0,-1-1-1 0 0,1 1 1 0 0,0 1-1 0 0,0 0 1 0 0,1 0-1 0 0,-1 1 1 0 0,1 0-1 0 0,0 1 1 0 0,1-1 0 0 0,0 2-1 0 0,0-1 1 0 0,0 1-1 0 0,1 1 1 0 0,0-1-1 0 0,0 3-85 0 0,44 17 498 0 0,-24-27-541 0 0,0-1-1 0 0,0 0 0 0 0,0 0 0 0 0,0-2 1 0 0,-1 1-1 0 0,1-2 0 0 0,0 0 0 0 0,-1 0 1 0 0,1-1-1 0 0,-1 0 0 0 0,0-1 0 0 0,-1-1 1 0 0,1 0-1 0 0,-1 0 0 0 0,0-1 0 0 0,4-4 44 0 0,-14 11-9 0 0,-1 1 0 0 0,0 0 0 0 0,1-1-1 0 0,-1 1 1 0 0,0 0 0 0 0,0 0 0 0 0,1-1-1 0 0,-1 1 1 0 0,0 0 0 0 0,0 0 0 0 0,0 0 0 0 0,0-1-1 0 0,0 1 1 0 0,0 0 0 0 0,0 0 0 0 0,0-1-1 0 0,-1 1 1 0 0,1 0 0 0 0,0 0 0 0 0,0-1 0 0 0,-1 1-1 0 0,1 0 1 0 0,0 0 0 0 0,-1-1 0 0 0,1 1-1 0 0,0 0 1 0 0,-1-1 0 0 0,1 1 0 0 0,-1-1-1 0 0,1 1 1 0 0,-1 0 0 0 0,0-1 0 0 0,1 1 0 0 0,-1-1-1 0 0,0 0 1 0 0,1 1 0 0 0,-1-1 0 0 0,0 1-1 0 0,1-1 1 0 0,-1 0 0 0 0,0 0 0 0 0,0 1 0 0 0,1-1-1 0 0,-1 0 1 0 0,0 0 0 0 0,0 0 0 0 0,1 0-1 0 0,-1 0 1 0 0,0 0 0 0 0,0 0 0 0 0,0 0-1 0 0,1 0 1 0 0,-1 0 0 0 0,0-1 0 0 0,0 1 0 0 0,0 0 9 0 0,11 3-22 0 0,0 0 1 0 0,0 0 0 0 0,0-1-1 0 0,0 0 1 0 0,0 0 0 0 0,0-1-1 0 0,1-1 1 0 0,-1 0 0 0 0,0 0-1 0 0,1-1 1 0 0,-1-1 0 0 0,0 1-1 0 0,0-2 1 0 0,0 1 0 0 0,0-1-1 0 0,0-1 1 0 0,0 0 0 0 0,-1 0-1 0 0,5-4 22 0 0,-3-1 8 0 0,0-2 1 0 0,-1 0-1 0 0,0 0 0 0 0,-1-1 0 0 0,-1 0 1 0 0,0 0-1 0 0,0-1 0 0 0,-1 0 1 0 0,-1-1-1 0 0,0 1 0 0 0,0-1 0 0 0,-2 0 1 0 0,0-1-1 0 0,0 1 0 0 0,-2-1 0 0 0,0 0 1 0 0,0 1-1 0 0,-1-1 0 0 0,-1 0 0 0 0,-1 0 1 0 0,0 0-1 0 0,-1 0 0 0 0,-2-8-8 0 0,4-15 633 0 0,-31-80 1556 0 0,22 91-781 0 0,5 42-468 0 0,21 135-621 0 0,58 191-2734 0 0,-74-339 2229 0 0,0 1 0 0 0,0-1 0 0 0,-1 1 0 0 0,1-1 0 0 0,-1 1 1 0 0,0 0-1 0 0,1-1 0 0 0,-1 1 0 0 0,-1-1 0 0 0,1 1 0 0 0,0-1 0 0 0,-1 1 0 0 0,1 0 1 0 0,-1-1-1 0 0,0 1 0 0 0,1-1 0 0 0,-1 0 0 0 0,0 1 0 0 0,-1-1 0 0 0,1 0 0 0 0,0 0 1 0 0,-1 1-1 0 0,1-1 0 0 0,-1 0 0 0 0,0 0 0 0 0,0-1 0 0 0,1 1 0 0 0,-1 0 0 0 0,0-1 1 0 0,-1 1-1 0 0,1-1 0 0 0,0 1 0 0 0,-2 0 186 0 0,-7 1-1297 0 0</inkml:trace>
  <inkml:trace contextRef="#ctx0" brushRef="#br0" timeOffset="1880.147">1514 428 1316 0 0,'8'-36'9179'0'0,"33"15"-6838"0"0,57 7-3192 0 0,-94 14 1084 0 0,356-2-9655 0 0,-329 2 8110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E38A-5DC8-4171-9314-9826B1D5C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7C1F4-FD86-455A-A3B4-46EC58712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4239-F763-46FC-9D3C-9854F7BC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AD5DB-9585-4119-9EFF-3413844D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70B5-089F-4C82-AA22-A976275C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18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A142-2C1A-404B-AEA8-18E5D200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DED96-3FB3-4787-A9E1-67761FD61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5DFF-487B-4EB6-94FC-155FD3A3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63FD-04B7-4A2A-AF67-75F1A25D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06322-1E3A-40E5-AA05-E414286D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83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DBDF7-C76F-4330-AC89-305320E08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A9699-A401-449E-92A4-3DE277E68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0475-A5E3-41F1-ABF1-B8793E90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D93E3-A93B-4949-BEA2-AFDEDEF5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A8C54-7CCA-4547-9CEA-B0A1AA24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18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57D3-9A52-4979-823D-082CF794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22D2C-3819-4D47-B582-EC9B3054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1741F-6FE6-49FA-AE15-A9DEB8E6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E30AB-F914-4E34-88A5-90F1D9B5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CF20-CEE7-4A11-B6FD-089141E1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5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9984-D862-467A-8DCD-866CC63B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801A4-A887-4113-A588-1CA76024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EED53-E53D-4BB5-8AED-1F6214F7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99B1-358F-4DA2-A1AF-2847BAD6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9341-60DF-4DAE-9BFD-B08CBF39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74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79A-7587-4067-84E3-EC92295B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5B0F8-A293-4E0A-87E4-9DC6448F1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4D21E-5BB4-4D04-9554-6568BBB01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55B40-00F9-4199-88EE-D1F701BE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11043-1595-4CC7-920E-85EA8609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880A1-821D-4AB3-AFD7-E3635033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5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8262-21D1-47DE-A2B0-1B46C4BB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79ABD-D7BA-4A69-B37D-05CBBA2F7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A4B0A-E4F3-4410-B549-DA0B19935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11B79-3A7C-461E-98FF-2066F37CF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BC1AC-1994-495C-A3A1-7809010AD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D0BE4-7191-4F58-98FC-351A0F95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59A70-7FAA-4D09-B97D-F1DDB5A9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65ACD-B52A-4172-985E-5562C5F8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35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B6DF-4515-45E7-995F-A6D41DF2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87FCC-1CD9-4873-9FD3-016203BD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75BF6-940E-4074-A0DE-51899FC5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7E2E2-007B-4CF5-8591-0472C571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1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C598-BC71-460C-868B-A9064A8E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7F876-AEFF-44F0-B64D-5431A250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445BC-CA23-49A0-9ED1-D376F683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3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A8A1-376A-433A-BAAA-FA59DD46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D8E6-9F01-475D-96D7-ACFEEBBB7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E3595-6BD6-4C83-B175-570A6265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5DC06-BB6F-46CC-BC55-A2A01441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8F462-EB61-4C6E-A927-C3FE422C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414A6-784F-4A30-8E39-89B03058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58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9FF3-556C-4BF8-8F5B-8141ED74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73937-647D-417B-AACF-AFF43F0EE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5184C-1A63-44B0-8713-AF44EE6D2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A45E6-A793-413E-A380-34047D5D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3DDED-450E-43FA-BFD6-F4FFB985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420E7-A8A2-416F-8584-8F8499D6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77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0554E-92E3-4354-A37F-D27D4B24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232CB-3E10-4726-BAE6-36912627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EF27-260B-431A-93B0-B004F70C5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8C2F-E658-4D4C-AA71-90204C2B4456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F1940-5528-46B6-A391-0D9D21DA2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C087-BD10-4B61-8149-E0FE74C16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66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image" Target="../media/image12.png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customXml" Target="../ink/ink13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customXml" Target="../ink/ink1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image" Target="../media/image13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customXml" Target="../ink/ink14.xml"/><Relationship Id="rId30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37.xml"/><Relationship Id="rId21" Type="http://schemas.openxmlformats.org/officeDocument/2006/relationships/image" Target="../media/image528.png"/><Relationship Id="rId42" Type="http://schemas.openxmlformats.org/officeDocument/2006/relationships/customXml" Target="../ink/ink545.xml"/><Relationship Id="rId47" Type="http://schemas.openxmlformats.org/officeDocument/2006/relationships/image" Target="../media/image541.png"/><Relationship Id="rId63" Type="http://schemas.openxmlformats.org/officeDocument/2006/relationships/image" Target="../media/image549.png"/><Relationship Id="rId68" Type="http://schemas.openxmlformats.org/officeDocument/2006/relationships/customXml" Target="../ink/ink558.xml"/><Relationship Id="rId84" Type="http://schemas.openxmlformats.org/officeDocument/2006/relationships/customXml" Target="../ink/ink566.xml"/><Relationship Id="rId89" Type="http://schemas.openxmlformats.org/officeDocument/2006/relationships/image" Target="../media/image562.png"/><Relationship Id="rId16" Type="http://schemas.openxmlformats.org/officeDocument/2006/relationships/customXml" Target="../ink/ink532.xml"/><Relationship Id="rId11" Type="http://schemas.openxmlformats.org/officeDocument/2006/relationships/image" Target="../media/image523.png"/><Relationship Id="rId32" Type="http://schemas.openxmlformats.org/officeDocument/2006/relationships/customXml" Target="../ink/ink540.xml"/><Relationship Id="rId37" Type="http://schemas.openxmlformats.org/officeDocument/2006/relationships/image" Target="../media/image536.png"/><Relationship Id="rId53" Type="http://schemas.openxmlformats.org/officeDocument/2006/relationships/image" Target="../media/image544.png"/><Relationship Id="rId58" Type="http://schemas.openxmlformats.org/officeDocument/2006/relationships/customXml" Target="../ink/ink553.xml"/><Relationship Id="rId74" Type="http://schemas.openxmlformats.org/officeDocument/2006/relationships/customXml" Target="../ink/ink561.xml"/><Relationship Id="rId79" Type="http://schemas.openxmlformats.org/officeDocument/2006/relationships/image" Target="../media/image557.png"/><Relationship Id="rId102" Type="http://schemas.openxmlformats.org/officeDocument/2006/relationships/customXml" Target="../ink/ink575.xml"/><Relationship Id="rId5" Type="http://schemas.openxmlformats.org/officeDocument/2006/relationships/image" Target="../media/image520.png"/><Relationship Id="rId90" Type="http://schemas.openxmlformats.org/officeDocument/2006/relationships/customXml" Target="../ink/ink569.xml"/><Relationship Id="rId95" Type="http://schemas.openxmlformats.org/officeDocument/2006/relationships/image" Target="../media/image565.png"/><Relationship Id="rId22" Type="http://schemas.openxmlformats.org/officeDocument/2006/relationships/customXml" Target="../ink/ink535.xml"/><Relationship Id="rId27" Type="http://schemas.openxmlformats.org/officeDocument/2006/relationships/image" Target="../media/image531.png"/><Relationship Id="rId43" Type="http://schemas.openxmlformats.org/officeDocument/2006/relationships/image" Target="../media/image539.png"/><Relationship Id="rId48" Type="http://schemas.openxmlformats.org/officeDocument/2006/relationships/customXml" Target="../ink/ink548.xml"/><Relationship Id="rId64" Type="http://schemas.openxmlformats.org/officeDocument/2006/relationships/customXml" Target="../ink/ink556.xml"/><Relationship Id="rId69" Type="http://schemas.openxmlformats.org/officeDocument/2006/relationships/image" Target="../media/image552.png"/><Relationship Id="rId80" Type="http://schemas.openxmlformats.org/officeDocument/2006/relationships/customXml" Target="../ink/ink564.xml"/><Relationship Id="rId85" Type="http://schemas.openxmlformats.org/officeDocument/2006/relationships/image" Target="../media/image560.png"/><Relationship Id="rId12" Type="http://schemas.openxmlformats.org/officeDocument/2006/relationships/customXml" Target="../ink/ink530.xml"/><Relationship Id="rId17" Type="http://schemas.openxmlformats.org/officeDocument/2006/relationships/image" Target="../media/image526.png"/><Relationship Id="rId33" Type="http://schemas.openxmlformats.org/officeDocument/2006/relationships/image" Target="../media/image534.png"/><Relationship Id="rId38" Type="http://schemas.openxmlformats.org/officeDocument/2006/relationships/customXml" Target="../ink/ink543.xml"/><Relationship Id="rId59" Type="http://schemas.openxmlformats.org/officeDocument/2006/relationships/image" Target="../media/image547.png"/><Relationship Id="rId103" Type="http://schemas.openxmlformats.org/officeDocument/2006/relationships/image" Target="../media/image569.png"/><Relationship Id="rId20" Type="http://schemas.openxmlformats.org/officeDocument/2006/relationships/customXml" Target="../ink/ink534.xml"/><Relationship Id="rId41" Type="http://schemas.openxmlformats.org/officeDocument/2006/relationships/image" Target="../media/image538.png"/><Relationship Id="rId54" Type="http://schemas.openxmlformats.org/officeDocument/2006/relationships/customXml" Target="../ink/ink551.xml"/><Relationship Id="rId62" Type="http://schemas.openxmlformats.org/officeDocument/2006/relationships/customXml" Target="../ink/ink555.xml"/><Relationship Id="rId70" Type="http://schemas.openxmlformats.org/officeDocument/2006/relationships/customXml" Target="../ink/ink559.xml"/><Relationship Id="rId75" Type="http://schemas.openxmlformats.org/officeDocument/2006/relationships/image" Target="../media/image555.png"/><Relationship Id="rId83" Type="http://schemas.openxmlformats.org/officeDocument/2006/relationships/image" Target="../media/image559.png"/><Relationship Id="rId88" Type="http://schemas.openxmlformats.org/officeDocument/2006/relationships/customXml" Target="../ink/ink568.xml"/><Relationship Id="rId91" Type="http://schemas.openxmlformats.org/officeDocument/2006/relationships/image" Target="../media/image563.png"/><Relationship Id="rId96" Type="http://schemas.openxmlformats.org/officeDocument/2006/relationships/customXml" Target="../ink/ink57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27.xml"/><Relationship Id="rId15" Type="http://schemas.openxmlformats.org/officeDocument/2006/relationships/image" Target="../media/image525.png"/><Relationship Id="rId23" Type="http://schemas.openxmlformats.org/officeDocument/2006/relationships/image" Target="../media/image529.png"/><Relationship Id="rId28" Type="http://schemas.openxmlformats.org/officeDocument/2006/relationships/customXml" Target="../ink/ink538.xml"/><Relationship Id="rId36" Type="http://schemas.openxmlformats.org/officeDocument/2006/relationships/customXml" Target="../ink/ink542.xml"/><Relationship Id="rId49" Type="http://schemas.openxmlformats.org/officeDocument/2006/relationships/image" Target="../media/image542.png"/><Relationship Id="rId57" Type="http://schemas.openxmlformats.org/officeDocument/2006/relationships/image" Target="../media/image546.png"/><Relationship Id="rId10" Type="http://schemas.openxmlformats.org/officeDocument/2006/relationships/customXml" Target="../ink/ink529.xml"/><Relationship Id="rId31" Type="http://schemas.openxmlformats.org/officeDocument/2006/relationships/image" Target="../media/image533.png"/><Relationship Id="rId44" Type="http://schemas.openxmlformats.org/officeDocument/2006/relationships/customXml" Target="../ink/ink546.xml"/><Relationship Id="rId52" Type="http://schemas.openxmlformats.org/officeDocument/2006/relationships/customXml" Target="../ink/ink550.xml"/><Relationship Id="rId60" Type="http://schemas.openxmlformats.org/officeDocument/2006/relationships/customXml" Target="../ink/ink554.xml"/><Relationship Id="rId65" Type="http://schemas.openxmlformats.org/officeDocument/2006/relationships/image" Target="../media/image550.png"/><Relationship Id="rId73" Type="http://schemas.openxmlformats.org/officeDocument/2006/relationships/image" Target="../media/image554.png"/><Relationship Id="rId78" Type="http://schemas.openxmlformats.org/officeDocument/2006/relationships/customXml" Target="../ink/ink563.xml"/><Relationship Id="rId81" Type="http://schemas.openxmlformats.org/officeDocument/2006/relationships/image" Target="../media/image558.png"/><Relationship Id="rId86" Type="http://schemas.openxmlformats.org/officeDocument/2006/relationships/customXml" Target="../ink/ink567.xml"/><Relationship Id="rId94" Type="http://schemas.openxmlformats.org/officeDocument/2006/relationships/customXml" Target="../ink/ink571.xml"/><Relationship Id="rId99" Type="http://schemas.openxmlformats.org/officeDocument/2006/relationships/image" Target="../media/image567.png"/><Relationship Id="rId101" Type="http://schemas.openxmlformats.org/officeDocument/2006/relationships/image" Target="../media/image568.png"/><Relationship Id="rId4" Type="http://schemas.openxmlformats.org/officeDocument/2006/relationships/customXml" Target="../ink/ink526.xml"/><Relationship Id="rId9" Type="http://schemas.openxmlformats.org/officeDocument/2006/relationships/image" Target="../media/image522.png"/><Relationship Id="rId13" Type="http://schemas.openxmlformats.org/officeDocument/2006/relationships/image" Target="../media/image524.png"/><Relationship Id="rId18" Type="http://schemas.openxmlformats.org/officeDocument/2006/relationships/customXml" Target="../ink/ink533.xml"/><Relationship Id="rId39" Type="http://schemas.openxmlformats.org/officeDocument/2006/relationships/image" Target="../media/image537.png"/><Relationship Id="rId34" Type="http://schemas.openxmlformats.org/officeDocument/2006/relationships/customXml" Target="../ink/ink541.xml"/><Relationship Id="rId50" Type="http://schemas.openxmlformats.org/officeDocument/2006/relationships/customXml" Target="../ink/ink549.xml"/><Relationship Id="rId55" Type="http://schemas.openxmlformats.org/officeDocument/2006/relationships/image" Target="../media/image545.png"/><Relationship Id="rId76" Type="http://schemas.openxmlformats.org/officeDocument/2006/relationships/customXml" Target="../ink/ink562.xml"/><Relationship Id="rId97" Type="http://schemas.openxmlformats.org/officeDocument/2006/relationships/image" Target="../media/image566.png"/><Relationship Id="rId104" Type="http://schemas.openxmlformats.org/officeDocument/2006/relationships/customXml" Target="../ink/ink576.xml"/><Relationship Id="rId7" Type="http://schemas.openxmlformats.org/officeDocument/2006/relationships/image" Target="../media/image521.png"/><Relationship Id="rId71" Type="http://schemas.openxmlformats.org/officeDocument/2006/relationships/image" Target="../media/image553.png"/><Relationship Id="rId92" Type="http://schemas.openxmlformats.org/officeDocument/2006/relationships/customXml" Target="../ink/ink570.xml"/><Relationship Id="rId2" Type="http://schemas.openxmlformats.org/officeDocument/2006/relationships/customXml" Target="../ink/ink525.xml"/><Relationship Id="rId29" Type="http://schemas.openxmlformats.org/officeDocument/2006/relationships/image" Target="../media/image532.png"/><Relationship Id="rId24" Type="http://schemas.openxmlformats.org/officeDocument/2006/relationships/customXml" Target="../ink/ink536.xml"/><Relationship Id="rId40" Type="http://schemas.openxmlformats.org/officeDocument/2006/relationships/customXml" Target="../ink/ink544.xml"/><Relationship Id="rId45" Type="http://schemas.openxmlformats.org/officeDocument/2006/relationships/image" Target="../media/image540.png"/><Relationship Id="rId66" Type="http://schemas.openxmlformats.org/officeDocument/2006/relationships/customXml" Target="../ink/ink557.xml"/><Relationship Id="rId87" Type="http://schemas.openxmlformats.org/officeDocument/2006/relationships/image" Target="../media/image561.png"/><Relationship Id="rId61" Type="http://schemas.openxmlformats.org/officeDocument/2006/relationships/image" Target="../media/image548.png"/><Relationship Id="rId82" Type="http://schemas.openxmlformats.org/officeDocument/2006/relationships/customXml" Target="../ink/ink565.xml"/><Relationship Id="rId19" Type="http://schemas.openxmlformats.org/officeDocument/2006/relationships/image" Target="../media/image527.png"/><Relationship Id="rId14" Type="http://schemas.openxmlformats.org/officeDocument/2006/relationships/customXml" Target="../ink/ink531.xml"/><Relationship Id="rId30" Type="http://schemas.openxmlformats.org/officeDocument/2006/relationships/customXml" Target="../ink/ink539.xml"/><Relationship Id="rId35" Type="http://schemas.openxmlformats.org/officeDocument/2006/relationships/image" Target="../media/image535.png"/><Relationship Id="rId56" Type="http://schemas.openxmlformats.org/officeDocument/2006/relationships/customXml" Target="../ink/ink552.xml"/><Relationship Id="rId77" Type="http://schemas.openxmlformats.org/officeDocument/2006/relationships/image" Target="../media/image556.png"/><Relationship Id="rId100" Type="http://schemas.openxmlformats.org/officeDocument/2006/relationships/customXml" Target="../ink/ink574.xml"/><Relationship Id="rId105" Type="http://schemas.openxmlformats.org/officeDocument/2006/relationships/image" Target="../media/image570.png"/><Relationship Id="rId8" Type="http://schemas.openxmlformats.org/officeDocument/2006/relationships/customXml" Target="../ink/ink528.xml"/><Relationship Id="rId51" Type="http://schemas.openxmlformats.org/officeDocument/2006/relationships/image" Target="../media/image543.png"/><Relationship Id="rId72" Type="http://schemas.openxmlformats.org/officeDocument/2006/relationships/customXml" Target="../ink/ink560.xml"/><Relationship Id="rId93" Type="http://schemas.openxmlformats.org/officeDocument/2006/relationships/image" Target="../media/image564.png"/><Relationship Id="rId98" Type="http://schemas.openxmlformats.org/officeDocument/2006/relationships/customXml" Target="../ink/ink573.xml"/><Relationship Id="rId3" Type="http://schemas.openxmlformats.org/officeDocument/2006/relationships/image" Target="../media/image519.png"/><Relationship Id="rId25" Type="http://schemas.openxmlformats.org/officeDocument/2006/relationships/image" Target="../media/image530.png"/><Relationship Id="rId46" Type="http://schemas.openxmlformats.org/officeDocument/2006/relationships/customXml" Target="../ink/ink547.xml"/><Relationship Id="rId67" Type="http://schemas.openxmlformats.org/officeDocument/2006/relationships/image" Target="../media/image551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89.xml"/><Relationship Id="rId21" Type="http://schemas.openxmlformats.org/officeDocument/2006/relationships/image" Target="../media/image580.png"/><Relationship Id="rId42" Type="http://schemas.openxmlformats.org/officeDocument/2006/relationships/customXml" Target="../ink/ink597.xml"/><Relationship Id="rId47" Type="http://schemas.openxmlformats.org/officeDocument/2006/relationships/image" Target="../media/image592.png"/><Relationship Id="rId63" Type="http://schemas.openxmlformats.org/officeDocument/2006/relationships/image" Target="../media/image600.png"/><Relationship Id="rId68" Type="http://schemas.openxmlformats.org/officeDocument/2006/relationships/customXml" Target="../ink/ink610.xml"/><Relationship Id="rId84" Type="http://schemas.openxmlformats.org/officeDocument/2006/relationships/customXml" Target="../ink/ink618.xml"/><Relationship Id="rId89" Type="http://schemas.openxmlformats.org/officeDocument/2006/relationships/image" Target="../media/image611.png"/><Relationship Id="rId16" Type="http://schemas.openxmlformats.org/officeDocument/2006/relationships/customXml" Target="../ink/ink584.xml"/><Relationship Id="rId107" Type="http://schemas.openxmlformats.org/officeDocument/2006/relationships/image" Target="../media/image620.png"/><Relationship Id="rId11" Type="http://schemas.openxmlformats.org/officeDocument/2006/relationships/image" Target="../media/image575.png"/><Relationship Id="rId32" Type="http://schemas.openxmlformats.org/officeDocument/2006/relationships/customXml" Target="../ink/ink592.xml"/><Relationship Id="rId37" Type="http://schemas.openxmlformats.org/officeDocument/2006/relationships/image" Target="../media/image588.png"/><Relationship Id="rId53" Type="http://schemas.openxmlformats.org/officeDocument/2006/relationships/image" Target="../media/image595.png"/><Relationship Id="rId58" Type="http://schemas.openxmlformats.org/officeDocument/2006/relationships/customXml" Target="../ink/ink605.xml"/><Relationship Id="rId74" Type="http://schemas.openxmlformats.org/officeDocument/2006/relationships/customXml" Target="../ink/ink613.xml"/><Relationship Id="rId79" Type="http://schemas.openxmlformats.org/officeDocument/2006/relationships/image" Target="../media/image607.png"/><Relationship Id="rId102" Type="http://schemas.openxmlformats.org/officeDocument/2006/relationships/customXml" Target="../ink/ink627.xml"/><Relationship Id="rId5" Type="http://schemas.openxmlformats.org/officeDocument/2006/relationships/image" Target="../media/image572.png"/><Relationship Id="rId90" Type="http://schemas.openxmlformats.org/officeDocument/2006/relationships/customXml" Target="../ink/ink621.xml"/><Relationship Id="rId95" Type="http://schemas.openxmlformats.org/officeDocument/2006/relationships/image" Target="../media/image614.png"/><Relationship Id="rId22" Type="http://schemas.openxmlformats.org/officeDocument/2006/relationships/customXml" Target="../ink/ink587.xml"/><Relationship Id="rId27" Type="http://schemas.openxmlformats.org/officeDocument/2006/relationships/image" Target="../media/image583.png"/><Relationship Id="rId43" Type="http://schemas.openxmlformats.org/officeDocument/2006/relationships/image" Target="../media/image591.png"/><Relationship Id="rId48" Type="http://schemas.openxmlformats.org/officeDocument/2006/relationships/customXml" Target="../ink/ink600.xml"/><Relationship Id="rId64" Type="http://schemas.openxmlformats.org/officeDocument/2006/relationships/customXml" Target="../ink/ink608.xml"/><Relationship Id="rId69" Type="http://schemas.openxmlformats.org/officeDocument/2006/relationships/image" Target="../media/image603.png"/><Relationship Id="rId80" Type="http://schemas.openxmlformats.org/officeDocument/2006/relationships/customXml" Target="../ink/ink616.xml"/><Relationship Id="rId85" Type="http://schemas.openxmlformats.org/officeDocument/2006/relationships/image" Target="../media/image609.png"/><Relationship Id="rId12" Type="http://schemas.openxmlformats.org/officeDocument/2006/relationships/customXml" Target="../ink/ink582.xml"/><Relationship Id="rId17" Type="http://schemas.openxmlformats.org/officeDocument/2006/relationships/image" Target="../media/image578.png"/><Relationship Id="rId33" Type="http://schemas.openxmlformats.org/officeDocument/2006/relationships/image" Target="../media/image586.png"/><Relationship Id="rId38" Type="http://schemas.openxmlformats.org/officeDocument/2006/relationships/customXml" Target="../ink/ink595.xml"/><Relationship Id="rId59" Type="http://schemas.openxmlformats.org/officeDocument/2006/relationships/image" Target="../media/image598.png"/><Relationship Id="rId103" Type="http://schemas.openxmlformats.org/officeDocument/2006/relationships/image" Target="../media/image618.png"/><Relationship Id="rId108" Type="http://schemas.openxmlformats.org/officeDocument/2006/relationships/customXml" Target="../ink/ink630.xml"/><Relationship Id="rId54" Type="http://schemas.openxmlformats.org/officeDocument/2006/relationships/customXml" Target="../ink/ink603.xml"/><Relationship Id="rId70" Type="http://schemas.openxmlformats.org/officeDocument/2006/relationships/customXml" Target="../ink/ink611.xml"/><Relationship Id="rId75" Type="http://schemas.openxmlformats.org/officeDocument/2006/relationships/image" Target="../media/image605.png"/><Relationship Id="rId91" Type="http://schemas.openxmlformats.org/officeDocument/2006/relationships/image" Target="../media/image612.png"/><Relationship Id="rId96" Type="http://schemas.openxmlformats.org/officeDocument/2006/relationships/customXml" Target="../ink/ink62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79.xml"/><Relationship Id="rId15" Type="http://schemas.openxmlformats.org/officeDocument/2006/relationships/image" Target="../media/image577.png"/><Relationship Id="rId23" Type="http://schemas.openxmlformats.org/officeDocument/2006/relationships/image" Target="../media/image581.png"/><Relationship Id="rId28" Type="http://schemas.openxmlformats.org/officeDocument/2006/relationships/customXml" Target="../ink/ink590.xml"/><Relationship Id="rId36" Type="http://schemas.openxmlformats.org/officeDocument/2006/relationships/customXml" Target="../ink/ink594.xml"/><Relationship Id="rId49" Type="http://schemas.openxmlformats.org/officeDocument/2006/relationships/image" Target="../media/image593.png"/><Relationship Id="rId57" Type="http://schemas.openxmlformats.org/officeDocument/2006/relationships/image" Target="../media/image597.png"/><Relationship Id="rId106" Type="http://schemas.openxmlformats.org/officeDocument/2006/relationships/customXml" Target="../ink/ink629.xml"/><Relationship Id="rId10" Type="http://schemas.openxmlformats.org/officeDocument/2006/relationships/customXml" Target="../ink/ink581.xml"/><Relationship Id="rId31" Type="http://schemas.openxmlformats.org/officeDocument/2006/relationships/image" Target="../media/image585.png"/><Relationship Id="rId44" Type="http://schemas.openxmlformats.org/officeDocument/2006/relationships/customXml" Target="../ink/ink598.xml"/><Relationship Id="rId52" Type="http://schemas.openxmlformats.org/officeDocument/2006/relationships/customXml" Target="../ink/ink602.xml"/><Relationship Id="rId60" Type="http://schemas.openxmlformats.org/officeDocument/2006/relationships/customXml" Target="../ink/ink606.xml"/><Relationship Id="rId65" Type="http://schemas.openxmlformats.org/officeDocument/2006/relationships/image" Target="../media/image601.png"/><Relationship Id="rId73" Type="http://schemas.openxmlformats.org/officeDocument/2006/relationships/image" Target="../media/image46.png"/><Relationship Id="rId78" Type="http://schemas.openxmlformats.org/officeDocument/2006/relationships/customXml" Target="../ink/ink615.xml"/><Relationship Id="rId81" Type="http://schemas.openxmlformats.org/officeDocument/2006/relationships/image" Target="../media/image608.png"/><Relationship Id="rId86" Type="http://schemas.openxmlformats.org/officeDocument/2006/relationships/customXml" Target="../ink/ink619.xml"/><Relationship Id="rId94" Type="http://schemas.openxmlformats.org/officeDocument/2006/relationships/customXml" Target="../ink/ink623.xml"/><Relationship Id="rId99" Type="http://schemas.openxmlformats.org/officeDocument/2006/relationships/image" Target="../media/image616.png"/><Relationship Id="rId101" Type="http://schemas.openxmlformats.org/officeDocument/2006/relationships/image" Target="../media/image617.png"/><Relationship Id="rId4" Type="http://schemas.openxmlformats.org/officeDocument/2006/relationships/customXml" Target="../ink/ink578.xml"/><Relationship Id="rId9" Type="http://schemas.openxmlformats.org/officeDocument/2006/relationships/image" Target="../media/image574.png"/><Relationship Id="rId13" Type="http://schemas.openxmlformats.org/officeDocument/2006/relationships/image" Target="../media/image576.png"/><Relationship Id="rId18" Type="http://schemas.openxmlformats.org/officeDocument/2006/relationships/customXml" Target="../ink/ink585.xml"/><Relationship Id="rId39" Type="http://schemas.openxmlformats.org/officeDocument/2006/relationships/image" Target="../media/image589.png"/><Relationship Id="rId109" Type="http://schemas.openxmlformats.org/officeDocument/2006/relationships/image" Target="../media/image621.png"/><Relationship Id="rId34" Type="http://schemas.openxmlformats.org/officeDocument/2006/relationships/customXml" Target="../ink/ink593.xml"/><Relationship Id="rId50" Type="http://schemas.openxmlformats.org/officeDocument/2006/relationships/customXml" Target="../ink/ink601.xml"/><Relationship Id="rId55" Type="http://schemas.openxmlformats.org/officeDocument/2006/relationships/image" Target="../media/image596.png"/><Relationship Id="rId76" Type="http://schemas.openxmlformats.org/officeDocument/2006/relationships/customXml" Target="../ink/ink614.xml"/><Relationship Id="rId97" Type="http://schemas.openxmlformats.org/officeDocument/2006/relationships/image" Target="../media/image615.png"/><Relationship Id="rId104" Type="http://schemas.openxmlformats.org/officeDocument/2006/relationships/customXml" Target="../ink/ink628.xml"/><Relationship Id="rId7" Type="http://schemas.openxmlformats.org/officeDocument/2006/relationships/image" Target="../media/image573.png"/><Relationship Id="rId71" Type="http://schemas.openxmlformats.org/officeDocument/2006/relationships/image" Target="../media/image604.png"/><Relationship Id="rId92" Type="http://schemas.openxmlformats.org/officeDocument/2006/relationships/customXml" Target="../ink/ink622.xml"/><Relationship Id="rId2" Type="http://schemas.openxmlformats.org/officeDocument/2006/relationships/customXml" Target="../ink/ink577.xml"/><Relationship Id="rId29" Type="http://schemas.openxmlformats.org/officeDocument/2006/relationships/image" Target="../media/image584.png"/><Relationship Id="rId24" Type="http://schemas.openxmlformats.org/officeDocument/2006/relationships/customXml" Target="../ink/ink588.xml"/><Relationship Id="rId40" Type="http://schemas.openxmlformats.org/officeDocument/2006/relationships/customXml" Target="../ink/ink596.xml"/><Relationship Id="rId45" Type="http://schemas.openxmlformats.org/officeDocument/2006/relationships/image" Target="../media/image269.png"/><Relationship Id="rId66" Type="http://schemas.openxmlformats.org/officeDocument/2006/relationships/customXml" Target="../ink/ink609.xml"/><Relationship Id="rId87" Type="http://schemas.openxmlformats.org/officeDocument/2006/relationships/image" Target="../media/image610.png"/><Relationship Id="rId110" Type="http://schemas.openxmlformats.org/officeDocument/2006/relationships/customXml" Target="../ink/ink631.xml"/><Relationship Id="rId61" Type="http://schemas.openxmlformats.org/officeDocument/2006/relationships/image" Target="../media/image599.png"/><Relationship Id="rId82" Type="http://schemas.openxmlformats.org/officeDocument/2006/relationships/customXml" Target="../ink/ink617.xml"/><Relationship Id="rId19" Type="http://schemas.openxmlformats.org/officeDocument/2006/relationships/image" Target="../media/image579.png"/><Relationship Id="rId14" Type="http://schemas.openxmlformats.org/officeDocument/2006/relationships/customXml" Target="../ink/ink583.xml"/><Relationship Id="rId30" Type="http://schemas.openxmlformats.org/officeDocument/2006/relationships/customXml" Target="../ink/ink591.xml"/><Relationship Id="rId35" Type="http://schemas.openxmlformats.org/officeDocument/2006/relationships/image" Target="../media/image587.png"/><Relationship Id="rId56" Type="http://schemas.openxmlformats.org/officeDocument/2006/relationships/customXml" Target="../ink/ink604.xml"/><Relationship Id="rId77" Type="http://schemas.openxmlformats.org/officeDocument/2006/relationships/image" Target="../media/image606.png"/><Relationship Id="rId100" Type="http://schemas.openxmlformats.org/officeDocument/2006/relationships/customXml" Target="../ink/ink626.xml"/><Relationship Id="rId105" Type="http://schemas.openxmlformats.org/officeDocument/2006/relationships/image" Target="../media/image619.png"/><Relationship Id="rId8" Type="http://schemas.openxmlformats.org/officeDocument/2006/relationships/customXml" Target="../ink/ink580.xml"/><Relationship Id="rId51" Type="http://schemas.openxmlformats.org/officeDocument/2006/relationships/image" Target="../media/image594.png"/><Relationship Id="rId72" Type="http://schemas.openxmlformats.org/officeDocument/2006/relationships/customXml" Target="../ink/ink612.xml"/><Relationship Id="rId93" Type="http://schemas.openxmlformats.org/officeDocument/2006/relationships/image" Target="../media/image613.png"/><Relationship Id="rId98" Type="http://schemas.openxmlformats.org/officeDocument/2006/relationships/customXml" Target="../ink/ink625.xml"/><Relationship Id="rId3" Type="http://schemas.openxmlformats.org/officeDocument/2006/relationships/image" Target="../media/image571.png"/><Relationship Id="rId25" Type="http://schemas.openxmlformats.org/officeDocument/2006/relationships/image" Target="../media/image582.png"/><Relationship Id="rId46" Type="http://schemas.openxmlformats.org/officeDocument/2006/relationships/customXml" Target="../ink/ink599.xml"/><Relationship Id="rId67" Type="http://schemas.openxmlformats.org/officeDocument/2006/relationships/image" Target="../media/image602.png"/><Relationship Id="rId20" Type="http://schemas.openxmlformats.org/officeDocument/2006/relationships/customXml" Target="../ink/ink586.xml"/><Relationship Id="rId41" Type="http://schemas.openxmlformats.org/officeDocument/2006/relationships/image" Target="../media/image590.png"/><Relationship Id="rId62" Type="http://schemas.openxmlformats.org/officeDocument/2006/relationships/customXml" Target="../ink/ink607.xml"/><Relationship Id="rId83" Type="http://schemas.openxmlformats.org/officeDocument/2006/relationships/image" Target="../media/image86.png"/><Relationship Id="rId88" Type="http://schemas.openxmlformats.org/officeDocument/2006/relationships/customXml" Target="../ink/ink620.xml"/><Relationship Id="rId111" Type="http://schemas.openxmlformats.org/officeDocument/2006/relationships/image" Target="../media/image622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0.png"/><Relationship Id="rId21" Type="http://schemas.openxmlformats.org/officeDocument/2006/relationships/image" Target="../media/image632.png"/><Relationship Id="rId42" Type="http://schemas.openxmlformats.org/officeDocument/2006/relationships/customXml" Target="../ink/ink652.xml"/><Relationship Id="rId63" Type="http://schemas.openxmlformats.org/officeDocument/2006/relationships/image" Target="../media/image653.png"/><Relationship Id="rId84" Type="http://schemas.openxmlformats.org/officeDocument/2006/relationships/customXml" Target="../ink/ink673.xml"/><Relationship Id="rId138" Type="http://schemas.openxmlformats.org/officeDocument/2006/relationships/customXml" Target="../ink/ink700.xml"/><Relationship Id="rId107" Type="http://schemas.openxmlformats.org/officeDocument/2006/relationships/image" Target="../media/image675.png"/><Relationship Id="rId11" Type="http://schemas.openxmlformats.org/officeDocument/2006/relationships/image" Target="../media/image627.png"/><Relationship Id="rId32" Type="http://schemas.openxmlformats.org/officeDocument/2006/relationships/customXml" Target="../ink/ink647.xml"/><Relationship Id="rId37" Type="http://schemas.openxmlformats.org/officeDocument/2006/relationships/image" Target="../media/image640.png"/><Relationship Id="rId53" Type="http://schemas.openxmlformats.org/officeDocument/2006/relationships/image" Target="../media/image648.png"/><Relationship Id="rId58" Type="http://schemas.openxmlformats.org/officeDocument/2006/relationships/customXml" Target="../ink/ink660.xml"/><Relationship Id="rId74" Type="http://schemas.openxmlformats.org/officeDocument/2006/relationships/customXml" Target="../ink/ink668.xml"/><Relationship Id="rId79" Type="http://schemas.openxmlformats.org/officeDocument/2006/relationships/image" Target="../media/image661.png"/><Relationship Id="rId102" Type="http://schemas.openxmlformats.org/officeDocument/2006/relationships/customXml" Target="../ink/ink682.xml"/><Relationship Id="rId123" Type="http://schemas.openxmlformats.org/officeDocument/2006/relationships/image" Target="../media/image683.png"/><Relationship Id="rId128" Type="http://schemas.openxmlformats.org/officeDocument/2006/relationships/customXml" Target="../ink/ink695.xml"/><Relationship Id="rId5" Type="http://schemas.openxmlformats.org/officeDocument/2006/relationships/image" Target="../media/image624.png"/><Relationship Id="rId90" Type="http://schemas.openxmlformats.org/officeDocument/2006/relationships/customXml" Target="../ink/ink676.xml"/><Relationship Id="rId95" Type="http://schemas.openxmlformats.org/officeDocument/2006/relationships/image" Target="../media/image669.png"/><Relationship Id="rId22" Type="http://schemas.openxmlformats.org/officeDocument/2006/relationships/customXml" Target="../ink/ink642.xml"/><Relationship Id="rId27" Type="http://schemas.openxmlformats.org/officeDocument/2006/relationships/image" Target="../media/image635.png"/><Relationship Id="rId43" Type="http://schemas.openxmlformats.org/officeDocument/2006/relationships/image" Target="../media/image643.png"/><Relationship Id="rId48" Type="http://schemas.openxmlformats.org/officeDocument/2006/relationships/customXml" Target="../ink/ink655.xml"/><Relationship Id="rId64" Type="http://schemas.openxmlformats.org/officeDocument/2006/relationships/customXml" Target="../ink/ink663.xml"/><Relationship Id="rId69" Type="http://schemas.openxmlformats.org/officeDocument/2006/relationships/image" Target="../media/image656.png"/><Relationship Id="rId113" Type="http://schemas.openxmlformats.org/officeDocument/2006/relationships/image" Target="../media/image678.png"/><Relationship Id="rId118" Type="http://schemas.openxmlformats.org/officeDocument/2006/relationships/customXml" Target="../ink/ink690.xml"/><Relationship Id="rId134" Type="http://schemas.openxmlformats.org/officeDocument/2006/relationships/customXml" Target="../ink/ink698.xml"/><Relationship Id="rId139" Type="http://schemas.openxmlformats.org/officeDocument/2006/relationships/image" Target="../media/image691.png"/><Relationship Id="rId80" Type="http://schemas.openxmlformats.org/officeDocument/2006/relationships/customXml" Target="../ink/ink671.xml"/><Relationship Id="rId85" Type="http://schemas.openxmlformats.org/officeDocument/2006/relationships/image" Target="../media/image664.png"/><Relationship Id="rId12" Type="http://schemas.openxmlformats.org/officeDocument/2006/relationships/customXml" Target="../ink/ink637.xml"/><Relationship Id="rId17" Type="http://schemas.openxmlformats.org/officeDocument/2006/relationships/image" Target="../media/image630.png"/><Relationship Id="rId33" Type="http://schemas.openxmlformats.org/officeDocument/2006/relationships/image" Target="../media/image638.png"/><Relationship Id="rId38" Type="http://schemas.openxmlformats.org/officeDocument/2006/relationships/customXml" Target="../ink/ink650.xml"/><Relationship Id="rId59" Type="http://schemas.openxmlformats.org/officeDocument/2006/relationships/image" Target="../media/image651.png"/><Relationship Id="rId103" Type="http://schemas.openxmlformats.org/officeDocument/2006/relationships/image" Target="../media/image673.png"/><Relationship Id="rId108" Type="http://schemas.openxmlformats.org/officeDocument/2006/relationships/customXml" Target="../ink/ink685.xml"/><Relationship Id="rId124" Type="http://schemas.openxmlformats.org/officeDocument/2006/relationships/customXml" Target="../ink/ink693.xml"/><Relationship Id="rId129" Type="http://schemas.openxmlformats.org/officeDocument/2006/relationships/image" Target="../media/image686.png"/><Relationship Id="rId54" Type="http://schemas.openxmlformats.org/officeDocument/2006/relationships/customXml" Target="../ink/ink658.xml"/><Relationship Id="rId70" Type="http://schemas.openxmlformats.org/officeDocument/2006/relationships/customXml" Target="../ink/ink666.xml"/><Relationship Id="rId75" Type="http://schemas.openxmlformats.org/officeDocument/2006/relationships/image" Target="../media/image659.png"/><Relationship Id="rId91" Type="http://schemas.openxmlformats.org/officeDocument/2006/relationships/image" Target="../media/image667.png"/><Relationship Id="rId96" Type="http://schemas.openxmlformats.org/officeDocument/2006/relationships/customXml" Target="../ink/ink679.xml"/><Relationship Id="rId140" Type="http://schemas.openxmlformats.org/officeDocument/2006/relationships/customXml" Target="../ink/ink70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34.xml"/><Relationship Id="rId23" Type="http://schemas.openxmlformats.org/officeDocument/2006/relationships/image" Target="../media/image633.png"/><Relationship Id="rId28" Type="http://schemas.openxmlformats.org/officeDocument/2006/relationships/customXml" Target="../ink/ink645.xml"/><Relationship Id="rId49" Type="http://schemas.openxmlformats.org/officeDocument/2006/relationships/image" Target="../media/image646.png"/><Relationship Id="rId114" Type="http://schemas.openxmlformats.org/officeDocument/2006/relationships/customXml" Target="../ink/ink688.xml"/><Relationship Id="rId119" Type="http://schemas.openxmlformats.org/officeDocument/2006/relationships/image" Target="../media/image681.png"/><Relationship Id="rId44" Type="http://schemas.openxmlformats.org/officeDocument/2006/relationships/customXml" Target="../ink/ink653.xml"/><Relationship Id="rId60" Type="http://schemas.openxmlformats.org/officeDocument/2006/relationships/customXml" Target="../ink/ink661.xml"/><Relationship Id="rId65" Type="http://schemas.openxmlformats.org/officeDocument/2006/relationships/image" Target="../media/image654.png"/><Relationship Id="rId81" Type="http://schemas.openxmlformats.org/officeDocument/2006/relationships/image" Target="../media/image662.png"/><Relationship Id="rId86" Type="http://schemas.openxmlformats.org/officeDocument/2006/relationships/customXml" Target="../ink/ink674.xml"/><Relationship Id="rId130" Type="http://schemas.openxmlformats.org/officeDocument/2006/relationships/customXml" Target="../ink/ink696.xml"/><Relationship Id="rId135" Type="http://schemas.openxmlformats.org/officeDocument/2006/relationships/image" Target="../media/image689.png"/><Relationship Id="rId13" Type="http://schemas.openxmlformats.org/officeDocument/2006/relationships/image" Target="../media/image628.png"/><Relationship Id="rId18" Type="http://schemas.openxmlformats.org/officeDocument/2006/relationships/customXml" Target="../ink/ink640.xml"/><Relationship Id="rId39" Type="http://schemas.openxmlformats.org/officeDocument/2006/relationships/image" Target="../media/image641.png"/><Relationship Id="rId109" Type="http://schemas.openxmlformats.org/officeDocument/2006/relationships/image" Target="../media/image676.png"/><Relationship Id="rId34" Type="http://schemas.openxmlformats.org/officeDocument/2006/relationships/customXml" Target="../ink/ink648.xml"/><Relationship Id="rId50" Type="http://schemas.openxmlformats.org/officeDocument/2006/relationships/customXml" Target="../ink/ink656.xml"/><Relationship Id="rId55" Type="http://schemas.openxmlformats.org/officeDocument/2006/relationships/image" Target="../media/image649.png"/><Relationship Id="rId76" Type="http://schemas.openxmlformats.org/officeDocument/2006/relationships/customXml" Target="../ink/ink669.xml"/><Relationship Id="rId97" Type="http://schemas.openxmlformats.org/officeDocument/2006/relationships/image" Target="../media/image670.png"/><Relationship Id="rId104" Type="http://schemas.openxmlformats.org/officeDocument/2006/relationships/customXml" Target="../ink/ink683.xml"/><Relationship Id="rId120" Type="http://schemas.openxmlformats.org/officeDocument/2006/relationships/customXml" Target="../ink/ink691.xml"/><Relationship Id="rId125" Type="http://schemas.openxmlformats.org/officeDocument/2006/relationships/image" Target="../media/image684.png"/><Relationship Id="rId141" Type="http://schemas.openxmlformats.org/officeDocument/2006/relationships/image" Target="../media/image692.png"/><Relationship Id="rId7" Type="http://schemas.openxmlformats.org/officeDocument/2006/relationships/image" Target="../media/image625.png"/><Relationship Id="rId71" Type="http://schemas.openxmlformats.org/officeDocument/2006/relationships/image" Target="../media/image657.png"/><Relationship Id="rId92" Type="http://schemas.openxmlformats.org/officeDocument/2006/relationships/customXml" Target="../ink/ink677.xml"/><Relationship Id="rId2" Type="http://schemas.openxmlformats.org/officeDocument/2006/relationships/customXml" Target="../ink/ink632.xml"/><Relationship Id="rId29" Type="http://schemas.openxmlformats.org/officeDocument/2006/relationships/image" Target="../media/image636.png"/><Relationship Id="rId24" Type="http://schemas.openxmlformats.org/officeDocument/2006/relationships/customXml" Target="../ink/ink643.xml"/><Relationship Id="rId40" Type="http://schemas.openxmlformats.org/officeDocument/2006/relationships/customXml" Target="../ink/ink651.xml"/><Relationship Id="rId45" Type="http://schemas.openxmlformats.org/officeDocument/2006/relationships/image" Target="../media/image644.png"/><Relationship Id="rId66" Type="http://schemas.openxmlformats.org/officeDocument/2006/relationships/customXml" Target="../ink/ink664.xml"/><Relationship Id="rId87" Type="http://schemas.openxmlformats.org/officeDocument/2006/relationships/image" Target="../media/image665.png"/><Relationship Id="rId110" Type="http://schemas.openxmlformats.org/officeDocument/2006/relationships/customXml" Target="../ink/ink686.xml"/><Relationship Id="rId115" Type="http://schemas.openxmlformats.org/officeDocument/2006/relationships/image" Target="../media/image679.png"/><Relationship Id="rId131" Type="http://schemas.openxmlformats.org/officeDocument/2006/relationships/image" Target="../media/image687.png"/><Relationship Id="rId136" Type="http://schemas.openxmlformats.org/officeDocument/2006/relationships/customXml" Target="../ink/ink699.xml"/><Relationship Id="rId61" Type="http://schemas.openxmlformats.org/officeDocument/2006/relationships/image" Target="../media/image652.png"/><Relationship Id="rId82" Type="http://schemas.openxmlformats.org/officeDocument/2006/relationships/customXml" Target="../ink/ink672.xml"/><Relationship Id="rId19" Type="http://schemas.openxmlformats.org/officeDocument/2006/relationships/image" Target="../media/image631.png"/><Relationship Id="rId14" Type="http://schemas.openxmlformats.org/officeDocument/2006/relationships/customXml" Target="../ink/ink638.xml"/><Relationship Id="rId30" Type="http://schemas.openxmlformats.org/officeDocument/2006/relationships/customXml" Target="../ink/ink646.xml"/><Relationship Id="rId35" Type="http://schemas.openxmlformats.org/officeDocument/2006/relationships/image" Target="../media/image639.png"/><Relationship Id="rId56" Type="http://schemas.openxmlformats.org/officeDocument/2006/relationships/customXml" Target="../ink/ink659.xml"/><Relationship Id="rId77" Type="http://schemas.openxmlformats.org/officeDocument/2006/relationships/image" Target="../media/image660.png"/><Relationship Id="rId100" Type="http://schemas.openxmlformats.org/officeDocument/2006/relationships/customXml" Target="../ink/ink681.xml"/><Relationship Id="rId105" Type="http://schemas.openxmlformats.org/officeDocument/2006/relationships/image" Target="../media/image674.png"/><Relationship Id="rId126" Type="http://schemas.openxmlformats.org/officeDocument/2006/relationships/customXml" Target="../ink/ink694.xml"/><Relationship Id="rId8" Type="http://schemas.openxmlformats.org/officeDocument/2006/relationships/customXml" Target="../ink/ink635.xml"/><Relationship Id="rId51" Type="http://schemas.openxmlformats.org/officeDocument/2006/relationships/image" Target="../media/image647.png"/><Relationship Id="rId72" Type="http://schemas.openxmlformats.org/officeDocument/2006/relationships/customXml" Target="../ink/ink667.xml"/><Relationship Id="rId93" Type="http://schemas.openxmlformats.org/officeDocument/2006/relationships/image" Target="../media/image668.png"/><Relationship Id="rId98" Type="http://schemas.openxmlformats.org/officeDocument/2006/relationships/customXml" Target="../ink/ink680.xml"/><Relationship Id="rId121" Type="http://schemas.openxmlformats.org/officeDocument/2006/relationships/image" Target="../media/image682.png"/><Relationship Id="rId3" Type="http://schemas.openxmlformats.org/officeDocument/2006/relationships/image" Target="../media/image623.png"/><Relationship Id="rId25" Type="http://schemas.openxmlformats.org/officeDocument/2006/relationships/image" Target="../media/image634.png"/><Relationship Id="rId46" Type="http://schemas.openxmlformats.org/officeDocument/2006/relationships/customXml" Target="../ink/ink654.xml"/><Relationship Id="rId67" Type="http://schemas.openxmlformats.org/officeDocument/2006/relationships/image" Target="../media/image655.png"/><Relationship Id="rId116" Type="http://schemas.openxmlformats.org/officeDocument/2006/relationships/customXml" Target="../ink/ink689.xml"/><Relationship Id="rId137" Type="http://schemas.openxmlformats.org/officeDocument/2006/relationships/image" Target="../media/image690.png"/><Relationship Id="rId20" Type="http://schemas.openxmlformats.org/officeDocument/2006/relationships/customXml" Target="../ink/ink641.xml"/><Relationship Id="rId41" Type="http://schemas.openxmlformats.org/officeDocument/2006/relationships/image" Target="../media/image642.png"/><Relationship Id="rId62" Type="http://schemas.openxmlformats.org/officeDocument/2006/relationships/customXml" Target="../ink/ink662.xml"/><Relationship Id="rId83" Type="http://schemas.openxmlformats.org/officeDocument/2006/relationships/image" Target="../media/image663.png"/><Relationship Id="rId88" Type="http://schemas.openxmlformats.org/officeDocument/2006/relationships/customXml" Target="../ink/ink675.xml"/><Relationship Id="rId111" Type="http://schemas.openxmlformats.org/officeDocument/2006/relationships/image" Target="../media/image677.png"/><Relationship Id="rId132" Type="http://schemas.openxmlformats.org/officeDocument/2006/relationships/customXml" Target="../ink/ink697.xml"/><Relationship Id="rId15" Type="http://schemas.openxmlformats.org/officeDocument/2006/relationships/image" Target="../media/image629.png"/><Relationship Id="rId36" Type="http://schemas.openxmlformats.org/officeDocument/2006/relationships/customXml" Target="../ink/ink649.xml"/><Relationship Id="rId57" Type="http://schemas.openxmlformats.org/officeDocument/2006/relationships/image" Target="../media/image650.png"/><Relationship Id="rId106" Type="http://schemas.openxmlformats.org/officeDocument/2006/relationships/customXml" Target="../ink/ink684.xml"/><Relationship Id="rId127" Type="http://schemas.openxmlformats.org/officeDocument/2006/relationships/image" Target="../media/image685.png"/><Relationship Id="rId10" Type="http://schemas.openxmlformats.org/officeDocument/2006/relationships/customXml" Target="../ink/ink636.xml"/><Relationship Id="rId31" Type="http://schemas.openxmlformats.org/officeDocument/2006/relationships/image" Target="../media/image637.png"/><Relationship Id="rId52" Type="http://schemas.openxmlformats.org/officeDocument/2006/relationships/customXml" Target="../ink/ink657.xml"/><Relationship Id="rId73" Type="http://schemas.openxmlformats.org/officeDocument/2006/relationships/image" Target="../media/image658.png"/><Relationship Id="rId78" Type="http://schemas.openxmlformats.org/officeDocument/2006/relationships/customXml" Target="../ink/ink670.xml"/><Relationship Id="rId94" Type="http://schemas.openxmlformats.org/officeDocument/2006/relationships/customXml" Target="../ink/ink678.xml"/><Relationship Id="rId99" Type="http://schemas.openxmlformats.org/officeDocument/2006/relationships/image" Target="../media/image671.png"/><Relationship Id="rId101" Type="http://schemas.openxmlformats.org/officeDocument/2006/relationships/image" Target="../media/image672.png"/><Relationship Id="rId122" Type="http://schemas.openxmlformats.org/officeDocument/2006/relationships/customXml" Target="../ink/ink692.xml"/><Relationship Id="rId4" Type="http://schemas.openxmlformats.org/officeDocument/2006/relationships/customXml" Target="../ink/ink633.xml"/><Relationship Id="rId9" Type="http://schemas.openxmlformats.org/officeDocument/2006/relationships/image" Target="../media/image626.png"/><Relationship Id="rId26" Type="http://schemas.openxmlformats.org/officeDocument/2006/relationships/customXml" Target="../ink/ink644.xml"/><Relationship Id="rId47" Type="http://schemas.openxmlformats.org/officeDocument/2006/relationships/image" Target="../media/image645.png"/><Relationship Id="rId68" Type="http://schemas.openxmlformats.org/officeDocument/2006/relationships/customXml" Target="../ink/ink665.xml"/><Relationship Id="rId89" Type="http://schemas.openxmlformats.org/officeDocument/2006/relationships/image" Target="../media/image666.png"/><Relationship Id="rId112" Type="http://schemas.openxmlformats.org/officeDocument/2006/relationships/customXml" Target="../ink/ink687.xml"/><Relationship Id="rId133" Type="http://schemas.openxmlformats.org/officeDocument/2006/relationships/image" Target="../media/image688.png"/><Relationship Id="rId16" Type="http://schemas.openxmlformats.org/officeDocument/2006/relationships/customXml" Target="../ink/ink639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14.xml"/><Relationship Id="rId21" Type="http://schemas.openxmlformats.org/officeDocument/2006/relationships/image" Target="../media/image701.png"/><Relationship Id="rId42" Type="http://schemas.openxmlformats.org/officeDocument/2006/relationships/customXml" Target="../ink/ink722.xml"/><Relationship Id="rId47" Type="http://schemas.openxmlformats.org/officeDocument/2006/relationships/image" Target="../media/image714.png"/><Relationship Id="rId63" Type="http://schemas.openxmlformats.org/officeDocument/2006/relationships/image" Target="../media/image722.png"/><Relationship Id="rId68" Type="http://schemas.openxmlformats.org/officeDocument/2006/relationships/customXml" Target="../ink/ink735.xml"/><Relationship Id="rId84" Type="http://schemas.openxmlformats.org/officeDocument/2006/relationships/customXml" Target="../ink/ink743.xml"/><Relationship Id="rId89" Type="http://schemas.openxmlformats.org/officeDocument/2006/relationships/image" Target="../media/image735.png"/><Relationship Id="rId16" Type="http://schemas.openxmlformats.org/officeDocument/2006/relationships/customXml" Target="../ink/ink709.xml"/><Relationship Id="rId11" Type="http://schemas.openxmlformats.org/officeDocument/2006/relationships/image" Target="../media/image696.png"/><Relationship Id="rId32" Type="http://schemas.openxmlformats.org/officeDocument/2006/relationships/customXml" Target="../ink/ink717.xml"/><Relationship Id="rId37" Type="http://schemas.openxmlformats.org/officeDocument/2006/relationships/image" Target="../media/image709.png"/><Relationship Id="rId53" Type="http://schemas.openxmlformats.org/officeDocument/2006/relationships/image" Target="../media/image717.png"/><Relationship Id="rId58" Type="http://schemas.openxmlformats.org/officeDocument/2006/relationships/customXml" Target="../ink/ink730.xml"/><Relationship Id="rId74" Type="http://schemas.openxmlformats.org/officeDocument/2006/relationships/customXml" Target="../ink/ink738.xml"/><Relationship Id="rId79" Type="http://schemas.openxmlformats.org/officeDocument/2006/relationships/image" Target="../media/image730.png"/><Relationship Id="rId5" Type="http://schemas.openxmlformats.org/officeDocument/2006/relationships/image" Target="../media/image693.png"/><Relationship Id="rId90" Type="http://schemas.openxmlformats.org/officeDocument/2006/relationships/customXml" Target="../ink/ink746.xml"/><Relationship Id="rId22" Type="http://schemas.openxmlformats.org/officeDocument/2006/relationships/customXml" Target="../ink/ink712.xml"/><Relationship Id="rId27" Type="http://schemas.openxmlformats.org/officeDocument/2006/relationships/image" Target="../media/image704.png"/><Relationship Id="rId43" Type="http://schemas.openxmlformats.org/officeDocument/2006/relationships/image" Target="../media/image712.png"/><Relationship Id="rId48" Type="http://schemas.openxmlformats.org/officeDocument/2006/relationships/customXml" Target="../ink/ink725.xml"/><Relationship Id="rId64" Type="http://schemas.openxmlformats.org/officeDocument/2006/relationships/customXml" Target="../ink/ink733.xml"/><Relationship Id="rId69" Type="http://schemas.openxmlformats.org/officeDocument/2006/relationships/image" Target="../media/image725.png"/><Relationship Id="rId8" Type="http://schemas.openxmlformats.org/officeDocument/2006/relationships/customXml" Target="../ink/ink705.xml"/><Relationship Id="rId51" Type="http://schemas.openxmlformats.org/officeDocument/2006/relationships/image" Target="../media/image716.png"/><Relationship Id="rId72" Type="http://schemas.openxmlformats.org/officeDocument/2006/relationships/customXml" Target="../ink/ink737.xml"/><Relationship Id="rId80" Type="http://schemas.openxmlformats.org/officeDocument/2006/relationships/customXml" Target="../ink/ink741.xml"/><Relationship Id="rId85" Type="http://schemas.openxmlformats.org/officeDocument/2006/relationships/image" Target="../media/image733.png"/><Relationship Id="rId93" Type="http://schemas.openxmlformats.org/officeDocument/2006/relationships/image" Target="../media/image737.png"/><Relationship Id="rId3" Type="http://schemas.openxmlformats.org/officeDocument/2006/relationships/image" Target="../media/image45.png"/><Relationship Id="rId12" Type="http://schemas.openxmlformats.org/officeDocument/2006/relationships/customXml" Target="../ink/ink707.xml"/><Relationship Id="rId17" Type="http://schemas.openxmlformats.org/officeDocument/2006/relationships/image" Target="../media/image699.png"/><Relationship Id="rId25" Type="http://schemas.openxmlformats.org/officeDocument/2006/relationships/image" Target="../media/image703.png"/><Relationship Id="rId33" Type="http://schemas.openxmlformats.org/officeDocument/2006/relationships/image" Target="../media/image707.png"/><Relationship Id="rId38" Type="http://schemas.openxmlformats.org/officeDocument/2006/relationships/customXml" Target="../ink/ink720.xml"/><Relationship Id="rId46" Type="http://schemas.openxmlformats.org/officeDocument/2006/relationships/customXml" Target="../ink/ink724.xml"/><Relationship Id="rId59" Type="http://schemas.openxmlformats.org/officeDocument/2006/relationships/image" Target="../media/image720.png"/><Relationship Id="rId67" Type="http://schemas.openxmlformats.org/officeDocument/2006/relationships/image" Target="../media/image724.png"/><Relationship Id="rId20" Type="http://schemas.openxmlformats.org/officeDocument/2006/relationships/customXml" Target="../ink/ink711.xml"/><Relationship Id="rId41" Type="http://schemas.openxmlformats.org/officeDocument/2006/relationships/image" Target="../media/image711.png"/><Relationship Id="rId54" Type="http://schemas.openxmlformats.org/officeDocument/2006/relationships/customXml" Target="../ink/ink728.xml"/><Relationship Id="rId62" Type="http://schemas.openxmlformats.org/officeDocument/2006/relationships/customXml" Target="../ink/ink732.xml"/><Relationship Id="rId70" Type="http://schemas.openxmlformats.org/officeDocument/2006/relationships/customXml" Target="../ink/ink736.xml"/><Relationship Id="rId75" Type="http://schemas.openxmlformats.org/officeDocument/2006/relationships/image" Target="../media/image728.png"/><Relationship Id="rId83" Type="http://schemas.openxmlformats.org/officeDocument/2006/relationships/image" Target="../media/image732.png"/><Relationship Id="rId88" Type="http://schemas.openxmlformats.org/officeDocument/2006/relationships/customXml" Target="../ink/ink745.xml"/><Relationship Id="rId91" Type="http://schemas.openxmlformats.org/officeDocument/2006/relationships/image" Target="../media/image73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04.xml"/><Relationship Id="rId15" Type="http://schemas.openxmlformats.org/officeDocument/2006/relationships/image" Target="../media/image698.png"/><Relationship Id="rId23" Type="http://schemas.openxmlformats.org/officeDocument/2006/relationships/image" Target="../media/image702.png"/><Relationship Id="rId28" Type="http://schemas.openxmlformats.org/officeDocument/2006/relationships/customXml" Target="../ink/ink715.xml"/><Relationship Id="rId36" Type="http://schemas.openxmlformats.org/officeDocument/2006/relationships/customXml" Target="../ink/ink719.xml"/><Relationship Id="rId49" Type="http://schemas.openxmlformats.org/officeDocument/2006/relationships/image" Target="../media/image715.png"/><Relationship Id="rId57" Type="http://schemas.openxmlformats.org/officeDocument/2006/relationships/image" Target="../media/image719.png"/><Relationship Id="rId10" Type="http://schemas.openxmlformats.org/officeDocument/2006/relationships/customXml" Target="../ink/ink706.xml"/><Relationship Id="rId31" Type="http://schemas.openxmlformats.org/officeDocument/2006/relationships/image" Target="../media/image706.png"/><Relationship Id="rId44" Type="http://schemas.openxmlformats.org/officeDocument/2006/relationships/customXml" Target="../ink/ink723.xml"/><Relationship Id="rId52" Type="http://schemas.openxmlformats.org/officeDocument/2006/relationships/customXml" Target="../ink/ink727.xml"/><Relationship Id="rId60" Type="http://schemas.openxmlformats.org/officeDocument/2006/relationships/customXml" Target="../ink/ink731.xml"/><Relationship Id="rId65" Type="http://schemas.openxmlformats.org/officeDocument/2006/relationships/image" Target="../media/image723.png"/><Relationship Id="rId73" Type="http://schemas.openxmlformats.org/officeDocument/2006/relationships/image" Target="../media/image727.png"/><Relationship Id="rId78" Type="http://schemas.openxmlformats.org/officeDocument/2006/relationships/customXml" Target="../ink/ink740.xml"/><Relationship Id="rId81" Type="http://schemas.openxmlformats.org/officeDocument/2006/relationships/image" Target="../media/image731.png"/><Relationship Id="rId86" Type="http://schemas.openxmlformats.org/officeDocument/2006/relationships/customXml" Target="../ink/ink744.xml"/><Relationship Id="rId4" Type="http://schemas.openxmlformats.org/officeDocument/2006/relationships/customXml" Target="../ink/ink703.xml"/><Relationship Id="rId9" Type="http://schemas.openxmlformats.org/officeDocument/2006/relationships/image" Target="../media/image695.png"/><Relationship Id="rId13" Type="http://schemas.openxmlformats.org/officeDocument/2006/relationships/image" Target="../media/image697.png"/><Relationship Id="rId18" Type="http://schemas.openxmlformats.org/officeDocument/2006/relationships/customXml" Target="../ink/ink710.xml"/><Relationship Id="rId39" Type="http://schemas.openxmlformats.org/officeDocument/2006/relationships/image" Target="../media/image710.png"/><Relationship Id="rId34" Type="http://schemas.openxmlformats.org/officeDocument/2006/relationships/customXml" Target="../ink/ink718.xml"/><Relationship Id="rId50" Type="http://schemas.openxmlformats.org/officeDocument/2006/relationships/customXml" Target="../ink/ink726.xml"/><Relationship Id="rId55" Type="http://schemas.openxmlformats.org/officeDocument/2006/relationships/image" Target="../media/image718.png"/><Relationship Id="rId76" Type="http://schemas.openxmlformats.org/officeDocument/2006/relationships/customXml" Target="../ink/ink739.xml"/><Relationship Id="rId7" Type="http://schemas.openxmlformats.org/officeDocument/2006/relationships/image" Target="../media/image694.png"/><Relationship Id="rId71" Type="http://schemas.openxmlformats.org/officeDocument/2006/relationships/image" Target="../media/image726.png"/><Relationship Id="rId92" Type="http://schemas.openxmlformats.org/officeDocument/2006/relationships/customXml" Target="../ink/ink747.xml"/><Relationship Id="rId2" Type="http://schemas.openxmlformats.org/officeDocument/2006/relationships/customXml" Target="../ink/ink702.xml"/><Relationship Id="rId29" Type="http://schemas.openxmlformats.org/officeDocument/2006/relationships/image" Target="../media/image705.png"/><Relationship Id="rId24" Type="http://schemas.openxmlformats.org/officeDocument/2006/relationships/customXml" Target="../ink/ink713.xml"/><Relationship Id="rId40" Type="http://schemas.openxmlformats.org/officeDocument/2006/relationships/customXml" Target="../ink/ink721.xml"/><Relationship Id="rId45" Type="http://schemas.openxmlformats.org/officeDocument/2006/relationships/image" Target="../media/image713.png"/><Relationship Id="rId66" Type="http://schemas.openxmlformats.org/officeDocument/2006/relationships/customXml" Target="../ink/ink734.xml"/><Relationship Id="rId87" Type="http://schemas.openxmlformats.org/officeDocument/2006/relationships/image" Target="../media/image734.png"/><Relationship Id="rId61" Type="http://schemas.openxmlformats.org/officeDocument/2006/relationships/image" Target="../media/image721.png"/><Relationship Id="rId82" Type="http://schemas.openxmlformats.org/officeDocument/2006/relationships/customXml" Target="../ink/ink742.xml"/><Relationship Id="rId19" Type="http://schemas.openxmlformats.org/officeDocument/2006/relationships/image" Target="../media/image700.png"/><Relationship Id="rId14" Type="http://schemas.openxmlformats.org/officeDocument/2006/relationships/customXml" Target="../ink/ink708.xml"/><Relationship Id="rId30" Type="http://schemas.openxmlformats.org/officeDocument/2006/relationships/customXml" Target="../ink/ink716.xml"/><Relationship Id="rId35" Type="http://schemas.openxmlformats.org/officeDocument/2006/relationships/image" Target="../media/image708.png"/><Relationship Id="rId56" Type="http://schemas.openxmlformats.org/officeDocument/2006/relationships/customXml" Target="../ink/ink729.xml"/><Relationship Id="rId77" Type="http://schemas.openxmlformats.org/officeDocument/2006/relationships/image" Target="../media/image729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3.png"/><Relationship Id="rId18" Type="http://schemas.openxmlformats.org/officeDocument/2006/relationships/customXml" Target="../ink/ink756.xml"/><Relationship Id="rId26" Type="http://schemas.openxmlformats.org/officeDocument/2006/relationships/customXml" Target="../ink/ink760.xml"/><Relationship Id="rId39" Type="http://schemas.openxmlformats.org/officeDocument/2006/relationships/image" Target="../media/image756.png"/><Relationship Id="rId21" Type="http://schemas.openxmlformats.org/officeDocument/2006/relationships/image" Target="../media/image747.png"/><Relationship Id="rId34" Type="http://schemas.openxmlformats.org/officeDocument/2006/relationships/customXml" Target="../ink/ink764.xml"/><Relationship Id="rId42" Type="http://schemas.openxmlformats.org/officeDocument/2006/relationships/customXml" Target="../ink/ink768.xml"/><Relationship Id="rId47" Type="http://schemas.openxmlformats.org/officeDocument/2006/relationships/image" Target="../media/image760.png"/><Relationship Id="rId7" Type="http://schemas.openxmlformats.org/officeDocument/2006/relationships/image" Target="../media/image740.png"/><Relationship Id="rId2" Type="http://schemas.openxmlformats.org/officeDocument/2006/relationships/customXml" Target="../ink/ink748.xml"/><Relationship Id="rId16" Type="http://schemas.openxmlformats.org/officeDocument/2006/relationships/customXml" Target="../ink/ink755.xml"/><Relationship Id="rId29" Type="http://schemas.openxmlformats.org/officeDocument/2006/relationships/image" Target="../media/image751.png"/><Relationship Id="rId11" Type="http://schemas.openxmlformats.org/officeDocument/2006/relationships/image" Target="../media/image742.png"/><Relationship Id="rId24" Type="http://schemas.openxmlformats.org/officeDocument/2006/relationships/customXml" Target="../ink/ink759.xml"/><Relationship Id="rId32" Type="http://schemas.openxmlformats.org/officeDocument/2006/relationships/customXml" Target="../ink/ink763.xml"/><Relationship Id="rId37" Type="http://schemas.openxmlformats.org/officeDocument/2006/relationships/image" Target="../media/image755.png"/><Relationship Id="rId40" Type="http://schemas.openxmlformats.org/officeDocument/2006/relationships/customXml" Target="../ink/ink767.xml"/><Relationship Id="rId45" Type="http://schemas.openxmlformats.org/officeDocument/2006/relationships/image" Target="../media/image759.png"/><Relationship Id="rId5" Type="http://schemas.openxmlformats.org/officeDocument/2006/relationships/image" Target="../media/image739.png"/><Relationship Id="rId15" Type="http://schemas.openxmlformats.org/officeDocument/2006/relationships/image" Target="../media/image744.png"/><Relationship Id="rId23" Type="http://schemas.openxmlformats.org/officeDocument/2006/relationships/image" Target="../media/image748.png"/><Relationship Id="rId28" Type="http://schemas.openxmlformats.org/officeDocument/2006/relationships/customXml" Target="../ink/ink761.xml"/><Relationship Id="rId36" Type="http://schemas.openxmlformats.org/officeDocument/2006/relationships/customXml" Target="../ink/ink765.xml"/><Relationship Id="rId49" Type="http://schemas.openxmlformats.org/officeDocument/2006/relationships/image" Target="../media/image761.png"/><Relationship Id="rId10" Type="http://schemas.openxmlformats.org/officeDocument/2006/relationships/customXml" Target="../ink/ink752.xml"/><Relationship Id="rId19" Type="http://schemas.openxmlformats.org/officeDocument/2006/relationships/image" Target="../media/image746.png"/><Relationship Id="rId31" Type="http://schemas.openxmlformats.org/officeDocument/2006/relationships/image" Target="../media/image752.png"/><Relationship Id="rId44" Type="http://schemas.openxmlformats.org/officeDocument/2006/relationships/customXml" Target="../ink/ink769.xml"/><Relationship Id="rId4" Type="http://schemas.openxmlformats.org/officeDocument/2006/relationships/customXml" Target="../ink/ink749.xml"/><Relationship Id="rId9" Type="http://schemas.openxmlformats.org/officeDocument/2006/relationships/image" Target="../media/image741.png"/><Relationship Id="rId14" Type="http://schemas.openxmlformats.org/officeDocument/2006/relationships/customXml" Target="../ink/ink754.xml"/><Relationship Id="rId22" Type="http://schemas.openxmlformats.org/officeDocument/2006/relationships/customXml" Target="../ink/ink758.xml"/><Relationship Id="rId27" Type="http://schemas.openxmlformats.org/officeDocument/2006/relationships/image" Target="../media/image750.png"/><Relationship Id="rId30" Type="http://schemas.openxmlformats.org/officeDocument/2006/relationships/customXml" Target="../ink/ink762.xml"/><Relationship Id="rId35" Type="http://schemas.openxmlformats.org/officeDocument/2006/relationships/image" Target="../media/image754.png"/><Relationship Id="rId43" Type="http://schemas.openxmlformats.org/officeDocument/2006/relationships/image" Target="../media/image758.png"/><Relationship Id="rId48" Type="http://schemas.openxmlformats.org/officeDocument/2006/relationships/customXml" Target="../ink/ink771.xml"/><Relationship Id="rId8" Type="http://schemas.openxmlformats.org/officeDocument/2006/relationships/customXml" Target="../ink/ink751.xml"/><Relationship Id="rId3" Type="http://schemas.openxmlformats.org/officeDocument/2006/relationships/image" Target="../media/image738.png"/><Relationship Id="rId12" Type="http://schemas.openxmlformats.org/officeDocument/2006/relationships/customXml" Target="../ink/ink753.xml"/><Relationship Id="rId17" Type="http://schemas.openxmlformats.org/officeDocument/2006/relationships/image" Target="../media/image745.png"/><Relationship Id="rId25" Type="http://schemas.openxmlformats.org/officeDocument/2006/relationships/image" Target="../media/image749.png"/><Relationship Id="rId33" Type="http://schemas.openxmlformats.org/officeDocument/2006/relationships/image" Target="../media/image753.png"/><Relationship Id="rId38" Type="http://schemas.openxmlformats.org/officeDocument/2006/relationships/customXml" Target="../ink/ink766.xml"/><Relationship Id="rId46" Type="http://schemas.openxmlformats.org/officeDocument/2006/relationships/customXml" Target="../ink/ink770.xml"/><Relationship Id="rId20" Type="http://schemas.openxmlformats.org/officeDocument/2006/relationships/customXml" Target="../ink/ink757.xml"/><Relationship Id="rId41" Type="http://schemas.openxmlformats.org/officeDocument/2006/relationships/image" Target="../media/image75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50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84.xml"/><Relationship Id="rId21" Type="http://schemas.openxmlformats.org/officeDocument/2006/relationships/image" Target="../media/image771.png"/><Relationship Id="rId42" Type="http://schemas.openxmlformats.org/officeDocument/2006/relationships/customXml" Target="../ink/ink792.xml"/><Relationship Id="rId47" Type="http://schemas.openxmlformats.org/officeDocument/2006/relationships/image" Target="../media/image784.png"/><Relationship Id="rId63" Type="http://schemas.openxmlformats.org/officeDocument/2006/relationships/image" Target="../media/image792.png"/><Relationship Id="rId68" Type="http://schemas.openxmlformats.org/officeDocument/2006/relationships/customXml" Target="../ink/ink805.xml"/><Relationship Id="rId84" Type="http://schemas.openxmlformats.org/officeDocument/2006/relationships/customXml" Target="../ink/ink813.xml"/><Relationship Id="rId89" Type="http://schemas.openxmlformats.org/officeDocument/2006/relationships/image" Target="../media/image805.png"/><Relationship Id="rId16" Type="http://schemas.openxmlformats.org/officeDocument/2006/relationships/customXml" Target="../ink/ink779.xml"/><Relationship Id="rId107" Type="http://schemas.openxmlformats.org/officeDocument/2006/relationships/image" Target="../media/image813.png"/><Relationship Id="rId11" Type="http://schemas.openxmlformats.org/officeDocument/2006/relationships/image" Target="../media/image766.png"/><Relationship Id="rId32" Type="http://schemas.openxmlformats.org/officeDocument/2006/relationships/customXml" Target="../ink/ink787.xml"/><Relationship Id="rId37" Type="http://schemas.openxmlformats.org/officeDocument/2006/relationships/image" Target="../media/image779.png"/><Relationship Id="rId53" Type="http://schemas.openxmlformats.org/officeDocument/2006/relationships/image" Target="../media/image787.png"/><Relationship Id="rId58" Type="http://schemas.openxmlformats.org/officeDocument/2006/relationships/customXml" Target="../ink/ink800.xml"/><Relationship Id="rId74" Type="http://schemas.openxmlformats.org/officeDocument/2006/relationships/customXml" Target="../ink/ink808.xml"/><Relationship Id="rId79" Type="http://schemas.openxmlformats.org/officeDocument/2006/relationships/image" Target="../media/image800.png"/><Relationship Id="rId102" Type="http://schemas.openxmlformats.org/officeDocument/2006/relationships/customXml" Target="../ink/ink822.xml"/><Relationship Id="rId5" Type="http://schemas.openxmlformats.org/officeDocument/2006/relationships/image" Target="../media/image763.png"/><Relationship Id="rId90" Type="http://schemas.openxmlformats.org/officeDocument/2006/relationships/customXml" Target="../ink/ink816.xml"/><Relationship Id="rId95" Type="http://schemas.openxmlformats.org/officeDocument/2006/relationships/image" Target="../media/image807.png"/><Relationship Id="rId22" Type="http://schemas.openxmlformats.org/officeDocument/2006/relationships/customXml" Target="../ink/ink782.xml"/><Relationship Id="rId27" Type="http://schemas.openxmlformats.org/officeDocument/2006/relationships/image" Target="../media/image774.png"/><Relationship Id="rId43" Type="http://schemas.openxmlformats.org/officeDocument/2006/relationships/image" Target="../media/image782.png"/><Relationship Id="rId48" Type="http://schemas.openxmlformats.org/officeDocument/2006/relationships/customXml" Target="../ink/ink795.xml"/><Relationship Id="rId64" Type="http://schemas.openxmlformats.org/officeDocument/2006/relationships/customXml" Target="../ink/ink803.xml"/><Relationship Id="rId69" Type="http://schemas.openxmlformats.org/officeDocument/2006/relationships/image" Target="../media/image795.png"/><Relationship Id="rId80" Type="http://schemas.openxmlformats.org/officeDocument/2006/relationships/customXml" Target="../ink/ink811.xml"/><Relationship Id="rId85" Type="http://schemas.openxmlformats.org/officeDocument/2006/relationships/image" Target="../media/image803.png"/><Relationship Id="rId12" Type="http://schemas.openxmlformats.org/officeDocument/2006/relationships/customXml" Target="../ink/ink777.xml"/><Relationship Id="rId17" Type="http://schemas.openxmlformats.org/officeDocument/2006/relationships/image" Target="../media/image769.png"/><Relationship Id="rId33" Type="http://schemas.openxmlformats.org/officeDocument/2006/relationships/image" Target="../media/image777.png"/><Relationship Id="rId38" Type="http://schemas.openxmlformats.org/officeDocument/2006/relationships/customXml" Target="../ink/ink790.xml"/><Relationship Id="rId59" Type="http://schemas.openxmlformats.org/officeDocument/2006/relationships/image" Target="../media/image790.png"/><Relationship Id="rId103" Type="http://schemas.openxmlformats.org/officeDocument/2006/relationships/image" Target="../media/image811.png"/><Relationship Id="rId108" Type="http://schemas.openxmlformats.org/officeDocument/2006/relationships/customXml" Target="../ink/ink825.xml"/><Relationship Id="rId54" Type="http://schemas.openxmlformats.org/officeDocument/2006/relationships/customXml" Target="../ink/ink798.xml"/><Relationship Id="rId70" Type="http://schemas.openxmlformats.org/officeDocument/2006/relationships/customXml" Target="../ink/ink806.xml"/><Relationship Id="rId75" Type="http://schemas.openxmlformats.org/officeDocument/2006/relationships/image" Target="../media/image798.png"/><Relationship Id="rId91" Type="http://schemas.openxmlformats.org/officeDocument/2006/relationships/image" Target="../media/image429.png"/><Relationship Id="rId96" Type="http://schemas.openxmlformats.org/officeDocument/2006/relationships/customXml" Target="../ink/ink81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74.xml"/><Relationship Id="rId15" Type="http://schemas.openxmlformats.org/officeDocument/2006/relationships/image" Target="../media/image768.png"/><Relationship Id="rId23" Type="http://schemas.openxmlformats.org/officeDocument/2006/relationships/image" Target="../media/image772.png"/><Relationship Id="rId28" Type="http://schemas.openxmlformats.org/officeDocument/2006/relationships/customXml" Target="../ink/ink785.xml"/><Relationship Id="rId36" Type="http://schemas.openxmlformats.org/officeDocument/2006/relationships/customXml" Target="../ink/ink789.xml"/><Relationship Id="rId49" Type="http://schemas.openxmlformats.org/officeDocument/2006/relationships/image" Target="../media/image785.png"/><Relationship Id="rId57" Type="http://schemas.openxmlformats.org/officeDocument/2006/relationships/image" Target="../media/image789.png"/><Relationship Id="rId106" Type="http://schemas.openxmlformats.org/officeDocument/2006/relationships/customXml" Target="../ink/ink824.xml"/><Relationship Id="rId10" Type="http://schemas.openxmlformats.org/officeDocument/2006/relationships/customXml" Target="../ink/ink776.xml"/><Relationship Id="rId31" Type="http://schemas.openxmlformats.org/officeDocument/2006/relationships/image" Target="../media/image776.png"/><Relationship Id="rId44" Type="http://schemas.openxmlformats.org/officeDocument/2006/relationships/customXml" Target="../ink/ink793.xml"/><Relationship Id="rId52" Type="http://schemas.openxmlformats.org/officeDocument/2006/relationships/customXml" Target="../ink/ink797.xml"/><Relationship Id="rId60" Type="http://schemas.openxmlformats.org/officeDocument/2006/relationships/customXml" Target="../ink/ink801.xml"/><Relationship Id="rId65" Type="http://schemas.openxmlformats.org/officeDocument/2006/relationships/image" Target="../media/image793.png"/><Relationship Id="rId73" Type="http://schemas.openxmlformats.org/officeDocument/2006/relationships/image" Target="../media/image797.png"/><Relationship Id="rId78" Type="http://schemas.openxmlformats.org/officeDocument/2006/relationships/customXml" Target="../ink/ink810.xml"/><Relationship Id="rId81" Type="http://schemas.openxmlformats.org/officeDocument/2006/relationships/image" Target="../media/image801.png"/><Relationship Id="rId86" Type="http://schemas.openxmlformats.org/officeDocument/2006/relationships/customXml" Target="../ink/ink814.xml"/><Relationship Id="rId94" Type="http://schemas.openxmlformats.org/officeDocument/2006/relationships/customXml" Target="../ink/ink818.xml"/><Relationship Id="rId99" Type="http://schemas.openxmlformats.org/officeDocument/2006/relationships/image" Target="../media/image809.png"/><Relationship Id="rId101" Type="http://schemas.openxmlformats.org/officeDocument/2006/relationships/image" Target="../media/image810.png"/><Relationship Id="rId4" Type="http://schemas.openxmlformats.org/officeDocument/2006/relationships/customXml" Target="../ink/ink773.xml"/><Relationship Id="rId9" Type="http://schemas.openxmlformats.org/officeDocument/2006/relationships/image" Target="../media/image765.png"/><Relationship Id="rId13" Type="http://schemas.openxmlformats.org/officeDocument/2006/relationships/image" Target="../media/image767.png"/><Relationship Id="rId18" Type="http://schemas.openxmlformats.org/officeDocument/2006/relationships/customXml" Target="../ink/ink780.xml"/><Relationship Id="rId39" Type="http://schemas.openxmlformats.org/officeDocument/2006/relationships/image" Target="../media/image780.png"/><Relationship Id="rId109" Type="http://schemas.openxmlformats.org/officeDocument/2006/relationships/image" Target="../media/image814.png"/><Relationship Id="rId34" Type="http://schemas.openxmlformats.org/officeDocument/2006/relationships/customXml" Target="../ink/ink788.xml"/><Relationship Id="rId50" Type="http://schemas.openxmlformats.org/officeDocument/2006/relationships/customXml" Target="../ink/ink796.xml"/><Relationship Id="rId55" Type="http://schemas.openxmlformats.org/officeDocument/2006/relationships/image" Target="../media/image788.png"/><Relationship Id="rId76" Type="http://schemas.openxmlformats.org/officeDocument/2006/relationships/customXml" Target="../ink/ink809.xml"/><Relationship Id="rId97" Type="http://schemas.openxmlformats.org/officeDocument/2006/relationships/image" Target="../media/image808.png"/><Relationship Id="rId104" Type="http://schemas.openxmlformats.org/officeDocument/2006/relationships/customXml" Target="../ink/ink823.xml"/><Relationship Id="rId7" Type="http://schemas.openxmlformats.org/officeDocument/2006/relationships/image" Target="../media/image764.png"/><Relationship Id="rId71" Type="http://schemas.openxmlformats.org/officeDocument/2006/relationships/image" Target="../media/image796.png"/><Relationship Id="rId92" Type="http://schemas.openxmlformats.org/officeDocument/2006/relationships/customXml" Target="../ink/ink817.xml"/><Relationship Id="rId2" Type="http://schemas.openxmlformats.org/officeDocument/2006/relationships/customXml" Target="../ink/ink772.xml"/><Relationship Id="rId29" Type="http://schemas.openxmlformats.org/officeDocument/2006/relationships/image" Target="../media/image775.png"/><Relationship Id="rId24" Type="http://schemas.openxmlformats.org/officeDocument/2006/relationships/customXml" Target="../ink/ink783.xml"/><Relationship Id="rId40" Type="http://schemas.openxmlformats.org/officeDocument/2006/relationships/customXml" Target="../ink/ink791.xml"/><Relationship Id="rId45" Type="http://schemas.openxmlformats.org/officeDocument/2006/relationships/image" Target="../media/image783.png"/><Relationship Id="rId66" Type="http://schemas.openxmlformats.org/officeDocument/2006/relationships/customXml" Target="../ink/ink804.xml"/><Relationship Id="rId87" Type="http://schemas.openxmlformats.org/officeDocument/2006/relationships/image" Target="../media/image804.png"/><Relationship Id="rId110" Type="http://schemas.openxmlformats.org/officeDocument/2006/relationships/customXml" Target="../ink/ink826.xml"/><Relationship Id="rId61" Type="http://schemas.openxmlformats.org/officeDocument/2006/relationships/image" Target="../media/image791.png"/><Relationship Id="rId82" Type="http://schemas.openxmlformats.org/officeDocument/2006/relationships/customXml" Target="../ink/ink812.xml"/><Relationship Id="rId19" Type="http://schemas.openxmlformats.org/officeDocument/2006/relationships/image" Target="../media/image770.png"/><Relationship Id="rId14" Type="http://schemas.openxmlformats.org/officeDocument/2006/relationships/customXml" Target="../ink/ink778.xml"/><Relationship Id="rId30" Type="http://schemas.openxmlformats.org/officeDocument/2006/relationships/customXml" Target="../ink/ink786.xml"/><Relationship Id="rId35" Type="http://schemas.openxmlformats.org/officeDocument/2006/relationships/image" Target="../media/image778.png"/><Relationship Id="rId56" Type="http://schemas.openxmlformats.org/officeDocument/2006/relationships/customXml" Target="../ink/ink799.xml"/><Relationship Id="rId77" Type="http://schemas.openxmlformats.org/officeDocument/2006/relationships/image" Target="../media/image799.png"/><Relationship Id="rId100" Type="http://schemas.openxmlformats.org/officeDocument/2006/relationships/customXml" Target="../ink/ink821.xml"/><Relationship Id="rId105" Type="http://schemas.openxmlformats.org/officeDocument/2006/relationships/image" Target="../media/image812.png"/><Relationship Id="rId8" Type="http://schemas.openxmlformats.org/officeDocument/2006/relationships/customXml" Target="../ink/ink775.xml"/><Relationship Id="rId51" Type="http://schemas.openxmlformats.org/officeDocument/2006/relationships/image" Target="../media/image786.png"/><Relationship Id="rId72" Type="http://schemas.openxmlformats.org/officeDocument/2006/relationships/customXml" Target="../ink/ink807.xml"/><Relationship Id="rId93" Type="http://schemas.openxmlformats.org/officeDocument/2006/relationships/image" Target="../media/image806.png"/><Relationship Id="rId98" Type="http://schemas.openxmlformats.org/officeDocument/2006/relationships/customXml" Target="../ink/ink820.xml"/><Relationship Id="rId3" Type="http://schemas.openxmlformats.org/officeDocument/2006/relationships/image" Target="../media/image762.png"/><Relationship Id="rId25" Type="http://schemas.openxmlformats.org/officeDocument/2006/relationships/image" Target="../media/image773.png"/><Relationship Id="rId46" Type="http://schemas.openxmlformats.org/officeDocument/2006/relationships/customXml" Target="../ink/ink794.xml"/><Relationship Id="rId67" Type="http://schemas.openxmlformats.org/officeDocument/2006/relationships/image" Target="../media/image794.png"/><Relationship Id="rId20" Type="http://schemas.openxmlformats.org/officeDocument/2006/relationships/customXml" Target="../ink/ink781.xml"/><Relationship Id="rId41" Type="http://schemas.openxmlformats.org/officeDocument/2006/relationships/image" Target="../media/image781.png"/><Relationship Id="rId62" Type="http://schemas.openxmlformats.org/officeDocument/2006/relationships/customXml" Target="../ink/ink802.xml"/><Relationship Id="rId83" Type="http://schemas.openxmlformats.org/officeDocument/2006/relationships/image" Target="../media/image802.png"/><Relationship Id="rId88" Type="http://schemas.openxmlformats.org/officeDocument/2006/relationships/customXml" Target="../ink/ink815.xml"/><Relationship Id="rId111" Type="http://schemas.openxmlformats.org/officeDocument/2006/relationships/image" Target="../media/image815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0.png"/><Relationship Id="rId18" Type="http://schemas.openxmlformats.org/officeDocument/2006/relationships/customXml" Target="../ink/ink835.xml"/><Relationship Id="rId26" Type="http://schemas.openxmlformats.org/officeDocument/2006/relationships/customXml" Target="../ink/ink839.xml"/><Relationship Id="rId3" Type="http://schemas.openxmlformats.org/officeDocument/2006/relationships/image" Target="../media/image816.png"/><Relationship Id="rId21" Type="http://schemas.openxmlformats.org/officeDocument/2006/relationships/image" Target="../media/image824.png"/><Relationship Id="rId34" Type="http://schemas.openxmlformats.org/officeDocument/2006/relationships/customXml" Target="../ink/ink843.xml"/><Relationship Id="rId7" Type="http://schemas.openxmlformats.org/officeDocument/2006/relationships/image" Target="../media/image817.png"/><Relationship Id="rId12" Type="http://schemas.openxmlformats.org/officeDocument/2006/relationships/customXml" Target="../ink/ink832.xml"/><Relationship Id="rId17" Type="http://schemas.openxmlformats.org/officeDocument/2006/relationships/image" Target="../media/image822.png"/><Relationship Id="rId25" Type="http://schemas.openxmlformats.org/officeDocument/2006/relationships/image" Target="../media/image826.png"/><Relationship Id="rId33" Type="http://schemas.openxmlformats.org/officeDocument/2006/relationships/image" Target="../media/image830.png"/><Relationship Id="rId2" Type="http://schemas.openxmlformats.org/officeDocument/2006/relationships/customXml" Target="../ink/ink827.xml"/><Relationship Id="rId16" Type="http://schemas.openxmlformats.org/officeDocument/2006/relationships/customXml" Target="../ink/ink834.xml"/><Relationship Id="rId20" Type="http://schemas.openxmlformats.org/officeDocument/2006/relationships/customXml" Target="../ink/ink836.xml"/><Relationship Id="rId29" Type="http://schemas.openxmlformats.org/officeDocument/2006/relationships/image" Target="../media/image82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29.xml"/><Relationship Id="rId11" Type="http://schemas.openxmlformats.org/officeDocument/2006/relationships/image" Target="../media/image819.png"/><Relationship Id="rId24" Type="http://schemas.openxmlformats.org/officeDocument/2006/relationships/customXml" Target="../ink/ink838.xml"/><Relationship Id="rId32" Type="http://schemas.openxmlformats.org/officeDocument/2006/relationships/customXml" Target="../ink/ink842.xml"/><Relationship Id="rId5" Type="http://schemas.openxmlformats.org/officeDocument/2006/relationships/image" Target="../media/image526.png"/><Relationship Id="rId15" Type="http://schemas.openxmlformats.org/officeDocument/2006/relationships/image" Target="../media/image821.png"/><Relationship Id="rId23" Type="http://schemas.openxmlformats.org/officeDocument/2006/relationships/image" Target="../media/image825.png"/><Relationship Id="rId28" Type="http://schemas.openxmlformats.org/officeDocument/2006/relationships/customXml" Target="../ink/ink840.xml"/><Relationship Id="rId10" Type="http://schemas.openxmlformats.org/officeDocument/2006/relationships/customXml" Target="../ink/ink831.xml"/><Relationship Id="rId19" Type="http://schemas.openxmlformats.org/officeDocument/2006/relationships/image" Target="../media/image823.png"/><Relationship Id="rId31" Type="http://schemas.openxmlformats.org/officeDocument/2006/relationships/image" Target="../media/image829.png"/><Relationship Id="rId4" Type="http://schemas.openxmlformats.org/officeDocument/2006/relationships/customXml" Target="../ink/ink828.xml"/><Relationship Id="rId9" Type="http://schemas.openxmlformats.org/officeDocument/2006/relationships/image" Target="../media/image818.png"/><Relationship Id="rId14" Type="http://schemas.openxmlformats.org/officeDocument/2006/relationships/customXml" Target="../ink/ink833.xml"/><Relationship Id="rId22" Type="http://schemas.openxmlformats.org/officeDocument/2006/relationships/customXml" Target="../ink/ink837.xml"/><Relationship Id="rId27" Type="http://schemas.openxmlformats.org/officeDocument/2006/relationships/image" Target="../media/image827.png"/><Relationship Id="rId30" Type="http://schemas.openxmlformats.org/officeDocument/2006/relationships/customXml" Target="../ink/ink841.xml"/><Relationship Id="rId35" Type="http://schemas.openxmlformats.org/officeDocument/2006/relationships/image" Target="../media/image831.png"/><Relationship Id="rId8" Type="http://schemas.openxmlformats.org/officeDocument/2006/relationships/customXml" Target="../ink/ink830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2.png"/><Relationship Id="rId21" Type="http://schemas.openxmlformats.org/officeDocument/2006/relationships/image" Target="../media/image24.png"/><Relationship Id="rId42" Type="http://schemas.openxmlformats.org/officeDocument/2006/relationships/customXml" Target="../ink/ink36.xml"/><Relationship Id="rId63" Type="http://schemas.openxmlformats.org/officeDocument/2006/relationships/image" Target="../media/image45.png"/><Relationship Id="rId84" Type="http://schemas.openxmlformats.org/officeDocument/2006/relationships/customXml" Target="../ink/ink57.xml"/><Relationship Id="rId138" Type="http://schemas.openxmlformats.org/officeDocument/2006/relationships/customXml" Target="../ink/ink84.xml"/><Relationship Id="rId159" Type="http://schemas.openxmlformats.org/officeDocument/2006/relationships/image" Target="../media/image93.png"/><Relationship Id="rId170" Type="http://schemas.openxmlformats.org/officeDocument/2006/relationships/customXml" Target="../ink/ink100.xml"/><Relationship Id="rId191" Type="http://schemas.openxmlformats.org/officeDocument/2006/relationships/image" Target="../media/image109.png"/><Relationship Id="rId205" Type="http://schemas.openxmlformats.org/officeDocument/2006/relationships/image" Target="../media/image116.png"/><Relationship Id="rId107" Type="http://schemas.openxmlformats.org/officeDocument/2006/relationships/image" Target="../media/image67.png"/><Relationship Id="rId11" Type="http://schemas.openxmlformats.org/officeDocument/2006/relationships/image" Target="../media/image19.png"/><Relationship Id="rId32" Type="http://schemas.openxmlformats.org/officeDocument/2006/relationships/customXml" Target="../ink/ink31.xml"/><Relationship Id="rId53" Type="http://schemas.openxmlformats.org/officeDocument/2006/relationships/image" Target="../media/image40.png"/><Relationship Id="rId74" Type="http://schemas.openxmlformats.org/officeDocument/2006/relationships/customXml" Target="../ink/ink52.xml"/><Relationship Id="rId128" Type="http://schemas.openxmlformats.org/officeDocument/2006/relationships/customXml" Target="../ink/ink79.xml"/><Relationship Id="rId149" Type="http://schemas.openxmlformats.org/officeDocument/2006/relationships/image" Target="../media/image88.png"/><Relationship Id="rId5" Type="http://schemas.openxmlformats.org/officeDocument/2006/relationships/image" Target="../media/image16.png"/><Relationship Id="rId95" Type="http://schemas.openxmlformats.org/officeDocument/2006/relationships/image" Target="../media/image61.png"/><Relationship Id="rId160" Type="http://schemas.openxmlformats.org/officeDocument/2006/relationships/customXml" Target="../ink/ink95.xml"/><Relationship Id="rId181" Type="http://schemas.openxmlformats.org/officeDocument/2006/relationships/image" Target="../media/image104.png"/><Relationship Id="rId216" Type="http://schemas.openxmlformats.org/officeDocument/2006/relationships/customXml" Target="../ink/ink123.xml"/><Relationship Id="rId22" Type="http://schemas.openxmlformats.org/officeDocument/2006/relationships/customXml" Target="../ink/ink26.xml"/><Relationship Id="rId43" Type="http://schemas.openxmlformats.org/officeDocument/2006/relationships/image" Target="../media/image35.png"/><Relationship Id="rId64" Type="http://schemas.openxmlformats.org/officeDocument/2006/relationships/customXml" Target="../ink/ink47.xml"/><Relationship Id="rId118" Type="http://schemas.openxmlformats.org/officeDocument/2006/relationships/customXml" Target="../ink/ink74.xml"/><Relationship Id="rId139" Type="http://schemas.openxmlformats.org/officeDocument/2006/relationships/image" Target="../media/image83.png"/><Relationship Id="rId85" Type="http://schemas.openxmlformats.org/officeDocument/2006/relationships/image" Target="../media/image56.png"/><Relationship Id="rId150" Type="http://schemas.openxmlformats.org/officeDocument/2006/relationships/customXml" Target="../ink/ink90.xml"/><Relationship Id="rId171" Type="http://schemas.openxmlformats.org/officeDocument/2006/relationships/image" Target="../media/image99.png"/><Relationship Id="rId192" Type="http://schemas.openxmlformats.org/officeDocument/2006/relationships/customXml" Target="../ink/ink111.xml"/><Relationship Id="rId206" Type="http://schemas.openxmlformats.org/officeDocument/2006/relationships/customXml" Target="../ink/ink118.xml"/><Relationship Id="rId12" Type="http://schemas.openxmlformats.org/officeDocument/2006/relationships/customXml" Target="../ink/ink21.xml"/><Relationship Id="rId33" Type="http://schemas.openxmlformats.org/officeDocument/2006/relationships/image" Target="../media/image30.png"/><Relationship Id="rId108" Type="http://schemas.openxmlformats.org/officeDocument/2006/relationships/customXml" Target="../ink/ink69.xml"/><Relationship Id="rId129" Type="http://schemas.openxmlformats.org/officeDocument/2006/relationships/image" Target="../media/image78.png"/><Relationship Id="rId54" Type="http://schemas.openxmlformats.org/officeDocument/2006/relationships/customXml" Target="../ink/ink42.xml"/><Relationship Id="rId75" Type="http://schemas.openxmlformats.org/officeDocument/2006/relationships/image" Target="../media/image51.png"/><Relationship Id="rId96" Type="http://schemas.openxmlformats.org/officeDocument/2006/relationships/customXml" Target="../ink/ink63.xml"/><Relationship Id="rId140" Type="http://schemas.openxmlformats.org/officeDocument/2006/relationships/customXml" Target="../ink/ink85.xml"/><Relationship Id="rId161" Type="http://schemas.openxmlformats.org/officeDocument/2006/relationships/image" Target="../media/image94.png"/><Relationship Id="rId182" Type="http://schemas.openxmlformats.org/officeDocument/2006/relationships/customXml" Target="../ink/ink106.xml"/><Relationship Id="rId217" Type="http://schemas.openxmlformats.org/officeDocument/2006/relationships/image" Target="../media/image122.png"/><Relationship Id="rId6" Type="http://schemas.openxmlformats.org/officeDocument/2006/relationships/customXml" Target="../ink/ink18.xml"/><Relationship Id="rId23" Type="http://schemas.openxmlformats.org/officeDocument/2006/relationships/image" Target="../media/image25.png"/><Relationship Id="rId119" Type="http://schemas.openxmlformats.org/officeDocument/2006/relationships/image" Target="../media/image73.png"/><Relationship Id="rId44" Type="http://schemas.openxmlformats.org/officeDocument/2006/relationships/customXml" Target="../ink/ink37.xml"/><Relationship Id="rId65" Type="http://schemas.openxmlformats.org/officeDocument/2006/relationships/image" Target="../media/image46.png"/><Relationship Id="rId86" Type="http://schemas.openxmlformats.org/officeDocument/2006/relationships/customXml" Target="../ink/ink58.xml"/><Relationship Id="rId130" Type="http://schemas.openxmlformats.org/officeDocument/2006/relationships/customXml" Target="../ink/ink80.xml"/><Relationship Id="rId151" Type="http://schemas.openxmlformats.org/officeDocument/2006/relationships/image" Target="../media/image89.png"/><Relationship Id="rId172" Type="http://schemas.openxmlformats.org/officeDocument/2006/relationships/customXml" Target="../ink/ink101.xml"/><Relationship Id="rId193" Type="http://schemas.openxmlformats.org/officeDocument/2006/relationships/image" Target="../media/image110.png"/><Relationship Id="rId207" Type="http://schemas.openxmlformats.org/officeDocument/2006/relationships/image" Target="../media/image117.png"/><Relationship Id="rId13" Type="http://schemas.openxmlformats.org/officeDocument/2006/relationships/image" Target="../media/image20.png"/><Relationship Id="rId109" Type="http://schemas.openxmlformats.org/officeDocument/2006/relationships/image" Target="../media/image68.png"/><Relationship Id="rId34" Type="http://schemas.openxmlformats.org/officeDocument/2006/relationships/customXml" Target="../ink/ink32.xml"/><Relationship Id="rId55" Type="http://schemas.openxmlformats.org/officeDocument/2006/relationships/image" Target="../media/image41.png"/><Relationship Id="rId76" Type="http://schemas.openxmlformats.org/officeDocument/2006/relationships/customXml" Target="../ink/ink53.xml"/><Relationship Id="rId97" Type="http://schemas.openxmlformats.org/officeDocument/2006/relationships/image" Target="../media/image62.png"/><Relationship Id="rId120" Type="http://schemas.openxmlformats.org/officeDocument/2006/relationships/customXml" Target="../ink/ink75.xml"/><Relationship Id="rId141" Type="http://schemas.openxmlformats.org/officeDocument/2006/relationships/image" Target="../media/image84.png"/><Relationship Id="rId7" Type="http://schemas.openxmlformats.org/officeDocument/2006/relationships/image" Target="../media/image17.png"/><Relationship Id="rId162" Type="http://schemas.openxmlformats.org/officeDocument/2006/relationships/customXml" Target="../ink/ink96.xml"/><Relationship Id="rId183" Type="http://schemas.openxmlformats.org/officeDocument/2006/relationships/image" Target="../media/image105.png"/><Relationship Id="rId24" Type="http://schemas.openxmlformats.org/officeDocument/2006/relationships/customXml" Target="../ink/ink27.xml"/><Relationship Id="rId45" Type="http://schemas.openxmlformats.org/officeDocument/2006/relationships/image" Target="../media/image36.png"/><Relationship Id="rId66" Type="http://schemas.openxmlformats.org/officeDocument/2006/relationships/customXml" Target="../ink/ink48.xml"/><Relationship Id="rId87" Type="http://schemas.openxmlformats.org/officeDocument/2006/relationships/image" Target="../media/image57.png"/><Relationship Id="rId110" Type="http://schemas.openxmlformats.org/officeDocument/2006/relationships/customXml" Target="../ink/ink70.xml"/><Relationship Id="rId131" Type="http://schemas.openxmlformats.org/officeDocument/2006/relationships/image" Target="../media/image79.png"/><Relationship Id="rId152" Type="http://schemas.openxmlformats.org/officeDocument/2006/relationships/customXml" Target="../ink/ink91.xml"/><Relationship Id="rId173" Type="http://schemas.openxmlformats.org/officeDocument/2006/relationships/image" Target="../media/image100.png"/><Relationship Id="rId194" Type="http://schemas.openxmlformats.org/officeDocument/2006/relationships/customXml" Target="../ink/ink112.xml"/><Relationship Id="rId208" Type="http://schemas.openxmlformats.org/officeDocument/2006/relationships/customXml" Target="../ink/ink119.xml"/><Relationship Id="rId14" Type="http://schemas.openxmlformats.org/officeDocument/2006/relationships/customXml" Target="../ink/ink22.xml"/><Relationship Id="rId30" Type="http://schemas.openxmlformats.org/officeDocument/2006/relationships/customXml" Target="../ink/ink30.xml"/><Relationship Id="rId35" Type="http://schemas.openxmlformats.org/officeDocument/2006/relationships/image" Target="../media/image31.png"/><Relationship Id="rId56" Type="http://schemas.openxmlformats.org/officeDocument/2006/relationships/customXml" Target="../ink/ink43.xml"/><Relationship Id="rId77" Type="http://schemas.openxmlformats.org/officeDocument/2006/relationships/image" Target="../media/image52.png"/><Relationship Id="rId100" Type="http://schemas.openxmlformats.org/officeDocument/2006/relationships/customXml" Target="../ink/ink65.xml"/><Relationship Id="rId105" Type="http://schemas.openxmlformats.org/officeDocument/2006/relationships/image" Target="../media/image66.png"/><Relationship Id="rId126" Type="http://schemas.openxmlformats.org/officeDocument/2006/relationships/customXml" Target="../ink/ink78.xml"/><Relationship Id="rId147" Type="http://schemas.openxmlformats.org/officeDocument/2006/relationships/image" Target="../media/image87.png"/><Relationship Id="rId168" Type="http://schemas.openxmlformats.org/officeDocument/2006/relationships/customXml" Target="../ink/ink99.xml"/><Relationship Id="rId8" Type="http://schemas.openxmlformats.org/officeDocument/2006/relationships/customXml" Target="../ink/ink19.xml"/><Relationship Id="rId51" Type="http://schemas.openxmlformats.org/officeDocument/2006/relationships/image" Target="../media/image39.png"/><Relationship Id="rId72" Type="http://schemas.openxmlformats.org/officeDocument/2006/relationships/customXml" Target="../ink/ink51.xml"/><Relationship Id="rId93" Type="http://schemas.openxmlformats.org/officeDocument/2006/relationships/image" Target="../media/image60.png"/><Relationship Id="rId98" Type="http://schemas.openxmlformats.org/officeDocument/2006/relationships/customXml" Target="../ink/ink64.xml"/><Relationship Id="rId121" Type="http://schemas.openxmlformats.org/officeDocument/2006/relationships/image" Target="../media/image74.png"/><Relationship Id="rId142" Type="http://schemas.openxmlformats.org/officeDocument/2006/relationships/customXml" Target="../ink/ink86.xml"/><Relationship Id="rId163" Type="http://schemas.openxmlformats.org/officeDocument/2006/relationships/image" Target="../media/image95.png"/><Relationship Id="rId184" Type="http://schemas.openxmlformats.org/officeDocument/2006/relationships/customXml" Target="../ink/ink107.xml"/><Relationship Id="rId189" Type="http://schemas.openxmlformats.org/officeDocument/2006/relationships/image" Target="../media/image108.png"/><Relationship Id="rId3" Type="http://schemas.openxmlformats.org/officeDocument/2006/relationships/image" Target="../media/image15.png"/><Relationship Id="rId214" Type="http://schemas.openxmlformats.org/officeDocument/2006/relationships/customXml" Target="../ink/ink122.xml"/><Relationship Id="rId25" Type="http://schemas.openxmlformats.org/officeDocument/2006/relationships/image" Target="../media/image26.png"/><Relationship Id="rId46" Type="http://schemas.openxmlformats.org/officeDocument/2006/relationships/customXml" Target="../ink/ink38.xml"/><Relationship Id="rId67" Type="http://schemas.openxmlformats.org/officeDocument/2006/relationships/image" Target="../media/image47.png"/><Relationship Id="rId116" Type="http://schemas.openxmlformats.org/officeDocument/2006/relationships/customXml" Target="../ink/ink73.xml"/><Relationship Id="rId137" Type="http://schemas.openxmlformats.org/officeDocument/2006/relationships/image" Target="../media/image82.png"/><Relationship Id="rId158" Type="http://schemas.openxmlformats.org/officeDocument/2006/relationships/customXml" Target="../ink/ink94.xml"/><Relationship Id="rId20" Type="http://schemas.openxmlformats.org/officeDocument/2006/relationships/customXml" Target="../ink/ink25.xml"/><Relationship Id="rId41" Type="http://schemas.openxmlformats.org/officeDocument/2006/relationships/image" Target="../media/image34.png"/><Relationship Id="rId62" Type="http://schemas.openxmlformats.org/officeDocument/2006/relationships/customXml" Target="../ink/ink46.xml"/><Relationship Id="rId83" Type="http://schemas.openxmlformats.org/officeDocument/2006/relationships/image" Target="../media/image55.png"/><Relationship Id="rId88" Type="http://schemas.openxmlformats.org/officeDocument/2006/relationships/customXml" Target="../ink/ink59.xml"/><Relationship Id="rId111" Type="http://schemas.openxmlformats.org/officeDocument/2006/relationships/image" Target="../media/image69.png"/><Relationship Id="rId132" Type="http://schemas.openxmlformats.org/officeDocument/2006/relationships/customXml" Target="../ink/ink81.xml"/><Relationship Id="rId153" Type="http://schemas.openxmlformats.org/officeDocument/2006/relationships/image" Target="../media/image90.png"/><Relationship Id="rId174" Type="http://schemas.openxmlformats.org/officeDocument/2006/relationships/customXml" Target="../ink/ink102.xml"/><Relationship Id="rId179" Type="http://schemas.openxmlformats.org/officeDocument/2006/relationships/image" Target="../media/image103.png"/><Relationship Id="rId195" Type="http://schemas.openxmlformats.org/officeDocument/2006/relationships/image" Target="../media/image111.png"/><Relationship Id="rId209" Type="http://schemas.openxmlformats.org/officeDocument/2006/relationships/image" Target="../media/image118.png"/><Relationship Id="rId190" Type="http://schemas.openxmlformats.org/officeDocument/2006/relationships/customXml" Target="../ink/ink110.xml"/><Relationship Id="rId204" Type="http://schemas.openxmlformats.org/officeDocument/2006/relationships/customXml" Target="../ink/ink117.xml"/><Relationship Id="rId15" Type="http://schemas.openxmlformats.org/officeDocument/2006/relationships/image" Target="../media/image21.png"/><Relationship Id="rId36" Type="http://schemas.openxmlformats.org/officeDocument/2006/relationships/customXml" Target="../ink/ink33.xml"/><Relationship Id="rId57" Type="http://schemas.openxmlformats.org/officeDocument/2006/relationships/image" Target="../media/image42.png"/><Relationship Id="rId106" Type="http://schemas.openxmlformats.org/officeDocument/2006/relationships/customXml" Target="../ink/ink68.xml"/><Relationship Id="rId127" Type="http://schemas.openxmlformats.org/officeDocument/2006/relationships/image" Target="../media/image77.png"/><Relationship Id="rId10" Type="http://schemas.openxmlformats.org/officeDocument/2006/relationships/customXml" Target="../ink/ink20.xml"/><Relationship Id="rId31" Type="http://schemas.openxmlformats.org/officeDocument/2006/relationships/image" Target="../media/image29.png"/><Relationship Id="rId52" Type="http://schemas.openxmlformats.org/officeDocument/2006/relationships/customXml" Target="../ink/ink41.xml"/><Relationship Id="rId73" Type="http://schemas.openxmlformats.org/officeDocument/2006/relationships/image" Target="../media/image50.png"/><Relationship Id="rId78" Type="http://schemas.openxmlformats.org/officeDocument/2006/relationships/customXml" Target="../ink/ink54.xml"/><Relationship Id="rId94" Type="http://schemas.openxmlformats.org/officeDocument/2006/relationships/customXml" Target="../ink/ink62.xml"/><Relationship Id="rId99" Type="http://schemas.openxmlformats.org/officeDocument/2006/relationships/image" Target="../media/image63.png"/><Relationship Id="rId101" Type="http://schemas.openxmlformats.org/officeDocument/2006/relationships/image" Target="../media/image64.png"/><Relationship Id="rId122" Type="http://schemas.openxmlformats.org/officeDocument/2006/relationships/customXml" Target="../ink/ink76.xml"/><Relationship Id="rId143" Type="http://schemas.openxmlformats.org/officeDocument/2006/relationships/image" Target="../media/image85.png"/><Relationship Id="rId148" Type="http://schemas.openxmlformats.org/officeDocument/2006/relationships/customXml" Target="../ink/ink89.xml"/><Relationship Id="rId164" Type="http://schemas.openxmlformats.org/officeDocument/2006/relationships/customXml" Target="../ink/ink97.xml"/><Relationship Id="rId169" Type="http://schemas.openxmlformats.org/officeDocument/2006/relationships/image" Target="../media/image98.png"/><Relationship Id="rId185" Type="http://schemas.openxmlformats.org/officeDocument/2006/relationships/image" Target="../media/image106.png"/><Relationship Id="rId4" Type="http://schemas.openxmlformats.org/officeDocument/2006/relationships/customXml" Target="../ink/ink17.xml"/><Relationship Id="rId9" Type="http://schemas.openxmlformats.org/officeDocument/2006/relationships/image" Target="../media/image18.png"/><Relationship Id="rId180" Type="http://schemas.openxmlformats.org/officeDocument/2006/relationships/customXml" Target="../ink/ink105.xml"/><Relationship Id="rId210" Type="http://schemas.openxmlformats.org/officeDocument/2006/relationships/customXml" Target="../ink/ink120.xml"/><Relationship Id="rId215" Type="http://schemas.openxmlformats.org/officeDocument/2006/relationships/image" Target="../media/image121.png"/><Relationship Id="rId26" Type="http://schemas.openxmlformats.org/officeDocument/2006/relationships/customXml" Target="../ink/ink28.xml"/><Relationship Id="rId47" Type="http://schemas.openxmlformats.org/officeDocument/2006/relationships/image" Target="../media/image37.png"/><Relationship Id="rId68" Type="http://schemas.openxmlformats.org/officeDocument/2006/relationships/customXml" Target="../ink/ink49.xml"/><Relationship Id="rId89" Type="http://schemas.openxmlformats.org/officeDocument/2006/relationships/image" Target="../media/image58.png"/><Relationship Id="rId112" Type="http://schemas.openxmlformats.org/officeDocument/2006/relationships/customXml" Target="../ink/ink71.xml"/><Relationship Id="rId133" Type="http://schemas.openxmlformats.org/officeDocument/2006/relationships/image" Target="../media/image80.png"/><Relationship Id="rId154" Type="http://schemas.openxmlformats.org/officeDocument/2006/relationships/customXml" Target="../ink/ink92.xml"/><Relationship Id="rId175" Type="http://schemas.openxmlformats.org/officeDocument/2006/relationships/image" Target="../media/image101.png"/><Relationship Id="rId196" Type="http://schemas.openxmlformats.org/officeDocument/2006/relationships/customXml" Target="../ink/ink113.xml"/><Relationship Id="rId200" Type="http://schemas.openxmlformats.org/officeDocument/2006/relationships/customXml" Target="../ink/ink115.xml"/><Relationship Id="rId16" Type="http://schemas.openxmlformats.org/officeDocument/2006/relationships/customXml" Target="../ink/ink23.xml"/><Relationship Id="rId37" Type="http://schemas.openxmlformats.org/officeDocument/2006/relationships/image" Target="../media/image32.png"/><Relationship Id="rId58" Type="http://schemas.openxmlformats.org/officeDocument/2006/relationships/customXml" Target="../ink/ink44.xml"/><Relationship Id="rId79" Type="http://schemas.openxmlformats.org/officeDocument/2006/relationships/image" Target="../media/image53.png"/><Relationship Id="rId102" Type="http://schemas.openxmlformats.org/officeDocument/2006/relationships/customXml" Target="../ink/ink66.xml"/><Relationship Id="rId123" Type="http://schemas.openxmlformats.org/officeDocument/2006/relationships/image" Target="../media/image75.png"/><Relationship Id="rId144" Type="http://schemas.openxmlformats.org/officeDocument/2006/relationships/customXml" Target="../ink/ink87.xml"/><Relationship Id="rId90" Type="http://schemas.openxmlformats.org/officeDocument/2006/relationships/customXml" Target="../ink/ink60.xml"/><Relationship Id="rId165" Type="http://schemas.openxmlformats.org/officeDocument/2006/relationships/image" Target="../media/image96.png"/><Relationship Id="rId186" Type="http://schemas.openxmlformats.org/officeDocument/2006/relationships/customXml" Target="../ink/ink108.xml"/><Relationship Id="rId211" Type="http://schemas.openxmlformats.org/officeDocument/2006/relationships/image" Target="../media/image119.png"/><Relationship Id="rId27" Type="http://schemas.openxmlformats.org/officeDocument/2006/relationships/image" Target="../media/image27.png"/><Relationship Id="rId48" Type="http://schemas.openxmlformats.org/officeDocument/2006/relationships/customXml" Target="../ink/ink39.xml"/><Relationship Id="rId69" Type="http://schemas.openxmlformats.org/officeDocument/2006/relationships/image" Target="../media/image48.png"/><Relationship Id="rId113" Type="http://schemas.openxmlformats.org/officeDocument/2006/relationships/image" Target="../media/image70.png"/><Relationship Id="rId134" Type="http://schemas.openxmlformats.org/officeDocument/2006/relationships/customXml" Target="../ink/ink82.xml"/><Relationship Id="rId80" Type="http://schemas.openxmlformats.org/officeDocument/2006/relationships/customXml" Target="../ink/ink55.xml"/><Relationship Id="rId155" Type="http://schemas.openxmlformats.org/officeDocument/2006/relationships/image" Target="../media/image91.png"/><Relationship Id="rId176" Type="http://schemas.openxmlformats.org/officeDocument/2006/relationships/customXml" Target="../ink/ink103.xml"/><Relationship Id="rId197" Type="http://schemas.openxmlformats.org/officeDocument/2006/relationships/image" Target="../media/image112.png"/><Relationship Id="rId201" Type="http://schemas.openxmlformats.org/officeDocument/2006/relationships/image" Target="../media/image114.png"/><Relationship Id="rId17" Type="http://schemas.openxmlformats.org/officeDocument/2006/relationships/image" Target="../media/image22.png"/><Relationship Id="rId38" Type="http://schemas.openxmlformats.org/officeDocument/2006/relationships/customXml" Target="../ink/ink34.xml"/><Relationship Id="rId59" Type="http://schemas.openxmlformats.org/officeDocument/2006/relationships/image" Target="../media/image43.png"/><Relationship Id="rId103" Type="http://schemas.openxmlformats.org/officeDocument/2006/relationships/image" Target="../media/image65.png"/><Relationship Id="rId124" Type="http://schemas.openxmlformats.org/officeDocument/2006/relationships/customXml" Target="../ink/ink77.xml"/><Relationship Id="rId70" Type="http://schemas.openxmlformats.org/officeDocument/2006/relationships/customXml" Target="../ink/ink50.xml"/><Relationship Id="rId91" Type="http://schemas.openxmlformats.org/officeDocument/2006/relationships/image" Target="../media/image59.png"/><Relationship Id="rId145" Type="http://schemas.openxmlformats.org/officeDocument/2006/relationships/image" Target="../media/image86.png"/><Relationship Id="rId166" Type="http://schemas.openxmlformats.org/officeDocument/2006/relationships/customXml" Target="../ink/ink98.xml"/><Relationship Id="rId187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21.xml"/><Relationship Id="rId28" Type="http://schemas.openxmlformats.org/officeDocument/2006/relationships/customXml" Target="../ink/ink29.xml"/><Relationship Id="rId49" Type="http://schemas.openxmlformats.org/officeDocument/2006/relationships/image" Target="../media/image38.png"/><Relationship Id="rId114" Type="http://schemas.openxmlformats.org/officeDocument/2006/relationships/customXml" Target="../ink/ink72.xml"/><Relationship Id="rId60" Type="http://schemas.openxmlformats.org/officeDocument/2006/relationships/customXml" Target="../ink/ink45.xml"/><Relationship Id="rId81" Type="http://schemas.openxmlformats.org/officeDocument/2006/relationships/image" Target="../media/image54.png"/><Relationship Id="rId135" Type="http://schemas.openxmlformats.org/officeDocument/2006/relationships/image" Target="../media/image81.png"/><Relationship Id="rId156" Type="http://schemas.openxmlformats.org/officeDocument/2006/relationships/customXml" Target="../ink/ink93.xml"/><Relationship Id="rId177" Type="http://schemas.openxmlformats.org/officeDocument/2006/relationships/image" Target="../media/image102.png"/><Relationship Id="rId198" Type="http://schemas.openxmlformats.org/officeDocument/2006/relationships/customXml" Target="../ink/ink114.xml"/><Relationship Id="rId202" Type="http://schemas.openxmlformats.org/officeDocument/2006/relationships/customXml" Target="../ink/ink116.xml"/><Relationship Id="rId18" Type="http://schemas.openxmlformats.org/officeDocument/2006/relationships/customXml" Target="../ink/ink24.xml"/><Relationship Id="rId39" Type="http://schemas.openxmlformats.org/officeDocument/2006/relationships/image" Target="../media/image33.png"/><Relationship Id="rId50" Type="http://schemas.openxmlformats.org/officeDocument/2006/relationships/customXml" Target="../ink/ink40.xml"/><Relationship Id="rId104" Type="http://schemas.openxmlformats.org/officeDocument/2006/relationships/customXml" Target="../ink/ink67.xml"/><Relationship Id="rId125" Type="http://schemas.openxmlformats.org/officeDocument/2006/relationships/image" Target="../media/image76.png"/><Relationship Id="rId146" Type="http://schemas.openxmlformats.org/officeDocument/2006/relationships/customXml" Target="../ink/ink88.xml"/><Relationship Id="rId167" Type="http://schemas.openxmlformats.org/officeDocument/2006/relationships/image" Target="../media/image97.png"/><Relationship Id="rId188" Type="http://schemas.openxmlformats.org/officeDocument/2006/relationships/customXml" Target="../ink/ink109.xml"/><Relationship Id="rId71" Type="http://schemas.openxmlformats.org/officeDocument/2006/relationships/image" Target="../media/image49.png"/><Relationship Id="rId92" Type="http://schemas.openxmlformats.org/officeDocument/2006/relationships/customXml" Target="../ink/ink61.xml"/><Relationship Id="rId213" Type="http://schemas.openxmlformats.org/officeDocument/2006/relationships/image" Target="../media/image120.png"/><Relationship Id="rId2" Type="http://schemas.openxmlformats.org/officeDocument/2006/relationships/customXml" Target="../ink/ink16.xml"/><Relationship Id="rId29" Type="http://schemas.openxmlformats.org/officeDocument/2006/relationships/image" Target="../media/image28.png"/><Relationship Id="rId40" Type="http://schemas.openxmlformats.org/officeDocument/2006/relationships/customXml" Target="../ink/ink35.xml"/><Relationship Id="rId115" Type="http://schemas.openxmlformats.org/officeDocument/2006/relationships/image" Target="../media/image71.png"/><Relationship Id="rId136" Type="http://schemas.openxmlformats.org/officeDocument/2006/relationships/customXml" Target="../ink/ink83.xml"/><Relationship Id="rId157" Type="http://schemas.openxmlformats.org/officeDocument/2006/relationships/image" Target="../media/image92.png"/><Relationship Id="rId178" Type="http://schemas.openxmlformats.org/officeDocument/2006/relationships/customXml" Target="../ink/ink104.xml"/><Relationship Id="rId61" Type="http://schemas.openxmlformats.org/officeDocument/2006/relationships/image" Target="../media/image44.png"/><Relationship Id="rId82" Type="http://schemas.openxmlformats.org/officeDocument/2006/relationships/customXml" Target="../ink/ink56.xml"/><Relationship Id="rId199" Type="http://schemas.openxmlformats.org/officeDocument/2006/relationships/image" Target="../media/image113.png"/><Relationship Id="rId203" Type="http://schemas.openxmlformats.org/officeDocument/2006/relationships/image" Target="../media/image115.png"/><Relationship Id="rId1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6.xml"/><Relationship Id="rId117" Type="http://schemas.openxmlformats.org/officeDocument/2006/relationships/image" Target="../media/image180.png"/><Relationship Id="rId21" Type="http://schemas.openxmlformats.org/officeDocument/2006/relationships/image" Target="../media/image132.png"/><Relationship Id="rId42" Type="http://schemas.openxmlformats.org/officeDocument/2006/relationships/customXml" Target="../ink/ink144.xml"/><Relationship Id="rId47" Type="http://schemas.openxmlformats.org/officeDocument/2006/relationships/image" Target="../media/image145.png"/><Relationship Id="rId63" Type="http://schemas.openxmlformats.org/officeDocument/2006/relationships/image" Target="../media/image153.png"/><Relationship Id="rId68" Type="http://schemas.openxmlformats.org/officeDocument/2006/relationships/customXml" Target="../ink/ink157.xml"/><Relationship Id="rId84" Type="http://schemas.openxmlformats.org/officeDocument/2006/relationships/customXml" Target="../ink/ink165.xml"/><Relationship Id="rId89" Type="http://schemas.openxmlformats.org/officeDocument/2006/relationships/image" Target="../media/image166.png"/><Relationship Id="rId112" Type="http://schemas.openxmlformats.org/officeDocument/2006/relationships/customXml" Target="../ink/ink179.xml"/><Relationship Id="rId16" Type="http://schemas.openxmlformats.org/officeDocument/2006/relationships/customXml" Target="../ink/ink131.xml"/><Relationship Id="rId107" Type="http://schemas.openxmlformats.org/officeDocument/2006/relationships/image" Target="../media/image175.png"/><Relationship Id="rId11" Type="http://schemas.openxmlformats.org/officeDocument/2006/relationships/image" Target="../media/image127.png"/><Relationship Id="rId32" Type="http://schemas.openxmlformats.org/officeDocument/2006/relationships/customXml" Target="../ink/ink139.xml"/><Relationship Id="rId37" Type="http://schemas.openxmlformats.org/officeDocument/2006/relationships/image" Target="../media/image140.png"/><Relationship Id="rId53" Type="http://schemas.openxmlformats.org/officeDocument/2006/relationships/image" Target="../media/image148.png"/><Relationship Id="rId58" Type="http://schemas.openxmlformats.org/officeDocument/2006/relationships/customXml" Target="../ink/ink152.xml"/><Relationship Id="rId74" Type="http://schemas.openxmlformats.org/officeDocument/2006/relationships/customXml" Target="../ink/ink160.xml"/><Relationship Id="rId79" Type="http://schemas.openxmlformats.org/officeDocument/2006/relationships/image" Target="../media/image161.png"/><Relationship Id="rId102" Type="http://schemas.openxmlformats.org/officeDocument/2006/relationships/customXml" Target="../ink/ink174.xml"/><Relationship Id="rId123" Type="http://schemas.openxmlformats.org/officeDocument/2006/relationships/image" Target="../media/image183.png"/><Relationship Id="rId5" Type="http://schemas.openxmlformats.org/officeDocument/2006/relationships/image" Target="../media/image124.png"/><Relationship Id="rId90" Type="http://schemas.openxmlformats.org/officeDocument/2006/relationships/customXml" Target="../ink/ink168.xml"/><Relationship Id="rId95" Type="http://schemas.openxmlformats.org/officeDocument/2006/relationships/image" Target="../media/image169.png"/><Relationship Id="rId22" Type="http://schemas.openxmlformats.org/officeDocument/2006/relationships/customXml" Target="../ink/ink134.xml"/><Relationship Id="rId27" Type="http://schemas.openxmlformats.org/officeDocument/2006/relationships/image" Target="../media/image135.png"/><Relationship Id="rId43" Type="http://schemas.openxmlformats.org/officeDocument/2006/relationships/image" Target="../media/image143.png"/><Relationship Id="rId48" Type="http://schemas.openxmlformats.org/officeDocument/2006/relationships/customXml" Target="../ink/ink147.xml"/><Relationship Id="rId64" Type="http://schemas.openxmlformats.org/officeDocument/2006/relationships/customXml" Target="../ink/ink155.xml"/><Relationship Id="rId69" Type="http://schemas.openxmlformats.org/officeDocument/2006/relationships/image" Target="../media/image156.png"/><Relationship Id="rId113" Type="http://schemas.openxmlformats.org/officeDocument/2006/relationships/image" Target="../media/image178.png"/><Relationship Id="rId118" Type="http://schemas.openxmlformats.org/officeDocument/2006/relationships/customXml" Target="../ink/ink182.xml"/><Relationship Id="rId80" Type="http://schemas.openxmlformats.org/officeDocument/2006/relationships/customXml" Target="../ink/ink163.xml"/><Relationship Id="rId85" Type="http://schemas.openxmlformats.org/officeDocument/2006/relationships/image" Target="../media/image164.png"/><Relationship Id="rId12" Type="http://schemas.openxmlformats.org/officeDocument/2006/relationships/customXml" Target="../ink/ink129.xml"/><Relationship Id="rId17" Type="http://schemas.openxmlformats.org/officeDocument/2006/relationships/image" Target="../media/image130.png"/><Relationship Id="rId33" Type="http://schemas.openxmlformats.org/officeDocument/2006/relationships/image" Target="../media/image138.png"/><Relationship Id="rId38" Type="http://schemas.openxmlformats.org/officeDocument/2006/relationships/customXml" Target="../ink/ink142.xml"/><Relationship Id="rId59" Type="http://schemas.openxmlformats.org/officeDocument/2006/relationships/image" Target="../media/image151.png"/><Relationship Id="rId103" Type="http://schemas.openxmlformats.org/officeDocument/2006/relationships/image" Target="../media/image173.png"/><Relationship Id="rId108" Type="http://schemas.openxmlformats.org/officeDocument/2006/relationships/customXml" Target="../ink/ink177.xml"/><Relationship Id="rId54" Type="http://schemas.openxmlformats.org/officeDocument/2006/relationships/customXml" Target="../ink/ink150.xml"/><Relationship Id="rId70" Type="http://schemas.openxmlformats.org/officeDocument/2006/relationships/customXml" Target="../ink/ink158.xml"/><Relationship Id="rId75" Type="http://schemas.openxmlformats.org/officeDocument/2006/relationships/image" Target="../media/image159.png"/><Relationship Id="rId91" Type="http://schemas.openxmlformats.org/officeDocument/2006/relationships/image" Target="../media/image167.png"/><Relationship Id="rId96" Type="http://schemas.openxmlformats.org/officeDocument/2006/relationships/customXml" Target="../ink/ink17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6.xml"/><Relationship Id="rId23" Type="http://schemas.openxmlformats.org/officeDocument/2006/relationships/image" Target="../media/image133.png"/><Relationship Id="rId28" Type="http://schemas.openxmlformats.org/officeDocument/2006/relationships/customXml" Target="../ink/ink137.xml"/><Relationship Id="rId49" Type="http://schemas.openxmlformats.org/officeDocument/2006/relationships/image" Target="../media/image146.png"/><Relationship Id="rId114" Type="http://schemas.openxmlformats.org/officeDocument/2006/relationships/customXml" Target="../ink/ink180.xml"/><Relationship Id="rId119" Type="http://schemas.openxmlformats.org/officeDocument/2006/relationships/image" Target="../media/image181.png"/><Relationship Id="rId44" Type="http://schemas.openxmlformats.org/officeDocument/2006/relationships/customXml" Target="../ink/ink145.xml"/><Relationship Id="rId60" Type="http://schemas.openxmlformats.org/officeDocument/2006/relationships/customXml" Target="../ink/ink153.xml"/><Relationship Id="rId65" Type="http://schemas.openxmlformats.org/officeDocument/2006/relationships/image" Target="../media/image154.png"/><Relationship Id="rId81" Type="http://schemas.openxmlformats.org/officeDocument/2006/relationships/image" Target="../media/image162.png"/><Relationship Id="rId86" Type="http://schemas.openxmlformats.org/officeDocument/2006/relationships/customXml" Target="../ink/ink166.xml"/><Relationship Id="rId4" Type="http://schemas.openxmlformats.org/officeDocument/2006/relationships/customXml" Target="../ink/ink125.xml"/><Relationship Id="rId9" Type="http://schemas.openxmlformats.org/officeDocument/2006/relationships/image" Target="../media/image126.png"/><Relationship Id="rId13" Type="http://schemas.openxmlformats.org/officeDocument/2006/relationships/image" Target="../media/image128.png"/><Relationship Id="rId18" Type="http://schemas.openxmlformats.org/officeDocument/2006/relationships/customXml" Target="../ink/ink132.xml"/><Relationship Id="rId39" Type="http://schemas.openxmlformats.org/officeDocument/2006/relationships/image" Target="../media/image141.png"/><Relationship Id="rId109" Type="http://schemas.openxmlformats.org/officeDocument/2006/relationships/image" Target="../media/image176.png"/><Relationship Id="rId34" Type="http://schemas.openxmlformats.org/officeDocument/2006/relationships/customXml" Target="../ink/ink140.xml"/><Relationship Id="rId50" Type="http://schemas.openxmlformats.org/officeDocument/2006/relationships/customXml" Target="../ink/ink148.xml"/><Relationship Id="rId55" Type="http://schemas.openxmlformats.org/officeDocument/2006/relationships/image" Target="../media/image149.png"/><Relationship Id="rId76" Type="http://schemas.openxmlformats.org/officeDocument/2006/relationships/customXml" Target="../ink/ink161.xml"/><Relationship Id="rId97" Type="http://schemas.openxmlformats.org/officeDocument/2006/relationships/image" Target="../media/image170.png"/><Relationship Id="rId104" Type="http://schemas.openxmlformats.org/officeDocument/2006/relationships/customXml" Target="../ink/ink175.xml"/><Relationship Id="rId120" Type="http://schemas.openxmlformats.org/officeDocument/2006/relationships/customXml" Target="../ink/ink183.xml"/><Relationship Id="rId7" Type="http://schemas.openxmlformats.org/officeDocument/2006/relationships/image" Target="../media/image125.png"/><Relationship Id="rId71" Type="http://schemas.openxmlformats.org/officeDocument/2006/relationships/image" Target="../media/image157.png"/><Relationship Id="rId92" Type="http://schemas.openxmlformats.org/officeDocument/2006/relationships/customXml" Target="../ink/ink169.xml"/><Relationship Id="rId2" Type="http://schemas.openxmlformats.org/officeDocument/2006/relationships/customXml" Target="../ink/ink124.xml"/><Relationship Id="rId29" Type="http://schemas.openxmlformats.org/officeDocument/2006/relationships/image" Target="../media/image136.png"/><Relationship Id="rId24" Type="http://schemas.openxmlformats.org/officeDocument/2006/relationships/customXml" Target="../ink/ink135.xml"/><Relationship Id="rId40" Type="http://schemas.openxmlformats.org/officeDocument/2006/relationships/customXml" Target="../ink/ink143.xml"/><Relationship Id="rId45" Type="http://schemas.openxmlformats.org/officeDocument/2006/relationships/image" Target="../media/image144.png"/><Relationship Id="rId66" Type="http://schemas.openxmlformats.org/officeDocument/2006/relationships/customXml" Target="../ink/ink156.xml"/><Relationship Id="rId87" Type="http://schemas.openxmlformats.org/officeDocument/2006/relationships/image" Target="../media/image165.png"/><Relationship Id="rId110" Type="http://schemas.openxmlformats.org/officeDocument/2006/relationships/customXml" Target="../ink/ink178.xml"/><Relationship Id="rId115" Type="http://schemas.openxmlformats.org/officeDocument/2006/relationships/image" Target="../media/image179.png"/><Relationship Id="rId61" Type="http://schemas.openxmlformats.org/officeDocument/2006/relationships/image" Target="../media/image152.png"/><Relationship Id="rId82" Type="http://schemas.openxmlformats.org/officeDocument/2006/relationships/customXml" Target="../ink/ink164.xml"/><Relationship Id="rId19" Type="http://schemas.openxmlformats.org/officeDocument/2006/relationships/image" Target="../media/image131.png"/><Relationship Id="rId14" Type="http://schemas.openxmlformats.org/officeDocument/2006/relationships/customXml" Target="../ink/ink130.xml"/><Relationship Id="rId30" Type="http://schemas.openxmlformats.org/officeDocument/2006/relationships/customXml" Target="../ink/ink138.xml"/><Relationship Id="rId35" Type="http://schemas.openxmlformats.org/officeDocument/2006/relationships/image" Target="../media/image139.png"/><Relationship Id="rId56" Type="http://schemas.openxmlformats.org/officeDocument/2006/relationships/customXml" Target="../ink/ink151.xml"/><Relationship Id="rId77" Type="http://schemas.openxmlformats.org/officeDocument/2006/relationships/image" Target="../media/image160.png"/><Relationship Id="rId100" Type="http://schemas.openxmlformats.org/officeDocument/2006/relationships/customXml" Target="../ink/ink173.xml"/><Relationship Id="rId105" Type="http://schemas.openxmlformats.org/officeDocument/2006/relationships/image" Target="../media/image174.png"/><Relationship Id="rId8" Type="http://schemas.openxmlformats.org/officeDocument/2006/relationships/customXml" Target="../ink/ink127.xml"/><Relationship Id="rId51" Type="http://schemas.openxmlformats.org/officeDocument/2006/relationships/image" Target="../media/image147.png"/><Relationship Id="rId72" Type="http://schemas.openxmlformats.org/officeDocument/2006/relationships/customXml" Target="../ink/ink159.xml"/><Relationship Id="rId93" Type="http://schemas.openxmlformats.org/officeDocument/2006/relationships/image" Target="../media/image168.png"/><Relationship Id="rId98" Type="http://schemas.openxmlformats.org/officeDocument/2006/relationships/customXml" Target="../ink/ink172.xml"/><Relationship Id="rId121" Type="http://schemas.openxmlformats.org/officeDocument/2006/relationships/image" Target="../media/image182.png"/><Relationship Id="rId3" Type="http://schemas.openxmlformats.org/officeDocument/2006/relationships/image" Target="../media/image123.png"/><Relationship Id="rId25" Type="http://schemas.openxmlformats.org/officeDocument/2006/relationships/image" Target="../media/image134.png"/><Relationship Id="rId46" Type="http://schemas.openxmlformats.org/officeDocument/2006/relationships/customXml" Target="../ink/ink146.xml"/><Relationship Id="rId67" Type="http://schemas.openxmlformats.org/officeDocument/2006/relationships/image" Target="../media/image155.png"/><Relationship Id="rId116" Type="http://schemas.openxmlformats.org/officeDocument/2006/relationships/customXml" Target="../ink/ink181.xml"/><Relationship Id="rId20" Type="http://schemas.openxmlformats.org/officeDocument/2006/relationships/customXml" Target="../ink/ink133.xml"/><Relationship Id="rId41" Type="http://schemas.openxmlformats.org/officeDocument/2006/relationships/image" Target="../media/image142.png"/><Relationship Id="rId62" Type="http://schemas.openxmlformats.org/officeDocument/2006/relationships/customXml" Target="../ink/ink154.xml"/><Relationship Id="rId83" Type="http://schemas.openxmlformats.org/officeDocument/2006/relationships/image" Target="../media/image163.png"/><Relationship Id="rId88" Type="http://schemas.openxmlformats.org/officeDocument/2006/relationships/customXml" Target="../ink/ink167.xml"/><Relationship Id="rId111" Type="http://schemas.openxmlformats.org/officeDocument/2006/relationships/image" Target="../media/image177.png"/><Relationship Id="rId15" Type="http://schemas.openxmlformats.org/officeDocument/2006/relationships/image" Target="../media/image129.png"/><Relationship Id="rId36" Type="http://schemas.openxmlformats.org/officeDocument/2006/relationships/customXml" Target="../ink/ink141.xml"/><Relationship Id="rId57" Type="http://schemas.openxmlformats.org/officeDocument/2006/relationships/image" Target="../media/image150.png"/><Relationship Id="rId106" Type="http://schemas.openxmlformats.org/officeDocument/2006/relationships/customXml" Target="../ink/ink176.xml"/><Relationship Id="rId10" Type="http://schemas.openxmlformats.org/officeDocument/2006/relationships/customXml" Target="../ink/ink128.xml"/><Relationship Id="rId31" Type="http://schemas.openxmlformats.org/officeDocument/2006/relationships/image" Target="../media/image137.png"/><Relationship Id="rId52" Type="http://schemas.openxmlformats.org/officeDocument/2006/relationships/customXml" Target="../ink/ink149.xml"/><Relationship Id="rId73" Type="http://schemas.openxmlformats.org/officeDocument/2006/relationships/image" Target="../media/image158.png"/><Relationship Id="rId78" Type="http://schemas.openxmlformats.org/officeDocument/2006/relationships/customXml" Target="../ink/ink162.xml"/><Relationship Id="rId94" Type="http://schemas.openxmlformats.org/officeDocument/2006/relationships/customXml" Target="../ink/ink170.xml"/><Relationship Id="rId99" Type="http://schemas.openxmlformats.org/officeDocument/2006/relationships/image" Target="../media/image171.png"/><Relationship Id="rId101" Type="http://schemas.openxmlformats.org/officeDocument/2006/relationships/image" Target="../media/image172.png"/><Relationship Id="rId122" Type="http://schemas.openxmlformats.org/officeDocument/2006/relationships/customXml" Target="../ink/ink184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0.png"/><Relationship Id="rId21" Type="http://schemas.openxmlformats.org/officeDocument/2006/relationships/image" Target="../media/image192.png"/><Relationship Id="rId42" Type="http://schemas.openxmlformats.org/officeDocument/2006/relationships/customXml" Target="../ink/ink205.xml"/><Relationship Id="rId47" Type="http://schemas.openxmlformats.org/officeDocument/2006/relationships/image" Target="../media/image205.png"/><Relationship Id="rId63" Type="http://schemas.openxmlformats.org/officeDocument/2006/relationships/image" Target="../media/image213.png"/><Relationship Id="rId68" Type="http://schemas.openxmlformats.org/officeDocument/2006/relationships/customXml" Target="../ink/ink218.xml"/><Relationship Id="rId84" Type="http://schemas.openxmlformats.org/officeDocument/2006/relationships/customXml" Target="../ink/ink226.xml"/><Relationship Id="rId89" Type="http://schemas.openxmlformats.org/officeDocument/2006/relationships/image" Target="../media/image226.png"/><Relationship Id="rId112" Type="http://schemas.openxmlformats.org/officeDocument/2006/relationships/customXml" Target="../ink/ink240.xml"/><Relationship Id="rId16" Type="http://schemas.openxmlformats.org/officeDocument/2006/relationships/customXml" Target="../ink/ink192.xml"/><Relationship Id="rId107" Type="http://schemas.openxmlformats.org/officeDocument/2006/relationships/image" Target="../media/image235.png"/><Relationship Id="rId11" Type="http://schemas.openxmlformats.org/officeDocument/2006/relationships/image" Target="../media/image187.png"/><Relationship Id="rId32" Type="http://schemas.openxmlformats.org/officeDocument/2006/relationships/customXml" Target="../ink/ink200.xml"/><Relationship Id="rId37" Type="http://schemas.openxmlformats.org/officeDocument/2006/relationships/image" Target="../media/image200.png"/><Relationship Id="rId53" Type="http://schemas.openxmlformats.org/officeDocument/2006/relationships/image" Target="../media/image208.png"/><Relationship Id="rId58" Type="http://schemas.openxmlformats.org/officeDocument/2006/relationships/customXml" Target="../ink/ink213.xml"/><Relationship Id="rId74" Type="http://schemas.openxmlformats.org/officeDocument/2006/relationships/customXml" Target="../ink/ink221.xml"/><Relationship Id="rId79" Type="http://schemas.openxmlformats.org/officeDocument/2006/relationships/image" Target="../media/image221.png"/><Relationship Id="rId102" Type="http://schemas.openxmlformats.org/officeDocument/2006/relationships/customXml" Target="../ink/ink235.xml"/><Relationship Id="rId123" Type="http://schemas.openxmlformats.org/officeDocument/2006/relationships/image" Target="../media/image243.png"/><Relationship Id="rId128" Type="http://schemas.openxmlformats.org/officeDocument/2006/relationships/customXml" Target="../ink/ink248.xml"/><Relationship Id="rId5" Type="http://schemas.openxmlformats.org/officeDocument/2006/relationships/image" Target="../media/image184.png"/><Relationship Id="rId90" Type="http://schemas.openxmlformats.org/officeDocument/2006/relationships/customXml" Target="../ink/ink229.xml"/><Relationship Id="rId95" Type="http://schemas.openxmlformats.org/officeDocument/2006/relationships/image" Target="../media/image229.png"/><Relationship Id="rId22" Type="http://schemas.openxmlformats.org/officeDocument/2006/relationships/customXml" Target="../ink/ink195.xml"/><Relationship Id="rId27" Type="http://schemas.openxmlformats.org/officeDocument/2006/relationships/image" Target="../media/image195.png"/><Relationship Id="rId43" Type="http://schemas.openxmlformats.org/officeDocument/2006/relationships/image" Target="../media/image203.png"/><Relationship Id="rId48" Type="http://schemas.openxmlformats.org/officeDocument/2006/relationships/customXml" Target="../ink/ink208.xml"/><Relationship Id="rId64" Type="http://schemas.openxmlformats.org/officeDocument/2006/relationships/customXml" Target="../ink/ink216.xml"/><Relationship Id="rId69" Type="http://schemas.openxmlformats.org/officeDocument/2006/relationships/image" Target="../media/image216.png"/><Relationship Id="rId113" Type="http://schemas.openxmlformats.org/officeDocument/2006/relationships/image" Target="../media/image238.png"/><Relationship Id="rId118" Type="http://schemas.openxmlformats.org/officeDocument/2006/relationships/customXml" Target="../ink/ink243.xml"/><Relationship Id="rId80" Type="http://schemas.openxmlformats.org/officeDocument/2006/relationships/customXml" Target="../ink/ink224.xml"/><Relationship Id="rId85" Type="http://schemas.openxmlformats.org/officeDocument/2006/relationships/image" Target="../media/image224.png"/><Relationship Id="rId12" Type="http://schemas.openxmlformats.org/officeDocument/2006/relationships/customXml" Target="../ink/ink190.xml"/><Relationship Id="rId17" Type="http://schemas.openxmlformats.org/officeDocument/2006/relationships/image" Target="../media/image190.png"/><Relationship Id="rId33" Type="http://schemas.openxmlformats.org/officeDocument/2006/relationships/image" Target="../media/image198.png"/><Relationship Id="rId38" Type="http://schemas.openxmlformats.org/officeDocument/2006/relationships/customXml" Target="../ink/ink203.xml"/><Relationship Id="rId59" Type="http://schemas.openxmlformats.org/officeDocument/2006/relationships/image" Target="../media/image211.png"/><Relationship Id="rId103" Type="http://schemas.openxmlformats.org/officeDocument/2006/relationships/image" Target="../media/image233.png"/><Relationship Id="rId108" Type="http://schemas.openxmlformats.org/officeDocument/2006/relationships/customXml" Target="../ink/ink238.xml"/><Relationship Id="rId124" Type="http://schemas.openxmlformats.org/officeDocument/2006/relationships/customXml" Target="../ink/ink246.xml"/><Relationship Id="rId129" Type="http://schemas.openxmlformats.org/officeDocument/2006/relationships/image" Target="../media/image246.png"/><Relationship Id="rId54" Type="http://schemas.openxmlformats.org/officeDocument/2006/relationships/customXml" Target="../ink/ink211.xml"/><Relationship Id="rId70" Type="http://schemas.openxmlformats.org/officeDocument/2006/relationships/customXml" Target="../ink/ink219.xml"/><Relationship Id="rId75" Type="http://schemas.openxmlformats.org/officeDocument/2006/relationships/image" Target="../media/image219.png"/><Relationship Id="rId91" Type="http://schemas.openxmlformats.org/officeDocument/2006/relationships/image" Target="../media/image227.png"/><Relationship Id="rId96" Type="http://schemas.openxmlformats.org/officeDocument/2006/relationships/customXml" Target="../ink/ink2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7.xml"/><Relationship Id="rId23" Type="http://schemas.openxmlformats.org/officeDocument/2006/relationships/image" Target="../media/image193.png"/><Relationship Id="rId28" Type="http://schemas.openxmlformats.org/officeDocument/2006/relationships/customXml" Target="../ink/ink198.xml"/><Relationship Id="rId49" Type="http://schemas.openxmlformats.org/officeDocument/2006/relationships/image" Target="../media/image206.png"/><Relationship Id="rId114" Type="http://schemas.openxmlformats.org/officeDocument/2006/relationships/customXml" Target="../ink/ink241.xml"/><Relationship Id="rId119" Type="http://schemas.openxmlformats.org/officeDocument/2006/relationships/image" Target="../media/image241.png"/><Relationship Id="rId44" Type="http://schemas.openxmlformats.org/officeDocument/2006/relationships/customXml" Target="../ink/ink206.xml"/><Relationship Id="rId60" Type="http://schemas.openxmlformats.org/officeDocument/2006/relationships/customXml" Target="../ink/ink214.xml"/><Relationship Id="rId65" Type="http://schemas.openxmlformats.org/officeDocument/2006/relationships/image" Target="../media/image214.png"/><Relationship Id="rId81" Type="http://schemas.openxmlformats.org/officeDocument/2006/relationships/image" Target="../media/image222.png"/><Relationship Id="rId86" Type="http://schemas.openxmlformats.org/officeDocument/2006/relationships/customXml" Target="../ink/ink227.xml"/><Relationship Id="rId130" Type="http://schemas.openxmlformats.org/officeDocument/2006/relationships/customXml" Target="../ink/ink249.xml"/><Relationship Id="rId13" Type="http://schemas.openxmlformats.org/officeDocument/2006/relationships/image" Target="../media/image188.png"/><Relationship Id="rId18" Type="http://schemas.openxmlformats.org/officeDocument/2006/relationships/customXml" Target="../ink/ink193.xml"/><Relationship Id="rId39" Type="http://schemas.openxmlformats.org/officeDocument/2006/relationships/image" Target="../media/image201.png"/><Relationship Id="rId109" Type="http://schemas.openxmlformats.org/officeDocument/2006/relationships/image" Target="../media/image236.png"/><Relationship Id="rId34" Type="http://schemas.openxmlformats.org/officeDocument/2006/relationships/customXml" Target="../ink/ink201.xml"/><Relationship Id="rId50" Type="http://schemas.openxmlformats.org/officeDocument/2006/relationships/customXml" Target="../ink/ink209.xml"/><Relationship Id="rId55" Type="http://schemas.openxmlformats.org/officeDocument/2006/relationships/image" Target="../media/image209.png"/><Relationship Id="rId76" Type="http://schemas.openxmlformats.org/officeDocument/2006/relationships/customXml" Target="../ink/ink222.xml"/><Relationship Id="rId97" Type="http://schemas.openxmlformats.org/officeDocument/2006/relationships/image" Target="../media/image230.png"/><Relationship Id="rId104" Type="http://schemas.openxmlformats.org/officeDocument/2006/relationships/customXml" Target="../ink/ink236.xml"/><Relationship Id="rId120" Type="http://schemas.openxmlformats.org/officeDocument/2006/relationships/customXml" Target="../ink/ink244.xml"/><Relationship Id="rId125" Type="http://schemas.openxmlformats.org/officeDocument/2006/relationships/image" Target="../media/image244.png"/><Relationship Id="rId7" Type="http://schemas.openxmlformats.org/officeDocument/2006/relationships/image" Target="../media/image185.png"/><Relationship Id="rId71" Type="http://schemas.openxmlformats.org/officeDocument/2006/relationships/image" Target="../media/image217.png"/><Relationship Id="rId92" Type="http://schemas.openxmlformats.org/officeDocument/2006/relationships/customXml" Target="../ink/ink230.xml"/><Relationship Id="rId2" Type="http://schemas.openxmlformats.org/officeDocument/2006/relationships/customXml" Target="../ink/ink185.xml"/><Relationship Id="rId29" Type="http://schemas.openxmlformats.org/officeDocument/2006/relationships/image" Target="../media/image196.png"/><Relationship Id="rId24" Type="http://schemas.openxmlformats.org/officeDocument/2006/relationships/customXml" Target="../ink/ink196.xml"/><Relationship Id="rId40" Type="http://schemas.openxmlformats.org/officeDocument/2006/relationships/customXml" Target="../ink/ink204.xml"/><Relationship Id="rId45" Type="http://schemas.openxmlformats.org/officeDocument/2006/relationships/image" Target="../media/image204.png"/><Relationship Id="rId66" Type="http://schemas.openxmlformats.org/officeDocument/2006/relationships/customXml" Target="../ink/ink217.xml"/><Relationship Id="rId87" Type="http://schemas.openxmlformats.org/officeDocument/2006/relationships/image" Target="../media/image225.png"/><Relationship Id="rId110" Type="http://schemas.openxmlformats.org/officeDocument/2006/relationships/customXml" Target="../ink/ink239.xml"/><Relationship Id="rId115" Type="http://schemas.openxmlformats.org/officeDocument/2006/relationships/image" Target="../media/image239.png"/><Relationship Id="rId131" Type="http://schemas.openxmlformats.org/officeDocument/2006/relationships/image" Target="../media/image247.png"/><Relationship Id="rId61" Type="http://schemas.openxmlformats.org/officeDocument/2006/relationships/image" Target="../media/image212.png"/><Relationship Id="rId82" Type="http://schemas.openxmlformats.org/officeDocument/2006/relationships/customXml" Target="../ink/ink225.xml"/><Relationship Id="rId19" Type="http://schemas.openxmlformats.org/officeDocument/2006/relationships/image" Target="../media/image191.png"/><Relationship Id="rId14" Type="http://schemas.openxmlformats.org/officeDocument/2006/relationships/customXml" Target="../ink/ink191.xml"/><Relationship Id="rId30" Type="http://schemas.openxmlformats.org/officeDocument/2006/relationships/customXml" Target="../ink/ink199.xml"/><Relationship Id="rId35" Type="http://schemas.openxmlformats.org/officeDocument/2006/relationships/image" Target="../media/image199.png"/><Relationship Id="rId56" Type="http://schemas.openxmlformats.org/officeDocument/2006/relationships/customXml" Target="../ink/ink212.xml"/><Relationship Id="rId77" Type="http://schemas.openxmlformats.org/officeDocument/2006/relationships/image" Target="../media/image220.png"/><Relationship Id="rId100" Type="http://schemas.openxmlformats.org/officeDocument/2006/relationships/customXml" Target="../ink/ink234.xml"/><Relationship Id="rId105" Type="http://schemas.openxmlformats.org/officeDocument/2006/relationships/image" Target="../media/image234.png"/><Relationship Id="rId126" Type="http://schemas.openxmlformats.org/officeDocument/2006/relationships/customXml" Target="../ink/ink247.xml"/><Relationship Id="rId8" Type="http://schemas.openxmlformats.org/officeDocument/2006/relationships/customXml" Target="../ink/ink188.xml"/><Relationship Id="rId51" Type="http://schemas.openxmlformats.org/officeDocument/2006/relationships/image" Target="../media/image207.png"/><Relationship Id="rId72" Type="http://schemas.openxmlformats.org/officeDocument/2006/relationships/customXml" Target="../ink/ink220.xml"/><Relationship Id="rId93" Type="http://schemas.openxmlformats.org/officeDocument/2006/relationships/image" Target="../media/image228.png"/><Relationship Id="rId98" Type="http://schemas.openxmlformats.org/officeDocument/2006/relationships/customXml" Target="../ink/ink233.xml"/><Relationship Id="rId121" Type="http://schemas.openxmlformats.org/officeDocument/2006/relationships/image" Target="../media/image242.png"/><Relationship Id="rId3" Type="http://schemas.openxmlformats.org/officeDocument/2006/relationships/image" Target="../media/image12.png"/><Relationship Id="rId25" Type="http://schemas.openxmlformats.org/officeDocument/2006/relationships/image" Target="../media/image194.png"/><Relationship Id="rId46" Type="http://schemas.openxmlformats.org/officeDocument/2006/relationships/customXml" Target="../ink/ink207.xml"/><Relationship Id="rId67" Type="http://schemas.openxmlformats.org/officeDocument/2006/relationships/image" Target="../media/image215.png"/><Relationship Id="rId116" Type="http://schemas.openxmlformats.org/officeDocument/2006/relationships/customXml" Target="../ink/ink242.xml"/><Relationship Id="rId20" Type="http://schemas.openxmlformats.org/officeDocument/2006/relationships/customXml" Target="../ink/ink194.xml"/><Relationship Id="rId41" Type="http://schemas.openxmlformats.org/officeDocument/2006/relationships/image" Target="../media/image202.png"/><Relationship Id="rId62" Type="http://schemas.openxmlformats.org/officeDocument/2006/relationships/customXml" Target="../ink/ink215.xml"/><Relationship Id="rId83" Type="http://schemas.openxmlformats.org/officeDocument/2006/relationships/image" Target="../media/image223.png"/><Relationship Id="rId88" Type="http://schemas.openxmlformats.org/officeDocument/2006/relationships/customXml" Target="../ink/ink228.xml"/><Relationship Id="rId111" Type="http://schemas.openxmlformats.org/officeDocument/2006/relationships/image" Target="../media/image237.png"/><Relationship Id="rId15" Type="http://schemas.openxmlformats.org/officeDocument/2006/relationships/image" Target="../media/image189.png"/><Relationship Id="rId36" Type="http://schemas.openxmlformats.org/officeDocument/2006/relationships/customXml" Target="../ink/ink202.xml"/><Relationship Id="rId57" Type="http://schemas.openxmlformats.org/officeDocument/2006/relationships/image" Target="../media/image210.png"/><Relationship Id="rId106" Type="http://schemas.openxmlformats.org/officeDocument/2006/relationships/customXml" Target="../ink/ink237.xml"/><Relationship Id="rId127" Type="http://schemas.openxmlformats.org/officeDocument/2006/relationships/image" Target="../media/image245.png"/><Relationship Id="rId10" Type="http://schemas.openxmlformats.org/officeDocument/2006/relationships/customXml" Target="../ink/ink189.xml"/><Relationship Id="rId31" Type="http://schemas.openxmlformats.org/officeDocument/2006/relationships/image" Target="../media/image197.png"/><Relationship Id="rId52" Type="http://schemas.openxmlformats.org/officeDocument/2006/relationships/customXml" Target="../ink/ink210.xml"/><Relationship Id="rId73" Type="http://schemas.openxmlformats.org/officeDocument/2006/relationships/image" Target="../media/image218.png"/><Relationship Id="rId78" Type="http://schemas.openxmlformats.org/officeDocument/2006/relationships/customXml" Target="../ink/ink223.xml"/><Relationship Id="rId94" Type="http://schemas.openxmlformats.org/officeDocument/2006/relationships/customXml" Target="../ink/ink231.xml"/><Relationship Id="rId99" Type="http://schemas.openxmlformats.org/officeDocument/2006/relationships/image" Target="../media/image231.png"/><Relationship Id="rId101" Type="http://schemas.openxmlformats.org/officeDocument/2006/relationships/image" Target="../media/image232.png"/><Relationship Id="rId122" Type="http://schemas.openxmlformats.org/officeDocument/2006/relationships/customXml" Target="../ink/ink245.xml"/><Relationship Id="rId4" Type="http://schemas.openxmlformats.org/officeDocument/2006/relationships/customXml" Target="../ink/ink186.xml"/><Relationship Id="rId9" Type="http://schemas.openxmlformats.org/officeDocument/2006/relationships/image" Target="../media/image186.png"/><Relationship Id="rId26" Type="http://schemas.openxmlformats.org/officeDocument/2006/relationships/customXml" Target="../ink/ink19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3.png"/><Relationship Id="rId18" Type="http://schemas.openxmlformats.org/officeDocument/2006/relationships/customXml" Target="../ink/ink258.xml"/><Relationship Id="rId26" Type="http://schemas.openxmlformats.org/officeDocument/2006/relationships/customXml" Target="../ink/ink262.xml"/><Relationship Id="rId39" Type="http://schemas.openxmlformats.org/officeDocument/2006/relationships/image" Target="../media/image266.png"/><Relationship Id="rId21" Type="http://schemas.openxmlformats.org/officeDocument/2006/relationships/image" Target="../media/image257.png"/><Relationship Id="rId34" Type="http://schemas.openxmlformats.org/officeDocument/2006/relationships/customXml" Target="../ink/ink266.xml"/><Relationship Id="rId42" Type="http://schemas.openxmlformats.org/officeDocument/2006/relationships/customXml" Target="../ink/ink270.xml"/><Relationship Id="rId47" Type="http://schemas.openxmlformats.org/officeDocument/2006/relationships/image" Target="../media/image270.png"/><Relationship Id="rId7" Type="http://schemas.openxmlformats.org/officeDocument/2006/relationships/image" Target="../media/image250.png"/><Relationship Id="rId2" Type="http://schemas.openxmlformats.org/officeDocument/2006/relationships/customXml" Target="../ink/ink250.xml"/><Relationship Id="rId16" Type="http://schemas.openxmlformats.org/officeDocument/2006/relationships/customXml" Target="../ink/ink257.xml"/><Relationship Id="rId29" Type="http://schemas.openxmlformats.org/officeDocument/2006/relationships/image" Target="../media/image261.png"/><Relationship Id="rId11" Type="http://schemas.openxmlformats.org/officeDocument/2006/relationships/image" Target="../media/image252.png"/><Relationship Id="rId24" Type="http://schemas.openxmlformats.org/officeDocument/2006/relationships/customXml" Target="../ink/ink261.xml"/><Relationship Id="rId32" Type="http://schemas.openxmlformats.org/officeDocument/2006/relationships/customXml" Target="../ink/ink265.xml"/><Relationship Id="rId37" Type="http://schemas.openxmlformats.org/officeDocument/2006/relationships/image" Target="../media/image265.png"/><Relationship Id="rId40" Type="http://schemas.openxmlformats.org/officeDocument/2006/relationships/customXml" Target="../ink/ink269.xml"/><Relationship Id="rId45" Type="http://schemas.openxmlformats.org/officeDocument/2006/relationships/image" Target="../media/image269.png"/><Relationship Id="rId5" Type="http://schemas.openxmlformats.org/officeDocument/2006/relationships/image" Target="../media/image249.png"/><Relationship Id="rId15" Type="http://schemas.openxmlformats.org/officeDocument/2006/relationships/image" Target="../media/image254.png"/><Relationship Id="rId23" Type="http://schemas.openxmlformats.org/officeDocument/2006/relationships/image" Target="../media/image258.png"/><Relationship Id="rId28" Type="http://schemas.openxmlformats.org/officeDocument/2006/relationships/customXml" Target="../ink/ink263.xml"/><Relationship Id="rId36" Type="http://schemas.openxmlformats.org/officeDocument/2006/relationships/customXml" Target="../ink/ink267.xml"/><Relationship Id="rId49" Type="http://schemas.openxmlformats.org/officeDocument/2006/relationships/image" Target="../media/image271.png"/><Relationship Id="rId10" Type="http://schemas.openxmlformats.org/officeDocument/2006/relationships/customXml" Target="../ink/ink254.xml"/><Relationship Id="rId19" Type="http://schemas.openxmlformats.org/officeDocument/2006/relationships/image" Target="../media/image256.png"/><Relationship Id="rId31" Type="http://schemas.openxmlformats.org/officeDocument/2006/relationships/image" Target="../media/image262.png"/><Relationship Id="rId44" Type="http://schemas.openxmlformats.org/officeDocument/2006/relationships/customXml" Target="../ink/ink271.xml"/><Relationship Id="rId4" Type="http://schemas.openxmlformats.org/officeDocument/2006/relationships/customXml" Target="../ink/ink251.xml"/><Relationship Id="rId9" Type="http://schemas.openxmlformats.org/officeDocument/2006/relationships/image" Target="../media/image251.png"/><Relationship Id="rId14" Type="http://schemas.openxmlformats.org/officeDocument/2006/relationships/customXml" Target="../ink/ink256.xml"/><Relationship Id="rId22" Type="http://schemas.openxmlformats.org/officeDocument/2006/relationships/customXml" Target="../ink/ink260.xml"/><Relationship Id="rId27" Type="http://schemas.openxmlformats.org/officeDocument/2006/relationships/image" Target="../media/image260.png"/><Relationship Id="rId30" Type="http://schemas.openxmlformats.org/officeDocument/2006/relationships/customXml" Target="../ink/ink264.xml"/><Relationship Id="rId35" Type="http://schemas.openxmlformats.org/officeDocument/2006/relationships/image" Target="../media/image264.png"/><Relationship Id="rId43" Type="http://schemas.openxmlformats.org/officeDocument/2006/relationships/image" Target="../media/image268.png"/><Relationship Id="rId48" Type="http://schemas.openxmlformats.org/officeDocument/2006/relationships/customXml" Target="../ink/ink273.xml"/><Relationship Id="rId8" Type="http://schemas.openxmlformats.org/officeDocument/2006/relationships/customXml" Target="../ink/ink253.xml"/><Relationship Id="rId3" Type="http://schemas.openxmlformats.org/officeDocument/2006/relationships/image" Target="../media/image248.png"/><Relationship Id="rId12" Type="http://schemas.openxmlformats.org/officeDocument/2006/relationships/customXml" Target="../ink/ink255.xml"/><Relationship Id="rId17" Type="http://schemas.openxmlformats.org/officeDocument/2006/relationships/image" Target="../media/image255.png"/><Relationship Id="rId25" Type="http://schemas.openxmlformats.org/officeDocument/2006/relationships/image" Target="../media/image259.png"/><Relationship Id="rId33" Type="http://schemas.openxmlformats.org/officeDocument/2006/relationships/image" Target="../media/image263.png"/><Relationship Id="rId38" Type="http://schemas.openxmlformats.org/officeDocument/2006/relationships/customXml" Target="../ink/ink268.xml"/><Relationship Id="rId46" Type="http://schemas.openxmlformats.org/officeDocument/2006/relationships/customXml" Target="../ink/ink272.xml"/><Relationship Id="rId20" Type="http://schemas.openxmlformats.org/officeDocument/2006/relationships/customXml" Target="../ink/ink259.xml"/><Relationship Id="rId41" Type="http://schemas.openxmlformats.org/officeDocument/2006/relationships/image" Target="../media/image26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9.png"/><Relationship Id="rId21" Type="http://schemas.openxmlformats.org/officeDocument/2006/relationships/image" Target="../media/image281.png"/><Relationship Id="rId42" Type="http://schemas.openxmlformats.org/officeDocument/2006/relationships/customXml" Target="../ink/ink294.xml"/><Relationship Id="rId63" Type="http://schemas.openxmlformats.org/officeDocument/2006/relationships/image" Target="../media/image302.png"/><Relationship Id="rId84" Type="http://schemas.openxmlformats.org/officeDocument/2006/relationships/customXml" Target="../ink/ink315.xml"/><Relationship Id="rId138" Type="http://schemas.openxmlformats.org/officeDocument/2006/relationships/customXml" Target="../ink/ink342.xml"/><Relationship Id="rId16" Type="http://schemas.openxmlformats.org/officeDocument/2006/relationships/customXml" Target="../ink/ink281.xml"/><Relationship Id="rId107" Type="http://schemas.openxmlformats.org/officeDocument/2006/relationships/image" Target="../media/image324.png"/><Relationship Id="rId11" Type="http://schemas.openxmlformats.org/officeDocument/2006/relationships/image" Target="../media/image276.png"/><Relationship Id="rId32" Type="http://schemas.openxmlformats.org/officeDocument/2006/relationships/customXml" Target="../ink/ink289.xml"/><Relationship Id="rId37" Type="http://schemas.openxmlformats.org/officeDocument/2006/relationships/image" Target="../media/image289.png"/><Relationship Id="rId53" Type="http://schemas.openxmlformats.org/officeDocument/2006/relationships/image" Target="../media/image297.png"/><Relationship Id="rId58" Type="http://schemas.openxmlformats.org/officeDocument/2006/relationships/customXml" Target="../ink/ink302.xml"/><Relationship Id="rId74" Type="http://schemas.openxmlformats.org/officeDocument/2006/relationships/customXml" Target="../ink/ink310.xml"/><Relationship Id="rId79" Type="http://schemas.openxmlformats.org/officeDocument/2006/relationships/image" Target="../media/image310.png"/><Relationship Id="rId102" Type="http://schemas.openxmlformats.org/officeDocument/2006/relationships/customXml" Target="../ink/ink324.xml"/><Relationship Id="rId123" Type="http://schemas.openxmlformats.org/officeDocument/2006/relationships/image" Target="../media/image332.png"/><Relationship Id="rId128" Type="http://schemas.openxmlformats.org/officeDocument/2006/relationships/customXml" Target="../ink/ink337.xml"/><Relationship Id="rId5" Type="http://schemas.openxmlformats.org/officeDocument/2006/relationships/image" Target="../media/image273.png"/><Relationship Id="rId90" Type="http://schemas.openxmlformats.org/officeDocument/2006/relationships/customXml" Target="../ink/ink318.xml"/><Relationship Id="rId95" Type="http://schemas.openxmlformats.org/officeDocument/2006/relationships/image" Target="../media/image318.png"/><Relationship Id="rId22" Type="http://schemas.openxmlformats.org/officeDocument/2006/relationships/customXml" Target="../ink/ink284.xml"/><Relationship Id="rId27" Type="http://schemas.openxmlformats.org/officeDocument/2006/relationships/image" Target="../media/image284.png"/><Relationship Id="rId43" Type="http://schemas.openxmlformats.org/officeDocument/2006/relationships/image" Target="../media/image292.png"/><Relationship Id="rId48" Type="http://schemas.openxmlformats.org/officeDocument/2006/relationships/customXml" Target="../ink/ink297.xml"/><Relationship Id="rId64" Type="http://schemas.openxmlformats.org/officeDocument/2006/relationships/customXml" Target="../ink/ink305.xml"/><Relationship Id="rId69" Type="http://schemas.openxmlformats.org/officeDocument/2006/relationships/image" Target="../media/image305.png"/><Relationship Id="rId113" Type="http://schemas.openxmlformats.org/officeDocument/2006/relationships/image" Target="../media/image327.png"/><Relationship Id="rId118" Type="http://schemas.openxmlformats.org/officeDocument/2006/relationships/customXml" Target="../ink/ink332.xml"/><Relationship Id="rId134" Type="http://schemas.openxmlformats.org/officeDocument/2006/relationships/customXml" Target="../ink/ink340.xml"/><Relationship Id="rId139" Type="http://schemas.openxmlformats.org/officeDocument/2006/relationships/image" Target="../media/image340.png"/><Relationship Id="rId80" Type="http://schemas.openxmlformats.org/officeDocument/2006/relationships/customXml" Target="../ink/ink313.xml"/><Relationship Id="rId85" Type="http://schemas.openxmlformats.org/officeDocument/2006/relationships/image" Target="../media/image313.png"/><Relationship Id="rId12" Type="http://schemas.openxmlformats.org/officeDocument/2006/relationships/customXml" Target="../ink/ink279.xml"/><Relationship Id="rId17" Type="http://schemas.openxmlformats.org/officeDocument/2006/relationships/image" Target="../media/image279.png"/><Relationship Id="rId33" Type="http://schemas.openxmlformats.org/officeDocument/2006/relationships/image" Target="../media/image287.png"/><Relationship Id="rId38" Type="http://schemas.openxmlformats.org/officeDocument/2006/relationships/customXml" Target="../ink/ink292.xml"/><Relationship Id="rId59" Type="http://schemas.openxmlformats.org/officeDocument/2006/relationships/image" Target="../media/image300.png"/><Relationship Id="rId103" Type="http://schemas.openxmlformats.org/officeDocument/2006/relationships/image" Target="../media/image322.png"/><Relationship Id="rId108" Type="http://schemas.openxmlformats.org/officeDocument/2006/relationships/customXml" Target="../ink/ink327.xml"/><Relationship Id="rId124" Type="http://schemas.openxmlformats.org/officeDocument/2006/relationships/customXml" Target="../ink/ink335.xml"/><Relationship Id="rId129" Type="http://schemas.openxmlformats.org/officeDocument/2006/relationships/image" Target="../media/image335.png"/><Relationship Id="rId54" Type="http://schemas.openxmlformats.org/officeDocument/2006/relationships/customXml" Target="../ink/ink300.xml"/><Relationship Id="rId70" Type="http://schemas.openxmlformats.org/officeDocument/2006/relationships/customXml" Target="../ink/ink308.xml"/><Relationship Id="rId75" Type="http://schemas.openxmlformats.org/officeDocument/2006/relationships/image" Target="../media/image308.png"/><Relationship Id="rId91" Type="http://schemas.openxmlformats.org/officeDocument/2006/relationships/image" Target="../media/image316.png"/><Relationship Id="rId96" Type="http://schemas.openxmlformats.org/officeDocument/2006/relationships/customXml" Target="../ink/ink3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6.xml"/><Relationship Id="rId23" Type="http://schemas.openxmlformats.org/officeDocument/2006/relationships/image" Target="../media/image282.png"/><Relationship Id="rId28" Type="http://schemas.openxmlformats.org/officeDocument/2006/relationships/customXml" Target="../ink/ink287.xml"/><Relationship Id="rId49" Type="http://schemas.openxmlformats.org/officeDocument/2006/relationships/image" Target="../media/image295.png"/><Relationship Id="rId114" Type="http://schemas.openxmlformats.org/officeDocument/2006/relationships/customXml" Target="../ink/ink330.xml"/><Relationship Id="rId119" Type="http://schemas.openxmlformats.org/officeDocument/2006/relationships/image" Target="../media/image330.png"/><Relationship Id="rId44" Type="http://schemas.openxmlformats.org/officeDocument/2006/relationships/customXml" Target="../ink/ink295.xml"/><Relationship Id="rId60" Type="http://schemas.openxmlformats.org/officeDocument/2006/relationships/customXml" Target="../ink/ink303.xml"/><Relationship Id="rId65" Type="http://schemas.openxmlformats.org/officeDocument/2006/relationships/image" Target="../media/image303.png"/><Relationship Id="rId81" Type="http://schemas.openxmlformats.org/officeDocument/2006/relationships/image" Target="../media/image311.png"/><Relationship Id="rId86" Type="http://schemas.openxmlformats.org/officeDocument/2006/relationships/customXml" Target="../ink/ink316.xml"/><Relationship Id="rId130" Type="http://schemas.openxmlformats.org/officeDocument/2006/relationships/customXml" Target="../ink/ink338.xml"/><Relationship Id="rId135" Type="http://schemas.openxmlformats.org/officeDocument/2006/relationships/image" Target="../media/image338.png"/><Relationship Id="rId13" Type="http://schemas.openxmlformats.org/officeDocument/2006/relationships/image" Target="../media/image277.png"/><Relationship Id="rId18" Type="http://schemas.openxmlformats.org/officeDocument/2006/relationships/customXml" Target="../ink/ink282.xml"/><Relationship Id="rId39" Type="http://schemas.openxmlformats.org/officeDocument/2006/relationships/image" Target="../media/image290.png"/><Relationship Id="rId109" Type="http://schemas.openxmlformats.org/officeDocument/2006/relationships/image" Target="../media/image325.png"/><Relationship Id="rId34" Type="http://schemas.openxmlformats.org/officeDocument/2006/relationships/customXml" Target="../ink/ink290.xml"/><Relationship Id="rId50" Type="http://schemas.openxmlformats.org/officeDocument/2006/relationships/customXml" Target="../ink/ink298.xml"/><Relationship Id="rId55" Type="http://schemas.openxmlformats.org/officeDocument/2006/relationships/image" Target="../media/image298.png"/><Relationship Id="rId76" Type="http://schemas.openxmlformats.org/officeDocument/2006/relationships/customXml" Target="../ink/ink311.xml"/><Relationship Id="rId97" Type="http://schemas.openxmlformats.org/officeDocument/2006/relationships/image" Target="../media/image319.png"/><Relationship Id="rId104" Type="http://schemas.openxmlformats.org/officeDocument/2006/relationships/customXml" Target="../ink/ink325.xml"/><Relationship Id="rId120" Type="http://schemas.openxmlformats.org/officeDocument/2006/relationships/customXml" Target="../ink/ink333.xml"/><Relationship Id="rId125" Type="http://schemas.openxmlformats.org/officeDocument/2006/relationships/image" Target="../media/image333.png"/><Relationship Id="rId7" Type="http://schemas.openxmlformats.org/officeDocument/2006/relationships/image" Target="../media/image274.png"/><Relationship Id="rId71" Type="http://schemas.openxmlformats.org/officeDocument/2006/relationships/image" Target="../media/image306.png"/><Relationship Id="rId92" Type="http://schemas.openxmlformats.org/officeDocument/2006/relationships/customXml" Target="../ink/ink319.xml"/><Relationship Id="rId2" Type="http://schemas.openxmlformats.org/officeDocument/2006/relationships/customXml" Target="../ink/ink274.xml"/><Relationship Id="rId29" Type="http://schemas.openxmlformats.org/officeDocument/2006/relationships/image" Target="../media/image285.png"/><Relationship Id="rId24" Type="http://schemas.openxmlformats.org/officeDocument/2006/relationships/customXml" Target="../ink/ink285.xml"/><Relationship Id="rId40" Type="http://schemas.openxmlformats.org/officeDocument/2006/relationships/customXml" Target="../ink/ink293.xml"/><Relationship Id="rId45" Type="http://schemas.openxmlformats.org/officeDocument/2006/relationships/image" Target="../media/image293.png"/><Relationship Id="rId66" Type="http://schemas.openxmlformats.org/officeDocument/2006/relationships/customXml" Target="../ink/ink306.xml"/><Relationship Id="rId87" Type="http://schemas.openxmlformats.org/officeDocument/2006/relationships/image" Target="../media/image314.png"/><Relationship Id="rId110" Type="http://schemas.openxmlformats.org/officeDocument/2006/relationships/customXml" Target="../ink/ink328.xml"/><Relationship Id="rId115" Type="http://schemas.openxmlformats.org/officeDocument/2006/relationships/image" Target="../media/image328.png"/><Relationship Id="rId131" Type="http://schemas.openxmlformats.org/officeDocument/2006/relationships/image" Target="../media/image336.png"/><Relationship Id="rId136" Type="http://schemas.openxmlformats.org/officeDocument/2006/relationships/customXml" Target="../ink/ink341.xml"/><Relationship Id="rId61" Type="http://schemas.openxmlformats.org/officeDocument/2006/relationships/image" Target="../media/image301.png"/><Relationship Id="rId82" Type="http://schemas.openxmlformats.org/officeDocument/2006/relationships/customXml" Target="../ink/ink314.xml"/><Relationship Id="rId19" Type="http://schemas.openxmlformats.org/officeDocument/2006/relationships/image" Target="../media/image280.png"/><Relationship Id="rId14" Type="http://schemas.openxmlformats.org/officeDocument/2006/relationships/customXml" Target="../ink/ink280.xml"/><Relationship Id="rId30" Type="http://schemas.openxmlformats.org/officeDocument/2006/relationships/customXml" Target="../ink/ink288.xml"/><Relationship Id="rId35" Type="http://schemas.openxmlformats.org/officeDocument/2006/relationships/image" Target="../media/image288.png"/><Relationship Id="rId56" Type="http://schemas.openxmlformats.org/officeDocument/2006/relationships/customXml" Target="../ink/ink301.xml"/><Relationship Id="rId77" Type="http://schemas.openxmlformats.org/officeDocument/2006/relationships/image" Target="../media/image309.png"/><Relationship Id="rId100" Type="http://schemas.openxmlformats.org/officeDocument/2006/relationships/customXml" Target="../ink/ink323.xml"/><Relationship Id="rId105" Type="http://schemas.openxmlformats.org/officeDocument/2006/relationships/image" Target="../media/image323.png"/><Relationship Id="rId126" Type="http://schemas.openxmlformats.org/officeDocument/2006/relationships/customXml" Target="../ink/ink336.xml"/><Relationship Id="rId8" Type="http://schemas.openxmlformats.org/officeDocument/2006/relationships/customXml" Target="../ink/ink277.xml"/><Relationship Id="rId51" Type="http://schemas.openxmlformats.org/officeDocument/2006/relationships/image" Target="../media/image296.png"/><Relationship Id="rId72" Type="http://schemas.openxmlformats.org/officeDocument/2006/relationships/customXml" Target="../ink/ink309.xml"/><Relationship Id="rId93" Type="http://schemas.openxmlformats.org/officeDocument/2006/relationships/image" Target="../media/image317.png"/><Relationship Id="rId98" Type="http://schemas.openxmlformats.org/officeDocument/2006/relationships/customXml" Target="../ink/ink322.xml"/><Relationship Id="rId121" Type="http://schemas.openxmlformats.org/officeDocument/2006/relationships/image" Target="../media/image331.png"/><Relationship Id="rId3" Type="http://schemas.openxmlformats.org/officeDocument/2006/relationships/image" Target="../media/image272.png"/><Relationship Id="rId25" Type="http://schemas.openxmlformats.org/officeDocument/2006/relationships/image" Target="../media/image283.png"/><Relationship Id="rId46" Type="http://schemas.openxmlformats.org/officeDocument/2006/relationships/customXml" Target="../ink/ink296.xml"/><Relationship Id="rId67" Type="http://schemas.openxmlformats.org/officeDocument/2006/relationships/image" Target="../media/image304.png"/><Relationship Id="rId116" Type="http://schemas.openxmlformats.org/officeDocument/2006/relationships/customXml" Target="../ink/ink331.xml"/><Relationship Id="rId137" Type="http://schemas.openxmlformats.org/officeDocument/2006/relationships/image" Target="../media/image339.png"/><Relationship Id="rId20" Type="http://schemas.openxmlformats.org/officeDocument/2006/relationships/customXml" Target="../ink/ink283.xml"/><Relationship Id="rId41" Type="http://schemas.openxmlformats.org/officeDocument/2006/relationships/image" Target="../media/image291.png"/><Relationship Id="rId62" Type="http://schemas.openxmlformats.org/officeDocument/2006/relationships/customXml" Target="../ink/ink304.xml"/><Relationship Id="rId83" Type="http://schemas.openxmlformats.org/officeDocument/2006/relationships/image" Target="../media/image312.png"/><Relationship Id="rId88" Type="http://schemas.openxmlformats.org/officeDocument/2006/relationships/customXml" Target="../ink/ink317.xml"/><Relationship Id="rId111" Type="http://schemas.openxmlformats.org/officeDocument/2006/relationships/image" Target="../media/image326.png"/><Relationship Id="rId132" Type="http://schemas.openxmlformats.org/officeDocument/2006/relationships/customXml" Target="../ink/ink339.xml"/><Relationship Id="rId15" Type="http://schemas.openxmlformats.org/officeDocument/2006/relationships/image" Target="../media/image278.png"/><Relationship Id="rId36" Type="http://schemas.openxmlformats.org/officeDocument/2006/relationships/customXml" Target="../ink/ink291.xml"/><Relationship Id="rId57" Type="http://schemas.openxmlformats.org/officeDocument/2006/relationships/image" Target="../media/image299.png"/><Relationship Id="rId106" Type="http://schemas.openxmlformats.org/officeDocument/2006/relationships/customXml" Target="../ink/ink326.xml"/><Relationship Id="rId127" Type="http://schemas.openxmlformats.org/officeDocument/2006/relationships/image" Target="../media/image334.png"/><Relationship Id="rId10" Type="http://schemas.openxmlformats.org/officeDocument/2006/relationships/customXml" Target="../ink/ink278.xml"/><Relationship Id="rId31" Type="http://schemas.openxmlformats.org/officeDocument/2006/relationships/image" Target="../media/image286.png"/><Relationship Id="rId52" Type="http://schemas.openxmlformats.org/officeDocument/2006/relationships/customXml" Target="../ink/ink299.xml"/><Relationship Id="rId73" Type="http://schemas.openxmlformats.org/officeDocument/2006/relationships/image" Target="../media/image307.png"/><Relationship Id="rId78" Type="http://schemas.openxmlformats.org/officeDocument/2006/relationships/customXml" Target="../ink/ink312.xml"/><Relationship Id="rId94" Type="http://schemas.openxmlformats.org/officeDocument/2006/relationships/customXml" Target="../ink/ink320.xml"/><Relationship Id="rId99" Type="http://schemas.openxmlformats.org/officeDocument/2006/relationships/image" Target="../media/image320.png"/><Relationship Id="rId101" Type="http://schemas.openxmlformats.org/officeDocument/2006/relationships/image" Target="../media/image321.png"/><Relationship Id="rId122" Type="http://schemas.openxmlformats.org/officeDocument/2006/relationships/customXml" Target="../ink/ink334.xml"/><Relationship Id="rId4" Type="http://schemas.openxmlformats.org/officeDocument/2006/relationships/customXml" Target="../ink/ink275.xml"/><Relationship Id="rId9" Type="http://schemas.openxmlformats.org/officeDocument/2006/relationships/image" Target="../media/image275.png"/><Relationship Id="rId26" Type="http://schemas.openxmlformats.org/officeDocument/2006/relationships/customXml" Target="../ink/ink286.xml"/><Relationship Id="rId47" Type="http://schemas.openxmlformats.org/officeDocument/2006/relationships/image" Target="../media/image294.png"/><Relationship Id="rId68" Type="http://schemas.openxmlformats.org/officeDocument/2006/relationships/customXml" Target="../ink/ink307.xml"/><Relationship Id="rId89" Type="http://schemas.openxmlformats.org/officeDocument/2006/relationships/image" Target="../media/image315.png"/><Relationship Id="rId112" Type="http://schemas.openxmlformats.org/officeDocument/2006/relationships/customXml" Target="../ink/ink329.xml"/><Relationship Id="rId133" Type="http://schemas.openxmlformats.org/officeDocument/2006/relationships/image" Target="../media/image337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97.png"/><Relationship Id="rId21" Type="http://schemas.openxmlformats.org/officeDocument/2006/relationships/image" Target="../media/image350.png"/><Relationship Id="rId42" Type="http://schemas.openxmlformats.org/officeDocument/2006/relationships/customXml" Target="../ink/ink363.xml"/><Relationship Id="rId63" Type="http://schemas.openxmlformats.org/officeDocument/2006/relationships/image" Target="../media/image371.png"/><Relationship Id="rId84" Type="http://schemas.openxmlformats.org/officeDocument/2006/relationships/customXml" Target="../ink/ink384.xml"/><Relationship Id="rId16" Type="http://schemas.openxmlformats.org/officeDocument/2006/relationships/customXml" Target="../ink/ink350.xml"/><Relationship Id="rId107" Type="http://schemas.openxmlformats.org/officeDocument/2006/relationships/image" Target="../media/image392.png"/><Relationship Id="rId11" Type="http://schemas.openxmlformats.org/officeDocument/2006/relationships/image" Target="../media/image345.png"/><Relationship Id="rId32" Type="http://schemas.openxmlformats.org/officeDocument/2006/relationships/customXml" Target="../ink/ink358.xml"/><Relationship Id="rId37" Type="http://schemas.openxmlformats.org/officeDocument/2006/relationships/image" Target="../media/image358.png"/><Relationship Id="rId53" Type="http://schemas.openxmlformats.org/officeDocument/2006/relationships/image" Target="../media/image366.png"/><Relationship Id="rId58" Type="http://schemas.openxmlformats.org/officeDocument/2006/relationships/customXml" Target="../ink/ink371.xml"/><Relationship Id="rId74" Type="http://schemas.openxmlformats.org/officeDocument/2006/relationships/customXml" Target="../ink/ink379.xml"/><Relationship Id="rId79" Type="http://schemas.openxmlformats.org/officeDocument/2006/relationships/image" Target="../media/image378.png"/><Relationship Id="rId102" Type="http://schemas.openxmlformats.org/officeDocument/2006/relationships/customXml" Target="../ink/ink393.xml"/><Relationship Id="rId123" Type="http://schemas.openxmlformats.org/officeDocument/2006/relationships/image" Target="../media/image399.png"/><Relationship Id="rId128" Type="http://schemas.openxmlformats.org/officeDocument/2006/relationships/customXml" Target="../ink/ink406.xml"/><Relationship Id="rId5" Type="http://schemas.openxmlformats.org/officeDocument/2006/relationships/image" Target="../media/image342.png"/><Relationship Id="rId90" Type="http://schemas.openxmlformats.org/officeDocument/2006/relationships/customXml" Target="../ink/ink387.xml"/><Relationship Id="rId95" Type="http://schemas.openxmlformats.org/officeDocument/2006/relationships/image" Target="../media/image386.png"/><Relationship Id="rId22" Type="http://schemas.openxmlformats.org/officeDocument/2006/relationships/customXml" Target="../ink/ink353.xml"/><Relationship Id="rId27" Type="http://schemas.openxmlformats.org/officeDocument/2006/relationships/image" Target="../media/image353.png"/><Relationship Id="rId43" Type="http://schemas.openxmlformats.org/officeDocument/2006/relationships/image" Target="../media/image361.png"/><Relationship Id="rId48" Type="http://schemas.openxmlformats.org/officeDocument/2006/relationships/customXml" Target="../ink/ink366.xml"/><Relationship Id="rId64" Type="http://schemas.openxmlformats.org/officeDocument/2006/relationships/customXml" Target="../ink/ink374.xml"/><Relationship Id="rId69" Type="http://schemas.openxmlformats.org/officeDocument/2006/relationships/image" Target="../media/image373.png"/><Relationship Id="rId113" Type="http://schemas.openxmlformats.org/officeDocument/2006/relationships/image" Target="../media/image395.png"/><Relationship Id="rId118" Type="http://schemas.openxmlformats.org/officeDocument/2006/relationships/customXml" Target="../ink/ink401.xml"/><Relationship Id="rId134" Type="http://schemas.openxmlformats.org/officeDocument/2006/relationships/customXml" Target="../ink/ink409.xml"/><Relationship Id="rId80" Type="http://schemas.openxmlformats.org/officeDocument/2006/relationships/customXml" Target="../ink/ink382.xml"/><Relationship Id="rId85" Type="http://schemas.openxmlformats.org/officeDocument/2006/relationships/image" Target="../media/image381.png"/><Relationship Id="rId12" Type="http://schemas.openxmlformats.org/officeDocument/2006/relationships/customXml" Target="../ink/ink348.xml"/><Relationship Id="rId17" Type="http://schemas.openxmlformats.org/officeDocument/2006/relationships/image" Target="../media/image348.png"/><Relationship Id="rId33" Type="http://schemas.openxmlformats.org/officeDocument/2006/relationships/image" Target="../media/image356.png"/><Relationship Id="rId38" Type="http://schemas.openxmlformats.org/officeDocument/2006/relationships/customXml" Target="../ink/ink361.xml"/><Relationship Id="rId59" Type="http://schemas.openxmlformats.org/officeDocument/2006/relationships/image" Target="../media/image369.png"/><Relationship Id="rId103" Type="http://schemas.openxmlformats.org/officeDocument/2006/relationships/image" Target="../media/image390.png"/><Relationship Id="rId108" Type="http://schemas.openxmlformats.org/officeDocument/2006/relationships/customXml" Target="../ink/ink396.xml"/><Relationship Id="rId124" Type="http://schemas.openxmlformats.org/officeDocument/2006/relationships/customXml" Target="../ink/ink404.xml"/><Relationship Id="rId129" Type="http://schemas.openxmlformats.org/officeDocument/2006/relationships/image" Target="../media/image402.png"/><Relationship Id="rId54" Type="http://schemas.openxmlformats.org/officeDocument/2006/relationships/customXml" Target="../ink/ink369.xml"/><Relationship Id="rId70" Type="http://schemas.openxmlformats.org/officeDocument/2006/relationships/customXml" Target="../ink/ink377.xml"/><Relationship Id="rId75" Type="http://schemas.openxmlformats.org/officeDocument/2006/relationships/image" Target="../media/image376.png"/><Relationship Id="rId91" Type="http://schemas.openxmlformats.org/officeDocument/2006/relationships/image" Target="../media/image384.png"/><Relationship Id="rId96" Type="http://schemas.openxmlformats.org/officeDocument/2006/relationships/customXml" Target="../ink/ink39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45.xml"/><Relationship Id="rId23" Type="http://schemas.openxmlformats.org/officeDocument/2006/relationships/image" Target="../media/image351.png"/><Relationship Id="rId28" Type="http://schemas.openxmlformats.org/officeDocument/2006/relationships/customXml" Target="../ink/ink356.xml"/><Relationship Id="rId49" Type="http://schemas.openxmlformats.org/officeDocument/2006/relationships/image" Target="../media/image364.png"/><Relationship Id="rId114" Type="http://schemas.openxmlformats.org/officeDocument/2006/relationships/customXml" Target="../ink/ink399.xml"/><Relationship Id="rId119" Type="http://schemas.openxmlformats.org/officeDocument/2006/relationships/image" Target="../media/image398.png"/><Relationship Id="rId44" Type="http://schemas.openxmlformats.org/officeDocument/2006/relationships/customXml" Target="../ink/ink364.xml"/><Relationship Id="rId60" Type="http://schemas.openxmlformats.org/officeDocument/2006/relationships/customXml" Target="../ink/ink372.xml"/><Relationship Id="rId65" Type="http://schemas.openxmlformats.org/officeDocument/2006/relationships/image" Target="../media/image41.png"/><Relationship Id="rId81" Type="http://schemas.openxmlformats.org/officeDocument/2006/relationships/image" Target="../media/image379.png"/><Relationship Id="rId86" Type="http://schemas.openxmlformats.org/officeDocument/2006/relationships/customXml" Target="../ink/ink385.xml"/><Relationship Id="rId130" Type="http://schemas.openxmlformats.org/officeDocument/2006/relationships/customXml" Target="../ink/ink407.xml"/><Relationship Id="rId135" Type="http://schemas.openxmlformats.org/officeDocument/2006/relationships/image" Target="../media/image405.png"/><Relationship Id="rId13" Type="http://schemas.openxmlformats.org/officeDocument/2006/relationships/image" Target="../media/image346.png"/><Relationship Id="rId18" Type="http://schemas.openxmlformats.org/officeDocument/2006/relationships/customXml" Target="../ink/ink351.xml"/><Relationship Id="rId39" Type="http://schemas.openxmlformats.org/officeDocument/2006/relationships/image" Target="../media/image359.png"/><Relationship Id="rId109" Type="http://schemas.openxmlformats.org/officeDocument/2006/relationships/image" Target="../media/image393.png"/><Relationship Id="rId34" Type="http://schemas.openxmlformats.org/officeDocument/2006/relationships/customXml" Target="../ink/ink359.xml"/><Relationship Id="rId50" Type="http://schemas.openxmlformats.org/officeDocument/2006/relationships/customXml" Target="../ink/ink367.xml"/><Relationship Id="rId55" Type="http://schemas.openxmlformats.org/officeDocument/2006/relationships/image" Target="../media/image367.png"/><Relationship Id="rId76" Type="http://schemas.openxmlformats.org/officeDocument/2006/relationships/customXml" Target="../ink/ink380.xml"/><Relationship Id="rId97" Type="http://schemas.openxmlformats.org/officeDocument/2006/relationships/image" Target="../media/image387.png"/><Relationship Id="rId104" Type="http://schemas.openxmlformats.org/officeDocument/2006/relationships/customXml" Target="../ink/ink394.xml"/><Relationship Id="rId120" Type="http://schemas.openxmlformats.org/officeDocument/2006/relationships/customXml" Target="../ink/ink402.xml"/><Relationship Id="rId125" Type="http://schemas.openxmlformats.org/officeDocument/2006/relationships/image" Target="../media/image400.png"/><Relationship Id="rId7" Type="http://schemas.openxmlformats.org/officeDocument/2006/relationships/image" Target="../media/image343.png"/><Relationship Id="rId71" Type="http://schemas.openxmlformats.org/officeDocument/2006/relationships/image" Target="../media/image374.png"/><Relationship Id="rId92" Type="http://schemas.openxmlformats.org/officeDocument/2006/relationships/customXml" Target="../ink/ink388.xml"/><Relationship Id="rId2" Type="http://schemas.openxmlformats.org/officeDocument/2006/relationships/customXml" Target="../ink/ink343.xml"/><Relationship Id="rId29" Type="http://schemas.openxmlformats.org/officeDocument/2006/relationships/image" Target="../media/image354.png"/><Relationship Id="rId24" Type="http://schemas.openxmlformats.org/officeDocument/2006/relationships/customXml" Target="../ink/ink354.xml"/><Relationship Id="rId40" Type="http://schemas.openxmlformats.org/officeDocument/2006/relationships/customXml" Target="../ink/ink362.xml"/><Relationship Id="rId45" Type="http://schemas.openxmlformats.org/officeDocument/2006/relationships/image" Target="../media/image362.png"/><Relationship Id="rId66" Type="http://schemas.openxmlformats.org/officeDocument/2006/relationships/customXml" Target="../ink/ink375.xml"/><Relationship Id="rId87" Type="http://schemas.openxmlformats.org/officeDocument/2006/relationships/image" Target="../media/image382.png"/><Relationship Id="rId110" Type="http://schemas.openxmlformats.org/officeDocument/2006/relationships/customXml" Target="../ink/ink397.xml"/><Relationship Id="rId115" Type="http://schemas.openxmlformats.org/officeDocument/2006/relationships/image" Target="../media/image396.png"/><Relationship Id="rId131" Type="http://schemas.openxmlformats.org/officeDocument/2006/relationships/image" Target="../media/image403.png"/><Relationship Id="rId136" Type="http://schemas.openxmlformats.org/officeDocument/2006/relationships/customXml" Target="../ink/ink410.xml"/><Relationship Id="rId61" Type="http://schemas.openxmlformats.org/officeDocument/2006/relationships/image" Target="../media/image370.png"/><Relationship Id="rId82" Type="http://schemas.openxmlformats.org/officeDocument/2006/relationships/customXml" Target="../ink/ink383.xml"/><Relationship Id="rId19" Type="http://schemas.openxmlformats.org/officeDocument/2006/relationships/image" Target="../media/image349.png"/><Relationship Id="rId14" Type="http://schemas.openxmlformats.org/officeDocument/2006/relationships/customXml" Target="../ink/ink349.xml"/><Relationship Id="rId30" Type="http://schemas.openxmlformats.org/officeDocument/2006/relationships/customXml" Target="../ink/ink357.xml"/><Relationship Id="rId35" Type="http://schemas.openxmlformats.org/officeDocument/2006/relationships/image" Target="../media/image357.png"/><Relationship Id="rId56" Type="http://schemas.openxmlformats.org/officeDocument/2006/relationships/customXml" Target="../ink/ink370.xml"/><Relationship Id="rId77" Type="http://schemas.openxmlformats.org/officeDocument/2006/relationships/image" Target="../media/image377.png"/><Relationship Id="rId100" Type="http://schemas.openxmlformats.org/officeDocument/2006/relationships/customXml" Target="../ink/ink392.xml"/><Relationship Id="rId105" Type="http://schemas.openxmlformats.org/officeDocument/2006/relationships/image" Target="../media/image391.png"/><Relationship Id="rId126" Type="http://schemas.openxmlformats.org/officeDocument/2006/relationships/customXml" Target="../ink/ink405.xml"/><Relationship Id="rId8" Type="http://schemas.openxmlformats.org/officeDocument/2006/relationships/customXml" Target="../ink/ink346.xml"/><Relationship Id="rId51" Type="http://schemas.openxmlformats.org/officeDocument/2006/relationships/image" Target="../media/image365.png"/><Relationship Id="rId72" Type="http://schemas.openxmlformats.org/officeDocument/2006/relationships/customXml" Target="../ink/ink378.xml"/><Relationship Id="rId93" Type="http://schemas.openxmlformats.org/officeDocument/2006/relationships/image" Target="../media/image385.png"/><Relationship Id="rId98" Type="http://schemas.openxmlformats.org/officeDocument/2006/relationships/customXml" Target="../ink/ink391.xml"/><Relationship Id="rId121" Type="http://schemas.openxmlformats.org/officeDocument/2006/relationships/image" Target="../media/image273.png"/><Relationship Id="rId3" Type="http://schemas.openxmlformats.org/officeDocument/2006/relationships/image" Target="../media/image341.png"/><Relationship Id="rId25" Type="http://schemas.openxmlformats.org/officeDocument/2006/relationships/image" Target="../media/image352.png"/><Relationship Id="rId46" Type="http://schemas.openxmlformats.org/officeDocument/2006/relationships/customXml" Target="../ink/ink365.xml"/><Relationship Id="rId67" Type="http://schemas.openxmlformats.org/officeDocument/2006/relationships/image" Target="../media/image372.png"/><Relationship Id="rId116" Type="http://schemas.openxmlformats.org/officeDocument/2006/relationships/customXml" Target="../ink/ink400.xml"/><Relationship Id="rId137" Type="http://schemas.openxmlformats.org/officeDocument/2006/relationships/image" Target="../media/image406.png"/><Relationship Id="rId20" Type="http://schemas.openxmlformats.org/officeDocument/2006/relationships/customXml" Target="../ink/ink352.xml"/><Relationship Id="rId41" Type="http://schemas.openxmlformats.org/officeDocument/2006/relationships/image" Target="../media/image360.png"/><Relationship Id="rId62" Type="http://schemas.openxmlformats.org/officeDocument/2006/relationships/customXml" Target="../ink/ink373.xml"/><Relationship Id="rId83" Type="http://schemas.openxmlformats.org/officeDocument/2006/relationships/image" Target="../media/image380.png"/><Relationship Id="rId88" Type="http://schemas.openxmlformats.org/officeDocument/2006/relationships/customXml" Target="../ink/ink386.xml"/><Relationship Id="rId111" Type="http://schemas.openxmlformats.org/officeDocument/2006/relationships/image" Target="../media/image394.png"/><Relationship Id="rId132" Type="http://schemas.openxmlformats.org/officeDocument/2006/relationships/customXml" Target="../ink/ink408.xml"/><Relationship Id="rId15" Type="http://schemas.openxmlformats.org/officeDocument/2006/relationships/image" Target="../media/image347.png"/><Relationship Id="rId36" Type="http://schemas.openxmlformats.org/officeDocument/2006/relationships/customXml" Target="../ink/ink360.xml"/><Relationship Id="rId57" Type="http://schemas.openxmlformats.org/officeDocument/2006/relationships/image" Target="../media/image368.png"/><Relationship Id="rId106" Type="http://schemas.openxmlformats.org/officeDocument/2006/relationships/customXml" Target="../ink/ink395.xml"/><Relationship Id="rId127" Type="http://schemas.openxmlformats.org/officeDocument/2006/relationships/image" Target="../media/image401.png"/><Relationship Id="rId10" Type="http://schemas.openxmlformats.org/officeDocument/2006/relationships/customXml" Target="../ink/ink347.xml"/><Relationship Id="rId31" Type="http://schemas.openxmlformats.org/officeDocument/2006/relationships/image" Target="../media/image355.png"/><Relationship Id="rId52" Type="http://schemas.openxmlformats.org/officeDocument/2006/relationships/customXml" Target="../ink/ink368.xml"/><Relationship Id="rId73" Type="http://schemas.openxmlformats.org/officeDocument/2006/relationships/image" Target="../media/image375.png"/><Relationship Id="rId78" Type="http://schemas.openxmlformats.org/officeDocument/2006/relationships/customXml" Target="../ink/ink381.xml"/><Relationship Id="rId94" Type="http://schemas.openxmlformats.org/officeDocument/2006/relationships/customXml" Target="../ink/ink389.xml"/><Relationship Id="rId99" Type="http://schemas.openxmlformats.org/officeDocument/2006/relationships/image" Target="../media/image388.png"/><Relationship Id="rId101" Type="http://schemas.openxmlformats.org/officeDocument/2006/relationships/image" Target="../media/image389.png"/><Relationship Id="rId122" Type="http://schemas.openxmlformats.org/officeDocument/2006/relationships/customXml" Target="../ink/ink403.xml"/><Relationship Id="rId4" Type="http://schemas.openxmlformats.org/officeDocument/2006/relationships/customXml" Target="../ink/ink344.xml"/><Relationship Id="rId9" Type="http://schemas.openxmlformats.org/officeDocument/2006/relationships/image" Target="../media/image344.png"/><Relationship Id="rId26" Type="http://schemas.openxmlformats.org/officeDocument/2006/relationships/customXml" Target="../ink/ink355.xml"/><Relationship Id="rId47" Type="http://schemas.openxmlformats.org/officeDocument/2006/relationships/image" Target="../media/image363.png"/><Relationship Id="rId68" Type="http://schemas.openxmlformats.org/officeDocument/2006/relationships/customXml" Target="../ink/ink376.xml"/><Relationship Id="rId89" Type="http://schemas.openxmlformats.org/officeDocument/2006/relationships/image" Target="../media/image383.png"/><Relationship Id="rId112" Type="http://schemas.openxmlformats.org/officeDocument/2006/relationships/customXml" Target="../ink/ink398.xml"/><Relationship Id="rId133" Type="http://schemas.openxmlformats.org/officeDocument/2006/relationships/image" Target="../media/image404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64.png"/><Relationship Id="rId21" Type="http://schemas.openxmlformats.org/officeDocument/2006/relationships/image" Target="../media/image416.png"/><Relationship Id="rId42" Type="http://schemas.openxmlformats.org/officeDocument/2006/relationships/customXml" Target="../ink/ink431.xml"/><Relationship Id="rId63" Type="http://schemas.openxmlformats.org/officeDocument/2006/relationships/image" Target="../media/image437.png"/><Relationship Id="rId84" Type="http://schemas.openxmlformats.org/officeDocument/2006/relationships/customXml" Target="../ink/ink452.xml"/><Relationship Id="rId138" Type="http://schemas.openxmlformats.org/officeDocument/2006/relationships/customXml" Target="../ink/ink479.xml"/><Relationship Id="rId107" Type="http://schemas.openxmlformats.org/officeDocument/2006/relationships/image" Target="../media/image459.png"/><Relationship Id="rId11" Type="http://schemas.openxmlformats.org/officeDocument/2006/relationships/image" Target="../media/image411.png"/><Relationship Id="rId32" Type="http://schemas.openxmlformats.org/officeDocument/2006/relationships/customXml" Target="../ink/ink426.xml"/><Relationship Id="rId53" Type="http://schemas.openxmlformats.org/officeDocument/2006/relationships/image" Target="../media/image432.png"/><Relationship Id="rId74" Type="http://schemas.openxmlformats.org/officeDocument/2006/relationships/customXml" Target="../ink/ink447.xml"/><Relationship Id="rId128" Type="http://schemas.openxmlformats.org/officeDocument/2006/relationships/customXml" Target="../ink/ink474.xml"/><Relationship Id="rId5" Type="http://schemas.openxmlformats.org/officeDocument/2006/relationships/image" Target="../media/image408.png"/><Relationship Id="rId90" Type="http://schemas.openxmlformats.org/officeDocument/2006/relationships/customXml" Target="../ink/ink455.xml"/><Relationship Id="rId95" Type="http://schemas.openxmlformats.org/officeDocument/2006/relationships/image" Target="../media/image453.png"/><Relationship Id="rId22" Type="http://schemas.openxmlformats.org/officeDocument/2006/relationships/customXml" Target="../ink/ink421.xml"/><Relationship Id="rId27" Type="http://schemas.openxmlformats.org/officeDocument/2006/relationships/image" Target="../media/image419.png"/><Relationship Id="rId43" Type="http://schemas.openxmlformats.org/officeDocument/2006/relationships/image" Target="../media/image427.png"/><Relationship Id="rId48" Type="http://schemas.openxmlformats.org/officeDocument/2006/relationships/customXml" Target="../ink/ink434.xml"/><Relationship Id="rId64" Type="http://schemas.openxmlformats.org/officeDocument/2006/relationships/customXml" Target="../ink/ink442.xml"/><Relationship Id="rId69" Type="http://schemas.openxmlformats.org/officeDocument/2006/relationships/image" Target="../media/image440.png"/><Relationship Id="rId113" Type="http://schemas.openxmlformats.org/officeDocument/2006/relationships/image" Target="../media/image462.png"/><Relationship Id="rId118" Type="http://schemas.openxmlformats.org/officeDocument/2006/relationships/customXml" Target="../ink/ink469.xml"/><Relationship Id="rId134" Type="http://schemas.openxmlformats.org/officeDocument/2006/relationships/customXml" Target="../ink/ink477.xml"/><Relationship Id="rId139" Type="http://schemas.openxmlformats.org/officeDocument/2006/relationships/image" Target="../media/image475.png"/><Relationship Id="rId80" Type="http://schemas.openxmlformats.org/officeDocument/2006/relationships/customXml" Target="../ink/ink450.xml"/><Relationship Id="rId85" Type="http://schemas.openxmlformats.org/officeDocument/2006/relationships/image" Target="../media/image448.png"/><Relationship Id="rId12" Type="http://schemas.openxmlformats.org/officeDocument/2006/relationships/customXml" Target="../ink/ink416.xml"/><Relationship Id="rId17" Type="http://schemas.openxmlformats.org/officeDocument/2006/relationships/image" Target="../media/image414.png"/><Relationship Id="rId33" Type="http://schemas.openxmlformats.org/officeDocument/2006/relationships/image" Target="../media/image422.png"/><Relationship Id="rId38" Type="http://schemas.openxmlformats.org/officeDocument/2006/relationships/customXml" Target="../ink/ink429.xml"/><Relationship Id="rId59" Type="http://schemas.openxmlformats.org/officeDocument/2006/relationships/image" Target="../media/image435.png"/><Relationship Id="rId103" Type="http://schemas.openxmlformats.org/officeDocument/2006/relationships/image" Target="../media/image457.png"/><Relationship Id="rId108" Type="http://schemas.openxmlformats.org/officeDocument/2006/relationships/customXml" Target="../ink/ink464.xml"/><Relationship Id="rId124" Type="http://schemas.openxmlformats.org/officeDocument/2006/relationships/customXml" Target="../ink/ink472.xml"/><Relationship Id="rId129" Type="http://schemas.openxmlformats.org/officeDocument/2006/relationships/image" Target="../media/image470.png"/><Relationship Id="rId54" Type="http://schemas.openxmlformats.org/officeDocument/2006/relationships/customXml" Target="../ink/ink437.xml"/><Relationship Id="rId70" Type="http://schemas.openxmlformats.org/officeDocument/2006/relationships/customXml" Target="../ink/ink445.xml"/><Relationship Id="rId75" Type="http://schemas.openxmlformats.org/officeDocument/2006/relationships/image" Target="../media/image443.png"/><Relationship Id="rId91" Type="http://schemas.openxmlformats.org/officeDocument/2006/relationships/image" Target="../media/image451.png"/><Relationship Id="rId96" Type="http://schemas.openxmlformats.org/officeDocument/2006/relationships/customXml" Target="../ink/ink458.xml"/><Relationship Id="rId140" Type="http://schemas.openxmlformats.org/officeDocument/2006/relationships/customXml" Target="../ink/ink480.xml"/><Relationship Id="rId145" Type="http://schemas.openxmlformats.org/officeDocument/2006/relationships/image" Target="../media/image47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13.xml"/><Relationship Id="rId23" Type="http://schemas.openxmlformats.org/officeDocument/2006/relationships/image" Target="../media/image417.png"/><Relationship Id="rId28" Type="http://schemas.openxmlformats.org/officeDocument/2006/relationships/customXml" Target="../ink/ink424.xml"/><Relationship Id="rId49" Type="http://schemas.openxmlformats.org/officeDocument/2006/relationships/image" Target="../media/image430.png"/><Relationship Id="rId114" Type="http://schemas.openxmlformats.org/officeDocument/2006/relationships/customXml" Target="../ink/ink467.xml"/><Relationship Id="rId119" Type="http://schemas.openxmlformats.org/officeDocument/2006/relationships/image" Target="../media/image465.png"/><Relationship Id="rId44" Type="http://schemas.openxmlformats.org/officeDocument/2006/relationships/customXml" Target="../ink/ink432.xml"/><Relationship Id="rId60" Type="http://schemas.openxmlformats.org/officeDocument/2006/relationships/customXml" Target="../ink/ink440.xml"/><Relationship Id="rId65" Type="http://schemas.openxmlformats.org/officeDocument/2006/relationships/image" Target="../media/image438.png"/><Relationship Id="rId81" Type="http://schemas.openxmlformats.org/officeDocument/2006/relationships/image" Target="../media/image446.png"/><Relationship Id="rId86" Type="http://schemas.openxmlformats.org/officeDocument/2006/relationships/customXml" Target="../ink/ink453.xml"/><Relationship Id="rId130" Type="http://schemas.openxmlformats.org/officeDocument/2006/relationships/customXml" Target="../ink/ink475.xml"/><Relationship Id="rId135" Type="http://schemas.openxmlformats.org/officeDocument/2006/relationships/image" Target="../media/image473.png"/><Relationship Id="rId13" Type="http://schemas.openxmlformats.org/officeDocument/2006/relationships/image" Target="../media/image412.png"/><Relationship Id="rId18" Type="http://schemas.openxmlformats.org/officeDocument/2006/relationships/customXml" Target="../ink/ink419.xml"/><Relationship Id="rId39" Type="http://schemas.openxmlformats.org/officeDocument/2006/relationships/image" Target="../media/image425.png"/><Relationship Id="rId109" Type="http://schemas.openxmlformats.org/officeDocument/2006/relationships/image" Target="../media/image460.png"/><Relationship Id="rId34" Type="http://schemas.openxmlformats.org/officeDocument/2006/relationships/customXml" Target="../ink/ink427.xml"/><Relationship Id="rId50" Type="http://schemas.openxmlformats.org/officeDocument/2006/relationships/customXml" Target="../ink/ink435.xml"/><Relationship Id="rId55" Type="http://schemas.openxmlformats.org/officeDocument/2006/relationships/image" Target="../media/image433.png"/><Relationship Id="rId76" Type="http://schemas.openxmlformats.org/officeDocument/2006/relationships/customXml" Target="../ink/ink448.xml"/><Relationship Id="rId97" Type="http://schemas.openxmlformats.org/officeDocument/2006/relationships/image" Target="../media/image454.png"/><Relationship Id="rId104" Type="http://schemas.openxmlformats.org/officeDocument/2006/relationships/customXml" Target="../ink/ink462.xml"/><Relationship Id="rId120" Type="http://schemas.openxmlformats.org/officeDocument/2006/relationships/customXml" Target="../ink/ink470.xml"/><Relationship Id="rId125" Type="http://schemas.openxmlformats.org/officeDocument/2006/relationships/image" Target="../media/image468.png"/><Relationship Id="rId141" Type="http://schemas.openxmlformats.org/officeDocument/2006/relationships/image" Target="../media/image476.png"/><Relationship Id="rId146" Type="http://schemas.openxmlformats.org/officeDocument/2006/relationships/customXml" Target="../ink/ink483.xml"/><Relationship Id="rId7" Type="http://schemas.openxmlformats.org/officeDocument/2006/relationships/image" Target="../media/image409.png"/><Relationship Id="rId71" Type="http://schemas.openxmlformats.org/officeDocument/2006/relationships/image" Target="../media/image441.png"/><Relationship Id="rId92" Type="http://schemas.openxmlformats.org/officeDocument/2006/relationships/customXml" Target="../ink/ink456.xml"/><Relationship Id="rId2" Type="http://schemas.openxmlformats.org/officeDocument/2006/relationships/customXml" Target="../ink/ink411.xml"/><Relationship Id="rId29" Type="http://schemas.openxmlformats.org/officeDocument/2006/relationships/image" Target="../media/image420.png"/><Relationship Id="rId24" Type="http://schemas.openxmlformats.org/officeDocument/2006/relationships/customXml" Target="../ink/ink422.xml"/><Relationship Id="rId40" Type="http://schemas.openxmlformats.org/officeDocument/2006/relationships/customXml" Target="../ink/ink430.xml"/><Relationship Id="rId45" Type="http://schemas.openxmlformats.org/officeDocument/2006/relationships/image" Target="../media/image428.png"/><Relationship Id="rId66" Type="http://schemas.openxmlformats.org/officeDocument/2006/relationships/customXml" Target="../ink/ink443.xml"/><Relationship Id="rId87" Type="http://schemas.openxmlformats.org/officeDocument/2006/relationships/image" Target="../media/image449.png"/><Relationship Id="rId110" Type="http://schemas.openxmlformats.org/officeDocument/2006/relationships/customXml" Target="../ink/ink465.xml"/><Relationship Id="rId115" Type="http://schemas.openxmlformats.org/officeDocument/2006/relationships/image" Target="../media/image463.png"/><Relationship Id="rId131" Type="http://schemas.openxmlformats.org/officeDocument/2006/relationships/image" Target="../media/image471.png"/><Relationship Id="rId136" Type="http://schemas.openxmlformats.org/officeDocument/2006/relationships/customXml" Target="../ink/ink478.xml"/><Relationship Id="rId61" Type="http://schemas.openxmlformats.org/officeDocument/2006/relationships/image" Target="../media/image436.png"/><Relationship Id="rId82" Type="http://schemas.openxmlformats.org/officeDocument/2006/relationships/customXml" Target="../ink/ink451.xml"/><Relationship Id="rId19" Type="http://schemas.openxmlformats.org/officeDocument/2006/relationships/image" Target="../media/image415.png"/><Relationship Id="rId14" Type="http://schemas.openxmlformats.org/officeDocument/2006/relationships/customXml" Target="../ink/ink417.xml"/><Relationship Id="rId30" Type="http://schemas.openxmlformats.org/officeDocument/2006/relationships/customXml" Target="../ink/ink425.xml"/><Relationship Id="rId35" Type="http://schemas.openxmlformats.org/officeDocument/2006/relationships/image" Target="../media/image423.png"/><Relationship Id="rId56" Type="http://schemas.openxmlformats.org/officeDocument/2006/relationships/customXml" Target="../ink/ink438.xml"/><Relationship Id="rId77" Type="http://schemas.openxmlformats.org/officeDocument/2006/relationships/image" Target="../media/image444.png"/><Relationship Id="rId100" Type="http://schemas.openxmlformats.org/officeDocument/2006/relationships/customXml" Target="../ink/ink460.xml"/><Relationship Id="rId105" Type="http://schemas.openxmlformats.org/officeDocument/2006/relationships/image" Target="../media/image458.png"/><Relationship Id="rId126" Type="http://schemas.openxmlformats.org/officeDocument/2006/relationships/customXml" Target="../ink/ink473.xml"/><Relationship Id="rId147" Type="http://schemas.openxmlformats.org/officeDocument/2006/relationships/image" Target="../media/image479.png"/><Relationship Id="rId8" Type="http://schemas.openxmlformats.org/officeDocument/2006/relationships/customXml" Target="../ink/ink414.xml"/><Relationship Id="rId51" Type="http://schemas.openxmlformats.org/officeDocument/2006/relationships/image" Target="../media/image431.png"/><Relationship Id="rId72" Type="http://schemas.openxmlformats.org/officeDocument/2006/relationships/customXml" Target="../ink/ink446.xml"/><Relationship Id="rId93" Type="http://schemas.openxmlformats.org/officeDocument/2006/relationships/image" Target="../media/image452.png"/><Relationship Id="rId98" Type="http://schemas.openxmlformats.org/officeDocument/2006/relationships/customXml" Target="../ink/ink459.xml"/><Relationship Id="rId121" Type="http://schemas.openxmlformats.org/officeDocument/2006/relationships/image" Target="../media/image466.png"/><Relationship Id="rId142" Type="http://schemas.openxmlformats.org/officeDocument/2006/relationships/customXml" Target="../ink/ink481.xml"/><Relationship Id="rId3" Type="http://schemas.openxmlformats.org/officeDocument/2006/relationships/image" Target="../media/image407.png"/><Relationship Id="rId25" Type="http://schemas.openxmlformats.org/officeDocument/2006/relationships/image" Target="../media/image418.png"/><Relationship Id="rId46" Type="http://schemas.openxmlformats.org/officeDocument/2006/relationships/customXml" Target="../ink/ink433.xml"/><Relationship Id="rId67" Type="http://schemas.openxmlformats.org/officeDocument/2006/relationships/image" Target="../media/image439.png"/><Relationship Id="rId116" Type="http://schemas.openxmlformats.org/officeDocument/2006/relationships/customXml" Target="../ink/ink468.xml"/><Relationship Id="rId137" Type="http://schemas.openxmlformats.org/officeDocument/2006/relationships/image" Target="../media/image474.png"/><Relationship Id="rId20" Type="http://schemas.openxmlformats.org/officeDocument/2006/relationships/customXml" Target="../ink/ink420.xml"/><Relationship Id="rId41" Type="http://schemas.openxmlformats.org/officeDocument/2006/relationships/image" Target="../media/image426.png"/><Relationship Id="rId62" Type="http://schemas.openxmlformats.org/officeDocument/2006/relationships/customXml" Target="../ink/ink441.xml"/><Relationship Id="rId83" Type="http://schemas.openxmlformats.org/officeDocument/2006/relationships/image" Target="../media/image447.png"/><Relationship Id="rId88" Type="http://schemas.openxmlformats.org/officeDocument/2006/relationships/customXml" Target="../ink/ink454.xml"/><Relationship Id="rId111" Type="http://schemas.openxmlformats.org/officeDocument/2006/relationships/image" Target="../media/image461.png"/><Relationship Id="rId132" Type="http://schemas.openxmlformats.org/officeDocument/2006/relationships/customXml" Target="../ink/ink476.xml"/><Relationship Id="rId15" Type="http://schemas.openxmlformats.org/officeDocument/2006/relationships/image" Target="../media/image413.png"/><Relationship Id="rId36" Type="http://schemas.openxmlformats.org/officeDocument/2006/relationships/customXml" Target="../ink/ink428.xml"/><Relationship Id="rId57" Type="http://schemas.openxmlformats.org/officeDocument/2006/relationships/image" Target="../media/image434.png"/><Relationship Id="rId106" Type="http://schemas.openxmlformats.org/officeDocument/2006/relationships/customXml" Target="../ink/ink463.xml"/><Relationship Id="rId127" Type="http://schemas.openxmlformats.org/officeDocument/2006/relationships/image" Target="../media/image469.png"/><Relationship Id="rId10" Type="http://schemas.openxmlformats.org/officeDocument/2006/relationships/customXml" Target="../ink/ink415.xml"/><Relationship Id="rId31" Type="http://schemas.openxmlformats.org/officeDocument/2006/relationships/image" Target="../media/image421.png"/><Relationship Id="rId52" Type="http://schemas.openxmlformats.org/officeDocument/2006/relationships/customXml" Target="../ink/ink436.xml"/><Relationship Id="rId73" Type="http://schemas.openxmlformats.org/officeDocument/2006/relationships/image" Target="../media/image442.png"/><Relationship Id="rId78" Type="http://schemas.openxmlformats.org/officeDocument/2006/relationships/customXml" Target="../ink/ink449.xml"/><Relationship Id="rId94" Type="http://schemas.openxmlformats.org/officeDocument/2006/relationships/customXml" Target="../ink/ink457.xml"/><Relationship Id="rId99" Type="http://schemas.openxmlformats.org/officeDocument/2006/relationships/image" Target="../media/image455.png"/><Relationship Id="rId101" Type="http://schemas.openxmlformats.org/officeDocument/2006/relationships/image" Target="../media/image456.png"/><Relationship Id="rId122" Type="http://schemas.openxmlformats.org/officeDocument/2006/relationships/customXml" Target="../ink/ink471.xml"/><Relationship Id="rId143" Type="http://schemas.openxmlformats.org/officeDocument/2006/relationships/image" Target="../media/image477.png"/><Relationship Id="rId4" Type="http://schemas.openxmlformats.org/officeDocument/2006/relationships/customXml" Target="../ink/ink412.xml"/><Relationship Id="rId9" Type="http://schemas.openxmlformats.org/officeDocument/2006/relationships/image" Target="../media/image410.png"/><Relationship Id="rId26" Type="http://schemas.openxmlformats.org/officeDocument/2006/relationships/customXml" Target="../ink/ink423.xml"/><Relationship Id="rId47" Type="http://schemas.openxmlformats.org/officeDocument/2006/relationships/image" Target="../media/image429.png"/><Relationship Id="rId68" Type="http://schemas.openxmlformats.org/officeDocument/2006/relationships/customXml" Target="../ink/ink444.xml"/><Relationship Id="rId89" Type="http://schemas.openxmlformats.org/officeDocument/2006/relationships/image" Target="../media/image450.png"/><Relationship Id="rId112" Type="http://schemas.openxmlformats.org/officeDocument/2006/relationships/customXml" Target="../ink/ink466.xml"/><Relationship Id="rId133" Type="http://schemas.openxmlformats.org/officeDocument/2006/relationships/image" Target="../media/image472.png"/><Relationship Id="rId16" Type="http://schemas.openxmlformats.org/officeDocument/2006/relationships/customXml" Target="../ink/ink418.xml"/><Relationship Id="rId37" Type="http://schemas.openxmlformats.org/officeDocument/2006/relationships/image" Target="../media/image424.png"/><Relationship Id="rId58" Type="http://schemas.openxmlformats.org/officeDocument/2006/relationships/customXml" Target="../ink/ink439.xml"/><Relationship Id="rId79" Type="http://schemas.openxmlformats.org/officeDocument/2006/relationships/image" Target="../media/image445.png"/><Relationship Id="rId102" Type="http://schemas.openxmlformats.org/officeDocument/2006/relationships/customXml" Target="../ink/ink461.xml"/><Relationship Id="rId123" Type="http://schemas.openxmlformats.org/officeDocument/2006/relationships/image" Target="../media/image467.png"/><Relationship Id="rId144" Type="http://schemas.openxmlformats.org/officeDocument/2006/relationships/customXml" Target="../ink/ink48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96.xml"/><Relationship Id="rId21" Type="http://schemas.openxmlformats.org/officeDocument/2006/relationships/image" Target="../media/image488.png"/><Relationship Id="rId42" Type="http://schemas.openxmlformats.org/officeDocument/2006/relationships/customXml" Target="../ink/ink504.xml"/><Relationship Id="rId47" Type="http://schemas.openxmlformats.org/officeDocument/2006/relationships/image" Target="../media/image501.png"/><Relationship Id="rId63" Type="http://schemas.openxmlformats.org/officeDocument/2006/relationships/image" Target="../media/image509.png"/><Relationship Id="rId68" Type="http://schemas.openxmlformats.org/officeDocument/2006/relationships/customXml" Target="../ink/ink517.xml"/><Relationship Id="rId16" Type="http://schemas.openxmlformats.org/officeDocument/2006/relationships/customXml" Target="../ink/ink491.xml"/><Relationship Id="rId11" Type="http://schemas.openxmlformats.org/officeDocument/2006/relationships/image" Target="../media/image484.png"/><Relationship Id="rId32" Type="http://schemas.openxmlformats.org/officeDocument/2006/relationships/customXml" Target="../ink/ink499.xml"/><Relationship Id="rId37" Type="http://schemas.openxmlformats.org/officeDocument/2006/relationships/image" Target="../media/image496.png"/><Relationship Id="rId53" Type="http://schemas.openxmlformats.org/officeDocument/2006/relationships/image" Target="../media/image504.png"/><Relationship Id="rId58" Type="http://schemas.openxmlformats.org/officeDocument/2006/relationships/customXml" Target="../ink/ink512.xml"/><Relationship Id="rId74" Type="http://schemas.openxmlformats.org/officeDocument/2006/relationships/customXml" Target="../ink/ink520.xml"/><Relationship Id="rId79" Type="http://schemas.openxmlformats.org/officeDocument/2006/relationships/image" Target="../media/image516.png"/><Relationship Id="rId5" Type="http://schemas.openxmlformats.org/officeDocument/2006/relationships/image" Target="../media/image481.png"/><Relationship Id="rId61" Type="http://schemas.openxmlformats.org/officeDocument/2006/relationships/image" Target="../media/image508.png"/><Relationship Id="rId82" Type="http://schemas.openxmlformats.org/officeDocument/2006/relationships/customXml" Target="../ink/ink524.xml"/><Relationship Id="rId19" Type="http://schemas.openxmlformats.org/officeDocument/2006/relationships/image" Target="../media/image487.png"/><Relationship Id="rId14" Type="http://schemas.openxmlformats.org/officeDocument/2006/relationships/customXml" Target="../ink/ink490.xml"/><Relationship Id="rId22" Type="http://schemas.openxmlformats.org/officeDocument/2006/relationships/customXml" Target="../ink/ink494.xml"/><Relationship Id="rId27" Type="http://schemas.openxmlformats.org/officeDocument/2006/relationships/image" Target="../media/image491.png"/><Relationship Id="rId30" Type="http://schemas.openxmlformats.org/officeDocument/2006/relationships/customXml" Target="../ink/ink498.xml"/><Relationship Id="rId35" Type="http://schemas.openxmlformats.org/officeDocument/2006/relationships/image" Target="../media/image495.png"/><Relationship Id="rId43" Type="http://schemas.openxmlformats.org/officeDocument/2006/relationships/image" Target="../media/image499.png"/><Relationship Id="rId48" Type="http://schemas.openxmlformats.org/officeDocument/2006/relationships/customXml" Target="../ink/ink507.xml"/><Relationship Id="rId56" Type="http://schemas.openxmlformats.org/officeDocument/2006/relationships/customXml" Target="../ink/ink511.xml"/><Relationship Id="rId64" Type="http://schemas.openxmlformats.org/officeDocument/2006/relationships/customXml" Target="../ink/ink515.xml"/><Relationship Id="rId69" Type="http://schemas.openxmlformats.org/officeDocument/2006/relationships/image" Target="../media/image512.png"/><Relationship Id="rId77" Type="http://schemas.openxmlformats.org/officeDocument/2006/relationships/image" Target="../media/image45.png"/><Relationship Id="rId8" Type="http://schemas.openxmlformats.org/officeDocument/2006/relationships/customXml" Target="../ink/ink487.xml"/><Relationship Id="rId51" Type="http://schemas.openxmlformats.org/officeDocument/2006/relationships/image" Target="../media/image503.png"/><Relationship Id="rId72" Type="http://schemas.openxmlformats.org/officeDocument/2006/relationships/customXml" Target="../ink/ink519.xml"/><Relationship Id="rId80" Type="http://schemas.openxmlformats.org/officeDocument/2006/relationships/customXml" Target="../ink/ink523.xml"/><Relationship Id="rId3" Type="http://schemas.openxmlformats.org/officeDocument/2006/relationships/image" Target="../media/image480.png"/><Relationship Id="rId12" Type="http://schemas.openxmlformats.org/officeDocument/2006/relationships/customXml" Target="../ink/ink489.xml"/><Relationship Id="rId17" Type="http://schemas.openxmlformats.org/officeDocument/2006/relationships/image" Target="../media/image486.png"/><Relationship Id="rId25" Type="http://schemas.openxmlformats.org/officeDocument/2006/relationships/image" Target="../media/image490.png"/><Relationship Id="rId33" Type="http://schemas.openxmlformats.org/officeDocument/2006/relationships/image" Target="../media/image494.png"/><Relationship Id="rId38" Type="http://schemas.openxmlformats.org/officeDocument/2006/relationships/customXml" Target="../ink/ink502.xml"/><Relationship Id="rId46" Type="http://schemas.openxmlformats.org/officeDocument/2006/relationships/customXml" Target="../ink/ink506.xml"/><Relationship Id="rId59" Type="http://schemas.openxmlformats.org/officeDocument/2006/relationships/image" Target="../media/image507.png"/><Relationship Id="rId67" Type="http://schemas.openxmlformats.org/officeDocument/2006/relationships/image" Target="../media/image511.png"/><Relationship Id="rId20" Type="http://schemas.openxmlformats.org/officeDocument/2006/relationships/customXml" Target="../ink/ink493.xml"/><Relationship Id="rId41" Type="http://schemas.openxmlformats.org/officeDocument/2006/relationships/image" Target="../media/image498.png"/><Relationship Id="rId54" Type="http://schemas.openxmlformats.org/officeDocument/2006/relationships/customXml" Target="../ink/ink510.xml"/><Relationship Id="rId62" Type="http://schemas.openxmlformats.org/officeDocument/2006/relationships/customXml" Target="../ink/ink514.xml"/><Relationship Id="rId70" Type="http://schemas.openxmlformats.org/officeDocument/2006/relationships/customXml" Target="../ink/ink518.xml"/><Relationship Id="rId75" Type="http://schemas.openxmlformats.org/officeDocument/2006/relationships/image" Target="../media/image515.png"/><Relationship Id="rId83" Type="http://schemas.openxmlformats.org/officeDocument/2006/relationships/image" Target="../media/image51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86.xml"/><Relationship Id="rId15" Type="http://schemas.openxmlformats.org/officeDocument/2006/relationships/image" Target="../media/image46.png"/><Relationship Id="rId23" Type="http://schemas.openxmlformats.org/officeDocument/2006/relationships/image" Target="../media/image489.png"/><Relationship Id="rId28" Type="http://schemas.openxmlformats.org/officeDocument/2006/relationships/customXml" Target="../ink/ink497.xml"/><Relationship Id="rId36" Type="http://schemas.openxmlformats.org/officeDocument/2006/relationships/customXml" Target="../ink/ink501.xml"/><Relationship Id="rId49" Type="http://schemas.openxmlformats.org/officeDocument/2006/relationships/image" Target="../media/image502.png"/><Relationship Id="rId57" Type="http://schemas.openxmlformats.org/officeDocument/2006/relationships/image" Target="../media/image506.png"/><Relationship Id="rId10" Type="http://schemas.openxmlformats.org/officeDocument/2006/relationships/customXml" Target="../ink/ink488.xml"/><Relationship Id="rId31" Type="http://schemas.openxmlformats.org/officeDocument/2006/relationships/image" Target="../media/image493.png"/><Relationship Id="rId44" Type="http://schemas.openxmlformats.org/officeDocument/2006/relationships/customXml" Target="../ink/ink505.xml"/><Relationship Id="rId52" Type="http://schemas.openxmlformats.org/officeDocument/2006/relationships/customXml" Target="../ink/ink509.xml"/><Relationship Id="rId60" Type="http://schemas.openxmlformats.org/officeDocument/2006/relationships/customXml" Target="../ink/ink513.xml"/><Relationship Id="rId65" Type="http://schemas.openxmlformats.org/officeDocument/2006/relationships/image" Target="../media/image510.png"/><Relationship Id="rId73" Type="http://schemas.openxmlformats.org/officeDocument/2006/relationships/image" Target="../media/image514.png"/><Relationship Id="rId78" Type="http://schemas.openxmlformats.org/officeDocument/2006/relationships/customXml" Target="../ink/ink522.xml"/><Relationship Id="rId81" Type="http://schemas.openxmlformats.org/officeDocument/2006/relationships/image" Target="../media/image517.png"/><Relationship Id="rId4" Type="http://schemas.openxmlformats.org/officeDocument/2006/relationships/customXml" Target="../ink/ink485.xml"/><Relationship Id="rId9" Type="http://schemas.openxmlformats.org/officeDocument/2006/relationships/image" Target="../media/image483.png"/><Relationship Id="rId13" Type="http://schemas.openxmlformats.org/officeDocument/2006/relationships/image" Target="../media/image485.png"/><Relationship Id="rId18" Type="http://schemas.openxmlformats.org/officeDocument/2006/relationships/customXml" Target="../ink/ink492.xml"/><Relationship Id="rId39" Type="http://schemas.openxmlformats.org/officeDocument/2006/relationships/image" Target="../media/image497.png"/><Relationship Id="rId34" Type="http://schemas.openxmlformats.org/officeDocument/2006/relationships/customXml" Target="../ink/ink500.xml"/><Relationship Id="rId50" Type="http://schemas.openxmlformats.org/officeDocument/2006/relationships/customXml" Target="../ink/ink508.xml"/><Relationship Id="rId55" Type="http://schemas.openxmlformats.org/officeDocument/2006/relationships/image" Target="../media/image505.png"/><Relationship Id="rId76" Type="http://schemas.openxmlformats.org/officeDocument/2006/relationships/customXml" Target="../ink/ink521.xml"/><Relationship Id="rId7" Type="http://schemas.openxmlformats.org/officeDocument/2006/relationships/image" Target="../media/image482.png"/><Relationship Id="rId71" Type="http://schemas.openxmlformats.org/officeDocument/2006/relationships/image" Target="../media/image513.png"/><Relationship Id="rId2" Type="http://schemas.openxmlformats.org/officeDocument/2006/relationships/customXml" Target="../ink/ink484.xml"/><Relationship Id="rId29" Type="http://schemas.openxmlformats.org/officeDocument/2006/relationships/image" Target="../media/image492.png"/><Relationship Id="rId24" Type="http://schemas.openxmlformats.org/officeDocument/2006/relationships/customXml" Target="../ink/ink495.xml"/><Relationship Id="rId40" Type="http://schemas.openxmlformats.org/officeDocument/2006/relationships/customXml" Target="../ink/ink503.xml"/><Relationship Id="rId45" Type="http://schemas.openxmlformats.org/officeDocument/2006/relationships/image" Target="../media/image500.png"/><Relationship Id="rId66" Type="http://schemas.openxmlformats.org/officeDocument/2006/relationships/customXml" Target="../ink/ink5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C8B4BA9-9FE0-49E7-86ED-843ADFB709D3}"/>
                  </a:ext>
                </a:extLst>
              </p14:cNvPr>
              <p14:cNvContentPartPr/>
              <p14:nvPr/>
            </p14:nvContentPartPr>
            <p14:xfrm>
              <a:off x="2322253" y="658493"/>
              <a:ext cx="217440" cy="24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C8B4BA9-9FE0-49E7-86ED-843ADFB709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3253" y="649853"/>
                <a:ext cx="2350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BB1B7DE-2634-49D0-8039-A1FAC6AAF57C}"/>
                  </a:ext>
                </a:extLst>
              </p14:cNvPr>
              <p14:cNvContentPartPr/>
              <p14:nvPr/>
            </p14:nvContentPartPr>
            <p14:xfrm>
              <a:off x="2689093" y="473453"/>
              <a:ext cx="2093760" cy="296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BB1B7DE-2634-49D0-8039-A1FAC6AAF5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0095" y="464453"/>
                <a:ext cx="2111397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1EFA5A1-0FB8-4BC7-A351-D3844CC7C21D}"/>
                  </a:ext>
                </a:extLst>
              </p14:cNvPr>
              <p14:cNvContentPartPr/>
              <p14:nvPr/>
            </p14:nvContentPartPr>
            <p14:xfrm>
              <a:off x="1293013" y="427013"/>
              <a:ext cx="919440" cy="360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1EFA5A1-0FB8-4BC7-A351-D3844CC7C2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4373" y="418022"/>
                <a:ext cx="937080" cy="377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8944042-A989-4500-BDC5-511B3A3A11CB}"/>
                  </a:ext>
                </a:extLst>
              </p14:cNvPr>
              <p14:cNvContentPartPr/>
              <p14:nvPr/>
            </p14:nvContentPartPr>
            <p14:xfrm>
              <a:off x="1538173" y="887093"/>
              <a:ext cx="15840" cy="9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8944042-A989-4500-BDC5-511B3A3A11C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29173" y="878453"/>
                <a:ext cx="334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C75BDAC-2DD3-488B-80BB-2998408F45C1}"/>
                  </a:ext>
                </a:extLst>
              </p14:cNvPr>
              <p14:cNvContentPartPr/>
              <p14:nvPr/>
            </p14:nvContentPartPr>
            <p14:xfrm>
              <a:off x="1789813" y="836333"/>
              <a:ext cx="107280" cy="17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C75BDAC-2DD3-488B-80BB-2998408F45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80813" y="827333"/>
                <a:ext cx="1249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19C6336-5B95-40F9-8B0E-03AC5B884E93}"/>
                  </a:ext>
                </a:extLst>
              </p14:cNvPr>
              <p14:cNvContentPartPr/>
              <p14:nvPr/>
            </p14:nvContentPartPr>
            <p14:xfrm>
              <a:off x="2370853" y="807893"/>
              <a:ext cx="104760" cy="9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19C6336-5B95-40F9-8B0E-03AC5B884E9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61853" y="799253"/>
                <a:ext cx="1224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5B86907-78E9-4630-8039-2751D1F4D27E}"/>
                  </a:ext>
                </a:extLst>
              </p14:cNvPr>
              <p14:cNvContentPartPr/>
              <p14:nvPr/>
            </p14:nvContentPartPr>
            <p14:xfrm>
              <a:off x="2922013" y="848213"/>
              <a:ext cx="65520" cy="8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5B86907-78E9-4630-8039-2751D1F4D27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13013" y="839213"/>
                <a:ext cx="831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BE8D17F-C02A-434F-BEFB-37540FEF64F3}"/>
                  </a:ext>
                </a:extLst>
              </p14:cNvPr>
              <p14:cNvContentPartPr/>
              <p14:nvPr/>
            </p14:nvContentPartPr>
            <p14:xfrm>
              <a:off x="3396133" y="832013"/>
              <a:ext cx="57960" cy="10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BE8D17F-C02A-434F-BEFB-37540FEF64F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87493" y="823013"/>
                <a:ext cx="756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3A1ECA1-4F74-405F-A10A-BDDAD86DFC4C}"/>
                  </a:ext>
                </a:extLst>
              </p14:cNvPr>
              <p14:cNvContentPartPr/>
              <p14:nvPr/>
            </p14:nvContentPartPr>
            <p14:xfrm>
              <a:off x="3796813" y="816533"/>
              <a:ext cx="12600" cy="14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3A1ECA1-4F74-405F-A10A-BDDAD86DFC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88173" y="807533"/>
                <a:ext cx="302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40EF6FE-C2AD-440D-AF85-543BA88E235A}"/>
                  </a:ext>
                </a:extLst>
              </p14:cNvPr>
              <p14:cNvContentPartPr/>
              <p14:nvPr/>
            </p14:nvContentPartPr>
            <p14:xfrm>
              <a:off x="4008853" y="815813"/>
              <a:ext cx="494640" cy="8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40EF6FE-C2AD-440D-AF85-543BA88E235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99853" y="806813"/>
                <a:ext cx="5122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AB168AD-234F-426F-9286-32620A2544CA}"/>
                  </a:ext>
                </a:extLst>
              </p14:cNvPr>
              <p14:cNvContentPartPr/>
              <p14:nvPr/>
            </p14:nvContentPartPr>
            <p14:xfrm>
              <a:off x="4674493" y="802493"/>
              <a:ext cx="146880" cy="172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AB168AD-234F-426F-9286-32620A2544C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65493" y="793853"/>
                <a:ext cx="1645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46E8891-70F3-4673-AB31-0515A55364CE}"/>
                  </a:ext>
                </a:extLst>
              </p14:cNvPr>
              <p14:cNvContentPartPr/>
              <p14:nvPr/>
            </p14:nvContentPartPr>
            <p14:xfrm>
              <a:off x="5647213" y="555533"/>
              <a:ext cx="11160" cy="3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46E8891-70F3-4673-AB31-0515A55364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38573" y="546533"/>
                <a:ext cx="288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5163D0F-DEEC-4157-A488-66B95A1BB1BF}"/>
                  </a:ext>
                </a:extLst>
              </p14:cNvPr>
              <p14:cNvContentPartPr/>
              <p14:nvPr/>
            </p14:nvContentPartPr>
            <p14:xfrm>
              <a:off x="5667013" y="663893"/>
              <a:ext cx="1800" cy="8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5163D0F-DEEC-4157-A488-66B95A1BB1B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58373" y="655253"/>
                <a:ext cx="194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6ED2C14-8F2B-4EC8-B62F-696D8CAAE29C}"/>
                  </a:ext>
                </a:extLst>
              </p14:cNvPr>
              <p14:cNvContentPartPr/>
              <p14:nvPr/>
            </p14:nvContentPartPr>
            <p14:xfrm>
              <a:off x="5003533" y="443213"/>
              <a:ext cx="517320" cy="3578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6ED2C14-8F2B-4EC8-B62F-696D8CAAE29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94893" y="434573"/>
                <a:ext cx="53496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93" name="Ink 492">
                <a:extLst>
                  <a:ext uri="{FF2B5EF4-FFF2-40B4-BE49-F238E27FC236}">
                    <a16:creationId xmlns:a16="http://schemas.microsoft.com/office/drawing/2014/main" id="{D321CA98-2177-4F44-A6F0-F1862E8112E0}"/>
                  </a:ext>
                </a:extLst>
              </p14:cNvPr>
              <p14:cNvContentPartPr/>
              <p14:nvPr/>
            </p14:nvContentPartPr>
            <p14:xfrm>
              <a:off x="675973" y="1046933"/>
              <a:ext cx="11049120" cy="5344200"/>
            </p14:xfrm>
          </p:contentPart>
        </mc:Choice>
        <mc:Fallback>
          <p:pic>
            <p:nvPicPr>
              <p:cNvPr id="493" name="Ink 492">
                <a:extLst>
                  <a:ext uri="{FF2B5EF4-FFF2-40B4-BE49-F238E27FC236}">
                    <a16:creationId xmlns:a16="http://schemas.microsoft.com/office/drawing/2014/main" id="{D321CA98-2177-4F44-A6F0-F1862E8112E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67333" y="1037934"/>
                <a:ext cx="11066760" cy="53618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1580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1C60573-38DD-4612-813A-46929E07F133}"/>
                  </a:ext>
                </a:extLst>
              </p14:cNvPr>
              <p14:cNvContentPartPr/>
              <p14:nvPr/>
            </p14:nvContentPartPr>
            <p14:xfrm>
              <a:off x="1942453" y="429533"/>
              <a:ext cx="1114200" cy="378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1C60573-38DD-4612-813A-46929E07F1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3456" y="420893"/>
                <a:ext cx="1131834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D6A0D40-3BFB-4AC0-9A75-EAFF667CA011}"/>
                  </a:ext>
                </a:extLst>
              </p14:cNvPr>
              <p14:cNvContentPartPr/>
              <p14:nvPr/>
            </p14:nvContentPartPr>
            <p14:xfrm>
              <a:off x="893413" y="465893"/>
              <a:ext cx="708480" cy="226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D6A0D40-3BFB-4AC0-9A75-EAFF667CA0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4773" y="457253"/>
                <a:ext cx="7261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F7DE0C9-3BB1-4F3E-84E7-BD956ED9FBD6}"/>
                  </a:ext>
                </a:extLst>
              </p14:cNvPr>
              <p14:cNvContentPartPr/>
              <p14:nvPr/>
            </p14:nvContentPartPr>
            <p14:xfrm>
              <a:off x="5043133" y="433853"/>
              <a:ext cx="154800" cy="298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F7DE0C9-3BB1-4F3E-84E7-BD956ED9FB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34133" y="424853"/>
                <a:ext cx="1724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42A634E-12F0-437C-AD6A-B6E78B1D7690}"/>
                  </a:ext>
                </a:extLst>
              </p14:cNvPr>
              <p14:cNvContentPartPr/>
              <p14:nvPr/>
            </p14:nvContentPartPr>
            <p14:xfrm>
              <a:off x="5303413" y="365453"/>
              <a:ext cx="152280" cy="374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42A634E-12F0-437C-AD6A-B6E78B1D76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94773" y="356813"/>
                <a:ext cx="16992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6267814-FD9F-472B-AA8A-B4679A3944A1}"/>
                  </a:ext>
                </a:extLst>
              </p14:cNvPr>
              <p14:cNvContentPartPr/>
              <p14:nvPr/>
            </p14:nvContentPartPr>
            <p14:xfrm>
              <a:off x="5763133" y="335213"/>
              <a:ext cx="1924560" cy="530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6267814-FD9F-472B-AA8A-B4679A3944A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54491" y="326213"/>
                <a:ext cx="1942203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957CF62-F0FB-4946-A133-02FBBD4B1C36}"/>
                  </a:ext>
                </a:extLst>
              </p14:cNvPr>
              <p14:cNvContentPartPr/>
              <p14:nvPr/>
            </p14:nvContentPartPr>
            <p14:xfrm>
              <a:off x="4448413" y="411173"/>
              <a:ext cx="442800" cy="3074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957CF62-F0FB-4946-A133-02FBBD4B1C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39413" y="402523"/>
                <a:ext cx="460440" cy="325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3D4453A-674A-4C19-8D75-3D7F497440D4}"/>
                  </a:ext>
                </a:extLst>
              </p14:cNvPr>
              <p14:cNvContentPartPr/>
              <p14:nvPr/>
            </p14:nvContentPartPr>
            <p14:xfrm>
              <a:off x="3435733" y="365093"/>
              <a:ext cx="828720" cy="484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3D4453A-674A-4C19-8D75-3D7F497440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27093" y="356453"/>
                <a:ext cx="84636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7A7BF03-B38F-4458-BDD3-1340658C48D7}"/>
                  </a:ext>
                </a:extLst>
              </p14:cNvPr>
              <p14:cNvContentPartPr/>
              <p14:nvPr/>
            </p14:nvContentPartPr>
            <p14:xfrm>
              <a:off x="8700733" y="383093"/>
              <a:ext cx="5040" cy="219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7A7BF03-B38F-4458-BDD3-1340658C48D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91733" y="374453"/>
                <a:ext cx="226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9AC99E5-80D8-417C-9193-FF7C46CF3927}"/>
                  </a:ext>
                </a:extLst>
              </p14:cNvPr>
              <p14:cNvContentPartPr/>
              <p14:nvPr/>
            </p14:nvContentPartPr>
            <p14:xfrm>
              <a:off x="8039053" y="473093"/>
              <a:ext cx="1244880" cy="273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9AC99E5-80D8-417C-9193-FF7C46CF392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30056" y="464453"/>
                <a:ext cx="1262515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53F0806-B0A0-4C99-A39B-AFC14C1E60A7}"/>
                  </a:ext>
                </a:extLst>
              </p14:cNvPr>
              <p14:cNvContentPartPr/>
              <p14:nvPr/>
            </p14:nvContentPartPr>
            <p14:xfrm>
              <a:off x="9478693" y="418013"/>
              <a:ext cx="672480" cy="2311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53F0806-B0A0-4C99-A39B-AFC14C1E60A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69693" y="409373"/>
                <a:ext cx="69012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DA93FA2-9850-45BC-AAC3-EC030F1932FF}"/>
                  </a:ext>
                </a:extLst>
              </p14:cNvPr>
              <p14:cNvContentPartPr/>
              <p14:nvPr/>
            </p14:nvContentPartPr>
            <p14:xfrm>
              <a:off x="10312453" y="378413"/>
              <a:ext cx="1294560" cy="4255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DA93FA2-9850-45BC-AAC3-EC030F1932F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03813" y="369413"/>
                <a:ext cx="131220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E903BC1-32B7-47A7-A73B-BD9C6ED59475}"/>
                  </a:ext>
                </a:extLst>
              </p14:cNvPr>
              <p14:cNvContentPartPr/>
              <p14:nvPr/>
            </p14:nvContentPartPr>
            <p14:xfrm>
              <a:off x="1003213" y="991133"/>
              <a:ext cx="9360" cy="194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E903BC1-32B7-47A7-A73B-BD9C6ED5947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4213" y="982133"/>
                <a:ext cx="270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410FBCE-F531-4BA5-A603-17F5F16F9267}"/>
                  </a:ext>
                </a:extLst>
              </p14:cNvPr>
              <p14:cNvContentPartPr/>
              <p14:nvPr/>
            </p14:nvContentPartPr>
            <p14:xfrm>
              <a:off x="2466973" y="1095533"/>
              <a:ext cx="345240" cy="1594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410FBCE-F531-4BA5-A603-17F5F16F926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57973" y="1086533"/>
                <a:ext cx="3628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B820033-BE19-4416-A91E-D67DB40BE381}"/>
                  </a:ext>
                </a:extLst>
              </p14:cNvPr>
              <p14:cNvContentPartPr/>
              <p14:nvPr/>
            </p14:nvContentPartPr>
            <p14:xfrm>
              <a:off x="3074293" y="992933"/>
              <a:ext cx="639000" cy="4564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B820033-BE19-4416-A91E-D67DB40BE38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65293" y="983933"/>
                <a:ext cx="65664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1F41F6C-9BAD-4034-9BD9-A49087F4AF5D}"/>
                  </a:ext>
                </a:extLst>
              </p14:cNvPr>
              <p14:cNvContentPartPr/>
              <p14:nvPr/>
            </p14:nvContentPartPr>
            <p14:xfrm>
              <a:off x="1437013" y="1071053"/>
              <a:ext cx="830520" cy="2325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1F41F6C-9BAD-4034-9BD9-A49087F4AF5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28013" y="1062413"/>
                <a:ext cx="84816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71B7243-568C-4BBA-893E-0A805B4F5524}"/>
                  </a:ext>
                </a:extLst>
              </p14:cNvPr>
              <p14:cNvContentPartPr/>
              <p14:nvPr/>
            </p14:nvContentPartPr>
            <p14:xfrm>
              <a:off x="1025533" y="1130453"/>
              <a:ext cx="187920" cy="1310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71B7243-568C-4BBA-893E-0A805B4F552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16550" y="1121453"/>
                <a:ext cx="205526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2766B24-0B1E-4773-A5D8-E6D9F69A62C8}"/>
                  </a:ext>
                </a:extLst>
              </p14:cNvPr>
              <p14:cNvContentPartPr/>
              <p14:nvPr/>
            </p14:nvContentPartPr>
            <p14:xfrm>
              <a:off x="3936493" y="972053"/>
              <a:ext cx="620640" cy="3614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2766B24-0B1E-4773-A5D8-E6D9F69A62C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27493" y="963413"/>
                <a:ext cx="63828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6A391D2-10F0-412D-B3A8-B3BCDB8B1B54}"/>
                  </a:ext>
                </a:extLst>
              </p14:cNvPr>
              <p14:cNvContentPartPr/>
              <p14:nvPr/>
            </p14:nvContentPartPr>
            <p14:xfrm>
              <a:off x="4748653" y="981413"/>
              <a:ext cx="279360" cy="3970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6A391D2-10F0-412D-B3A8-B3BCDB8B1B5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40013" y="972413"/>
                <a:ext cx="29700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C28C5FA-5472-43BA-9EB1-3FD06DD21BA6}"/>
                  </a:ext>
                </a:extLst>
              </p14:cNvPr>
              <p14:cNvContentPartPr/>
              <p14:nvPr/>
            </p14:nvContentPartPr>
            <p14:xfrm>
              <a:off x="6195853" y="1103093"/>
              <a:ext cx="32040" cy="648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C28C5FA-5472-43BA-9EB1-3FD06DD21BA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86853" y="1094453"/>
                <a:ext cx="496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134563C-6FF5-475C-A6A2-0A21564E98D3}"/>
                  </a:ext>
                </a:extLst>
              </p14:cNvPr>
              <p14:cNvContentPartPr/>
              <p14:nvPr/>
            </p14:nvContentPartPr>
            <p14:xfrm>
              <a:off x="5262373" y="938213"/>
              <a:ext cx="804600" cy="4615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134563C-6FF5-475C-A6A2-0A21564E98D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253373" y="929220"/>
                <a:ext cx="822240" cy="4791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1F3E156-CBB6-4311-B8C4-A2E1C8D308DA}"/>
                  </a:ext>
                </a:extLst>
              </p14:cNvPr>
              <p14:cNvContentPartPr/>
              <p14:nvPr/>
            </p14:nvContentPartPr>
            <p14:xfrm>
              <a:off x="2927773" y="1806533"/>
              <a:ext cx="168120" cy="2865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1F3E156-CBB6-4311-B8C4-A2E1C8D308D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918773" y="1797893"/>
                <a:ext cx="1857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BE2037A-7AF1-42A0-82C6-4211C1D21739}"/>
                  </a:ext>
                </a:extLst>
              </p14:cNvPr>
              <p14:cNvContentPartPr/>
              <p14:nvPr/>
            </p14:nvContentPartPr>
            <p14:xfrm>
              <a:off x="1181053" y="1731293"/>
              <a:ext cx="1569600" cy="7772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BE2037A-7AF1-42A0-82C6-4211C1D2173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72053" y="1722293"/>
                <a:ext cx="1587240" cy="79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4F5DA9C-7103-42B6-8A78-C2B99582A5D1}"/>
                  </a:ext>
                </a:extLst>
              </p14:cNvPr>
              <p14:cNvContentPartPr/>
              <p14:nvPr/>
            </p14:nvContentPartPr>
            <p14:xfrm>
              <a:off x="417493" y="1890413"/>
              <a:ext cx="583200" cy="3200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4F5DA9C-7103-42B6-8A78-C2B99582A5D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8853" y="1881413"/>
                <a:ext cx="60084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6A1CFEB-923A-425B-913A-76E3621C48D7}"/>
                  </a:ext>
                </a:extLst>
              </p14:cNvPr>
              <p14:cNvContentPartPr/>
              <p14:nvPr/>
            </p14:nvContentPartPr>
            <p14:xfrm>
              <a:off x="6461893" y="1762613"/>
              <a:ext cx="261720" cy="3499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6A1CFEB-923A-425B-913A-76E3621C48D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53241" y="1753973"/>
                <a:ext cx="279384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0479B8C-57D7-4DA3-A352-F1BB0604EB71}"/>
                  </a:ext>
                </a:extLst>
              </p14:cNvPr>
              <p14:cNvContentPartPr/>
              <p14:nvPr/>
            </p14:nvContentPartPr>
            <p14:xfrm>
              <a:off x="5610493" y="1699253"/>
              <a:ext cx="560880" cy="3020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0479B8C-57D7-4DA3-A352-F1BB0604EB7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601493" y="1690264"/>
                <a:ext cx="578520" cy="319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69A3509-C8CC-4506-A424-F85B9F8B8B84}"/>
                  </a:ext>
                </a:extLst>
              </p14:cNvPr>
              <p14:cNvContentPartPr/>
              <p14:nvPr/>
            </p14:nvContentPartPr>
            <p14:xfrm>
              <a:off x="6901093" y="1786733"/>
              <a:ext cx="648360" cy="1976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69A3509-C8CC-4506-A424-F85B9F8B8B8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92448" y="1777733"/>
                <a:ext cx="66601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7FDEFC1-F416-4E28-AB51-B2EECC7937D8}"/>
                  </a:ext>
                </a:extLst>
              </p14:cNvPr>
              <p14:cNvContentPartPr/>
              <p14:nvPr/>
            </p14:nvContentPartPr>
            <p14:xfrm>
              <a:off x="9197533" y="1714013"/>
              <a:ext cx="446400" cy="2829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7FDEFC1-F416-4E28-AB51-B2EECC7937D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188893" y="1705373"/>
                <a:ext cx="4640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CA3E6FAB-4752-4665-A449-34EE5DD356AE}"/>
                  </a:ext>
                </a:extLst>
              </p14:cNvPr>
              <p14:cNvContentPartPr/>
              <p14:nvPr/>
            </p14:nvContentPartPr>
            <p14:xfrm>
              <a:off x="7779853" y="1596293"/>
              <a:ext cx="1291680" cy="4446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CA3E6FAB-4752-4665-A449-34EE5DD356A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71213" y="1587293"/>
                <a:ext cx="130932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52F05018-EDFC-4FBD-A436-06D3620E2D42}"/>
                  </a:ext>
                </a:extLst>
              </p14:cNvPr>
              <p14:cNvContentPartPr/>
              <p14:nvPr/>
            </p14:nvContentPartPr>
            <p14:xfrm>
              <a:off x="9729973" y="1561373"/>
              <a:ext cx="2014200" cy="52776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52F05018-EDFC-4FBD-A436-06D3620E2D4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721331" y="1552373"/>
                <a:ext cx="2031843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36B940A6-58C7-4C75-83AD-4951AFC527D9}"/>
                  </a:ext>
                </a:extLst>
              </p14:cNvPr>
              <p14:cNvContentPartPr/>
              <p14:nvPr/>
            </p14:nvContentPartPr>
            <p14:xfrm>
              <a:off x="5627413" y="2351933"/>
              <a:ext cx="1076760" cy="4050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36B940A6-58C7-4C75-83AD-4951AFC527D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618773" y="2343293"/>
                <a:ext cx="109440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BC3406D-D094-4AAF-8F1F-A26D9AB39E7F}"/>
                  </a:ext>
                </a:extLst>
              </p14:cNvPr>
              <p14:cNvContentPartPr/>
              <p14:nvPr/>
            </p14:nvContentPartPr>
            <p14:xfrm>
              <a:off x="3198493" y="1723013"/>
              <a:ext cx="2183400" cy="15008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BC3406D-D094-4AAF-8F1F-A26D9AB39E7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189493" y="1714373"/>
                <a:ext cx="2201040" cy="15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ECABCF98-639D-4BF2-B855-481E215C09F0}"/>
                  </a:ext>
                </a:extLst>
              </p14:cNvPr>
              <p14:cNvContentPartPr/>
              <p14:nvPr/>
            </p14:nvContentPartPr>
            <p14:xfrm>
              <a:off x="2204893" y="2619053"/>
              <a:ext cx="724680" cy="3711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ECABCF98-639D-4BF2-B855-481E215C09F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196253" y="2610053"/>
                <a:ext cx="74232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4823FE9A-AA05-4C56-8FA8-49CEC006A483}"/>
                  </a:ext>
                </a:extLst>
              </p14:cNvPr>
              <p14:cNvContentPartPr/>
              <p14:nvPr/>
            </p14:nvContentPartPr>
            <p14:xfrm>
              <a:off x="1515853" y="2581613"/>
              <a:ext cx="551520" cy="6116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4823FE9A-AA05-4C56-8FA8-49CEC006A48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507207" y="2572973"/>
                <a:ext cx="569172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8021E83C-2C3C-41A0-AC0F-541D965E7C87}"/>
                  </a:ext>
                </a:extLst>
              </p14:cNvPr>
              <p14:cNvContentPartPr/>
              <p14:nvPr/>
            </p14:nvContentPartPr>
            <p14:xfrm>
              <a:off x="6849253" y="2315213"/>
              <a:ext cx="644760" cy="50904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8021E83C-2C3C-41A0-AC0F-541D965E7C8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840613" y="2306573"/>
                <a:ext cx="66240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45ED5100-A4D2-4A7B-910A-09A9C27B4A55}"/>
                  </a:ext>
                </a:extLst>
              </p14:cNvPr>
              <p14:cNvContentPartPr/>
              <p14:nvPr/>
            </p14:nvContentPartPr>
            <p14:xfrm>
              <a:off x="2836333" y="3791573"/>
              <a:ext cx="133560" cy="39240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45ED5100-A4D2-4A7B-910A-09A9C27B4A5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827333" y="3782933"/>
                <a:ext cx="15120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756A19BA-398E-4E7E-B4E4-24CE8D2B8B2F}"/>
                  </a:ext>
                </a:extLst>
              </p14:cNvPr>
              <p14:cNvContentPartPr/>
              <p14:nvPr/>
            </p14:nvContentPartPr>
            <p14:xfrm>
              <a:off x="3590173" y="3524453"/>
              <a:ext cx="667080" cy="9136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756A19BA-398E-4E7E-B4E4-24CE8D2B8B2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581533" y="3515813"/>
                <a:ext cx="684720" cy="9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5250AAC6-25AC-4BEF-8FEA-0B1D6620C19E}"/>
                  </a:ext>
                </a:extLst>
              </p14:cNvPr>
              <p14:cNvContentPartPr/>
              <p14:nvPr/>
            </p14:nvContentPartPr>
            <p14:xfrm>
              <a:off x="3190573" y="3910373"/>
              <a:ext cx="294120" cy="7668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5250AAC6-25AC-4BEF-8FEA-0B1D6620C19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81584" y="3901733"/>
                <a:ext cx="311738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EE0DB6E6-CB7E-4B55-9332-9DDA5F0E5147}"/>
                  </a:ext>
                </a:extLst>
              </p14:cNvPr>
              <p14:cNvContentPartPr/>
              <p14:nvPr/>
            </p14:nvContentPartPr>
            <p14:xfrm>
              <a:off x="2292373" y="3788693"/>
              <a:ext cx="398880" cy="50400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EE0DB6E6-CB7E-4B55-9332-9DDA5F0E514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283733" y="3779693"/>
                <a:ext cx="41652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157EFAF6-4353-4075-9A25-3092E18DF39F}"/>
                  </a:ext>
                </a:extLst>
              </p14:cNvPr>
              <p14:cNvContentPartPr/>
              <p14:nvPr/>
            </p14:nvContentPartPr>
            <p14:xfrm>
              <a:off x="1654093" y="3711293"/>
              <a:ext cx="515520" cy="70452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157EFAF6-4353-4075-9A25-3092E18DF39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645093" y="3702649"/>
                <a:ext cx="533160" cy="722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15332380-BA39-46F7-9A83-D05D5DFC7CB0}"/>
                  </a:ext>
                </a:extLst>
              </p14:cNvPr>
              <p14:cNvContentPartPr/>
              <p14:nvPr/>
            </p14:nvContentPartPr>
            <p14:xfrm>
              <a:off x="748693" y="3520853"/>
              <a:ext cx="546480" cy="31284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15332380-BA39-46F7-9A83-D05D5DFC7CB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39699" y="3511863"/>
                <a:ext cx="564108" cy="330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A8F30DD1-14D5-462C-9A9F-5D162E64BCC7}"/>
                  </a:ext>
                </a:extLst>
              </p14:cNvPr>
              <p14:cNvContentPartPr/>
              <p14:nvPr/>
            </p14:nvContentPartPr>
            <p14:xfrm>
              <a:off x="6444253" y="3582413"/>
              <a:ext cx="480240" cy="36180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A8F30DD1-14D5-462C-9A9F-5D162E64BCC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435253" y="3573773"/>
                <a:ext cx="49788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E0A13D2D-D175-435E-8302-AE1DE592212B}"/>
                  </a:ext>
                </a:extLst>
              </p14:cNvPr>
              <p14:cNvContentPartPr/>
              <p14:nvPr/>
            </p14:nvContentPartPr>
            <p14:xfrm>
              <a:off x="5854213" y="3651893"/>
              <a:ext cx="367920" cy="39996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E0A13D2D-D175-435E-8302-AE1DE592212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845213" y="3642893"/>
                <a:ext cx="38556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CB6837C4-A6AC-4C0A-B913-28AD38405E2B}"/>
                  </a:ext>
                </a:extLst>
              </p14:cNvPr>
              <p14:cNvContentPartPr/>
              <p14:nvPr/>
            </p14:nvContentPartPr>
            <p14:xfrm>
              <a:off x="4387933" y="3694013"/>
              <a:ext cx="1363320" cy="69120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CB6837C4-A6AC-4C0A-B913-28AD38405E2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379293" y="3685373"/>
                <a:ext cx="1380960" cy="70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81F91229-4957-4142-BF6A-E292149378C8}"/>
                  </a:ext>
                </a:extLst>
              </p14:cNvPr>
              <p14:cNvContentPartPr/>
              <p14:nvPr/>
            </p14:nvContentPartPr>
            <p14:xfrm>
              <a:off x="5569813" y="4749893"/>
              <a:ext cx="143280" cy="34704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81F91229-4957-4142-BF6A-E292149378C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61173" y="4741253"/>
                <a:ext cx="16092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23F57584-47B9-4AF7-AA4D-E27284A10B30}"/>
                  </a:ext>
                </a:extLst>
              </p14:cNvPr>
              <p14:cNvContentPartPr/>
              <p14:nvPr/>
            </p14:nvContentPartPr>
            <p14:xfrm>
              <a:off x="6007213" y="4761413"/>
              <a:ext cx="688320" cy="19656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23F57584-47B9-4AF7-AA4D-E27284A10B3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998213" y="4752413"/>
                <a:ext cx="70596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4339B122-6F50-4342-A340-1FAD61267802}"/>
                  </a:ext>
                </a:extLst>
              </p14:cNvPr>
              <p14:cNvContentPartPr/>
              <p14:nvPr/>
            </p14:nvContentPartPr>
            <p14:xfrm>
              <a:off x="4181293" y="4756373"/>
              <a:ext cx="1270440" cy="55908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4339B122-6F50-4342-A340-1FAD6126780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172293" y="4747733"/>
                <a:ext cx="128808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819B127D-5D90-439C-94CE-3E382FA516A6}"/>
                  </a:ext>
                </a:extLst>
              </p14:cNvPr>
              <p14:cNvContentPartPr/>
              <p14:nvPr/>
            </p14:nvContentPartPr>
            <p14:xfrm>
              <a:off x="3388573" y="4840973"/>
              <a:ext cx="476640" cy="32148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819B127D-5D90-439C-94CE-3E382FA516A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379573" y="4832333"/>
                <a:ext cx="49428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D6399E8D-FB16-47A8-B658-76B3AEDEF467}"/>
                  </a:ext>
                </a:extLst>
              </p14:cNvPr>
              <p14:cNvContentPartPr/>
              <p14:nvPr/>
            </p14:nvContentPartPr>
            <p14:xfrm>
              <a:off x="2715733" y="4898573"/>
              <a:ext cx="507960" cy="45252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D6399E8D-FB16-47A8-B658-76B3AEDEF46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707093" y="4889580"/>
                <a:ext cx="525600" cy="4701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5F14C49E-342D-440B-82EE-68FAEEA3111F}"/>
                  </a:ext>
                </a:extLst>
              </p14:cNvPr>
              <p14:cNvContentPartPr/>
              <p14:nvPr/>
            </p14:nvContentPartPr>
            <p14:xfrm>
              <a:off x="1588573" y="4915133"/>
              <a:ext cx="671040" cy="31248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5F14C49E-342D-440B-82EE-68FAEEA3111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579933" y="4906133"/>
                <a:ext cx="68868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546266E2-DCD7-41D6-B730-9A1C845FAB94}"/>
                  </a:ext>
                </a:extLst>
              </p14:cNvPr>
              <p14:cNvContentPartPr/>
              <p14:nvPr/>
            </p14:nvContentPartPr>
            <p14:xfrm>
              <a:off x="622693" y="5021333"/>
              <a:ext cx="852120" cy="26964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546266E2-DCD7-41D6-B730-9A1C845FAB9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14049" y="5012693"/>
                <a:ext cx="869767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469F4BB5-12D8-4FCE-8C06-607B5B61E368}"/>
                  </a:ext>
                </a:extLst>
              </p14:cNvPr>
              <p14:cNvContentPartPr/>
              <p14:nvPr/>
            </p14:nvContentPartPr>
            <p14:xfrm>
              <a:off x="6965533" y="4681133"/>
              <a:ext cx="971640" cy="47844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469F4BB5-12D8-4FCE-8C06-607B5B61E36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956890" y="4672133"/>
                <a:ext cx="989287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0D80A306-7DB2-400E-8861-30B83C79AD6A}"/>
                  </a:ext>
                </a:extLst>
              </p14:cNvPr>
              <p14:cNvContentPartPr/>
              <p14:nvPr/>
            </p14:nvContentPartPr>
            <p14:xfrm>
              <a:off x="8262973" y="4598693"/>
              <a:ext cx="803160" cy="42804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0D80A306-7DB2-400E-8861-30B83C79AD6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254333" y="4589693"/>
                <a:ext cx="820800" cy="44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9050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E3E03D5-2487-410C-A7B3-F1A2308E751D}"/>
                  </a:ext>
                </a:extLst>
              </p14:cNvPr>
              <p14:cNvContentPartPr/>
              <p14:nvPr/>
            </p14:nvContentPartPr>
            <p14:xfrm>
              <a:off x="736093" y="395693"/>
              <a:ext cx="1308240" cy="373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E3E03D5-2487-410C-A7B3-F1A2308E75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7451" y="387053"/>
                <a:ext cx="1325885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8C831F9-A799-4777-9983-0AF5B2D7DF23}"/>
                  </a:ext>
                </a:extLst>
              </p14:cNvPr>
              <p14:cNvContentPartPr/>
              <p14:nvPr/>
            </p14:nvContentPartPr>
            <p14:xfrm>
              <a:off x="4225213" y="326933"/>
              <a:ext cx="284400" cy="424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8C831F9-A799-4777-9983-0AF5B2D7DF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16213" y="317933"/>
                <a:ext cx="30204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E61EFB7-2050-4154-BF00-9690B2441A4F}"/>
                  </a:ext>
                </a:extLst>
              </p14:cNvPr>
              <p14:cNvContentPartPr/>
              <p14:nvPr/>
            </p14:nvContentPartPr>
            <p14:xfrm>
              <a:off x="3325933" y="411173"/>
              <a:ext cx="430560" cy="239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E61EFB7-2050-4154-BF00-9690B2441A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16933" y="402533"/>
                <a:ext cx="4482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998C376-E5C4-4FF5-B450-67733D17760B}"/>
                  </a:ext>
                </a:extLst>
              </p14:cNvPr>
              <p14:cNvContentPartPr/>
              <p14:nvPr/>
            </p14:nvContentPartPr>
            <p14:xfrm>
              <a:off x="3026773" y="372293"/>
              <a:ext cx="181440" cy="302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998C376-E5C4-4FF5-B450-67733D1776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17791" y="363304"/>
                <a:ext cx="199045" cy="320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CF459BE-3AD5-462D-98B7-0DFF9916E51A}"/>
                  </a:ext>
                </a:extLst>
              </p14:cNvPr>
              <p14:cNvContentPartPr/>
              <p14:nvPr/>
            </p14:nvContentPartPr>
            <p14:xfrm>
              <a:off x="2132893" y="371213"/>
              <a:ext cx="592920" cy="3171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CF459BE-3AD5-462D-98B7-0DFF9916E5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23893" y="362213"/>
                <a:ext cx="61056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F8F8F96-DCF5-4646-920A-3303AD5720B5}"/>
                  </a:ext>
                </a:extLst>
              </p14:cNvPr>
              <p14:cNvContentPartPr/>
              <p14:nvPr/>
            </p14:nvContentPartPr>
            <p14:xfrm>
              <a:off x="7723693" y="309293"/>
              <a:ext cx="5400" cy="118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F8F8F96-DCF5-4646-920A-3303AD5720B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14693" y="300653"/>
                <a:ext cx="230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0F13BFA-72BD-400C-8627-A4733E3AB240}"/>
                  </a:ext>
                </a:extLst>
              </p14:cNvPr>
              <p14:cNvContentPartPr/>
              <p14:nvPr/>
            </p14:nvContentPartPr>
            <p14:xfrm>
              <a:off x="9564733" y="401093"/>
              <a:ext cx="339840" cy="1731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0F13BFA-72BD-400C-8627-A4733E3AB2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55733" y="392093"/>
                <a:ext cx="3574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9A3088D-9325-4EE0-8883-8252805B2886}"/>
                  </a:ext>
                </a:extLst>
              </p14:cNvPr>
              <p14:cNvContentPartPr/>
              <p14:nvPr/>
            </p14:nvContentPartPr>
            <p14:xfrm>
              <a:off x="8095213" y="244853"/>
              <a:ext cx="1253880" cy="4392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9A3088D-9325-4EE0-8883-8252805B288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86213" y="235853"/>
                <a:ext cx="127152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ED2C393-5B6A-4566-ABD3-BAF6B5E39938}"/>
                  </a:ext>
                </a:extLst>
              </p14:cNvPr>
              <p14:cNvContentPartPr/>
              <p14:nvPr/>
            </p14:nvContentPartPr>
            <p14:xfrm>
              <a:off x="7726213" y="419813"/>
              <a:ext cx="182160" cy="132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ED2C393-5B6A-4566-ABD3-BAF6B5E399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17213" y="410813"/>
                <a:ext cx="1998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DA65BA9-45A5-4818-97C7-8D46C79D595C}"/>
                  </a:ext>
                </a:extLst>
              </p14:cNvPr>
              <p14:cNvContentPartPr/>
              <p14:nvPr/>
            </p14:nvContentPartPr>
            <p14:xfrm>
              <a:off x="2037493" y="1433933"/>
              <a:ext cx="371520" cy="5198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DA65BA9-45A5-4818-97C7-8D46C79D59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28493" y="1424933"/>
                <a:ext cx="38916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88B1381-E9AF-4A24-8824-0C892A5664B2}"/>
                  </a:ext>
                </a:extLst>
              </p14:cNvPr>
              <p14:cNvContentPartPr/>
              <p14:nvPr/>
            </p14:nvContentPartPr>
            <p14:xfrm>
              <a:off x="1300933" y="1127573"/>
              <a:ext cx="592560" cy="6595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88B1381-E9AF-4A24-8824-0C892A5664B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91938" y="1118933"/>
                <a:ext cx="610189" cy="6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E2A1C61-5D94-4CE4-AA28-4F37B328D15D}"/>
                  </a:ext>
                </a:extLst>
              </p14:cNvPr>
              <p14:cNvContentPartPr/>
              <p14:nvPr/>
            </p14:nvContentPartPr>
            <p14:xfrm>
              <a:off x="3010213" y="1097693"/>
              <a:ext cx="531360" cy="405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E2A1C61-5D94-4CE4-AA28-4F37B328D15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01573" y="1089053"/>
                <a:ext cx="54900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837D95E-B426-4B16-9BD8-AF1C4552C375}"/>
                  </a:ext>
                </a:extLst>
              </p14:cNvPr>
              <p14:cNvContentPartPr/>
              <p14:nvPr/>
            </p14:nvContentPartPr>
            <p14:xfrm>
              <a:off x="2524933" y="1147373"/>
              <a:ext cx="389880" cy="3754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837D95E-B426-4B16-9BD8-AF1C4552C37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16285" y="1138733"/>
                <a:ext cx="407536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270954E-3BE1-4C0F-8C64-59F70C45A68D}"/>
                  </a:ext>
                </a:extLst>
              </p14:cNvPr>
              <p14:cNvContentPartPr/>
              <p14:nvPr/>
            </p14:nvContentPartPr>
            <p14:xfrm>
              <a:off x="4013893" y="1271933"/>
              <a:ext cx="258840" cy="201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270954E-3BE1-4C0F-8C64-59F70C45A68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04893" y="1262933"/>
                <a:ext cx="2764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F26F104-12B1-429A-89FF-F79C8293E165}"/>
                  </a:ext>
                </a:extLst>
              </p14:cNvPr>
              <p14:cNvContentPartPr/>
              <p14:nvPr/>
            </p14:nvContentPartPr>
            <p14:xfrm>
              <a:off x="4049893" y="1355813"/>
              <a:ext cx="281520" cy="327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F26F104-12B1-429A-89FF-F79C8293E16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41253" y="1347173"/>
                <a:ext cx="2991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50CE6C9-7BB4-402C-B857-2497DDBF76DE}"/>
                  </a:ext>
                </a:extLst>
              </p14:cNvPr>
              <p14:cNvContentPartPr/>
              <p14:nvPr/>
            </p14:nvContentPartPr>
            <p14:xfrm>
              <a:off x="6247693" y="1778813"/>
              <a:ext cx="211320" cy="4132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50CE6C9-7BB4-402C-B857-2497DDBF76D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38693" y="1770173"/>
                <a:ext cx="22896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B5509F7-6A7F-409F-A373-C87CACD8A900}"/>
                  </a:ext>
                </a:extLst>
              </p14:cNvPr>
              <p14:cNvContentPartPr/>
              <p14:nvPr/>
            </p14:nvContentPartPr>
            <p14:xfrm>
              <a:off x="5301613" y="1757573"/>
              <a:ext cx="787680" cy="5011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B5509F7-6A7F-409F-A373-C87CACD8A90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92973" y="1748933"/>
                <a:ext cx="80532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60E302E-E573-4A00-B778-EB821F6DA601}"/>
                  </a:ext>
                </a:extLst>
              </p14:cNvPr>
              <p14:cNvContentPartPr/>
              <p14:nvPr/>
            </p14:nvContentPartPr>
            <p14:xfrm>
              <a:off x="4908493" y="357173"/>
              <a:ext cx="2434320" cy="12628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60E302E-E573-4A00-B778-EB821F6DA60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99493" y="348531"/>
                <a:ext cx="2451960" cy="1280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26F85C5-ED48-4DEC-87E1-74E04743ED61}"/>
                  </a:ext>
                </a:extLst>
              </p14:cNvPr>
              <p14:cNvContentPartPr/>
              <p14:nvPr/>
            </p14:nvContentPartPr>
            <p14:xfrm>
              <a:off x="7549453" y="1423493"/>
              <a:ext cx="127080" cy="1220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26F85C5-ED48-4DEC-87E1-74E04743ED6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540813" y="1414853"/>
                <a:ext cx="1447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FDE9A4C-7C3A-4535-AA7E-477CD02A1FF7}"/>
                  </a:ext>
                </a:extLst>
              </p14:cNvPr>
              <p14:cNvContentPartPr/>
              <p14:nvPr/>
            </p14:nvContentPartPr>
            <p14:xfrm>
              <a:off x="9740053" y="1756853"/>
              <a:ext cx="240840" cy="2091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FDE9A4C-7C3A-4535-AA7E-477CD02A1FF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731053" y="1747853"/>
                <a:ext cx="2584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CA83BE5-9C10-4B39-A3CA-BF5DD1EF57AA}"/>
                  </a:ext>
                </a:extLst>
              </p14:cNvPr>
              <p14:cNvContentPartPr/>
              <p14:nvPr/>
            </p14:nvContentPartPr>
            <p14:xfrm>
              <a:off x="10081693" y="1694933"/>
              <a:ext cx="192960" cy="1584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CA83BE5-9C10-4B39-A3CA-BF5DD1EF57A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072693" y="1685933"/>
                <a:ext cx="21060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E859D5A-E800-4239-BFEC-1446306431B1}"/>
                  </a:ext>
                </a:extLst>
              </p14:cNvPr>
              <p14:cNvContentPartPr/>
              <p14:nvPr/>
            </p14:nvContentPartPr>
            <p14:xfrm>
              <a:off x="10375453" y="1765133"/>
              <a:ext cx="13320" cy="39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E859D5A-E800-4239-BFEC-1446306431B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366453" y="1756133"/>
                <a:ext cx="309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E1AA82F-2A30-4980-A0DA-F631EB97D88F}"/>
                  </a:ext>
                </a:extLst>
              </p14:cNvPr>
              <p14:cNvContentPartPr/>
              <p14:nvPr/>
            </p14:nvContentPartPr>
            <p14:xfrm>
              <a:off x="9161893" y="1720853"/>
              <a:ext cx="394200" cy="3132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E1AA82F-2A30-4980-A0DA-F631EB97D88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152893" y="1711863"/>
                <a:ext cx="411840" cy="330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77FA195-C81F-4195-B344-7091C025AEA3}"/>
                  </a:ext>
                </a:extLst>
              </p14:cNvPr>
              <p14:cNvContentPartPr/>
              <p14:nvPr/>
            </p14:nvContentPartPr>
            <p14:xfrm>
              <a:off x="8600293" y="1782773"/>
              <a:ext cx="441000" cy="4345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77FA195-C81F-4195-B344-7091C025AEA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591646" y="1773773"/>
                <a:ext cx="458654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CD07A57-A27C-474A-B6A0-2082D7B6C1FA}"/>
                  </a:ext>
                </a:extLst>
              </p14:cNvPr>
              <p14:cNvContentPartPr/>
              <p14:nvPr/>
            </p14:nvContentPartPr>
            <p14:xfrm>
              <a:off x="9192493" y="1201013"/>
              <a:ext cx="407520" cy="2930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CD07A57-A27C-474A-B6A0-2082D7B6C1F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183493" y="1192373"/>
                <a:ext cx="42516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95F5BF7-CDD3-4684-9D95-A50E56586A8E}"/>
                  </a:ext>
                </a:extLst>
              </p14:cNvPr>
              <p14:cNvContentPartPr/>
              <p14:nvPr/>
            </p14:nvContentPartPr>
            <p14:xfrm>
              <a:off x="8446933" y="1253933"/>
              <a:ext cx="626400" cy="2019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95F5BF7-CDD3-4684-9D95-A50E56586A8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438293" y="1245278"/>
                <a:ext cx="644040" cy="219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3EBD5F4F-ACA2-4388-A633-894195BFC013}"/>
                  </a:ext>
                </a:extLst>
              </p14:cNvPr>
              <p14:cNvContentPartPr/>
              <p14:nvPr/>
            </p14:nvContentPartPr>
            <p14:xfrm>
              <a:off x="906373" y="2574413"/>
              <a:ext cx="1634400" cy="5468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3EBD5F4F-ACA2-4388-A633-894195BFC01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97733" y="2565767"/>
                <a:ext cx="1652040" cy="564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B9CD38EF-8659-4FA3-8096-2638B8D29D4E}"/>
                  </a:ext>
                </a:extLst>
              </p14:cNvPr>
              <p14:cNvContentPartPr/>
              <p14:nvPr/>
            </p14:nvContentPartPr>
            <p14:xfrm>
              <a:off x="3414133" y="3394133"/>
              <a:ext cx="252000" cy="32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B9CD38EF-8659-4FA3-8096-2638B8D29D4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405133" y="3385133"/>
                <a:ext cx="26964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1B9087E-3E52-4838-9E3C-FC106CF912B3}"/>
                  </a:ext>
                </a:extLst>
              </p14:cNvPr>
              <p14:cNvContentPartPr/>
              <p14:nvPr/>
            </p14:nvContentPartPr>
            <p14:xfrm>
              <a:off x="3470293" y="3484853"/>
              <a:ext cx="264240" cy="190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1B9087E-3E52-4838-9E3C-FC106CF912B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461653" y="3476213"/>
                <a:ext cx="2818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6B06F49-3D77-4D72-AC7D-432EF786C4EB}"/>
                  </a:ext>
                </a:extLst>
              </p14:cNvPr>
              <p14:cNvContentPartPr/>
              <p14:nvPr/>
            </p14:nvContentPartPr>
            <p14:xfrm>
              <a:off x="4518973" y="2726333"/>
              <a:ext cx="2278080" cy="8258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6B06F49-3D77-4D72-AC7D-432EF786C4E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09973" y="2717693"/>
                <a:ext cx="2295720" cy="8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016BA60-5768-4E69-BBC6-4FE67E3D6402}"/>
                  </a:ext>
                </a:extLst>
              </p14:cNvPr>
              <p14:cNvContentPartPr/>
              <p14:nvPr/>
            </p14:nvContentPartPr>
            <p14:xfrm>
              <a:off x="2692693" y="3251933"/>
              <a:ext cx="551520" cy="41796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016BA60-5768-4E69-BBC6-4FE67E3D640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684047" y="3243293"/>
                <a:ext cx="569172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7447274-B282-4475-B7BE-939C13CE3DEF}"/>
                  </a:ext>
                </a:extLst>
              </p14:cNvPr>
              <p14:cNvContentPartPr/>
              <p14:nvPr/>
            </p14:nvContentPartPr>
            <p14:xfrm>
              <a:off x="2151253" y="3357413"/>
              <a:ext cx="404280" cy="3117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7447274-B282-4475-B7BE-939C13CE3DE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142253" y="3348773"/>
                <a:ext cx="42192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7E02D8D2-9C55-4687-8B31-7EDB36D2E68C}"/>
                  </a:ext>
                </a:extLst>
              </p14:cNvPr>
              <p14:cNvContentPartPr/>
              <p14:nvPr/>
            </p14:nvContentPartPr>
            <p14:xfrm>
              <a:off x="1687213" y="3600413"/>
              <a:ext cx="347400" cy="4078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7E02D8D2-9C55-4687-8B31-7EDB36D2E68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678573" y="3591413"/>
                <a:ext cx="3650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2A9C1E98-BDEF-4557-BC3B-DFB4C9A30914}"/>
                  </a:ext>
                </a:extLst>
              </p14:cNvPr>
              <p14:cNvContentPartPr/>
              <p14:nvPr/>
            </p14:nvContentPartPr>
            <p14:xfrm>
              <a:off x="1125613" y="3467933"/>
              <a:ext cx="461520" cy="4762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2A9C1E98-BDEF-4557-BC3B-DFB4C9A3091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16613" y="3458933"/>
                <a:ext cx="47916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7306CA95-BB89-410D-B808-830B105A8B8A}"/>
                  </a:ext>
                </a:extLst>
              </p14:cNvPr>
              <p14:cNvContentPartPr/>
              <p14:nvPr/>
            </p14:nvContentPartPr>
            <p14:xfrm>
              <a:off x="7134013" y="3409973"/>
              <a:ext cx="120600" cy="824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7306CA95-BB89-410D-B808-830B105A8B8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125373" y="3400973"/>
                <a:ext cx="1382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4DBA4AC9-8FEB-4886-8498-0D352338FFA9}"/>
                  </a:ext>
                </a:extLst>
              </p14:cNvPr>
              <p14:cNvContentPartPr/>
              <p14:nvPr/>
            </p14:nvContentPartPr>
            <p14:xfrm>
              <a:off x="9701173" y="3526253"/>
              <a:ext cx="6120" cy="82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4DBA4AC9-8FEB-4886-8498-0D352338FFA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692533" y="3517613"/>
                <a:ext cx="237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35C6605E-98F3-4298-956E-5A765DEB06B9}"/>
                  </a:ext>
                </a:extLst>
              </p14:cNvPr>
              <p14:cNvContentPartPr/>
              <p14:nvPr/>
            </p14:nvContentPartPr>
            <p14:xfrm>
              <a:off x="7859413" y="3009653"/>
              <a:ext cx="1671120" cy="90108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35C6605E-98F3-4298-956E-5A765DEB06B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850415" y="3001010"/>
                <a:ext cx="1688756" cy="918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C7E28D93-055B-4BE0-BF38-98EFFACAFA46}"/>
                  </a:ext>
                </a:extLst>
              </p14:cNvPr>
              <p14:cNvContentPartPr/>
              <p14:nvPr/>
            </p14:nvContentPartPr>
            <p14:xfrm>
              <a:off x="5418253" y="3646853"/>
              <a:ext cx="610200" cy="2887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C7E28D93-055B-4BE0-BF38-98EFFACAFA4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409613" y="3638213"/>
                <a:ext cx="6278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3D85BAB7-8C02-4958-99EE-A6EF2CEDE828}"/>
                  </a:ext>
                </a:extLst>
              </p14:cNvPr>
              <p14:cNvContentPartPr/>
              <p14:nvPr/>
            </p14:nvContentPartPr>
            <p14:xfrm>
              <a:off x="4824973" y="3650453"/>
              <a:ext cx="444240" cy="49428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3D85BAB7-8C02-4958-99EE-A6EF2CEDE82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815980" y="3641813"/>
                <a:ext cx="461866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9C37C02E-CD8E-45A7-98EE-3B5F2F857C0F}"/>
                  </a:ext>
                </a:extLst>
              </p14:cNvPr>
              <p14:cNvContentPartPr/>
              <p14:nvPr/>
            </p14:nvContentPartPr>
            <p14:xfrm>
              <a:off x="544213" y="4689773"/>
              <a:ext cx="942480" cy="30672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9C37C02E-CD8E-45A7-98EE-3B5F2F857C0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35573" y="4681123"/>
                <a:ext cx="960120" cy="324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9A079F7B-90EC-461F-A7A9-48F244B4D6A6}"/>
                  </a:ext>
                </a:extLst>
              </p14:cNvPr>
              <p14:cNvContentPartPr/>
              <p14:nvPr/>
            </p14:nvContentPartPr>
            <p14:xfrm>
              <a:off x="5993533" y="4599413"/>
              <a:ext cx="24840" cy="864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9A079F7B-90EC-461F-A7A9-48F244B4D6A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984533" y="4590413"/>
                <a:ext cx="424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673D5FF1-0B15-4D96-B6F4-0980AD2BB40B}"/>
                  </a:ext>
                </a:extLst>
              </p14:cNvPr>
              <p14:cNvContentPartPr/>
              <p14:nvPr/>
            </p14:nvContentPartPr>
            <p14:xfrm>
              <a:off x="7075693" y="4568093"/>
              <a:ext cx="988200" cy="2134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673D5FF1-0B15-4D96-B6F4-0980AD2BB40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067050" y="4559093"/>
                <a:ext cx="1005846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B705915B-3AD5-42B1-B4DB-C0B8BA4A2C8F}"/>
                  </a:ext>
                </a:extLst>
              </p14:cNvPr>
              <p14:cNvContentPartPr/>
              <p14:nvPr/>
            </p14:nvContentPartPr>
            <p14:xfrm>
              <a:off x="6396733" y="4538213"/>
              <a:ext cx="520200" cy="26172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B705915B-3AD5-42B1-B4DB-C0B8BA4A2C8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388093" y="4529573"/>
                <a:ext cx="5378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6F61BD87-B86F-450A-AD44-7B8C570F2639}"/>
                  </a:ext>
                </a:extLst>
              </p14:cNvPr>
              <p14:cNvContentPartPr/>
              <p14:nvPr/>
            </p14:nvContentPartPr>
            <p14:xfrm>
              <a:off x="5996773" y="4686173"/>
              <a:ext cx="221400" cy="18144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6F61BD87-B86F-450A-AD44-7B8C570F263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988119" y="4677533"/>
                <a:ext cx="239069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9BAB399C-EDAE-4D6C-91A2-29EA2C23DB43}"/>
                  </a:ext>
                </a:extLst>
              </p14:cNvPr>
              <p14:cNvContentPartPr/>
              <p14:nvPr/>
            </p14:nvContentPartPr>
            <p14:xfrm>
              <a:off x="8229853" y="4432013"/>
              <a:ext cx="831240" cy="31716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9BAB399C-EDAE-4D6C-91A2-29EA2C23DB4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221213" y="4423013"/>
                <a:ext cx="84888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E7DD06C8-B6D2-452C-B6FC-A50F8BA5BFAC}"/>
                  </a:ext>
                </a:extLst>
              </p14:cNvPr>
              <p14:cNvContentPartPr/>
              <p14:nvPr/>
            </p14:nvContentPartPr>
            <p14:xfrm>
              <a:off x="1812133" y="4649813"/>
              <a:ext cx="3936240" cy="111060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E7DD06C8-B6D2-452C-B6FC-A50F8BA5BFA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803132" y="4640813"/>
                <a:ext cx="3953882" cy="11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EDFF63C6-82C3-4D5D-BDEF-E453CA79C738}"/>
                  </a:ext>
                </a:extLst>
              </p14:cNvPr>
              <p14:cNvContentPartPr/>
              <p14:nvPr/>
            </p14:nvContentPartPr>
            <p14:xfrm>
              <a:off x="6185053" y="5121053"/>
              <a:ext cx="253440" cy="29232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EDFF63C6-82C3-4D5D-BDEF-E453CA79C73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176053" y="5112053"/>
                <a:ext cx="27108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B60BE866-DF23-49FF-B5A9-917CA86A7410}"/>
                  </a:ext>
                </a:extLst>
              </p14:cNvPr>
              <p14:cNvContentPartPr/>
              <p14:nvPr/>
            </p14:nvContentPartPr>
            <p14:xfrm>
              <a:off x="6780853" y="4941413"/>
              <a:ext cx="484200" cy="53532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B60BE866-DF23-49FF-B5A9-917CA86A741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771860" y="4932419"/>
                <a:ext cx="501827" cy="552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C04EAC1E-21C7-4854-BA99-8F85062F335A}"/>
                  </a:ext>
                </a:extLst>
              </p14:cNvPr>
              <p14:cNvContentPartPr/>
              <p14:nvPr/>
            </p14:nvContentPartPr>
            <p14:xfrm>
              <a:off x="6740173" y="5534333"/>
              <a:ext cx="495360" cy="15840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C04EAC1E-21C7-4854-BA99-8F85062F335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731173" y="5525333"/>
                <a:ext cx="51300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554121D3-EB67-4832-85CB-FB5809ED87C1}"/>
                  </a:ext>
                </a:extLst>
              </p14:cNvPr>
              <p14:cNvContentPartPr/>
              <p14:nvPr/>
            </p14:nvContentPartPr>
            <p14:xfrm>
              <a:off x="8808373" y="5008373"/>
              <a:ext cx="411480" cy="36036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554121D3-EB67-4832-85CB-FB5809ED87C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799725" y="4999733"/>
                <a:ext cx="429135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9D598C05-9D27-4F62-A0ED-A26E36019204}"/>
                  </a:ext>
                </a:extLst>
              </p14:cNvPr>
              <p14:cNvContentPartPr/>
              <p14:nvPr/>
            </p14:nvContentPartPr>
            <p14:xfrm>
              <a:off x="7409773" y="5061293"/>
              <a:ext cx="1301760" cy="65484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9D598C05-9D27-4F62-A0ED-A26E3601920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400773" y="5052298"/>
                <a:ext cx="1319400" cy="672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CD0A85FE-10F4-4C1E-AE05-ADD1B5A2C211}"/>
                  </a:ext>
                </a:extLst>
              </p14:cNvPr>
              <p14:cNvContentPartPr/>
              <p14:nvPr/>
            </p14:nvContentPartPr>
            <p14:xfrm>
              <a:off x="9969373" y="5065973"/>
              <a:ext cx="184680" cy="288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CD0A85FE-10F4-4C1E-AE05-ADD1B5A2C21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960733" y="5057333"/>
                <a:ext cx="2023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AADA9FA2-3488-465F-AD4F-7769267D26E8}"/>
                  </a:ext>
                </a:extLst>
              </p14:cNvPr>
              <p14:cNvContentPartPr/>
              <p14:nvPr/>
            </p14:nvContentPartPr>
            <p14:xfrm>
              <a:off x="9952093" y="5153093"/>
              <a:ext cx="227520" cy="3276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AADA9FA2-3488-465F-AD4F-7769267D26E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943453" y="5144453"/>
                <a:ext cx="2451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BAA47D15-4E42-4546-A7B4-75BFF602AD6D}"/>
                  </a:ext>
                </a:extLst>
              </p14:cNvPr>
              <p14:cNvContentPartPr/>
              <p14:nvPr/>
            </p14:nvContentPartPr>
            <p14:xfrm>
              <a:off x="10276813" y="4946813"/>
              <a:ext cx="245520" cy="35604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BAA47D15-4E42-4546-A7B4-75BFF602AD6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267813" y="4937813"/>
                <a:ext cx="26316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C0A1C635-62CB-4BC9-B6CA-DE05025906C8}"/>
                  </a:ext>
                </a:extLst>
              </p14:cNvPr>
              <p14:cNvContentPartPr/>
              <p14:nvPr/>
            </p14:nvContentPartPr>
            <p14:xfrm>
              <a:off x="9316693" y="4965893"/>
              <a:ext cx="422280" cy="43596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C0A1C635-62CB-4BC9-B6CA-DE05025906C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307693" y="4957260"/>
                <a:ext cx="439920" cy="4535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785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5AC690D-7202-4169-8989-5E10EBB90943}"/>
                  </a:ext>
                </a:extLst>
              </p14:cNvPr>
              <p14:cNvContentPartPr/>
              <p14:nvPr/>
            </p14:nvContentPartPr>
            <p14:xfrm>
              <a:off x="569053" y="971693"/>
              <a:ext cx="456120" cy="66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5AC690D-7202-4169-8989-5E10EBB909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0413" y="963053"/>
                <a:ext cx="4737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AA4C4DA-0688-4723-BCDC-CA1E078C16C4}"/>
                  </a:ext>
                </a:extLst>
              </p14:cNvPr>
              <p14:cNvContentPartPr/>
              <p14:nvPr/>
            </p14:nvContentPartPr>
            <p14:xfrm>
              <a:off x="1163413" y="685853"/>
              <a:ext cx="23400" cy="11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AA4C4DA-0688-4723-BCDC-CA1E078C16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4413" y="676853"/>
                <a:ext cx="410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A4BAB25-75FD-4E0B-8065-DC78D91ED036}"/>
                  </a:ext>
                </a:extLst>
              </p14:cNvPr>
              <p14:cNvContentPartPr/>
              <p14:nvPr/>
            </p14:nvContentPartPr>
            <p14:xfrm>
              <a:off x="1175293" y="839213"/>
              <a:ext cx="7200" cy="14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A4BAB25-75FD-4E0B-8065-DC78D91ED0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6293" y="830213"/>
                <a:ext cx="248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6F2A013-A284-40B9-AFA3-5DB856B06B2F}"/>
                  </a:ext>
                </a:extLst>
              </p14:cNvPr>
              <p14:cNvContentPartPr/>
              <p14:nvPr/>
            </p14:nvContentPartPr>
            <p14:xfrm>
              <a:off x="533413" y="531413"/>
              <a:ext cx="428040" cy="389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6F2A013-A284-40B9-AFA3-5DB856B06B2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4421" y="522413"/>
                <a:ext cx="445665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614D50B-B639-4773-BB9D-3CC4C0157082}"/>
                  </a:ext>
                </a:extLst>
              </p14:cNvPr>
              <p14:cNvContentPartPr/>
              <p14:nvPr/>
            </p14:nvContentPartPr>
            <p14:xfrm>
              <a:off x="3549853" y="598373"/>
              <a:ext cx="412920" cy="268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614D50B-B639-4773-BB9D-3CC4C015708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40853" y="589373"/>
                <a:ext cx="4305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B94DD60-69F2-4363-AC49-EF0B4E6F8623}"/>
                  </a:ext>
                </a:extLst>
              </p14:cNvPr>
              <p14:cNvContentPartPr/>
              <p14:nvPr/>
            </p14:nvContentPartPr>
            <p14:xfrm>
              <a:off x="4278493" y="610253"/>
              <a:ext cx="226800" cy="174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B94DD60-69F2-4363-AC49-EF0B4E6F862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9493" y="601613"/>
                <a:ext cx="24444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857F3AB-2A8C-4EF4-AFEB-B9CD0EA12987}"/>
                  </a:ext>
                </a:extLst>
              </p14:cNvPr>
              <p14:cNvContentPartPr/>
              <p14:nvPr/>
            </p14:nvContentPartPr>
            <p14:xfrm>
              <a:off x="4806253" y="495773"/>
              <a:ext cx="1222200" cy="3380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857F3AB-2A8C-4EF4-AFEB-B9CD0EA1298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97253" y="486773"/>
                <a:ext cx="123984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64CCA41-1D38-407A-ACFF-A54F67E55585}"/>
                  </a:ext>
                </a:extLst>
              </p14:cNvPr>
              <p14:cNvContentPartPr/>
              <p14:nvPr/>
            </p14:nvContentPartPr>
            <p14:xfrm>
              <a:off x="2950813" y="556613"/>
              <a:ext cx="351720" cy="355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64CCA41-1D38-407A-ACFF-A54F67E5558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41822" y="547613"/>
                <a:ext cx="369342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D14F7D8-9010-4200-A5F5-843C4820BE43}"/>
                  </a:ext>
                </a:extLst>
              </p14:cNvPr>
              <p14:cNvContentPartPr/>
              <p14:nvPr/>
            </p14:nvContentPartPr>
            <p14:xfrm>
              <a:off x="2253853" y="604853"/>
              <a:ext cx="565200" cy="2862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D14F7D8-9010-4200-A5F5-843C4820BE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44859" y="595853"/>
                <a:ext cx="582829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0261D1B-A568-41F3-9F1A-BB02E5DD1EF6}"/>
                  </a:ext>
                </a:extLst>
              </p14:cNvPr>
              <p14:cNvContentPartPr/>
              <p14:nvPr/>
            </p14:nvContentPartPr>
            <p14:xfrm>
              <a:off x="1501813" y="582533"/>
              <a:ext cx="515160" cy="304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0261D1B-A568-41F3-9F1A-BB02E5DD1E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93173" y="573893"/>
                <a:ext cx="53280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392CF7F-5AAB-4E60-82BB-65BE5C046C36}"/>
                  </a:ext>
                </a:extLst>
              </p14:cNvPr>
              <p14:cNvContentPartPr/>
              <p14:nvPr/>
            </p14:nvContentPartPr>
            <p14:xfrm>
              <a:off x="10857853" y="520973"/>
              <a:ext cx="540000" cy="2368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392CF7F-5AAB-4E60-82BB-65BE5C046C3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48853" y="511973"/>
                <a:ext cx="5576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BC096EC-A3E6-4B23-891A-D4F1D91F8203}"/>
                  </a:ext>
                </a:extLst>
              </p14:cNvPr>
              <p14:cNvContentPartPr/>
              <p14:nvPr/>
            </p14:nvContentPartPr>
            <p14:xfrm>
              <a:off x="9981613" y="460493"/>
              <a:ext cx="728280" cy="3628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BC096EC-A3E6-4B23-891A-D4F1D91F820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72969" y="451853"/>
                <a:ext cx="745929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0A6E0AE-8167-4237-9E41-0D5FB30C73BF}"/>
                  </a:ext>
                </a:extLst>
              </p14:cNvPr>
              <p14:cNvContentPartPr/>
              <p14:nvPr/>
            </p14:nvContentPartPr>
            <p14:xfrm>
              <a:off x="9129133" y="461213"/>
              <a:ext cx="700560" cy="2559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0A6E0AE-8167-4237-9E41-0D5FB30C73B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20493" y="452573"/>
                <a:ext cx="71820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4A75109-B8E3-4F74-A0A2-E69F8F52F2A7}"/>
                  </a:ext>
                </a:extLst>
              </p14:cNvPr>
              <p14:cNvContentPartPr/>
              <p14:nvPr/>
            </p14:nvContentPartPr>
            <p14:xfrm>
              <a:off x="8457013" y="495413"/>
              <a:ext cx="457560" cy="2444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4A75109-B8E3-4F74-A0A2-E69F8F52F2A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448373" y="486760"/>
                <a:ext cx="475200" cy="2621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72D821B-3FAF-4E81-8BDA-208252312C95}"/>
                  </a:ext>
                </a:extLst>
              </p14:cNvPr>
              <p14:cNvContentPartPr/>
              <p14:nvPr/>
            </p14:nvContentPartPr>
            <p14:xfrm>
              <a:off x="6294493" y="484253"/>
              <a:ext cx="1938600" cy="2944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72D821B-3FAF-4E81-8BDA-208252312C9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85493" y="475253"/>
                <a:ext cx="195624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C6CED86-D699-422E-B825-4F153783489C}"/>
                  </a:ext>
                </a:extLst>
              </p14:cNvPr>
              <p14:cNvContentPartPr/>
              <p14:nvPr/>
            </p14:nvContentPartPr>
            <p14:xfrm>
              <a:off x="2411173" y="1187693"/>
              <a:ext cx="452520" cy="3222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C6CED86-D699-422E-B825-4F153783489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02173" y="1179053"/>
                <a:ext cx="47016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2BF474B-FA88-4F8D-9866-3CF783DB058D}"/>
                  </a:ext>
                </a:extLst>
              </p14:cNvPr>
              <p14:cNvContentPartPr/>
              <p14:nvPr/>
            </p14:nvContentPartPr>
            <p14:xfrm>
              <a:off x="3484693" y="1287413"/>
              <a:ext cx="753480" cy="7246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2BF474B-FA88-4F8D-9866-3CF783DB058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75697" y="1278413"/>
                <a:ext cx="771112" cy="7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ED887CD-ABA9-4EF6-8F4E-0B620E23D72C}"/>
                  </a:ext>
                </a:extLst>
              </p14:cNvPr>
              <p14:cNvContentPartPr/>
              <p14:nvPr/>
            </p14:nvContentPartPr>
            <p14:xfrm>
              <a:off x="1337293" y="1192733"/>
              <a:ext cx="856440" cy="4111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ED887CD-ABA9-4EF6-8F4E-0B620E23D72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28293" y="1183733"/>
                <a:ext cx="87408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9B12C36-BED4-43BA-A09D-F72E51C9B27D}"/>
                  </a:ext>
                </a:extLst>
              </p14:cNvPr>
              <p14:cNvContentPartPr/>
              <p14:nvPr/>
            </p14:nvContentPartPr>
            <p14:xfrm>
              <a:off x="5633893" y="1432133"/>
              <a:ext cx="253800" cy="27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9B12C36-BED4-43BA-A09D-F72E51C9B27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24893" y="1423133"/>
                <a:ext cx="2714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650537E-D190-4F47-9898-8E088ABC3FF3}"/>
                  </a:ext>
                </a:extLst>
              </p14:cNvPr>
              <p14:cNvContentPartPr/>
              <p14:nvPr/>
            </p14:nvContentPartPr>
            <p14:xfrm>
              <a:off x="5685013" y="1537613"/>
              <a:ext cx="257040" cy="352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650537E-D190-4F47-9898-8E088ABC3FF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76373" y="1528973"/>
                <a:ext cx="2746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4799549-E2DA-45B7-86D1-8FE2A9199215}"/>
                  </a:ext>
                </a:extLst>
              </p14:cNvPr>
              <p14:cNvContentPartPr/>
              <p14:nvPr/>
            </p14:nvContentPartPr>
            <p14:xfrm>
              <a:off x="4381453" y="1246013"/>
              <a:ext cx="988200" cy="3837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4799549-E2DA-45B7-86D1-8FE2A919921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72816" y="1237373"/>
                <a:ext cx="1005834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BD6905C-937F-4327-B534-B3D4B30E71C4}"/>
                  </a:ext>
                </a:extLst>
              </p14:cNvPr>
              <p14:cNvContentPartPr/>
              <p14:nvPr/>
            </p14:nvContentPartPr>
            <p14:xfrm>
              <a:off x="7895413" y="1073213"/>
              <a:ext cx="578520" cy="4863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BD6905C-937F-4327-B534-B3D4B30E71C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86773" y="1064573"/>
                <a:ext cx="59616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E5C889A-A45D-4195-917D-EF7F8828632B}"/>
                  </a:ext>
                </a:extLst>
              </p14:cNvPr>
              <p14:cNvContentPartPr/>
              <p14:nvPr/>
            </p14:nvContentPartPr>
            <p14:xfrm>
              <a:off x="6987133" y="1072493"/>
              <a:ext cx="812880" cy="3927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E5C889A-A45D-4195-917D-EF7F8828632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78137" y="1063501"/>
                <a:ext cx="830512" cy="410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266C1A4-D0E9-4773-8453-4A1E6E795470}"/>
                  </a:ext>
                </a:extLst>
              </p14:cNvPr>
              <p14:cNvContentPartPr/>
              <p14:nvPr/>
            </p14:nvContentPartPr>
            <p14:xfrm>
              <a:off x="8583733" y="1495133"/>
              <a:ext cx="100080" cy="1342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266C1A4-D0E9-4773-8453-4A1E6E79547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575093" y="1486133"/>
                <a:ext cx="1177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6600D49-4811-443C-9E59-3B02065850DD}"/>
                  </a:ext>
                </a:extLst>
              </p14:cNvPr>
              <p14:cNvContentPartPr/>
              <p14:nvPr/>
            </p14:nvContentPartPr>
            <p14:xfrm>
              <a:off x="8953093" y="1207133"/>
              <a:ext cx="192600" cy="1656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6600D49-4811-443C-9E59-3B02065850D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944453" y="1198133"/>
                <a:ext cx="2102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3E4DD62-E758-48C9-B05C-EF9DAD11744F}"/>
                  </a:ext>
                </a:extLst>
              </p14:cNvPr>
              <p14:cNvContentPartPr/>
              <p14:nvPr/>
            </p14:nvContentPartPr>
            <p14:xfrm>
              <a:off x="9295453" y="1354013"/>
              <a:ext cx="163440" cy="248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3E4DD62-E758-48C9-B05C-EF9DAD11744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286813" y="1345373"/>
                <a:ext cx="1810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87CAA872-449C-466B-93A3-4FEB898E80B0}"/>
                  </a:ext>
                </a:extLst>
              </p14:cNvPr>
              <p14:cNvContentPartPr/>
              <p14:nvPr/>
            </p14:nvContentPartPr>
            <p14:xfrm>
              <a:off x="10444573" y="1159613"/>
              <a:ext cx="171360" cy="1065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87CAA872-449C-466B-93A3-4FEB898E80B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435573" y="1150973"/>
                <a:ext cx="18900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9A29FC6-0C5E-4687-8631-CA41FE1BFB49}"/>
                  </a:ext>
                </a:extLst>
              </p14:cNvPr>
              <p14:cNvContentPartPr/>
              <p14:nvPr/>
            </p14:nvContentPartPr>
            <p14:xfrm>
              <a:off x="9786493" y="1108493"/>
              <a:ext cx="557280" cy="3610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9A29FC6-0C5E-4687-8631-CA41FE1BFB4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777493" y="1099853"/>
                <a:ext cx="57492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2637FD1-D678-4805-A926-02F9C42F8977}"/>
                  </a:ext>
                </a:extLst>
              </p14:cNvPr>
              <p14:cNvContentPartPr/>
              <p14:nvPr/>
            </p14:nvContentPartPr>
            <p14:xfrm>
              <a:off x="9277813" y="1137293"/>
              <a:ext cx="417600" cy="1508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2637FD1-D678-4805-A926-02F9C42F897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68813" y="1128653"/>
                <a:ext cx="4352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B83EDED-5E05-499F-BCB4-65393F011F6A}"/>
                  </a:ext>
                </a:extLst>
              </p14:cNvPr>
              <p14:cNvContentPartPr/>
              <p14:nvPr/>
            </p14:nvContentPartPr>
            <p14:xfrm>
              <a:off x="10717813" y="1073933"/>
              <a:ext cx="898200" cy="3387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B83EDED-5E05-499F-BCB4-65393F011F6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708813" y="1064943"/>
                <a:ext cx="915840" cy="356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7443E2C-8000-43A5-BAC8-A65E5D6D7906}"/>
                  </a:ext>
                </a:extLst>
              </p14:cNvPr>
              <p14:cNvContentPartPr/>
              <p14:nvPr/>
            </p14:nvContentPartPr>
            <p14:xfrm>
              <a:off x="7530373" y="1687013"/>
              <a:ext cx="1695240" cy="3243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7443E2C-8000-43A5-BAC8-A65E5D6D790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521373" y="1678373"/>
                <a:ext cx="1712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51E1A2B7-68F5-490A-84C3-B9A300FAAFF1}"/>
                  </a:ext>
                </a:extLst>
              </p14:cNvPr>
              <p14:cNvContentPartPr/>
              <p14:nvPr/>
            </p14:nvContentPartPr>
            <p14:xfrm>
              <a:off x="6079573" y="1170053"/>
              <a:ext cx="802080" cy="10933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51E1A2B7-68F5-490A-84C3-B9A300FAAFF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70933" y="1161413"/>
                <a:ext cx="819720" cy="11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4A4A8242-B3FC-40DC-AE1B-DA61F825C3F7}"/>
                  </a:ext>
                </a:extLst>
              </p14:cNvPr>
              <p14:cNvContentPartPr/>
              <p14:nvPr/>
            </p14:nvContentPartPr>
            <p14:xfrm>
              <a:off x="2749213" y="2658653"/>
              <a:ext cx="520920" cy="3549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4A4A8242-B3FC-40DC-AE1B-DA61F825C3F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740213" y="2649653"/>
                <a:ext cx="53856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C21A664-B772-4628-A084-52A0F9B06395}"/>
                  </a:ext>
                </a:extLst>
              </p14:cNvPr>
              <p14:cNvContentPartPr/>
              <p14:nvPr/>
            </p14:nvContentPartPr>
            <p14:xfrm>
              <a:off x="2212093" y="2682053"/>
              <a:ext cx="237240" cy="2185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C21A664-B772-4628-A084-52A0F9B0639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203453" y="2673413"/>
                <a:ext cx="2548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F10CD1DF-0DB8-404B-8BC6-B214773054FA}"/>
                  </a:ext>
                </a:extLst>
              </p14:cNvPr>
              <p14:cNvContentPartPr/>
              <p14:nvPr/>
            </p14:nvContentPartPr>
            <p14:xfrm>
              <a:off x="1244413" y="2648933"/>
              <a:ext cx="704160" cy="3031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F10CD1DF-0DB8-404B-8BC6-B214773054F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235773" y="2640283"/>
                <a:ext cx="721800" cy="3207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2154C48F-9084-4E79-8954-5910F797E31A}"/>
                  </a:ext>
                </a:extLst>
              </p14:cNvPr>
              <p14:cNvContentPartPr/>
              <p14:nvPr/>
            </p14:nvContentPartPr>
            <p14:xfrm>
              <a:off x="629533" y="2663333"/>
              <a:ext cx="440640" cy="3823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2154C48F-9084-4E79-8954-5910F797E31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20533" y="2654685"/>
                <a:ext cx="458280" cy="399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E048150B-5FC2-45B3-9345-8F8F2235AA89}"/>
                  </a:ext>
                </a:extLst>
              </p14:cNvPr>
              <p14:cNvContentPartPr/>
              <p14:nvPr/>
            </p14:nvContentPartPr>
            <p14:xfrm>
              <a:off x="3585493" y="2580173"/>
              <a:ext cx="668520" cy="4071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E048150B-5FC2-45B3-9345-8F8F2235AA8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576853" y="2571525"/>
                <a:ext cx="686160" cy="424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9115E78F-0384-4E56-93A8-3EA748819D8B}"/>
                  </a:ext>
                </a:extLst>
              </p14:cNvPr>
              <p14:cNvContentPartPr/>
              <p14:nvPr/>
            </p14:nvContentPartPr>
            <p14:xfrm>
              <a:off x="7046893" y="2558933"/>
              <a:ext cx="154800" cy="3070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9115E78F-0384-4E56-93A8-3EA748819D8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38253" y="2550293"/>
                <a:ext cx="1724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999318AC-CD15-48CB-B07E-535939D7E835}"/>
                  </a:ext>
                </a:extLst>
              </p14:cNvPr>
              <p14:cNvContentPartPr/>
              <p14:nvPr/>
            </p14:nvContentPartPr>
            <p14:xfrm>
              <a:off x="7531093" y="2471453"/>
              <a:ext cx="556560" cy="3639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999318AC-CD15-48CB-B07E-535939D7E83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522447" y="2462453"/>
                <a:ext cx="574211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569EE906-E95B-4CC9-AE7A-026EFCB3F9D4}"/>
                  </a:ext>
                </a:extLst>
              </p14:cNvPr>
              <p14:cNvContentPartPr/>
              <p14:nvPr/>
            </p14:nvContentPartPr>
            <p14:xfrm>
              <a:off x="6692653" y="2553533"/>
              <a:ext cx="255960" cy="3099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569EE906-E95B-4CC9-AE7A-026EFCB3F9D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684013" y="2544893"/>
                <a:ext cx="27360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B67D4105-6943-4B7E-B801-E7E5A0447CA5}"/>
                  </a:ext>
                </a:extLst>
              </p14:cNvPr>
              <p14:cNvContentPartPr/>
              <p14:nvPr/>
            </p14:nvContentPartPr>
            <p14:xfrm>
              <a:off x="6077773" y="2536253"/>
              <a:ext cx="477360" cy="4528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B67D4105-6943-4B7E-B801-E7E5A0447CA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069133" y="2527253"/>
                <a:ext cx="49500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FC6029CC-80B8-4918-9C44-F1EC837F3AD0}"/>
                  </a:ext>
                </a:extLst>
              </p14:cNvPr>
              <p14:cNvContentPartPr/>
              <p14:nvPr/>
            </p14:nvContentPartPr>
            <p14:xfrm>
              <a:off x="4582693" y="2632373"/>
              <a:ext cx="1181880" cy="40104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FC6029CC-80B8-4918-9C44-F1EC837F3AD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574053" y="2623733"/>
                <a:ext cx="119952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7F3B35D0-A33D-454D-B05A-585BE7B48416}"/>
                  </a:ext>
                </a:extLst>
              </p14:cNvPr>
              <p14:cNvContentPartPr/>
              <p14:nvPr/>
            </p14:nvContentPartPr>
            <p14:xfrm>
              <a:off x="8219053" y="2428613"/>
              <a:ext cx="664560" cy="42732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7F3B35D0-A33D-454D-B05A-585BE7B4841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10053" y="2419613"/>
                <a:ext cx="68220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D82A6121-B034-458C-B2C5-AFA6674F77DC}"/>
                  </a:ext>
                </a:extLst>
              </p14:cNvPr>
              <p14:cNvContentPartPr/>
              <p14:nvPr/>
            </p14:nvContentPartPr>
            <p14:xfrm>
              <a:off x="10712053" y="2342213"/>
              <a:ext cx="1096200" cy="56556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D82A6121-B034-458C-B2C5-AFA6674F77D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703053" y="2333567"/>
                <a:ext cx="1113840" cy="583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B8D9C798-ED26-4825-B6E4-8D52E2EFAC0D}"/>
                  </a:ext>
                </a:extLst>
              </p14:cNvPr>
              <p14:cNvContentPartPr/>
              <p14:nvPr/>
            </p14:nvContentPartPr>
            <p14:xfrm>
              <a:off x="9042733" y="2327453"/>
              <a:ext cx="1481760" cy="69804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B8D9C798-ED26-4825-B6E4-8D52E2EFAC0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33731" y="2318453"/>
                <a:ext cx="1499404" cy="71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8E32545C-1083-4A4F-A5A8-C7382C4FF25C}"/>
                  </a:ext>
                </a:extLst>
              </p14:cNvPr>
              <p14:cNvContentPartPr/>
              <p14:nvPr/>
            </p14:nvContentPartPr>
            <p14:xfrm>
              <a:off x="404173" y="3556493"/>
              <a:ext cx="351720" cy="38844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8E32545C-1083-4A4F-A5A8-C7382C4FF25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95533" y="3547493"/>
                <a:ext cx="36936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865F1E18-3F9C-4F17-AD00-425D9B497687}"/>
                  </a:ext>
                </a:extLst>
              </p14:cNvPr>
              <p14:cNvContentPartPr/>
              <p14:nvPr/>
            </p14:nvContentPartPr>
            <p14:xfrm>
              <a:off x="869653" y="3481253"/>
              <a:ext cx="386640" cy="39168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865F1E18-3F9C-4F17-AD00-425D9B49768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61013" y="3472613"/>
                <a:ext cx="4042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1D5D40A6-1641-4A42-8196-6FBBD70F00E7}"/>
                  </a:ext>
                </a:extLst>
              </p14:cNvPr>
              <p14:cNvContentPartPr/>
              <p14:nvPr/>
            </p14:nvContentPartPr>
            <p14:xfrm>
              <a:off x="3472453" y="3498893"/>
              <a:ext cx="684000" cy="19620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1D5D40A6-1641-4A42-8196-6FBBD70F00E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463453" y="3489893"/>
                <a:ext cx="7016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A12F2576-D0A1-4FDF-8857-F481CCFE5E0C}"/>
                  </a:ext>
                </a:extLst>
              </p14:cNvPr>
              <p14:cNvContentPartPr/>
              <p14:nvPr/>
            </p14:nvContentPartPr>
            <p14:xfrm>
              <a:off x="2380573" y="3531653"/>
              <a:ext cx="877680" cy="21888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A12F2576-D0A1-4FDF-8857-F481CCFE5E0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371577" y="3523013"/>
                <a:ext cx="895313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E12E264F-24AD-493C-8981-CB444BE97CE3}"/>
                  </a:ext>
                </a:extLst>
              </p14:cNvPr>
              <p14:cNvContentPartPr/>
              <p14:nvPr/>
            </p14:nvContentPartPr>
            <p14:xfrm>
              <a:off x="1608373" y="3566213"/>
              <a:ext cx="538200" cy="16956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E12E264F-24AD-493C-8981-CB444BE97CE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599727" y="3557555"/>
                <a:ext cx="555852" cy="187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FEEA27E8-73B0-4FB0-A283-14F46C7C80C8}"/>
                  </a:ext>
                </a:extLst>
              </p14:cNvPr>
              <p14:cNvContentPartPr/>
              <p14:nvPr/>
            </p14:nvContentPartPr>
            <p14:xfrm>
              <a:off x="6303493" y="4137893"/>
              <a:ext cx="230400" cy="216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FEEA27E8-73B0-4FB0-A283-14F46C7C80C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294853" y="4128893"/>
                <a:ext cx="2480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407D26CA-FEF4-4F83-9163-8AA53317F168}"/>
                  </a:ext>
                </a:extLst>
              </p14:cNvPr>
              <p14:cNvContentPartPr/>
              <p14:nvPr/>
            </p14:nvContentPartPr>
            <p14:xfrm>
              <a:off x="6348853" y="4198373"/>
              <a:ext cx="258480" cy="3636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407D26CA-FEF4-4F83-9163-8AA53317F16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339853" y="4189733"/>
                <a:ext cx="2761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C58CEA68-3A09-47E2-9ACE-A1462FF3E85B}"/>
                  </a:ext>
                </a:extLst>
              </p14:cNvPr>
              <p14:cNvContentPartPr/>
              <p14:nvPr/>
            </p14:nvContentPartPr>
            <p14:xfrm>
              <a:off x="6785893" y="3942413"/>
              <a:ext cx="165600" cy="31464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C58CEA68-3A09-47E2-9ACE-A1462FF3E85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777253" y="3933413"/>
                <a:ext cx="18324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697E3293-FA2B-4E9C-8E5B-1A324E22930C}"/>
                  </a:ext>
                </a:extLst>
              </p14:cNvPr>
              <p14:cNvContentPartPr/>
              <p14:nvPr/>
            </p14:nvContentPartPr>
            <p14:xfrm>
              <a:off x="4875373" y="4108013"/>
              <a:ext cx="1074960" cy="34560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697E3293-FA2B-4E9C-8E5B-1A324E22930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866733" y="4099373"/>
                <a:ext cx="109260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70098934-7361-4407-895C-F61102F1AEA0}"/>
                  </a:ext>
                </a:extLst>
              </p14:cNvPr>
              <p14:cNvContentPartPr/>
              <p14:nvPr/>
            </p14:nvContentPartPr>
            <p14:xfrm>
              <a:off x="4349773" y="4156253"/>
              <a:ext cx="376200" cy="35928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70098934-7361-4407-895C-F61102F1AEA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341133" y="4147604"/>
                <a:ext cx="393840" cy="376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28CBDB43-715A-4286-9C0F-D04DD107B828}"/>
                  </a:ext>
                </a:extLst>
              </p14:cNvPr>
              <p14:cNvContentPartPr/>
              <p14:nvPr/>
            </p14:nvContentPartPr>
            <p14:xfrm>
              <a:off x="3750373" y="4247333"/>
              <a:ext cx="471960" cy="30420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28CBDB43-715A-4286-9C0F-D04DD107B82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741726" y="4238322"/>
                <a:ext cx="489613" cy="321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7379C661-A0D5-4998-B64C-1CECA32BDF1C}"/>
                  </a:ext>
                </a:extLst>
              </p14:cNvPr>
              <p14:cNvContentPartPr/>
              <p14:nvPr/>
            </p14:nvContentPartPr>
            <p14:xfrm>
              <a:off x="1810693" y="3985253"/>
              <a:ext cx="1816200" cy="97740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7379C661-A0D5-4998-B64C-1CECA32BDF1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802053" y="3976610"/>
                <a:ext cx="1833840" cy="995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179072CD-4A53-4494-9E12-845098E0C32C}"/>
                  </a:ext>
                </a:extLst>
              </p14:cNvPr>
              <p14:cNvContentPartPr/>
              <p14:nvPr/>
            </p14:nvContentPartPr>
            <p14:xfrm>
              <a:off x="1425493" y="5417693"/>
              <a:ext cx="262800" cy="27612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179072CD-4A53-4494-9E12-845098E0C32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416493" y="5408693"/>
                <a:ext cx="28044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7EECF4A5-E2BC-4C49-AA83-90777F4EEDA6}"/>
                  </a:ext>
                </a:extLst>
              </p14:cNvPr>
              <p14:cNvContentPartPr/>
              <p14:nvPr/>
            </p14:nvContentPartPr>
            <p14:xfrm>
              <a:off x="593893" y="5476733"/>
              <a:ext cx="423360" cy="25848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7EECF4A5-E2BC-4C49-AA83-90777F4EEDA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85246" y="5467733"/>
                <a:ext cx="441015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07381059-2882-4844-93BD-C275A8F187F6}"/>
                  </a:ext>
                </a:extLst>
              </p14:cNvPr>
              <p14:cNvContentPartPr/>
              <p14:nvPr/>
            </p14:nvContentPartPr>
            <p14:xfrm>
              <a:off x="5584213" y="5243093"/>
              <a:ext cx="255240" cy="684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07381059-2882-4844-93BD-C275A8F187F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575573" y="5234453"/>
                <a:ext cx="2728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5FCC3CE0-819C-4B66-8499-8BC733ADB72E}"/>
                  </a:ext>
                </a:extLst>
              </p14:cNvPr>
              <p14:cNvContentPartPr/>
              <p14:nvPr/>
            </p14:nvContentPartPr>
            <p14:xfrm>
              <a:off x="5607613" y="5311493"/>
              <a:ext cx="252000" cy="3384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5FCC3CE0-819C-4B66-8499-8BC733ADB72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598613" y="5302853"/>
                <a:ext cx="2696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3FC0654B-EA8D-4FC5-85B4-611B78902946}"/>
                  </a:ext>
                </a:extLst>
              </p14:cNvPr>
              <p14:cNvContentPartPr/>
              <p14:nvPr/>
            </p14:nvContentPartPr>
            <p14:xfrm>
              <a:off x="6088933" y="5075333"/>
              <a:ext cx="45720" cy="23904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3FC0654B-EA8D-4FC5-85B4-611B7890294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079933" y="5066693"/>
                <a:ext cx="6336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9DE7887C-8FB1-4228-BE39-C6DBF5D2D96E}"/>
                  </a:ext>
                </a:extLst>
              </p14:cNvPr>
              <p14:cNvContentPartPr/>
              <p14:nvPr/>
            </p14:nvContentPartPr>
            <p14:xfrm>
              <a:off x="1899613" y="5145893"/>
              <a:ext cx="3382560" cy="76788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9DE7887C-8FB1-4228-BE39-C6DBF5D2D96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890973" y="5137253"/>
                <a:ext cx="3400200" cy="78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535D52D1-E724-459C-9A2A-725D23625D45}"/>
                  </a:ext>
                </a:extLst>
              </p14:cNvPr>
              <p14:cNvContentPartPr/>
              <p14:nvPr/>
            </p14:nvContentPartPr>
            <p14:xfrm>
              <a:off x="7290253" y="4810373"/>
              <a:ext cx="282240" cy="77580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535D52D1-E724-459C-9A2A-725D23625D4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281602" y="4801733"/>
                <a:ext cx="299903" cy="79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BF4DD1B5-8DE1-4693-88FC-8E74230C76DE}"/>
                  </a:ext>
                </a:extLst>
              </p14:cNvPr>
              <p14:cNvContentPartPr/>
              <p14:nvPr/>
            </p14:nvContentPartPr>
            <p14:xfrm>
              <a:off x="6867253" y="5096573"/>
              <a:ext cx="273600" cy="26460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BF4DD1B5-8DE1-4693-88FC-8E74230C76D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858253" y="5087921"/>
                <a:ext cx="291240" cy="282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08C5F50E-6B82-454F-B475-2081D8925A32}"/>
                  </a:ext>
                </a:extLst>
              </p14:cNvPr>
              <p14:cNvContentPartPr/>
              <p14:nvPr/>
            </p14:nvContentPartPr>
            <p14:xfrm>
              <a:off x="6330853" y="5082173"/>
              <a:ext cx="427680" cy="29988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08C5F50E-6B82-454F-B475-2081D8925A3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322213" y="5073533"/>
                <a:ext cx="44532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948552D9-CECE-445F-8A8F-AC014A36DE1C}"/>
                  </a:ext>
                </a:extLst>
              </p14:cNvPr>
              <p14:cNvContentPartPr/>
              <p14:nvPr/>
            </p14:nvContentPartPr>
            <p14:xfrm>
              <a:off x="10253053" y="5028893"/>
              <a:ext cx="225000" cy="1296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948552D9-CECE-445F-8A8F-AC014A36DE1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244413" y="5020253"/>
                <a:ext cx="2426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01B0ED8C-DE06-43F8-A0E6-689A66626AC4}"/>
                  </a:ext>
                </a:extLst>
              </p14:cNvPr>
              <p14:cNvContentPartPr/>
              <p14:nvPr/>
            </p14:nvContentPartPr>
            <p14:xfrm>
              <a:off x="10299133" y="5140133"/>
              <a:ext cx="207720" cy="1224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01B0ED8C-DE06-43F8-A0E6-689A66626AC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290493" y="5131133"/>
                <a:ext cx="2253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32399476-7A69-4F30-BB76-8F6E09DF9B90}"/>
                  </a:ext>
                </a:extLst>
              </p14:cNvPr>
              <p14:cNvContentPartPr/>
              <p14:nvPr/>
            </p14:nvContentPartPr>
            <p14:xfrm>
              <a:off x="10666693" y="4956893"/>
              <a:ext cx="162000" cy="22716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32399476-7A69-4F30-BB76-8F6E09DF9B9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657713" y="4948253"/>
                <a:ext cx="179601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058C6780-714A-4576-A084-6BEC59145F13}"/>
                  </a:ext>
                </a:extLst>
              </p14:cNvPr>
              <p14:cNvContentPartPr/>
              <p14:nvPr/>
            </p14:nvContentPartPr>
            <p14:xfrm>
              <a:off x="7821613" y="4674653"/>
              <a:ext cx="2208600" cy="94428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058C6780-714A-4576-A084-6BEC59145F1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812972" y="4665653"/>
                <a:ext cx="2226243" cy="96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6080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E25EDCD-9E85-4915-857B-94F0CA343EF4}"/>
                  </a:ext>
                </a:extLst>
              </p14:cNvPr>
              <p14:cNvContentPartPr/>
              <p14:nvPr/>
            </p14:nvContentPartPr>
            <p14:xfrm>
              <a:off x="1889533" y="865493"/>
              <a:ext cx="11520" cy="9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E25EDCD-9E85-4915-857B-94F0CA343E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0533" y="856853"/>
                <a:ext cx="291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016010A-E99D-4E87-B484-EBA8F4D6B83A}"/>
                  </a:ext>
                </a:extLst>
              </p14:cNvPr>
              <p14:cNvContentPartPr/>
              <p14:nvPr/>
            </p14:nvContentPartPr>
            <p14:xfrm>
              <a:off x="1535653" y="748133"/>
              <a:ext cx="191880" cy="280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016010A-E99D-4E87-B484-EBA8F4D6B8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6653" y="739493"/>
                <a:ext cx="20952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7F1965D-F1BA-4E06-A564-6720CA69C158}"/>
                  </a:ext>
                </a:extLst>
              </p14:cNvPr>
              <p14:cNvContentPartPr/>
              <p14:nvPr/>
            </p14:nvContentPartPr>
            <p14:xfrm>
              <a:off x="2119933" y="404693"/>
              <a:ext cx="367200" cy="826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7F1965D-F1BA-4E06-A564-6720CA69C1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1293" y="396053"/>
                <a:ext cx="384840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BDC170B-09F2-4AEB-A047-C5DC098305C3}"/>
                  </a:ext>
                </a:extLst>
              </p14:cNvPr>
              <p14:cNvContentPartPr/>
              <p14:nvPr/>
            </p14:nvContentPartPr>
            <p14:xfrm>
              <a:off x="2728693" y="549413"/>
              <a:ext cx="223560" cy="507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BDC170B-09F2-4AEB-A047-C5DC098305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0053" y="540773"/>
                <a:ext cx="24120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ABE0427-2021-4E8F-A679-1FA682043154}"/>
                  </a:ext>
                </a:extLst>
              </p14:cNvPr>
              <p14:cNvContentPartPr/>
              <p14:nvPr/>
            </p14:nvContentPartPr>
            <p14:xfrm>
              <a:off x="3067453" y="776213"/>
              <a:ext cx="403920" cy="51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ABE0427-2021-4E8F-A679-1FA6820431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58813" y="767213"/>
                <a:ext cx="42156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398F551-B3AB-4B7A-A55F-7F742DAEDC00}"/>
                  </a:ext>
                </a:extLst>
              </p14:cNvPr>
              <p14:cNvContentPartPr/>
              <p14:nvPr/>
            </p14:nvContentPartPr>
            <p14:xfrm>
              <a:off x="3206053" y="881693"/>
              <a:ext cx="180000" cy="191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398F551-B3AB-4B7A-A55F-7F742DAEDC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97413" y="873053"/>
                <a:ext cx="19764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2EA16CC-AB41-4575-8A08-75F7472A4042}"/>
                  </a:ext>
                </a:extLst>
              </p14:cNvPr>
              <p14:cNvContentPartPr/>
              <p14:nvPr/>
            </p14:nvContentPartPr>
            <p14:xfrm>
              <a:off x="3629053" y="713933"/>
              <a:ext cx="209520" cy="173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2EA16CC-AB41-4575-8A08-75F7472A404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20413" y="704933"/>
                <a:ext cx="2271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3305559-AA72-4F7F-A15D-FCE97C2B4E7C}"/>
                  </a:ext>
                </a:extLst>
              </p14:cNvPr>
              <p14:cNvContentPartPr/>
              <p14:nvPr/>
            </p14:nvContentPartPr>
            <p14:xfrm>
              <a:off x="3055573" y="385973"/>
              <a:ext cx="441000" cy="333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3305559-AA72-4F7F-A15D-FCE97C2B4E7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46933" y="377333"/>
                <a:ext cx="45864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6EE815A-AC79-4AF9-B1EE-162299EE58D2}"/>
                  </a:ext>
                </a:extLst>
              </p14:cNvPr>
              <p14:cNvContentPartPr/>
              <p14:nvPr/>
            </p14:nvContentPartPr>
            <p14:xfrm>
              <a:off x="4017133" y="614213"/>
              <a:ext cx="253800" cy="179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6EE815A-AC79-4AF9-B1EE-162299EE58D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08133" y="605213"/>
                <a:ext cx="27144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FDC9282-1FA5-4368-80AA-AFC85CC6DEE4}"/>
                  </a:ext>
                </a:extLst>
              </p14:cNvPr>
              <p14:cNvContentPartPr/>
              <p14:nvPr/>
            </p14:nvContentPartPr>
            <p14:xfrm>
              <a:off x="5251213" y="490733"/>
              <a:ext cx="499320" cy="476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FDC9282-1FA5-4368-80AA-AFC85CC6DE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42213" y="482093"/>
                <a:ext cx="51696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3617F6B-5745-4EF6-A98C-41289B709C18}"/>
                  </a:ext>
                </a:extLst>
              </p14:cNvPr>
              <p14:cNvContentPartPr/>
              <p14:nvPr/>
            </p14:nvContentPartPr>
            <p14:xfrm>
              <a:off x="6239773" y="635813"/>
              <a:ext cx="248040" cy="8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3617F6B-5745-4EF6-A98C-41289B709C1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31133" y="626813"/>
                <a:ext cx="2656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360E7A2-976B-4290-9F7C-EA3295D81283}"/>
                  </a:ext>
                </a:extLst>
              </p14:cNvPr>
              <p14:cNvContentPartPr/>
              <p14:nvPr/>
            </p14:nvContentPartPr>
            <p14:xfrm>
              <a:off x="6193693" y="720413"/>
              <a:ext cx="433080" cy="41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360E7A2-976B-4290-9F7C-EA3295D8128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85053" y="711413"/>
                <a:ext cx="4507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6B9FD09-AD63-4A5D-8146-768A4E16E2A2}"/>
                  </a:ext>
                </a:extLst>
              </p14:cNvPr>
              <p14:cNvContentPartPr/>
              <p14:nvPr/>
            </p14:nvContentPartPr>
            <p14:xfrm>
              <a:off x="6812893" y="517013"/>
              <a:ext cx="120600" cy="250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6B9FD09-AD63-4A5D-8146-768A4E16E2A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03893" y="508013"/>
                <a:ext cx="1382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3A3D601-5AE3-4EBC-81D4-DB6897CB7503}"/>
                  </a:ext>
                </a:extLst>
              </p14:cNvPr>
              <p14:cNvContentPartPr/>
              <p14:nvPr/>
            </p14:nvContentPartPr>
            <p14:xfrm>
              <a:off x="4403413" y="461213"/>
              <a:ext cx="605160" cy="487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3A3D601-5AE3-4EBC-81D4-DB6897CB750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94773" y="452213"/>
                <a:ext cx="62280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7D7BF5D-88F4-4661-83FD-16AEA78E1BEF}"/>
                  </a:ext>
                </a:extLst>
              </p14:cNvPr>
              <p14:cNvContentPartPr/>
              <p14:nvPr/>
            </p14:nvContentPartPr>
            <p14:xfrm>
              <a:off x="963253" y="798893"/>
              <a:ext cx="457560" cy="420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7D7BF5D-88F4-4661-83FD-16AEA78E1BE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54606" y="790253"/>
                <a:ext cx="475214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E319EF1-22F0-4292-8268-8C04C0713009}"/>
                  </a:ext>
                </a:extLst>
              </p14:cNvPr>
              <p14:cNvContentPartPr/>
              <p14:nvPr/>
            </p14:nvContentPartPr>
            <p14:xfrm>
              <a:off x="843373" y="1593773"/>
              <a:ext cx="383400" cy="315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E319EF1-22F0-4292-8268-8C04C0713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4373" y="1584773"/>
                <a:ext cx="4010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36CE909-780D-400E-B3F1-C7F3B5EA71D6}"/>
                  </a:ext>
                </a:extLst>
              </p14:cNvPr>
              <p14:cNvContentPartPr/>
              <p14:nvPr/>
            </p14:nvContentPartPr>
            <p14:xfrm>
              <a:off x="1526653" y="1612133"/>
              <a:ext cx="224280" cy="2138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36CE909-780D-400E-B3F1-C7F3B5EA71D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17653" y="1603493"/>
                <a:ext cx="2419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1DCEEFA-04B8-4ED8-A767-D389148388C6}"/>
                  </a:ext>
                </a:extLst>
              </p14:cNvPr>
              <p14:cNvContentPartPr/>
              <p14:nvPr/>
            </p14:nvContentPartPr>
            <p14:xfrm>
              <a:off x="3183373" y="1568213"/>
              <a:ext cx="194040" cy="363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1DCEEFA-04B8-4ED8-A767-D389148388C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74373" y="1559573"/>
                <a:ext cx="21168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682B817-2A32-44C1-8784-AFEB4BD294DA}"/>
                  </a:ext>
                </a:extLst>
              </p14:cNvPr>
              <p14:cNvContentPartPr/>
              <p14:nvPr/>
            </p14:nvContentPartPr>
            <p14:xfrm>
              <a:off x="4049893" y="1504493"/>
              <a:ext cx="321480" cy="2534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682B817-2A32-44C1-8784-AFEB4BD294D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41253" y="1495493"/>
                <a:ext cx="33912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4CF152B-47FB-4D8F-90E4-0CD39FE49E8A}"/>
                  </a:ext>
                </a:extLst>
              </p14:cNvPr>
              <p14:cNvContentPartPr/>
              <p14:nvPr/>
            </p14:nvContentPartPr>
            <p14:xfrm>
              <a:off x="3599893" y="1603853"/>
              <a:ext cx="258840" cy="234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4CF152B-47FB-4D8F-90E4-0CD39FE49E8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90893" y="1594853"/>
                <a:ext cx="2764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D18D39B-6F9E-4342-82A0-697D5F164FF2}"/>
                  </a:ext>
                </a:extLst>
              </p14:cNvPr>
              <p14:cNvContentPartPr/>
              <p14:nvPr/>
            </p14:nvContentPartPr>
            <p14:xfrm>
              <a:off x="6603013" y="1416293"/>
              <a:ext cx="175320" cy="3042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D18D39B-6F9E-4342-82A0-697D5F164FF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94031" y="1407653"/>
                <a:ext cx="192924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80E5188-E7DA-486E-9B61-28937F213E13}"/>
                  </a:ext>
                </a:extLst>
              </p14:cNvPr>
              <p14:cNvContentPartPr/>
              <p14:nvPr/>
            </p14:nvContentPartPr>
            <p14:xfrm>
              <a:off x="5865373" y="1595933"/>
              <a:ext cx="524880" cy="1112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80E5188-E7DA-486E-9B61-28937F213E1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856727" y="1586933"/>
                <a:ext cx="542532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DCAC06F-0030-4EE8-B7D7-57AF4EA0A78E}"/>
                  </a:ext>
                </a:extLst>
              </p14:cNvPr>
              <p14:cNvContentPartPr/>
              <p14:nvPr/>
            </p14:nvContentPartPr>
            <p14:xfrm>
              <a:off x="4521493" y="1139093"/>
              <a:ext cx="1028520" cy="11908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DCAC06F-0030-4EE8-B7D7-57AF4EA0A78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12493" y="1130453"/>
                <a:ext cx="1046160" cy="12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2DEBF5C-3DEA-4F95-8342-9ED26480D187}"/>
                  </a:ext>
                </a:extLst>
              </p14:cNvPr>
              <p14:cNvContentPartPr/>
              <p14:nvPr/>
            </p14:nvContentPartPr>
            <p14:xfrm>
              <a:off x="2190133" y="1341053"/>
              <a:ext cx="829440" cy="10519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2DEBF5C-3DEA-4F95-8342-9ED26480D18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81133" y="1332413"/>
                <a:ext cx="847080" cy="10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BA11198-C429-47B8-AEFB-D14291879C0D}"/>
                  </a:ext>
                </a:extLst>
              </p14:cNvPr>
              <p14:cNvContentPartPr/>
              <p14:nvPr/>
            </p14:nvContentPartPr>
            <p14:xfrm>
              <a:off x="1620613" y="2868533"/>
              <a:ext cx="229680" cy="2595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BA11198-C429-47B8-AEFB-D14291879C0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611959" y="2859533"/>
                <a:ext cx="247348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DDFC918-EB0C-42C8-B29B-FC8E9BF6A14D}"/>
                  </a:ext>
                </a:extLst>
              </p14:cNvPr>
              <p14:cNvContentPartPr/>
              <p14:nvPr/>
            </p14:nvContentPartPr>
            <p14:xfrm>
              <a:off x="859573" y="2814173"/>
              <a:ext cx="386640" cy="3898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DDFC918-EB0C-42C8-B29B-FC8E9BF6A14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50933" y="2805173"/>
                <a:ext cx="40428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E8080B7-A132-4656-B8ED-BA200A5A705B}"/>
                  </a:ext>
                </a:extLst>
              </p14:cNvPr>
              <p14:cNvContentPartPr/>
              <p14:nvPr/>
            </p14:nvContentPartPr>
            <p14:xfrm>
              <a:off x="3327013" y="2907773"/>
              <a:ext cx="192960" cy="1976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E8080B7-A132-4656-B8ED-BA200A5A705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318373" y="2898773"/>
                <a:ext cx="2106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F8B9038-66EB-49FD-BB73-D6F308FD472F}"/>
                  </a:ext>
                </a:extLst>
              </p14:cNvPr>
              <p14:cNvContentPartPr/>
              <p14:nvPr/>
            </p14:nvContentPartPr>
            <p14:xfrm>
              <a:off x="2178253" y="2513573"/>
              <a:ext cx="938880" cy="8276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F8B9038-66EB-49FD-BB73-D6F308FD472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169256" y="2504577"/>
                <a:ext cx="956513" cy="845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35ED382-5A3E-4B0A-8C53-9C6A76555297}"/>
                  </a:ext>
                </a:extLst>
              </p14:cNvPr>
              <p14:cNvContentPartPr/>
              <p14:nvPr/>
            </p14:nvContentPartPr>
            <p14:xfrm>
              <a:off x="3846853" y="2637413"/>
              <a:ext cx="238680" cy="2124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35ED382-5A3E-4B0A-8C53-9C6A7655529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837853" y="2628773"/>
                <a:ext cx="2563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F33754F-C964-4BEC-89DD-8FD434D9F8B7}"/>
                  </a:ext>
                </a:extLst>
              </p14:cNvPr>
              <p14:cNvContentPartPr/>
              <p14:nvPr/>
            </p14:nvContentPartPr>
            <p14:xfrm>
              <a:off x="4695373" y="2473973"/>
              <a:ext cx="182880" cy="7387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F33754F-C964-4BEC-89DD-8FD434D9F8B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86733" y="2464973"/>
                <a:ext cx="200520" cy="75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22B4F51-C7B4-43D3-A3C0-CED30D350D7F}"/>
                  </a:ext>
                </a:extLst>
              </p14:cNvPr>
              <p14:cNvContentPartPr/>
              <p14:nvPr/>
            </p14:nvContentPartPr>
            <p14:xfrm>
              <a:off x="5215213" y="2756573"/>
              <a:ext cx="234000" cy="97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22B4F51-C7B4-43D3-A3C0-CED30D350D7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206573" y="2747933"/>
                <a:ext cx="2516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A26BAFD-66F1-485D-9B83-162C0363FCE2}"/>
                  </a:ext>
                </a:extLst>
              </p14:cNvPr>
              <p14:cNvContentPartPr/>
              <p14:nvPr/>
            </p14:nvContentPartPr>
            <p14:xfrm>
              <a:off x="5185693" y="2850173"/>
              <a:ext cx="338400" cy="478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A26BAFD-66F1-485D-9B83-162C0363FCE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177053" y="2841173"/>
                <a:ext cx="35604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EB032EF-F10A-4DF9-8A21-08B0F0A16B08}"/>
                  </a:ext>
                </a:extLst>
              </p14:cNvPr>
              <p14:cNvContentPartPr/>
              <p14:nvPr/>
            </p14:nvContentPartPr>
            <p14:xfrm>
              <a:off x="5691493" y="2644973"/>
              <a:ext cx="148320" cy="2678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EB032EF-F10A-4DF9-8A21-08B0F0A16B0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682493" y="2636333"/>
                <a:ext cx="16596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BBDE538-BB6D-4FCF-B1BB-F84CA9F5D423}"/>
                  </a:ext>
                </a:extLst>
              </p14:cNvPr>
              <p14:cNvContentPartPr/>
              <p14:nvPr/>
            </p14:nvContentPartPr>
            <p14:xfrm>
              <a:off x="3870973" y="2977973"/>
              <a:ext cx="588600" cy="2833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2BBDE538-BB6D-4FCF-B1BB-F84CA9F5D42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862333" y="2968962"/>
                <a:ext cx="606240" cy="300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AE26F6F-BF59-4122-93E5-A52EB3CB7015}"/>
                  </a:ext>
                </a:extLst>
              </p14:cNvPr>
              <p14:cNvContentPartPr/>
              <p14:nvPr/>
            </p14:nvContentPartPr>
            <p14:xfrm>
              <a:off x="4240693" y="2473253"/>
              <a:ext cx="293400" cy="3978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AE26F6F-BF59-4122-93E5-A52EB3CB701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231693" y="2464253"/>
                <a:ext cx="31104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D7B4B77-C117-4D35-8126-4DD78CFA8597}"/>
                  </a:ext>
                </a:extLst>
              </p14:cNvPr>
              <p14:cNvContentPartPr/>
              <p14:nvPr/>
            </p14:nvContentPartPr>
            <p14:xfrm>
              <a:off x="807733" y="3985253"/>
              <a:ext cx="288360" cy="3574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D7B4B77-C117-4D35-8126-4DD78CFA859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99093" y="3976253"/>
                <a:ext cx="30600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1548A6D-A822-4C05-9DE0-ED45F921130F}"/>
                  </a:ext>
                </a:extLst>
              </p14:cNvPr>
              <p14:cNvContentPartPr/>
              <p14:nvPr/>
            </p14:nvContentPartPr>
            <p14:xfrm>
              <a:off x="2319373" y="4144373"/>
              <a:ext cx="226800" cy="54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1548A6D-A822-4C05-9DE0-ED45F921130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310733" y="4135373"/>
                <a:ext cx="2444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F5FC653-488F-4E93-B0F9-A1AC69DE014F}"/>
                  </a:ext>
                </a:extLst>
              </p14:cNvPr>
              <p14:cNvContentPartPr/>
              <p14:nvPr/>
            </p14:nvContentPartPr>
            <p14:xfrm>
              <a:off x="2271493" y="4269293"/>
              <a:ext cx="300960" cy="226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F5FC653-488F-4E93-B0F9-A1AC69DE014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262853" y="4260293"/>
                <a:ext cx="3186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7D7E97E-2419-49BA-BF25-3136AAB5459F}"/>
                  </a:ext>
                </a:extLst>
              </p14:cNvPr>
              <p14:cNvContentPartPr/>
              <p14:nvPr/>
            </p14:nvContentPartPr>
            <p14:xfrm>
              <a:off x="1922653" y="3966893"/>
              <a:ext cx="230760" cy="3639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7D7E97E-2419-49BA-BF25-3136AAB5459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913667" y="3957893"/>
                <a:ext cx="248373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496A350-676D-413B-993A-1D4ABD5D03D9}"/>
                  </a:ext>
                </a:extLst>
              </p14:cNvPr>
              <p14:cNvContentPartPr/>
              <p14:nvPr/>
            </p14:nvContentPartPr>
            <p14:xfrm>
              <a:off x="3258253" y="3742253"/>
              <a:ext cx="273600" cy="2581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496A350-676D-413B-993A-1D4ABD5D03D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49253" y="3733613"/>
                <a:ext cx="2912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56B9DA0-5D1A-46AB-94CF-94914B962317}"/>
                  </a:ext>
                </a:extLst>
              </p14:cNvPr>
              <p14:cNvContentPartPr/>
              <p14:nvPr/>
            </p14:nvContentPartPr>
            <p14:xfrm>
              <a:off x="2977453" y="4123493"/>
              <a:ext cx="1647720" cy="525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56B9DA0-5D1A-46AB-94CF-94914B96231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968451" y="4114493"/>
                <a:ext cx="1665364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CAB73497-264A-4619-B6A3-CFD4562DDCE8}"/>
                  </a:ext>
                </a:extLst>
              </p14:cNvPr>
              <p14:cNvContentPartPr/>
              <p14:nvPr/>
            </p14:nvContentPartPr>
            <p14:xfrm>
              <a:off x="3495493" y="4244813"/>
              <a:ext cx="1139040" cy="2948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CAB73497-264A-4619-B6A3-CFD4562DDCE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486850" y="4236173"/>
                <a:ext cx="1156686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9298D53-B3F9-4F31-8437-C2BE33C07F0D}"/>
                  </a:ext>
                </a:extLst>
              </p14:cNvPr>
              <p14:cNvContentPartPr/>
              <p14:nvPr/>
            </p14:nvContentPartPr>
            <p14:xfrm>
              <a:off x="2856493" y="4335893"/>
              <a:ext cx="446400" cy="2012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9298D53-B3F9-4F31-8437-C2BE33C07F0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847493" y="4326893"/>
                <a:ext cx="46404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D267644-94CD-4FF9-BD66-412727CA450D}"/>
                  </a:ext>
                </a:extLst>
              </p14:cNvPr>
              <p14:cNvContentPartPr/>
              <p14:nvPr/>
            </p14:nvContentPartPr>
            <p14:xfrm>
              <a:off x="5823973" y="3425093"/>
              <a:ext cx="59400" cy="22032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D267644-94CD-4FF9-BD66-412727CA450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814973" y="3416453"/>
                <a:ext cx="77040" cy="22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32A778CC-B3C2-4680-A6C4-64CC88A9ED15}"/>
                  </a:ext>
                </a:extLst>
              </p14:cNvPr>
              <p14:cNvContentPartPr/>
              <p14:nvPr/>
            </p14:nvContentPartPr>
            <p14:xfrm>
              <a:off x="6155893" y="3337253"/>
              <a:ext cx="1356840" cy="5468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32A778CC-B3C2-4680-A6C4-64CC88A9ED1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147251" y="3328619"/>
                <a:ext cx="1374485" cy="564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825B258F-DCCD-47EE-869D-7963DE130121}"/>
                  </a:ext>
                </a:extLst>
              </p14:cNvPr>
              <p14:cNvContentPartPr/>
              <p14:nvPr/>
            </p14:nvContentPartPr>
            <p14:xfrm>
              <a:off x="7616773" y="3098933"/>
              <a:ext cx="4206600" cy="162072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825B258F-DCCD-47EE-869D-7963DE13012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607772" y="3090293"/>
                <a:ext cx="4224242" cy="163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733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519E2C7-4AB2-4135-BCC6-C6F5152EC559}"/>
                  </a:ext>
                </a:extLst>
              </p14:cNvPr>
              <p14:cNvContentPartPr/>
              <p14:nvPr/>
            </p14:nvContentPartPr>
            <p14:xfrm>
              <a:off x="1081693" y="610253"/>
              <a:ext cx="1251720" cy="764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519E2C7-4AB2-4135-BCC6-C6F5152EC5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3053" y="601253"/>
                <a:ext cx="1269360" cy="78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140560E-C9FB-4428-885E-B5ABB1EBD545}"/>
                  </a:ext>
                </a:extLst>
              </p14:cNvPr>
              <p14:cNvContentPartPr/>
              <p14:nvPr/>
            </p14:nvContentPartPr>
            <p14:xfrm>
              <a:off x="2797093" y="892133"/>
              <a:ext cx="304560" cy="25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140560E-C9FB-4428-885E-B5ABB1EBD5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8453" y="883133"/>
                <a:ext cx="3222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8CB438E-7964-44A3-8368-20D480D1981B}"/>
                  </a:ext>
                </a:extLst>
              </p14:cNvPr>
              <p14:cNvContentPartPr/>
              <p14:nvPr/>
            </p14:nvContentPartPr>
            <p14:xfrm>
              <a:off x="2852893" y="1018493"/>
              <a:ext cx="326880" cy="32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8CB438E-7964-44A3-8368-20D480D198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43893" y="1009853"/>
                <a:ext cx="3445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F060A25-33C8-4F74-9BB9-6E831A2CFBC3}"/>
                  </a:ext>
                </a:extLst>
              </p14:cNvPr>
              <p14:cNvContentPartPr/>
              <p14:nvPr/>
            </p14:nvContentPartPr>
            <p14:xfrm>
              <a:off x="6309253" y="795653"/>
              <a:ext cx="500040" cy="429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F060A25-33C8-4F74-9BB9-6E831A2CFB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00613" y="786653"/>
                <a:ext cx="51768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9FED3E2-1AE8-4FF5-83F6-FB40D71F493F}"/>
                  </a:ext>
                </a:extLst>
              </p14:cNvPr>
              <p14:cNvContentPartPr/>
              <p14:nvPr/>
            </p14:nvContentPartPr>
            <p14:xfrm>
              <a:off x="5795173" y="693773"/>
              <a:ext cx="289800" cy="353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9FED3E2-1AE8-4FF5-83F6-FB40D71F493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86173" y="685133"/>
                <a:ext cx="30744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9DD1462-A2C4-476D-BF79-6742E4CA3D0F}"/>
                  </a:ext>
                </a:extLst>
              </p14:cNvPr>
              <p14:cNvContentPartPr/>
              <p14:nvPr/>
            </p14:nvContentPartPr>
            <p14:xfrm>
              <a:off x="5091733" y="746693"/>
              <a:ext cx="535320" cy="288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9DD1462-A2C4-476D-BF79-6742E4CA3D0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82733" y="738053"/>
                <a:ext cx="55296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812F978-A11B-45B9-953E-C1C4C56AC747}"/>
                  </a:ext>
                </a:extLst>
              </p14:cNvPr>
              <p14:cNvContentPartPr/>
              <p14:nvPr/>
            </p14:nvContentPartPr>
            <p14:xfrm>
              <a:off x="3398653" y="523493"/>
              <a:ext cx="1416960" cy="1059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812F978-A11B-45B9-953E-C1C4C56AC74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90013" y="514853"/>
                <a:ext cx="1434600" cy="10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3E8B171-D857-46F8-B916-844B6F69D8D1}"/>
                  </a:ext>
                </a:extLst>
              </p14:cNvPr>
              <p14:cNvContentPartPr/>
              <p14:nvPr/>
            </p14:nvContentPartPr>
            <p14:xfrm>
              <a:off x="7100893" y="915893"/>
              <a:ext cx="275040" cy="12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3E8B171-D857-46F8-B916-844B6F69D8D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91893" y="907253"/>
                <a:ext cx="2926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E32F520-24EE-4409-8030-C22DF262F621}"/>
                  </a:ext>
                </a:extLst>
              </p14:cNvPr>
              <p14:cNvContentPartPr/>
              <p14:nvPr/>
            </p14:nvContentPartPr>
            <p14:xfrm>
              <a:off x="7166053" y="1059533"/>
              <a:ext cx="195480" cy="16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E32F520-24EE-4409-8030-C22DF262F6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57413" y="1050533"/>
                <a:ext cx="2131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5A5CFE9-42C4-4B46-B494-8ED6CB36410B}"/>
                  </a:ext>
                </a:extLst>
              </p14:cNvPr>
              <p14:cNvContentPartPr/>
              <p14:nvPr/>
            </p14:nvContentPartPr>
            <p14:xfrm>
              <a:off x="7759333" y="609533"/>
              <a:ext cx="1129320" cy="3970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5A5CFE9-42C4-4B46-B494-8ED6CB36410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50693" y="600533"/>
                <a:ext cx="114696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B15D6DB-4604-48B6-991C-6442083FC16D}"/>
                  </a:ext>
                </a:extLst>
              </p14:cNvPr>
              <p14:cNvContentPartPr/>
              <p14:nvPr/>
            </p14:nvContentPartPr>
            <p14:xfrm>
              <a:off x="7566013" y="1104893"/>
              <a:ext cx="1362600" cy="3754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B15D6DB-4604-48B6-991C-6442083FC16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57015" y="1095902"/>
                <a:ext cx="1380235" cy="393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BBF2604-2624-4694-9323-4636DC950CFF}"/>
                  </a:ext>
                </a:extLst>
              </p14:cNvPr>
              <p14:cNvContentPartPr/>
              <p14:nvPr/>
            </p14:nvContentPartPr>
            <p14:xfrm>
              <a:off x="9216973" y="505493"/>
              <a:ext cx="1932480" cy="11030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BBF2604-2624-4694-9323-4636DC950CF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207975" y="496850"/>
                <a:ext cx="1950117" cy="1120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4143616-D75E-47C8-B215-6DE1B68A1B2A}"/>
                  </a:ext>
                </a:extLst>
              </p14:cNvPr>
              <p14:cNvContentPartPr/>
              <p14:nvPr/>
            </p14:nvContentPartPr>
            <p14:xfrm>
              <a:off x="2007253" y="2471453"/>
              <a:ext cx="229680" cy="802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4143616-D75E-47C8-B215-6DE1B68A1B2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98253" y="2462453"/>
                <a:ext cx="2473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F75BF59-1702-4D4C-AE6D-33021B344655}"/>
                  </a:ext>
                </a:extLst>
              </p14:cNvPr>
              <p14:cNvContentPartPr/>
              <p14:nvPr/>
            </p14:nvContentPartPr>
            <p14:xfrm>
              <a:off x="2023453" y="2634173"/>
              <a:ext cx="235800" cy="309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F75BF59-1702-4D4C-AE6D-33021B34465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14453" y="2625173"/>
                <a:ext cx="2534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740ADBF-E052-4BD9-8CB2-AF61A990183D}"/>
                  </a:ext>
                </a:extLst>
              </p14:cNvPr>
              <p14:cNvContentPartPr/>
              <p14:nvPr/>
            </p14:nvContentPartPr>
            <p14:xfrm>
              <a:off x="3089053" y="2032253"/>
              <a:ext cx="183600" cy="2484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740ADBF-E052-4BD9-8CB2-AF61A990183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80053" y="2023253"/>
                <a:ext cx="20124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0374807-52D0-440F-9E43-C127F2E99800}"/>
                  </a:ext>
                </a:extLst>
              </p14:cNvPr>
              <p14:cNvContentPartPr/>
              <p14:nvPr/>
            </p14:nvContentPartPr>
            <p14:xfrm>
              <a:off x="2666773" y="2385053"/>
              <a:ext cx="952920" cy="284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0374807-52D0-440F-9E43-C127F2E9980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58133" y="2376053"/>
                <a:ext cx="9705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A596D3C-6026-4BF3-ACF1-883771EAAF34}"/>
                  </a:ext>
                </a:extLst>
              </p14:cNvPr>
              <p14:cNvContentPartPr/>
              <p14:nvPr/>
            </p14:nvContentPartPr>
            <p14:xfrm>
              <a:off x="2524933" y="2619773"/>
              <a:ext cx="416520" cy="2440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A596D3C-6026-4BF3-ACF1-883771EAAF3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16293" y="2610773"/>
                <a:ext cx="4341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DB540A2-62D3-4F6A-877E-ECB96AFF71C3}"/>
                  </a:ext>
                </a:extLst>
              </p14:cNvPr>
              <p14:cNvContentPartPr/>
              <p14:nvPr/>
            </p14:nvContentPartPr>
            <p14:xfrm>
              <a:off x="4212973" y="2330333"/>
              <a:ext cx="44640" cy="9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DB540A2-62D3-4F6A-877E-ECB96AFF71C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03973" y="2321693"/>
                <a:ext cx="622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2977779-3DAA-42EC-9886-978EC33B365D}"/>
                  </a:ext>
                </a:extLst>
              </p14:cNvPr>
              <p14:cNvContentPartPr/>
              <p14:nvPr/>
            </p14:nvContentPartPr>
            <p14:xfrm>
              <a:off x="3172213" y="2500253"/>
              <a:ext cx="980280" cy="3855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2977779-3DAA-42EC-9886-978EC33B365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63573" y="2491613"/>
                <a:ext cx="99792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AFA3172-F481-4B70-8ED6-9CAFC22590D0}"/>
                  </a:ext>
                </a:extLst>
              </p14:cNvPr>
              <p14:cNvContentPartPr/>
              <p14:nvPr/>
            </p14:nvContentPartPr>
            <p14:xfrm>
              <a:off x="5207653" y="2191733"/>
              <a:ext cx="179640" cy="3502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AFA3172-F481-4B70-8ED6-9CAFC22590D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98653" y="2183093"/>
                <a:ext cx="19728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1D940F8-6CCD-452A-9DEF-E94D50351E80}"/>
                  </a:ext>
                </a:extLst>
              </p14:cNvPr>
              <p14:cNvContentPartPr/>
              <p14:nvPr/>
            </p14:nvContentPartPr>
            <p14:xfrm>
              <a:off x="5533453" y="2144933"/>
              <a:ext cx="167040" cy="2426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1D940F8-6CCD-452A-9DEF-E94D50351E8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524813" y="2136293"/>
                <a:ext cx="1846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09BC8D43-CB71-4DB5-B0ED-CD7A776E74BB}"/>
                  </a:ext>
                </a:extLst>
              </p14:cNvPr>
              <p14:cNvContentPartPr/>
              <p14:nvPr/>
            </p14:nvContentPartPr>
            <p14:xfrm>
              <a:off x="4466413" y="1973573"/>
              <a:ext cx="633960" cy="9446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09BC8D43-CB71-4DB5-B0ED-CD7A776E74B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57413" y="1964573"/>
                <a:ext cx="651600" cy="9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0B081362-6D65-4B4D-BDE9-52C8136AD430}"/>
                  </a:ext>
                </a:extLst>
              </p14:cNvPr>
              <p14:cNvContentPartPr/>
              <p14:nvPr/>
            </p14:nvContentPartPr>
            <p14:xfrm>
              <a:off x="5804173" y="1745333"/>
              <a:ext cx="948240" cy="11005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0B081362-6D65-4B4D-BDE9-52C8136AD43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795176" y="1736690"/>
                <a:ext cx="965873" cy="1118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8DCB6A25-5A0B-4185-857A-2AB398A95F47}"/>
                  </a:ext>
                </a:extLst>
              </p14:cNvPr>
              <p14:cNvContentPartPr/>
              <p14:nvPr/>
            </p14:nvContentPartPr>
            <p14:xfrm>
              <a:off x="1143253" y="3040613"/>
              <a:ext cx="9122760" cy="342540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8DCB6A25-5A0B-4185-857A-2AB398A95F4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34253" y="3031613"/>
                <a:ext cx="9140400" cy="344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4380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5AF0291-B3C5-4B8A-A04D-323863A9FDC5}"/>
                  </a:ext>
                </a:extLst>
              </p14:cNvPr>
              <p14:cNvContentPartPr/>
              <p14:nvPr/>
            </p14:nvContentPartPr>
            <p14:xfrm>
              <a:off x="8075773" y="662813"/>
              <a:ext cx="22680" cy="45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5AF0291-B3C5-4B8A-A04D-323863A9FD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6773" y="653813"/>
                <a:ext cx="403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228A297-CF7C-45D8-A646-764DCF05F6BB}"/>
                  </a:ext>
                </a:extLst>
              </p14:cNvPr>
              <p14:cNvContentPartPr/>
              <p14:nvPr/>
            </p14:nvContentPartPr>
            <p14:xfrm>
              <a:off x="4699333" y="469493"/>
              <a:ext cx="1679760" cy="511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228A297-CF7C-45D8-A646-764DCF05F6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0693" y="460853"/>
                <a:ext cx="169740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7DB7F52-7B55-4CC5-98DD-739D1087DDC8}"/>
                  </a:ext>
                </a:extLst>
              </p14:cNvPr>
              <p14:cNvContentPartPr/>
              <p14:nvPr/>
            </p14:nvContentPartPr>
            <p14:xfrm>
              <a:off x="3576133" y="571733"/>
              <a:ext cx="729360" cy="1674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7DB7F52-7B55-4CC5-98DD-739D1087DD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7133" y="563093"/>
                <a:ext cx="7470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607F7DA-AB95-408D-815F-4B3093BEF05C}"/>
                  </a:ext>
                </a:extLst>
              </p14:cNvPr>
              <p14:cNvContentPartPr/>
              <p14:nvPr/>
            </p14:nvContentPartPr>
            <p14:xfrm>
              <a:off x="2627533" y="612773"/>
              <a:ext cx="640800" cy="1378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607F7DA-AB95-408D-815F-4B3093BEF0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18533" y="603773"/>
                <a:ext cx="6584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BF911F6-7A18-43A0-BEC1-7C0642204644}"/>
                  </a:ext>
                </a:extLst>
              </p14:cNvPr>
              <p14:cNvContentPartPr/>
              <p14:nvPr/>
            </p14:nvContentPartPr>
            <p14:xfrm>
              <a:off x="1639333" y="490373"/>
              <a:ext cx="603000" cy="527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BF911F6-7A18-43A0-BEC1-7C06422046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0333" y="481727"/>
                <a:ext cx="620640" cy="544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237F858-6EA0-48EE-875A-BA4A4CEBBAE5}"/>
                  </a:ext>
                </a:extLst>
              </p14:cNvPr>
              <p14:cNvContentPartPr/>
              <p14:nvPr/>
            </p14:nvContentPartPr>
            <p14:xfrm>
              <a:off x="567973" y="428813"/>
              <a:ext cx="911160" cy="404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237F858-6EA0-48EE-875A-BA4A4CEBBAE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8973" y="419813"/>
                <a:ext cx="9288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9D3FD93-AB86-45F2-92E9-16EB8C9DA07D}"/>
                  </a:ext>
                </a:extLst>
              </p14:cNvPr>
              <p14:cNvContentPartPr/>
              <p14:nvPr/>
            </p14:nvContentPartPr>
            <p14:xfrm>
              <a:off x="2941813" y="1087613"/>
              <a:ext cx="852120" cy="4888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9D3FD93-AB86-45F2-92E9-16EB8C9DA07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32813" y="1078973"/>
                <a:ext cx="86976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5DA00B2-DEFF-450D-8959-FD644E2CD50E}"/>
                  </a:ext>
                </a:extLst>
              </p14:cNvPr>
              <p14:cNvContentPartPr/>
              <p14:nvPr/>
            </p14:nvContentPartPr>
            <p14:xfrm>
              <a:off x="1928053" y="1262213"/>
              <a:ext cx="611280" cy="2077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5DA00B2-DEFF-450D-8959-FD644E2CD50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19058" y="1253573"/>
                <a:ext cx="62891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DEDE3F5-760E-4EFB-8213-F7C82ADB645B}"/>
                  </a:ext>
                </a:extLst>
              </p14:cNvPr>
              <p14:cNvContentPartPr/>
              <p14:nvPr/>
            </p14:nvContentPartPr>
            <p14:xfrm>
              <a:off x="555733" y="1221173"/>
              <a:ext cx="927720" cy="3088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DEDE3F5-760E-4EFB-8213-F7C82ADB645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6733" y="1212533"/>
                <a:ext cx="94536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A9B1811-76A2-4CAA-8FDA-A1CB6C14AF91}"/>
                  </a:ext>
                </a:extLst>
              </p14:cNvPr>
              <p14:cNvContentPartPr/>
              <p14:nvPr/>
            </p14:nvContentPartPr>
            <p14:xfrm>
              <a:off x="5146813" y="1060613"/>
              <a:ext cx="1177200" cy="3488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A9B1811-76A2-4CAA-8FDA-A1CB6C14AF9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37813" y="1051613"/>
                <a:ext cx="119484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7453D51-A030-47AC-B85F-A1E99C1F5A0A}"/>
                  </a:ext>
                </a:extLst>
              </p14:cNvPr>
              <p14:cNvContentPartPr/>
              <p14:nvPr/>
            </p14:nvContentPartPr>
            <p14:xfrm>
              <a:off x="4098853" y="1102013"/>
              <a:ext cx="912600" cy="3355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7453D51-A030-47AC-B85F-A1E99C1F5A0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90210" y="1093373"/>
                <a:ext cx="930247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B25C5E5-7BD8-44A6-BEAB-EDC477B07CEF}"/>
                  </a:ext>
                </a:extLst>
              </p14:cNvPr>
              <p14:cNvContentPartPr/>
              <p14:nvPr/>
            </p14:nvContentPartPr>
            <p14:xfrm>
              <a:off x="9210853" y="1003733"/>
              <a:ext cx="417960" cy="5482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B25C5E5-7BD8-44A6-BEAB-EDC477B07C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202213" y="995093"/>
                <a:ext cx="43560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DC090D9-BD44-4B91-8D6F-32DD40F011BE}"/>
                  </a:ext>
                </a:extLst>
              </p14:cNvPr>
              <p14:cNvContentPartPr/>
              <p14:nvPr/>
            </p14:nvContentPartPr>
            <p14:xfrm>
              <a:off x="10122733" y="1014533"/>
              <a:ext cx="350640" cy="4370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DC090D9-BD44-4B91-8D6F-32DD40F011B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113742" y="1005533"/>
                <a:ext cx="368262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AC17E02-71DF-45AE-87AA-012367448106}"/>
                  </a:ext>
                </a:extLst>
              </p14:cNvPr>
              <p14:cNvContentPartPr/>
              <p14:nvPr/>
            </p14:nvContentPartPr>
            <p14:xfrm>
              <a:off x="9737893" y="1097333"/>
              <a:ext cx="212760" cy="4168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AC17E02-71DF-45AE-87AA-01236744810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729268" y="1088333"/>
                <a:ext cx="23037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B7D14D6-C9D9-4F0F-A69A-3032FFDF8023}"/>
                  </a:ext>
                </a:extLst>
              </p14:cNvPr>
              <p14:cNvContentPartPr/>
              <p14:nvPr/>
            </p14:nvContentPartPr>
            <p14:xfrm>
              <a:off x="8517493" y="997253"/>
              <a:ext cx="329760" cy="5716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B7D14D6-C9D9-4F0F-A69A-3032FFDF802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08493" y="988613"/>
                <a:ext cx="34740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B192CB-E443-407A-A73D-38DE9BE55042}"/>
                  </a:ext>
                </a:extLst>
              </p14:cNvPr>
              <p14:cNvContentPartPr/>
              <p14:nvPr/>
            </p14:nvContentPartPr>
            <p14:xfrm>
              <a:off x="8135893" y="1185893"/>
              <a:ext cx="261360" cy="3556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B192CB-E443-407A-A73D-38DE9BE5504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26905" y="1176893"/>
                <a:ext cx="278976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EBA0F3C-5004-4A17-BDE2-A37797D4F5E5}"/>
                  </a:ext>
                </a:extLst>
              </p14:cNvPr>
              <p14:cNvContentPartPr/>
              <p14:nvPr/>
            </p14:nvContentPartPr>
            <p14:xfrm>
              <a:off x="6559813" y="407213"/>
              <a:ext cx="1307160" cy="11286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EBA0F3C-5004-4A17-BDE2-A37797D4F5E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551173" y="398573"/>
                <a:ext cx="1324800" cy="11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219340EF-8CB9-48F9-996E-1EDDF41FC241}"/>
                  </a:ext>
                </a:extLst>
              </p14:cNvPr>
              <p14:cNvContentPartPr/>
              <p14:nvPr/>
            </p14:nvContentPartPr>
            <p14:xfrm>
              <a:off x="2986093" y="2425733"/>
              <a:ext cx="277560" cy="64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19340EF-8CB9-48F9-996E-1EDDF41FC24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77093" y="2417093"/>
                <a:ext cx="2952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C5413CC-AD1D-44E2-8E8F-9EE30F6C90DE}"/>
                  </a:ext>
                </a:extLst>
              </p14:cNvPr>
              <p14:cNvContentPartPr/>
              <p14:nvPr/>
            </p14:nvContentPartPr>
            <p14:xfrm>
              <a:off x="3017773" y="2538773"/>
              <a:ext cx="322200" cy="284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C5413CC-AD1D-44E2-8E8F-9EE30F6C90D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09133" y="2529773"/>
                <a:ext cx="3398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A6A53479-43CE-47D7-BAE9-3B728E2E8838}"/>
                  </a:ext>
                </a:extLst>
              </p14:cNvPr>
              <p14:cNvContentPartPr/>
              <p14:nvPr/>
            </p14:nvContentPartPr>
            <p14:xfrm>
              <a:off x="2061613" y="2210813"/>
              <a:ext cx="650880" cy="4496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A6A53479-43CE-47D7-BAE9-3B728E2E883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52973" y="2202173"/>
                <a:ext cx="66852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439B916-BCFF-42FE-8D67-3E338E2D8EE2}"/>
                  </a:ext>
                </a:extLst>
              </p14:cNvPr>
              <p14:cNvContentPartPr/>
              <p14:nvPr/>
            </p14:nvContentPartPr>
            <p14:xfrm>
              <a:off x="1383373" y="2198213"/>
              <a:ext cx="573120" cy="10011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439B916-BCFF-42FE-8D67-3E338E2D8EE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374373" y="2189573"/>
                <a:ext cx="590760" cy="10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5C2C361-369B-4D6E-94CB-683709A618FD}"/>
                  </a:ext>
                </a:extLst>
              </p14:cNvPr>
              <p14:cNvContentPartPr/>
              <p14:nvPr/>
            </p14:nvContentPartPr>
            <p14:xfrm>
              <a:off x="647893" y="2340413"/>
              <a:ext cx="610200" cy="7732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5C2C361-369B-4D6E-94CB-683709A618F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9253" y="2331417"/>
                <a:ext cx="627840" cy="790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14064527-9E75-4AC0-B663-E1E9D9AA1BA7}"/>
                  </a:ext>
                </a:extLst>
              </p14:cNvPr>
              <p14:cNvContentPartPr/>
              <p14:nvPr/>
            </p14:nvContentPartPr>
            <p14:xfrm>
              <a:off x="4481893" y="2761973"/>
              <a:ext cx="624240" cy="3520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14064527-9E75-4AC0-B663-E1E9D9AA1BA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472893" y="2752973"/>
                <a:ext cx="64188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22F7AB96-976F-4664-8692-49F5042BBE7A}"/>
                  </a:ext>
                </a:extLst>
              </p14:cNvPr>
              <p14:cNvContentPartPr/>
              <p14:nvPr/>
            </p14:nvContentPartPr>
            <p14:xfrm>
              <a:off x="3835333" y="2711213"/>
              <a:ext cx="510840" cy="48636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22F7AB96-976F-4664-8692-49F5042BBE7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26693" y="2702579"/>
                <a:ext cx="528480" cy="5039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C600F27-E5A5-45C4-8A0D-0D5761894ED0}"/>
                  </a:ext>
                </a:extLst>
              </p14:cNvPr>
              <p14:cNvContentPartPr/>
              <p14:nvPr/>
            </p14:nvContentPartPr>
            <p14:xfrm>
              <a:off x="3665773" y="1923173"/>
              <a:ext cx="2189160" cy="6829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C600F27-E5A5-45C4-8A0D-0D5761894ED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656773" y="1914533"/>
                <a:ext cx="220680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5A8A059-2E54-49C1-9D41-A8224C7D1654}"/>
                  </a:ext>
                </a:extLst>
              </p14:cNvPr>
              <p14:cNvContentPartPr/>
              <p14:nvPr/>
            </p14:nvContentPartPr>
            <p14:xfrm>
              <a:off x="6063373" y="2510333"/>
              <a:ext cx="378360" cy="129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5A8A059-2E54-49C1-9D41-A8224C7D165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054373" y="2501693"/>
                <a:ext cx="3960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2D63157E-FC1A-4CD0-BA6E-2D33F6FA87C6}"/>
                  </a:ext>
                </a:extLst>
              </p14:cNvPr>
              <p14:cNvContentPartPr/>
              <p14:nvPr/>
            </p14:nvContentPartPr>
            <p14:xfrm>
              <a:off x="6122773" y="2606453"/>
              <a:ext cx="311400" cy="129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2D63157E-FC1A-4CD0-BA6E-2D33F6FA87C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114133" y="2597453"/>
                <a:ext cx="3290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F59890F9-77C5-4F1B-923A-4AEC9558136A}"/>
                  </a:ext>
                </a:extLst>
              </p14:cNvPr>
              <p14:cNvContentPartPr/>
              <p14:nvPr/>
            </p14:nvContentPartPr>
            <p14:xfrm>
              <a:off x="6711733" y="2027213"/>
              <a:ext cx="2075040" cy="115992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F59890F9-77C5-4F1B-923A-4AEC9558136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702735" y="2018570"/>
                <a:ext cx="2092677" cy="1177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C830A0AF-1BCD-4EAF-AB9C-CF11D659B61C}"/>
                  </a:ext>
                </a:extLst>
              </p14:cNvPr>
              <p14:cNvContentPartPr/>
              <p14:nvPr/>
            </p14:nvContentPartPr>
            <p14:xfrm>
              <a:off x="9092773" y="2495573"/>
              <a:ext cx="117360" cy="24444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C830A0AF-1BCD-4EAF-AB9C-CF11D659B61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083773" y="2486573"/>
                <a:ext cx="1350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D75B4378-7CBD-4AEF-8E35-BF22AFAC8B0F}"/>
                  </a:ext>
                </a:extLst>
              </p14:cNvPr>
              <p14:cNvContentPartPr/>
              <p14:nvPr/>
            </p14:nvContentPartPr>
            <p14:xfrm>
              <a:off x="9556093" y="2353013"/>
              <a:ext cx="297000" cy="2340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D75B4378-7CBD-4AEF-8E35-BF22AFAC8B0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547093" y="2344373"/>
                <a:ext cx="31464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AD3F0C39-4BB6-429E-B618-18B2A95E3E88}"/>
                  </a:ext>
                </a:extLst>
              </p14:cNvPr>
              <p14:cNvContentPartPr/>
              <p14:nvPr/>
            </p14:nvContentPartPr>
            <p14:xfrm>
              <a:off x="9975133" y="2323853"/>
              <a:ext cx="838080" cy="3603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AD3F0C39-4BB6-429E-B618-18B2A95E3E8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966493" y="2314853"/>
                <a:ext cx="85572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434941BC-BFED-4429-8693-8F5464244A60}"/>
                  </a:ext>
                </a:extLst>
              </p14:cNvPr>
              <p14:cNvContentPartPr/>
              <p14:nvPr/>
            </p14:nvContentPartPr>
            <p14:xfrm>
              <a:off x="10938853" y="2241773"/>
              <a:ext cx="230040" cy="38736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434941BC-BFED-4429-8693-8F5464244A6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929853" y="2232773"/>
                <a:ext cx="24768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8F1207B1-16CE-49D6-9186-069B92E84236}"/>
                  </a:ext>
                </a:extLst>
              </p14:cNvPr>
              <p14:cNvContentPartPr/>
              <p14:nvPr/>
            </p14:nvContentPartPr>
            <p14:xfrm>
              <a:off x="2830573" y="3895973"/>
              <a:ext cx="352800" cy="104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8F1207B1-16CE-49D6-9186-069B92E8423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821573" y="3887333"/>
                <a:ext cx="3704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AA537675-191A-4C40-ABCF-2EBE39EA3C2E}"/>
                  </a:ext>
                </a:extLst>
              </p14:cNvPr>
              <p14:cNvContentPartPr/>
              <p14:nvPr/>
            </p14:nvContentPartPr>
            <p14:xfrm>
              <a:off x="2857213" y="3993893"/>
              <a:ext cx="238320" cy="291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AA537675-191A-4C40-ABCF-2EBE39EA3C2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848573" y="3984893"/>
                <a:ext cx="2559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DCB60F33-1FB2-4DC7-8783-B93EB6D35DAA}"/>
                  </a:ext>
                </a:extLst>
              </p14:cNvPr>
              <p14:cNvContentPartPr/>
              <p14:nvPr/>
            </p14:nvContentPartPr>
            <p14:xfrm>
              <a:off x="4386853" y="4062293"/>
              <a:ext cx="1504440" cy="57924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DCB60F33-1FB2-4DC7-8783-B93EB6D35DA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378213" y="4053293"/>
                <a:ext cx="152208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DA8CC01D-3EDB-46D8-AB80-C02566E9D5F8}"/>
                  </a:ext>
                </a:extLst>
              </p14:cNvPr>
              <p14:cNvContentPartPr/>
              <p14:nvPr/>
            </p14:nvContentPartPr>
            <p14:xfrm>
              <a:off x="3854053" y="4060493"/>
              <a:ext cx="406440" cy="53568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DA8CC01D-3EDB-46D8-AB80-C02566E9D5F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845413" y="4051493"/>
                <a:ext cx="42408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2017E694-5283-4530-ADFE-5DAA8FEE8129}"/>
                  </a:ext>
                </a:extLst>
              </p14:cNvPr>
              <p14:cNvContentPartPr/>
              <p14:nvPr/>
            </p14:nvContentPartPr>
            <p14:xfrm>
              <a:off x="3819853" y="3395933"/>
              <a:ext cx="1926720" cy="57420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2017E694-5283-4530-ADFE-5DAA8FEE812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811215" y="3386933"/>
                <a:ext cx="1944357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BADF8482-CC72-46CB-A01E-65F5B9E013C2}"/>
                  </a:ext>
                </a:extLst>
              </p14:cNvPr>
              <p14:cNvContentPartPr/>
              <p14:nvPr/>
            </p14:nvContentPartPr>
            <p14:xfrm>
              <a:off x="6106213" y="3943493"/>
              <a:ext cx="79560" cy="16596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BADF8482-CC72-46CB-A01E-65F5B9E013C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097213" y="3934493"/>
                <a:ext cx="972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51954FF1-10C4-4FD2-94EE-16133A6B38FD}"/>
                  </a:ext>
                </a:extLst>
              </p14:cNvPr>
              <p14:cNvContentPartPr/>
              <p14:nvPr/>
            </p14:nvContentPartPr>
            <p14:xfrm>
              <a:off x="6533173" y="3824693"/>
              <a:ext cx="212400" cy="17136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51954FF1-10C4-4FD2-94EE-16133A6B38F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524533" y="3815693"/>
                <a:ext cx="23004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8054FBC9-9BE9-4D32-B25E-F3BB11A3869F}"/>
                  </a:ext>
                </a:extLst>
              </p14:cNvPr>
              <p14:cNvContentPartPr/>
              <p14:nvPr/>
            </p14:nvContentPartPr>
            <p14:xfrm>
              <a:off x="8294653" y="3832253"/>
              <a:ext cx="19440" cy="468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8054FBC9-9BE9-4D32-B25E-F3BB11A3869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285653" y="3823613"/>
                <a:ext cx="370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FE611506-27E4-4570-8DDC-F9CABCB88171}"/>
                  </a:ext>
                </a:extLst>
              </p14:cNvPr>
              <p14:cNvContentPartPr/>
              <p14:nvPr/>
            </p14:nvContentPartPr>
            <p14:xfrm>
              <a:off x="7027453" y="3673493"/>
              <a:ext cx="1124280" cy="39384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FE611506-27E4-4570-8DDC-F9CABCB8817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018453" y="3664853"/>
                <a:ext cx="114192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70B00285-50BE-49A4-9C40-BFF5DA6213D1}"/>
                  </a:ext>
                </a:extLst>
              </p14:cNvPr>
              <p14:cNvContentPartPr/>
              <p14:nvPr/>
            </p14:nvContentPartPr>
            <p14:xfrm>
              <a:off x="2023813" y="4961933"/>
              <a:ext cx="1045080" cy="48456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70B00285-50BE-49A4-9C40-BFF5DA6213D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015173" y="4952933"/>
                <a:ext cx="106272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EC55069F-9F75-4A05-8E7D-823976D7241E}"/>
                  </a:ext>
                </a:extLst>
              </p14:cNvPr>
              <p14:cNvContentPartPr/>
              <p14:nvPr/>
            </p14:nvContentPartPr>
            <p14:xfrm>
              <a:off x="1007533" y="4671413"/>
              <a:ext cx="884160" cy="107424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EC55069F-9F75-4A05-8E7D-823976D7241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98893" y="4662416"/>
                <a:ext cx="901800" cy="1091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106DC353-6A3D-4E06-A95F-F6ED96E723E0}"/>
                  </a:ext>
                </a:extLst>
              </p14:cNvPr>
              <p14:cNvContentPartPr/>
              <p14:nvPr/>
            </p14:nvContentPartPr>
            <p14:xfrm>
              <a:off x="3320173" y="5112413"/>
              <a:ext cx="221760" cy="1656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106DC353-6A3D-4E06-A95F-F6ED96E723E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311173" y="5103413"/>
                <a:ext cx="2394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7708B17B-4DAB-4DF9-B91A-4F3824EEC5EC}"/>
                  </a:ext>
                </a:extLst>
              </p14:cNvPr>
              <p14:cNvContentPartPr/>
              <p14:nvPr/>
            </p14:nvContentPartPr>
            <p14:xfrm>
              <a:off x="3313693" y="5224013"/>
              <a:ext cx="221040" cy="144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7708B17B-4DAB-4DF9-B91A-4F3824EEC5E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304693" y="5215013"/>
                <a:ext cx="2386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35807473-D30F-4864-BE3B-B59E90CA5107}"/>
                  </a:ext>
                </a:extLst>
              </p14:cNvPr>
              <p14:cNvContentPartPr/>
              <p14:nvPr/>
            </p14:nvContentPartPr>
            <p14:xfrm>
              <a:off x="4042693" y="4783373"/>
              <a:ext cx="209520" cy="24480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35807473-D30F-4864-BE3B-B59E90CA510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033693" y="4774733"/>
                <a:ext cx="22716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FC44ECFA-6C77-4140-9CB4-06DF9A864654}"/>
                  </a:ext>
                </a:extLst>
              </p14:cNvPr>
              <p14:cNvContentPartPr/>
              <p14:nvPr/>
            </p14:nvContentPartPr>
            <p14:xfrm>
              <a:off x="3734893" y="5141933"/>
              <a:ext cx="918000" cy="4680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FC44ECFA-6C77-4140-9CB4-06DF9A86465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726253" y="5132933"/>
                <a:ext cx="93564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D83D1CEC-9BDE-43F7-95B4-B687D42B4116}"/>
                  </a:ext>
                </a:extLst>
              </p14:cNvPr>
              <p14:cNvContentPartPr/>
              <p14:nvPr/>
            </p14:nvContentPartPr>
            <p14:xfrm>
              <a:off x="3684133" y="5296013"/>
              <a:ext cx="1129680" cy="28260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D83D1CEC-9BDE-43F7-95B4-B687D42B411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675493" y="5287013"/>
                <a:ext cx="114732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38143C1F-871A-4CB9-9011-38FDBB3A69AB}"/>
                  </a:ext>
                </a:extLst>
              </p14:cNvPr>
              <p14:cNvContentPartPr/>
              <p14:nvPr/>
            </p14:nvContentPartPr>
            <p14:xfrm>
              <a:off x="5297653" y="4794533"/>
              <a:ext cx="2072160" cy="72828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38143C1F-871A-4CB9-9011-38FDBB3A69A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89013" y="4785893"/>
                <a:ext cx="2089800" cy="7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6E8EBFDE-43ED-4EB6-896C-7E8031F9A187}"/>
                  </a:ext>
                </a:extLst>
              </p14:cNvPr>
              <p14:cNvContentPartPr/>
              <p14:nvPr/>
            </p14:nvContentPartPr>
            <p14:xfrm>
              <a:off x="7506613" y="4525973"/>
              <a:ext cx="3026880" cy="106236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6E8EBFDE-43ED-4EB6-896C-7E8031F9A18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497613" y="4517333"/>
                <a:ext cx="3044520" cy="10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E8BC1685-ADFB-43FF-9DFA-27B527E6D45C}"/>
                  </a:ext>
                </a:extLst>
              </p14:cNvPr>
              <p14:cNvContentPartPr/>
              <p14:nvPr/>
            </p14:nvContentPartPr>
            <p14:xfrm>
              <a:off x="3260413" y="5753573"/>
              <a:ext cx="1881720" cy="68328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E8BC1685-ADFB-43FF-9DFA-27B527E6D45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251771" y="5744938"/>
                <a:ext cx="1899363" cy="7009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0189713D-FE0B-46FA-A72B-64855E6A1DC4}"/>
                  </a:ext>
                </a:extLst>
              </p14:cNvPr>
              <p14:cNvContentPartPr/>
              <p14:nvPr/>
            </p14:nvContentPartPr>
            <p14:xfrm>
              <a:off x="7288453" y="5984693"/>
              <a:ext cx="397080" cy="504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0189713D-FE0B-46FA-A72B-64855E6A1DC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279453" y="5976053"/>
                <a:ext cx="41472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F402D816-D763-430F-B5D4-2F8DDA9F462F}"/>
                  </a:ext>
                </a:extLst>
              </p14:cNvPr>
              <p14:cNvContentPartPr/>
              <p14:nvPr/>
            </p14:nvContentPartPr>
            <p14:xfrm>
              <a:off x="7305013" y="6063533"/>
              <a:ext cx="352440" cy="4176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F402D816-D763-430F-B5D4-2F8DDA9F462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296013" y="6054533"/>
                <a:ext cx="3700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C5EE41FC-C544-4D77-92E0-48C1372D0614}"/>
                  </a:ext>
                </a:extLst>
              </p14:cNvPr>
              <p14:cNvContentPartPr/>
              <p14:nvPr/>
            </p14:nvContentPartPr>
            <p14:xfrm>
              <a:off x="7991893" y="5819813"/>
              <a:ext cx="276120" cy="30816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C5EE41FC-C544-4D77-92E0-48C1372D061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982893" y="5810813"/>
                <a:ext cx="2937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359ACE6A-1F8E-4476-8516-EE0EB9516B7D}"/>
                  </a:ext>
                </a:extLst>
              </p14:cNvPr>
              <p14:cNvContentPartPr/>
              <p14:nvPr/>
            </p14:nvContentPartPr>
            <p14:xfrm>
              <a:off x="5334733" y="5596613"/>
              <a:ext cx="1833480" cy="70344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359ACE6A-1F8E-4476-8516-EE0EB9516B7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325735" y="5587977"/>
                <a:ext cx="1851117" cy="7210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0404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A2FD0D-A043-49B3-9D7A-B3373772F744}"/>
                  </a:ext>
                </a:extLst>
              </p14:cNvPr>
              <p14:cNvContentPartPr/>
              <p14:nvPr/>
            </p14:nvContentPartPr>
            <p14:xfrm>
              <a:off x="1780093" y="600533"/>
              <a:ext cx="11880" cy="58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A2FD0D-A043-49B3-9D7A-B3373772F7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1093" y="591533"/>
                <a:ext cx="295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3923755-2655-42AE-B5E6-03BB809FE979}"/>
                  </a:ext>
                </a:extLst>
              </p14:cNvPr>
              <p14:cNvContentPartPr/>
              <p14:nvPr/>
            </p14:nvContentPartPr>
            <p14:xfrm>
              <a:off x="1774333" y="483893"/>
              <a:ext cx="1800" cy="23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3923755-2655-42AE-B5E6-03BB809FE9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5333" y="475253"/>
                <a:ext cx="194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6DB0ED8-48B6-4BF9-94F0-083E9608F618}"/>
                  </a:ext>
                </a:extLst>
              </p14:cNvPr>
              <p14:cNvContentPartPr/>
              <p14:nvPr/>
            </p14:nvContentPartPr>
            <p14:xfrm>
              <a:off x="3024253" y="541493"/>
              <a:ext cx="563760" cy="154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6DB0ED8-48B6-4BF9-94F0-083E9608F6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15613" y="532853"/>
                <a:ext cx="5814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86C844A-9715-4E8B-9040-937ED18DFDAF}"/>
                  </a:ext>
                </a:extLst>
              </p14:cNvPr>
              <p14:cNvContentPartPr/>
              <p14:nvPr/>
            </p14:nvContentPartPr>
            <p14:xfrm>
              <a:off x="1885573" y="401093"/>
              <a:ext cx="687960" cy="435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86C844A-9715-4E8B-9040-937ED18DFD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76928" y="392453"/>
                <a:ext cx="705609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84939C0-77D2-44C7-A20C-33BA7887AA3F}"/>
                  </a:ext>
                </a:extLst>
              </p14:cNvPr>
              <p14:cNvContentPartPr/>
              <p14:nvPr/>
            </p14:nvContentPartPr>
            <p14:xfrm>
              <a:off x="884413" y="391733"/>
              <a:ext cx="800640" cy="356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84939C0-77D2-44C7-A20C-33BA7887AA3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5413" y="382733"/>
                <a:ext cx="81828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5C461F0-0E09-40C3-B8A5-ABF19ACA78D1}"/>
                  </a:ext>
                </a:extLst>
              </p14:cNvPr>
              <p14:cNvContentPartPr/>
              <p14:nvPr/>
            </p14:nvContentPartPr>
            <p14:xfrm>
              <a:off x="3868813" y="417293"/>
              <a:ext cx="1697760" cy="343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5C461F0-0E09-40C3-B8A5-ABF19ACA78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59813" y="408662"/>
                <a:ext cx="1715400" cy="361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D003061-4BD5-4953-8957-8C9799B20D84}"/>
                  </a:ext>
                </a:extLst>
              </p14:cNvPr>
              <p14:cNvContentPartPr/>
              <p14:nvPr/>
            </p14:nvContentPartPr>
            <p14:xfrm>
              <a:off x="8039773" y="409013"/>
              <a:ext cx="21600" cy="3124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D003061-4BD5-4953-8957-8C9799B20D8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30773" y="400013"/>
                <a:ext cx="3924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0808927-D09E-477E-8E65-6455B8CB1219}"/>
                  </a:ext>
                </a:extLst>
              </p14:cNvPr>
              <p14:cNvContentPartPr/>
              <p14:nvPr/>
            </p14:nvContentPartPr>
            <p14:xfrm>
              <a:off x="8187013" y="433853"/>
              <a:ext cx="178200" cy="352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0808927-D09E-477E-8E65-6455B8CB121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78013" y="425213"/>
                <a:ext cx="19584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B455585-FB35-4703-ABCF-94A98DB74479}"/>
                  </a:ext>
                </a:extLst>
              </p14:cNvPr>
              <p14:cNvContentPartPr/>
              <p14:nvPr/>
            </p14:nvContentPartPr>
            <p14:xfrm>
              <a:off x="8472493" y="312173"/>
              <a:ext cx="139320" cy="5076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B455585-FB35-4703-ABCF-94A98DB7447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63493" y="303533"/>
                <a:ext cx="15696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0017821-D2BE-41A9-8EDF-53773B593017}"/>
                  </a:ext>
                </a:extLst>
              </p14:cNvPr>
              <p14:cNvContentPartPr/>
              <p14:nvPr/>
            </p14:nvContentPartPr>
            <p14:xfrm>
              <a:off x="8794333" y="546533"/>
              <a:ext cx="11880" cy="11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0017821-D2BE-41A9-8EDF-53773B59301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85693" y="537533"/>
                <a:ext cx="2952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A3BF484-E111-4D2B-A290-394FCD575061}"/>
                  </a:ext>
                </a:extLst>
              </p14:cNvPr>
              <p14:cNvContentPartPr/>
              <p14:nvPr/>
            </p14:nvContentPartPr>
            <p14:xfrm>
              <a:off x="7429933" y="393893"/>
              <a:ext cx="484200" cy="4071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A3BF484-E111-4D2B-A290-394FCD57506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20933" y="385253"/>
                <a:ext cx="50184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9C71E56-BAF7-490A-A3CD-447AB01EE6B9}"/>
                  </a:ext>
                </a:extLst>
              </p14:cNvPr>
              <p14:cNvContentPartPr/>
              <p14:nvPr/>
            </p14:nvContentPartPr>
            <p14:xfrm>
              <a:off x="6922333" y="556973"/>
              <a:ext cx="340200" cy="5155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9C71E56-BAF7-490A-A3CD-447AB01EE6B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13333" y="548333"/>
                <a:ext cx="35784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D23645E-A6A9-4D95-8B92-2116D7EA4F86}"/>
                  </a:ext>
                </a:extLst>
              </p14:cNvPr>
              <p14:cNvContentPartPr/>
              <p14:nvPr/>
            </p14:nvContentPartPr>
            <p14:xfrm>
              <a:off x="6077413" y="293093"/>
              <a:ext cx="695880" cy="724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D23645E-A6A9-4D95-8B92-2116D7EA4F8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68418" y="284453"/>
                <a:ext cx="713511" cy="7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EE20BF3-71DA-4EF7-9CF9-4F6960F307DE}"/>
                  </a:ext>
                </a:extLst>
              </p14:cNvPr>
              <p14:cNvContentPartPr/>
              <p14:nvPr/>
            </p14:nvContentPartPr>
            <p14:xfrm>
              <a:off x="2396413" y="1437533"/>
              <a:ext cx="624240" cy="597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EE20BF3-71DA-4EF7-9CF9-4F6960F307D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87773" y="1428533"/>
                <a:ext cx="64188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12E033D-F28F-4C95-9F75-80B10404C6A2}"/>
                  </a:ext>
                </a:extLst>
              </p14:cNvPr>
              <p14:cNvContentPartPr/>
              <p14:nvPr/>
            </p14:nvContentPartPr>
            <p14:xfrm>
              <a:off x="3154213" y="1404773"/>
              <a:ext cx="225720" cy="103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12E033D-F28F-4C95-9F75-80B10404C6A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45573" y="1396103"/>
                <a:ext cx="243360" cy="121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66BA139-6A9E-49B9-88F3-AD6AEE5B24DB}"/>
                  </a:ext>
                </a:extLst>
              </p14:cNvPr>
              <p14:cNvContentPartPr/>
              <p14:nvPr/>
            </p14:nvContentPartPr>
            <p14:xfrm>
              <a:off x="588133" y="1392173"/>
              <a:ext cx="1376640" cy="155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66BA139-6A9E-49B9-88F3-AD6AEE5B24D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9493" y="1383533"/>
                <a:ext cx="13942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DF5B03A6-814B-4B20-8E30-340AF235830D}"/>
                  </a:ext>
                </a:extLst>
              </p14:cNvPr>
              <p14:cNvContentPartPr/>
              <p14:nvPr/>
            </p14:nvContentPartPr>
            <p14:xfrm>
              <a:off x="360973" y="1621493"/>
              <a:ext cx="10654560" cy="485964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DF5B03A6-814B-4B20-8E30-340AF235830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2333" y="1612493"/>
                <a:ext cx="10672200" cy="487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909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A932B33-F3BE-4166-A2F3-B60CA358727D}"/>
                  </a:ext>
                </a:extLst>
              </p14:cNvPr>
              <p14:cNvContentPartPr/>
              <p14:nvPr/>
            </p14:nvContentPartPr>
            <p14:xfrm>
              <a:off x="3333493" y="528173"/>
              <a:ext cx="1615680" cy="456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A932B33-F3BE-4166-A2F3-B60CA35872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4493" y="519526"/>
                <a:ext cx="1633320" cy="47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E556530-B724-45C3-B01A-A11B77B5DCB7}"/>
                  </a:ext>
                </a:extLst>
              </p14:cNvPr>
              <p14:cNvContentPartPr/>
              <p14:nvPr/>
            </p14:nvContentPartPr>
            <p14:xfrm>
              <a:off x="2276173" y="639413"/>
              <a:ext cx="789480" cy="268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E556530-B724-45C3-B01A-A11B77B5DC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7173" y="630413"/>
                <a:ext cx="80712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40C9830-BDA8-4769-BA1C-6B92DC3ED4FC}"/>
                  </a:ext>
                </a:extLst>
              </p14:cNvPr>
              <p14:cNvContentPartPr/>
              <p14:nvPr/>
            </p14:nvContentPartPr>
            <p14:xfrm>
              <a:off x="7146253" y="502973"/>
              <a:ext cx="345240" cy="386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40C9830-BDA8-4769-BA1C-6B92DC3ED4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37262" y="494333"/>
                <a:ext cx="362862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B3F72CE-FD70-47AD-9C09-773BAE6F3BFB}"/>
                  </a:ext>
                </a:extLst>
              </p14:cNvPr>
              <p14:cNvContentPartPr/>
              <p14:nvPr/>
            </p14:nvContentPartPr>
            <p14:xfrm>
              <a:off x="6629293" y="576413"/>
              <a:ext cx="214920" cy="275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B3F72CE-FD70-47AD-9C09-773BAE6F3B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20639" y="567413"/>
                <a:ext cx="23259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C4744A4-A370-4FCA-9253-85EF238BEB97}"/>
                  </a:ext>
                </a:extLst>
              </p14:cNvPr>
              <p14:cNvContentPartPr/>
              <p14:nvPr/>
            </p14:nvContentPartPr>
            <p14:xfrm>
              <a:off x="5777533" y="485333"/>
              <a:ext cx="561240" cy="288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C4744A4-A370-4FCA-9253-85EF238BEB9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68533" y="476333"/>
                <a:ext cx="57888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41C62A7-39FB-4003-B1DF-65A76698E256}"/>
                  </a:ext>
                </a:extLst>
              </p14:cNvPr>
              <p14:cNvContentPartPr/>
              <p14:nvPr/>
            </p14:nvContentPartPr>
            <p14:xfrm>
              <a:off x="5267773" y="581813"/>
              <a:ext cx="222840" cy="2246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41C62A7-39FB-4003-B1DF-65A76698E25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58773" y="572813"/>
                <a:ext cx="2404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C4DA822-1742-4CDE-90F7-F0880D8EA8A1}"/>
                  </a:ext>
                </a:extLst>
              </p14:cNvPr>
              <p14:cNvContentPartPr/>
              <p14:nvPr/>
            </p14:nvContentPartPr>
            <p14:xfrm>
              <a:off x="8330293" y="554813"/>
              <a:ext cx="407520" cy="3834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C4DA822-1742-4CDE-90F7-F0880D8EA8A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21653" y="545813"/>
                <a:ext cx="42516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6B8E41C-9C28-48D4-BDA5-000DB9A2BB5E}"/>
                  </a:ext>
                </a:extLst>
              </p14:cNvPr>
              <p14:cNvContentPartPr/>
              <p14:nvPr/>
            </p14:nvContentPartPr>
            <p14:xfrm>
              <a:off x="7828093" y="576413"/>
              <a:ext cx="406800" cy="2808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6B8E41C-9C28-48D4-BDA5-000DB9A2BB5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19093" y="567413"/>
                <a:ext cx="42444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5735174-B28F-4156-BC79-0F2DEF6B6C4C}"/>
                  </a:ext>
                </a:extLst>
              </p14:cNvPr>
              <p14:cNvContentPartPr/>
              <p14:nvPr/>
            </p14:nvContentPartPr>
            <p14:xfrm>
              <a:off x="9065773" y="515573"/>
              <a:ext cx="22680" cy="172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5735174-B28F-4156-BC79-0F2DEF6B6C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57133" y="506933"/>
                <a:ext cx="403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187C425-F27E-4AEC-BA3A-7CD34255B9EB}"/>
                  </a:ext>
                </a:extLst>
              </p14:cNvPr>
              <p14:cNvContentPartPr/>
              <p14:nvPr/>
            </p14:nvContentPartPr>
            <p14:xfrm>
              <a:off x="9513973" y="605933"/>
              <a:ext cx="222840" cy="1245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187C425-F27E-4AEC-BA3A-7CD34255B9E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05333" y="596933"/>
                <a:ext cx="24048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27EF94B-1EB5-449B-B14D-6FF4DB8F7A66}"/>
                  </a:ext>
                </a:extLst>
              </p14:cNvPr>
              <p14:cNvContentPartPr/>
              <p14:nvPr/>
            </p14:nvContentPartPr>
            <p14:xfrm>
              <a:off x="10030933" y="519173"/>
              <a:ext cx="475920" cy="2628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27EF94B-1EB5-449B-B14D-6FF4DB8F7A6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022293" y="510533"/>
                <a:ext cx="4935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2E53221-A22D-435B-B462-25E7FA9A8DFA}"/>
                  </a:ext>
                </a:extLst>
              </p14:cNvPr>
              <p14:cNvContentPartPr/>
              <p14:nvPr/>
            </p14:nvContentPartPr>
            <p14:xfrm>
              <a:off x="9060733" y="616013"/>
              <a:ext cx="259560" cy="1519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2E53221-A22D-435B-B462-25E7FA9A8DF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51733" y="607373"/>
                <a:ext cx="27720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7880A52-7086-4214-BC29-2FFD03C7CB38}"/>
                  </a:ext>
                </a:extLst>
              </p14:cNvPr>
              <p14:cNvContentPartPr/>
              <p14:nvPr/>
            </p14:nvContentPartPr>
            <p14:xfrm>
              <a:off x="805933" y="674333"/>
              <a:ext cx="1220040" cy="329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7880A52-7086-4214-BC29-2FFD03C7CB3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6933" y="665693"/>
                <a:ext cx="123768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99B67AE-542A-4118-A618-DFEC12991621}"/>
                  </a:ext>
                </a:extLst>
              </p14:cNvPr>
              <p14:cNvContentPartPr/>
              <p14:nvPr/>
            </p14:nvContentPartPr>
            <p14:xfrm>
              <a:off x="683893" y="1524653"/>
              <a:ext cx="478440" cy="4248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99B67AE-542A-4118-A618-DFEC1299162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5253" y="1515653"/>
                <a:ext cx="49608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BEA1128-A9EE-4C17-9D3B-B9E04E4ECF69}"/>
                  </a:ext>
                </a:extLst>
              </p14:cNvPr>
              <p14:cNvContentPartPr/>
              <p14:nvPr/>
            </p14:nvContentPartPr>
            <p14:xfrm>
              <a:off x="4273093" y="1525013"/>
              <a:ext cx="226800" cy="189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BEA1128-A9EE-4C17-9D3B-B9E04E4ECF6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64453" y="1516373"/>
                <a:ext cx="2444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D5415D0-BF08-4301-A03D-5275C4D21575}"/>
                  </a:ext>
                </a:extLst>
              </p14:cNvPr>
              <p14:cNvContentPartPr/>
              <p14:nvPr/>
            </p14:nvContentPartPr>
            <p14:xfrm>
              <a:off x="4610413" y="1474253"/>
              <a:ext cx="177480" cy="342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D5415D0-BF08-4301-A03D-5275C4D215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01413" y="1465253"/>
                <a:ext cx="1951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9BCC36C-26D7-4B82-B7CD-E1EB8B392DB9}"/>
                  </a:ext>
                </a:extLst>
              </p14:cNvPr>
              <p14:cNvContentPartPr/>
              <p14:nvPr/>
            </p14:nvContentPartPr>
            <p14:xfrm>
              <a:off x="3735973" y="1513133"/>
              <a:ext cx="255240" cy="2480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9BCC36C-26D7-4B82-B7CD-E1EB8B392DB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27333" y="1504133"/>
                <a:ext cx="2728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EF6DF8C-6255-4475-ACAF-ED899DA658CA}"/>
                  </a:ext>
                </a:extLst>
              </p14:cNvPr>
              <p14:cNvContentPartPr/>
              <p14:nvPr/>
            </p14:nvContentPartPr>
            <p14:xfrm>
              <a:off x="2589733" y="1507013"/>
              <a:ext cx="777240" cy="2754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EF6DF8C-6255-4475-ACAF-ED899DA658C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81093" y="1498362"/>
                <a:ext cx="794880" cy="293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4B627A3-458D-4DB1-98FE-E1435D8D51F0}"/>
                  </a:ext>
                </a:extLst>
              </p14:cNvPr>
              <p14:cNvContentPartPr/>
              <p14:nvPr/>
            </p14:nvContentPartPr>
            <p14:xfrm>
              <a:off x="1444573" y="1583333"/>
              <a:ext cx="786240" cy="2689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4B627A3-458D-4DB1-98FE-E1435D8D51F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35577" y="1574693"/>
                <a:ext cx="803872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0AC77C1-0F6B-459A-9769-DBF529F727F5}"/>
                  </a:ext>
                </a:extLst>
              </p14:cNvPr>
              <p14:cNvContentPartPr/>
              <p14:nvPr/>
            </p14:nvContentPartPr>
            <p14:xfrm>
              <a:off x="5961133" y="1371293"/>
              <a:ext cx="1427760" cy="2959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0AC77C1-0F6B-459A-9769-DBF529F727F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52495" y="1362653"/>
                <a:ext cx="1445396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5D625E8-EA43-4097-8D53-C04C2C04DE44}"/>
                  </a:ext>
                </a:extLst>
              </p14:cNvPr>
              <p14:cNvContentPartPr/>
              <p14:nvPr/>
            </p14:nvContentPartPr>
            <p14:xfrm>
              <a:off x="5034133" y="1507013"/>
              <a:ext cx="525240" cy="1760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5D625E8-EA43-4097-8D53-C04C2C04DE4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25487" y="1498373"/>
                <a:ext cx="542892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4984C5BD-F8A0-4EC9-B91A-DCFE95F2C899}"/>
                  </a:ext>
                </a:extLst>
              </p14:cNvPr>
              <p14:cNvContentPartPr/>
              <p14:nvPr/>
            </p14:nvContentPartPr>
            <p14:xfrm>
              <a:off x="10066933" y="1247813"/>
              <a:ext cx="22680" cy="158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4984C5BD-F8A0-4EC9-B91A-DCFE95F2C89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057933" y="1239173"/>
                <a:ext cx="403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AD21D30-8E84-4E16-B8E9-57B1DB65E2BF}"/>
                  </a:ext>
                </a:extLst>
              </p14:cNvPr>
              <p14:cNvContentPartPr/>
              <p14:nvPr/>
            </p14:nvContentPartPr>
            <p14:xfrm>
              <a:off x="10486693" y="1341773"/>
              <a:ext cx="209880" cy="1591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AD21D30-8E84-4E16-B8E9-57B1DB65E2B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477693" y="1332773"/>
                <a:ext cx="22752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352F57F-356A-498F-AF5E-0E9D44EA2878}"/>
                  </a:ext>
                </a:extLst>
              </p14:cNvPr>
              <p14:cNvContentPartPr/>
              <p14:nvPr/>
            </p14:nvContentPartPr>
            <p14:xfrm>
              <a:off x="10041373" y="1334933"/>
              <a:ext cx="302040" cy="1479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352F57F-356A-498F-AF5E-0E9D44EA287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032373" y="1325933"/>
                <a:ext cx="3196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D53DB2BD-5DB9-451C-A8E5-2C9E7FB987D4}"/>
                  </a:ext>
                </a:extLst>
              </p14:cNvPr>
              <p14:cNvContentPartPr/>
              <p14:nvPr/>
            </p14:nvContentPartPr>
            <p14:xfrm>
              <a:off x="8909893" y="1274093"/>
              <a:ext cx="901800" cy="3556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53DB2BD-5DB9-451C-A8E5-2C9E7FB987D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900893" y="1265453"/>
                <a:ext cx="91944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59938D3-1FA7-449C-A188-FFCF88F5D816}"/>
                  </a:ext>
                </a:extLst>
              </p14:cNvPr>
              <p14:cNvContentPartPr/>
              <p14:nvPr/>
            </p14:nvContentPartPr>
            <p14:xfrm>
              <a:off x="5914333" y="2092733"/>
              <a:ext cx="92160" cy="1936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59938D3-1FA7-449C-A188-FFCF88F5D81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05333" y="2084093"/>
                <a:ext cx="1098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339150C5-91C8-4D32-990D-D66CA4B0317C}"/>
                  </a:ext>
                </a:extLst>
              </p14:cNvPr>
              <p14:cNvContentPartPr/>
              <p14:nvPr/>
            </p14:nvContentPartPr>
            <p14:xfrm>
              <a:off x="6110533" y="2248613"/>
              <a:ext cx="6840" cy="104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339150C5-91C8-4D32-990D-D66CA4B0317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101893" y="2239973"/>
                <a:ext cx="244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6225BC7A-4A35-4EC3-9365-E04B934EBB2B}"/>
                  </a:ext>
                </a:extLst>
              </p14:cNvPr>
              <p14:cNvContentPartPr/>
              <p14:nvPr/>
            </p14:nvContentPartPr>
            <p14:xfrm>
              <a:off x="5612293" y="2057813"/>
              <a:ext cx="207360" cy="2635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6225BC7A-4A35-4EC3-9365-E04B934EBB2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603293" y="2049161"/>
                <a:ext cx="225000" cy="281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9CC7CACA-78E1-4A08-B7A9-D7221B4AA1F9}"/>
                  </a:ext>
                </a:extLst>
              </p14:cNvPr>
              <p14:cNvContentPartPr/>
              <p14:nvPr/>
            </p14:nvContentPartPr>
            <p14:xfrm>
              <a:off x="3946933" y="2085893"/>
              <a:ext cx="1467720" cy="2970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9CC7CACA-78E1-4A08-B7A9-D7221B4AA1F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938293" y="2077253"/>
                <a:ext cx="14853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31ABC4F-C662-4CB2-960D-28DEA4C8DC3A}"/>
                  </a:ext>
                </a:extLst>
              </p14:cNvPr>
              <p14:cNvContentPartPr/>
              <p14:nvPr/>
            </p14:nvContentPartPr>
            <p14:xfrm>
              <a:off x="1488133" y="2158253"/>
              <a:ext cx="2097000" cy="3024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31ABC4F-C662-4CB2-960D-28DEA4C8DC3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479492" y="2149623"/>
                <a:ext cx="2114643" cy="320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0CD39F2D-0088-416B-BBAF-E7287AAD3E18}"/>
                  </a:ext>
                </a:extLst>
              </p14:cNvPr>
              <p14:cNvContentPartPr/>
              <p14:nvPr/>
            </p14:nvContentPartPr>
            <p14:xfrm>
              <a:off x="1177813" y="3156173"/>
              <a:ext cx="10080" cy="93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0CD39F2D-0088-416B-BBAF-E7287AAD3E1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68813" y="3147173"/>
                <a:ext cx="277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F19C0EE-7BC1-4C21-8FF5-796CEDBEB026}"/>
                  </a:ext>
                </a:extLst>
              </p14:cNvPr>
              <p14:cNvContentPartPr/>
              <p14:nvPr/>
            </p14:nvContentPartPr>
            <p14:xfrm>
              <a:off x="1183573" y="3279653"/>
              <a:ext cx="7560" cy="3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F19C0EE-7BC1-4C21-8FF5-796CEDBEB02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74573" y="3271013"/>
                <a:ext cx="25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19E11DFD-A7A6-41C8-B660-487EAF4C4CB0}"/>
                  </a:ext>
                </a:extLst>
              </p14:cNvPr>
              <p14:cNvContentPartPr/>
              <p14:nvPr/>
            </p14:nvContentPartPr>
            <p14:xfrm>
              <a:off x="647173" y="2902373"/>
              <a:ext cx="346320" cy="3841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19E11DFD-A7A6-41C8-B660-487EAF4C4CB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38173" y="2893373"/>
                <a:ext cx="36396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2745718D-0E83-4BCC-891C-9360C32EB38B}"/>
                  </a:ext>
                </a:extLst>
              </p14:cNvPr>
              <p14:cNvContentPartPr/>
              <p14:nvPr/>
            </p14:nvContentPartPr>
            <p14:xfrm>
              <a:off x="2594773" y="2786813"/>
              <a:ext cx="813960" cy="2606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2745718D-0E83-4BCC-891C-9360C32EB38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586133" y="2778185"/>
                <a:ext cx="831600" cy="2782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AE89C199-3A9B-4B77-8B8F-814CCBDA4AEB}"/>
                  </a:ext>
                </a:extLst>
              </p14:cNvPr>
              <p14:cNvContentPartPr/>
              <p14:nvPr/>
            </p14:nvContentPartPr>
            <p14:xfrm>
              <a:off x="1471573" y="2886173"/>
              <a:ext cx="910440" cy="2419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AE89C199-3A9B-4B77-8B8F-814CCBDA4AE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462933" y="2877160"/>
                <a:ext cx="928080" cy="259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5A92FFD-C16C-43A1-BE4E-103D5BEABEC1}"/>
                  </a:ext>
                </a:extLst>
              </p14:cNvPr>
              <p14:cNvContentPartPr/>
              <p14:nvPr/>
            </p14:nvContentPartPr>
            <p14:xfrm>
              <a:off x="4284613" y="2755493"/>
              <a:ext cx="245520" cy="2016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5A92FFD-C16C-43A1-BE4E-103D5BEABEC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275613" y="2746493"/>
                <a:ext cx="2631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2618EEBA-BA9D-424A-BDB1-B23B7DAB36D5}"/>
                  </a:ext>
                </a:extLst>
              </p14:cNvPr>
              <p14:cNvContentPartPr/>
              <p14:nvPr/>
            </p14:nvContentPartPr>
            <p14:xfrm>
              <a:off x="5053213" y="2724173"/>
              <a:ext cx="634320" cy="1706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2618EEBA-BA9D-424A-BDB1-B23B7DAB36D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044568" y="2715192"/>
                <a:ext cx="651970" cy="188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5ACD764-7FCD-4856-9217-C9A5368E0B5C}"/>
                  </a:ext>
                </a:extLst>
              </p14:cNvPr>
              <p14:cNvContentPartPr/>
              <p14:nvPr/>
            </p14:nvContentPartPr>
            <p14:xfrm>
              <a:off x="4653973" y="2725253"/>
              <a:ext cx="114120" cy="2955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5ACD764-7FCD-4856-9217-C9A5368E0B5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644973" y="2716253"/>
                <a:ext cx="1317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AEBBEF5C-0502-4E8B-95C5-403251C00F93}"/>
                  </a:ext>
                </a:extLst>
              </p14:cNvPr>
              <p14:cNvContentPartPr/>
              <p14:nvPr/>
            </p14:nvContentPartPr>
            <p14:xfrm>
              <a:off x="3684133" y="2714453"/>
              <a:ext cx="278640" cy="3045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AEBBEF5C-0502-4E8B-95C5-403251C00F9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675493" y="2705453"/>
                <a:ext cx="29628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72AF5C0A-A642-4E1A-A3F0-A13975232A27}"/>
                  </a:ext>
                </a:extLst>
              </p14:cNvPr>
              <p14:cNvContentPartPr/>
              <p14:nvPr/>
            </p14:nvContentPartPr>
            <p14:xfrm>
              <a:off x="5912173" y="2557133"/>
              <a:ext cx="1842480" cy="2941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72AF5C0A-A642-4E1A-A3F0-A13975232A2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03531" y="2548493"/>
                <a:ext cx="1860123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E6D2ED3D-1FBA-403F-8480-883FBCF886A4}"/>
                  </a:ext>
                </a:extLst>
              </p14:cNvPr>
              <p14:cNvContentPartPr/>
              <p14:nvPr/>
            </p14:nvContentPartPr>
            <p14:xfrm>
              <a:off x="7999453" y="2482253"/>
              <a:ext cx="359640" cy="26820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E6D2ED3D-1FBA-403F-8480-883FBCF886A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990462" y="2473253"/>
                <a:ext cx="377262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EFC33A58-503C-4CF4-8726-C0E9FB2F4A82}"/>
                  </a:ext>
                </a:extLst>
              </p14:cNvPr>
              <p14:cNvContentPartPr/>
              <p14:nvPr/>
            </p14:nvContentPartPr>
            <p14:xfrm>
              <a:off x="7524253" y="1382813"/>
              <a:ext cx="1060200" cy="3027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EFC33A58-503C-4CF4-8726-C0E9FB2F4A8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515610" y="1373813"/>
                <a:ext cx="1077846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C76EF8CF-BDD2-4DBF-9D91-7D57CD569A59}"/>
                  </a:ext>
                </a:extLst>
              </p14:cNvPr>
              <p14:cNvContentPartPr/>
              <p14:nvPr/>
            </p14:nvContentPartPr>
            <p14:xfrm>
              <a:off x="10655173" y="2365253"/>
              <a:ext cx="204120" cy="24444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C76EF8CF-BDD2-4DBF-9D91-7D57CD569A5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646548" y="2356613"/>
                <a:ext cx="221729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C0CB1702-9B11-4F17-8AAC-8EEC94CC05E9}"/>
                  </a:ext>
                </a:extLst>
              </p14:cNvPr>
              <p14:cNvContentPartPr/>
              <p14:nvPr/>
            </p14:nvContentPartPr>
            <p14:xfrm>
              <a:off x="9669493" y="2385773"/>
              <a:ext cx="787320" cy="3049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C0CB1702-9B11-4F17-8AAC-8EEC94CC05E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660853" y="2376773"/>
                <a:ext cx="8049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1468DD31-D1CF-409A-9C8E-1E1A258209E0}"/>
                  </a:ext>
                </a:extLst>
              </p14:cNvPr>
              <p14:cNvContentPartPr/>
              <p14:nvPr/>
            </p14:nvContentPartPr>
            <p14:xfrm>
              <a:off x="8613253" y="2485133"/>
              <a:ext cx="735840" cy="22176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1468DD31-D1CF-409A-9C8E-1E1A258209E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604613" y="2476493"/>
                <a:ext cx="7534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B8F53B72-7AD4-49AC-9EAD-46BDA257A65C}"/>
                  </a:ext>
                </a:extLst>
              </p14:cNvPr>
              <p14:cNvContentPartPr/>
              <p14:nvPr/>
            </p14:nvContentPartPr>
            <p14:xfrm>
              <a:off x="2631493" y="3399533"/>
              <a:ext cx="325440" cy="14868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B8F53B72-7AD4-49AC-9EAD-46BDA257A65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622493" y="3390893"/>
                <a:ext cx="3430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818EC476-19A9-4F80-ACDC-169EA2576757}"/>
                  </a:ext>
                </a:extLst>
              </p14:cNvPr>
              <p14:cNvContentPartPr/>
              <p14:nvPr/>
            </p14:nvContentPartPr>
            <p14:xfrm>
              <a:off x="1370053" y="3366773"/>
              <a:ext cx="942480" cy="22284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818EC476-19A9-4F80-ACDC-169EA257675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361413" y="3357773"/>
                <a:ext cx="9601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B847A5BF-A644-4BC2-984B-4D9E1F7131D7}"/>
                  </a:ext>
                </a:extLst>
              </p14:cNvPr>
              <p14:cNvContentPartPr/>
              <p14:nvPr/>
            </p14:nvContentPartPr>
            <p14:xfrm>
              <a:off x="3763693" y="3260933"/>
              <a:ext cx="584640" cy="24336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B847A5BF-A644-4BC2-984B-4D9E1F7131D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755053" y="3251933"/>
                <a:ext cx="60228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FFA60ACB-DB65-4584-A44A-06B5A17CB884}"/>
                  </a:ext>
                </a:extLst>
              </p14:cNvPr>
              <p14:cNvContentPartPr/>
              <p14:nvPr/>
            </p14:nvContentPartPr>
            <p14:xfrm>
              <a:off x="3268333" y="3337973"/>
              <a:ext cx="383040" cy="23076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FFA60ACB-DB65-4584-A44A-06B5A17CB88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259333" y="3328973"/>
                <a:ext cx="4006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73BFD86C-5AA4-498F-A70C-A7391D7DEDD4}"/>
                  </a:ext>
                </a:extLst>
              </p14:cNvPr>
              <p14:cNvContentPartPr/>
              <p14:nvPr/>
            </p14:nvContentPartPr>
            <p14:xfrm>
              <a:off x="6923413" y="3069773"/>
              <a:ext cx="527400" cy="29592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73BFD86C-5AA4-498F-A70C-A7391D7DEDD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914773" y="3060773"/>
                <a:ext cx="5450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2820A726-3A2E-44A9-9EB2-47FD9A8976E8}"/>
                  </a:ext>
                </a:extLst>
              </p14:cNvPr>
              <p14:cNvContentPartPr/>
              <p14:nvPr/>
            </p14:nvContentPartPr>
            <p14:xfrm>
              <a:off x="5620933" y="3242573"/>
              <a:ext cx="995400" cy="14760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2820A726-3A2E-44A9-9EB2-47FD9A8976E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612290" y="3233551"/>
                <a:ext cx="1013046" cy="165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B830A23A-FF67-4EC2-9D00-DFFCD4D6AA18}"/>
                  </a:ext>
                </a:extLst>
              </p14:cNvPr>
              <p14:cNvContentPartPr/>
              <p14:nvPr/>
            </p14:nvContentPartPr>
            <p14:xfrm>
              <a:off x="4750453" y="3170213"/>
              <a:ext cx="748080" cy="27180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B830A23A-FF67-4EC2-9D00-DFFCD4D6AA1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741813" y="3161213"/>
                <a:ext cx="76572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18FA6CE9-B44A-4CAC-ABCB-BC0119BCA446}"/>
                  </a:ext>
                </a:extLst>
              </p14:cNvPr>
              <p14:cNvContentPartPr/>
              <p14:nvPr/>
            </p14:nvContentPartPr>
            <p14:xfrm>
              <a:off x="750853" y="3963293"/>
              <a:ext cx="759600" cy="35316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18FA6CE9-B44A-4CAC-ABCB-BC0119BCA44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42213" y="3954293"/>
                <a:ext cx="77724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45DECDAF-D309-4140-BFFC-D72865A7218D}"/>
                  </a:ext>
                </a:extLst>
              </p14:cNvPr>
              <p14:cNvContentPartPr/>
              <p14:nvPr/>
            </p14:nvContentPartPr>
            <p14:xfrm>
              <a:off x="720613" y="4371893"/>
              <a:ext cx="892800" cy="3528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45DECDAF-D309-4140-BFFC-D72865A7218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11973" y="4362893"/>
                <a:ext cx="9104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16515FA9-5EC6-4E4A-A77F-746014157D00}"/>
                  </a:ext>
                </a:extLst>
              </p14:cNvPr>
              <p14:cNvContentPartPr/>
              <p14:nvPr/>
            </p14:nvContentPartPr>
            <p14:xfrm>
              <a:off x="1749853" y="4074173"/>
              <a:ext cx="14760" cy="2016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16515FA9-5EC6-4E4A-A77F-746014157D0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741213" y="4065533"/>
                <a:ext cx="324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4708D7F2-52EB-434A-B9DD-B9E8F981FD03}"/>
                  </a:ext>
                </a:extLst>
              </p14:cNvPr>
              <p14:cNvContentPartPr/>
              <p14:nvPr/>
            </p14:nvContentPartPr>
            <p14:xfrm>
              <a:off x="1715653" y="4242293"/>
              <a:ext cx="13680" cy="2124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4708D7F2-52EB-434A-B9DD-B9E8F981FD0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706653" y="4233293"/>
                <a:ext cx="313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15C5EE55-C53F-4F08-8A81-C7E302863AF6}"/>
                  </a:ext>
                </a:extLst>
              </p14:cNvPr>
              <p14:cNvContentPartPr/>
              <p14:nvPr/>
            </p14:nvContentPartPr>
            <p14:xfrm>
              <a:off x="6979213" y="3708773"/>
              <a:ext cx="244080" cy="27648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15C5EE55-C53F-4F08-8A81-C7E302863AF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970213" y="3699773"/>
                <a:ext cx="26172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16B3B106-3175-4D24-B3FF-6A531877C9DE}"/>
                  </a:ext>
                </a:extLst>
              </p14:cNvPr>
              <p14:cNvContentPartPr/>
              <p14:nvPr/>
            </p14:nvContentPartPr>
            <p14:xfrm>
              <a:off x="5817493" y="3794453"/>
              <a:ext cx="903600" cy="33156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16B3B106-3175-4D24-B3FF-6A531877C9D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808853" y="3785813"/>
                <a:ext cx="92124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10B93B80-123D-4949-9850-2AC33C7B0E64}"/>
                  </a:ext>
                </a:extLst>
              </p14:cNvPr>
              <p14:cNvContentPartPr/>
              <p14:nvPr/>
            </p14:nvContentPartPr>
            <p14:xfrm>
              <a:off x="5135293" y="3869693"/>
              <a:ext cx="415800" cy="23400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10B93B80-123D-4949-9850-2AC33C7B0E6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126293" y="3861053"/>
                <a:ext cx="43344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FB5E5CFF-449A-45AC-9C5D-C6BFDEB9DAAF}"/>
                  </a:ext>
                </a:extLst>
              </p14:cNvPr>
              <p14:cNvContentPartPr/>
              <p14:nvPr/>
            </p14:nvContentPartPr>
            <p14:xfrm>
              <a:off x="2856133" y="3900653"/>
              <a:ext cx="2022840" cy="27900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FB5E5CFF-449A-45AC-9C5D-C6BFDEB9DAA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847133" y="3891653"/>
                <a:ext cx="204048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DFF6C020-F6EA-48FD-BD4C-B5BA0CAD3271}"/>
                  </a:ext>
                </a:extLst>
              </p14:cNvPr>
              <p14:cNvContentPartPr/>
              <p14:nvPr/>
            </p14:nvContentPartPr>
            <p14:xfrm>
              <a:off x="2290213" y="3952133"/>
              <a:ext cx="302400" cy="27864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DFF6C020-F6EA-48FD-BD4C-B5BA0CAD327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281213" y="3943145"/>
                <a:ext cx="320040" cy="296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D688707A-FAAE-4FD5-AE91-2A2BDAD6CDA2}"/>
                  </a:ext>
                </a:extLst>
              </p14:cNvPr>
              <p14:cNvContentPartPr/>
              <p14:nvPr/>
            </p14:nvContentPartPr>
            <p14:xfrm>
              <a:off x="7460893" y="3661973"/>
              <a:ext cx="663840" cy="28980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D688707A-FAAE-4FD5-AE91-2A2BDAD6CDA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451893" y="3652962"/>
                <a:ext cx="681480" cy="3074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035D1339-7060-4826-B873-D5E948FD84EC}"/>
                  </a:ext>
                </a:extLst>
              </p14:cNvPr>
              <p14:cNvContentPartPr/>
              <p14:nvPr/>
            </p14:nvContentPartPr>
            <p14:xfrm>
              <a:off x="10813573" y="3592493"/>
              <a:ext cx="957240" cy="29628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035D1339-7060-4826-B873-D5E948FD84E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804936" y="3583493"/>
                <a:ext cx="974873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95BF3315-9967-460E-B5F4-6F849C511BA7}"/>
                  </a:ext>
                </a:extLst>
              </p14:cNvPr>
              <p14:cNvContentPartPr/>
              <p14:nvPr/>
            </p14:nvContentPartPr>
            <p14:xfrm>
              <a:off x="10461133" y="3658373"/>
              <a:ext cx="182520" cy="37944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95BF3315-9967-460E-B5F4-6F849C511BA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452151" y="3649373"/>
                <a:ext cx="200125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94DFBE24-EFF5-4415-A0C7-8337CD0DA67D}"/>
                  </a:ext>
                </a:extLst>
              </p14:cNvPr>
              <p14:cNvContentPartPr/>
              <p14:nvPr/>
            </p14:nvContentPartPr>
            <p14:xfrm>
              <a:off x="921853" y="4673933"/>
              <a:ext cx="284040" cy="21024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94DFBE24-EFF5-4415-A0C7-8337CD0DA67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12853" y="4664933"/>
                <a:ext cx="3016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9E26859D-1BE3-4212-9AF8-9BDABC1DA09C}"/>
                  </a:ext>
                </a:extLst>
              </p14:cNvPr>
              <p14:cNvContentPartPr/>
              <p14:nvPr/>
            </p14:nvContentPartPr>
            <p14:xfrm>
              <a:off x="2973853" y="4619573"/>
              <a:ext cx="621720" cy="15984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9E26859D-1BE3-4212-9AF8-9BDABC1DA09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964853" y="4610913"/>
                <a:ext cx="639360" cy="1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367AA833-C2D6-4069-A539-3602DCAF6175}"/>
                  </a:ext>
                </a:extLst>
              </p14:cNvPr>
              <p14:cNvContentPartPr/>
              <p14:nvPr/>
            </p14:nvContentPartPr>
            <p14:xfrm>
              <a:off x="1416493" y="4570973"/>
              <a:ext cx="1366200" cy="26496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367AA833-C2D6-4069-A539-3602DCAF617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407493" y="4562333"/>
                <a:ext cx="13838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EE63EC00-DDE4-4FAB-9248-A5CBE70A495D}"/>
                  </a:ext>
                </a:extLst>
              </p14:cNvPr>
              <p14:cNvContentPartPr/>
              <p14:nvPr/>
            </p14:nvContentPartPr>
            <p14:xfrm>
              <a:off x="3759013" y="4493933"/>
              <a:ext cx="285120" cy="37728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EE63EC00-DDE4-4FAB-9248-A5CBE70A495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750373" y="4484933"/>
                <a:ext cx="30276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15ADEC24-9A66-4582-A511-2D98EADF0765}"/>
                  </a:ext>
                </a:extLst>
              </p14:cNvPr>
              <p14:cNvContentPartPr/>
              <p14:nvPr/>
            </p14:nvContentPartPr>
            <p14:xfrm>
              <a:off x="5991013" y="4319693"/>
              <a:ext cx="429840" cy="42228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15ADEC24-9A66-4582-A511-2D98EADF076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982013" y="4311046"/>
                <a:ext cx="447480" cy="439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1360235D-D088-4645-8213-564018442501}"/>
                  </a:ext>
                </a:extLst>
              </p14:cNvPr>
              <p14:cNvContentPartPr/>
              <p14:nvPr/>
            </p14:nvContentPartPr>
            <p14:xfrm>
              <a:off x="5466133" y="4504373"/>
              <a:ext cx="313920" cy="21024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1360235D-D088-4645-8213-56401844250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457133" y="4495733"/>
                <a:ext cx="3315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309792E6-3E96-49B8-8D54-781B675CC509}"/>
                  </a:ext>
                </a:extLst>
              </p14:cNvPr>
              <p14:cNvContentPartPr/>
              <p14:nvPr/>
            </p14:nvContentPartPr>
            <p14:xfrm>
              <a:off x="4234573" y="4530293"/>
              <a:ext cx="1050480" cy="21348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309792E6-3E96-49B8-8D54-781B675CC50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225936" y="4521653"/>
                <a:ext cx="1068114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4972FA58-B5F6-4259-B802-0D7BC9866F9D}"/>
                  </a:ext>
                </a:extLst>
              </p14:cNvPr>
              <p14:cNvContentPartPr/>
              <p14:nvPr/>
            </p14:nvContentPartPr>
            <p14:xfrm>
              <a:off x="6565213" y="4598693"/>
              <a:ext cx="25200" cy="144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4972FA58-B5F6-4259-B802-0D7BC9866F9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556213" y="4590053"/>
                <a:ext cx="428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18AED0D3-396D-404C-BB5A-E8DA8AD81676}"/>
                  </a:ext>
                </a:extLst>
              </p14:cNvPr>
              <p14:cNvContentPartPr/>
              <p14:nvPr/>
            </p14:nvContentPartPr>
            <p14:xfrm>
              <a:off x="9621973" y="4302413"/>
              <a:ext cx="702360" cy="34776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18AED0D3-396D-404C-BB5A-E8DA8AD8167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613333" y="4293773"/>
                <a:ext cx="72000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17736881-C8B7-4ACD-8C4B-2CE8148123B9}"/>
                  </a:ext>
                </a:extLst>
              </p14:cNvPr>
              <p14:cNvContentPartPr/>
              <p14:nvPr/>
            </p14:nvContentPartPr>
            <p14:xfrm>
              <a:off x="8523613" y="4370813"/>
              <a:ext cx="826200" cy="343440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17736881-C8B7-4ACD-8C4B-2CE8148123B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514973" y="4361822"/>
                <a:ext cx="843840" cy="361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644E3FB9-B83C-43F1-ACDD-0D99852612F8}"/>
                  </a:ext>
                </a:extLst>
              </p14:cNvPr>
              <p14:cNvContentPartPr/>
              <p14:nvPr/>
            </p14:nvContentPartPr>
            <p14:xfrm>
              <a:off x="7714693" y="4384133"/>
              <a:ext cx="507960" cy="19476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644E3FB9-B83C-43F1-ACDD-0D99852612F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705693" y="4375133"/>
                <a:ext cx="5256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8EB95B7E-7AD7-42CC-A227-6EE6AEB265E5}"/>
                  </a:ext>
                </a:extLst>
              </p14:cNvPr>
              <p14:cNvContentPartPr/>
              <p14:nvPr/>
            </p14:nvContentPartPr>
            <p14:xfrm>
              <a:off x="6933853" y="4407893"/>
              <a:ext cx="553320" cy="22104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8EB95B7E-7AD7-42CC-A227-6EE6AEB265E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924853" y="4398893"/>
                <a:ext cx="5709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92302307-2F5D-4B54-A9B8-3389EAFB5E24}"/>
                  </a:ext>
                </a:extLst>
              </p14:cNvPr>
              <p14:cNvContentPartPr/>
              <p14:nvPr/>
            </p14:nvContentPartPr>
            <p14:xfrm>
              <a:off x="883333" y="5167493"/>
              <a:ext cx="121320" cy="20160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92302307-2F5D-4B54-A9B8-3389EAFB5E2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4693" y="5158493"/>
                <a:ext cx="1389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BE4C4534-E3C8-4CF0-B7BA-3706C58CCAA1}"/>
                  </a:ext>
                </a:extLst>
              </p14:cNvPr>
              <p14:cNvContentPartPr/>
              <p14:nvPr/>
            </p14:nvContentPartPr>
            <p14:xfrm>
              <a:off x="2492173" y="5067773"/>
              <a:ext cx="658440" cy="39816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BE4C4534-E3C8-4CF0-B7BA-3706C58CCAA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483533" y="5058781"/>
                <a:ext cx="676080" cy="415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5A24A6BB-3EDB-467F-AB72-9BFF48964CCA}"/>
                  </a:ext>
                </a:extLst>
              </p14:cNvPr>
              <p14:cNvContentPartPr/>
              <p14:nvPr/>
            </p14:nvContentPartPr>
            <p14:xfrm>
              <a:off x="1575973" y="5116373"/>
              <a:ext cx="795600" cy="337320"/>
            </p14:xfrm>
          </p:contentPart>
        </mc:Choice>
        <mc:Fallback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5A24A6BB-3EDB-467F-AB72-9BFF48964CC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566973" y="5107733"/>
                <a:ext cx="81324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542525EB-5097-48D9-8CA4-DD264A85C659}"/>
                  </a:ext>
                </a:extLst>
              </p14:cNvPr>
              <p14:cNvContentPartPr/>
              <p14:nvPr/>
            </p14:nvContentPartPr>
            <p14:xfrm>
              <a:off x="1094653" y="5192333"/>
              <a:ext cx="382680" cy="240840"/>
            </p14:xfrm>
          </p:contentPart>
        </mc:Choice>
        <mc:Fallback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542525EB-5097-48D9-8CA4-DD264A85C65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85661" y="5183333"/>
                <a:ext cx="400303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A1482023-926A-4F18-A136-775A29D4EC98}"/>
                  </a:ext>
                </a:extLst>
              </p14:cNvPr>
              <p14:cNvContentPartPr/>
              <p14:nvPr/>
            </p14:nvContentPartPr>
            <p14:xfrm>
              <a:off x="6700213" y="5139773"/>
              <a:ext cx="298440" cy="12348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A1482023-926A-4F18-A136-775A29D4EC9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691573" y="5131133"/>
                <a:ext cx="3160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A3AFCC1E-E4B3-493A-B779-8ABE8ACED161}"/>
                  </a:ext>
                </a:extLst>
              </p14:cNvPr>
              <p14:cNvContentPartPr/>
              <p14:nvPr/>
            </p14:nvContentPartPr>
            <p14:xfrm>
              <a:off x="5725333" y="5043653"/>
              <a:ext cx="775800" cy="24588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A3AFCC1E-E4B3-493A-B779-8ABE8ACED16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716697" y="5034666"/>
                <a:ext cx="793432" cy="263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BE268999-53CC-47F9-8BEA-762949CB4609}"/>
                  </a:ext>
                </a:extLst>
              </p14:cNvPr>
              <p14:cNvContentPartPr/>
              <p14:nvPr/>
            </p14:nvContentPartPr>
            <p14:xfrm>
              <a:off x="4293973" y="5129333"/>
              <a:ext cx="1116720" cy="187560"/>
            </p14:xfrm>
          </p:contentPart>
        </mc:Choice>
        <mc:Fallback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BE268999-53CC-47F9-8BEA-762949CB460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284976" y="5120333"/>
                <a:ext cx="1134354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FE570963-D685-4B89-89D9-233348D08A23}"/>
                  </a:ext>
                </a:extLst>
              </p14:cNvPr>
              <p14:cNvContentPartPr/>
              <p14:nvPr/>
            </p14:nvContentPartPr>
            <p14:xfrm>
              <a:off x="3355813" y="5104853"/>
              <a:ext cx="740160" cy="21420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FE570963-D685-4B89-89D9-233348D08A2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346817" y="5096213"/>
                <a:ext cx="757791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574F547B-972D-4B63-8568-0B29F04A7E5F}"/>
                  </a:ext>
                </a:extLst>
              </p14:cNvPr>
              <p14:cNvContentPartPr/>
              <p14:nvPr/>
            </p14:nvContentPartPr>
            <p14:xfrm>
              <a:off x="7369093" y="4924133"/>
              <a:ext cx="1940400" cy="471240"/>
            </p14:xfrm>
          </p:contentPart>
        </mc:Choice>
        <mc:Fallback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574F547B-972D-4B63-8568-0B29F04A7E5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360093" y="4915133"/>
                <a:ext cx="195804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2C9B7468-5B03-48C1-815E-56E94BE7E340}"/>
                  </a:ext>
                </a:extLst>
              </p14:cNvPr>
              <p14:cNvContentPartPr/>
              <p14:nvPr/>
            </p14:nvContentPartPr>
            <p14:xfrm>
              <a:off x="9490213" y="4930973"/>
              <a:ext cx="1602360" cy="484200"/>
            </p14:xfrm>
          </p:contentPart>
        </mc:Choice>
        <mc:Fallback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2C9B7468-5B03-48C1-815E-56E94BE7E34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481213" y="4922333"/>
                <a:ext cx="162000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4CD8D6A0-F762-4DAF-ACC6-ADD5C84B1644}"/>
                  </a:ext>
                </a:extLst>
              </p14:cNvPr>
              <p14:cNvContentPartPr/>
              <p14:nvPr/>
            </p14:nvContentPartPr>
            <p14:xfrm>
              <a:off x="829333" y="5763293"/>
              <a:ext cx="249120" cy="162000"/>
            </p14:xfrm>
          </p:contentPart>
        </mc:Choice>
        <mc:Fallback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4CD8D6A0-F762-4DAF-ACC6-ADD5C84B1644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20693" y="5754293"/>
                <a:ext cx="2667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465" name="Ink 464">
                <a:extLst>
                  <a:ext uri="{FF2B5EF4-FFF2-40B4-BE49-F238E27FC236}">
                    <a16:creationId xmlns:a16="http://schemas.microsoft.com/office/drawing/2014/main" id="{F274FAF0-7C87-4770-BA2D-C8A23060AB89}"/>
                  </a:ext>
                </a:extLst>
              </p14:cNvPr>
              <p14:cNvContentPartPr/>
              <p14:nvPr/>
            </p14:nvContentPartPr>
            <p14:xfrm>
              <a:off x="4895173" y="5611373"/>
              <a:ext cx="759960" cy="378000"/>
            </p14:xfrm>
          </p:contentPart>
        </mc:Choice>
        <mc:Fallback>
          <p:pic>
            <p:nvPicPr>
              <p:cNvPr id="465" name="Ink 464">
                <a:extLst>
                  <a:ext uri="{FF2B5EF4-FFF2-40B4-BE49-F238E27FC236}">
                    <a16:creationId xmlns:a16="http://schemas.microsoft.com/office/drawing/2014/main" id="{F274FAF0-7C87-4770-BA2D-C8A23060AB8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886533" y="5602373"/>
                <a:ext cx="77760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D35CC85D-DDEF-47AD-8C2A-43E0C8737891}"/>
                  </a:ext>
                </a:extLst>
              </p14:cNvPr>
              <p14:cNvContentPartPr/>
              <p14:nvPr/>
            </p14:nvContentPartPr>
            <p14:xfrm>
              <a:off x="3343213" y="5650613"/>
              <a:ext cx="1429560" cy="357480"/>
            </p14:xfrm>
          </p:contentPart>
        </mc:Choice>
        <mc:Fallback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D35CC85D-DDEF-47AD-8C2A-43E0C873789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334213" y="5641973"/>
                <a:ext cx="144720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5C51C42A-EDAB-491E-A680-96A8FCA962FA}"/>
                  </a:ext>
                </a:extLst>
              </p14:cNvPr>
              <p14:cNvContentPartPr/>
              <p14:nvPr/>
            </p14:nvContentPartPr>
            <p14:xfrm>
              <a:off x="2473093" y="5682293"/>
              <a:ext cx="747360" cy="345960"/>
            </p14:xfrm>
          </p:contentPart>
        </mc:Choice>
        <mc:Fallback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5C51C42A-EDAB-491E-A680-96A8FCA962F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464453" y="5673644"/>
                <a:ext cx="765000" cy="363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A54C44E7-DF5A-49B5-A611-B7E6C63C1D90}"/>
                  </a:ext>
                </a:extLst>
              </p14:cNvPr>
              <p14:cNvContentPartPr/>
              <p14:nvPr/>
            </p14:nvContentPartPr>
            <p14:xfrm>
              <a:off x="1442773" y="5695613"/>
              <a:ext cx="856800" cy="225360"/>
            </p14:xfrm>
          </p:contentPart>
        </mc:Choice>
        <mc:Fallback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A54C44E7-DF5A-49B5-A611-B7E6C63C1D9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434133" y="5686613"/>
                <a:ext cx="8744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2C2BC3FD-BD9D-44F8-B9F6-EDCF7C0E43EB}"/>
                  </a:ext>
                </a:extLst>
              </p14:cNvPr>
              <p14:cNvContentPartPr/>
              <p14:nvPr/>
            </p14:nvContentPartPr>
            <p14:xfrm>
              <a:off x="5938813" y="5591573"/>
              <a:ext cx="305640" cy="307800"/>
            </p14:xfrm>
          </p:contentPart>
        </mc:Choice>
        <mc:Fallback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2C2BC3FD-BD9D-44F8-B9F6-EDCF7C0E43E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930173" y="5582933"/>
                <a:ext cx="32328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496" name="Ink 495">
                <a:extLst>
                  <a:ext uri="{FF2B5EF4-FFF2-40B4-BE49-F238E27FC236}">
                    <a16:creationId xmlns:a16="http://schemas.microsoft.com/office/drawing/2014/main" id="{4BDC0A48-37C0-48AB-9952-417938CF8393}"/>
                  </a:ext>
                </a:extLst>
              </p14:cNvPr>
              <p14:cNvContentPartPr/>
              <p14:nvPr/>
            </p14:nvContentPartPr>
            <p14:xfrm>
              <a:off x="9100693" y="5509853"/>
              <a:ext cx="281160" cy="410040"/>
            </p14:xfrm>
          </p:contentPart>
        </mc:Choice>
        <mc:Fallback>
          <p:pic>
            <p:nvPicPr>
              <p:cNvPr id="496" name="Ink 495">
                <a:extLst>
                  <a:ext uri="{FF2B5EF4-FFF2-40B4-BE49-F238E27FC236}">
                    <a16:creationId xmlns:a16="http://schemas.microsoft.com/office/drawing/2014/main" id="{4BDC0A48-37C0-48AB-9952-417938CF839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091693" y="5501213"/>
                <a:ext cx="29880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497" name="Ink 496">
                <a:extLst>
                  <a:ext uri="{FF2B5EF4-FFF2-40B4-BE49-F238E27FC236}">
                    <a16:creationId xmlns:a16="http://schemas.microsoft.com/office/drawing/2014/main" id="{382FF468-A716-4BBC-9D92-3A76ED7A6A7C}"/>
                  </a:ext>
                </a:extLst>
              </p14:cNvPr>
              <p14:cNvContentPartPr/>
              <p14:nvPr/>
            </p14:nvContentPartPr>
            <p14:xfrm>
              <a:off x="7969213" y="5494733"/>
              <a:ext cx="925920" cy="306720"/>
            </p14:xfrm>
          </p:contentPart>
        </mc:Choice>
        <mc:Fallback>
          <p:pic>
            <p:nvPicPr>
              <p:cNvPr id="497" name="Ink 496">
                <a:extLst>
                  <a:ext uri="{FF2B5EF4-FFF2-40B4-BE49-F238E27FC236}">
                    <a16:creationId xmlns:a16="http://schemas.microsoft.com/office/drawing/2014/main" id="{382FF468-A716-4BBC-9D92-3A76ED7A6A7C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960573" y="5485744"/>
                <a:ext cx="943560" cy="324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498" name="Ink 497">
                <a:extLst>
                  <a:ext uri="{FF2B5EF4-FFF2-40B4-BE49-F238E27FC236}">
                    <a16:creationId xmlns:a16="http://schemas.microsoft.com/office/drawing/2014/main" id="{6955B1F1-1C08-4AF3-B060-8D3532BC2D6F}"/>
                  </a:ext>
                </a:extLst>
              </p14:cNvPr>
              <p14:cNvContentPartPr/>
              <p14:nvPr/>
            </p14:nvContentPartPr>
            <p14:xfrm>
              <a:off x="7082533" y="5540453"/>
              <a:ext cx="678240" cy="359280"/>
            </p14:xfrm>
          </p:contentPart>
        </mc:Choice>
        <mc:Fallback>
          <p:pic>
            <p:nvPicPr>
              <p:cNvPr id="498" name="Ink 497">
                <a:extLst>
                  <a:ext uri="{FF2B5EF4-FFF2-40B4-BE49-F238E27FC236}">
                    <a16:creationId xmlns:a16="http://schemas.microsoft.com/office/drawing/2014/main" id="{6955B1F1-1C08-4AF3-B060-8D3532BC2D6F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073538" y="5531804"/>
                <a:ext cx="695871" cy="376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499" name="Ink 498">
                <a:extLst>
                  <a:ext uri="{FF2B5EF4-FFF2-40B4-BE49-F238E27FC236}">
                    <a16:creationId xmlns:a16="http://schemas.microsoft.com/office/drawing/2014/main" id="{8CAA5B9E-975E-43A1-BED7-6C87263945AB}"/>
                  </a:ext>
                </a:extLst>
              </p14:cNvPr>
              <p14:cNvContentPartPr/>
              <p14:nvPr/>
            </p14:nvContentPartPr>
            <p14:xfrm>
              <a:off x="6356053" y="5587973"/>
              <a:ext cx="524160" cy="257400"/>
            </p14:xfrm>
          </p:contentPart>
        </mc:Choice>
        <mc:Fallback>
          <p:pic>
            <p:nvPicPr>
              <p:cNvPr id="499" name="Ink 498">
                <a:extLst>
                  <a:ext uri="{FF2B5EF4-FFF2-40B4-BE49-F238E27FC236}">
                    <a16:creationId xmlns:a16="http://schemas.microsoft.com/office/drawing/2014/main" id="{8CAA5B9E-975E-43A1-BED7-6C87263945AB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347413" y="5579333"/>
                <a:ext cx="54180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507" name="Ink 506">
                <a:extLst>
                  <a:ext uri="{FF2B5EF4-FFF2-40B4-BE49-F238E27FC236}">
                    <a16:creationId xmlns:a16="http://schemas.microsoft.com/office/drawing/2014/main" id="{AC074FCF-79BF-42EE-B91B-95062641353A}"/>
                  </a:ext>
                </a:extLst>
              </p14:cNvPr>
              <p14:cNvContentPartPr/>
              <p14:nvPr/>
            </p14:nvContentPartPr>
            <p14:xfrm>
              <a:off x="8270173" y="3433373"/>
              <a:ext cx="1935360" cy="703440"/>
            </p14:xfrm>
          </p:contentPart>
        </mc:Choice>
        <mc:Fallback>
          <p:pic>
            <p:nvPicPr>
              <p:cNvPr id="507" name="Ink 506">
                <a:extLst>
                  <a:ext uri="{FF2B5EF4-FFF2-40B4-BE49-F238E27FC236}">
                    <a16:creationId xmlns:a16="http://schemas.microsoft.com/office/drawing/2014/main" id="{AC074FCF-79BF-42EE-B91B-95062641353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261531" y="3424378"/>
                <a:ext cx="1953003" cy="721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509" name="Ink 508">
                <a:extLst>
                  <a:ext uri="{FF2B5EF4-FFF2-40B4-BE49-F238E27FC236}">
                    <a16:creationId xmlns:a16="http://schemas.microsoft.com/office/drawing/2014/main" id="{F5BC7FC5-FCDF-4DEF-ADCC-0FEAAB8CC98C}"/>
                  </a:ext>
                </a:extLst>
              </p14:cNvPr>
              <p14:cNvContentPartPr/>
              <p14:nvPr/>
            </p14:nvContentPartPr>
            <p14:xfrm>
              <a:off x="9549613" y="5553413"/>
              <a:ext cx="1032120" cy="286920"/>
            </p14:xfrm>
          </p:contentPart>
        </mc:Choice>
        <mc:Fallback>
          <p:pic>
            <p:nvPicPr>
              <p:cNvPr id="509" name="Ink 508">
                <a:extLst>
                  <a:ext uri="{FF2B5EF4-FFF2-40B4-BE49-F238E27FC236}">
                    <a16:creationId xmlns:a16="http://schemas.microsoft.com/office/drawing/2014/main" id="{F5BC7FC5-FCDF-4DEF-ADCC-0FEAAB8CC98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540973" y="5544413"/>
                <a:ext cx="104976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516" name="Ink 515">
                <a:extLst>
                  <a:ext uri="{FF2B5EF4-FFF2-40B4-BE49-F238E27FC236}">
                    <a16:creationId xmlns:a16="http://schemas.microsoft.com/office/drawing/2014/main" id="{EADBDE4C-2F4C-42A8-BEA2-DA1D76C1515E}"/>
                  </a:ext>
                </a:extLst>
              </p14:cNvPr>
              <p14:cNvContentPartPr/>
              <p14:nvPr/>
            </p14:nvContentPartPr>
            <p14:xfrm>
              <a:off x="2166373" y="5985053"/>
              <a:ext cx="12960" cy="44280"/>
            </p14:xfrm>
          </p:contentPart>
        </mc:Choice>
        <mc:Fallback>
          <p:pic>
            <p:nvPicPr>
              <p:cNvPr id="516" name="Ink 515">
                <a:extLst>
                  <a:ext uri="{FF2B5EF4-FFF2-40B4-BE49-F238E27FC236}">
                    <a16:creationId xmlns:a16="http://schemas.microsoft.com/office/drawing/2014/main" id="{EADBDE4C-2F4C-42A8-BEA2-DA1D76C1515E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157373" y="5976413"/>
                <a:ext cx="306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A50DA190-E94E-4554-8C5B-63211C073002}"/>
                  </a:ext>
                </a:extLst>
              </p14:cNvPr>
              <p14:cNvContentPartPr/>
              <p14:nvPr/>
            </p14:nvContentPartPr>
            <p14:xfrm>
              <a:off x="2639053" y="6149213"/>
              <a:ext cx="169200" cy="14040"/>
            </p14:xfrm>
          </p:contentPart>
        </mc:Choice>
        <mc:Fallback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A50DA190-E94E-4554-8C5B-63211C07300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630053" y="6140573"/>
                <a:ext cx="1868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5D5C93DE-5E70-40C0-A8B5-8F630E05C1F9}"/>
                  </a:ext>
                </a:extLst>
              </p14:cNvPr>
              <p14:cNvContentPartPr/>
              <p14:nvPr/>
            </p14:nvContentPartPr>
            <p14:xfrm>
              <a:off x="2685853" y="6214013"/>
              <a:ext cx="187200" cy="14400"/>
            </p14:xfrm>
          </p:contentPart>
        </mc:Choice>
        <mc:Fallback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5D5C93DE-5E70-40C0-A8B5-8F630E05C1F9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676853" y="6205373"/>
                <a:ext cx="2048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528" name="Ink 527">
                <a:extLst>
                  <a:ext uri="{FF2B5EF4-FFF2-40B4-BE49-F238E27FC236}">
                    <a16:creationId xmlns:a16="http://schemas.microsoft.com/office/drawing/2014/main" id="{C0347ABE-4BAD-4DD2-A61F-7EDB84D40BA6}"/>
                  </a:ext>
                </a:extLst>
              </p14:cNvPr>
              <p14:cNvContentPartPr/>
              <p14:nvPr/>
            </p14:nvContentPartPr>
            <p14:xfrm>
              <a:off x="3932533" y="6159653"/>
              <a:ext cx="121320" cy="19440"/>
            </p14:xfrm>
          </p:contentPart>
        </mc:Choice>
        <mc:Fallback>
          <p:pic>
            <p:nvPicPr>
              <p:cNvPr id="528" name="Ink 527">
                <a:extLst>
                  <a:ext uri="{FF2B5EF4-FFF2-40B4-BE49-F238E27FC236}">
                    <a16:creationId xmlns:a16="http://schemas.microsoft.com/office/drawing/2014/main" id="{C0347ABE-4BAD-4DD2-A61F-7EDB84D40BA6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923893" y="6150653"/>
                <a:ext cx="1389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529" name="Ink 528">
                <a:extLst>
                  <a:ext uri="{FF2B5EF4-FFF2-40B4-BE49-F238E27FC236}">
                    <a16:creationId xmlns:a16="http://schemas.microsoft.com/office/drawing/2014/main" id="{A1445E06-DC77-4E15-B118-0F2071E3B810}"/>
                  </a:ext>
                </a:extLst>
              </p14:cNvPr>
              <p14:cNvContentPartPr/>
              <p14:nvPr/>
            </p14:nvContentPartPr>
            <p14:xfrm>
              <a:off x="4274893" y="6161453"/>
              <a:ext cx="73800" cy="17280"/>
            </p14:xfrm>
          </p:contentPart>
        </mc:Choice>
        <mc:Fallback>
          <p:pic>
            <p:nvPicPr>
              <p:cNvPr id="529" name="Ink 528">
                <a:extLst>
                  <a:ext uri="{FF2B5EF4-FFF2-40B4-BE49-F238E27FC236}">
                    <a16:creationId xmlns:a16="http://schemas.microsoft.com/office/drawing/2014/main" id="{A1445E06-DC77-4E15-B118-0F2071E3B810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266253" y="6152453"/>
                <a:ext cx="914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530" name="Ink 529">
                <a:extLst>
                  <a:ext uri="{FF2B5EF4-FFF2-40B4-BE49-F238E27FC236}">
                    <a16:creationId xmlns:a16="http://schemas.microsoft.com/office/drawing/2014/main" id="{ABDEC22B-9005-46CE-A843-B8D0DE2ECC22}"/>
                  </a:ext>
                </a:extLst>
              </p14:cNvPr>
              <p14:cNvContentPartPr/>
              <p14:nvPr/>
            </p14:nvContentPartPr>
            <p14:xfrm>
              <a:off x="4542373" y="6152453"/>
              <a:ext cx="13320" cy="9360"/>
            </p14:xfrm>
          </p:contentPart>
        </mc:Choice>
        <mc:Fallback>
          <p:pic>
            <p:nvPicPr>
              <p:cNvPr id="530" name="Ink 529">
                <a:extLst>
                  <a:ext uri="{FF2B5EF4-FFF2-40B4-BE49-F238E27FC236}">
                    <a16:creationId xmlns:a16="http://schemas.microsoft.com/office/drawing/2014/main" id="{ABDEC22B-9005-46CE-A843-B8D0DE2ECC22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4533733" y="6143453"/>
                <a:ext cx="309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531" name="Ink 530">
                <a:extLst>
                  <a:ext uri="{FF2B5EF4-FFF2-40B4-BE49-F238E27FC236}">
                    <a16:creationId xmlns:a16="http://schemas.microsoft.com/office/drawing/2014/main" id="{4E941C3B-4D0B-4765-829D-80F34F5037A2}"/>
                  </a:ext>
                </a:extLst>
              </p14:cNvPr>
              <p14:cNvContentPartPr/>
              <p14:nvPr/>
            </p14:nvContentPartPr>
            <p14:xfrm>
              <a:off x="4709053" y="6154253"/>
              <a:ext cx="29880" cy="10800"/>
            </p14:xfrm>
          </p:contentPart>
        </mc:Choice>
        <mc:Fallback>
          <p:pic>
            <p:nvPicPr>
              <p:cNvPr id="531" name="Ink 530">
                <a:extLst>
                  <a:ext uri="{FF2B5EF4-FFF2-40B4-BE49-F238E27FC236}">
                    <a16:creationId xmlns:a16="http://schemas.microsoft.com/office/drawing/2014/main" id="{4E941C3B-4D0B-4765-829D-80F34F5037A2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700053" y="6145253"/>
                <a:ext cx="475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532" name="Ink 531">
                <a:extLst>
                  <a:ext uri="{FF2B5EF4-FFF2-40B4-BE49-F238E27FC236}">
                    <a16:creationId xmlns:a16="http://schemas.microsoft.com/office/drawing/2014/main" id="{1D53442B-F2D7-4EE9-B7E8-91A250EB84F5}"/>
                  </a:ext>
                </a:extLst>
              </p14:cNvPr>
              <p14:cNvContentPartPr/>
              <p14:nvPr/>
            </p14:nvContentPartPr>
            <p14:xfrm>
              <a:off x="2978173" y="6076133"/>
              <a:ext cx="758520" cy="249840"/>
            </p14:xfrm>
          </p:contentPart>
        </mc:Choice>
        <mc:Fallback>
          <p:pic>
            <p:nvPicPr>
              <p:cNvPr id="532" name="Ink 531">
                <a:extLst>
                  <a:ext uri="{FF2B5EF4-FFF2-40B4-BE49-F238E27FC236}">
                    <a16:creationId xmlns:a16="http://schemas.microsoft.com/office/drawing/2014/main" id="{1D53442B-F2D7-4EE9-B7E8-91A250EB84F5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2969529" y="6067133"/>
                <a:ext cx="776168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533" name="Ink 532">
                <a:extLst>
                  <a:ext uri="{FF2B5EF4-FFF2-40B4-BE49-F238E27FC236}">
                    <a16:creationId xmlns:a16="http://schemas.microsoft.com/office/drawing/2014/main" id="{B36AD624-DF62-47F9-BD61-92DE1ACEFDD0}"/>
                  </a:ext>
                </a:extLst>
              </p14:cNvPr>
              <p14:cNvContentPartPr/>
              <p14:nvPr/>
            </p14:nvContentPartPr>
            <p14:xfrm>
              <a:off x="2153053" y="6082253"/>
              <a:ext cx="376920" cy="329760"/>
            </p14:xfrm>
          </p:contentPart>
        </mc:Choice>
        <mc:Fallback>
          <p:pic>
            <p:nvPicPr>
              <p:cNvPr id="533" name="Ink 532">
                <a:extLst>
                  <a:ext uri="{FF2B5EF4-FFF2-40B4-BE49-F238E27FC236}">
                    <a16:creationId xmlns:a16="http://schemas.microsoft.com/office/drawing/2014/main" id="{B36AD624-DF62-47F9-BD61-92DE1ACEFDD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144405" y="6073263"/>
                <a:ext cx="394577" cy="347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534" name="Ink 533">
                <a:extLst>
                  <a:ext uri="{FF2B5EF4-FFF2-40B4-BE49-F238E27FC236}">
                    <a16:creationId xmlns:a16="http://schemas.microsoft.com/office/drawing/2014/main" id="{669BDF51-5F1F-407A-941D-5659BBC2EBE8}"/>
                  </a:ext>
                </a:extLst>
              </p14:cNvPr>
              <p14:cNvContentPartPr/>
              <p14:nvPr/>
            </p14:nvContentPartPr>
            <p14:xfrm>
              <a:off x="1196533" y="6081533"/>
              <a:ext cx="739800" cy="165240"/>
            </p14:xfrm>
          </p:contentPart>
        </mc:Choice>
        <mc:Fallback>
          <p:pic>
            <p:nvPicPr>
              <p:cNvPr id="534" name="Ink 533">
                <a:extLst>
                  <a:ext uri="{FF2B5EF4-FFF2-40B4-BE49-F238E27FC236}">
                    <a16:creationId xmlns:a16="http://schemas.microsoft.com/office/drawing/2014/main" id="{669BDF51-5F1F-407A-941D-5659BBC2EBE8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187537" y="6072893"/>
                <a:ext cx="757431" cy="18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223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DFA4E8D-E544-43EE-B4EE-009A8E3B1D30}"/>
                  </a:ext>
                </a:extLst>
              </p14:cNvPr>
              <p14:cNvContentPartPr/>
              <p14:nvPr/>
            </p14:nvContentPartPr>
            <p14:xfrm>
              <a:off x="799453" y="505493"/>
              <a:ext cx="2296080" cy="683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DFA4E8D-E544-43EE-B4EE-009A8E3B1D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453" y="496853"/>
                <a:ext cx="231372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CCEB7F-852A-426F-BA29-9CE9654A0C0E}"/>
                  </a:ext>
                </a:extLst>
              </p14:cNvPr>
              <p14:cNvContentPartPr/>
              <p14:nvPr/>
            </p14:nvContentPartPr>
            <p14:xfrm>
              <a:off x="4139173" y="672533"/>
              <a:ext cx="342720" cy="193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CCEB7F-852A-426F-BA29-9CE9654A0C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30533" y="663533"/>
                <a:ext cx="3603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C3D6491-A29B-46F8-9847-40557E3A6AE5}"/>
                  </a:ext>
                </a:extLst>
              </p14:cNvPr>
              <p14:cNvContentPartPr/>
              <p14:nvPr/>
            </p14:nvContentPartPr>
            <p14:xfrm>
              <a:off x="4835053" y="601613"/>
              <a:ext cx="543600" cy="290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C3D6491-A29B-46F8-9847-40557E3A6A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26053" y="592973"/>
                <a:ext cx="5612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E6F96FA-137D-4A31-9EF5-7252CB18F435}"/>
                  </a:ext>
                </a:extLst>
              </p14:cNvPr>
              <p14:cNvContentPartPr/>
              <p14:nvPr/>
            </p14:nvContentPartPr>
            <p14:xfrm>
              <a:off x="3413413" y="481373"/>
              <a:ext cx="344880" cy="601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6F96FA-137D-4A31-9EF5-7252CB18F4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04773" y="472733"/>
                <a:ext cx="36252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C2521B7-E780-4C8A-82E2-BDC6AA257C64}"/>
                  </a:ext>
                </a:extLst>
              </p14:cNvPr>
              <p14:cNvContentPartPr/>
              <p14:nvPr/>
            </p14:nvContentPartPr>
            <p14:xfrm>
              <a:off x="5518693" y="471293"/>
              <a:ext cx="832320" cy="391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C2521B7-E780-4C8A-82E2-BDC6AA257C6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09697" y="462653"/>
                <a:ext cx="849952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91D8525-D4FC-4A73-A747-B18A4CA003EF}"/>
                  </a:ext>
                </a:extLst>
              </p14:cNvPr>
              <p14:cNvContentPartPr/>
              <p14:nvPr/>
            </p14:nvContentPartPr>
            <p14:xfrm>
              <a:off x="9830053" y="532853"/>
              <a:ext cx="304920" cy="3139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91D8525-D4FC-4A73-A747-B18A4CA003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21064" y="523853"/>
                <a:ext cx="322539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F732CDB-B232-4CE6-9F8B-4D1D4EB76A10}"/>
                  </a:ext>
                </a:extLst>
              </p14:cNvPr>
              <p14:cNvContentPartPr/>
              <p14:nvPr/>
            </p14:nvContentPartPr>
            <p14:xfrm>
              <a:off x="9223093" y="531413"/>
              <a:ext cx="500040" cy="3106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F732CDB-B232-4CE6-9F8B-4D1D4EB76A1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14447" y="522773"/>
                <a:ext cx="517693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AB0421C-A537-4069-95E8-F07508FA6282}"/>
                  </a:ext>
                </a:extLst>
              </p14:cNvPr>
              <p14:cNvContentPartPr/>
              <p14:nvPr/>
            </p14:nvContentPartPr>
            <p14:xfrm>
              <a:off x="8610733" y="441413"/>
              <a:ext cx="410040" cy="3128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AB0421C-A537-4069-95E8-F07508FA628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01733" y="432423"/>
                <a:ext cx="427680" cy="330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A1552B4-5BCE-4B73-862F-76DD8A80B349}"/>
                  </a:ext>
                </a:extLst>
              </p14:cNvPr>
              <p14:cNvContentPartPr/>
              <p14:nvPr/>
            </p14:nvContentPartPr>
            <p14:xfrm>
              <a:off x="6745213" y="501533"/>
              <a:ext cx="1506600" cy="3315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A1552B4-5BCE-4B73-862F-76DD8A80B34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36215" y="492533"/>
                <a:ext cx="1524236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1EA05C0-DCE2-48FD-A1BB-A06C7FC75934}"/>
                  </a:ext>
                </a:extLst>
              </p14:cNvPr>
              <p14:cNvContentPartPr/>
              <p14:nvPr/>
            </p14:nvContentPartPr>
            <p14:xfrm>
              <a:off x="10497493" y="556253"/>
              <a:ext cx="272520" cy="2494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1EA05C0-DCE2-48FD-A1BB-A06C7FC7593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488864" y="547253"/>
                <a:ext cx="290137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B4C25F0-BFE6-4417-8B35-263443322853}"/>
                  </a:ext>
                </a:extLst>
              </p14:cNvPr>
              <p14:cNvContentPartPr/>
              <p14:nvPr/>
            </p14:nvContentPartPr>
            <p14:xfrm>
              <a:off x="2932093" y="1397933"/>
              <a:ext cx="433080" cy="153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B4C25F0-BFE6-4417-8B35-26344332285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23093" y="1388933"/>
                <a:ext cx="45072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43050EC-6F0B-4FFE-9124-FAF7385075A2}"/>
                  </a:ext>
                </a:extLst>
              </p14:cNvPr>
              <p14:cNvContentPartPr/>
              <p14:nvPr/>
            </p14:nvContentPartPr>
            <p14:xfrm>
              <a:off x="1148653" y="1314413"/>
              <a:ext cx="1432440" cy="4870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43050EC-6F0B-4FFE-9124-FAF7385075A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40013" y="1305773"/>
                <a:ext cx="145008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6A1959E-5BA7-4D5C-86B3-302FC7FF5F9E}"/>
                  </a:ext>
                </a:extLst>
              </p14:cNvPr>
              <p14:cNvContentPartPr/>
              <p14:nvPr/>
            </p14:nvContentPartPr>
            <p14:xfrm>
              <a:off x="3810133" y="1156013"/>
              <a:ext cx="1986120" cy="378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6A1959E-5BA7-4D5C-86B3-302FC7FF5F9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01133" y="1147373"/>
                <a:ext cx="200376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D67D1DB-7CB7-4B87-91FD-44039C764A1B}"/>
                  </a:ext>
                </a:extLst>
              </p14:cNvPr>
              <p14:cNvContentPartPr/>
              <p14:nvPr/>
            </p14:nvContentPartPr>
            <p14:xfrm>
              <a:off x="7249933" y="1169693"/>
              <a:ext cx="1202400" cy="4978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D67D1DB-7CB7-4B87-91FD-44039C764A1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41293" y="1161053"/>
                <a:ext cx="122004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075D9AB-ADA2-41D9-BA9F-799241232657}"/>
                  </a:ext>
                </a:extLst>
              </p14:cNvPr>
              <p14:cNvContentPartPr/>
              <p14:nvPr/>
            </p14:nvContentPartPr>
            <p14:xfrm>
              <a:off x="6251293" y="1243853"/>
              <a:ext cx="779400" cy="5187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075D9AB-ADA2-41D9-BA9F-79924123265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42653" y="1234853"/>
                <a:ext cx="79704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0742035-EEDA-4855-9F85-D328DA4517FB}"/>
                  </a:ext>
                </a:extLst>
              </p14:cNvPr>
              <p14:cNvContentPartPr/>
              <p14:nvPr/>
            </p14:nvContentPartPr>
            <p14:xfrm>
              <a:off x="9110413" y="1191293"/>
              <a:ext cx="195120" cy="3369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0742035-EEDA-4855-9F85-D328DA4517F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101757" y="1182653"/>
                <a:ext cx="212793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5C23F97-CC60-4EA5-A44F-EA615C4623A9}"/>
                  </a:ext>
                </a:extLst>
              </p14:cNvPr>
              <p14:cNvContentPartPr/>
              <p14:nvPr/>
            </p14:nvContentPartPr>
            <p14:xfrm>
              <a:off x="8598493" y="1136933"/>
              <a:ext cx="380520" cy="5310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5C23F97-CC60-4EA5-A44F-EA615C4623A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89853" y="1127933"/>
                <a:ext cx="39816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6D95A84-1A46-451F-AB1D-88FF6964DB74}"/>
                  </a:ext>
                </a:extLst>
              </p14:cNvPr>
              <p14:cNvContentPartPr/>
              <p14:nvPr/>
            </p14:nvContentPartPr>
            <p14:xfrm>
              <a:off x="9384013" y="1008413"/>
              <a:ext cx="2137680" cy="6159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6D95A84-1A46-451F-AB1D-88FF6964DB7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375015" y="999773"/>
                <a:ext cx="2155317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95C03B1-CC22-4313-9D27-5B3ADE84CDA6}"/>
                  </a:ext>
                </a:extLst>
              </p14:cNvPr>
              <p14:cNvContentPartPr/>
              <p14:nvPr/>
            </p14:nvContentPartPr>
            <p14:xfrm>
              <a:off x="1095373" y="2013893"/>
              <a:ext cx="376560" cy="6476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95C03B1-CC22-4313-9D27-5B3ADE84CDA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86373" y="2004893"/>
                <a:ext cx="39420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266EB0D3-96D3-45BC-86CD-5785DB037F34}"/>
                  </a:ext>
                </a:extLst>
              </p14:cNvPr>
              <p14:cNvContentPartPr/>
              <p14:nvPr/>
            </p14:nvContentPartPr>
            <p14:xfrm>
              <a:off x="1644373" y="2045573"/>
              <a:ext cx="1832040" cy="4298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66EB0D3-96D3-45BC-86CD-5785DB037F3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635371" y="2036573"/>
                <a:ext cx="1849683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8C7E6B5-4341-41FE-905C-151A528D8416}"/>
                  </a:ext>
                </a:extLst>
              </p14:cNvPr>
              <p14:cNvContentPartPr/>
              <p14:nvPr/>
            </p14:nvContentPartPr>
            <p14:xfrm>
              <a:off x="1092493" y="2865653"/>
              <a:ext cx="396720" cy="4896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8C7E6B5-4341-41FE-905C-151A528D841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83853" y="2857013"/>
                <a:ext cx="41436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FAFA62E1-683B-482E-9EAC-360B158E6E29}"/>
                  </a:ext>
                </a:extLst>
              </p14:cNvPr>
              <p14:cNvContentPartPr/>
              <p14:nvPr/>
            </p14:nvContentPartPr>
            <p14:xfrm>
              <a:off x="3697813" y="2002733"/>
              <a:ext cx="3610800" cy="122148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FAFA62E1-683B-482E-9EAC-360B158E6E2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88813" y="1994090"/>
                <a:ext cx="3628440" cy="1239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A6FA631-CD5A-4079-8233-1B617909B56B}"/>
                  </a:ext>
                </a:extLst>
              </p14:cNvPr>
              <p14:cNvContentPartPr/>
              <p14:nvPr/>
            </p14:nvContentPartPr>
            <p14:xfrm>
              <a:off x="1897813" y="2845853"/>
              <a:ext cx="1696320" cy="39600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A6FA631-CD5A-4079-8233-1B617909B56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89173" y="2837205"/>
                <a:ext cx="1713960" cy="413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A7A5F8FE-6BA5-4DFC-84F2-92507698EAEC}"/>
                  </a:ext>
                </a:extLst>
              </p14:cNvPr>
              <p14:cNvContentPartPr/>
              <p14:nvPr/>
            </p14:nvContentPartPr>
            <p14:xfrm>
              <a:off x="7445053" y="2718053"/>
              <a:ext cx="352800" cy="1281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A7A5F8FE-6BA5-4DFC-84F2-92507698EAE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436044" y="2709053"/>
                <a:ext cx="370458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F521F31F-2EDE-4714-B76B-8C129EE30B7B}"/>
                  </a:ext>
                </a:extLst>
              </p14:cNvPr>
              <p14:cNvContentPartPr/>
              <p14:nvPr/>
            </p14:nvContentPartPr>
            <p14:xfrm>
              <a:off x="10917613" y="3137813"/>
              <a:ext cx="753840" cy="45828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F521F31F-2EDE-4714-B76B-8C129EE30B7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908973" y="3129173"/>
                <a:ext cx="77148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387BB700-0F3D-447F-A574-393BDB2DEBE6}"/>
                  </a:ext>
                </a:extLst>
              </p14:cNvPr>
              <p14:cNvContentPartPr/>
              <p14:nvPr/>
            </p14:nvContentPartPr>
            <p14:xfrm>
              <a:off x="7918093" y="2521853"/>
              <a:ext cx="2922480" cy="117648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387BB700-0F3D-447F-A574-393BDB2DEBE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909092" y="2512853"/>
                <a:ext cx="2940122" cy="11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131691AF-ED6A-4EDA-9DBD-6DE9AD742131}"/>
                  </a:ext>
                </a:extLst>
              </p14:cNvPr>
              <p14:cNvContentPartPr/>
              <p14:nvPr/>
            </p14:nvContentPartPr>
            <p14:xfrm>
              <a:off x="985933" y="3967613"/>
              <a:ext cx="15840" cy="1044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131691AF-ED6A-4EDA-9DBD-6DE9AD74213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76933" y="3958973"/>
                <a:ext cx="334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9EED4C05-56F5-45F2-9A9A-D242E4EE8F99}"/>
                  </a:ext>
                </a:extLst>
              </p14:cNvPr>
              <p14:cNvContentPartPr/>
              <p14:nvPr/>
            </p14:nvContentPartPr>
            <p14:xfrm>
              <a:off x="737533" y="4092533"/>
              <a:ext cx="270720" cy="45180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9EED4C05-56F5-45F2-9A9A-D242E4EE8F9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28893" y="4083540"/>
                <a:ext cx="288360" cy="469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F6227EC7-AADF-45BB-9CA2-6CCAD53508A5}"/>
                  </a:ext>
                </a:extLst>
              </p14:cNvPr>
              <p14:cNvContentPartPr/>
              <p14:nvPr/>
            </p14:nvContentPartPr>
            <p14:xfrm>
              <a:off x="1149013" y="4017293"/>
              <a:ext cx="181440" cy="41616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F6227EC7-AADF-45BB-9CA2-6CCAD53508A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40013" y="4008293"/>
                <a:ext cx="19908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CE4B0CE1-EA3A-4EE3-8A16-5C8FBABBBB27}"/>
                  </a:ext>
                </a:extLst>
              </p14:cNvPr>
              <p14:cNvContentPartPr/>
              <p14:nvPr/>
            </p14:nvContentPartPr>
            <p14:xfrm>
              <a:off x="2342053" y="3925493"/>
              <a:ext cx="281520" cy="37728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CE4B0CE1-EA3A-4EE3-8A16-5C8FBABBBB2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333053" y="3916493"/>
                <a:ext cx="29916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4A001E35-0098-403B-8852-F36839254ED3}"/>
                  </a:ext>
                </a:extLst>
              </p14:cNvPr>
              <p14:cNvContentPartPr/>
              <p14:nvPr/>
            </p14:nvContentPartPr>
            <p14:xfrm>
              <a:off x="1830133" y="3951053"/>
              <a:ext cx="332280" cy="42984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4A001E35-0098-403B-8852-F36839254ED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821133" y="3942406"/>
                <a:ext cx="349920" cy="447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38C11E53-498A-4E22-927A-A39CF8E0499D}"/>
                  </a:ext>
                </a:extLst>
              </p14:cNvPr>
              <p14:cNvContentPartPr/>
              <p14:nvPr/>
            </p14:nvContentPartPr>
            <p14:xfrm>
              <a:off x="5702293" y="3827573"/>
              <a:ext cx="190440" cy="34236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38C11E53-498A-4E22-927A-A39CF8E0499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93653" y="3818933"/>
                <a:ext cx="2080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154301FA-9BDF-4011-8BAF-ED133E9A6567}"/>
                  </a:ext>
                </a:extLst>
              </p14:cNvPr>
              <p14:cNvContentPartPr/>
              <p14:nvPr/>
            </p14:nvContentPartPr>
            <p14:xfrm>
              <a:off x="5158333" y="3893093"/>
              <a:ext cx="427680" cy="13428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154301FA-9BDF-4011-8BAF-ED133E9A656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49341" y="3884117"/>
                <a:ext cx="445305" cy="1518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D55115A6-62DF-4153-8EAB-D25F12FD30FA}"/>
                  </a:ext>
                </a:extLst>
              </p14:cNvPr>
              <p14:cNvContentPartPr/>
              <p14:nvPr/>
            </p14:nvContentPartPr>
            <p14:xfrm>
              <a:off x="2888173" y="3815693"/>
              <a:ext cx="2118240" cy="74772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D55115A6-62DF-4153-8EAB-D25F12FD30F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879173" y="3806697"/>
                <a:ext cx="2135880" cy="765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314608B8-0FA1-405E-A9EB-0428967563E7}"/>
                  </a:ext>
                </a:extLst>
              </p14:cNvPr>
              <p14:cNvContentPartPr/>
              <p14:nvPr/>
            </p14:nvContentPartPr>
            <p14:xfrm>
              <a:off x="2326213" y="4424093"/>
              <a:ext cx="310680" cy="42336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314608B8-0FA1-405E-A9EB-0428967563E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317213" y="4415453"/>
                <a:ext cx="32832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DFA333F7-923F-4D93-B61F-8C5F0C1544F6}"/>
                  </a:ext>
                </a:extLst>
              </p14:cNvPr>
              <p14:cNvContentPartPr/>
              <p14:nvPr/>
            </p14:nvContentPartPr>
            <p14:xfrm>
              <a:off x="1725733" y="4494293"/>
              <a:ext cx="253080" cy="19476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DFA333F7-923F-4D93-B61F-8C5F0C1544F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17093" y="4485293"/>
                <a:ext cx="2707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1513BCC8-F852-43ED-8891-B18D120DE708}"/>
                  </a:ext>
                </a:extLst>
              </p14:cNvPr>
              <p14:cNvContentPartPr/>
              <p14:nvPr/>
            </p14:nvContentPartPr>
            <p14:xfrm>
              <a:off x="546733" y="5093693"/>
              <a:ext cx="462960" cy="33300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1513BCC8-F852-43ED-8891-B18D120DE70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37733" y="5085044"/>
                <a:ext cx="480600" cy="350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CF9DB580-5EBF-484C-9E65-37416BE29C5F}"/>
                  </a:ext>
                </a:extLst>
              </p14:cNvPr>
              <p14:cNvContentPartPr/>
              <p14:nvPr/>
            </p14:nvContentPartPr>
            <p14:xfrm>
              <a:off x="1173853" y="5357213"/>
              <a:ext cx="27000" cy="3888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CF9DB580-5EBF-484C-9E65-37416BE29C5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65213" y="5348213"/>
                <a:ext cx="4464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3CA604AF-C521-49F3-98D3-57FED5B195BC}"/>
                  </a:ext>
                </a:extLst>
              </p14:cNvPr>
              <p14:cNvContentPartPr/>
              <p14:nvPr/>
            </p14:nvContentPartPr>
            <p14:xfrm>
              <a:off x="1172053" y="5182613"/>
              <a:ext cx="21960" cy="3636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3CA604AF-C521-49F3-98D3-57FED5B195B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63053" y="5173973"/>
                <a:ext cx="396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BC54145F-FB6B-43B2-AC56-5227A6C0440F}"/>
                  </a:ext>
                </a:extLst>
              </p14:cNvPr>
              <p14:cNvContentPartPr/>
              <p14:nvPr/>
            </p14:nvContentPartPr>
            <p14:xfrm>
              <a:off x="1620253" y="5012333"/>
              <a:ext cx="1109160" cy="28692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BC54145F-FB6B-43B2-AC56-5227A6C0440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611256" y="5003333"/>
                <a:ext cx="1126794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8D7DC5DB-1816-44CD-979B-527C07BBCEC4}"/>
                  </a:ext>
                </a:extLst>
              </p14:cNvPr>
              <p14:cNvContentPartPr/>
              <p14:nvPr/>
            </p14:nvContentPartPr>
            <p14:xfrm>
              <a:off x="2996893" y="4991093"/>
              <a:ext cx="803160" cy="27036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8D7DC5DB-1816-44CD-979B-527C07BBCEC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987893" y="4982093"/>
                <a:ext cx="8208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826AAD2C-098D-484A-829D-2A9290A85538}"/>
                  </a:ext>
                </a:extLst>
              </p14:cNvPr>
              <p14:cNvContentPartPr/>
              <p14:nvPr/>
            </p14:nvContentPartPr>
            <p14:xfrm>
              <a:off x="4792933" y="4765733"/>
              <a:ext cx="1284480" cy="38520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826AAD2C-098D-484A-829D-2A9290A8553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783936" y="4757093"/>
                <a:ext cx="1302115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76E673FB-4C8E-43FD-A06D-400A9665D2A2}"/>
                  </a:ext>
                </a:extLst>
              </p14:cNvPr>
              <p14:cNvContentPartPr/>
              <p14:nvPr/>
            </p14:nvContentPartPr>
            <p14:xfrm>
              <a:off x="4049173" y="4996493"/>
              <a:ext cx="577080" cy="16020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76E673FB-4C8E-43FD-A06D-400A9665D2A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040173" y="4987834"/>
                <a:ext cx="594720" cy="1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00322E88-EE2E-49A5-83D5-D4277D8C5175}"/>
                  </a:ext>
                </a:extLst>
              </p14:cNvPr>
              <p14:cNvContentPartPr/>
              <p14:nvPr/>
            </p14:nvContentPartPr>
            <p14:xfrm>
              <a:off x="6966253" y="4681853"/>
              <a:ext cx="1262160" cy="36252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00322E88-EE2E-49A5-83D5-D4277D8C517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957611" y="4673204"/>
                <a:ext cx="1279805" cy="380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E3C03E14-1B84-4F4E-AAC3-F0EB093BEBA9}"/>
                  </a:ext>
                </a:extLst>
              </p14:cNvPr>
              <p14:cNvContentPartPr/>
              <p14:nvPr/>
            </p14:nvContentPartPr>
            <p14:xfrm>
              <a:off x="6339853" y="4735493"/>
              <a:ext cx="514800" cy="33624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E3C03E14-1B84-4F4E-AAC3-F0EB093BEBA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30853" y="4726853"/>
                <a:ext cx="53244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AF00102B-747E-4F3F-B903-13FCF660CF66}"/>
                  </a:ext>
                </a:extLst>
              </p14:cNvPr>
              <p14:cNvContentPartPr/>
              <p14:nvPr/>
            </p14:nvContentPartPr>
            <p14:xfrm>
              <a:off x="8637733" y="4473413"/>
              <a:ext cx="3033720" cy="46728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AF00102B-747E-4F3F-B903-13FCF660CF6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628732" y="4464773"/>
                <a:ext cx="3051362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C6C6E1FB-13BC-478C-8DFC-13A3FF2AF7C8}"/>
                  </a:ext>
                </a:extLst>
              </p14:cNvPr>
              <p14:cNvContentPartPr/>
              <p14:nvPr/>
            </p14:nvContentPartPr>
            <p14:xfrm>
              <a:off x="2912293" y="5493293"/>
              <a:ext cx="570600" cy="25200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C6C6E1FB-13BC-478C-8DFC-13A3FF2AF7C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03653" y="5484653"/>
                <a:ext cx="5882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448578FC-FAC7-4E3E-9B99-B8474C3EAE4D}"/>
                  </a:ext>
                </a:extLst>
              </p14:cNvPr>
              <p14:cNvContentPartPr/>
              <p14:nvPr/>
            </p14:nvContentPartPr>
            <p14:xfrm>
              <a:off x="2424493" y="5578253"/>
              <a:ext cx="253440" cy="16488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448578FC-FAC7-4E3E-9B99-B8474C3EAE4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415841" y="5569253"/>
                <a:ext cx="271105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57BEE0CF-14EA-47E0-A2D1-B1D0D181F2C3}"/>
                  </a:ext>
                </a:extLst>
              </p14:cNvPr>
              <p14:cNvContentPartPr/>
              <p14:nvPr/>
            </p14:nvContentPartPr>
            <p14:xfrm>
              <a:off x="1346293" y="5479253"/>
              <a:ext cx="756000" cy="41652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57BEE0CF-14EA-47E0-A2D1-B1D0D181F2C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337297" y="5470613"/>
                <a:ext cx="773632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CFAB6419-9325-41A2-9C77-81689DF1A79C}"/>
                  </a:ext>
                </a:extLst>
              </p14:cNvPr>
              <p14:cNvContentPartPr/>
              <p14:nvPr/>
            </p14:nvContentPartPr>
            <p14:xfrm>
              <a:off x="5354173" y="5468453"/>
              <a:ext cx="366840" cy="42264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CFAB6419-9325-41A2-9C77-81689DF1A79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345173" y="5459813"/>
                <a:ext cx="38448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F0CC790B-F9D7-4940-AF3B-7E300ED04BDB}"/>
                  </a:ext>
                </a:extLst>
              </p14:cNvPr>
              <p14:cNvContentPartPr/>
              <p14:nvPr/>
            </p14:nvContentPartPr>
            <p14:xfrm>
              <a:off x="3666133" y="5362973"/>
              <a:ext cx="1548720" cy="313200"/>
            </p14:xfrm>
          </p:contentPart>
        </mc:Choice>
        <mc:Fallback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F0CC790B-F9D7-4940-AF3B-7E300ED04BD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657493" y="5354333"/>
                <a:ext cx="156636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B3977EC6-9621-4112-932F-1521A40658B7}"/>
                  </a:ext>
                </a:extLst>
              </p14:cNvPr>
              <p14:cNvContentPartPr/>
              <p14:nvPr/>
            </p14:nvContentPartPr>
            <p14:xfrm>
              <a:off x="6858253" y="5478533"/>
              <a:ext cx="91440" cy="132480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B3977EC6-9621-4112-932F-1521A40658B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849253" y="5469533"/>
                <a:ext cx="1090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B7D53A75-D312-4433-A9E6-6C89AB3E0BB6}"/>
                  </a:ext>
                </a:extLst>
              </p14:cNvPr>
              <p14:cNvContentPartPr/>
              <p14:nvPr/>
            </p14:nvContentPartPr>
            <p14:xfrm>
              <a:off x="6020893" y="5271893"/>
              <a:ext cx="746280" cy="309600"/>
            </p14:xfrm>
          </p:contentPart>
        </mc:Choice>
        <mc:Fallback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B7D53A75-D312-4433-A9E6-6C89AB3E0BB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012249" y="5263243"/>
                <a:ext cx="763929" cy="327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7B1145AB-21FD-4A8C-8BDD-A93ED1F57C6F}"/>
                  </a:ext>
                </a:extLst>
              </p14:cNvPr>
              <p14:cNvContentPartPr/>
              <p14:nvPr/>
            </p14:nvContentPartPr>
            <p14:xfrm>
              <a:off x="7160293" y="5285213"/>
              <a:ext cx="224640" cy="254880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7B1145AB-21FD-4A8C-8BDD-A93ED1F57C6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151293" y="5276213"/>
                <a:ext cx="2422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70908AEF-8732-4CC8-AB8E-F3AEAACC52BB}"/>
                  </a:ext>
                </a:extLst>
              </p14:cNvPr>
              <p14:cNvContentPartPr/>
              <p14:nvPr/>
            </p14:nvContentPartPr>
            <p14:xfrm>
              <a:off x="7498333" y="5209613"/>
              <a:ext cx="325440" cy="304920"/>
            </p14:xfrm>
          </p:contentPart>
        </mc:Choice>
        <mc:Fallback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70908AEF-8732-4CC8-AB8E-F3AEAACC52B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489333" y="5200973"/>
                <a:ext cx="34308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26CEABD6-5302-40AB-98F9-49879DFD27AD}"/>
                  </a:ext>
                </a:extLst>
              </p14:cNvPr>
              <p14:cNvContentPartPr/>
              <p14:nvPr/>
            </p14:nvContentPartPr>
            <p14:xfrm>
              <a:off x="8117893" y="5194853"/>
              <a:ext cx="609120" cy="315720"/>
            </p14:xfrm>
          </p:contentPart>
        </mc:Choice>
        <mc:Fallback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26CEABD6-5302-40AB-98F9-49879DFD27A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108893" y="5185853"/>
                <a:ext cx="62676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83B9770F-35C2-4B49-91ED-0D975ED5222B}"/>
                  </a:ext>
                </a:extLst>
              </p14:cNvPr>
              <p14:cNvContentPartPr/>
              <p14:nvPr/>
            </p14:nvContentPartPr>
            <p14:xfrm>
              <a:off x="9716653" y="5080373"/>
              <a:ext cx="757800" cy="22500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83B9770F-35C2-4B49-91ED-0D975ED5222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708009" y="5071733"/>
                <a:ext cx="775448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407B3C5E-3FA0-4580-BA6F-023044C8D330}"/>
                  </a:ext>
                </a:extLst>
              </p14:cNvPr>
              <p14:cNvContentPartPr/>
              <p14:nvPr/>
            </p14:nvContentPartPr>
            <p14:xfrm>
              <a:off x="9263773" y="5124293"/>
              <a:ext cx="197640" cy="274680"/>
            </p14:xfrm>
          </p:contentPart>
        </mc:Choice>
        <mc:Fallback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407B3C5E-3FA0-4580-BA6F-023044C8D33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254773" y="5115653"/>
                <a:ext cx="21528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656E5CB2-2F50-4364-9FF5-47EA4952FAF5}"/>
                  </a:ext>
                </a:extLst>
              </p14:cNvPr>
              <p14:cNvContentPartPr/>
              <p14:nvPr/>
            </p14:nvContentPartPr>
            <p14:xfrm>
              <a:off x="8851933" y="5156333"/>
              <a:ext cx="265320" cy="297000"/>
            </p14:xfrm>
          </p:contentPart>
        </mc:Choice>
        <mc:Fallback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656E5CB2-2F50-4364-9FF5-47EA4952FAF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842933" y="5147333"/>
                <a:ext cx="2829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B94CACCE-5B7A-4BDC-AC9D-CACFD041B60C}"/>
                  </a:ext>
                </a:extLst>
              </p14:cNvPr>
              <p14:cNvContentPartPr/>
              <p14:nvPr/>
            </p14:nvContentPartPr>
            <p14:xfrm>
              <a:off x="11173573" y="5091173"/>
              <a:ext cx="195120" cy="250200"/>
            </p14:xfrm>
          </p:contentPart>
        </mc:Choice>
        <mc:Fallback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B94CACCE-5B7A-4BDC-AC9D-CACFD041B60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164573" y="5082533"/>
                <a:ext cx="21276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CB4E2C4E-CB9A-4A5D-B36F-3031319415BF}"/>
                  </a:ext>
                </a:extLst>
              </p14:cNvPr>
              <p14:cNvContentPartPr/>
              <p14:nvPr/>
            </p14:nvContentPartPr>
            <p14:xfrm>
              <a:off x="10717453" y="5008373"/>
              <a:ext cx="311040" cy="402120"/>
            </p14:xfrm>
          </p:contentPart>
        </mc:Choice>
        <mc:Fallback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CB4E2C4E-CB9A-4A5D-B36F-3031319415B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708453" y="4999733"/>
                <a:ext cx="328680" cy="41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383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2BF4533-3BD6-416C-9072-6024C6372B13}"/>
                  </a:ext>
                </a:extLst>
              </p14:cNvPr>
              <p14:cNvContentPartPr/>
              <p14:nvPr/>
            </p14:nvContentPartPr>
            <p14:xfrm>
              <a:off x="4250053" y="763613"/>
              <a:ext cx="180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2BF4533-3BD6-416C-9072-6024C6372B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1053" y="75461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021ED88-7CCB-48AA-90FF-D2A4F3AA0C19}"/>
                  </a:ext>
                </a:extLst>
              </p14:cNvPr>
              <p14:cNvContentPartPr/>
              <p14:nvPr/>
            </p14:nvContentPartPr>
            <p14:xfrm>
              <a:off x="3529333" y="676133"/>
              <a:ext cx="574920" cy="189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021ED88-7CCB-48AA-90FF-D2A4F3AA0C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0698" y="667133"/>
                <a:ext cx="592549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5D53A8B-D410-47E5-B261-F5FF6D8063E4}"/>
                  </a:ext>
                </a:extLst>
              </p14:cNvPr>
              <p14:cNvContentPartPr/>
              <p14:nvPr/>
            </p14:nvContentPartPr>
            <p14:xfrm>
              <a:off x="4408453" y="569573"/>
              <a:ext cx="268200" cy="524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5D53A8B-D410-47E5-B261-F5FF6D8063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99453" y="560573"/>
                <a:ext cx="28584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7078726-0C2C-4466-81AD-BF5DD03BB822}"/>
                  </a:ext>
                </a:extLst>
              </p14:cNvPr>
              <p14:cNvContentPartPr/>
              <p14:nvPr/>
            </p14:nvContentPartPr>
            <p14:xfrm>
              <a:off x="2622853" y="586853"/>
              <a:ext cx="579960" cy="286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7078726-0C2C-4466-81AD-BF5DD03BB8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13853" y="577853"/>
                <a:ext cx="59760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967C46E-980F-4D45-B7A3-8EF5259BCE40}"/>
                  </a:ext>
                </a:extLst>
              </p14:cNvPr>
              <p14:cNvContentPartPr/>
              <p14:nvPr/>
            </p14:nvContentPartPr>
            <p14:xfrm>
              <a:off x="1117693" y="603053"/>
              <a:ext cx="1122120" cy="424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967C46E-980F-4D45-B7A3-8EF5259BCE4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8696" y="594053"/>
                <a:ext cx="1139754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80FA6AA-87FB-42DD-AA7B-1E68252CD230}"/>
                  </a:ext>
                </a:extLst>
              </p14:cNvPr>
              <p14:cNvContentPartPr/>
              <p14:nvPr/>
            </p14:nvContentPartPr>
            <p14:xfrm>
              <a:off x="6344893" y="495413"/>
              <a:ext cx="830520" cy="299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80FA6AA-87FB-42DD-AA7B-1E68252CD2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36253" y="486424"/>
                <a:ext cx="848160" cy="317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10A38AA-9A6C-4167-9651-B67ADB447D1C}"/>
                  </a:ext>
                </a:extLst>
              </p14:cNvPr>
              <p14:cNvContentPartPr/>
              <p14:nvPr/>
            </p14:nvContentPartPr>
            <p14:xfrm>
              <a:off x="5003533" y="567413"/>
              <a:ext cx="1074240" cy="299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10A38AA-9A6C-4167-9651-B67ADB447D1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94533" y="558402"/>
                <a:ext cx="1091880" cy="317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48E9071-8CB2-461C-ACC1-19ACB2E7DDA3}"/>
                  </a:ext>
                </a:extLst>
              </p14:cNvPr>
              <p14:cNvContentPartPr/>
              <p14:nvPr/>
            </p14:nvContentPartPr>
            <p14:xfrm>
              <a:off x="7499053" y="482453"/>
              <a:ext cx="1182240" cy="309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48E9071-8CB2-461C-ACC1-19ACB2E7DDA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90413" y="473453"/>
                <a:ext cx="11998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2CF2256-0CF0-4388-99FE-2CF591DD761B}"/>
                  </a:ext>
                </a:extLst>
              </p14:cNvPr>
              <p14:cNvContentPartPr/>
              <p14:nvPr/>
            </p14:nvContentPartPr>
            <p14:xfrm>
              <a:off x="10095733" y="518453"/>
              <a:ext cx="1195920" cy="275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2CF2256-0CF0-4388-99FE-2CF591DD761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87093" y="509453"/>
                <a:ext cx="121356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6A13864-0D9C-4B01-801A-867E38E6BD7F}"/>
                  </a:ext>
                </a:extLst>
              </p14:cNvPr>
              <p14:cNvContentPartPr/>
              <p14:nvPr/>
            </p14:nvContentPartPr>
            <p14:xfrm>
              <a:off x="9716653" y="578213"/>
              <a:ext cx="238680" cy="2930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6A13864-0D9C-4B01-801A-867E38E6BD7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08000" y="569213"/>
                <a:ext cx="256347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A50E703-7754-4752-B297-11EEDC602F1F}"/>
                  </a:ext>
                </a:extLst>
              </p14:cNvPr>
              <p14:cNvContentPartPr/>
              <p14:nvPr/>
            </p14:nvContentPartPr>
            <p14:xfrm>
              <a:off x="8916013" y="510173"/>
              <a:ext cx="605880" cy="297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A50E703-7754-4752-B297-11EEDC602F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07018" y="501523"/>
                <a:ext cx="623510" cy="315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8FF61F7-99C5-49DA-A5FA-447E0C472AC2}"/>
                  </a:ext>
                </a:extLst>
              </p14:cNvPr>
              <p14:cNvContentPartPr/>
              <p14:nvPr/>
            </p14:nvContentPartPr>
            <p14:xfrm>
              <a:off x="1913293" y="1257533"/>
              <a:ext cx="314280" cy="4942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8FF61F7-99C5-49DA-A5FA-447E0C472AC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04303" y="1248893"/>
                <a:ext cx="33190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9311C2C-DE89-4C77-8281-E98D009809F2}"/>
                  </a:ext>
                </a:extLst>
              </p14:cNvPr>
              <p14:cNvContentPartPr/>
              <p14:nvPr/>
            </p14:nvContentPartPr>
            <p14:xfrm>
              <a:off x="1137853" y="1340333"/>
              <a:ext cx="545760" cy="1951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9311C2C-DE89-4C77-8281-E98D009809F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8859" y="1331333"/>
                <a:ext cx="563388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F642DF1-26FC-447C-9D72-611A2E1718CE}"/>
                  </a:ext>
                </a:extLst>
              </p14:cNvPr>
              <p14:cNvContentPartPr/>
              <p14:nvPr/>
            </p14:nvContentPartPr>
            <p14:xfrm>
              <a:off x="2569213" y="1246013"/>
              <a:ext cx="599400" cy="3013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F642DF1-26FC-447C-9D72-611A2E1718C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60573" y="1237373"/>
                <a:ext cx="6170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9918F1C-62B2-47D7-8557-F560BFB08D45}"/>
                  </a:ext>
                </a:extLst>
              </p14:cNvPr>
              <p14:cNvContentPartPr/>
              <p14:nvPr/>
            </p14:nvContentPartPr>
            <p14:xfrm>
              <a:off x="4551013" y="1177613"/>
              <a:ext cx="1231560" cy="3319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9918F1C-62B2-47D7-8557-F560BFB08D4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42016" y="1168973"/>
                <a:ext cx="1249195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BAB0A72-9FE4-4752-9667-F7FB90281B9F}"/>
                  </a:ext>
                </a:extLst>
              </p14:cNvPr>
              <p14:cNvContentPartPr/>
              <p14:nvPr/>
            </p14:nvContentPartPr>
            <p14:xfrm>
              <a:off x="3547693" y="1259333"/>
              <a:ext cx="766800" cy="2962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BAB0A72-9FE4-4752-9667-F7FB90281B9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39053" y="1250682"/>
                <a:ext cx="784440" cy="313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FA07598-58E1-4371-90AC-C0477386E1EB}"/>
                  </a:ext>
                </a:extLst>
              </p14:cNvPr>
              <p14:cNvContentPartPr/>
              <p14:nvPr/>
            </p14:nvContentPartPr>
            <p14:xfrm>
              <a:off x="7410493" y="1070333"/>
              <a:ext cx="735120" cy="5115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FA07598-58E1-4371-90AC-C0477386E1E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401497" y="1061333"/>
                <a:ext cx="752751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3076B35-D603-4822-B9EE-6A33033F5105}"/>
                  </a:ext>
                </a:extLst>
              </p14:cNvPr>
              <p14:cNvContentPartPr/>
              <p14:nvPr/>
            </p14:nvContentPartPr>
            <p14:xfrm>
              <a:off x="6117733" y="1140533"/>
              <a:ext cx="971280" cy="2649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3076B35-D603-4822-B9EE-6A33033F510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08733" y="1131533"/>
                <a:ext cx="9889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2A4A01D-56B7-405D-ADB9-11597AF025FC}"/>
                  </a:ext>
                </a:extLst>
              </p14:cNvPr>
              <p14:cNvContentPartPr/>
              <p14:nvPr/>
            </p14:nvContentPartPr>
            <p14:xfrm>
              <a:off x="8397613" y="1041893"/>
              <a:ext cx="811440" cy="5360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2A4A01D-56B7-405D-ADB9-11597AF025F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388613" y="1033247"/>
                <a:ext cx="829080" cy="553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66C4274-1FB5-48F6-81B4-3F9F3C833E4F}"/>
                  </a:ext>
                </a:extLst>
              </p14:cNvPr>
              <p14:cNvContentPartPr/>
              <p14:nvPr/>
            </p14:nvContentPartPr>
            <p14:xfrm>
              <a:off x="10245853" y="1042253"/>
              <a:ext cx="243000" cy="4388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66C4274-1FB5-48F6-81B4-3F9F3C833E4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236853" y="1033613"/>
                <a:ext cx="26064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142F7EF-7999-48D6-8E9D-4A6EDB4C94D0}"/>
                  </a:ext>
                </a:extLst>
              </p14:cNvPr>
              <p14:cNvContentPartPr/>
              <p14:nvPr/>
            </p14:nvContentPartPr>
            <p14:xfrm>
              <a:off x="11503693" y="1256093"/>
              <a:ext cx="19800" cy="216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142F7EF-7999-48D6-8E9D-4A6EDB4C94D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495053" y="1247453"/>
                <a:ext cx="374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6C6B86C-4BBD-4513-A649-1262836F9016}"/>
                  </a:ext>
                </a:extLst>
              </p14:cNvPr>
              <p14:cNvContentPartPr/>
              <p14:nvPr/>
            </p14:nvContentPartPr>
            <p14:xfrm>
              <a:off x="10578493" y="1087613"/>
              <a:ext cx="827280" cy="5112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6C6B86C-4BBD-4513-A649-1262836F901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569497" y="1078613"/>
                <a:ext cx="844912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6F25B0E-477B-4754-A65E-053D69B28A18}"/>
                  </a:ext>
                </a:extLst>
              </p14:cNvPr>
              <p14:cNvContentPartPr/>
              <p14:nvPr/>
            </p14:nvContentPartPr>
            <p14:xfrm>
              <a:off x="9626653" y="1131893"/>
              <a:ext cx="449280" cy="2818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6F25B0E-477B-4754-A65E-053D69B28A1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618013" y="1123242"/>
                <a:ext cx="466920" cy="299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B8A9C3B-061B-4A4F-8BF6-920D732D2E24}"/>
                  </a:ext>
                </a:extLst>
              </p14:cNvPr>
              <p14:cNvContentPartPr/>
              <p14:nvPr/>
            </p14:nvContentPartPr>
            <p14:xfrm>
              <a:off x="9399493" y="1102733"/>
              <a:ext cx="124560" cy="2890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B8A9C3B-061B-4A4F-8BF6-920D732D2E2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390853" y="1094093"/>
                <a:ext cx="14220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897BB99-955F-4F90-BE2E-A4B21A93F084}"/>
                  </a:ext>
                </a:extLst>
              </p14:cNvPr>
              <p14:cNvContentPartPr/>
              <p14:nvPr/>
            </p14:nvContentPartPr>
            <p14:xfrm>
              <a:off x="501733" y="1840013"/>
              <a:ext cx="582480" cy="4096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897BB99-955F-4F90-BE2E-A4B21A93F08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2739" y="1831373"/>
                <a:ext cx="600109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6EF7CF6-1E63-4072-A567-539A8025840A}"/>
                  </a:ext>
                </a:extLst>
              </p14:cNvPr>
              <p14:cNvContentPartPr/>
              <p14:nvPr/>
            </p14:nvContentPartPr>
            <p14:xfrm>
              <a:off x="2437093" y="2491973"/>
              <a:ext cx="254160" cy="1699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6EF7CF6-1E63-4072-A567-539A8025840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428453" y="2483333"/>
                <a:ext cx="2718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94C918AA-3762-4707-9B01-F6C1DFD82B18}"/>
                  </a:ext>
                </a:extLst>
              </p14:cNvPr>
              <p14:cNvContentPartPr/>
              <p14:nvPr/>
            </p14:nvContentPartPr>
            <p14:xfrm>
              <a:off x="1850293" y="2368133"/>
              <a:ext cx="344160" cy="4438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94C918AA-3762-4707-9B01-F6C1DFD82B1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41653" y="2359133"/>
                <a:ext cx="36180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4C9F859-CEDF-491C-B9E6-D3DFC9DACDB1}"/>
                  </a:ext>
                </a:extLst>
              </p14:cNvPr>
              <p14:cNvContentPartPr/>
              <p14:nvPr/>
            </p14:nvContentPartPr>
            <p14:xfrm>
              <a:off x="2405053" y="1943333"/>
              <a:ext cx="440280" cy="2203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4C9F859-CEDF-491C-B9E6-D3DFC9DACDB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396413" y="1934693"/>
                <a:ext cx="4579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CA13855-DF84-4499-8F44-91E342B917F9}"/>
                  </a:ext>
                </a:extLst>
              </p14:cNvPr>
              <p14:cNvContentPartPr/>
              <p14:nvPr/>
            </p14:nvContentPartPr>
            <p14:xfrm>
              <a:off x="1817533" y="1881413"/>
              <a:ext cx="360360" cy="3110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CA13855-DF84-4499-8F44-91E342B917F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808893" y="1872773"/>
                <a:ext cx="3780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CBE8AF1-B742-46C5-BB70-811E8A675E9B}"/>
                  </a:ext>
                </a:extLst>
              </p14:cNvPr>
              <p14:cNvContentPartPr/>
              <p14:nvPr/>
            </p14:nvContentPartPr>
            <p14:xfrm>
              <a:off x="3196693" y="1924613"/>
              <a:ext cx="217800" cy="1843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CBE8AF1-B742-46C5-BB70-811E8A675E9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187693" y="1915973"/>
                <a:ext cx="23544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0EC6604-25DA-4185-ABDC-6B6478B1A031}"/>
                  </a:ext>
                </a:extLst>
              </p14:cNvPr>
              <p14:cNvContentPartPr/>
              <p14:nvPr/>
            </p14:nvContentPartPr>
            <p14:xfrm>
              <a:off x="3559573" y="2146733"/>
              <a:ext cx="85320" cy="658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0EC6604-25DA-4185-ABDC-6B6478B1A03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550573" y="2138093"/>
                <a:ext cx="1029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3E741ABF-51D1-406E-9A80-5AFB354E0875}"/>
                  </a:ext>
                </a:extLst>
              </p14:cNvPr>
              <p14:cNvContentPartPr/>
              <p14:nvPr/>
            </p14:nvContentPartPr>
            <p14:xfrm>
              <a:off x="4202173" y="1882493"/>
              <a:ext cx="262080" cy="1861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3E741ABF-51D1-406E-9A80-5AFB354E087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93173" y="1873493"/>
                <a:ext cx="2797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BCF5BB3-E045-42F5-AC8C-39A6D7BC9754}"/>
                  </a:ext>
                </a:extLst>
              </p14:cNvPr>
              <p14:cNvContentPartPr/>
              <p14:nvPr/>
            </p14:nvContentPartPr>
            <p14:xfrm>
              <a:off x="3282733" y="2416733"/>
              <a:ext cx="225000" cy="1771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BCF5BB3-E045-42F5-AC8C-39A6D7BC975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274093" y="2408093"/>
                <a:ext cx="2426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B4B86693-19DE-45A8-8D7E-18BB3204DDCD}"/>
                  </a:ext>
                </a:extLst>
              </p14:cNvPr>
              <p14:cNvContentPartPr/>
              <p14:nvPr/>
            </p14:nvContentPartPr>
            <p14:xfrm>
              <a:off x="3657853" y="2569373"/>
              <a:ext cx="83520" cy="856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B4B86693-19DE-45A8-8D7E-18BB3204DDC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49213" y="2560373"/>
                <a:ext cx="1011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95EA394C-9433-4EEB-9E2E-E63A09515797}"/>
                  </a:ext>
                </a:extLst>
              </p14:cNvPr>
              <p14:cNvContentPartPr/>
              <p14:nvPr/>
            </p14:nvContentPartPr>
            <p14:xfrm>
              <a:off x="4637773" y="2337533"/>
              <a:ext cx="156600" cy="2556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95EA394C-9433-4EEB-9E2E-E63A0951579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629133" y="2328893"/>
                <a:ext cx="1742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00916D34-EB22-45D3-BF37-4B6A53FFDA14}"/>
                  </a:ext>
                </a:extLst>
              </p14:cNvPr>
              <p14:cNvContentPartPr/>
              <p14:nvPr/>
            </p14:nvContentPartPr>
            <p14:xfrm>
              <a:off x="4225213" y="2328893"/>
              <a:ext cx="249840" cy="3319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00916D34-EB22-45D3-BF37-4B6A53FFDA1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216213" y="2319893"/>
                <a:ext cx="26748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1CC08AFF-2C05-4061-B6FE-4D5281F92184}"/>
                  </a:ext>
                </a:extLst>
              </p14:cNvPr>
              <p14:cNvContentPartPr/>
              <p14:nvPr/>
            </p14:nvContentPartPr>
            <p14:xfrm>
              <a:off x="3950533" y="2402333"/>
              <a:ext cx="126360" cy="2314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1CC08AFF-2C05-4061-B6FE-4D5281F9218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941533" y="2393693"/>
                <a:ext cx="14400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1D39462A-785B-4514-828F-2C271ADBDC65}"/>
                  </a:ext>
                </a:extLst>
              </p14:cNvPr>
              <p14:cNvContentPartPr/>
              <p14:nvPr/>
            </p14:nvContentPartPr>
            <p14:xfrm>
              <a:off x="3861613" y="1945853"/>
              <a:ext cx="187200" cy="2415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1D39462A-785B-4514-828F-2C271ADBDC6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852613" y="1936853"/>
                <a:ext cx="2048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4070BDC-96FC-4840-81B5-DC5B52E63CE7}"/>
                  </a:ext>
                </a:extLst>
              </p14:cNvPr>
              <p14:cNvContentPartPr/>
              <p14:nvPr/>
            </p14:nvContentPartPr>
            <p14:xfrm>
              <a:off x="760933" y="3176333"/>
              <a:ext cx="622080" cy="1965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4070BDC-96FC-4840-81B5-DC5B52E63CE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52293" y="3167693"/>
                <a:ext cx="63972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BED9466B-FBC4-407A-88BC-A4F85969FD1D}"/>
                  </a:ext>
                </a:extLst>
              </p14:cNvPr>
              <p14:cNvContentPartPr/>
              <p14:nvPr/>
            </p14:nvContentPartPr>
            <p14:xfrm>
              <a:off x="1640413" y="3015053"/>
              <a:ext cx="880560" cy="2984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BED9466B-FBC4-407A-88BC-A4F85969FD1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631773" y="3006413"/>
                <a:ext cx="89820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6D80E898-B2B7-4A6F-AD8A-1487E81BE26E}"/>
                  </a:ext>
                </a:extLst>
              </p14:cNvPr>
              <p14:cNvContentPartPr/>
              <p14:nvPr/>
            </p14:nvContentPartPr>
            <p14:xfrm>
              <a:off x="2398213" y="3487373"/>
              <a:ext cx="1603080" cy="4438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6D80E898-B2B7-4A6F-AD8A-1487E81BE26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389571" y="3478373"/>
                <a:ext cx="1620724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33334134-342F-40DE-B548-D4A21C9554EF}"/>
                  </a:ext>
                </a:extLst>
              </p14:cNvPr>
              <p14:cNvContentPartPr/>
              <p14:nvPr/>
            </p14:nvContentPartPr>
            <p14:xfrm>
              <a:off x="1308493" y="3612293"/>
              <a:ext cx="987840" cy="3117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33334134-342F-40DE-B548-D4A21C9554E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299493" y="3603293"/>
                <a:ext cx="100548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ED29941-FB0C-48C4-B2A2-AFC5D730FFA0}"/>
                  </a:ext>
                </a:extLst>
              </p14:cNvPr>
              <p14:cNvContentPartPr/>
              <p14:nvPr/>
            </p14:nvContentPartPr>
            <p14:xfrm>
              <a:off x="4204693" y="3620573"/>
              <a:ext cx="287280" cy="392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ED29941-FB0C-48C4-B2A2-AFC5D730FFA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96053" y="3611573"/>
                <a:ext cx="30492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3CEB04D8-C815-4210-AEC8-397866860F57}"/>
                  </a:ext>
                </a:extLst>
              </p14:cNvPr>
              <p14:cNvContentPartPr/>
              <p14:nvPr/>
            </p14:nvContentPartPr>
            <p14:xfrm>
              <a:off x="4203613" y="3749093"/>
              <a:ext cx="260640" cy="219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3CEB04D8-C815-4210-AEC8-397866860F5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194613" y="3740093"/>
                <a:ext cx="2782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BA1163A9-7DA6-4E31-B8CF-BC06762B001A}"/>
                  </a:ext>
                </a:extLst>
              </p14:cNvPr>
              <p14:cNvContentPartPr/>
              <p14:nvPr/>
            </p14:nvContentPartPr>
            <p14:xfrm>
              <a:off x="5994253" y="3440213"/>
              <a:ext cx="383760" cy="42660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BA1163A9-7DA6-4E31-B8CF-BC06762B001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985253" y="3431213"/>
                <a:ext cx="40140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0980496F-B54C-4C08-A4E0-431093D948DF}"/>
                  </a:ext>
                </a:extLst>
              </p14:cNvPr>
              <p14:cNvContentPartPr/>
              <p14:nvPr/>
            </p14:nvContentPartPr>
            <p14:xfrm>
              <a:off x="4776013" y="3519053"/>
              <a:ext cx="1120680" cy="5342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0980496F-B54C-4C08-A4E0-431093D948D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767370" y="3510419"/>
                <a:ext cx="1138326" cy="551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7CC5C114-2275-4A4F-B940-839BE5A2B1BD}"/>
                  </a:ext>
                </a:extLst>
              </p14:cNvPr>
              <p14:cNvContentPartPr/>
              <p14:nvPr/>
            </p14:nvContentPartPr>
            <p14:xfrm>
              <a:off x="6772573" y="3674573"/>
              <a:ext cx="127440" cy="15804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7CC5C114-2275-4A4F-B940-839BE5A2B1B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763573" y="3665933"/>
                <a:ext cx="1450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78C97DB5-BDA8-4AC2-9A61-513DD6C432A4}"/>
                  </a:ext>
                </a:extLst>
              </p14:cNvPr>
              <p14:cNvContentPartPr/>
              <p14:nvPr/>
            </p14:nvContentPartPr>
            <p14:xfrm>
              <a:off x="2429173" y="4602653"/>
              <a:ext cx="260280" cy="3564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78C97DB5-BDA8-4AC2-9A61-513DD6C432A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420533" y="4593653"/>
                <a:ext cx="2779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C57CC1C3-9A28-4D6E-A622-D3E0506D9F14}"/>
                  </a:ext>
                </a:extLst>
              </p14:cNvPr>
              <p14:cNvContentPartPr/>
              <p14:nvPr/>
            </p14:nvContentPartPr>
            <p14:xfrm>
              <a:off x="2473813" y="4752773"/>
              <a:ext cx="299160" cy="1656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C57CC1C3-9A28-4D6E-A622-D3E0506D9F1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465173" y="4744133"/>
                <a:ext cx="3168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191D801C-24FD-4C90-B402-E669EC9AF064}"/>
                  </a:ext>
                </a:extLst>
              </p14:cNvPr>
              <p14:cNvContentPartPr/>
              <p14:nvPr/>
            </p14:nvContentPartPr>
            <p14:xfrm>
              <a:off x="1942813" y="4554413"/>
              <a:ext cx="288360" cy="32868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191D801C-24FD-4C90-B402-E669EC9AF06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933824" y="4545413"/>
                <a:ext cx="305978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D65A0F23-2F77-4BA2-A54E-BAE7E211D8F6}"/>
                  </a:ext>
                </a:extLst>
              </p14:cNvPr>
              <p14:cNvContentPartPr/>
              <p14:nvPr/>
            </p14:nvContentPartPr>
            <p14:xfrm>
              <a:off x="1568773" y="4630373"/>
              <a:ext cx="277560" cy="22896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D65A0F23-2F77-4BA2-A54E-BAE7E211D8F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560133" y="4621719"/>
                <a:ext cx="295200" cy="246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5FF49C8F-E97C-454A-A1A4-F591A1B4ED5B}"/>
                  </a:ext>
                </a:extLst>
              </p14:cNvPr>
              <p14:cNvContentPartPr/>
              <p14:nvPr/>
            </p14:nvContentPartPr>
            <p14:xfrm>
              <a:off x="3092293" y="4155173"/>
              <a:ext cx="1465920" cy="65556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5FF49C8F-E97C-454A-A1A4-F591A1B4ED5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083293" y="4146533"/>
                <a:ext cx="148356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0FED81C1-6D1D-42F3-83E2-76935E9F5781}"/>
                  </a:ext>
                </a:extLst>
              </p14:cNvPr>
              <p14:cNvContentPartPr/>
              <p14:nvPr/>
            </p14:nvContentPartPr>
            <p14:xfrm>
              <a:off x="4669813" y="4646213"/>
              <a:ext cx="195120" cy="2016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0FED81C1-6D1D-42F3-83E2-76935E9F578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661173" y="4637213"/>
                <a:ext cx="2127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F26F489D-3CC6-4160-8A19-E9373EAC0C99}"/>
                  </a:ext>
                </a:extLst>
              </p14:cNvPr>
              <p14:cNvContentPartPr/>
              <p14:nvPr/>
            </p14:nvContentPartPr>
            <p14:xfrm>
              <a:off x="4709413" y="4741973"/>
              <a:ext cx="155160" cy="1368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F26F489D-3CC6-4160-8A19-E9373EAC0C9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700773" y="4733333"/>
                <a:ext cx="1728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6611A725-3B0B-4264-A854-781BEBC15F50}"/>
                  </a:ext>
                </a:extLst>
              </p14:cNvPr>
              <p14:cNvContentPartPr/>
              <p14:nvPr/>
            </p14:nvContentPartPr>
            <p14:xfrm>
              <a:off x="5259493" y="4315013"/>
              <a:ext cx="28440" cy="12744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6611A725-3B0B-4264-A854-781BEBC15F5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250493" y="4306013"/>
                <a:ext cx="460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2D039205-FDAE-47ED-9B76-B0BB9A581A54}"/>
                  </a:ext>
                </a:extLst>
              </p14:cNvPr>
              <p14:cNvContentPartPr/>
              <p14:nvPr/>
            </p14:nvContentPartPr>
            <p14:xfrm>
              <a:off x="5105413" y="4494293"/>
              <a:ext cx="460800" cy="1512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2D039205-FDAE-47ED-9B76-B0BB9A581A5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096773" y="4485293"/>
                <a:ext cx="4784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7E1B7BB3-D712-4504-8627-D5AD0A03105A}"/>
                  </a:ext>
                </a:extLst>
              </p14:cNvPr>
              <p14:cNvContentPartPr/>
              <p14:nvPr/>
            </p14:nvContentPartPr>
            <p14:xfrm>
              <a:off x="5156173" y="4589693"/>
              <a:ext cx="136440" cy="17352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7E1B7BB3-D712-4504-8627-D5AD0A03105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147173" y="4580693"/>
                <a:ext cx="1540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BB46985A-4AF3-4BDF-97D3-30CDE7B1E18D}"/>
                  </a:ext>
                </a:extLst>
              </p14:cNvPr>
              <p14:cNvContentPartPr/>
              <p14:nvPr/>
            </p14:nvContentPartPr>
            <p14:xfrm>
              <a:off x="5445613" y="4582853"/>
              <a:ext cx="23400" cy="14472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BB46985A-4AF3-4BDF-97D3-30CDE7B1E18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436973" y="4574213"/>
                <a:ext cx="410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7B14022D-1AF4-4A26-A10A-09B3BA69B114}"/>
                  </a:ext>
                </a:extLst>
              </p14:cNvPr>
              <p14:cNvContentPartPr/>
              <p14:nvPr/>
            </p14:nvContentPartPr>
            <p14:xfrm>
              <a:off x="840493" y="4468373"/>
              <a:ext cx="604080" cy="73836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7B14022D-1AF4-4A26-A10A-09B3BA69B11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31493" y="4459733"/>
                <a:ext cx="62172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6814019A-2A85-49CB-BC18-FC4343A521C4}"/>
                  </a:ext>
                </a:extLst>
              </p14:cNvPr>
              <p14:cNvContentPartPr/>
              <p14:nvPr/>
            </p14:nvContentPartPr>
            <p14:xfrm>
              <a:off x="1881973" y="5537213"/>
              <a:ext cx="311400" cy="35136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6814019A-2A85-49CB-BC18-FC4343A521C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872973" y="5528213"/>
                <a:ext cx="32904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13B925CD-13F2-4093-9870-18349190E21E}"/>
                  </a:ext>
                </a:extLst>
              </p14:cNvPr>
              <p14:cNvContentPartPr/>
              <p14:nvPr/>
            </p14:nvContentPartPr>
            <p14:xfrm>
              <a:off x="911413" y="5357933"/>
              <a:ext cx="847800" cy="72108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13B925CD-13F2-4093-9870-18349190E21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02769" y="5349289"/>
                <a:ext cx="865447" cy="738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998105AF-4E10-4BF4-942C-32832188613B}"/>
                  </a:ext>
                </a:extLst>
              </p14:cNvPr>
              <p14:cNvContentPartPr/>
              <p14:nvPr/>
            </p14:nvContentPartPr>
            <p14:xfrm>
              <a:off x="2319733" y="5696333"/>
              <a:ext cx="295200" cy="8064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998105AF-4E10-4BF4-942C-32832188613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310744" y="5687333"/>
                <a:ext cx="312819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250F3A1B-E155-4E94-A9D6-8B84AF9EBEE5}"/>
                  </a:ext>
                </a:extLst>
              </p14:cNvPr>
              <p14:cNvContentPartPr/>
              <p14:nvPr/>
            </p14:nvContentPartPr>
            <p14:xfrm>
              <a:off x="4691773" y="5746733"/>
              <a:ext cx="28800" cy="1044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250F3A1B-E155-4E94-A9D6-8B84AF9EBEE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682773" y="5737733"/>
                <a:ext cx="464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A051E4C7-0308-4082-9D32-5DE3B864F154}"/>
                  </a:ext>
                </a:extLst>
              </p14:cNvPr>
              <p14:cNvContentPartPr/>
              <p14:nvPr/>
            </p14:nvContentPartPr>
            <p14:xfrm>
              <a:off x="2726533" y="4897133"/>
              <a:ext cx="1865520" cy="161388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A051E4C7-0308-4082-9D32-5DE3B864F15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717893" y="4888133"/>
                <a:ext cx="1883160" cy="16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524" name="Ink 523">
                <a:extLst>
                  <a:ext uri="{FF2B5EF4-FFF2-40B4-BE49-F238E27FC236}">
                    <a16:creationId xmlns:a16="http://schemas.microsoft.com/office/drawing/2014/main" id="{83EE9431-4952-4275-A94B-C3EDCDD2D17F}"/>
                  </a:ext>
                </a:extLst>
              </p14:cNvPr>
              <p14:cNvContentPartPr/>
              <p14:nvPr/>
            </p14:nvContentPartPr>
            <p14:xfrm>
              <a:off x="7140493" y="3331493"/>
              <a:ext cx="4280400" cy="3361320"/>
            </p14:xfrm>
          </p:contentPart>
        </mc:Choice>
        <mc:Fallback>
          <p:pic>
            <p:nvPicPr>
              <p:cNvPr id="524" name="Ink 523">
                <a:extLst>
                  <a:ext uri="{FF2B5EF4-FFF2-40B4-BE49-F238E27FC236}">
                    <a16:creationId xmlns:a16="http://schemas.microsoft.com/office/drawing/2014/main" id="{83EE9431-4952-4275-A94B-C3EDCDD2D17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131853" y="3322493"/>
                <a:ext cx="4298040" cy="337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918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9B8A879-DC08-41F4-9560-BCDE423B0AC5}"/>
                  </a:ext>
                </a:extLst>
              </p14:cNvPr>
              <p14:cNvContentPartPr/>
              <p14:nvPr/>
            </p14:nvContentPartPr>
            <p14:xfrm>
              <a:off x="4394413" y="608093"/>
              <a:ext cx="105120" cy="165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9B8A879-DC08-41F4-9560-BCDE423B0A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5773" y="599453"/>
                <a:ext cx="1227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9DD0243-25D4-49E3-807F-0A8284D1B73D}"/>
                  </a:ext>
                </a:extLst>
              </p14:cNvPr>
              <p14:cNvContentPartPr/>
              <p14:nvPr/>
            </p14:nvContentPartPr>
            <p14:xfrm>
              <a:off x="4356973" y="833093"/>
              <a:ext cx="221040" cy="47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9DD0243-25D4-49E3-807F-0A8284D1B7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7973" y="824453"/>
                <a:ext cx="2386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A6A6860-7435-4F75-BE9A-DF13FA171B7E}"/>
                  </a:ext>
                </a:extLst>
              </p14:cNvPr>
              <p14:cNvContentPartPr/>
              <p14:nvPr/>
            </p14:nvContentPartPr>
            <p14:xfrm>
              <a:off x="5853493" y="537893"/>
              <a:ext cx="230400" cy="359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A6A6860-7435-4F75-BE9A-DF13FA171B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44507" y="529253"/>
                <a:ext cx="248012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450BF18-3A2A-48A9-83F1-5C105C879306}"/>
                  </a:ext>
                </a:extLst>
              </p14:cNvPr>
              <p14:cNvContentPartPr/>
              <p14:nvPr/>
            </p14:nvContentPartPr>
            <p14:xfrm>
              <a:off x="5141773" y="594773"/>
              <a:ext cx="560160" cy="289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450BF18-3A2A-48A9-83F1-5C105C8793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33133" y="586133"/>
                <a:ext cx="57780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ABCD6D5-EC7A-4862-9599-0A9607215635}"/>
                  </a:ext>
                </a:extLst>
              </p14:cNvPr>
              <p14:cNvContentPartPr/>
              <p14:nvPr/>
            </p14:nvContentPartPr>
            <p14:xfrm>
              <a:off x="4692133" y="631493"/>
              <a:ext cx="139320" cy="327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ABCD6D5-EC7A-4862-9599-0A960721563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83493" y="622503"/>
                <a:ext cx="156960" cy="345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832CC31-DA3E-4E1D-8951-A276FFFBE630}"/>
                  </a:ext>
                </a:extLst>
              </p14:cNvPr>
              <p14:cNvContentPartPr/>
              <p14:nvPr/>
            </p14:nvContentPartPr>
            <p14:xfrm>
              <a:off x="3562453" y="560933"/>
              <a:ext cx="687240" cy="380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832CC31-DA3E-4E1D-8951-A276FFFBE6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53813" y="551941"/>
                <a:ext cx="704880" cy="398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00ACA6E-9685-40FA-B760-4A11807BF13F}"/>
                  </a:ext>
                </a:extLst>
              </p14:cNvPr>
              <p14:cNvContentPartPr/>
              <p14:nvPr/>
            </p14:nvContentPartPr>
            <p14:xfrm>
              <a:off x="2023813" y="598013"/>
              <a:ext cx="837360" cy="262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00ACA6E-9685-40FA-B760-4A11807BF13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15169" y="589013"/>
                <a:ext cx="855008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0627621-BAEA-42B3-AD05-F0AD2809A116}"/>
                  </a:ext>
                </a:extLst>
              </p14:cNvPr>
              <p14:cNvContentPartPr/>
              <p14:nvPr/>
            </p14:nvContentPartPr>
            <p14:xfrm>
              <a:off x="942733" y="569213"/>
              <a:ext cx="669960" cy="297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0627621-BAEA-42B3-AD05-F0AD2809A11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34093" y="560573"/>
                <a:ext cx="6876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7DBD634-9637-4EB4-AD04-F32285C8404C}"/>
                  </a:ext>
                </a:extLst>
              </p14:cNvPr>
              <p14:cNvContentPartPr/>
              <p14:nvPr/>
            </p14:nvContentPartPr>
            <p14:xfrm>
              <a:off x="3934693" y="1264733"/>
              <a:ext cx="128160" cy="3387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7DBD634-9637-4EB4-AD04-F32285C840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26053" y="1255733"/>
                <a:ext cx="14580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BC887F0-6D81-41E6-9167-8891CA6BE0A2}"/>
                  </a:ext>
                </a:extLst>
              </p14:cNvPr>
              <p14:cNvContentPartPr/>
              <p14:nvPr/>
            </p14:nvContentPartPr>
            <p14:xfrm>
              <a:off x="4216933" y="1337093"/>
              <a:ext cx="208800" cy="1969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BC887F0-6D81-41E6-9167-8891CA6BE0A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07933" y="1328453"/>
                <a:ext cx="22644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05FA467-CCBD-4F71-B112-C7B8D19789D8}"/>
                  </a:ext>
                </a:extLst>
              </p14:cNvPr>
              <p14:cNvContentPartPr/>
              <p14:nvPr/>
            </p14:nvContentPartPr>
            <p14:xfrm>
              <a:off x="5230693" y="1268333"/>
              <a:ext cx="152280" cy="1468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05FA467-CCBD-4F71-B112-C7B8D19789D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21693" y="1259333"/>
                <a:ext cx="1699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72AF318-A008-4E0B-B050-F96133D8C951}"/>
                  </a:ext>
                </a:extLst>
              </p14:cNvPr>
              <p14:cNvContentPartPr/>
              <p14:nvPr/>
            </p14:nvContentPartPr>
            <p14:xfrm>
              <a:off x="5219173" y="1484333"/>
              <a:ext cx="215640" cy="378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72AF318-A008-4E0B-B050-F96133D8C95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10533" y="1475333"/>
                <a:ext cx="2332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E386EB7-795F-4B24-8A24-C802545A87EC}"/>
                  </a:ext>
                </a:extLst>
              </p14:cNvPr>
              <p14:cNvContentPartPr/>
              <p14:nvPr/>
            </p14:nvContentPartPr>
            <p14:xfrm>
              <a:off x="4673413" y="1298213"/>
              <a:ext cx="419400" cy="225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E386EB7-795F-4B24-8A24-C802545A87E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64766" y="1289227"/>
                <a:ext cx="437055" cy="242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1813007-3F77-4906-A027-A3EFD9CC7553}"/>
                  </a:ext>
                </a:extLst>
              </p14:cNvPr>
              <p14:cNvContentPartPr/>
              <p14:nvPr/>
            </p14:nvContentPartPr>
            <p14:xfrm>
              <a:off x="3663253" y="1278413"/>
              <a:ext cx="135720" cy="331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1813007-3F77-4906-A027-A3EFD9CC755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54277" y="1269773"/>
                <a:ext cx="153313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57C9DAC-2C1F-4DDC-A171-F624DB12755B}"/>
                  </a:ext>
                </a:extLst>
              </p14:cNvPr>
              <p14:cNvContentPartPr/>
              <p14:nvPr/>
            </p14:nvContentPartPr>
            <p14:xfrm>
              <a:off x="5558653" y="1271213"/>
              <a:ext cx="326520" cy="3474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57C9DAC-2C1F-4DDC-A171-F624DB12755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49653" y="1262213"/>
                <a:ext cx="34416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1356D2A-18FF-4CB9-B402-D7B62050E5C5}"/>
                  </a:ext>
                </a:extLst>
              </p14:cNvPr>
              <p14:cNvContentPartPr/>
              <p14:nvPr/>
            </p14:nvContentPartPr>
            <p14:xfrm>
              <a:off x="6715333" y="1232333"/>
              <a:ext cx="191880" cy="192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1356D2A-18FF-4CB9-B402-D7B62050E5C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06693" y="1223333"/>
                <a:ext cx="2095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EF45DBE-7CD0-49EA-828E-2A0AB9D62C5F}"/>
                  </a:ext>
                </a:extLst>
              </p14:cNvPr>
              <p14:cNvContentPartPr/>
              <p14:nvPr/>
            </p14:nvContentPartPr>
            <p14:xfrm>
              <a:off x="7026013" y="1039013"/>
              <a:ext cx="286920" cy="466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EF45DBE-7CD0-49EA-828E-2A0AB9D62C5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17013" y="1030373"/>
                <a:ext cx="3045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A36F92E-80AD-42C4-A4F2-5332E38DBBD1}"/>
                  </a:ext>
                </a:extLst>
              </p14:cNvPr>
              <p14:cNvContentPartPr/>
              <p14:nvPr/>
            </p14:nvContentPartPr>
            <p14:xfrm>
              <a:off x="6286573" y="1207133"/>
              <a:ext cx="283320" cy="2649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A36F92E-80AD-42C4-A4F2-5332E38DBB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77933" y="1198133"/>
                <a:ext cx="30096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1B9DE65-4FF7-43D5-8B00-623108B7A631}"/>
                  </a:ext>
                </a:extLst>
              </p14:cNvPr>
              <p14:cNvContentPartPr/>
              <p14:nvPr/>
            </p14:nvContentPartPr>
            <p14:xfrm>
              <a:off x="7905853" y="1112813"/>
              <a:ext cx="659520" cy="3510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1B9DE65-4FF7-43D5-8B00-623108B7A63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97213" y="1103813"/>
                <a:ext cx="67716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EA4EB8E-BCD0-4B35-BBC7-A0063A631DD5}"/>
                  </a:ext>
                </a:extLst>
              </p14:cNvPr>
              <p14:cNvContentPartPr/>
              <p14:nvPr/>
            </p14:nvContentPartPr>
            <p14:xfrm>
              <a:off x="9601093" y="1254293"/>
              <a:ext cx="570600" cy="1407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EA4EB8E-BCD0-4B35-BBC7-A0063A631DD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592093" y="1245653"/>
                <a:ext cx="5882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8F5FE81-A29D-4258-B12B-A6D4DA010C45}"/>
                  </a:ext>
                </a:extLst>
              </p14:cNvPr>
              <p14:cNvContentPartPr/>
              <p14:nvPr/>
            </p14:nvContentPartPr>
            <p14:xfrm>
              <a:off x="8949133" y="1224773"/>
              <a:ext cx="419400" cy="2574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8F5FE81-A29D-4258-B12B-A6D4DA010C4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940493" y="1216133"/>
                <a:ext cx="43704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B47BF81F-4257-4F29-B6D5-D094B633DBBC}"/>
                  </a:ext>
                </a:extLst>
              </p14:cNvPr>
              <p14:cNvContentPartPr/>
              <p14:nvPr/>
            </p14:nvContentPartPr>
            <p14:xfrm>
              <a:off x="11184373" y="3017573"/>
              <a:ext cx="11160" cy="46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B47BF81F-4257-4F29-B6D5-D094B633DBB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175373" y="3008573"/>
                <a:ext cx="288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A4F12627-74E3-4FDF-BF32-A72D42DA1E96}"/>
                  </a:ext>
                </a:extLst>
              </p14:cNvPr>
              <p14:cNvContentPartPr/>
              <p14:nvPr/>
            </p14:nvContentPartPr>
            <p14:xfrm>
              <a:off x="10318933" y="2899133"/>
              <a:ext cx="729360" cy="40500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A4F12627-74E3-4FDF-BF32-A72D42DA1E9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310293" y="2890485"/>
                <a:ext cx="747000" cy="422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47CD90D5-061B-4B28-AEC4-53CB31154B12}"/>
                  </a:ext>
                </a:extLst>
              </p14:cNvPr>
              <p14:cNvContentPartPr/>
              <p14:nvPr/>
            </p14:nvContentPartPr>
            <p14:xfrm>
              <a:off x="558613" y="1922453"/>
              <a:ext cx="9565560" cy="439164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47CD90D5-061B-4B28-AEC4-53CB31154B1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9613" y="1913453"/>
                <a:ext cx="9583200" cy="440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9699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CFD468B-FE60-4C15-86E9-CB353C3F3E16}"/>
                  </a:ext>
                </a:extLst>
              </p14:cNvPr>
              <p14:cNvContentPartPr/>
              <p14:nvPr/>
            </p14:nvContentPartPr>
            <p14:xfrm>
              <a:off x="7342813" y="498293"/>
              <a:ext cx="282960" cy="4906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CFD468B-FE60-4C15-86E9-CB353C3F3E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4173" y="489653"/>
                <a:ext cx="30060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94F69C8-8AA8-42CD-B1A7-FA16B2D0EA8E}"/>
                  </a:ext>
                </a:extLst>
              </p14:cNvPr>
              <p14:cNvContentPartPr/>
              <p14:nvPr/>
            </p14:nvContentPartPr>
            <p14:xfrm>
              <a:off x="10075213" y="591893"/>
              <a:ext cx="3600" cy="90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94F69C8-8AA8-42CD-B1A7-FA16B2D0EA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66213" y="583253"/>
                <a:ext cx="2124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70128EA-162A-40AC-AD8D-B01C72D134DA}"/>
                  </a:ext>
                </a:extLst>
              </p14:cNvPr>
              <p14:cNvContentPartPr/>
              <p14:nvPr/>
            </p14:nvContentPartPr>
            <p14:xfrm>
              <a:off x="9743653" y="522413"/>
              <a:ext cx="226080" cy="3765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70128EA-162A-40AC-AD8D-B01C72D134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35013" y="513413"/>
                <a:ext cx="24372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4D22B45-63D5-43D6-A17D-FB89726B8C00}"/>
                  </a:ext>
                </a:extLst>
              </p14:cNvPr>
              <p14:cNvContentPartPr/>
              <p14:nvPr/>
            </p14:nvContentPartPr>
            <p14:xfrm>
              <a:off x="9351973" y="513413"/>
              <a:ext cx="308520" cy="1728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4D22B45-63D5-43D6-A17D-FB89726B8C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42983" y="504413"/>
                <a:ext cx="326139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21163E3-812F-4CC1-A933-F03EDDA04BFE}"/>
                  </a:ext>
                </a:extLst>
              </p14:cNvPr>
              <p14:cNvContentPartPr/>
              <p14:nvPr/>
            </p14:nvContentPartPr>
            <p14:xfrm>
              <a:off x="8499853" y="521693"/>
              <a:ext cx="544680" cy="3582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21163E3-812F-4CC1-A933-F03EDDA04B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91213" y="513044"/>
                <a:ext cx="562320" cy="375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53F2B77-9C2B-45A1-A125-A2623D8DF1D0}"/>
                  </a:ext>
                </a:extLst>
              </p14:cNvPr>
              <p14:cNvContentPartPr/>
              <p14:nvPr/>
            </p14:nvContentPartPr>
            <p14:xfrm>
              <a:off x="8033293" y="505493"/>
              <a:ext cx="309600" cy="302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53F2B77-9C2B-45A1-A125-A2623D8DF1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24653" y="496853"/>
                <a:ext cx="32724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3C69E98-1475-4669-9FE8-647431D0D3D1}"/>
                  </a:ext>
                </a:extLst>
              </p14:cNvPr>
              <p14:cNvContentPartPr/>
              <p14:nvPr/>
            </p14:nvContentPartPr>
            <p14:xfrm>
              <a:off x="6666373" y="538973"/>
              <a:ext cx="301680" cy="284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3C69E98-1475-4669-9FE8-647431D0D3D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57373" y="530333"/>
                <a:ext cx="31932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181E379-8E90-4DF5-9170-A9940ECBB646}"/>
                  </a:ext>
                </a:extLst>
              </p14:cNvPr>
              <p14:cNvContentPartPr/>
              <p14:nvPr/>
            </p14:nvContentPartPr>
            <p14:xfrm>
              <a:off x="6118813" y="536093"/>
              <a:ext cx="463320" cy="3351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181E379-8E90-4DF5-9170-A9940ECBB64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10166" y="527093"/>
                <a:ext cx="480974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765EA61-5686-40F0-9144-AEDE98730FF4}"/>
                  </a:ext>
                </a:extLst>
              </p14:cNvPr>
              <p14:cNvContentPartPr/>
              <p14:nvPr/>
            </p14:nvContentPartPr>
            <p14:xfrm>
              <a:off x="5436613" y="528893"/>
              <a:ext cx="311400" cy="2689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765EA61-5686-40F0-9144-AEDE98730FF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27973" y="519893"/>
                <a:ext cx="32904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9BB43A2-8D98-471B-941C-0053691D6D9E}"/>
                  </a:ext>
                </a:extLst>
              </p14:cNvPr>
              <p14:cNvContentPartPr/>
              <p14:nvPr/>
            </p14:nvContentPartPr>
            <p14:xfrm>
              <a:off x="4988053" y="553733"/>
              <a:ext cx="356400" cy="2887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9BB43A2-8D98-471B-941C-0053691D6D9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79404" y="544744"/>
                <a:ext cx="374058" cy="306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8E0FC86-DAD8-4604-9DA4-481C162B99E0}"/>
                  </a:ext>
                </a:extLst>
              </p14:cNvPr>
              <p14:cNvContentPartPr/>
              <p14:nvPr/>
            </p14:nvContentPartPr>
            <p14:xfrm>
              <a:off x="778933" y="476693"/>
              <a:ext cx="3764160" cy="6382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8E0FC86-DAD8-4604-9DA4-481C162B99E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9933" y="468053"/>
                <a:ext cx="378180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C05397B-7A66-42E6-9348-8A46E676FB85}"/>
                  </a:ext>
                </a:extLst>
              </p14:cNvPr>
              <p14:cNvContentPartPr/>
              <p14:nvPr/>
            </p14:nvContentPartPr>
            <p14:xfrm>
              <a:off x="6087133" y="1307933"/>
              <a:ext cx="237960" cy="231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C05397B-7A66-42E6-9348-8A46E676FB8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78133" y="1299293"/>
                <a:ext cx="2556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F658084-C606-46C8-A0C1-03196CC9FB4F}"/>
                  </a:ext>
                </a:extLst>
              </p14:cNvPr>
              <p14:cNvContentPartPr/>
              <p14:nvPr/>
            </p14:nvContentPartPr>
            <p14:xfrm>
              <a:off x="5823973" y="1356533"/>
              <a:ext cx="156600" cy="2512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F658084-C606-46C8-A0C1-03196CC9FB4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14973" y="1347533"/>
                <a:ext cx="1742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DECD9E1-6263-4AE2-B84A-9D15880116CA}"/>
                  </a:ext>
                </a:extLst>
              </p14:cNvPr>
              <p14:cNvContentPartPr/>
              <p14:nvPr/>
            </p14:nvContentPartPr>
            <p14:xfrm>
              <a:off x="5329693" y="1405133"/>
              <a:ext cx="340920" cy="2127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DECD9E1-6263-4AE2-B84A-9D15880116C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21053" y="1396133"/>
                <a:ext cx="35856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AE13718-89A8-45BA-990F-D2710247B982}"/>
                  </a:ext>
                </a:extLst>
              </p14:cNvPr>
              <p14:cNvContentPartPr/>
              <p14:nvPr/>
            </p14:nvContentPartPr>
            <p14:xfrm>
              <a:off x="4257613" y="1397933"/>
              <a:ext cx="730800" cy="3337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AE13718-89A8-45BA-990F-D2710247B98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48973" y="1388943"/>
                <a:ext cx="748440" cy="351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13B0137-CC4B-40F7-9B09-1DB981680380}"/>
                  </a:ext>
                </a:extLst>
              </p14:cNvPr>
              <p14:cNvContentPartPr/>
              <p14:nvPr/>
            </p14:nvContentPartPr>
            <p14:xfrm>
              <a:off x="5624173" y="2001653"/>
              <a:ext cx="517320" cy="5382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13B0137-CC4B-40F7-9B09-1DB98168038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15533" y="1992653"/>
                <a:ext cx="53496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AD7B821-7E87-4944-B7EE-D57E1AA58A79}"/>
                  </a:ext>
                </a:extLst>
              </p14:cNvPr>
              <p14:cNvContentPartPr/>
              <p14:nvPr/>
            </p14:nvContentPartPr>
            <p14:xfrm>
              <a:off x="4159693" y="2168333"/>
              <a:ext cx="1316160" cy="5637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AD7B821-7E87-4944-B7EE-D57E1AA58A7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51053" y="2159693"/>
                <a:ext cx="1333800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038AFF0-5ADE-4378-A7E3-13521FCD9DCC}"/>
                  </a:ext>
                </a:extLst>
              </p14:cNvPr>
              <p14:cNvContentPartPr/>
              <p14:nvPr/>
            </p14:nvContentPartPr>
            <p14:xfrm>
              <a:off x="6290533" y="2173733"/>
              <a:ext cx="217080" cy="176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038AFF0-5ADE-4378-A7E3-13521FCD9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81533" y="2164733"/>
                <a:ext cx="2347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E986C8D3-D432-4444-861F-BB51D30668BE}"/>
                  </a:ext>
                </a:extLst>
              </p14:cNvPr>
              <p14:cNvContentPartPr/>
              <p14:nvPr/>
            </p14:nvContentPartPr>
            <p14:xfrm>
              <a:off x="6339853" y="2264453"/>
              <a:ext cx="205920" cy="270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986C8D3-D432-4444-861F-BB51D30668B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30853" y="2255453"/>
                <a:ext cx="2235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52BA37B6-4DAF-49FA-A9A5-27CDCBA682CC}"/>
                  </a:ext>
                </a:extLst>
              </p14:cNvPr>
              <p14:cNvContentPartPr/>
              <p14:nvPr/>
            </p14:nvContentPartPr>
            <p14:xfrm>
              <a:off x="9352693" y="1939733"/>
              <a:ext cx="472320" cy="33732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52BA37B6-4DAF-49FA-A9A5-27CDCBA682C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343700" y="1931093"/>
                <a:ext cx="489947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350B489-928D-457C-BBA7-E7D5DB234C85}"/>
                  </a:ext>
                </a:extLst>
              </p14:cNvPr>
              <p14:cNvContentPartPr/>
              <p14:nvPr/>
            </p14:nvContentPartPr>
            <p14:xfrm>
              <a:off x="8856613" y="1984013"/>
              <a:ext cx="421560" cy="3186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350B489-928D-457C-BBA7-E7D5DB234C8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47613" y="1975013"/>
                <a:ext cx="43920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90D3747-8AF0-416C-9F16-9FBBEA8D84D0}"/>
                  </a:ext>
                </a:extLst>
              </p14:cNvPr>
              <p14:cNvContentPartPr/>
              <p14:nvPr/>
            </p14:nvContentPartPr>
            <p14:xfrm>
              <a:off x="8584453" y="1998773"/>
              <a:ext cx="141840" cy="3157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90D3747-8AF0-416C-9F16-9FBBEA8D84D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575813" y="1989773"/>
                <a:ext cx="1594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A169D8F-79C9-4877-BC8F-6C7DA9E5553A}"/>
                  </a:ext>
                </a:extLst>
              </p14:cNvPr>
              <p14:cNvContentPartPr/>
              <p14:nvPr/>
            </p14:nvContentPartPr>
            <p14:xfrm>
              <a:off x="8113213" y="1999853"/>
              <a:ext cx="218520" cy="2138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A169D8F-79C9-4877-BC8F-6C7DA9E5553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104573" y="1990853"/>
                <a:ext cx="2361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6A0F6C5E-9AE0-4572-B12A-B047586612F7}"/>
                  </a:ext>
                </a:extLst>
              </p14:cNvPr>
              <p14:cNvContentPartPr/>
              <p14:nvPr/>
            </p14:nvContentPartPr>
            <p14:xfrm>
              <a:off x="7660333" y="1939733"/>
              <a:ext cx="336960" cy="4060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6A0F6C5E-9AE0-4572-B12A-B047586612F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51333" y="1931093"/>
                <a:ext cx="35460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BED88D69-7AA4-4658-A760-689AD8C1A70C}"/>
                  </a:ext>
                </a:extLst>
              </p14:cNvPr>
              <p14:cNvContentPartPr/>
              <p14:nvPr/>
            </p14:nvContentPartPr>
            <p14:xfrm>
              <a:off x="9897733" y="1872053"/>
              <a:ext cx="810720" cy="58824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BED88D69-7AA4-4658-A760-689AD8C1A70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889089" y="1863059"/>
                <a:ext cx="828368" cy="605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E14054AC-834D-49F0-8F62-34C25224EFBD}"/>
                  </a:ext>
                </a:extLst>
              </p14:cNvPr>
              <p14:cNvContentPartPr/>
              <p14:nvPr/>
            </p14:nvContentPartPr>
            <p14:xfrm>
              <a:off x="8669053" y="2375333"/>
              <a:ext cx="353520" cy="22356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E14054AC-834D-49F0-8F62-34C25224EFB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660053" y="2366693"/>
                <a:ext cx="3711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D9554404-3CB9-4629-97C4-CA713EBF4002}"/>
                  </a:ext>
                </a:extLst>
              </p14:cNvPr>
              <p14:cNvContentPartPr/>
              <p14:nvPr/>
            </p14:nvContentPartPr>
            <p14:xfrm>
              <a:off x="6798853" y="2047373"/>
              <a:ext cx="743400" cy="6001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D9554404-3CB9-4629-97C4-CA713EBF400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89853" y="2038378"/>
                <a:ext cx="761040" cy="6177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4071B1FF-401B-4AAC-9D67-1467DC64359C}"/>
                  </a:ext>
                </a:extLst>
              </p14:cNvPr>
              <p14:cNvContentPartPr/>
              <p14:nvPr/>
            </p14:nvContentPartPr>
            <p14:xfrm>
              <a:off x="10799173" y="1877453"/>
              <a:ext cx="964440" cy="61668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4071B1FF-401B-4AAC-9D67-1467DC64359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790530" y="1868453"/>
                <a:ext cx="982087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CE02932-1556-41DC-BDCF-D587909D9528}"/>
                  </a:ext>
                </a:extLst>
              </p14:cNvPr>
              <p14:cNvContentPartPr/>
              <p14:nvPr/>
            </p14:nvContentPartPr>
            <p14:xfrm>
              <a:off x="2980333" y="3197933"/>
              <a:ext cx="259200" cy="219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CE02932-1556-41DC-BDCF-D587909D952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971333" y="3189293"/>
                <a:ext cx="2768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CAEF1490-4C5B-4B75-9430-4B6C8A7F69DE}"/>
                  </a:ext>
                </a:extLst>
              </p14:cNvPr>
              <p14:cNvContentPartPr/>
              <p14:nvPr/>
            </p14:nvContentPartPr>
            <p14:xfrm>
              <a:off x="2955133" y="3336893"/>
              <a:ext cx="268560" cy="2124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CAEF1490-4C5B-4B75-9430-4B6C8A7F69D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946493" y="3327893"/>
                <a:ext cx="2862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C09FA5F4-0325-4AD8-8C3C-3A0583811ABF}"/>
                  </a:ext>
                </a:extLst>
              </p14:cNvPr>
              <p14:cNvContentPartPr/>
              <p14:nvPr/>
            </p14:nvContentPartPr>
            <p14:xfrm>
              <a:off x="3684133" y="3048533"/>
              <a:ext cx="1375200" cy="48960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C09FA5F4-0325-4AD8-8C3C-3A0583811AB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675495" y="3039893"/>
                <a:ext cx="1392835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9BE0BEF9-C06B-443E-8B35-EB7B8A144410}"/>
                  </a:ext>
                </a:extLst>
              </p14:cNvPr>
              <p14:cNvContentPartPr/>
              <p14:nvPr/>
            </p14:nvContentPartPr>
            <p14:xfrm>
              <a:off x="2758213" y="3982373"/>
              <a:ext cx="191880" cy="100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9BE0BEF9-C06B-443E-8B35-EB7B8A14441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749213" y="3973733"/>
                <a:ext cx="2095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A35AEF0A-CF67-46AE-8D53-359302A90EB5}"/>
                  </a:ext>
                </a:extLst>
              </p14:cNvPr>
              <p14:cNvContentPartPr/>
              <p14:nvPr/>
            </p14:nvContentPartPr>
            <p14:xfrm>
              <a:off x="2754973" y="4104773"/>
              <a:ext cx="212760" cy="1476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A35AEF0A-CF67-46AE-8D53-359302A90EB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745973" y="4096133"/>
                <a:ext cx="2304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6BB1F652-DA9C-4A7E-BC6C-78CD8CD47A3E}"/>
                  </a:ext>
                </a:extLst>
              </p14:cNvPr>
              <p14:cNvContentPartPr/>
              <p14:nvPr/>
            </p14:nvContentPartPr>
            <p14:xfrm>
              <a:off x="2261413" y="3837653"/>
              <a:ext cx="183240" cy="28764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6BB1F652-DA9C-4A7E-BC6C-78CD8CD47A3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252413" y="3829013"/>
                <a:ext cx="20088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52EB8370-C940-4078-BBD9-B586B62BC6AF}"/>
                  </a:ext>
                </a:extLst>
              </p14:cNvPr>
              <p14:cNvContentPartPr/>
              <p14:nvPr/>
            </p14:nvContentPartPr>
            <p14:xfrm>
              <a:off x="1461493" y="3849893"/>
              <a:ext cx="641520" cy="26604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52EB8370-C940-4078-BBD9-B586B62BC6A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452493" y="3840893"/>
                <a:ext cx="65916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7A327A5D-F65C-4A69-99BA-469B19BBA68E}"/>
                  </a:ext>
                </a:extLst>
              </p14:cNvPr>
              <p14:cNvContentPartPr/>
              <p14:nvPr/>
            </p14:nvContentPartPr>
            <p14:xfrm>
              <a:off x="1161253" y="3834773"/>
              <a:ext cx="139320" cy="32328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7A327A5D-F65C-4A69-99BA-469B19BBA68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52253" y="3826123"/>
                <a:ext cx="156960" cy="340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DA618912-E5CB-4584-9B1E-2EDA7D57C899}"/>
                  </a:ext>
                </a:extLst>
              </p14:cNvPr>
              <p14:cNvContentPartPr/>
              <p14:nvPr/>
            </p14:nvContentPartPr>
            <p14:xfrm>
              <a:off x="6220693" y="3774653"/>
              <a:ext cx="185400" cy="1512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DA618912-E5CB-4584-9B1E-2EDA7D57C89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12053" y="3766013"/>
                <a:ext cx="2030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93154967-502E-4F42-B357-97B6CF6C13B2}"/>
                  </a:ext>
                </a:extLst>
              </p14:cNvPr>
              <p14:cNvContentPartPr/>
              <p14:nvPr/>
            </p14:nvContentPartPr>
            <p14:xfrm>
              <a:off x="6205213" y="3853853"/>
              <a:ext cx="238320" cy="4068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93154967-502E-4F42-B357-97B6CF6C13B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196573" y="3845213"/>
                <a:ext cx="25596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70FCF850-0F5A-492C-A691-0BEA4C2A12CC}"/>
                  </a:ext>
                </a:extLst>
              </p14:cNvPr>
              <p14:cNvContentPartPr/>
              <p14:nvPr/>
            </p14:nvContentPartPr>
            <p14:xfrm>
              <a:off x="6548293" y="3728213"/>
              <a:ext cx="191880" cy="18432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70FCF850-0F5A-492C-A691-0BEA4C2A12C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539653" y="3719573"/>
                <a:ext cx="20952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CFE19DD1-E1D9-4DDB-B88C-5E9CB9B3BB76}"/>
                  </a:ext>
                </a:extLst>
              </p14:cNvPr>
              <p14:cNvContentPartPr/>
              <p14:nvPr/>
            </p14:nvContentPartPr>
            <p14:xfrm>
              <a:off x="6831973" y="3631733"/>
              <a:ext cx="136800" cy="33408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CFE19DD1-E1D9-4DDB-B88C-5E9CB9B3BB7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823333" y="3623093"/>
                <a:ext cx="15444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C7DE71FC-54ED-4F98-AEE7-DDEAD1D5BA71}"/>
                  </a:ext>
                </a:extLst>
              </p14:cNvPr>
              <p14:cNvContentPartPr/>
              <p14:nvPr/>
            </p14:nvContentPartPr>
            <p14:xfrm>
              <a:off x="7167853" y="3704093"/>
              <a:ext cx="186480" cy="1224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C7DE71FC-54ED-4F98-AEE7-DDEAD1D5BA7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59213" y="3695093"/>
                <a:ext cx="2041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CAB0B35B-E275-4E00-A963-EB8A804AA918}"/>
                  </a:ext>
                </a:extLst>
              </p14:cNvPr>
              <p14:cNvContentPartPr/>
              <p14:nvPr/>
            </p14:nvContentPartPr>
            <p14:xfrm>
              <a:off x="7139053" y="3837653"/>
              <a:ext cx="262080" cy="2052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CAB0B35B-E275-4E00-A963-EB8A804AA91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130413" y="3829013"/>
                <a:ext cx="2797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7420B129-DC34-4693-865F-EE789D9739EE}"/>
                  </a:ext>
                </a:extLst>
              </p14:cNvPr>
              <p14:cNvContentPartPr/>
              <p14:nvPr/>
            </p14:nvContentPartPr>
            <p14:xfrm>
              <a:off x="5699053" y="3734693"/>
              <a:ext cx="405000" cy="24444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7420B129-DC34-4693-865F-EE789D9739E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690413" y="3725693"/>
                <a:ext cx="4226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14428E14-8AA9-4F6C-9069-D0060BAF31DF}"/>
                  </a:ext>
                </a:extLst>
              </p14:cNvPr>
              <p14:cNvContentPartPr/>
              <p14:nvPr/>
            </p14:nvContentPartPr>
            <p14:xfrm>
              <a:off x="5341213" y="3713453"/>
              <a:ext cx="144000" cy="31896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14428E14-8AA9-4F6C-9069-D0060BAF31D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332573" y="3704813"/>
                <a:ext cx="1616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D6F20736-6B24-4366-BCD3-DB51D24AF0FC}"/>
                  </a:ext>
                </a:extLst>
              </p14:cNvPr>
              <p14:cNvContentPartPr/>
              <p14:nvPr/>
            </p14:nvContentPartPr>
            <p14:xfrm>
              <a:off x="3368773" y="3768893"/>
              <a:ext cx="1046160" cy="40104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D6F20736-6B24-4366-BCD3-DB51D24AF0F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359773" y="3759901"/>
                <a:ext cx="1063800" cy="418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E96CA731-5677-46BC-9AF1-EF4DB5EBA96C}"/>
                  </a:ext>
                </a:extLst>
              </p14:cNvPr>
              <p14:cNvContentPartPr/>
              <p14:nvPr/>
            </p14:nvContentPartPr>
            <p14:xfrm>
              <a:off x="8514253" y="3630293"/>
              <a:ext cx="180000" cy="37944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E96CA731-5677-46BC-9AF1-EF4DB5EBA96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505613" y="3621293"/>
                <a:ext cx="19764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2C5D8CC4-E55E-4B46-8B38-F7055D8CD38A}"/>
                  </a:ext>
                </a:extLst>
              </p14:cNvPr>
              <p14:cNvContentPartPr/>
              <p14:nvPr/>
            </p14:nvContentPartPr>
            <p14:xfrm>
              <a:off x="7668613" y="3529493"/>
              <a:ext cx="748800" cy="39888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2C5D8CC4-E55E-4B46-8B38-F7055D8CD38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659973" y="3520493"/>
                <a:ext cx="76644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CFE468E3-63F7-48A5-8508-3B71DD402CBF}"/>
                  </a:ext>
                </a:extLst>
              </p14:cNvPr>
              <p14:cNvContentPartPr/>
              <p14:nvPr/>
            </p14:nvContentPartPr>
            <p14:xfrm>
              <a:off x="720973" y="4686533"/>
              <a:ext cx="782280" cy="32688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CFE468E3-63F7-48A5-8508-3B71DD402CB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11977" y="4677543"/>
                <a:ext cx="799912" cy="344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DB47F711-0DF0-4CF2-A719-864E056668DE}"/>
                  </a:ext>
                </a:extLst>
              </p14:cNvPr>
              <p14:cNvContentPartPr/>
              <p14:nvPr/>
            </p14:nvContentPartPr>
            <p14:xfrm>
              <a:off x="2671453" y="4565573"/>
              <a:ext cx="250200" cy="55260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DB47F711-0DF0-4CF2-A719-864E056668D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662813" y="4556573"/>
                <a:ext cx="26784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8A0BD4B2-FC1E-40A2-8D65-A29F36D1BBDD}"/>
                  </a:ext>
                </a:extLst>
              </p14:cNvPr>
              <p14:cNvContentPartPr/>
              <p14:nvPr/>
            </p14:nvContentPartPr>
            <p14:xfrm>
              <a:off x="1601533" y="4649813"/>
              <a:ext cx="670680" cy="26604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8A0BD4B2-FC1E-40A2-8D65-A29F36D1BBD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592528" y="4641173"/>
                <a:ext cx="688329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32DF6958-EA75-4616-880A-A7C3088B4401}"/>
                  </a:ext>
                </a:extLst>
              </p14:cNvPr>
              <p14:cNvContentPartPr/>
              <p14:nvPr/>
            </p14:nvContentPartPr>
            <p14:xfrm>
              <a:off x="3090853" y="4539293"/>
              <a:ext cx="719640" cy="61164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32DF6958-EA75-4616-880A-A7C3088B440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082213" y="4530298"/>
                <a:ext cx="737280" cy="629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AE1B7D4F-E649-4BA2-80E2-61B4EA9581C3}"/>
                  </a:ext>
                </a:extLst>
              </p14:cNvPr>
              <p14:cNvContentPartPr/>
              <p14:nvPr/>
            </p14:nvContentPartPr>
            <p14:xfrm>
              <a:off x="4959253" y="4798493"/>
              <a:ext cx="282600" cy="4176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AE1B7D4F-E649-4BA2-80E2-61B4EA9581C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950253" y="4789853"/>
                <a:ext cx="3002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BF35C488-7328-4E08-92B4-2661D0EE317E}"/>
                  </a:ext>
                </a:extLst>
              </p14:cNvPr>
              <p14:cNvContentPartPr/>
              <p14:nvPr/>
            </p14:nvContentPartPr>
            <p14:xfrm>
              <a:off x="4922893" y="4923053"/>
              <a:ext cx="407520" cy="22248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BF35C488-7328-4E08-92B4-2661D0EE317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914245" y="4914413"/>
                <a:ext cx="425176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6F99E0FA-871F-4C30-BE89-1F696603DB21}"/>
                  </a:ext>
                </a:extLst>
              </p14:cNvPr>
              <p14:cNvContentPartPr/>
              <p14:nvPr/>
            </p14:nvContentPartPr>
            <p14:xfrm>
              <a:off x="5005333" y="4506173"/>
              <a:ext cx="292320" cy="24408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6F99E0FA-871F-4C30-BE89-1F696603DB2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996333" y="4497533"/>
                <a:ext cx="3099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E2F1378C-914E-40BC-ABCC-98FBE5484EEC}"/>
                  </a:ext>
                </a:extLst>
              </p14:cNvPr>
              <p14:cNvContentPartPr/>
              <p14:nvPr/>
            </p14:nvContentPartPr>
            <p14:xfrm>
              <a:off x="4102093" y="4552973"/>
              <a:ext cx="689760" cy="61488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E2F1378C-914E-40BC-ABCC-98FBE5484EE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093453" y="4544333"/>
                <a:ext cx="70740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EB44C7A4-8D03-4FAC-9FE4-BE4A11258F4E}"/>
                  </a:ext>
                </a:extLst>
              </p14:cNvPr>
              <p14:cNvContentPartPr/>
              <p14:nvPr/>
            </p14:nvContentPartPr>
            <p14:xfrm>
              <a:off x="5611573" y="4700573"/>
              <a:ext cx="331920" cy="3096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EB44C7A4-8D03-4FAC-9FE4-BE4A11258F4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602573" y="4691933"/>
                <a:ext cx="3495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A5D7B0C7-3887-469F-BBD9-C4906F7AAA57}"/>
                  </a:ext>
                </a:extLst>
              </p14:cNvPr>
              <p14:cNvContentPartPr/>
              <p14:nvPr/>
            </p14:nvContentPartPr>
            <p14:xfrm>
              <a:off x="5649013" y="4874093"/>
              <a:ext cx="327960" cy="2268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A5D7B0C7-3887-469F-BBD9-C4906F7AAA5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640373" y="4865453"/>
                <a:ext cx="3456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304D4AD0-AB39-46AD-9A5F-8796702082E8}"/>
                  </a:ext>
                </a:extLst>
              </p14:cNvPr>
              <p14:cNvContentPartPr/>
              <p14:nvPr/>
            </p14:nvContentPartPr>
            <p14:xfrm>
              <a:off x="6350653" y="4467293"/>
              <a:ext cx="267840" cy="49320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304D4AD0-AB39-46AD-9A5F-8796702082E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342013" y="4458293"/>
                <a:ext cx="28548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1D8AF1CA-146A-4418-83FA-7A814F81B9E6}"/>
                  </a:ext>
                </a:extLst>
              </p14:cNvPr>
              <p14:cNvContentPartPr/>
              <p14:nvPr/>
            </p14:nvContentPartPr>
            <p14:xfrm>
              <a:off x="624133" y="1388213"/>
              <a:ext cx="3380760" cy="159228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1D8AF1CA-146A-4418-83FA-7A814F81B9E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15492" y="1379573"/>
                <a:ext cx="3398402" cy="16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7D272EA1-D2E0-449A-9367-DDDBD8ED7AE3}"/>
                  </a:ext>
                </a:extLst>
              </p14:cNvPr>
              <p14:cNvContentPartPr/>
              <p14:nvPr/>
            </p14:nvContentPartPr>
            <p14:xfrm>
              <a:off x="657253" y="5414453"/>
              <a:ext cx="464040" cy="41076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7D272EA1-D2E0-449A-9367-DDDBD8ED7AE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48613" y="5405813"/>
                <a:ext cx="48168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32116041-1CA4-432E-9917-EBFF1E080FD0}"/>
                  </a:ext>
                </a:extLst>
              </p14:cNvPr>
              <p14:cNvContentPartPr/>
              <p14:nvPr/>
            </p14:nvContentPartPr>
            <p14:xfrm>
              <a:off x="3211813" y="5523533"/>
              <a:ext cx="631080" cy="17640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32116041-1CA4-432E-9917-EBFF1E080FD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202813" y="5514533"/>
                <a:ext cx="6487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8FF0E0AD-69CC-45E9-BE8B-C05644DA1BC0}"/>
                  </a:ext>
                </a:extLst>
              </p14:cNvPr>
              <p14:cNvContentPartPr/>
              <p14:nvPr/>
            </p14:nvContentPartPr>
            <p14:xfrm>
              <a:off x="1414693" y="5431373"/>
              <a:ext cx="1562040" cy="46548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8FF0E0AD-69CC-45E9-BE8B-C05644DA1BC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406053" y="5422726"/>
                <a:ext cx="1579680" cy="483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97EE24F5-DF87-41CE-9848-2CE3272595C4}"/>
                  </a:ext>
                </a:extLst>
              </p14:cNvPr>
              <p14:cNvContentPartPr/>
              <p14:nvPr/>
            </p14:nvContentPartPr>
            <p14:xfrm>
              <a:off x="8267653" y="5078573"/>
              <a:ext cx="295920" cy="39636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97EE24F5-DF87-41CE-9848-2CE3272595C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258653" y="5069933"/>
                <a:ext cx="31356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1B291176-A4DF-416C-B28B-FC03A24C49B8}"/>
                  </a:ext>
                </a:extLst>
              </p14:cNvPr>
              <p14:cNvContentPartPr/>
              <p14:nvPr/>
            </p14:nvContentPartPr>
            <p14:xfrm>
              <a:off x="8760853" y="5089373"/>
              <a:ext cx="429840" cy="41040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1B291176-A4DF-416C-B28B-FC03A24C49B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751861" y="5080733"/>
                <a:ext cx="447465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7C79611B-BA3B-4736-AD6F-7B5836110B01}"/>
                  </a:ext>
                </a:extLst>
              </p14:cNvPr>
              <p14:cNvContentPartPr/>
              <p14:nvPr/>
            </p14:nvContentPartPr>
            <p14:xfrm>
              <a:off x="7892533" y="5250293"/>
              <a:ext cx="194040" cy="26856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7C79611B-BA3B-4736-AD6F-7B5836110B0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883909" y="5241653"/>
                <a:ext cx="211647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3B00CF2A-AC06-4CCB-A705-2C9D8A1CC61D}"/>
                  </a:ext>
                </a:extLst>
              </p14:cNvPr>
              <p14:cNvContentPartPr/>
              <p14:nvPr/>
            </p14:nvContentPartPr>
            <p14:xfrm>
              <a:off x="7535413" y="5303213"/>
              <a:ext cx="207720" cy="216360"/>
            </p14:xfrm>
          </p:contentPart>
        </mc:Choice>
        <mc:Fallback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3B00CF2A-AC06-4CCB-A705-2C9D8A1CC61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526773" y="5294213"/>
                <a:ext cx="2253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E9B59327-91C4-45BE-831A-D5E49CCA071C}"/>
                  </a:ext>
                </a:extLst>
              </p14:cNvPr>
              <p14:cNvContentPartPr/>
              <p14:nvPr/>
            </p14:nvContentPartPr>
            <p14:xfrm>
              <a:off x="7277653" y="5279093"/>
              <a:ext cx="135720" cy="285840"/>
            </p14:xfrm>
          </p:contentPart>
        </mc:Choice>
        <mc:Fallback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E9B59327-91C4-45BE-831A-D5E49CCA071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268653" y="5270453"/>
                <a:ext cx="1533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962B9EAE-05D0-4A0C-A7F0-30CAEDE6A3B7}"/>
                  </a:ext>
                </a:extLst>
              </p14:cNvPr>
              <p14:cNvContentPartPr/>
              <p14:nvPr/>
            </p14:nvContentPartPr>
            <p14:xfrm>
              <a:off x="5423293" y="5206733"/>
              <a:ext cx="1543320" cy="543960"/>
            </p14:xfrm>
          </p:contentPart>
        </mc:Choice>
        <mc:Fallback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962B9EAE-05D0-4A0C-A7F0-30CAEDE6A3B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414295" y="5198093"/>
                <a:ext cx="1560956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DC84F3AB-4FE7-4FA0-B8D8-3F7BCFD99F93}"/>
                  </a:ext>
                </a:extLst>
              </p14:cNvPr>
              <p14:cNvContentPartPr/>
              <p14:nvPr/>
            </p14:nvContentPartPr>
            <p14:xfrm>
              <a:off x="4102453" y="5406533"/>
              <a:ext cx="1060200" cy="30348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DC84F3AB-4FE7-4FA0-B8D8-3F7BCFD99F9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093810" y="5397533"/>
                <a:ext cx="1077846" cy="32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986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4C0C919-8DF9-4E4D-BFD1-778779E61726}"/>
                  </a:ext>
                </a:extLst>
              </p14:cNvPr>
              <p14:cNvContentPartPr/>
              <p14:nvPr/>
            </p14:nvContentPartPr>
            <p14:xfrm>
              <a:off x="623773" y="345293"/>
              <a:ext cx="3675240" cy="623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4C0C919-8DF9-4E4D-BFD1-778779E617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133" y="336653"/>
                <a:ext cx="369288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AB50960-F6BC-4CB7-9372-A4111685A97F}"/>
                  </a:ext>
                </a:extLst>
              </p14:cNvPr>
              <p14:cNvContentPartPr/>
              <p14:nvPr/>
            </p14:nvContentPartPr>
            <p14:xfrm>
              <a:off x="789373" y="1115693"/>
              <a:ext cx="1800" cy="22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AB50960-F6BC-4CB7-9372-A4111685A9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0373" y="1107053"/>
                <a:ext cx="194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410B4B6-98A0-4B0F-BD71-73A335C21B57}"/>
                  </a:ext>
                </a:extLst>
              </p14:cNvPr>
              <p14:cNvContentPartPr/>
              <p14:nvPr/>
            </p14:nvContentPartPr>
            <p14:xfrm>
              <a:off x="481933" y="1236293"/>
              <a:ext cx="495000" cy="336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410B4B6-98A0-4B0F-BD71-73A335C21B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287" y="1227653"/>
                <a:ext cx="512653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378D529-A5C7-4B48-BFD9-F185BE60A46D}"/>
                  </a:ext>
                </a:extLst>
              </p14:cNvPr>
              <p14:cNvContentPartPr/>
              <p14:nvPr/>
            </p14:nvContentPartPr>
            <p14:xfrm>
              <a:off x="4794013" y="982853"/>
              <a:ext cx="289080" cy="431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378D529-A5C7-4B48-BFD9-F185BE60A46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5013" y="974213"/>
                <a:ext cx="30672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480C540-0FF6-4CD6-A7EC-34E447317CDA}"/>
                  </a:ext>
                </a:extLst>
              </p14:cNvPr>
              <p14:cNvContentPartPr/>
              <p14:nvPr/>
            </p14:nvContentPartPr>
            <p14:xfrm>
              <a:off x="5530213" y="1014173"/>
              <a:ext cx="363600" cy="3096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480C540-0FF6-4CD6-A7EC-34E447317CD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21213" y="1005173"/>
                <a:ext cx="38124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45F9E9C-5F6E-47D6-A3B9-A6C6B6F7CA22}"/>
                  </a:ext>
                </a:extLst>
              </p14:cNvPr>
              <p14:cNvContentPartPr/>
              <p14:nvPr/>
            </p14:nvContentPartPr>
            <p14:xfrm>
              <a:off x="3757213" y="1136933"/>
              <a:ext cx="816480" cy="3171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45F9E9C-5F6E-47D6-A3B9-A6C6B6F7CA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48213" y="1127933"/>
                <a:ext cx="83412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CBACB9C-4F3E-465B-9ECD-F905F7C9CA8A}"/>
                  </a:ext>
                </a:extLst>
              </p14:cNvPr>
              <p14:cNvContentPartPr/>
              <p14:nvPr/>
            </p14:nvContentPartPr>
            <p14:xfrm>
              <a:off x="1259893" y="1042613"/>
              <a:ext cx="2140200" cy="444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CBACB9C-4F3E-465B-9ECD-F905F7C9CA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50893" y="1033973"/>
                <a:ext cx="215784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7B8F92D-D2D6-4C6A-BC5E-37F30FE2DD2C}"/>
                  </a:ext>
                </a:extLst>
              </p14:cNvPr>
              <p14:cNvContentPartPr/>
              <p14:nvPr/>
            </p14:nvContentPartPr>
            <p14:xfrm>
              <a:off x="6036013" y="1036133"/>
              <a:ext cx="225360" cy="4701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7B8F92D-D2D6-4C6A-BC5E-37F30FE2DD2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27373" y="1027133"/>
                <a:ext cx="24300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11F32B5-EECC-4114-9DBE-C04D23B83DF8}"/>
                  </a:ext>
                </a:extLst>
              </p14:cNvPr>
              <p14:cNvContentPartPr/>
              <p14:nvPr/>
            </p14:nvContentPartPr>
            <p14:xfrm>
              <a:off x="7682293" y="1067813"/>
              <a:ext cx="222840" cy="316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11F32B5-EECC-4114-9DBE-C04D23B83DF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73293" y="1059173"/>
                <a:ext cx="2404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06EDDFC-02DC-4280-992E-4598E370C8E0}"/>
                  </a:ext>
                </a:extLst>
              </p14:cNvPr>
              <p14:cNvContentPartPr/>
              <p14:nvPr/>
            </p14:nvContentPartPr>
            <p14:xfrm>
              <a:off x="7689493" y="1150613"/>
              <a:ext cx="242280" cy="392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06EDDFC-02DC-4280-992E-4598E370C8E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80853" y="1141973"/>
                <a:ext cx="25992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92029D0-6DE7-4F9D-8822-99EFA98CBA36}"/>
                  </a:ext>
                </a:extLst>
              </p14:cNvPr>
              <p14:cNvContentPartPr/>
              <p14:nvPr/>
            </p14:nvContentPartPr>
            <p14:xfrm>
              <a:off x="8041573" y="970613"/>
              <a:ext cx="341640" cy="4777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92029D0-6DE7-4F9D-8822-99EFA98CBA3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32924" y="961980"/>
                <a:ext cx="359299" cy="495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1EFCB1E-4665-42A8-B2F3-E817F650CA5B}"/>
                  </a:ext>
                </a:extLst>
              </p14:cNvPr>
              <p14:cNvContentPartPr/>
              <p14:nvPr/>
            </p14:nvContentPartPr>
            <p14:xfrm>
              <a:off x="7235893" y="977813"/>
              <a:ext cx="301680" cy="3801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1EFCB1E-4665-42A8-B2F3-E817F650CA5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26893" y="968804"/>
                <a:ext cx="319320" cy="3978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1366954-2F00-43C6-B646-E00923323F35}"/>
                  </a:ext>
                </a:extLst>
              </p14:cNvPr>
              <p14:cNvContentPartPr/>
              <p14:nvPr/>
            </p14:nvContentPartPr>
            <p14:xfrm>
              <a:off x="6372973" y="1034693"/>
              <a:ext cx="656640" cy="1994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1366954-2F00-43C6-B646-E00923323F3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63973" y="1026053"/>
                <a:ext cx="6742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E11DA48-7FA1-493C-92DE-CD923F38179F}"/>
                  </a:ext>
                </a:extLst>
              </p14:cNvPr>
              <p14:cNvContentPartPr/>
              <p14:nvPr/>
            </p14:nvContentPartPr>
            <p14:xfrm>
              <a:off x="8967133" y="879533"/>
              <a:ext cx="8640" cy="122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E11DA48-7FA1-493C-92DE-CD923F38179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58493" y="870533"/>
                <a:ext cx="262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675E37F-776C-4CC6-8DA7-1357C6AE6CE8}"/>
                  </a:ext>
                </a:extLst>
              </p14:cNvPr>
              <p14:cNvContentPartPr/>
              <p14:nvPr/>
            </p14:nvContentPartPr>
            <p14:xfrm>
              <a:off x="10994293" y="902933"/>
              <a:ext cx="383760" cy="1810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675E37F-776C-4CC6-8DA7-1357C6AE6CE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985293" y="893933"/>
                <a:ext cx="4014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547760E-7355-4511-BE66-DD1E97874EC4}"/>
                  </a:ext>
                </a:extLst>
              </p14:cNvPr>
              <p14:cNvContentPartPr/>
              <p14:nvPr/>
            </p14:nvContentPartPr>
            <p14:xfrm>
              <a:off x="9484453" y="778013"/>
              <a:ext cx="1329120" cy="4575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547760E-7355-4511-BE66-DD1E97874E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75811" y="769373"/>
                <a:ext cx="1346765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EE1602B-83DC-4E14-BC7B-D03C73C8EA3C}"/>
                  </a:ext>
                </a:extLst>
              </p14:cNvPr>
              <p14:cNvContentPartPr/>
              <p14:nvPr/>
            </p14:nvContentPartPr>
            <p14:xfrm>
              <a:off x="8910973" y="989333"/>
              <a:ext cx="361800" cy="1987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EE1602B-83DC-4E14-BC7B-D03C73C8EA3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01973" y="980693"/>
                <a:ext cx="3794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577A405-CE34-4B00-800C-12E0360B38FA}"/>
                  </a:ext>
                </a:extLst>
              </p14:cNvPr>
              <p14:cNvContentPartPr/>
              <p14:nvPr/>
            </p14:nvContentPartPr>
            <p14:xfrm>
              <a:off x="2473093" y="1944413"/>
              <a:ext cx="924480" cy="4939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577A405-CE34-4B00-800C-12E0360B38F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64453" y="1935773"/>
                <a:ext cx="94212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EE24EA5-BCBD-4737-8057-6E6E2DB1E738}"/>
                  </a:ext>
                </a:extLst>
              </p14:cNvPr>
              <p14:cNvContentPartPr/>
              <p14:nvPr/>
            </p14:nvContentPartPr>
            <p14:xfrm>
              <a:off x="908173" y="2027933"/>
              <a:ext cx="1384920" cy="4190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EE24EA5-BCBD-4737-8057-6E6E2DB1E73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99533" y="2019293"/>
                <a:ext cx="140256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698581D-C25E-4C3F-8268-EFA8E0D72C99}"/>
                  </a:ext>
                </a:extLst>
              </p14:cNvPr>
              <p14:cNvContentPartPr/>
              <p14:nvPr/>
            </p14:nvContentPartPr>
            <p14:xfrm>
              <a:off x="3529333" y="1916333"/>
              <a:ext cx="522360" cy="6156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698581D-C25E-4C3F-8268-EFA8E0D72C9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20699" y="1907693"/>
                <a:ext cx="539988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0EB6BA0-4966-40BB-A7F9-D61E0CFF6288}"/>
                  </a:ext>
                </a:extLst>
              </p14:cNvPr>
              <p14:cNvContentPartPr/>
              <p14:nvPr/>
            </p14:nvContentPartPr>
            <p14:xfrm>
              <a:off x="4301173" y="1949813"/>
              <a:ext cx="385200" cy="5036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0EB6BA0-4966-40BB-A7F9-D61E0CFF628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292533" y="1941179"/>
                <a:ext cx="402840" cy="521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F588E0E0-3251-4F9D-BF63-B1E9221D41A4}"/>
                  </a:ext>
                </a:extLst>
              </p14:cNvPr>
              <p14:cNvContentPartPr/>
              <p14:nvPr/>
            </p14:nvContentPartPr>
            <p14:xfrm>
              <a:off x="5739373" y="1765853"/>
              <a:ext cx="475200" cy="5140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F588E0E0-3251-4F9D-BF63-B1E9221D41A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730733" y="1756853"/>
                <a:ext cx="49284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E3F774F-041F-499D-BCC6-F7FB9E90689B}"/>
                  </a:ext>
                </a:extLst>
              </p14:cNvPr>
              <p14:cNvContentPartPr/>
              <p14:nvPr/>
            </p14:nvContentPartPr>
            <p14:xfrm>
              <a:off x="4801933" y="1748933"/>
              <a:ext cx="828360" cy="9118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E3F774F-041F-499D-BCC6-F7FB9E90689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92937" y="1739929"/>
                <a:ext cx="845992" cy="929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706AB68-49E6-4C93-8BEF-A03A47A8B003}"/>
                  </a:ext>
                </a:extLst>
              </p14:cNvPr>
              <p14:cNvContentPartPr/>
              <p14:nvPr/>
            </p14:nvContentPartPr>
            <p14:xfrm>
              <a:off x="6491773" y="2109653"/>
              <a:ext cx="253080" cy="291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706AB68-49E6-4C93-8BEF-A03A47A8B00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83133" y="2100653"/>
                <a:ext cx="2707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91FE9A1B-E4EA-4AD9-809C-BE7A50154686}"/>
                  </a:ext>
                </a:extLst>
              </p14:cNvPr>
              <p14:cNvContentPartPr/>
              <p14:nvPr/>
            </p14:nvContentPartPr>
            <p14:xfrm>
              <a:off x="6533893" y="2252213"/>
              <a:ext cx="265320" cy="270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91FE9A1B-E4EA-4AD9-809C-BE7A5015468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24893" y="2243573"/>
                <a:ext cx="2829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CF25279-9E85-433E-A74E-5ED80C2935BD}"/>
                  </a:ext>
                </a:extLst>
              </p14:cNvPr>
              <p14:cNvContentPartPr/>
              <p14:nvPr/>
            </p14:nvContentPartPr>
            <p14:xfrm>
              <a:off x="7272253" y="1642733"/>
              <a:ext cx="2032200" cy="7718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CF25279-9E85-433E-A74E-5ED80C2935B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263611" y="1633737"/>
                <a:ext cx="2049843" cy="789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59E4D8B-90F1-4D21-8298-1BAC40092FFE}"/>
                  </a:ext>
                </a:extLst>
              </p14:cNvPr>
              <p14:cNvContentPartPr/>
              <p14:nvPr/>
            </p14:nvContentPartPr>
            <p14:xfrm>
              <a:off x="7680853" y="2503853"/>
              <a:ext cx="1080000" cy="5263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59E4D8B-90F1-4D21-8298-1BAC40092FF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671856" y="2494853"/>
                <a:ext cx="1097634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77BB45B4-DA72-46F9-B39B-FA6FAEAA97A4}"/>
                  </a:ext>
                </a:extLst>
              </p14:cNvPr>
              <p14:cNvContentPartPr/>
              <p14:nvPr/>
            </p14:nvContentPartPr>
            <p14:xfrm>
              <a:off x="9433333" y="2234933"/>
              <a:ext cx="92520" cy="1648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77BB45B4-DA72-46F9-B39B-FA6FAEAA97A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424333" y="2226293"/>
                <a:ext cx="1101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7B9C80B3-E4FE-429B-9E1F-FF486F27C4B4}"/>
                  </a:ext>
                </a:extLst>
              </p14:cNvPr>
              <p14:cNvContentPartPr/>
              <p14:nvPr/>
            </p14:nvContentPartPr>
            <p14:xfrm>
              <a:off x="10920133" y="1916333"/>
              <a:ext cx="402840" cy="3002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7B9C80B3-E4FE-429B-9E1F-FF486F27C4B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911133" y="1907693"/>
                <a:ext cx="4204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FDF8113-8637-4D96-8F12-8E1F63F8A590}"/>
                  </a:ext>
                </a:extLst>
              </p14:cNvPr>
              <p14:cNvContentPartPr/>
              <p14:nvPr/>
            </p14:nvContentPartPr>
            <p14:xfrm>
              <a:off x="10616653" y="1953773"/>
              <a:ext cx="203760" cy="1656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FDF8113-8637-4D96-8F12-8E1F63F8A59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607653" y="1945133"/>
                <a:ext cx="2214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AD5A03A7-20A2-40EA-9A15-214F5216D075}"/>
                  </a:ext>
                </a:extLst>
              </p14:cNvPr>
              <p14:cNvContentPartPr/>
              <p14:nvPr/>
            </p14:nvContentPartPr>
            <p14:xfrm>
              <a:off x="10087453" y="1936853"/>
              <a:ext cx="350280" cy="26892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AD5A03A7-20A2-40EA-9A15-214F5216D07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078453" y="1927865"/>
                <a:ext cx="367920" cy="286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BC2BD428-AC4C-4900-BC1E-6B7E431DD1BB}"/>
                  </a:ext>
                </a:extLst>
              </p14:cNvPr>
              <p14:cNvContentPartPr/>
              <p14:nvPr/>
            </p14:nvContentPartPr>
            <p14:xfrm>
              <a:off x="11758933" y="2443373"/>
              <a:ext cx="4680" cy="111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BC2BD428-AC4C-4900-BC1E-6B7E431DD1B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750293" y="2434373"/>
                <a:ext cx="223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1E8EA0B-AF9D-474A-93A1-A72E8D3F9D94}"/>
                  </a:ext>
                </a:extLst>
              </p14:cNvPr>
              <p14:cNvContentPartPr/>
              <p14:nvPr/>
            </p14:nvContentPartPr>
            <p14:xfrm>
              <a:off x="11343133" y="2370653"/>
              <a:ext cx="307440" cy="21672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1E8EA0B-AF9D-474A-93A1-A72E8D3F9D9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334133" y="2362013"/>
                <a:ext cx="3250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0DC1C423-6247-4A6C-8B80-DE4C1D544519}"/>
                  </a:ext>
                </a:extLst>
              </p14:cNvPr>
              <p14:cNvContentPartPr/>
              <p14:nvPr/>
            </p14:nvContentPartPr>
            <p14:xfrm>
              <a:off x="10233613" y="2324933"/>
              <a:ext cx="885960" cy="48384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0DC1C423-6247-4A6C-8B80-DE4C1D54451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224969" y="2316299"/>
                <a:ext cx="903607" cy="501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EE9E582C-3C6B-479F-9091-E7CD9A71C8EA}"/>
                  </a:ext>
                </a:extLst>
              </p14:cNvPr>
              <p14:cNvContentPartPr/>
              <p14:nvPr/>
            </p14:nvContentPartPr>
            <p14:xfrm>
              <a:off x="282853" y="3814253"/>
              <a:ext cx="553680" cy="4665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EE9E582C-3C6B-479F-9091-E7CD9A71C8E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74213" y="3805613"/>
                <a:ext cx="57132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4990E14A-E73B-46B4-A76F-EF58C38DFBD0}"/>
                  </a:ext>
                </a:extLst>
              </p14:cNvPr>
              <p14:cNvContentPartPr/>
              <p14:nvPr/>
            </p14:nvContentPartPr>
            <p14:xfrm>
              <a:off x="5435893" y="3668093"/>
              <a:ext cx="19080" cy="2124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4990E14A-E73B-46B4-A76F-EF58C38DFBD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427253" y="3659093"/>
                <a:ext cx="367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03BCAD89-C8C5-4E10-B9D4-C369C099F9E1}"/>
                  </a:ext>
                </a:extLst>
              </p14:cNvPr>
              <p14:cNvContentPartPr/>
              <p14:nvPr/>
            </p14:nvContentPartPr>
            <p14:xfrm>
              <a:off x="6148333" y="3555773"/>
              <a:ext cx="808200" cy="29484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03BCAD89-C8C5-4E10-B9D4-C369C099F9E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139693" y="3546773"/>
                <a:ext cx="82584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6482E9D1-F57D-45B2-BFD4-4346A2469E90}"/>
                  </a:ext>
                </a:extLst>
              </p14:cNvPr>
              <p14:cNvContentPartPr/>
              <p14:nvPr/>
            </p14:nvContentPartPr>
            <p14:xfrm>
              <a:off x="5194693" y="3740813"/>
              <a:ext cx="839520" cy="39312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6482E9D1-F57D-45B2-BFD4-4346A2469E9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186053" y="3731821"/>
                <a:ext cx="857160" cy="410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E5BC8CED-9D37-4F93-8971-112F64367A55}"/>
                  </a:ext>
                </a:extLst>
              </p14:cNvPr>
              <p14:cNvContentPartPr/>
              <p14:nvPr/>
            </p14:nvContentPartPr>
            <p14:xfrm>
              <a:off x="4767373" y="3729293"/>
              <a:ext cx="297720" cy="33768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E5BC8CED-9D37-4F93-8971-112F64367A5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758384" y="3720293"/>
                <a:ext cx="315339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A915F440-44EF-417E-8B84-326A036F6160}"/>
                  </a:ext>
                </a:extLst>
              </p14:cNvPr>
              <p14:cNvContentPartPr/>
              <p14:nvPr/>
            </p14:nvContentPartPr>
            <p14:xfrm>
              <a:off x="4232773" y="3690053"/>
              <a:ext cx="309960" cy="43596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A915F440-44EF-417E-8B84-326A036F616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223773" y="3681413"/>
                <a:ext cx="32760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41FF7AA9-6449-4F6C-B5CA-33709756B5B9}"/>
                  </a:ext>
                </a:extLst>
              </p14:cNvPr>
              <p14:cNvContentPartPr/>
              <p14:nvPr/>
            </p14:nvContentPartPr>
            <p14:xfrm>
              <a:off x="3784573" y="3807053"/>
              <a:ext cx="195840" cy="23292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41FF7AA9-6449-4F6C-B5CA-33709756B5B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775917" y="3798400"/>
                <a:ext cx="213512" cy="250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5D9C3646-36B1-400A-8BAF-4C9DDF0A83D1}"/>
                  </a:ext>
                </a:extLst>
              </p14:cNvPr>
              <p14:cNvContentPartPr/>
              <p14:nvPr/>
            </p14:nvContentPartPr>
            <p14:xfrm>
              <a:off x="3165733" y="3787253"/>
              <a:ext cx="510840" cy="29160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5D9C3646-36B1-400A-8BAF-4C9DDF0A83D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157099" y="3778613"/>
                <a:ext cx="528468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8D844EB9-0E3F-4BDC-95B2-1249135081A6}"/>
                  </a:ext>
                </a:extLst>
              </p14:cNvPr>
              <p14:cNvContentPartPr/>
              <p14:nvPr/>
            </p14:nvContentPartPr>
            <p14:xfrm>
              <a:off x="978373" y="3778253"/>
              <a:ext cx="1929600" cy="37620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8D844EB9-0E3F-4BDC-95B2-1249135081A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69375" y="3769253"/>
                <a:ext cx="1947237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BE0FC0A9-1EF6-461B-9F81-7D41BF7BD9D8}"/>
                  </a:ext>
                </a:extLst>
              </p14:cNvPr>
              <p14:cNvContentPartPr/>
              <p14:nvPr/>
            </p14:nvContentPartPr>
            <p14:xfrm>
              <a:off x="7930333" y="3567293"/>
              <a:ext cx="364680" cy="27180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BE0FC0A9-1EF6-461B-9F81-7D41BF7BD9D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921684" y="3558653"/>
                <a:ext cx="382337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8C4EAFAB-FA0A-45C0-A038-5F9C0ED713F8}"/>
                  </a:ext>
                </a:extLst>
              </p14:cNvPr>
              <p14:cNvContentPartPr/>
              <p14:nvPr/>
            </p14:nvContentPartPr>
            <p14:xfrm>
              <a:off x="7198813" y="3594293"/>
              <a:ext cx="624960" cy="28980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8C4EAFAB-FA0A-45C0-A038-5F9C0ED713F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189813" y="3585293"/>
                <a:ext cx="64260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5061E678-C046-440D-8D99-68A8674B8743}"/>
                  </a:ext>
                </a:extLst>
              </p14:cNvPr>
              <p14:cNvContentPartPr/>
              <p14:nvPr/>
            </p14:nvContentPartPr>
            <p14:xfrm>
              <a:off x="3269053" y="4450373"/>
              <a:ext cx="685080" cy="44964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5061E678-C046-440D-8D99-68A8674B874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260413" y="4441733"/>
                <a:ext cx="70272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F2AAB511-4E14-47D1-B864-AFE88516D645}"/>
                  </a:ext>
                </a:extLst>
              </p14:cNvPr>
              <p14:cNvContentPartPr/>
              <p14:nvPr/>
            </p14:nvContentPartPr>
            <p14:xfrm>
              <a:off x="2515573" y="4569533"/>
              <a:ext cx="663120" cy="27936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F2AAB511-4E14-47D1-B864-AFE88516D64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506578" y="4560882"/>
                <a:ext cx="68075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0E765CC6-C6BB-4DBB-894E-9361F3D037A2}"/>
                  </a:ext>
                </a:extLst>
              </p14:cNvPr>
              <p14:cNvContentPartPr/>
              <p14:nvPr/>
            </p14:nvContentPartPr>
            <p14:xfrm>
              <a:off x="1910773" y="4509773"/>
              <a:ext cx="469440" cy="44604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0E765CC6-C6BB-4DBB-894E-9361F3D037A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902133" y="4501133"/>
                <a:ext cx="48708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2CA18833-BD77-4F61-A3AD-44974044F1F0}"/>
                  </a:ext>
                </a:extLst>
              </p14:cNvPr>
              <p14:cNvContentPartPr/>
              <p14:nvPr/>
            </p14:nvContentPartPr>
            <p14:xfrm>
              <a:off x="1030573" y="4553333"/>
              <a:ext cx="770400" cy="40608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2CA18833-BD77-4F61-A3AD-44974044F1F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21933" y="4544333"/>
                <a:ext cx="78804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1431D614-507B-4F58-863F-8911AAC2DC7B}"/>
                  </a:ext>
                </a:extLst>
              </p14:cNvPr>
              <p14:cNvContentPartPr/>
              <p14:nvPr/>
            </p14:nvContentPartPr>
            <p14:xfrm>
              <a:off x="6315013" y="4513733"/>
              <a:ext cx="207360" cy="4464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1431D614-507B-4F58-863F-8911AAC2DC7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306373" y="4504733"/>
                <a:ext cx="2250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4532DF6C-5167-4CF5-81BD-F14257B55B44}"/>
                  </a:ext>
                </a:extLst>
              </p14:cNvPr>
              <p14:cNvContentPartPr/>
              <p14:nvPr/>
            </p14:nvContentPartPr>
            <p14:xfrm>
              <a:off x="6315013" y="4620293"/>
              <a:ext cx="243720" cy="1764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4532DF6C-5167-4CF5-81BD-F14257B55B4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306013" y="4611293"/>
                <a:ext cx="2613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1DBA2B76-A8B4-459A-8FCC-D7B99FE512AC}"/>
                  </a:ext>
                </a:extLst>
              </p14:cNvPr>
              <p14:cNvContentPartPr/>
              <p14:nvPr/>
            </p14:nvContentPartPr>
            <p14:xfrm>
              <a:off x="4129813" y="4360013"/>
              <a:ext cx="2045520" cy="68940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1DBA2B76-A8B4-459A-8FCC-D7B99FE512A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120813" y="4351018"/>
                <a:ext cx="2063160" cy="707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3F5E7BE2-A025-4E7C-BA2C-1EBE3E3F185F}"/>
                  </a:ext>
                </a:extLst>
              </p14:cNvPr>
              <p14:cNvContentPartPr/>
              <p14:nvPr/>
            </p14:nvContentPartPr>
            <p14:xfrm>
              <a:off x="6932413" y="3996053"/>
              <a:ext cx="1878840" cy="122616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3F5E7BE2-A025-4E7C-BA2C-1EBE3E3F185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923771" y="3987413"/>
                <a:ext cx="1896483" cy="12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D09F9515-7BF7-46EC-A164-E61243F91E4A}"/>
                  </a:ext>
                </a:extLst>
              </p14:cNvPr>
              <p14:cNvContentPartPr/>
              <p14:nvPr/>
            </p14:nvContentPartPr>
            <p14:xfrm>
              <a:off x="8960293" y="4523813"/>
              <a:ext cx="60120" cy="10620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D09F9515-7BF7-46EC-A164-E61243F91E4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951293" y="4515173"/>
                <a:ext cx="7776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42900851-E56E-48FA-8AC7-462C4ADAAF1F}"/>
                  </a:ext>
                </a:extLst>
              </p14:cNvPr>
              <p14:cNvContentPartPr/>
              <p14:nvPr/>
            </p14:nvContentPartPr>
            <p14:xfrm>
              <a:off x="10019773" y="4146893"/>
              <a:ext cx="180720" cy="16740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42900851-E56E-48FA-8AC7-462C4ADAAF1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010773" y="4137893"/>
                <a:ext cx="1983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9FF96FE3-9FC9-405D-BF98-66D7D308CA9D}"/>
                  </a:ext>
                </a:extLst>
              </p14:cNvPr>
              <p14:cNvContentPartPr/>
              <p14:nvPr/>
            </p14:nvContentPartPr>
            <p14:xfrm>
              <a:off x="9548893" y="4115213"/>
              <a:ext cx="360000" cy="33984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9FF96FE3-9FC9-405D-BF98-66D7D308CA9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540262" y="4106213"/>
                <a:ext cx="377622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A8EFF730-03C6-41E0-B95A-9F52E6014D79}"/>
                  </a:ext>
                </a:extLst>
              </p14:cNvPr>
              <p14:cNvContentPartPr/>
              <p14:nvPr/>
            </p14:nvContentPartPr>
            <p14:xfrm>
              <a:off x="10312453" y="4034933"/>
              <a:ext cx="362160" cy="41112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A8EFF730-03C6-41E0-B95A-9F52E6014D7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303813" y="4026293"/>
                <a:ext cx="37980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BC8D2F25-CA50-4FB4-9B1C-1A9BC0320A7D}"/>
                  </a:ext>
                </a:extLst>
              </p14:cNvPr>
              <p14:cNvContentPartPr/>
              <p14:nvPr/>
            </p14:nvContentPartPr>
            <p14:xfrm>
              <a:off x="10562293" y="4613813"/>
              <a:ext cx="155520" cy="18468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BC8D2F25-CA50-4FB4-9B1C-1A9BC0320A7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553293" y="4604813"/>
                <a:ext cx="1731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3675541B-11DA-44DC-B6A8-3E84ED5DF32C}"/>
                  </a:ext>
                </a:extLst>
              </p14:cNvPr>
              <p14:cNvContentPartPr/>
              <p14:nvPr/>
            </p14:nvContentPartPr>
            <p14:xfrm>
              <a:off x="10845613" y="4539653"/>
              <a:ext cx="161640" cy="17568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3675541B-11DA-44DC-B6A8-3E84ED5DF32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836613" y="4530653"/>
                <a:ext cx="1792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6AD663B9-99BA-456F-9D1C-CE2844391B31}"/>
                  </a:ext>
                </a:extLst>
              </p14:cNvPr>
              <p14:cNvContentPartPr/>
              <p14:nvPr/>
            </p14:nvContentPartPr>
            <p14:xfrm>
              <a:off x="11094013" y="4565213"/>
              <a:ext cx="3600" cy="216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6AD663B9-99BA-456F-9D1C-CE2844391B3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085373" y="4556213"/>
                <a:ext cx="21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A7DA3F4D-A774-4005-82B2-5A661EC5D03A}"/>
                  </a:ext>
                </a:extLst>
              </p14:cNvPr>
              <p14:cNvContentPartPr/>
              <p14:nvPr/>
            </p14:nvContentPartPr>
            <p14:xfrm>
              <a:off x="9676333" y="4607693"/>
              <a:ext cx="729360" cy="37908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A7DA3F4D-A774-4005-82B2-5A661EC5D03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667333" y="4598693"/>
                <a:ext cx="74700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F1AC01B3-D982-4903-BBD6-6AB44A47C3D5}"/>
                  </a:ext>
                </a:extLst>
              </p14:cNvPr>
              <p14:cNvContentPartPr/>
              <p14:nvPr/>
            </p14:nvContentPartPr>
            <p14:xfrm>
              <a:off x="921853" y="5555573"/>
              <a:ext cx="1136880" cy="25128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F1AC01B3-D982-4903-BBD6-6AB44A47C3D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13213" y="5546933"/>
                <a:ext cx="11545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07EABFF2-7503-4643-9150-A59B1096641B}"/>
                  </a:ext>
                </a:extLst>
              </p14:cNvPr>
              <p14:cNvContentPartPr/>
              <p14:nvPr/>
            </p14:nvContentPartPr>
            <p14:xfrm>
              <a:off x="325333" y="5581133"/>
              <a:ext cx="468360" cy="33840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07EABFF2-7503-4643-9150-A59B1096641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16333" y="5572133"/>
                <a:ext cx="48600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235A2EA1-DECA-4002-90F6-C49ABBAF3B26}"/>
                  </a:ext>
                </a:extLst>
              </p14:cNvPr>
              <p14:cNvContentPartPr/>
              <p14:nvPr/>
            </p14:nvContentPartPr>
            <p14:xfrm>
              <a:off x="2349613" y="5548013"/>
              <a:ext cx="746280" cy="214920"/>
            </p14:xfrm>
          </p:contentPart>
        </mc:Choice>
        <mc:Fallback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235A2EA1-DECA-4002-90F6-C49ABBAF3B2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340969" y="5539013"/>
                <a:ext cx="763929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DE1E16E7-6083-4121-8B11-D5638C33C275}"/>
                  </a:ext>
                </a:extLst>
              </p14:cNvPr>
              <p14:cNvContentPartPr/>
              <p14:nvPr/>
            </p14:nvContentPartPr>
            <p14:xfrm>
              <a:off x="5429053" y="5360813"/>
              <a:ext cx="425880" cy="335880"/>
            </p14:xfrm>
          </p:contentPart>
        </mc:Choice>
        <mc:Fallback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DE1E16E7-6083-4121-8B11-D5638C33C27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420053" y="5351813"/>
                <a:ext cx="44352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56F3BFF5-3994-495E-B9E2-5D2327EE6EFE}"/>
                  </a:ext>
                </a:extLst>
              </p14:cNvPr>
              <p14:cNvContentPartPr/>
              <p14:nvPr/>
            </p14:nvContentPartPr>
            <p14:xfrm>
              <a:off x="4799413" y="5348573"/>
              <a:ext cx="500400" cy="345240"/>
            </p14:xfrm>
          </p:contentPart>
        </mc:Choice>
        <mc:Fallback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56F3BFF5-3994-495E-B9E2-5D2327EE6EF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790419" y="5339573"/>
                <a:ext cx="518027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7AFF20BE-1B91-494F-97E1-C1550B30ED29}"/>
                  </a:ext>
                </a:extLst>
              </p14:cNvPr>
              <p14:cNvContentPartPr/>
              <p14:nvPr/>
            </p14:nvContentPartPr>
            <p14:xfrm>
              <a:off x="3346813" y="5417333"/>
              <a:ext cx="1135800" cy="416160"/>
            </p14:xfrm>
          </p:contentPart>
        </mc:Choice>
        <mc:Fallback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7AFF20BE-1B91-494F-97E1-C1550B30ED2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338173" y="5408333"/>
                <a:ext cx="115344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B96BAF4B-F381-4ED0-B2AA-0FE19ECD972E}"/>
                  </a:ext>
                </a:extLst>
              </p14:cNvPr>
              <p14:cNvContentPartPr/>
              <p14:nvPr/>
            </p14:nvContentPartPr>
            <p14:xfrm>
              <a:off x="818893" y="2633453"/>
              <a:ext cx="3044520" cy="236160"/>
            </p14:xfrm>
          </p:contentPart>
        </mc:Choice>
        <mc:Fallback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B96BAF4B-F381-4ED0-B2AA-0FE19ECD972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09893" y="2624453"/>
                <a:ext cx="3062160" cy="25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090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BB79073-C852-4039-A809-A86DFF9BACB6}"/>
                  </a:ext>
                </a:extLst>
              </p14:cNvPr>
              <p14:cNvContentPartPr/>
              <p14:nvPr/>
            </p14:nvContentPartPr>
            <p14:xfrm>
              <a:off x="8050933" y="896813"/>
              <a:ext cx="127440" cy="4032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BB79073-C852-4039-A809-A86DFF9BAC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41933" y="887813"/>
                <a:ext cx="14508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CB84CEC-563E-4974-8C31-B8C47221475C}"/>
                  </a:ext>
                </a:extLst>
              </p14:cNvPr>
              <p14:cNvContentPartPr/>
              <p14:nvPr/>
            </p14:nvContentPartPr>
            <p14:xfrm>
              <a:off x="8267653" y="829133"/>
              <a:ext cx="5400" cy="100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CB84CEC-563E-4974-8C31-B8C4722147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58653" y="820133"/>
                <a:ext cx="230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62A2D60-AE26-49CE-83F2-8EB5EFE5EC6D}"/>
                  </a:ext>
                </a:extLst>
              </p14:cNvPr>
              <p14:cNvContentPartPr/>
              <p14:nvPr/>
            </p14:nvContentPartPr>
            <p14:xfrm>
              <a:off x="9136333" y="784133"/>
              <a:ext cx="461160" cy="3891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62A2D60-AE26-49CE-83F2-8EB5EFE5EC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27333" y="775133"/>
                <a:ext cx="47880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29C21CA-AD80-4EA2-A12F-EBCC2D80AC4B}"/>
                  </a:ext>
                </a:extLst>
              </p14:cNvPr>
              <p14:cNvContentPartPr/>
              <p14:nvPr/>
            </p14:nvContentPartPr>
            <p14:xfrm>
              <a:off x="8278453" y="898973"/>
              <a:ext cx="660240" cy="1317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29C21CA-AD80-4EA2-A12F-EBCC2D80AC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69813" y="890333"/>
                <a:ext cx="67788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5D08EC7-8C61-4572-902C-30296A3328A1}"/>
                  </a:ext>
                </a:extLst>
              </p14:cNvPr>
              <p14:cNvContentPartPr/>
              <p14:nvPr/>
            </p14:nvContentPartPr>
            <p14:xfrm>
              <a:off x="7585813" y="873773"/>
              <a:ext cx="265320" cy="2502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5D08EC7-8C61-4572-902C-30296A3328A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77173" y="864773"/>
                <a:ext cx="28296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EB22304-AD0A-48D9-8015-67A31E6FF1B2}"/>
                  </a:ext>
                </a:extLst>
              </p14:cNvPr>
              <p14:cNvContentPartPr/>
              <p14:nvPr/>
            </p14:nvContentPartPr>
            <p14:xfrm>
              <a:off x="6961933" y="829133"/>
              <a:ext cx="299880" cy="4370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EB22304-AD0A-48D9-8015-67A31E6FF1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52944" y="820133"/>
                <a:ext cx="317499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10D4D45-FAC0-4AAC-AD9D-6421F1703B95}"/>
                  </a:ext>
                </a:extLst>
              </p14:cNvPr>
              <p14:cNvContentPartPr/>
              <p14:nvPr/>
            </p14:nvContentPartPr>
            <p14:xfrm>
              <a:off x="6507973" y="872693"/>
              <a:ext cx="255960" cy="2833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10D4D45-FAC0-4AAC-AD9D-6421F1703B9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99321" y="864042"/>
                <a:ext cx="273625" cy="300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8770206-E068-4C8F-A0F0-DAC1F2B8B7F3}"/>
                  </a:ext>
                </a:extLst>
              </p14:cNvPr>
              <p14:cNvContentPartPr/>
              <p14:nvPr/>
            </p14:nvContentPartPr>
            <p14:xfrm>
              <a:off x="9733213" y="767213"/>
              <a:ext cx="347040" cy="2736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8770206-E068-4C8F-A0F0-DAC1F2B8B7F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24204" y="758213"/>
                <a:ext cx="364698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50F8DE49-58D6-4882-90C6-B1EBA6BA398A}"/>
                  </a:ext>
                </a:extLst>
              </p14:cNvPr>
              <p14:cNvContentPartPr/>
              <p14:nvPr/>
            </p14:nvContentPartPr>
            <p14:xfrm>
              <a:off x="5338333" y="2327813"/>
              <a:ext cx="447120" cy="3499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50F8DE49-58D6-4882-90C6-B1EBA6BA398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29693" y="2319164"/>
                <a:ext cx="464760" cy="367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5D398BD-2D89-4590-904C-2CBBBD7F5187}"/>
                  </a:ext>
                </a:extLst>
              </p14:cNvPr>
              <p14:cNvContentPartPr/>
              <p14:nvPr/>
            </p14:nvContentPartPr>
            <p14:xfrm>
              <a:off x="4770973" y="2343653"/>
              <a:ext cx="336600" cy="4136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5D398BD-2D89-4590-904C-2CBBBD7F518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61973" y="2334653"/>
                <a:ext cx="35424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0A21678-2143-44EC-96D5-0D0295F9FBC4}"/>
                  </a:ext>
                </a:extLst>
              </p14:cNvPr>
              <p14:cNvContentPartPr/>
              <p14:nvPr/>
            </p14:nvContentPartPr>
            <p14:xfrm>
              <a:off x="437293" y="302093"/>
              <a:ext cx="5948280" cy="19339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0A21678-2143-44EC-96D5-0D0295F9FBC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8293" y="293455"/>
                <a:ext cx="5965920" cy="1951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BECF2AB-950B-498A-A2C6-7719E4A6C800}"/>
                  </a:ext>
                </a:extLst>
              </p14:cNvPr>
              <p14:cNvContentPartPr/>
              <p14:nvPr/>
            </p14:nvContentPartPr>
            <p14:xfrm>
              <a:off x="6529573" y="2005253"/>
              <a:ext cx="286200" cy="104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BECF2AB-950B-498A-A2C6-7719E4A6C80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20573" y="1996253"/>
                <a:ext cx="3038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F6D280F-EAE3-45C4-92CE-B39BFCA3AEF8}"/>
                  </a:ext>
                </a:extLst>
              </p14:cNvPr>
              <p14:cNvContentPartPr/>
              <p14:nvPr/>
            </p14:nvContentPartPr>
            <p14:xfrm>
              <a:off x="6586813" y="2122253"/>
              <a:ext cx="266040" cy="136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F6D280F-EAE3-45C4-92CE-B39BFCA3AEF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78173" y="2113253"/>
                <a:ext cx="2836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0725BA4-2896-4804-B3BE-E8820F1E1F68}"/>
                  </a:ext>
                </a:extLst>
              </p14:cNvPr>
              <p14:cNvContentPartPr/>
              <p14:nvPr/>
            </p14:nvContentPartPr>
            <p14:xfrm>
              <a:off x="7852213" y="1690613"/>
              <a:ext cx="18720" cy="1400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0725BA4-2896-4804-B3BE-E8820F1E1F6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43573" y="1681973"/>
                <a:ext cx="363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9EF94AB-D4A0-40E4-B241-12BB9D9AA6CC}"/>
                  </a:ext>
                </a:extLst>
              </p14:cNvPr>
              <p14:cNvContentPartPr/>
              <p14:nvPr/>
            </p14:nvContentPartPr>
            <p14:xfrm>
              <a:off x="7206373" y="2026853"/>
              <a:ext cx="916200" cy="964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9EF94AB-D4A0-40E4-B241-12BB9D9AA6C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97733" y="2017853"/>
                <a:ext cx="933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970796B-C7BB-4EF5-B3D2-296A489C199E}"/>
                  </a:ext>
                </a:extLst>
              </p14:cNvPr>
              <p14:cNvContentPartPr/>
              <p14:nvPr/>
            </p14:nvContentPartPr>
            <p14:xfrm>
              <a:off x="7399693" y="1533653"/>
              <a:ext cx="342000" cy="3474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970796B-C7BB-4EF5-B3D2-296A489C199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91053" y="1524662"/>
                <a:ext cx="359640" cy="365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662997A8-9290-4DFF-8A4D-25D039492B83}"/>
                  </a:ext>
                </a:extLst>
              </p14:cNvPr>
              <p14:cNvContentPartPr/>
              <p14:nvPr/>
            </p14:nvContentPartPr>
            <p14:xfrm>
              <a:off x="7982173" y="2331053"/>
              <a:ext cx="24840" cy="1688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662997A8-9290-4DFF-8A4D-25D039492B8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73173" y="2322053"/>
                <a:ext cx="424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2C8BC40-F5DF-42D3-BD04-A161D45458EA}"/>
                  </a:ext>
                </a:extLst>
              </p14:cNvPr>
              <p14:cNvContentPartPr/>
              <p14:nvPr/>
            </p14:nvContentPartPr>
            <p14:xfrm>
              <a:off x="7354333" y="2243933"/>
              <a:ext cx="449640" cy="3276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2C8BC40-F5DF-42D3-BD04-A161D45458E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45693" y="2235283"/>
                <a:ext cx="467280" cy="345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4F2D5D45-8CFD-4214-99B3-721033FFC8A7}"/>
                  </a:ext>
                </a:extLst>
              </p14:cNvPr>
              <p14:cNvContentPartPr/>
              <p14:nvPr/>
            </p14:nvContentPartPr>
            <p14:xfrm>
              <a:off x="8486533" y="1920293"/>
              <a:ext cx="255600" cy="363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4F2D5D45-8CFD-4214-99B3-721033FFC8A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477533" y="1911653"/>
                <a:ext cx="2732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37F84EE-75B2-487D-8DAD-B2F49701A6D5}"/>
                  </a:ext>
                </a:extLst>
              </p14:cNvPr>
              <p14:cNvContentPartPr/>
              <p14:nvPr/>
            </p14:nvContentPartPr>
            <p14:xfrm>
              <a:off x="8536573" y="2044133"/>
              <a:ext cx="168120" cy="237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37F84EE-75B2-487D-8DAD-B2F49701A6D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27573" y="2035493"/>
                <a:ext cx="1857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5FB5486B-BEFA-4FCA-AAFA-94F4F33B5168}"/>
                  </a:ext>
                </a:extLst>
              </p14:cNvPr>
              <p14:cNvContentPartPr/>
              <p14:nvPr/>
            </p14:nvContentPartPr>
            <p14:xfrm>
              <a:off x="8871733" y="1773053"/>
              <a:ext cx="418320" cy="4669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5FB5486B-BEFA-4FCA-AAFA-94F4F33B516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63093" y="1764060"/>
                <a:ext cx="435960" cy="4845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875EA15F-DB50-4A3F-A304-950AA89046B7}"/>
                  </a:ext>
                </a:extLst>
              </p14:cNvPr>
              <p14:cNvContentPartPr/>
              <p14:nvPr/>
            </p14:nvContentPartPr>
            <p14:xfrm>
              <a:off x="1932373" y="3274253"/>
              <a:ext cx="29880" cy="1792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875EA15F-DB50-4A3F-A304-950AA89046B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923733" y="3265613"/>
                <a:ext cx="475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4D0DF2CD-786E-4F69-9282-DB1530C070EB}"/>
                  </a:ext>
                </a:extLst>
              </p14:cNvPr>
              <p14:cNvContentPartPr/>
              <p14:nvPr/>
            </p14:nvContentPartPr>
            <p14:xfrm>
              <a:off x="3601693" y="3272453"/>
              <a:ext cx="227520" cy="50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4D0DF2CD-786E-4F69-9282-DB1530C070E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92693" y="3263813"/>
                <a:ext cx="2451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54262165-E25B-4B21-8091-8ECD10DD1399}"/>
                  </a:ext>
                </a:extLst>
              </p14:cNvPr>
              <p14:cNvContentPartPr/>
              <p14:nvPr/>
            </p14:nvContentPartPr>
            <p14:xfrm>
              <a:off x="3629053" y="3360653"/>
              <a:ext cx="214200" cy="122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54262165-E25B-4B21-8091-8ECD10DD139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620413" y="3352013"/>
                <a:ext cx="2318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64EA2504-D00A-4183-BF85-2CE6A01ACF30}"/>
                  </a:ext>
                </a:extLst>
              </p14:cNvPr>
              <p14:cNvContentPartPr/>
              <p14:nvPr/>
            </p14:nvContentPartPr>
            <p14:xfrm>
              <a:off x="2168533" y="3142133"/>
              <a:ext cx="1111680" cy="4122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64EA2504-D00A-4183-BF85-2CE6A01ACF3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159893" y="3133133"/>
                <a:ext cx="112932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B89B6326-BB54-4977-900E-3F0323199471}"/>
                  </a:ext>
                </a:extLst>
              </p14:cNvPr>
              <p14:cNvContentPartPr/>
              <p14:nvPr/>
            </p14:nvContentPartPr>
            <p14:xfrm>
              <a:off x="1399213" y="3305573"/>
              <a:ext cx="417240" cy="2181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B89B6326-BB54-4977-900E-3F032319947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90566" y="3296933"/>
                <a:ext cx="434895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C2A7C89F-E95D-4C42-AECA-791816FE0B04}"/>
                  </a:ext>
                </a:extLst>
              </p14:cNvPr>
              <p14:cNvContentPartPr/>
              <p14:nvPr/>
            </p14:nvContentPartPr>
            <p14:xfrm>
              <a:off x="870013" y="3227453"/>
              <a:ext cx="407160" cy="3312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C2A7C89F-E95D-4C42-AECA-791816FE0B0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61021" y="3218804"/>
                <a:ext cx="424784" cy="348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093D7BA1-A0D4-4DB3-AD58-CD6CD8F3F788}"/>
                  </a:ext>
                </a:extLst>
              </p14:cNvPr>
              <p14:cNvContentPartPr/>
              <p14:nvPr/>
            </p14:nvContentPartPr>
            <p14:xfrm>
              <a:off x="6165613" y="3249773"/>
              <a:ext cx="213840" cy="540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093D7BA1-A0D4-4DB3-AD58-CD6CD8F3F78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56613" y="3241133"/>
                <a:ext cx="2314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65DCF659-0E64-4A0E-8931-8793BD569435}"/>
                  </a:ext>
                </a:extLst>
              </p14:cNvPr>
              <p14:cNvContentPartPr/>
              <p14:nvPr/>
            </p14:nvContentPartPr>
            <p14:xfrm>
              <a:off x="6191893" y="3329693"/>
              <a:ext cx="266760" cy="3528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65DCF659-0E64-4A0E-8931-8793BD56943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83253" y="3320693"/>
                <a:ext cx="2844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FF75249D-80DC-473A-B4AB-B8E10C15B2BD}"/>
                  </a:ext>
                </a:extLst>
              </p14:cNvPr>
              <p14:cNvContentPartPr/>
              <p14:nvPr/>
            </p14:nvContentPartPr>
            <p14:xfrm>
              <a:off x="5129533" y="3645053"/>
              <a:ext cx="468360" cy="29988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FF75249D-80DC-473A-B4AB-B8E10C15B2B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120533" y="3636413"/>
                <a:ext cx="48600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EB245AF4-4D6A-4C79-A19B-F9A97FC29DD1}"/>
                  </a:ext>
                </a:extLst>
              </p14:cNvPr>
              <p14:cNvContentPartPr/>
              <p14:nvPr/>
            </p14:nvContentPartPr>
            <p14:xfrm>
              <a:off x="4544533" y="3654053"/>
              <a:ext cx="418320" cy="40572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EB245AF4-4D6A-4C79-A19B-F9A97FC29DD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35533" y="3645405"/>
                <a:ext cx="435960" cy="423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722C0932-0425-40D1-B863-D5D2E4D98A1D}"/>
                  </a:ext>
                </a:extLst>
              </p14:cNvPr>
              <p14:cNvContentPartPr/>
              <p14:nvPr/>
            </p14:nvContentPartPr>
            <p14:xfrm>
              <a:off x="4159693" y="2896253"/>
              <a:ext cx="1743480" cy="63504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722C0932-0425-40D1-B863-D5D2E4D98A1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51053" y="2887248"/>
                <a:ext cx="1761120" cy="652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05840D34-D226-48E0-925B-A96C4712A5B9}"/>
                  </a:ext>
                </a:extLst>
              </p14:cNvPr>
              <p14:cNvContentPartPr/>
              <p14:nvPr/>
            </p14:nvContentPartPr>
            <p14:xfrm>
              <a:off x="6864733" y="3332573"/>
              <a:ext cx="557280" cy="766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05840D34-D226-48E0-925B-A96C4712A5B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855733" y="3323573"/>
                <a:ext cx="5749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64DDDA8D-E121-45E2-894B-C364426B2F35}"/>
                  </a:ext>
                </a:extLst>
              </p14:cNvPr>
              <p14:cNvContentPartPr/>
              <p14:nvPr/>
            </p14:nvContentPartPr>
            <p14:xfrm>
              <a:off x="7489333" y="3600053"/>
              <a:ext cx="54000" cy="1476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64DDDA8D-E121-45E2-894B-C364426B2F3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480333" y="3591053"/>
                <a:ext cx="716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3E6DEF0F-9872-48D2-8B06-CFA66682CA8F}"/>
                  </a:ext>
                </a:extLst>
              </p14:cNvPr>
              <p14:cNvContentPartPr/>
              <p14:nvPr/>
            </p14:nvContentPartPr>
            <p14:xfrm>
              <a:off x="7925653" y="3174533"/>
              <a:ext cx="232920" cy="388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3E6DEF0F-9872-48D2-8B06-CFA66682CA8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916653" y="3165893"/>
                <a:ext cx="25056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334D9C3C-393B-4279-97BC-32AD6571B2FA}"/>
                  </a:ext>
                </a:extLst>
              </p14:cNvPr>
              <p14:cNvContentPartPr/>
              <p14:nvPr/>
            </p14:nvContentPartPr>
            <p14:xfrm>
              <a:off x="7964173" y="3301253"/>
              <a:ext cx="214200" cy="136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334D9C3C-393B-4279-97BC-32AD6571B2F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955533" y="3292613"/>
                <a:ext cx="2318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49BE3DFA-17E1-41AE-A04E-14DB94E4C9A2}"/>
                  </a:ext>
                </a:extLst>
              </p14:cNvPr>
              <p14:cNvContentPartPr/>
              <p14:nvPr/>
            </p14:nvContentPartPr>
            <p14:xfrm>
              <a:off x="6884533" y="3528053"/>
              <a:ext cx="457920" cy="2991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49BE3DFA-17E1-41AE-A04E-14DB94E4C9A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75533" y="3519413"/>
                <a:ext cx="47556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AB1C7214-6767-4BF4-AE6E-95587E858C87}"/>
                  </a:ext>
                </a:extLst>
              </p14:cNvPr>
              <p14:cNvContentPartPr/>
              <p14:nvPr/>
            </p14:nvContentPartPr>
            <p14:xfrm>
              <a:off x="6942133" y="2878253"/>
              <a:ext cx="380880" cy="38664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AB1C7214-6767-4BF4-AE6E-95587E858C8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933141" y="2869613"/>
                <a:ext cx="398503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5205A72-CAFD-4DBC-ADA9-B2D43F8F99D5}"/>
                  </a:ext>
                </a:extLst>
              </p14:cNvPr>
              <p14:cNvContentPartPr/>
              <p14:nvPr/>
            </p14:nvContentPartPr>
            <p14:xfrm>
              <a:off x="8825653" y="2896253"/>
              <a:ext cx="630000" cy="49680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5205A72-CAFD-4DBC-ADA9-B2D43F8F99D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817013" y="2887260"/>
                <a:ext cx="647640" cy="514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DA079CE6-F123-4D88-863C-9D4F7ECA8CDF}"/>
                  </a:ext>
                </a:extLst>
              </p14:cNvPr>
              <p14:cNvContentPartPr/>
              <p14:nvPr/>
            </p14:nvContentPartPr>
            <p14:xfrm>
              <a:off x="1849213" y="4567373"/>
              <a:ext cx="105840" cy="12744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DA079CE6-F123-4D88-863C-9D4F7ECA8CD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840213" y="4558373"/>
                <a:ext cx="1234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4689CB14-CBBD-4056-88B5-0243E8885763}"/>
                  </a:ext>
                </a:extLst>
              </p14:cNvPr>
              <p14:cNvContentPartPr/>
              <p14:nvPr/>
            </p14:nvContentPartPr>
            <p14:xfrm>
              <a:off x="2133973" y="4483133"/>
              <a:ext cx="19440" cy="32760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4689CB14-CBBD-4056-88B5-0243E888576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125333" y="4474133"/>
                <a:ext cx="370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EE263398-2EB6-4831-954C-D4E1CD994AC8}"/>
                  </a:ext>
                </a:extLst>
              </p14:cNvPr>
              <p14:cNvContentPartPr/>
              <p14:nvPr/>
            </p14:nvContentPartPr>
            <p14:xfrm>
              <a:off x="3666133" y="4531013"/>
              <a:ext cx="154080" cy="468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EE263398-2EB6-4831-954C-D4E1CD994AC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657493" y="4522013"/>
                <a:ext cx="1717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607D1439-8016-4CF6-A665-09185BF8E46D}"/>
                  </a:ext>
                </a:extLst>
              </p14:cNvPr>
              <p14:cNvContentPartPr/>
              <p14:nvPr/>
            </p14:nvContentPartPr>
            <p14:xfrm>
              <a:off x="3688813" y="4599413"/>
              <a:ext cx="195480" cy="2520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607D1439-8016-4CF6-A665-09185BF8E46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679813" y="4590413"/>
                <a:ext cx="2131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0E33294F-97ED-449D-9939-E1EDAA0C71E9}"/>
                  </a:ext>
                </a:extLst>
              </p14:cNvPr>
              <p14:cNvContentPartPr/>
              <p14:nvPr/>
            </p14:nvContentPartPr>
            <p14:xfrm>
              <a:off x="4514293" y="4953293"/>
              <a:ext cx="811440" cy="44100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0E33294F-97ED-449D-9939-E1EDAA0C71E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505649" y="4944646"/>
                <a:ext cx="829088" cy="458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3A8D41C7-1E4E-4A85-9586-D3E5F12D9E20}"/>
                  </a:ext>
                </a:extLst>
              </p14:cNvPr>
              <p14:cNvContentPartPr/>
              <p14:nvPr/>
            </p14:nvContentPartPr>
            <p14:xfrm>
              <a:off x="4015693" y="4190453"/>
              <a:ext cx="1873440" cy="63468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3A8D41C7-1E4E-4A85-9586-D3E5F12D9E2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007053" y="4181808"/>
                <a:ext cx="1891080" cy="652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C761404A-965C-494C-AC4D-2A3A9D46E4F0}"/>
                  </a:ext>
                </a:extLst>
              </p14:cNvPr>
              <p14:cNvContentPartPr/>
              <p14:nvPr/>
            </p14:nvContentPartPr>
            <p14:xfrm>
              <a:off x="2942533" y="4448573"/>
              <a:ext cx="348120" cy="43128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C761404A-965C-494C-AC4D-2A3A9D46E4F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933533" y="4439933"/>
                <a:ext cx="36576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8A46C2F1-159C-4AD1-BE16-6390B510622D}"/>
                  </a:ext>
                </a:extLst>
              </p14:cNvPr>
              <p14:cNvContentPartPr/>
              <p14:nvPr/>
            </p14:nvContentPartPr>
            <p14:xfrm>
              <a:off x="2274733" y="4546493"/>
              <a:ext cx="550800" cy="21528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8A46C2F1-159C-4AD1-BE16-6390B510622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266093" y="4537493"/>
                <a:ext cx="5684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1639D268-613E-4957-9C47-D1CA25DB6716}"/>
                  </a:ext>
                </a:extLst>
              </p14:cNvPr>
              <p14:cNvContentPartPr/>
              <p14:nvPr/>
            </p14:nvContentPartPr>
            <p14:xfrm>
              <a:off x="1395973" y="4566293"/>
              <a:ext cx="357120" cy="17604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1639D268-613E-4957-9C47-D1CA25DB671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387333" y="4557293"/>
                <a:ext cx="3747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37B13828-1850-4C62-83DF-54AAF0A5B726}"/>
                  </a:ext>
                </a:extLst>
              </p14:cNvPr>
              <p14:cNvContentPartPr/>
              <p14:nvPr/>
            </p14:nvContentPartPr>
            <p14:xfrm>
              <a:off x="949213" y="4482773"/>
              <a:ext cx="321480" cy="32364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37B13828-1850-4C62-83DF-54AAF0A5B72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40583" y="4473783"/>
                <a:ext cx="339100" cy="341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62286C13-7285-4895-B0E8-5651DBEB2840}"/>
                  </a:ext>
                </a:extLst>
              </p14:cNvPr>
              <p14:cNvContentPartPr/>
              <p14:nvPr/>
            </p14:nvContentPartPr>
            <p14:xfrm>
              <a:off x="6130333" y="4608413"/>
              <a:ext cx="246600" cy="1224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62286C13-7285-4895-B0E8-5651DBEB284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121693" y="4599413"/>
                <a:ext cx="2642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8EBCA4C9-0CD1-4BB4-8331-D8FB2B7A8F46}"/>
                  </a:ext>
                </a:extLst>
              </p14:cNvPr>
              <p14:cNvContentPartPr/>
              <p14:nvPr/>
            </p14:nvContentPartPr>
            <p14:xfrm>
              <a:off x="6196573" y="4740893"/>
              <a:ext cx="238320" cy="2844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8EBCA4C9-0CD1-4BB4-8331-D8FB2B7A8F4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87573" y="4732253"/>
                <a:ext cx="2559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EC52F069-FEC0-481C-B1C2-4344D9F22AE7}"/>
                  </a:ext>
                </a:extLst>
              </p14:cNvPr>
              <p14:cNvContentPartPr/>
              <p14:nvPr/>
            </p14:nvContentPartPr>
            <p14:xfrm>
              <a:off x="7271893" y="4362173"/>
              <a:ext cx="13680" cy="14508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EC52F069-FEC0-481C-B1C2-4344D9F22AE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262893" y="4353533"/>
                <a:ext cx="313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697D4DCC-F41E-4C6E-900E-46961425A72A}"/>
                  </a:ext>
                </a:extLst>
              </p14:cNvPr>
              <p14:cNvContentPartPr/>
              <p14:nvPr/>
            </p14:nvContentPartPr>
            <p14:xfrm>
              <a:off x="6817573" y="4605893"/>
              <a:ext cx="570600" cy="4068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697D4DCC-F41E-4C6E-900E-46961425A72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808573" y="4596893"/>
                <a:ext cx="5882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4C2715CB-21DA-4E8C-BFEC-060EBE4A25D2}"/>
                  </a:ext>
                </a:extLst>
              </p14:cNvPr>
              <p14:cNvContentPartPr/>
              <p14:nvPr/>
            </p14:nvContentPartPr>
            <p14:xfrm>
              <a:off x="6870493" y="4175693"/>
              <a:ext cx="278640" cy="33012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4C2715CB-21DA-4E8C-BFEC-060EBE4A25D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861853" y="4166693"/>
                <a:ext cx="29628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8088F967-A6C0-4488-92AC-1ECE8BA51519}"/>
                  </a:ext>
                </a:extLst>
              </p14:cNvPr>
              <p14:cNvContentPartPr/>
              <p14:nvPr/>
            </p14:nvContentPartPr>
            <p14:xfrm>
              <a:off x="7494373" y="4923773"/>
              <a:ext cx="17640" cy="14508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8088F967-A6C0-4488-92AC-1ECE8BA5151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485733" y="4915133"/>
                <a:ext cx="352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2D263B7F-BFAB-436D-8D53-2E6A283EB7B1}"/>
                  </a:ext>
                </a:extLst>
              </p14:cNvPr>
              <p14:cNvContentPartPr/>
              <p14:nvPr/>
            </p14:nvContentPartPr>
            <p14:xfrm>
              <a:off x="7791373" y="4457573"/>
              <a:ext cx="222480" cy="2376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2D263B7F-BFAB-436D-8D53-2E6A283EB7B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782733" y="4448933"/>
                <a:ext cx="2401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B4E81719-116E-4C7C-9386-9A9CDE10D85A}"/>
                  </a:ext>
                </a:extLst>
              </p14:cNvPr>
              <p14:cNvContentPartPr/>
              <p14:nvPr/>
            </p14:nvContentPartPr>
            <p14:xfrm>
              <a:off x="7851493" y="4585013"/>
              <a:ext cx="169920" cy="2196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B4E81719-116E-4C7C-9386-9A9CDE10D85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842853" y="4576013"/>
                <a:ext cx="1875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12ECF68F-7349-44A6-B4EB-891C5F10DFE5}"/>
                  </a:ext>
                </a:extLst>
              </p14:cNvPr>
              <p14:cNvContentPartPr/>
              <p14:nvPr/>
            </p14:nvContentPartPr>
            <p14:xfrm>
              <a:off x="8412373" y="4246973"/>
              <a:ext cx="480960" cy="62208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12ECF68F-7349-44A6-B4EB-891C5F10DFE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403373" y="4238333"/>
                <a:ext cx="49860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811217E4-D9E8-41A2-94D4-87F36DBCD1B0}"/>
                  </a:ext>
                </a:extLst>
              </p14:cNvPr>
              <p14:cNvContentPartPr/>
              <p14:nvPr/>
            </p14:nvContentPartPr>
            <p14:xfrm>
              <a:off x="6890293" y="4779413"/>
              <a:ext cx="468360" cy="30384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811217E4-D9E8-41A2-94D4-87F36DBCD1B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81293" y="4770413"/>
                <a:ext cx="48600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F72D8D53-1E67-4F8B-ABDB-1FF3148EE939}"/>
                  </a:ext>
                </a:extLst>
              </p14:cNvPr>
              <p14:cNvContentPartPr/>
              <p14:nvPr/>
            </p14:nvContentPartPr>
            <p14:xfrm>
              <a:off x="311653" y="5474213"/>
              <a:ext cx="460800" cy="40464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F72D8D53-1E67-4F8B-ABDB-1FF3148EE93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03013" y="5465213"/>
                <a:ext cx="47844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0E332B62-E8C1-4470-9AA4-4CFFF7DC1900}"/>
                  </a:ext>
                </a:extLst>
              </p14:cNvPr>
              <p14:cNvContentPartPr/>
              <p14:nvPr/>
            </p14:nvContentPartPr>
            <p14:xfrm>
              <a:off x="884413" y="5465933"/>
              <a:ext cx="1351440" cy="44028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0E332B62-E8C1-4470-9AA4-4CFFF7DC190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75773" y="5456940"/>
                <a:ext cx="1369080" cy="457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14F8B5EA-7C06-4A7A-AFF7-2E642660BCAF}"/>
                  </a:ext>
                </a:extLst>
              </p14:cNvPr>
              <p14:cNvContentPartPr/>
              <p14:nvPr/>
            </p14:nvContentPartPr>
            <p14:xfrm>
              <a:off x="4917493" y="5527133"/>
              <a:ext cx="152640" cy="23148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14F8B5EA-7C06-4A7A-AFF7-2E642660BCA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908853" y="5518133"/>
                <a:ext cx="1702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40491E13-246C-4874-BE08-F5B6A632D4AB}"/>
                  </a:ext>
                </a:extLst>
              </p14:cNvPr>
              <p14:cNvContentPartPr/>
              <p14:nvPr/>
            </p14:nvContentPartPr>
            <p14:xfrm>
              <a:off x="4599613" y="5548733"/>
              <a:ext cx="210600" cy="18936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40491E13-246C-4874-BE08-F5B6A632D4A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590628" y="5540093"/>
                <a:ext cx="22821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9C00C150-26DA-4A45-B0F2-727B2A76A9A2}"/>
                  </a:ext>
                </a:extLst>
              </p14:cNvPr>
              <p14:cNvContentPartPr/>
              <p14:nvPr/>
            </p14:nvContentPartPr>
            <p14:xfrm>
              <a:off x="4409533" y="5558813"/>
              <a:ext cx="81000" cy="24768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9C00C150-26DA-4A45-B0F2-727B2A76A9A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400854" y="5549813"/>
                <a:ext cx="98719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2C35FBE3-1EAA-4DC5-8671-E84F66660B7D}"/>
                  </a:ext>
                </a:extLst>
              </p14:cNvPr>
              <p14:cNvContentPartPr/>
              <p14:nvPr/>
            </p14:nvContentPartPr>
            <p14:xfrm>
              <a:off x="3301813" y="5435333"/>
              <a:ext cx="872280" cy="29988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2C35FBE3-1EAA-4DC5-8671-E84F66660B7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293173" y="5426333"/>
                <a:ext cx="88992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A9727A61-1880-40E1-A094-70990ED9B72B}"/>
                  </a:ext>
                </a:extLst>
              </p14:cNvPr>
              <p14:cNvContentPartPr/>
              <p14:nvPr/>
            </p14:nvContentPartPr>
            <p14:xfrm>
              <a:off x="2351773" y="5477813"/>
              <a:ext cx="837720" cy="27900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A9727A61-1880-40E1-A094-70990ED9B72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342777" y="5468813"/>
                <a:ext cx="855352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DF5F27DD-4B1D-4911-BF95-7D8FFEF557E9}"/>
                  </a:ext>
                </a:extLst>
              </p14:cNvPr>
              <p14:cNvContentPartPr/>
              <p14:nvPr/>
            </p14:nvContentPartPr>
            <p14:xfrm>
              <a:off x="5453533" y="5397173"/>
              <a:ext cx="414720" cy="48780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DF5F27DD-4B1D-4911-BF95-7D8FFEF557E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444893" y="5388533"/>
                <a:ext cx="43236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BDD22B84-4FC5-4583-B9BC-5CEE97B644C8}"/>
                  </a:ext>
                </a:extLst>
              </p14:cNvPr>
              <p14:cNvContentPartPr/>
              <p14:nvPr/>
            </p14:nvContentPartPr>
            <p14:xfrm>
              <a:off x="6671053" y="5449733"/>
              <a:ext cx="172440" cy="32724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BDD22B84-4FC5-4583-B9BC-5CEE97B644C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662053" y="5440733"/>
                <a:ext cx="19008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9436901B-B786-4FA0-ADC7-812262B5902D}"/>
                  </a:ext>
                </a:extLst>
              </p14:cNvPr>
              <p14:cNvContentPartPr/>
              <p14:nvPr/>
            </p14:nvContentPartPr>
            <p14:xfrm>
              <a:off x="6979213" y="5382413"/>
              <a:ext cx="7920" cy="2304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9436901B-B786-4FA0-ADC7-812262B5902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970213" y="5373413"/>
                <a:ext cx="255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95505716-926A-4765-96D1-EBB9A67951FA}"/>
                  </a:ext>
                </a:extLst>
              </p14:cNvPr>
              <p14:cNvContentPartPr/>
              <p14:nvPr/>
            </p14:nvContentPartPr>
            <p14:xfrm>
              <a:off x="8362333" y="5311853"/>
              <a:ext cx="132840" cy="19512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95505716-926A-4765-96D1-EBB9A67951F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353693" y="5303213"/>
                <a:ext cx="1504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894B58DB-A1EE-4DE0-8E94-E8A1C729D7D2}"/>
                  </a:ext>
                </a:extLst>
              </p14:cNvPr>
              <p14:cNvContentPartPr/>
              <p14:nvPr/>
            </p14:nvContentPartPr>
            <p14:xfrm>
              <a:off x="7756093" y="5323733"/>
              <a:ext cx="391680" cy="24624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894B58DB-A1EE-4DE0-8E94-E8A1C729D7D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747445" y="5314733"/>
                <a:ext cx="409336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73A676D5-668F-4D53-B3BE-AAB46D97A18F}"/>
                  </a:ext>
                </a:extLst>
              </p14:cNvPr>
              <p14:cNvContentPartPr/>
              <p14:nvPr/>
            </p14:nvContentPartPr>
            <p14:xfrm>
              <a:off x="6948613" y="5448293"/>
              <a:ext cx="591840" cy="15228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73A676D5-668F-4D53-B3BE-AAB46D97A18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939613" y="5439293"/>
                <a:ext cx="6094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F45683DD-ED54-4892-BF62-B3CD3822D19C}"/>
                  </a:ext>
                </a:extLst>
              </p14:cNvPr>
              <p14:cNvContentPartPr/>
              <p14:nvPr/>
            </p14:nvContentPartPr>
            <p14:xfrm>
              <a:off x="6213133" y="5452613"/>
              <a:ext cx="260280" cy="32544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F45683DD-ED54-4892-BF62-B3CD3822D19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204133" y="5443613"/>
                <a:ext cx="277920" cy="3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053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ECDBD93-1008-4636-A88E-6BD8DC70CC75}"/>
                  </a:ext>
                </a:extLst>
              </p14:cNvPr>
              <p14:cNvContentPartPr/>
              <p14:nvPr/>
            </p14:nvContentPartPr>
            <p14:xfrm>
              <a:off x="983053" y="265733"/>
              <a:ext cx="6482880" cy="566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ECDBD93-1008-4636-A88E-6BD8DC70CC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4053" y="256733"/>
                <a:ext cx="6500519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79604AB-9E49-4C6F-8BCC-4B7545270F5C}"/>
                  </a:ext>
                </a:extLst>
              </p14:cNvPr>
              <p14:cNvContentPartPr/>
              <p14:nvPr/>
            </p14:nvContentPartPr>
            <p14:xfrm>
              <a:off x="2872693" y="1168613"/>
              <a:ext cx="346680" cy="255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79604AB-9E49-4C6F-8BCC-4B7545270F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63693" y="1159613"/>
                <a:ext cx="3643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75C1098-4298-4512-ABFA-3D1F24A93828}"/>
                  </a:ext>
                </a:extLst>
              </p14:cNvPr>
              <p14:cNvContentPartPr/>
              <p14:nvPr/>
            </p14:nvContentPartPr>
            <p14:xfrm>
              <a:off x="1646533" y="1156013"/>
              <a:ext cx="874800" cy="379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75C1098-4298-4512-ABFA-3D1F24A938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37533" y="1147373"/>
                <a:ext cx="89244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F5E811B-701E-4BC1-9979-CB340E7F961B}"/>
                  </a:ext>
                </a:extLst>
              </p14:cNvPr>
              <p14:cNvContentPartPr/>
              <p14:nvPr/>
            </p14:nvContentPartPr>
            <p14:xfrm>
              <a:off x="838333" y="1211453"/>
              <a:ext cx="563040" cy="269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F5E811B-701E-4BC1-9979-CB340E7F96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9693" y="1202453"/>
                <a:ext cx="58068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02E85D5-4FA8-4641-BCE1-5A1F6CC3AEAB}"/>
                  </a:ext>
                </a:extLst>
              </p14:cNvPr>
              <p14:cNvContentPartPr/>
              <p14:nvPr/>
            </p14:nvContentPartPr>
            <p14:xfrm>
              <a:off x="3447253" y="1221893"/>
              <a:ext cx="263880" cy="1404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02E85D5-4FA8-4641-BCE1-5A1F6CC3AE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38253" y="1213253"/>
                <a:ext cx="2815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EFCD753-0916-467E-A161-707BAC2E4665}"/>
                  </a:ext>
                </a:extLst>
              </p14:cNvPr>
              <p14:cNvContentPartPr/>
              <p14:nvPr/>
            </p14:nvContentPartPr>
            <p14:xfrm>
              <a:off x="5366773" y="1108133"/>
              <a:ext cx="456120" cy="2664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EFCD753-0916-467E-A161-707BAC2E466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58133" y="1099133"/>
                <a:ext cx="4737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5782B3D-DFF1-4A95-A9C2-41C59ABAF0C8}"/>
                  </a:ext>
                </a:extLst>
              </p14:cNvPr>
              <p14:cNvContentPartPr/>
              <p14:nvPr/>
            </p14:nvContentPartPr>
            <p14:xfrm>
              <a:off x="5956453" y="1283813"/>
              <a:ext cx="6840" cy="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5782B3D-DFF1-4A95-A9C2-41C59ABAF0C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47453" y="1275173"/>
                <a:ext cx="24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451155F-5F93-489D-8DB7-28D66B0EA333}"/>
                  </a:ext>
                </a:extLst>
              </p14:cNvPr>
              <p14:cNvContentPartPr/>
              <p14:nvPr/>
            </p14:nvContentPartPr>
            <p14:xfrm>
              <a:off x="10071253" y="937133"/>
              <a:ext cx="8640" cy="140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451155F-5F93-489D-8DB7-28D66B0EA33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62613" y="928133"/>
                <a:ext cx="262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6B8FF21-E358-47EB-8506-B2ABAF442424}"/>
                  </a:ext>
                </a:extLst>
              </p14:cNvPr>
              <p14:cNvContentPartPr/>
              <p14:nvPr/>
            </p14:nvContentPartPr>
            <p14:xfrm>
              <a:off x="10473013" y="943613"/>
              <a:ext cx="1154160" cy="3801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6B8FF21-E358-47EB-8506-B2ABAF44242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464370" y="934613"/>
                <a:ext cx="1171806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18A7CF5-A1CD-48A7-894F-E64AE14A07B1}"/>
                  </a:ext>
                </a:extLst>
              </p14:cNvPr>
              <p14:cNvContentPartPr/>
              <p14:nvPr/>
            </p14:nvContentPartPr>
            <p14:xfrm>
              <a:off x="10059733" y="1064213"/>
              <a:ext cx="261000" cy="2109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18A7CF5-A1CD-48A7-894F-E64AE14A07B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051093" y="1055573"/>
                <a:ext cx="27864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310C798-C9D3-4269-A935-FFACFA2BC227}"/>
                  </a:ext>
                </a:extLst>
              </p14:cNvPr>
              <p14:cNvContentPartPr/>
              <p14:nvPr/>
            </p14:nvContentPartPr>
            <p14:xfrm>
              <a:off x="9577333" y="1000493"/>
              <a:ext cx="217800" cy="2556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310C798-C9D3-4269-A935-FFACFA2BC2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568333" y="991853"/>
                <a:ext cx="2354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D87FA6B-B234-4683-BB35-6B0EC019BDD6}"/>
                  </a:ext>
                </a:extLst>
              </p14:cNvPr>
              <p14:cNvContentPartPr/>
              <p14:nvPr/>
            </p14:nvContentPartPr>
            <p14:xfrm>
              <a:off x="9040933" y="1042253"/>
              <a:ext cx="370440" cy="2599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D87FA6B-B234-4683-BB35-6B0EC019BDD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31933" y="1033265"/>
                <a:ext cx="388080" cy="277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EF60A47-459A-4010-A2F0-17950227B763}"/>
                  </a:ext>
                </a:extLst>
              </p14:cNvPr>
              <p14:cNvContentPartPr/>
              <p14:nvPr/>
            </p14:nvContentPartPr>
            <p14:xfrm>
              <a:off x="8069293" y="981413"/>
              <a:ext cx="686160" cy="4240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EF60A47-459A-4010-A2F0-17950227B76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60298" y="972413"/>
                <a:ext cx="703791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A38ED53-9F09-41F9-8DC3-AF6724FB5F9B}"/>
                  </a:ext>
                </a:extLst>
              </p14:cNvPr>
              <p14:cNvContentPartPr/>
              <p14:nvPr/>
            </p14:nvContentPartPr>
            <p14:xfrm>
              <a:off x="7438213" y="1018133"/>
              <a:ext cx="346320" cy="3096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A38ED53-9F09-41F9-8DC3-AF6724FB5F9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29222" y="1009493"/>
                <a:ext cx="363942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5D8EEEF-10E8-4891-A301-AAE92E501225}"/>
                  </a:ext>
                </a:extLst>
              </p14:cNvPr>
              <p14:cNvContentPartPr/>
              <p14:nvPr/>
            </p14:nvContentPartPr>
            <p14:xfrm>
              <a:off x="6265693" y="1118213"/>
              <a:ext cx="816120" cy="2322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5D8EEEF-10E8-4891-A301-AAE92E50122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57053" y="1109586"/>
                <a:ext cx="833760" cy="249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0C3C2B03-5488-4EDF-851D-47288B6CC004}"/>
                  </a:ext>
                </a:extLst>
              </p14:cNvPr>
              <p14:cNvContentPartPr/>
              <p14:nvPr/>
            </p14:nvContentPartPr>
            <p14:xfrm>
              <a:off x="4115053" y="1144133"/>
              <a:ext cx="989280" cy="2934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0C3C2B03-5488-4EDF-851D-47288B6CC00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06053" y="1135493"/>
                <a:ext cx="10069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84CA457C-2589-449B-99C7-BFB7C5B36BCD}"/>
                  </a:ext>
                </a:extLst>
              </p14:cNvPr>
              <p14:cNvContentPartPr/>
              <p14:nvPr/>
            </p14:nvContentPartPr>
            <p14:xfrm>
              <a:off x="693973" y="1914173"/>
              <a:ext cx="368640" cy="2214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84CA457C-2589-449B-99C7-BFB7C5B36BC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4973" y="1905533"/>
                <a:ext cx="3862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6CD9D40-6BDA-4CDC-B252-FF2F2D66433D}"/>
                  </a:ext>
                </a:extLst>
              </p14:cNvPr>
              <p14:cNvContentPartPr/>
              <p14:nvPr/>
            </p14:nvContentPartPr>
            <p14:xfrm>
              <a:off x="3737413" y="1702853"/>
              <a:ext cx="139320" cy="4752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6CD9D40-6BDA-4CDC-B252-FF2F2D66433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28413" y="1693853"/>
                <a:ext cx="15696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598AB6B-4232-44B7-B559-E1877B8EF063}"/>
                  </a:ext>
                </a:extLst>
              </p14:cNvPr>
              <p14:cNvContentPartPr/>
              <p14:nvPr/>
            </p14:nvContentPartPr>
            <p14:xfrm>
              <a:off x="4227733" y="1888973"/>
              <a:ext cx="203760" cy="320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598AB6B-4232-44B7-B559-E1877B8EF06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19093" y="1879973"/>
                <a:ext cx="2214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62BC542-0A2A-4B11-9BE7-2EFC7CBBEF16}"/>
                  </a:ext>
                </a:extLst>
              </p14:cNvPr>
              <p14:cNvContentPartPr/>
              <p14:nvPr/>
            </p14:nvContentPartPr>
            <p14:xfrm>
              <a:off x="4260133" y="1982213"/>
              <a:ext cx="220680" cy="316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62BC542-0A2A-4B11-9BE7-2EFC7CBBEF1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51493" y="1973573"/>
                <a:ext cx="2383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5161721-DD47-4034-96B2-0CF56473B966}"/>
                  </a:ext>
                </a:extLst>
              </p14:cNvPr>
              <p14:cNvContentPartPr/>
              <p14:nvPr/>
            </p14:nvContentPartPr>
            <p14:xfrm>
              <a:off x="5470453" y="1811213"/>
              <a:ext cx="212400" cy="2376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5161721-DD47-4034-96B2-0CF56473B96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461798" y="1802560"/>
                <a:ext cx="230070" cy="255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439A91CE-9E63-4278-A14B-33F6C2A8E378}"/>
                  </a:ext>
                </a:extLst>
              </p14:cNvPr>
              <p14:cNvContentPartPr/>
              <p14:nvPr/>
            </p14:nvContentPartPr>
            <p14:xfrm>
              <a:off x="4899133" y="1726613"/>
              <a:ext cx="403920" cy="3762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439A91CE-9E63-4278-A14B-33F6C2A8E37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90141" y="1717981"/>
                <a:ext cx="421544" cy="393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12FEC09-5DAB-44C4-849F-A57D703E8593}"/>
                  </a:ext>
                </a:extLst>
              </p14:cNvPr>
              <p14:cNvContentPartPr/>
              <p14:nvPr/>
            </p14:nvContentPartPr>
            <p14:xfrm>
              <a:off x="2850013" y="1798253"/>
              <a:ext cx="752400" cy="3891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12FEC09-5DAB-44C4-849F-A57D703E859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841017" y="1789613"/>
                <a:ext cx="770032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8E7D9D0-C5F6-4A4F-8F34-11EF5A2A6B6D}"/>
                  </a:ext>
                </a:extLst>
              </p14:cNvPr>
              <p14:cNvContentPartPr/>
              <p14:nvPr/>
            </p14:nvContentPartPr>
            <p14:xfrm>
              <a:off x="2024533" y="1801853"/>
              <a:ext cx="707040" cy="6674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8E7D9D0-C5F6-4A4F-8F34-11EF5A2A6B6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15893" y="1792858"/>
                <a:ext cx="724680" cy="6850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5A623EA-610C-43A2-9D37-36F44193C1D1}"/>
                  </a:ext>
                </a:extLst>
              </p14:cNvPr>
              <p14:cNvContentPartPr/>
              <p14:nvPr/>
            </p14:nvContentPartPr>
            <p14:xfrm>
              <a:off x="7022053" y="1746053"/>
              <a:ext cx="163080" cy="1105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5A623EA-610C-43A2-9D37-36F44193C1D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13053" y="1737053"/>
                <a:ext cx="1807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5D94DBC-BA4B-45CF-B6EE-11B2A0701E09}"/>
                  </a:ext>
                </a:extLst>
              </p14:cNvPr>
              <p14:cNvContentPartPr/>
              <p14:nvPr/>
            </p14:nvContentPartPr>
            <p14:xfrm>
              <a:off x="7026373" y="1902653"/>
              <a:ext cx="193320" cy="396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5D94DBC-BA4B-45CF-B6EE-11B2A0701E0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017733" y="1893653"/>
                <a:ext cx="21096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5ABFA0B-4F58-4BDB-A9B2-CC4DE7EF62E2}"/>
                  </a:ext>
                </a:extLst>
              </p14:cNvPr>
              <p14:cNvContentPartPr/>
              <p14:nvPr/>
            </p14:nvContentPartPr>
            <p14:xfrm>
              <a:off x="7310053" y="1624733"/>
              <a:ext cx="452160" cy="3920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5ABFA0B-4F58-4BDB-A9B2-CC4DE7EF62E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301413" y="1615733"/>
                <a:ext cx="46980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930E1D3-5D04-4355-9092-CCE836F71671}"/>
                  </a:ext>
                </a:extLst>
              </p14:cNvPr>
              <p14:cNvContentPartPr/>
              <p14:nvPr/>
            </p14:nvContentPartPr>
            <p14:xfrm>
              <a:off x="6723973" y="1735253"/>
              <a:ext cx="196200" cy="2548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930E1D3-5D04-4355-9092-CCE836F7167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714973" y="1726253"/>
                <a:ext cx="21384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747D769-57E5-4224-B80E-A4C687D161DE}"/>
                  </a:ext>
                </a:extLst>
              </p14:cNvPr>
              <p14:cNvContentPartPr/>
              <p14:nvPr/>
            </p14:nvContentPartPr>
            <p14:xfrm>
              <a:off x="5854573" y="1738133"/>
              <a:ext cx="733680" cy="2642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747D769-57E5-4224-B80E-A4C687D161D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845573" y="1729121"/>
                <a:ext cx="751320" cy="281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2A564AB-5E61-4608-9CE5-8E5133F8C9BB}"/>
                  </a:ext>
                </a:extLst>
              </p14:cNvPr>
              <p14:cNvContentPartPr/>
              <p14:nvPr/>
            </p14:nvContentPartPr>
            <p14:xfrm>
              <a:off x="8076853" y="1666853"/>
              <a:ext cx="405720" cy="3862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2A564AB-5E61-4608-9CE5-8E5133F8C9B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067853" y="1658213"/>
                <a:ext cx="4233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10D8B69-2F42-4FC5-8C82-A3DCADFE10E1}"/>
                  </a:ext>
                </a:extLst>
              </p14:cNvPr>
              <p14:cNvContentPartPr/>
              <p14:nvPr/>
            </p14:nvContentPartPr>
            <p14:xfrm>
              <a:off x="9828973" y="1667213"/>
              <a:ext cx="269640" cy="2512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10D8B69-2F42-4FC5-8C82-A3DCADFE10E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819973" y="1658573"/>
                <a:ext cx="2872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0106785-55F5-4A34-B4AD-D2EF1DAC3272}"/>
                  </a:ext>
                </a:extLst>
              </p14:cNvPr>
              <p14:cNvContentPartPr/>
              <p14:nvPr/>
            </p14:nvContentPartPr>
            <p14:xfrm>
              <a:off x="8717653" y="1695653"/>
              <a:ext cx="860040" cy="4122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0106785-55F5-4A34-B4AD-D2EF1DAC327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708653" y="1686661"/>
                <a:ext cx="877680" cy="4298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46F5EDB8-91C9-4FD6-BEDF-D75BA012B9FE}"/>
                  </a:ext>
                </a:extLst>
              </p14:cNvPr>
              <p14:cNvContentPartPr/>
              <p14:nvPr/>
            </p14:nvContentPartPr>
            <p14:xfrm>
              <a:off x="10253053" y="1503773"/>
              <a:ext cx="489240" cy="4525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46F5EDB8-91C9-4FD6-BEDF-D75BA012B9F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244413" y="1494766"/>
                <a:ext cx="506880" cy="470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DE25307E-8F52-4534-8510-0D1CB6567D15}"/>
                  </a:ext>
                </a:extLst>
              </p14:cNvPr>
              <p14:cNvContentPartPr/>
              <p14:nvPr/>
            </p14:nvContentPartPr>
            <p14:xfrm>
              <a:off x="8676253" y="2547053"/>
              <a:ext cx="423360" cy="28332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DE25307E-8F52-4534-8510-0D1CB6567D1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667253" y="2538413"/>
                <a:ext cx="4410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7768EB7D-6904-406C-8F9D-5E69521081CC}"/>
                  </a:ext>
                </a:extLst>
              </p14:cNvPr>
              <p14:cNvContentPartPr/>
              <p14:nvPr/>
            </p14:nvContentPartPr>
            <p14:xfrm>
              <a:off x="9248293" y="2509613"/>
              <a:ext cx="703800" cy="27144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7768EB7D-6904-406C-8F9D-5E69521081C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239649" y="2500601"/>
                <a:ext cx="721449" cy="289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94EEC283-6275-4AEF-988A-DC8643338FE3}"/>
                  </a:ext>
                </a:extLst>
              </p14:cNvPr>
              <p14:cNvContentPartPr/>
              <p14:nvPr/>
            </p14:nvContentPartPr>
            <p14:xfrm>
              <a:off x="10077013" y="2540933"/>
              <a:ext cx="1176120" cy="2973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94EEC283-6275-4AEF-988A-DC8643338FE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068373" y="2532293"/>
                <a:ext cx="119376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C9DEE7D3-9A11-476E-A897-929D5958531B}"/>
                  </a:ext>
                </a:extLst>
              </p14:cNvPr>
              <p14:cNvContentPartPr/>
              <p14:nvPr/>
            </p14:nvContentPartPr>
            <p14:xfrm>
              <a:off x="646453" y="2604293"/>
              <a:ext cx="7840440" cy="3500280"/>
            </p14:xfrm>
          </p:contentPart>
        </mc:Choice>
        <mc:Fallback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C9DEE7D3-9A11-476E-A897-929D5958531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37813" y="2595294"/>
                <a:ext cx="7858080" cy="35179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94D876A5-DE6A-456D-A3A8-A179B8FE9A6F}"/>
                  </a:ext>
                </a:extLst>
              </p14:cNvPr>
              <p14:cNvContentPartPr/>
              <p14:nvPr/>
            </p14:nvContentPartPr>
            <p14:xfrm>
              <a:off x="11136853" y="5180093"/>
              <a:ext cx="18360" cy="4680"/>
            </p14:xfrm>
          </p:contentPart>
        </mc:Choice>
        <mc:Fallback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94D876A5-DE6A-456D-A3A8-A179B8FE9A6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128213" y="5171453"/>
                <a:ext cx="360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8E4B8172-2A1B-4BBF-80C4-74D106CF9BAE}"/>
                  </a:ext>
                </a:extLst>
              </p14:cNvPr>
              <p14:cNvContentPartPr/>
              <p14:nvPr/>
            </p14:nvContentPartPr>
            <p14:xfrm>
              <a:off x="10877293" y="5114933"/>
              <a:ext cx="135000" cy="283320"/>
            </p14:xfrm>
          </p:contentPart>
        </mc:Choice>
        <mc:Fallback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8E4B8172-2A1B-4BBF-80C4-74D106CF9BA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868317" y="5105944"/>
                <a:ext cx="152593" cy="300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47BFC51A-CE3E-4731-966C-BCADAC099AD8}"/>
                  </a:ext>
                </a:extLst>
              </p14:cNvPr>
              <p14:cNvContentPartPr/>
              <p14:nvPr/>
            </p14:nvContentPartPr>
            <p14:xfrm>
              <a:off x="10445653" y="5239133"/>
              <a:ext cx="307080" cy="118440"/>
            </p14:xfrm>
          </p:contentPart>
        </mc:Choice>
        <mc:Fallback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47BFC51A-CE3E-4731-966C-BCADAC099AD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437013" y="5230493"/>
                <a:ext cx="3247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5014C6AF-E24B-4E34-9F02-7547D42E94AE}"/>
                  </a:ext>
                </a:extLst>
              </p14:cNvPr>
              <p14:cNvContentPartPr/>
              <p14:nvPr/>
            </p14:nvContentPartPr>
            <p14:xfrm>
              <a:off x="8592373" y="5125373"/>
              <a:ext cx="1680840" cy="569160"/>
            </p14:xfrm>
          </p:contentPart>
        </mc:Choice>
        <mc:Fallback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5014C6AF-E24B-4E34-9F02-7547D42E94A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583733" y="5116733"/>
                <a:ext cx="1698480" cy="58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335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</dc:creator>
  <cp:lastModifiedBy>yoges</cp:lastModifiedBy>
  <cp:revision>113</cp:revision>
  <dcterms:created xsi:type="dcterms:W3CDTF">2024-02-13T12:17:49Z</dcterms:created>
  <dcterms:modified xsi:type="dcterms:W3CDTF">2024-04-20T06:00:32Z</dcterms:modified>
</cp:coreProperties>
</file>